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ppt/ink/ink6618.xml" ContentType="application/inkml+xml"/>
  <Override PartName="/ppt/ink/ink6619.xml" ContentType="application/inkml+xml"/>
  <Override PartName="/ppt/ink/ink6620.xml" ContentType="application/inkml+xml"/>
  <Override PartName="/ppt/ink/ink6621.xml" ContentType="application/inkml+xml"/>
  <Override PartName="/ppt/ink/ink6622.xml" ContentType="application/inkml+xml"/>
  <Override PartName="/ppt/ink/ink6623.xml" ContentType="application/inkml+xml"/>
  <Override PartName="/ppt/ink/ink6624.xml" ContentType="application/inkml+xml"/>
  <Override PartName="/ppt/ink/ink6625.xml" ContentType="application/inkml+xml"/>
  <Override PartName="/ppt/ink/ink6626.xml" ContentType="application/inkml+xml"/>
  <Override PartName="/ppt/ink/ink6627.xml" ContentType="application/inkml+xml"/>
  <Override PartName="/ppt/ink/ink6628.xml" ContentType="application/inkml+xml"/>
  <Override PartName="/ppt/ink/ink6629.xml" ContentType="application/inkml+xml"/>
  <Override PartName="/ppt/ink/ink6630.xml" ContentType="application/inkml+xml"/>
  <Override PartName="/ppt/ink/ink6631.xml" ContentType="application/inkml+xml"/>
  <Override PartName="/ppt/ink/ink6632.xml" ContentType="application/inkml+xml"/>
  <Override PartName="/ppt/ink/ink6633.xml" ContentType="application/inkml+xml"/>
  <Override PartName="/ppt/ink/ink6634.xml" ContentType="application/inkml+xml"/>
  <Override PartName="/ppt/ink/ink6635.xml" ContentType="application/inkml+xml"/>
  <Override PartName="/ppt/ink/ink6636.xml" ContentType="application/inkml+xml"/>
  <Override PartName="/ppt/ink/ink6637.xml" ContentType="application/inkml+xml"/>
  <Override PartName="/ppt/ink/ink6638.xml" ContentType="application/inkml+xml"/>
  <Override PartName="/ppt/ink/ink6639.xml" ContentType="application/inkml+xml"/>
  <Override PartName="/ppt/ink/ink6640.xml" ContentType="application/inkml+xml"/>
  <Override PartName="/ppt/ink/ink6641.xml" ContentType="application/inkml+xml"/>
  <Override PartName="/ppt/ink/ink6642.xml" ContentType="application/inkml+xml"/>
  <Override PartName="/ppt/ink/ink6643.xml" ContentType="application/inkml+xml"/>
  <Override PartName="/ppt/ink/ink6644.xml" ContentType="application/inkml+xml"/>
  <Override PartName="/ppt/ink/ink6645.xml" ContentType="application/inkml+xml"/>
  <Override PartName="/ppt/ink/ink6646.xml" ContentType="application/inkml+xml"/>
  <Override PartName="/ppt/ink/ink6647.xml" ContentType="application/inkml+xml"/>
  <Override PartName="/ppt/ink/ink6648.xml" ContentType="application/inkml+xml"/>
  <Override PartName="/ppt/ink/ink6649.xml" ContentType="application/inkml+xml"/>
  <Override PartName="/ppt/ink/ink6650.xml" ContentType="application/inkml+xml"/>
  <Override PartName="/ppt/ink/ink6651.xml" ContentType="application/inkml+xml"/>
  <Override PartName="/ppt/ink/ink6652.xml" ContentType="application/inkml+xml"/>
  <Override PartName="/ppt/ink/ink6653.xml" ContentType="application/inkml+xml"/>
  <Override PartName="/ppt/ink/ink6654.xml" ContentType="application/inkml+xml"/>
  <Override PartName="/ppt/ink/ink6655.xml" ContentType="application/inkml+xml"/>
  <Override PartName="/ppt/ink/ink6656.xml" ContentType="application/inkml+xml"/>
  <Override PartName="/ppt/ink/ink6657.xml" ContentType="application/inkml+xml"/>
  <Override PartName="/ppt/ink/ink6658.xml" ContentType="application/inkml+xml"/>
  <Override PartName="/ppt/ink/ink6659.xml" ContentType="application/inkml+xml"/>
  <Override PartName="/ppt/ink/ink6660.xml" ContentType="application/inkml+xml"/>
  <Override PartName="/ppt/ink/ink6661.xml" ContentType="application/inkml+xml"/>
  <Override PartName="/ppt/ink/ink6662.xml" ContentType="application/inkml+xml"/>
  <Override PartName="/ppt/ink/ink6663.xml" ContentType="application/inkml+xml"/>
  <Override PartName="/ppt/ink/ink6664.xml" ContentType="application/inkml+xml"/>
  <Override PartName="/ppt/ink/ink6665.xml" ContentType="application/inkml+xml"/>
  <Override PartName="/ppt/ink/ink6666.xml" ContentType="application/inkml+xml"/>
  <Override PartName="/ppt/ink/ink6667.xml" ContentType="application/inkml+xml"/>
  <Override PartName="/ppt/ink/ink6668.xml" ContentType="application/inkml+xml"/>
  <Override PartName="/ppt/ink/ink6669.xml" ContentType="application/inkml+xml"/>
  <Override PartName="/ppt/ink/ink6670.xml" ContentType="application/inkml+xml"/>
  <Override PartName="/ppt/ink/ink6671.xml" ContentType="application/inkml+xml"/>
  <Override PartName="/ppt/ink/ink6672.xml" ContentType="application/inkml+xml"/>
  <Override PartName="/ppt/ink/ink6673.xml" ContentType="application/inkml+xml"/>
  <Override PartName="/ppt/ink/ink6674.xml" ContentType="application/inkml+xml"/>
  <Override PartName="/ppt/ink/ink6675.xml" ContentType="application/inkml+xml"/>
  <Override PartName="/ppt/ink/ink6676.xml" ContentType="application/inkml+xml"/>
  <Override PartName="/ppt/ink/ink6677.xml" ContentType="application/inkml+xml"/>
  <Override PartName="/ppt/ink/ink6678.xml" ContentType="application/inkml+xml"/>
  <Override PartName="/ppt/ink/ink6679.xml" ContentType="application/inkml+xml"/>
  <Override PartName="/ppt/ink/ink6680.xml" ContentType="application/inkml+xml"/>
  <Override PartName="/ppt/ink/ink6681.xml" ContentType="application/inkml+xml"/>
  <Override PartName="/ppt/ink/ink6682.xml" ContentType="application/inkml+xml"/>
  <Override PartName="/ppt/ink/ink6683.xml" ContentType="application/inkml+xml"/>
  <Override PartName="/ppt/ink/ink6684.xml" ContentType="application/inkml+xml"/>
  <Override PartName="/ppt/ink/ink6685.xml" ContentType="application/inkml+xml"/>
  <Override PartName="/ppt/ink/ink6686.xml" ContentType="application/inkml+xml"/>
  <Override PartName="/ppt/ink/ink6687.xml" ContentType="application/inkml+xml"/>
  <Override PartName="/ppt/ink/ink6688.xml" ContentType="application/inkml+xml"/>
  <Override PartName="/ppt/ink/ink6689.xml" ContentType="application/inkml+xml"/>
  <Override PartName="/ppt/ink/ink6690.xml" ContentType="application/inkml+xml"/>
  <Override PartName="/ppt/ink/ink6691.xml" ContentType="application/inkml+xml"/>
  <Override PartName="/ppt/ink/ink6692.xml" ContentType="application/inkml+xml"/>
  <Override PartName="/ppt/ink/ink6693.xml" ContentType="application/inkml+xml"/>
  <Override PartName="/ppt/ink/ink6694.xml" ContentType="application/inkml+xml"/>
  <Override PartName="/ppt/ink/ink6695.xml" ContentType="application/inkml+xml"/>
  <Override PartName="/ppt/ink/ink6696.xml" ContentType="application/inkml+xml"/>
  <Override PartName="/ppt/ink/ink6697.xml" ContentType="application/inkml+xml"/>
  <Override PartName="/ppt/ink/ink6698.xml" ContentType="application/inkml+xml"/>
  <Override PartName="/ppt/ink/ink6699.xml" ContentType="application/inkml+xml"/>
  <Override PartName="/ppt/ink/ink6700.xml" ContentType="application/inkml+xml"/>
  <Override PartName="/ppt/ink/ink6701.xml" ContentType="application/inkml+xml"/>
  <Override PartName="/ppt/ink/ink6702.xml" ContentType="application/inkml+xml"/>
  <Override PartName="/ppt/ink/ink6703.xml" ContentType="application/inkml+xml"/>
  <Override PartName="/ppt/ink/ink6704.xml" ContentType="application/inkml+xml"/>
  <Override PartName="/ppt/ink/ink6705.xml" ContentType="application/inkml+xml"/>
  <Override PartName="/ppt/ink/ink6706.xml" ContentType="application/inkml+xml"/>
  <Override PartName="/ppt/ink/ink6707.xml" ContentType="application/inkml+xml"/>
  <Override PartName="/ppt/ink/ink6708.xml" ContentType="application/inkml+xml"/>
  <Override PartName="/ppt/ink/ink6709.xml" ContentType="application/inkml+xml"/>
  <Override PartName="/ppt/ink/ink6710.xml" ContentType="application/inkml+xml"/>
  <Override PartName="/ppt/ink/ink6711.xml" ContentType="application/inkml+xml"/>
  <Override PartName="/ppt/ink/ink6712.xml" ContentType="application/inkml+xml"/>
  <Override PartName="/ppt/ink/ink6713.xml" ContentType="application/inkml+xml"/>
  <Override PartName="/ppt/ink/ink6714.xml" ContentType="application/inkml+xml"/>
  <Override PartName="/ppt/ink/ink6715.xml" ContentType="application/inkml+xml"/>
  <Override PartName="/ppt/ink/ink6716.xml" ContentType="application/inkml+xml"/>
  <Override PartName="/ppt/ink/ink6717.xml" ContentType="application/inkml+xml"/>
  <Override PartName="/ppt/ink/ink6718.xml" ContentType="application/inkml+xml"/>
  <Override PartName="/ppt/ink/ink6719.xml" ContentType="application/inkml+xml"/>
  <Override PartName="/ppt/ink/ink6720.xml" ContentType="application/inkml+xml"/>
  <Override PartName="/ppt/ink/ink6721.xml" ContentType="application/inkml+xml"/>
  <Override PartName="/ppt/ink/ink6722.xml" ContentType="application/inkml+xml"/>
  <Override PartName="/ppt/ink/ink6723.xml" ContentType="application/inkml+xml"/>
  <Override PartName="/ppt/ink/ink6724.xml" ContentType="application/inkml+xml"/>
  <Override PartName="/ppt/ink/ink6725.xml" ContentType="application/inkml+xml"/>
  <Override PartName="/ppt/ink/ink6726.xml" ContentType="application/inkml+xml"/>
  <Override PartName="/ppt/ink/ink6727.xml" ContentType="application/inkml+xml"/>
  <Override PartName="/ppt/ink/ink6728.xml" ContentType="application/inkml+xml"/>
  <Override PartName="/ppt/ink/ink6729.xml" ContentType="application/inkml+xml"/>
  <Override PartName="/ppt/ink/ink6730.xml" ContentType="application/inkml+xml"/>
  <Override PartName="/ppt/ink/ink6731.xml" ContentType="application/inkml+xml"/>
  <Override PartName="/ppt/ink/ink6732.xml" ContentType="application/inkml+xml"/>
  <Override PartName="/ppt/ink/ink6733.xml" ContentType="application/inkml+xml"/>
  <Override PartName="/ppt/ink/ink6734.xml" ContentType="application/inkml+xml"/>
  <Override PartName="/ppt/ink/ink6735.xml" ContentType="application/inkml+xml"/>
  <Override PartName="/ppt/ink/ink6736.xml" ContentType="application/inkml+xml"/>
  <Override PartName="/ppt/ink/ink6737.xml" ContentType="application/inkml+xml"/>
  <Override PartName="/ppt/ink/ink6738.xml" ContentType="application/inkml+xml"/>
  <Override PartName="/ppt/ink/ink6739.xml" ContentType="application/inkml+xml"/>
  <Override PartName="/ppt/ink/ink6740.xml" ContentType="application/inkml+xml"/>
  <Override PartName="/ppt/ink/ink6741.xml" ContentType="application/inkml+xml"/>
  <Override PartName="/ppt/ink/ink6742.xml" ContentType="application/inkml+xml"/>
  <Override PartName="/ppt/ink/ink6743.xml" ContentType="application/inkml+xml"/>
  <Override PartName="/ppt/ink/ink6744.xml" ContentType="application/inkml+xml"/>
  <Override PartName="/ppt/ink/ink6745.xml" ContentType="application/inkml+xml"/>
  <Override PartName="/ppt/ink/ink6746.xml" ContentType="application/inkml+xml"/>
  <Override PartName="/ppt/ink/ink6747.xml" ContentType="application/inkml+xml"/>
  <Override PartName="/ppt/ink/ink6748.xml" ContentType="application/inkml+xml"/>
  <Override PartName="/ppt/ink/ink6749.xml" ContentType="application/inkml+xml"/>
  <Override PartName="/ppt/ink/ink6750.xml" ContentType="application/inkml+xml"/>
  <Override PartName="/ppt/ink/ink6751.xml" ContentType="application/inkml+xml"/>
  <Override PartName="/ppt/ink/ink6752.xml" ContentType="application/inkml+xml"/>
  <Override PartName="/ppt/ink/ink6753.xml" ContentType="application/inkml+xml"/>
  <Override PartName="/ppt/ink/ink6754.xml" ContentType="application/inkml+xml"/>
  <Override PartName="/ppt/ink/ink6755.xml" ContentType="application/inkml+xml"/>
  <Override PartName="/ppt/ink/ink6756.xml" ContentType="application/inkml+xml"/>
  <Override PartName="/ppt/ink/ink6757.xml" ContentType="application/inkml+xml"/>
  <Override PartName="/ppt/ink/ink6758.xml" ContentType="application/inkml+xml"/>
  <Override PartName="/ppt/ink/ink6759.xml" ContentType="application/inkml+xml"/>
  <Override PartName="/ppt/ink/ink6760.xml" ContentType="application/inkml+xml"/>
  <Override PartName="/ppt/ink/ink6761.xml" ContentType="application/inkml+xml"/>
  <Override PartName="/ppt/ink/ink6762.xml" ContentType="application/inkml+xml"/>
  <Override PartName="/ppt/ink/ink6763.xml" ContentType="application/inkml+xml"/>
  <Override PartName="/ppt/ink/ink6764.xml" ContentType="application/inkml+xml"/>
  <Override PartName="/ppt/ink/ink6765.xml" ContentType="application/inkml+xml"/>
  <Override PartName="/ppt/ink/ink6766.xml" ContentType="application/inkml+xml"/>
  <Override PartName="/ppt/ink/ink6767.xml" ContentType="application/inkml+xml"/>
  <Override PartName="/ppt/ink/ink6768.xml" ContentType="application/inkml+xml"/>
  <Override PartName="/ppt/ink/ink6769.xml" ContentType="application/inkml+xml"/>
  <Override PartName="/ppt/ink/ink6770.xml" ContentType="application/inkml+xml"/>
  <Override PartName="/ppt/ink/ink6771.xml" ContentType="application/inkml+xml"/>
  <Override PartName="/ppt/ink/ink6772.xml" ContentType="application/inkml+xml"/>
  <Override PartName="/ppt/ink/ink6773.xml" ContentType="application/inkml+xml"/>
  <Override PartName="/ppt/ink/ink6774.xml" ContentType="application/inkml+xml"/>
  <Override PartName="/ppt/ink/ink6775.xml" ContentType="application/inkml+xml"/>
  <Override PartName="/ppt/ink/ink6776.xml" ContentType="application/inkml+xml"/>
  <Override PartName="/ppt/ink/ink6777.xml" ContentType="application/inkml+xml"/>
  <Override PartName="/ppt/ink/ink6778.xml" ContentType="application/inkml+xml"/>
  <Override PartName="/ppt/ink/ink6779.xml" ContentType="application/inkml+xml"/>
  <Override PartName="/ppt/ink/ink6780.xml" ContentType="application/inkml+xml"/>
  <Override PartName="/ppt/ink/ink6781.xml" ContentType="application/inkml+xml"/>
  <Override PartName="/ppt/ink/ink6782.xml" ContentType="application/inkml+xml"/>
  <Override PartName="/ppt/ink/ink6783.xml" ContentType="application/inkml+xml"/>
  <Override PartName="/ppt/ink/ink6784.xml" ContentType="application/inkml+xml"/>
  <Override PartName="/ppt/ink/ink6785.xml" ContentType="application/inkml+xml"/>
  <Override PartName="/ppt/ink/ink6786.xml" ContentType="application/inkml+xml"/>
  <Override PartName="/ppt/ink/ink6787.xml" ContentType="application/inkml+xml"/>
  <Override PartName="/ppt/ink/ink6788.xml" ContentType="application/inkml+xml"/>
  <Override PartName="/ppt/ink/ink6789.xml" ContentType="application/inkml+xml"/>
  <Override PartName="/ppt/ink/ink6790.xml" ContentType="application/inkml+xml"/>
  <Override PartName="/ppt/ink/ink6791.xml" ContentType="application/inkml+xml"/>
  <Override PartName="/ppt/ink/ink6792.xml" ContentType="application/inkml+xml"/>
  <Override PartName="/ppt/ink/ink6793.xml" ContentType="application/inkml+xml"/>
  <Override PartName="/ppt/ink/ink6794.xml" ContentType="application/inkml+xml"/>
  <Override PartName="/ppt/ink/ink6795.xml" ContentType="application/inkml+xml"/>
  <Override PartName="/ppt/ink/ink6796.xml" ContentType="application/inkml+xml"/>
  <Override PartName="/ppt/ink/ink6797.xml" ContentType="application/inkml+xml"/>
  <Override PartName="/ppt/ink/ink6798.xml" ContentType="application/inkml+xml"/>
  <Override PartName="/ppt/ink/ink6799.xml" ContentType="application/inkml+xml"/>
  <Override PartName="/ppt/ink/ink6800.xml" ContentType="application/inkml+xml"/>
  <Override PartName="/ppt/ink/ink6801.xml" ContentType="application/inkml+xml"/>
  <Override PartName="/ppt/ink/ink6802.xml" ContentType="application/inkml+xml"/>
  <Override PartName="/ppt/ink/ink6803.xml" ContentType="application/inkml+xml"/>
  <Override PartName="/ppt/ink/ink6804.xml" ContentType="application/inkml+xml"/>
  <Override PartName="/ppt/ink/ink6805.xml" ContentType="application/inkml+xml"/>
  <Override PartName="/ppt/ink/ink6806.xml" ContentType="application/inkml+xml"/>
  <Override PartName="/ppt/ink/ink6807.xml" ContentType="application/inkml+xml"/>
  <Override PartName="/ppt/ink/ink6808.xml" ContentType="application/inkml+xml"/>
  <Override PartName="/ppt/ink/ink6809.xml" ContentType="application/inkml+xml"/>
  <Override PartName="/ppt/ink/ink6810.xml" ContentType="application/inkml+xml"/>
  <Override PartName="/ppt/ink/ink6811.xml" ContentType="application/inkml+xml"/>
  <Override PartName="/ppt/ink/ink6812.xml" ContentType="application/inkml+xml"/>
  <Override PartName="/ppt/ink/ink6813.xml" ContentType="application/inkml+xml"/>
  <Override PartName="/ppt/ink/ink6814.xml" ContentType="application/inkml+xml"/>
  <Override PartName="/ppt/ink/ink6815.xml" ContentType="application/inkml+xml"/>
  <Override PartName="/ppt/ink/ink6816.xml" ContentType="application/inkml+xml"/>
  <Override PartName="/ppt/ink/ink6817.xml" ContentType="application/inkml+xml"/>
  <Override PartName="/ppt/ink/ink6818.xml" ContentType="application/inkml+xml"/>
  <Override PartName="/ppt/ink/ink6819.xml" ContentType="application/inkml+xml"/>
  <Override PartName="/ppt/ink/ink6820.xml" ContentType="application/inkml+xml"/>
  <Override PartName="/ppt/ink/ink6821.xml" ContentType="application/inkml+xml"/>
  <Override PartName="/ppt/ink/ink6822.xml" ContentType="application/inkml+xml"/>
  <Override PartName="/ppt/ink/ink6823.xml" ContentType="application/inkml+xml"/>
  <Override PartName="/ppt/ink/ink6824.xml" ContentType="application/inkml+xml"/>
  <Override PartName="/ppt/ink/ink6825.xml" ContentType="application/inkml+xml"/>
  <Override PartName="/ppt/ink/ink6826.xml" ContentType="application/inkml+xml"/>
  <Override PartName="/ppt/ink/ink6827.xml" ContentType="application/inkml+xml"/>
  <Override PartName="/ppt/ink/ink6828.xml" ContentType="application/inkml+xml"/>
  <Override PartName="/ppt/ink/ink6829.xml" ContentType="application/inkml+xml"/>
  <Override PartName="/ppt/ink/ink6830.xml" ContentType="application/inkml+xml"/>
  <Override PartName="/ppt/ink/ink6831.xml" ContentType="application/inkml+xml"/>
  <Override PartName="/ppt/ink/ink6832.xml" ContentType="application/inkml+xml"/>
  <Override PartName="/ppt/ink/ink6833.xml" ContentType="application/inkml+xml"/>
  <Override PartName="/ppt/ink/ink6834.xml" ContentType="application/inkml+xml"/>
  <Override PartName="/ppt/ink/ink6835.xml" ContentType="application/inkml+xml"/>
  <Override PartName="/ppt/ink/ink6836.xml" ContentType="application/inkml+xml"/>
  <Override PartName="/ppt/ink/ink6837.xml" ContentType="application/inkml+xml"/>
  <Override PartName="/ppt/ink/ink6838.xml" ContentType="application/inkml+xml"/>
  <Override PartName="/ppt/ink/ink6839.xml" ContentType="application/inkml+xml"/>
  <Override PartName="/ppt/ink/ink6840.xml" ContentType="application/inkml+xml"/>
  <Override PartName="/ppt/ink/ink6841.xml" ContentType="application/inkml+xml"/>
  <Override PartName="/ppt/ink/ink6842.xml" ContentType="application/inkml+xml"/>
  <Override PartName="/ppt/ink/ink6843.xml" ContentType="application/inkml+xml"/>
  <Override PartName="/ppt/ink/ink6844.xml" ContentType="application/inkml+xml"/>
  <Override PartName="/ppt/ink/ink6845.xml" ContentType="application/inkml+xml"/>
  <Override PartName="/ppt/ink/ink6846.xml" ContentType="application/inkml+xml"/>
  <Override PartName="/ppt/ink/ink6847.xml" ContentType="application/inkml+xml"/>
  <Override PartName="/ppt/ink/ink6848.xml" ContentType="application/inkml+xml"/>
  <Override PartName="/ppt/ink/ink6849.xml" ContentType="application/inkml+xml"/>
  <Override PartName="/ppt/ink/ink6850.xml" ContentType="application/inkml+xml"/>
  <Override PartName="/ppt/ink/ink6851.xml" ContentType="application/inkml+xml"/>
  <Override PartName="/ppt/ink/ink6852.xml" ContentType="application/inkml+xml"/>
  <Override PartName="/ppt/ink/ink6853.xml" ContentType="application/inkml+xml"/>
  <Override PartName="/ppt/ink/ink6854.xml" ContentType="application/inkml+xml"/>
  <Override PartName="/ppt/ink/ink6855.xml" ContentType="application/inkml+xml"/>
  <Override PartName="/ppt/ink/ink6856.xml" ContentType="application/inkml+xml"/>
  <Override PartName="/ppt/ink/ink6857.xml" ContentType="application/inkml+xml"/>
  <Override PartName="/ppt/ink/ink6858.xml" ContentType="application/inkml+xml"/>
  <Override PartName="/ppt/ink/ink6859.xml" ContentType="application/inkml+xml"/>
  <Override PartName="/ppt/ink/ink6860.xml" ContentType="application/inkml+xml"/>
  <Override PartName="/ppt/ink/ink6861.xml" ContentType="application/inkml+xml"/>
  <Override PartName="/ppt/ink/ink6862.xml" ContentType="application/inkml+xml"/>
  <Override PartName="/ppt/ink/ink6863.xml" ContentType="application/inkml+xml"/>
  <Override PartName="/ppt/ink/ink6864.xml" ContentType="application/inkml+xml"/>
  <Override PartName="/ppt/ink/ink6865.xml" ContentType="application/inkml+xml"/>
  <Override PartName="/ppt/ink/ink6866.xml" ContentType="application/inkml+xml"/>
  <Override PartName="/ppt/ink/ink6867.xml" ContentType="application/inkml+xml"/>
  <Override PartName="/ppt/ink/ink6868.xml" ContentType="application/inkml+xml"/>
  <Override PartName="/ppt/ink/ink6869.xml" ContentType="application/inkml+xml"/>
  <Override PartName="/ppt/ink/ink6870.xml" ContentType="application/inkml+xml"/>
  <Override PartName="/ppt/ink/ink6871.xml" ContentType="application/inkml+xml"/>
  <Override PartName="/ppt/ink/ink6872.xml" ContentType="application/inkml+xml"/>
  <Override PartName="/ppt/ink/ink6873.xml" ContentType="application/inkml+xml"/>
  <Override PartName="/ppt/ink/ink6874.xml" ContentType="application/inkml+xml"/>
  <Override PartName="/ppt/ink/ink6875.xml" ContentType="application/inkml+xml"/>
  <Override PartName="/ppt/ink/ink6876.xml" ContentType="application/inkml+xml"/>
  <Override PartName="/ppt/ink/ink6877.xml" ContentType="application/inkml+xml"/>
  <Override PartName="/ppt/ink/ink6878.xml" ContentType="application/inkml+xml"/>
  <Override PartName="/ppt/ink/ink6879.xml" ContentType="application/inkml+xml"/>
  <Override PartName="/ppt/ink/ink6880.xml" ContentType="application/inkml+xml"/>
  <Override PartName="/ppt/ink/ink6881.xml" ContentType="application/inkml+xml"/>
  <Override PartName="/ppt/ink/ink6882.xml" ContentType="application/inkml+xml"/>
  <Override PartName="/ppt/ink/ink6883.xml" ContentType="application/inkml+xml"/>
  <Override PartName="/ppt/ink/ink6884.xml" ContentType="application/inkml+xml"/>
  <Override PartName="/ppt/ink/ink6885.xml" ContentType="application/inkml+xml"/>
  <Override PartName="/ppt/ink/ink6886.xml" ContentType="application/inkml+xml"/>
  <Override PartName="/ppt/ink/ink6887.xml" ContentType="application/inkml+xml"/>
  <Override PartName="/ppt/ink/ink6888.xml" ContentType="application/inkml+xml"/>
  <Override PartName="/ppt/ink/ink6889.xml" ContentType="application/inkml+xml"/>
  <Override PartName="/ppt/ink/ink6890.xml" ContentType="application/inkml+xml"/>
  <Override PartName="/ppt/ink/ink6891.xml" ContentType="application/inkml+xml"/>
  <Override PartName="/ppt/ink/ink6892.xml" ContentType="application/inkml+xml"/>
  <Override PartName="/ppt/ink/ink6893.xml" ContentType="application/inkml+xml"/>
  <Override PartName="/ppt/ink/ink6894.xml" ContentType="application/inkml+xml"/>
  <Override PartName="/ppt/ink/ink6895.xml" ContentType="application/inkml+xml"/>
  <Override PartName="/ppt/ink/ink6896.xml" ContentType="application/inkml+xml"/>
  <Override PartName="/ppt/ink/ink6897.xml" ContentType="application/inkml+xml"/>
  <Override PartName="/ppt/ink/ink6898.xml" ContentType="application/inkml+xml"/>
  <Override PartName="/ppt/ink/ink6899.xml" ContentType="application/inkml+xml"/>
  <Override PartName="/ppt/ink/ink6900.xml" ContentType="application/inkml+xml"/>
  <Override PartName="/ppt/ink/ink6901.xml" ContentType="application/inkml+xml"/>
  <Override PartName="/ppt/ink/ink6902.xml" ContentType="application/inkml+xml"/>
  <Override PartName="/ppt/ink/ink6903.xml" ContentType="application/inkml+xml"/>
  <Override PartName="/ppt/ink/ink6904.xml" ContentType="application/inkml+xml"/>
  <Override PartName="/ppt/ink/ink6905.xml" ContentType="application/inkml+xml"/>
  <Override PartName="/ppt/ink/ink6906.xml" ContentType="application/inkml+xml"/>
  <Override PartName="/ppt/ink/ink6907.xml" ContentType="application/inkml+xml"/>
  <Override PartName="/ppt/ink/ink6908.xml" ContentType="application/inkml+xml"/>
  <Override PartName="/ppt/ink/ink6909.xml" ContentType="application/inkml+xml"/>
  <Override PartName="/ppt/ink/ink6910.xml" ContentType="application/inkml+xml"/>
  <Override PartName="/ppt/ink/ink6911.xml" ContentType="application/inkml+xml"/>
  <Override PartName="/ppt/ink/ink6912.xml" ContentType="application/inkml+xml"/>
  <Override PartName="/ppt/ink/ink6913.xml" ContentType="application/inkml+xml"/>
  <Override PartName="/ppt/ink/ink6914.xml" ContentType="application/inkml+xml"/>
  <Override PartName="/ppt/ink/ink6915.xml" ContentType="application/inkml+xml"/>
  <Override PartName="/ppt/ink/ink6916.xml" ContentType="application/inkml+xml"/>
  <Override PartName="/ppt/ink/ink6917.xml" ContentType="application/inkml+xml"/>
  <Override PartName="/ppt/ink/ink6918.xml" ContentType="application/inkml+xml"/>
  <Override PartName="/ppt/ink/ink6919.xml" ContentType="application/inkml+xml"/>
  <Override PartName="/ppt/ink/ink6920.xml" ContentType="application/inkml+xml"/>
  <Override PartName="/ppt/ink/ink6921.xml" ContentType="application/inkml+xml"/>
  <Override PartName="/ppt/ink/ink6922.xml" ContentType="application/inkml+xml"/>
  <Override PartName="/ppt/ink/ink6923.xml" ContentType="application/inkml+xml"/>
  <Override PartName="/ppt/ink/ink6924.xml" ContentType="application/inkml+xml"/>
  <Override PartName="/ppt/ink/ink6925.xml" ContentType="application/inkml+xml"/>
  <Override PartName="/ppt/ink/ink6926.xml" ContentType="application/inkml+xml"/>
  <Override PartName="/ppt/ink/ink6927.xml" ContentType="application/inkml+xml"/>
  <Override PartName="/ppt/ink/ink6928.xml" ContentType="application/inkml+xml"/>
  <Override PartName="/ppt/ink/ink6929.xml" ContentType="application/inkml+xml"/>
  <Override PartName="/ppt/ink/ink6930.xml" ContentType="application/inkml+xml"/>
  <Override PartName="/ppt/ink/ink6931.xml" ContentType="application/inkml+xml"/>
  <Override PartName="/ppt/ink/ink6932.xml" ContentType="application/inkml+xml"/>
  <Override PartName="/ppt/ink/ink6933.xml" ContentType="application/inkml+xml"/>
  <Override PartName="/ppt/ink/ink6934.xml" ContentType="application/inkml+xml"/>
  <Override PartName="/ppt/ink/ink6935.xml" ContentType="application/inkml+xml"/>
  <Override PartName="/ppt/ink/ink6936.xml" ContentType="application/inkml+xml"/>
  <Override PartName="/ppt/ink/ink6937.xml" ContentType="application/inkml+xml"/>
  <Override PartName="/ppt/ink/ink6938.xml" ContentType="application/inkml+xml"/>
  <Override PartName="/ppt/ink/ink6939.xml" ContentType="application/inkml+xml"/>
  <Override PartName="/ppt/ink/ink6940.xml" ContentType="application/inkml+xml"/>
  <Override PartName="/ppt/ink/ink6941.xml" ContentType="application/inkml+xml"/>
  <Override PartName="/ppt/ink/ink6942.xml" ContentType="application/inkml+xml"/>
  <Override PartName="/ppt/ink/ink6943.xml" ContentType="application/inkml+xml"/>
  <Override PartName="/ppt/ink/ink6944.xml" ContentType="application/inkml+xml"/>
  <Override PartName="/ppt/ink/ink6945.xml" ContentType="application/inkml+xml"/>
  <Override PartName="/ppt/ink/ink6946.xml" ContentType="application/inkml+xml"/>
  <Override PartName="/ppt/ink/ink6947.xml" ContentType="application/inkml+xml"/>
  <Override PartName="/ppt/ink/ink6948.xml" ContentType="application/inkml+xml"/>
  <Override PartName="/ppt/ink/ink6949.xml" ContentType="application/inkml+xml"/>
  <Override PartName="/ppt/ink/ink6950.xml" ContentType="application/inkml+xml"/>
  <Override PartName="/ppt/ink/ink6951.xml" ContentType="application/inkml+xml"/>
  <Override PartName="/ppt/ink/ink6952.xml" ContentType="application/inkml+xml"/>
  <Override PartName="/ppt/ink/ink6953.xml" ContentType="application/inkml+xml"/>
  <Override PartName="/ppt/ink/ink6954.xml" ContentType="application/inkml+xml"/>
  <Override PartName="/ppt/ink/ink6955.xml" ContentType="application/inkml+xml"/>
  <Override PartName="/ppt/ink/ink6956.xml" ContentType="application/inkml+xml"/>
  <Override PartName="/ppt/ink/ink6957.xml" ContentType="application/inkml+xml"/>
  <Override PartName="/ppt/ink/ink6958.xml" ContentType="application/inkml+xml"/>
  <Override PartName="/ppt/ink/ink6959.xml" ContentType="application/inkml+xml"/>
  <Override PartName="/ppt/ink/ink6960.xml" ContentType="application/inkml+xml"/>
  <Override PartName="/ppt/ink/ink6961.xml" ContentType="application/inkml+xml"/>
  <Override PartName="/ppt/ink/ink6962.xml" ContentType="application/inkml+xml"/>
  <Override PartName="/ppt/ink/ink6963.xml" ContentType="application/inkml+xml"/>
  <Override PartName="/ppt/ink/ink6964.xml" ContentType="application/inkml+xml"/>
  <Override PartName="/ppt/ink/ink6965.xml" ContentType="application/inkml+xml"/>
  <Override PartName="/ppt/ink/ink6966.xml" ContentType="application/inkml+xml"/>
  <Override PartName="/ppt/ink/ink6967.xml" ContentType="application/inkml+xml"/>
  <Override PartName="/ppt/ink/ink6968.xml" ContentType="application/inkml+xml"/>
  <Override PartName="/ppt/ink/ink6969.xml" ContentType="application/inkml+xml"/>
  <Override PartName="/ppt/ink/ink6970.xml" ContentType="application/inkml+xml"/>
  <Override PartName="/ppt/ink/ink6971.xml" ContentType="application/inkml+xml"/>
  <Override PartName="/ppt/ink/ink6972.xml" ContentType="application/inkml+xml"/>
  <Override PartName="/ppt/ink/ink6973.xml" ContentType="application/inkml+xml"/>
  <Override PartName="/ppt/ink/ink6974.xml" ContentType="application/inkml+xml"/>
  <Override PartName="/ppt/ink/ink6975.xml" ContentType="application/inkml+xml"/>
  <Override PartName="/ppt/ink/ink6976.xml" ContentType="application/inkml+xml"/>
  <Override PartName="/ppt/ink/ink6977.xml" ContentType="application/inkml+xml"/>
  <Override PartName="/ppt/ink/ink6978.xml" ContentType="application/inkml+xml"/>
  <Override PartName="/ppt/ink/ink6979.xml" ContentType="application/inkml+xml"/>
  <Override PartName="/ppt/ink/ink6980.xml" ContentType="application/inkml+xml"/>
  <Override PartName="/ppt/ink/ink6981.xml" ContentType="application/inkml+xml"/>
  <Override PartName="/ppt/ink/ink6982.xml" ContentType="application/inkml+xml"/>
  <Override PartName="/ppt/ink/ink6983.xml" ContentType="application/inkml+xml"/>
  <Override PartName="/ppt/ink/ink6984.xml" ContentType="application/inkml+xml"/>
  <Override PartName="/ppt/ink/ink6985.xml" ContentType="application/inkml+xml"/>
  <Override PartName="/ppt/ink/ink6986.xml" ContentType="application/inkml+xml"/>
  <Override PartName="/ppt/ink/ink6987.xml" ContentType="application/inkml+xml"/>
  <Override PartName="/ppt/ink/ink6988.xml" ContentType="application/inkml+xml"/>
  <Override PartName="/ppt/ink/ink6989.xml" ContentType="application/inkml+xml"/>
  <Override PartName="/ppt/ink/ink6990.xml" ContentType="application/inkml+xml"/>
  <Override PartName="/ppt/ink/ink6991.xml" ContentType="application/inkml+xml"/>
  <Override PartName="/ppt/ink/ink6992.xml" ContentType="application/inkml+xml"/>
  <Override PartName="/ppt/ink/ink6993.xml" ContentType="application/inkml+xml"/>
  <Override PartName="/ppt/ink/ink6994.xml" ContentType="application/inkml+xml"/>
  <Override PartName="/ppt/ink/ink6995.xml" ContentType="application/inkml+xml"/>
  <Override PartName="/ppt/ink/ink6996.xml" ContentType="application/inkml+xml"/>
  <Override PartName="/ppt/ink/ink6997.xml" ContentType="application/inkml+xml"/>
  <Override PartName="/ppt/ink/ink6998.xml" ContentType="application/inkml+xml"/>
  <Override PartName="/ppt/ink/ink6999.xml" ContentType="application/inkml+xml"/>
  <Override PartName="/ppt/ink/ink7000.xml" ContentType="application/inkml+xml"/>
  <Override PartName="/ppt/ink/ink7001.xml" ContentType="application/inkml+xml"/>
  <Override PartName="/ppt/ink/ink7002.xml" ContentType="application/inkml+xml"/>
  <Override PartName="/ppt/ink/ink7003.xml" ContentType="application/inkml+xml"/>
  <Override PartName="/ppt/ink/ink7004.xml" ContentType="application/inkml+xml"/>
  <Override PartName="/ppt/ink/ink7005.xml" ContentType="application/inkml+xml"/>
  <Override PartName="/ppt/ink/ink7006.xml" ContentType="application/inkml+xml"/>
  <Override PartName="/ppt/ink/ink7007.xml" ContentType="application/inkml+xml"/>
  <Override PartName="/ppt/ink/ink7008.xml" ContentType="application/inkml+xml"/>
  <Override PartName="/ppt/ink/ink7009.xml" ContentType="application/inkml+xml"/>
  <Override PartName="/ppt/ink/ink7010.xml" ContentType="application/inkml+xml"/>
  <Override PartName="/ppt/ink/ink7011.xml" ContentType="application/inkml+xml"/>
  <Override PartName="/ppt/ink/ink7012.xml" ContentType="application/inkml+xml"/>
  <Override PartName="/ppt/ink/ink7013.xml" ContentType="application/inkml+xml"/>
  <Override PartName="/ppt/ink/ink7014.xml" ContentType="application/inkml+xml"/>
  <Override PartName="/ppt/ink/ink7015.xml" ContentType="application/inkml+xml"/>
  <Override PartName="/ppt/ink/ink7016.xml" ContentType="application/inkml+xml"/>
  <Override PartName="/ppt/ink/ink7017.xml" ContentType="application/inkml+xml"/>
  <Override PartName="/ppt/ink/ink7018.xml" ContentType="application/inkml+xml"/>
  <Override PartName="/ppt/ink/ink7019.xml" ContentType="application/inkml+xml"/>
  <Override PartName="/ppt/ink/ink7020.xml" ContentType="application/inkml+xml"/>
  <Override PartName="/ppt/ink/ink7021.xml" ContentType="application/inkml+xml"/>
  <Override PartName="/ppt/ink/ink7022.xml" ContentType="application/inkml+xml"/>
  <Override PartName="/ppt/ink/ink7023.xml" ContentType="application/inkml+xml"/>
  <Override PartName="/ppt/ink/ink7024.xml" ContentType="application/inkml+xml"/>
  <Override PartName="/ppt/ink/ink7025.xml" ContentType="application/inkml+xml"/>
  <Override PartName="/ppt/theme/theme1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59" r:id="rId6"/>
    <p:sldId id="260" r:id="rId7"/>
    <p:sldId id="264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55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18.8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 1808 0 0,'-13'1'12796'0'0,"57"-3"-10558"0"0,81 6 1 0 0,-52 0-1844 0 0,1093 33-83 0 0,-934-25-420 0 0,69 2-3213 0 0,-297-14 2557 0 0,11 0-601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23.4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65 5268 0 0,'-81'-22'8654'0'0,"81"22"-8606"0"0,-1 0-1 0 0,1 0 1 0 0,0 0-1 0 0,-1 0 1 0 0,1 0-1 0 0,0 0 1 0 0,-1 0-1 0 0,1-1 1 0 0,0 1 0 0 0,0 0-1 0 0,-1 0 1 0 0,1 0-1 0 0,0 0 1 0 0,-1 0-1 0 0,1 0 1 0 0,0-1 0 0 0,0 1-1 0 0,-1 0 1 0 0,1 0-1 0 0,0 0 1 0 0,0-1-1 0 0,-1 1 1 0 0,1 0 0 0 0,0 0-1 0 0,0-1 1 0 0,0 1-1 0 0,-1 0 1 0 0,1 0-1 0 0,0-1 1 0 0,0 1 0 0 0,0 0-1 0 0,0-1 1 0 0,0 1-1 0 0,0 0 1 0 0,-1 0-1 0 0,1-1 1 0 0,0 1-1 0 0,0 0 1 0 0,0-1 0 0 0,0 1-1 0 0,0 0 1 0 0,0-1-1 0 0,0 1 1 0 0,1 0-1 0 0,-1-1 1 0 0,0 1 0 0 0,0 0-1 0 0,0-1 1 0 0,0 1-1 0 0,0 0 1 0 0,0 0-1 0 0,1-1 1 0 0,-1 1 0 0 0,0 0-1 0 0,0 0 1 0 0,0-1-1 0 0,1 1 1 0 0,-1 0-1 0 0,0 0 1 0 0,0-1 0 0 0,1 1-1 0 0,-1 0 1 0 0,0 0-1 0 0,0 0 1 0 0,1 0-1 0 0,-1-1 1 0 0,0 1-1 0 0,1 0 1 0 0,21-10 788 0 0,32 2-665 0 0,0 2 0 0 0,101 2 1 0 0,-130 4-348 0 0,419 21-8064 0 0,-379-16 5537 0 0,23 0-2328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06.6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504 311 596 0 0,'22'20'11042'0'0,"-21"-20"-10962"0"0,0 0 1 0 0,0 0-1 0 0,0 0 0 0 0,0 0 0 0 0,0 1 0 0 0,0-1 0 0 0,0-1 0 0 0,0 1 0 0 0,0 0 0 0 0,0 0 0 0 0,0 0 0 0 0,-1 0 0 0 0,1-1 0 0 0,0 1 1 0 0,0 0-1 0 0,0-1 0 0 0,0 1 0 0 0,0-1 0 0 0,0 1 0 0 0,-1-1 0 0 0,1 1 0 0 0,0-1 0 0 0,0 0 0 0 0,-1 1 0 0 0,1-1 0 0 0,0 0 0 0 0,-1 1 0 0 0,1-1 1 0 0,0-1-1 0 0,0 0 135 0 0,0 1-148 0 0,-1 0 0 0 0,1 0-1 0 0,-1 0 1 0 0,1 1 0 0 0,-1-1 0 0 0,0 0-1 0 0,1 0 1 0 0,-1 0 0 0 0,0 0 0 0 0,1 0 0 0 0,-1 0-1 0 0,0 0 1 0 0,0 0 0 0 0,0 0 0 0 0,0 0 0 0 0,0 0-1 0 0,0 0 1 0 0,0 0 0 0 0,0 0 0 0 0,-1-2 0 0 0,-3-30 1707 0 0,4 29-1419 0 0,-2-3-157 0 0,0 0 0 0 0,0 0 0 0 0,0 0 0 0 0,-1 0 0 0 0,0 0 0 0 0,0 0 0 0 0,-1 1 0 0 0,0 0 0 0 0,0 0 0 0 0,0 0 0 0 0,-1 0 0 0 0,0 0 0 0 0,0 1 0 0 0,0 0 0 0 0,-1 0 0 0 0,0 1 0 0 0,0-1 0 0 0,0 1 0 0 0,0 0 0 0 0,-8-2 0 0 0,3 0-144 0 0,0 1 0 0 0,0 0 1 0 0,0 1-1 0 0,-1 0 0 0 0,0 1 0 0 0,0 0 1 0 0,0 1-1 0 0,0 0 0 0 0,0 1 0 0 0,0 1 0 0 0,-21 1 1 0 0,18 1-67 0 0,0 1 0 0 0,0 1 0 0 0,0 0 0 0 0,1 1 0 0 0,0 0 0 0 0,0 1 0 0 0,0 1-1 0 0,1 0 1 0 0,0 1 0 0 0,0 0 0 0 0,1 1 0 0 0,0 1 0 0 0,0 0 0 0 0,-17 20 0 0 0,21-20 22 0 0,-1 1 0 0 0,2 0 0 0 0,0 1 0 0 0,0 0 0 0 0,1 0 0 0 0,0 0 0 0 0,1 0 0 0 0,1 1 1 0 0,0 0-1 0 0,1 0 0 0 0,0 0 0 0 0,1 1 0 0 0,0-1 0 0 0,1 1 0 0 0,0-1 0 0 0,4 26 0 0 0,-3-30-38 0 0,2-1 0 0 0,-1 1 0 0 0,1-1 0 0 0,1 0 0 0 0,-1 1 0 0 0,2-1 0 0 0,-1-1 0 0 0,1 1 0 0 0,0 0 0 0 0,0-1 0 0 0,1 0 0 0 0,0 0 0 0 0,0 0 0 0 0,1-1 0 0 0,11 11 0 0 0,-12-13-84 0 0,1-1 1 0 0,-1 1-1 0 0,1-1 1 0 0,0 0-1 0 0,0 0 1 0 0,0 0-1 0 0,0-1 1 0 0,0 0-1 0 0,0-1 1 0 0,1 1 0 0 0,-1-1-1 0 0,1 0 1 0 0,-1-1-1 0 0,1 1 1 0 0,-1-1-1 0 0,1-1 1 0 0,0 1-1 0 0,-1-1 1 0 0,0 0-1 0 0,1-1 1 0 0,7-2-1 0 0,7-3-60 0 0,-1-2-1 0 0,0 0 0 0 0,-1-1 1 0 0,0 0-1 0 0,0-2 0 0 0,-1 0 1 0 0,28-26-1 0 0,4-10 252 0 0,47-59 0 0 0,-54 58 112 0 0,-40 46-185 0 0,1-2-27 0 0,0 0 1 0 0,0 1-1 0 0,1-1 1 0 0,-1 1-1 0 0,1 0 1 0 0,11-6-1 0 0,-16 10 20 0 0,1 0-1 0 0,-1-1 0 0 0,1 1 1 0 0,-1 0-1 0 0,1 0 0 0 0,-1 0 1 0 0,1 0-1 0 0,-1 0 0 0 0,1 0 1 0 0,-1 1-1 0 0,1-1 0 0 0,-1 0 1 0 0,1 0-1 0 0,-1 0 0 0 0,1 0 0 0 0,-1 1 1 0 0,1-1-1 0 0,-1 0 0 0 0,1 0 1 0 0,-1 1-1 0 0,1-1 0 0 0,-1 0 1 0 0,1 1-1 0 0,-1-1 0 0 0,0 1 1 0 0,1-1-1 0 0,-1 0 0 0 0,0 1 1 0 0,1-1-1 0 0,-1 1 0 0 0,0-1 1 0 0,0 1-1 0 0,1-1 0 0 0,-1 1 1 0 0,0-1-1 0 0,0 1 0 0 0,0 0 1 0 0,7 24-27 0 0,-6-20 15 0 0,15 84-153 0 0,-11-56 8 0 0,16 57 0 0 0,-14-71 136 0 0,-5-9 67 0 0,1 0 0 0 0,0 0 1 0 0,1-1-1 0 0,0 0 0 0 0,0 1 0 0 0,1-1 1 0 0,0-1-1 0 0,1 1 0 0 0,12 14 0 0 0,-17-22-26 0 0,0 0 0 0 0,0-1-1 0 0,0 1 1 0 0,1-1 0 0 0,-1 1-1 0 0,0-1 1 0 0,0 1 0 0 0,0-1 0 0 0,0 0-1 0 0,1 0 1 0 0,-1 1 0 0 0,0-1-1 0 0,0 0 1 0 0,0 0 0 0 0,1 0-1 0 0,-1 0 1 0 0,0-1 0 0 0,0 1-1 0 0,1 0 1 0 0,-1 0 0 0 0,0-1 0 0 0,0 1-1 0 0,0-1 1 0 0,0 1 0 0 0,2-2-1 0 0,25-17 573 0 0,1-11-17 0 0,-1 0 0 0 0,32-46 0 0 0,-34 41-383 0 0,55-57-1 0 0,-72 84-210 0 0,-1 0 1 0 0,1 1-1 0 0,0 0 0 0 0,1 0 0 0 0,-1 1 1 0 0,1 0-1 0 0,19-7 0 0 0,-25 11-10 0 0,-1 1-1 0 0,1 0 0 0 0,0 1 0 0 0,0-1 0 0 0,1 1 0 0 0,-1-1 0 0 0,0 1 1 0 0,0 1-1 0 0,0-1 0 0 0,0 0 0 0 0,0 1 0 0 0,0 0 0 0 0,0 0 1 0 0,0 0-1 0 0,0 0 0 0 0,-1 1 0 0 0,1 0 0 0 0,0 0 0 0 0,-1 0 1 0 0,1 0-1 0 0,-1 0 0 0 0,0 0 0 0 0,0 1 0 0 0,0 0 0 0 0,5 5 1 0 0,7 8-208 0 0,-1 1 1 0 0,0 1 0 0 0,-2 1 0 0 0,0 0-1 0 0,10 21 1 0 0,39 106-184 0 0,-52-130 1499 0 0,-7-33-30 0 0,0-6-865 0 0,4-17 3 0 0,1 1 1 0 0,3 0 0 0 0,21-56 0 0 0,-22 72-193 0 0,0 1 0 0 0,2 0 0 0 0,1 1 0 0 0,1 0 1 0 0,1 1-1 0 0,0 0 0 0 0,19-18 0 0 0,-31 35-35 0 0,0 1-1 0 0,0-1 0 0 0,0 1 0 0 0,1 0 1 0 0,0 0-1 0 0,-1 0 0 0 0,1 0 1 0 0,0 1-1 0 0,0-1 0 0 0,0 1 0 0 0,0-1 1 0 0,0 1-1 0 0,0 0 0 0 0,0 0 0 0 0,0 1 1 0 0,0-1-1 0 0,0 1 0 0 0,1-1 1 0 0,3 1-1 0 0,-4 1 19 0 0,0 0 1 0 0,0 0 0 0 0,1 0-1 0 0,-1 1 1 0 0,0-1 0 0 0,-1 1-1 0 0,1-1 1 0 0,0 1 0 0 0,0 0-1 0 0,-1 0 1 0 0,1 1 0 0 0,-1-1-1 0 0,0 0 1 0 0,0 1 0 0 0,0-1-1 0 0,0 1 1 0 0,0 0 0 0 0,0 0-1 0 0,1 3 1 0 0,70 149-285 0 0,-58-117 297 0 0,1-1 0 0 0,3-1 1 0 0,0 0-1 0 0,27 34 0 0 0,-43-66 8 0 0,0 0 1 0 0,0 0 0 0 0,0 0-1 0 0,1-1 1 0 0,0 0 0 0 0,0 0-1 0 0,-1 0 1 0 0,2 0-1 0 0,-1 0 1 0 0,0-1 0 0 0,1 0-1 0 0,-1 0 1 0 0,1 0 0 0 0,-1 0-1 0 0,1-1 1 0 0,0 0-1 0 0,0 0 1 0 0,0 0 0 0 0,-1 0-1 0 0,1-1 1 0 0,0 0 0 0 0,0 0-1 0 0,0 0 1 0 0,8-2-1 0 0,-4 0-21 0 0,0-1-1 0 0,0 0 0 0 0,0-1 0 0 0,0 0 0 0 0,-1 0 0 0 0,0-1 0 0 0,0 0 0 0 0,0 0 1 0 0,0-1-1 0 0,-1 0 0 0 0,0 0 0 0 0,6-8 0 0 0,9-9 205 0 0,-2-2-1 0 0,0 0 1 0 0,-2 0 0 0 0,-1-2-1 0 0,25-51 1 0 0,-35 63-11 0 0,-1-1 0 0 0,-1 1 0 0 0,0-1-1 0 0,-1 0 1 0 0,-1-1 0 0 0,0 1 0 0 0,-2-1 0 0 0,1 1-1 0 0,-2-1 1 0 0,0 0 0 0 0,-1 1 0 0 0,-6-30 0 0 0,-22-52-516 0 0,28 96 202 0 0,26 26-498 0 0,134 115-1180 0 0,-99-91 1396 0 0,-2 4 1 0 0,74 85-1 0 0,-124-128 446 0 0,0 1-1 0 0,-1 1 1 0 0,-1 0 0 0 0,1 0 0 0 0,-2 0-1 0 0,1 0 1 0 0,-2 1 0 0 0,7 24 0 0 0,-9-30 43 0 0,-1 1-1 0 0,-1 0 1 0 0,1 0 0 0 0,-1 0-1 0 0,0 0 1 0 0,-1 0 0 0 0,0 0-1 0 0,0 0 1 0 0,0-1 0 0 0,-1 1 0 0 0,0 0-1 0 0,0-1 1 0 0,-1 1 0 0 0,0-1-1 0 0,0 0 1 0 0,0 0 0 0 0,-8 10 0 0 0,-1-1 35 0 0,-2 0 1 0 0,0 0 0 0 0,0-2-1 0 0,-1 1 1 0 0,-1-2 0 0 0,0 0 0 0 0,-1-1-1 0 0,0-1 1 0 0,-31 13 0 0 0,25-13-1515 0 0,-45 12 0 0 0,51-22-1947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51.60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38 101 1416 0 0,'-9'-10'3054'0'0,"5"3"-1945"0"0,1-1 1 0 0,-1 0-1 0 0,1 1 1 0 0,1-1-1 0 0,-10-45 7380 0 0,35 75-5283 0 0,14 21-2729 0 0,160 215 183 0 0,-125-159-655 0 0,-59-81 5 0 0,1-1 0 0 0,1-1 0 0 0,1 0 0 0 0,16 14 0 0 0,-30-29-6 0 0,-1 1-1 0 0,0-1 1 0 0,1 0-1 0 0,-1 1 1 0 0,1-1-1 0 0,-1 0 1 0 0,1 0-1 0 0,0 0 1 0 0,-1 0-1 0 0,1 0 1 0 0,0-1-1 0 0,0 1 1 0 0,0 0 0 0 0,-1-1-1 0 0,1 0 1 0 0,0 1-1 0 0,0-1 1 0 0,0 0-1 0 0,0 0 1 0 0,0 0-1 0 0,0 0 1 0 0,0 0-1 0 0,0 0 1 0 0,-1-1-1 0 0,1 1 1 0 0,0 0-1 0 0,0-1 1 0 0,0 0 0 0 0,0 1-1 0 0,-1-1 1 0 0,1 0-1 0 0,0 0 1 0 0,-1 0-1 0 0,1 0 1 0 0,-1 0-1 0 0,1-1 1 0 0,-1 1-1 0 0,1 0 1 0 0,-1-1-1 0 0,0 1 1 0 0,2-3-1 0 0,5-7-114 0 0,-1-1 0 0 0,0 0 0 0 0,-1 0 0 0 0,9-24 0 0 0,-6 14-135 0 0,70-136-1412 0 0,-16 58-4380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56.95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1570 2781 1200 0 0,'0'19'17148'0'0,"7"-172"-14646"0"0,12-208-1423 0 0,-10 163-819 0 0,-4 41 558 0 0,-14-158 37 0 0,5 248-873 0 0,-35-352-35 0 0,30 366-52 0 0,4 30 90 0 0,2 1-1 0 0,-1-27 1 0 0,-6-5 36 0 0,6 36-25 0 0,-21-115-72 0 0,18 77 85 0 0,-2-86-1 0 0,7 98-207 0 0,-2-1-1 0 0,-15-69 1 0 0,15 100 141 0 0,0-1-1 0 0,-1 1 1 0 0,-1 0 0 0 0,0 1-1 0 0,-1-1 1 0 0,0 2 0 0 0,-1-1-1 0 0,-1 1 1 0 0,0 0 0 0 0,0 0-1 0 0,-2 1 1 0 0,1 0 0 0 0,-1 1 0 0 0,0 1-1 0 0,-25-17 1 0 0,7 9 4 0 0,0 1 0 0 0,-2 1 0 0 0,0 2 0 0 0,0 1 0 0 0,-63-15 0 0 0,0 5-248 0 0,-184-16 1 0 0,116 34-155 0 0,134 4 376 0 0,-16-1-107 0 0,-1 3 1 0 0,1 1-1 0 0,-45 10 0 0 0,57-8 39 0 0,-44 3 0 0 0,45-5 93 0 0,28-3 31 0 0,-17 2 8 0 0,-55 1-54 0 0,73-3 60 0 0,-3 0-95 0 0,1 0-1 0 0,0 0 1 0 0,0 0-1 0 0,0-1 1 0 0,-1 0-1 0 0,-5-2 1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58.47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703 62 728 0 0,'0'0'3100'0'0,"-6"-37"4747"0"0,6 36-7874 0 0,-3-13 1471 0 0,2 13-1397 0 0,0 0 0 0 0,-1 0 0 0 0,1 0 0 0 0,-1 0 0 0 0,1 0 0 0 0,0 1 0 0 0,-1-1 0 0 0,1 0 0 0 0,-1 1 0 0 0,0-1 0 0 0,1 1 0 0 0,-1 0 0 0 0,1 0 0 0 0,-1-1 0 0 0,0 1-1 0 0,1 0 1 0 0,-1 0 0 0 0,0 1 0 0 0,-1-1 0 0 0,-38 6 363 0 0,0 1 0 0 0,1 2 1 0 0,0 1-1 0 0,-57 24 0 0 0,92-32-397 0 0,-247 97 864 0 0,250-99-864 0 0,-37 15 28 0 0,20-7-23 0 0,17-8 4 0 0,-24 17 2 0 0,1 21 88 0 0,24-37-105 0 0,-24 21 74 0 0,25-22-52 0 0,-1 1 0 0 0,1-1 0 0 0,-1 0 1 0 0,1 0-1 0 0,0 1 0 0 0,-1-1 1 0 0,1 0-1 0 0,0 0 0 0 0,-1 1 1 0 0,1-1-1 0 0,0 1 0 0 0,0-1 0 0 0,-1 0 1 0 0,1 1-1 0 0,0-1 0 0 0,0 1 1 0 0,0-1-1 0 0,-1 0 0 0 0,1 1 1 0 0,0-1-1 0 0,0 1 0 0 0,0-1 0 0 0,0 1 1 0 0,0-1-1 0 0,0 0 0 0 0,0 1 1 0 0,0-1-1 0 0,0 1 0 0 0,0-1 0 0 0,0 1 1 0 0,0-1-1 0 0,0 1 0 0 0,1-1 1 0 0,-1 0-1 0 0,0 1 0 0 0,0-1 1 0 0,0 1-1 0 0,1-1 0 0 0,-1 0 0 0 0,0 1 1 0 0,0-1-1 0 0,1 0 0 0 0,-1 1 1 0 0,0-1-1 0 0,1 0 0 0 0,-1 1 0 0 0,0-1 1 0 0,1 0-1 0 0,0 1 0 0 0,0 0 67 0 0,1 1-43 0 0,0 0-1 0 0,0-1 1 0 0,0 1-1 0 0,0 0 1 0 0,0-1-1 0 0,0 0 1 0 0,1 1-1 0 0,-1-1 1 0 0,0 0-1 0 0,4 1 1 0 0,1 2 17 0 0,213 119 412 0 0,14 9 269 0 0,-152-83-636 0 0,-48-26-89 0 0,-33-22-41 0 0,3 2 25 0 0,1 1 0 0 0,-1-1 1 0 0,1 0-1 0 0,-1-1 0 0 0,8 4 1 0 0,-7-3 17 0 0,-3-3 60 0 0,3 2 299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9:05.42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 18 496 0 0,'-4'-12'9949'0'0,"43"12"-8690"0"0,1287 8 1301 0 0,176 1-2490 0 0,-979 1-81 0 0,-179-2 79 0 0,506 6-19 0 0,-684-12 19 0 0,1369 14 749 0 0,-591-35 56 0 0,-367 4-437 0 0,61-8-268 0 0,-520 21-119 0 0,96-7-7 0 0,-133 6-7 0 0,-77 3-27 0 0,-1 0 2 0 0,9 0-8 0 0,-10 0 9 0 0,2 0-15 0 0,22-2 221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9:07.13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0 105 644 0 0,'0'0'5264'0'0,"17"-4"-2553"0"0,-4 3-2151 0 0,-10 1-75 0 0,1 0-73 0 0,657-24 3999 0 0,5 28-3421 0 0,-548-3-731 0 0,254 4 11 0 0,680 0-17 0 0,56-33 314 0 0,-94 11-555 0 0,-443 0 85 0 0,-490 13-113 0 0,101-8 962 0 0,-179 12-885 0 0,44-9 659 0 0,-44 9-482 0 0,16-2 1341 0 0,-10 1-2739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1:31.86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1 740 0 0,'0'0'8776'0'0,"13"6"-7430"0"0,319 26 1392 0 0,-207-23-2363 0 0,1185 45 1529 0 0,3-54-415 0 0,-550-3-970 0 0,25 9-590 0 0,917-17-169 0 0,-1595 6 254 0 0,72-1-88 0 0,208-35-1 0 0,-353 35-2174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1:34.96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89 61 300 0 0,'-11'-7'5854'0'0,"-31"-34"1103"0"0,42 41-6871 0 0,0-1 0 0 0,-1 0 0 0 0,1 1 1 0 0,-1-1-1 0 0,1 0 0 0 0,-1 1 1 0 0,1-1-1 0 0,-1 1 0 0 0,1-1 0 0 0,-1 0 1 0 0,1 1-1 0 0,-1 0 0 0 0,0-1 1 0 0,1 1-1 0 0,-1-1 0 0 0,0 1 0 0 0,0 0 1 0 0,1-1-1 0 0,-2 1 0 0 0,2 0-58 0 0,-1-1-1 0 0,1 1 1 0 0,-1 0-1 0 0,1 0 0 0 0,-1 0 1 0 0,1 0-1 0 0,-1 0 0 0 0,1 0 1 0 0,-1 0-1 0 0,1 0 1 0 0,0 0-1 0 0,-1 0 0 0 0,1 0 1 0 0,-1 0-1 0 0,1 0 1 0 0,-1 0-1 0 0,1 0 0 0 0,-1 0 1 0 0,1 0-1 0 0,0 1 1 0 0,-1-1-1 0 0,1 0 0 0 0,-1 0 1 0 0,1 1-1 0 0,0-1 0 0 0,-1 0 1 0 0,1 0-1 0 0,-1 1 1 0 0,1-1-1 0 0,0 0 0 0 0,0 1 1 0 0,-1-1-1 0 0,1 1 1 0 0,0-1-1 0 0,0 0 0 0 0,-1 1 1 0 0,1-1-1 0 0,0 1 1 0 0,0-1-1 0 0,0 1 0 0 0,0-1 1 0 0,-1 1-1 0 0,-2 28 454 0 0,0 1 0 0 0,2-1 0 0 0,4 46 1 0 0,-1-22-152 0 0,27 527 1281 0 0,-14-347-1264 0 0,11 130 327 0 0,11 239 42 0 0,-35 257 609 0 0,-5-418-686 0 0,5-115-80 0 0,-8 462 99 0 0,0-598-571 0 0,2 13 75 0 0,-40 260 1 0 0,32-380-80 0 0,12-82-62 0 0,-2 14-2 0 0,3 2-138 0 0,0-15 109 0 0,17-5-93 0 0,21-7 112 0 0,0 2 1 0 0,74-6-1 0 0,-52 7 28 0 0,1044-61 952 0 0,-460 60-754 0 0,200-4 227 0 0,499 7 486 0 0,-565 1-872 0 0,-253-2-51 0 0,-342 6-52 0 0,791 15-316 0 0,-154 10 115 0 0,-729-25 392 0 0,-89 0-118 0 0,0 0 15 0 0,11 0 15 0 0,-10 0 86 0 0,-1 0-86 0 0,10 0 3 0 0,-10 0-13 0 0,22-10 86 0 0,-23 9-148 0 0,0-1-2 0 0,4-16 33 0 0,-3-3-168 0 0,-1 0 0 0 0,0-1 1 0 0,-1 1-1 0 0,-4-36 0 0 0,1 6-256 0 0,-16-458-1176 0 0,-2-118 1295 0 0,44-674 835 0 0,39 651-475 0 0,-4 60-225 0 0,-53 411 119 0 0,-35-353 0 0 0,19 451-164 0 0,-17-135-1062 0 0,22 180 1056 0 0,-7-29-192 0 0,7 46 111 0 0,-1 0 0 0 0,-1 0 1 0 0,-1 1-1 0 0,0 0 1 0 0,-18-28-1 0 0,16 33 34 0 0,0-1-1 0 0,-1 1 1 0 0,0 1 0 0 0,-24-20-1 0 0,-42-10-355 0 0,75 41 563 0 0,0 1 2 0 0,0 0 1 0 0,0-1 0 0 0,0 1-1 0 0,0 0 1 0 0,0-1 0 0 0,0 1-1 0 0,0-1 1 0 0,0 0-1 0 0,0 0 1 0 0,-2-1 0 0 0,3 2 9 0 0,-1-1 0 0 0,1 0 1 0 0,0 1-1 0 0,-1-1 0 0 0,1 1 1 0 0,0 0-1 0 0,-1-1 1 0 0,1 1-1 0 0,0 0 0 0 0,-1 0 1 0 0,1 0-1 0 0,0 0 1 0 0,-1 0-1 0 0,1 0 0 0 0,-1 0 1 0 0,1 0-1 0 0,0 0 1 0 0,-1 1-1 0 0,1-1 0 0 0,0 1 1 0 0,-1-1-1 0 0,1 1 0 0 0,-2 1 1 0 0,-71 38-107 0 0,49-26 81 0 0,-32 15 0 0 0,7-12-64 0 0,-169 45-772 0 0,217-61 722 0 0,-16 4-766 0 0,-9 0-1364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1:36.23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733 217 684 0 0,'0'0'4667'0'0,"19"-16"-1207"0"0,-17 11-3136 0 0,1 1 1 0 0,-1-1-1 0 0,0 0 1 0 0,0-1-1 0 0,0 1 1 0 0,-1 0-1 0 0,1 0 1 0 0,-2-1-1 0 0,1 1 1 0 0,0-1-1 0 0,-1 1 1 0 0,-1-10-1 0 0,1 6 30 0 0,-2 0 0 0 0,1 0 0 0 0,-1 0 0 0 0,-1 0-1 0 0,1 0 1 0 0,-7-13 0 0 0,7 18-262 0 0,0 1 0 0 0,0 0 0 0 0,0 0 0 0 0,-1 1 0 0 0,1-1 0 0 0,-1 0 0 0 0,1 1 1 0 0,-1 0-1 0 0,0 0 0 0 0,0-1 0 0 0,0 2 0 0 0,0-1 0 0 0,-1 0 0 0 0,1 1 0 0 0,0-1 0 0 0,-1 1 0 0 0,1 0 0 0 0,-1 0 0 0 0,-6-1 0 0 0,-4 0 117 0 0,-1 1 0 0 0,1 0 0 0 0,-20 2 0 0 0,11 1-50 0 0,0 1 0 0 0,0 1 0 0 0,0 1 1 0 0,1 1-1 0 0,0 1 0 0 0,0 2 0 0 0,1 0 0 0 0,0 0 0 0 0,-28 19 1 0 0,14-5 76 0 0,2 1 1 0 0,0 1-1 0 0,1 2 1 0 0,-40 44-1 0 0,55-51-96 0 0,0 0-1 0 0,1 1 0 0 0,1 1 1 0 0,1 0-1 0 0,1 1 1 0 0,1 0-1 0 0,1 1 0 0 0,-11 36 1 0 0,17-44-79 0 0,1 0 1 0 0,1 0-1 0 0,1 1 1 0 0,0-1-1 0 0,1 1 1 0 0,1-1 0 0 0,0 1-1 0 0,2-1 1 0 0,0 1-1 0 0,0-1 1 0 0,2 1-1 0 0,0-1 1 0 0,0-1-1 0 0,12 25 1 0 0,-6-19-3 0 0,1 0 0 0 0,1-1 0 0 0,1-1 0 0 0,1 0 0 0 0,0-1 0 0 0,2 0 0 0 0,22 20 0 0 0,-13-17 22 0 0,0-1 1 0 0,2-1-1 0 0,0-2 1 0 0,53 26-1 0 0,-34-23-288 0 0,0-3 0 0 0,1-1 0 0 0,1-3 0 0 0,0-2 0 0 0,0-2 0 0 0,94 6 0 0 0,-109-14-517 0 0,1-1 0 0 0,-1-2 1 0 0,1-1-1 0 0,-1-1 0 0 0,37-11 1 0 0,-52 10-215 0 0,0-1 1 0 0,0-1-1 0 0,-1 0 0 0 0,0-2 1 0 0,0 0-1 0 0,-1 0 0 0 0,0-2 1 0 0,-1 0-1 0 0,0 0 0 0 0,19-21 1 0 0,-3-6-4568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1:37.20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138 575 836 0 0,'-9'-48'9878'0'0,"-5"-17"-3065"0"0,12 49-5424 0 0,1 10-442 0 0,0 14-491 0 0,-9 216 1545 0 0,4-48-1443 0 0,-9 164-42 0 0,-11 155-52 0 0,26-489-459 0 0,-11 83-255 0 0,6-80-521 0 0,0-15 198 0 0,-1-17-346 0 0,41-513-6960 0 0,40 3 8342 0 0,-35 271 1223 0 0,-36 237-1433 0 0,9-71 1832 0 0,35-126 0 0 0,-47 216-2028 0 0,1 0 0 0 0,0 1-1 0 0,0-1 1 0 0,0 1 0 0 0,1-1-1 0 0,-1 1 1 0 0,1 0 0 0 0,0 0 0 0 0,1 0-1 0 0,-1 1 1 0 0,1-1 0 0 0,0 1 0 0 0,8-7-1 0 0,-10 10-43 0 0,1 0 0 0 0,-1 0 0 0 0,1 0 0 0 0,-1 1-1 0 0,1-1 1 0 0,-1 1 0 0 0,0 0 0 0 0,1 0 0 0 0,0 0-1 0 0,-1 0 1 0 0,1 0 0 0 0,-1 1 0 0 0,0-1 0 0 0,1 1 0 0 0,-1-1-1 0 0,5 3 1 0 0,36 16 42 0 0,-42-18-54 0 0,22 12-179 0 0,-1 1-1 0 0,0 1 0 0 0,-1 1 0 0 0,-1 1 1 0 0,0 0-1 0 0,-2 2 0 0 0,0 0 0 0 0,-1 1 1 0 0,0 1-1 0 0,-2 1 0 0 0,-1 0 1 0 0,0 1-1 0 0,-2 0 0 0 0,18 48 0 0 0,-27-60 107 0 0,-1 0-1 0 0,0 0 1 0 0,0 0-1 0 0,-1 0 1 0 0,-1 0-1 0 0,0 0 1 0 0,0 0-1 0 0,-1 0 1 0 0,-4 20-1 0 0,1-14 49 0 0,-2-1 0 0 0,1 1-1 0 0,-2-1 1 0 0,0 0 0 0 0,-15 24-1 0 0,-1-6 265 0 0,-2-2 0 0 0,-1 0 1 0 0,-2-1-1 0 0,-44 39 0 0 0,-46 18 1178 0 0,31-24-342 0 0,85-63-1049 0 0,0 0 0 0 0,0 1 0 0 0,0-1 0 0 0,1 0 0 0 0,-1 1 0 0 0,1 0 0 0 0,-1-1 1 0 0,1 1-1 0 0,0 0 0 0 0,-1 0 0 0 0,1-1 0 0 0,0 1 0 0 0,0 0 0 0 0,0 0 0 0 0,0 1 0 0 0,1-1 0 0 0,-1 2 0 0 0,1-2 33 0 0,2-2-41 0 0,16 2-29 0 0,1-1 0 0 0,-1-1 0 0 0,0-1 0 0 0,0 0-1 0 0,23-5 1 0 0,38-3-263 0 0,-58 9 220 0 0,1 0-1 0 0,-1 1 1 0 0,0 1-1 0 0,1 2 1 0 0,-1 0 0 0 0,-1 1-1 0 0,1 1 1 0 0,-1 1 0 0 0,21 9-1 0 0,-33-12 44 0 0,0 0 1 0 0,0 1-1 0 0,0 0 0 0 0,0 0 0 0 0,-1 1 1 0 0,0 0-1 0 0,0 0 0 0 0,0 1 0 0 0,-1-1 1 0 0,0 1-1 0 0,-1 1 0 0 0,1-1 0 0 0,-1 1 1 0 0,-1 0-1 0 0,1 0 0 0 0,-2 1 0 0 0,1-1 0 0 0,-1 1 1 0 0,0 0-1 0 0,-1 0 0 0 0,0 0 0 0 0,0 0 1 0 0,0 10-1 0 0,-2 0 37 0 0,-1 0 0 0 0,-1 0 0 0 0,0 0 0 0 0,-2 0 0 0 0,0-1 0 0 0,-1 1 1 0 0,-1-1-1 0 0,0 0 0 0 0,-2-1 0 0 0,0 0 0 0 0,-1 0 0 0 0,0-1 0 0 0,-16 20 0 0 0,5-9 166 0 0,-1-1-1 0 0,-1-1 0 0 0,-1-1 1 0 0,-2-1-1 0 0,0-1 1 0 0,-48 31-1 0 0,48-37 49 0 0,-1-2 0 0 0,-1 0 0 0 0,0-2 0 0 0,-56 17 0 0 0,68-25-229 0 0,-1 0 1 0 0,1-2-1 0 0,-1 1 1 0 0,1-2 0 0 0,-1 0-1 0 0,0-1 1 0 0,1-1 0 0 0,-1 0-1 0 0,0-1 1 0 0,1 0 0 0 0,-18-6-1 0 0,26 5-204 0 0,-1 0 0 0 0,0-1 0 0 0,1 0 0 0 0,0 0 0 0 0,0 0 0 0 0,0-1 0 0 0,-9-9 0 0 0,13 11-277 0 0,0 0 1 0 0,0 0 0 0 0,0 0-1 0 0,1-1 1 0 0,0 1-1 0 0,-1-1 1 0 0,-1-5 0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1:38.10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528 282 232 0 0,'12'-10'7485'0'0,"-8"-14"-5763"0"0,1 1 0 0 0,1-1 1 0 0,12-29-1 0 0,-16 49-1595 0 0,-1 0 0 0 0,1 0 0 0 0,-1-1 0 0 0,0 1 0 0 0,-1-1 0 0 0,1 1 0 0 0,-1 0 0 0 0,1-1 0 0 0,-1 1 0 0 0,-1-1 0 0 0,1 1 0 0 0,-1-1 0 0 0,0 1 0 0 0,0 0 0 0 0,0-1 0 0 0,0 1 0 0 0,-1 0 0 0 0,1 0 0 0 0,-1 0 0 0 0,0 0 0 0 0,-1 0-1 0 0,1 0 1 0 0,-1 0 0 0 0,1 1 0 0 0,-1-1 0 0 0,0 1 0 0 0,0 0 0 0 0,-1 0 0 0 0,1 0 0 0 0,-1 0 0 0 0,1 1 0 0 0,-1 0 0 0 0,0-1 0 0 0,0 1 0 0 0,0 0 0 0 0,0 1 0 0 0,-8-3 0 0 0,2 2-77 0 0,1 0-1 0 0,0 0 1 0 0,-1 1-1 0 0,1 1 1 0 0,-1-1 0 0 0,1 1-1 0 0,-1 1 1 0 0,1 0-1 0 0,-1 0 1 0 0,-11 4 0 0 0,6 0 1 0 0,1 0 1 0 0,-1 1-1 0 0,1 0 1 0 0,0 1-1 0 0,-23 16 1 0 0,13-5 13 0 0,1 2 0 0 0,0 0 0 0 0,1 1 0 0 0,2 1 0 0 0,-35 49 0 0 0,40-49-22 0 0,1 2 0 0 0,1 0-1 0 0,1 0 1 0 0,1 1 0 0 0,1 1 0 0 0,1 0 0 0 0,2 0-1 0 0,1 1 1 0 0,0-1 0 0 0,2 1 0 0 0,2 0 0 0 0,0 1-1 0 0,2-1 1 0 0,0 0 0 0 0,9 48 0 0 0,-5-50-49 0 0,2 0 1 0 0,1 0-1 0 0,1-1 1 0 0,1 0 0 0 0,1-1-1 0 0,1 0 1 0 0,1 0-1 0 0,1-1 1 0 0,0-1-1 0 0,2 0 1 0 0,1-1-1 0 0,0-1 1 0 0,2 0-1 0 0,0-2 1 0 0,1 1 0 0 0,1-2-1 0 0,21 13 1 0 0,-20-15-348 0 0,1-2 1 0 0,0-1 0 0 0,1-1-1 0 0,0-1 1 0 0,0-1 0 0 0,1-1 0 0 0,0 0-1 0 0,0-2 1 0 0,1-1 0 0 0,-1-1-1 0 0,33-1 1 0 0,-32-2-983 0 0,1-2 0 0 0,0-1-1 0 0,-1-1 1 0 0,1-1 0 0 0,-1-1 0 0 0,36-15 0 0 0,-11 1-3950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07.1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559 241 804 0 0,'1'-9'1037'0'0,"-1"0"0"0"0,0-1 0 0 0,0 1 0 0 0,-1 0 0 0 0,0 0 0 0 0,-1 0 0 0 0,1 0 0 0 0,-2 0 0 0 0,0 0 0 0 0,0 0 0 0 0,-7-14 0 0 0,5 15-764 0 0,0-1 1 0 0,0 1 0 0 0,-1 0-1 0 0,0 0 1 0 0,-1 1-1 0 0,1 0 1 0 0,-1 0 0 0 0,-1 0-1 0 0,1 1 1 0 0,-1 0 0 0 0,-1 0-1 0 0,1 1 1 0 0,-1 1-1 0 0,1-1 1 0 0,-1 1 0 0 0,-1 0-1 0 0,-11-2 1 0 0,16 5-241 0 0,0 0-1 0 0,0 0 1 0 0,0 1 0 0 0,-1 0-1 0 0,1 0 1 0 0,0 1-1 0 0,0-1 1 0 0,0 1 0 0 0,0 0-1 0 0,0 1 1 0 0,0-1 0 0 0,0 1-1 0 0,0 0 1 0 0,1 0-1 0 0,-1 0 1 0 0,1 1 0 0 0,-1-1-1 0 0,1 1 1 0 0,0 0 0 0 0,0 1-1 0 0,0-1 1 0 0,1 1 0 0 0,-1-1-1 0 0,1 1 1 0 0,0 0-1 0 0,-4 6 1 0 0,-5 8 70 0 0,0 2-1 0 0,1 0 1 0 0,0 0 0 0 0,-10 32-1 0 0,8-12 1 0 0,1 0 0 0 0,2 0 0 0 0,2 1 0 0 0,-4 66 0 0 0,7 171 92 0 0,5-255-179 0 0,-66 1276 1177 0 0,61-1251-1406 0 0,-31 262 1307 0 0,3-106-5477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1:38.59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247 42 2316 0 0,'-38'-41'11496'0'0,"35"46"-11320"0"0,0-1-1 0 0,1 1 1 0 0,0 0 0 0 0,0 1-1 0 0,0-1 1 0 0,0 0 0 0 0,1 1 0 0 0,0-1-1 0 0,0 0 1 0 0,0 1 0 0 0,1-1-1 0 0,0 9 1 0 0,-2 9 187 0 0,-29 233 1633 0 0,-18 126-522 0 0,-42 151 420 0 0,76-476-647 0 0,15-55-1130 0 0,-1-10-86 0 0,2 0 0 0 0,-1 0 1 0 0,1 1-1 0 0,0-1 0 0 0,0 0 1 0 0,1 1-1 0 0,0-1 0 0 0,1 1 1 0 0,-1-1-1 0 0,6-8 0 0 0,-2 2-13 0 0,13-34-655 0 0,2 2 0 0 0,2 0 0 0 0,3 2 0 0 0,48-67 0 0 0,-52 83 178 0 0,1 1 1 0 0,1 1-1 0 0,2 1 0 0 0,0 1 0 0 0,1 2 1 0 0,2 0-1 0 0,47-27 0 0 0,-5 17-6191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1:38.99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45 0 1540 0 0,'-39'28'9065'0'0,"38"-26"-8637"0"0,0 0 0 0 0,0 0 1 0 0,-1 3-1 0 0,2-3-247 0 0,1 1 0 0 0,0 0 1 0 0,-1-1-1 0 0,1 1 0 0 0,0 0 0 0 0,1-1 1 0 0,-1 1-1 0 0,0-1 0 0 0,1 1 1 0 0,-1-1-1 0 0,1 0 0 0 0,0 0 0 0 0,0 1 1 0 0,0-1-1 0 0,0-1 0 0 0,3 4 1 0 0,2 2 214 0 0,30 30 52 0 0,2-1 0 0 0,61 43-1 0 0,-15-14-1931 0 0,-72-54 963 0 0,51 39-2164 0 0,-17-22-3427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1:39.3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298 84 2384 0 0,'-10'-50'8969'0'0,"0"17"-4462"0"0,9 35-4277 0 0,-5 13-81 0 0,1 1 1 0 0,0 0-1 0 0,1 0 0 0 0,1 1 1 0 0,-1 16-1 0 0,-2 4 13 0 0,-17 86 557 0 0,6 1 1 0 0,-2 200 0 0 0,20-287-529 0 0,2 0 1 0 0,1-1-1 0 0,11 48 0 0 0,-12-73-363 0 0,0 0 0 0 0,0 0 0 0 0,1 0 0 0 0,1 0 0 0 0,-1-1 0 0 0,2 0 0 0 0,-1 0 0 0 0,2 0 1 0 0,-1-1-1 0 0,1 0 0 0 0,0 0 0 0 0,1 0 0 0 0,0-1 0 0 0,17 13 0 0 0,-20-18-285 0 0,0 0 0 0 0,0-1-1 0 0,0 1 1 0 0,0-1 0 0 0,1 0 0 0 0,-1 0-1 0 0,7 1 1 0 0,-8-3-313 0 0,0 1-1 0 0,0-1 1 0 0,-1 0-1 0 0,1 0 0 0 0,0 0 1 0 0,0-1-1 0 0,4 0 1 0 0</inkml:trace>
  <inkml:trace contextRef="#ctx0" brushRef="#br0" timeOffset="1">100 744 4008 0 0,'-99'-26'12654'0'0,"99"24"-12538"0"0,1 1 1 0 0,-1-1 0 0 0,1 1 0 0 0,0-1 0 0 0,-1 1 0 0 0,1 0 0 0 0,0-1 0 0 0,0 1 0 0 0,0 0 0 0 0,0-1 0 0 0,0 1 0 0 0,0 0 0 0 0,0 0 0 0 0,0 0 0 0 0,1 0 0 0 0,-1 0 0 0 0,0 0 0 0 0,1 0 0 0 0,-1 1 0 0 0,0-1 0 0 0,1 0 0 0 0,-1 1 0 0 0,1-1-1 0 0,2 0 1 0 0,46-12-37 0 0,-39 10-21 0 0,234-37-4327 0 0,-80 27-4280 0 0,-126 10 4044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1:39.7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2084 0 0,'0'37'21780'0'0,"0"-30"-21234"0"0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1:43.68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36 65 2360 0 0,'-35'-4'8896'0'0,"50"1"-8405"0"0,1 1-1 0 0,-1 1 1 0 0,1 0-1 0 0,0 1 0 0 0,0 0 1 0 0,24 5-1 0 0,5-1-45 0 0,548 9 1149 0 0,2-29-1290 0 0,-323 7-134 0 0,293-13-65 0 0,690-5-264 0 0,126 38-1221 0 0,-1277-11 1342 0 0,257-2-326 0 0,-358 2 365 0 0,0 0 3 0 0,33 0-4 0 0,-33 0-2 0 0,0 0-14 0 0,40-5-40 0 0,-40 5 51 0 0,13-2-42 0 0,-4 0 40 0 0,-9 2 0 0 0,7-1 138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1:44.80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33 332 0 0,'0'-13'10951'0'0,"3"8"-10506"0"0,34-1 361 0 0,0 1 0 0 0,0 2 0 0 0,52 2 0 0 0,-36 1-401 0 0,1352 7 3042 0 0,-1024-1-3045 0 0,309 9 121 0 0,278 3-280 0 0,-531-26-332 0 0,-420 8-224 0 0,52 0-4028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1:46.03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 0 1248 0 0,'0'0'4869'0'0,"-6"11"-2538"0"0,8 2-1449 0 0,0 1 0 0 0,1-1 0 0 0,1 0 0 0 0,0 0 0 0 0,8 17 0 0 0,7 24 568 0 0,-7-2-435 0 0,-3 0 0 0 0,6 94 0 0 0,-13 108 314 0 0,-3-142-832 0 0,0 186 102 0 0,12 564 1156 0 0,20 114-158 0 0,-36-448-255 0 0,6-318 570 0 0,-1-208-1881 0 0,0 19-23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1:49.40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779 26 1148 0 0,'0'0'8218'0'0,"-16"-15"-5699"0"0,8 13-2453 0 0,-1-1-1 0 0,0 1 1 0 0,0 1-1 0 0,0 0 1 0 0,0 0-1 0 0,0 1 1 0 0,-18 1-1 0 0,-73 14 38 0 0,36-4-60 0 0,-285 23 730 0 0,270-25-151 0 0,76-9-488 0 0,0 1-37 0 0,1-2-78 0 0,1 1 0 0 0,-1 0 0 0 0,0 0 0 0 0,1 0 0 0 0,-1 0 0 0 0,0 0 0 0 0,1 1 0 0 0,-1-1 0 0 0,0 0 0 0 0,1 1 0 0 0,-1-1 0 0 0,1 1 0 0 0,-1-1 0 0 0,1 1 0 0 0,-2 1 0 0 0,-2 6 82 0 0,1 0 1 0 0,1 1 0 0 0,-1 0 0 0 0,1-1 0 0 0,1 1 0 0 0,-4 17-1 0 0,-3 63 586 0 0,5-43-406 0 0,-5 102 351 0 0,12 187 0 0 0,-1-285-458 0 0,-1-27-34 0 0,1 1 0 0 0,0 0 0 0 0,2-1 0 0 0,11 36 1 0 0,-13-51-87 0 0,1-1 0 0 0,-1 0 0 0 0,2 1 0 0 0,-1-2 0 0 0,1 1 0 0 0,0 0 0 0 0,0-1 1 0 0,1 1-1 0 0,0-1 0 0 0,0-1 0 0 0,0 1 0 0 0,1-1 0 0 0,0 0 0 0 0,0 0 0 0 0,0 0 1 0 0,1-1-1 0 0,11 6 0 0 0,5-1-23 0 0,1-1-1 0 0,0-2 1 0 0,0 0 0 0 0,1-1 0 0 0,24 1-1 0 0,130 0-869 0 0,-86-5-408 0 0,-23 0-344 0 0,32 1-5670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1:49.88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6 109 52 0 0,'-5'-14'10905'0'0,"14"10"-10277"0"0,0 2 0 0 0,0-1 1 0 0,15 0-1 0 0,90-15 105 0 0,174-24 341 0 0,-94 20-9410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1:50.91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386 81 2032 0 0,'8'6'10238'0'0,"-4"-8"-9866"0"0,-1-1 0 0 0,1 1 0 0 0,-1-1 0 0 0,0 0 0 0 0,1 0 0 0 0,-1-1 0 0 0,-1 1 0 0 0,1-1 0 0 0,3-4 644 0 0,-14-23 614 0 0,3 28-1609 0 0,0 0 0 0 0,-1 0 0 0 0,0 1 0 0 0,1 0-1 0 0,-1 0 1 0 0,0 1 0 0 0,0-1 0 0 0,0 1 0 0 0,0 0-1 0 0,0 1 1 0 0,0 0 0 0 0,-1 0 0 0 0,-7 1 0 0 0,3 0 3 0 0,1 2 1 0 0,0-1-1 0 0,1 1 1 0 0,-1 1-1 0 0,0-1 1 0 0,1 2-1 0 0,-13 7 1 0 0,3 0 81 0 0,1 1 1 0 0,0 1 0 0 0,1 1-1 0 0,1 0 1 0 0,0 2 0 0 0,-24 31-1 0 0,27-30-12 0 0,1 1-1 0 0,1 0 0 0 0,1 1 1 0 0,1 0-1 0 0,1 1 0 0 0,0 0 0 0 0,2 0 1 0 0,0 0-1 0 0,1 1 0 0 0,2 0 1 0 0,0 0-1 0 0,1 0 0 0 0,2 38 0 0 0,1-44-53 0 0,1 0 0 0 0,0 1 0 0 0,2-1 0 0 0,-1-1 0 0 0,2 1-1 0 0,0-1 1 0 0,1 1 0 0 0,1-1 0 0 0,0-1 0 0 0,1 1-1 0 0,0-1 1 0 0,1-1 0 0 0,1 0 0 0 0,0 0 0 0 0,1-1-1 0 0,0 0 1 0 0,1-1 0 0 0,0 0 0 0 0,17 12 0 0 0,-8-11-93 0 0,0-1 0 0 0,0 0 0 0 0,1-2 0 0 0,1 0 0 0 0,-1-2 0 0 0,1 0 0 0 0,1-2 0 0 0,-1 0 0 0 0,1-2 1 0 0,0 0-1 0 0,24-2 0 0 0,-6-1-1244 0 0,1-2 1 0 0,-1-2-1 0 0,1-2 1 0 0,-1-2-1 0 0,54-17 1 0 0,-52 9-3026 0 0,-4-3-2139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07.5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9 536 1548 0 0,'-3'-14'1285'0'0,"1"1"-1"0"0,0-1 1 0 0,1 0-1 0 0,0 1 1 0 0,3-24-1 0 0,0 26-913 0 0,0 1 1 0 0,1-1-1 0 0,0 1 0 0 0,0 0 0 0 0,1 0 1 0 0,0 0-1 0 0,11-17 0 0 0,-2 9-81 0 0,0 1 0 0 0,1 0 0 0 0,1 1 0 0 0,0 0 0 0 0,1 1 0 0 0,1 1-1 0 0,1 1 1 0 0,-1 0 0 0 0,2 2 0 0 0,32-17 0 0 0,3 4-588 0 0,2 1-1 0 0,95-24 1 0 0,37 7-2608 0 0,-63 23-2808 0 0,-89 14 2219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02.01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1614 61 1896 0 0,'5'-15'11663'0'0,"-5"12"-11247"0"0,-21 0-367 0 0,-1 0 1 0 0,1 1-1 0 0,-1 1 1 0 0,-32 4-1 0 0,-4-2-67 0 0,-652-19-44 0 0,296 3 135 0 0,208 11 67 0 0,115 3-4086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02.58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509 40 1636 0 0,'24'-35'10090'0'0,"-24"35"-10062"0"0,0 0 0 0 0,0 0-1 0 0,0-1 1 0 0,0 1-1 0 0,0 0 1 0 0,0 0 0 0 0,0 0-1 0 0,0 0 1 0 0,0-1 0 0 0,0 1-1 0 0,0 0 1 0 0,0 0-1 0 0,0 0 1 0 0,0 0 0 0 0,0 0-1 0 0,-1-2 222 0 0,1 2-222 0 0,0 0 1 0 0,-1 0-1 0 0,1 0 1 0 0,0 0 0 0 0,0 0-1 0 0,0 0 1 0 0,0 0 0 0 0,0 0-1 0 0,-1 0 1 0 0,1 0-1 0 0,0 0 1 0 0,0-1 0 0 0,0 1-1 0 0,0 0 1 0 0,-1 0-1 0 0,1 0 1 0 0,0 0 0 0 0,0 0-1 0 0,0 1 1 0 0,0-1-1 0 0,0 0 1 0 0,-1 0 0 0 0,1 0-1 0 0,0 0 1 0 0,0 0-1 0 0,0 0 1 0 0,0 0 0 0 0,-1 1 165 0 0,0-1-165 0 0,-20 7 334 0 0,-24 13-486 0 0,43-20 171 0 0,-84 41 112 0 0,2 3 0 0 0,-148 103 0 0 0,227-143-112 0 0,1-1-1 0 0,-1 1 0 0 0,1 0 0 0 0,0 1 1 0 0,0-1-1 0 0,0 1 0 0 0,0 0 0 0 0,1-1 1 0 0,0 1-1 0 0,0 1 0 0 0,0-1 0 0 0,1 0 1 0 0,-4 10-1 0 0,6-11 1 0 0,-1 0 0 0 0,1 1 0 0 0,0-1 1 0 0,0 0-1 0 0,0 0 0 0 0,0 0 0 0 0,1 0 0 0 0,0 0 0 0 0,-1 0 1 0 0,2 0-1 0 0,-1-1 0 0 0,0 1 0 0 0,1 0 0 0 0,-1 0 0 0 0,1-1 1 0 0,0 1-1 0 0,1-1 0 0 0,-1 1 0 0 0,0-1 0 0 0,6 5 0 0 0,108 113 261 0 0,46 55-2552 0 0,-67-59-4882 0 0,-71-89 2781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1:51.89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57 28 1800 0 0,'-18'-17'14012'0'0,"19"6"-13318"0"0,9 29-45 0 0,-4 37-250 0 0,-4-1 0 0 0,-1 0 0 0 0,-10 84 0 0 0,5-83-262 0 0,-8 306 305 0 0,8-136-172 0 0,3-183-249 0 0,1-9 62 0 0,-7 49 1 0 0,6-80 335 0 0,-3 14-2421 0 0,-10-39-2531 0 0,13 17 4029 0 0,1-1 1 0 0,-1 1-1 0 0,1-1 1 0 0,0 1-1 0 0,1-9 1 0 0,0-3-486 0 0,-1-65-3790 0 0,-2 53 2300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1:52.54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7 626 1080 0 0,'-4'-65'2584'0'0,"2"1"1"0"0,10-102-1 0 0,-6 143-2386 0 0,2 2 0 0 0,0-1 1 0 0,1 0-1 0 0,2 1 0 0 0,0 0 0 0 0,1 0 1 0 0,1 1-1 0 0,1 0 0 0 0,1 1 0 0 0,0 0 0 0 0,18-22 1 0 0,-24 35-179 0 0,-1 1 1 0 0,1 0-1 0 0,0 1 1 0 0,0-1-1 0 0,0 1 1 0 0,1 0-1 0 0,-1 0 1 0 0,1 1-1 0 0,0-1 1 0 0,0 1-1 0 0,0 0 1 0 0,1 1-1 0 0,-1 0 1 0 0,1 0-1 0 0,11-2 1 0 0,-11 4-15 0 0,-1 0 1 0 0,1 0 0 0 0,-1 1 0 0 0,1 0 0 0 0,-1 0 0 0 0,0 0 0 0 0,1 1 0 0 0,-1 0-1 0 0,0 0 1 0 0,0 1 0 0 0,0-1 0 0 0,-1 1 0 0 0,1 1 0 0 0,-1-1 0 0 0,1 1 0 0 0,8 8-1 0 0,-1 0-18 0 0,0 0-1 0 0,-1 1 0 0 0,-1 1 1 0 0,0 0-1 0 0,-1 0 0 0 0,0 1 1 0 0,-1 0-1 0 0,-1 1 0 0 0,0 0 1 0 0,-1 1-1 0 0,-1-1 0 0 0,0 1 1 0 0,-2 0-1 0 0,0 1 0 0 0,2 18 1 0 0,-5-22 46 0 0,0 0 1 0 0,0 0-1 0 0,-2-1 1 0 0,0 1-1 0 0,0 0 1 0 0,-2 0-1 0 0,1-1 1 0 0,-2 0 0 0 0,0 1-1 0 0,0-1 1 0 0,-1 0-1 0 0,-1-1 1 0 0,0 1-1 0 0,-1-1 1 0 0,0-1-1 0 0,-1 1 1 0 0,0-1-1 0 0,-1 0 1 0 0,0-1 0 0 0,-11 10-1 0 0,3-7 351 0 0,0 0 0 0 0,0-1-1 0 0,-1-1 1 0 0,-35 16 0 0 0,51-27-352 0 0,1 1-36 0 0,-1-1 0 0 0,1 1 0 0 0,0-1 0 0 0,-1 1 0 0 0,1-1-1 0 0,0 1 1 0 0,0 0 0 0 0,0-1 0 0 0,-1 1 0 0 0,1 0 0 0 0,0 0 0 0 0,0 0 0 0 0,0 0 0 0 0,-1 2 0 0 0,0 6-25 0 0,15-4 83 0 0,64-1-107 0 0,-50-4-94 0 0,0 2 1 0 0,0 0-1 0 0,-1 2 0 0 0,1 0 0 0 0,-1 2 0 0 0,38 14 1 0 0,-51-15 116 0 0,-1 1 0 0 0,0 1 1 0 0,0 0-1 0 0,-1 0 1 0 0,0 2-1 0 0,0-1 1 0 0,-1 1-1 0 0,0 0 1 0 0,-1 1-1 0 0,0 0 1 0 0,11 17-1 0 0,-16-21 30 0 0,-1 0 1 0 0,1 0-1 0 0,-1 1 0 0 0,0 0 0 0 0,-1-1 0 0 0,0 1 0 0 0,0 0 1 0 0,0 0-1 0 0,-1 0 0 0 0,0 0 0 0 0,0 0 0 0 0,-1 1 1 0 0,0-1-1 0 0,0 0 0 0 0,-1 0 0 0 0,0 0 0 0 0,0 0 0 0 0,-1 0 1 0 0,1 0-1 0 0,-2 0 0 0 0,1 0 0 0 0,-1 0 0 0 0,-4 8 0 0 0,-1-3 102 0 0,0 0-1 0 0,0 0 0 0 0,-2 0 0 0 0,1-1 0 0 0,-1-1 0 0 0,-1 0 1 0 0,0 0-1 0 0,0-1 0 0 0,-1 0 0 0 0,0-1 0 0 0,0 0 0 0 0,-1-1 0 0 0,0-1 1 0 0,-1 0-1 0 0,1 0 0 0 0,-29 6 0 0 0,23-7-43 0 0,0-2 0 0 0,0 0 0 0 0,0-1 0 0 0,0-1 1 0 0,0 0-1 0 0,0-2 0 0 0,-1 0 0 0 0,1-1 0 0 0,0-1 0 0 0,0-1 0 0 0,1-1 0 0 0,-29-10 0 0 0,-5-10-3565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03.82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28 700 0 0,'8'-27'10688'0'0,"-2"41"-9938"0"0,-1 9-251 0 0,-2 1-1 0 0,0 0 0 0 0,-1 0 0 0 0,-1 0 0 0 0,-4 32 0 0 0,2 3 140 0 0,54 1062 4246 0 0,-34-938-4179 0 0,6 48 175 0 0,-24-196-2178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04.78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316 127 1112 0 0,'6'-31'5479'0'0,"-3"-14"-341"0"0,-12 63-4515 0 0,-141 320 989 0 0,59-147-729 0 0,80-167-675 0 0,-10 23 447 0 0,-19 63 1 0 0,39-109-640 0 0,1-1 1 0 0,0 0 0 0 0,0 0 0 0 0,0 0 0 0 0,0 0 0 0 0,0 1 0 0 0,0-1 0 0 0,-1 0 0 0 0,1 0 0 0 0,0 0 0 0 0,0 0-1 0 0,0 1 1 0 0,0-1 0 0 0,0 0 0 0 0,0 0 0 0 0,0 0 0 0 0,0 1 0 0 0,0-1 0 0 0,0 0 0 0 0,0 0 0 0 0,0 0 0 0 0,0 1-1 0 0,0-1 1 0 0,0 0 0 0 0,0 0 0 0 0,0 0 0 0 0,0 1 0 0 0,0-1 0 0 0,0 0 0 0 0,1 0 0 0 0,-1 0 0 0 0,0 1 0 0 0,0-1-1 0 0,0 0 1 0 0,0 0 0 0 0,0 0 0 0 0,0 0 0 0 0,1 0 0 0 0,-1 1 0 0 0,0-1 0 0 0,0 0 0 0 0,0 0 0 0 0,0 0 0 0 0,1 0 0 0 0,-1 0-1 0 0,0 0 1 0 0,0 0 0 0 0,0 0 0 0 0,1 0 0 0 0,-1 1 0 0 0,0-1 0 0 0,13-7 234 0 0,11-16-161 0 0,-7 0-134 0 0,-2-1-1 0 0,0 0 0 0 0,15-38 0 0 0,26-84-281 0 0,-20 47 211 0 0,0 2 162 0 0,-18 43 563 0 0,47-93-1 0 0,-61 139-533 0 0,1 0 0 0 0,0 0 0 0 0,0 1 1 0 0,1 0-1 0 0,-1-1 0 0 0,2 2 1 0 0,-1-1-1 0 0,1 1 0 0 0,10-8 0 0 0,-16 14-67 0 0,0-1 0 0 0,0 1 0 0 0,1-1-1 0 0,-1 1 1 0 0,0 0 0 0 0,0 0 0 0 0,1-1-1 0 0,-1 1 1 0 0,0 0 0 0 0,1 0 0 0 0,-1 0-1 0 0,0 1 1 0 0,0-1 0 0 0,1 0 0 0 0,-1 0 0 0 0,0 1-1 0 0,0-1 1 0 0,1 1 0 0 0,-1-1 0 0 0,0 1-1 0 0,0-1 1 0 0,0 1 0 0 0,1 0 0 0 0,21 19 85 0 0,-13-7-20 0 0,1-1 0 0 0,-2 2-1 0 0,0 0 1 0 0,13 28 0 0 0,22 67 270 0 0,-15-34-94 0 0,25 63 413 0 0,32 69 303 0 0,-43-117-258 0 0,-42-88-768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12.23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66 108 1576 0 0,'-3'0'2747'0'0,"-60"-12"7683"0"0,64 11-10374 0 0,0 0 0 0 0,-1 0 0 0 0,1 0 0 0 0,0 0 0 0 0,0 0 0 0 0,0 0 0 0 0,0 1 0 0 0,0-1 0 0 0,0 0 0 0 0,0 1 0 0 0,0-1 0 0 0,0 0 1 0 0,0 1-1 0 0,1-1 0 0 0,-1 1 0 0 0,0 0 0 0 0,0-1 0 0 0,1 1 0 0 0,-1 0 0 0 0,0 0 0 0 0,0 0 0 0 0,2 0 0 0 0,-1 0-39 0 0,645-76 1346 0 0,-637 76-1365 0 0,120-6-147 0 0,-109 6 118 0 0,1 1 0 0 0,-1 1 1 0 0,0 1-1 0 0,21 6 0 0 0,-39-9 25 0 0,-1 1 0 0 0,1 0-1 0 0,-1 0 1 0 0,1 0 0 0 0,-1 0 0 0 0,0 0 0 0 0,1 0 0 0 0,-1 0 0 0 0,0 1-1 0 0,0-1 1 0 0,1 1 0 0 0,-1 0 0 0 0,-1 0 0 0 0,1-1 0 0 0,0 1 0 0 0,0 0-1 0 0,-1 1 1 0 0,1-1 0 0 0,1 4 0 0 0,-2-3 2 0 0,0 1 0 0 0,0-1 0 0 0,-1 1 0 0 0,0-1-1 0 0,1 1 1 0 0,-1-1 0 0 0,0 1 0 0 0,-1 0 0 0 0,1-1 0 0 0,-1 1 0 0 0,0-1 0 0 0,0 1-1 0 0,0-1 1 0 0,-1 4 0 0 0,-7 15 0 0 0,0-2 0 0 0,-1 1 0 0 0,-1-1-1 0 0,-18 25 1 0 0,-63 72-49 0 0,70-90 26 0 0,-506 580 26 0 0,524-601 4 0 0,-3 1 6 0 0,-65 73 222 0 0,-84 122 0 0 0,152-197-192 0 0,1 0 0 0 0,0 0 0 0 0,0 0 0 0 0,0 0 0 0 0,1 0 0 0 0,0 1 0 0 0,0-1 0 0 0,0 1 0 0 0,1 0 0 0 0,0-1 0 0 0,-1 10 0 0 0,2-14-27 0 0,0 0 1 0 0,1 0 0 0 0,-1 0 0 0 0,1 0 0 0 0,-1 0-1 0 0,1 0 1 0 0,-1 0 0 0 0,1-1 0 0 0,-1 1 0 0 0,1 0-1 0 0,0 0 1 0 0,-1 0 0 0 0,1-1 0 0 0,0 1 0 0 0,0 0 0 0 0,0-1-1 0 0,-1 1 1 0 0,1 0 0 0 0,0-1 0 0 0,0 1 0 0 0,0-1-1 0 0,0 0 1 0 0,0 1 0 0 0,2-1 0 0 0,26 7 195 0 0,6-8-117 0 0,-1-1 0 0 0,1-2 0 0 0,-1-1 0 0 0,36-11 1 0 0,-3 2-56 0 0,-5 2-376 0 0,290-53-50 0 0,-174 41-2202 0 0,1 10-4273 0 0,-163 14 4125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12.61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 15 1176 0 0,'-10'-14'10546'0'0,"11"59"-10064"0"0,1 0 1 0 0,3 0-1 0 0,18 82 1 0 0,-18-107-614 0 0,2 0 0 0 0,0 0 0 0 0,0 0 0 0 0,2-1 0 0 0,1 0 0 0 0,0 0 0 0 0,1-1 1 0 0,1-1-1 0 0,0 0 0 0 0,23 23 0 0 0,-31-36-338 0 0,0 0 1 0 0,0-1 0 0 0,0 1-1 0 0,0-1 1 0 0,0 0 0 0 0,1 0-1 0 0,-1-1 1 0 0,1 1 0 0 0,0-1 0 0 0,0 0-1 0 0,0 0 1 0 0,0-1 0 0 0,6 2-1 0 0,5-3-2782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13.00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125 98 3444 0 0,'-19'-14'2809'0'0,"-1"2"-717"0"0,5 0-504 0 0,3 3-524 0 0,0 1-484 0 0,-1-1-204 0 0,5 2-204 0 0,-7-4-228 0 0,9 4-104 0 0,2-1-800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13.65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180 19 1608 0 0,'4'-18'12713'0'0,"-7"19"-12645"0"0,0 1 0 0 0,0 0 0 0 0,0 0 1 0 0,1 0-1 0 0,-1 0 0 0 0,1 0 0 0 0,-1 1 1 0 0,1-1-1 0 0,0 1 0 0 0,0 0 0 0 0,0-1 1 0 0,0 1-1 0 0,-2 5 0 0 0,-23 49 710 0 0,22-44-603 0 0,-18 42 207 0 0,3 0 1 0 0,2 1-1 0 0,2 1 1 0 0,3 0-1 0 0,3 1 1 0 0,2 1-1 0 0,3-1 1 0 0,3 96-1 0 0,5-111-459 0 0,1 0-1 0 0,2-1 1 0 0,3 1-1 0 0,1-2 0 0 0,2 1 1 0 0,1-2-1 0 0,3 1 1 0 0,1-2-1 0 0,2 0 1 0 0,1-2-1 0 0,2 0 1 0 0,42 52-1 0 0,39 26-2365 0 0,-89-102 1130 0 0,0 0-1 0 0,2-1 0 0 0,-1 0 0 0 0,1-2 0 0 0,1 1 0 0 0,17 7 0 0 0,-8-9-3305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08.0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122 437 16 0 0,'8'9'7751'0'0,"-4"-8"-7292"0"0,0 0 0 0 0,0 0 0 0 0,0 0 0 0 0,0-1 0 0 0,0 1 0 0 0,0-1 0 0 0,0 0 0 0 0,0 0 0 0 0,1-1 0 0 0,-1 1 0 0 0,0-1 0 0 0,0 0 0 0 0,0 0 0 0 0,4-2 0 0 0,62-28-542 0 0,-53 23 241 0 0,113-60-1220 0 0,-116 59 1312 0 0,0 0-1 0 0,-1-1 1 0 0,0-1-1 0 0,0 0 1 0 0,-1 0 0 0 0,18-24-1 0 0,-26 30-93 0 0,-1 1 0 0 0,-1-1-1 0 0,1 0 1 0 0,-1 0 0 0 0,0 0 0 0 0,0 0 0 0 0,0 0-1 0 0,-1 0 1 0 0,1-1 0 0 0,-1 1 0 0 0,-1 0 0 0 0,1-1-1 0 0,-1 1 1 0 0,0-1 0 0 0,0 1 0 0 0,0 0 0 0 0,-1-1-1 0 0,0 1 1 0 0,0-1 0 0 0,0 1 0 0 0,-1 0 0 0 0,-4-9-1 0 0,3 7-107 0 0,-1 0 0 0 0,0 0 0 0 0,-1 0 0 0 0,0 1 0 0 0,0 0 0 0 0,0 0 0 0 0,0 0 0 0 0,-1 1 0 0 0,0 0 0 0 0,0 0 0 0 0,-1 0 0 0 0,0 1 0 0 0,1 0 0 0 0,-1 0 0 0 0,-11-3-1 0 0,4 2-40 0 0,0 1-1 0 0,-1 0 0 0 0,0 1 0 0 0,0 1 0 0 0,0 0 0 0 0,0 1 0 0 0,0 1 0 0 0,0 0 0 0 0,0 1 0 0 0,0 1 1 0 0,0 0-1 0 0,0 1 0 0 0,1 1 0 0 0,-1 0 0 0 0,1 1 0 0 0,0 0 0 0 0,0 1 0 0 0,-19 12 0 0 0,23-12-5 0 0,0 0 1 0 0,1 0-1 0 0,0 1 0 0 0,0 0 0 0 0,0 1 0 0 0,1 0 0 0 0,0 1 0 0 0,1-1 0 0 0,0 1 1 0 0,0 1-1 0 0,1-1 0 0 0,0 1 0 0 0,1 0 0 0 0,0 1 0 0 0,1-1 0 0 0,0 1 0 0 0,0 0 1 0 0,1 0-1 0 0,1 0 0 0 0,0 0 0 0 0,0 0 0 0 0,1 1 0 0 0,0-1 0 0 0,2 21 0 0 0,2-14-26 0 0,1 0 0 0 0,0-1-1 0 0,1 1 1 0 0,1-1 0 0 0,0-1-1 0 0,1 1 1 0 0,1-1 0 0 0,1 0-1 0 0,0-1 1 0 0,1 0-1 0 0,1 0 1 0 0,0-1 0 0 0,1 0-1 0 0,0-1 1 0 0,21 16 0 0 0,-21-19-12 0 0,1 0 0 0 0,0-1 0 0 0,0-1 0 0 0,1 0 0 0 0,0 0 0 0 0,0-2 1 0 0,1 0-1 0 0,0 0 0 0 0,0-2 0 0 0,0 0 0 0 0,1 0 0 0 0,-1-1 0 0 0,1-1 1 0 0,0-1-1 0 0,-1 0 0 0 0,1-1 0 0 0,29-4 0 0 0,-25 0 107 0 0,-1-1-1 0 0,1-1 1 0 0,-1-1 0 0 0,0-1-1 0 0,-1 0 1 0 0,0-1 0 0 0,0-1-1 0 0,-1-1 1 0 0,0 0-1 0 0,-1-1 1 0 0,0-1 0 0 0,-1-1-1 0 0,-1 0 1 0 0,21-25 0 0 0,2-12 695 0 0,-1-2 0 0 0,-3-1 0 0 0,35-77 1 0 0,-60 115-709 0 0,0 0 0 0 0,0 1 0 0 0,2 1-1 0 0,0-1 1 0 0,17-18 0 0 0,-24 30-109 0 0,0 0-1 0 0,0 0 1 0 0,0 1-1 0 0,1-1 0 0 0,-1 1 1 0 0,1 0-1 0 0,-1-1 1 0 0,1 2-1 0 0,0-1 0 0 0,0 0 1 0 0,0 1-1 0 0,0 0 1 0 0,0 0-1 0 0,0 0 1 0 0,1 0-1 0 0,-1 0 0 0 0,0 1 1 0 0,0 0-1 0 0,1 0 1 0 0,-1 0-1 0 0,0 1 1 0 0,0-1-1 0 0,1 1 0 0 0,-1 0 1 0 0,0 0-1 0 0,0 1 1 0 0,7 3-1 0 0,8 4-183 0 0,-2 1 0 0 0,1 1 0 0 0,-2 1-1 0 0,1 0 1 0 0,-2 1 0 0 0,0 1 0 0 0,14 16 0 0 0,3 6-282 0 0,48 75 0 0 0,-61-82 378 0 0,-2 1 1 0 0,18 42-1 0 0,-30-60 206 0 0,0 0-1 0 0,-1 0 1 0 0,-1 1 0 0 0,0-1-1 0 0,-1 1 1 0 0,0 0-1 0 0,-1 0 1 0 0,0 0 0 0 0,-2 17-1 0 0,1-28-11 0 0,0 0-1 0 0,0 0 0 0 0,-1-1 0 0 0,1 1 1 0 0,-1 0-1 0 0,1 0 0 0 0,-1 0 0 0 0,0 0 0 0 0,0 0 1 0 0,1-1-1 0 0,-1 1 0 0 0,0 0 0 0 0,-1-1 1 0 0,1 1-1 0 0,0 0 0 0 0,0-1 0 0 0,-1 0 1 0 0,1 1-1 0 0,-1-1 0 0 0,1 0 0 0 0,-1 0 0 0 0,0 1 1 0 0,1-1-1 0 0,-1-1 0 0 0,0 1 0 0 0,0 0 1 0 0,1 0-1 0 0,-1-1 0 0 0,-3 2 0 0 0,4-3-25 0 0,0 1 0 0 0,0 0-1 0 0,0 0 1 0 0,0 0 0 0 0,0-1-1 0 0,0 1 1 0 0,0 0 0 0 0,0-1-1 0 0,0 1 1 0 0,1-1 0 0 0,-1 1-1 0 0,0-1 1 0 0,0 1 0 0 0,1-1 0 0 0,-1 0-1 0 0,0 1 1 0 0,1-1 0 0 0,-1 0-1 0 0,0 0 1 0 0,1 1 0 0 0,-1-1-1 0 0,1 0 1 0 0,-1 0 0 0 0,0-1-1 0 0,-9-22 298 0 0,10 23-290 0 0,-2-8 20 0 0,0 1-1 0 0,0-1 0 0 0,1 0 0 0 0,1 0 0 0 0,-1 0 1 0 0,2 1-1 0 0,-1-1 0 0 0,1 0 0 0 0,0 0 0 0 0,1 1 1 0 0,0-1-1 0 0,5-13 0 0 0,0 2 23 0 0,2-1-1 0 0,0 1 1 0 0,23-35-1 0 0,-14 28-192 0 0,2 1 1 0 0,1 2-1 0 0,1 0 0 0 0,1 1 0 0 0,1 1 1 0 0,1 1-1 0 0,53-35 0 0 0,-40 34-1621 0 0,68-29 1 0 0,-57 32-2673 0 0,55-14 0 0 0,-56 20-2754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14.10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439 57 2268 0 0,'-3'-5'868'0'0,"-15"-15"3471"0"0,14 17-3471 0 0,0-1 0 0 0,-8-4 0 0 0,7 5-492 0 0,0 1 0 0 0,-1 0 0 0 0,1 0-1 0 0,0 0 1 0 0,0 1 0 0 0,-1-1 0 0 0,-9 0 0 0 0,5 2-257 0 0,0 0 0 0 0,0 0-1 0 0,0 1 1 0 0,0 1 0 0 0,0-1 0 0 0,1 2 0 0 0,-1-1-1 0 0,0 1 1 0 0,-11 6 0 0 0,0 0-58 0 0,1 0 0 0 0,1 2 0 0 0,0 0 0 0 0,0 1-1 0 0,1 1 1 0 0,1 0 0 0 0,-20 21 0 0 0,32-29-70 0 0,0 0 0 0 0,1 0 0 0 0,0 0 1 0 0,0 1-1 0 0,0-1 0 0 0,0 1 0 0 0,1 0 0 0 0,0 0 0 0 0,1 1 0 0 0,-1-1 0 0 0,1 1 1 0 0,0-1-1 0 0,1 1 0 0 0,-1-1 0 0 0,2 1 0 0 0,-1 0 0 0 0,1 0 0 0 0,-1 0 1 0 0,2-1-1 0 0,-1 1 0 0 0,1 0 0 0 0,0 0 0 0 0,1-1 0 0 0,-1 1 0 0 0,1-1 0 0 0,1 1 1 0 0,3 7-1 0 0,10 14-106 0 0,1-1-1 0 0,1 0 1 0 0,1-2 0 0 0,2 0 0 0 0,23 22 0 0 0,-19-22 168 0 0,-1 2 1 0 0,-2 1-1 0 0,30 47 0 0 0,-48-68 61 0 0,-1 0-1 0 0,0 1 0 0 0,0-1 1 0 0,0 0-1 0 0,-1 1 0 0 0,-1-1 1 0 0,1 1-1 0 0,-1 0 0 0 0,0 0 1 0 0,-1 0-1 0 0,0-1 0 0 0,0 1 0 0 0,0 0 1 0 0,-1 0-1 0 0,-1 0 0 0 0,1-1 1 0 0,-1 1-1 0 0,0-1 0 0 0,-1 1 1 0 0,0-1-1 0 0,0 0 0 0 0,-1 0 1 0 0,0 0-1 0 0,0 0 0 0 0,-10 11 1 0 0,9-11-101 0 0,-1 0 0 0 0,0-1 1 0 0,-1 0-1 0 0,0 0 0 0 0,0-1 0 0 0,0 1 1 0 0,0-2-1 0 0,-1 1 0 0 0,0-1 1 0 0,0 0-1 0 0,0-1 0 0 0,0 0 1 0 0,-1 0-1 0 0,1-1 0 0 0,-1 0 0 0 0,0 0 1 0 0,0-1-1 0 0,0 0 0 0 0,1-1 1 0 0,-1 1-1 0 0,0-2 0 0 0,-14-1 1 0 0,18 1-365 0 0,1-1 1 0 0,-1 1 0 0 0,1-1 0 0 0,-1 0 0 0 0,1 0 0 0 0,-1 0-1 0 0,1-1 1 0 0,0 1 0 0 0,0-1 0 0 0,-4-3 0 0 0,-17-25-5553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14.83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90 1836 0 0,'27'-17'8680'0'0,"-23"13"-8064"0"0,2-2-186 0 0,-1 1-1 0 0,1 0 1 0 0,0 0-1 0 0,0 1 1 0 0,1 0-1 0 0,-1 0 0 0 0,1 0 1 0 0,0 1-1 0 0,8-3 1 0 0,-12 5-434 0 0,1 2-40 0 0,0-1 26 0 0,0 1 0 0 0,0 0 0 0 0,0 0 0 0 0,0 1 0 0 0,-1-1 0 0 0,1 1 0 0 0,-1 0 0 0 0,1 0 0 0 0,-1 0 0 0 0,1 0 0 0 0,-1 0 0 0 0,0 1 0 0 0,0 0 0 0 0,0-1 0 0 0,-1 1 0 0 0,5 6 0 0 0,5 8-165 0 0,-1 0 0 0 0,0 1 1 0 0,-2 1-1 0 0,13 31 0 0 0,19 84-370 0 0,-14-42 506 0 0,-13-33 1162 0 0,-13-62-1018 0 0,0 0 0 0 0,0 0 0 0 0,0 1 0 0 0,-1-1 0 0 0,0 0 0 0 0,1 0 0 0 0,-1-1 0 0 0,0 1 0 0 0,-1-5 0 0 0,1 5 45 0 0,1-18 430 0 0,0 1 0 0 0,1-1 1 0 0,2 1-1 0 0,0-1 0 0 0,1 1 0 0 0,12-32 0 0 0,-10 36-517 0 0,0 1 0 0 0,1 0 1 0 0,0 0-1 0 0,2 0 0 0 0,0 1 0 0 0,0 0 0 0 0,1 1 1 0 0,18-16-1 0 0,-26 25-127 0 0,1 1-1 0 0,-1 1 1 0 0,1-1 0 0 0,0 0 0 0 0,-1 1-1 0 0,1 0 1 0 0,0 0 0 0 0,1 0 0 0 0,-1 0-1 0 0,0 1 1 0 0,0 0 0 0 0,1-1 0 0 0,-1 2-1 0 0,1-1 1 0 0,-1 0 0 0 0,1 1 0 0 0,8 0 0 0 0,-7 1-12 0 0,0 1 1 0 0,0-1 0 0 0,0 1-1 0 0,0 0 1 0 0,0 1 0 0 0,0-1-1 0 0,0 1 1 0 0,-1 0 0 0 0,0 1-1 0 0,1-1 1 0 0,6 8 0 0 0,2 2-16 0 0,-1 1 1 0 0,0 0-1 0 0,-1 1 1 0 0,-1 0-1 0 0,0 1 1 0 0,-1 1-1 0 0,12 26 1 0 0,-17-30 430 0 0,2 2 571 0 0,-9-20 127 0 0,1-2-945 0 0,0 0 0 0 0,0 1 0 0 0,1-1 0 0 0,0 0 0 0 0,0 0 0 0 0,1 0 0 0 0,0 1 0 0 0,0-1 0 0 0,0 0 0 0 0,4-10 0 0 0,-2 7-9 0 0,2-7-23 0 0,0 0 1 0 0,1 0 0 0 0,1 1-1 0 0,13-24 1 0 0,-16 33-85 0 0,0 0-1 0 0,1 0 1 0 0,0 1 0 0 0,0-1 0 0 0,1 1 0 0 0,-1 0-1 0 0,1 1 1 0 0,1-1 0 0 0,-1 1 0 0 0,1 0-1 0 0,12-6 1 0 0,-15 10 13 0 0,0 0 0 0 0,-1 0 0 0 0,1 1 1 0 0,0-1-1 0 0,0 1 0 0 0,-1 0 0 0 0,1 0 0 0 0,0 1 0 0 0,0-1 0 0 0,-1 1 0 0 0,1 0 0 0 0,0 0 0 0 0,-1 0 0 0 0,1 0 0 0 0,-1 0 0 0 0,1 1 0 0 0,-1 0 1 0 0,0 0-1 0 0,1 0 0 0 0,-1 0 0 0 0,0 0 0 0 0,5 5 0 0 0,3 3-39 0 0,0 0 1 0 0,0 1-1 0 0,-1 0 1 0 0,11 17-1 0 0,-4-2-286 0 0,-2 0-1 0 0,19 48 0 0 0,-20-42-2245 0 0,27 46-1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15.41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275 151 240 0 0,'8'-10'3620'0'0,"-4"5"-3110"0"0,-1 0-1 0 0,1-1 1 0 0,-1 1-1 0 0,0-1 1 0 0,0 0-1 0 0,0 0 0 0 0,-1 0 1 0 0,0 0-1 0 0,0 0 1 0 0,-1 0-1 0 0,0-1 1 0 0,1-8-1 0 0,-2 12-112 0 0,-5-11 812 0 0,5 13-1142 0 0,-1-1 0 0 0,1 1 0 0 0,-1-1-1 0 0,1 1 1 0 0,-1 0 0 0 0,1-1 0 0 0,-1 1 0 0 0,0 0 0 0 0,0-1-1 0 0,0 1 1 0 0,0 0 0 0 0,0 0 0 0 0,0 0 0 0 0,0-1-1 0 0,0 1 1 0 0,0 0 0 0 0,0 1 0 0 0,-1-1 0 0 0,1 0-1 0 0,0 0 1 0 0,-1 0 0 0 0,-1 0 0 0 0,-2-1-6 0 0,-1 0-1 0 0,0 0 1 0 0,0 0 0 0 0,0 1 0 0 0,0 0 0 0 0,0 0-1 0 0,0 1 1 0 0,-1-1 0 0 0,1 1 0 0 0,0 1-1 0 0,0-1 1 0 0,0 1 0 0 0,-6 2 0 0 0,2-1 16 0 0,0 2 0 0 0,0-1 0 0 0,1 1 0 0 0,-1 0 0 0 0,1 1 0 0 0,0 0 0 0 0,-13 11 0 0 0,13-9-30 0 0,-1 1-1 0 0,1 0 1 0 0,1 0-1 0 0,0 1 1 0 0,0 0-1 0 0,1 1 1 0 0,0-1-1 0 0,0 2 1 0 0,1-1-1 0 0,0 1 1 0 0,1-1-1 0 0,1 1 1 0 0,-1 1-1 0 0,-3 16 1 0 0,8-23-46 0 0,-1 0 0 0 0,1 0 0 0 0,0 0 0 0 0,0 0 0 0 0,1 0 0 0 0,-1 0 0 0 0,1 0-1 0 0,0-1 1 0 0,0 1 0 0 0,1 0 0 0 0,-1 0 0 0 0,1-1 0 0 0,0 1 0 0 0,1-1 0 0 0,-1 1 0 0 0,1-1 0 0 0,0 0 0 0 0,0 0 0 0 0,0 0 0 0 0,0-1 0 0 0,1 1 0 0 0,-1-1 0 0 0,8 6 0 0 0,-8-7-13 0 0,1 0 0 0 0,0 1 1 0 0,-1-1-1 0 0,1-1 0 0 0,0 1 0 0 0,0-1 1 0 0,0 1-1 0 0,0-1 0 0 0,0 0 0 0 0,1 0 1 0 0,-1-1-1 0 0,0 1 0 0 0,0-1 0 0 0,1 0 0 0 0,-1 0 1 0 0,0-1-1 0 0,0 1 0 0 0,0-1 0 0 0,1 0 1 0 0,-1 0-1 0 0,0 0 0 0 0,0-1 0 0 0,0 1 1 0 0,-1-1-1 0 0,1 0 0 0 0,0 0 0 0 0,0 0 1 0 0,2-4-1 0 0,4-2 206 0 0,-1 0 1 0 0,0-1 0 0 0,-1-1 0 0 0,0 1-1 0 0,0-1 1 0 0,-1-1 0 0 0,9-18 0 0 0,-3 2 742 0 0,-1 0 0 0 0,8-30 0 0 0,-19 55-852 0 0,19 17-68 0 0,-3 10-700 0 0,1 0 0 0 0,1-2 0 0 0,1 0 1 0 0,1-1-1 0 0,1-1 0 0 0,1-1 0 0 0,48 32 0 0 0,-65-48 92 0 0,1 0 0 0 0,0 0 0 0 0,0-1-1 0 0,10 3 1 0 0,26-5-8530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15.81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16 93 1396 0 0,'-7'-39'6531'0'0,"-2"-15"1276"0"0,17 305-5335 0 0,0-169-2687 0 0,3-1 1 0 0,32 124 0 0 0,-22-125-171 0 0,8 31-761 0 0,-4-42-4350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16.21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0 129 3268 0 0,'2'-14'2656'0'0,"0"0"0"0"0,-2-24 0 0 0,4-25 3950 0 0,-4 94-6152 0 0,-2 31-407 0 0,2 1-1 0 0,4 0 1 0 0,2-1-1 0 0,27 118 1 0 0,-19-129-834 0 0,2-1 0 0 0,2-1 1 0 0,3-1-1 0 0,1 0 0 0 0,2-2 1 0 0,39 55-1 0 0,-33-69-5841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16.58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45 53 3748 0 0,'-45'-52'9103'0'0,"66"74"-8355"0"0,231 283-1158 0 0,-201-234 260 0 0,-2 1 1 0 0,59 122-1 0 0,-91-156 388 0 0,-2 0 0 0 0,-2 0-1 0 0,-1 1 1 0 0,-3 1-1 0 0,0 0 1 0 0,-3 0-1 0 0,2 60 1 0 0,-7-65 362 0 0,-2 0 1 0 0,-2 0-1 0 0,-1 0 1 0 0,-2 0-1 0 0,-1-1 1 0 0,-1 0-1 0 0,-2 0 1 0 0,-29 63-1 0 0,15-50 420 0 0,-41 62 1 0 0,52-90-1266 0 0,0-1 0 0 0,-2-1 1 0 0,0 0-1 0 0,-1-1 1 0 0,-35 27-1 0 0,19-26-2412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17.9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57 75 1728 0 0,'-56'-31'13595'0'0,"56"30"-13491"0"0,849-40 1243 0 0,-847 41-1347 0 0,49-2-104 0 0,58 7 0 0 0,-107-5 105 0 0,-1 0 0 0 0,0 0 1 0 0,0 0-1 0 0,0 0 0 0 0,0 0 1 0 0,1 0-1 0 0,-1 0 1 0 0,0 1-1 0 0,0-1 0 0 0,0 1 1 0 0,0-1-1 0 0,0 1 1 0 0,0-1-1 0 0,0 1 0 0 0,0-1 1 0 0,0 1-1 0 0,0 0 1 0 0,0 0-1 0 0,0-1 0 0 0,-1 1 1 0 0,1 0-1 0 0,0 0 0 0 0,0 0 1 0 0,-1 0-1 0 0,1 0 1 0 0,-1 0-1 0 0,1 0 0 0 0,-1 0 1 0 0,1 0-1 0 0,-1 0 1 0 0,1 0-1 0 0,-1 0 0 0 0,0 1 1 0 0,0-1-1 0 0,0 0 1 0 0,1 0-1 0 0,-1 0 0 0 0,0 0 1 0 0,-1 0-1 0 0,1 1 0 0 0,0-1 1 0 0,0 0-1 0 0,0 0 1 0 0,-1 0-1 0 0,1 0 0 0 0,0 0 1 0 0,-1 0-1 0 0,1 0 1 0 0,-1 1-1 0 0,0 0 0 0 0,-3 6 16 0 0,-1 0 0 0 0,0 0 0 0 0,0-1 0 0 0,-11 13 1 0 0,-279 278-64 0 0,178-187 43 0 0,34-32 15 0 0,-5 3 101 0 0,-120 147 1 0 0,198-216-88 0 0,1-2 114 0 0,0 0 0 0 0,1 1 0 0 0,0 0 1 0 0,-7 17-1 0 0,14-27-88 0 0,0 1 0 0 0,0-1 0 0 0,0 0 0 0 0,0 1 1 0 0,0-1-1 0 0,1 1 0 0 0,-1-1 0 0 0,1 1 0 0 0,0-1 0 0 0,0 1 1 0 0,0-1-1 0 0,0 1 0 0 0,0-1 0 0 0,0 1 0 0 0,1-1 0 0 0,-1 1 1 0 0,1-1-1 0 0,0 1 0 0 0,-1-1 0 0 0,1 0 0 0 0,0 1 0 0 0,1-1 0 0 0,-1 0 1 0 0,0 0-1 0 0,1 0 0 0 0,-1 0 0 0 0,1 0 0 0 0,-1 0 0 0 0,1 0 1 0 0,4 3-1 0 0,3 1 68 0 0,1 0 0 0 0,0 0 0 0 0,1-1 0 0 0,-1-1 0 0 0,1 0 0 0 0,0 0 1 0 0,0-1-1 0 0,0 0 0 0 0,12 1 0 0 0,21 1 49 0 0,44 0-1 0 0,-62-5-94 0 0,525-2 155 0 0,-366-9-2587 0 0,-2-4-3531 0 0,-150 10 250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18.65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257 75 608 0 0,'0'0'1564'0'0,"-9"-43"6424"0"0,8 41-7755 0 0,1 0 1 0 0,0 1 0 0 0,-1-1-1 0 0,1 1 1 0 0,-1-1 0 0 0,0 1-1 0 0,1 0 1 0 0,-1-1 0 0 0,0 1-1 0 0,0 0 1 0 0,0-1 0 0 0,0 1 0 0 0,0 0-1 0 0,0 0 1 0 0,-1 0 0 0 0,1 0-1 0 0,0 0 1 0 0,0 0 0 0 0,-1 0-1 0 0,1 0 1 0 0,-1 0 0 0 0,1 1-1 0 0,-1-1 1 0 0,1 1 0 0 0,-2-1-1 0 0,-1 0-90 0 0,0 1-1 0 0,0 0 0 0 0,0 0 1 0 0,0 0-1 0 0,1 0 0 0 0,-1 1 0 0 0,0-1 1 0 0,0 1-1 0 0,0 0 0 0 0,-4 2 1 0 0,-5 2-71 0 0,1 1 1 0 0,0 0-1 0 0,0 0 1 0 0,1 2 0 0 0,-15 11-1 0 0,18-13-13 0 0,0 2-1 0 0,1-1 0 0 0,0 1 1 0 0,0 0-1 0 0,1 1 1 0 0,0-1-1 0 0,1 1 0 0 0,0 0 1 0 0,0 1-1 0 0,1-1 1 0 0,0 1-1 0 0,1 0 0 0 0,0 0 1 0 0,0 0-1 0 0,1 1 0 0 0,1-1 1 0 0,-1 0-1 0 0,2 1 1 0 0,0-1-1 0 0,1 19 0 0 0,1-18-42 0 0,0 1 0 0 0,0-1 0 0 0,1 0 0 0 0,0 0-1 0 0,1 0 1 0 0,1 0 0 0 0,0-1 0 0 0,0 0 0 0 0,1 0-1 0 0,0 0 1 0 0,0 0 0 0 0,1-1 0 0 0,1 0 0 0 0,0-1-1 0 0,0 0 1 0 0,0 0 0 0 0,1 0 0 0 0,16 9-1 0 0,-16-11-28 0 0,0-1-1 0 0,0 0 1 0 0,0-1-1 0 0,1 0 1 0 0,0 0-1 0 0,0-1 1 0 0,0 0-1 0 0,0-1 1 0 0,1 0-1 0 0,-1-1 1 0 0,1 0-1 0 0,-1-1 1 0 0,0 0-1 0 0,1-1 1 0 0,-1 1-1 0 0,1-2 0 0 0,-1 0 1 0 0,0 0-1 0 0,0-1 1 0 0,0 0-1 0 0,0-1 1 0 0,9-4-1 0 0,-10 3-9 0 0,0 0-1 0 0,-1-1 1 0 0,0 0-1 0 0,0 0 1 0 0,-1-1-1 0 0,0 0 1 0 0,0 0 0 0 0,0-1-1 0 0,-1 0 1 0 0,0 0-1 0 0,-1 0 1 0 0,0-1-1 0 0,0 1 1 0 0,-1-1-1 0 0,4-10 1 0 0,-5 10-7 0 0,8-21 29 0 0,11-42-1 0 0,-20 63 11 0 0,-1 1-1 0 0,0 0 1 0 0,0 0-1 0 0,0 0 1 0 0,-1 0 0 0 0,-1-1-1 0 0,1 1 1 0 0,-1 0 0 0 0,-1 0-1 0 0,-3-14 1 0 0,2 17-9 0 0,1 0 0 0 0,-2-1-1 0 0,1 2 1 0 0,0-1 0 0 0,-1 0 0 0 0,0 1 0 0 0,0-1 0 0 0,0 1 0 0 0,-1 0 0 0 0,0 1 0 0 0,1-1 0 0 0,-1 1-1 0 0,0 0 1 0 0,-1 0 0 0 0,1 0 0 0 0,-8-2 0 0 0,-11-4-218 0 0,0 1-1 0 0,-33-6 1 0 0,48 12-4 0 0,2 1-221 0 0,0-1-1 0 0,0 1 1 0 0,0 1 0 0 0,-13-1-1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19.68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360 3 2768 0 0,'-19'-3'6030'0'0,"12"4"-5770"0"0,0 0-1 0 0,1 0 1 0 0,-1 1 0 0 0,1 0-1 0 0,-1 0 1 0 0,1 0 0 0 0,-1 1-1 0 0,1 0 1 0 0,0 0 0 0 0,0 1-1 0 0,-6 5 1 0 0,2-1-19 0 0,1 0 0 0 0,0 1-1 0 0,0 0 1 0 0,1 0 0 0 0,-11 19 0 0 0,1 1 15 0 0,2 2 0 0 0,1 0 0 0 0,-18 54 0 0 0,6-2-120 0 0,4 1 0 0 0,3 1 0 0 0,4 1 0 0 0,4 1 1 0 0,-2 172-1 0 0,16-198-242 0 0,4 0-1 0 0,1 0 1 0 0,27 100 0 0 0,-20-116-116 0 0,1 0 0 0 0,2-1 0 0 0,3-1 0 0 0,1-1 0 0 0,35 53 0 0 0,-41-74-723 0 0,33 36 1 0 0,1-13-3572 0 0,-22-25-118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20.07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97 207 2688 0 0,'-10'-22'1572'0'0,"1"-1"0"0"0,1 0-1 0 0,2-1 1 0 0,0 0 0 0 0,1 0-1 0 0,-2-29 1 0 0,10 39-710 0 0,3 18 169 0 0,5 23-168 0 0,-7 33-368 0 0,-2 0 0 0 0,-3 1 1 0 0,-15 103-1 0 0,7-87-191 0 0,-8 67 114 0 0,-9 117 214 0 0,24-216-492 0 0,2-1 0 0 0,2 1 0 0 0,15 79 0 0 0,-15-112-185 0 0,1 0 0 0 0,0 0 0 0 0,1 0 1 0 0,1-1-1 0 0,0 1 0 0 0,0-1 0 0 0,1 0 0 0 0,11 14 0 0 0,-15-21-165 0 0,1-1 1 0 0,1 0-1 0 0,-1 1 1 0 0,0-2-1 0 0,1 1 1 0 0,0 0-1 0 0,-1-1 1 0 0,1 1-1 0 0,0-1 1 0 0,0 0-1 0 0,5 1 0 0 0,-5-1-249 0 0,1-1 0 0 0,-1-1-1 0 0,1 1 1 0 0,-1-1-1 0 0,1 1 1 0 0,-1-1 0 0 0,1 0-1 0 0,-1-1 1 0 0,1 1 0 0 0,-1-1-1 0 0,1 0 1 0 0,7-3-1 0 0,10-4-3273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10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388 654 232 0 0,'0'0'9481'0'0,"23"-23"-6538"0"0,-14 18-2750 0 0,-1 0 0 0 0,1-1 0 0 0,12-11 0 0 0,-19 15-124 0 0,0 0 0 0 0,1 0 1 0 0,-1 0-1 0 0,-1 0 0 0 0,1 0 0 0 0,0-1 1 0 0,-1 1-1 0 0,1-1 0 0 0,-1 1 0 0 0,1-1 0 0 0,-1 0 1 0 0,0 1-1 0 0,0-1 0 0 0,-1 0 0 0 0,1 0 0 0 0,0-5 1 0 0,-1 6-25 0 0,-1-1 1 0 0,1 0 0 0 0,-1 1 0 0 0,1-1 0 0 0,-1 1-1 0 0,0-1 1 0 0,0 1 0 0 0,0-1 0 0 0,0 1 0 0 0,-1-1-1 0 0,1 1 1 0 0,-1 0 0 0 0,1 0 0 0 0,-1 0 0 0 0,0 0-1 0 0,0 0 1 0 0,0 0 0 0 0,0 0 0 0 0,0 1 0 0 0,0-1-1 0 0,0 1 1 0 0,-1-1 0 0 0,1 1 0 0 0,0 0 0 0 0,-1 0-1 0 0,-3-1 1 0 0,-2-1-6 0 0,1 1 0 0 0,-1 0-1 0 0,0 0 1 0 0,0 0 0 0 0,0 1-1 0 0,0 1 1 0 0,-11 0 0 0 0,3 1-7 0 0,0 1 0 0 0,0 1 1 0 0,0 1-1 0 0,0 0 0 0 0,0 1 0 0 0,1 1 1 0 0,0 0-1 0 0,0 1 0 0 0,-21 14 0 0 0,21-12 3 0 0,0 2 0 0 0,0 0 0 0 0,1 0 0 0 0,1 1 0 0 0,0 1 0 0 0,0 0-1 0 0,1 1 1 0 0,1 1 0 0 0,1-1 0 0 0,0 2 0 0 0,1-1 0 0 0,0 2 0 0 0,-10 28 0 0 0,16-36-85 0 0,1 0 1 0 0,1 0 0 0 0,0 0 0 0 0,0 1-1 0 0,1-1 1 0 0,0 0 0 0 0,0 1-1 0 0,1-1 1 0 0,1 0 0 0 0,-1 0 0 0 0,1 0-1 0 0,1 0 1 0 0,0 0 0 0 0,0 0 0 0 0,1-1-1 0 0,0 1 1 0 0,0-1 0 0 0,1 0 0 0 0,0 0-1 0 0,0 0 1 0 0,1-1 0 0 0,0 0-1 0 0,1 0 1 0 0,-1-1 0 0 0,1 1 0 0 0,0-2-1 0 0,10 7 1 0 0,-10-7 16 0 0,-1 0 0 0 0,1-1 0 0 0,1 0 0 0 0,-1 0 0 0 0,1-1 0 0 0,-1 1 0 0 0,1-2 0 0 0,0 1 0 0 0,0-1 0 0 0,0 0 0 0 0,1-1 0 0 0,-1 0 0 0 0,0 0 0 0 0,0-1 0 0 0,1 0 0 0 0,-1-1 0 0 0,0 0 0 0 0,1 0 0 0 0,-1 0 0 0 0,0-1 0 0 0,0 0 0 0 0,0-1 0 0 0,0 0 0 0 0,-1 0 0 0 0,1-1-1 0 0,-1 0 1 0 0,0 0 0 0 0,0 0 0 0 0,0-1 0 0 0,9-8 0 0 0,-10 6 120 0 0,1 0-1 0 0,-1 0 1 0 0,-1-1 0 0 0,1 0-1 0 0,-1 0 1 0 0,-1 0-1 0 0,1 0 1 0 0,-1-1-1 0 0,-1 0 1 0 0,5-14-1 0 0,-2-4 628 0 0,-1 0 0 0 0,2-34 0 0 0,5-33 204 0 0,-11 91-1008 0 0,1 0 1 0 0,-1 0-1 0 0,0 0 0 0 0,1 0 0 0 0,0 0 0 0 0,0 0 0 0 0,0 0 0 0 0,0 1 0 0 0,0-1 0 0 0,0 1 0 0 0,1-1 0 0 0,-1 1 0 0 0,1 0 0 0 0,0 0 0 0 0,-1 0 1 0 0,1 1-1 0 0,0-1 0 0 0,5-1 0 0 0,8-4-478 0 0,1 0 0 0 0,23-5-1 0 0,-12 4 33 0 0,37-13-12 0 0,-1-3 0 0 0,78-42 0 0 0,-124 56 934 0 0,0 0 0 0 0,-1-2 0 0 0,0 0 0 0 0,-1-1 0 0 0,0-1 0 0 0,-1 0 0 0 0,-1-1 0 0 0,0-1 0 0 0,-1 0 0 0 0,0-1 0 0 0,-2 0 0 0 0,10-20 0 0 0,-15 25-81 0 0,-1-1 1 0 0,0 0 0 0 0,-1 0 0 0 0,-1-1-1 0 0,0 1 1 0 0,-1-1 0 0 0,0 1-1 0 0,0-20 1 0 0,-2 26-245 0 0,0 0-1 0 0,-1 0 0 0 0,1 0 1 0 0,-1 1-1 0 0,-1-1 1 0 0,1 0-1 0 0,-1 1 1 0 0,0-1-1 0 0,-1 1 1 0 0,0 0-1 0 0,0 0 1 0 0,0 0-1 0 0,0 0 1 0 0,-1 0-1 0 0,0 1 0 0 0,0-1 1 0 0,-1 1-1 0 0,0 0 1 0 0,-5-4-1 0 0,8 7-61 0 0,0 1 0 0 0,0 0 0 0 0,0-1 0 0 0,-1 1 0 0 0,1 0 0 0 0,0 0-1 0 0,-1 0 1 0 0,1 0 0 0 0,-1 1 0 0 0,0-1 0 0 0,1 0 0 0 0,-1 1 0 0 0,1 0 0 0 0,-1 0-1 0 0,0 0 1 0 0,1 0 0 0 0,-5 1 0 0 0,2 0-4 0 0,0 0-1 0 0,0 1 1 0 0,1 0-1 0 0,-1 0 1 0 0,1 0-1 0 0,-1 0 1 0 0,1 1 0 0 0,-7 5-1 0 0,-2 3-11 0 0,2 0-1 0 0,0 1 1 0 0,0 0-1 0 0,-17 25 1 0 0,11-8-47 0 0,0 1 1 0 0,2 0 0 0 0,1 2-1 0 0,1-1 1 0 0,2 2 0 0 0,2 0-1 0 0,0 0 1 0 0,3 0 0 0 0,0 1-1 0 0,-1 63 1 0 0,8 19-802 0 0,30 215 1 0 0,-5-102-508 0 0,-20-145 689 0 0,-7 114 0 0 0,0-170 431 0 0,-2-1 1 0 0,-1 1-1 0 0,-1-1 1 0 0,-2 0-1 0 0,0 0 1 0 0,-2-1-1 0 0,-1 0 1 0 0,-15 28-1 0 0,22-48 139 0 0,0-1 0 0 0,-1 1 0 0 0,0-1 1 0 0,0 1-1 0 0,0-1 0 0 0,-1 0 0 0 0,0-1 0 0 0,0 1 0 0 0,0-1 0 0 0,0 0 1 0 0,-1 0-1 0 0,0-1 0 0 0,0 0 0 0 0,0 1 0 0 0,0-2 0 0 0,0 1 0 0 0,0-1 0 0 0,-1 0 1 0 0,1 0-1 0 0,-1-1 0 0 0,-9 1 0 0 0,7-2 320 0 0,-1 0-1 0 0,0-1 1 0 0,1 0-1 0 0,-1-1 1 0 0,1 0-1 0 0,-1 0 1 0 0,1-1 0 0 0,0 0-1 0 0,0-1 1 0 0,0 0-1 0 0,1 0 1 0 0,-1-1 0 0 0,1 0-1 0 0,-10-8 1 0 0,13 9 27 0 0,1 1 1 0 0,-1-1 0 0 0,1 0-1 0 0,0 0 1 0 0,0 0 0 0 0,1-1-1 0 0,-1 0 1 0 0,1 1 0 0 0,0-1-1 0 0,0 0 1 0 0,1 0 0 0 0,-1-1-1 0 0,1 1 1 0 0,0-1-1 0 0,0 1 1 0 0,1-1 0 0 0,0 1-1 0 0,0-1 1 0 0,0 0 0 0 0,1-6-1 0 0,0 2-102 0 0,1 1-1 0 0,1 0 0 0 0,0 0 1 0 0,0 0-1 0 0,1 0 1 0 0,0 1-1 0 0,0-1 0 0 0,1 1 1 0 0,0-1-1 0 0,0 1 0 0 0,1 0 1 0 0,6-7-1 0 0,13-15-205 0 0,1 2-1 0 0,0 1 1 0 0,3 1-1 0 0,0 1 1 0 0,1 2 0 0 0,44-28-1 0 0,11 2-2770 0 0,111-50-1 0 0,-31 27-4385 0 0,-82 35 1143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21.08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338 238 2296 0 0,'0'0'1722'0'0,"13"-32"4642"0"0,-5 22-6066 0 0,-1-1-1 0 0,0 0 1 0 0,0 0-1 0 0,-1-1 1 0 0,7-17-1 0 0,-12 28-232 0 0,8-40 745 0 0,-9 40-678 0 0,-7-38 951 0 0,3 35-1048 0 0,0 1 1 0 0,0-1-1 0 0,0 1 0 0 0,0 0 0 0 0,-1 0 0 0 0,1 0 1 0 0,-1 0-1 0 0,0 1 0 0 0,0 0 0 0 0,0 0 0 0 0,0 0 0 0 0,0 1 1 0 0,-10-2-1 0 0,6 2-20 0 0,0 0 1 0 0,0 1-1 0 0,0 1 0 0 0,1-1 1 0 0,-1 1-1 0 0,0 1 1 0 0,-16 4-1 0 0,7 0 3 0 0,1 1 1 0 0,-1 1-1 0 0,2 1 1 0 0,-1 0-1 0 0,1 1 0 0 0,0 1 1 0 0,-21 19-1 0 0,29-21 17 0 0,-1 0 0 0 0,1 0 0 0 0,1 1 0 0 0,0 0 0 0 0,0 1 0 0 0,1 0 0 0 0,1 0 0 0 0,0 0 0 0 0,0 0 0 0 0,1 1 0 0 0,0 0 0 0 0,1 0 0 0 0,1 0 0 0 0,0 0 0 0 0,0 0 0 0 0,1 0 0 0 0,1 14-1 0 0,0-18-37 0 0,0-1 0 0 0,0 1-1 0 0,1-1 1 0 0,0 0-1 0 0,1 0 1 0 0,0 1 0 0 0,0-1-1 0 0,0 0 1 0 0,1 0-1 0 0,0-1 1 0 0,0 1 0 0 0,1-1-1 0 0,0 1 1 0 0,0-1-1 0 0,0 0 1 0 0,1 0 0 0 0,0-1-1 0 0,0 0 1 0 0,1 1-1 0 0,-1-2 1 0 0,1 1 0 0 0,0-1-1 0 0,0 0 1 0 0,0 0-1 0 0,1 0 1 0 0,0-1 0 0 0,-1 0-1 0 0,1 0 1 0 0,8 1-1 0 0,-12-3-8 0 0,1-1 0 0 0,-1 1 0 0 0,1-1 0 0 0,-1 0 0 0 0,0 0 0 0 0,1-1 0 0 0,-1 1 0 0 0,1-1-1 0 0,-1 1 1 0 0,1-1 0 0 0,-1 0 0 0 0,0 0 0 0 0,0 0 0 0 0,0-1 0 0 0,1 1 0 0 0,-1-1 0 0 0,0 0 0 0 0,-1 0-1 0 0,1 0 1 0 0,0 0 0 0 0,-1 0 0 0 0,5-6 0 0 0,3-3 4 0 0,0-1 0 0 0,-2 0-1 0 0,14-23 1 0 0,-20 31 8 0 0,21-37 180 0 0,-13 20 105 0 0,2 1-1 0 0,21-29 0 0 0,-33 48-280 0 0,1 0-1 0 0,0 1 0 0 0,-1-1 1 0 0,1 0-1 0 0,0 1 0 0 0,0-1 1 0 0,-1 1-1 0 0,1-1 0 0 0,0 0 1 0 0,0 1-1 0 0,0 0 0 0 0,0-1 1 0 0,0 1-1 0 0,-1 0 0 0 0,1-1 1 0 0,0 1-1 0 0,0 0 0 0 0,0 0 1 0 0,0 0-1 0 0,0 0 0 0 0,0 0 1 0 0,0 0-1 0 0,2 0 0 0 0,-1 1 4 0 0,1-1-1 0 0,-1 1 0 0 0,0 0 0 0 0,0 0 0 0 0,0 0 1 0 0,0 1-1 0 0,1-1 0 0 0,-2 0 0 0 0,5 4 0 0 0,3 4 32 0 0,0 1 0 0 0,15 21-1 0 0,-17-21 3 0 0,202 234 493 0 0,-208-242-499 0 0,1-1 0 0 0,-1 1 0 0 0,1 0 0 0 0,-1-1 1 0 0,1 0-1 0 0,0 1 0 0 0,-1-1 0 0 0,1 0 0 0 0,0 0 0 0 0,0 0 0 0 0,0 0 1 0 0,0-1-1 0 0,0 1 0 0 0,3 0 0 0 0,-3 0-16 0 0,-1-1 0 0 0,0 0 0 0 0,0-1 0 0 0,1 1 0 0 0,-1 0 0 0 0,0 0 1 0 0,1 0-1 0 0,-1-1 0 0 0,0 1 0 0 0,0-1 0 0 0,1 1 0 0 0,-1-1 0 0 0,0 0 0 0 0,0 1 0 0 0,0-1 0 0 0,0 0 0 0 0,2-1 0 0 0,1-3 9 0 0,0 1 0 0 0,-1-1 0 0 0,0 0 0 0 0,0 0 0 0 0,0 0 0 0 0,0 0 0 0 0,-1-1-1 0 0,4-9 1 0 0,16-51 10 0 0,-5 10-71 0 0,2 2 0 0 0,2 1 0 0 0,38-66 1 0 0,-56 113 4 0 0,0 1 1 0 0,1 0 0 0 0,-1 1-1 0 0,1-1 1 0 0,0 1 0 0 0,1-1-1 0 0,-1 1 1 0 0,1 1 0 0 0,0-1-1 0 0,0 0 1 0 0,0 1 0 0 0,8-4-1 0 0,-11 6 16 0 0,1 1-1 0 0,0-1 1 0 0,-1 0 0 0 0,1 1-1 0 0,0-1 1 0 0,0 1 0 0 0,-1 0-1 0 0,1 0 1 0 0,0 0 0 0 0,0 0-1 0 0,0 1 1 0 0,-1-1-1 0 0,1 1 1 0 0,0-1 0 0 0,-1 1-1 0 0,1 0 1 0 0,0 0 0 0 0,-1 0-1 0 0,1 1 1 0 0,-1-1 0 0 0,0 1-1 0 0,1-1 1 0 0,-1 1-1 0 0,0 0 1 0 0,0-1 0 0 0,0 1-1 0 0,0 0 1 0 0,3 4 0 0 0,7 10 84 0 0,0 1 0 0 0,-1-1 0 0 0,0 2 0 0 0,-2-1 0 0 0,0 2 0 0 0,-1-1 0 0 0,-1 1 0 0 0,0 0 0 0 0,-2 1 0 0 0,0-1 0 0 0,-1 1 0 0 0,-1 0 0 0 0,-1 0 0 0 0,-1 0 0 0 0,-1 0 1 0 0,0 1-1 0 0,-2-1 0 0 0,-5 28 0 0 0,7-46 382 0 0,-1-2-369 0 0,1 0 0 0 0,-1 0 0 0 0,1 0 1 0 0,-1 0-1 0 0,1 0 0 0 0,-1 0 0 0 0,0 0 0 0 0,1 0 0 0 0,-1 0 0 0 0,1-1 1 0 0,-1 1-1 0 0,1 0 0 0 0,-1 0 0 0 0,1-1 0 0 0,0 1 0 0 0,-1 0 0 0 0,1-1 1 0 0,-1 1-1 0 0,1 0 0 0 0,-1-1 0 0 0,1 1 0 0 0,0-1 0 0 0,-1 1 0 0 0,1-1 0 0 0,0 0 1 0 0,-2-11 115 0 0,1-1 0 0 0,1 1 1 0 0,1-1-1 0 0,-1 1 0 0 0,5-22 0 0 0,18-65 61 0 0,-15 71-423 0 0,0 0 0 0 0,1 1 0 0 0,2 0 0 0 0,1 1 0 0 0,18-29 0 0 0,-23 45-336 0 0,0 0 0 0 0,1 0 0 0 0,0 0 0 0 0,1 1 0 0 0,19-16 0 0 0,-20 20-229 0 0,0-1 1 0 0,0 1 0 0 0,1 0 0 0 0,0 1-1 0 0,0 0 1 0 0,0 0 0 0 0,0 1 0 0 0,15-3-1 0 0,3 2-3266 0 0,2 1-1888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22.40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462 232 920 0 0,'-1'-12'7055'0'0,"0"8"-6707"0"0,-1 0 0 0 0,1 0 0 0 0,-1 0 0 0 0,0 1 0 0 0,0-1 0 0 0,-1 0 0 0 0,1 1 0 0 0,-1 0 0 0 0,0 0 0 0 0,0 0 0 0 0,0 0 0 0 0,0 0 0 0 0,0 1 0 0 0,-1-1 0 0 0,1 1 0 0 0,-1 0 0 0 0,0 0 0 0 0,1 0 0 0 0,-6-2 0 0 0,-2 0-137 0 0,1 0 0 0 0,-1 0 0 0 0,1 1 0 0 0,-1 0 0 0 0,0 1 0 0 0,-15-1 0 0 0,6 3-110 0 0,1 0-1 0 0,0 2 1 0 0,0 0 0 0 0,0 1-1 0 0,0 1 1 0 0,0 1-1 0 0,-27 11 1 0 0,37-13-84 0 0,1 1 0 0 0,0-1 0 0 0,0 2 0 0 0,0-1 0 0 0,1 1 0 0 0,0 0 0 0 0,0 0 0 0 0,0 1 0 0 0,0 0 0 0 0,1 0 0 0 0,0 1 0 0 0,0-1 0 0 0,1 1 0 0 0,0 1 0 0 0,0-1 0 0 0,0 1 0 0 0,1 0 0 0 0,-4 11 0 0 0,6-13 2 0 0,1 0-1 0 0,0 0 1 0 0,1 0-1 0 0,-1 0 1 0 0,1 0-1 0 0,0 0 1 0 0,1 0-1 0 0,0 0 1 0 0,0 0-1 0 0,0 0 1 0 0,0 0-1 0 0,1-1 1 0 0,0 1-1 0 0,0-1 1 0 0,0 1-1 0 0,1-1 1 0 0,0 1-1 0 0,0-1 0 0 0,1 0 1 0 0,-1-1-1 0 0,1 1 1 0 0,0 0-1 0 0,0-1 1 0 0,0 0-1 0 0,1 0 1 0 0,6 4-1 0 0,-4-3 2 0 0,0 0-1 0 0,0 0 1 0 0,0-1-1 0 0,1 0 1 0 0,-1-1-1 0 0,1 0 1 0 0,0 0-1 0 0,0 0 1 0 0,0-1-1 0 0,0 0 1 0 0,1-1-1 0 0,-1 0 1 0 0,1 0-1 0 0,-1-1 1 0 0,0 0-1 0 0,1 0 1 0 0,-1-1-1 0 0,11-2 1 0 0,-10 0 35 0 0,0-1 0 0 0,0 0 0 0 0,0 0 1 0 0,0-1-1 0 0,-1 0 0 0 0,0-1 1 0 0,0 0-1 0 0,-1 0 0 0 0,1 0 0 0 0,-1-1 1 0 0,0 0-1 0 0,-1-1 0 0 0,9-13 0 0 0,3-6 171 0 0,-1-1 0 0 0,22-52-1 0 0,-39 80-224 0 0,0 0-1 0 0,0 0 1 0 0,0-1-1 0 0,0 1 1 0 0,0 0-1 0 0,0 0 0 0 0,0-1 1 0 0,0 1-1 0 0,0 0 1 0 0,0 0-1 0 0,0 0 0 0 0,0-1 1 0 0,0 1-1 0 0,1 0 1 0 0,-1 0-1 0 0,0 0 1 0 0,0-1-1 0 0,0 1 0 0 0,0 0 1 0 0,1 0-1 0 0,-1 0 1 0 0,0 0-1 0 0,0-1 0 0 0,0 1 1 0 0,0 0-1 0 0,1 0 1 0 0,-1 0-1 0 0,0 0 1 0 0,0 0-1 0 0,1 0 0 0 0,-1 0 1 0 0,0 0-1 0 0,0 0 1 0 0,1 0-1 0 0,-1 0 0 0 0,0 0 1 0 0,0 0-1 0 0,0 0 1 0 0,1 0-1 0 0,-1 0 1 0 0,0 0-1 0 0,1 0 0 0 0,5 11 9 0 0,0 18 11 0 0,66 453 284 0 0,-33-276-263 0 0,-13-79 144 0 0,19 249 0 0 0,-45-362-154 0 0,0-1-1 0 0,0 0 1 0 0,-2 1-1 0 0,0-1 1 0 0,0 1 0 0 0,-1-1-1 0 0,-1 0 1 0 0,0-1 0 0 0,-10 22-1 0 0,11-28-19 0 0,0-1 0 0 0,-1 1 0 0 0,1-1 1 0 0,-1 0-1 0 0,0-1 0 0 0,-1 1 0 0 0,1-1 0 0 0,-1 0 0 0 0,0 0 0 0 0,0 0 0 0 0,0-1 1 0 0,0 1-1 0 0,-1-1 0 0 0,1-1 0 0 0,-1 1 0 0 0,0-1 0 0 0,0 0 0 0 0,0 0 0 0 0,0 0 1 0 0,0-1-1 0 0,0 0 0 0 0,-13 0 0 0 0,10-1 18 0 0,-1 0 0 0 0,1 0 0 0 0,0-1 0 0 0,0 0 0 0 0,0-1 1 0 0,0 0-1 0 0,0-1 0 0 0,0 1 0 0 0,1-2 0 0 0,-1 1 0 0 0,1-1 0 0 0,0-1 0 0 0,0 1 0 0 0,0-1 0 0 0,0-1 0 0 0,1 1 1 0 0,0-1-1 0 0,0-1 0 0 0,1 1 0 0 0,0-1 0 0 0,-7-9 0 0 0,6 5 6 0 0,0 0 1 0 0,1 0-1 0 0,1 0 0 0 0,0 0 0 0 0,0-1 1 0 0,1 0-1 0 0,1 0 0 0 0,0 0 0 0 0,1 0 1 0 0,0-1-1 0 0,0 1 0 0 0,2-1 0 0 0,-1 1 1 0 0,2-1-1 0 0,2-15 0 0 0,2-3-34 0 0,3 1-1 0 0,0 0 1 0 0,2 0-1 0 0,1 1 1 0 0,2 1-1 0 0,0 0 1 0 0,2 0-1 0 0,1 1 1 0 0,22-27 0 0 0,7-3-211 0 0,2 2 1 0 0,97-88-1 0 0,194-129-430 0 0,-41 37 560 0 0,-283 222 116 0 0,0 0-1 0 0,0-1 1 0 0,-1 0 0 0 0,-1-1 0 0 0,-1 0 0 0 0,0-1 0 0 0,9-18 0 0 0,-18 30-33 0 0,1 0 0 0 0,-1 0 0 0 0,-1-1 0 0 0,1 1-1 0 0,-1-1 1 0 0,0 0 0 0 0,0 1 0 0 0,0-1 0 0 0,0 0 0 0 0,-1 1-1 0 0,0-1 1 0 0,0 0 0 0 0,0 0 0 0 0,0 1 0 0 0,-1-1 0 0 0,0 0-1 0 0,0 1 1 0 0,0-1 0 0 0,-1 0 0 0 0,1 1 0 0 0,-1 0 0 0 0,0-1-1 0 0,-1 1 1 0 0,1 0 0 0 0,-1 0 0 0 0,1 0 0 0 0,-1 0 0 0 0,0 1-1 0 0,-1-1 1 0 0,1 1 0 0 0,-1 0 0 0 0,1 0 0 0 0,-6-3 0 0 0,2 1-13 0 0,0 0 1 0 0,-1 1-1 0 0,0 0 0 0 0,0 0 1 0 0,0 1-1 0 0,0 0 1 0 0,0 0-1 0 0,-1 1 1 0 0,1 0-1 0 0,-1 1 1 0 0,1-1-1 0 0,-1 2 1 0 0,0-1-1 0 0,0 1 0 0 0,1 1 1 0 0,-1 0-1 0 0,0 0 1 0 0,1 0-1 0 0,-1 1 1 0 0,1 1-1 0 0,-1-1 1 0 0,1 1-1 0 0,0 1 1 0 0,0-1-1 0 0,0 1 0 0 0,1 1 1 0 0,0 0-1 0 0,-1 0 1 0 0,2 0-1 0 0,-1 1 1 0 0,0 0-1 0 0,1 0 1 0 0,0 0-1 0 0,1 1 0 0 0,-1 0 1 0 0,2 0-1 0 0,-1 0 1 0 0,1 1-1 0 0,0 0 1 0 0,-4 10-1 0 0,3-6 14 0 0,1 0-1 0 0,1 0 1 0 0,0 0-1 0 0,1 0 1 0 0,0 0-1 0 0,1 1 1 0 0,0-1-1 0 0,1 0 1 0 0,0 1-1 0 0,1-1 1 0 0,4 23-1 0 0,0-18 19 0 0,-1 0 0 0 0,2 0 0 0 0,1-1 0 0 0,0 0 0 0 0,0 0 0 0 0,2 0 0 0 0,20 27 0 0 0,-17-27-42 0 0,1 0 1 0 0,1-2-1 0 0,0 0 0 0 0,1 0 1 0 0,0-2-1 0 0,34 22 1 0 0,-37-27-71 0 0,2 0 0 0 0,-1 0 0 0 0,0-2 0 0 0,1 1 1 0 0,0-2-1 0 0,1 0 0 0 0,-1-1 0 0 0,0 0 1 0 0,24 1-1 0 0,-26-4 12 0 0,0 0 0 0 0,1-1 0 0 0,-1 0 0 0 0,1-1 0 0 0,-1 0 0 0 0,0-1 0 0 0,0-1 0 0 0,0 0 0 0 0,-1 0 0 0 0,1-1 0 0 0,-1-1 0 0 0,0 0 0 0 0,0 0 0 0 0,16-14 0 0 0,-10 4-41 0 0,0 0 1 0 0,-1-1-1 0 0,0-1 0 0 0,-2-1 0 0 0,0 0 1 0 0,21-39-1 0 0,-5-4 664 0 0,-3 0-1 0 0,-2-2 1 0 0,23-93-1 0 0,-47 151-542 0 0,1 1 1 0 0,-1 0-1 0 0,1-1 0 0 0,0 1 0 0 0,1 0 0 0 0,0 0 0 0 0,-1 0 1 0 0,1 0-1 0 0,1 1 0 0 0,-1-1 0 0 0,5-3 0 0 0,-6 7-21 0 0,-1 0 0 0 0,0 1 0 0 0,0-1 0 0 0,1 0 0 0 0,-1 1 0 0 0,1 0 0 0 0,-1-1 0 0 0,0 1 0 0 0,1 0 0 0 0,-1 0 0 0 0,1 0 0 0 0,-1 0 0 0 0,1 0 0 0 0,-1 0 0 0 0,0 0 0 0 0,1 0 0 0 0,-1 1 0 0 0,1-1 0 0 0,-1 1 0 0 0,0-1 0 0 0,2 1 0 0 0,28 14-301 0 0,-29-15 302 0 0,12 9-139 0 0,0 1-1 0 0,-1 0 0 0 0,0 0 1 0 0,-1 1-1 0 0,15 17 1 0 0,51 68-555 0 0,-64-78 594 0 0,13 17-160 0 0,31 54 1 0 0,-50-74 240 0 0,-1 0 0 0 0,0 0 0 0 0,0 0 1 0 0,-2 1-1 0 0,0 0 0 0 0,5 31 1 0 0,-10-43 108 0 0,1 0 0 0 0,-1 0 1 0 0,0-1-1 0 0,0 1 0 0 0,0 0 1 0 0,-1-1-1 0 0,1 1 1 0 0,-1 0-1 0 0,0-1 0 0 0,0 1 1 0 0,0-1-1 0 0,-1 1 0 0 0,1-1 1 0 0,-1 1-1 0 0,0-1 0 0 0,0 0 1 0 0,0 0-1 0 0,0 0 1 0 0,0 0-1 0 0,-1 0 0 0 0,0-1 1 0 0,1 1-1 0 0,-5 2 0 0 0,6-5-23 0 0,0 1-1 0 0,0-1 1 0 0,0 1-1 0 0,-1-1 0 0 0,1 0 1 0 0,0 0-1 0 0,0 0 1 0 0,0 0-1 0 0,-1 0 0 0 0,1 0 1 0 0,0 0-1 0 0,0 0 0 0 0,-1 0 1 0 0,1-1-1 0 0,0 1 1 0 0,0 0-1 0 0,0-1 0 0 0,0 1 1 0 0,-1-1-1 0 0,1 1 1 0 0,0-1-1 0 0,0 0 0 0 0,0 1 1 0 0,-1-2-1 0 0,-20-22 655 0 0,19 17-638 0 0,0 1 0 0 0,0-1 0 0 0,1 0 0 0 0,0 0 0 0 0,1 0 1 0 0,-1 0-1 0 0,1-1 0 0 0,1 1 0 0 0,-1 0 0 0 0,2-13 0 0 0,1-2 44 0 0,0-1 1 0 0,7-25-1 0 0,-2 22-127 0 0,0-1 1 0 0,1 2-1 0 0,2-1 0 0 0,0 1 0 0 0,25-41 0 0 0,-26 53-606 0 0,0 0 0 0 0,1 0-1 0 0,0 1 1 0 0,19-16 0 0 0,-19 20-795 0 0,0 0 1 0 0,1 0-1 0 0,0 1 0 0 0,0 0 1 0 0,1 1-1 0 0,13-5 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26.1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133 44 1244 0 0,'-31'-43'12679'0'0,"44"49"-11751"0"0,23 21-840 0 0,-10 0 1 0 0,-1 1-1 0 0,-2 2 1 0 0,-1 0-1 0 0,-1 1 0 0 0,-2 1 1 0 0,25 57-1 0 0,66 216 195 0 0,-84-215-39 0 0,-4 1 0 0 0,-4 0 0 0 0,-4 2 0 0 0,-5 0 0 0 0,-3 0 0 0 0,-7 112-1 0 0,-6-119 163 0 0,-4-1 0 0 0,-3 0 0 0 0,-4-1 0 0 0,-4-1 0 0 0,-3-1-1 0 0,-68 149 1 0 0,-30-6 956 0 0,100-190-970 0 0,-2 0 0 0 0,0-2 1 0 0,-3-1-1 0 0,-32 29 0 0 0,58-59-457 0 0,1-1 0 0 0,-1 1 1 0 0,0-1-1 0 0,0 0 0 0 0,1 0 0 0 0,-1 0 0 0 0,0 0 0 0 0,0 0 0 0 0,0 0 0 0 0,0-1 1 0 0,0 1-1 0 0,0-1 0 0 0,-1 1 0 0 0,1-1 0 0 0,0 0 0 0 0,0 0 0 0 0,0 0 0 0 0,-3 0 1 0 0,-16-5-3457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06.81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3214 1 600 0 0,'-3'0'1292'0'0,"-26"-1"821"0"0,-1 2 0 0 0,-31 4 0 0 0,4 0-939 0 0,-185 14 462 0 0,78-4-1400 0 0,-867 64 767 0 0,706-54-507 0 0,-613 25 2981 0 0,917-50-3385 0 0,-252-10 1697 0 0,271 9-1762 0 0,-32-1 40 0 0,31 2-65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08.27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661 56 1436 0 0,'27'-40'9920'0'0,"-21"25"-6620"0"0,-21 21-3252 0 0,0 1 0 0 0,0 0 0 0 0,1 1 0 0 0,-18 13 0 0 0,-17 9 54 0 0,-271 169 731 0 0,294-181-776 0 0,-15 7 28 0 0,15-9-14 0 0,-46 37-1 0 0,14-3 52 0 0,57-49-125 0 0,-3 7 170 0 0,3-8-128 0 0,1 1-1 0 0,-1-1 1 0 0,1 1-1 0 0,0-1 0 0 0,-1 1 1 0 0,1-1-1 0 0,0 1 1 0 0,-1-1-1 0 0,1 1 0 0 0,0-1 1 0 0,0 1-1 0 0,-1-1 1 0 0,1 1-1 0 0,0 0 0 0 0,0-1 1 0 0,0 1-1 0 0,0-1 1 0 0,0 1-1 0 0,0-1 0 0 0,0 1 1 0 0,0 0-1 0 0,0-1 1 0 0,0 1-1 0 0,0-1 1 0 0,0 1-1 0 0,0 0 0 0 0,0-1 1 0 0,1 1-1 0 0,-1-1 1 0 0,0 1-1 0 0,0-1 0 0 0,1 1 1 0 0,-1-1-1 0 0,0 1 1 0 0,1-1-1 0 0,-1 1 0 0 0,1-1 1 0 0,-1 1-1 0 0,15 9 314 0 0,-1 0-1 0 0,1-1 1 0 0,1-1-1 0 0,-1-1 0 0 0,34 12 1 0 0,19 9-80 0 0,362 220 517 0 0,-111-58 191 0 0,-195-126-571 0 0,-122-63-415 0 0,0 0-62 0 0,-1 0 0 0 0,0 0 0 0 0,1 0 1 0 0,-1 0-1 0 0,0 0 0 0 0,1 0 0 0 0,-1-1 1 0 0,1 1-1 0 0,-1 0 0 0 0,1-1 0 0 0,0 1 0 0 0,2 0 1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10.00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13 317 744 0 0,'-13'-3'10389'0'0,"14"1"-10243"0"0,0 1 0 0 0,0-1 0 0 0,1 1 0 0 0,-1-1 0 0 0,0 1 0 0 0,0 0 0 0 0,1 0 0 0 0,-1 0 0 0 0,1 0 0 0 0,-1 0-1 0 0,1 0 1 0 0,0 0 0 0 0,-1 0 0 0 0,1 0 0 0 0,0 1 0 0 0,-1-1 0 0 0,1 1 0 0 0,2-1 0 0 0,40-5 710 0 0,-23 4-603 0 0,280-31 1323 0 0,-75 11-1136 0 0,485-70 224 0 0,-356 45-646 0 0,162-19-265 0 0,-265 48 196 0 0,-181 14 10 0 0,23 6-56 0 0,-91-2 80 0 0,17 0 5 0 0,-16 0 2 0 0,116 10-234 0 0,-116-9 252 0 0,49-7 31 0 0,-43 6-37 0 0,-7 0-8 0 0,52-7 81 0 0,-52 7-75 0 0,2-1-151 0 0,15-1-3791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28.55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20 81 2432 0 0,'-19'0'16012'0'0,"22"-1"-15821"0"0,166-26 602 0 0,66-13-2968 0 0,-224 37 1454 0 0,43-6-1127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29.13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29 1 932 0 0,'-29'19'11984'0'0,"32"17"-11220"0"0,2 0-1 0 0,1 0 1 0 0,2-1 0 0 0,1 0 0 0 0,17 39 0 0 0,8 39-348 0 0,8 23-155 0 0,-25-85-143 0 0,-1 1 0 0 0,-3 1 0 0 0,6 60 0 0 0,-18-105-105 0 0,0 0 25 0 0,0-1 1 0 0,-1 1 0 0 0,0 0-1 0 0,0 0 1 0 0,-2 10 0 0 0,1-14-17 0 0,-1 0 1 0 0,1 0 0 0 0,-1 0 0 0 0,0 0-1 0 0,0 0 1 0 0,0-1 0 0 0,-1 1 0 0 0,1 0-1 0 0,-1-1 1 0 0,0 0 0 0 0,0 0 0 0 0,-5 5-1 0 0,-4 2 316 0 0,-1-1 0 0 0,0 0 0 0 0,0-1 0 0 0,0 0 0 0 0,-30 12 0 0 0,41-20-179 0 0,-5 2 445 0 0,20-3-493 0 0,62-16-1235 0 0,81-9 0 0 0,-77 20-2920 0 0,1 7-3722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29.79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472 42 2264 0 0,'18'-30'10696'0'0,"-18"29"-10654"0"0,0 1 0 0 0,0 0 1 0 0,0-1-1 0 0,0 1 0 0 0,0-1 1 0 0,0 1-1 0 0,0 0 0 0 0,0-1 1 0 0,0 1-1 0 0,0 0 0 0 0,0-1 0 0 0,0 1 1 0 0,-1 0-1 0 0,1-1 0 0 0,0 1 1 0 0,0 0-1 0 0,0-1 0 0 0,0 1 1 0 0,-1 0-1 0 0,1 0 0 0 0,0-1 0 0 0,0 1 1 0 0,0 0-1 0 0,-1-1 0 0 0,1 1 1 0 0,0 0-1 0 0,0 0 0 0 0,-1 0 1 0 0,1-1-1 0 0,0 1 0 0 0,-1 0 0 0 0,0 0 1 0 0,-15-1 552 0 0,-29 11-494 0 0,28-6 56 0 0,-272 37 2221 0 0,210-33-1743 0 0,77-8-607 0 0,1 0 0 0 0,-1 0-1 0 0,0 1 1 0 0,1-1 0 0 0,-1 1-1 0 0,1-1 1 0 0,-1 1 0 0 0,0-1 0 0 0,1 1-1 0 0,-1 0 1 0 0,1 0 0 0 0,-1 0-1 0 0,1 0 1 0 0,0 0 0 0 0,-1 0-1 0 0,1 0 1 0 0,0 0 0 0 0,0 0-1 0 0,0 1 1 0 0,0-1 0 0 0,0 1-1 0 0,0-1 1 0 0,0 0 0 0 0,0 1 0 0 0,1-1-1 0 0,-1 1 1 0 0,0 0 0 0 0,1-1-1 0 0,0 1 1 0 0,-1 0 0 0 0,1-1-1 0 0,0 1 1 0 0,0 0 0 0 0,0 2-1 0 0,0 7 125 0 0,1 0-1 0 0,1 0 1 0 0,-1-1-1 0 0,7 18 1 0 0,-1 1-52 0 0,11 103 295 0 0,19 100 565 0 0,-29-194-701 0 0,2-1 0 0 0,2-1 0 0 0,1 0 1 0 0,19 37-1 0 0,-29-67-201 0 0,0-1 0 0 0,1 1 1 0 0,-1-1-1 0 0,1 0 0 0 0,0 0 0 0 0,1 0 0 0 0,-1-1 0 0 0,1 1 0 0 0,0-1 1 0 0,0 0-1 0 0,0 0 0 0 0,1-1 0 0 0,-1 1 0 0 0,1-1 0 0 0,0-1 1 0 0,7 4-1 0 0,-1-3-116 0 0,-1-1 0 0 0,1 0 1 0 0,0 0-1 0 0,0-1 0 0 0,0-1 1 0 0,0 0-1 0 0,-1 0 0 0 0,15-3 0 0 0,162-33-3777 0 0,-49 7-3476 0 0,-106 20 1447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30.18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44 84 1060 0 0,'-43'-12'13037'0'0,"43"11"-12914"0"0,12-6 1990 0 0,33-3-428 0 0,-44 10-1681 0 0,75-15 183 0 0,63-10-3437 0 0,-47 11-5046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11.7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63 616 0 0,'-6'-8'10140'0'0,"8"4"-9578"0"0,-1 0 1 0 0,0 0 0 0 0,0 0 0 0 0,-1 0-1 0 0,1 0 1 0 0,-1 0 0 0 0,0-8 0 0 0,0 5 1051 0 0,2-1-1084 0 0,3 19-449 0 0,0 0 1 0 0,-1 0 0 0 0,-1 1 0 0 0,0-1-1 0 0,0 1 1 0 0,-2-1 0 0 0,2 20 0 0 0,0-5-10 0 0,45 757 969 0 0,-48-750-1029 0 0,4 136 72 0 0,22 446 1488 0 0,-9-359-884 0 0,-16-242-78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31.59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49 453 2732 0 0,'-10'-76'11952'0'0,"9"55"-9993"0"0,1 0 0 0 0,1 0-1 0 0,5-29 1 0 0,-6 48-1734 0 0,12 19 222 0 0,-1 26-208 0 0,-2 1 0 0 0,-2 0-1 0 0,1 53 1 0 0,0-6-131 0 0,66 426-322 0 0,-73-509 48 0 0,5 28 256 0 0,-7-25-817 0 0,-13-25-1972 0 0,11 9 2364 0 0,0-1 1 0 0,0 0-1 0 0,1 0 0 0 0,-1 0 1 0 0,-1-11-1 0 0,-6-13-741 0 0,-10-24-883 0 0,-25-112 0 0 0,5-62 1201 0 0,37 211 750 0 0,-25-221 2669 0 0,26 200-1857 0 0,2-1-1 0 0,2 0 1 0 0,1 1-1 0 0,11-46 0 0 0,-13 76-750 0 0,1 0-1 0 0,1 0 0 0 0,-1 1 0 0 0,1-1 0 0 0,1 1 0 0 0,-1 0 1 0 0,1 0-1 0 0,1 0 0 0 0,-1 0 0 0 0,1 1 0 0 0,0 0 0 0 0,1 0 0 0 0,-1 0 1 0 0,1 0-1 0 0,9-6 0 0 0,-9 9-73 0 0,-1 0-1 0 0,0 0 1 0 0,1 1-1 0 0,-1 0 1 0 0,1 0-1 0 0,0 0 1 0 0,0 0 0 0 0,-1 1-1 0 0,1 0 1 0 0,0 0-1 0 0,0 1 1 0 0,0 0 0 0 0,0 0-1 0 0,0 0 1 0 0,0 1-1 0 0,0 0 1 0 0,0 0-1 0 0,0 0 1 0 0,0 1 0 0 0,0 0-1 0 0,6 2 1 0 0,0 2-65 0 0,0 0 1 0 0,0 1-1 0 0,0 0 0 0 0,-1 1 1 0 0,0 0-1 0 0,-1 1 1 0 0,0 0-1 0 0,0 0 0 0 0,-1 1 1 0 0,0 1-1 0 0,0 0 1 0 0,-1 0-1 0 0,-1 0 0 0 0,0 1 1 0 0,-1 0-1 0 0,0 0 1 0 0,7 20-1 0 0,-9-17 95 0 0,1 0 0 0 0,-2 0-1 0 0,0 0 1 0 0,-1 1 0 0 0,0-1 0 0 0,-1 0 0 0 0,-1 1-1 0 0,-1-1 1 0 0,0 1 0 0 0,-1-1 0 0 0,0 0 0 0 0,-1 1-1 0 0,-1-1 1 0 0,-1-1 0 0 0,-7 18 0 0 0,5-15 144 0 0,-2-1 0 0 0,-16 24 0 0 0,20-34-77 0 0,1 0 1 0 0,-1 0-1 0 0,-1 0 0 0 0,1-1 1 0 0,-1 1-1 0 0,0-2 0 0 0,0 1 0 0 0,-10 5 1 0 0,14-9-72 0 0,-23 13-862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32.59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76 22 1324 0 0,'-2'8'11723'0'0,"32"-16"-10007"0"0,-13 2-1445 0 0,-1 2 0 0 0,1 0 0 0 0,1 1 0 0 0,-1 1 1 0 0,0 0-1 0 0,19 2 0 0 0,-26 1-254 0 0,0 1 1 0 0,-1 0-1 0 0,1 0 1 0 0,-1 1 0 0 0,1 1-1 0 0,-1 0 1 0 0,0 0-1 0 0,0 0 1 0 0,-1 1-1 0 0,1 1 1 0 0,-1 0-1 0 0,0 0 1 0 0,0 0 0 0 0,-1 1-1 0 0,0 0 1 0 0,0 0-1 0 0,-1 1 1 0 0,0 0-1 0 0,0 0 1 0 0,8 16-1 0 0,-5-7-9 0 0,-1 0 0 0 0,0 1 0 0 0,-1 1 0 0 0,-1-1-1 0 0,-1 1 1 0 0,0 0 0 0 0,-2 0 0 0 0,0 0 0 0 0,1 32 0 0 0,-5-36 60 0 0,1 0-1 0 0,-2 0 1 0 0,0 0 0 0 0,-1 0 0 0 0,0 0 0 0 0,-1 0 0 0 0,-1-1 0 0 0,0 0 0 0 0,-1 0 0 0 0,-1 0 0 0 0,0-1 0 0 0,-10 14 0 0 0,11-18 6 0 0,-1 0 0 0 0,-1-1 0 0 0,1 0 0 0 0,-2 0 0 0 0,1 0 0 0 0,-1-1-1 0 0,0-1 1 0 0,0 1 0 0 0,-1-1 0 0 0,0-1 0 0 0,0 0 0 0 0,0 0 0 0 0,0-1 0 0 0,-1-1 0 0 0,0 1 0 0 0,-19 2 0 0 0,10-4 46 0 0,0 0 0 0 0,1-1 1 0 0,-1-1-1 0 0,0-1 0 0 0,0-1 1 0 0,-35-7-1 0 0,39 5-1335 0 0,-1-2 1 0 0,-19-8-1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33.15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9 167 452 0 0,'-8'-10'10211'0'0,"8"8"-10011"0"0,1 0-1 0 0,0 1 1 0 0,-1-1-1 0 0,1 0 1 0 0,0 0-1 0 0,0 0 1 0 0,0 1 0 0 0,0-1-1 0 0,0 0 1 0 0,0 1-1 0 0,1-1 1 0 0,-1 1-1 0 0,0 0 1 0 0,1-1-1 0 0,0 1 1 0 0,-1 0 0 0 0,1 0-1 0 0,-1 0 1 0 0,1 0-1 0 0,0 0 1 0 0,3-1-1 0 0,47-19 606 0 0,-43 19-534 0 0,80-23-304 0 0,0 4 0 0 0,103-10-1 0 0,-111 19-1048 0 0,-14 3-736 0 0,-21 7-3098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33.72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67 1 848 0 0,'-13'4'5050'0'0,"10"-4"-4647"0"0,1 1 1 0 0,-1 0-1 0 0,1 0 1 0 0,-1-1-1 0 0,1 1 1 0 0,0 1-1 0 0,-1-1 1 0 0,1 0-1 0 0,0 1 0 0 0,0-1 1 0 0,0 1-1 0 0,0-1 1 0 0,-3 4-1 0 0,3-2-190 0 0,0 1-1 0 0,1-1 1 0 0,-1 1-1 0 0,1-1 0 0 0,-1 1 1 0 0,1-1-1 0 0,0 1 1 0 0,1 0-1 0 0,-2 4 1 0 0,0 13 219 0 0,0 1 1 0 0,1-1-1 0 0,1 0 1 0 0,4 29-1 0 0,19 87-65 0 0,-16-101-282 0 0,38 153 150 0 0,89 237-1 0 0,-104-337-151 0 0,2 8 479 0 0,24 125 1 0 0,-56-219-541 0 0,0 0 0 0 0,0 1 0 0 0,0-1 1 0 0,0 0-1 0 0,-1 0 0 0 0,0-1 0 0 0,1 1 1 0 0,-1 0-1 0 0,0 0 0 0 0,0 0 0 0 0,0 0 1 0 0,-1 0-1 0 0,1-1 0 0 0,-1 1 0 0 0,1-1 1 0 0,-1 1-1 0 0,0-1 0 0 0,0 0 0 0 0,0 1 1 0 0,-5 2-1 0 0,-1 3-6 0 0,-1-1 0 0 0,0-1 0 0 0,0 0 1 0 0,-12 6-1 0 0,-1-1 297 0 0,0-1 0 0 0,0-1 0 0 0,-28 7 0 0 0,48-15-157 0 0,-9 3 633 0 0,261-67-657 0 0,-94 28-2297 0 0,-94 19 92 0 0,-16 4-847 0 0,-1 0-3470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34.66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 42 1576 0 0,'-1'7'9050'0'0,"184"-30"-6646"0"0,29-1-5261 0 0,-177 22 794 0 0,-13 4-1909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35.1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68 0 1812 0 0,'-37'28'10426'0'0,"34"14"-7369"0"0,33 435-545 0 0,24-163-2077 0 0,-46-284-356 0 0,-2 2 0 0 0,-2-1 1 0 0,-1 0-1 0 0,-1 49 0 0 0,-3-75-57 0 0,0 1 0 0 0,0 0 0 0 0,-1-1 0 0 0,0 1 1 0 0,0-1-1 0 0,-1 0 0 0 0,0 1 0 0 0,0-1 0 0 0,0 0 0 0 0,0-1 1 0 0,-1 1-1 0 0,1-1 0 0 0,-1 1 0 0 0,-6 4 0 0 0,-9 7 850 0 0,0-1-1 0 0,-21 14 1 0 0,28-22 1219 0 0,30-2-1630 0 0,121-35-939 0 0,-1 1-3072 0 0,-3-4-8274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35.49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333 52 1084 0 0,'-10'-40'15133'0'0,"9"39"-15072"0"0,1 0 0 0 0,-1 1 0 0 0,0-1 0 0 0,1 0 0 0 0,-1 0 0 0 0,0 1 0 0 0,0-1 1 0 0,0 0-1 0 0,1 1 0 0 0,-1-1 0 0 0,0 1 0 0 0,0-1 0 0 0,0 1 0 0 0,0-1 0 0 0,0 1 0 0 0,0 0 0 0 0,0 0 0 0 0,0-1 1 0 0,0 1-1 0 0,0 0 0 0 0,0 0 0 0 0,0 0 0 0 0,0 0 0 0 0,-1 0 0 0 0,-17 1 132 0 0,5-1-37 0 0,1 1 0 0 0,0 1 0 0 0,0 0-1 0 0,0 1 1 0 0,0 0 0 0 0,1 1 0 0 0,-1 1 0 0 0,1 0 0 0 0,0 0 0 0 0,1 1-1 0 0,-1 1 1 0 0,1 0 0 0 0,0 0 0 0 0,1 1 0 0 0,-1 1 0 0 0,2-1 0 0 0,-15 18 0 0 0,18-19-64 0 0,0 0 1 0 0,1 0 0 0 0,0 1-1 0 0,0-1 1 0 0,1 1 0 0 0,0 0 0 0 0,0 1-1 0 0,1-1 1 0 0,0 1 0 0 0,1-1 0 0 0,0 1-1 0 0,0 0 1 0 0,1 0 0 0 0,0 0-1 0 0,0 0 1 0 0,1 0 0 0 0,0 0 0 0 0,1 0-1 0 0,0 0 1 0 0,0 0 0 0 0,1-1 0 0 0,0 1-1 0 0,1 0 1 0 0,0-1 0 0 0,7 16-1 0 0,-2-11-103 0 0,0 0 0 0 0,1 0 0 0 0,0 0 0 0 0,1-1 0 0 0,0-1-1 0 0,1 0 1 0 0,1 0 0 0 0,0-1 0 0 0,0 0 0 0 0,0-1-1 0 0,1-1 1 0 0,1 0 0 0 0,0-1 0 0 0,0 0 0 0 0,0-1-1 0 0,18 5 1 0 0,-11-5-843 0 0,0-1 0 0 0,0 0-1 0 0,0-2 1 0 0,34 1 0 0 0,-31-4-1697 0 0,0-1 1 0 0,0-1 0 0 0,45-10 0 0 0,-25 2-3537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36.70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0 100 1504 0 0,'0'0'8177'0'0,"18"-5"-6047"0"0,48-12-1151 0 0,0 2 0 0 0,103-10 1 0 0,-36 7-1931 0 0,-30 4-1468 0 0,-55 10-3576 0 0,-32 2 3015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37.28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1 976 0 0,'0'0'2443'0'0,"7"33"2597"0"0,14 58-2761 0 0,9 106 0 0 0,5 23-1402 0 0,60 222 190 0 0,-94-437-1052 0 0,4 17 183 0 0,-1 2-1 0 0,0-1 1 0 0,-1 39-1 0 0,-3-56-101 0 0,0 1-1 0 0,-1-1 1 0 0,0 0-1 0 0,0 1 1 0 0,0-1 0 0 0,-1 0-1 0 0,0 1 1 0 0,0-1-1 0 0,-1 0 1 0 0,1 0 0 0 0,-2-1-1 0 0,1 1 1 0 0,0-1-1 0 0,-1 1 1 0 0,0-1-1 0 0,0 0 1 0 0,-1-1 0 0 0,-7 8-1 0 0,-49 27 1337 0 0,59-38-1290 0 0,-5 4 693 0 0,23-7-779 0 0,-1 0 0 0 0,1 0 0 0 0,26-9 0 0 0,12-3-95 0 0,195-41-5076 0 0,-187 38-1278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37.89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454 14 1696 0 0,'-25'-10'9896'0'0,"13"7"-8649"0"0,-305 54 2660 0 0,245-40-3042 0 0,70-11-794 0 0,-5 3 68 0 0,6-3-100 0 0,0 1 0 0 0,0-1 0 0 0,0 0 0 0 0,0 0 0 0 0,0 1 0 0 0,0-1-1 0 0,0 1 1 0 0,0-1 0 0 0,0 1 0 0 0,0-1 0 0 0,0 1 0 0 0,1 0 0 0 0,-1-1 0 0 0,0 1-1 0 0,0 0 1 0 0,1 0 0 0 0,-2 1 0 0 0,1 8 127 0 0,0 0-1 0 0,1 0 1 0 0,1 0-1 0 0,0-1 1 0 0,0 1-1 0 0,1 0 1 0 0,0-1 0 0 0,4 12-1 0 0,-2-1-57 0 0,30 185 278 0 0,-24-127-243 0 0,29 111-1 0 0,-34-171-79 0 0,30 90 408 0 0,-30-97-368 0 0,0 1 0 0 0,1-1 0 0 0,0-1 0 0 0,1 1 0 0 0,0-1 0 0 0,1 0 1 0 0,9 9-1 0 0,-11-14-87 0 0,1 0 1 0 0,0-1-1 0 0,-1 0 1 0 0,1 0-1 0 0,1 0 1 0 0,-1-1-1 0 0,1 0 1 0 0,-1-1-1 0 0,1 1 1 0 0,0-2-1 0 0,0 1 1 0 0,0-1-1 0 0,0 0 1 0 0,0-1-1 0 0,8 0 1 0 0,17 0-303 0 0,1-3 1 0 0,37-6-1 0 0,-18 0-306 0 0,115-19-2641 0 0,-60-1-3208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12.5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485 215 1260 0 0,'-1'-32'9709'0'0,"-6"36"-9586"0"0,0 1-1 0 0,1 1 1 0 0,-1-1-1 0 0,2 1 1 0 0,-1 0 0 0 0,0 0-1 0 0,1 1 1 0 0,-7 11-1 0 0,-5 5 118 0 0,-187 243 1380 0 0,47-59-816 0 0,114-154 371 0 0,41-52-916 0 0,7-23-43 0 0,10-14-198 0 0,31-51 0 0 0,-17 34-41 0 0,165-346 143 0 0,-158 324 171 0 0,-31 63-218 0 0,10-19 424 0 0,23-39-1 0 0,-37 69-486 0 0,0 0-1 0 0,-1 0 1 0 0,1 1-1 0 0,0-1 1 0 0,-1 0-1 0 0,1 1 1 0 0,0-1-1 0 0,0 0 1 0 0,0 1-1 0 0,0-1 1 0 0,0 1-1 0 0,0-1 1 0 0,-1 1-1 0 0,1 0 1 0 0,0-1-1 0 0,0 1 0 0 0,0 0 1 0 0,0 0-1 0 0,0 0 1 0 0,0-1-1 0 0,0 1 1 0 0,1 0-1 0 0,-1 0 1 0 0,0 1-1 0 0,0-1 1 0 0,0 0-1 0 0,0 0 1 0 0,0 0-1 0 0,0 1 1 0 0,0-1-1 0 0,-1 0 1 0 0,1 1-1 0 0,0-1 1 0 0,0 1-1 0 0,0-1 1 0 0,0 1-1 0 0,0 0 1 0 0,0-1-1 0 0,-1 1 1 0 0,1 0-1 0 0,0-1 1 0 0,0 3-1 0 0,32 35 194 0 0,-30-34-186 0 0,48 76 124 0 0,-4 2 0 0 0,50 116 0 0 0,-85-173-130 0 0,31 73-79 0 0,-19-41-557 0 0,2-1 0 0 0,41 63 0 0 0,-63-113 253 0 0,0 0 0 0 0,0-1 1 0 0,1 1-1 0 0,0-1 0 0 0,0 0 0 0 0,1-1 0 0 0,6 6 1 0 0,-3-5-1469 0 0,-5-3 919 0 0,0 0 1 0 0,1 0 0 0 0,0 0 0 0 0,8 1 0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38.49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93 84 748 0 0,'-17'-15'11146'0'0,"9"10"-9554"0"0,-10 1 673 0 0,15 4-2295 0 0,-15 2-482 0 0,-11 1 1921 0 0,33-3-1200 0 0,48-3 171 0 0,84-17-1 0 0,-33 4-562 0 0,42 0-1323 0 0,-53 7-3234 0 0,-87 9 4258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38.87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 76 2100 0 0,'-12'-15'16840'0'0,"42"10"-16267"0"0,-1 1 0 0 0,58 1 1 0 0,-17 0-825 0 0,231-22-3628 0 0,-101 5-6878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39.24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 26 2460 0 0,'-2'24'10450'0'0,"4"-24"-10171"0"0,-1 1 0 0 0,0-1 0 0 0,1 1 0 0 0,-1-1 0 0 0,1 1 0 0 0,-1-1-1 0 0,0 0 1 0 0,3 1 0 0 0,42-1 1311 0 0,281-28 490 0 0,-113 7-7164 0 0,-167 17 2262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39.63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38 34 1504 0 0,'-21'3'6999'0'0,"5"-3"-3522"0"0,29-6-1686 0 0,63-3-1341 0 0,125-1 1 0 0,-94 7-3240 0 0,-2-4-3449 0 0,-89 5 2997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40.19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112 0 1172 0 0,'-3'1'1736'0'0,"-68"26"6980"0"0,43-5-5713 0 0,26-18-2813 0 0,1-1 0 0 0,-1 0 0 0 0,1 0 0 0 0,0 1-1 0 0,0-1 1 0 0,1 1 0 0 0,-1-1 0 0 0,0 1 0 0 0,1-1 0 0 0,0 1-1 0 0,0 0 1 0 0,0-1 0 0 0,1 1 0 0 0,0 4 0 0 0,11 59 644 0 0,-9-55-701 0 0,92 339 1130 0 0,-18-77-1193 0 0,-50-163 81 0 0,16 137 0 0 0,-43-245-150 0 0,1 1 0 0 0,-1-1 0 0 0,0 1 0 0 0,-1-1 1 0 0,1 1-1 0 0,0-1 0 0 0,-1 0 0 0 0,0 1 1 0 0,0-1-1 0 0,0 0 0 0 0,0 0 0 0 0,0 1 1 0 0,-1-1-1 0 0,0 0 0 0 0,1 0 0 0 0,-1 0 0 0 0,0-1 1 0 0,0 1-1 0 0,-1 0 0 0 0,1-1 0 0 0,0 1 1 0 0,-5 2-1 0 0,-1 0 11 0 0,0 0 1 0 0,0 0-1 0 0,0-1 1 0 0,-1 0 0 0 0,0-1-1 0 0,0 0 1 0 0,-13 3-1 0 0,-30 5 399 0 0,49-11-270 0 0,1 1-1 0 0,-4-1 215 0 0,9-2-151 0 0,16-7-110 0 0,35-10-181 0 0,-39 15 22 0 0,206-52-2762 0 0,1 10-3519 0 0,-149 29 1123 0 0,-39 9 625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40.66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341 90 1476 0 0,'0'-33'12389'0'0,"-8"4"-6686"0"0,-1 24-5675 0 0,0 1 0 0 0,0 0 0 0 0,0 1 0 0 0,0 0 0 0 0,-1 1 0 0 0,0 0 0 0 0,1 0 0 0 0,-1 1 0 0 0,0 0 0 0 0,0 0 0 0 0,0 1 0 0 0,1 1 0 0 0,-1 0 0 0 0,0 0 0 0 0,-9 3 0 0 0,10-2-18 0 0,0 0 0 0 0,0 1 0 0 0,1 0 0 0 0,-1 0 0 0 0,1 1 0 0 0,0 0 0 0 0,0 1 0 0 0,1-1 0 0 0,-1 2 0 0 0,1-1 0 0 0,0 1 0 0 0,0 0 0 0 0,1 0 0 0 0,0 1 0 0 0,0 0 0 0 0,-9 13 1 0 0,9-8 42 0 0,1 1 1 0 0,0 0 0 0 0,1 0 0 0 0,0 0 0 0 0,1 1-1 0 0,0-1 1 0 0,1 1 0 0 0,1 0 0 0 0,0-1 0 0 0,1 1-1 0 0,0 0 1 0 0,1 0 0 0 0,1-1 0 0 0,0 1 0 0 0,1 0-1 0 0,1-1 1 0 0,7 20 0 0 0,-3-10 17 0 0,2 0 0 0 0,0 0 0 0 0,2-1 0 0 0,1-1 0 0 0,0 0 0 0 0,1 0 0 0 0,2-1 0 0 0,31 32 0 0 0,-40-46-200 0 0,0 0-1 0 0,0-1 1 0 0,0 0-1 0 0,0 0 1 0 0,1 0-1 0 0,0-1 1 0 0,0 0-1 0 0,0-1 1 0 0,0 1-1 0 0,1-2 1 0 0,0 1-1 0 0,-1-1 1 0 0,1 0-1 0 0,0-1 1 0 0,12 0-1 0 0,-7-1-501 0 0,1-1-1 0 0,-1-1 0 0 0,1 0 0 0 0,-1-1 1 0 0,0-1-1 0 0,0 0 0 0 0,0-1 0 0 0,21-11 1 0 0,86-46-6812 0 0,-90 48 3253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42.28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75 1624 0 0,'15'-4'15843'0'0,"83"-13"-16964"0"0,125 0 1845 0 0,-126 11-774 0 0,94-4-587 0 0,109-9-2443 0 0,-253 17 1196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42.81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 35 1968 0 0,'-9'-35'11167'0'0,"15"63"-10284"0"0,-1 1 0 0 0,-1-1 0 0 0,1 45 0 0 0,-2-22-379 0 0,112 712 1909 0 0,-76-599-1630 0 0,-37-158-1592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44.03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12 104 1848 0 0,'-11'-7'14139'0'0,"12"6"-13983"0"0,17-4 187 0 0,52-12-302 0 0,0 3 0 0 0,0 3 0 0 0,89-3 0 0 0,-91 10-680 0 0,126-25 0 0 0,-191 28 250 0 0,4 1 502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44.62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80 0 1140 0 0,'-16'11'10994'0'0,"14"-6"-10677"0"0,1 0 0 0 0,0 0 0 0 0,1 1 1 0 0,0-1-1 0 0,0 0 0 0 0,0 1 0 0 0,1 9 1 0 0,1 6 335 0 0,1 70 493 0 0,18 115 0 0 0,31 89-921 0 0,-14-127-163 0 0,12 72 81 0 0,-49-236-110 0 0,0 1 0 0 0,-1 0 0 0 0,0-1 1 0 0,0 1-1 0 0,0-1 0 0 0,0 1 0 0 0,-1 0 0 0 0,0-1 0 0 0,0 1 0 0 0,0-1 1 0 0,0 1-1 0 0,-1-1 0 0 0,1 1 0 0 0,-1-1 0 0 0,0 0 0 0 0,-1 0 1 0 0,1 0-1 0 0,-1 0 0 0 0,0 0 0 0 0,0-1 0 0 0,-6 7 0 0 0,0-3 95 0 0,-1 0-1 0 0,0-1 1 0 0,0 0-1 0 0,-1 0 1 0 0,1-1-1 0 0,-1-1 1 0 0,-18 6-1 0 0,-50 8 1405 0 0,76-17-1273 0 0,-7 0 0 0 0,9-1-103 0 0,14-3-19 0 0,286-46-1341 0 0,-98 25-4967 0 0,-127 12-1337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14.0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8 512 0 0,'0'-7'10246'0'0,"5"9"-10105"0"0,-1 1-1 0 0,0 1 0 0 0,1-1 1 0 0,-1 1-1 0 0,0 0 0 0 0,-1-1 0 0 0,1 2 1 0 0,-1-1-1 0 0,1 0 0 0 0,-1 1 1 0 0,-1-1-1 0 0,1 1 0 0 0,-1 0 1 0 0,1 0-1 0 0,-1 0 0 0 0,1 7 1 0 0,4 11 210 0 0,0 0 1 0 0,4 34 0 0 0,35 571 1827 0 0,-37-383-1133 0 0,9 1456 4515 0 0,-35-1117-4264 0 0,-39-4-218 0 0,34-436-934 0 0,-49 496 1061 0 0,40 8-632 0 0,26-559-1879 0 0,4-51-5833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45.49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59 227 2132 0 0,'-52'-48'16568'0'0,"51"50"-16518"0"0,0 1-1 0 0,0-1 1 0 0,0 0-1 0 0,1 1 1 0 0,-1-1-1 0 0,1 1 1 0 0,-1-1-1 0 0,1 1 1 0 0,0-1-1 0 0,-1 1 1 0 0,1-1-1 0 0,1 4 1 0 0,3 42 198 0 0,-2-29-158 0 0,-1-3-55 0 0,42 392 411 0 0,-29-300-2455 0 0,-21-167 715 0 0,2 1 0 0 0,3-72 0 0 0,2 91 1463 0 0,0-40 646 0 0,-3 25 267 0 0,4 0 0 0 0,1 0-1 0 0,3 0 1 0 0,15-65 0 0 0,-19 113-1100 0 0,1 0 0 0 0,0 0 1 0 0,0 0-1 0 0,1 0 1 0 0,0 1-1 0 0,0-1 1 0 0,0 1-1 0 0,0 0 1 0 0,1 0-1 0 0,0 0 1 0 0,0 0-1 0 0,0 1 0 0 0,1-1 1 0 0,0 1-1 0 0,-1 0 1 0 0,1 1-1 0 0,1-1 1 0 0,-1 1-1 0 0,1 0 1 0 0,-1 0-1 0 0,1 1 1 0 0,0-1-1 0 0,0 1 0 0 0,7-1 1 0 0,-5 1-100 0 0,1 1 0 0 0,-1 1 0 0 0,1-1 0 0 0,0 2 1 0 0,-1-1-1 0 0,1 1 0 0 0,0 0 0 0 0,-1 1 0 0 0,1 0 0 0 0,-1 0 0 0 0,0 1 1 0 0,0 0-1 0 0,0 0 0 0 0,0 1 0 0 0,0 0 0 0 0,-1 0 0 0 0,9 7 0 0 0,-9-6 21 0 0,0 1 1 0 0,0 0-1 0 0,0 0 0 0 0,-1 0 0 0 0,0 1 0 0 0,0 0 0 0 0,-1 0 1 0 0,0 1-1 0 0,0-1 0 0 0,-1 1 0 0 0,0 0 0 0 0,0 1 0 0 0,-1-1 1 0 0,0 0-1 0 0,2 11 0 0 0,-3-9 46 0 0,-1 1 0 0 0,0 0 0 0 0,0 0 0 0 0,-1 0 0 0 0,-1 0 0 0 0,0 0 1 0 0,-1-1-1 0 0,0 1 0 0 0,0 0 0 0 0,-1-1 0 0 0,-1 1 0 0 0,-5 11 0 0 0,3-8 40 0 0,-1 0-1 0 0,-1 0 1 0 0,0-1 0 0 0,-1 0-1 0 0,-1-1 1 0 0,-15 16 0 0 0,-6 2 357 0 0,-35 25 0 0 0,65-54-327 0 0,-1 1 12 0 0,-10 6 335 0 0,11-8-365 0 0,1 0 1 0 0,0 0-1 0 0,0 0 0 0 0,0 0 0 0 0,-1 0 0 0 0,1 0 0 0 0,0 0 0 0 0,0 1 0 0 0,-1-1 0 0 0,1 0 0 0 0,0 0 0 0 0,0 0 0 0 0,-1 0 0 0 0,1-1 0 0 0,0 1 0 0 0,0 0 0 0 0,0 0 0 0 0,-1 0 0 0 0,1 0 0 0 0,0 0 0 0 0,0 0 0 0 0,-1 0 0 0 0,1 0 0 0 0,0 0 0 0 0,0 0 0 0 0,0-1 0 0 0,0 1 0 0 0,-1 0 0 0 0,1 0 0 0 0,0 0 0 0 0,0 0 0 0 0,0-1 0 0 0,0 1 1 0 0,-1 0-1 0 0,1 0 0 0 0,0 0 0 0 0,0-1 0 0 0,0 1 0 0 0,0 0 0 0 0,0 0 0 0 0,0 0 0 0 0,0-1 0 0 0,0 1 0 0 0,0 0 0 0 0,0 0 0 0 0,0-1 0 0 0,2-1-28 0 0,1 0-1 0 0,0 0 1 0 0,0 1 0 0 0,0-1-1 0 0,1 1 1 0 0,-1-1 0 0 0,6-1-1 0 0,7 1-69 0 0,0-1 0 0 0,0 2 0 0 0,1 0 0 0 0,-1 1-1 0 0,0 0 1 0 0,0 2 0 0 0,0 0 0 0 0,0 0 0 0 0,0 2 0 0 0,29 10 0 0 0,-37-12 59 0 0,0 1 0 0 0,0 1 1 0 0,-1 0-1 0 0,0 0 0 0 0,0 0 1 0 0,0 1-1 0 0,0-1 0 0 0,-1 2 1 0 0,1-1-1 0 0,-1 1 0 0 0,-1 0 1 0 0,1 0-1 0 0,-1 1 0 0 0,0-1 1 0 0,0 1-1 0 0,-1 0 0 0 0,0 1 1 0 0,0-1-1 0 0,-1 1 0 0 0,0 0 1 0 0,-1-1-1 0 0,1 1 0 0 0,1 14 1 0 0,-3-17 72 0 0,-1 0 1 0 0,0 0 0 0 0,-1 0-1 0 0,1 0 1 0 0,-1 0 0 0 0,0 0-1 0 0,0 0 1 0 0,-1 0-1 0 0,1 0 1 0 0,-1 0 0 0 0,0 0-1 0 0,0-1 1 0 0,-1 1 0 0 0,1-1-1 0 0,-1 0 1 0 0,0 1 0 0 0,0-1-1 0 0,-1-1 1 0 0,1 1-1 0 0,-1 0 1 0 0,0-1 0 0 0,0 0-1 0 0,0 0 1 0 0,0 0 0 0 0,-1 0-1 0 0,1 0 1 0 0,-8 2 0 0 0,-2 2 98 0 0,-1-1 1 0 0,0-1-1 0 0,0 0 0 0 0,0-1 1 0 0,-1-1-1 0 0,1 0 1 0 0,-28 0-1 0 0,16-2-19 0 0,0-2-1 0 0,0-1 0 0 0,-28-5 1 0 0,41 4-544 0 0,0 0 0 0 0,0-2 0 0 0,0 1 1 0 0,1-1-1 0 0,-1-1 0 0 0,1-1 0 0 0,-17-10 0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46.18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55 68 2868 0 0,'-54'-15'15838'0'0,"82"-1"-14564"0"0,4 9-1473 0 0,1 1 1 0 0,-1 2-1 0 0,60-1 1 0 0,-23 2-573 0 0,137-8-2858 0 0,-114 10-4545 0 0,-71 1 3966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46.56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43 27 848 0 0,'-32'19'8737'0'0,"22"-10"-6791"0"0,10-8-1813 0 0,1 0 0 0 0,0 0 0 0 0,0-1 0 0 0,0 1 0 0 0,0 0 0 0 0,0-1 0 0 0,0 1 0 0 0,0 0 0 0 0,0-1 0 0 0,0 1 0 0 0,1-1 0 0 0,-1 0 0 0 0,0 1 0 0 0,0-1 0 0 0,0 0 0 0 0,1 0 0 0 0,-1 0 0 0 0,0 0 0 0 0,0 0 0 0 0,0 0 0 0 0,2 0 0 0 0,-1 0-13 0 0,55 1 367 0 0,1-4-1 0 0,-1-1 0 0 0,57-13 0 0 0,35-2-899 0 0,-80 12-193 0 0,50-4-845 0 0,-37 8-6178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48.24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1000 20 1396 0 0,'20'-20'13100'0'0,"-18"28"-12905"0"0,-1-1 1 0 0,0 0-1 0 0,-1 1 0 0 0,0-1 0 0 0,0 1 1 0 0,-1-1-1 0 0,1 0 0 0 0,-2 1 0 0 0,1-1 1 0 0,-1 0-1 0 0,-3 8 0 0 0,-1 11 88 0 0,-15 60-49 0 0,-5 0 1 0 0,-3-2 0 0 0,-4-1-1 0 0,-3-2 1 0 0,-92 149 0 0 0,99-184 4 0 0,-3-1 1 0 0,-1-1 0 0 0,-52 50-1 0 0,68-76-112 0 0,-2-1 1 0 0,0-1-1 0 0,-1 0 0 0 0,0-2 0 0 0,-1 0 0 0 0,-1-2 0 0 0,0 0 0 0 0,-1-1 0 0 0,-37 12 0 0 0,51-21-119 0 0,1 0 1 0 0,-1 0-1 0 0,0-1 1 0 0,1 0 0 0 0,-1-1-1 0 0,0 0 1 0 0,0 0-1 0 0,0-1 1 0 0,1 0-1 0 0,-1 0 1 0 0,0-1 0 0 0,1 0-1 0 0,0-1 1 0 0,-1 0-1 0 0,1 0 1 0 0,0-1 0 0 0,0 0-1 0 0,1 0 1 0 0,-1-1-1 0 0,1 0 1 0 0,0 0 0 0 0,0-1-1 0 0,-8-8 1 0 0,4 2-38 0 0,1-1 0 0 0,0 0 1 0 0,0 0-1 0 0,2-1 1 0 0,0-1-1 0 0,0 1 0 0 0,1-1 1 0 0,1 0-1 0 0,1-1 0 0 0,0 0 1 0 0,-5-26-1 0 0,6 9 3 0 0,1-1-1 0 0,2 0 1 0 0,1 1-1 0 0,1-1 1 0 0,2 1-1 0 0,2-1 1 0 0,1 1-1 0 0,1 0 1 0 0,2 1-1 0 0,1-1 1 0 0,2 2-1 0 0,1 0 1 0 0,22-38-1 0 0,-20 43-14 0 0,1 0 0 0 0,1 2 0 0 0,2 0 1 0 0,0 0-1 0 0,2 2 0 0 0,35-31 0 0 0,-38 39 7 0 0,1 1 0 0 0,0 0-1 0 0,0 1 1 0 0,1 1 0 0 0,1 1 0 0 0,0 1-1 0 0,1 0 1 0 0,-1 2 0 0 0,26-5 0 0 0,-40 10 32 0 0,0 1 1 0 0,0 0-1 0 0,1 0 0 0 0,-1 1 1 0 0,0 0-1 0 0,0 0 0 0 0,0 1 1 0 0,0 0-1 0 0,1 0 0 0 0,-1 1 1 0 0,0 0-1 0 0,-1 0 0 0 0,1 0 1 0 0,0 1-1 0 0,-1 0 1 0 0,10 6-1 0 0,-9-4 16 0 0,0 1 0 0 0,0 0-1 0 0,-1 0 1 0 0,1 1 0 0 0,-2-1 0 0 0,1 1 0 0 0,-1 1 0 0 0,0-1 0 0 0,0 1-1 0 0,-1 0 1 0 0,0 0 0 0 0,-1 0 0 0 0,4 10 0 0 0,11 48-5 0 0,-3 0 1 0 0,13 132-1 0 0,8 38 102 0 0,-19-160 1 0 0,50 128-1 0 0,-51-166-54 0 0,2-1 1 0 0,1 0-1 0 0,2-2 0 0 0,1 0 0 0 0,29 33 0 0 0,-46-62-139 0 0,0 0 0 0 0,0 0-1 0 0,1-1 1 0 0,0 1 0 0 0,0-1-1 0 0,0-1 1 0 0,1 1 0 0 0,0-1-1 0 0,0 0 1 0 0,0-1 0 0 0,0 1 0 0 0,0-2-1 0 0,1 1 1 0 0,-1-1 0 0 0,1 0-1 0 0,0 0 1 0 0,0-1 0 0 0,0 0-1 0 0,-1-1 1 0 0,1 1 0 0 0,0-1 0 0 0,0-1-1 0 0,0 0 1 0 0,0 0 0 0 0,0 0-1 0 0,-1-1 1 0 0,1 0 0 0 0,-1-1-1 0 0,1 0 1 0 0,-1 0 0 0 0,0 0 0 0 0,0-1-1 0 0,9-6 1 0 0,-1-2-273 0 0,0 0 1 0 0,-1-1 0 0 0,0 0-1 0 0,-1-1 1 0 0,-1-1-1 0 0,0 0 1 0 0,16-27-1 0 0,-6 2-4217 0 0,34-87 0 0 0,-50 111 1261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48.73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75 63 240 0 0,'-4'-1'2936'0'0,"-65"-19"11925"0"0,68 19-14651 0 0,4-1-127 0 0,0 0 0 0 0,0 0 1 0 0,0 1-1 0 0,0-1 0 0 0,1 1 0 0 0,-1 0 0 0 0,1 0 1 0 0,-1 0-1 0 0,1 0 0 0 0,5 0 0 0 0,46-2 38 0 0,-29 1-137 0 0,4 0-370 0 0,190-13-2142 0 0,-76 11-8055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49.22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238 1 2192 0 0,'-33'9'8360'0'0,"14"0"-6270"0"0,16-7-1926 0 0,1 1 0 0 0,0-1 0 0 0,0 1 0 0 0,0 0 0 0 0,0 0-1 0 0,1 0 1 0 0,-1 0 0 0 0,1 0 0 0 0,-1 0 0 0 0,0 5-1 0 0,1-5-69 0 0,-11 34 239 0 0,1 2 0 0 0,2-1 1 0 0,2 1-1 0 0,2 1 0 0 0,1-1 0 0 0,2 51 0 0 0,29 241-93 0 0,-18-247-3 0 0,7 30-65 0 0,-7-60 48 0 0,-3 0 0 0 0,-2 0 0 0 0,-5 109 1 0 0,0-156-149 0 0,0 0 1 0 0,-1 0 0 0 0,1 0 0 0 0,-2-1 0 0 0,1 1 0 0 0,0-1-1 0 0,-1 1 1 0 0,-1-1 0 0 0,1 0 0 0 0,-1 0 0 0 0,0-1-1 0 0,0 1 1 0 0,0-1 0 0 0,-1 1 0 0 0,0-2 0 0 0,-6 7-1 0 0,0-4 148 0 0,1 0-1 0 0,-1 0 0 0 0,0-1 0 0 0,0-1 0 0 0,-1 0 0 0 0,1 0 0 0 0,-24 5 0 0 0,33-10-76 0 0,-9 6 787 0 0,34-6-1054 0 0,-1-1 0 0 0,0-1 0 0 0,0 0 0 0 0,22-7 0 0 0,22-2-1002 0 0,59 2-2590 0 0,-19 2-5358 0 0,-81 4 3551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49.79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578 71 164 0 0,'-15'-37'11741'0'0,"12"34"-11089"0"0,-1 0-262 0 0,1 0 1 0 0,-1 1-1 0 0,0 0 1 0 0,0-1-1 0 0,0 1 0 0 0,0 1 1 0 0,0-1-1 0 0,-8-1 0 0 0,-5-1-311 0 0,0 2 0 0 0,-1 0 0 0 0,-29 1 0 0 0,-234 9 859 0 0,278-8-892 0 0,0 0 0 0 0,0 0 0 0 0,0 1 1 0 0,0-1-1 0 0,0 1 0 0 0,0 0 0 0 0,0 0 0 0 0,0 0 0 0 0,1 0 0 0 0,-1 0 0 0 0,0 0 0 0 0,1 1 0 0 0,-1-1 0 0 0,1 1 0 0 0,-1 0 0 0 0,1 0 0 0 0,-4 4 0 0 0,3-3 37 0 0,2 1 0 0 0,-1 0 0 0 0,0 0-1 0 0,1-1 1 0 0,0 1 0 0 0,0 0 0 0 0,0 0-1 0 0,0 0 1 0 0,0 0 0 0 0,1 0 0 0 0,0 6-1 0 0,-32 231 882 0 0,6-65-856 0 0,21-139 58 0 0,1-1 1 0 0,2 0 0 0 0,2 1-1 0 0,1-1 1 0 0,9 51-1 0 0,-9-82-147 0 0,1-1-1 0 0,-1 1 1 0 0,2-1-1 0 0,-1 0 1 0 0,0 1-1 0 0,1-1 1 0 0,-1 0-1 0 0,1-1 1 0 0,0 1-1 0 0,1 0 1 0 0,-1-1-1 0 0,0 0 1 0 0,1 0-1 0 0,0 0 0 0 0,0 0 1 0 0,0 0-1 0 0,0-1 1 0 0,0 0-1 0 0,1 0 1 0 0,-1 0-1 0 0,1 0 1 0 0,-1-1-1 0 0,6 2 1 0 0,13 2-258 0 0,0 0 0 0 0,0-2 0 0 0,33 2 0 0 0,-41-5 25 0 0,19 3-454 0 0,106 4-3003 0 0,-52-9-5909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50.15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51 121 364 0 0,'-48'-33'12283'0'0,"48"32"-12197"0"0,-1 1 0 0 0,1-1 0 0 0,0 1 0 0 0,0 0 0 0 0,0-1 0 0 0,-1 1 0 0 0,1-1 1 0 0,0 1-1 0 0,0-1 0 0 0,0 1 0 0 0,0-1 0 0 0,0 1 0 0 0,0-1 0 0 0,0 1 0 0 0,0-1 1 0 0,0 1-1 0 0,0 0 0 0 0,0-1 0 0 0,0 1 0 0 0,1-1 0 0 0,-1 1 0 0 0,0-1 1 0 0,0-1 24 0 0,0 1 1 0 0,1 0 0 0 0,-1 0 0 0 0,0 0 0 0 0,1-1 0 0 0,-1 1 0 0 0,1 0 0 0 0,-1 0 0 0 0,1 0 0 0 0,-1 0 0 0 0,1 0 0 0 0,0 0 0 0 0,0 0 0 0 0,0-1 0 0 0,10-4-35 0 0,-1 1 0 0 0,1 1 0 0 0,0 0 0 0 0,0 0 0 0 0,0 1 0 0 0,14-1 1 0 0,77-8-2503 0 0,-49 8 445 0 0,15-4-3214 0 0,-31 3 350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50.55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36 83 1752 0 0,'-36'-17'10350'0'0,"48"8"-8479"0"0,9 2-1476 0 0,2 0 0 0 0,-1 1 1 0 0,1 2-1 0 0,28-3 0 0 0,99-1-1041 0 0,-90 6 222 0 0,186-7-1923 0 0,-81 3-4588 0 0,-138 6 3742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50.93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134 48 2520 0 0,'-55'-20'7036'0'0,"-13"-8"4039"0"0,67 28-11033 0 0,-7 8 766 0 0,7-3-695 0 0,1 1 1 0 0,0-1 0 0 0,0 0 0 0 0,0 1 0 0 0,1-1 0 0 0,0 0 0 0 0,0 1-1 0 0,1 4 1 0 0,3 18 150 0 0,6 213 228 0 0,-4-40-762 0 0,-3-126-391 0 0,9 103-568 0 0,5-64-7782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15.1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340 274 792 0 0,'1'-19'6159'0'0,"19"-16"1306"0"0,-22 37-7356 0 0,-15 15 91 0 0,1 0 0 0 0,1 1 1 0 0,-24 36-1 0 0,-34 69 116 0 0,51-83-224 0 0,-24 51 465 0 0,-61 173-1 0 0,90-218-183 0 0,11-25 583 0 0,11-26-359 0 0,18-38-209 0 0,-18 32-432 0 0,290-580-507 0 0,-265 527 639 0 0,-21 46-44 0 0,5-12 169 0 0,1 0 1 0 0,2 0 0 0 0,24-31-1 0 0,-40 58-206 0 0,1 1 0 0 0,0 0 0 0 0,0 0 0 0 0,0 0-1 0 0,0 0 1 0 0,0 0 0 0 0,1 0 0 0 0,-1 0 0 0 0,1 1-1 0 0,-1-1 1 0 0,1 1 0 0 0,-1 0 0 0 0,1 0 0 0 0,0 0 0 0 0,0 0-1 0 0,0 0 1 0 0,-1 1 0 0 0,1-1 0 0 0,0 1 0 0 0,0-1-1 0 0,0 1 1 0 0,0 0 0 0 0,3 1 0 0 0,0 0 0 0 0,0 1-1 0 0,0 0 1 0 0,-1 0 0 0 0,1 0 0 0 0,-1 1-1 0 0,0 0 1 0 0,0 0 0 0 0,0 0 0 0 0,0 0 0 0 0,7 7-1 0 0,12 13 27 0 0,-1 0 0 0 0,0 2 0 0 0,-2 0-1 0 0,-1 1 1 0 0,-1 2 0 0 0,16 31-1 0 0,0 7-23 0 0,40 113 0 0 0,-13 33 52 0 0,-1-1-207 0 0,-57-200-436 0 0,5 12-1085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51.35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19 44 3352 0 0,'-18'-6'10611'0'0,"18"5"-10482"0"0,1 0-95 0 0,1 0 0 0 0,-1 1 0 0 0,1-1 0 0 0,-1 0 0 0 0,1 1 0 0 0,0 0 0 0 0,-1-1 0 0 0,1 1 0 0 0,-1 0 0 0 0,1 0 0 0 0,0 0 0 0 0,2 0 0 0 0,-3 0 5 0 0,252-22-1338 0 0,-85 14-5342 0 0,-142 7 4834 0 0,-6 0-615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51.78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257 1 216 0 0,'-14'4'6531'0'0,"12"-3"-6283"0"0,-1-1 1 0 0,1 1 0 0 0,0 0 0 0 0,0 0-1 0 0,0-1 1 0 0,0 2 0 0 0,0-1-1 0 0,0 0 1 0 0,1 0 0 0 0,-1 1 0 0 0,0-1-1 0 0,1 1 1 0 0,-1-1 0 0 0,0 1 0 0 0,1-1-1 0 0,0 1 1 0 0,-1 0 0 0 0,1 0 0 0 0,0 0-1 0 0,0 0 1 0 0,0 0 0 0 0,0 0-1 0 0,1 0 1 0 0,-1 0 0 0 0,0 0 0 0 0,1 1-1 0 0,0-1 1 0 0,-1 0 0 0 0,1 0 0 0 0,0 5-1 0 0,-27 588 2467 0 0,28-497-2660 0 0,2-28 1 0 0,-4-1 1 0 0,-3 1-1 0 0,-16 92 0 0 0,16-148 100 0 0,-1 0 0 0 0,0 0 0 0 0,0 0-1 0 0,-1-1 1 0 0,-1 0 0 0 0,0 0 0 0 0,-1-1-1 0 0,-1 0 1 0 0,1 0 0 0 0,-2-1 0 0 0,0 0-1 0 0,0-1 1 0 0,-1 0 0 0 0,0-1 0 0 0,-15 10-1 0 0,25-18-119 0 0,1-1-1 0 0,-1 0 1 0 0,1 0-1 0 0,-1 1 0 0 0,0-1 1 0 0,1 0-1 0 0,-1 1 0 0 0,1-1 1 0 0,-1 0-1 0 0,1 1 0 0 0,-1-1 1 0 0,1 1-1 0 0,-1-1 0 0 0,1 1 1 0 0,0-1-1 0 0,-1 1 0 0 0,1 0 1 0 0,0-1-1 0 0,-1 1 0 0 0,1-1 1 0 0,0 1-1 0 0,0 0 0 0 0,-1-1 1 0 0,1 1-1 0 0,0 0 1 0 0,0-1-1 0 0,0 1 0 0 0,0 0 1 0 0,0-1-1 0 0,0 2 0 0 0,1-2-17 0 0,0 1 0 0 0,0 0 0 0 0,0-1 0 0 0,0 1 0 0 0,-1-1-1 0 0,1 1 1 0 0,1-1 0 0 0,-1 1 0 0 0,0-1 0 0 0,0 0 0 0 0,0 0 0 0 0,0 1-1 0 0,0-1 1 0 0,0 0 0 0 0,2 0 0 0 0,47-2-85 0 0,89-16-2036 0 0,-29 4-1757 0 0,-1-3-4307 0 0,-80 10 3442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52.62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85 157 2952 0 0,'-25'-24'13493'0'0,"21"36"-13468"0"0,-7 120 908 0 0,1-29-886 0 0,-10 253-256 0 0,17-336-63 0 0,1-35-340 0 0,2-35 416 0 0,0 42 275 0 0,30-373 6314 0 0,-26 350-6199 0 0,1 1-1 0 0,2-1 1 0 0,10-30 0 0 0,-13 49-249 0 0,0 1-1 0 0,1 1 1 0 0,0-1-1 0 0,1 1 1 0 0,0-1 0 0 0,1 2-1 0 0,0-1 1 0 0,0 1 0 0 0,1 0-1 0 0,0 0 1 0 0,11-8-1 0 0,-16 15 20 0 0,0-1-1 0 0,0 1 1 0 0,1 0-1 0 0,-1 0 1 0 0,0 1-1 0 0,1-1 1 0 0,-1 1-1 0 0,1 0 1 0 0,-1 0-1 0 0,1 0 0 0 0,0 0 1 0 0,0 1-1 0 0,-1-1 1 0 0,1 1-1 0 0,0 0 1 0 0,0 0-1 0 0,-1 0 1 0 0,5 1-1 0 0,-3 1-2 0 0,1-1 0 0 0,-1 1 0 0 0,0 0 0 0 0,0 1 1 0 0,0-1-1 0 0,0 1 0 0 0,0 0 0 0 0,0 0 0 0 0,-1 1 0 0 0,0-1 0 0 0,5 5 0 0 0,-1 1 6 0 0,0-1-1 0 0,-1 1 0 0 0,-1 0 1 0 0,1 1-1 0 0,-1-1 1 0 0,-1 1-1 0 0,0 0 1 0 0,0 1-1 0 0,-1-1 0 0 0,-1 1 1 0 0,4 16-1 0 0,-5-14-3 0 0,-2 0-1 0 0,1 0 0 0 0,-2 0 0 0 0,0 0 1 0 0,0 0-1 0 0,-1 0 0 0 0,-1 0 0 0 0,0-1 1 0 0,-1 1-1 0 0,0-1 0 0 0,-1 0 0 0 0,-1 0 1 0 0,1 0-1 0 0,-2-1 0 0 0,0 0 0 0 0,0 0 1 0 0,-1-1-1 0 0,0 0 0 0 0,-1 0 0 0 0,0 0 1 0 0,0-2-1 0 0,-1 1 0 0 0,-1-1 0 0 0,1 0 1 0 0,-1-1-1 0 0,0-1 0 0 0,-1 1 0 0 0,1-2 1 0 0,-1 0-1 0 0,-19 6 0 0 0,29-11-31 0 0,24 1-792 0 0,-4 1 709 0 0,0 0-1 0 0,0 2 1 0 0,-1 0 0 0 0,1 1-1 0 0,-1 0 1 0 0,0 2 0 0 0,22 10 0 0 0,-28-11 130 0 0,0-1 1 0 0,-1 2 0 0 0,0-1 0 0 0,0 1 0 0 0,-1 1 0 0 0,0-1-1 0 0,0 2 1 0 0,-1-1 0 0 0,0 1 0 0 0,0 0 0 0 0,-1 1 0 0 0,0 0-1 0 0,10 20 1 0 0,-15-26 27 0 0,-1-1 0 0 0,1 1 0 0 0,-1 0 0 0 0,0 0 0 0 0,0 0 0 0 0,-1 0-1 0 0,1-1 1 0 0,-1 1 0 0 0,0 0 0 0 0,0 0 0 0 0,0 0 0 0 0,0 0 0 0 0,-1 0 0 0 0,1 0 0 0 0,-1 0-1 0 0,0 0 1 0 0,0 0 0 0 0,-1-1 0 0 0,1 1 0 0 0,-1 0 0 0 0,0-1 0 0 0,-2 5 0 0 0,0-4 18 0 0,0 1 1 0 0,-1-1 0 0 0,1 0 0 0 0,-1 0 0 0 0,0 0 0 0 0,0 0 0 0 0,0-1-1 0 0,0 0 1 0 0,-1 0 0 0 0,1 0 0 0 0,-1-1 0 0 0,0 0 0 0 0,-10 2 0 0 0,-4 1-6 0 0,0-2 1 0 0,-1-1 0 0 0,1-1-1 0 0,-1 0 1 0 0,1-1-1 0 0,-1-2 1 0 0,1 0 0 0 0,0-1-1 0 0,0-1 1 0 0,0-1 0 0 0,-31-11-1 0 0,33 9-931 0 0,0-1-1 0 0,1-1 1 0 0,0 0 0 0 0,-16-12-1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53.43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68 1764 0 0,'4'-1'6236'0'0,"109"-16"1653"0"0,-20 1-6512 0 0,108 0-182 0 0,-52 5-805 0 0,-91 5-123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54.36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140 59 240 0 0,'-32'-20'9248'0'0,"-8"-19"-3399"0"0,40 39-5809 0 0,-5 20 1339 0 0,-12 230 653 0 0,4-87-1836 0 0,6 27 8 0 0,-3 53 953 0 0,0 43 255 0 0,5-157-1752 0 0,5-127 279 0 0,0 20 525 0 0,4-6-2610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2:57.86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0 640 0 0,'0'17'9453'0'0,"3"-15"-9305"0"0,0 1 0 0 0,1-1 1 0 0,-1-1-1 0 0,1 1 0 0 0,-1 0 0 0 0,1-1 1 0 0,0 0-1 0 0,0 0 0 0 0,0 0 0 0 0,-1 0 1 0 0,1 0-1 0 0,0-1 0 0 0,4 0 0 0 0,-5 0-115 0 0,1 0-16 0 0,60 0 105 0 0,32 0-115 0 0,-30 0-17 0 0,-54 0 15 0 0,-9 0-5 0 0,0 0-70 0 0,7 3 10 0 0,-9-1 28 0 0,-21 5 6 0 0,-40 2-204 0 0,49-7 26 0 0,-14 0-995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3:13.6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104 878 1940 0 0,'-2'9'19203'0'0,"-1"-12"-19103"0"0,-1 0 1 0 0,1 0-1 0 0,0 0 0 0 0,0-1 0 0 0,0 1 0 0 0,0-1 1 0 0,1 0-1 0 0,-1 0 0 0 0,1 0 0 0 0,0 0 0 0 0,-3-9 0 0 0,-16-53 170 0 0,11 13-273 0 0,2-1-1 0 0,2 0 1 0 0,3-82-1 0 0,-2-8 89 0 0,3 113 4 0 0,-6-137 525 0 0,7 153-515 0 0,0 13-75 0 0,1 0 1 0 0,0 0 0 0 0,0 0 0 0 0,0 1-1 0 0,0-1 1 0 0,0 0 0 0 0,0 0-1 0 0,0 0 1 0 0,0 1 0 0 0,1-1-1 0 0,-1 0 1 0 0,1 0 0 0 0,-1 1-1 0 0,1-1 1 0 0,1-2 0 0 0,-1 3-17 0 0,24-12-7 0 0,8 6-1 0 0,0 2 1 0 0,59-2-1 0 0,-60 6-37 0 0,193-17-481 0 0,187-6-1349 0 0,-374 22 947 0 0,-34 2 714 0 0,-1 0-14 0 0,26-2-1385 0 0,-26 2 1127 0 0,10-2-1801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3:14.7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142 110 404 0 0,'-54'-49'17440'0'0,"17"29"-15413"0"0,-8-14-1426 0 0,44 33-565 0 0,-3-4 11 0 0,3 4 60 0 0,13 9-33 0 0,25 11 0 0 0,70 26 0 0 0,-41-19-84 0 0,-34-13 3 0 0,-17-8 5 0 0,-1 1 0 0 0,1 0-1 0 0,25 16 1 0 0,-33-17-24 0 0,1-1 0 0 0,-1 0-1 0 0,1-1 1 0 0,12 4 0 0 0,2 1-142 0 0,-14-6 77 0 0,-4-1 62 0 0,1 0-1 0 0,-1 0 1 0 0,0 1-1 0 0,0 0 1 0 0,0 0-1 0 0,8 4 1 0 0,-11-5 8 0 0,6 5-82 0 0,-6-6 102 0 0,-1 0 0 0 0,0 0 0 0 0,1 0 0 0 0,-1 0 0 0 0,1 0 0 0 0,-1 0 1 0 0,0 0-1 0 0,1 0 0 0 0,-1 0 0 0 0,1 1 0 0 0,-1-1 0 0 0,0 0 0 0 0,1 0 0 0 0,-1 0 0 0 0,0 1 0 0 0,1-1 1 0 0,-1 0-1 0 0,0 0 0 0 0,0 1 0 0 0,1-1 0 0 0,-1 0 0 0 0,0 1 0 0 0,0-1 0 0 0,0 0 0 0 0,1 1 0 0 0,-1-1 1 0 0,0 1-1 0 0,0-1 0 0 0,0 0 0 0 0,0 1 0 0 0,0-1 0 0 0,0 0 0 0 0,1 1 0 0 0,-1-1 0 0 0,0 1 0 0 0,0-1 1 0 0,0 1-1 0 0,0-1 0 0 0,-1 0 0 0 0,1 1 0 0 0,0-1 0 0 0,0 1 0 0 0,0 0 27 0 0,-36 30 274 0 0,-1 7-69 0 0,-36 45 1 0 0,59-64-526 0 0,0 0-1 0 0,2 0 1 0 0,0 1 0 0 0,-17 42 0 0 0,21-27-2991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3:18.0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901 819 136 0 0,'-14'-12'14793'0'0,"16"-27"-12010"0"0,3-12-1845 0 0,-3-62 0 0 0,-2 17-836 0 0,3 37-41 0 0,12-224 221 0 0,-15 170 396 0 0,0 111-683 0 0,0-1-1 0 0,0-1 0 0 0,-1 1 0 0 0,1 0 0 0 0,-1 0 0 0 0,0 0 0 0 0,0 0 0 0 0,0 0 0 0 0,-3-5 1 0 0,2 6 1 0 0,0 0 1 0 0,-1 1 0 0 0,0-1 0 0 0,1 0-1 0 0,-1 1 1 0 0,0 0 0 0 0,0-1 0 0 0,1 1-1 0 0,-1 0 1 0 0,0 0 0 0 0,0 1-1 0 0,0-1 1 0 0,0 1 0 0 0,-1-1 0 0 0,-4 1-1 0 0,-57 2-79 0 0,42 0 65 0 0,-158 10-232 0 0,-158 2-30 0 0,126-25 269 0 0,211 11-7 0 0,-20-1-332 0 0,13 0 659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23:18.9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476 14 348 0 0,'26'-13'12777'0'0,"-27"14"-12657"0"0,0 1 1 0 0,0-1-1 0 0,0 1 1 0 0,0-1-1 0 0,0 1 1 0 0,-1-1 0 0 0,1 0-1 0 0,0 1 1 0 0,-1-1-1 0 0,1 0 1 0 0,-1 0-1 0 0,0 0 1 0 0,1 0-1 0 0,-4 1 1 0 0,-32 16 306 0 0,-283 137 1351 0 0,309-150-1740 0 0,-14 6 176 0 0,-38 23 0 0 0,62-33-190 0 0,0-1-18 0 0,0 0-1 0 0,0 0 1 0 0,0 1 0 0 0,1-1-1 0 0,-1 0 1 0 0,0 1 0 0 0,0-1-1 0 0,0 1 1 0 0,1-1-1 0 0,-1 1 1 0 0,0-1 0 0 0,0 1-1 0 0,1 0 1 0 0,-1-1-1 0 0,0 1 1 0 0,1 0 0 0 0,-1 0-1 0 0,1-1 1 0 0,-1 1-1 0 0,1 0 1 0 0,-1 0 0 0 0,1 0-1 0 0,0 0 1 0 0,-1 0-1 0 0,0 1 22 0 0,0 0-1 0 0,1 1 0 0 0,-1-1 0 0 0,1 0 0 0 0,-1 0 0 0 0,1 0 1 0 0,0 0-1 0 0,0 1 0 0 0,0-1 0 0 0,0 2 0 0 0,1 0 3 0 0,0-1-1 0 0,1 0 1 0 0,-1 0-1 0 0,1 0 1 0 0,-1 0-1 0 0,1 0 1 0 0,0 0-1 0 0,0-1 1 0 0,1 1 0 0 0,-1-1-1 0 0,0 1 1 0 0,5 2-1 0 0,40 29 102 0 0,-28-21-59 0 0,176 108-109 0 0,-116-75 88 0 0,-28-16 269 0 0,-49-29-322 0 0,3 3-455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16.6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554 185 252 0 0,'1'3'1602'0'0,"7"12"723"0"0,0-1 0 0 0,0-1 0 0 0,15 19 319 0 0,-23-31-2602 0 0,0-1 0 0 0,0 1 0 0 0,0-1 0 0 0,0 1 0 0 0,0-1 0 0 0,0 0 0 0 0,0 1 0 0 0,0-1 0 0 0,0 1 0 0 0,0-1 0 0 0,1 1 0 0 0,-1-1 0 0 0,0 1 0 0 0,0-1 0 0 0,0 0-1 0 0,0 1 1 0 0,1-1 0 0 0,-1 1 0 0 0,0-1 0 0 0,0 0 0 0 0,1 1 0 0 0,-1-1 0 0 0,0 0 0 0 0,1 1 0 0 0,-1-1 0 0 0,0 0 0 0 0,1 1 0 0 0,-1-1 0 0 0,1 0 0 0 0,-1 0 0 0 0,0 0 0 0 0,1 1 0 0 0,-1-1 0 0 0,1 0 0 0 0,-1 0 0 0 0,1 0 0 0 0,-1 0 0 0 0,1 0 0 0 0,-1 0 0 0 0,0 0 0 0 0,1 0 0 0 0,-1 0 0 0 0,1 0-1 0 0,-1 0 1 0 0,1 0 0 0 0,-1 0 0 0 0,1 0 0 0 0,-1 0 0 0 0,1 0 0 0 0,-1 0 0 0 0,0-1 0 0 0,1 1 0 0 0,1-1-22 0 0,0 0 0 0 0,0 1-1 0 0,-1-1 1 0 0,1 0 0 0 0,-1 0-1 0 0,1 0 1 0 0,-1-1 0 0 0,1 1-1 0 0,-1 0 1 0 0,0 0 0 0 0,2-3-1 0 0,0 0-9 0 0,-1-1 0 0 0,0 1 0 0 0,0-1 0 0 0,-1 1 0 0 0,1-1 0 0 0,-1 0-1 0 0,0 1 1 0 0,0-1 0 0 0,-1 0 0 0 0,1 0 0 0 0,-1 0 0 0 0,0 0 0 0 0,-1 0-1 0 0,1 1 1 0 0,-1-1 0 0 0,-2-7 0 0 0,1 4 105 0 0,-1 1-1 0 0,0 0 1 0 0,-1 0-1 0 0,1 0 1 0 0,-2 1-1 0 0,1-1 1 0 0,-1 1-1 0 0,1 0 1 0 0,-11-9-1 0 0,3 4 63 0 0,0 1 0 0 0,0 0-1 0 0,-1 1 1 0 0,-1 1 0 0 0,1 0-1 0 0,-2 1 1 0 0,1 0 0 0 0,0 1-1 0 0,-31-8 1 0 0,29 12-151 0 0,0 0 0 0 0,0 1 1 0 0,0 1-1 0 0,0 0 0 0 0,0 1 1 0 0,-1 1-1 0 0,1 0 0 0 0,1 1 0 0 0,-1 1 1 0 0,0 1-1 0 0,1 0 0 0 0,-19 9 1 0 0,18-6-9 0 0,0 0 0 0 0,1 0 1 0 0,0 2-1 0 0,0 0 0 0 0,1 1 1 0 0,1 0-1 0 0,-1 1 0 0 0,2 0 1 0 0,0 1-1 0 0,0 1 1 0 0,-9 14-1 0 0,16-20-18 0 0,0 0 0 0 0,1 1-1 0 0,0-1 1 0 0,0 1 0 0 0,1 0 0 0 0,0 0 0 0 0,1 0 0 0 0,0 0-1 0 0,0 0 1 0 0,1 1 0 0 0,0-1 0 0 0,1 1 0 0 0,0-1 0 0 0,0 1-1 0 0,3 15 1 0 0,-1-18-34 0 0,0 0 0 0 0,0 0 0 0 0,1 0 0 0 0,0-1 0 0 0,0 1 0 0 0,0-1 0 0 0,1 0 1 0 0,0 1-1 0 0,0-2 0 0 0,1 1 0 0 0,0 0 0 0 0,0-1 0 0 0,0 0 0 0 0,0 0 0 0 0,1-1 0 0 0,0 1 0 0 0,0-1 0 0 0,0 0 0 0 0,1-1 0 0 0,12 6 0 0 0,-9-5-38 0 0,0-1 0 0 0,1 0 0 0 0,-1 0 0 0 0,1-1 0 0 0,0 0 1 0 0,-1-1-1 0 0,1 0 0 0 0,0 0 0 0 0,0-2 0 0 0,0 1 0 0 0,0-1 0 0 0,0-1 0 0 0,-1 0 0 0 0,1 0 1 0 0,0-1-1 0 0,-1-1 0 0 0,0 0 0 0 0,0 0 0 0 0,0-1 0 0 0,0 0 0 0 0,-1 0 0 0 0,9-8 0 0 0,-2 0 368 0 0,0 0-1 0 0,-1-1 0 0 0,0-1 1 0 0,-1 0-1 0 0,-1-1 1 0 0,-1-1-1 0 0,0 0 0 0 0,-1 0 1 0 0,-1-1-1 0 0,14-35 0 0 0,-11 32 114 0 0,-13 21-401 0 0,1-1-1 0 0,-1 1 1 0 0,1 0 0 0 0,-1 0 0 0 0,0-1 0 0 0,1 1 0 0 0,-1 0 0 0 0,0 0 0 0 0,1 0-1 0 0,-1 0 1 0 0,1-1 0 0 0,-1 1 0 0 0,1 0 0 0 0,-1 0 0 0 0,0 0 0 0 0,1 0 0 0 0,-1 0-1 0 0,1 0 1 0 0,-1 0 0 0 0,1 0 0 0 0,-1 0 0 0 0,1 0 0 0 0,-1 1 0 0 0,0-1 0 0 0,1 0-1 0 0,-1 0 1 0 0,1 1 0 0 0,2 1 15 0 0,0 1 0 0 0,0 0 0 0 0,0 0 0 0 0,0 1 0 0 0,-1-1 0 0 0,0 0 0 0 0,4 8 0 0 0,-5-9-16 0 0,20 31 56 0 0,1 0 0 0 0,1-2 0 0 0,2 0 0 0 0,1-2 0 0 0,36 32 0 0 0,-40-42-537 0 0,1-1-1 0 0,49 28 1 0 0,-53-36-534 0 0,0-1-1 0 0,0-1 1 0 0,1-1-1 0 0,33 8 1 0 0,-6-9-4956 0 0,-24-6 1145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1:48.10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30 74 96 0 0,'-11'-28'6455'0'0,"-7"-17"-800"0"0,27 52-5183 0 0,3 22 62 0 0,-1 0-1 0 0,13 57 0 0 0,5 67 43 0 0,-21-107-327 0 0,88 541 1430 0 0,-29 3 447 0 0,-29-262-990 0 0,-14-138-793 0 0,26 346 397 0 0,-3 250 299 0 0,-38-660-934 0 0,13 151-737 0 0,-21-265 1684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1:51.27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96 96 0 0,'0'0'12626'0'0,"20"-2"-11584"0"0,454-11 1535 0 0,-116 0-2106 0 0,1418-22 2024 0 0,-1354 24-2074 0 0,604-10-33 0 0,0 30 21 0 0,-812-2-185 0 0,515 23 281 0 0,-372-35-308 0 0,-270 5-213 0 0,-10 1 67 0 0,-74 0-60 0 0,0-1 25 0 0,4 0-14 0 0,1 0 71 0 0,-1 1 1 0 0,0 0 0 0 0,1 0-1 0 0,-1 0 1 0 0,12 4 0 0 0,-18-4-23 0 0,4 1 12 0 0,-3-1-37 0 0,1 0 0 0 0,-1 0 1 0 0,0 0-1 0 0,1 0 0 0 0,-1 0 0 0 0,0 1 0 0 0,0-1 1 0 0,4 3-1 0 0,-3 3 103 0 0,1 0 1 0 0,-1 0 0 0 0,0 1-1 0 0,0-1 1 0 0,-1 1 0 0 0,1-1-1 0 0,-2 1 1 0 0,1 0-1 0 0,-1 8 1 0 0,1 77 468 0 0,-3-53-325 0 0,-12 308 959 0 0,2-117-636 0 0,9-152-390 0 0,-2 497 1258 0 0,33-126-1074 0 0,-3-82-115 0 0,-18-69-118 0 0,-7-181-116 0 0,1 84 47 0 0,13 275 51 0 0,13-222-390 0 0,5 72 65 0 0,-31-70-92 0 0,-4-137-92 0 0,2-106 347 0 0,-1 0-1 0 0,0-1 1 0 0,-6 22-1 0 0,6-33 35 0 0,-12 29 96 0 0,10-30-102 0 0,-1 1 1 0 0,1-1-1 0 0,-1 0 1 0 0,1 0 0 0 0,-1 0-1 0 0,0 0 1 0 0,1-1-1 0 0,-1 0 1 0 0,0 1 0 0 0,0-1-1 0 0,1 0 1 0 0,-7-2-1 0 0,-52-11 23 0 0,16 3-32 0 0,-409-28 250 0 0,-771 32-329 0 0,791 7-25 0 0,-396 12-76 0 0,-2 0-31 0 0,435-3-20 0 0,-1 1-411 0 0,-5-35-1547 0 0,341 17 2151 0 0,-357-32-451 0 0,329 34 433 0 0,-113 9 0 0 0,-60 11-2 0 0,258-14 58 0 0,-47 10 17 0 0,51-11-11 0 0,-1 1-5 0 0,-21 5 40 0 0,22-6-18 0 0,-28 4 452 0 0,28-4-468 0 0,-2-2-10 0 0,3-18 54 0 0,3-47-63 0 0,-2 45 14 0 0,0 1 1 0 0,2 0-1 0 0,0 0 1 0 0,7-28-1 0 0,-8 44-2 0 0,-2-12 19 0 0,1 16-14 0 0,4-20 21 0 0,-3-30-2 0 0,-3 9-147 0 0,2 40 126 0 0,-3-38-85 0 0,-7 3-1721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1:52.37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727 154 1516 0 0,'0'0'11295'0'0,"12"-16"-8461"0"0,-12 5-2202 0 0,0 0-1 0 0,-1 0 0 0 0,0 0 0 0 0,-1 0 0 0 0,0 0 0 0 0,0 1 0 0 0,-7-19 1 0 0,7 27-558 0 0,1 0 1 0 0,-1 0-1 0 0,1 0 1 0 0,-1 0-1 0 0,0 1 1 0 0,0-1-1 0 0,0 0 1 0 0,0 1-1 0 0,0 0 1 0 0,0-1-1 0 0,0 1 1 0 0,-1 0-1 0 0,1 0 1 0 0,0 0-1 0 0,-1 0 1 0 0,-4 0 0 0 0,-33-6 211 0 0,24 6-236 0 0,-1 2 0 0 0,0 0 0 0 0,1 0 1 0 0,-1 2-1 0 0,1 0 0 0 0,0 1 0 0 0,0 1 0 0 0,0 0 0 0 0,0 1 1 0 0,-24 13-1 0 0,11-3-15 0 0,0 2 1 0 0,1 1 0 0 0,0 2 0 0 0,-27 26 0 0 0,26-20 103 0 0,1 1 0 0 0,1 2-1 0 0,1 1 1 0 0,2 1 0 0 0,1 0 0 0 0,2 2 0 0 0,-29 60 0 0 0,42-75-52 0 0,1 1 0 0 0,0 0 0 0 0,1 0 0 0 0,2 1 0 0 0,0 0 0 0 0,1 0 0 0 0,1 0 0 0 0,0 0 0 0 0,2 0 0 0 0,1 0 0 0 0,1 0 0 0 0,0 0 0 0 0,1-1 0 0 0,2 1 0 0 0,0-1 0 0 0,11 27 0 0 0,-7-25-21 0 0,1-1 0 0 0,1 0 0 0 0,1-1 0 0 0,1 0 0 0 0,1 0 0 0 0,0-2 0 0 0,1 0 0 0 0,2 0 0 0 0,-1-2 0 0 0,2 0 0 0 0,0-1 0 0 0,38 24 0 0 0,-41-30-216 0 0,1-1-1 0 0,-1 0 0 0 0,2-1 1 0 0,-1-1-1 0 0,0-1 0 0 0,1 0 1 0 0,0-1-1 0 0,1-1 0 0 0,-1-1 1 0 0,0 0-1 0 0,1-1 0 0 0,-1-1 1 0 0,0-1-1 0 0,1 0 0 0 0,-1-1 1 0 0,0-1-1 0 0,0-1 0 0 0,20-7 1 0 0,-16 4-975 0 0,-1-2 1 0 0,0 0-1 0 0,-1-2 1 0 0,35-23-1 0 0,-30 15-3329 0 0,27-27 0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1:53.16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718 61 216 0 0,'27'-30'18391'0'0,"-31"27"-18317"0"0,0 0 0 0 0,0 0 0 0 0,0 0 0 0 0,0 1 0 0 0,-1-1 0 0 0,0 1 0 0 0,1 0 0 0 0,-1 1 0 0 0,0-1 0 0 0,0 1 0 0 0,0 0 0 0 0,-8-1 0 0 0,-10 0-100 0 0,-35 2 1 0 0,33 0 77 0 0,-80 6-49 0 0,0 4 0 0 0,-114 26 0 0 0,180-29-32 0 0,28-5 5 0 0,-1 0-16 0 0,0 0 1 0 0,1 1 0 0 0,-1 0-1 0 0,-16 8 1 0 0,26-11 62 0 0,1 1-14 0 0,0-1 1 0 0,1 1-1 0 0,-1-1 0 0 0,0 1 1 0 0,0 0-1 0 0,0-1 1 0 0,1 1-1 0 0,-1 0 0 0 0,0-1 1 0 0,1 1-1 0 0,-1 0 1 0 0,1 0-1 0 0,-1-1 0 0 0,1 1 1 0 0,-1 0-1 0 0,1 0 1 0 0,0 0-1 0 0,-1 0 0 0 0,1 0 1 0 0,0 0-1 0 0,0 0 1 0 0,-1 0-1 0 0,1 0 1 0 0,0 1-1 0 0,-2 29 450 0 0,17 353 2074 0 0,-1-15-1384 0 0,-10-317-997 0 0,14 99 310 0 0,-14-128-290 0 0,1 0 0 0 0,1 0 0 0 0,2-1 0 0 0,13 31 0 0 0,-17-47-148 0 0,-1-1-1 0 0,1 0 1 0 0,0 0 0 0 0,0 0-1 0 0,1 0 1 0 0,0-1-1 0 0,-1 0 1 0 0,2 0 0 0 0,-1 0-1 0 0,0 0 1 0 0,1-1-1 0 0,-1 0 1 0 0,1 0 0 0 0,0 0-1 0 0,0-1 1 0 0,0 0-1 0 0,0 0 1 0 0,1-1 0 0 0,8 2-1 0 0,15 1-132 0 0,1-1 1 0 0,55-2-1 0 0,-56-1-111 0 0,92-1-747 0 0,221 3-2122 0 0,-114 5-4664 0 0,-191-7 1299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1:53.83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18 124 1236 0 0,'-17'-1'9774'0'0,"27"-6"-7831"0"0,100-20 1678 0 0,64-2-2795 0 0,-65 11-580 0 0,240-21-1471 0 0,-316 37 433 0 0,-29 1 334 0 0,15 1-944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1:54.70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414 183 1484 0 0,'18'1'10318'0'0,"-7"-7"-9639"0"0,0-1-1 0 0,0-1 1 0 0,0 0-1 0 0,-1 0 1 0 0,0-1-1 0 0,-1 0 1 0 0,0-1-1 0 0,15-21 1 0 0,-23 29-603 0 0,1 1 1 0 0,-1-1-1 0 0,0 1 0 0 0,0-1 1 0 0,-1 0-1 0 0,1 1 1 0 0,0-1-1 0 0,0 0 0 0 0,-1 0 1 0 0,1 1-1 0 0,-1-1 0 0 0,0 0 1 0 0,0 0-1 0 0,1 0 1 0 0,-1 0-1 0 0,0 0 0 0 0,0 0 1 0 0,-1 1-1 0 0,1-1 0 0 0,0 0 1 0 0,-1 0-1 0 0,1 0 1 0 0,-1 0-1 0 0,1 1 0 0 0,-1-1 1 0 0,0 0-1 0 0,0 1 0 0 0,0-1 1 0 0,-1-2-1 0 0,0 2-27 0 0,0-1 1 0 0,-1 1-1 0 0,1-1 0 0 0,0 1 1 0 0,-1 0-1 0 0,0 0 0 0 0,1 0 1 0 0,-1 0-1 0 0,0 1 0 0 0,0-1 1 0 0,0 1-1 0 0,0-1 0 0 0,0 1 1 0 0,0 0-1 0 0,-1 0 0 0 0,-3 0 1 0 0,-7-1-7 0 0,0 2-1 0 0,1-1 1 0 0,-1 1 0 0 0,0 1 0 0 0,0 1 0 0 0,1 0 0 0 0,-1 0 0 0 0,1 2 0 0 0,-25 8 0 0 0,20-4-15 0 0,1 0 0 0 0,0 1 1 0 0,1 1-1 0 0,0 1 1 0 0,1 0-1 0 0,-24 22 0 0 0,19-14 31 0 0,2 2-1 0 0,0 0 1 0 0,1 1-1 0 0,1 1 1 0 0,2 0-1 0 0,0 1 1 0 0,1 0-1 0 0,1 1 0 0 0,2 1 1 0 0,-9 28-1 0 0,14-30 16 0 0,0 1-1 0 0,1 0 1 0 0,1 0-1 0 0,2 0 0 0 0,0 0 1 0 0,2 0-1 0 0,1 0 0 0 0,0 0 1 0 0,2-1-1 0 0,1 1 1 0 0,1-1-1 0 0,1 0 0 0 0,1 0 1 0 0,15 28-1 0 0,-13-31-41 0 0,1 0 0 0 0,1-2 0 0 0,0 1 0 0 0,2-2 0 0 0,0 0 0 0 0,1 0 0 0 0,1-1 0 0 0,1-1 0 0 0,0-1 0 0 0,1 0 0 0 0,1-2 0 0 0,0 0 0 0 0,0-1 0 0 0,1 0 0 0 0,35 13 0 0 0,-35-18-180 0 0,0-1-1 0 0,0-1 1 0 0,0-1-1 0 0,1 0 1 0 0,-1-1 0 0 0,1-2-1 0 0,0 0 1 0 0,0-1-1 0 0,-1-1 1 0 0,1-1-1 0 0,33-7 1 0 0,-40 5-362 0 0,0 0 0 0 0,0-1 0 0 0,0-1 0 0 0,-1 0 0 0 0,1-1 0 0 0,-1-1 0 0 0,14-10 0 0 0,-16 9-410 0 0,0 0-1 0 0,-1-1 0 0 0,-1 0 1 0 0,1 0-1 0 0,-2-1 0 0 0,1 0 1 0 0,-2-1-1 0 0,10-18 1 0 0,-7 10-2244 0 0,-2 1-1044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1:55.17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35 152 728 0 0,'-20'-74'12047'0'0,"6"3"-5756"0"0,13 69-5921 0 0,4-1-118 0 0,-2 1-153 0 0,3 8-66 0 0,3 11 7 0 0,-1 0-1 0 0,0 0 1 0 0,-2 1-1 0 0,0 0 0 0 0,0 0 1 0 0,0 24-1 0 0,0-12-23 0 0,16 120 337 0 0,-7 0-1 0 0,-7 181 1 0 0,-10-223 652 0 0,4-105-635 0 0,9-23-240 0 0,0-11-190 0 0,1 1-1 0 0,2 0 1 0 0,29-53-1 0 0,-21 45-13 0 0,6-12-340 0 0,3 1 1 0 0,1 1-1 0 0,65-76 1 0 0,-58 84-1766 0 0,1 1 0 0 0,44-33 0 0 0,-63 58-90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1:55.58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31 1 2056 0 0,'-30'38'11301'0'0,"30"-35"-11015"0"0,1 0-1 0 0,-1 0 1 0 0,1 0-1 0 0,0 0 1 0 0,0 0-1 0 0,1 0 1 0 0,-1 0-1 0 0,0 0 0 0 0,1-1 1 0 0,0 1-1 0 0,3 4 1 0 0,57 77 1049 0 0,133 176-3749 0 0,-181-243-712 0 0,27 27 1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1:55.98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252 189 2200 0 0,'10'-75'8754'0'0,"-6"-35"-1866"0"0,-4 107-6633 0 0,0 25-244 0 0,-2 21-358 0 0,-11 55 0 0 0,1-1-3 0 0,6 158 54 0 0,9-213 408 0 0,1 0 0 0 0,2 0 0 0 0,2-1 0 0 0,14 43 0 0 0,-19-74-107 0 0,1 1 0 0 0,1-1 1 0 0,-1 1-1 0 0,2-1 0 0 0,-1-1 1 0 0,1 1-1 0 0,13 15 1 0 0,-13-20-413 0 0,-1 0 1 0 0,1 0 0 0 0,0 0 0 0 0,0 0 0 0 0,0-1 0 0 0,0 0-1 0 0,11 4 1 0 0,-14-7-112 0 0,-1-1 1 0 0,1 0-1 0 0,-1 1 0 0 0,1-1 0 0 0,0 0 0 0 0,-1 0 0 0 0,1-1 0 0 0,0 1 0 0 0,-1-1 0 0 0,1 1 1 0 0,-1-1-1 0 0,1 0 0 0 0,3-1 0 0 0</inkml:trace>
  <inkml:trace contextRef="#ctx0" brushRef="#br0" timeOffset="1">134 730 2524 0 0,'-39'-6'6343'0'0,"-39"-11"-1"0"0,78 17-6272 0 0,-1 0-1 0 0,0 0 1 0 0,1 0-1 0 0,-1 0 1 0 0,0 0-1 0 0,1-1 1 0 0,-1 1-1 0 0,0 0 1 0 0,1 0-1 0 0,-1 0 1 0 0,1-1-1 0 0,-1 1 1 0 0,0 0-1 0 0,1-1 0 0 0,-1 1 1 0 0,1 0-1 0 0,-1-1 1 0 0,1 1-1 0 0,-1-1 1 0 0,1 1-1 0 0,-1-1 1 0 0,1 1-1 0 0,-1-1 1 0 0,1 1-1 0 0,0-1 1 0 0,-1 1-1 0 0,1-1 1 0 0,0 0-1 0 0,-1 1 1 0 0,1-1-1 0 0,0 0 1 0 0,0 1-1 0 0,0-1 0 0 0,0 0 1 0 0,-1 1-1 0 0,1-1 1 0 0,0 0-1 0 0,0 1 1 0 0,0-1-1 0 0,0 0 1 0 0,1 1-1 0 0,-1-1 1 0 0,0 0-1 0 0,0 1 1 0 0,0-1-1 0 0,0 0 1 0 0,1 1-1 0 0,-1-1 1 0 0,0 1-1 0 0,1-1 1 0 0,-1 0-1 0 0,0 1 0 0 0,1-1 1 0 0,-1 1-1 0 0,1-1 1 0 0,-1 1-1 0 0,1-1 1 0 0,-1 1-1 0 0,1 0 1 0 0,-1-1-1 0 0,1 1 1 0 0,0 0-1 0 0,-1-1 1 0 0,2 1-1 0 0,39-25 467 0 0,1 8-1106 0 0,1 1 1 0 0,51-10 0 0 0,94-13-5070 0 0,-124 27 1788 0 0,-2 0-2808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1:56.40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31 0 1560 0 0,'-25'25'18808'0'0,"20"-24"-18674"0"0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23.9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791 129 1436 0 0,'-4'-10'7195'0'0,"2"-32"364"0"0,-2 30-6635 0 0,-16 4-658 0 0,-1 0 0 0 0,1 1 0 0 0,-1 1 0 0 0,0 1 1 0 0,-1 1-1 0 0,1 0 0 0 0,-1 2 0 0 0,1 1 1 0 0,-35 1-1 0 0,17 3-127 0 0,0 1 1 0 0,-1 3-1 0 0,2 0 1 0 0,-55 19-1 0 0,69-17-69 0 0,0 0 0 0 0,0 1 0 0 0,1 2 0 0 0,0 1 0 0 0,1 0 0 0 0,-25 20 0 0 0,39-26-47 0 0,-1 0 1 0 0,1 1-1 0 0,1 0 1 0 0,-1 0-1 0 0,1 1 1 0 0,1 0-1 0 0,-1 0 1 0 0,2 0-1 0 0,-1 1 1 0 0,1 0-1 0 0,1 0 1 0 0,0 0-1 0 0,0 0 1 0 0,1 1-1 0 0,0-1 1 0 0,1 1-1 0 0,-1 12 1 0 0,3-11-72 0 0,0 0 1 0 0,2 1-1 0 0,-1-1 0 0 0,2-1 1 0 0,-1 1-1 0 0,2 0 0 0 0,-1 0 1 0 0,2-1-1 0 0,-1 0 0 0 0,2 0 1 0 0,-1 0-1 0 0,1-1 0 0 0,1 0 1 0 0,0 0-1 0 0,1 0 0 0 0,-1-1 1 0 0,15 13-1 0 0,-6-7-46 0 0,1-1-1 0 0,0-1 1 0 0,0 0 0 0 0,1-1-1 0 0,1-1 1 0 0,0-1 0 0 0,1 0-1 0 0,0-2 1 0 0,20 7-1 0 0,-26-11 188 0 0,0-1-1 0 0,-1 0 0 0 0,1 0 0 0 0,0-2 0 0 0,0 0 0 0 0,0 0 0 0 0,0-1 1 0 0,0-1-1 0 0,0-1 0 0 0,0 0 0 0 0,0 0 0 0 0,0-2 0 0 0,-1 1 0 0 0,1-2 0 0 0,-1 0 1 0 0,0 0-1 0 0,-1-1 0 0 0,1-1 0 0 0,-1 0 0 0 0,0-1 0 0 0,-1 0 0 0 0,0-1 1 0 0,0 0-1 0 0,-1-1 0 0 0,0 0 0 0 0,-1 0 0 0 0,0-1 0 0 0,0 0 0 0 0,-1-1 0 0 0,-1 0 1 0 0,0 0-1 0 0,-1-1 0 0 0,0 1 0 0 0,-1-2 0 0 0,0 1 0 0 0,3-19 0 0 0,8-77 1954 0 0,-15 84-1627 0 0,2 1-1 0 0,1-1 0 0 0,1 1 1 0 0,13-39-1 0 0,-16 58-420 0 0,0-1 1 0 0,0 1-1 0 0,1 1 0 0 0,0-1 0 0 0,0 0 0 0 0,0 1 1 0 0,1-1-1 0 0,-1 1 0 0 0,1 0 0 0 0,0 0 1 0 0,0 0-1 0 0,1 1 0 0 0,-1 0 0 0 0,1-1 0 0 0,8-3 1 0 0,-6 4-103 0 0,-1 1 1 0 0,1 0-1 0 0,0 0 1 0 0,0 1-1 0 0,0-1 1 0 0,1 2 0 0 0,-1-1-1 0 0,0 1 1 0 0,0 0-1 0 0,14 2 1 0 0,-3 1-199 0 0,0 2 1 0 0,0 0 0 0 0,0 1-1 0 0,-1 0 1 0 0,0 1 0 0 0,0 2-1 0 0,0-1 1 0 0,22 18 0 0 0,-20-12 87 0 0,0 1 0 0 0,-1 0 0 0 0,-1 2 0 0 0,0 0 0 0 0,-1 1 0 0 0,-1 0 0 0 0,-1 2 0 0 0,22 38 0 0 0,-29-44 286 0 0,-1-1 1 0 0,0 1-1 0 0,-1 0 1 0 0,-1 0-1 0 0,0 1 0 0 0,-1-1 1 0 0,-1 1-1 0 0,0 0 1 0 0,-1 0-1 0 0,0-1 0 0 0,-1 1 1 0 0,-1 0-1 0 0,0 0 1 0 0,-1 0-1 0 0,-5 18 0 0 0,6-27 126 0 0,1-4-119 0 0,0-1 0 0 0,-1 1-1 0 0,1 0 1 0 0,0-1 0 0 0,0 1-1 0 0,-1 0 1 0 0,1-1 0 0 0,-1 1-1 0 0,0 0 1 0 0,1-1 0 0 0,-1 1-1 0 0,0-1 1 0 0,0 1 0 0 0,0-1-1 0 0,0 0 1 0 0,0 1 0 0 0,0-1 0 0 0,0 0-1 0 0,0 0 1 0 0,-3 2 0 0 0,4-3-59 0 0,0 0 1 0 0,0 0 0 0 0,-1 0 0 0 0,1 0 0 0 0,0-1 0 0 0,-1 1 0 0 0,1 0 0 0 0,0 0 0 0 0,-1 0-1 0 0,1 0 1 0 0,0 0 0 0 0,0-1 0 0 0,-1 1 0 0 0,1 0 0 0 0,0 0 0 0 0,0 0 0 0 0,0-1 0 0 0,-1 1-1 0 0,1 0 1 0 0,0 0 0 0 0,0-1 0 0 0,0 1 0 0 0,-1 0 0 0 0,1 0 0 0 0,0-1 0 0 0,0 1-1 0 0,0 0 1 0 0,0-1 0 0 0,0 1 0 0 0,0 0 0 0 0,0-1 0 0 0,0 1 0 0 0,0 0 0 0 0,0 0 0 0 0,0-1-1 0 0,0 1 1 0 0,0 0 0 0 0,0-1 0 0 0,2-12 183 0 0,-1 11-191 0 0,6-20 37 0 0,1 0 0 0 0,1 0 0 0 0,1 0 0 0 0,25-37 1 0 0,-17 28-84 0 0,16-25-265 0 0,2 0 0 0 0,54-63-1 0 0,-71 97-464 0 0,0 1 0 0 0,2 1-1 0 0,0 1 1 0 0,1 1 0 0 0,1 1-1 0 0,0 1 1 0 0,49-25 0 0 0,-58 35-662 0 0,0 1 0 0 0,27-6 1 0 0,6 3-4491 0 0,-20 4-76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18.2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29 577 496 0 0,'0'-3'2314'0'0,"17"-73"6618"0"0,-5 26-4146 0 0,-10 37-3567 0 0,2-6 96 0 0,-2 19-1018 0 0,1 11-182 0 0,0 27 151 0 0,-1-1 0 0 0,-6 73 0 0 0,0-35-179 0 0,-5 195 109 0 0,-3 247 222 0 0,4 34 636 0 0,8-543-973 0 0,0-3 50 0 0,0 1 0 0 0,0-1-1 0 0,0 1 1 0 0,-1-1 0 0 0,0 0 0 0 0,-2 10-1 0 0,-7-43-319 0 0,1-20-268 0 0,3-1 1 0 0,0-88-1 0 0,5 91 319 0 0,4-685 991 0 0,6 608-338 0 0,5 0 0 0 0,5 2 1 0 0,68-231-1 0 0,-78 327-590 0 0,1-1 0 0 0,1 1 0 0 0,1 1 0 0 0,2 0-1 0 0,0 1 1 0 0,1 0 0 0 0,1 1 0 0 0,34-34 0 0 0,-42 48-26 0 0,1 0 0 0 0,0 1 0 0 0,1 0-1 0 0,-1 1 1 0 0,1 0 0 0 0,1 0 0 0 0,-1 1 0 0 0,1 0 0 0 0,22-6 0 0 0,-24 10 16 0 0,0-1-1 0 0,1 1 1 0 0,-1 0-1 0 0,0 1 1 0 0,1 0-1 0 0,-1 1 1 0 0,0 0-1 0 0,1 0 1 0 0,-1 1-1 0 0,0 0 1 0 0,0 1 0 0 0,0 0-1 0 0,16 8 1 0 0,-9-3 26 0 0,0 1 0 0 0,0 1 0 0 0,0 0 0 0 0,-1 1 0 0 0,-1 1 0 0 0,0 0 0 0 0,-1 1 0 0 0,0 1 0 0 0,-1 0 0 0 0,0 1 0 0 0,-2 0 0 0 0,1 0 0 0 0,14 32 0 0 0,-16-27 39 0 0,-2 0 1 0 0,0 1-1 0 0,-1 0 0 0 0,0 0 0 0 0,-2 0 0 0 0,-1 0 1 0 0,-1 1-1 0 0,0 0 0 0 0,-2-1 0 0 0,-1 1 1 0 0,-5 36-1 0 0,2-30 14 0 0,-3 1 1 0 0,0-1-1 0 0,-1 0 1 0 0,-2-1-1 0 0,-1 0 0 0 0,-1 0 1 0 0,-1-1-1 0 0,-2-1 1 0 0,-23 32-1 0 0,29-45 18 0 0,-2 1 0 0 0,0-1 0 0 0,0-1 0 0 0,-1 0 0 0 0,0-1 0 0 0,-1 0 0 0 0,0-1 0 0 0,-1 0 0 0 0,0-1 0 0 0,0 0 0 0 0,0-2 0 0 0,-1 1 0 0 0,0-2-1 0 0,-1 0 1 0 0,1-1 0 0 0,-1 0 0 0 0,0-2 0 0 0,-22 2 0 0 0,16-3-41 0 0,0-2 0 0 0,1 0 0 0 0,-24-5 0 0 0,37 4-489 0 0,14 3 406 0 0,19 8 60 0 0,6 13-1 0 0,-2 1 1 0 0,0 2-1 0 0,-2 1 1 0 0,33 40-1 0 0,82 125-23 0 0,18 22 130 0 0,-147-199-23 0 0,0 0 1 0 0,1 0-1 0 0,0-2 1 0 0,1 0-1 0 0,0 0 1 0 0,22 11-1 0 0,-29-19-55 0 0,0 0 0 0 0,1 0 1 0 0,-1-1-1 0 0,1-1 0 0 0,0 1 0 0 0,0-1 0 0 0,0-1 1 0 0,0 1-1 0 0,0-2 0 0 0,0 1 0 0 0,0-1 0 0 0,1 0 1 0 0,-1-1-1 0 0,0 0 0 0 0,10-3 0 0 0,3-3-185 0 0,0 0 0 0 0,0-2 0 0 0,-1 0 0 0 0,0-2 0 0 0,-1 0 0 0 0,0-1 0 0 0,25-21 0 0 0,-5 0-116 0 0,-1-2 1 0 0,41-48 0 0 0,-59 58 394 0 0,0-1 0 0 0,-2-1 0 0 0,0-1-1 0 0,-2-1 1 0 0,-2 0 0 0 0,14-33 0 0 0,-21 40 215 0 0,0-1 1 0 0,-1 1-1 0 0,-2-1 0 0 0,0 0 1 0 0,-2-1-1 0 0,0 1 0 0 0,-1-1 1 0 0,-2 0-1 0 0,-2-30 0 0 0,0 44-236 0 0,1 1-1 0 0,-2-1 0 0 0,1 0 1 0 0,-1 1-1 0 0,0 0 0 0 0,-1 0 1 0 0,0 0-1 0 0,-1 0 0 0 0,0 0 1 0 0,0 1-1 0 0,-1 0 0 0 0,0 0 1 0 0,0 1-1 0 0,-10-10 0 0 0,12 13-45 0 0,0 1 0 0 0,-1 0-1 0 0,1 0 1 0 0,-1 0 0 0 0,1 1-1 0 0,-1-1 1 0 0,0 1 0 0 0,0 0-1 0 0,0 1 1 0 0,0-1 0 0 0,0 1-1 0 0,0 0 1 0 0,-1 0 0 0 0,1 0-1 0 0,0 1 1 0 0,-1 0 0 0 0,1 0-1 0 0,0 1 1 0 0,-1-1 0 0 0,1 1-1 0 0,0 0 1 0 0,0 0 0 0 0,0 1-1 0 0,0-1 1 0 0,0 1 0 0 0,0 1-1 0 0,-9 4 1 0 0,1 2-16 0 0,-1 0 0 0 0,1 1 0 0 0,1 0 1 0 0,-1 1-1 0 0,2 1 0 0 0,0 0 0 0 0,0 0 0 0 0,1 1 1 0 0,1 0-1 0 0,0 1 0 0 0,1 0 0 0 0,-8 18 0 0 0,5-7-7 0 0,0 2-1 0 0,2-1 1 0 0,2 1-1 0 0,0 1 1 0 0,1-1-1 0 0,-1 35 1 0 0,5-37 41 0 0,1 0 0 0 0,1-1 1 0 0,2 1-1 0 0,0 0 0 0 0,2-1 0 0 0,0 1 0 0 0,2-1 1 0 0,1 0-1 0 0,19 44 0 0 0,-19-53-17 0 0,1 0 0 0 0,1-1 0 0 0,0 0 1 0 0,1-1-1 0 0,0 0 0 0 0,1 0 0 0 0,0-1 0 0 0,2-1 0 0 0,-1 0 0 0 0,1 0 0 0 0,0-1 0 0 0,1-1 1 0 0,1 0-1 0 0,-1-1 0 0 0,27 10 0 0 0,-20-11-324 0 0,0-1 1 0 0,0 0-1 0 0,1-2 1 0 0,0-1-1 0 0,0 0 1 0 0,0-2-1 0 0,38-2 1 0 0,-24-2-1937 0 0,1-1 0 0 0,0-3 1 0 0,63-19-1 0 0,-41 6-4447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03.87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55 216 0 0,'13'-54'15863'0'0,"-9"67"-15875"0"0,2 10 269 0 0,-2-1 1 0 0,-1 0-1 0 0,1 31 1 0 0,0-3-58 0 0,10 74 207 0 0,41 443 682 0 0,-24 207 331 0 0,-27-660-1449 0 0,5 64 283 0 0,1 76 369 0 0,-8-147-428 0 0,-1-22-217 0 0,-8 89-1 0 0,0-102 507 0 0,5 141 0 0 0,6-154-385 0 0,5 131 804 0 0,-9-142-847 0 0,0-44-385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08.32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35 451 1028 0 0,'-35'-4'8134'0'0,"37"3"-8063"0"0,-1-1 0 0 0,0 1 0 0 0,1 0 0 0 0,-1 0 0 0 0,1-1 0 0 0,0 1 0 0 0,-1 0 0 0 0,1 0 0 0 0,0 0 1 0 0,-1 1-1 0 0,1-1 0 0 0,0 0 0 0 0,0 1 0 0 0,0-1 0 0 0,0 1 0 0 0,0 0 0 0 0,0-1 0 0 0,3 1 0 0 0,0-1-7 0 0,-2 1 106 0 0,17-2 100 0 0,246 0 678 0 0,-137 4-789 0 0,676-7 569 0 0,1051-63 796 0 0,-681 7-1323 0 0,-597 33-208 0 0,963-65 55 0 0,-81 30-79 0 0,-1352 60 36 0 0,1726-37 121 0 0,-189 29-109 0 0,-1095 13-1 0 0,754-7 339 0 0,-903 0-93 0 0,132-2-98 0 0,-56 1-84 0 0,-170-5 208 0 0,-188 8-235 0 0,164-10 182 0 0,-246 7 176 0 0,-34 6-235 0 0,1 0-82 0 0,9 0-44 0 0,-10 0 174 0 0,0 0-192 0 0,8-1-3 0 0,-8 0 196 0 0,2 1 610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20.84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36 292 592 0 0,'-36'-10'13818'0'0,"46"11"-13907"0"0,-7 0 362 0 0,451-10 2811 0 0,1208-103-2540 0 0,-1252 66-558 0 0,177-14-157 0 0,-228 30-1130 0 0,-238 18 882 0 0,26 0-265 0 0,-144 12 642 0 0,18-2-85 0 0,-17 2 98 0 0,75 0-179 0 0,-75 0 205 0 0,0 0-20 0 0,49 2-96 0 0,-49-2 119 0 0,17 0-29 0 0,51 1-40 0 0,-68-1 72 0 0,-1 0-14 0 0,56 0 40 0 0,-55 0-46 0 0,-1 0 24 0 0,11 0-11 0 0,-10 0 10 0 0,-1 0-16 0 0,10 0-7 0 0,-10 0-11 0 0,0 1-3 0 0,0-1-192 0 0,3 1 326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22.91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85 1408 0 0,'0'0'7549'0'0,"17"-5"-5326"0"0,321 12 751 0 0,-160-8-2636 0 0,1175 6 1399 0 0,-842-6-1569 0 0,499-15 59 0 0,-764 7-56 0 0,224-3-144 0 0,163-6 5 0 0,-456 7-27 0 0,-174 11-15 0 0,0-1 31 0 0,297-17-44 0 0,-297 17 3 0 0,1 1 15 0 0,135-1 673 0 0,-107 1-370 0 0,-28 0-92 0 0,18-1 502 0 0,-19 1-907 0 0,3-1 283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23.95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8 0 880 0 0,'0'0'1152'0'0,"-8"32"4396"0"0,14 32-2678 0 0,-6-62-2807 0 0,4 11 703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25.01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 99 888 0 0,'-2'-8'14438'0'0,"2"8"-14383"0"0,22-9 256 0 0,0 2 0 0 0,1 0 0 0 0,0 1 0 0 0,0 2 0 0 0,45-4 0 0 0,4-1-180 0 0,280-27-846 0 0,-204 32-5710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25.65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326 0 1036 0 0,'0'0'7470'0'0,"-16"25"-5173"0"0,3 19-1894 0 0,3 1 0 0 0,1 1 0 0 0,3-1 0 0 0,2 1 0 0 0,1 50 0 0 0,25 232 582 0 0,-3-102-94 0 0,-18-212-826 0 0,-1 1 1 0 0,-1-1 0 0 0,0 0-1 0 0,0 1 1 0 0,-2-1 0 0 0,-4 18 0 0 0,5-27-53 0 0,0 1 1 0 0,0-1-1 0 0,-1 1 1 0 0,1-1-1 0 0,-1 0 1 0 0,0 0-1 0 0,0 0 1 0 0,-1-1-1 0 0,1 1 1 0 0,-1-1-1 0 0,0 0 1 0 0,-1 0-1 0 0,1 0 1 0 0,-1-1-1 0 0,1 1 1 0 0,-1-1-1 0 0,0 0 1 0 0,-7 3-1 0 0,-21 8 50 0 0,-1-1-1 0 0,0-2 0 0 0,-66 14 0 0 0,97-25-43 0 0,-11 1 54 0 0,412-54-511 0 0,-230 36-2169 0 0,-1-7-4357 0 0,-137 19 3223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26.15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329 117 2008 0 0,'-27'-108'9564'0'0,"27"107"-9418"0"0,-2-6 457 0 0,-1 81 368 0 0,-15 99 0 0 0,-27 75-105 0 0,42-232-814 0 0,-118 475 783 0 0,99-412-559 0 0,-56 164-623 0 0,73-234-193 0 0,0 3-1610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27.01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1 263 1376 0 0,'6'-44'11274'0'0,"-3"48"-11056"0"0,-1 0 1 0 0,1 0 0 0 0,-1 0-1 0 0,-1 1 1 0 0,1-1 0 0 0,-1 1-1 0 0,1-1 1 0 0,0 9 0 0 0,5 46 750 0 0,-6-44-658 0 0,23 309 2589 0 0,3 34-995 0 0,-15-243-1490 0 0,-12-113-502 0 0,5-185-2666 0 0,0 91 2425 0 0,-11-157 0 0 0,-17-35 773 0 0,21 266-411 0 0,1 0-1 0 0,1 0 1 0 0,0 0 0 0 0,2 0-1 0 0,0 0 1 0 0,1 0 0 0 0,0 1-1 0 0,9-24 1 0 0,-9 32-37 0 0,1 1 0 0 0,0 0 0 0 0,0 0 0 0 0,1 0 0 0 0,0 0 0 0 0,1 0 0 0 0,0 1 0 0 0,0 0-1 0 0,0 1 1 0 0,1-1 0 0 0,0 1 0 0 0,0 0 0 0 0,0 1 0 0 0,1 0 0 0 0,0 0 0 0 0,0 0 0 0 0,17-6 0 0 0,-13 7-99 0 0,-1 0 0 0 0,1 1 0 0 0,0 0 0 0 0,0 1 1 0 0,0 0-1 0 0,0 1 0 0 0,0 0 0 0 0,0 1 0 0 0,0 1 0 0 0,0 0 0 0 0,0 0 0 0 0,14 4 0 0 0,-17-2 9 0 0,0-1 0 0 0,0 2 0 0 0,-1-1 0 0 0,1 1 0 0 0,-1 1-1 0 0,0-1 1 0 0,0 1 0 0 0,-1 1 0 0 0,1 0 0 0 0,-1 0 0 0 0,0 0 0 0 0,-1 1-1 0 0,1 0 1 0 0,-2 0 0 0 0,1 0 0 0 0,7 12 0 0 0,-7-8 95 0 0,0 0 1 0 0,-1 1-1 0 0,0-1 1 0 0,-1 1 0 0 0,0 0-1 0 0,-1 0 1 0 0,0 1-1 0 0,0-1 1 0 0,-2 0-1 0 0,0 1 1 0 0,0-1 0 0 0,-1 1-1 0 0,0 0 1 0 0,-1-1-1 0 0,-1 0 1 0 0,0 1-1 0 0,-1-1 1 0 0,0 0 0 0 0,-1 0-1 0 0,0 0 1 0 0,-1 0-1 0 0,0-1 1 0 0,-1 0-1 0 0,0 0 1 0 0,-1 0 0 0 0,0-1-1 0 0,0 0 1 0 0,-1 0-1 0 0,-1-1 1 0 0,0 0-1 0 0,0 0 1 0 0,-1-1 0 0 0,-19 13-1 0 0,13-12-3 0 0,-1 0 0 0 0,1-2 0 0 0,-2 0 0 0 0,1 0 0 0 0,-1-2 0 0 0,1 0-1 0 0,-31 4 1 0 0,-26-1-2715 0 0,62-6 497 0 0,5-1 898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28.91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330 153 496 0 0,'11'-16'4743'0'0,"55"-79"2767"0"0,-42 62-5352 0 0,-24 33-2137 0 0,0 0 1 0 0,0 0 0 0 0,1 0-1 0 0,-1 0 1 0 0,0 0 0 0 0,0 0 0 0 0,0-1-1 0 0,0 1 1 0 0,0 0 0 0 0,1 0-1 0 0,-1 0 1 0 0,0 0 0 0 0,0-1-1 0 0,0 1 1 0 0,0 0 0 0 0,0 0 0 0 0,0 0-1 0 0,0-1 1 0 0,0 1 0 0 0,0 0-1 0 0,0 0 1 0 0,1 0 0 0 0,-1-1-1 0 0,0 1 1 0 0,0 0 0 0 0,0 0 0 0 0,0-1-1 0 0,-1 1 1 0 0,1 0 0 0 0,0 0-1 0 0,0 0 1 0 0,0-1 0 0 0,0 1-1 0 0,0 0 1 0 0,0 0 0 0 0,0 0 0 0 0,0-1-1 0 0,0 1 1 0 0,0 0 0 0 0,-1 0-1 0 0,1 0 1 0 0,0 0 0 0 0,0-1-1 0 0,0 1 1 0 0,-1 0 0 0 0,-11 2 65 0 0,0 1 1 0 0,0 0-1 0 0,0 0 1 0 0,0 1-1 0 0,1 1 1 0 0,-16 9-1 0 0,1 0 251 0 0,-40 30 0 0 0,44-27-112 0 0,1 0-1 0 0,1 2 1 0 0,0 1 0 0 0,2 0-1 0 0,0 1 1 0 0,2 1-1 0 0,0 1 1 0 0,1 0 0 0 0,-12 26-1 0 0,19-30-116 0 0,0 1 0 0 0,1-1-1 0 0,1 1 1 0 0,0 0 0 0 0,2 1-1 0 0,0-1 1 0 0,2 1 0 0 0,0-1-1 0 0,1 1 1 0 0,1 0 0 0 0,1 0-1 0 0,6 32 1 0 0,-4-35-72 0 0,2-1 1 0 0,0 1-1 0 0,0-1 0 0 0,2 0 1 0 0,0-1-1 0 0,1 1 0 0 0,1-2 1 0 0,0 1-1 0 0,1-1 0 0 0,19 22 1 0 0,-22-30-39 0 0,0 1 0 0 0,1-1 0 0 0,0-1 0 0 0,0 1 0 0 0,1-1 0 0 0,0-1 1 0 0,0 1-1 0 0,1-1 0 0 0,-1-1 0 0 0,1 0 0 0 0,0-1 0 0 0,0 1 0 0 0,0-2 0 0 0,0 1 1 0 0,1-2-1 0 0,-1 1 0 0 0,1-1 0 0 0,-1-1 0 0 0,15-1 0 0 0,-9-1-74 0 0,-1-1 0 0 0,1-1 0 0 0,-1 0-1 0 0,0-1 1 0 0,0-1 0 0 0,-1 0 0 0 0,1-1-1 0 0,-2 0 1 0 0,1-1 0 0 0,-1-1 0 0 0,0 0 0 0 0,22-21-1 0 0,-13 9-57 0 0,-1-1 0 0 0,-1-1 0 0 0,-1-1 0 0 0,-1 0 0 0 0,27-50-1 0 0,-30 42-10 0 0,0-1 0 0 0,-2 0-1 0 0,-2-1 1 0 0,-1-1 0 0 0,-2 1-1 0 0,-1-2 1 0 0,3-38 0 0 0,-8 45-3 0 0,0 17 82 0 0,0 0 0 0 0,-1-1-1 0 0,-1 1 1 0 0,0 0-1 0 0,-1-1 1 0 0,0 1 0 0 0,-1 0-1 0 0,0 0 1 0 0,-1 0 0 0 0,-8-22-1 0 0,5 23 28 0 0,0 0 0 0 0,-1 0-1 0 0,0 1 1 0 0,-1 0 0 0 0,-1 0 0 0 0,-13-13-1 0 0,17 21 19 0 0,0-1-1 0 0,1 1 0 0 0,-1-1 1 0 0,0 2-1 0 0,0-1 0 0 0,0 0 1 0 0,-1 1-1 0 0,1 0 0 0 0,0 0 1 0 0,-8 0-1 0 0,-22-1-177 0 0,0 0 0 0 0,-36 5 0 0 0,68-3 132 0 0,-1 0 14 0 0,-10 0-23 0 0,10 0 18 0 0,2 0-37 0 0,-14 1-503 0 0,-19 4-1530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18.7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529 59 2520 0 0,'-23'-26'7758'0'0,"19"22"-7473"0"0,-1 1 1 0 0,1 0-1 0 0,-1 0 1 0 0,0 0 0 0 0,0 0-1 0 0,0 1 1 0 0,0 0 0 0 0,0 0-1 0 0,-1 0 1 0 0,1 1-1 0 0,0 0 1 0 0,-7-1 0 0 0,0 1-117 0 0,0 1 0 0 0,0 0 0 0 0,0 0 0 0 0,1 1 0 0 0,-15 4 1 0 0,-11 4-94 0 0,2 1 0 0 0,-55 25 1 0 0,82-32-64 0 0,0 0 1 0 0,1 1-1 0 0,-1 0 1 0 0,1 1-1 0 0,0-1 1 0 0,0 1-1 0 0,1 1 0 0 0,0-1 1 0 0,-1 1-1 0 0,2 0 1 0 0,-9 11-1 0 0,11-12-5 0 0,1-1 0 0 0,0 1 1 0 0,-1 0-1 0 0,2 0 0 0 0,-1 0 0 0 0,0 0 0 0 0,1 0 0 0 0,0 0 0 0 0,0 0 0 0 0,1 0 0 0 0,-1 0 0 0 0,1 0 0 0 0,0 1 0 0 0,1-1 0 0 0,-1 0 0 0 0,1 0 0 0 0,0 0 0 0 0,0 0 0 0 0,4 10 0 0 0,4 7 2 0 0,1-2 0 0 0,1 1 0 0 0,0-1 0 0 0,25 32 0 0 0,67 70 46 0 0,-79-95-32 0 0,1 0 64 0 0,51 64 74 0 0,-67-79-14 0 0,-1 0 0 0 0,0 1 1 0 0,-1 0-1 0 0,0 0 1 0 0,8 24-1 0 0,-14-33-57 0 0,0 0 0 0 0,0 1 0 0 0,0-1 0 0 0,0 0 0 0 0,-1 1 0 0 0,0-1 0 0 0,0 1 0 0 0,0-1 0 0 0,0 1 0 0 0,-1-1 0 0 0,0 0 0 0 0,0 1 0 0 0,0-1 0 0 0,0 0 0 0 0,-1 0 0 0 0,-2 6 0 0 0,0-4 14 0 0,0 0 0 0 0,0 0 1 0 0,0 0-1 0 0,-1 0 0 0 0,0-1 1 0 0,0 0-1 0 0,-1 0 0 0 0,1 0 0 0 0,-8 4 1 0 0,-8 4 143 0 0,-2-1 0 0 0,1-1 0 0 0,-1-1 0 0 0,-40 12 1 0 0,34-13 52 0 0,-47 8 0 0 0,67-15-495 0 0,1-1 1 0 0,-1 0 0 0 0,0-1 0 0 0,0 0-1 0 0,0 0 1 0 0,1-1 0 0 0,-1 0 0 0 0,0-1-1 0 0,1 1 1 0 0,-11-5 0 0 0,17 5-92 0 0,1 0 0 0 0,-1 0 0 0 0,0 0 0 0 0,0 0 0 0 0,1 0 0 0 0,-1 0 0 0 0,1-1 0 0 0,-1 1 0 0 0,1-1-1 0 0,0 1 1 0 0,-1-1 0 0 0,1 1 0 0 0,-2-4 0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29.35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635 32 1540 0 0,'3'-32'7232'0'0,"-33"114"-5912"0"0,-4-3 1 0 0,-50 84-1 0 0,34-67-911 0 0,-222 468 1694 0 0,238-486-1733 0 0,-87 177-1182 0 0,119-250 75 0 0,-8 12-527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30.25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158 187 1500 0 0,'-5'-30'11727'0'0,"7"38"-11508"0"0,0 0 0 0 0,-1-1-1 0 0,0 1 1 0 0,0 0 0 0 0,0 0-1 0 0,-1 0 1 0 0,-2 15 0 0 0,-12 61 175 0 0,7-47-198 0 0,-34 192 686 0 0,-38 239 644 0 0,62-341-922 0 0,49-304-1620 0 0,3-21 817 0 0,42-299 875 0 0,-64 431-794 0 0,44-122 0 0 0,-56 185 117 0 0,1-1 0 0 0,0 1 1 0 0,0-1-1 0 0,1 1 0 0 0,-1 0 0 0 0,1 0 1 0 0,-1 0-1 0 0,1 0 0 0 0,0 1 1 0 0,0-1-1 0 0,0 1 0 0 0,1 0 1 0 0,-1-1-1 0 0,0 1 0 0 0,1 1 1 0 0,0-1-1 0 0,-1 1 0 0 0,1-1 1 0 0,0 1-1 0 0,0 0 0 0 0,0 0 0 0 0,-1 1 1 0 0,1-1-1 0 0,0 1 0 0 0,4 0 1 0 0,3-1-64 0 0,-1 1 1 0 0,1 1-1 0 0,-1 0 0 0 0,0 0 1 0 0,1 1-1 0 0,-1 0 1 0 0,0 1-1 0 0,16 7 1 0 0,-12-4-98 0 0,0 1 1 0 0,-1 0 0 0 0,0 1 0 0 0,0 1-1 0 0,0 0 1 0 0,-1 1 0 0 0,-1 0 0 0 0,0 1-1 0 0,0 0 1 0 0,13 18 0 0 0,-19-21 131 0 0,0 0 1 0 0,-1 0 0 0 0,0 1-1 0 0,0-1 1 0 0,0 1-1 0 0,-1 0 1 0 0,-1 0 0 0 0,0 0-1 0 0,0 0 1 0 0,0 1-1 0 0,-1-1 1 0 0,-1 0 0 0 0,1 1-1 0 0,-2-1 1 0 0,1 1 0 0 0,-1-1-1 0 0,-1 0 1 0 0,-3 13-1 0 0,1-10 104 0 0,0-1 0 0 0,-1 1-1 0 0,0-1 1 0 0,-1 0 0 0 0,0-1 0 0 0,-1 1-1 0 0,0-1 1 0 0,-1-1 0 0 0,0 1-1 0 0,0-1 1 0 0,-1-1 0 0 0,0 1 0 0 0,-1-1-1 0 0,1-1 1 0 0,-2 0 0 0 0,1-1-1 0 0,-1 1 1 0 0,-13 4 0 0 0,-7 2-210 0 0,0-1 1 0 0,-2-1-1 0 0,1-2 1 0 0,-1-1-1 0 0,-45 4 0 0 0,76-12-339 0 0,-2 0-34 0 0,-28 2-1972 0 0,14-1-1269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38.58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1672 42 1260 0 0,'0'0'1400'0'0,"29"-9"4539"0"0,-8 0-4041 0 0,-19 8-1553 0 0,25-18 4422 0 0,-51 16-4187 0 0,-35 6-902 0 0,-193 29 313 0 0,-537 78-110 0 0,359-58 359 0 0,343-44 133 0 0,84-8-335 0 0,0 1-26 0 0,-77 5 73 0 0,78-6-66 0 0,-19 3 805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39.33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569 15 992 0 0,'28'-15'11139'0'0,"-41"30"-10947"0"0,0 0 0 0 0,-2-1 0 0 0,1-1 0 0 0,-2-1 0 0 0,0 0 0 0 0,-22 12 0 0 0,3 0 59 0 0,-179 110 1254 0 0,30-20-354 0 0,155-91-975 0 0,28-22-149 0 0,0 1 1 0 0,0-1-1 0 0,0 0 1 0 0,1 0-1 0 0,-1 1 0 0 0,0-1 1 0 0,0 0-1 0 0,1 1 1 0 0,-1-1-1 0 0,1 1 1 0 0,-1-1-1 0 0,1 0 1 0 0,0 1-1 0 0,-1-1 1 0 0,1 1-1 0 0,0 0 1 0 0,0-1-1 0 0,0 1 0 0 0,1 1 1 0 0,1 1 42 0 0,1 0 0 0 0,-1 1 0 0 0,1-1 0 0 0,0-1 0 0 0,1 1 0 0 0,-1 0 0 0 0,1-1 0 0 0,-1 0 0 0 0,1 0 1 0 0,0 0-1 0 0,5 2 0 0 0,28 18 63 0 0,2-3 1 0 0,0-1 0 0 0,62 21 0 0 0,-27-12-93 0 0,-12-2-73 0 0,2 1-919 0 0,83 24-1 0 0,-132-44 45 0 0,-3 0-1356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40.29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26 28 1392 0 0,'-25'-8'13567'0'0,"34"5"-13452"0"0,0 1-1 0 0,1 0 1 0 0,-1 1 0 0 0,1 0-1 0 0,-1 0 1 0 0,1 1-1 0 0,10 1 1 0 0,12-1-49 0 0,-5-1-476 0 0,160-7 184 0 0,-125 7-2872 0 0,-1 0-3774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40.89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256 0 1772 0 0,'-17'2'5190'0'0,"2"10"-1982"0"0,14-10-2877 0 0,4 15 576 0 0,0 6-275 0 0,0 1 0 0 0,-2 0-1 0 0,-2 41 1 0 0,0-17-315 0 0,1 46-28 0 0,-12 377 930 0 0,11-461-1156 0 0,1-2-11 0 0,-1 0 0 0 0,0 1 0 0 0,-1-1 0 0 0,1 0 1 0 0,-5 9-1 0 0,5-14-47 0 0,0 0 0 0 0,-1 0 0 0 0,0 0-1 0 0,0 0 1 0 0,0 0 0 0 0,0-1 0 0 0,0 1 0 0 0,0-1 0 0 0,-1 1 0 0 0,1-1 0 0 0,-1 0 0 0 0,1 0 0 0 0,-1 0 0 0 0,0-1-1 0 0,0 1 1 0 0,0-1 0 0 0,-4 2 0 0 0,-131 39 357 0 0,135-41-314 0 0,-17 4 197 0 0,21-2-98 0 0,16-3-91 0 0,173-9-465 0 0,-22 0-2935 0 0,-59 0-4304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41.47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443 33 112 0 0,'-6'-20'14871'0'0,"0"18"-14699"0"0,-1-1 0 0 0,1 1 0 0 0,-1 1 0 0 0,1-1 0 0 0,-1 1 0 0 0,0 0 0 0 0,0 1 0 0 0,1 0 0 0 0,-1 0 0 0 0,-9 1 0 0 0,0 1 52 0 0,1 0 0 0 0,0 1 0 0 0,-28 9 0 0 0,25-4-41 0 0,1 0 1 0 0,-1 1-1 0 0,2 0 0 0 0,-1 2 1 0 0,1 0-1 0 0,1 0 1 0 0,0 2-1 0 0,1 0 0 0 0,0 0 1 0 0,1 2-1 0 0,0 0 1 0 0,1 0-1 0 0,-19 33 0 0 0,26-38-108 0 0,0-1-1 0 0,0 1 1 0 0,1 0-1 0 0,0 0 1 0 0,1 1-1 0 0,0-1 1 0 0,1 1-1 0 0,0 0 1 0 0,0 0-1 0 0,1 0 1 0 0,1 0-1 0 0,0 0 0 0 0,0-1 1 0 0,1 1-1 0 0,1 0 1 0 0,0 0-1 0 0,0 0 1 0 0,1-1-1 0 0,0 1 1 0 0,1-1-1 0 0,0 0 1 0 0,1 0-1 0 0,0 0 1 0 0,0-1-1 0 0,13 17 1 0 0,-10-17-71 0 0,0 0 0 0 0,0 0 0 0 0,1-1 0 0 0,0-1 0 0 0,0 1 0 0 0,1-1 0 0 0,0-1 0 0 0,0 0 0 0 0,13 5 0 0 0,-6-4-169 0 0,1 0 0 0 0,0-2 0 0 0,0 0 1 0 0,0-1-1 0 0,22 2 0 0 0,17-3-1431 0 0,0-3 1 0 0,101-11-1 0 0,-126 8 720 0 0,-4 0-661 0 0,10-3-5378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43.09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16 7 328 0 0,'-5'-7'8804'0'0,"2"21"-8363"0"0,0-1 1 0 0,1 1 0 0 0,0 0 0 0 0,1 0 0 0 0,1-1 0 0 0,2 18 0 0 0,-2-4-1 0 0,5 223 2233 0 0,0 67-830 0 0,-11-115-1289 0 0,2 267 868 0 0,4-461-1386 0 0,22 321 1231 0 0,-18-292-1190 0 0,-3-35-118 0 0,1 8 23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43.69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20 22 1024 0 0,'-20'-21'18727'0'0,"37"39"-18064"0"0,59 104 429 0 0,39 58-595 0 0,-91-147-468 0 0,-15-19 113 0 0,1-1 0 0 0,0 0-1 0 0,1-1 1 0 0,23 22 0 0 0,-33-33-69 0 0,2-1-38 0 0,2 0-37 0 0,0-1 0 0 0,1 1 1 0 0,-2-2-1 0 0,1 1 0 0 0,0 0 0 0 0,0-1 1 0 0,0 0-1 0 0,-1 0 0 0 0,1 0 0 0 0,-1-1 1 0 0,1 0-1 0 0,-1 1 0 0 0,0-1 0 0 0,0-1 1 0 0,-1 1-1 0 0,1-1 0 0 0,6-7 0 0 0,8-10-420 0 0,29-45 0 0 0,24-49-2706 0 0,-35 53-771 0 0,3 1-3622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44.34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1 121 1012 0 0,'7'-35'11046'0'0,"-3"31"-10807"0"0,1-1 0 0 0,0 1 0 0 0,-1-1 0 0 0,2 2 0 0 0,-1-1-1 0 0,0 0 1 0 0,1 1 0 0 0,0 0 0 0 0,-1 0 0 0 0,1 1 0 0 0,0 0 0 0 0,13-3 0 0 0,10-2-127 0 0,45-4-1 0 0,-47 8 23 0 0,331-14-3735 0 0,-311 20 431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19.0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0 175 2788 0 0,'35'-74'9155'0'0,"-24"55"-7475"0"0,0 1-1 0 0,1-1 1 0 0,22-24 0 0 0,-32 41-1558 0 0,-3 69 19 0 0,0-22-373 0 0,1 0 0 0 0,2 0 0 0 0,2 0 1 0 0,19 87-1 0 0,-21-127 94 0 0,24 74-1038 0 0,-23-71 452 0 0,1-1 0 0 0,0 0 0 0 0,0 0 0 0 0,0 0 1 0 0,1 0-1 0 0,0-1 0 0 0,10 11 0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45.02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228 1 1884 0 0,'-47'3'15172'0'0,"46"3"-14869"0"0,0 0 0 0 0,1 0 0 0 0,-1 0 0 0 0,1 0 0 0 0,2 12 0 0 0,0 17 239 0 0,4 222 618 0 0,1-110-1073 0 0,-6-100-95 0 0,3 105 157 0 0,23 158 0 0 0,-25-297-18 0 0,-1 0-1 0 0,-1-1 1 0 0,0 1-1 0 0,-2 15 1 0 0,0-24-121 0 0,-1-1 0 0 0,1 0 0 0 0,-1 0 0 0 0,0 0 0 0 0,0 0 0 0 0,0-1 0 0 0,0 1 0 0 0,0-1-1 0 0,-1 1 1 0 0,1-1 0 0 0,-5 1 0 0 0,-20 6-99 0 0,-39 5 1 0 0,12-3 178 0 0,53-10-91 0 0,-1-1 32 0 0,-26 1 30 0 0,26-1-17 0 0,18-8-132 0 0,299-45-871 0 0,-177 37-4571 0 0,-76 9 512 0 0,-45 5 1709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45.64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422 26 256 0 0,'-8'-8'8261'0'0,"1"5"-7924"0"0,-1 0-1 0 0,1 0 0 0 0,-1 1 0 0 0,0 0 0 0 0,0 0 0 0 0,0 1 0 0 0,-1 0 1 0 0,1 0-1 0 0,0 1 0 0 0,0 1 0 0 0,-9 0 0 0 0,-100 16-76 0 0,102-13-38 0 0,-19 2 124 0 0,-64 15 1570 0 0,96-21-1766 0 0,1 1-90 0 0,0-1 1 0 0,0 0-1 0 0,0 0 1 0 0,0 0-1 0 0,0 1 1 0 0,0-1-1 0 0,-1 1 1 0 0,2-1-1 0 0,-1 1 1 0 0,0-1-1 0 0,0 1 1 0 0,0-1-1 0 0,0 1 1 0 0,0 0-1 0 0,0 0 1 0 0,0-1-1 0 0,1 1 1 0 0,-1 0-1 0 0,0 0 1 0 0,1 0-1 0 0,-1 0 0 0 0,1 0 1 0 0,-1 0-1 0 0,1 0 1 0 0,-1 0-1 0 0,1 0 1 0 0,0 0-1 0 0,-1 1 1 0 0,1 0 184 0 0,0 41 836 0 0,-11 91-455 0 0,6-99-534 0 0,2 0-1 0 0,2 70 1 0 0,4-41 34 0 0,-1-28 152 0 0,5 37-1 0 0,-5-63-187 0 0,0 0-1 0 0,1 0 0 0 0,0 0 1 0 0,0 0-1 0 0,1 0 0 0 0,0-1 1 0 0,1 0-1 0 0,7 11 0 0 0,-8-16-62 0 0,0 1-1 0 0,1-1 1 0 0,-1 0 0 0 0,1 0-1 0 0,0-1 1 0 0,0 1-1 0 0,0-1 1 0 0,1 0 0 0 0,-1-1-1 0 0,1 1 1 0 0,-1-1 0 0 0,1 0-1 0 0,0-1 1 0 0,12 3-1 0 0,4-1-130 0 0,1 0-1 0 0,35-1 0 0 0,136-15-3561 0 0,-131 4-281 0 0,-4-2-3339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46.21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18 17 1376 0 0,'-17'1'12250'0'0,"21"-1"-12043"0"0,145-7 801 0 0,19-1-1647 0 0,-157 8 606 0 0,-8 0 31 0 0,1-1-26 0 0,36 0-446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3:11.48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99 2568 0 0,'1'-33'13449'0'0,"1"30"-13317"0"0,0-1-1 0 0,1 1 0 0 0,-1-1 0 0 0,1 1 1 0 0,0 0-1 0 0,0 0 0 0 0,0 0 0 0 0,0 0 1 0 0,1 1-1 0 0,-1-1 0 0 0,1 1 0 0 0,0 0 1 0 0,0 0-1 0 0,-1 0 0 0 0,1 0 0 0 0,0 1 1 0 0,0 0-1 0 0,1-1 0 0 0,3 1 0 0 0,15-3-185 0 0,0 0 0 0 0,32 1 0 0 0,-21 1 152 0 0,112-1-1854 0 0,-95 4 33 0 0,-48-1 1260 0 0,10 0 180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3:12.15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103 0 1132 0 0,'-11'12'8905'0'0,"9"-8"-8220"0"0,-3 20 2822 0 0,6 32-4207 0 0,1-32 1844 0 0,21 399 515 0 0,-13-306-1301 0 0,5 38 351 0 0,6 128 877 0 0,-22-251-1381 0 0,-1 0-1 0 0,-8 36 1 0 0,9-64-197 0 0,0 0 0 0 0,-1 0 0 0 0,0 0 1 0 0,0 0-1 0 0,0-1 0 0 0,0 1 0 0 0,0 0 0 0 0,-1-1 0 0 0,0 0 0 0 0,1 0 0 0 0,-1 0 0 0 0,-1 0 1 0 0,1 0-1 0 0,-7 4 0 0 0,3-2 9 0 0,0-1 1 0 0,-1 0 0 0 0,0-1-1 0 0,1 0 1 0 0,-15 4-1 0 0,20-6-30 0 0,-38 7 677 0 0,142-29-866 0 0,140-38-7200 0 0,-202 44 1874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3:12.79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393 33 1204 0 0,'1'-21'10365'0'0,"-4"14"-9590"0"0,-20 4-655 0 0,-1 2-1 0 0,1 1 0 0 0,-1 0 1 0 0,1 2-1 0 0,-28 5 0 0 0,-1-1 42 0 0,22-3 94 0 0,-94 11 1279 0 0,120-14-1420 0 0,-7 16 1080 0 0,16 31-490 0 0,-3 0 0 0 0,-4 57-1 0 0,1-21-427 0 0,-2 45 31 0 0,1 61 396 0 0,3-151-519 0 0,3-1 1 0 0,1 0 0 0 0,10 37-1 0 0,-14-68-179 0 0,1 0 0 0 0,0-1 0 0 0,1 1 0 0 0,0-1-1 0 0,0 0 1 0 0,0 0 0 0 0,0 0 0 0 0,1 0 0 0 0,-1 0-1 0 0,1-1 1 0 0,1 1 0 0 0,-1-1 0 0 0,0 0 0 0 0,1-1 0 0 0,0 1-1 0 0,0-1 1 0 0,0 0 0 0 0,0 0 0 0 0,1 0 0 0 0,-1-1 0 0 0,1 0-1 0 0,0 0 1 0 0,-1 0 0 0 0,1-1 0 0 0,0 0 0 0 0,8 1 0 0 0,15 0-472 0 0,0 0 1 0 0,0-2-1 0 0,0-1 1 0 0,33-6-1 0 0,-52 6 213 0 0,155-24-4050 0 0,-57-1-3296 0 0,-86 21 3911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3:13.46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 47 860 0 0,'-13'1'14661'0'0,"114"-16"-14517"0"0,105-2-1 0 0,-121 11-1132 0 0,-24 3-115 0 0,-5 0-1259 0 0,-18-1-3410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3:14.02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50 64 600 0 0,'-50'-15'17129'0'0,"66"8"-16626"0"0,83-8-800 0 0,166-3 0 0 0,-141 12-1018 0 0,-84 4-811 0 0,1 1 1 0 0,53 7-1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3:14.4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16 20 1516 0 0,'-15'16'8646'0'0,"16"-15"-8424"0"0,0 0 1 0 0,0 0-1 0 0,1 0 0 0 0,-1 0 0 0 0,0 0 0 0 0,1 0 0 0 0,-1-1 1 0 0,1 1-1 0 0,-1 0 0 0 0,1-1 0 0 0,-1 1 0 0 0,1-1 0 0 0,0 0 1 0 0,-1 1-1 0 0,1-1 0 0 0,-1 0 0 0 0,1 0 0 0 0,0 0 0 0 0,1 0 1 0 0,43-2 1858 0 0,-42 2-1926 0 0,294-19 1529 0 0,5 3-4793 0 0,-230 12 1939 0 0,-48 3 62 0 0,5 0-222 0 0,-3-2-4445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3:14.86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44 68 2440 0 0,'-40'-20'9795'0'0,"36"15"-9277"0"0,6 4-352 0 0,-1-1 0 0 0,1 1 0 0 0,-1 0 0 0 0,1 0 0 0 0,-1-1 0 0 0,1 1 0 0 0,0 0 0 0 0,-1 1 0 0 0,1-1 0 0 0,0 0 0 0 0,0 0 0 0 0,0 1 0 0 0,0-1 0 0 0,3 0 0 0 0,59-10 80 0 0,-1 3-1 0 0,105 0 1 0 0,-67 10-3258 0 0,1 5-4061 0 0,-86-5 3582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19.4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 91 788 0 0,'-14'-19'3136'0'0,"0"3"-831"0"0,1 2-569 0 0,1 5-376 0 0,-1 1-412 0 0,-1 1-176 0 0,0 0-260 0 0,3 1-36 0 0,-9 1-500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3:15.51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177 1 804 0 0,'-14'6'4933'0'0,"-5"2"-796"0"0,18 15-2308 0 0,8-6-1327 0 0,-1 0 1 0 0,-1 0-1 0 0,0 1 0 0 0,-1 0 1 0 0,2 26-1 0 0,1 98 337 0 0,-6-110-594 0 0,3 181 583 0 0,14 288 777 0 0,-12-429-1392 0 0,3 65 300 0 0,-9-133-470 0 0,0 0-1 0 0,0 0 1 0 0,-1 0-1 0 0,1 0 1 0 0,-1 0-1 0 0,0 0 1 0 0,-1-1-1 0 0,1 1 1 0 0,0 0-1 0 0,-1-1 1 0 0,0 1-1 0 0,0-1 1 0 0,0 0-1 0 0,0 1 0 0 0,-1-1 1 0 0,1 0-1 0 0,-1 0 1 0 0,0 0-1 0 0,0-1 1 0 0,0 1-1 0 0,0-1 1 0 0,0 0-1 0 0,-1 0 1 0 0,1 0-1 0 0,-5 3 1 0 0,-9 1-29 0 0,1 0 1 0 0,-1-1 0 0 0,1-1 0 0 0,-28 4 0 0 0,0 1 169 0 0,42-9-123 0 0,-7 3 224 0 0,21-7-182 0 0,53-11-948 0 0,0 3 0 0 0,75-4 0 0 0,-48 9-3025 0 0,0 3-3524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3:16.02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454 98 1248 0 0,'7'-33'9639'0'0,"-8"-9"-3987"0"0,1 40-5272 0 0,-34-14 325 0 0,22 14-696 0 0,-1 1 1 0 0,1 0-1 0 0,-1 1 1 0 0,1 0-1 0 0,-1 1 1 0 0,1 1-1 0 0,0 0 1 0 0,0 0 0 0 0,0 1-1 0 0,0 1 1 0 0,-19 7-1 0 0,11-2 13 0 0,1 0-1 0 0,1 1 1 0 0,0 1 0 0 0,0 1-1 0 0,1 1 1 0 0,-18 16 0 0 0,23-18 128 0 0,1 1 0 0 0,1 0 1 0 0,0 1-1 0 0,1 0 1 0 0,0 0-1 0 0,1 1 1 0 0,1 0-1 0 0,0 1 0 0 0,1-1 1 0 0,0 1-1 0 0,2 0 1 0 0,-1 1-1 0 0,2-1 0 0 0,0 1 1 0 0,1 0-1 0 0,0 0 1 0 0,2 0-1 0 0,-1 0 1 0 0,2 0-1 0 0,0 0 0 0 0,7 29 1 0 0,-4-29-55 0 0,0 0 0 0 0,1 0 0 0 0,1 0 0 0 0,1 0 0 0 0,0-1 0 0 0,1 0 0 0 0,1 0 0 0 0,0-1 0 0 0,1 0-1 0 0,0-1 1 0 0,1 0 0 0 0,0-1 0 0 0,1 0 0 0 0,1-1 0 0 0,0 0 0 0 0,0-1 0 0 0,1 0 0 0 0,1-1 0 0 0,-1-1 0 0 0,25 11 0 0 0,-21-13-500 0 0,-1-1-1 0 0,1 0 1 0 0,0-2-1 0 0,0 0 1 0 0,1 0-1 0 0,-1-2 1 0 0,1 0-1 0 0,-1-2 1 0 0,1 0-1 0 0,23-4 1 0 0,-25 2-1050 0 0,-1-1 1 0 0,0-1 0 0 0,1 0 0 0 0,-2-1 0 0 0,1 0-1 0 0,27-17 1 0 0,-13 1-4735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3:18.17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84 764 0 0,'4'-9'14221'0'0,"-4"8"-14130"0"0,400-31 2191 0 0,-99 9-2270 0 0,-57 8-157 0 0,-241 14 6 0 0,16 0-219 0 0,-15 0 112 0 0,17 0-1310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3:18.72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 38 1440 0 0,'-12'-37'11987'0'0,"15"40"-11837"0"0,0 0-1 0 0,-1 0 1 0 0,1 0-1 0 0,-1 1 1 0 0,0-1-1 0 0,0 1 1 0 0,0 0-1 0 0,0-1 1 0 0,0 1 0 0 0,-1 0-1 0 0,2 8 1 0 0,10 51 938 0 0,-12-58-988 0 0,39 433 2443 0 0,-17-123-1540 0 0,-15-239-767 0 0,22 157 543 0 0,-27-215-167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3:19.24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93 1 1656 0 0,'-22'-1'13491'0'0,"21"3"-13313"0"0,-7 47-235 0 0,6-34 1073 0 0,-25 153 169 0 0,8 2-1 0 0,6 0 0 0 0,12 201 1 0 0,13-49-1397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3:19.84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 72 80 0 0,'-11'-21'10898'0'0,"12"20"-10781"0"0,0-1 0 0 0,1 1 0 0 0,0 0 0 0 0,-1-1-1 0 0,1 1 1 0 0,0 0 0 0 0,-1 0 0 0 0,1 0 0 0 0,0 0 0 0 0,0 0-1 0 0,0 0 1 0 0,0 1 0 0 0,0-1 0 0 0,0 1 0 0 0,0-1 0 0 0,0 1-1 0 0,3 0 1 0 0,48-5 696 0 0,-44 5-724 0 0,507-26 146 0 0,-449 23-872 0 0,-64 3 389 0 0,1 0-61 0 0,-3 0 164 0 0,0 0 1 0 0,0 0-1 0 0,0 0 1 0 0,0 0-1 0 0,0 0 1 0 0,0 0-1 0 0,0 0 1 0 0,0 1 0 0 0,0-1-1 0 0,0 0 1 0 0,0 1-1 0 0,0-1 1 0 0,0 1-1 0 0,-1-1 1 0 0,1 1-1 0 0,0-1 1 0 0,0 1 0 0 0,0-1-1 0 0,-1 1 1 0 0,1 0-1 0 0,0-1 1 0 0,0 1-1 0 0,0 1 1 0 0,1 5-802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3:20.60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10 107 892 0 0,'-9'-64'15539'0'0,"43"56"-13268"0"0,10 0-1946 0 0,0 1-1 0 0,76 0 1 0 0,-48 4-570 0 0,252-6-4105 0 0,-312 9 3321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3:21.10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64 408 0 0,'13'-63'11748'0'0,"-7"69"-11742"0"0,-3 1 58 0 0,-1 1 0 0 0,0 0 0 0 0,0-1 0 0 0,0 1 0 0 0,-1 0 0 0 0,0 0 0 0 0,-1 0-1 0 0,0 0 1 0 0,0 0 0 0 0,-2 11 0 0 0,2 4 45 0 0,13 528 1224 0 0,-10-517-1276 0 0,0 4-827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3:22.32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65 167 1560 0 0,'-13'-16'11635'0'0,"13"11"-11135"0"0,0-1 0 0 0,1 0 0 0 0,0 1 0 0 0,0-1 0 0 0,0 1 0 0 0,1-1 0 0 0,0 1 1 0 0,0 0-1 0 0,4-9 0 0 0,-2 8-328 0 0,0 0 0 0 0,0 1 0 0 0,0-1 0 0 0,1 1 0 0 0,0 0 1 0 0,0 0-1 0 0,9-7 0 0 0,-8 8-208 0 0,1-1 0 0 0,0 1 0 0 0,0 0 0 0 0,1 0 0 0 0,-1 1 0 0 0,1 0 1 0 0,0 1-1 0 0,-1 0 0 0 0,1 0 0 0 0,0 0 0 0 0,1 1 0 0 0,-1 0 0 0 0,0 1 0 0 0,0 0 0 0 0,13 1 0 0 0,-12 1-65 0 0,-1 0 0 0 0,0 0 0 0 0,1 0 0 0 0,-1 1 0 0 0,0 1 1 0 0,-1-1-1 0 0,1 1 0 0 0,-1 1 0 0 0,1-1 0 0 0,-1 1 0 0 0,0 1 0 0 0,-1-1 0 0 0,0 1 0 0 0,0 0 0 0 0,0 1 0 0 0,0-1 0 0 0,-1 1 0 0 0,0 0 0 0 0,6 13 0 0 0,-4-7 44 0 0,0 1-1 0 0,-2-1 1 0 0,0 1 0 0 0,0 1 0 0 0,-1-1 0 0 0,-1 1 0 0 0,0 0 0 0 0,-1-1-1 0 0,-1 1 1 0 0,-1 30 0 0 0,-1-37 61 0 0,0 0 0 0 0,-1 0-1 0 0,0 0 1 0 0,0-1 0 0 0,-1 1-1 0 0,0-1 1 0 0,0 1 0 0 0,-1-1-1 0 0,0 0 1 0 0,0 0 0 0 0,-1-1-1 0 0,1 1 1 0 0,-2-1 0 0 0,1 0-1 0 0,-11 9 1 0 0,-8 5 10 0 0,-1-1 0 0 0,-46 26 0 0 0,26-17-15 0 0,-16 6 26 0 0,60-33 23 0 0,-16 11 373 0 0,115-29-455 0 0,-77 15-37 0 0,0 1 0 0 0,0 1 1 0 0,0 0-1 0 0,0 2 0 0 0,28 5 1 0 0,-41-4 60 0 0,0-1-1 0 0,0 1 1 0 0,0 0 0 0 0,-1 1 0 0 0,1 0-1 0 0,-1 0 1 0 0,0 1 0 0 0,0-1 0 0 0,-1 2 0 0 0,1-1-1 0 0,-1 1 1 0 0,0 0 0 0 0,-1 0 0 0 0,1 0-1 0 0,6 12 1 0 0,-7-11 58 0 0,-1 0 0 0 0,0 0 0 0 0,-1 0 0 0 0,0 0 0 0 0,0 1 1 0 0,0-1-1 0 0,-1 1 0 0 0,0 0 0 0 0,0-1 0 0 0,-1 1 0 0 0,0 0 0 0 0,-1 0 0 0 0,0 0 0 0 0,0 0 0 0 0,0 0 0 0 0,-1 0 0 0 0,0 0 0 0 0,-1 0 0 0 0,0 0 0 0 0,0-1 0 0 0,-1 1 0 0 0,-5 12 0 0 0,1-8 78 0 0,0 0-1 0 0,0-1 0 0 0,-1 0 0 0 0,-1 0 0 0 0,0 0 0 0 0,0-2 0 0 0,-1 1 0 0 0,0-1 0 0 0,-1 0 0 0 0,0-1 1 0 0,0 0-1 0 0,-20 9 0 0 0,10-6-34 0 0,0-2 1 0 0,0 0-1 0 0,-38 10 0 0 0,45-16-100 0 0,1-1 0 0 0,-1 0-1 0 0,1-1 1 0 0,-1-1 0 0 0,0 0-1 0 0,1 0 1 0 0,-27-6-1 0 0,-31-12-142 0 0,69 18 124 0 0,0-1-58 0 0,0 1 0 0 0,-1 0 0 0 0,1-1 0 0 0,0 0 0 0 0,0 1 0 0 0,0-1 0 0 0,0 0 0 0 0,0 0 0 0 0,0 0 0 0 0,0 0 0 0 0,0-1 1 0 0,0 1-1 0 0,1 0 0 0 0,-1-1 0 0 0,0 0 0 0 0,1 1 0 0 0,-1-1 0 0 0,-1-2 0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32.18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4 110 844 0 0,'-3'14'8726'0'0,"22"-9"-6909"0"0,242-15 2155 0 0,135-29-3031 0 0,-219 20-641 0 0,-35 4-275 0 0,269-25-863 0 0,-372 36-811 0 0,-36 4 1060 0 0,4-1-378 0 0,2 1-43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19.7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305 24 2084 0 0,'16'-16'13289'0'0,"-16"16"-13273"0"0,0 0-1 0 0,0-1 1 0 0,0 1 0 0 0,0 0 0 0 0,-1-1-1 0 0,1 1 1 0 0,0 0 0 0 0,0-1 0 0 0,0 1 0 0 0,0 0-1 0 0,0-1 1 0 0,-1 1 0 0 0,1 0 0 0 0,0-1-1 0 0,0 1 1 0 0,0 0 0 0 0,-1 0 0 0 0,1-1 0 0 0,0 1-1 0 0,0 0 1 0 0,-1 0 0 0 0,1-1 0 0 0,0 1-1 0 0,-1 0 1 0 0,1 0 0 0 0,0 0 0 0 0,-1 0 0 0 0,1 0-1 0 0,-1-1 1 0 0,-24 7 132 0 0,-62 16 67 0 0,79-19-224 0 0,0 0 0 0 0,-1 1 0 0 0,1 0 0 0 0,0 1 0 0 0,1-1 0 0 0,-1 2 0 0 0,-13 11 0 0 0,19-14-7 0 0,-1 0 0 0 0,1 1 0 0 0,0 0 0 0 0,0-1 0 0 0,0 1 0 0 0,0 0 1 0 0,1 0-1 0 0,-1 0 0 0 0,1 0 0 0 0,0 0 0 0 0,1 0 0 0 0,-1 0 0 0 0,1 1 0 0 0,-1-1 0 0 0,1 0 1 0 0,0 0-1 0 0,1 1 0 0 0,-1-1 0 0 0,1 0 0 0 0,0 0 0 0 0,0 0 0 0 0,0 0 0 0 0,1 0 0 0 0,1 4 1 0 0,3 8-70 0 0,1-1 0 0 0,0 1 1 0 0,1-2-1 0 0,18 25 1 0 0,11 11-6 0 0,-11-18 125 0 0,-2 2 0 0 0,-1 0 0 0 0,-2 2 0 0 0,22 48 0 0 0,-40-77 45 0 0,-1-1 0 0 0,0 1 0 0 0,0-1 0 0 0,-1 1 0 0 0,0-1 0 0 0,0 1 0 0 0,0 0 0 0 0,-1-1 0 0 0,0 1 0 0 0,-1 0 0 0 0,1 0 0 0 0,-1-1 0 0 0,0 1 0 0 0,-1-1 0 0 0,0 1 0 0 0,0-1 0 0 0,0 1 0 0 0,-1-1-1 0 0,-4 7 1 0 0,2-4-8 0 0,-1-1 0 0 0,-1 0 0 0 0,1-1-1 0 0,-1 1 1 0 0,-1-1 0 0 0,1-1-1 0 0,-1 1 1 0 0,0-1 0 0 0,-1-1 0 0 0,1 1-1 0 0,-1-1 1 0 0,-10 4 0 0 0,-4 0 81 0 0,0 0 1 0 0,-42 10-1 0 0,56-17-434 0 0,0 0 1 0 0,0-1-1 0 0,0 0 0 0 0,-1 0 0 0 0,1-1 1 0 0,0 0-1 0 0,0-1 0 0 0,0 0 1 0 0,0 0-1 0 0,-14-4 0 0 0,23 4 234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32.82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9 24 32 0 0,'-8'-23'15482'0'0,"42"44"-15154"0"0,1-1 1 0 0,45 18-1 0 0,18 10-233 0 0,-66-29-44 0 0,-4-3-52 0 0,32 13 0 0 0,-59-28 4 0 0,0-1-1 0 0,0 1 1 0 0,0-1 0 0 0,1 1-1 0 0,-1-1 1 0 0,0 1 0 0 0,0 0 0 0 0,0 0-1 0 0,0-1 1 0 0,0 1 0 0 0,0 0-1 0 0,-1 0 1 0 0,1 0 0 0 0,0 0-1 0 0,0 0 1 0 0,-1 0 0 0 0,1 0 0 0 0,0 0-1 0 0,-1 0 1 0 0,1 1 0 0 0,-1-1-1 0 0,0 0 1 0 0,1 0 0 0 0,-1 0 0 0 0,0 1-1 0 0,0-1 1 0 0,1 0 0 0 0,-1 0-1 0 0,0 1 1 0 0,0-1 0 0 0,-1 0-1 0 0,1 1 1 0 0,0-1 0 0 0,0 0 0 0 0,0 0-1 0 0,-1 0 1 0 0,1 1 0 0 0,-1-1-1 0 0,1 0 1 0 0,-1 0 0 0 0,1 0 0 0 0,-1 0-1 0 0,0 0 1 0 0,0 0 0 0 0,1 0-1 0 0,-1 0 1 0 0,0 0 0 0 0,-1 1 0 0 0,-6 7 119 0 0,0-1 0 0 0,0 0 0 0 0,-20 14 0 0 0,25-19-92 0 0,-28 20-61 0 0,1 3 0 0 0,-47 49 1 0 0,64-59-925 0 0,1 0 1 0 0,-16 28-1 0 0,21-31-535 0 0,0 1-1 0 0,1 0 1 0 0,0 0-1 0 0,-3 16 0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33.60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24 73 2144 0 0,'-23'-10'12779'0'0,"34"7"-12527"0"0,1-1 0 0 0,-1 2 0 0 0,1-1 0 0 0,0 1 0 0 0,0 1 0 0 0,17 0 0 0 0,11-1-85 0 0,40-6-318 0 0,195-25-4549 0 0,-258 29 3075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34.15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130 0 1392 0 0,'-3'0'4348'0'0,"-29"13"1536"0"0,33 7-4890 0 0,1 0-1 0 0,9 36 1 0 0,2 15-330 0 0,6 379 542 0 0,-7-92-647 0 0,-12-352-541 0 0,0 1 0 0 0,-1-1 0 0 0,0 0 0 0 0,0 1 0 0 0,0-1 0 0 0,-1 0 0 0 0,0 0 0 0 0,0 0 0 0 0,0 0 0 0 0,-1 0 0 0 0,0 0 0 0 0,0-1 0 0 0,-1 1 0 0 0,1-1 0 0 0,-1 0 0 0 0,-7 6 0 0 0,3-4 131 0 0,0-1 1 0 0,-1 0 0 0 0,1 0 0 0 0,-2-1 0 0 0,1-1-1 0 0,-12 5 1 0 0,5-2 106 0 0,14-6-154 0 0,-16 7 552 0 0,187-40-1975 0 0,-31 6-1848 0 0,-1-2-5416 0 0,-119 24 4664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2:35.05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36 196 1552 0 0,'-27'-20'12781'0'0,"26"22"-12685"0"0,0 1 1 0 0,0-1-1 0 0,0 0 1 0 0,0 1 0 0 0,0-1-1 0 0,0 1 1 0 0,1-1 0 0 0,-1 1-1 0 0,1 0 1 0 0,0-1-1 0 0,0 1 1 0 0,0 3 0 0 0,2 42 346 0 0,0-30-284 0 0,17 308 360 0 0,-18-294-605 0 0,-3-21-372 0 0,-1-23-529 0 0,-3-41 1704 0 0,3 0 0 0 0,1 0 0 0 0,8-63 0 0 0,-4 77 556 0 0,-1 13-838 0 0,2-1-1 0 0,1 1 1 0 0,0-1-1 0 0,3 1 1 0 0,8-25-1 0 0,-12 43-481 0 0,0-1 0 0 0,0 1 0 0 0,1 0 0 0 0,1 0 0 0 0,-1 1 0 0 0,1-1 0 0 0,0 1 0 0 0,1 0 0 0 0,0 0 0 0 0,0 1 0 0 0,0-1 0 0 0,1 1 0 0 0,0 1 0 0 0,0-1 0 0 0,0 1 0 0 0,1 1 0 0 0,0-1 0 0 0,13-4 0 0 0,-16 7-33 0 0,1 0 0 0 0,-1 1 0 0 0,1 0 0 0 0,0 0 0 0 0,-1 1 0 0 0,1 0 0 0 0,0 0 0 0 0,-1 0 0 0 0,1 0 0 0 0,0 1 0 0 0,-1 0 0 0 0,1 0 0 0 0,-1 1 0 0 0,1-1 0 0 0,-1 1 0 0 0,1 1 0 0 0,-1-1-1 0 0,0 1 1 0 0,0-1 0 0 0,0 1 0 0 0,-1 1 0 0 0,1-1 0 0 0,-1 1 0 0 0,0 0 0 0 0,0 0 0 0 0,0 0 0 0 0,0 0 0 0 0,-1 1 0 0 0,1-1 0 0 0,3 8 0 0 0,-3-5 40 0 0,0 1-1 0 0,0-1 0 0 0,0 1 1 0 0,-1 0-1 0 0,0 0 1 0 0,-1 1-1 0 0,0-1 0 0 0,0 0 1 0 0,-1 1-1 0 0,0-1 0 0 0,0 1 1 0 0,-1-1-1 0 0,0 1 1 0 0,0 0-1 0 0,-1-1 0 0 0,-1 1 1 0 0,1-1-1 0 0,-1 0 1 0 0,-5 14-1 0 0,-4-3 60 0 0,0 0 0 0 0,-2 0 0 0 0,0-2 0 0 0,-1 1 0 0 0,0-2 1 0 0,-2 0-1 0 0,-32 27 0 0 0,27-25 147 0 0,6-6-51 0 0,5-2-225 0 0,28-8-34 0 0,-6-2 21 0 0,30 0-463 0 0,67 8 1 0 0,-95-6 477 0 0,-1 1 0 0 0,1 0 1 0 0,-1 1-1 0 0,0 0 0 0 0,0 1 0 0 0,-1 1 0 0 0,0 0 0 0 0,1 1 1 0 0,12 9-1 0 0,-21-14 98 0 0,-1 1 0 0 0,1 0 0 0 0,-1 0 0 0 0,0 0 0 0 0,0 1 0 0 0,0-1 0 0 0,0 1 0 0 0,-1 0 0 0 0,0-1 0 0 0,1 1 0 0 0,-1 0 0 0 0,0 0 0 0 0,-1 1 0 0 0,1-1 0 0 0,-1 0 0 0 0,0 1 0 0 0,0-1 0 0 0,0 0 0 0 0,-1 1 0 0 0,1-1 0 0 0,-1 1 0 0 0,0-1 0 0 0,-1 1 0 0 0,1-1 0 0 0,-1 1 0 0 0,1-1 0 0 0,-1 1 0 0 0,-1-1 0 0 0,1 0 0 0 0,-1 0 0 0 0,-3 8 0 0 0,0-2 148 0 0,0-1 0 0 0,-1 0 1 0 0,0 0-1 0 0,-1 0 0 0 0,1-1 0 0 0,-2 0 1 0 0,1 0-1 0 0,-1-1 0 0 0,0 0 0 0 0,-1 0 1 0 0,1-1-1 0 0,-14 7 0 0 0,10-7-51 0 0,0 0 0 0 0,0-1 0 0 0,0 0 0 0 0,-1-1 0 0 0,1-1 0 0 0,-1 0 0 0 0,0-1 0 0 0,0 0 0 0 0,0-1 0 0 0,-1 0 0 0 0,1-1 1 0 0,0-1-1 0 0,0 0 0 0 0,0-1 0 0 0,0 0 0 0 0,0-1 0 0 0,0 0 0 0 0,1-1 0 0 0,-1-1 0 0 0,-19-10 0 0 0,15 7-525 0 0,-6-4-1830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3:32.25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9 25 940 0 0,'0'0'6171'0'0,"-9"-6"-5639"0"0,16-1 81 0 0,2-4-129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2T03:33:52.42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17,'0'-5,"4"-1,2 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3:55.3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1910 2404 0 0,'-8'26'16772'0'0,"6"-29"-16689"0"0,1-1-1 0 0,-1 1 0 0 0,1-1 1 0 0,0 0-1 0 0,0 0 0 0 0,0 1 1 0 0,1-1-1 0 0,-1 0 0 0 0,1-6 1 0 0,2-45 248 0 0,-1 23-201 0 0,3-264 294 0 0,-1-120-376 0 0,-1-86 665 0 0,-4 278-247 0 0,-1 78-158 0 0,-9-11-123 0 0,12 155-170 0 0,0-38-451 0 0,0 38 397 0 0,29 4 68 0 0,50 8 0 0 0,0 1 30 0 0,725-6-1223 0 0,-705-8 955 0 0,319-23-369 0 0,-321 18 416 0 0,70-2-1715 0 0,-164 10 1542 0 0,27-1-2469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3:56.2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19 528 0 0,'-27'-18'15128'0'0,"445"190"-12665"0"0,-214-95-2293 0 0,-129-45-183 0 0,-74-32 40 0 0,0 1-21 0 0,0-1 1 0 0,0 0-1 0 0,0 1 1 0 0,0-1-1 0 0,0 0 1 0 0,0 1-1 0 0,0-1 0 0 0,0 1 1 0 0,0-1-1 0 0,0 1 1 0 0,0 0-1 0 0,0-1 1 0 0,-1 1-1 0 0,1 0 1 0 0,0 0-1 0 0,0-1 0 0 0,-1 1 1 0 0,1 0-1 0 0,-1 0 1 0 0,1 0-1 0 0,0 0 1 0 0,-1 0-1 0 0,0 0 0 0 0,1 0 1 0 0,-1 1-1 0 0,-1 0 13 0 0,0 0 0 0 0,0 0 1 0 0,-1-1-1 0 0,1 1 0 0 0,-1-1 0 0 0,0 1 0 0 0,1-1 0 0 0,-1 0 0 0 0,0 1 0 0 0,0-1 0 0 0,0 0 0 0 0,-3 1 0 0 0,-114 65 424 0 0,-108 63-188 0 0,172-94-274 0 0,-98 82 0 0 0,135-102-165 0 0,2 1-1 0 0,-24 30 0 0 0,11-1-2560 0 0,14 4-5616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3:58.3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1140 0 0,'3'0'4247'0'0,"229"4"720"0"0,118 10-2980 0 0,137 4-1746 0 0,107-16 1466 0 0,-537 0-1251 0 0,-54-2-436 0 0,19 0-40 0 0,-21 0 18 0 0,0 0 9 0 0,0-1 0 0 0,0 1-1 0 0,0 0 1 0 0,-1 0 0 0 0,1 0 0 0 0,0 0 0 0 0,0 0-1 0 0,0 0 1 0 0,-1 0 0 0 0,1 0 0 0 0,0 1 0 0 0,0-1-1 0 0,0 0 1 0 0,-1 0 0 0 0,1 1 0 0 0,0-1 0 0 0,-1 0-1 0 0,1 1 1 0 0,0-1 0 0 0,0 1 0 0 0,-1-1 0 0 0,1 1-1 0 0,-1-1 1 0 0,1 1 0 0 0,-1-1 0 0 0,1 1 0 0 0,0-1-1 0 0,-1 1 1 0 0,0 0 0 0 0,1-1 0 0 0,-1 1 0 0 0,1 0-1 0 0,-1 0 1 0 0,0-1 0 0 0,0 1 0 0 0,1 0 0 0 0,-1 0-1 0 0,0 0 1 0 0,0-1 0 0 0,0 1 0 0 0,0 0 0 0 0,0 0-1 0 0,0 0 1 0 0,0-1 0 0 0,0 1 0 0 0,0 1 0 0 0,-11 151 1578 0 0,0-28-843 0 0,22 317 708 0 0,33-1-38 0 0,-35-357-1083 0 0,9 165 514 0 0,-16-236-1056 0 0,0 6 963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3:59.3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652 11 1148 0 0,'15'-10'12399'0'0,"-22"16"-12205"0"0,1-1 1 0 0,-1 1 0 0 0,0-1 0 0 0,0 0 0 0 0,0 0 0 0 0,-15 6-1 0 0,-55 20 71 0 0,41-18-153 0 0,-60 24 98 0 0,28-12-20 0 0,2 2 0 0 0,0 2 0 0 0,-75 49 0 0 0,135-75-153 0 0,1 1 0 0 0,0-1-1 0 0,1 1 1 0 0,-1 0-1 0 0,1 1 1 0 0,-1-1-1 0 0,-4 8 1 0 0,7-9-20 0 0,1 0 1 0 0,-1 0 0 0 0,1 0 0 0 0,0 0-1 0 0,0 0 1 0 0,0 1 0 0 0,0-1-1 0 0,1 0 1 0 0,0 0 0 0 0,-1 1 0 0 0,1-1-1 0 0,0 0 1 0 0,0 0 0 0 0,1 1-1 0 0,-1-1 1 0 0,1 0 0 0 0,0 1-1 0 0,-1-1 1 0 0,1 0 0 0 0,2 4 0 0 0,2 3 29 0 0,0 1 0 0 0,1-1 0 0 0,0 0 0 0 0,1 0 0 0 0,0 0 0 0 0,1-1 0 0 0,0 0 0 0 0,13 11 0 0 0,84 63 207 0 0,-60-49-127 0 0,225 186 381 0 0,-254-206-1010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20.1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121 215 2004 0 0,'5'-18'2128'0'0,"1"0"-1"0"0,1 0 0 0 0,0 0 1 0 0,17-28-1 0 0,-19 37-1791 0 0,1-1 0 0 0,1 1 0 0 0,-1 1 0 0 0,2-1 0 0 0,-1 1 0 0 0,1 0-1 0 0,0 1 1 0 0,1 0 0 0 0,12-9 0 0 0,-20 16-326 0 0,0-1 1 0 0,-1 0-1 0 0,1 1 0 0 0,0-1 0 0 0,0 1 1 0 0,0-1-1 0 0,0 1 0 0 0,0 0 0 0 0,0-1 0 0 0,0 1 1 0 0,0 0-1 0 0,0 0 0 0 0,0 0 0 0 0,0 0 1 0 0,0 0-1 0 0,0 0 0 0 0,0 0 0 0 0,0 0 1 0 0,0 0-1 0 0,0 0 0 0 0,0 0 0 0 0,0 0 0 0 0,0 1 1 0 0,0-1-1 0 0,-1 1 0 0 0,1-1 0 0 0,0 0 1 0 0,1 2-1 0 0,0-1-5 0 0,-1 1 1 0 0,0-1 0 0 0,0 1-1 0 0,0 0 1 0 0,0 0-1 0 0,0-1 1 0 0,-1 1-1 0 0,1 0 1 0 0,0 0-1 0 0,-1 0 1 0 0,1 0-1 0 0,-1 0 1 0 0,0 3 0 0 0,1 8-16 0 0,-1 0 1 0 0,0-1-1 0 0,-3 17 1 0 0,3-28 11 0 0,-17 98-332 0 0,-34 110 1 0 0,-10 50-159 0 0,51-196 592 0 0,3 0 1 0 0,1 65-1 0 0,7-93 149 0 0,1 0 0 0 0,2-1 0 0 0,1 1 0 0 0,2-1 0 0 0,14 43 1 0 0,-16-63-163 0 0,1 0 1 0 0,1 0-1 0 0,0-1 1 0 0,0 0-1 0 0,2 0 1 0 0,-1-1-1 0 0,2 0 1 0 0,0-1-1 0 0,0 0 1 0 0,23 19-1 0 0,-26-25-331 0 0,1 1-1 0 0,0-1 0 0 0,0-1 0 0 0,0 0 0 0 0,1 0 1 0 0,0 0-1 0 0,-1-1 0 0 0,12 3 0 0 0,-13-5-425 0 0,0 0 1 0 0,0 0-1 0 0,0-1 0 0 0,0 0 0 0 0,-1 0 0 0 0,1-1 1 0 0,0 0-1 0 0,0 0 0 0 0,0 0 0 0 0,0-1 0 0 0,12-4 0 0 0</inkml:trace>
  <inkml:trace contextRef="#ctx0" brushRef="#br0" timeOffset="1">112 873 256 0 0,'-3'-2'844'0'0,"-15"-5"1488"0"0,2-1 0 0 0,-1 0 0 0 0,1-1 0 0 0,-23-19 0 0 0,38 28-2269 0 0,1-1-1 0 0,0 1 0 0 0,0-1 0 0 0,-1 0 1 0 0,1 1-1 0 0,0-1 0 0 0,0 1 0 0 0,0-1 0 0 0,0 1 1 0 0,0-1-1 0 0,0 0 0 0 0,0 1 0 0 0,0-1 1 0 0,0 1-1 0 0,0-1 0 0 0,0 0 0 0 0,0 1 0 0 0,0-1 1 0 0,0 1-1 0 0,1-1 0 0 0,-1 1 0 0 0,0-1 0 0 0,0 1 1 0 0,1-1-1 0 0,-1 1 0 0 0,0-1 0 0 0,1 1 1 0 0,-1-1-1 0 0,1 1 0 0 0,-1-1 0 0 0,0 1 0 0 0,1 0 1 0 0,-1-1-1 0 0,1 1 0 0 0,-1 0 0 0 0,1-1 0 0 0,0 1 1 0 0,19-13 771 0 0,4 3-809 0 0,0 2 1 0 0,0 1-1 0 0,0 2 1 0 0,1 0-1 0 0,39-3 0 0 0,226-19-6684 0 0,-250 24 4538 0 0,32-3-2806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00.9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2 178 964 0 0,'-1'-10'8210'0'0,"3"7"-7954"0"0,0 0 0 0 0,1 1 1 0 0,-1-1-1 0 0,1 1 0 0 0,0-1 1 0 0,0 1-1 0 0,0 0 0 0 0,0 0 1 0 0,0 0-1 0 0,0 1 1 0 0,0-1-1 0 0,1 1 0 0 0,-1 0 1 0 0,5-2-1 0 0,58-12 517 0 0,-45 11-399 0 0,143-22 353 0 0,171-6 0 0 0,-60 9-641 0 0,-91 7-119 0 0,25-2 93 0 0,-208 18-58 0 0,0 0-1 0 0,0-1 0 0 0,-1 1 0 0 0,1 0 0 0 0,0 0 0 0 0,0 0 1 0 0,0 0-1 0 0,0 0 0 0 0,0 0 0 0 0,-1 0 0 0 0,1 0 0 0 0,0 0 1 0 0,0 1-1 0 0,0-1 0 0 0,-1 0 0 0 0,1 0 0 0 0,0 1 0 0 0,0-1 0 0 0,-1 1 1 0 0,1-1-1 0 0,0 1 0 0 0,0-1 0 0 0,0 1 0 0 0,-1 0 1 0 0,0 0 0 0 0,0-1 0 0 0,1 1 0 0 0,-1 0 0 0 0,0 0 0 0 0,0-1 0 0 0,0 1 0 0 0,0 0 0 0 0,0 0 0 0 0,0-1 0 0 0,-1 1 0 0 0,1 0 0 0 0,0 0 0 0 0,0-1 0 0 0,-1 1 0 0 0,1 0 0 0 0,0-1 0 0 0,-1 1 0 0 0,1 0 0 0 0,-1 0 0 0 0,-32 40 74 0 0,25-31-65 0 0,-183 188-75 0 0,100-109-66 0 0,-447 505-7 0 0,424-434 170 0 0,113-159-26 0 0,0-1 0 0 0,0 1-1 0 0,1 0 1 0 0,-1 0 0 0 0,0 0-1 0 0,1 0 1 0 0,-1 0 0 0 0,1 0-1 0 0,-1 0 1 0 0,1 0 0 0 0,0 0 0 0 0,-1 0-1 0 0,1 0 1 0 0,0 0 0 0 0,0 0-1 0 0,0 0 1 0 0,0 0 0 0 0,0 0-1 0 0,0 0 1 0 0,0 0 0 0 0,0 0 0 0 0,0 0-1 0 0,0 0 1 0 0,1 0 0 0 0,-1 2-1 0 0,1-2 9 0 0,0 0-1 0 0,1 1 0 0 0,-1-1 0 0 0,0 0 0 0 0,0 0 0 0 0,0-1 0 0 0,1 1 0 0 0,-1 0 0 0 0,0 0 0 0 0,1 0 1 0 0,-1-1-1 0 0,1 1 0 0 0,-1-1 0 0 0,1 1 0 0 0,1-1 0 0 0,7 2 44 0 0,-1-1 0 0 0,0 0 0 0 0,1-1 0 0 0,12 0-1 0 0,232-30 404 0 0,18-1-354 0 0,435 16-2459 0 0,-703 15 2298 0 0,96 1-3457 0 0,-99-1 3227 0 0,1-1-1 0 0,-1 1 1 0 0,1 0-1 0 0,0-1 1 0 0,-1 1 0 0 0,1-1-1 0 0,-1 1 1 0 0,1-1-1 0 0,-1 0 1 0 0,0 1-1 0 0,1-1 1 0 0,1-1-1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01.4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67 668 0 0,'0'-17'5342'0'0,"-2"-32"3391"0"0,-2 63-8504 0 0,0 0 0 0 0,1 0 0 0 0,1 1 1 0 0,1-1-1 0 0,0 1 0 0 0,0-1 0 0 0,3 20 0 0 0,-1 1-7 0 0,0-2-139 0 0,1 1 1 0 0,2-1-1 0 0,1 0 0 0 0,2 0 0 0 0,1-1 1 0 0,2 0-1 0 0,1 0 0 0 0,1-1 0 0 0,2 0 0 0 0,31 50 1 0 0,-39-72-418 0 0,1 0 1 0 0,0-1-1 0 0,0 1 1 0 0,14 10-1 0 0,-16-15-347 0 0,-1-1 0 0 0,1 1 1 0 0,-1-1-1 0 0,1-1 0 0 0,0 1 0 0 0,7 2 0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01.8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6 348 0 0,'-12'-5'7066'0'0,"11"4"-6817"0"0,0 1 0 0 0,-1 0 0 0 0,1 0-1 0 0,-1 0 1 0 0,1 1 0 0 0,0-1-1 0 0,-1 0 1 0 0,1 1 0 0 0,0-1-1 0 0,-1 0 1 0 0,1 1 0 0 0,0 0 0 0 0,-7 4 1491 0 0,4-1-1223 0 0,4-4-505 0 0,0 1 0 0 0,-1-1 0 0 0,1 1 0 0 0,0-1 0 0 0,0 1 1 0 0,-1-1-1 0 0,1 1 0 0 0,0-1 0 0 0,0 1 0 0 0,0-1 1 0 0,0 1-1 0 0,-1-1 0 0 0,1 1 0 0 0,0-1 0 0 0,0 1 1 0 0,0 0-1 0 0,0-1 0 0 0,0 1 0 0 0,1-1 0 0 0,-1 1 1 0 0,0-1-1 0 0,0 1 0 0 0,0-1 0 0 0,0 1 0 0 0,1-1 1 0 0,-1 1-1 0 0,0-1 0 0 0,0 1 0 0 0,1-1 0 0 0,-1 1 0 0 0,0-1 1 0 0,1 1-1 0 0,1 0 469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02.9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398 27 716 0 0,'10'-17'11147'0'0,"-6"8"-9559"0"0,-6 9-1562 0 0,1 0 0 0 0,0-1-1 0 0,0 1 1 0 0,-1 0 0 0 0,1 0 0 0 0,0 0 0 0 0,0 0 0 0 0,-1 0 0 0 0,1 0 0 0 0,0 0 0 0 0,-1 1 0 0 0,1-1 0 0 0,0 0 0 0 0,0 1 0 0 0,0-1 0 0 0,-1 1 0 0 0,1-1 0 0 0,0 1 0 0 0,0-1 0 0 0,0 1 0 0 0,-2 1 0 0 0,-25 22 157 0 0,24-21-149 0 0,-19 19 67 0 0,2 1 0 0 0,1 1 0 0 0,1 1 0 0 0,0 1 0 0 0,2 0 0 0 0,2 1 0 0 0,-16 36 0 0 0,-3 17 123 0 0,-30 114 1 0 0,39-101-66 0 0,4 1 0 0 0,5 1 0 0 0,3 1-1 0 0,0 171 1 0 0,16-180-59 0 0,3-1 0 0 0,4 0 1 0 0,4-1-1 0 0,3 0 0 0 0,44 128 0 0 0,-42-165-123 0 0,1 0 1 0 0,3-1-1 0 0,2-1 1 0 0,1-1-1 0 0,3-1 1 0 0,1-2-1 0 0,2-1 1 0 0,3-1-1 0 0,0-2 1 0 0,49 40 0 0 0,-44-46-741 0 0,44 29 0 0 0,-68-50-360 0 0,1-2 0 0 0,0 0 0 0 0,0-1-1 0 0,1 0 1 0 0,0-2 0 0 0,20 5 0 0 0,-12-5-3729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03.4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76 1704 0 0,'-37'-75'10156'0'0,"37"116"-9608"0"0,-6 298 1099 0 0,2 105-616 0 0,36-2-69 0 0,-22-378-560 0 0,34 121 1 0 0,-36-162-327 0 0,0 0 1 0 0,1-1-1 0 0,1 0 1 0 0,2-1-1 0 0,0 0 1 0 0,1 0 0 0 0,1-1-1 0 0,24 26 1 0 0,-34-42-200 0 0,-1-1 0 0 0,1 1 1 0 0,1-1-1 0 0,-1 0 1 0 0,0 0-1 0 0,1 0 0 0 0,0-1 1 0 0,-1 0-1 0 0,1 1 1 0 0,0-2-1 0 0,0 1 0 0 0,0 0 1 0 0,0-1-1 0 0,1 0 1 0 0,-1-1-1 0 0,0 1 0 0 0,8-1 1 0 0,-5 0-634 0 0,1-1 1 0 0,-1-1 0 0 0,0 0 0 0 0,0 0-1 0 0,0 0 1 0 0,0-1 0 0 0,0 0 0 0 0,-1-1-1 0 0,1 0 1 0 0,8-6 0 0 0,7-5-3868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04.5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423 512 1028 0 0,'10'-32'4903'0'0,"-7"11"-4390"0"0,-2-1 1 0 0,-1 1 0 0 0,0-1 0 0 0,-1 1-1 0 0,-7-30 1 0 0,6 37-156 0 0,-2 0 0 0 0,1 1 0 0 0,-2 0 0 0 0,0 0 0 0 0,0 0 0 0 0,-1 1 0 0 0,-1-1 0 0 0,0 1 0 0 0,-14-18 0 0 0,17 26-279 0 0,1 0 0 0 0,-1 0 0 0 0,0 1-1 0 0,0-1 1 0 0,0 1 0 0 0,0-1 0 0 0,-1 1 0 0 0,1 1 0 0 0,-1-1-1 0 0,0 1 1 0 0,0 0 0 0 0,0 0 0 0 0,0 0 0 0 0,0 0-1 0 0,0 1 1 0 0,-9-1 0 0 0,8 2-33 0 0,-1 0 0 0 0,1 1 0 0 0,0-1 0 0 0,0 1 0 0 0,0 1-1 0 0,0-1 1 0 0,0 1 0 0 0,0 0 0 0 0,0 1 0 0 0,0-1 0 0 0,1 1 0 0 0,-8 5 0 0 0,-2 3 25 0 0,1 1 1 0 0,0 0 0 0 0,1 1 0 0 0,0 0-1 0 0,1 1 1 0 0,0 0 0 0 0,1 1 0 0 0,-13 25-1 0 0,14-21-17 0 0,0 1-1 0 0,2 0 1 0 0,0 0-1 0 0,1 0 1 0 0,2 1-1 0 0,0 0 1 0 0,1 0 0 0 0,-3 42-1 0 0,7-52-58 0 0,0 0 1 0 0,1 0-1 0 0,0 0 1 0 0,0 0-1 0 0,1 0 1 0 0,1 0-1 0 0,-1 0 1 0 0,2 0-1 0 0,0-1 1 0 0,0 1-1 0 0,1-1 1 0 0,0 0-1 0 0,1-1 0 0 0,0 1 1 0 0,0-1-1 0 0,1 0 1 0 0,0-1-1 0 0,15 14 1 0 0,-17-17-67 0 0,0-2 1 0 0,1 1-1 0 0,-1 0 1 0 0,1-1-1 0 0,0 0 1 0 0,-1-1-1 0 0,1 1 1 0 0,0-1-1 0 0,1 0 1 0 0,-1 0-1 0 0,0-1 1 0 0,0 0-1 0 0,1 0 1 0 0,-1-1-1 0 0,1 1 1 0 0,-1-1-1 0 0,1-1 1 0 0,-1 1-1 0 0,0-1 1 0 0,1 0-1 0 0,-1-1 1 0 0,0 1-1 0 0,0-1 1 0 0,0-1-1 0 0,7-2 1 0 0,-2-1-1 0 0,-1 1-1 0 0,0-1 1 0 0,-1-1 0 0 0,1 0 0 0 0,-1 0-1 0 0,-1-1 1 0 0,1 0 0 0 0,-1-1 0 0 0,-1 1-1 0 0,0-2 1 0 0,0 1 0 0 0,-1-1 0 0 0,6-11 0 0 0,8-24 441 0 0,-3-2 1 0 0,-2 0-1 0 0,16-83 1 0 0,-24 102-204 0 0,-7 26-166 0 0,0 1-1 0 0,0 0 1 0 0,0 0-1 0 0,1-1 1 0 0,-1 1 0 0 0,0 0-1 0 0,1-1 1 0 0,-1 1-1 0 0,1 0 1 0 0,0 0 0 0 0,-1 0-1 0 0,1 0 1 0 0,0-1 0 0 0,0 1-1 0 0,1-1 1 0 0,-2 2-3 0 0,1 0 0 0 0,-1 0 1 0 0,1 0-1 0 0,-1 0 0 0 0,1 0 1 0 0,-1 0-1 0 0,0 1 0 0 0,1-1 1 0 0,-1 0-1 0 0,1 0 0 0 0,-1 0 1 0 0,0 1-1 0 0,1-1 0 0 0,-1 0 1 0 0,1 0-1 0 0,-1 1 0 0 0,0-1 1 0 0,0 0-1 0 0,1 1 0 0 0,-1-1 0 0 0,0 0 1 0 0,0 1-1 0 0,1-1 0 0 0,-1 1 1 0 0,0-1-1 0 0,0 0 0 0 0,0 1 1 0 0,1-1-1 0 0,-1 1 0 0 0,17 51-249 0 0,-13-37 98 0 0,9 22-196 0 0,1-1 1 0 0,37 66 0 0 0,-43-88 313 0 0,1-1 1 0 0,0 0 0 0 0,0-1 0 0 0,2 0-1 0 0,-1 0 1 0 0,2-1 0 0 0,-1 0 0 0 0,1-1 0 0 0,1-1-1 0 0,13 9 1 0 0,-24-17 37 0 0,-1 0 0 0 0,1-1 0 0 0,-1 1 1 0 0,1 0-1 0 0,-1-1 0 0 0,1 1 0 0 0,-1-1 0 0 0,1 0 0 0 0,-1 1 0 0 0,1-1 0 0 0,-1 0 0 0 0,1 0 0 0 0,0 0 0 0 0,-1 0 1 0 0,1 0-1 0 0,-1 0 0 0 0,1-1 0 0 0,-1 1 0 0 0,1 0 0 0 0,0-1 0 0 0,-1 0 0 0 0,3 0 0 0 0,-2-1 25 0 0,0 0 0 0 0,1 1 0 0 0,-1-1-1 0 0,0 0 1 0 0,0-1 0 0 0,0 1 0 0 0,-1 0 0 0 0,1 0-1 0 0,0-1 1 0 0,-1 1 0 0 0,2-5 0 0 0,2-4 113 0 0,-1-1 1 0 0,-1 1-1 0 0,1-1 1 0 0,1-20-1 0 0,3-45 460 0 0,-6 47-476 0 0,1 0 0 0 0,1 0 0 0 0,2 0 0 0 0,1 1 0 0 0,14-37-1 0 0,-20 63-141 0 0,-1 1 0 0 0,1 0 0 0 0,0 1 0 0 0,0-1 0 0 0,0 0 0 0 0,0 0 0 0 0,0 0 0 0 0,0 0 1 0 0,0 1-1 0 0,0-1 0 0 0,1 1 0 0 0,-1-1 0 0 0,1 1 0 0 0,0-1 0 0 0,-1 1 0 0 0,1 0 0 0 0,0 0 0 0 0,0 0 0 0 0,-1 0 0 0 0,1 0 0 0 0,0 0 0 0 0,0 0 0 0 0,0 1 0 0 0,0-1 0 0 0,0 1 0 0 0,0-1 0 0 0,0 1 0 0 0,0 0 0 0 0,1 0 0 0 0,-1 0 0 0 0,0 0 0 0 0,0 0 0 0 0,0 0 0 0 0,0 1 0 0 0,0-1 0 0 0,2 1 0 0 0,3 2-22 0 0,-1 0-1 0 0,1 1 1 0 0,-1-1 0 0 0,0 1-1 0 0,-1 1 1 0 0,1-1 0 0 0,-1 1 0 0 0,0 0-1 0 0,9 10 1 0 0,10 16 50 0 0,-1 2 1 0 0,-2 1-1 0 0,-1 0 1 0 0,-2 1-1 0 0,-1 1 0 0 0,-2 1 1 0 0,-1 1-1 0 0,9 44 1 0 0,-21-80 125 0 0,-2 1 1 0 0,1 0 0 0 0,0-1-1 0 0,0 1 1 0 0,-1 0-1 0 0,1-1 1 0 0,-1 1 0 0 0,0 0-1 0 0,0-1 1 0 0,0 1 0 0 0,0 0-1 0 0,-1 0 1 0 0,1-1 0 0 0,-1 1-1 0 0,1 0 1 0 0,-1-1 0 0 0,0 1-1 0 0,0-1 1 0 0,-2 5 0 0 0,2-7-97 0 0,1 0 0 0 0,-1 0 0 0 0,0 0 1 0 0,1 0-1 0 0,-1 0 0 0 0,0 0 1 0 0,1 0-1 0 0,-1 0 0 0 0,0 0 1 0 0,1-1-1 0 0,-1 1 0 0 0,0 0 0 0 0,1 0 1 0 0,-1-1-1 0 0,1 1 0 0 0,-1 0 1 0 0,0-1-1 0 0,1 1 0 0 0,-1 0 1 0 0,1-1-1 0 0,-1 1 0 0 0,1-1 1 0 0,-1 1-1 0 0,1-1 0 0 0,0 1 0 0 0,-1-1 1 0 0,1 1-1 0 0,-1-1 0 0 0,1 1 1 0 0,0-1-1 0 0,0 0 0 0 0,-1 0 1 0 0,-12-21 505 0 0,7 5-426 0 0,1-1 1 0 0,1 0-1 0 0,0 0 1 0 0,1 0-1 0 0,1 0 1 0 0,0 0-1 0 0,2-19 1 0 0,2-14-441 0 0,11-63 0 0 0,-8 85-105 0 0,0 0 1 0 0,2 0 0 0 0,2 0 0 0 0,0 1-1 0 0,17-35 1 0 0,-18 49-285 0 0,1-1 0 0 0,0 1 1 0 0,0 1-1 0 0,16-17 0 0 0,-15 19-470 0 0,0 2 0 0 0,1-1 0 0 0,0 1 0 0 0,1 1 0 0 0,20-12 0 0 0,-10 10-2335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05.6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331 450 1812 0 0,'13'5'8603'0'0,"-11"-6"-8574"0"0,0 0 1 0 0,0 0-1 0 0,0 0 0 0 0,0 0 1 0 0,0 0-1 0 0,0 0 0 0 0,0-1 1 0 0,0 1-1 0 0,0-1 0 0 0,0 1 1 0 0,-1-1-1 0 0,1 1 1 0 0,-1-1-1 0 0,1 0 0 0 0,-1 0 1 0 0,0 0-1 0 0,0 0 0 0 0,0 0 1 0 0,0 0-1 0 0,0 0 0 0 0,0 0 1 0 0,0-1-1 0 0,-1 1 0 0 0,1 0 1 0 0,-1 0-1 0 0,1-1 0 0 0,-1-3 1 0 0,2-12 277 0 0,0 0 0 0 0,-2-27 0 0 0,0 31 302 0 0,-1 10-498 0 0,0 0 0 0 0,0 0-1 0 0,0 0 1 0 0,-1 1 0 0 0,1-1 0 0 0,-1 1-1 0 0,0-1 1 0 0,0 1 0 0 0,0-1 0 0 0,0 1-1 0 0,-1 0 1 0 0,1 0 0 0 0,-1 0 0 0 0,0 0-1 0 0,0 1 1 0 0,-4-4 0 0 0,0 4-79 0 0,0 1 0 0 0,0 0-1 0 0,-1 0 1 0 0,1 1 0 0 0,0 0-1 0 0,0 0 1 0 0,0 1 0 0 0,0 0 0 0 0,0 0-1 0 0,-14 4 1 0 0,9-1 17 0 0,0 1-1 0 0,0 1 1 0 0,1-1-1 0 0,0 2 1 0 0,-18 12-1 0 0,11-5 16 0 0,2 0 0 0 0,0 1-1 0 0,0 1 1 0 0,2 1 0 0 0,0 0-1 0 0,0 0 1 0 0,-10 21-1 0 0,19-29-53 0 0,0 1-1 0 0,0 1 0 0 0,1-1 1 0 0,0 1-1 0 0,1-1 0 0 0,0 1 1 0 0,0 0-1 0 0,2 0 0 0 0,-1 1 1 0 0,1-1-1 0 0,1 0 0 0 0,1 21 1 0 0,0-24-63 0 0,1-1 1 0 0,0 1-1 0 0,0-1 0 0 0,0 0 1 0 0,1 0-1 0 0,0 0 0 0 0,0 0 1 0 0,1-1-1 0 0,0 1 1 0 0,0-1-1 0 0,0 0 0 0 0,1 0 1 0 0,0 0-1 0 0,0-1 1 0 0,0 0-1 0 0,1 0 0 0 0,0 0 1 0 0,0-1-1 0 0,0 1 1 0 0,9 3-1 0 0,-8-4-3 0 0,0-1 0 0 0,0 1 0 0 0,1-2 1 0 0,-1 1-1 0 0,1-1 0 0 0,0 0 0 0 0,0 0 0 0 0,-1-1 0 0 0,1 0 0 0 0,0-1 0 0 0,0 0 1 0 0,0 0-1 0 0,0 0 0 0 0,0-1 0 0 0,15-4 0 0 0,-17 3 98 0 0,0 0 1 0 0,0-1-1 0 0,0 0 0 0 0,0 0 1 0 0,0 0-1 0 0,-1-1 0 0 0,0 1 0 0 0,1-1 1 0 0,-1-1-1 0 0,-1 1 0 0 0,1-1 1 0 0,-1 0-1 0 0,1 0 0 0 0,-1 0 1 0 0,-1-1-1 0 0,1 1 0 0 0,-1-1 0 0 0,0 0 1 0 0,3-9-1 0 0,6-22 766 0 0,-2 0 1 0 0,-1 0-1 0 0,3-40 1 0 0,-12 75-678 0 0,14 59 36 0 0,10 71-512 0 0,76 234 1 0 0,-44-177-17 0 0,-30-98 253 0 0,-3-13-55 0 0,23 125 0 0 0,-43-178 169 0 0,-1 1 0 0 0,0-1 0 0 0,-2 1 0 0 0,0-1 1 0 0,-1 1-1 0 0,-2-1 0 0 0,0 0 0 0 0,-1 0 0 0 0,-1 0 0 0 0,-13 34 1 0 0,15-49-4 0 0,1 0 0 0 0,-1-1 1 0 0,0 1-1 0 0,0-1 0 0 0,-1 0 1 0 0,0 0-1 0 0,1 0 0 0 0,-2-1 1 0 0,1 1-1 0 0,0-1 0 0 0,-1 0 1 0 0,0 0-1 0 0,0-1 0 0 0,0 0 1 0 0,-1 1-1 0 0,1-2 0 0 0,-1 1 1 0 0,1 0-1 0 0,-1-1 0 0 0,0 0 1 0 0,0-1-1 0 0,-9 2 0 0 0,8-2 1 0 0,1-1 0 0 0,-1 0 0 0 0,0-1 0 0 0,1 0 0 0 0,-1 0 0 0 0,1 0 0 0 0,-1-1 0 0 0,1 1 0 0 0,-1-2 0 0 0,1 1 0 0 0,0-1 0 0 0,0 0 0 0 0,0 0 0 0 0,1 0 0 0 0,-1-1 0 0 0,1 0 0 0 0,0 0 0 0 0,0-1 0 0 0,0 1 0 0 0,-7-10 0 0 0,2 1-13 0 0,2 0 0 0 0,-1-1 0 0 0,1 0 0 0 0,1-1 0 0 0,1 0 0 0 0,0 0 0 0 0,1 0-1 0 0,0-1 1 0 0,1 1 0 0 0,1-1 0 0 0,1 0 0 0 0,0 0 0 0 0,1-32 0 0 0,3 6-44 0 0,1 0 1 0 0,2 0-1 0 0,2 0 1 0 0,14-46-1 0 0,-3 33 4 0 0,2 1-1 0 0,2 0 0 0 0,2 2 1 0 0,3 0-1 0 0,2 2 0 0 0,70-91 1 0 0,252-244-82 0 0,-279 313 239 0 0,-32 32-3 0 0,77-84 384 0 0,-102 106-351 0 0,0-1 1 0 0,-2-1-1 0 0,0 0 0 0 0,-1 0 1 0 0,9-23-1 0 0,-19 39-124 0 0,0 0-1 0 0,-1 0 0 0 0,0 0 1 0 0,0 0-1 0 0,0 0 0 0 0,0-1 1 0 0,0 1-1 0 0,-1 0 0 0 0,0 0 1 0 0,0-1-1 0 0,0 1 0 0 0,-1 0 1 0 0,1 0-1 0 0,-1-1 0 0 0,0 1 1 0 0,0 0-1 0 0,0 0 0 0 0,-1 0 1 0 0,-2-5-1 0 0,2 5-19 0 0,-1 1 1 0 0,0-1-1 0 0,0 0 1 0 0,-1 1-1 0 0,1-1 0 0 0,-1 1 1 0 0,1 0-1 0 0,-1 0 1 0 0,0 1-1 0 0,0-1 0 0 0,-1 1 1 0 0,1 0-1 0 0,0 0 0 0 0,-1 0 1 0 0,1 1-1 0 0,-9-3 1 0 0,-2 1-30 0 0,-1 0 1 0 0,1 1 0 0 0,-1 1 0 0 0,1 0 0 0 0,-1 1 0 0 0,1 1-1 0 0,-1 0 1 0 0,1 1 0 0 0,0 1 0 0 0,0 0 0 0 0,-1 1-1 0 0,2 1 1 0 0,-1 0 0 0 0,-27 14 0 0 0,33-14 30 0 0,0 1 0 0 0,1 0 0 0 0,0 0 0 0 0,-1 0 0 0 0,2 1 0 0 0,-1 0 0 0 0,1 1 0 0 0,0 0 0 0 0,1 0 0 0 0,0 0 0 0 0,0 1 0 0 0,1 0 0 0 0,0 0 0 0 0,1 1 0 0 0,0-1 0 0 0,0 1 0 0 0,1 0 0 0 0,0 0 0 0 0,0 0 0 0 0,2 0 0 0 0,-1 0 0 0 0,1 1 0 0 0,0 10 0 0 0,2-2 4 0 0,1 0 0 0 0,1 0 0 0 0,1 0 0 0 0,0 0 0 0 0,1-1 1 0 0,1 0-1 0 0,1 0 0 0 0,1-1 0 0 0,0 1 0 0 0,1-2 0 0 0,1 1 0 0 0,17 21 0 0 0,-8-13-171 0 0,2 0 0 0 0,1-2-1 0 0,1 0 1 0 0,1-1 0 0 0,1-2-1 0 0,43 28 1 0 0,-55-40-171 0 0,0-1-1 0 0,0-1 1 0 0,1 0 0 0 0,0-1 0 0 0,0 0-1 0 0,1-1 1 0 0,-1-1 0 0 0,26 4 0 0 0,-28-7-619 0 0,0 1 0 0 0,-1-2 1 0 0,1 1-1 0 0,0-1 0 0 0,0-1 1 0 0,20-6-1 0 0,-5-2-2903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06.0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146 120 800 0 0,'-7'-5'944'0'0,"-19"-12"1457"0"0,1-2 0 0 0,0 0 0 0 0,-38-40 1374 0 0,66 60-3690 0 0,-1-1-1 0 0,0 1 1 0 0,1 0-1 0 0,-1 0 0 0 0,0 0 1 0 0,0 1-1 0 0,1-1 1 0 0,-1 0-1 0 0,0 1 0 0 0,0 0 1 0 0,3 3-1 0 0,39 43 259 0 0,-2 2 0 0 0,70 108 0 0 0,-74-101-257 0 0,40 60-38 0 0,101 201-1 0 0,-152-260-69 0 0,-4 0 0 0 0,-1 1-1 0 0,-4 2 1 0 0,-2 0-1 0 0,-2 1 1 0 0,4 63 0 0 0,-12-34 256 0 0,-4 1-1 0 0,-4 0 1 0 0,-23 151 0 0 0,6-135 597 0 0,-6-1 1 0 0,-65 180-1 0 0,85-273-871 0 0,-27 61 427 0 0,29-69-643 0 0,0-1 1 0 0,-1 1-1 0 0,1-1 1 0 0,-1 0-1 0 0,0 0 0 0 0,0-1 1 0 0,-1 1-1 0 0,1-1 1 0 0,-1 0-1 0 0,-6 4 0 0 0,-12-3-4607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08.6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178 102 656 0 0,'-7'-19'9606'0'0,"9"17"-9460"0"0,0-1 0 0 0,1 1 1 0 0,-1 0-1 0 0,1 0 1 0 0,-1 0-1 0 0,1 1 1 0 0,0-1-1 0 0,0 0 1 0 0,0 1-1 0 0,0 0 0 0 0,0 0 1 0 0,0 0-1 0 0,0 0 1 0 0,3 0-1 0 0,55-8 200 0 0,-42 7-180 0 0,266-18 268 0 0,-146 14-351 0 0,254-11 133 0 0,-330 13 220 0 0,-60 4-341 0 0,17 1 78 0 0,-16-1-103 0 0,-4 0-64 0 0,0 0 0 0 0,1 0 0 0 0,-1 0 0 0 0,0 0 1 0 0,1 0-1 0 0,-1 0 0 0 0,0 0 0 0 0,1 0 0 0 0,-1 0 1 0 0,1 0-1 0 0,-1 0 0 0 0,0 0 0 0 0,1 1 0 0 0,-1-1 0 0 0,0 0 1 0 0,1 0-1 0 0,-1 0 0 0 0,0 0 0 0 0,1 1 0 0 0,-1-1 1 0 0,0 0-1 0 0,0 0 0 0 0,1 0 0 0 0,-1 1 0 0 0,0-1 0 0 0,0 0 1 0 0,1 1-1 0 0,-1-1 0 0 0,0 0 0 0 0,0 1 0 0 0,0-1 1 0 0,0 0-1 0 0,1 1 0 0 0,-1-1 0 0 0,0 0 0 0 0,0 1 1 0 0,0-1-1 0 0,0 0 0 0 0,0 1 0 0 0,0-1 0 0 0,0 0 0 0 0,0 1 1 0 0,0 0-1 0 0,-11 18 192 0 0,-29 20 42 0 0,37-36-218 0 0,-386 298 619 0 0,247-200-246 0 0,-142 133 1 0 0,215-169-77 0 0,4 3-1 0 0,3 2 1 0 0,-74 109 0 0 0,135-177-290 0 0,-1 0 0 0 0,1 0-1 0 0,0 1 1 0 0,0-1 0 0 0,0 0 0 0 0,0 0 0 0 0,1 0 0 0 0,-1 1 0 0 0,0-1 0 0 0,1 0 0 0 0,-1 5 0 0 0,1-6-9 0 0,0 0 0 0 0,1 0 0 0 0,-1 0-1 0 0,0 0 1 0 0,0 0 0 0 0,1 0 0 0 0,-1 0 0 0 0,0 0 0 0 0,1 0 0 0 0,-1 0-1 0 0,1 0 1 0 0,0 0 0 0 0,-1 0 0 0 0,1 0 0 0 0,0 0 0 0 0,-1 0 0 0 0,1-1-1 0 0,1 2 1 0 0,2 1 14 0 0,1-1 0 0 0,-1 0-1 0 0,0 0 1 0 0,1-1-1 0 0,-1 1 1 0 0,1-1-1 0 0,-1 0 1 0 0,1 0 0 0 0,0-1-1 0 0,6 1 1 0 0,63 2 123 0 0,99-9 0 0 0,-75 0-130 0 0,717 19-1256 0 0,-696-6-3058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09.8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280 26 1140 0 0,'0'-22'12711'0'0,"-1"19"-12222"0"0,-7 3-410 0 0,1 1 1 0 0,-1 0-1 0 0,1 1 1 0 0,-1-1-1 0 0,1 1 1 0 0,0 1-1 0 0,-1 0 1 0 0,1 0-1 0 0,1 0 1 0 0,-1 0-1 0 0,0 1 1 0 0,1 1-1 0 0,0-1 0 0 0,0 1 1 0 0,0 0-1 0 0,-9 10 1 0 0,-2 2 108 0 0,1 1 0 0 0,1 1 0 0 0,0 0 0 0 0,-14 27 0 0 0,20-30-95 0 0,0 0 0 0 0,1 2-1 0 0,1-1 1 0 0,1 1 0 0 0,1-1 0 0 0,0 2 0 0 0,1-1-1 0 0,1 0 1 0 0,1 1 0 0 0,0 22 0 0 0,2-28-70 0 0,1 0-1 0 0,0-1 1 0 0,1 1-1 0 0,0-1 1 0 0,1 0-1 0 0,1 0 1 0 0,0 0 0 0 0,1 0-1 0 0,0 0 1 0 0,0-1-1 0 0,1 0 1 0 0,1 0-1 0 0,0-1 1 0 0,1 0 0 0 0,-1 0-1 0 0,11 9 1 0 0,-8-9-91 0 0,0-1 0 0 0,1 0 0 0 0,1 0 1 0 0,0-1-1 0 0,0-1 0 0 0,0 0 0 0 0,1 0 0 0 0,0-1 1 0 0,0-1-1 0 0,0 0 0 0 0,1-1 0 0 0,19 3 1 0 0,-25-5 8 0 0,1-2 1 0 0,-1 1-1 0 0,1-1 1 0 0,-1 0 0 0 0,0-1-1 0 0,1 0 1 0 0,-1 0 0 0 0,1-1-1 0 0,-1 0 1 0 0,0 0-1 0 0,0-1 1 0 0,0 0 0 0 0,-1 0-1 0 0,1-1 1 0 0,-1 0-1 0 0,1 0 1 0 0,-1-1 0 0 0,0 0-1 0 0,-1-1 1 0 0,0 1 0 0 0,11-12-1 0 0,-8 5 82 0 0,0 0 1 0 0,-1-1-1 0 0,0 0 0 0 0,-1 0 0 0 0,0-1 0 0 0,-1 0 0 0 0,-1 0 1 0 0,0-1-1 0 0,-1 1 0 0 0,-1-1 0 0 0,0 0 0 0 0,-1 0 1 0 0,0 0-1 0 0,-2 0 0 0 0,1 0 0 0 0,-2-1 0 0 0,0 1 1 0 0,-6-29-1 0 0,4 30 1 0 0,-4-17 3 0 0,-5-60 1 0 0,11 82-40 0 0,-1-1-1 0 0,0 1 0 0 0,-1-1 1 0 0,0 1-1 0 0,0 0 1 0 0,-1 0-1 0 0,0 0 0 0 0,-6-8 1 0 0,-11-27 6 0 0,20 43-14 0 0,1 0 17 0 0,-1-1-1 0 0,1 1 1 0 0,0 0-1 0 0,-1 0 1 0 0,0 0-1 0 0,1 0 1 0 0,-1 0-1 0 0,1 0 1 0 0,-1 0-1 0 0,0 0 1 0 0,0 0-1 0 0,0 0 1 0 0,0 0-1 0 0,0 0 1 0 0,0 0-1 0 0,0 1 1 0 0,-2-2-1 0 0,-26-18-192 0 0,3 14 164 0 0,-37-3 0 0 0,60 9 21 0 0,-1-1-10 0 0,0 0 0 0 0,0 0 0 0 0,-1 1-1 0 0,1-1 1 0 0,0 1 0 0 0,0 0 0 0 0,-1 0 0 0 0,1 1 0 0 0,0-1 0 0 0,-1 1 0 0 0,1 0 0 0 0,0 0 0 0 0,-6 3-1 0 0,2 2 1290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20.7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511 54 624 0 0,'0'0'6419'0'0,"18"-2"-3332"0"0,-11-1-2471 0 0,0 0-1 0 0,0 0 1 0 0,-1-1 0 0 0,1 1 0 0 0,13-12 566 0 0,-18 9-609 0 0,-2 6-539 0 0,0 0 0 0 0,0-1-1 0 0,0 1 1 0 0,0 0-1 0 0,1 0 1 0 0,-1 0 0 0 0,0-1-1 0 0,0 1 1 0 0,0 0 0 0 0,0 0-1 0 0,0 0 1 0 0,0-1 0 0 0,0 1-1 0 0,0 0 1 0 0,0 0 0 0 0,0-1-1 0 0,0 1 1 0 0,0 0 0 0 0,0 0-1 0 0,0-1 1 0 0,0 1 0 0 0,0 0-1 0 0,0 0 1 0 0,0-1 0 0 0,0 1-1 0 0,0 0 1 0 0,-1 0 0 0 0,1 0-1 0 0,0-1 1 0 0,-2-1 573 0 0,-35-4 964 0 0,-4 7-1257 0 0,1 1 0 0 0,0 2 0 0 0,0 2 1 0 0,1 2-1 0 0,-59 18 0 0 0,78-19-276 0 0,1 2 0 0 0,-1-1 0 0 0,2 2 0 0 0,-1 1 0 0 0,-21 16 0 0 0,30-19-19 0 0,0 1 1 0 0,0 0-1 0 0,1 0 0 0 0,0 1 1 0 0,1 0-1 0 0,0 1 0 0 0,1 0 1 0 0,0 0-1 0 0,-7 17 1 0 0,10-19-33 0 0,0 1 1 0 0,1-1 0 0 0,1 1-1 0 0,0 0 1 0 0,0 1 0 0 0,1-1-1 0 0,0 0 1 0 0,1 0 0 0 0,0 0-1 0 0,0 1 1 0 0,1-1 0 0 0,4 17 0 0 0,-1-13-86 0 0,0 0 1 0 0,1-1 0 0 0,0 0 0 0 0,1 0 0 0 0,0 0 0 0 0,1-1-1 0 0,1 0 1 0 0,17 21 0 0 0,-16-23-13 0 0,-1 0 0 0 0,2-1-1 0 0,-1-1 1 0 0,1 0 0 0 0,1 0 0 0 0,-1-1 0 0 0,1 0-1 0 0,1-1 1 0 0,21 9 0 0 0,-24-12 54 0 0,0 0 0 0 0,0-1 0 0 0,0 0-1 0 0,0 0 1 0 0,0-1 0 0 0,0-1 0 0 0,1 1 0 0 0,-1-2 0 0 0,0 1-1 0 0,0-1 1 0 0,0 0 0 0 0,1-1 0 0 0,-1 0 0 0 0,12-5 0 0 0,-14 4 105 0 0,0 0 1 0 0,0 0 0 0 0,0-1 0 0 0,0 0 0 0 0,0-1 0 0 0,-1 1-1 0 0,0-1 1 0 0,0-1 0 0 0,0 1 0 0 0,-1-1 0 0 0,0 0 0 0 0,0 0 0 0 0,0 0-1 0 0,0-1 1 0 0,-1 0 0 0 0,-1 1 0 0 0,1-2 0 0 0,4-12 0 0 0,0-7 548 0 0,-2 0 0 0 0,0-1 0 0 0,-2 1 0 0 0,0-30 1 0 0,-1 25 451 0 0,11-58 0 0 0,-12 85-1048 0 0,-1-1 0 0 0,1 0 0 0 0,0 0-1 0 0,1 1 1 0 0,0-1 0 0 0,0 1 0 0 0,0 0 0 0 0,0 0 0 0 0,1 0-1 0 0,0 0 1 0 0,0 1 0 0 0,0-1 0 0 0,0 1 0 0 0,1 0-1 0 0,9-6 1 0 0,-7 6-99 0 0,0 1 0 0 0,1-1 1 0 0,0 1-1 0 0,-1 1 0 0 0,1-1 0 0 0,0 1 0 0 0,1 1 0 0 0,-1-1 0 0 0,0 1 0 0 0,13 1 0 0 0,-4 0-82 0 0,1 2 0 0 0,-1 0-1 0 0,0 1 1 0 0,1 0-1 0 0,-2 2 1 0 0,1 0-1 0 0,0 1 1 0 0,-1 1-1 0 0,0 0 1 0 0,19 12-1 0 0,-14-5 50 0 0,-1 1-1 0 0,0 0 1 0 0,-1 2-1 0 0,-1 1 1 0 0,0 0-1 0 0,-1 1 1 0 0,22 33-1 0 0,-29-37 143 0 0,-1 0-1 0 0,-1 1 1 0 0,0 0-1 0 0,-1 1 1 0 0,0-1-1 0 0,-2 1 1 0 0,0 1-1 0 0,-1-1 1 0 0,-1 1-1 0 0,0 0 1 0 0,0 24-1 0 0,-4-15 426 0 0,-2 0-1 0 0,-1 0 0 0 0,-8 28 1 0 0,11-49-255 0 0,-7 4 287 0 0,7-10-460 0 0,1 0 0 0 0,0 0 0 0 0,0 0 1 0 0,0 0-1 0 0,-1 0 0 0 0,1 0 0 0 0,0 0 0 0 0,0 0 0 0 0,0 0 0 0 0,-1 0 0 0 0,1 0 0 0 0,0 0 1 0 0,0-1-1 0 0,0 1 0 0 0,-1 0 0 0 0,1 0 0 0 0,0 0 0 0 0,0 0 0 0 0,0 0 0 0 0,-1 0 0 0 0,1 0 1 0 0,0-1-1 0 0,0 1 0 0 0,0 0 0 0 0,0 0 0 0 0,0 0 0 0 0,-1 0 0 0 0,1 0 0 0 0,0-1 0 0 0,0 1 1 0 0,0 0-1 0 0,0 0 0 0 0,0 0 0 0 0,0-1 0 0 0,0 1 0 0 0,0 0 0 0 0,0 0 0 0 0,0 0 0 0 0,0-1 1 0 0,0 1-1 0 0,0 0 0 0 0,0 0 0 0 0,0 0 0 0 0,0-1 0 0 0,0 1 0 0 0,0 0 0 0 0,0 0 0 0 0,0-1 1 0 0,0 1-1 0 0,0 0 0 0 0,0 0 0 0 0,0 0 0 0 0,0 0 0 0 0,0-1 0 0 0,0 1 0 0 0,1 0 0 0 0,7-37 174 0 0,1 0 0 0 0,3 1-1 0 0,0 1 1 0 0,3-1 0 0 0,0 2-1 0 0,3 0 1 0 0,0 2 0 0 0,3 0-1 0 0,0 1 1 0 0,36-39 0 0 0,-34 45-209 0 0,1 1 1 0 0,1 1 0 0 0,1 1 0 0 0,56-34-1 0 0,-57 42-526 0 0,0 1-1 0 0,1 1 1 0 0,1 1-1 0 0,0 1 1 0 0,0 2-1 0 0,35-7 1 0 0,50 2-8204 0 0,-52 10-617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14.4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44 2236 0 0,'0'0'4375'0'0,"19"-3"-2345"0"0,258-19 99 0 0,-93 8-4532 0 0,-154 12 1537 0 0,-11 0-2803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15.0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179 1 184 0 0,'-42'10'10433'0'0,"53"109"-3853"0"0,-24 142-4340 0 0,44 112-1820 0 0,0-2-318 0 0,-31-356-82 0 0,0 0 0 0 0,-1 0 0 0 0,-1 0 0 0 0,0 0 0 0 0,-1 0 0 0 0,-8 25 0 0 0,9-36-7 0 0,-1 1 0 0 0,1-1 0 0 0,-1 0 0 0 0,0 1 0 0 0,-1-1 0 0 0,1-1 0 0 0,-1 1 0 0 0,1 0 0 0 0,-1-1 0 0 0,0 0 0 0 0,0 0 0 0 0,-1 0 0 0 0,-6 3 0 0 0,-4 1 63 0 0,0 0 0 0 0,-28 7 0 0 0,16-6 72 0 0,6 0-24 0 0,19-6-33 0 0,27-4-11 0 0,-10 0-94 0 0,142-12-919 0 0,10-1-1969 0 0,-55 0-1945 0 0,-71 7-454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15.4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484 31 1204 0 0,'-34'-27'17965'0'0,"18"25"-17839"0"0,1 1 1 0 0,0 0-1 0 0,-1 1 0 0 0,1 1 1 0 0,-1 0-1 0 0,1 1 0 0 0,0 1 1 0 0,0 0-1 0 0,0 1 0 0 0,0 1 1 0 0,0 0-1 0 0,1 1 0 0 0,0 0 0 0 0,0 1 1 0 0,1 1-1 0 0,-20 14 0 0 0,18-11-86 0 0,0 1 0 0 0,0 1-1 0 0,1 0 1 0 0,1 1 0 0 0,0 1 0 0 0,1 0-1 0 0,0 0 1 0 0,1 1 0 0 0,1 1-1 0 0,1 0 1 0 0,0 0 0 0 0,1 1-1 0 0,-6 20 1 0 0,12-30-16 0 0,0 1 0 0 0,0 0 0 0 0,1 0 0 0 0,0 0 0 0 0,0 0-1 0 0,1 0 1 0 0,0 0 0 0 0,1 0 0 0 0,0 0 0 0 0,0 0 0 0 0,1 0 0 0 0,0 0 0 0 0,1-1 0 0 0,4 11 0 0 0,-2-8-23 0 0,1-1 0 0 0,0 0-1 0 0,1 0 1 0 0,0 0 0 0 0,0-1 0 0 0,1 0 0 0 0,0 0 0 0 0,1-1 0 0 0,16 12 0 0 0,-4-5-289 0 0,2-1-1 0 0,-1-2 1 0 0,1 0 0 0 0,1-1 0 0 0,0-2-1 0 0,1 0 1 0 0,0-2 0 0 0,0 0-1 0 0,30 3 1 0 0,-23-7-826 0 0,-1-1-1 0 0,1-1 1 0 0,32-4-1 0 0,-35 0-2338 0 0,46-11-1 0 0,-30 2-2134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15.8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54 1212 0 0,'-58'-12'15174'0'0,"58"11"-15087"0"0,1 0-1 0 0,0 0 1 0 0,0 1 0 0 0,0-1-1 0 0,0 0 1 0 0,0 0 0 0 0,0 1-1 0 0,0-1 1 0 0,0 1 0 0 0,0-1-1 0 0,0 1 1 0 0,0-1 0 0 0,0 1-1 0 0,0 0 1 0 0,0-1 0 0 0,0 1-1 0 0,1 0 1 0 0,-1 0 0 0 0,0 0-1 0 0,2 0 1 0 0,27-4 380 0 0,90-2-507 0 0,139-6-2812 0 0,-87 4-3515 0 0,-154 6 3376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16.3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0 1560 0 0,'-12'19'8493'0'0,"13"-17"-8258"0"0,0-1 1 0 0,1 0-1 0 0,-1 0 0 0 0,1 0 1 0 0,0 0-1 0 0,-1 0 0 0 0,1 0 1 0 0,0 0-1 0 0,-1-1 0 0 0,1 1 1 0 0,0-1-1 0 0,0 1 0 0 0,-1-1 1 0 0,1 0-1 0 0,0 1 0 0 0,3-1 1 0 0,41 0 1079 0 0,-27 0-1000 0 0,235-1 136 0 0,-1-5-3804 0 0,-183 1 1096 0 0,-25-2-2604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17.2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2202 1436 0 0,'-3'46'13440'0'0,"4"-46"-13334"0"0,10-17 2199 0 0,1-24-646 0 0,-4-55-495 0 0,-6-153 1 0 0,-3 124-1072 0 0,19-1029-619 0 0,-3 917 495 0 0,-9 183-6 0 0,3 1-1 0 0,21-72 1 0 0,-29 120 4 0 0,1 0 1 0 0,0-1 0 0 0,0 1 0 0 0,1 0 0 0 0,-1 0 0 0 0,1 0-1 0 0,0 1 1 0 0,0-1 0 0 0,1 1 0 0 0,-1-1 0 0 0,1 1 0 0 0,0 0 0 0 0,0 1-1 0 0,1-1 1 0 0,-1 1 0 0 0,1 0 0 0 0,-1 0 0 0 0,1 0 0 0 0,0 0-1 0 0,0 1 1 0 0,0 0 0 0 0,1 0 0 0 0,9-2 0 0 0,-6 3-95 0 0,1 0 1 0 0,-1 0-1 0 0,1 1 0 0 0,0 0 1 0 0,-1 1-1 0 0,1 0 0 0 0,0 1 1 0 0,-1 0-1 0 0,0 0 0 0 0,1 1 1 0 0,-1 0-1 0 0,17 9 0 0 0,-6-2-226 0 0,0 2-1 0 0,-1 0 0 0 0,-1 0 1 0 0,0 2-1 0 0,-1 0 0 0 0,0 1 1 0 0,-1 1-1 0 0,-1 1 0 0 0,0 0 1 0 0,15 24-1 0 0,-23-29 223 0 0,1 1-1 0 0,-2 0 1 0 0,1 0 0 0 0,-2 0-1 0 0,0 1 1 0 0,0-1-1 0 0,-2 1 1 0 0,0 0 0 0 0,0 1-1 0 0,-1-1 1 0 0,-1 0-1 0 0,0 1 1 0 0,-1-1 0 0 0,-1 1-1 0 0,0-1 1 0 0,-6 27-1 0 0,0-17 241 0 0,-1-1 0 0 0,-1 0 0 0 0,-1 0 0 0 0,-1-1 0 0 0,-1 0 0 0 0,-1-1 0 0 0,-28 36 0 0 0,-10 2 742 0 0,-66 59 0 0 0,112-112-821 0 0,-24 19 29 0 0,19-17-38 0 0,1 0 1 0 0,0 1-1 0 0,0 0 1 0 0,1 0 0 0 0,-10 15-1 0 0,17-22-25 0 0,-2 7 66 0 0,2-9-61 0 0,1 0 1 0 0,0 1 0 0 0,0-1 0 0 0,0 0 0 0 0,0 0-1 0 0,-1 1 1 0 0,1-1 0 0 0,0 0 0 0 0,0 0-1 0 0,0 1 1 0 0,0-1 0 0 0,0 0 0 0 0,0 0-1 0 0,0 1 1 0 0,0-1 0 0 0,0 0 0 0 0,0 0-1 0 0,0 1 1 0 0,0-1 0 0 0,0 0 0 0 0,0 0-1 0 0,0 1 1 0 0,0-1 0 0 0,0 0 0 0 0,0 0-1 0 0,0 1 1 0 0,0-1 0 0 0,1 0 0 0 0,-1 0-1 0 0,0 1 1 0 0,0-1 0 0 0,0 0 0 0 0,1 1-1 0 0,0 0 53 0 0,0 0-37 0 0,0 0 1 0 0,0 0 0 0 0,1 0-1 0 0,-1-1 1 0 0,1 1 0 0 0,-1 0-1 0 0,0-1 1 0 0,1 1-1 0 0,-1-1 1 0 0,1 0 0 0 0,-1 1-1 0 0,1-1 1 0 0,-1 0 0 0 0,1 0-1 0 0,-1 0 1 0 0,4-1 0 0 0,-1 2 38 0 0,1 0-38 0 0,35-4 97 0 0,15-5-239 0 0,0 3-1 0 0,1 2 0 0 0,88 8 1 0 0,-123-3 35 0 0,1 2 1 0 0,0 1 0 0 0,-1 0-1 0 0,0 2 1 0 0,21 9 0 0 0,-29-10 58 0 0,-1 0 1 0 0,0 1 0 0 0,0 1 0 0 0,-1 0 0 0 0,0 0-1 0 0,0 1 1 0 0,-1 0 0 0 0,18 22 0 0 0,-24-25 22 0 0,1-1 1 0 0,-1 2 0 0 0,0-1 0 0 0,-1 0-1 0 0,0 1 1 0 0,0 0 0 0 0,0-1 0 0 0,-1 1 0 0 0,0 0-1 0 0,0 1 1 0 0,0-1 0 0 0,-1 0 0 0 0,0 0-1 0 0,-1 1 1 0 0,0 8 0 0 0,-1-6 23 0 0,-1 0-1 0 0,0 0 1 0 0,0-1 0 0 0,-1 1 0 0 0,0 0 0 0 0,-1-1 0 0 0,0 0-1 0 0,0 0 1 0 0,-1 0 0 0 0,-6 9 0 0 0,-1-2 74 0 0,-1 0 1 0 0,-1 0-1 0 0,0-1 0 0 0,-1-1 1 0 0,0 0-1 0 0,-1-2 0 0 0,-1 1 1 0 0,0-2-1 0 0,0 0 0 0 0,-25 10 1 0 0,15-10 25 0 0,0-2 1 0 0,-1 0-1 0 0,0-2 0 0 0,0-1 1 0 0,-1-2-1 0 0,1 0 1 0 0,-45-2-1 0 0,50-2-418 0 0,0-1 0 0 0,0-2-1 0 0,1 0 1 0 0,-1-1 0 0 0,1-1 0 0 0,0-2 0 0 0,0 0-1 0 0,0-1 1 0 0,-39-21 0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17.6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16 2712 0 0,'16'-15'15811'0'0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18.1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55 2320 0 0,'-43'-36'14424'0'0,"49"34"-14332"0"0,-1 0 1 0 0,1 0 0 0 0,0 1 0 0 0,0-1 0 0 0,0 1 0 0 0,0 1 0 0 0,0-1-1 0 0,0 1 1 0 0,9 1 0 0 0,5-1-94 0 0,198-2-1284 0 0,-48 1-1856 0 0,-59-4-3890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18.6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167 1 728 0 0,'-41'21'8952'0'0,"38"-10"-8556"0"0,1 0 0 0 0,0 0 1 0 0,1 0-1 0 0,0 0 1 0 0,1 0-1 0 0,0 0 1 0 0,3 14-1 0 0,-2 25 156 0 0,4 523 2090 0 0,3-214-1576 0 0,-9-344-1031 0 0,0 0 0 0 0,-1 0 1 0 0,-1 0-1 0 0,-1 0 0 0 0,-7 20 1 0 0,8-27 10 0 0,-1 0-1 0 0,1 0 1 0 0,-2-1 0 0 0,1 0 0 0 0,-1 0 0 0 0,0 0 0 0 0,-1 0 0 0 0,0-1 0 0 0,0 0 0 0 0,-12 10 0 0 0,-9-2 256 0 0,8-3 1097 0 0,21-10-1368 0 0,0-1 0 0 0,0 1 1 0 0,0-1-1 0 0,1 1 0 0 0,-1-1 1 0 0,0 0-1 0 0,0 0 0 0 0,0 0 1 0 0,1 0-1 0 0,-1-1 0 0 0,0 1 1 0 0,0 0-1 0 0,2-2 0 0 0,217-7-2113 0 0,-87 5-1120 0 0,-2-7-4992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19.0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 4 744 0 0,'-6'-4'10793'0'0,"2"21"-10195"0"0,1 0 0 0 0,1 1 0 0 0,0 26 0 0 0,0-4-205 0 0,-29 291 1398 0 0,29-319-1797 0 0,2-6-160 0 0,0 1 1 0 0,-1-1-1 0 0,0 0 0 0 0,-1 0 1 0 0,1 0-1 0 0,-1 0 1 0 0,0 0-1 0 0,-4 6 1 0 0,1-12-754 0 0,4-1 799 0 0,0 1 0 0 0,0-1 0 0 0,0 0 0 0 0,-1 1 1 0 0,1-1-1 0 0,0 0 0 0 0,0 0 0 0 0,0 0 0 0 0,0 0 0 0 0,0 0 0 0 0,0 0 1 0 0,1 0-1 0 0,-1 0 0 0 0,0 0 0 0 0,0 0 0 0 0,1-1 0 0 0,-1 1 1 0 0,1 0-1 0 0,-1 0 0 0 0,1-1 0 0 0,0 1 0 0 0,-1-3 0 0 0,-8-40-3603 0 0,8 37 2481 0 0,-3-20-2330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36.6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71 244 0 0,'0'0'2577'0'0,"-6"-34"3470"0"0,6 15-4187 0 0,0 2-1204 0 0,3 38-597 0 0,-1 1-1 0 0,-2 32 0 0 0,2 27 141 0 0,2-36 23 0 0,3 0 0 0 0,2 0 0 0 0,1 0 1 0 0,3-2-1 0 0,33 79 0 0 0,-38-106-199 0 0,0 0 0 0 0,0-1 0 0 0,2 0 0 0 0,0 0 0 0 0,0-1 0 0 0,1-1 0 0 0,1 0 0 0 0,0 0 0 0 0,23 17 0 0 0,-33-28-470 0 0,-1-1 223 0 0,0 0 1 0 0,0 0-1 0 0,1-1 1 0 0,-1 1-1 0 0,0 0 1 0 0,0-1-1 0 0,1 1 1 0 0,-1-1-1 0 0,0 1 1 0 0,1-1-1 0 0,-1 0 1 0 0,0 1-1 0 0,1-1 1 0 0,-1 0-1 0 0,1 0 1 0 0,-1 0 0 0 0,0 0-1 0 0,1 0 1 0 0,-1 0-1 0 0,1-1 1 0 0,-1 1-1 0 0,0 0 1 0 0,1-1-1 0 0,-1 1 1 0 0,0-1-1 0 0,1 1 1 0 0,-1-1-1 0 0,0 0 1 0 0,0 1-1 0 0,2-3 1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19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26 307 2216 0 0,'3'-22'1473'0'0,"0"1"0"0"0,1 0 1 0 0,1 0-1 0 0,1 1 0 0 0,1-1 0 0 0,12-25 0 0 0,-14 36-1341 0 0,1 0 0 0 0,0 0 0 0 0,0 0 1 0 0,0 1-1 0 0,1 0 0 0 0,1 1 0 0 0,-1 0 0 0 0,2 0 0 0 0,-1 0 0 0 0,1 1 1 0 0,0 0-1 0 0,0 1 0 0 0,18-9 0 0 0,-23 13-180 0 0,-1 1 0 0 0,1-1 0 0 0,0 1 0 0 0,0 0 0 0 0,0 0 0 0 0,0 0 0 0 0,0 1-1 0 0,0 0 1 0 0,0-1 0 0 0,0 1 0 0 0,0 1 0 0 0,0-1 0 0 0,0 0 0 0 0,0 1 0 0 0,0 0 0 0 0,0 0 0 0 0,6 3 0 0 0,-5-2-3 0 0,0 1 1 0 0,0 0 0 0 0,0 0 0 0 0,-1 1-1 0 0,1-1 1 0 0,-1 1 0 0 0,0 0-1 0 0,0 0 1 0 0,0 1 0 0 0,-1-1-1 0 0,5 8 1 0 0,-3-5 75 0 0,-1 0-1 0 0,-1 0 1 0 0,1 0 0 0 0,-1 1-1 0 0,0-1 1 0 0,-1 1 0 0 0,0-1-1 0 0,0 1 1 0 0,-1 0-1 0 0,0 0 1 0 0,0 0 0 0 0,-1 0-1 0 0,0 0 1 0 0,0 0 0 0 0,-1 0-1 0 0,0 0 1 0 0,0 0 0 0 0,-3 8-1 0 0,-5 3 74 0 0,-1-1 0 0 0,-1 0 0 0 0,0 0 0 0 0,-2-1 0 0 0,0-1 0 0 0,0 0 0 0 0,-2 0 0 0 0,0-2 0 0 0,-18 15 0 0 0,19-12-676 0 0,14-17 547 0 0,0 1 1 0 0,0-1-1 0 0,0 1 0 0 0,0-1 0 0 0,0 1 0 0 0,0-1 1 0 0,0 0-1 0 0,0 1 0 0 0,0-1 0 0 0,0 1 1 0 0,0-1-1 0 0,0 1 0 0 0,0-1 0 0 0,0 0 1 0 0,0 1-1 0 0,0-1 0 0 0,0 1 0 0 0,1-1 1 0 0,-1 0-1 0 0,0 1 0 0 0,0-1 0 0 0,0 1 1 0 0,1-1-1 0 0,-1 0 0 0 0,0 1 0 0 0,1-1 0 0 0,2 2-36 0 0,-1-1 0 0 0,1 1-1 0 0,0-1 1 0 0,0 0-1 0 0,0 0 1 0 0,0 0-1 0 0,0-1 1 0 0,0 1-1 0 0,0-1 1 0 0,5 1-1 0 0,1 0 61 0 0,0 2-1 0 0,0-1 0 0 0,0 1 0 0 0,-1 0 0 0 0,1 1 0 0 0,-1 0 0 0 0,0 0 1 0 0,0 1-1 0 0,0 0 0 0 0,-1 0 0 0 0,1 1 0 0 0,-1 0 0 0 0,-1 0 0 0 0,1 1 1 0 0,-1 0-1 0 0,7 9 0 0 0,-10-11 57 0 0,1 0-1 0 0,0 0 1 0 0,-1 0 0 0 0,0 0-1 0 0,0 1 1 0 0,-1-1 0 0 0,0 1-1 0 0,0 0 1 0 0,0 0 0 0 0,0 0-1 0 0,-1 0 1 0 0,0 0 0 0 0,0 0-1 0 0,-1 0 1 0 0,0 0 0 0 0,0 0-1 0 0,0 0 1 0 0,-1 1 0 0 0,1-1-1 0 0,-2 0 1 0 0,1 0 0 0 0,-1 0 0 0 0,0-1-1 0 0,0 1 1 0 0,-4 8 0 0 0,2-8 43 0 0,-1-1 1 0 0,0 1 0 0 0,0-1 0 0 0,0 0 0 0 0,0 0 0 0 0,-1 0 0 0 0,0-1 0 0 0,0 0 0 0 0,0 0-1 0 0,0 0 1 0 0,-1-1 0 0 0,1 0 0 0 0,-1 0 0 0 0,-8 2 0 0 0,3-2 9 0 0,-1 1-1 0 0,0-2 1 0 0,1 1 0 0 0,-1-2 0 0 0,0 0-1 0 0,-27-1 1 0 0,24-2-126 0 0,0 0-1 0 0,0-1 1 0 0,1-1 0 0 0,-1 0 0 0 0,1-1-1 0 0,-24-11 1 0 0,31 11-1143 0 0,-1 0 0 0 0,1 0 1 0 0,-14-13-1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21.4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88 2132 0 0,'-4'-18'5337'0'0,"4"10"-4337"0"0,-1 3-201 0 0,1 0 0 0 0,0-1 0 0 0,0 1 0 0 0,1 0-1 0 0,0-1 1 0 0,0 1 0 0 0,0 0 0 0 0,0 0 0 0 0,4-8 0 0 0,-4 12-513 0 0,1 2-190 0 0,1 0 1 0 0,-1 0 0 0 0,0 1 0 0 0,1-1 0 0 0,-1 1 0 0 0,0-1 0 0 0,0 1 0 0 0,4 3 0 0 0,-4-3-73 0 0,18 24 117 0 0,-2 2 0 0 0,0-1 1 0 0,-2 2-1 0 0,-1 0 0 0 0,17 50 1 0 0,-13-34-48 0 0,133 375-426 0 0,-145-394-486 0 0,3 5-880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22.2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239 93 1848 0 0,'1'-20'12752'0'0,"-56"122"-11311"0"0,29-49-1122 0 0,-115 255 573 0 0,124-269-562 0 0,17-37-219 0 0,2-14-111 0 0,24-67-169 0 0,3 1 0 0 0,4 1-1 0 0,59-101 1 0 0,-70 140 488 0 0,-14 23-175 0 0,0 0 1 0 0,2 1-1 0 0,-1 0 0 0 0,1 1 1 0 0,1 0-1 0 0,17-15 1 0 0,-26 27-130 0 0,0 1 1 0 0,-1-1 0 0 0,1 1 0 0 0,0-1 0 0 0,-1 1-1 0 0,1 0 1 0 0,0 0 0 0 0,0 0 0 0 0,-1 0-1 0 0,1 0 1 0 0,0 1 0 0 0,0-1 0 0 0,-1 0 0 0 0,1 1-1 0 0,0-1 1 0 0,-1 1 0 0 0,1 0 0 0 0,-1 0-1 0 0,1-1 1 0 0,0 1 0 0 0,-1 0 0 0 0,0 0 0 0 0,1 0-1 0 0,1 2 1 0 0,1 0 6 0 0,19 14-6 0 0,0 1-1 0 0,-2 1 1 0 0,0 1-1 0 0,27 34 1 0 0,10 10-213 0 0,96 69-1244 0 0,-46-53-3838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22.8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103 9 1956 0 0,'4'-8'9435'0'0,"-4"8"-9380"0"0,0 0 0 0 0,0 0-1 0 0,1-1 1 0 0,-1 1 0 0 0,1 0 0 0 0,11 2 144 0 0,0 1 1 0 0,0 0 0 0 0,0 1 0 0 0,-1 0-1 0 0,1 0 1 0 0,20 12 0 0 0,69 48-152 0 0,-70-44 38 0 0,-2-2-68 0 0,-6-3 26 0 0,1 0-1 0 0,-2 1 0 0 0,0 2 0 0 0,19 19 1 0 0,-40-35-3 0 0,0-1 1 0 0,0 1 0 0 0,-1-1 0 0 0,1 0 0 0 0,-1 1 0 0 0,1-1 0 0 0,-1 1 0 0 0,0 0 0 0 0,0-1 0 0 0,0 1 0 0 0,1-1 0 0 0,-1 1 0 0 0,-1-1-1 0 0,1 1 1 0 0,0-1 0 0 0,0 1 0 0 0,-1-1 0 0 0,1 1 0 0 0,0-1 0 0 0,-1 1 0 0 0,0-1 0 0 0,1 1 0 0 0,-1-1 0 0 0,0 0 0 0 0,0 1 0 0 0,0-1-1 0 0,1 0 1 0 0,-3 3 0 0 0,-32 34 918 0 0,32-35-886 0 0,-360 293 1191 0 0,311-257-1864 0 0,6-10-4635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23.4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25 2048 0 0,'0'-22'13347'0'0,"1"21"-13243"0"0,1 1 0 0 0,-1-1-1 0 0,1 1 1 0 0,-1 0-1 0 0,1 0 1 0 0,-1-1-1 0 0,1 1 1 0 0,0 0-1 0 0,-1 0 1 0 0,1 1-1 0 0,-1-1 1 0 0,1 0 0 0 0,0 0-1 0 0,-1 1 1 0 0,1-1-1 0 0,-1 1 1 0 0,1-1-1 0 0,-1 1 1 0 0,0 0-1 0 0,1-1 1 0 0,1 2 0 0 0,36 24 224 0 0,-23-15-214 0 0,208 143-2487 0 0,-131-88 1553 0 0,-82-58 746 0 0,-1 0-1 0 0,0 1 1 0 0,9 10-1 0 0,-19-18 99 0 0,1 0-1 0 0,0 0 1 0 0,-1 1-1 0 0,1-1 0 0 0,-1 0 1 0 0,1 1-1 0 0,-1-1 1 0 0,1 0-1 0 0,-1 1 1 0 0,0-1-1 0 0,0 0 0 0 0,0 1 1 0 0,0-1-1 0 0,0 0 1 0 0,0 1-1 0 0,0-1 1 0 0,0 1-1 0 0,-1-1 0 0 0,1 0 1 0 0,0 1-1 0 0,-1-1 1 0 0,1 0-1 0 0,-1 0 1 0 0,0 1-1 0 0,1-1 0 0 0,-1 0 1 0 0,0 0-1 0 0,0 0 1 0 0,0 1-1 0 0,-30 33 306 0 0,28-32-317 0 0,-219 204 384 0 0,65-82-6427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24.3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3 262 2360 0 0,'-3'-18'11786'0'0,"12"3"-11367"0"0,1 1-1 0 0,0 0 1 0 0,24-25 0 0 0,-6 8 113 0 0,77-90 4210 0 0,-104 120-4658 0 0,5-6 76 0 0,-6 7-159 0 0,0 0 0 0 0,0 0 0 0 0,0-1 1 0 0,1 1-1 0 0,-1 0 0 0 0,0 0 1 0 0,0 0-1 0 0,0 0 0 0 0,1 0 0 0 0,-1 0 1 0 0,0 0-1 0 0,0 0 0 0 0,0 0 0 0 0,1 0 1 0 0,-1 0-1 0 0,0 0 0 0 0,0 0 1 0 0,0 0-1 0 0,1 0 0 0 0,-1 0 0 0 0,0 0 1 0 0,0 0-1 0 0,1 0 0 0 0,-1 0 1 0 0,0 0-1 0 0,0 0 0 0 0,0 0 0 0 0,1 0 1 0 0,-1 0-1 0 0,0 0 0 0 0,0 1 1 0 0,0-1-1 0 0,0 0 0 0 0,1 0 0 0 0,-1 0 1 0 0,0 0-1 0 0,0 1 0 0 0,0-1 0 0 0,0 0 1 0 0,0 0-1 0 0,1 0 0 0 0,-1 0 1 0 0,0 1-1 0 0,0-1 0 0 0,0 0 0 0 0,0 0 1 0 0,0 0-1 0 0,0 1 0 0 0,0-1 1 0 0,0 0-1 0 0,0 0 0 0 0,0 1 0 0 0,0-1 1 0 0,0 0-1 0 0,0 0 0 0 0,0 0 1 0 0,0 1-1 0 0,0-1 0 0 0,0 0 0 0 0,2 33-17 0 0,-1 0-1 0 0,-7 61 0 0 0,1 8-391 0 0,5-72 315 0 0,0 94-116 0 0,-24 200 1 0 0,18-290 183 0 0,3-21 9 0 0,0 1 0 0 0,0 21-1 0 0,2-34 20 0 0,1 1 0 0 0,-1 0 0 0 0,1-1 0 0 0,-1 1-1 0 0,0-1 1 0 0,0 0 0 0 0,0 1 0 0 0,0-1 0 0 0,0 0 0 0 0,0 0-1 0 0,0 1 1 0 0,0-1 0 0 0,-1 0 0 0 0,1 0 0 0 0,0 0 0 0 0,-2 1-1 0 0,-22 12 253 0 0,23-13-105 0 0,-2 0 61 0 0,0 0 1 0 0,-1 0-1 0 0,1 0 0 0 0,0 1 1 0 0,0-1-1 0 0,0 1 0 0 0,0 0 1 0 0,0 0-1 0 0,-6 5 0 0 0,9-6 110 0 0,108 2-1738 0 0,-43 0-1364 0 0,5-2-5040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32.4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82 936 0 0,'4'-10'6789'0'0,"0"5"-6342"0"0,1 1 0 0 0,-1-1-1 0 0,1 1 1 0 0,1 1 0 0 0,-1-1-1 0 0,0 1 1 0 0,1 0-1 0 0,0 0 1 0 0,0 0 0 0 0,-1 1-1 0 0,2 0 1 0 0,-1 0 0 0 0,0 0-1 0 0,9 0 1 0 0,17-3-292 0 0,52-2 1 0 0,-49 5 102 0 0,110-7-1804 0 0,-46 7-6769 0 0,-82 2 5586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32.9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303 1 1296 0 0,'-3'0'3781'0'0,"-11"0"-1017"0"0,11 0-2152 0 0,-12 2 844 0 0,2 15 273 0 0,0 63-457 0 0,4 0-1 0 0,2 100 0 0 0,8-39-1115 0 0,-3 152-62 0 0,2-292-95 0 0,-1 29 38 0 0,-1-2 0 0 0,-7 37 0 0 0,7-56-12 0 0,-1 0-1 0 0,0 0 1 0 0,0-1-1 0 0,0 1 1 0 0,-1-1-1 0 0,-1 0 1 0 0,1 0-1 0 0,-1 0 1 0 0,-1-1-1 0 0,1 1 1 0 0,-9 7-1 0 0,-2-1 359 0 0,-1-2 0 0 0,0 0-1 0 0,0 0 1 0 0,-36 15 0 0 0,18-8 1480 0 0,38-16-1588 0 0,-3-3-267 0 0,0 0 1 0 0,0 1-1 0 0,0-1 0 0 0,1 0 0 0 0,-1 1 0 0 0,0-1 0 0 0,0 0 0 0 0,0 0 1 0 0,0 1-1 0 0,0-1 0 0 0,1 0 0 0 0,-1 0 0 0 0,0 1 0 0 0,0-1 0 0 0,0 0 1 0 0,1 0-1 0 0,-1 0 0 0 0,0 1 0 0 0,0-1 0 0 0,1 0 0 0 0,-1 0 0 0 0,0 0 1 0 0,0 0-1 0 0,1 0 0 0 0,-1 0 0 0 0,0 0 0 0 0,1 1 0 0 0,-1-1 0 0 0,0 0 1 0 0,0 0-1 0 0,1 0 0 0 0,-1 0 0 0 0,1 0 0 0 0,304 4-1451 0 0,-177-5-2641 0 0,-31-3-3327 0 0,-66 3 2318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33.3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384 46 836 0 0,'-19'-46'13436'0'0,"15"46"-13183"0"0,-15 1-15 0 0,0 1 0 0 0,0 1 0 0 0,0 0 0 0 0,0 2 0 0 0,0 0 0 0 0,1 1 0 0 0,0 0 0 0 0,1 2 0 0 0,-1 0-1 0 0,1 1 1 0 0,1 1 0 0 0,0 0 0 0 0,0 2 0 0 0,1-1 0 0 0,0 2 0 0 0,1 0 0 0 0,-13 16 0 0 0,22-23-186 0 0,1 0 1 0 0,0 1 0 0 0,0-1 0 0 0,0 1 0 0 0,1 0-1 0 0,0 0 1 0 0,0 0 0 0 0,1 1 0 0 0,0-1-1 0 0,0 0 1 0 0,1 1 0 0 0,0 0 0 0 0,0-1 0 0 0,0 1-1 0 0,1-1 1 0 0,1 1 0 0 0,-1 0 0 0 0,3 10-1 0 0,0-9-46 0 0,0 1-1 0 0,0-1 1 0 0,1 0-1 0 0,1 0 1 0 0,-1 0-1 0 0,1 0 0 0 0,1-1 1 0 0,0 0-1 0 0,0 0 1 0 0,0 0-1 0 0,1-1 1 0 0,0 0-1 0 0,14 10 0 0 0,0-2-422 0 0,0 0 0 0 0,1-2 0 0 0,1 0 0 0 0,0-2 0 0 0,1 0 0 0 0,0-2 0 0 0,38 10 0 0 0,-34-12-1694 0 0,1-2 1 0 0,-1-1-1 0 0,50 1 1 0 0,-35-6-3594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33.8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84 1484 0 0,'-5'-5'1093'0'0,"0"0"0"0"0,1-1 0 0 0,-1 1 0 0 0,1-1 0 0 0,0 0 1 0 0,1 0-1 0 0,-1 0 0 0 0,1-1 0 0 0,1 1 0 0 0,-4-10 0 0 0,7 16-1016 0 0,-1-1-1 0 0,0 1 1 0 0,0-1 0 0 0,0 1-1 0 0,0-1 1 0 0,1 1 0 0 0,-1-1 0 0 0,0 1-1 0 0,0-1 1 0 0,1 1 0 0 0,-1 0-1 0 0,1-1 1 0 0,-1 1 0 0 0,0-1 0 0 0,1 1-1 0 0,-1 0 1 0 0,1 0 0 0 0,-1-1-1 0 0,0 1 1 0 0,1 0 0 0 0,-1-1 0 0 0,1 1-1 0 0,-1 0 1 0 0,1 0 0 0 0,-1 0 0 0 0,1 0-1 0 0,-1 0 1 0 0,1 0 0 0 0,-1-1-1 0 0,1 1 1 0 0,0 0 0 0 0,-1 0 0 0 0,1 0-1 0 0,-1 1 1 0 0,1-1 0 0 0,-1 0-1 0 0,1 0 1 0 0,-1 0 0 0 0,1 0 0 0 0,-1 0-1 0 0,1 1 1 0 0,-1-1 0 0 0,1 0-1 0 0,25 9 295 0 0,-25-8-244 0 0,320 157 1020 0 0,-94-42-1347 0 0,-157-85 113 0 0,-42-21 12 0 0,-1 2 0 0 0,0 1 0 0 0,-1 1 0 0 0,0 2 1 0 0,29 22-1 0 0,-53-36 81 0 0,0 1 1 0 0,0-1 0 0 0,0 0 0 0 0,0 0-1 0 0,0 1 1 0 0,-1-1 0 0 0,1 1 0 0 0,-1-1-1 0 0,0 1 1 0 0,0 0 0 0 0,0-1 0 0 0,0 1-1 0 0,0 0 1 0 0,0 0 0 0 0,-1 0 0 0 0,0 0-1 0 0,1-1 1 0 0,-1 1 0 0 0,0 0 0 0 0,0 0-1 0 0,-1 0 1 0 0,1 0 0 0 0,-1 0 0 0 0,1 0-1 0 0,-1 0 1 0 0,0-1 0 0 0,0 1 0 0 0,-2 3-1 0 0,-3 8 59 0 0,-1-1 0 0 0,-1 0-1 0 0,0-1 1 0 0,-14 16-1 0 0,11-14-72 0 0,-232 274 74 0 0,86-107-78 0 0,-87 119-981 0 0,226-275 181 0 0,-2 2-3534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37.3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15 180 0 0,'3'-11'8214'0'0,"-2"10"-8161"0"0,0 1 1 0 0,0 0-1 0 0,0-1 0 0 0,0 1 1 0 0,-1 0-1 0 0,1-1 0 0 0,0 1 0 0 0,0 0 1 0 0,0 0-1 0 0,0 0 0 0 0,0 0 1 0 0,0 0-1 0 0,0 0 0 0 0,0 0 1 0 0,0 0-1 0 0,0 0 0 0 0,0 1 0 0 0,0-1 1 0 0,0 0-1 0 0,0 1 0 0 0,-1-1 1 0 0,1 0-1 0 0,0 1 0 0 0,0-1 1 0 0,0 1-1 0 0,0-1 0 0 0,-1 1 0 0 0,2 0 1 0 0,0 2 31 0 0,1 0 1 0 0,-1 0 0 0 0,1 0 0 0 0,-1 0-1 0 0,0 0 1 0 0,0 1 0 0 0,2 5 0 0 0,1 3 60 0 0,-1 0 1 0 0,0 0-1 0 0,3 22 1 0 0,26 169 1295 0 0,-5-40-313 0 0,-22-123-856 0 0,0 4 193 0 0,18 67 1 0 0,-11-58-2237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34.7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63 193 92 0 0,'-6'-30'8403'0'0,"6"29"-8308"0"0,-2-11 1784 0 0,0 1-1 0 0,2-1 1 0 0,0-22-1 0 0,1 33-1833 0 0,1 1-1 0 0,-1-1 1 0 0,0 0-1 0 0,0 0 0 0 0,1 1 1 0 0,-1-1-1 0 0,0 1 1 0 0,1-1-1 0 0,-1 1 1 0 0,1 0-1 0 0,-1-1 1 0 0,0 1-1 0 0,1 0 1 0 0,-1 0-1 0 0,1 0 0 0 0,-1 0 1 0 0,1 0-1 0 0,1 1 1 0 0,3 0 35 0 0,-1 0 74 0 0,0 1 0 0 0,1-1 0 0 0,-1-1 1 0 0,1 1-1 0 0,-1-1 0 0 0,0 0 0 0 0,7-1 0 0 0,-10 1-109 0 0,-2-3-51 0 0,-1 1-1 0 0,1-1 1 0 0,-1 1 0 0 0,0-1-1 0 0,0 1 1 0 0,0 0 0 0 0,0 0-1 0 0,0-1 1 0 0,-1 1 0 0 0,1 0-1 0 0,-1 0 1 0 0,1 0 0 0 0,-4-2-1 0 0,-3-6 33 0 0,7 8-44 0 0,-18-34 2003 0 0,19 35-1970 0 0,-1 1 0 0 0,1 0 0 0 0,0 0 1 0 0,0-1-1 0 0,0 1 0 0 0,-1 0 1 0 0,1-1-1 0 0,0 1 0 0 0,0 0 1 0 0,0-1-1 0 0,0 1 0 0 0,0 0 1 0 0,0 0-1 0 0,0-1 0 0 0,-1 1 1 0 0,1 0-1 0 0,0-1 0 0 0,0 1 0 0 0,0 0 1 0 0,0-1-1 0 0,0 1 0 0 0,1 0 1 0 0,-1-1-1 0 0,0 1 0 0 0,0 0 1 0 0,0-1-1 0 0,0 1 0 0 0,0-1 1 0 0,16 12 7 0 0,0 0 0 0 0,-1 1 0 0 0,-1 0 1 0 0,0 1-1 0 0,16 19 0 0 0,20 19-16 0 0,183 173-258 0 0,-102-96 19 0 0,-27-15 312 0 0,-103-112-93 0 0,0 1-6 0 0,0-1 0 0 0,0 0 0 0 0,0 1 0 0 0,0-1 0 0 0,0 1 0 0 0,-1-1 0 0 0,1 1 0 0 0,-1-1 0 0 0,1 1 0 0 0,0 3 1 0 0,-15 12 8 0 0,0 0 0 0 0,-1 0 1 0 0,-1-1-1 0 0,-30 22 1 0 0,-3 5-1 0 0,-431 381-87 0 0,410-362-2490 0 0,52-46-561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35.1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62 2696 0 0,'7'-33'10297'0'0,"-4"30"-10097"0"0,1 1 0 0 0,-1-1 0 0 0,1 1-1 0 0,0 0 1 0 0,0 0 0 0 0,0 0 0 0 0,0 1 0 0 0,0-1 0 0 0,0 1-1 0 0,0 0 1 0 0,1 0 0 0 0,7 0 0 0 0,64-4-7 0 0,-55 5-77 0 0,176-1-1560 0 0,-70 8-2723 0 0,-109-5 799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35.5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250 1 2020 0 0,'-3'0'2732'0'0,"-11"3"-887"0"0,-11 7 3295 0 0,22-1-4755 0 0,0 0-1 0 0,0 0 1 0 0,0 0-1 0 0,1 1 1 0 0,1-1-1 0 0,0 1 1 0 0,0-1-1 0 0,1 19 1 0 0,-1 4-7 0 0,-13 464 1397 0 0,14-487-1755 0 0,2 34 112 0 0,-1-1 0 0 0,-11 78 1 0 0,8-107-88 0 0,-1 0 0 0 0,0 0 0 0 0,-1-1 0 0 0,0 1 0 0 0,-1-1 0 0 0,-1 0 0 0 0,0-1 0 0 0,0 1 0 0 0,-1-1 0 0 0,-1 0 0 0 0,1-1 0 0 0,-2 0 0 0 0,-15 15 0 0 0,-46 38 669 0 0,69-62-534 0 0,1-1-173 0 0,-1 0 0 0 0,1 0 0 0 0,0 0 0 0 0,0 0 0 0 0,0 0 0 0 0,0 0 0 0 0,0 0 0 0 0,0 0 0 0 0,-1 1 0 0 0,1-1 0 0 0,0 0-1 0 0,0 0 1 0 0,0 0 0 0 0,0 0 0 0 0,0 0 0 0 0,0 0 0 0 0,0 0 0 0 0,-1 0 0 0 0,1 0 0 0 0,0 0 0 0 0,0 1 0 0 0,0-1 0 0 0,0 0 0 0 0,0 0-1 0 0,0 0 1 0 0,0 0 0 0 0,0 0 0 0 0,0 0 0 0 0,0 1 0 0 0,0-1 0 0 0,0 0 0 0 0,0 0 0 0 0,0 0 0 0 0,0 0 0 0 0,0 0 0 0 0,0 0-1 0 0,0 1 1 0 0,0-1 0 0 0,0 0 0 0 0,0 0 0 0 0,0 0 0 0 0,0 0 0 0 0,0 0 0 0 0,0 1 0 0 0,0-1 0 0 0,0 0 0 0 0,0 0 0 0 0,0 0 0 0 0,0 0-1 0 0,0 0 1 0 0,0 0 0 0 0,0 0 0 0 0,1 1 0 0 0,-1-1 0 0 0,0 0 0 0 0,0 0 0 0 0,0 0 0 0 0,0 0 0 0 0,0 0 0 0 0,8 10 275 0 0,-7-8-266 0 0,6 1 21 0 0,-1 0 0 0 0,1 0 0 0 0,0-1-1 0 0,0 0 1 0 0,0 0 0 0 0,0 0-1 0 0,13 0 1 0 0,53 0-619 0 0,-53-2 217 0 0,30 0-820 0 0,84-1-3564 0 0,-47-7-2246 0 0,-63 4 2975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36.4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141 169 528 0 0,'1'-23'14333'0'0,"1"39"-14123"0"0,-1 0 0 0 0,-1 0-1 0 0,0 0 1 0 0,-1 0 0 0 0,-1 0 0 0 0,-6 28-1 0 0,-2 17 38 0 0,1 14 188 0 0,-33 129 0 0 0,42-203-438 0 0,0 1 0 0 0,-1-1 1 0 0,1 1-1 0 0,-1-1 0 0 0,0 1 1 0 0,1-1-1 0 0,-1 1 1 0 0,0-1-1 0 0,0 0 0 0 0,0 1 1 0 0,0-1-1 0 0,0 0 0 0 0,-1 1 1 0 0,1-1-14 0 0,1-1 1 0 0,-1 0-1 0 0,0 1 1 0 0,1-1-1 0 0,-1 0 1 0 0,0 0-1 0 0,1 0 1 0 0,-1 1-1 0 0,0-1 0 0 0,1 0 1 0 0,-1 0-1 0 0,0 0 1 0 0,0 0-1 0 0,1 0 1 0 0,-1 0-1 0 0,0 0 1 0 0,1-1-1 0 0,-1 1 1 0 0,0 0-1 0 0,0 0 1 0 0,1-1-1 0 0,-2 1 1 0 0,1-2 6 0 0,0 1 0 0 0,0-1 0 0 0,0 0 0 0 0,0 0 1 0 0,0 0-1 0 0,0 1 0 0 0,0-1 0 0 0,1 0 0 0 0,-1 0 1 0 0,1 0-1 0 0,-1 0 0 0 0,1 0 0 0 0,0 0 0 0 0,0 0 1 0 0,0-3-1 0 0,-1 0 9 0 0,-3-27 398 0 0,0 0-1 0 0,3-1 1 0 0,0 1 0 0 0,3 0 0 0 0,0 0-1 0 0,2 0 1 0 0,1 0 0 0 0,2 0-1 0 0,1 1 1 0 0,1 0 0 0 0,2 1 0 0 0,1 0-1 0 0,2 0 1 0 0,16-26 0 0 0,-24 46-537 0 0,0 1 1 0 0,0 1-1 0 0,1-1 1 0 0,0 1-1 0 0,1 0 1 0 0,0 1-1 0 0,0 0 0 0 0,0 0 1 0 0,1 1-1 0 0,0 0 1 0 0,0 0-1 0 0,1 1 1 0 0,17-7-1 0 0,-24 11 91 0 0,1 0 0 0 0,-1 1-1 0 0,1-1 1 0 0,-1 1 0 0 0,1 0 0 0 0,0 0-1 0 0,-1 0 1 0 0,1 0 0 0 0,-1 1 0 0 0,1-1-1 0 0,0 1 1 0 0,-1 0 0 0 0,1 0-1 0 0,-1 0 1 0 0,0 1 0 0 0,1-1 0 0 0,4 4-1 0 0,-3-2-5 0 0,-1 1 0 0 0,0-1 0 0 0,0 1 0 0 0,0 0 0 0 0,-1 0 0 0 0,1 1 0 0 0,-1-1 0 0 0,0 1 0 0 0,0-1 0 0 0,4 10 0 0 0,-3-5 15 0 0,-1-1 0 0 0,0 1 0 0 0,-1 0 0 0 0,1 0 0 0 0,-2 0-1 0 0,1 0 1 0 0,-1 0 0 0 0,-1 0 0 0 0,1 0 0 0 0,-2 0 0 0 0,1 1 0 0 0,-1-1 0 0 0,-3 13 0 0 0,1-13-21 0 0,-1-1-1 0 0,1 0 1 0 0,-1 0-1 0 0,-1-1 1 0 0,1 1 0 0 0,-1-1-1 0 0,-1 0 1 0 0,1 0-1 0 0,-1-1 1 0 0,0 0 0 0 0,-10 8-1 0 0,-5 1-164 0 0,0 0-1 0 0,-36 16 1 0 0,40-22 193 0 0,17-8 19 0 0,-1-1 0 0 0,1 0 1 0 0,-1 0-1 0 0,0 0 0 0 0,1 1 1 0 0,-1-1-1 0 0,1 0 1 0 0,-1 1-1 0 0,1-1 0 0 0,-1 0 1 0 0,1 1-1 0 0,-1-1 0 0 0,1 1 1 0 0,0-1-1 0 0,-1 0 1 0 0,1 1-1 0 0,-1-1 0 0 0,1 1 1 0 0,0-1-1 0 0,0 1 0 0 0,-1 0 1 0 0,1-1-1 0 0,0 1 1 0 0,0-1-1 0 0,0 1 0 0 0,-1-1 1 0 0,1 1-1 0 0,0 0 0 0 0,0-1 1 0 0,0 2-1 0 0,1-1 1 0 0,-1 0 0 0 0,1 0 0 0 0,0-1 0 0 0,0 1 0 0 0,-1 0 0 0 0,1 0 0 0 0,0 0 0 0 0,0-1 0 0 0,0 1 0 0 0,0 0 0 0 0,0-1 0 0 0,0 1 0 0 0,0-1 0 0 0,0 1 0 0 0,1-1-1 0 0,46 14-159 0 0,-43-13 107 0 0,6 2 21 0 0,1 0 0 0 0,-1 1 0 0 0,0 1 0 0 0,-1 0 0 0 0,1 0 0 0 0,-1 1 1 0 0,0 0-1 0 0,0 1 0 0 0,-1 0 0 0 0,0 1 0 0 0,13 14 0 0 0,-18-18 62 0 0,-1 0-1 0 0,1 1 1 0 0,-1 0 0 0 0,-1-1 0 0 0,1 1 0 0 0,-1 0-1 0 0,0 1 1 0 0,0-1 0 0 0,0 0 0 0 0,-1 0 0 0 0,1 1-1 0 0,-1-1 1 0 0,-1 1 0 0 0,1-1 0 0 0,-1 1 0 0 0,0 0-1 0 0,0-1 1 0 0,-1 1 0 0 0,1-1 0 0 0,-1 1 0 0 0,-1-1-1 0 0,1 1 1 0 0,-1-1 0 0 0,0 0 0 0 0,-4 9 0 0 0,1-5 95 0 0,-1 0 1 0 0,0-1 0 0 0,0 0 0 0 0,0 0 0 0 0,-1 0-1 0 0,0-1 1 0 0,-1 0 0 0 0,1-1 0 0 0,-1 0 0 0 0,-1 0 0 0 0,1 0-1 0 0,-1-1 1 0 0,0 0 0 0 0,0-1 0 0 0,-16 5 0 0 0,11-4 18 0 0,-1 0 0 0 0,-1-1 0 0 0,1-1 0 0 0,0-1 1 0 0,-1 0-1 0 0,1-1 0 0 0,-1 0 0 0 0,0-1 0 0 0,-20-4 0 0 0,20 2-106 0 0,0-1 0 0 0,-22-8 0 0 0,8-4-2430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41.7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460 8 1368 0 0,'-14'-4'6010'0'0,"12"3"-6016"0"0,0 1 205 0 0,1-1-1 0 0,-1 1 0 0 0,1-1 0 0 0,-1 1 0 0 0,1 0 0 0 0,-1-1 0 0 0,0 1 0 0 0,1 0 1 0 0,-1 0-1 0 0,1 0 0 0 0,-1 0 0 0 0,0 0 0 0 0,1 1 0 0 0,-1-1 0 0 0,1 0 0 0 0,-1 1 1 0 0,1-1-1 0 0,-1 1 0 0 0,1-1 0 0 0,-1 1 0 0 0,1 0 0 0 0,0 0 0 0 0,-1 0 0 0 0,1 0 0 0 0,0 0 1 0 0,0 0-1 0 0,-2 1 0 0 0,-51 43 1423 0 0,21-6-1084 0 0,2 1 0 0 0,1 1 0 0 0,3 2 0 0 0,1 1-1 0 0,2 1 1 0 0,-20 53 0 0 0,15-21-65 0 0,3 2 1 0 0,-31 162-1 0 0,48-183-335 0 0,3 1 0 0 0,2 0 0 0 0,3 0 0 0 0,3 0 0 0 0,2 0 0 0 0,2 0 1 0 0,27 106-1 0 0,-22-126-320 0 0,1 0 0 0 0,2 0 1 0 0,2-2-1 0 0,1 0 0 0 0,2-1 1 0 0,2-1-1 0 0,1-1 1 0 0,2 0-1 0 0,0-2 0 0 0,3-1 1 0 0,1-1-1 0 0,38 32 0 0 0,-52-51-554 0 0,0 0-1 0 0,0-2 1 0 0,28 14-1 0 0,-33-19-677 0 0,0 0 0 0 0,1-1-1 0 0,-1 0 1 0 0,17 3 0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42.4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409 26 552 0 0,'-6'-20'12329'0'0,"-3"18"-12247"0"0,-1 0 0 0 0,1 1 0 0 0,-1 1 1 0 0,1-1-1 0 0,-1 2 0 0 0,-18 1 0 0 0,-67 16 159 0 0,56-10-140 0 0,23-5-74 0 0,-1 1 1 0 0,1 0-1 0 0,0 1 0 0 0,0 1 1 0 0,-27 14-1 0 0,39-18-22 0 0,1 0-1 0 0,0-1 1 0 0,0 1 0 0 0,0 0 0 0 0,0 1-1 0 0,0-1 1 0 0,1 0 0 0 0,-1 1 0 0 0,1 0-1 0 0,-1-1 1 0 0,1 1 0 0 0,0 0 0 0 0,0 0-1 0 0,0 1 1 0 0,1-1 0 0 0,-1 0 0 0 0,1 0-1 0 0,-1 1 1 0 0,1-1 0 0 0,0 1 0 0 0,1-1-1 0 0,-1 1 1 0 0,0-1 0 0 0,1 1 0 0 0,0 0-1 0 0,0-1 1 0 0,0 1 0 0 0,1 0 0 0 0,-1-1-1 0 0,1 1 1 0 0,-1-1 0 0 0,1 1 0 0 0,2 3-1 0 0,9 20-90 0 0,2-1-1 0 0,1 0 0 0 0,1-1 0 0 0,1-1 1 0 0,1 0-1 0 0,34 33 0 0 0,-30-33-46 0 0,-1 0-1 0 0,-1 1 1 0 0,-1 1-1 0 0,-1 1 1 0 0,18 37-1 0 0,-33-58 137 0 0,-1 1-1 0 0,0-1 1 0 0,0 0-1 0 0,0 0 1 0 0,-1 1-1 0 0,0-1 0 0 0,0 1 1 0 0,-1-1-1 0 0,0 1 1 0 0,0-1-1 0 0,-1 1 1 0 0,1-1-1 0 0,-1 1 1 0 0,-1-1-1 0 0,1 1 1 0 0,-1-1-1 0 0,0 0 1 0 0,-1 0-1 0 0,1 0 1 0 0,-1 0-1 0 0,0 0 1 0 0,-1-1-1 0 0,1 1 1 0 0,-1-1-1 0 0,0 0 1 0 0,-1 0-1 0 0,1 0 0 0 0,-1-1 1 0 0,0 0-1 0 0,-9 7 1 0 0,6-6 43 0 0,0 1 0 0 0,-1-1 0 0 0,0 0 0 0 0,0-1 0 0 0,0 0 0 0 0,0-1 0 0 0,0 0 0 0 0,-1 0 0 0 0,0-1 0 0 0,1 0 0 0 0,-1-1 0 0 0,0 0-1 0 0,0 0 1 0 0,0-1 0 0 0,0 0 0 0 0,0-1 0 0 0,0 0 0 0 0,0-1 0 0 0,-16-4 0 0 0,-11-12-1623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43.3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58 232 0 0,'1'-3'2557'0'0,"13"-43"4788"0"0,-12 43-6954 0 0,-2 3-374 0 0,0-1 1 0 0,0 1-1 0 0,0 0 1 0 0,0 0-1 0 0,0 0 0 0 0,0-1 1 0 0,0 1-1 0 0,0 0 1 0 0,1 0-1 0 0,-1-1 1 0 0,0 1-1 0 0,0 0 0 0 0,0 0 1 0 0,0 0-1 0 0,0-1 1 0 0,0 1-1 0 0,1 0 0 0 0,-1 0 1 0 0,0 0-1 0 0,0 0 1 0 0,0-1-1 0 0,1 1 0 0 0,-1 0 1 0 0,0 0-1 0 0,0 0 1 0 0,0 0-1 0 0,1 0 0 0 0,-1 0 1 0 0,0 0-1 0 0,0-1 1 0 0,0 1-1 0 0,1 0 0 0 0,-1 0 1 0 0,0 0-1 0 0,1 0 1 0 0,2 4 6 0 0,0-1 1 0 0,0 0-1 0 0,-1 1 1 0 0,1 0-1 0 0,-1 0 1 0 0,0 0-1 0 0,0 0 1 0 0,0 0 0 0 0,0 0-1 0 0,-1 0 1 0 0,0 1-1 0 0,0-1 1 0 0,0 0-1 0 0,1 6 1 0 0,4 72 10 0 0,-6-70-25 0 0,0 77 395 0 0,-22 164-1 0 0,16-227 1260 0 0,10-42 421 0 0,7-19-1493 0 0,2 2-1 0 0,1-1 1 0 0,1 2 0 0 0,21-31 0 0 0,-29 52-637 0 0,0 1 1 0 0,1 0-1 0 0,0 0 1 0 0,1 1-1 0 0,0 0 1 0 0,0 1-1 0 0,1 0 1 0 0,11-7-1 0 0,-19 14-12 0 0,0-1 0 0 0,0 1 0 0 0,0 0 0 0 0,0 1 0 0 0,0-1 1 0 0,1 0-1 0 0,-1 1 0 0 0,0-1 0 0 0,0 1 0 0 0,0-1 0 0 0,1 1 0 0 0,-1 0 0 0 0,0 0 0 0 0,0 0 0 0 0,1 1 0 0 0,-1-1 0 0 0,0 0 0 0 0,0 1 1 0 0,1-1-1 0 0,-1 1 0 0 0,3 1 0 0 0,-1 1-6 0 0,-1-1 1 0 0,1 0 0 0 0,-1 1-1 0 0,0 0 1 0 0,0 0-1 0 0,0 0 1 0 0,0 0 0 0 0,0 0-1 0 0,-1 1 1 0 0,4 6-1 0 0,1 3-10 0 0,-1 0-1 0 0,-1 0 0 0 0,0 1 1 0 0,-1-1-1 0 0,4 26 0 0 0,-2 11 79 0 0,0 89-1 0 0,-6-136 78 0 0,0 5 953 0 0,1-22-761 0 0,0 1 1 0 0,1-1-1 0 0,1 0 1 0 0,0 1-1 0 0,7-18 1 0 0,30-65 389 0 0,-40 96-661 0 0,14-31 16 0 0,2 0 0 0 0,1 1 1 0 0,1 1-1 0 0,1 1 0 0 0,2 1 1 0 0,1 1-1 0 0,38-36 0 0 0,-59 61-25 0 0,0 0-1 0 0,0 0 0 0 0,0 0 1 0 0,0 0-1 0 0,0 0 0 0 0,0 1 1 0 0,1-1-1 0 0,-1 1 0 0 0,0-1 1 0 0,1 0-1 0 0,-1 1 0 0 0,0 0 1 0 0,1-1-1 0 0,-1 1 0 0 0,1 0 1 0 0,-1 0-1 0 0,0 0 0 0 0,1 0 1 0 0,-1 0-1 0 0,1 0 0 0 0,-1 0 1 0 0,0 0-1 0 0,1 1 0 0 0,-1-1 1 0 0,1 1-1 0 0,-1-1 0 0 0,0 1 1 0 0,0-1-1 0 0,1 1 0 0 0,-1 0 1 0 0,0-1-1 0 0,0 1 0 0 0,0 0 1 0 0,1 0-1 0 0,-1 0 0 0 0,0 0 1 0 0,0 0-1 0 0,-1 0 0 0 0,1 0 1 0 0,0 0-1 0 0,0 0 0 0 0,0 1 1 0 0,0 1-1 0 0,5 7 7 0 0,0 1 0 0 0,0 0 0 0 0,7 22 0 0 0,-9-22 21 0 0,11 32-44 0 0,15 72 0 0 0,1 4-1664 0 0,-24-98-401 0 0,17 33-1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44.0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260 187 1324 0 0,'12'6'6087'0'0,"20"5"821"0"0,-12-9-5143 0 0,-17-2-1650 0 0,-2 0-100 0 0,0 0-1 0 0,0 0 0 0 0,1-1 1 0 0,-1 1-1 0 0,0 0 0 0 0,0 0 0 0 0,0-1 1 0 0,0 1-1 0 0,0-1 0 0 0,0 1 1 0 0,0-1-1 0 0,0 1 0 0 0,0-1 0 0 0,0 0 1 0 0,0 1-1 0 0,0-1 0 0 0,0 0 1 0 0,0 0-1 0 0,0 0 0 0 0,-1 1 0 0 0,1-1 1 0 0,0 0-1 0 0,-1 0 0 0 0,1 0 1 0 0,0 0-1 0 0,-1-1 0 0 0,1-1 1 0 0,2-2 137 0 0,0-1 1 0 0,-1 0 0 0 0,0 0 0 0 0,0 0-1 0 0,0 0 1 0 0,-1 0 0 0 0,0 0-1 0 0,0 0 1 0 0,-1 0 0 0 0,0-1 0 0 0,0 1-1 0 0,0 0 1 0 0,-1 0 0 0 0,1 0 0 0 0,-2-1-1 0 0,-2-10 1 0 0,2 13-138 0 0,0-1-1 0 0,0 1 1 0 0,-1 0 0 0 0,1 0-1 0 0,-1 0 1 0 0,0 0 0 0 0,0 0-1 0 0,0 1 1 0 0,-1-1-1 0 0,1 1 1 0 0,-1 0 0 0 0,0 0-1 0 0,0 0 1 0 0,0 1-1 0 0,0-1 1 0 0,0 1 0 0 0,-1 0-1 0 0,1 0 1 0 0,-1 0 0 0 0,1 1-1 0 0,-1-1 1 0 0,-6 0-1 0 0,3 1-19 0 0,-1 1 0 0 0,1 0 0 0 0,-1 0 0 0 0,0 0 0 0 0,1 1 0 0 0,-1 0 0 0 0,1 1 0 0 0,-1 0-1 0 0,1 0 1 0 0,0 1 0 0 0,0 0 0 0 0,0 1 0 0 0,0-1 0 0 0,0 1 0 0 0,1 1 0 0 0,-10 7-1 0 0,6-4 14 0 0,0 1-1 0 0,1 0 0 0 0,0 0 0 0 0,0 1 0 0 0,1 1 0 0 0,1 0 0 0 0,-1 0 0 0 0,2 0 0 0 0,-10 20 0 0 0,12-19-77 0 0,1 0 0 0 0,0 0 0 0 0,1 0 0 0 0,0 1-1 0 0,1 0 1 0 0,1-1 0 0 0,0 1 0 0 0,0 0 0 0 0,1 0-1 0 0,4 21 1 0 0,-4-28 16 0 0,1-1-1 0 0,0 1 1 0 0,0 0-1 0 0,0-1 1 0 0,1 1-1 0 0,0-1 1 0 0,0 0-1 0 0,0 1 0 0 0,1-1 1 0 0,0 0-1 0 0,0 0 1 0 0,0-1-1 0 0,1 1 1 0 0,-1-1-1 0 0,1 1 1 0 0,0-1-1 0 0,0-1 1 0 0,1 1-1 0 0,-1 0 1 0 0,1-1-1 0 0,0 0 0 0 0,0 0 1 0 0,0 0-1 0 0,0-1 1 0 0,9 4-1 0 0,-9-5 37 0 0,-1-1-1 0 0,1 1 0 0 0,-1-1 0 0 0,1 0 1 0 0,-1 0-1 0 0,1 0 0 0 0,-1 0 0 0 0,1-1 1 0 0,-1 0-1 0 0,0 0 0 0 0,1 0 0 0 0,-1 0 1 0 0,0-1-1 0 0,0 0 0 0 0,1 0 0 0 0,-1 0 1 0 0,-1 0-1 0 0,1-1 0 0 0,6-4 0 0 0,5-6 148 0 0,-1-1-1 0 0,-1 0 0 0 0,17-23 0 0 0,8-8 479 0 0,-27 34-451 0 0,-7 6-125 0 0,0 1 0 0 0,1-1-1 0 0,0 1 1 0 0,0 0 0 0 0,0 1 0 0 0,9-6 0 0 0,-12 8 18 0 0,12 11 84 0 0,3 41-169 0 0,-11-30-271 0 0,1 0 0 0 0,0-1 0 0 0,2 0 1 0 0,0-1-1 0 0,1 0 0 0 0,18 25 1 0 0,-26-41-117 0 0,0-1 0 0 0,0 0 0 0 0,0 1 0 0 0,0-1 0 0 0,1 0 1 0 0,-1 0-1 0 0,1-1 0 0 0,0 1 0 0 0,4 2 0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44.4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25 105 1264 0 0,'4'-104'14996'0'0,"5"120"-14358"0"0,-8 26-364 0 0,-2-1 1 0 0,-2 0-1 0 0,-9 43 1 0 0,-1 27-79 0 0,6-20-274 0 0,5 1-1 0 0,3-1 1 0 0,5 1 0 0 0,25 133 0 0 0,-31-222-332 0 0,12 38-586 0 0,1-24-1607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44.7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62 2176 0 0,'-4'-26'5832'0'0,"-4"-10"422"0"0,7 49-5837 0 0,-12 141 782 0 0,1-26-811 0 0,9-72-251 0 0,-5 186 215 0 0,9-182-291 0 0,2-1 1 0 0,13 62-1 0 0,-12-101-178 0 0,0-1 0 0 0,11 28 0 0 0,-13-41-331 0 0,0-1-1 0 0,0 0 1 0 0,1 0-1 0 0,-1-1 1 0 0,1 1-1 0 0,0 0 0 0 0,1-1 1 0 0,-1 0-1 0 0,1 0 1 0 0,0 0-1 0 0,0 0 0 0 0,0 0 1 0 0,7 4-1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37.7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419 24 416 0 0,'1'-20'8962'0'0,"-5"19"-8742"0"0,1 0 0 0 0,0 0 0 0 0,-1 1 0 0 0,1 0 1 0 0,-1-1-1 0 0,1 1 0 0 0,-1 1 0 0 0,1-1 1 0 0,0 0-1 0 0,-1 1 0 0 0,1 0 0 0 0,-1-1 1 0 0,-4 3-1 0 0,-48 18 964 0 0,56-21-1182 0 0,-23 11 209 0 0,1 0 0 0 0,1 2-1 0 0,0 0 1 0 0,1 1 0 0 0,0 2-1 0 0,1 0 1 0 0,1 0-1 0 0,0 2 1 0 0,2 0 0 0 0,0 1-1 0 0,1 1 1 0 0,-20 34 0 0 0,27-40-130 0 0,2-1 0 0 0,0 1 0 0 0,0 0 0 0 0,1 0 0 0 0,1 1 0 0 0,1 0 0 0 0,0-1 0 0 0,1 1 0 0 0,-1 24 0 0 0,3-27-61 0 0,1 0 0 0 0,0 0 0 0 0,1-1 1 0 0,1 1-1 0 0,-1-1 0 0 0,2 0 0 0 0,0 0 0 0 0,0 0 1 0 0,1 0-1 0 0,0-1 0 0 0,1 1 0 0 0,0-1 1 0 0,11 13-1 0 0,-7-12-215 0 0,0 0 0 0 0,0-1 0 0 0,1-1 0 0 0,0 0 0 0 0,0 0 0 0 0,1-1 0 0 0,1 0 0 0 0,-1-1 0 0 0,1-1 0 0 0,17 7-1 0 0,-12-7-1261 0 0,1 0 0 0 0,-1-2-1 0 0,1 0 1 0 0,22 2-1 0 0,-5-3-4184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45.1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70 356 0 0,'-16'-14'3412'0'0,"4"4"-1078"0"0,1 0 0 0 0,0-1 1 0 0,-11-14 1148 0 0,42 44-2422 0 0,-6 4-946 0 0,-2 0-1 0 0,0 1 0 0 0,-1 1 1 0 0,-2 0-1 0 0,11 45 0 0 0,16 135-177 0 0,-28-134 211 0 0,-3 1-1 0 0,-4 0 1 0 0,-2 0-1 0 0,-4-1 1 0 0,-2 1 0 0 0,-4-1-1 0 0,-3-1 1 0 0,-30 89-1 0 0,5-41 616 0 0,-5-2-1 0 0,-5-2 1 0 0,-86 146 0 0 0,129-250-1212 0 0,-1-1 1 0 0,0 0 0 0 0,0 0 0 0 0,-15 14 0 0 0,-21 5-7918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55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325 32 496 0 0,'0'0'3259'0'0,"28"-15"-1125"0"0,-23 10-1841 0 0,-12 3-69 0 0,6 1-269 0 0,-1 1 121 0 0,-17 0 164 0 0,-13-3-160 0 0,28 2-50 0 0,1 1-22 0 0,-31-1 116 0 0,31 1-77 0 0,-35-4 118 0 0,7 6-134 0 0,28-2-20 0 0,-15 3 17 0 0,-35 9 96 0 0,50-11-80 0 0,-15 0 90 0 0,-13-1-112 0 0,28 0-3 0 0,0 0-14 0 0,-9 0 1 0 0,-24 0 64 0 0,33 0 574 0 0,11 2-602 0 0,1 0 0 0 0,0-1 0 0 0,0-1 0 0 0,10 1-1 0 0,-19-1-45 0 0,41 0 55 0 0,70-4 85 0 0,-52 1-111 0 0,70 6 0 0 0,-126-3-43 0 0,-2 0 16 0 0,-1 0-1 0 0,1-1 1 0 0,-1 1 0 0 0,0 0 0 0 0,1 0 0 0 0,-1 0-1 0 0,1 0 1 0 0,-1 0 0 0 0,1 0 0 0 0,-1 0-1 0 0,1 0 1 0 0,-1 0 0 0 0,1 0 0 0 0,-1 0 0 0 0,1 0-1 0 0,-1 0 1 0 0,1 0 0 0 0,-1 0 0 0 0,1 0 0 0 0,-1 1-1 0 0,1-1 1 0 0,-1 0 0 0 0,1 0 0 0 0,0 1-1 0 0,3 3-47 0 0,-12-2 66 0 0,-38 3-54 0 0,-2 0-351 0 0,-64 14 0 0 0,109-18 359 0 0,-20 1-24 0 0,16 0 10 0 0,16-4 70 0 0,-7 2-33 0 0,51-8 0 0 0,39-5 59 0 0,-90 13-65 0 0,27-5 267 0 0,-7 0-1124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4:56.6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23 468 0 0,'0'0'2324'0'0,"-28"12"252"0"0,46-12-2447 0 0,0-1 0 0 0,1-1 1 0 0,-1 0-1 0 0,23-7 1 0 0,-6 3-109 0 0,1-1-64 0 0,-23 4-651 0 0,0 1-1 0 0,-1 0 1 0 0,20 1-1 0 0,-11 1-116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42.1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34 200 1848 0 0,'-4'-9'1662'0'0,"0"0"0"0"0,0-1 0 0 0,-2-13 0 0 0,-4-9 1238 0 0,9 31-2806 0 0,0 0 0 0 0,1 0 0 0 0,-1 0 0 0 0,1-1-1 0 0,-1 1 1 0 0,1 0 0 0 0,0 0 0 0 0,0 0-1 0 0,-1 0 1 0 0,1 0 0 0 0,0-1 0 0 0,0 1 0 0 0,0 0-1 0 0,0 0 1 0 0,0 0 0 0 0,0-1 0 0 0,1-1 0 0 0,-1 3-59 0 0,1 0 0 0 0,-1 0 0 0 0,1-1 0 0 0,-1 1 0 0 0,1 0 0 0 0,-1 0 0 0 0,1 0 0 0 0,-1 0 0 0 0,1 0 0 0 0,-1 0 0 0 0,1 0 0 0 0,-1 0 0 0 0,1 0 0 0 0,-1 0 0 0 0,1 0 1 0 0,-1 0-1 0 0,1 0 0 0 0,-1 1 0 0 0,1-1 0 0 0,-1 0 0 0 0,0 0 0 0 0,1 0 0 0 0,-1 1 0 0 0,1-1 0 0 0,-1 0 0 0 0,1 1 0 0 0,34 27 505 0 0,-11 3-259 0 0,-1 1 0 0 0,-1 2 0 0 0,-2 0 0 0 0,23 53 0 0 0,-36-73-200 0 0,129 294 994 0 0,-76-163 13 0 0,133 231 1 0 0,-182-359-930 0 0,-4-5 101 0 0,0-1-1 0 0,0 0 0 0 0,2 0 1 0 0,9 10-1 0 0,-17-20-226 0 0,0 0 0 0 0,0 0 0 0 0,0-1-1 0 0,1 1 1 0 0,-1-1 0 0 0,0 1 0 0 0,0-1-1 0 0,0 1 1 0 0,0-1 0 0 0,1 0 0 0 0,-1 0-1 0 0,0 1 1 0 0,0-1 0 0 0,1 0 0 0 0,-1 0-1 0 0,0 0 1 0 0,0 0 0 0 0,1 0 0 0 0,-1-1-1 0 0,0 1 1 0 0,0 0 0 0 0,0-1 0 0 0,2 0 0 0 0,0 0-4 0 0,0 0 0 0 0,0-1 1 0 0,-1 1-1 0 0,1-1 1 0 0,-1 1-1 0 0,1-1 1 0 0,-1 0-1 0 0,3-3 1 0 0,3-5 18 0 0,0 0 1 0 0,-1-1-1 0 0,0 0 0 0 0,-1 0 1 0 0,0-1-1 0 0,7-20 1 0 0,19-80-3 0 0,-24 80-29 0 0,55-216-150 0 0,-16 53-557 0 0,99-259-1 0 0,-144 448 607 0 0,29-59-1016 0 0,-29 62 883 0 0,0-1 1 0 0,0 1 0 0 0,0-1-1 0 0,1 1 1 0 0,-1 0-1 0 0,1 0 1 0 0,0 0 0 0 0,0 0-1 0 0,0 1 1 0 0,0-1-1 0 0,0 1 1 0 0,1 0 0 0 0,-1 0-1 0 0,6-2 1 0 0,-6 3-270 0 0,1 1-1 0 0,-1-1 1 0 0,0 1 0 0 0,1 0-1 0 0,-1 0 1 0 0,1 0 0 0 0,-1 1 0 0 0,0-1-1 0 0,1 1 1 0 0,-1 0 0 0 0,0 0 0 0 0,0 0-1 0 0,1 1 1 0 0,-1-1 0 0 0,0 0 0 0 0,0 1-1 0 0,5 4 1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42.5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3168 0 0,'-10'15'8217'0'0,"9"-11"-7395"0"0,8-1-524 0 0,0-1 0 0 0,1 0-1 0 0,0 0 1 0 0,-1-1 0 0 0,1 1-1 0 0,0-2 1 0 0,0 1 0 0 0,14-2-1 0 0,4 2-104 0 0,311 8-2075 0 0,-113-15-5549 0 0,-190 4 4069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42.9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0 2512 0 0,'-21'23'5920'0'0,"20"-20"-5328"0"0,2 15 2610 0 0,0-18-3093 0 0,22 9 1059 0 0,11-5-572 0 0,0-1-1 0 0,0-2 1 0 0,56-5 0 0 0,-32 1-622 0 0,213-8-2798 0 0,-90 1-3669 0 0,-126 7 2354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43.3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55 199 1988 0 0,'-45'-27'9191'0'0,"45"27"-9102"0"0,-1 0 0 0 0,0-1 0 0 0,1 1 0 0 0,-1 0-1 0 0,1-1 1 0 0,-1 1 0 0 0,0-1 0 0 0,1 1 0 0 0,-1-1 0 0 0,1 0 0 0 0,0 1 0 0 0,-1-1 0 0 0,1 0-1 0 0,-1 1 1 0 0,1-1 0 0 0,0 0 0 0 0,0 1 0 0 0,-1-1 0 0 0,1 0 0 0 0,0 1 0 0 0,0-1-1 0 0,0 0 1 0 0,0 0 0 0 0,0 1 0 0 0,0-1 0 0 0,0 0 0 0 0,0 0 0 0 0,0 1 0 0 0,0-1 0 0 0,0 0-1 0 0,0 1 1 0 0,0-1 0 0 0,1 0 0 0 0,-1 0 0 0 0,0 1 0 0 0,1-1 0 0 0,-1 0 0 0 0,0 1-1 0 0,1-1 1 0 0,-1 1 0 0 0,1-1 0 0 0,-1 0 0 0 0,1 1 0 0 0,-1-1 0 0 0,1 1 0 0 0,-1 0 0 0 0,1-1-1 0 0,0 1 1 0 0,-1-1 0 0 0,1 1 0 0 0,-1 0 0 0 0,2-1 0 0 0,33-20 1321 0 0,24 1-1479 0 0,1 2 1 0 0,1 3 0 0 0,78-9-1 0 0,-42 7-1782 0 0,12 0-2479 0 0,-70 11-1183 0 0,-19 3 2585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43.7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144 1 40 0 0,'-3'0'2214'0'0,"-14"4"669"0"0,14-4-2554 0 0,1 0-1 0 0,-1 1 0 0 0,0-1 0 0 0,1 1 1 0 0,-1-1-1 0 0,1 1 0 0 0,-1 0 1 0 0,1 0-1 0 0,-1 0 0 0 0,1 0 0 0 0,0 1 1 0 0,-1-1-1 0 0,1 1 0 0 0,0-1 0 0 0,0 1 1 0 0,0 0-1 0 0,0 0 0 0 0,1-1 1 0 0,-1 1-1 0 0,-2 3 0 0 0,3 1-107 0 0,0 0 0 0 0,0 0 0 0 0,0 0 0 0 0,1 0 0 0 0,0 0-1 0 0,0 1 1 0 0,0-1 0 0 0,2 8 0 0 0,0 6 88 0 0,28 244 1123 0 0,-8-96-1215 0 0,-20-150-208 0 0,23 330 230 0 0,-25-329-179 0 0,-1-1 1 0 0,0 0-1 0 0,-2 1 0 0 0,0-1 1 0 0,-8 26-1 0 0,9-38 81 0 0,0 1 0 0 0,-1-1 0 0 0,0 1 0 0 0,0-1 0 0 0,-1 0 0 0 0,1 0 0 0 0,-1 0 0 0 0,0-1-1 0 0,-1 0 1 0 0,0 1 0 0 0,0-1 0 0 0,0-1 0 0 0,0 1 0 0 0,-1-1 0 0 0,1 0 0 0 0,-1 0 0 0 0,-8 3 0 0 0,-36 25 2972 0 0,55-31-3160 0 0,0 0 0 0 0,0-1 0 0 0,-1 0 0 0 0,1 0 1 0 0,0 0-1 0 0,0-1 0 0 0,6-1 0 0 0,-11 2 44 0 0,306-57-7039 0 0,-107 11-1239 0 0,-152 35 4149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44.2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108 202 520 0 0,'-24'-29'8276'0'0,"3"-1"-3403"0"0,14 28-3880 0 0,2 2 3 0 0,2 13-627 0 0,1 32 376 0 0,4 57-1 0 0,1-14-411 0 0,-3 4-23 0 0,10 595 1459 0 0,-10-682-1761 0 0,1 11 98 0 0,0 0 1 0 0,-2 0-1 0 0,0 0 1 0 0,-4 25 0 0 0,4-39-89 0 0,0-3-30 0 0,-1 0 1 0 0,1-1-1 0 0,0 0 1 0 0,-1 1-1 0 0,1-1 1 0 0,0 0-1 0 0,0 0 1 0 0,0 1-1 0 0,1-1 1 0 0,-1 0-1 0 0,0 0 1 0 0,1 0-1 0 0,-1 0 1 0 0,1 0-1 0 0,-1-3 1 0 0,0 1-41 0 0,-12-54-29 0 0,3 0-1 0 0,-6-113 1 0 0,17-121 1763 0 0,-1 276-1584 0 0,1-39 133 0 0,0-29-15 0 0,3 1 0 0 0,29-159 0 0 0,-30 230-300 0 0,0 0 1 0 0,1 0-1 0 0,0 1 0 0 0,1 0 1 0 0,1-1-1 0 0,0 2 0 0 0,0-1 1 0 0,1 1-1 0 0,0 0 0 0 0,1 0 1 0 0,8-8-1 0 0,-10 13-11 0 0,-1 0-1 0 0,1 1 0 0 0,0 0 1 0 0,-1 0-1 0 0,2 0 0 0 0,-1 1 1 0 0,0 0-1 0 0,1 0 1 0 0,0 0-1 0 0,-1 1 0 0 0,1 0 1 0 0,0 1-1 0 0,0-1 1 0 0,0 1-1 0 0,0 1 0 0 0,1-1 1 0 0,-1 1-1 0 0,0 0 1 0 0,0 1-1 0 0,10 1 0 0 0,6 3-107 0 0,-1 1-1 0 0,0 1 0 0 0,0 1 0 0 0,-1 1 0 0 0,0 1 0 0 0,21 13 0 0 0,-28-15 122 0 0,-1 1 0 0 0,-1 0 0 0 0,1 0 0 0 0,-2 2-1 0 0,1-1 1 0 0,-1 2 0 0 0,-1-1 0 0 0,0 1 0 0 0,16 26 0 0 0,-22-30 70 0 0,-1-1 1 0 0,0 1 0 0 0,0-1 0 0 0,-1 1 0 0 0,0 0 0 0 0,0 0 0 0 0,-1 0 0 0 0,0 0-1 0 0,0 1 1 0 0,-1-1 0 0 0,0 0 0 0 0,-1 11 0 0 0,-1-7 33 0 0,-1 0-1 0 0,0 0 1 0 0,0-1 0 0 0,-1 0 0 0 0,-1 0-1 0 0,0 0 1 0 0,-12 20 0 0 0,7-15 62 0 0,-2-1 0 0 0,0 1 0 0 0,-1-2 0 0 0,0 0 0 0 0,-2 0 0 0 0,1-1 0 0 0,-1-1 0 0 0,-1-1-1 0 0,0 0 1 0 0,-24 12 0 0 0,28-18-11 0 0,0-1-1 0 0,0 0 1 0 0,-1 0-1 0 0,-12 1 0 0 0,22-4 3 0 0,-1 0-18 0 0,3-1-53 0 0,-1 0 0 0 0,1 0 0 0 0,-1 0-1 0 0,1 0 1 0 0,0 0 0 0 0,-1 1 0 0 0,1-1 0 0 0,0 1-1 0 0,-1-1 1 0 0,1 1 0 0 0,0-1 0 0 0,0 1-1 0 0,-1 0 1 0 0,1-1 0 0 0,0 1 0 0 0,0 0 0 0 0,-2 2-1 0 0,9 7 31 0 0,0 0 0 0 0,0 0-1 0 0,0-1 1 0 0,2 0-1 0 0,-1 0 1 0 0,1-1 0 0 0,13 12-1 0 0,0 1-26 0 0,197 249 110 0 0,-58-64 145 0 0,-103-141-932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46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54 2428 0 0,'3'0'4500'0'0,"59"1"-220"0"0,38-13-3051 0 0,-48 5-878 0 0,270-19-575 0 0,-107 16-6891 0 0,-195 10 4070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24.3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795 14 2260 0 0,'-9'-9'12844'0'0,"8"9"-12649"0"0,0-1 0 0 0,-1 1 0 0 0,-33-2 719 0 0,-1 1 0 0 0,0 2-1 0 0,-56 8 1 0 0,68-4-951 0 0,0 0 1 0 0,1 1 0 0 0,0 1-1 0 0,0 2 1 0 0,0 0-1 0 0,-27 16 1 0 0,44-21-24 0 0,0-1 0 0 0,0 2-1 0 0,1-1 1 0 0,-1 1 0 0 0,1-1 0 0 0,0 2-1 0 0,0-1 1 0 0,1 0 0 0 0,-1 1 0 0 0,-4 8 0 0 0,7-10-6 0 0,0 1 0 0 0,0-1 0 0 0,1 0 0 0 0,-1 1 0 0 0,1-1 0 0 0,0 1 0 0 0,0 0 0 0 0,0-1 0 0 0,1 1 0 0 0,0 0 0 0 0,0-1 0 0 0,0 1 0 0 0,0 0 0 0 0,1-1 0 0 0,0 1 0 0 0,2 6 0 0 0,4 10-212 0 0,1-1 0 0 0,1 0-1 0 0,1 0 1 0 0,1-1 0 0 0,0 0 0 0 0,23 28 0 0 0,98 96-406 0 0,-34-39 847 0 0,-93-99-174 0 0,8 10 319 0 0,0 0-1 0 0,-2 1 1 0 0,0 0 0 0 0,13 24 0 0 0,-22-37-220 0 0,-1 0 0 0 0,1 1 1 0 0,-1-1-1 0 0,1 1 0 0 0,-1-1 1 0 0,0 1-1 0 0,0 0 1 0 0,-1-1-1 0 0,1 1 0 0 0,-1 0 1 0 0,0 0-1 0 0,0-1 0 0 0,0 1 1 0 0,-1 0-1 0 0,1 0 1 0 0,-1-1-1 0 0,0 1 0 0 0,0 0 1 0 0,0-1-1 0 0,0 1 0 0 0,-1-1 1 0 0,1 1-1 0 0,-1-1 1 0 0,0 0-1 0 0,0 0 0 0 0,0 0 1 0 0,0 0-1 0 0,-1 0 0 0 0,-4 4 1 0 0,-4 2 56 0 0,-1-1 1 0 0,-1 0-1 0 0,0-1 1 0 0,0 0 0 0 0,0-1-1 0 0,0 0 1 0 0,-1-1-1 0 0,0-1 1 0 0,0 0-1 0 0,-26 3 1 0 0,-16 0 62 0 0,-76-1-1 0 0,132-6-207 0 0,-184-7-2299 0 0,65-6-6459 0 0,77 7 1187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38.4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121 471 1848 0 0,'25'-15'9202'0'0,"31"-8"-4329"0"0,32-23-3664 0 0,-79 41-1090 0 0,61-31-219 0 0,-44 25-62 0 0,-1-2 0 0 0,-1-1 1 0 0,0-1-1 0 0,35-27 0 0 0,-55 38 170 0 0,0 0 1 0 0,0 0-1 0 0,0 0 0 0 0,0 0 1 0 0,-1-1-1 0 0,0 0 0 0 0,0 1 0 0 0,0-1 1 0 0,0 0-1 0 0,-1-1 0 0 0,0 1 1 0 0,0 0-1 0 0,0-1 0 0 0,1-9 0 0 0,-2 11 43 0 0,-1-1 0 0 0,0 0 0 0 0,0 0-1 0 0,-1 0 1 0 0,1 0 0 0 0,-1 0 0 0 0,0 0-1 0 0,-1 1 1 0 0,1-1 0 0 0,-1 0 0 0 0,0 1-1 0 0,0 0 1 0 0,-5-9 0 0 0,1 5 13 0 0,0 1-1 0 0,0 0 1 0 0,0 0 0 0 0,-1 0 0 0 0,0 1 0 0 0,-1 0-1 0 0,1 0 1 0 0,-1 0 0 0 0,0 1 0 0 0,-1 1-1 0 0,1-1 1 0 0,-1 1 0 0 0,0 1 0 0 0,-18-5 0 0 0,15 5-24 0 0,0 2 0 0 0,-1-1 0 0 0,1 2 1 0 0,-1 0-1 0 0,0 0 0 0 0,1 1 0 0 0,-1 1 0 0 0,1 0 1 0 0,0 0-1 0 0,0 1 0 0 0,0 1 0 0 0,0 0 1 0 0,-14 8-1 0 0,10-4 45 0 0,1 1-1 0 0,0 1 1 0 0,0 0 0 0 0,1 1-1 0 0,1 0 1 0 0,0 1 0 0 0,0 1 0 0 0,-21 28-1 0 0,22-25 3 0 0,1 1 0 0 0,1 1 0 0 0,1-1-1 0 0,0 2 1 0 0,1-1 0 0 0,1 1 0 0 0,-8 37-1 0 0,12-42-53 0 0,0 1 0 0 0,2 0-1 0 0,0-1 1 0 0,0 1-1 0 0,2 0 1 0 0,0-1-1 0 0,0 1 1 0 0,1 0-1 0 0,1-1 1 0 0,9 28-1 0 0,-7-30-10 0 0,0-1 0 0 0,1 0-1 0 0,0 0 1 0 0,0-1 0 0 0,1 0-1 0 0,1 0 1 0 0,-1-1 0 0 0,2 1-1 0 0,-1-2 1 0 0,1 1 0 0 0,11 7-1 0 0,-5-6-31 0 0,1 0 0 0 0,0-1 0 0 0,0 0 0 0 0,1-2 0 0 0,0 0 0 0 0,31 8 0 0 0,-4-6-275 0 0,0-1 0 0 0,1-3 0 0 0,-1-2 0 0 0,1-1 1 0 0,56-6-1 0 0,-97 4 210 0 0,161-18-1215 0 0,-149 15 499 0 0,0 0 1 0 0,-1-2 0 0 0,1 0-1 0 0,-1 0 1 0 0,0-2 0 0 0,0 0-1 0 0,-1 0 1 0 0,15-11 0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46.9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 1800 0 0,'12'8'4457'0'0,"36"-4"-3632"0"0,1-3 0 0 0,0-1 0 0 0,54-8-1 0 0,27 0-706 0 0,20 6-1313 0 0,-52 4-2686 0 0,-68-1 1687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47.3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128 165 1440 0 0,'-15'-11'1781'0'0,"1"-2"1"0"0,0 1-1 0 0,0-2 1 0 0,2 0-1 0 0,0-1 0 0 0,0 0 1 0 0,1 0-1 0 0,-12-26 0 0 0,22 40-1573 0 0,3-11 518 0 0,1 12-696 0 0,-1-1 0 0 0,1 1 1 0 0,-1-1-1 0 0,1 1 1 0 0,0 0-1 0 0,-1 0 0 0 0,1 0 1 0 0,0 1-1 0 0,-1-1 1 0 0,1 1-1 0 0,-1-1 0 0 0,4 2 1 0 0,37 13 22 0 0,-39-13-59 0 0,73 32 17 0 0,105 62 0 0 0,63 62-687 0 0,-218-140 591 0 0,0 1 1 0 0,-1 2 0 0 0,-2 0-1 0 0,38 43 1 0 0,-55-55 80 0 0,0 0 1 0 0,-1 1-1 0 0,0-1 0 0 0,-1 1 1 0 0,0 1-1 0 0,0-1 0 0 0,4 16 1 0 0,-7-19 14 0 0,-1 1 0 0 0,0 0 0 0 0,0-1 0 0 0,0 1 0 0 0,-1 0 0 0 0,0-1 0 0 0,-1 1 0 0 0,0 0 0 0 0,0-1 0 0 0,0 1 0 0 0,-1 0 0 0 0,-3 7 0 0 0,-2 3 83 0 0,-2 0-1 0 0,1-1 1 0 0,-2 0-1 0 0,-1 0 1 0 0,0-1-1 0 0,-26 28 1 0 0,-93 80 52 0 0,53-54-1287 0 0,68-62 359 0 0,1 0 1 0 0,0 1-1 0 0,-8 12 1 0 0,-1 15-6977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48.7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6 115 1748 0 0,'-6'-10'8826'0'0,"7"8"-8708"0"0,0 0 0 0 0,0 0 0 0 0,0 0-1 0 0,0 1 1 0 0,1-1 0 0 0,-1 0 0 0 0,0 1 0 0 0,1-1-1 0 0,-1 1 1 0 0,1-1 0 0 0,0 1 0 0 0,-1 0-1 0 0,1 0 1 0 0,0-1 0 0 0,0 1 0 0 0,0 1 0 0 0,0-1-1 0 0,0 0 1 0 0,0 0 0 0 0,3 0 0 0 0,53-13 277 0 0,-45 12-203 0 0,279-38-420 0 0,-131 21-4571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49.1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1 644 0 0,'-18'3'5879'0'0,"17"-2"-5713"0"0,-1 0 1 0 0,1 0-1 0 0,-1 0 0 0 0,1 1 1 0 0,0-1-1 0 0,-1 1 1 0 0,1-1-1 0 0,0 1 1 0 0,0-1-1 0 0,0 1 1 0 0,0 0-1 0 0,0-1 1 0 0,1 1-1 0 0,-1 0 1 0 0,0 0-1 0 0,1 0 1 0 0,-1 0-1 0 0,1 0 1 0 0,0-1-1 0 0,0 1 1 0 0,-1 0-1 0 0,1 0 0 0 0,1 3 1 0 0,6 52 783 0 0,-4-40-708 0 0,45 332 867 0 0,-28-244-897 0 0,-7-41-114 0 0,-2 1-1 0 0,-3 0 1 0 0,0 84 0 0 0,-8-135 24 0 0,-1 0 1 0 0,-1-1-1 0 0,0 1 0 0 0,-1 0 1 0 0,-1-1-1 0 0,0 1 0 0 0,0-1 1 0 0,-1 0-1 0 0,-1-1 0 0 0,0 1 0 0 0,-1-1 1 0 0,-1 0-1 0 0,1-1 0 0 0,-2 1 1 0 0,0-2-1 0 0,-18 18 0 0 0,-37 33 3335 0 0,64-60-3440 0 0,0-1-1 0 0,0 1 0 0 0,0-1 0 0 0,1 1 0 0 0,-1 0 1 0 0,0-1-1 0 0,0 1 0 0 0,1-1 0 0 0,-1 1 0 0 0,0-1 1 0 0,1 1-1 0 0,-1-1 0 0 0,0 0 0 0 0,1 1 0 0 0,-1-1 1 0 0,1 1-1 0 0,-1-1 0 0 0,1 0 0 0 0,-1 1 0 0 0,1-1 1 0 0,-1 0-1 0 0,2 1 0 0 0,117-7-2893 0 0,135-24 0 0 0,-130 13-704 0 0,-59 8 366 0 0,-2-1-1162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49.5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62 408 0 0,'-4'0'2636'0'0,"-3"-1"-1490"0"0,5 2-738 0 0,0-1 0 0 0,0 0-1 0 0,0 0 1 0 0,0 0 0 0 0,0 0 0 0 0,0-1-1 0 0,0 1 1 0 0,0 0 0 0 0,-11-6 2446 0 0,9 3-2446 0 0,8 2-99 0 0,-1-1 1 0 0,1 0-1 0 0,0 1 1 0 0,0-1-1 0 0,0 1 1 0 0,5-1-1 0 0,-9 2-300 0 0,65-12 500 0 0,124-8 1 0 0,-18 15-3760 0 0,-57 2-2436 0 0,-92 3 2710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49.9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 2456 0 0,'-11'11'1782'0'0,"10"-10"-1457"0"0,-1 1 0 0 0,1-1 0 0 0,-1 1-1 0 0,1-1 1 0 0,-1 1 0 0 0,1 0 0 0 0,0-1 0 0 0,0 1-1 0 0,0 0 1 0 0,0 0 0 0 0,0 0 0 0 0,0 0 0 0 0,1 0 0 0 0,-1 0-1 0 0,1 0 1 0 0,-1 0 0 0 0,1 0 0 0 0,0 3 0 0 0,0-4-259 0 0,0 0 1 0 0,1-1-1 0 0,-1 1 1 0 0,1 0-1 0 0,-1 0 1 0 0,1-1-1 0 0,-1 1 1 0 0,1 0-1 0 0,-1-1 1 0 0,1 1-1 0 0,0-1 1 0 0,-1 1-1 0 0,1-1 1 0 0,0 1-1 0 0,0-1 1 0 0,-1 1-1 0 0,1-1 1 0 0,0 0-1 0 0,0 1 1 0 0,0-1-1 0 0,-1 0 1 0 0,1 0-1 0 0,1 0 1 0 0,18 5 376 0 0,-20-5-430 0 0,43 6 226 0 0,0-2-1 0 0,1-2 1 0 0,59-4-1 0 0,-16 0-1036 0 0,-54 2 343 0 0,225-4-5721 0 0,-201 1 2593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50.3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87 1464 0 0,'-5'-25'7140'0'0,"-13"-36"1"0"0,71 273-5510 0 0,-24-111-1401 0 0,-1 1-117 0 0,5-2 1 0 0,5-2-1 0 0,3-1 0 0 0,5-2 1 0 0,83 128-1 0 0,-121-212 251 0 0,-1-1-1 0 0,1 1 0 0 0,13 11 0 0 0,-20-21-120 0 0,2-2-207 0 0,1 1-1 0 0,-1-1 0 0 0,1 0 1 0 0,-1 0-1 0 0,0 0 0 0 0,1-1 1 0 0,-1 1-1 0 0,0-1 0 0 0,0 0 1 0 0,0 1-1 0 0,0-1 0 0 0,0-1 1 0 0,-1 1-1 0 0,1 0 0 0 0,-1-1 1 0 0,1 1-1 0 0,-1-1 0 0 0,0 0 1 0 0,0 0-1 0 0,3-5 0 0 0,5-9 9 0 0,-1 0 0 0 0,10-27 0 0 0,-11 26-11 0 0,45-122-302 0 0,38-152 1 0 0,-1-1-664 0 0,-78 250 477 0 0,-9 31-115 0 0,1-1 0 0 0,0 1-1 0 0,0 0 1 0 0,1 1 0 0 0,10-19-1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50.6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153 0 2204 0 0,'-153'63'15560'0'0,"153"-62"-15520"0"0,1-1 13 0 0,0 1 0 0 0,-1 0 0 0 0,1-1 0 0 0,0 1 0 0 0,-1-1 0 0 0,1 1-1 0 0,0-1 1 0 0,0 0 0 0 0,-1 1 0 0 0,1-1 0 0 0,0 0 0 0 0,0 1 0 0 0,-1-1 0 0 0,1 0 0 0 0,0 0-1 0 0,0 0 1 0 0,0 0 0 0 0,1 0 0 0 0,422 2 1773 0 0,6-26-3191 0 0,-23 1-1956 0 0,-393 22 2998 0 0,148-6-2169 0 0,-57-2-5079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51.5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63 315 3068 0 0,'-10'-15'6780'0'0,"-5"-3"-2895"0"0,24 52-3437 0 0,-1 15-337 0 0,-2 1 1 0 0,-1 87-1 0 0,-19 101-11 0 0,9-176-132 0 0,-4 26 433 0 0,-26 100 0 0 0,33-184-99 0 0,1-14-277 0 0,2-17-166 0 0,108-708 137 0 0,-102 699 303 0 0,1 1 0 0 0,1-1 1 0 0,2 1-1 0 0,20-43 0 0 0,-25 67-257 0 0,0-1-1 0 0,1 1 1 0 0,1 1-1 0 0,-1-1 1 0 0,2 1 0 0 0,15-15-1 0 0,-18 19-65 0 0,1 1 0 0 0,0 0 0 0 0,0 1 0 0 0,0-1 0 0 0,1 1 0 0 0,-1 1 0 0 0,1 0 0 0 0,0 0 0 0 0,0 0 0 0 0,0 1 0 0 0,12-2 0 0 0,-13 3-41 0 0,0 0 0 0 0,0 0 0 0 0,0 1 1 0 0,0 0-1 0 0,0 1 0 0 0,0 0 0 0 0,0 0 0 0 0,0 0 0 0 0,0 1 0 0 0,0 0 0 0 0,0 0 0 0 0,-1 1 0 0 0,1-1 0 0 0,-1 2 0 0 0,7 3 0 0 0,-5-1 7 0 0,-1-1 0 0 0,0 1 0 0 0,0 1 0 0 0,-1-1 0 0 0,0 1 0 0 0,0 0-1 0 0,-1 1 1 0 0,1-1 0 0 0,-2 1 0 0 0,7 14 0 0 0,-5-9 22 0 0,0 1 1 0 0,-2 0-1 0 0,0 0 1 0 0,0 1-1 0 0,-1-1 1 0 0,-1 1-1 0 0,-1 0 1 0 0,0 0-1 0 0,-1-1 1 0 0,0 1-1 0 0,-1 0 1 0 0,-1 0-1 0 0,0-1 1 0 0,-6 19-1 0 0,4-22 34 0 0,0 0-1 0 0,-1-1 0 0 0,0 1 0 0 0,-1-1 0 0 0,0 0 0 0 0,0-1 1 0 0,-1 1-1 0 0,-1-1 0 0 0,1-1 0 0 0,-1 0 0 0 0,-1 0 0 0 0,0 0 1 0 0,0-1-1 0 0,0 0 0 0 0,-14 7 0 0 0,3-4 24 0 0,1-1 0 0 0,-1-1 0 0 0,-1-1 0 0 0,0-1 0 0 0,1-1 0 0 0,-2 0 0 0 0,-25 1 0 0 0,-14 4 490 0 0,58-9-440 0 0,-4 0 15 0 0,7-1-81 0 0,0 0 0 0 0,-1 0 1 0 0,1 0-1 0 0,-1 0 0 0 0,1 0 1 0 0,-1 0-1 0 0,1 0 0 0 0,-1 0 1 0 0,1 0-1 0 0,0 0 0 0 0,-1 0 1 0 0,1 0-1 0 0,-1 1 1 0 0,1-1-1 0 0,0 0 0 0 0,-1 0 1 0 0,1 0-1 0 0,-1 0 0 0 0,1 1 1 0 0,0-1-1 0 0,-1 0 0 0 0,1 1 1 0 0,0-1-1 0 0,-1 0 0 0 0,1 0 1 0 0,-1 1-1 0 0,2 2 2 0 0,0-1 0 0 0,1 0 1 0 0,-1 1-1 0 0,0-1 0 0 0,1 0 0 0 0,-1 0 0 0 0,1 0 0 0 0,0 0 0 0 0,-1 0 0 0 0,1-1 1 0 0,0 1-1 0 0,0 0 0 0 0,0-1 0 0 0,1 0 0 0 0,-1 1 0 0 0,0-1 0 0 0,0 0 1 0 0,5 1-1 0 0,11 9 15 0 0,2 4-20 0 0,0 1 1 0 0,-1 1-1 0 0,-1 1 0 0 0,28 35 0 0 0,53 90-109 0 0,-53-73 76 0 0,-18-26 210 0 0,-13-20 365 0 0,30 38 1 0 0,-31-50-487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53.9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14 135 392 0 0,'-13'-2'7863'0'0,"81"-10"-7016"0"0,113-4 1 0 0,-46 6-630 0 0,604-72 766 0 0,-736 82-940 0 0,62-9 228 0 0,-62 9-193 0 0,16-3 116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56.5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23 304 2036 0 0,'-2'-150'13000'0'0,"13"179"-12328"0"0,11 328 183 0 0,-18-204-728 0 0,5 429 561 0 0,-11-498 574 0 0,2-82-964 0 0,0-2-289 0 0,-1 0 0 0 0,0 0 1 0 0,1-1-1 0 0,-1 1 0 0 0,0 0 0 0 0,1-1 1 0 0,-1 1-1 0 0,0 0 0 0 0,1-1 0 0 0,-1 1 1 0 0,1-1-1 0 0,-1 1 0 0 0,1-1 1 0 0,-1 1-1 0 0,1-1 0 0 0,-1 0 0 0 0,1 1 1 0 0,0-1-1 0 0,-1 1 0 0 0,1-1 0 0 0,0 0 1 0 0,-1 0-1 0 0,1 1 0 0 0,0-1 1 0 0,0-1-1 0 0,-6-23 70 0 0,5 18-45 0 0,-15-75 1 0 0,-7-136 0 0 0,16-87 1199 0 0,7 281-1041 0 0,11-263 1451 0 0,-7 255-1630 0 0,1 1 0 0 0,2-1-1 0 0,1 1 1 0 0,1 1 0 0 0,2-1 0 0 0,27-53-1 0 0,-33 74-91 0 0,1 1 0 0 0,0 0 0 0 0,1 0 1 0 0,0 1-1 0 0,0-1 0 0 0,1 2 0 0 0,0-1 0 0 0,0 1 0 0 0,1 0 0 0 0,0 1 0 0 0,0 0 0 0 0,0 0 0 0 0,17-7 0 0 0,-18 10 37 0 0,0 1 1 0 0,0-1-1 0 0,1 2 1 0 0,-1-1-1 0 0,0 1 1 0 0,1 0-1 0 0,-1 0 1 0 0,1 1-1 0 0,-1 1 1 0 0,1-1-1 0 0,-1 1 1 0 0,0 1-1 0 0,1-1 1 0 0,-1 1 0 0 0,0 1-1 0 0,0 0 1 0 0,0 0-1 0 0,7 4 1 0 0,-7-3 27 0 0,-1 0 1 0 0,0 0 0 0 0,-1 1-1 0 0,1 0 1 0 0,-1 0 0 0 0,0 1-1 0 0,0-1 1 0 0,-1 1 0 0 0,0 1-1 0 0,0-1 1 0 0,0 1 0 0 0,-1 0-1 0 0,0 0 1 0 0,0 0 0 0 0,-1 0-1 0 0,1 1 1 0 0,-2-1 0 0 0,4 14 0 0 0,-4-8-1 0 0,0 0 1 0 0,-1 1 0 0 0,0-1 0 0 0,-1 1 0 0 0,-1-1-1 0 0,0 1 1 0 0,-1-1 0 0 0,0 0 0 0 0,-1 1 0 0 0,-7 18 0 0 0,1-8 18 0 0,0-1 0 0 0,-2 0 1 0 0,-1 0-1 0 0,0-1 0 0 0,-2-1 1 0 0,-1 0-1 0 0,-20 23 1 0 0,22-30-305 0 0,0-1-1 0 0,0-1 1 0 0,-1 0 0 0 0,-1 0 0 0 0,0-2 0 0 0,-1 0 0 0 0,0 0 0 0 0,0-2-1 0 0,-1 0 1 0 0,-25 8 0 0 0,33-13-1556 0 0,2-1 1420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55.0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1 121 1700 0 0,'0'0'4119'0'0,"15"5"-1623"0"0,222-33 830 0 0,306-29-2050 0 0,-217 32-1126 0 0,-160 14 169 0 0,-125 10-50 0 0,-37 1-237 0 0,-1 0-23 0 0,59-3 8 0 0,-59 3-135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56.6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24 116 3456 0 0,'-16'-23'7595'0'0,"8"0"-3704"0"0,8 22-3833 0 0,0 0 1 0 0,0-1-1 0 0,0 1 1 0 0,1-1-1 0 0,-1 1 1 0 0,0-1-1 0 0,1 1 1 0 0,-1 0-1 0 0,1-1 1 0 0,-1 1-1 0 0,1 0 1 0 0,-1-1-1 0 0,1 1 1 0 0,0 0-1 0 0,0 0 1 0 0,0 0-1 0 0,0 0 1 0 0,0 0-1 0 0,0 0 1 0 0,0 0-1 0 0,0 0 1 0 0,0 0-1 0 0,0 0 1 0 0,1 0-1 0 0,-1 1 1 0 0,0-1-1 0 0,0 0 1 0 0,1 1-1 0 0,-1-1 1 0 0,1 1-1 0 0,-1 0 1 0 0,2-1-1 0 0,27-7 11 0 0,0 1 0 0 0,0 1 0 0 0,39-2 0 0 0,96 3-1306 0 0,-90 4 397 0 0,81 0-1930 0 0,-78 2-3982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57.2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336 1 1964 0 0,'-16'4'4683'0'0,"-10"8"-400"0"0,25-11-4004 0 0,-1 3 0 0 0,10 33 686 0 0,-1 1 1 0 0,-2 0-1 0 0,-1 0 1 0 0,-3 72-1 0 0,0-34-368 0 0,1 139 208 0 0,9 184-320 0 0,-5-331-388 0 0,-3-1 0 0 0,-10 123-1 0 0,6-184-78 0 0,0 1-1 0 0,0-1 1 0 0,-1 0-1 0 0,0 0 0 0 0,0 0 1 0 0,0 0-1 0 0,-1 0 0 0 0,0 0 1 0 0,0 0-1 0 0,-1-1 1 0 0,1 0-1 0 0,-1 0 0 0 0,0 0 1 0 0,0 0-1 0 0,-1 0 1 0 0,0-1-1 0 0,0 0 0 0 0,0 0 1 0 0,-11 7-1 0 0,1-4 88 0 0,0 0 1 0 0,0-1-1 0 0,-1-1 0 0 0,0 0 1 0 0,0-1-1 0 0,-27 3 0 0 0,-64 7 2045 0 0,104-14-1872 0 0,-7 2 139 0 0,203-4-445 0 0,33 0-1738 0 0,0 9-3308 0 0,-167-6 2181 0 0,-21-2-2184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58.1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1158 60 2276 0 0,'-2'-14'5933'0'0,"-2"-31"2746"0"0,2 45-8676 0 0,1 1 0 0 0,-1-1 0 0 0,1 1 1 0 0,-1-1-1 0 0,1 1 0 0 0,0-1 0 0 0,-1 1 1 0 0,1 0-1 0 0,0 0 0 0 0,-1 0 0 0 0,1 0 1 0 0,0 0-1 0 0,0 0 0 0 0,0 0 0 0 0,0 0 1 0 0,0 0-1 0 0,0 1 0 0 0,-1 0 0 0 0,-18 31 54 0 0,14-21-31 0 0,-12 16 50 0 0,-181 287 652 0 0,149-243-461 0 0,-4-3 1 0 0,-77 77-1 0 0,111-125-170 0 0,-2-1-1 0 0,0-1 1 0 0,-2-1 0 0 0,0-1-1 0 0,-47 24 1 0 0,62-36-82 0 0,-1-1 0 0 0,0 0 0 0 0,0 0 0 0 0,0-1 0 0 0,0-1 0 0 0,-1 0 0 0 0,1 0 0 0 0,-1-1 0 0 0,0 0 0 0 0,1-1 0 0 0,-1 0 0 0 0,0-1 0 0 0,1 0 0 0 0,-1 0 0 0 0,1-1 0 0 0,0-1 0 0 0,-1 0 0 0 0,1 0 0 0 0,-12-7 0 0 0,4 0-42 0 0,1-1-1 0 0,0 0 1 0 0,1-1-1 0 0,0-1 1 0 0,1-1-1 0 0,1-1 1 0 0,0 1-1 0 0,1-2 1 0 0,0 0-1 0 0,2-1 1 0 0,0 0-1 0 0,0 0 1 0 0,-10-28-1 0 0,14 29 23 0 0,0 0-1 0 0,1 0 1 0 0,1-1-1 0 0,0 0 1 0 0,2 0-1 0 0,0 0 1 0 0,1-1-1 0 0,0 1 0 0 0,1-1 1 0 0,2 1-1 0 0,-1-1 1 0 0,2 1-1 0 0,0 0 1 0 0,2-1-1 0 0,9-31 0 0 0,-7 35-2 0 0,1 1 0 0 0,1-1 0 0 0,0 1 0 0 0,0 1 1 0 0,2 0-1 0 0,-1 0 0 0 0,2 1 0 0 0,-1 0 0 0 0,1 1 0 0 0,1 0 0 0 0,0 0 0 0 0,0 2 0 0 0,1-1 0 0 0,0 2 0 0 0,1-1 0 0 0,0 2 0 0 0,0 0 0 0 0,22-6 0 0 0,-17 6-8 0 0,1 1 1 0 0,0 1-1 0 0,-1 1 1 0 0,1 1-1 0 0,0 0 1 0 0,1 1 0 0 0,-1 2-1 0 0,0 0 1 0 0,0 1-1 0 0,0 1 1 0 0,0 1-1 0 0,-1 0 1 0 0,29 12-1 0 0,-31-9 9 0 0,-1 1 0 0 0,-1 1 0 0 0,1 0 0 0 0,-1 1 0 0 0,-1 1 0 0 0,0 0 0 0 0,-1 1 0 0 0,0 1 0 0 0,0 0 0 0 0,-2 0 0 0 0,1 1 0 0 0,-2 1 0 0 0,12 21 0 0 0,4 15 13 0 0,-2 1 1 0 0,31 100-1 0 0,-50-137-2 0 0,8 27 37 0 0,2-1-1 0 0,2-1 1 0 0,2-1 0 0 0,2-1 0 0 0,1 0-1 0 0,30 38 1 0 0,-41-62-32 0 0,0 0 0 0 0,1-1 1 0 0,1-1-1 0 0,1 0 0 0 0,-1-1 0 0 0,2 0 1 0 0,-1-1-1 0 0,2 0 0 0 0,-1-2 0 0 0,1 0 1 0 0,0 0-1 0 0,1-2 0 0 0,0 0 0 0 0,0 0 1 0 0,0-2-1 0 0,1 0 0 0 0,29 2 0 0 0,-25-5-305 0 0,1-2 0 0 0,-1 0 0 0 0,0-1 0 0 0,1-1 0 0 0,22-6 0 0 0,-28 4-716 0 0,-1 0 1 0 0,27-13-1 0 0,-32 12-438 0 0,0 0-1 0 0,-1 0 0 0 0,1-1 1 0 0,11-11-1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58.9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47 510 1160 0 0,'-4'-2'669'0'0,"0"0"-1"0"0,1 0 1 0 0,-1 0-1 0 0,1-1 1 0 0,0 1-1 0 0,-3-4 670 0 0,3 3-670 0 0,0-1 1 0 0,-3-4-1 0 0,5 6-539 0 0,-1-1-1 0 0,2 0 0 0 0,-1 1 1 0 0,0-1-1 0 0,0 0 0 0 0,1 1 1 0 0,-1-1-1 0 0,1 0 0 0 0,0 0 1 0 0,0 0-1 0 0,0 1 1 0 0,0-1-1 0 0,0 0 0 0 0,1 0 1 0 0,0 0-1 0 0,0-3 0 0 0,5-14 268 0 0,1 1 0 0 0,1 0-1 0 0,1 0 1 0 0,13-22 0 0 0,51-70 268 0 0,-26 43 142 0 0,-24 34-116 0 0,34-60 1367 0 0,-65 139-1911 0 0,-4-3-59 0 0,1 1 0 0 0,-7 56 0 0 0,0 91-78 0 0,14-50 29 0 0,15 154 0 0 0,-1-107 36 0 0,-10-170-71 0 0,0-1 0 0 0,0 1 0 0 0,-2 0 0 0 0,0 0-1 0 0,-1 0 1 0 0,-7 22 0 0 0,6-29 25 0 0,0 0-1 0 0,0 0 1 0 0,-2-1-1 0 0,1 1 1 0 0,-1-1-1 0 0,0 0 1 0 0,-1-1-1 0 0,0 0 1 0 0,0 0-1 0 0,-17 14 1 0 0,-63 38 1995 0 0,86-60-2007 0 0,1 0 0 0 0,0 0 0 0 0,0 0 0 0 0,-1 0 0 0 0,1 0 0 0 0,0 1 0 0 0,0-1 0 0 0,-1 0 0 0 0,1 0 0 0 0,0 0 0 0 0,0 0 0 0 0,-1 1 0 0 0,1-1 1 0 0,0 0-1 0 0,0 0 0 0 0,0 1 0 0 0,-1-1 0 0 0,1 0 0 0 0,0 0 0 0 0,0 1 0 0 0,0-1 0 0 0,0 0 0 0 0,0 1 0 0 0,0-1 0 0 0,0 0 0 0 0,0 0 0 0 0,0 1 0 0 0,0-1 0 0 0,0 0 0 0 0,0 1 0 0 0,0-1 0 0 0,0 0 0 0 0,0 1 1 0 0,0-1-1 0 0,0 0 0 0 0,0 0 0 0 0,0 1 0 0 0,0-1 0 0 0,0 0 0 0 0,0 1 0 0 0,0-1 0 0 0,1 0 0 0 0,-1 0 0 0 0,0 1 0 0 0,0-1 0 0 0,0 0 0 0 0,1 0 0 0 0,-1 1 0 0 0,0-1 0 0 0,0 0 0 0 0,1 0 0 0 0,-1 0 0 0 0,0 0 1 0 0,0 1-1 0 0,1-1 0 0 0,-1 0 0 0 0,0 0 0 0 0,0 0 0 0 0,1 0 0 0 0,-1 0 0 0 0,0 0 0 0 0,1 0 0 0 0,-1 0 0 0 0,0 0 0 0 0,1 0 0 0 0,-1 0 0 0 0,0 0 0 0 0,1 0 0 0 0,24 4 1 0 0,-23-4 44 0 0,219 6-2745 0 0,-83-4-7491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39:59.8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0 146 1476 0 0,'0'0'3236'0'0,"29"-19"1314"0"0,-6 5-4093 0 0,0 1 1 0 0,0 0 0 0 0,1 2 0 0 0,1 0 0 0 0,37-10 0 0 0,130-21-222 0 0,-186 41-232 0 0,0 1 0 0 0,1-1 0 0 0,-1 1 0 0 0,1 0 0 0 0,-1 1 1 0 0,1 0-1 0 0,-1 0 0 0 0,1 0 0 0 0,-1 1 0 0 0,0 0 0 0 0,0 0 0 0 0,0 0 0 0 0,0 1 0 0 0,0 0 0 0 0,8 5 0 0 0,2 4-3 0 0,0 1-1 0 0,0 1 0 0 0,19 21 1 0 0,3 3-273 0 0,-2-7-6286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0:00.4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1 107 1588 0 0,'0'0'10014'0'0,"4"1"-9270"0"0,35-1 1272 0 0,72-8-1 0 0,-24 1-1298 0 0,1695-67-442 0 0,-1625 66-361 0 0,23 0-533 0 0,-60 6-5589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0:01.7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0 283 2736 0 0,'21'-83'12622'0'0,"-21"81"-12314"0"0,22 48 949 0 0,6 87-815 0 0,19 231 0 0 0,-37-262-373 0 0,-4-49-75 0 0,-1 0 1 0 0,-4 0 0 0 0,-7 85 0 0 0,6-137-43 0 0,0 0 0 0 0,0 0 0 0 0,0 1 0 0 0,0-1-1 0 0,0 0 1 0 0,0 0 0 0 0,0 0 0 0 0,-1 0 0 0 0,1 0 0 0 0,0 0 0 0 0,-1 0 0 0 0,1 0-1 0 0,-1 0 1 0 0,1 0 0 0 0,-1 0 0 0 0,1 0 0 0 0,-1 0 0 0 0,0 0 0 0 0,1 0 0 0 0,-1-1 0 0 0,0 1-1 0 0,0 0 1 0 0,0 0 0 0 0,0-1 0 0 0,0 1 0 0 0,0-1 0 0 0,0 1 0 0 0,0-1 0 0 0,0 1-1 0 0,0-1 1 0 0,0 1 0 0 0,0-1 0 0 0,0 0 0 0 0,0 0 0 0 0,0 0 0 0 0,0 1 0 0 0,0-1 0 0 0,0 0-1 0 0,0 0 1 0 0,-1-1 0 0 0,1 1 0 0 0,0 0 0 0 0,0 0 0 0 0,0 0 0 0 0,0-1 0 0 0,0 1 0 0 0,0 0-1 0 0,0-1 1 0 0,0 1 0 0 0,0-1 0 0 0,0 0 0 0 0,0 1 0 0 0,0-1 0 0 0,0 0 0 0 0,-1-1 0 0 0,-3-1-216 0 0,0-1 1 0 0,0-1 0 0 0,0 1 0 0 0,0-1 0 0 0,1 0-1 0 0,0 0 1 0 0,0 0 0 0 0,-6-9 0 0 0,5 2 18 0 0,1-1-1 0 0,0 1 1 0 0,0-1 0 0 0,1 0-1 0 0,1 0 1 0 0,0 0 0 0 0,1 0-1 0 0,0-14 1 0 0,10-116 1041 0 0,-2 63 49 0 0,-12-103 2295 0 0,1 130-2050 0 0,2-1-1 0 0,5-56 1 0 0,0 91-1039 0 0,1-1-1 0 0,0 1 1 0 0,2 0 0 0 0,0 0 0 0 0,1 1 0 0 0,0 0 0 0 0,2 0 0 0 0,0 0 0 0 0,1 1 0 0 0,1 1 0 0 0,1 0-1 0 0,24-26 1 0 0,-28 32-67 0 0,2 1 0 0 0,-1 1-1 0 0,1 0 1 0 0,0 0 0 0 0,1 1 0 0 0,0 0-1 0 0,0 1 1 0 0,0 0 0 0 0,1 1-1 0 0,0 0 1 0 0,0 1 0 0 0,0 0-1 0 0,0 1 1 0 0,1 0 0 0 0,-1 1 0 0 0,1 0-1 0 0,0 1 1 0 0,0 1 0 0 0,-1 0-1 0 0,25 4 1 0 0,-23-1-47 0 0,-1 1 0 0 0,0 0 0 0 0,0 1-1 0 0,0 1 1 0 0,-1 0 0 0 0,0 0 0 0 0,0 1 0 0 0,0 1-1 0 0,-1 0 1 0 0,0 1 0 0 0,-1 0 0 0 0,0 0 0 0 0,0 1-1 0 0,-1 1 1 0 0,-1-1 0 0 0,1 2 0 0 0,-2-1 0 0 0,8 15 0 0 0,-7-12 5 0 0,-1 0 0 0 0,-1 1 0 0 0,0-1 0 0 0,-1 1 0 0 0,0 1 0 0 0,-1-1 0 0 0,-1 1 0 0 0,-1 0 0 0 0,0-1 0 0 0,-1 1 0 0 0,0 0 0 0 0,-2 0 0 0 0,0 0 0 0 0,0 0 0 0 0,-6 23 0 0 0,4-30 69 0 0,0-1 1 0 0,0 1 0 0 0,0-1-1 0 0,-1 0 1 0 0,-1 0 0 0 0,1 0-1 0 0,-1-1 1 0 0,0 1-1 0 0,-1-1 1 0 0,0 0 0 0 0,0-1-1 0 0,0 1 1 0 0,-1-1-1 0 0,0-1 1 0 0,0 1 0 0 0,-11 5-1 0 0,5-5 54 0 0,0 0 0 0 0,0 0 0 0 0,-1-2 0 0 0,0 1 0 0 0,1-2-1 0 0,-2 0 1 0 0,1-1 0 0 0,0 0 0 0 0,-28 0 0 0 0,-72-9 468 0 0,111 7-495 0 0,-11-1-32 0 0,14 1-45 0 0,13 5 9 0 0,5 3 14 0 0,-1 1-1 0 0,0 1 1 0 0,-1 0-1 0 0,21 17 1 0 0,62 59 17 0 0,-42-34 5 0 0,118 108-6 0 0,-68-58 210 0 0,-106-101-225 0 0,10 9-864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0:04.2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255 217 616 0 0,'25'-30'13479'0'0,"-23"28"-13357"0"0,0 0 1 0 0,0-1-1 0 0,-1 1 0 0 0,1 0 1 0 0,-1-1-1 0 0,0 1 1 0 0,0-1-1 0 0,2-4 1 0 0,-1 2 9 0 0,1-4 150 0 0,-1 1 0 0 0,0-1-1 0 0,0 0 1 0 0,0 0 0 0 0,0-16 0 0 0,-2 24-140 0 0,-11-32 680 0 0,8 27-736 0 0,-8-6 6 0 0,-25-2-25 0 0,31 11-63 0 0,-33-1-35 0 0,29 5 16 0 0,0-1 1 0 0,0 1 0 0 0,0 0 0 0 0,1 1 0 0 0,-1 0-1 0 0,0 1 1 0 0,1 0 0 0 0,-1 0 0 0 0,1 0 0 0 0,0 1-1 0 0,0 1 1 0 0,1-1 0 0 0,-1 1 0 0 0,1 1 0 0 0,0-1-1 0 0,0 1 1 0 0,1 0 0 0 0,-1 1 0 0 0,2-1 0 0 0,-1 1-1 0 0,1 1 1 0 0,0-1 0 0 0,0 1 0 0 0,1 0 0 0 0,0 0-1 0 0,0 0 1 0 0,1 0 0 0 0,0 1 0 0 0,0-1 0 0 0,1 1-1 0 0,0 0 1 0 0,1 0 0 0 0,0-1 0 0 0,0 1 0 0 0,1 0-1 0 0,0 0 1 0 0,1 0 0 0 0,0 0 0 0 0,0 0-1 0 0,1 0 1 0 0,0 0 0 0 0,0-1 0 0 0,1 1 0 0 0,0-1-1 0 0,1 0 1 0 0,0 0 0 0 0,0 0 0 0 0,9 12 0 0 0,-5-11-86 0 0,0 0 1 0 0,1 0 0 0 0,0 0 0 0 0,1-2 0 0 0,-1 1-1 0 0,1-1 1 0 0,1 0 0 0 0,17 8 0 0 0,-22-12 40 0 0,0 0 0 0 0,1-1 1 0 0,-1 0-1 0 0,1 0 0 0 0,0 0 0 0 0,-1-1 1 0 0,1 1-1 0 0,0-2 0 0 0,0 1 0 0 0,0-1 1 0 0,0 0-1 0 0,0-1 0 0 0,0 1 0 0 0,-1-1 1 0 0,1-1-1 0 0,13-3 0 0 0,-17 2 44 0 0,1 1 0 0 0,0-1 0 0 0,-1 1-1 0 0,1-1 1 0 0,-1 0 0 0 0,0 0 0 0 0,0-1 0 0 0,0 1 0 0 0,0-1-1 0 0,0 0 1 0 0,-1 1 0 0 0,0-1 0 0 0,0 0 0 0 0,0 0 0 0 0,0 0-1 0 0,-1-1 1 0 0,1 1 0 0 0,-1 0 0 0 0,0-1 0 0 0,0 1 0 0 0,-1-1-1 0 0,0 1 1 0 0,1-5 0 0 0,-1-8 175 0 0,1 0 1 0 0,-2 0-1 0 0,0 0 0 0 0,-7-29 0 0 0,4 27 63 0 0,0 6-59 0 0,1 0-1 0 0,1 0 0 0 0,0 0 0 0 0,1 0 1 0 0,0-18-1 0 0,2 27-147 0 0,-1 0 1 0 0,1 0-1 0 0,0-1 0 0 0,0 1 0 0 0,1 0 1 0 0,-1 0-1 0 0,1 0 0 0 0,0 0 1 0 0,0 1-1 0 0,0-1 0 0 0,1 0 1 0 0,-1 1-1 0 0,1 0 0 0 0,0-1 0 0 0,0 1 1 0 0,0 0-1 0 0,0 0 0 0 0,0 1 1 0 0,1-1-1 0 0,6-4 0 0 0,-2 3-15 0 0,-1 0 0 0 0,1 0-1 0 0,-1 1 1 0 0,1 0-1 0 0,0 0 1 0 0,0 1 0 0 0,0 0-1 0 0,1 0 1 0 0,-1 1 0 0 0,0 0-1 0 0,1 1 1 0 0,-1 0 0 0 0,1 0-1 0 0,-1 0 1 0 0,16 4-1 0 0,-12-1-15 0 0,-1 1-1 0 0,0 0 0 0 0,0 1 0 0 0,0 0 0 0 0,-1 0 0 0 0,0 1 0 0 0,0 1 0 0 0,0 0 0 0 0,-1 0 0 0 0,15 15 0 0 0,2 5-177 0 0,0 1 0 0 0,-3 1 0 0 0,29 45 1 0 0,-40-55 79 0 0,-1 0 0 0 0,-1 1 0 0 0,-1 0 1 0 0,-1 0-1 0 0,-1 1 0 0 0,-1 0 0 0 0,5 27 0 0 0,-10-42 113 0 0,0 0 58 0 0,0 1 0 0 0,0-1 0 0 0,-1 0 0 0 0,0 1 1 0 0,0-1-1 0 0,-2 9 448 0 0,-6-23 307 0 0,5-4-661 0 0,0 0 0 0 0,1 0 1 0 0,1 0-1 0 0,0 0 0 0 0,1 0 0 0 0,0-1 1 0 0,1 1-1 0 0,0 0 0 0 0,1 0 0 0 0,4-15 1 0 0,1 2-180 0 0,0 0 0 0 0,2 1 0 0 0,23-45 0 0 0,-25 56-267 0 0,1 0 0 0 0,0 1-1 0 0,0 1 1 0 0,1-1 0 0 0,1 1 0 0 0,0 1 0 0 0,1 0 0 0 0,0 0 0 0 0,18-12 0 0 0,-17 15-1116 0 0,1 0 0 0 0,-1 0 0 0 0,2 1 0 0 0,-1 1 0 0 0,25-7 0 0 0,-11 6-3777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0:05.4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341 81 896 0 0,'-11'-7'3317'0'0,"2"1"-1580"0"0,0 0 0 0 0,0 0 1 0 0,-10-11 1256 0 0,19 17-2964 0 0,0 0 0 0 0,0-1 0 0 0,0 1 0 0 0,0-1 0 0 0,0 1 0 0 0,0 0 0 0 0,0-1 0 0 0,1 1 0 0 0,-1-1 0 0 0,0 1 0 0 0,0 0 0 0 0,0-1 0 0 0,0 1-1 0 0,0 0 1 0 0,1-1 0 0 0,-1 1 0 0 0,0 0 0 0 0,0-1 0 0 0,0 1 0 0 0,1 0 0 0 0,-1-1 0 0 0,0 1 0 0 0,1 0 0 0 0,-1 0 0 0 0,0-1 0 0 0,1 1 0 0 0,41-7 324 0 0,1 3 1 0 0,71 0 0 0 0,-17 2-400 0 0,-23-3-117 0 0,36-3 3 0 0,192 12 0 0 0,-300-4 199 0 0,1 1-1 0 0,-1-1 0 0 0,0 0 0 0 0,1 1 1 0 0,-1 0-1 0 0,0-1 0 0 0,0 1 1 0 0,1 0-1 0 0,-1 0 0 0 0,0 1 0 0 0,0-1 1 0 0,0 0-1 0 0,0 1 0 0 0,2 1 1 0 0,-3-2 62 0 0,-5 15 126 0 0,-36 28-152 0 0,-2-1 1 0 0,-2-2-1 0 0,-63 44 1 0 0,11-8 7 0 0,-471 451 3659 0 0,519-480-2917 0 0,1 2 1 0 0,-59 85 0 0 0,106-134-807 0 0,-1-1-1 0 0,0 1 1 0 0,1 0 0 0 0,-1 0-1 0 0,1 0 1 0 0,0 0-1 0 0,-1 0 1 0 0,1 0 0 0 0,0-1-1 0 0,-1 1 1 0 0,1 0 0 0 0,0 0-1 0 0,0 0 1 0 0,0 0 0 0 0,0 0-1 0 0,0 0 1 0 0,0 0 0 0 0,0 0-1 0 0,0 0 1 0 0,1 0-1 0 0,-1 0 1 0 0,0 0 0 0 0,0 0-1 0 0,1 0 1 0 0,-1 0 0 0 0,1 0-1 0 0,-1 0 1 0 0,1-1 0 0 0,-1 1-1 0 0,1 0 1 0 0,-1 0-1 0 0,1-1 1 0 0,0 1 0 0 0,-1 0-1 0 0,1-1 1 0 0,0 1 0 0 0,0 0-1 0 0,0-1 1 0 0,-1 1 0 0 0,1-1-1 0 0,0 1 1 0 0,0-1 0 0 0,0 0-1 0 0,0 1 1 0 0,0-1-1 0 0,1 0 1 0 0,5 3 54 0 0,0-1 0 0 0,0 0-1 0 0,0-1 1 0 0,11 2 0 0 0,53-1-30 0 0,1-2 1 0 0,-1-4-1 0 0,78-14 0 0 0,3 1-547 0 0,280 2-556 0 0,-149 26 907 0 0,-220-9 595 0 0,-59-2-412 0 0,3-1-155 0 0,14-2 34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57.2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282 416 1976 0 0,'5'-8'1872'0'0,"17"-33"2924"0"0,5-20-2624 0 0,-26 59-1960 0 0,1-8 685 0 0,-5 8-741 0 0,1 0 0 0 0,-1 0-1 0 0,-1 1 1 0 0,1-1 0 0 0,0 1 0 0 0,0-1-1 0 0,0 1 1 0 0,-1 0 0 0 0,1 1 0 0 0,-1-1-1 0 0,1 0 1 0 0,-1 1 0 0 0,1 0 0 0 0,0 0-1 0 0,-1 0 1 0 0,1 0 0 0 0,-1 1 0 0 0,1-1 0 0 0,-1 1-1 0 0,1 0 1 0 0,-1 0 0 0 0,-2 1 0 0 0,-8 2 33 0 0,1 1 1 0 0,-1 0 0 0 0,1 1-1 0 0,-18 11 1 0 0,17-8-174 0 0,0 2-1 0 0,0 0 1 0 0,1 0-1 0 0,0 1 1 0 0,1 1-1 0 0,0 0 1 0 0,1 1-1 0 0,1 0 1 0 0,0 0-1 0 0,1 1 1 0 0,1 1-1 0 0,-11 24 1 0 0,16-32-139 0 0,0 0 0 0 0,1 0 0 0 0,0 1 0 0 0,0-1 0 0 0,0 1 0 0 0,1 0 0 0 0,1-1 0 0 0,-1 1 0 0 0,1 0 0 0 0,1 0 0 0 0,0-1 0 0 0,0 1 0 0 0,1 0 0 0 0,0-1 0 0 0,0 0 0 0 0,1 1 0 0 0,0-1 0 0 0,0 0 0 0 0,1 0 0 0 0,0 0 0 0 0,1-1 0 0 0,-1 0 0 0 0,1 1 0 0 0,1-2 0 0 0,-1 1 0 0 0,13 11 0 0 0,-16-17 93 0 0,1 3-12 0 0,1 0-1 0 0,0-1 0 0 0,-1 0 0 0 0,1 0 0 0 0,0 0 1 0 0,1 0-1 0 0,-1 0 0 0 0,1-1 0 0 0,-1 0 0 0 0,1 0 1 0 0,-1 0-1 0 0,1-1 0 0 0,0 1 0 0 0,0-1 1 0 0,0 0-1 0 0,0 0 0 0 0,8-1 0 0 0,-7-1 113 0 0,-1 0-1 0 0,1 0 1 0 0,-1-1 0 0 0,0 0-1 0 0,0 0 1 0 0,1 0 0 0 0,-1-1-1 0 0,0 1 1 0 0,-1-1 0 0 0,1-1-1 0 0,0 1 1 0 0,-1-1-1 0 0,0 1 1 0 0,0-1 0 0 0,0 0-1 0 0,0-1 1 0 0,-1 1 0 0 0,0-1-1 0 0,4-5 1 0 0,6-18 784 0 0,-1 0-1 0 0,-2 0 1 0 0,-1-1-1 0 0,9-43 1 0 0,14-45 1141 0 0,-30 110-1939 0 0,1 1 1 0 0,-1-1 0 0 0,2 0-1 0 0,-1 1 1 0 0,1 0 0 0 0,0 0 0 0 0,0 0-1 0 0,1 0 1 0 0,-1 1 0 0 0,1 0 0 0 0,0 0-1 0 0,11-8 1 0 0,-11 10-100 0 0,-1 1 0 0 0,1-1 0 0 0,0 1-1 0 0,0 0 1 0 0,-1 1 0 0 0,1-1 0 0 0,1 1-1 0 0,-1 0 1 0 0,0 0 0 0 0,0 0 0 0 0,0 1 0 0 0,0 0-1 0 0,1 0 1 0 0,-1 0 0 0 0,0 1 0 0 0,0 0 0 0 0,0 0-1 0 0,8 2 1 0 0,1 2-161 0 0,1 1 0 0 0,-1 0 1 0 0,0 1-1 0 0,0 1 0 0 0,-1 0 0 0 0,0 1 0 0 0,0 0 0 0 0,-1 1 0 0 0,0 1 0 0 0,-1-1 1 0 0,15 20-1 0 0,-19-22 165 0 0,0 0 1 0 0,-1 1 0 0 0,0 0 0 0 0,-1 0-1 0 0,0 0 1 0 0,0 1 0 0 0,-1-1-1 0 0,-1 1 1 0 0,1 0 0 0 0,-1 1 0 0 0,-1-1-1 0 0,0 0 1 0 0,-1 1 0 0 0,0-1-1 0 0,0 1 1 0 0,-1-1 0 0 0,-2 21 0 0 0,1-28 188 0 0,0 1 0 0 0,0-1 0 0 0,0 0 0 0 0,0 0 0 0 0,-1 0 0 0 0,1 1 0 0 0,-1-1 0 0 0,0 0 0 0 0,0-1 1 0 0,0 1-1 0 0,0 0 0 0 0,0-1 0 0 0,0 1 0 0 0,-5 3 0 0 0,5-5 250 0 0,-1-2-10 0 0,1 0-323 0 0,1 0 0 0 0,-1 0 0 0 0,0 0 0 0 0,1 0 1 0 0,-1 0-1 0 0,1 0 0 0 0,-1 0 0 0 0,1-1 1 0 0,0 1-1 0 0,0-1 0 0 0,-1 1 0 0 0,1-1 1 0 0,0 1-1 0 0,0-1 0 0 0,0 1 0 0 0,1-1 0 0 0,-1 0 1 0 0,-1-2-1 0 0,1-1 47 0 0,0-1 0 0 0,0 1 0 0 0,0-1 0 0 0,1 1 0 0 0,-1 0 0 0 0,2-9 0 0 0,0-4 30 0 0,2 0 0 0 0,0 0 0 0 0,7-20 0 0 0,10-24-305 0 0,2 1 0 0 0,32-59 0 0 0,-36 84-1177 0 0,3 1 0 0 0,0 0 0 0 0,3 2 0 0 0,38-44 0 0 0,-48 63-1139 0 0,0 0 0 0 0,22-14-1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0:06.4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127 53 712 0 0,'-33'-4'7073'0'0,"3"-3"-3128"0"0,-33-9 1967 0 0,134 12-5616 0 0,85-5-276 0 0,68 0-702 0 0,-167 5 400 0 0,-53 4 125 0 0,0 0-461 0 0,14 1-2413 0 0,-9-2 2284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0:17.3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189 113 512 0 0,'7'-11'2506'0'0,"21"-43"1327"0"0,-28 53-3645 0 0,1-1-132 0 0,1-2 92 0 0,-1 3-8 0 0,15-27 1939 0 0,-10 17-665 0 0,-12 17-101 0 0,-9 17-687 0 0,-12 34-149 0 0,2 2 0 0 0,3 1-1 0 0,-23 97 1 0 0,31-103-282 0 0,-15 57 154 0 0,5 1 0 0 0,-12 152 0 0 0,31-183-231 0 0,4 1 0 0 0,3 0 1 0 0,3-1-1 0 0,18 86 0 0 0,-8-102-258 0 0,2-1 0 0 0,3-1 1 0 0,3-1-1 0 0,2-1 0 0 0,3-1 1 0 0,3-1-1 0 0,2-2 0 0 0,2-1 0 0 0,3-2 1 0 0,3-2-1 0 0,1-1 0 0 0,3-2 0 0 0,2-3 1 0 0,2-1-1 0 0,61 42 0 0 0,70 36-2834 0 0,-56-55-2263 0 0,-81-48 1533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0:18.1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67 1672 0 0,'-76'-66'11672'0'0,"92"78"-11548"0"0,0 0 1 0 0,-1 2-1 0 0,-1 0 0 0 0,0 0 1 0 0,0 2-1 0 0,15 23 0 0 0,-9-14-59 0 0,32 46-7 0 0,-3 1 0 0 0,-3 3 0 0 0,70 159 0 0 0,-61-97 25 0 0,58 224 0 0 0,-83-237-28 0 0,-5 1 0 0 0,-6 1 0 0 0,-5 0 0 0 0,-2 134 0 0 0,-14-182 236 0 0,-3 0-1 0 0,-3 0 1 0 0,-4 0-1 0 0,-3-1 1 0 0,-4-1-1 0 0,-2 0 1 0 0,-57 128-1 0 0,57-161-185 0 0,-1-1 0 0 0,-3-1 0 0 0,-1-1 0 0 0,-1-2 1 0 0,-3 0-1 0 0,-37 36 0 0 0,60-68-310 0 0,0 1 0 0 0,-1-2 0 0 0,1 1 0 0 0,-12 5 0 0 0,-15 3-3617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02.6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71 808 0 0,'9'-34'4803'0'0,"1"17"-3927"0"0,-9 15-726 0 0,9-16 1102 0 0,-9 18-1221 0 0,0 0 0 0 0,0 0 0 0 0,0 1 0 0 0,0-1 0 0 0,0 0 0 0 0,0 0 1 0 0,0 1-1 0 0,0-1 0 0 0,0 1 0 0 0,0-1 0 0 0,0 1 0 0 0,0-1 0 0 0,0 1 0 0 0,-1-1 1 0 0,1 1-1 0 0,0 0 0 0 0,0-1 0 0 0,-1 1 0 0 0,1 0 0 0 0,0 0 0 0 0,-1 0 0 0 0,1 0 0 0 0,-1-1 1 0 0,1 1-1 0 0,-1 0 0 0 0,1 0 0 0 0,-1 0 0 0 0,0 0 0 0 0,1 0 0 0 0,-1 0 0 0 0,0 0 1 0 0,0 2-1 0 0,11 47 521 0 0,-9-36-426 0 0,60 436 1305 0 0,-44-284-1104 0 0,49 425 468 0 0,30 247-55 0 0,-38-355-454 0 0,44 305 135 0 0,-51-476-268 0 0,50 411 199 0 0,-93-617-319 0 0,21 412 296 0 0,-25-324-264 0 0,9 279 81 0 0,19 139-314 0 0,-25-336 86 0 0,8 101 75 0 0,-12-111-363 0 0,-2-41 189 0 0,10-17 253 0 0,23 706-143 0 0,-27-477 246 0 0,-3 168-270 0 0,-16 287 768 0 0,23-434-398 0 0,-3-219 63 0 0,46 656 202 0 0,-23-394-385 0 0,-29-1 147 0 0,0-5 32 0 0,0-394-332 0 0,4 623 62 0 0,-13-298-72 0 0,25 0 16 0 0,12 169 1246 0 0,-38 228 748 0 0,17-442-1097 0 0,3-104-671 0 0,-20 8-412 0 0,7-262-101 0 0,-3 66-502 0 0,2-81-17 0 0,0 0 0 0 0,-1 0 0 0 0,0-1 0 0 0,-5 15 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15.0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52 520 0 0,'0'0'2495'0'0,"25"-20"1526"0"0,-17 17-3822 0 0,0 0 0 0 0,0 1-1 0 0,1-1 1 0 0,-1 2 0 0 0,0-1 0 0 0,12 0-1 0 0,-17 2-181 0 0,48-8 60 0 0,-12 1-100 0 0,-36 6 56 0 0,11 1-172 0 0,-17 3 98 0 0,0 0 0 0 0,0 0 0 0 0,-1-1 0 0 0,1 0 0 0 0,-1 1-1 0 0,0-1 1 0 0,0 0 0 0 0,0-1 0 0 0,0 1 0 0 0,0-1 0 0 0,0 0 0 0 0,0 0 0 0 0,-5 1 0 0 0,-33 11-306 0 0,40-12 324 0 0,-18 6-9 0 0,33-6 24 0 0,-10 0 24 0 0,0-1-14 0 0,79-4 11 0 0,-80 4-16 0 0,18 0 16 0 0,-17 0-5 0 0,8 0-10 0 0,9 0-80 0 0,-18 3 51 0 0,-7 2 41 0 0,3-4-31 0 0,-4 0 20 0 0,1-1 0 0 0,0 2 1 0 0,0-1-1 0 0,0 0 0 0 0,-10 5 0 0 0,11-4-1 0 0,0 0-1 0 0,-1-1 1 0 0,1 1 0 0 0,-1-1-1 0 0,-8 1 1 0 0,6-1 16 0 0,8 0-2 0 0,10 2-9 0 0,-8-3 7 0 0,0 0-25 0 0,44-2-117 0 0,-45 2 38 0 0,2 0 12 0 0,52 2-979 0 0,-59 2 1044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59.3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50 492 0 0,'3'-12'8648'0'0,"5"8"-8317"0"0,-1 0 0 0 0,0 0 1 0 0,1 0-1 0 0,0 1 1 0 0,0 0-1 0 0,0 1 1 0 0,0-1-1 0 0,0 2 0 0 0,1-1 1 0 0,9 0-1 0 0,19 0-340 0 0,38 2 1 0 0,-12 1 0 0 0,148-4-3819 0 0,-207 3 2914 0 0,12-2-2394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59.9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312 1 784 0 0,'-3'0'5949'0'0,"-25"3"-25"0"0,40 88-2976 0 0,-12-54-2559 0 0,-11 397 1327 0 0,3-228-1491 0 0,0-11-158 0 0,8-184 53 0 0,-1-1-1 0 0,0 1 0 0 0,-1-1 1 0 0,0 0-1 0 0,-1 0 0 0 0,-5 12 1 0 0,6-17-93 0 0,-1 0 0 0 0,0 0 1 0 0,0-1-1 0 0,-1 1 1 0 0,1-1-1 0 0,-1 0 0 0 0,0 0 1 0 0,0 0-1 0 0,0-1 0 0 0,-1 1 1 0 0,1-1-1 0 0,-1 0 1 0 0,-8 3-1 0 0,-4 3 25 0 0,-2 0-1 0 0,1-2 1 0 0,-1 0 0 0 0,0-1-1 0 0,0-1 1 0 0,-30 3-1 0 0,24-3 95 0 0,22-4-165 0 0,6-2 0 0 0,79-18-1533 0 0,0 4 0 0 0,124-8 0 0 0,-166 20 277 0 0,-17 1 295 0 0,53-7-5585 0 0,-58 6 2755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00.4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396 81 168 0 0,'3'-29'7198'0'0,"3"-12"918"0"0,-6 40-8073 0 0,-1 1 1 0 0,0-1-1 0 0,0 0 0 0 0,0 1 0 0 0,0-1 1 0 0,0 0-1 0 0,0 1 0 0 0,0-1 1 0 0,0 1-1 0 0,0-1 0 0 0,0 1 0 0 0,0 0 1 0 0,0-1-1 0 0,0 1 0 0 0,0 0 1 0 0,0 0-1 0 0,0 0 0 0 0,0 0 0 0 0,-2 0 1 0 0,-28-2 432 0 0,17 3-419 0 0,-1 1 0 0 0,1 0 0 0 0,-1 1 1 0 0,1 1-1 0 0,0 0 0 0 0,0 1 0 0 0,1 0 1 0 0,-1 1-1 0 0,1 1 0 0 0,0 0 0 0 0,1 1 1 0 0,0 0-1 0 0,0 1 0 0 0,-14 14 0 0 0,12-11 42 0 0,1 1-1 0 0,1 0 0 0 0,0 1 0 0 0,0 1 0 0 0,2 0 0 0 0,0 0 1 0 0,1 1-1 0 0,0 0 0 0 0,1 1 0 0 0,1 0 0 0 0,-7 23 0 0 0,12-27-56 0 0,0-1-1 0 0,0 1 0 0 0,1 0 0 0 0,1-1 0 0 0,0 1 1 0 0,0 0-1 0 0,2 0 0 0 0,-1-1 0 0 0,2 1 1 0 0,0-1-1 0 0,0 1 0 0 0,1-1 0 0 0,0 0 0 0 0,1 0 1 0 0,1-1-1 0 0,0 0 0 0 0,10 16 0 0 0,-7-16-109 0 0,-1 0 0 0 0,1 0 0 0 0,1-1-1 0 0,0 0 1 0 0,0-1 0 0 0,1 0 0 0 0,0 0-1 0 0,1-1 1 0 0,0-1 0 0 0,0 0 0 0 0,1 0-1 0 0,0-2 1 0 0,0 1 0 0 0,0-2 0 0 0,23 6-1 0 0,-16-6-644 0 0,1-2 0 0 0,-1 0 0 0 0,0-2 0 0 0,39-3 0 0 0,-32 0-2610 0 0,39-11 0 0 0,-24 2-2572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00.9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10 1968 0 0,'-52'5'15014'0'0,"339"-20"-15636"0"0,-94 20-9597 0 0,-175-5 6482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01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2432 0 0,'-12'19'7284'0'0,"16"-17"-6996"0"0,-1 0 0 0 0,1 0 1 0 0,-1 0-1 0 0,1 0 0 0 0,0 0 1 0 0,0-1-1 0 0,0 0 1 0 0,0 0-1 0 0,0 0 0 0 0,0 0 1 0 0,4 0-1 0 0,55 2 296 0 0,-38-2-321 0 0,146 2-625 0 0,-58-3-2830 0 0,-42 0-1772 0 0,-49 0 1863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57.6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2760 0 0,'10'-24'5528'0'0,"6"-5"-379"0"0,35-45 0 0 0,-50 72-4812 0 0,0 2-324 0 0,0 1 0 0 0,-1-1 0 0 0,1 0 0 0 0,0 1-1 0 0,0-1 1 0 0,0 1 0 0 0,0-1 0 0 0,-1 1 0 0 0,1-1 0 0 0,0 1 0 0 0,0-1-1 0 0,-1 1 1 0 0,1 0 0 0 0,-1-1 0 0 0,1 1 0 0 0,0 0 0 0 0,-1 0 0 0 0,0 0 0 0 0,1-1-1 0 0,-1 1 1 0 0,1 0 0 0 0,-1 0 0 0 0,0 0 0 0 0,0 0 0 0 0,1 0 0 0 0,-1 0 0 0 0,0-1-1 0 0,0 1 1 0 0,0 0 0 0 0,0 0 0 0 0,0 0 0 0 0,0 0 0 0 0,0 0 0 0 0,0 0-1 0 0,-1 1 1 0 0,-4 40 124 0 0,4-36-112 0 0,-39 331-33 0 0,38-292 4 0 0,3 0-1 0 0,1 0 1 0 0,2 0 0 0 0,2-1-1 0 0,20 70 1 0 0,-21-97 1 0 0,1 0 1 0 0,1 0 0 0 0,17 29-1 0 0,-20-39-318 0 0,1 0 0 0 0,0 0-1 0 0,0 0 1 0 0,0-1-1 0 0,1 0 1 0 0,0 0-1 0 0,0-1 1 0 0,1 1 0 0 0,0-1-1 0 0,9 5 1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02.2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1680 1964 0 0,'-16'43'9904'0'0,"18"-76"-7857"0"0,11-60 0 0 0,-1 9-178 0 0,-9-454 3905 0 0,-10 252-5741 0 0,8 201-280 0 0,4 1 1 0 0,3 1-1 0 0,33-145 0 0 0,-37 210 206 0 0,2-1 0 0 0,0 2-1 0 0,1-1 1 0 0,0 1 0 0 0,2 0-1 0 0,11-18 1 0 0,-17 30-4 0 0,1 0 0 0 0,1 0 0 0 0,-1 0 0 0 0,0 0 0 0 0,1 1 0 0 0,0-1 0 0 0,0 1 0 0 0,1 1 0 0 0,-1-1 0 0 0,1 1 0 0 0,0 0 0 0 0,0 0 0 0 0,0 0 0 0 0,0 1 0 0 0,0 0-1 0 0,0 0 1 0 0,1 1 0 0 0,-1 0 0 0 0,0 0 0 0 0,1 0 0 0 0,6 1 0 0 0,0 0-266 0 0,0 1-1 0 0,-1 1 1 0 0,1 0 0 0 0,-1 1-1 0 0,1 1 1 0 0,-1 0-1 0 0,0 0 1 0 0,0 1 0 0 0,-1 0-1 0 0,1 1 1 0 0,-1 1-1 0 0,-1 0 1 0 0,1 0 0 0 0,-1 1-1 0 0,0 0 1 0 0,15 17-1 0 0,-19-18 109 0 0,1 1 0 0 0,-1 0-1 0 0,0 0 1 0 0,0 1-1 0 0,-1 0 1 0 0,0 0-1 0 0,-1 0 1 0 0,0 0-1 0 0,0 1 1 0 0,-1-1 0 0 0,0 1-1 0 0,-1 0 1 0 0,0 0-1 0 0,-1 0 1 0 0,0 0-1 0 0,0 0 1 0 0,-1 0-1 0 0,0 1 1 0 0,-1-1 0 0 0,0 0-1 0 0,-4 13 1 0 0,-3 2 96 0 0,-1-2 0 0 0,-1 1 0 0 0,-1-1 0 0 0,-2 0 0 0 0,0-1 0 0 0,-1-1 1 0 0,-1 0-1 0 0,-1-1 0 0 0,-25 25 0 0 0,-19 12 873 0 0,-100 74-1 0 0,135-112-548 0 0,24-19-208 0 0,1 1 0 0 0,-1-1 0 0 0,0 1 0 0 0,0-1 0 0 0,1 1 0 0 0,-1-1 0 0 0,0 1 0 0 0,1 0 0 0 0,-1-1 0 0 0,1 1 0 0 0,-1 0 0 0 0,1-1 0 0 0,-1 1 0 0 0,1 0 0 0 0,-1-1 0 0 0,1 1 0 0 0,0 0 0 0 0,-1 0 0 0 0,1 0 0 0 0,0 0 0 0 0,0-1 0 0 0,0 1 0 0 0,0 0 0 0 0,-1 0 0 0 0,1 1 0 0 0,1-1-5 0 0,0 0-1 0 0,-1 0 1 0 0,1-1 0 0 0,-1 1-1 0 0,1 0 1 0 0,0 0 0 0 0,0-1-1 0 0,-1 1 1 0 0,1 0 0 0 0,0-1-1 0 0,0 1 1 0 0,0-1 0 0 0,0 1-1 0 0,0-1 1 0 0,-1 1 0 0 0,1-1-1 0 0,2 1 1 0 0,8 2-6 0 0,0-1 0 0 0,0 0 0 0 0,11 0 1 0 0,-14-1 31 0 0,18 2-148 0 0,0 2 0 0 0,0 1 0 0 0,-1 0-1 0 0,29 13 1 0 0,-39-13-7 0 0,1 2-1 0 0,-1 0 1 0 0,0 0-1 0 0,-1 1 1 0 0,0 1-1 0 0,-1 1 1 0 0,23 22-1 0 0,-32-29 92 0 0,0 1 0 0 0,0-1 0 0 0,-1 1 0 0 0,0 0 0 0 0,0 0 0 0 0,0 0 0 0 0,0 0 0 0 0,-1 0 0 0 0,0 1 0 0 0,0-1 0 0 0,-1 1 0 0 0,1-1 0 0 0,-1 1 0 0 0,0 0 0 0 0,-1-1-1 0 0,1 7 1 0 0,-2-4 17 0 0,0 0-1 0 0,0 0 0 0 0,-1 0 1 0 0,1 0-1 0 0,-2 0 0 0 0,1 0 0 0 0,-1-1 1 0 0,-1 1-1 0 0,1-1 0 0 0,-8 11 0 0 0,4-7 107 0 0,-2 0-1 0 0,1 0 0 0 0,-2-1 0 0 0,1 0 1 0 0,-1 0-1 0 0,-1-1 0 0 0,1 0 0 0 0,-2-1 1 0 0,1-1-1 0 0,-1 0 0 0 0,0 0 1 0 0,-1-1-1 0 0,-15 5 0 0 0,17-7 48 0 0,1-1 0 0 0,-1-1 0 0 0,-1 0 0 0 0,1 0 0 0 0,0-1 0 0 0,0-1 0 0 0,-1 0 0 0 0,1 0 0 0 0,0-1 0 0 0,0 0 0 0 0,0-1 0 0 0,-1-1 0 0 0,2 0 0 0 0,-18-6 0 0 0,19 4-251 0 0,1 0 0 0 0,0 0 1 0 0,-12-10-1 0 0,-4-7-3627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02.6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1 348 0 0,'-48'13'21991'0'0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03.0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40 144 2432 0 0,'-2'-2'1865'0'0,"-23"-31"4114"0"0,23 30-5554 0 0,0 1 1 0 0,1-1 0 0 0,0 1-1 0 0,0-1 1 0 0,0 1 0 0 0,0-1-1 0 0,0 1 1 0 0,0-1 0 0 0,1 0-1 0 0,-1 0 1 0 0,1 1-1 0 0,0-1 1 0 0,0-3 0 0 0,0 4-333 0 0,1 1 0 0 0,0-1 0 0 0,-1 1 0 0 0,1 0 0 0 0,0-1 1 0 0,0 1-1 0 0,0 0 0 0 0,0 0 0 0 0,0-1 0 0 0,0 1 0 0 0,0 0 0 0 0,1 0 0 0 0,-1 0 0 0 0,0 0 1 0 0,1 1-1 0 0,-1-1 0 0 0,0 0 0 0 0,1 1 0 0 0,-1-1 0 0 0,3 0 0 0 0,36-10 283 0 0,-33 10-289 0 0,52-10-734 0 0,77-3 0 0 0,-5 8-4758 0 0,-66 3-60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03.5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249 0 1920 0 0,'-3'1'1611'0'0,"-13"2"1839"0"0,9-1-1958 0 0,6-2-1253 0 0,0 0 0 0 0,-1 0 1 0 0,1 1-1 0 0,0-1 0 0 0,0 0 1 0 0,-1 1-1 0 0,1-1 0 0 0,-5 4 1197 0 0,3-2-1197 0 0,-3 14 144 0 0,1-1 0 0 0,0 1 0 0 0,1 0 0 0 0,1 0 0 0 0,0 1 0 0 0,0 31 0 0 0,0-13-155 0 0,0 39 65 0 0,2 0 0 0 0,13 98 0 0 0,-4-99-195 0 0,-4 1 0 0 0,-7 99 1 0 0,2-164-58 0 0,0-1 1 0 0,0 1-1 0 0,-1-1 1 0 0,0 1-1 0 0,0-1 1 0 0,-1 0-1 0 0,0 0 0 0 0,-1 0 1 0 0,0 0-1 0 0,0 0 1 0 0,0-1-1 0 0,-1 0 1 0 0,0 0-1 0 0,-1 0 1 0 0,0-1-1 0 0,0 1 0 0 0,0-1 1 0 0,0-1-1 0 0,-1 1 1 0 0,0-1-1 0 0,0 0 1 0 0,-1-1-1 0 0,-13 7 1 0 0,-32 8 762 0 0,51-18-618 0 0,-1-1-46 0 0,3 0-117 0 0,-1 0-1 0 0,1 0 1 0 0,0 0-1 0 0,-1 0 1 0 0,1 0-1 0 0,0 0 0 0 0,0 0 1 0 0,-1 0-1 0 0,1 0 1 0 0,0 0-1 0 0,-1 0 1 0 0,1 0-1 0 0,0 0 1 0 0,0 0-1 0 0,-1 0 0 0 0,1 1 1 0 0,0-1-1 0 0,-1 0 1 0 0,1 0-1 0 0,0 0 1 0 0,0 0-1 0 0,-1 0 0 0 0,1 1 1 0 0,0-1-1 0 0,0 0 1 0 0,0 0-1 0 0,-1 0 1 0 0,1 1-1 0 0,0-1 1 0 0,0 0-1 0 0,0 0 0 0 0,0 1 1 0 0,-1-1-1 0 0,1 0 1 0 0,0 0-1 0 0,0 1 1 0 0,0-1-1 0 0,0 0 1 0 0,0 1-1 0 0,0-1 0 0 0,0 0 1 0 0,0 0-1 0 0,0 1 1 0 0,0-1-1 0 0,0 1 1 0 0,16 5 269 0 0,35 0-303 0 0,-49-5 31 0 0,191 5-3013 0 0,-66-14-4170 0 0,-106 4 4106 0 0,0-1-930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04.8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13 203 1944 0 0,'1'-33'8262'0'0,"0"27"-7333"0"0,1 0 0 0 0,0 0-1 0 0,0 0 1 0 0,0 0-1 0 0,5-8 1 0 0,-6 13-680 0 0,4-6 276 0 0,1-1 47 0 0,-5 8-562 0 0,-1 0 0 0 0,0 0 0 0 0,1 0 0 0 0,-1 0 0 0 0,0 0 0 0 0,1 0 1 0 0,-1 1-1 0 0,0-1 0 0 0,0 0 0 0 0,1 0 0 0 0,-1 0 0 0 0,0 0 0 0 0,0 0 0 0 0,1 1 1 0 0,-1-1-1 0 0,0 0 0 0 0,0 0 0 0 0,1 1 0 0 0,-1-1 0 0 0,0 0 0 0 0,0 0 0 0 0,0 1 1 0 0,0-1-1 0 0,0 0 0 0 0,1 0 0 0 0,-1 1 0 0 0,0-1 0 0 0,0 0 0 0 0,0 1 0 0 0,0-1 1 0 0,0 0-1 0 0,0 1 0 0 0,0-1 0 0 0,0 0 0 0 0,0 0 0 0 0,0 1 0 0 0,4 20 91 0 0,-2 0 0 0 0,0 0 0 0 0,-1 0-1 0 0,-1 0 1 0 0,-5 37 0 0 0,4-34-58 0 0,-18 164 349 0 0,-2 39 534 0 0,11-117-1042 0 0,10-138-3284 0 0,-1-31 1123 0 0,9-77-1 0 0,13-33 3793 0 0,11-68 4684 0 0,-29 221-6012 0 0,0 0 1 0 0,1 1-1 0 0,1-1 1 0 0,1 1-1 0 0,0 0 0 0 0,1 0 1 0 0,9-14-1 0 0,-13 24-240 0 0,1 0 1 0 0,0 0-1 0 0,-1 1 0 0 0,2 0 0 0 0,-1 0 1 0 0,0 0-1 0 0,1 0 0 0 0,-1 0 1 0 0,1 1-1 0 0,0 0 0 0 0,1 0 1 0 0,-1 1-1 0 0,0-1 0 0 0,1 1 0 0 0,-1 0 1 0 0,1 0-1 0 0,0 1 0 0 0,-1 0 1 0 0,1 0-1 0 0,0 0 0 0 0,0 1 1 0 0,11 0-1 0 0,-6 2-62 0 0,-1-1 1 0 0,1 2-1 0 0,0 0 0 0 0,-1 0 1 0 0,1 0-1 0 0,-1 2 0 0 0,0-1 1 0 0,-1 1-1 0 0,1 1 0 0 0,-1-1 1 0 0,0 2-1 0 0,0-1 0 0 0,11 12 1 0 0,-16-13 82 0 0,1-1 0 0 0,-1 2 0 0 0,1-1 1 0 0,-1 0-1 0 0,-1 1 0 0 0,1 0 0 0 0,-1 0 1 0 0,0 0-1 0 0,0 0 0 0 0,2 8 0 0 0,-4-10 20 0 0,-1 1-1 0 0,1-1 1 0 0,0 1-1 0 0,-1-1 1 0 0,0 0-1 0 0,0 1 1 0 0,0-1-1 0 0,-1 1 1 0 0,0-1-1 0 0,0 1 1 0 0,0-1-1 0 0,0 0 1 0 0,0 0-1 0 0,-1 1 1 0 0,0-1-1 0 0,-3 6 1 0 0,-2 1-14 0 0,-1-1-1 0 0,0 1 1 0 0,0-1 0 0 0,-1 0-1 0 0,0-1 1 0 0,-1 0-1 0 0,0-1 1 0 0,0 0 0 0 0,-13 7-1 0 0,-12 5-87 0 0,-60 25 0 0 0,2-1 34 0 0,91-43 94 0 0,2 0-28 0 0,1-1 13 0 0,-1 1 1 0 0,1-1 0 0 0,-1 0-1 0 0,0 1 1 0 0,1-1 0 0 0,-1 1-1 0 0,1-1 1 0 0,-1 0 0 0 0,1 1-1 0 0,-1-1 1 0 0,1 0 0 0 0,-1 1-1 0 0,1-1 1 0 0,0 0 0 0 0,-1 0-1 0 0,1 1 1 0 0,-1-1 0 0 0,1 0-1 0 0,1 0 1 0 0,54-2-95 0 0,-40 2-53 0 0,1 1-1 0 0,0 0 1 0 0,-1 1 0 0 0,1 1 0 0 0,-1 0-1 0 0,0 1 1 0 0,27 11 0 0 0,-37-12 123 0 0,-1-1 0 0 0,1 1 1 0 0,-1 0-1 0 0,0 1 0 0 0,0-1 1 0 0,0 1-1 0 0,-1 0 0 0 0,1 1 0 0 0,-1-1 1 0 0,0 1-1 0 0,0-1 0 0 0,-1 1 0 0 0,1 0 1 0 0,-1 1-1 0 0,0-1 0 0 0,0 0 1 0 0,-1 1-1 0 0,0 0 0 0 0,0 0 0 0 0,0-1 1 0 0,-1 1-1 0 0,1 0 0 0 0,-1 0 0 0 0,0 8 1 0 0,-1-6 93 0 0,0-1 0 0 0,-1 1 0 0 0,1-1 0 0 0,-2 1 0 0 0,1-1 0 0 0,-1 1 1 0 0,0-1-1 0 0,0 0 0 0 0,-1 0 0 0 0,0 0 0 0 0,0 0 0 0 0,-1-1 0 0 0,1 1 1 0 0,-2-1-1 0 0,1 0 0 0 0,-1 0 0 0 0,0 0 0 0 0,0-1 0 0 0,0 1 0 0 0,-1-1 0 0 0,0 0 1 0 0,0-1-1 0 0,0 0 0 0 0,-10 5 0 0 0,6-3 3 0 0,-1-1 0 0 0,0 0-1 0 0,0-1 1 0 0,0-1 0 0 0,0 0 0 0 0,-1 0 0 0 0,0-1 0 0 0,1 0-1 0 0,-1-1 1 0 0,0-1 0 0 0,0 1 0 0 0,0-2 0 0 0,1 0 0 0 0,-1 0-1 0 0,-12-4 1 0 0,-21-13-2062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05.5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47 1624 0 0,'20'-20'7843'0'0,"-6"14"-7719"0"0,1 1 0 0 0,0 1 0 0 0,0 0-1 0 0,0 1 1 0 0,1 1 0 0 0,-1 1 0 0 0,1 0 0 0 0,29 2 0 0 0,-26-1-71 0 0,-14 0-68 0 0,-3 0 25 0 0,28 0-538 0 0,-28 0 306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05.7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517 39 636 0 0,'4'-38'12061'0'0,"-14"52"-11119"0"0,9 36 83 0 0,1 28 8 0 0,27 656 2964 0 0,-9-454-3077 0 0,-9-199-810 0 0,-8-59-43 0 0,5 35 35 0 0,-5-55-82 0 0,1 24 79 0 0,-2-24-102 0 0,0 0 0 0 0,0 1 0 0 0,0-1-1 0 0,0 0 1 0 0,-1 1 0 0 0,1-1 0 0 0,-1 0 0 0 0,1 0 0 0 0,-1 1 0 0 0,0-1 0 0 0,0 0 0 0 0,0 0-1 0 0,0 0 1 0 0,0 0 0 0 0,0 0 0 0 0,0 0 0 0 0,-1 0 0 0 0,1 0 0 0 0,-1-1 0 0 0,1 1 0 0 0,-1-1-1 0 0,0 1 1 0 0,0-1 0 0 0,0 1 0 0 0,0-1 0 0 0,-3 2 0 0 0,-219 114-872 0 0,-8 4 664 0 0,212-110 198 0 0,9-5 11 0 0,0 0-1 0 0,-19 16 1 0 0,29-21 13 0 0,0 0 0 0 0,0-1 0 0 0,1 1 0 0 0,-1 0 0 0 0,1 0 0 0 0,-1 0 0 0 0,1 0 0 0 0,-1 0-1 0 0,1 0 1 0 0,-1 0 0 0 0,1 0 0 0 0,0 0 0 0 0,0 0 0 0 0,-1 0 0 0 0,1 1 0 0 0,0-1 0 0 0,0 0 0 0 0,0 0 0 0 0,0 0 0 0 0,0 0 0 0 0,1 0 0 0 0,-1 0 0 0 0,0 0 0 0 0,0 0 0 0 0,1 0 0 0 0,-1 0 0 0 0,1 1 0 0 0,-1-2 0 0 0,1 1 0 0 0,-1 0 0 0 0,1 0 0 0 0,-1 0 0 0 0,2 2 0 0 0,27 25 340 0 0,1-7-263 0 0,0-2 0 0 0,2-2 0 0 0,41 18 1 0 0,-27-14-47 0 0,195 84-30 0 0,-123-57 6 0 0,135 77 0 0 0,-252-125-18 0 0,18 10 42 0 0,-1 2 0 0 0,0 0 0 0 0,-1 0 1 0 0,22 21-1 0 0,-38-31-24 0 0,0-1 0 0 0,1 1 0 0 0,-1 0 0 0 0,0-1 0 0 0,0 1-1 0 0,0 0 1 0 0,0 0 0 0 0,-1 0 0 0 0,1 0 0 0 0,0 0 0 0 0,-1 0 0 0 0,1 0 0 0 0,-1 0 0 0 0,0 0 0 0 0,0 0 0 0 0,0 0 0 0 0,0 1-1 0 0,0-1 1 0 0,0 0 0 0 0,0 0 0 0 0,-1 0 0 0 0,1 0 0 0 0,-1 0 0 0 0,1 0 0 0 0,-1 0 0 0 0,0 0 0 0 0,0 0 0 0 0,0 0 0 0 0,0-1 0 0 0,0 1-1 0 0,0 0 1 0 0,-1 0 0 0 0,1-1 0 0 0,0 1 0 0 0,-4 2 0 0 0,-3 4 10 0 0,-2 0 0 0 0,1 0 0 0 0,-1-1 1 0 0,-16 9-1 0 0,26-16-29 0 0,-30 17-49 0 0,0-2 0 0 0,-65 22 0 0 0,-70 10-140 0 0,28-9 156 0 0,134-38 32 0 0,-77 24-52 0 0,2 3 0 0 0,0 4 0 0 0,-79 44 0 0 0,150-72 44 0 0,4-1 14 0 0,-1 0 1 0 0,0 0-1 0 0,0 0 0 0 0,1 1 0 0 0,-1-1 1 0 0,1 1-1 0 0,0 0 0 0 0,0-1 0 0 0,0 2 1 0 0,0-1-1 0 0,1 0 0 0 0,-1 0 0 0 0,-3 8 1 0 0,6-10 11 0 0,-1 1 0 0 0,1 0 0 0 0,0 0 0 0 0,1-1 0 0 0,-1 1 0 0 0,0 0 0 0 0,0-1 0 0 0,1 1 0 0 0,-1 0 0 0 0,1-1 0 0 0,-1 1 0 0 0,1-1 0 0 0,0 1 0 0 0,0-1 0 0 0,0 1 1 0 0,-1-1-1 0 0,2 0 0 0 0,-1 1 0 0 0,0-1 0 0 0,0 0 0 0 0,0 0 0 0 0,0 1 0 0 0,3 0 0 0 0,16 10 42 0 0,2-1-1 0 0,-1-1 1 0 0,1-1-1 0 0,1-1 1 0 0,0-1-1 0 0,35 7 1 0 0,4 1-34 0 0,39 17-122 0 0,124 57-1 0 0,87 66-13 0 0,-288-143 204 0 0,-1 1 1 0 0,-1 1-1 0 0,0 1 1 0 0,31 27-1 0 0,-53-42-87 0 0,1 1 0 0 0,-1-1 1 0 0,1 1-1 0 0,-1-1 0 0 0,1 1 0 0 0,-1 0 0 0 0,0-1 1 0 0,1 1-1 0 0,-1 0 0 0 0,0 0 0 0 0,1-1 0 0 0,-1 1 0 0 0,0 0 1 0 0,0 0-1 0 0,0-1 0 0 0,0 1 0 0 0,0 0 0 0 0,0 0 1 0 0,0-1-1 0 0,0 1 0 0 0,0 0 0 0 0,0 0 0 0 0,0-1 0 0 0,0 1 1 0 0,0 0-1 0 0,-1 0 0 0 0,1-1 0 0 0,0 1 0 0 0,-1 0 0 0 0,1 0 1 0 0,0-1-1 0 0,-1 1 0 0 0,1-1 0 0 0,-1 1 0 0 0,1 0 1 0 0,-1-1-1 0 0,1 1 0 0 0,-1-1 0 0 0,0 1 0 0 0,1-1 0 0 0,-1 1 1 0 0,1-1-1 0 0,-1 0 0 0 0,0 1 0 0 0,0-1 0 0 0,1 0 1 0 0,-1 1-1 0 0,-1-1 0 0 0,-41 16-62 0 0,37-15 54 0 0,-122 33-379 0 0,-55 18-31 0 0,121-30 288 0 0,1 3 0 0 0,1 3-1 0 0,-59 36 1 0 0,109-59 111 0 0,1 1-1 0 0,0 1 1 0 0,0-1 0 0 0,0 2-1 0 0,0-1 1 0 0,1 1 0 0 0,1 0-1 0 0,-1 1 1 0 0,-7 11 0 0 0,15-18 17 0 0,-1 1 3 0 0,1 1 0 0 0,0 0 0 0 0,0 0 0 0 0,0-1 0 0 0,1 1 0 0 0,-1 0 0 0 0,1-1 0 0 0,0 1 0 0 0,0 0 1 0 0,2 4-1 0 0,9 21 264 0 0,-2 0 1 0 0,-1 1-1 0 0,6 32 1 0 0,-4-14-227 0 0,2 19 103 0 0,-3 2 1 0 0,1 75-1 0 0,-2-17 275 0 0,38 336 609 0 0,-17-252-751 0 0,-24-180-47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07.1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1375 10 224 0 0,'0'0'5749'0'0,"22"-8"-1978"0"0,-16 6-3394 0 0,17 7 3087 0 0,-24-4-3404 0 0,0 1-23 0 0,0-1 0 0 0,0 1 0 0 0,-1-1 0 0 0,1 0 0 0 0,0 1-1 0 0,-1-1 1 0 0,0 0 0 0 0,1 0 0 0 0,-1 0 0 0 0,-2 2 0 0 0,-2 0 74 0 0,-69 48 823 0 0,-113 57-1 0 0,88-54-676 0 0,-564 309 804 0 0,387-216-167 0 0,201-98-787 0 0,74-48-112 0 0,0 0-10 0 0,-4 3 3 0 0,-5 6-264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07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21 192 1052 0 0,'27'-169'9028'0'0,"-29"146"-6312"0"0,2 23-2696 0 0,-1 5 99 0 0,-1-1 1 0 0,1 1 0 0 0,0-1-1 0 0,0 1 1 0 0,0 0 0 0 0,0 5-1 0 0,8 291 2298 0 0,-1 97-1043 0 0,-31 33-526 0 0,0-7 211 0 0,33 81 380 0 0,36-140-820 0 0,-12 93-61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08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56 1600 0 0,'-20'-24'10838'0'0,"-3"-8"-3958"0"0,27 33-6764 0 0,27 4 37 0 0,-1 1 0 0 0,0 2 0 0 0,-1 2 0 0 0,47 20 0 0 0,-34-13-91 0 0,785 333 33 0 0,-759-320-109 0 0,174 76 79 0 0,-162-67-380 0 0,-78-39 80 0 0,13 2-1708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58.0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88 263 2484 0 0,'-78'-31'10885'0'0,"77"31"-10814"0"0,1 0 1 0 0,-1 0-1 0 0,1 0 1 0 0,-1 0-1 0 0,1 0 1 0 0,0-1-1 0 0,-1 1 1 0 0,1 0-1 0 0,-1 0 1 0 0,1 0 0 0 0,0-1-1 0 0,-1 1 1 0 0,1-1 71 0 0,-1 1-72 0 0,1 0 1 0 0,0-1-1 0 0,0 1 1 0 0,-1 0-1 0 0,1-1 1 0 0,0 1 0 0 0,0-1-1 0 0,0 1 1 0 0,-1 0-1 0 0,1-1 1 0 0,0 1-1 0 0,0-1 1 0 0,0 1-1 0 0,0-1 1 0 0,0 1-1 0 0,0 0 1 0 0,0-1 0 0 0,0 1-1 0 0,0-1 1 0 0,0 1-1 0 0,0-1 1 0 0,0 1-1 0 0,0-1 1 0 0,0 1-1 0 0,0 0 1 0 0,1-1-1 0 0,-1 1 1 0 0,0-1 0 0 0,0 1-1 0 0,0 0 1 0 0,1-1-1 0 0,-1 1 1 0 0,0-1-1 0 0,1 1 1 0 0,-1-1-1 0 0,17-13 943 0 0,28-7-1117 0 0,1 1 0 0 0,0 3 0 0 0,2 2-1 0 0,61-11 1 0 0,-43 10-780 0 0,78-21-2047 0 0,-22 6-2638 0 0,-57 15-162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09.2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86 112 1508 0 0,'-35'-30'8350'0'0,"32"27"-7919"0"0,1 0 0 0 0,0-1 0 0 0,0 1-1 0 0,0-1 1 0 0,1 0 0 0 0,-1 0 0 0 0,1 1-1 0 0,0-1 1 0 0,-1-6 0 0 0,-11-30 4599 0 0,28 49-4839 0 0,16 23-85 0 0,-2 1-1 0 0,45 66 1 0 0,-45-59-143 0 0,159 218 155 0 0,-183-252-52 0 0,-1 1 0 0 0,0 0 0 0 0,0 0 0 0 0,0 0 0 0 0,4 14 0 0 0,-8-20-50 0 0,0 0 1 0 0,-1 1 0 0 0,1-1 0 0 0,0 0 0 0 0,-1 0 0 0 0,1 0-1 0 0,-1 0 1 0 0,1 0 0 0 0,-1 1 0 0 0,0-1 0 0 0,1 0 0 0 0,-1 0 0 0 0,0 0-1 0 0,0 0 1 0 0,0-1 0 0 0,1 1 0 0 0,-1 0 0 0 0,0 0 0 0 0,0 0-1 0 0,0-1 1 0 0,0 1 0 0 0,-1-1 0 0 0,1 1 0 0 0,0-1 0 0 0,0 1-1 0 0,0-1 1 0 0,0 1 0 0 0,-2-1 0 0 0,-32 11 195 0 0,33-11-212 0 0,-210 41-487 0 0,121-25-4834 0 0,40-8-1101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09.9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 1572 0 0,'0'0'6309'0'0,"-5"12"-4652"0"0,19 39 144 0 0,-2 0 0 0 0,10 104 0 0 0,-11 111-622 0 0,-9-175-745 0 0,31 1046 1874 0 0,-27-559-1684 0 0,-6-451-545 0 0,0-108-2786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10.6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2 1008 0 0,'-38'-2'15135'0'0,"156"14"-14101"0"0,163-4 0 0 0,-172-7-792 0 0,582-8 190 0 0,-143-1-767 0 0,-545 8 77 0 0,0 0-69 0 0,10 1-72 0 0,-9-1-132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11.0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0 592 0 0,'-49'38'12430'0'0,"49"-36"-12107"0"0,-1-1 1 0 0,1 3 0 0 0,0-3-202 0 0,1 0 0 0 0,-1 0 0 0 0,1 0 0 0 0,-1-1 0 0 0,1 1 1 0 0,-1 0-1 0 0,1 0 0 0 0,0-1 0 0 0,-1 1 0 0 0,1-1 0 0 0,0 1 1 0 0,-1 0-1 0 0,1-1 0 0 0,0 0 0 0 0,0 1 0 0 0,0-1 0 0 0,-1 1 0 0 0,1-1 1 0 0,0 0-1 0 0,1 1 0 0 0,20 6 794 0 0,-20-7-855 0 0,37 8 610 0 0,0-1 0 0 0,1-2 0 0 0,67 0 1 0 0,124-16-997 0 0,-131 4-410 0 0,-61 4-412 0 0,30-1-1022 0 0,-20 8-6128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11.4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0 3280 0 0,'-27'43'13870'0'0,"30"-41"-13558"0"0,15 4 21 0 0,1-2 1 0 0,-1 0-1 0 0,1-1 1 0 0,28 1-1 0 0,82-5-1425 0 0,23-13-2801 0 0,-52-5-2504 0 0,-56 7 1054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13.8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1 401 1892 0 0,'0'0'7724'0'0,"16"-3"-6195"0"0,338-6 1627 0 0,-319 9-3036 0 0,346 12 722 0 0,-317-10-556 0 0,-61-2 14 0 0,10-14 13 0 0,-10-9-185 0 0,7-32 117 0 0,3 0 0 0 0,3 1 0 0 0,35-83 0 0 0,-28 78-241 0 0,-22 58-20 0 0,6-2 30 0 0,-7 3-12 0 0,0 0 0 0 0,0-1 0 0 0,1 1 0 0 0,-1 0 0 0 0,0 0 0 0 0,0 0 0 0 0,1 0 1 0 0,-1 0-1 0 0,0-1 0 0 0,1 1 0 0 0,-1 0 0 0 0,0 0 0 0 0,1 0 0 0 0,-1 0 0 0 0,0 0 0 0 0,1 0 0 0 0,-1 0 0 0 0,0 0 0 0 0,1 0 0 0 0,-1 0 0 0 0,0 0 0 0 0,0 0 0 0 0,1 0 0 0 0,-1 1 0 0 0,0-1 0 0 0,1 0 0 0 0,-1 0 0 0 0,0 0 0 0 0,1 0 0 0 0,-1 1 0 0 0,0-1 0 0 0,0 0 1 0 0,1 0-1 0 0,-1 0 0 0 0,0 1 0 0 0,0-1 0 0 0,0 0 0 0 0,1 0 0 0 0,-1 1 0 0 0,0-1 0 0 0,0 0 0 0 0,0 0 0 0 0,0 1 0 0 0,0-1 0 0 0,1 0 0 0 0,-1 1 0 0 0,0-1 0 0 0,0 0 0 0 0,0 1 0 0 0,11 18 155 0 0,0 0-1 0 0,-1 1 0 0 0,-1 0 1 0 0,-1 1-1 0 0,11 40 0 0 0,-6-19 52 0 0,51 163 539 0 0,39 113 636 0 0,-84-277-1196 0 0,-13-30 39 0 0,-1 0 0 0 0,-1 1-1 0 0,5 14 1 0 0,-9-25-47 0 0,1-1-167 0 0,1 0-1 0 0,-1-1 1 0 0,0 1 0 0 0,1-1-1 0 0,-1 1 1 0 0,0-1-1 0 0,0 1 1 0 0,1-1-1 0 0,-1 0 1 0 0,0 1-1 0 0,2-3 1 0 0,16-42-226 0 0,-2-1-1 0 0,13-53 1 0 0,-2 6 80 0 0,-2 9 126 0 0,-3 9 1 0 0,3 0 0 0 0,59-117 1 0 0,-35 111-168 0 0,-50 81 173 0 0,1-1 0 0 0,-1 1 1 0 0,1-1-1 0 0,-1 1 1 0 0,0-1-1 0 0,1 1 0 0 0,-1-1 1 0 0,1 1-1 0 0,-1 0 0 0 0,1-1 1 0 0,-1 1-1 0 0,1 0 1 0 0,0-1-1 0 0,-1 1 0 0 0,1 0 1 0 0,-1 0-1 0 0,1 0 1 0 0,0 0-1 0 0,-1-1 0 0 0,1 1 1 0 0,-1 0-1 0 0,1 0 0 0 0,0 0 1 0 0,-1 0-1 0 0,1 0 1 0 0,-1 0-1 0 0,1 1 0 0 0,0-1 1 0 0,-1 0-1 0 0,1 0 1 0 0,-1 0-1 0 0,1 0 0 0 0,0 1 1 0 0,-1-1-1 0 0,1 0 1 0 0,-1 1-1 0 0,1-1 0 0 0,-1 0 1 0 0,1 1-1 0 0,-1-1 0 0 0,1 1 1 0 0,-1-1-1 0 0,0 1 1 0 0,1-1-1 0 0,-1 1 0 0 0,1-1 1 0 0,-1 1-1 0 0,0-1 1 0 0,0 1-1 0 0,1-1 0 0 0,-1 1 1 0 0,0 0-1 0 0,16 31 90 0 0,29 138 53 0 0,2 6-93 0 0,84 261 299 0 0,-125-420-258 0 0,1 0 1 0 0,15 29-1 0 0,-21-46-86 0 0,-1 1-1 0 0,0-1 0 0 0,0 1 1 0 0,1-1-1 0 0,-1 1 0 0 0,0-1 0 0 0,1 1 1 0 0,-1-1-1 0 0,0 1 0 0 0,1-1 1 0 0,-1 0-1 0 0,1 1 0 0 0,-1-1 1 0 0,1 0-1 0 0,-1 0 0 0 0,1 1 0 0 0,-1-1 1 0 0,1 0-1 0 0,-1 0 0 0 0,1 1 1 0 0,-1-1-1 0 0,1 0 0 0 0,0 0 1 0 0,-1 0-1 0 0,1 0 0 0 0,-1 0 0 0 0,1 0 1 0 0,-1 0-1 0 0,2 0 0 0 0,12-12 24 0 0,5-23-89 0 0,53-170-11 0 0,0-3 3 0 0,-65 191 59 0 0,-4 8-10 0 0,0 0 1 0 0,1 0 0 0 0,0 0-1 0 0,1 1 1 0 0,0-1 0 0 0,0 1-1 0 0,0 0 1 0 0,1 1 0 0 0,13-14-1 0 0,-17 20 23 0 0,5 3-74 0 0,0 0 49 0 0,0 0 0 0 0,1 1 0 0 0,-1-1 0 0 0,-1 2 0 0 0,1-1 0 0 0,0 1 0 0 0,-1 0 0 0 0,0 0 0 0 0,11 11 0 0 0,14 7 79 0 0,-19-16-58 0 0,0 0 0 0 0,0-1 0 0 0,0-1 0 0 0,1 1 0 0 0,-1-2 0 0 0,1 0 0 0 0,0 0 0 0 0,23 0 0 0 0,110-2-152 0 0,-132-2 130 0 0,326-22-712 0 0,-178 16-235 0 0,-158 7 871 0 0,15 0-869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14.9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1 948 0 0,'0'0'7855'0'0,"12"5"-6382"0"0,-7 48-33 0 0,-2-1 0 0 0,-5 68 0 0 0,-1-21-759 0 0,-4 179 394 0 0,4 163 489 0 0,53 181 646 0 0,-39-502-2027 0 0,-11-118-354 0 0,0 7-501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15.5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56 2008 0 0,'-24'-10'9815'0'0,"25"9"-9701"0"0,0 0 1 0 0,0 0-1 0 0,0 0 0 0 0,0 0 0 0 0,1 0 1 0 0,-1 0-1 0 0,0 0 0 0 0,1 1 1 0 0,-1-1-1 0 0,0 0 0 0 0,1 1 0 0 0,-1-1 1 0 0,1 1-1 0 0,-1 0 0 0 0,0-1 1 0 0,3 1-1 0 0,30-3 835 0 0,-25 2-849 0 0,367-7 2317 0 0,-152 7-2129 0 0,1032-9 236 0 0,-1154 10-520 0 0,51-7-367 0 0,-150 7 166 0 0,18-3-768 0 0,13 3-3892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16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30 2412 0 0,'10'-14'10568'0'0,"4"10"-10069"0"0,0 0 0 0 0,0 2 1 0 0,0-1-1 0 0,0 2 0 0 0,1 0 0 0 0,-1 1 0 0 0,24 2 1 0 0,23 0 57 0 0,353-1 184 0 0,-157 2-1507 0 0,-222-6-947 0 0,-32 3 1161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17.4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1760 0 0,'0'0'9215'0'0,"4"25"-7474"0"0,41 824 3953 0 0,-45-827-5621 0 0,0 22 667 0 0,-6 48 0 0 0,6-89-538 0 0,1 4-22 0 0,-1-6-167 0 0,0-1 0 0 0,0 1 0 0 0,0-1 0 0 0,0 1 0 0 0,-1 0 0 0 0,1-1 0 0 0,0 1 0 0 0,1-1 0 0 0,-1 1 0 0 0,0-1 0 0 0,0 1 0 0 0,0-1 0 0 0,0 1 1 0 0,0-1-1 0 0,1 1 0 0 0,-1-1 0 0 0,0 1 0 0 0,0-1 0 0 0,1 1 0 0 0,-1-1 0 0 0,0 1 0 0 0,1-1 0 0 0,-1 1 0 0 0,1 0 0 0 0,59-10-23 0 0,1-2-36 0 0,892 5-267 0 0,-677 13 235 0 0,359 33-67 0 0,-198-7 44 0 0,947 57-171 0 0,-616-37 126 0 0,-693-49 119 0 0,160 6 46 0 0,-196-12-72 0 0,-36 2 63 0 0,0 0 1 0 0,7-1-7 0 0,39-5-107 0 0,-47 6 86 0 0,29-6 14 0 0,-14 1-114 0 0,27-3-1145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43.4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1 179 580 0 0,'4'0'3398'0'0,"93"3"741"0"0,56-8-2155 0 0,-42 1-1193 0 0,2444-109 3240 0 0,-1067 53-3901 0 0,-1164 62-225 0 0,-321-2-76 0 0,1 0-83 0 0,-1 0 6 0 0,3-1 101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19.6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1 976 0 0,'0'0'980'0'0,"18"25"4112"0"0,-3-5-2905 0 0,-10-14-1897 0 0,-1 0 0 0 0,0-1 0 0 0,1 1 0 0 0,0-1 0 0 0,0 0-1 0 0,1 0 1 0 0,9 6 0 0 0,-3-4-99 0 0,2-1-1 0 0,-1 0 1 0 0,1 0-1 0 0,0-1 1 0 0,0-1-1 0 0,0-1 1 0 0,16 3-1 0 0,110 8 563 0 0,-105-12-616 0 0,948 4 1269 0 0,-804-10-1284 0 0,246-8 148 0 0,918 0-32 0 0,-476 64-464 0 0,-772-45 221 0 0,13 2-13 0 0,-77-6 4 0 0,-28-3 12 0 0,0 0-6 0 0,8 1-7 0 0,54 10 15 0 0,-63-11 4 0 0,25 10 113 0 0,-25-6-42 0 0,0 0 1 0 0,0-1-1 0 0,0 1 1 0 0,0 0 0 0 0,0 0-1 0 0,-1 0 1 0 0,1 0-1 0 0,-1 1 1 0 0,1 6-1 0 0,4 48 518 0 0,-5-39-323 0 0,10 138 868 0 0,-18 266 1 0 0,-31-34-900 0 0,-11 239 155 0 0,51-252-288 0 0,-4 118 283 0 0,5 194-253 0 0,4-252 256 0 0,2 30-204 0 0,7-126 94 0 0,-4-154 385 0 0,-9-34-216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20.9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167 120 288 0 0,'0'0'4486'0'0,"-27"-8"-335"0"0,-7-16-2158 0 0,33 23-1920 0 0,-17-2-19 0 0,-27 5-49 0 0,9 1 459 0 0,36-3-462 0 0,0 0 0 0 0,0 0 1 0 0,0 0-1 0 0,-1 0 0 0 0,1 0 0 0 0,0 0 1 0 0,0 0-1 0 0,0 0 0 0 0,0 0 1 0 0,-1 0-1 0 0,1 0 0 0 0,0 0 1 0 0,0 0-1 0 0,0 0 0 0 0,0 0 0 0 0,-1 0 1 0 0,1 0-1 0 0,0 0 0 0 0,0 0 1 0 0,0 0-1 0 0,0 0 0 0 0,0 0 1 0 0,-1 0-1 0 0,1 0 0 0 0,0 0 0 0 0,0-1 1 0 0,0 1-1 0 0,0 0 0 0 0,0 0 1 0 0,0 0-1 0 0,0 0 0 0 0,-1 0 0 0 0,1 0 1 0 0,0-1-1 0 0,0 1 0 0 0,0 0 1 0 0,0 0-1 0 0,0 0 0 0 0,0 0 1 0 0,0-1-1 0 0,0 1 0 0 0,0 0 0 0 0,0 0 1 0 0,0 0-1 0 0,0 0 0 0 0,0-1 1 0 0,0 1-1 0 0,0 0 0 0 0,0 0 1 0 0,0 0-1 0 0,0 0 0 0 0,0-1 0 0 0,0 1 1 0 0,0 0-1 0 0,0 0 0 0 0,0 0 1 0 0,0 0-1 0 0,0 0 0 0 0,1-1 0 0 0,-1 1 1 0 0,0 0-1 0 0,0 0 0 0 0,0 0 1 0 0,14-14 126 0 0,17-10 13 0 0,8-2-89 0 0,-35 23-207 0 0,1 1-1 0 0,-1-1 1 0 0,1 1-1 0 0,0 1 1 0 0,0-1-1 0 0,0 0 1 0 0,0 1-1 0 0,0 0 1 0 0,6 0 0 0 0,-7 1-606 0 0,0 0 1 0 0,1 0 0 0 0,-1 1 0 0 0,0-1 0 0 0,1 1 0 0 0,7 3-1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22.2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4 452 0 0,'-13'4'3791'0'0,"-28"8"246"0"0,25-10-2151 0 0,10 1-620 0 0,17-1-593 0 0,26-2-199 0 0,-30 0-331 0 0,863-10 2133 0 0,-181-6-1863 0 0,189 19-449 0 0,-574 4-30 0 0,-232-5 361 0 0,-21 0-1235 0 0,3-1-2908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22.9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32 1536 0 0,'18'-20'7334'0'0,"-13"17"-6770"0"0,-2 1-189 0 0,1 1 0 0 0,0-1 0 0 0,-1 1 0 0 0,1 0 0 0 0,0 0 0 0 0,-1 1 0 0 0,6-1 0 0 0,6 1-423 0 0,0 1 1 0 0,0 0-1 0 0,17 4 1 0 0,-4-1 868 0 0,58 3-486 0 0,1-5 0 0 0,99-9 1 0 0,-183 7-347 0 0,16 0 8 0 0,22 2-41 0 0,-37-2 0 0 0,19 2-295 0 0,-1-1-487 0 0,-10 2 134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23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0 142 920 0 0,'0'0'5791'0'0,"23"-13"-2378"0"0,6 5-2387 0 0,1 2 1 0 0,0 0-1 0 0,0 3 0 0 0,45-1 0 0 0,-51 2-644 0 0,1189-61 3598 0 0,-998 53-3745 0 0,575-16-35 0 0,-271 33-804 0 0,-459-5 1045 0 0,-20 0-2578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24.3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0 976 0 0,'-6'18'17197'0'0,"9"-18"-16967"0"0,54 5-245 0 0,451 19 502 0 0,-275-17-825 0 0,-210-8-1139 0 0,1-1-1 0 0,32-6 1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25.0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12 1772 0 0,'-10'-12'10342'0'0,"12"16"-10136"0"0,0 0 0 0 0,-1 0 0 0 0,1 1 0 0 0,-1-1 0 0 0,0 0 0 0 0,0 1 0 0 0,0-1 0 0 0,0 1-1 0 0,-1-1 1 0 0,0 8 0 0 0,2 8 259 0 0,57 715 1659 0 0,-36-326-852 0 0,24 133 681 0 0,-21-212-1557 0 0,-23-125-185 0 0,-3-176-195 0 0,-3 16 182 0 0,-2-24-2677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27.9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209 747 828 0 0,'16'6'5263'0'0,"-10"-5"-4959"0"0,0-1 0 0 0,1 0-1 0 0,-1 0 1 0 0,0-1 0 0 0,0 0-1 0 0,1 0 1 0 0,-1 0 0 0 0,0-1-1 0 0,0 0 1 0 0,0 0 0 0 0,0 0-1 0 0,-1-1 1 0 0,1 0 0 0 0,6-4-1 0 0,-8 3-200 0 0,0-1 0 0 0,0 0-1 0 0,-1 0 1 0 0,1 0-1 0 0,-1 0 1 0 0,0-1 0 0 0,-1 0-1 0 0,1 1 1 0 0,-1-1 0 0 0,0 0-1 0 0,-1 0 1 0 0,2-9-1 0 0,-1 7 148 0 0,-1 7-204 0 0,-1-1 1 0 0,1 1-1 0 0,-1-1 1 0 0,1 1-1 0 0,-1-1 0 0 0,0 1 1 0 0,0-1-1 0 0,1 1 1 0 0,-1-1-1 0 0,0 1 0 0 0,0-1 1 0 0,-1 1-1 0 0,1-1 0 0 0,0 0 1 0 0,0 1-1 0 0,-1-1 1 0 0,1 1-1 0 0,-1 0 0 0 0,1-1 1 0 0,-1 1-1 0 0,0-1 1 0 0,1 1-1 0 0,-1 0 0 0 0,0-1 1 0 0,0 1-1 0 0,0 0 1 0 0,0 0-1 0 0,0 0 0 0 0,0 0 1 0 0,0 0-1 0 0,0 0 0 0 0,-1 0 1 0 0,1 0-1 0 0,0 0 1 0 0,-1 1-1 0 0,1-1 0 0 0,0 0 1 0 0,-1 1-1 0 0,1-1 1 0 0,-4 0-1 0 0,-5-1-20 0 0,0 0-1 0 0,0 1 1 0 0,-1 0 0 0 0,1 1 0 0 0,0 0-1 0 0,-1 0 1 0 0,-17 4 0 0 0,15-3 10 0 0,0 2 0 0 0,-1-1 0 0 0,1 2 0 0 0,1 0 0 0 0,-1 0 0 0 0,1 1 0 0 0,-1 1 0 0 0,1 0 0 0 0,1 1 0 0 0,-1 0 1 0 0,1 1-1 0 0,-10 9 0 0 0,15-12 3 0 0,0 1 0 0 0,0 1 0 0 0,1-1 1 0 0,-1 1-1 0 0,2 0 0 0 0,-1 0 1 0 0,1 0-1 0 0,0 1 0 0 0,0 0 0 0 0,1 0 1 0 0,0 0-1 0 0,1 0 0 0 0,-1 0 0 0 0,2 0 1 0 0,-1 1-1 0 0,1-1 0 0 0,0 0 1 0 0,1 1-1 0 0,1 16 0 0 0,1-13-16 0 0,1 0 0 0 0,0 1 0 0 0,1-1 1 0 0,0 0-1 0 0,1-1 0 0 0,0 1 0 0 0,1-1 0 0 0,1 0 0 0 0,-1-1 0 0 0,2 1 0 0 0,-1-1 0 0 0,1-1 1 0 0,1 1-1 0 0,0-1 0 0 0,0-1 0 0 0,1 0 0 0 0,0 0 0 0 0,0-1 0 0 0,0 0 0 0 0,1-1 0 0 0,23 10 1 0 0,-25-12-59 0 0,1 0 0 0 0,0-1 0 0 0,0-1 0 0 0,-1 0 0 0 0,1 0 1 0 0,1-1-1 0 0,-1 0 0 0 0,0 0 0 0 0,0-1 0 0 0,0-1 0 0 0,0 0 0 0 0,12-2 1 0 0,-13 1-8 0 0,-1-1 1 0 0,0 0 0 0 0,0 0 0 0 0,-1-1 0 0 0,1 0 0 0 0,-1 0 0 0 0,0 0-1 0 0,0-1 1 0 0,0 0 0 0 0,0-1 0 0 0,-1 0 0 0 0,0 0 0 0 0,0 0-1 0 0,-1 0 1 0 0,0-1 0 0 0,5-8 0 0 0,-3 4 102 0 0,-1-1 1 0 0,-1 1-1 0 0,0-1 0 0 0,0-1 0 0 0,-2 1 0 0 0,1-1 1 0 0,-1 1-1 0 0,-1-1 0 0 0,1-25 0 0 0,-2 27 104 0 0,-1 1-1 0 0,-1-1 0 0 0,0 0 0 0 0,0 0 0 0 0,-1 0 0 0 0,0 1 0 0 0,-1-1 1 0 0,0 1-1 0 0,-1 0 0 0 0,0 0 0 0 0,-1 0 0 0 0,-6-10 0 0 0,9 17-160 0 0,1 0-1 0 0,-1 1 1 0 0,-1-1 0 0 0,1 1-1 0 0,0 0 1 0 0,-1 0-1 0 0,1-1 1 0 0,-1 1-1 0 0,1 1 1 0 0,-1-1 0 0 0,0 0-1 0 0,0 1 1 0 0,0-1-1 0 0,0 1 1 0 0,0 0-1 0 0,0 0 1 0 0,0 0 0 0 0,0 1-1 0 0,-1-1 1 0 0,1 1-1 0 0,0-1 1 0 0,0 1-1 0 0,-1 0 1 0 0,1 0-1 0 0,0 1 1 0 0,0-1 0 0 0,0 1-1 0 0,-1 0 1 0 0,1-1-1 0 0,0 1 1 0 0,0 1-1 0 0,0-1 1 0 0,0 0 0 0 0,0 1-1 0 0,0-1 1 0 0,-2 3-1 0 0,1-2-31 0 0,1 1-1 0 0,0-1 0 0 0,-1 0 1 0 0,1 1-1 0 0,0 0 1 0 0,1 0-1 0 0,-1 0 0 0 0,0 0 1 0 0,1 0-1 0 0,0 1 0 0 0,0-1 1 0 0,0 1-1 0 0,0-1 1 0 0,0 1-1 0 0,1 0 0 0 0,-1 0 1 0 0,1 0-1 0 0,0 0 0 0 0,0 0 1 0 0,1 0-1 0 0,-1 0 1 0 0,1 0-1 0 0,0 0 0 0 0,0 0 1 0 0,0 0-1 0 0,1 0 0 0 0,-1 0 1 0 0,2 6-1 0 0,0-7-13 0 0,-1 0 0 0 0,1 1 0 0 0,0-1 1 0 0,0 0-1 0 0,0 0 0 0 0,0 0 0 0 0,0 0 0 0 0,1 0 0 0 0,-1-1 0 0 0,1 1 0 0 0,0-1 0 0 0,0 0 0 0 0,0 1 0 0 0,0-1 1 0 0,0 0-1 0 0,0-1 0 0 0,0 1 0 0 0,1-1 0 0 0,-1 1 0 0 0,1-1 0 0 0,-1 0 0 0 0,1 0 0 0 0,6 0 0 0 0,-4 0-95 0 0,1 0-1 0 0,-1-1 0 0 0,1 0 1 0 0,-1-1-1 0 0,1 1 0 0 0,-1-1 0 0 0,0 0 1 0 0,1-1-1 0 0,-1 1 0 0 0,0-1 1 0 0,11-5-1 0 0,-15 5 100 0 0,0 1 1 0 0,0-1-1 0 0,-1 1 1 0 0,1-1-1 0 0,0 0 0 0 0,-1 0 1 0 0,1 1-1 0 0,-1-1 1 0 0,0 0-1 0 0,0 0 0 0 0,0-1 1 0 0,0 1-1 0 0,0 0 1 0 0,1-4-1 0 0,-2 4 41 0 0,1 1 0 0 0,-1-1 0 0 0,1 0 1 0 0,-1 0-1 0 0,0 0 0 0 0,0 1 0 0 0,0-1 0 0 0,0 0 0 0 0,0 0 0 0 0,-1 0 1 0 0,1 1-1 0 0,-1-1 0 0 0,1 0 0 0 0,-1 0 0 0 0,1 1 0 0 0,-1-1 0 0 0,0 0 1 0 0,0 1-1 0 0,0-1 0 0 0,0 1 0 0 0,0-1 0 0 0,0 1 0 0 0,0-1 1 0 0,0 1-1 0 0,-1 0 0 0 0,1 0 0 0 0,0-1 0 0 0,-1 1 0 0 0,1 0 0 0 0,-1 0 1 0 0,0 0-1 0 0,1 1 0 0 0,-1-1 0 0 0,0 0 0 0 0,1 1 0 0 0,-1-1 0 0 0,0 1 1 0 0,-2-1-1 0 0,-1-1 107 0 0,-1 0-58 0 0,0 0 0 0 0,0 0 0 0 0,0 1 0 0 0,0 0 0 0 0,0 0 0 0 0,0 0 0 0 0,0 1 0 0 0,0 0 0 0 0,-7 1 0 0 0,9-1-40 0 0,0 1 0 0 0,0 0-1 0 0,0 0 1 0 0,1 0 0 0 0,-1 0 0 0 0,0 0-1 0 0,1 1 1 0 0,-1 0 0 0 0,1 0-1 0 0,0 0 1 0 0,0 0 0 0 0,-1 0-1 0 0,1 0 1 0 0,1 1 0 0 0,-1 0 0 0 0,0-1-1 0 0,-2 5 1 0 0,4-7-13 0 0,0 1 0 0 0,1 0-1 0 0,-1 0 1 0 0,1 0 0 0 0,-1 0 0 0 0,1 0 0 0 0,-1 0-1 0 0,1 0 1 0 0,-1 0 0 0 0,1 0 0 0 0,0 0 0 0 0,-1 0-1 0 0,1 0 1 0 0,0 0 0 0 0,0 0 0 0 0,0 0 0 0 0,0 0-1 0 0,0 0 1 0 0,0 0 0 0 0,0 0 0 0 0,0 0-1 0 0,0 0 1 0 0,1 0 0 0 0,-1 0 0 0 0,0 0 0 0 0,1 0-1 0 0,-1 0 1 0 0,1 0 0 0 0,-1 0 0 0 0,1 0 0 0 0,-1 0-1 0 0,1 0 1 0 0,0-1 0 0 0,-1 1 0 0 0,1 0 0 0 0,0 0-1 0 0,0-1 1 0 0,-1 1 0 0 0,1 0 0 0 0,0-1 0 0 0,0 1-1 0 0,0-1 1 0 0,0 1 0 0 0,0-1 0 0 0,0 1 0 0 0,2-1-1 0 0,2 3-78 0 0,1-1 0 0 0,0 0 0 0 0,0-1 0 0 0,0 1 0 0 0,9 0 0 0 0,-7-2-16 0 0,1 0 0 0 0,-1 0-1 0 0,1 0 1 0 0,0-1 0 0 0,-1-1-1 0 0,1 0 1 0 0,-1 0 0 0 0,10-4 0 0 0,-5 2-50 0 0,-12 4 132 0 0,1-1-1 0 0,-1 1 1 0 0,1-1 0 0 0,-1 1-1 0 0,1-1 1 0 0,-1 0-1 0 0,1 0 1 0 0,-1 0 0 0 0,0 0-1 0 0,1 0 1 0 0,-1 0-1 0 0,0 0 1 0 0,0-1-1 0 0,0 1 1 0 0,0 0 0 0 0,0-1-1 0 0,0 1 1 0 0,0 0-1 0 0,-1-1 1 0 0,1 1 0 0 0,0-1-1 0 0,-1 0 1 0 0,1 1-1 0 0,-1-1 1 0 0,1-2 0 0 0,-1 2-3 0 0,-15-7 79 0 0,2 9 135 0 0,-1 0 1 0 0,1 0-1 0 0,-1 2 0 0 0,1-1 1 0 0,0 2-1 0 0,-1-1 1 0 0,1 2-1 0 0,1 0 1 0 0,-1 1-1 0 0,-14 7 0 0 0,26-12-181 0 0,-1 0-1 0 0,1 1 0 0 0,0-1 0 0 0,0 1 0 0 0,0-1 0 0 0,0 1 0 0 0,0-1 1 0 0,0 1-1 0 0,0 0 0 0 0,1-1 0 0 0,-1 1 0 0 0,0 0 0 0 0,0 0 0 0 0,0 0 1 0 0,1 0-1 0 0,-1 0 0 0 0,0-1 0 0 0,1 1 0 0 0,-1 0 0 0 0,1 1 0 0 0,-1-1 1 0 0,1 0-1 0 0,0 0 0 0 0,-1 0 0 0 0,1 0 0 0 0,0 0 0 0 0,0 2 0 0 0,0-2 15 0 0,30-3 96 0 0,-1-1 0 0 0,50-12 0 0 0,18-3-35 0 0,1518-114 822 0 0,-795 115-1876 0 0,-651 18 908 0 0,380 6-270 0 0,-478-7 307 0 0,-17 2-203 0 0,-1-3 1 0 0,95-13-1 0 0,-25-1 20 0 0,-9 1-202 0 0,-111 14 355 0 0,19-2-33 0 0,48-1-62 0 0,-67 2 149 0 0,38 3 29 0 0,-22-2-41 0 0,-15 0-10 0 0,18 0-32 0 0,18-3 26 0 0,-36 3 30 0 0,0-1-29 0 0,72-4-23 0 0,-72 5 39 0 0,-1 0 17 0 0,13 0-19 0 0,-12 0 20 0 0,0 0-25 0 0,80-1 27 0 0,-81 1-18 0 0,18 0 9 0 0,139 7-818 0 0,-157-7 1274 0 0,14-13-306 0 0,-13 0-191 0 0,0-1 1 0 0,-1 0-1 0 0,-1 0 1 0 0,0 0 0 0 0,-1-1-1 0 0,-1-27 1 0 0,-3 3 50 0 0,-10-49-1 0 0,5 43-4 0 0,1 1-20 0 0,-25-83-1 0 0,31 122-136 0 0,0 0-1 0 0,0-1 1 0 0,0 1-1 0 0,1 0 1 0 0,0 0-1 0 0,0-1 1 0 0,1-9-1 0 0,1-13-3565 0 0,-2 15 1028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29.5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 1 164 0 0,'0'0'6761'0'0,"-12"17"-5307"0"0,-43 349 1058 0 0,33-189-2274 0 0,-31 332 66 0 0,45-441 163 0 0,3-31-6351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30.1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18 388 1856 0 0,'-8'-82'6013'0'0,"8"56"-4837"0"0,0-1 0 0 0,8-43-1 0 0,-6 61-1099 0 0,0 1 0 0 0,0 0 0 0 0,1 0 0 0 0,0 1 0 0 0,0-1 0 0 0,1 0 0 0 0,0 1 0 0 0,0 0-1 0 0,1 0 1 0 0,0 0 0 0 0,0 1 0 0 0,0 0 0 0 0,11-10 0 0 0,-7 8-42 0 0,1 1 0 0 0,0 0-1 0 0,0 1 1 0 0,1 0 0 0 0,-1 1 0 0 0,1 0 0 0 0,1 0-1 0 0,22-5 1 0 0,-21 7-34 0 0,0 0 1 0 0,1 1-1 0 0,-1 0 0 0 0,0 1 0 0 0,1 1 0 0 0,-1 0 0 0 0,1 1 0 0 0,-1 0 1 0 0,1 1-1 0 0,-1 1 0 0 0,0 0 0 0 0,0 1 0 0 0,0 0 0 0 0,0 1 0 0 0,-1 0 1 0 0,0 1-1 0 0,17 11 0 0 0,-21-11-9 0 0,-1 0 0 0 0,0 1-1 0 0,0-1 1 0 0,0 2 0 0 0,-1-1 0 0 0,0 1 0 0 0,0 0 0 0 0,-1 0-1 0 0,0 1 1 0 0,-1-1 0 0 0,0 1 0 0 0,0 0 0 0 0,4 17 0 0 0,-5-13-10 0 0,-1 1 1 0 0,0 0-1 0 0,-1-1 0 0 0,-1 1 1 0 0,0 0-1 0 0,-1 0 1 0 0,0 0-1 0 0,-6 26 0 0 0,0-16 2 0 0,-1 0 0 0 0,0 0 0 0 0,-2-1 0 0 0,-1 0 0 0 0,-1-1 0 0 0,-1 0-1 0 0,0-1 1 0 0,-2 0 0 0 0,0-1 0 0 0,-24 23 0 0 0,28-33 37 0 0,-2 1 1 0 0,1-1-1 0 0,-1-1 0 0 0,-1-1 1 0 0,0 0-1 0 0,0 0 1 0 0,0-1-1 0 0,-1-1 0 0 0,-27 7 1 0 0,0-3-66 0 0,-1-2 0 0 0,-54 3 1 0 0,95-11 30 0 0,0 0 0 0 0,1 0 1 0 0,-1 0-1 0 0,0 0 0 0 0,0 0 0 0 0,0 1 1 0 0,0-1-1 0 0,0 1 0 0 0,0 0 1 0 0,0-1-1 0 0,1 1 0 0 0,-1 0 0 0 0,0 0 1 0 0,1 0-1 0 0,-1 0 0 0 0,1 1 1 0 0,-1-1-1 0 0,-1 2 0 0 0,2-2 10 0 0,1 0-1 0 0,0 0 1 0 0,-1 0-1 0 0,1 0 1 0 0,0 0-1 0 0,0 1 1 0 0,-1-1-1 0 0,1 0 1 0 0,0 0-1 0 0,0 0 1 0 0,0 0 0 0 0,1 1-1 0 0,-1-1 1 0 0,0 0-1 0 0,0 0 1 0 0,1 0-1 0 0,-1 0 1 0 0,0 0-1 0 0,1 0 1 0 0,-1 0-1 0 0,1 0 1 0 0,0 2-1 0 0,6 6 15 0 0,0 1 0 0 0,0-1 0 0 0,1-1 0 0 0,14 14 0 0 0,-12-12 14 0 0,60 59 112 0 0,-3 4 0 0 0,-3 2 1 0 0,61 94-1 0 0,-1 21-2269 0 0,-93-158-2084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46.4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34 149 1012 0 0,'-33'5'14682'0'0,"33"-4"-14563"0"0,0 0 33 0 0,8 45 905 0 0,1 70 435 0 0,-7 159 0 0 0,-4-135-1023 0 0,42 821 1575 0 0,-16-546-1602 0 0,40 385 749 0 0,-32-444 375 0 0,-15 371 1 0 0,-23-432-1501 0 0,5-273-87 0 0,1-16 13 0 0,-1 1 1 0 0,1 0-1 0 0,0-1 0 0 0,0 1 1 0 0,1 0-1 0 0,0-1 1 0 0,0 1-1 0 0,1-1 1 0 0,0 1-1 0 0,4 8 0 0 0,-5-13 8 0 0,0-1 0 0 0,1 1 0 0 0,-1-1 0 0 0,1 0 0 0 0,-1 0 0 0 0,1 0 0 0 0,0 0 0 0 0,-1 0 0 0 0,1 0 0 0 0,0 0 0 0 0,0 0 0 0 0,0 0 0 0 0,0-1 0 0 0,0 1 0 0 0,-1-1 0 0 0,1 0 0 0 0,0 1 0 0 0,0-1 0 0 0,0 0 0 0 0,3 0 0 0 0,39-4-78 0 0,-39 4 56 0 0,338-53-876 0 0,355 0-251 0 0,2 37-118 0 0,-13-2 890 0 0,-344 9 336 0 0,461 47-1 0 0,-608-24-244 0 0,202-10 0 0 0,-43-25 319 0 0,-260 13 52 0 0,-93 7-94 0 0,11 1 13 0 0,1-1-20 0 0,-1 1 20 0 0,-10 0-8 0 0,0 0-6 0 0,54-2-65 0 0,-53 2 76 0 0,17 0-41 0 0,-16-1 57 0 0,0 0 1 0 0,0 0 0 0 0,0 0-1 0 0,0 1 1 0 0,0 0 0 0 0,8 0-1 0 0,5 0 218 0 0,-12-1-146 0 0,-3 1-12 0 0,-1 0 0 0 0,1 0-1 0 0,-1 0 1 0 0,1-1 0 0 0,-1 1-1 0 0,1-1 1 0 0,-1 0 0 0 0,1 0-1 0 0,3-2 1 0 0,-5 3 20 0 0,6-11 149 0 0,-3-1-170 0 0,-1-1-1 0 0,0 1 1 0 0,-1-1-1 0 0,-1 0 1 0 0,0 1-1 0 0,0-16 1 0 0,-9-83 2 0 0,2 55-112 0 0,-19-261-314 0 0,-26-395 64 0 0,12 190 377 0 0,-9-240 32 0 0,51 379-201 0 0,0 120 239 0 0,5-21-399 0 0,-9-30-212 0 0,-22 50 17 0 0,8 157-179 0 0,15 106 564 0 0,-13-35-836 0 0,12 35 855 0 0,-38-13-303 0 0,26 12 247 0 0,0 1 1 0 0,0 0-1 0 0,0 1 1 0 0,0 1-1 0 0,-25 3 1 0 0,35-3 56 0 0,-10 1-56 0 0,0 0 0 0 0,1 1 0 0 0,0 1 0 0 0,-1 0 0 0 0,1 0 0 0 0,1 1 0 0 0,-1 1 0 0 0,1 0 0 0 0,-14 10 0 0 0,-29 13-1556 0 0,52-28 1381 0 0,0 0-126 0 0,-10 6-2060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30.5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352 64 1324 0 0,'16'-37'7677'0'0,"-15"36"-7523"0"0,0 1 0 0 0,0-1 0 0 0,0 0 0 0 0,-1 0 1 0 0,1 0-1 0 0,0 0 0 0 0,-1 1 0 0 0,1-1 0 0 0,0 0 0 0 0,-1 0 0 0 0,1 0 1 0 0,-1 0-1 0 0,0 0 0 0 0,1 0 0 0 0,-1-1 0 0 0,0 1 0 0 0,0 0 0 0 0,1 0 1 0 0,-1 0-1 0 0,0 0 0 0 0,0-2 0 0 0,-1 3-57 0 0,0-1 0 0 0,1 1 0 0 0,-1 0 1 0 0,0-1-1 0 0,1 1 0 0 0,-1 0 0 0 0,0-1 0 0 0,0 1 0 0 0,1 0 0 0 0,-1 0 1 0 0,0 0-1 0 0,0 0 0 0 0,0 0 0 0 0,1 0 0 0 0,-1 0 0 0 0,0 0 0 0 0,0 0 0 0 0,1 0 1 0 0,-1 0-1 0 0,0 1 0 0 0,-1-1 0 0 0,-50 19 1294 0 0,52-19-1392 0 0,-22 9 238 0 0,1 2-1 0 0,0 1 0 0 0,1 0 0 0 0,1 1 0 0 0,0 2 0 0 0,1 0 0 0 0,0 0 0 0 0,1 2 1 0 0,1 0-1 0 0,0 1 0 0 0,2 1 0 0 0,-23 37 0 0 0,29-42-198 0 0,1-1-1 0 0,1 1 1 0 0,0 1-1 0 0,1-1 1 0 0,0 1-1 0 0,1 0 1 0 0,1 0 0 0 0,1 0-1 0 0,0 1 1 0 0,0-1-1 0 0,2 0 1 0 0,0 1-1 0 0,1-1 1 0 0,0 0-1 0 0,1 1 1 0 0,1-1 0 0 0,1 0-1 0 0,0 0 1 0 0,1-1-1 0 0,11 26 1 0 0,-5-21-28 0 0,1 0 1 0 0,0-1-1 0 0,1 0 1 0 0,1-1-1 0 0,1 0 1 0 0,1-1-1 0 0,0-1 1 0 0,1-1-1 0 0,0 0 1 0 0,1-1 0 0 0,0-1-1 0 0,2 0 1 0 0,-1-2-1 0 0,1 0 1 0 0,0-2-1 0 0,26 8 1 0 0,-12-5-735 0 0,1-2 1 0 0,1-1-1 0 0,60 5 1 0 0,-55-11-2256 0 0,0-1 0 0 0,78-10 0 0 0,-76 3-2743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31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1 118 1200 0 0,'21'-92'9990'0'0,"-21"91"-9901"0"0,0 0 0 0 0,0-1 0 0 0,0 1 0 0 0,0 0 0 0 0,0 0 0 0 0,1-1-1 0 0,-1 1 1 0 0,0 0 0 0 0,1-1 0 0 0,-1 1 0 0 0,1 0 0 0 0,0 0 0 0 0,-1 0-1 0 0,1 0 1 0 0,0 0 0 0 0,0-1 0 0 0,-1 1 0 0 0,1 0 0 0 0,2-1 0 0 0,-2 2-63 0 0,0-1 1 0 0,0 1-1 0 0,0 0 0 0 0,-1 0 1 0 0,1 0-1 0 0,0 0 1 0 0,0 0-1 0 0,0 0 1 0 0,-1 0-1 0 0,1 1 1 0 0,0-1-1 0 0,0 0 1 0 0,0 0-1 0 0,-1 0 1 0 0,1 1-1 0 0,0-1 0 0 0,0 1 1 0 0,-1-1-1 0 0,1 0 1 0 0,0 1-1 0 0,-1-1 1 0 0,2 2-1 0 0,2 1 32 0 0,0 1 0 0 0,-1 0 0 0 0,0 0 0 0 0,1 0 0 0 0,-1 0 0 0 0,-1 0 1 0 0,1 1-1 0 0,2 4 0 0 0,6 23 181 0 0,-2 1 0 0 0,-1 0 1 0 0,-1 0-1 0 0,-2 0 0 0 0,1 41 1 0 0,-8 171 338 0 0,-2-135-442 0 0,-8 223-981 0 0,18-354-3123 0 0,1-69-1986 0 0,-4 55 2876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31.7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12 757 1556 0 0,'-11'-164'6042'0'0,"10"88"-3979"0"0,12-95 0 0 0,-8 150-1905 0 0,1-1 0 0 0,1 1 0 0 0,0 0 1 0 0,2 1-1 0 0,1-1 0 0 0,1 1 0 0 0,0 1 0 0 0,1 0 0 0 0,1 0 0 0 0,24-30 0 0 0,-27 40-157 0 0,0 0 1 0 0,0 1-1 0 0,1 0 1 0 0,0 0 0 0 0,0 1-1 0 0,1 1 1 0 0,0-1-1 0 0,0 1 1 0 0,16-6 0 0 0,-17 9-15 0 0,-1 0 0 0 0,1 1 0 0 0,0 0 0 0 0,0 1 0 0 0,0 0 0 0 0,0 0 0 0 0,0 0 0 0 0,0 2 0 0 0,0-1 0 0 0,0 1 0 0 0,0 0 0 0 0,0 1 0 0 0,13 3 0 0 0,-12-1 4 0 0,0 0 1 0 0,0 1-1 0 0,0 0 1 0 0,-1 0-1 0 0,0 1 1 0 0,0 0-1 0 0,0 1 1 0 0,-1-1-1 0 0,1 2 1 0 0,-2-1-1 0 0,1 1 1 0 0,-1 1-1 0 0,-1-1 1 0 0,1 1-1 0 0,-1 0 1 0 0,-1 1-1 0 0,0-1 1 0 0,0 1-1 0 0,-1 0 1 0 0,0 0-1 0 0,-1 1 1 0 0,0-1-1 0 0,0 1 1 0 0,-1-1-1 0 0,-1 1 1 0 0,0 0-1 0 0,0 0 1 0 0,-1 0-1 0 0,-1 0 1 0 0,1-1 0 0 0,-2 1-1 0 0,-2 11 1 0 0,-5 8 89 0 0,-1 0 1 0 0,-1-1 0 0 0,-1 0-1 0 0,-2-1 1 0 0,-1 0 0 0 0,-1-1 0 0 0,-2-1-1 0 0,0 0 1 0 0,-2-1 0 0 0,-1-2-1 0 0,0 0 1 0 0,-2-1 0 0 0,-36 27 0 0 0,34-32 240 0 0,-40 20-1 0 0,46-27-176 0 0,17-9-113 0 0,22 15-59 0 0,3-2 22 0 0,-1 1 1 0 0,0 1-1 0 0,-1 1 0 0 0,-1 1 0 0 0,-1 1 1 0 0,31 39-1 0 0,87 144-71 0 0,-37-48-1089 0 0,-87-135 498 0 0,18 21-932 0 0,-7-17-3322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32.4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39 195 2596 0 0,'0'0'6089'0'0,"0"15"-3992"0"0,6 133 728 0 0,15 77-3212 0 0,-6-72-653 0 0,-9-65-1074 0 0,-21-133 1256 0 0,8 9 183 0 0,-41-230 192 0 0,41 210 1786 0 0,3 0-1 0 0,4-101 0 0 0,1 145-1241 0 0,1 1 1 0 0,0 0-1 0 0,1 0 1 0 0,1 0-1 0 0,-1 0 0 0 0,2 0 1 0 0,-1 1-1 0 0,1 0 0 0 0,1 0 1 0 0,0 0-1 0 0,0 0 0 0 0,1 1 1 0 0,0 0-1 0 0,12-11 0 0 0,-14 16-94 0 0,-1 0-1 0 0,1 0 1 0 0,-1 1-1 0 0,1-1 1 0 0,0 1-1 0 0,0 0 1 0 0,1 1-1 0 0,-1-1 1 0 0,1 1-1 0 0,-1 0 0 0 0,1 0 1 0 0,0 0-1 0 0,-1 1 1 0 0,1 0-1 0 0,0 0 1 0 0,0 1-1 0 0,0 0 1 0 0,0 0-1 0 0,0 0 1 0 0,0 1-1 0 0,0-1 0 0 0,-1 1 1 0 0,1 1-1 0 0,0-1 1 0 0,0 1-1 0 0,-1 0 1 0 0,1 0-1 0 0,-1 1 1 0 0,6 3-1 0 0,-7-4 25 0 0,-1 0 0 0 0,1 1-1 0 0,0-1 1 0 0,-1 1 0 0 0,0 0-1 0 0,1 0 1 0 0,-1 0 0 0 0,-1 1-1 0 0,1-1 1 0 0,0 1 0 0 0,-1-1 0 0 0,0 1-1 0 0,1 0 1 0 0,-2 0 0 0 0,1 0-1 0 0,0 0 1 0 0,1 8 0 0 0,-2-5 24 0 0,0 0 1 0 0,-1 0-1 0 0,1 0 1 0 0,-2 0-1 0 0,1 0 1 0 0,-1 0-1 0 0,0 0 0 0 0,0 0 1 0 0,-1-1-1 0 0,-3 9 1 0 0,-4 8 173 0 0,-2 0 0 0 0,0-1 0 0 0,-2-1 0 0 0,0 0 0 0 0,-19 23 1 0 0,-64 70 742 0 0,95-113-944 0 0,0 0-1 0 0,1-1 0 0 0,-1 1 1 0 0,1 0-1 0 0,-1 0 0 0 0,1-1 0 0 0,0 1 1 0 0,-1 0-1 0 0,1 0 0 0 0,0 0 1 0 0,0 0-1 0 0,-1 0 0 0 0,1 0 1 0 0,0-1-1 0 0,0 1 0 0 0,0 0 1 0 0,0 0-1 0 0,0 0 0 0 0,0 0 1 0 0,0 0-1 0 0,1 0 0 0 0,-1 0 1 0 0,0 0-1 0 0,0 0 0 0 0,1-1 0 0 0,-1 1 1 0 0,0 0-1 0 0,1 0 0 0 0,-1 0 1 0 0,1-1-1 0 0,-1 1 0 0 0,1 0 1 0 0,0 0-1 0 0,-1-1 0 0 0,1 1 1 0 0,0-1-1 0 0,-1 1 0 0 0,1 0 1 0 0,0-1-1 0 0,0 1 0 0 0,1 0 1 0 0,32 15-804 0 0,-6-8 434 0 0,-1 1 0 0 0,0 2 0 0 0,-1 1 0 0 0,44 27 0 0 0,-64-36 415 0 0,-1 1 1 0 0,0-1 0 0 0,0 1-1 0 0,0 1 1 0 0,0-1 0 0 0,-1 1 0 0 0,0 0-1 0 0,0 0 1 0 0,0 0 0 0 0,-1 0 0 0 0,1 1-1 0 0,-1-1 1 0 0,0 1 0 0 0,-1 0 0 0 0,1 0-1 0 0,-1 0 1 0 0,-1 0 0 0 0,1 0-1 0 0,-1 1 1 0 0,0-1 0 0 0,0 1 0 0 0,-1-1-1 0 0,0 0 1 0 0,0 1 0 0 0,0-1 0 0 0,-1 1-1 0 0,-2 9 1 0 0,-2-1 201 0 0,0 0 0 0 0,-1-1 0 0 0,-1 0 0 0 0,0-1-1 0 0,0 1 1 0 0,-2-1 0 0 0,0-1 0 0 0,0 0 0 0 0,-1 0 0 0 0,0-1 0 0 0,-21 18-1 0 0,18-18-17 0 0,0-1 0 0 0,-1 0 0 0 0,1-1 0 0 0,-2 0 0 0 0,1-2 0 0 0,-1 1 0 0 0,-1-2 0 0 0,1 0 0 0 0,-1-1 0 0 0,-28 6 0 0 0,40-11-287 0 0,-1 1 1 0 0,0-1 0 0 0,0 0 0 0 0,0 0 0 0 0,0-1-1 0 0,0 1 1 0 0,0-1 0 0 0,1 0 0 0 0,-1 0-1 0 0,-8-4 1 0 0,10 4-214 0 0,1-1-1 0 0,-1 1 0 0 0,0-1 1 0 0,1 1-1 0 0,0-1 1 0 0,-1 0-1 0 0,1 0 0 0 0,-2-3 1 0 0,-9-23-5840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33.2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4 158 1652 0 0,'-4'-153'11497'0'0,"4"152"-11478"0"0,0 1 0 0 0,0 0-1 0 0,0 0 1 0 0,0 0 0 0 0,0-1-1 0 0,0 1 1 0 0,1 0 0 0 0,-1 0-1 0 0,0 0 1 0 0,0-1 0 0 0,0 1-1 0 0,0 0 1 0 0,0 0 0 0 0,0 0-1 0 0,0 0 1 0 0,1-1 0 0 0,-1 1 0 0 0,0 0-1 0 0,0 0 1 0 0,0 0 0 0 0,0 0-1 0 0,1 0 1 0 0,-1 0 0 0 0,0-1-1 0 0,0 1 1 0 0,0 0 0 0 0,0 0-1 0 0,1 0 1 0 0,-1 0 0 0 0,0 0-1 0 0,0 0 1 0 0,0 0 0 0 0,1 0-1 0 0,-1 0 1 0 0,0 0 0 0 0,0 0 0 0 0,1 0-1 0 0,-1 0 1 0 0,0 0 0 0 0,0 0-1 0 0,0 0 1 0 0,0 0 0 0 0,1 0-1 0 0,-1 1 1 0 0,0-1 0 0 0,0 0-1 0 0,0 0 1 0 0,1 0 0 0 0,-1 0-1 0 0,0 0 1 0 0,0 0 0 0 0,0 0-1 0 0,0 1 1 0 0,0-1 0 0 0,1 0 0 0 0,-1 0-1 0 0,0 0 1 0 0,0 0 0 0 0,0 1-1 0 0,0-1 1 0 0,0 0 0 0 0,10 9 486 0 0,12 23-87 0 0,-1 2 1 0 0,-2 1-1 0 0,-1 0 0 0 0,24 72 0 0 0,-16-40-232 0 0,99 249 150 0 0,184 418 256 0 0,-275-679 631 0 0,-34-54-1203 0 0,1-1 0 0 0,-1 1 0 0 0,1-1-1 0 0,-1 1 1 0 0,1-1 0 0 0,-1 0 0 0 0,1 1 0 0 0,0-1 0 0 0,-1 0-1 0 0,1 1 1 0 0,0-1 0 0 0,-1 0 0 0 0,1 1 0 0 0,-1-1 0 0 0,1 0-1 0 0,0 0 1 0 0,0 0 0 0 0,-1 0 0 0 0,1 0 0 0 0,0 0 0 0 0,-1 0-1 0 0,1 0 1 0 0,0 0 0 0 0,-1 0 0 0 0,1 0 0 0 0,0 0 0 0 0,-1 0-1 0 0,1-1 1 0 0,0 1 0 0 0,-1 0 0 0 0,1-1 0 0 0,0 1 0 0 0,-1 0-1 0 0,1-1 1 0 0,-1 1 0 0 0,1 0 0 0 0,-1-1 0 0 0,1 0 0 0 0,19-20 271 0 0,-3-12-158 0 0,-2 0 0 0 0,-2 0 0 0 0,0-2 0 0 0,13-62 0 0 0,-8 29-121 0 0,54-207-395 0 0,105-322-2074 0 0,-174 587 2244 0 0,28-63-1316 0 0,-28 67 1054 0 0,0-1 0 0 0,1 1 0 0 0,-1 0-1 0 0,2 1 1 0 0,-1-1 0 0 0,0 1 0 0 0,1-1 0 0 0,8-5-1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34.2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14 256 216 0 0,'0'0'5366'0'0,"6"-36"900"0"0,-3-5-3044 0 0,-3 39-2889 0 0,0-6-208 0 0,-9 440 1776 0 0,-1 4-1592 0 0,7-404-1967 0 0,2-58-1888 0 0,9-134 732 0 0,7-117 4291 0 0,-6 189 548 0 0,23-100 0 0 0,-25 156-1771 0 0,1 1 1 0 0,2 0-1 0 0,1 0 0 0 0,2 1 1 0 0,20-36-1 0 0,-27 56-261 0 0,0 1-1 0 0,1 0 1 0 0,0 1-1 0 0,0 0 1 0 0,1 0-1 0 0,0 0 1 0 0,0 1-1 0 0,14-9 1 0 0,-16 12-65 0 0,1 0 0 0 0,-1 1 0 0 0,1 0-1 0 0,0 1 1 0 0,0-1 0 0 0,0 1 0 0 0,0 1 0 0 0,0-1 0 0 0,1 1 0 0 0,-1 1-1 0 0,0-1 1 0 0,1 1 0 0 0,13 2 0 0 0,-15-2-13 0 0,0 1 1 0 0,0 0-1 0 0,0 1 0 0 0,0 0 0 0 0,0 0 1 0 0,-1 0-1 0 0,1 0 0 0 0,-1 1 0 0 0,1 0 0 0 0,-1 0 1 0 0,0 0-1 0 0,0 1 0 0 0,0 0 0 0 0,-1 0 1 0 0,0 0-1 0 0,1 0 0 0 0,-1 1 0 0 0,-1 0 1 0 0,1-1-1 0 0,-1 2 0 0 0,1-1 0 0 0,4 11 0 0 0,-6-8 33 0 0,1 0-1 0 0,-1 0 0 0 0,0 0 1 0 0,-1 0-1 0 0,0 0 0 0 0,0 1 1 0 0,0-1-1 0 0,-1 0 0 0 0,-1 1 0 0 0,1-1 1 0 0,-2 0-1 0 0,1 1 0 0 0,-1-1 1 0 0,0 0-1 0 0,0 0 0 0 0,-5 9 1 0 0,1-3 82 0 0,-1-1 0 0 0,-1 0 0 0 0,0 0 0 0 0,-1-1 0 0 0,0 0 0 0 0,-12 12 0 0 0,-67 56 790 0 0,34-34-181 0 0,49-42-592 0 0,3-2-48 0 0,0-1-1 0 0,0 1 1 0 0,0 0 0 0 0,0 0 0 0 0,0 0 0 0 0,0 0-1 0 0,1 0 1 0 0,-1 0 0 0 0,1 0 0 0 0,0 1 0 0 0,-1-1 0 0 0,0 4-1 0 0,2-5-19 0 0,0 0 0 0 0,0-1 0 0 0,0 1 0 0 0,0 0 0 0 0,0-1-1 0 0,0 1 1 0 0,0-1 0 0 0,1 1 0 0 0,-1-1 0 0 0,0 1 0 0 0,1 0 0 0 0,-1-1-1 0 0,0 1 1 0 0,1-1 0 0 0,-1 1 0 0 0,0-1 0 0 0,1 1 0 0 0,-1-1 0 0 0,1 0-1 0 0,-1 1 1 0 0,1-1 0 0 0,-1 0 0 0 0,1 1 0 0 0,-1-1 0 0 0,1 0 0 0 0,0 1-1 0 0,17 6-375 0 0,-14-5 299 0 0,29 11-223 0 0,-1 1 0 0 0,0 2 0 0 0,-1 1 0 0 0,-1 2 0 0 0,28 22 0 0 0,-50-34 322 0 0,0 0 1 0 0,0 1-1 0 0,-1 0 0 0 0,0 0 0 0 0,0 1 1 0 0,-1-1-1 0 0,0 1 0 0 0,0 1 0 0 0,-1-1 1 0 0,0 1-1 0 0,-1 0 0 0 0,0 0 0 0 0,-1 1 0 0 0,0-1 1 0 0,-1 1-1 0 0,0-1 0 0 0,0 1 0 0 0,-1 0 1 0 0,-1 0-1 0 0,0 17 0 0 0,-2-14 194 0 0,-1 0-1 0 0,0 0 1 0 0,-1 0 0 0 0,-1 0-1 0 0,0-1 1 0 0,-1 1-1 0 0,0-1 1 0 0,-1-1 0 0 0,0 1-1 0 0,-1-1 1 0 0,-1 0 0 0 0,0-1-1 0 0,0 0 1 0 0,-1 0-1 0 0,-1-1 1 0 0,0-1 0 0 0,0 0-1 0 0,-16 11 1 0 0,16-13-121 0 0,1 0 0 0 0,-1-1 0 0 0,-1 0 0 0 0,1 0 0 0 0,-1-1 0 0 0,0-1 0 0 0,0 0 0 0 0,0-1 0 0 0,-1 0 1 0 0,1-1-1 0 0,-1 0 0 0 0,1-1 0 0 0,-1 0 0 0 0,0-1 0 0 0,1-1 0 0 0,-1 0 0 0 0,0 0 0 0 0,1-1 0 0 0,-1-1 0 0 0,1 0 0 0 0,-14-6 0 0 0,22 7-307 0 0,0 0 1 0 0,0 0-1 0 0,0-1 0 0 0,1 1 0 0 0,-1-1 0 0 0,1 0 1 0 0,-1 0-1 0 0,1 0 0 0 0,-4-5 0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35.0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97 250 2024 0 0,'-9'-19'5063'0'0,"-14"-20"-256"0"0,24 52-4702 0 0,0-1 1 0 0,1 1 0 0 0,1-1 0 0 0,5 14-1 0 0,2 12-81 0 0,57 481 952 0 0,-64-374 342 0 0,-3-96-207 0 0,0-49-1100 0 0,0 1 0 0 0,0-1-1 0 0,0 0 1 0 0,0 1 0 0 0,0-1 0 0 0,0 0 0 0 0,0 0 0 0 0,0 1 0 0 0,0-1-1 0 0,0 0 1 0 0,0 1 0 0 0,0-1 0 0 0,0 0 0 0 0,0 1 0 0 0,0-1 0 0 0,0 0 0 0 0,0 1-1 0 0,0-1 1 0 0,-1 0 0 0 0,1 0 0 0 0,0 1 0 0 0,0-1 0 0 0,0 0 0 0 0,0 1 0 0 0,-1-1-1 0 0,1 0 1 0 0,0 0 0 0 0,0 0 0 0 0,0 1 0 0 0,-1-1 0 0 0,1 0 0 0 0,0 0 0 0 0,0 0-1 0 0,-1 1 1 0 0,1-1 0 0 0,0 0 0 0 0,-1 0 0 0 0,1 0 0 0 0,0 0 0 0 0,-1 0-1 0 0,1 0 1 0 0,0 0 0 0 0,0 0 0 0 0,-1 0 0 0 0,1 0 0 0 0,0 0 0 0 0,-1 0 0 0 0,1 0-1 0 0,0 0 1 0 0,-1 0 0 0 0,1 0 0 0 0,0 0 0 0 0,-1 0 0 0 0,1 0 0 0 0,-13-12 54 0 0,5-13-153 0 0,2 0 0 0 0,0-1-1 0 0,1 1 1 0 0,2-1 0 0 0,-1-36-1 0 0,2 28 120 0 0,0 11 84 0 0,-10-275 1613 0 0,13 257-1599 0 0,2-1 0 0 0,1 1 0 0 0,3 0-1 0 0,1 0 1 0 0,15-44 0 0 0,-18 71-169 0 0,0 1 0 0 0,1 0-1 0 0,0 0 1 0 0,2 0 0 0 0,-1 1 0 0 0,1 0-1 0 0,1 1 1 0 0,0-1 0 0 0,12-10 0 0 0,-15 17-44 0 0,-1 0 0 0 0,1 1 0 0 0,-1 0 0 0 0,1 0 0 0 0,1 0 0 0 0,-1 1 0 0 0,0 0 0 0 0,1 0 0 0 0,-1 1 0 0 0,1-1 0 0 0,0 2 0 0 0,0-1 0 0 0,0 1 0 0 0,0 0 0 0 0,0 0 0 0 0,0 1 0 0 0,0 0 0 0 0,1 0 0 0 0,-1 0 0 0 0,10 3 0 0 0,-4 0-57 0 0,0 0 0 0 0,0 1 0 0 0,-1 1 0 0 0,0 0 0 0 0,1 1 0 0 0,-2 0 0 0 0,1 0 0 0 0,-1 1 0 0 0,0 1 0 0 0,0 0 0 0 0,13 14 0 0 0,-18-17 119 0 0,-1 1 0 0 0,0 0 0 0 0,-1 0 0 0 0,1 1 0 0 0,-1-1 0 0 0,-1 1 0 0 0,1 0 0 0 0,-1 0 0 0 0,0 0 0 0 0,-1 0 0 0 0,1 1 0 0 0,-1-1 0 0 0,-1 1-1 0 0,0-1 1 0 0,0 1 0 0 0,0 0 0 0 0,-1 0 0 0 0,0-1 0 0 0,0 1 0 0 0,-4 15 0 0 0,0-6 55 0 0,-1-1 0 0 0,-1 1-1 0 0,0-1 1 0 0,-1 0 0 0 0,-1 0 0 0 0,-1-1 0 0 0,0 0-1 0 0,-1-1 1 0 0,0 0 0 0 0,-1 0 0 0 0,-21 20 0 0 0,3-8 335 0 0,-1-2 1 0 0,0 0 0 0 0,-2-2 0 0 0,-41 21 0 0 0,57-35-283 0 0,-12 10-1031 0 0,45-16-793 0 0,6 0 1421 0 0,0 0 0 0 0,1 2 0 0 0,-1 1 0 0 0,0 0 0 0 0,-1 2 1 0 0,1 1-1 0 0,-2 0 0 0 0,1 2 0 0 0,-1 0 0 0 0,0 2 0 0 0,-1 0 0 0 0,21 17 1 0 0,-35-23 416 0 0,0-1 1 0 0,0 1 0 0 0,-1 0 0 0 0,1 0 0 0 0,-2 1-1 0 0,1 0 1 0 0,-1 0 0 0 0,0 0 0 0 0,0 0 0 0 0,-1 0 0 0 0,0 1-1 0 0,0-1 1 0 0,-1 1 0 0 0,0 0 0 0 0,0 0 0 0 0,-1 0-1 0 0,0 0 1 0 0,0 0 0 0 0,-1 0 0 0 0,0 0 0 0 0,-1 1 0 0 0,1-1-1 0 0,-2 0 1 0 0,1 0 0 0 0,-1 0 0 0 0,0-1 0 0 0,-1 1-1 0 0,0 0 1 0 0,0-1 0 0 0,0 0 0 0 0,-1 1 0 0 0,0-1 0 0 0,-1-1-1 0 0,1 1 1 0 0,-1-1 0 0 0,-1 0 0 0 0,-6 7 0 0 0,-2 0 59 0 0,-2 0-1 0 0,1-1 1 0 0,-1 0 0 0 0,-1-1 0 0 0,0-1 0 0 0,-1-1 0 0 0,1-1 0 0 0,-2 0 0 0 0,1-1 0 0 0,-1-1 0 0 0,0-1 0 0 0,-1 0 0 0 0,1-2 0 0 0,-1 0 0 0 0,1-1-1 0 0,-1-1 1 0 0,0-1 0 0 0,0-1 0 0 0,1 0 0 0 0,-1-2 0 0 0,0 0 0 0 0,-29-10 0 0 0,41 10-474 0 0,-1 0-1 0 0,1-1 1 0 0,0-1-1 0 0,0 1 1 0 0,-14-12 0 0 0,19 14-163 0 0,0-1 0 0 0,0 1 0 0 0,1-1 0 0 0,-1 0 0 0 0,1 0 0 0 0,0 0 0 0 0,-1 0-1 0 0,1 0 1 0 0,1 0 0 0 0,-1-1 0 0 0,0 1 0 0 0,1-1 0 0 0,0 1 0 0 0,0-1 0 0 0,0 0 0 0 0,-1-6 0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36.2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0 397 1420 0 0,'20'-143'9360'0'0,"-18"134"-8888"0"0,3-11 816 0 0,-2 37-583 0 0,-2 18-351 0 0,-7 47 1 0 0,1-15-205 0 0,0 97 3 0 0,8 0 1 0 0,6 0-1 0 0,33 169 0 0 0,-30-266-13 0 0,-2 4 358 0 0,4-1 0 0 0,40 121 1 0 0,-54-190-460 0 0,1 1 1 0 0,-1-1 0 0 0,0 0-1 0 0,1 1 1 0 0,-1-1 0 0 0,1 0 0 0 0,-1 0-1 0 0,1 1 1 0 0,0-1 0 0 0,-1 0 0 0 0,1 0-1 0 0,0 0 1 0 0,0 0 0 0 0,0 0 0 0 0,0 0-1 0 0,0 0 1 0 0,0 0 0 0 0,0-1 0 0 0,0 1-1 0 0,0 0 1 0 0,0 0 0 0 0,0-1 0 0 0,0 1-1 0 0,1-1 1 0 0,-1 1 0 0 0,0-1 0 0 0,0 0-1 0 0,1 1 1 0 0,-1-1 0 0 0,0 0 0 0 0,1 0-1 0 0,-1 0 1 0 0,0 0 0 0 0,3 0 0 0 0,-1-1-7 0 0,1-1 1 0 0,-1 0 0 0 0,0 0 0 0 0,0 0 0 0 0,0 0 0 0 0,0 0 0 0 0,0-1 0 0 0,0 1-1 0 0,-1-1 1 0 0,1 0 0 0 0,4-6 0 0 0,15-25 37 0 0,0-2-1 0 0,-3 0 1 0 0,-1-2 0 0 0,16-46-1 0 0,-19 48-42 0 0,412-1141-1578 0 0,-420 1156 1408 0 0,6-18-964 0 0,2 0 0 0 0,21-39 0 0 0,-35 76 827 0 0,-1 1 1 0 0,1-1-1 0 0,0 1 1 0 0,0-1-1 0 0,0 1 1 0 0,0-1-1 0 0,0 1 1 0 0,0 0-1 0 0,2-2-278 0 0,-2 2 279 0 0,1 0-1 0 0,-1 0 1 0 0,1 0-1 0 0,-1 0 1 0 0,1 1-1 0 0,-1-1 1 0 0,1 0-1 0 0,0 1 1 0 0,-1-1-1 0 0,1 1 1 0 0,0-1-1 0 0,0 1 1 0 0,2-1-1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36.6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427 0 1492 0 0,'-6'7'8839'0'0,"6"-7"-8702"0"0,-8-1 24 0 0,0 0 1 0 0,0 0 0 0 0,0 1 0 0 0,-1 0 0 0 0,1 0 0 0 0,0 1-1 0 0,0 0 1 0 0,0 1 0 0 0,1-1 0 0 0,-1 1 0 0 0,-8 4-1 0 0,-3 1-20 0 0,0 1-1 0 0,1 2 1 0 0,-24 14-1 0 0,22-10-10 0 0,0 1-1 0 0,0 1 1 0 0,2 0-1 0 0,0 2 0 0 0,1 0 1 0 0,-27 37-1 0 0,36-44-75 0 0,1 0-1 0 0,0 0 1 0 0,1 1-1 0 0,0 0 1 0 0,1 0-1 0 0,0 0 1 0 0,1 1-1 0 0,0-1 1 0 0,1 1-1 0 0,1 0 1 0 0,0 0-1 0 0,0 0 1 0 0,1 1 0 0 0,2 19-1 0 0,0-23-41 0 0,1-1-1 0 0,0 0 1 0 0,1 0 0 0 0,0 0 0 0 0,0 0-1 0 0,1 0 1 0 0,0-1 0 0 0,0 1 0 0 0,1-1-1 0 0,0 0 1 0 0,12 13 0 0 0,-8-11-34 0 0,1-1 1 0 0,0 1 0 0 0,1-2 0 0 0,0 1 0 0 0,1-2-1 0 0,0 1 1 0 0,17 7 0 0 0,-6-5-491 0 0,0-1-1 0 0,0-2 1 0 0,38 9 0 0 0,-29-10-2238 0 0,63 3 1 0 0,-39-9-1950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36.9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591 48 756 0 0,'-1'-13'6362'0'0,"1"12"-6133"0"0,0-1 0 0 0,-1 1 1 0 0,1-1-1 0 0,-1 1 0 0 0,1-1 0 0 0,-1 1 1 0 0,0-1-1 0 0,1 1 0 0 0,-1 0 0 0 0,0 0 0 0 0,0-1 1 0 0,0 1-1 0 0,0 0 0 0 0,0 0 0 0 0,0 0 0 0 0,-1 0 1 0 0,1 0-1 0 0,0 0 0 0 0,0 0 0 0 0,-1 0 1 0 0,-2 0-1 0 0,0-1 14 0 0,-1 0 1 0 0,1 1-1 0 0,-1 0 1 0 0,1 0-1 0 0,-1 1 1 0 0,0-1-1 0 0,-6 1 1 0 0,-9 1 57 0 0,1 1 0 0 0,-31 7 1 0 0,49-9-287 0 0,-22 6 173 0 0,-1 0 0 0 0,1 2-1 0 0,1 1 1 0 0,0 1 0 0 0,-32 19 0 0 0,22-9 17 0 0,1 2 0 0 0,-51 45 0 0 0,68-54-125 0 0,1 0 0 0 0,1 0 0 0 0,0 1 1 0 0,1 1-1 0 0,0 0 0 0 0,1 1 1 0 0,-13 27-1 0 0,20-37-50 0 0,0 1 0 0 0,1 0 0 0 0,0 1 0 0 0,0-1 0 0 0,1 0 0 0 0,0 1 0 0 0,0-1 0 0 0,1 0 0 0 0,0 1 0 0 0,0-1 0 0 0,0 1-1 0 0,1-1 1 0 0,0 0 0 0 0,1 1 0 0 0,0-1 0 0 0,0 0 0 0 0,0 0 0 0 0,1 0 0 0 0,0 0 0 0 0,1-1 0 0 0,6 11 0 0 0,-2-6-57 0 0,1 0 0 0 0,1 0 1 0 0,0-1-1 0 0,0-1 0 0 0,1 1 0 0 0,0-2 1 0 0,1 1-1 0 0,0-2 0 0 0,0 0 0 0 0,0 0 0 0 0,1-1 1 0 0,0 0-1 0 0,1-1 0 0 0,-1-1 0 0 0,20 4 0 0 0,9 0-893 0 0,-1-3-1 0 0,1-1 1 0 0,82-2-1 0 0,-76-5-1272 0 0,0-3 0 0 0,49-11 0 0 0,-31 3-2784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59.1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18 287 1140 0 0,'-18'0'7427'0'0,"19"-1"-7147"0"0,-1-1 0 0 0,0 1 0 0 0,1-1 0 0 0,-1 1 0 0 0,1-1 0 0 0,0 1 0 0 0,-1-1 0 0 0,1 1-1 0 0,0 0 1 0 0,1-3 0 0 0,105-18 1519 0 0,126-9 0 0 0,-113 17-1448 0 0,1768-178 1003 0 0,-1696 183 105 0 0,-189 9-1470 0 0,-1 0-42 0 0,11 4 41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38.7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386 150 1336 0 0,'14'-23'9235'0'0,"-9"19"-8466"0"0,5-7 1424 0 0,-8 9-1938 0 0,0 1-1 0 0,-1 0 1 0 0,1-1-1 0 0,0 0 0 0 0,-1 0 1 0 0,1 1-1 0 0,-1-1 1 0 0,0 0-1 0 0,0 0 1 0 0,2-3-1 0 0,-7 4-176 0 0,0-1 0 0 0,0 1 0 0 0,-1 0 1 0 0,1 1-1 0 0,0-1 0 0 0,0 1 0 0 0,-1 0 0 0 0,1 0 0 0 0,0 0 0 0 0,0 0 0 0 0,-1 1 0 0 0,1 0 0 0 0,0 0 0 0 0,0 0 0 0 0,0 0 1 0 0,0 1-1 0 0,0-1 0 0 0,-6 4 0 0 0,-7 4 47 0 0,1 0 0 0 0,0 1 0 0 0,-15 13 0 0 0,8-5 31 0 0,2 2 0 0 0,1 0 0 0 0,0 1 0 0 0,1 1 0 0 0,2 1-1 0 0,0 1 1 0 0,2 0 0 0 0,-21 42 0 0 0,22-34-83 0 0,0 0 0 0 0,3 1 0 0 0,0 1-1 0 0,3-1 1 0 0,0 2 0 0 0,-4 61 0 0 0,11-67-55 0 0,1 0 0 0 0,1 0-1 0 0,2 1 1 0 0,1-1 0 0 0,1-1-1 0 0,2 1 1 0 0,1-1 0 0 0,1 0 0 0 0,1 0-1 0 0,23 42 1 0 0,-21-49 10 0 0,1 0 0 0 0,0 0 0 0 0,2-1 0 0 0,1-1 0 0 0,0 0 0 0 0,1-2 0 0 0,1 0 0 0 0,1 0 0 0 0,0-2 0 0 0,1-1 0 0 0,0 0 0 0 0,45 21 0 0 0,-49-28-28 0 0,0-1-1 0 0,0-1 1 0 0,1-1 0 0 0,-1 0-1 0 0,1-1 1 0 0,0-1-1 0 0,0-1 1 0 0,0 0 0 0 0,0-1-1 0 0,0-1 1 0 0,0 0 0 0 0,0-2-1 0 0,0 0 1 0 0,0 0 0 0 0,-1-2-1 0 0,1 0 1 0 0,-1-1 0 0 0,17-9-1 0 0,-10 4-37 0 0,-1-2 0 0 0,-1 0-1 0 0,0-2 1 0 0,-1 0 0 0 0,-1-1 0 0 0,0-1-1 0 0,-1 0 1 0 0,-1-2 0 0 0,-1 0-1 0 0,-1-1 1 0 0,23-38 0 0 0,-21 26 22 0 0,-2 0 0 0 0,-1-1 0 0 0,-1-1-1 0 0,-2 0 1 0 0,-2-1 0 0 0,-1 0 0 0 0,-1 0 0 0 0,2-60 0 0 0,-8 45 5 0 0,-2 1-1 0 0,-2-1 1 0 0,-2 0 0 0 0,-3 1-1 0 0,-22-80 1 0 0,25 113 3 0 0,0 0 0 0 0,-2 0 0 0 0,0 1 0 0 0,0 0 0 0 0,-2 0 0 0 0,0 1 1 0 0,0 0-1 0 0,-2 0 0 0 0,1 1 0 0 0,-2 0 0 0 0,0 1 0 0 0,0 1 0 0 0,-19-15 0 0 0,-15-13 9 0 0,30 24 8 0 0,15 14-2 0 0,0-1-12 0 0,-2-1-9 0 0,1 1 1 0 0,0-1-1 0 0,0 1 0 0 0,-1-1 1 0 0,0 1-1 0 0,1 0 1 0 0,-1 0-1 0 0,0 0 0 0 0,0 0 1 0 0,0 0-1 0 0,0 1 1 0 0,0 0-1 0 0,0-1 0 0 0,-6 0 1 0 0,6 1-11 0 0,-1 1 0 0 0,-89-1-969 0 0,-28-3-3061 0 0,113 4 2695 0 0,-12 1-942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39.6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0 329 380 0 0,'0'0'1637'0'0,"6"-39"6341"0"0,-1 24-7390 0 0,0 1 0 0 0,1-1 0 0 0,1 2 1 0 0,0-1-1 0 0,1 1 0 0 0,1 0 0 0 0,0 1 0 0 0,0 0 1 0 0,21-21-1 0 0,-4 10-450 0 0,1 0 0 0 0,1 1 0 0 0,37-20 0 0 0,-60 38-142 0 0,1 1 1 0 0,-1 0-1 0 0,1 0 0 0 0,0 1 1 0 0,0 0-1 0 0,0 0 1 0 0,1 0-1 0 0,-1 1 0 0 0,0-1 1 0 0,1 2-1 0 0,-1-1 1 0 0,1 1-1 0 0,-1 0 0 0 0,0 0 1 0 0,1 1-1 0 0,-1-1 1 0 0,1 2-1 0 0,-1-1 0 0 0,0 1 1 0 0,0 0-1 0 0,9 3 1 0 0,-1 3-8 0 0,-1-1 0 0 0,0 2 0 0 0,-1 0 0 0 0,1 0 0 0 0,-2 1 0 0 0,1 0 0 0 0,17 23 0 0 0,33 48 31 0 0,-50-62 92 0 0,1-1-1 0 0,1 0 0 0 0,0 0 1 0 0,1-1-1 0 0,1-1 1 0 0,1-1-1 0 0,25 18 1 0 0,-37-31-106 0 0,0 1 0 0 0,1-1 1 0 0,-1 0-1 0 0,1 0 1 0 0,-1 0-1 0 0,1-1 0 0 0,0 0 1 0 0,0 0-1 0 0,-1 0 1 0 0,1-1-1 0 0,0 0 0 0 0,0 0 1 0 0,0 0-1 0 0,7-2 0 0 0,35-11-2226 0 0,-3-7-5660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41.5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1 443 540 0 0,'13'-5'8435'0'0,"29"-58"-4105"0"0,-24 34-3620 0 0,27-31 0 0 0,-13 19 94 0 0,-2-2 0 0 0,-2-1-1 0 0,44-91 1 0 0,-70 131-743 0 0,7-14 103 0 0,-3 17-122 0 0,-2 13-31 0 0,24 236 42 0 0,-22-166-48 0 0,2 7 8 0 0,14 247 28 0 0,-23-305 24 0 0,-1-1-1 0 0,-1 1 1 0 0,-10 41-1 0 0,12-68-56 0 0,-1-1-1 0 0,1 1 1 0 0,-1-1-1 0 0,0 1 1 0 0,0-1-1 0 0,0 1 0 0 0,0-1 1 0 0,0 0-1 0 0,-1 0 1 0 0,1 0-1 0 0,-1-1 1 0 0,0 1-1 0 0,-4 3 0 0 0,-43 24 14 0 0,30-19 18 0 0,18-10-13 0 0,2-1-13 0 0,-1 0 0 0 0,1 0-1 0 0,0 1 1 0 0,-1-1 0 0 0,1 0-1 0 0,-1 0 1 0 0,1 1-1 0 0,-1-1 1 0 0,1 0 0 0 0,0 1-1 0 0,-1-1 1 0 0,1 0 0 0 0,0 1-1 0 0,-1-1 1 0 0,1 1 0 0 0,0-1-1 0 0,-1 0 1 0 0,1 1 0 0 0,0-1-1 0 0,0 1 1 0 0,-1 0-1 0 0,5 1-4 0 0,0-1 0 0 0,1 0 0 0 0,-1 0 0 0 0,0 0 0 0 0,0 0 0 0 0,0 0-1 0 0,1-1 1 0 0,-1 0 0 0 0,0 0 0 0 0,1 0 0 0 0,-1 0 0 0 0,7-2 0 0 0,28 0-59 0 0,107 4-3416 0 0,-124-1 1016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52.2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1070 348 0 0,'0'0'10070'0'0,"-26"-11"-5283"0"0,23 8-4616 0 0,0-1 1 0 0,1-1 0 0 0,-1 1-1 0 0,1 0 1 0 0,0-1-1 0 0,0 1 1 0 0,1-1 0 0 0,0 1-1 0 0,-1-1 1 0 0,1 0 0 0 0,1 1-1 0 0,-1-9 1 0 0,2-64 458 0 0,1 55-376 0 0,31-270 466 0 0,-10 123-563 0 0,-10 72 48 0 0,41-152 0 0 0,-52 244-201 0 0,0 1 0 0 0,0-1 1 0 0,0 1-1 0 0,1 0 0 0 0,0-1 0 0 0,0 1 0 0 0,0 1 0 0 0,0-1 0 0 0,0 0 0 0 0,1 1 1 0 0,-1 0-1 0 0,1 0 0 0 0,0 0 0 0 0,0 0 0 0 0,0 0 0 0 0,1 1 0 0 0,-1 0 0 0 0,0 0 1 0 0,1 0-1 0 0,0 0 0 0 0,-1 1 0 0 0,10-2 0 0 0,10-2-5 0 0,1 1 1 0 0,0 2-1 0 0,30 0 0 0 0,-33 1 28 0 0,349 5 76 0 0,-121 2-1419 0 0,-225-4-1435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5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28 105 360 0 0,'-20'-23'6165'0'0,"19"21"-5835"0"0,-1-1 0 0 0,1 1 0 0 0,0-1 0 0 0,1 1 0 0 0,-1-1 0 0 0,0 1 0 0 0,1-1 0 0 0,0 0 0 0 0,-1 1 0 0 0,1-1 0 0 0,0 0 0 0 0,0 1 0 0 0,1-1 0 0 0,-1 0 0 0 0,0 1 0 0 0,1-1 0 0 0,0 0 0 0 0,-1 1 0 0 0,3-5 0 0 0,-2 6-57 0 0,0-1-101 0 0,1 0 0 0 0,0 0-1 0 0,0 0 1 0 0,0 1 0 0 0,0-1 0 0 0,0 1 0 0 0,0-1-1 0 0,0 1 1 0 0,1 0 0 0 0,-1 0 0 0 0,0 0 0 0 0,1 0 0 0 0,2 0-1 0 0,25-4 422 0 0,-26 5-503 0 0,17 3 110 0 0,50 27 21 0 0,87 51 0 0 0,-147-76-214 0 0,25 17-40 0 0,-27-14 10 0 0,-4-3 17 0 0,-5-4 6 0 0,1 0 1 0 0,-1-1-1 0 0,0 1 1 0 0,1 0-1 0 0,-1-1 1 0 0,0 1-1 0 0,0 0 0 0 0,0-1 1 0 0,0 1-1 0 0,1 0 1 0 0,-1 0-1 0 0,0-1 1 0 0,0 1-1 0 0,-1 0 1 0 0,1 0-1 0 0,0-1 1 0 0,0 1-1 0 0,0 0 0 0 0,0-1 1 0 0,-1 1-1 0 0,1 0 1 0 0,0 0-1 0 0,0-1 1 0 0,-1 1-1 0 0,1-1 1 0 0,-1 1-1 0 0,1 0 0 0 0,-1-1 1 0 0,1 1-1 0 0,-1 0 1 0 0,-16 15 16 0 0,16-15-17 0 0,-205 185-10066 0 0,180-160 5432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53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56 2196 0 0,'0'0'2862'0'0,"37"-15"1346"0"0,-3 5-3788 0 0,1 2 0 0 0,0 1 1 0 0,43-2-1 0 0,19 3-1704 0 0,0 5-4262 0 0,-81 1 3833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54.0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231 9 1080 0 0,'8'-9'10175'0'0,"-6"10"-10102"0"0,-1-1-1 0 0,0 1 1 0 0,1 0-1 0 0,-1-1 1 0 0,0 1 0 0 0,0 0-1 0 0,0 0 1 0 0,1 0-1 0 0,-1-1 1 0 0,0 1 0 0 0,0 1-1 0 0,0-1 1 0 0,-1 0-1 0 0,1 0 1 0 0,0 0-1 0 0,0 0 1 0 0,0 1 0 0 0,-1-1-1 0 0,1 0 1 0 0,-1 0-1 0 0,1 1 1 0 0,-1-1 0 0 0,0 1-1 0 0,1-1 1 0 0,-1 0-1 0 0,0 1 1 0 0,0-1 0 0 0,0 4-1 0 0,1-1-97 0 0,2 17 335 0 0,-1 0 0 0 0,-1 0 0 0 0,-1 0 0 0 0,-4 36 0 0 0,1-27-187 0 0,-8 224 141 0 0,-4 43-127 0 0,13-272-109 0 0,1 0 200 0 0,-1 0 0 0 0,-11 42 0 0 0,12-61-177 0 0,-1 0 0 0 0,0 0 0 0 0,0 0 0 0 0,-1 0 0 0 0,0-1 1 0 0,0 1-1 0 0,0-1 0 0 0,0 0 0 0 0,-1 0 0 0 0,0 0 0 0 0,0 0 0 0 0,0-1 1 0 0,-1 1-1 0 0,0-1 0 0 0,0 0 0 0 0,-5 3 0 0 0,-20 9 262 0 0,0-2-1 0 0,-58 18 1 0 0,87-31-174 0 0,0-1-136 0 0,1 0 0 0 0,0 0 0 0 0,0 0 0 0 0,0 0 0 0 0,0 0 0 0 0,0 0 0 0 0,0 0 0 0 0,0-1 0 0 0,-1 1 0 0 0,1 0 0 0 0,0 0 0 0 0,0 0 0 0 0,0 0 0 0 0,0 0 0 0 0,0 0 0 0 0,0 0 0 0 0,-1 0 0 0 0,1 0 0 0 0,0 0 0 0 0,0 1 0 0 0,0-1 0 0 0,0 0-1 0 0,0 0 1 0 0,0 0 0 0 0,-1 0 0 0 0,1 0 0 0 0,0 0 0 0 0,0 0 0 0 0,0 0 0 0 0,0 0 0 0 0,0 0 0 0 0,0 0 0 0 0,0 0 0 0 0,0 0 0 0 0,-1 1 0 0 0,1-1 0 0 0,0 0 0 0 0,0 0 0 0 0,0 0 0 0 0,0 0 0 0 0,0 0 0 0 0,0 0 0 0 0,0 0 0 0 0,0 1 0 0 0,0-1 0 0 0,0 0 0 0 0,0 0 0 0 0,0 0 0 0 0,0 0 0 0 0,0 0 0 0 0,0 0 0 0 0,0 1 0 0 0,0-1 0 0 0,0 0 0 0 0,0 0 0 0 0,0 0 0 0 0,0 0 0 0 0,0 0 0 0 0,0 0 0 0 0,0 1 0 0 0,0-1 0 0 0,0 0 0 0 0,0 0 0 0 0,0 0 0 0 0,1 0 0 0 0,-1 0 0 0 0,15 5 96 0 0,44-5-369 0 0,4 1-2068 0 0,1-2 1 0 0,74-12-1 0 0,-84 1-3104 0 0,-38 7 2205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54.8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54 156 304 0 0,'-20'-17'10645'0'0,"12"13"-9125"0"0,7 7-1342 0 0,0 0 0 0 0,0 0-1 0 0,0 1 1 0 0,0-1 0 0 0,0 0 0 0 0,1 0-1 0 0,0 1 1 0 0,0-1 0 0 0,0 0 0 0 0,0 7-1 0 0,8 45 475 0 0,-5-31-453 0 0,8 179 433 0 0,-9-97-463 0 0,0-66-119 0 0,-5 47 0 0 0,3-87-60 0 0,0 1-1 0 0,0-1 1 0 0,0 1-1 0 0,0-1 1 0 0,0 1 0 0 0,0-1-1 0 0,0 1 1 0 0,0-1-1 0 0,0 1 1 0 0,0-1 0 0 0,0 1-1 0 0,0-1 1 0 0,0 1-1 0 0,0-1 1 0 0,-1 0-1 0 0,1 1 1 0 0,0-1 0 0 0,0 1-1 0 0,-1-1 1 0 0,1 0-1 0 0,0 1 1 0 0,0-1 0 0 0,-1 1-1 0 0,1-1 1 0 0,0 0-1 0 0,-1 1 1 0 0,1-1-1 0 0,-1 1 1 0 0,-7-11-222 0 0,-4-22-163 0 0,5 1 685 0 0,2-1 0 0 0,2 1 0 0 0,1-1 0 0 0,1 0 0 0 0,2 0 0 0 0,1 0 0 0 0,2 0 0 0 0,10-47 0 0 0,-7 51-138 0 0,1 1 1 0 0,1 0-1 0 0,1 1 0 0 0,19-36 1 0 0,-20 46-211 0 0,0 0 1 0 0,1 2 0 0 0,0-1 0 0 0,2 1 0 0 0,-1 1-1 0 0,2 0 1 0 0,0 0 0 0 0,16-11 0 0 0,-26 21 9 0 0,0 1 1 0 0,0 0-1 0 0,0 0 0 0 0,1 0 1 0 0,-1 0-1 0 0,1 1 1 0 0,-1-1-1 0 0,1 1 1 0 0,0 0-1 0 0,-1 0 1 0 0,1 0-1 0 0,0 1 1 0 0,0-1-1 0 0,0 1 0 0 0,0 0 1 0 0,0 0-1 0 0,-1 0 1 0 0,1 1-1 0 0,0-1 1 0 0,0 1-1 0 0,0 0 1 0 0,-1 0-1 0 0,1 0 0 0 0,0 1 1 0 0,3 1-1 0 0,-3 0 4 0 0,0 0 0 0 0,0 0 0 0 0,0 0 0 0 0,0 1 0 0 0,0 0 0 0 0,-1-1 0 0 0,0 1 0 0 0,0 0-1 0 0,0 1 1 0 0,0-1 0 0 0,0 0 0 0 0,-1 1 0 0 0,0 0 0 0 0,0-1 0 0 0,0 1 0 0 0,-1 0 0 0 0,0 0 0 0 0,2 8-1 0 0,-2-2-1 0 0,-1 0 0 0 0,0 0 0 0 0,-1-1 0 0 0,0 1 0 0 0,0 0-1 0 0,-1 0 1 0 0,0-1 0 0 0,-1 1 0 0 0,-1-1 0 0 0,1 0-1 0 0,-1 0 1 0 0,-1 0 0 0 0,-11 16 0 0 0,-1 1-144 0 0,-1-2 0 0 0,-1 0 0 0 0,-35 33 0 0 0,38-37-179 0 0,17-21 343 0 0,-1 1 0 0 0,1-1 0 0 0,0 0 0 0 0,0 1 0 0 0,0-1 0 0 0,-1 0 0 0 0,1 0 0 0 0,0 0 0 0 0,0 0 0 0 0,0 1 0 0 0,0-1 0 0 0,-1 0 0 0 0,1-1 0 0 0,0 1 1 0 0,0 0-1 0 0,0 0 0 0 0,0 0 0 0 0,1-1 0 0 0,36 0-105 0 0,-26 2 48 0 0,-1 0 1 0 0,1 1-1 0 0,-1 0 0 0 0,0 1 0 0 0,0 0 1 0 0,0 1-1 0 0,0 0 0 0 0,16 10 1 0 0,-22-12 61 0 0,0 2 1 0 0,0-1 0 0 0,-1 1-1 0 0,1-1 1 0 0,-1 1 0 0 0,0 0-1 0 0,0 1 1 0 0,0-1 0 0 0,-1 1-1 0 0,1 0 1 0 0,-1-1 0 0 0,0 2-1 0 0,-1-1 1 0 0,1 0 0 0 0,-1 0-1 0 0,0 1 1 0 0,0-1 0 0 0,-1 1-1 0 0,2 11 1 0 0,-3-9 76 0 0,0 1 1 0 0,0-1-1 0 0,-1 1 0 0 0,0-1 1 0 0,-1 0-1 0 0,0 1 0 0 0,0-1 1 0 0,0 0-1 0 0,-1 0 0 0 0,-1 0 0 0 0,1 0 1 0 0,-1-1-1 0 0,-1 0 0 0 0,1 1 1 0 0,-1-2-1 0 0,0 1 0 0 0,-1 0 1 0 0,0-1-1 0 0,0 0 0 0 0,0 0 0 0 0,-1-1 1 0 0,1 0-1 0 0,-1 0 0 0 0,-15 7 1 0 0,14-7 7 0 0,0 0 1 0 0,-1-1-1 0 0,0-1 0 0 0,0 1 1 0 0,0-1-1 0 0,0-1 1 0 0,0 0-1 0 0,-1 0 0 0 0,1 0 1 0 0,-1-2-1 0 0,1 1 1 0 0,-1-1-1 0 0,1 0 0 0 0,-1-1 1 0 0,1 0-1 0 0,-1-1 1 0 0,1 0-1 0 0,0 0 0 0 0,0-1 1 0 0,0 0-1 0 0,0 0 1 0 0,-10-6-1 0 0,-18-22-1526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56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40 1588 0 0,'0'-3'1775'0'0,"8"-34"4678"0"0,2 46-5593 0 0,-8-4-747 0 0,0 0 1 0 0,0 0-1 0 0,-1 0 0 0 0,1 0 1 0 0,-1 0-1 0 0,0 0 1 0 0,-1 1-1 0 0,1 6 1 0 0,1 10 92 0 0,8 46 360 0 0,0 105 0 0 0,-14 73-145 0 0,-1-98-278 0 0,-15 101-2 0 0,10-161-76 0 0,-34 189 306 0 0,21-151-182 0 0,11-63-873 0 0,9-54-448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56.6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96 51 152 0 0,'-14'-5'4804'0'0,"-30"-17"902"0"0,7-2 209 0 0,51 46-4077 0 0,-11-14-1551 0 0,45 83 1128 0 0,-29-50-1316 0 0,3-1 0 0 0,1 0 0 0 0,34 42 0 0 0,-55-80-107 0 0,0 0 1 0 0,0 0 0 0 0,0 0-1 0 0,1-1 1 0 0,-1 1 0 0 0,1-1 0 0 0,-1 1-1 0 0,1-1 1 0 0,-1 0 0 0 0,1 0 0 0 0,0 0-1 0 0,0 0 1 0 0,-1-1 0 0 0,1 1 0 0 0,0-1-1 0 0,0 0 1 0 0,0 0 0 0 0,-1 0 0 0 0,1 0-1 0 0,0 0 1 0 0,0 0 0 0 0,0-1-1 0 0,0 1 1 0 0,-1-1 0 0 0,1 0 0 0 0,0 0-1 0 0,4-2 1 0 0,9-4-67 0 0,1-1 0 0 0,-1-1 0 0 0,20-14 0 0 0,-11 7-64 0 0,114-72-2275 0 0,-15 10-7072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00.3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32 442 96 0 0,'-16'-28'7357'0'0,"3"-7"-585"0"0,13 35-6707 0 0,-1 0 0 0 0,1-1 0 0 0,0 1 0 0 0,0 0 0 0 0,0-1 0 0 0,-1 1 0 0 0,1 0 0 0 0,0-1 0 0 0,0 1 0 0 0,0-1 0 0 0,0 1 0 0 0,-1-1-1 0 0,1 1 1 0 0,0 0 0 0 0,0-1 0 0 0,0 1 0 0 0,0-1 0 0 0,0 1 0 0 0,0-1 0 0 0,0 1 0 0 0,0 0 0 0 0,1-1 0 0 0,7-3 108 0 0,-1 2-1 0 0,1-1 1 0 0,1 1 0 0 0,-1 1 0 0 0,0-1-1 0 0,0 1 1 0 0,13 0 0 0 0,-4 0-96 0 0,388-42 476 0 0,174-15-654 0 0,-319 35 81 0 0,381-26 194 0 0,-522 39-62 0 0,41-1 31 0 0,-135 11-137 0 0,34-7 1 0 0,-28 3-28 0 0,-28 3 76 0 0,1 1-74 0 0,0-1 0 0 0,1 0 1 0 0,-1 0-1 0 0,0 0 0 0 0,0-1 1 0 0,0 1-1 0 0,5-4 0 0 0,-5-3-171 0 0,0 0 1 0 0,-1 0-1 0 0,6-17 0 0 0,-8 20 206 0 0,0 3-7 0 0,-2-36 1035 0 0,-1 34-868 0 0,0 1 0 0 0,0-1 1 0 0,0 1-1 0 0,0 0 0 0 0,-1-1 0 0 0,0 1 0 0 0,1 1 0 0 0,-7-6 0 0 0,7 7-130 0 0,0 0 1 0 0,0 0-1 0 0,0 0 1 0 0,0 1-1 0 0,0-1 1 0 0,0 0-1 0 0,0 1 1 0 0,-1 0-1 0 0,1-1 1 0 0,0 1-1 0 0,0 0 1 0 0,0 0-1 0 0,0 0 1 0 0,-1 1-1 0 0,1-1 1 0 0,0 0-1 0 0,0 1 1 0 0,0 0-1 0 0,0-1 1 0 0,-4 3-1 0 0,-6 2 0 0 0,0 0-1 0 0,1 1 1 0 0,0 1-1 0 0,0 0 1 0 0,0 0-1 0 0,1 1 1 0 0,0 1-1 0 0,0-1 1 0 0,1 2 0 0 0,0-1-1 0 0,1 1 1 0 0,0 1-1 0 0,-11 18 1 0 0,16-23-50 0 0,0 0 1 0 0,0 0 0 0 0,0 1-1 0 0,1-1 1 0 0,0 1 0 0 0,0-1-1 0 0,0 1 1 0 0,1 0 0 0 0,0 0-1 0 0,1-1 1 0 0,-1 1 0 0 0,1 0-1 0 0,1 0 1 0 0,-1 0 0 0 0,1 0-1 0 0,0-1 1 0 0,1 1 0 0 0,0 0-1 0 0,0-1 1 0 0,0 1 0 0 0,1-1-1 0 0,0 0 1 0 0,0 0 0 0 0,0 0-1 0 0,1 0 1 0 0,0 0 0 0 0,0-1-1 0 0,6 7 1 0 0,-1-4-122 0 0,0-1 0 0 0,1 1 0 0 0,0-1 0 0 0,0-1 1 0 0,1 0-1 0 0,-1 0 0 0 0,1-1 0 0 0,1 0 0 0 0,-1-1 0 0 0,0-1 0 0 0,1 0 1 0 0,0 0-1 0 0,0-1 0 0 0,0 0 0 0 0,0-1 0 0 0,0-1 0 0 0,0 0 0 0 0,21-2 0 0 0,-23 0 78 0 0,-1 1 0 0 0,0-1 0 0 0,0-1 0 0 0,0 1 0 0 0,0-1 0 0 0,-1-1 0 0 0,1 0-1 0 0,-1 0 1 0 0,0-1 0 0 0,0 0 0 0 0,7-6 0 0 0,-9 6 128 0 0,-1 1 1 0 0,-1-1 0 0 0,1-1-1 0 0,-1 1 1 0 0,0-1-1 0 0,0 0 1 0 0,0 1 0 0 0,-1-2-1 0 0,0 1 1 0 0,0 0 0 0 0,-1-1-1 0 0,1 1 1 0 0,-2-1-1 0 0,1 0 1 0 0,-1 1 0 0 0,1-8-1 0 0,-2 8 45 0 0,0 1-1 0 0,0 0 1 0 0,0-1 0 0 0,-1 1-1 0 0,0-1 1 0 0,0 1 0 0 0,0 0-1 0 0,-1 0 1 0 0,0 0 0 0 0,0 0-1 0 0,0 0 1 0 0,-1 0-1 0 0,1 0 1 0 0,-1 1 0 0 0,0-1-1 0 0,-1 1 1 0 0,1 0 0 0 0,-1 0-1 0 0,-7-6 1 0 0,5 4-301 0 0,-2 0 0 0 0,1 1 0 0 0,-1 0 0 0 0,0 0 0 0 0,0 0 0 0 0,0 1 1 0 0,0 1-1 0 0,-1-1 0 0 0,0 1 0 0 0,-12-2 0 0 0,5 7-2501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57.2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86 2360 0 0,'-5'-29'13483'0'0,"9"25"-13263"0"0,-1 1 0 0 0,1 0-1 0 0,0 0 1 0 0,0 1 0 0 0,1-1-1 0 0,-1 1 1 0 0,0 0-1 0 0,1 0 1 0 0,-1 0 0 0 0,1 1-1 0 0,0 0 1 0 0,-1-1 0 0 0,6 1-1 0 0,72-7-175 0 0,-55 6 21 0 0,53-3-910 0 0,-1 0-3051 0 0,-29 0-4811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57.6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298 0 1648 0 0,'-30'9'10856'0'0,"22"19"-9651"0"0,2 0-1 0 0,1 0 0 0 0,-2 31 0 0 0,2-18-743 0 0,-22 346 835 0 0,16-167-414 0 0,10-214-806 0 0,1 1-1 0 0,-1-1 0 0 0,0 1 0 0 0,0-1 0 0 0,-1 0 0 0 0,0 0 1 0 0,0 1-1 0 0,0-1 0 0 0,-1 0 0 0 0,0-1 0 0 0,0 1 0 0 0,-1-1 0 0 0,1 1 1 0 0,-1-1-1 0 0,0 0 0 0 0,-1 0 0 0 0,-5 5 0 0 0,-8 3 166 0 0,1-2 0 0 0,-2 0 0 0 0,0-1-1 0 0,-28 11 1 0 0,34-15-159 0 0,-2 3 59 0 0,15-8-139 0 0,0-1 0 0 0,0 0 0 0 0,0 0 0 0 0,0 0 0 0 0,0 1 0 0 0,0-1 0 0 0,0 0 0 0 0,0 0-1 0 0,0 0 1 0 0,1 0 0 0 0,-1 1 0 0 0,0-1 0 0 0,0 0 0 0 0,0 0 0 0 0,0 0 0 0 0,0 0 0 0 0,0 0 0 0 0,0 1-1 0 0,0-1 1 0 0,1 0 0 0 0,-1 0 0 0 0,0 0 0 0 0,0 0 0 0 0,0 0 0 0 0,0 0 0 0 0,0 0 0 0 0,1 1 0 0 0,-1-1-1 0 0,0 0 1 0 0,0 0 0 0 0,0 0 0 0 0,0 0 0 0 0,1 0 0 0 0,-1 0 0 0 0,0 0 0 0 0,0 0 0 0 0,0 0 0 0 0,0 0-1 0 0,1 0 1 0 0,-1 0 0 0 0,0 0 0 0 0,0 0 0 0 0,32-1-60 0 0,183-24-3613 0 0,-29 3-7408 0 0,-157 17 5469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58.0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317 65 1444 0 0,'8'-57'15921'0'0,"-8"56"-15860"0"0,0 1 0 0 0,0 0 1 0 0,0-1-1 0 0,0 1 0 0 0,0-1 1 0 0,0 1-1 0 0,-1 0 0 0 0,1-1 0 0 0,-2-1 429 0 0,2 2-428 0 0,0 0-1 0 0,-1 0 0 0 0,1-1 1 0 0,0 1-1 0 0,-1 0 0 0 0,1 0 0 0 0,0 0 1 0 0,-1 0-1 0 0,0-1 0 0 0,-11 1 90 0 0,1 0 0 0 0,-1 1-1 0 0,0 0 1 0 0,0 1 0 0 0,0 0 0 0 0,0 1 0 0 0,1 0-1 0 0,-1 1 1 0 0,1 0 0 0 0,0 1 0 0 0,1 0-1 0 0,-1 1 1 0 0,1 0 0 0 0,0 1 0 0 0,0 0 0 0 0,-16 15-1 0 0,15-12-83 0 0,0 1-1 0 0,1-1 1 0 0,1 2-1 0 0,0-1 0 0 0,1 1 1 0 0,0 1-1 0 0,0-1 1 0 0,2 1-1 0 0,-1 1 0 0 0,2-1 1 0 0,0 1-1 0 0,0 0 1 0 0,-4 25-1 0 0,8-31-40 0 0,1 1-1 0 0,0-1 1 0 0,0 1-1 0 0,0-1 1 0 0,1 1 0 0 0,1-1-1 0 0,-1 0 1 0 0,1 1-1 0 0,1-1 1 0 0,0 0-1 0 0,0 0 1 0 0,0 0 0 0 0,1-1-1 0 0,0 1 1 0 0,1-1-1 0 0,-1 0 1 0 0,1 0-1 0 0,1 0 1 0 0,-1-1 0 0 0,1 0-1 0 0,0 0 1 0 0,13 10-1 0 0,-7-8-195 0 0,0 0 0 0 0,1-1 0 0 0,-1 0-1 0 0,2-1 1 0 0,-1 0 0 0 0,0-1 0 0 0,1 0-1 0 0,0-1 1 0 0,0-1 0 0 0,1 0 0 0 0,-1-1-1 0 0,24 0 1 0 0,-11-2-1015 0 0,1-2-1 0 0,-1-1 1 0 0,32-8-1 0 0,32-16-6146 0 0,-52 11 923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11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3419 31 328 0 0,'3'-31'8769'0'0,"-14"40"-8333"0"0,-239 245 1722 0 0,-23-18-1190 0 0,28-24-94 0 0,-592 622 1073 0 0,580-566-1256 0 0,-351 404 388 0 0,380-414-653 0 0,-223 200 348 0 0,405-414-755 0 0,2 2 0 0 0,2 1 0 0 0,-61 93 0 0 0,77-103-1104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11.8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335 107 108 0 0,'8'-31'5752'0'0,"-6"15"-3955"0"0,5-29 1758 0 0,-6 30-626 0 0,-2 16-2854 0 0,0-1 0 0 0,0 1 0 0 0,-1-1 0 0 0,1 1 0 0 0,0 0 0 0 0,0 0 0 0 0,0 0 0 0 0,0 0 0 0 0,0-1 0 0 0,0 1 0 0 0,0 0 0 0 0,1 1 0 0 0,-1-1 0 0 0,0 0 0 0 0,1 0-1 0 0,-2 2 1 0 0,-46 90 1197 0 0,-35 75-37 0 0,-74 158 151 0 0,117-233-829 0 0,37-85-474 0 0,3-7-59 0 0,-1 0 0 0 0,0 0 0 0 0,1 1 0 0 0,-1-1 0 0 0,1 0 0 0 0,0 1 0 0 0,-1-1 0 0 0,1 0 0 0 0,0 1 0 0 0,0-1 0 0 0,0 0 0 0 0,0 1 0 0 0,0-1 0 0 0,0 0 0 0 0,0 1 0 0 0,0-1 0 0 0,0 0 0 0 0,1 1 0 0 0,-1-1-1 0 0,1 0 1 0 0,-1 0 0 0 0,1 1 0 0 0,-1-1 0 0 0,1 0 0 0 0,1 2 0 0 0,-1-2 51 0 0,18 0 41 0 0,-8-1-81 0 0,0-1 1 0 0,-1 0-1 0 0,1-1 1 0 0,0-1-1 0 0,-1 1 1 0 0,15-7-1 0 0,1 1 21 0 0,475-123 35 0 0,-399 105-653 0 0,0 0-2494 0 0,-34 10-5211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23.3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16 496 0 0,'0'0'9982'0'0,"9"-8"-8980"0"0,5 6-835 0 0,1 0-1 0 0,-1 0 0 0 0,1 1 0 0 0,0 1 1 0 0,16 2-1 0 0,325 32-293 0 0,-300-27-2274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23.8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82 51 1204 0 0,'-21'-28'6985'0'0,"12"11"-4806"0"0,8 17-2157 0 0,1 0 1 0 0,0 0 0 0 0,0-1-1 0 0,0 1 1 0 0,0 0 0 0 0,0-1 0 0 0,0 1-1 0 0,0 0 1 0 0,-1-1 0 0 0,1 1-1 0 0,0 0 1 0 0,0 0 0 0 0,0-1-1 0 0,-1 1 1 0 0,1 0 0 0 0,0 0-1 0 0,0 0 1 0 0,-1-1 0 0 0,1 1-1 0 0,0 0 1 0 0,0 0 0 0 0,-1 0-1 0 0,1 0 1 0 0,0-1 0 0 0,-1 1-1 0 0,1 0 1 0 0,0 0 0 0 0,-1 0-1 0 0,1 0 1 0 0,0 0 0 0 0,-1 0-1 0 0,1 0 1 0 0,0 0 0 0 0,-1 0-1 0 0,1 0 1 0 0,0 0 0 0 0,-1 0-1 0 0,1 0 1 0 0,0 0 0 0 0,-1 1-1 0 0,1-1 1 0 0,0 0 0 0 0,0 0 0 0 0,-1 0-1 0 0,1 0 1 0 0,0 0 0 0 0,-1 1-1 0 0,1-1 1 0 0,0 0 0 0 0,0 0-1 0 0,0 1 1 0 0,-1-1 0 0 0,1 0-1 0 0,0 0 1 0 0,0 1 0 0 0,0-1-1 0 0,-1 0 1 0 0,1 0 0 0 0,0 1-1 0 0,0-1 1 0 0,0 0 0 0 0,0 1-1 0 0,0-1 1 0 0,0 0 0 0 0,0 1-1 0 0,0-1 1 0 0,0 1 0 0 0,-12 53 228 0 0,2 2 0 0 0,3-1 0 0 0,3 1 0 0 0,2 0 0 0 0,6 67 1 0 0,-8 87-537 0 0,2-171-3134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24.6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11 672 0 0,'-10'4'16479'0'0,"74"-7"-17521"0"0,-54 2 2195 0 0,75-2-1057 0 0,95-3 462 0 0,-62 5-7369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25.9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151 37 1220 0 0,'0'0'3021'0'0,"-26"-18"1361"0"0,-1 14-4232 0 0,24 4 28 0 0,0 0-68 0 0,-31-2 291 0 0,30 2-253 0 0,1 0-64 0 0,-34-3 1323 0 0,23 0-33 0 0,21 1-718 0 0,-4 1-630 0 0,39 0 33 0 0,-7-1-42 0 0,243 9-1854 0 0,-259-6 768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30.7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10 441 820 0 0,'0'0'3717'0'0,"-1"-19"-1586"0"0,0 17-1963 0 0,0 0-1 0 0,0 0 1 0 0,0-1 0 0 0,0 1 0 0 0,0 0-1 0 0,0-1 1 0 0,1 1 0 0 0,-1-1 0 0 0,1 1-1 0 0,0 0 1 0 0,0-1 0 0 0,0 1 0 0 0,0-1-1 0 0,0 1 1 0 0,0-1 0 0 0,1 1 0 0 0,-1-1 0 0 0,1 1-1 0 0,0 0 1 0 0,0-1 0 0 0,0 1 0 0 0,0 0-1 0 0,0 0 1 0 0,0 0 0 0 0,0-1 0 0 0,1 1-1 0 0,2-3 1 0 0,6-8-140 0 0,0 0-1 0 0,22-21 0 0 0,-30 32 41 0 0,23-20-46 0 0,0 1 1 0 0,2 1-1 0 0,0 1 0 0 0,1 2 1 0 0,1 0-1 0 0,0 2 0 0 0,2 2 1 0 0,56-19-1 0 0,19 4-33 0 0,141-21 0 0 0,-220 44 25 0 0,104-12-145 0 0,0 6 0 0 0,1 6 0 0 0,0 5 1 0 0,0 6-1 0 0,153 27 0 0 0,-232-26 51 0 0,0 3 1 0 0,-1 2-1 0 0,-1 3 0 0 0,50 21 1 0 0,-81-28 67 0 0,-1 1 1 0 0,-1 1-1 0 0,0 0 1 0 0,0 2-1 0 0,-1 0 1 0 0,-1 1-1 0 0,0 1 1 0 0,-1 0-1 0 0,0 1 1 0 0,-1 1-1 0 0,-1 0 1 0 0,0 1-1 0 0,12 23 1 0 0,-1 7 40 0 0,-2 2 1 0 0,-2 1-1 0 0,20 74 0 0 0,23 162 8 0 0,-56-253-28 0 0,20 125 443 0 0,-6 1 0 0 0,-7 1 0 0 0,-7 162-1 0 0,-11-132 231 0 0,-17 432 2079 0 0,14-501-2462 0 0,-14 143 503 0 0,17-241-1268 0 0,0-1 1 0 0,-15 39 0 0 0,11-48-2328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01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234 49 1252 0 0,'0'0'3992'0'0,"-1"-12"-1595"0"0,4-24 4633 0 0,-4 35-6828 0 0,-9 2-135 0 0,-1 0-1 0 0,1 1 1 0 0,0 0-1 0 0,0 0 1 0 0,0 1-1 0 0,1 1 1 0 0,-1-1-1 0 0,0 2 1 0 0,1-1-1 0 0,0 1 1 0 0,0 1-1 0 0,1 0 0 0 0,0 0 1 0 0,0 0-1 0 0,0 1 1 0 0,1 0-1 0 0,-1 1 1 0 0,2 0-1 0 0,-1 0 1 0 0,1 0-1 0 0,1 1 1 0 0,-1-1-1 0 0,1 2 1 0 0,-4 10-1 0 0,4-10-50 0 0,1 0 0 0 0,0 0 1 0 0,1 0-1 0 0,0 1 0 0 0,0-1 0 0 0,2 1 0 0 0,-1 0 0 0 0,1-1 1 0 0,0 1-1 0 0,1 0 0 0 0,1 0 0 0 0,-1 0 0 0 0,2-1 0 0 0,-1 1 0 0 0,2-1 1 0 0,-1 1-1 0 0,1-1 0 0 0,1 0 0 0 0,0 0 0 0 0,1 0 0 0 0,-1 0 1 0 0,2-1-1 0 0,8 13 0 0 0,-3-10-73 0 0,0-1 1 0 0,1 1-1 0 0,1-2 0 0 0,0 0 1 0 0,0 0-1 0 0,1-1 0 0 0,0-1 1 0 0,1 0-1 0 0,0-1 1 0 0,0-1-1 0 0,0 0 0 0 0,25 5 1 0 0,-30-8 68 0 0,0-1 0 0 0,0 0 1 0 0,0-1-1 0 0,0 0 0 0 0,0 0 1 0 0,0-1-1 0 0,0-1 0 0 0,0 0 1 0 0,0 0-1 0 0,0-1 0 0 0,0 0 1 0 0,0 0-1 0 0,0-1 0 0 0,-1-1 1 0 0,1 0-1 0 0,-1 0 0 0 0,0-1 1 0 0,-1 0-1 0 0,1 0 0 0 0,-1-1 1 0 0,12-10-1 0 0,-14 9 118 0 0,0-1 0 0 0,0 0 0 0 0,0 0 0 0 0,-1 0 0 0 0,-1 0 0 0 0,1-1 0 0 0,-1 0 0 0 0,-1 0 0 0 0,0 0 0 0 0,0-1-1 0 0,-1 1 1 0 0,0 0 0 0 0,0-1 0 0 0,-1 0 0 0 0,-1 1 0 0 0,1-1 0 0 0,-2 0 0 0 0,1 0 0 0 0,-1 1 0 0 0,-1-1 0 0 0,0 1 0 0 0,0-1 0 0 0,-7-16 0 0 0,6 17-114 0 0,0 0 0 0 0,-1 1 0 0 0,0 0 1 0 0,0-1-1 0 0,-1 1 0 0 0,0 1 0 0 0,0-1 1 0 0,-1 1-1 0 0,0 0 0 0 0,0 0 0 0 0,-1 1 1 0 0,0 0-1 0 0,0 0 0 0 0,0 0 0 0 0,-1 1 1 0 0,0 0-1 0 0,0 1 0 0 0,0-1 0 0 0,-1 2 1 0 0,1-1-1 0 0,-1 1 0 0 0,0 0 0 0 0,0 1 1 0 0,0 0-1 0 0,-10 0 0 0 0,15 2-272 0 0,0 0 0 0 0,0 0 1 0 0,0 0-1 0 0,0 0 0 0 0,0 1 0 0 0,1 0 0 0 0,-1 0 0 0 0,0 0 0 0 0,-4 2 0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31.4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18 334 2312 0 0,'-18'-18'11820'0'0,"21"18"-11488"0"0,-1 1-259 0 0,-1-1 0 0 0,1-1 0 0 0,0 1 0 0 0,0 0 0 0 0,0 0-1 0 0,0-1 1 0 0,-1 1 0 0 0,1-1 0 0 0,0 1 0 0 0,0-1 0 0 0,-1 0 0 0 0,1 1 0 0 0,0-1 0 0 0,-1 0 0 0 0,3-2-1 0 0,23-14 373 0 0,-16 7-369 0 0,0-1 0 0 0,-1 0 1 0 0,0-1-1 0 0,-1 0 0 0 0,-1 0 1 0 0,14-25-1 0 0,14-20-44 0 0,-22 38 85 0 0,-5 5 45 0 0,1 0-1 0 0,0 1 0 0 0,1 1 0 0 0,0 0 0 0 0,1 1 0 0 0,26-20 0 0 0,-36 30-57 0 0,0 0-61 0 0,1 1-1 0 0,0 1 1 0 0,-1-1 0 0 0,1 0 0 0 0,0 1 0 0 0,-1-1 0 0 0,1 1 0 0 0,-1 0 0 0 0,1 0 0 0 0,-1 0-1 0 0,1 0 1 0 0,-1 1 0 0 0,0-1 0 0 0,0 0 0 0 0,1 1 0 0 0,2 3 0 0 0,0 0 22 0 0,0 1 1 0 0,0 1-1 0 0,-1-1 1 0 0,6 12-1 0 0,-8-15-48 0 0,53 120 378 0 0,-9-16-1604 0 0,-37-90-1336 0 0,22 31 0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34.3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95 964 0 0,'6'-30'4522'0'0,"-2"17"-2246"0"0,-2 0 0 0 0,4-26 2006 0 0,-3 44-3304 0 0,5 18-244 0 0,4 32-215 0 0,70 526 624 0 0,-70-516-995 0 0,3-1 0 0 0,3 0 0 0 0,33 80 0 0 0,-40-121-85 0 0,0 0 0 0 0,1 0 1 0 0,1-2-1 0 0,2 1 0 0 0,0-2 0 0 0,1 0 1 0 0,1 0-1 0 0,0-2 0 0 0,2 0 1 0 0,0-1-1 0 0,36 24 0 0 0,-13-17-5 0 0,2-2 0 0 0,0-2 0 0 0,2-1 0 0 0,0-3-1 0 0,1-2 1 0 0,83 15 0 0 0,3-10-97 0 0,161 2-1 0 0,-174-19-342 0 0,0-5-1 0 0,-1-5 1 0 0,1-6-1 0 0,200-49 1 0 0,-298 58 299 0 0,1-1-1 0 0,0-2 1 0 0,-1 0 0 0 0,-1-1-1 0 0,0-2 1 0 0,0 0 0 0 0,-1-1-1 0 0,0-1 1 0 0,-1 0 0 0 0,0-2-1 0 0,-1 0 1 0 0,-1-2-1 0 0,-1 0 1 0 0,22-28 0 0 0,-27 29 58 0 0,-2 0 0 0 0,0 0 0 0 0,-1-1-1 0 0,0-1 1 0 0,-1 1 0 0 0,6-27 0 0 0,15-113 131 0 0,-11 44-76 0 0,7 12-27 0 0,8-54 59 0 0,-22 111-122 0 0,-10 42 39 0 0,7-35-99 0 0,-6 36 107 0 0,-2 2-154 0 0,-1 4 162 0 0,-1 0 0 0 0,-1 0 0 0 0,1 0 0 0 0,-1 0 1 0 0,0 0-1 0 0,0-1 0 0 0,0 0 0 0 0,0 0 0 0 0,-6 4 0 0 0,0 0 10 0 0,-352 306 126 0 0,357-308-76 0 0,17-12-49 0 0,18-14-76 0 0,48-56-472 0 0,87-113 1 0 0,-150 171 543 0 0,-3 4 28 0 0,0 1 0 0 0,0 0-1 0 0,2 1 1 0 0,-1 0 0 0 0,2 1 0 0 0,-1 1-1 0 0,32-16 1 0 0,-43 24-19 0 0,0 1 0 0 0,0 1 0 0 0,0-1 1 0 0,0 0-1 0 0,0 1 0 0 0,0 0 0 0 0,0 0 0 0 0,0 0 0 0 0,1 0 0 0 0,-1 0 0 0 0,0 0 1 0 0,0 1-1 0 0,0 0 0 0 0,0-1 0 0 0,0 1 0 0 0,0 0 0 0 0,0 1 0 0 0,0-1 0 0 0,0 0 1 0 0,0 1-1 0 0,-1 0 0 0 0,1 0 0 0 0,-1-1 0 0 0,3 4 0 0 0,6 4 19 0 0,-2 0-1 0 0,1 1 1 0 0,-1 0-1 0 0,7 12 0 0 0,73 116 386 0 0,-22-30-2368 0 0,-15-40-4763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40.8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1 320 1304 0 0,'3'10'10943'0'0,"7"-22"-10567"0"0,0-1 0 0 0,-1 0 1 0 0,-1 0-1 0 0,0-1 0 0 0,7-18 0 0 0,-10 26-361 0 0,0-1 0 0 0,0 1 0 0 0,0 0-1 0 0,1 0 1 0 0,11-8 0 0 0,-9 7 15 0 0,17-16 141 0 0,0-2 0 0 0,21-27 1 0 0,-42 48-148 0 0,1 0 0 0 0,-1 0 0 0 0,1 0 0 0 0,0 0 0 0 0,0 1 0 0 0,0 0 0 0 0,0 0 1 0 0,1 0-1 0 0,-1 0 0 0 0,1 1 0 0 0,8-2 0 0 0,68-15 148 0 0,-39 11-156 0 0,1 2 0 0 0,0 2 0 0 0,0 2 0 0 0,70 6 0 0 0,427 73-123 0 0,-93 24-255 0 0,-402-83 260 0 0,0 1 0 0 0,-1 3 0 0 0,73 47 1 0 0,-48-28 58 0 0,-24-14 37 0 0,0 3-1 0 0,74 63 0 0 0,-19-7 36 0 0,188 121 0 0 0,-224-169 11 0 0,2-3 0 0 0,2-3 1 0 0,100 33-1 0 0,-70-37-3 0 0,17 7-55 0 0,-108-32 22 0 0,-7-3-3 0 0,21 16-8 0 0,0 1-60 0 0,0 2-1 0 0,-2 0 0 0 0,0 2 1 0 0,-1 0-1 0 0,-2 1 1 0 0,22 33-1 0 0,-34-46 39 0 0,0 0 0 0 0,0 1 0 0 0,-1-1-1 0 0,0 1 1 0 0,-1 0 0 0 0,0 0 0 0 0,-1 0 0 0 0,3 18 0 0 0,-3-2-10 0 0,0 0 0 0 0,-3 36 0 0 0,-4-12 32 0 0,-2-1-1 0 0,-3 1 0 0 0,-1-2 0 0 0,-3 1 0 0 0,-21 49 1 0 0,28-80 13 0 0,0-1 0 0 0,-2 1 0 0 0,0-2 0 0 0,-1 1 1 0 0,0-2-1 0 0,-1 1 0 0 0,-1-1 0 0 0,-1-1 0 0 0,0 0 0 0 0,-1-1 1 0 0,0 0-1 0 0,-1-1 0 0 0,0-1 0 0 0,-1-1 0 0 0,0 0 1 0 0,-1 0-1 0 0,-21 7 0 0 0,-18 3 34 0 0,0-2 1 0 0,-2-3-1 0 0,-106 14 1 0 0,-182-12-106 0 0,66-15 22 0 0,-540-19 291 0 0,745 10-170 0 0,-21 0 91 0 0,-171-35 0 0 0,18-24-215 0 0,238 64 40 0 0,1-1-1 0 0,-1 0 1 0 0,1-1-1 0 0,-1 0 1 0 0,1-1 0 0 0,0 0-1 0 0,1-1 1 0 0,-1 0-1 0 0,1 0 1 0 0,-14-14 0 0 0,15 12-2 0 0,0-2 0 0 0,1 1 0 0 0,0-1 0 0 0,1-1 0 0 0,0 1-1 0 0,1-1 1 0 0,0 0 0 0 0,0 0 0 0 0,-3-16 0 0 0,0 3 20 0 0,1-1 0 0 0,1 1-1 0 0,1-1 1 0 0,2-1 0 0 0,0 1-1 0 0,2-1 1 0 0,2-43 0 0 0,6 30 28 0 0,0-22-18 0 0,-7 59-10 0 0,-1-3-5 0 0,1-1 0 0 0,-1 1 0 0 0,1 0 0 0 0,0-1 0 0 0,1-7 0 0 0,0-4 157 0 0,-1 15-89 0 0,0-14 99 0 0,0 1-72 0 0,-6 27-197 0 0,-81 171 72 0 0,85-180 24 0 0,-22 42-3 0 0,-23 46 36 0 0,33-68 18 0 0,7-13-69 0 0,11-24-35 0 0,12-28-75 0 0,4 0 55 0 0,52-95 0 0 0,-64 123 94 0 0,1 1 1 0 0,1 0 0 0 0,0 1-1 0 0,0 0 1 0 0,2 1-1 0 0,-1 0 1 0 0,20-14-1 0 0,-28 23-12 0 0,1 0-1 0 0,-1 0 1 0 0,1 0-1 0 0,0 1 0 0 0,-1 0 1 0 0,1-1-1 0 0,0 1 0 0 0,0 0 1 0 0,0 1-1 0 0,0-1 1 0 0,0 1-1 0 0,0 0 0 0 0,0 0 1 0 0,0 0-1 0 0,0 0 1 0 0,0 1-1 0 0,0-1 0 0 0,-1 1 1 0 0,1 0-1 0 0,0 0 0 0 0,0 1 1 0 0,0-1-1 0 0,-1 1 1 0 0,1 0-1 0 0,3 2 0 0 0,8 6 14 0 0,1 1 0 0 0,-2 1 0 0 0,1 0 0 0 0,14 17 1 0 0,-1-2-29 0 0,36 36-24 0 0,8 8-1077 0 0,-20-32-3170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41.9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146 65 696 0 0,'-20'-65'16579'0'0,"32"74"-17127"0"0,3 7 589 0 0,0 1 1 0 0,-1 0-1 0 0,16 26 0 0 0,1 1-38 0 0,107 167-139 0 0,-119-180 79 0 0,-15-23 48 0 0,0 1 0 0 0,-1-1 0 0 0,6 17 1 0 0,-6-14 32 0 0,-3-10-20 0 0,0 0 0 0 0,0 0 0 0 0,0 0 0 0 0,0-1 0 0 0,0 1 0 0 0,-1 0 0 0 0,1 0 0 0 0,0 0 0 0 0,0 0 0 0 0,-1-1 0 0 0,1 1 0 0 0,0 0 0 0 0,-1 0 0 0 0,1-1 0 0 0,-1 1 0 0 0,1 0 0 0 0,-1-1 0 0 0,1 1 0 0 0,-1 0 0 0 0,1-1 0 0 0,-1 1 0 0 0,0-1 0 0 0,1 1 0 0 0,-1-1 0 0 0,0 1 0 0 0,1-1 0 0 0,-1 1 0 0 0,0-1 0 0 0,0 0 0 0 0,0 1 0 0 0,1-1 0 0 0,-2 0 0 0 0,-30 10 195 0 0,-7-2-313 0 0,0 2 0 0 0,-59 24 0 0 0,77-24-791 0 0,0 0 1 0 0,1 2 0 0 0,0 0-1 0 0,0 1 1 0 0,2 1-1 0 0,-19 17 1 0 0,15-9-2433 0 0,3 0-1271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45.2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144 6 36 0 0,'0'0'7869'0'0,"6"-6"-7503"0"0,-6 24 180 0 0,-4 57 257 0 0,-5 4-216 0 0,2 91 1 0 0,3-41-45 0 0,3 75-47 0 0,0-8-122 0 0,-6 98 154 0 0,-15 166-225 0 0,-37 179 174 0 0,44-475-290 0 0,3-49-72 0 0,4 176 1 0 0,25-100 769 0 0,-12-160-757 0 0,2-1 1 0 0,1 0 0 0 0,1-1 0 0 0,16 36 0 0 0,-3-15 138 0 0,23 82-1 0 0,-15-5 733 0 0,3 21-444 0 0,27 147 223 0 0,-34-86 16 0 0,8 43-455 0 0,-16-149-281 0 0,-12-54-48 0 0,-1 59-1 0 0,2 2 16 0 0,-3-75-24 0 0,-2 0 0 0 0,-3 54 0 0 0,-5-16-64 0 0,-7 56 101 0 0,-6 107 104 0 0,11-94-14 0 0,3-68-355 0 0,4-29-2662 0 0,2-38 1260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47.0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1072 0 0,'0'0'6870'0'0,"41"17"-4703"0"0,-40-16-2061 0 0,15 65 1191 0 0,-22 377 1170 0 0,-3-202-1855 0 0,12 855 1877 0 0,-21-470-314 0 0,17-615-2136 0 0,-5 345 822 0 0,2-74-709 0 0,6-86-115 0 0,0-66-96 0 0,7 125-90 0 0,-6 146-580 0 0,-3-360 572 0 0,1-1 1 0 0,2 1-1 0 0,11 48 0 0 0,-5-29 61 0 0,15 49-270 0 0,-2-5 10 0 0,-2-2 376 0 0,-3-19-10 0 0,-11-18 33 0 0,-3 114-1 0 0,-4-103 89 0 0,0-63-81 0 0,0 1 1 0 0,-1-1-1 0 0,-1 1 1 0 0,0-1 0 0 0,-7 18-1 0 0,-5 24-991 0 0,15-54 569 0 0,-4 9-789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57.6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204 26 8 0 0,'0'0'4148'0'0,"-14"-24"-3616"0"0,13 23-243 0 0,-6 1-139 0 0,1-1 1 0 0,-1 1-1 0 0,1 1 0 0 0,0-1 0 0 0,-1 1 0 0 0,-7 2 1 0 0,2 2 11 0 0,0 0 0 0 0,1 0 0 0 0,0 1 0 0 0,0 1 0 0 0,0 0 0 0 0,1 0 0 0 0,-14 13 0 0 0,7 2-65 0 0,16-21-76 0 0,-6 10 235 0 0,-1-1 87 0 0,17-14 244 0 0,6-9-571 0 0,0 0-1 0 0,0-1 0 0 0,-1 0 1 0 0,14-19-1 0 0,-27 32-10 0 0,7-6-67 0 0,-19 53 74 0 0,-34 70 9 0 0,43-109-12 0 0,1-5-27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00.0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48 0 0,'0'0'4680'0'0,"3"0"-4124"0"0,161 25 2533 0 0,-157-24-3059 0 0,67 7 47 0 0,-13-2 45 0 0,-34-6-174 0 0,-22 1-50 0 0,0-1 0 0 0,1 0 1 0 0,-1 0-1 0 0,0-1 0 0 0,0 0 1 0 0,7-1-1 0 0,-9 1-168 0 0,-1 1-112 0 0,0 0 0 0 0,1 0 0 0 0,-1 0 1 0 0,0 0-1 0 0,0-1 0 0 0,1 1 0 0 0,-1-1 0 0 0,0 0 0 0 0,0 1 0 0 0,3-3 1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00.6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39 1556 0 0,'-5'-34'11825'0'0,"5"34"-11783"0"0,1-1 0 0 0,-1 1 0 0 0,0 0 0 0 0,1-1 1 0 0,-1 1-1 0 0,1 0 0 0 0,-1-1 0 0 0,0 1 1 0 0,1 0-1 0 0,-1 0 0 0 0,1 0 0 0 0,-1-1 0 0 0,1 1 1 0 0,-1 0-1 0 0,1 0 0 0 0,-1 0 0 0 0,1 0 0 0 0,-1 0 1 0 0,1 0-1 0 0,-1 0 0 0 0,1 0 0 0 0,-1 0 1 0 0,1 0-1 0 0,-1 0 0 0 0,1 0 0 0 0,-1 0 0 0 0,0 1 1 0 0,1-1-1 0 0,-1 0 0 0 0,1 0 0 0 0,-1 0 1 0 0,1 1-1 0 0,-1-1 0 0 0,0 0 0 0 0,1 1 0 0 0,-1-1 1 0 0,1 0-1 0 0,-1 1 0 0 0,0-1 0 0 0,1 0 0 0 0,-1 1 1 0 0,0-1-1 0 0,0 1 0 0 0,1-1 0 0 0,-1 0 1 0 0,0 1-1 0 0,0-1 0 0 0,0 1 0 0 0,0-1 0 0 0,1 1 1 0 0,-1-1-1 0 0,0 2 0 0 0,0-1 154 0 0,15 31 1108 0 0,-4 22-682 0 0,-2-1-1 0 0,3 60 1 0 0,-2-13-434 0 0,2 3-1315 0 0,-9-81-2489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01.4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1588 0 0,'0'0'11960'0'0,"15"6"-10408"0"0,143-5-517 0 0,-77 3-2463 0 0,-77-4 1168 0 0,10 1-589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25.1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 7 2820 0 0,'3'-7'11939'0'0,"-6"36"-10926"0"0,2 1-1 0 0,0-1 0 0 0,4 33 1 0 0,0 9-494 0 0,-43 1260 4294 0 0,22-905-2499 0 0,-15 149 488 0 0,31-538-2767 0 0,-15 171-413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02.3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465 79 1796 0 0,'-51'-40'12449'0'0,"42"34"-11547"0"0,2 7-619 0 0,-1-1 0 0 0,1 1 0 0 0,0 1 0 0 0,1-1 0 0 0,-1 1 0 0 0,0 0 0 0 0,0 0 0 0 0,1 1 0 0 0,-1 0 1 0 0,1 0-1 0 0,-11 9 0 0 0,-11 6 438 0 0,-29 25 0 0 0,36-24-537 0 0,0 1 1 0 0,1 0 0 0 0,1 2-1 0 0,1 0 1 0 0,1 1-1 0 0,1 0 1 0 0,0 2 0 0 0,3 0-1 0 0,0 0 1 0 0,-13 37 0 0 0,20-45-153 0 0,0 1 1 0 0,2 0 0 0 0,0 0 0 0 0,1 0 0 0 0,1 1 0 0 0,1-1 0 0 0,0 0 0 0 0,1 1 0 0 0,1-1 0 0 0,1 1 0 0 0,1-1 0 0 0,0 0 0 0 0,1 0 0 0 0,1 0 0 0 0,1-1 0 0 0,1 1-1 0 0,8 15 1 0 0,-7-19-69 0 0,1 0-1 0 0,1-1 0 0 0,0 0 0 0 0,0-1 1 0 0,1 0-1 0 0,1 0 0 0 0,0-1 0 0 0,1-1 1 0 0,0 0-1 0 0,0-1 0 0 0,1 0 1 0 0,1-1-1 0 0,-1-1 0 0 0,1 0 0 0 0,0-1 1 0 0,1-1-1 0 0,-1 0 0 0 0,1-1 0 0 0,0 0 1 0 0,0-2-1 0 0,29 2 0 0 0,-28-3-1 0 0,-1-1-1 0 0,1-1 1 0 0,-1 0-1 0 0,0-1 1 0 0,1 0 0 0 0,-1-2-1 0 0,0 0 1 0 0,-1-1-1 0 0,1 0 1 0 0,-1-1 0 0 0,0-1-1 0 0,0-1 1 0 0,-1 0-1 0 0,0 0 1 0 0,0-2-1 0 0,-1 0 1 0 0,0 0 0 0 0,-1-1-1 0 0,0-1 1 0 0,-1 0-1 0 0,15-20 1 0 0,-11 7 127 0 0,-1 0 0 0 0,-1 0 0 0 0,-1-2 0 0 0,-1 1 0 0 0,-2-1 0 0 0,-1-1 0 0 0,0 0 0 0 0,-3 0 0 0 0,0 0 0 0 0,-2-1 0 0 0,-1 1 0 0 0,-1-1 0 0 0,-1 0 0 0 0,-5-32 0 0 0,1 43 10 0 0,0 0-1 0 0,-1 1 1 0 0,0 0 0 0 0,-2 0-1 0 0,0 1 1 0 0,-1 0-1 0 0,-1 0 1 0 0,0 0-1 0 0,-1 1 1 0 0,0 1 0 0 0,-2 0-1 0 0,1 0 1 0 0,-2 1-1 0 0,0 1 1 0 0,0 0-1 0 0,-19-13 1 0 0,17 16-480 0 0,1-1 0 0 0,-1 2-1 0 0,0 0 1 0 0,-1 1 0 0 0,0 1 0 0 0,0 0 0 0 0,0 1-1 0 0,-1 1 1 0 0,1 0 0 0 0,-27-1 0 0 0,39 4-159 0 0,0 1 0 0 0,1 0 1 0 0,-1 0-1 0 0,0 0 0 0 0,0 1 1 0 0,0-1-1 0 0,-5 3 0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02.9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24 184 0 0,'0'0'3182'0'0,"16"6"-133"0"0,344-29-1365 0 0,-357 23-1690 0 0,0 0 2 0 0,47-5-29 0 0,-47 5 32 0 0,0 0 1 0 0,8 0 6 0 0,-8 0 22 0 0,0-1-19 0 0,1 1-101 0 0,1-1 102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39.9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6 2068 0 0,'-11'-5'7046'0'0,"10"6"-6947"0"0,0 1 0 0 0,1 0 0 0 0,-1-1 0 0 0,0 1 0 0 0,1-1 0 0 0,-1 1 0 0 0,1 0 0 0 0,-1 0 0 0 0,1-1 0 0 0,0 1 0 0 0,0 0 0 0 0,-1 0 0 0 0,1-1 0 0 0,1 1 0 0 0,-1 2 0 0 0,6 33 652 0 0,-3-22-578 0 0,111 447 2368 0 0,-94-417-345 0 0,-18-45-2151 0 0,-1 0 0 0 0,0 0 0 0 0,0-1 0 0 0,1 1 0 0 0,-1-1 0 0 0,0 0 0 0 0,0 1 0 0 0,1-1 0 0 0,-1 0 0 0 0,0 1 0 0 0,0-1 0 0 0,0 0-1 0 0,0 0 1 0 0,0 0 0 0 0,0 0 0 0 0,1-2 0 0 0,0 1-4 0 0,14-22 84 0 0,-2-1 0 0 0,0-1 0 0 0,18-50 0 0 0,-1 1-267 0 0,2 3-122 0 0,-13 25-1463 0 0,51-86-1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40.3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155 0 1916 0 0,'0'0'9580'0'0,"-8"10"-9050"0"0,-21 10 281 0 0,17-12-531 0 0,0 0 0 0 0,0 1 0 0 0,1 0 0 0 0,0 1 0 0 0,-17 19 0 0 0,25-24-225 0 0,-1-1-1 0 0,1 1 0 0 0,0 0 0 0 0,0 0 1 0 0,1 0-1 0 0,-1 1 0 0 0,1-1 0 0 0,0 0 1 0 0,1 1-1 0 0,-1 0 0 0 0,1-1 0 0 0,0 1 1 0 0,1 0-1 0 0,-1 0 0 0 0,1-1 1 0 0,0 1-1 0 0,0 0 0 0 0,1 0 0 0 0,0 0 1 0 0,0-1-1 0 0,3 10 0 0 0,-1-8-30 0 0,0 0-1 0 0,1 0 0 0 0,0-1 1 0 0,0 1-1 0 0,0-1 0 0 0,1 0 1 0 0,0-1-1 0 0,0 1 1 0 0,0-1-1 0 0,1 0 0 0 0,0 0 1 0 0,0 0-1 0 0,0-1 1 0 0,1 0-1 0 0,-1 0 0 0 0,10 3 1 0 0,0 0-405 0 0,-1-1 0 0 0,1-1 0 0 0,0 0-1 0 0,25 3 1 0 0,-29-7-1076 0 0,0 0-1 0 0,0 0 1 0 0,0-1-1 0 0,12-2 0 0 0,-3-2-3053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42.4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11 167 1812 0 0,'-4'-30'4470'0'0,"2"22"-3732"0"0,0 1-1 0 0,1-1 1 0 0,0 0-1 0 0,0 0 1 0 0,1 0 0 0 0,0 1-1 0 0,1-1 1 0 0,0 0-1 0 0,0 0 1 0 0,0 1 0 0 0,1-1-1 0 0,3-7 1 0 0,-5 14-531 0 0,8-9 462 0 0,-7 10-651 0 0,1 0-1 0 0,-1 1 1 0 0,1-1 0 0 0,-1 0 0 0 0,0 1 0 0 0,1-1-1 0 0,-1 1 1 0 0,0-1 0 0 0,0 1 0 0 0,1 0 0 0 0,-1-1-1 0 0,0 1 1 0 0,0 0 0 0 0,0 0 0 0 0,0 0 0 0 0,0 0-1 0 0,0 0 1 0 0,0 0 0 0 0,0 0 0 0 0,0 0 0 0 0,-1 0-1 0 0,1 1 1 0 0,0-1 0 0 0,-1 0 0 0 0,1 0 0 0 0,-1 1-1 0 0,1-1 1 0 0,-1 0 0 0 0,1 3 0 0 0,16 49 98 0 0,-16-47-92 0 0,15 52 29 0 0,66 269-71 0 0,-80-317 317 0 0,1-1 1 0 0,0 1-1 0 0,0-1 1 0 0,7 12-1 0 0,-10-20-290 0 0,0-1-1 0 0,1 0 1 0 0,-1 0-1 0 0,0 0 1 0 0,1 1-1 0 0,-1-1 1 0 0,0 0-1 0 0,1 0 1 0 0,-1 0-1 0 0,0 0 1 0 0,1 0-1 0 0,-1 0 1 0 0,0 0-1 0 0,1 0 1 0 0,-1 0-1 0 0,1 0 1 0 0,-1 0-1 0 0,0 0 1 0 0,1 0-1 0 0,-1 0 1 0 0,0 0-1 0 0,1 0 1 0 0,-1 0-1 0 0,0 0 1 0 0,1 0-1 0 0,-1 0 1 0 0,0-1-1 0 0,1 1 1 0 0,-1 0-1 0 0,0 0 1 0 0,1 0-1 0 0,-1-1 1 0 0,0 1-1 0 0,0 0 1 0 0,1-1-1 0 0,-1 1 1 0 0,0 0-1 0 0,0 0 1 0 0,0-1-1 0 0,1 1 1 0 0,-1 0-1 0 0,0-1 1 0 0,0 0-1 0 0,11-13 112 0 0,-10 14-115 0 0,29-57 78 0 0,32-84 0 0 0,-11 19-363 0 0,-25 60-141 0 0,9-20-827 0 0,-31 73 541 0 0,1 1-1 0 0,0-1 0 0 0,0 1 0 0 0,1 0 0 0 0,0 1 0 0 0,10-10 0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43.2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372 13 1000 0 0,'0'0'9867'0'0,"-3"0"-9692"0"0,-197-12 875 0 0,88 13-856 0 0,109-1-179 0 0,1 0 8 0 0,0 0-1 0 0,1 0 0 0 0,-1 0 1 0 0,0 0-1 0 0,0 1 1 0 0,0-1-1 0 0,0 0 1 0 0,0 1-1 0 0,1-1 1 0 0,-1 1-1 0 0,0 0 0 0 0,0 0 1 0 0,1 0-1 0 0,-1-1 1 0 0,0 1-1 0 0,1 1 1 0 0,-1-1-1 0 0,1 0 1 0 0,-1 0-1 0 0,1 1 1 0 0,0-1-1 0 0,0 0 0 0 0,-1 1 1 0 0,1-1-1 0 0,0 1 1 0 0,-1 2-1 0 0,2-2 48 0 0,-4 53 468 0 0,-1 172 714 0 0,5-193-937 0 0,2 1-1 0 0,2-1 0 0 0,14 61 1 0 0,-17-89-216 0 0,1 1 0 0 0,-1-1 0 0 0,2 0 0 0 0,-1 0 0 0 0,0 0 0 0 0,1 0 0 0 0,0-1 1 0 0,1 1-1 0 0,-1-1 0 0 0,1 0 0 0 0,0 1 0 0 0,8 6 0 0 0,-6-7-59 0 0,0-1-1 0 0,0 0 1 0 0,1 0-1 0 0,0 0 1 0 0,-1-1-1 0 0,1 0 1 0 0,0 0 0 0 0,1-1-1 0 0,-1 0 1 0 0,12 2-1 0 0,41 4-1847 0 0,0-3 1 0 0,84-4-1 0 0,-87-1-2132 0 0,-38 0 34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43.6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7 1104 0 0,'-17'0'11352'0'0,"33"-5"-10313"0"0,122 3 100 0 0,-96 3-3904 0 0,3 0-3283 0 0,-28-1 2631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5.3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48 704 0 0,'-6'-47'7875'0'0,"9"49"-7505"0"0,0 2-253 0 0,1 0 0 0 0,-1 1 0 0 0,0-1 0 0 0,0 1 0 0 0,0 0 0 0 0,-1-1 0 0 0,1 1 0 0 0,-1 0 0 0 0,1 7-1 0 0,15 57 243 0 0,-11-38-225 0 0,62 215 706 0 0,169 400 1 0 0,-204-564-667 0 0,-13-28 432 0 0,50 89 0 0 0,-71-141-549 0 0,1-1 1 0 0,0 1-1 0 0,0-1 0 0 0,0 0 1 0 0,0 1-1 0 0,0-1 0 0 0,1 0 1 0 0,-1 0-1 0 0,0 0 1 0 0,0 0-1 0 0,1 0 0 0 0,-1 0 1 0 0,1 0-1 0 0,-1 0 0 0 0,1 0 1 0 0,-1-1-1 0 0,1 1 0 0 0,-1-1 1 0 0,1 1-1 0 0,0-1 0 0 0,-1 1 1 0 0,3-1-1 0 0,-1 0-18 0 0,-1 0 0 0 0,1-1 0 0 0,0 1 0 0 0,-1-1 0 0 0,1 0 0 0 0,0 0 0 0 0,-1 0 0 0 0,1 0 0 0 0,-1 0 0 0 0,1 0 0 0 0,-1-1-1 0 0,3-2 1 0 0,5-3 6 0 0,-2-1 0 0 0,1 0 0 0 0,-1-1 0 0 0,0 0 0 0 0,8-13 0 0 0,129-225 84 0 0,-21-14-65 0 0,-17 34-77 0 0,-59 121-233 0 0,38-67-3065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6.0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492 118 892 0 0,'0'0'1267'0'0,"-5"-32"4544"0"0,6 28-5546 0 0,0 0-1 0 0,-1 0 0 0 0,1 0 1 0 0,-1-1-1 0 0,0 1 1 0 0,0 0-1 0 0,0-1 1 0 0,0 1-1 0 0,-1 0 1 0 0,-1-6-1 0 0,1 8-147 0 0,0 0-52 0 0,0 0 0 0 0,-1 0 0 0 0,1 0 0 0 0,-1 0 0 0 0,0 0 0 0 0,0 0 0 0 0,0 1 0 0 0,0-1 0 0 0,0 1 0 0 0,0-1 0 0 0,-4-1 0 0 0,-1 1-54 0 0,0 0 0 0 0,0 0 0 0 0,0 1-1 0 0,0 0 1 0 0,0 1 0 0 0,0 0 0 0 0,0 0 0 0 0,0 0 0 0 0,0 1 0 0 0,0 0 0 0 0,-8 2 0 0 0,2 1-11 0 0,1 0 0 0 0,0 1 1 0 0,0 0-1 0 0,0 1 0 0 0,-17 12 1 0 0,5-1 80 0 0,1 1 0 0 0,0 2 0 0 0,2 0 0 0 0,-33 40 0 0 0,38-40 91 0 0,0 0 0 0 0,2 2-1 0 0,1 0 1 0 0,0 0-1 0 0,2 1 1 0 0,0 0-1 0 0,2 1 1 0 0,0 0 0 0 0,-6 33-1 0 0,12-42-114 0 0,1 0 0 0 0,1 0-1 0 0,0 1 1 0 0,1-1 0 0 0,1 0-1 0 0,0 0 1 0 0,1 0-1 0 0,0 0 1 0 0,2 0 0 0 0,0 0-1 0 0,0-1 1 0 0,1 0 0 0 0,1 1-1 0 0,0-2 1 0 0,1 1 0 0 0,17 24-1 0 0,-13-24-106 0 0,0 0-1 0 0,1-1 0 0 0,1 0 0 0 0,0-1 0 0 0,1 0 0 0 0,0-1 0 0 0,1-1 1 0 0,0 0-1 0 0,1-1 0 0 0,0 0 0 0 0,27 9 0 0 0,-23-10-519 0 0,1-2-1 0 0,0-1 0 0 0,35 5 1 0 0,-33-8-827 0 0,1-1 0 0 0,-1-1 1 0 0,29-3-1 0 0,-14-3-2713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541 140 244 0 0,'-5'-32'6097'0'0,"5"23"-5179"0"0,0 2-364 0 0,0 0 1 0 0,0 1 0 0 0,-1-1 0 0 0,0 0 0 0 0,-3-10 0 0 0,4 14-495 0 0,-1 1 0 0 0,0 0 0 0 0,0-1 0 0 0,-1 1 1 0 0,1 0-1 0 0,0 0 0 0 0,-1 0 0 0 0,1 0 0 0 0,-1 0 0 0 0,0 0 1 0 0,1 1-1 0 0,-1-1 0 0 0,0 1 0 0 0,0-1 0 0 0,0 1 1 0 0,-1 0-1 0 0,1-1 0 0 0,0 1 0 0 0,0 0 0 0 0,-1 0 1 0 0,-2 0-1 0 0,2-2-42 0 0,-31-3 196 0 0,21 6-168 0 0,-1 0 0 0 0,0 0 0 0 0,0 2 0 0 0,1 0 0 0 0,-1 0 0 0 0,1 1-1 0 0,0 1 1 0 0,0 0 0 0 0,0 1 0 0 0,0 0 0 0 0,0 1 0 0 0,-20 14 0 0 0,12-7 83 0 0,0 2 0 0 0,1 1 0 0 0,0 0 0 0 0,2 1 0 0 0,0 2-1 0 0,-16 20 1 0 0,20-21 57 0 0,1 0-1 0 0,1 1 0 0 0,1 0 1 0 0,0 1-1 0 0,2 0 0 0 0,0 0 1 0 0,2 1-1 0 0,-7 25 0 0 0,12-35-127 0 0,0 0-1 0 0,0 1 0 0 0,1-1 1 0 0,1 1-1 0 0,0-1 0 0 0,0 1 1 0 0,1-1-1 0 0,0 1 0 0 0,1-1 1 0 0,1 0-1 0 0,0 0 0 0 0,0 0 1 0 0,1 0-1 0 0,0 0 0 0 0,1-1 1 0 0,1 1-1 0 0,9 13 1 0 0,-6-11-109 0 0,1-1 1 0 0,1-1-1 0 0,0 0 1 0 0,1 0 0 0 0,0-1-1 0 0,0-1 1 0 0,1 0 0 0 0,0 0-1 0 0,1-2 1 0 0,0 1 0 0 0,0-2-1 0 0,0 0 1 0 0,1-1 0 0 0,0 0-1 0 0,0-1 1 0 0,26 3-1 0 0,-16-3-664 0 0,2-2-1 0 0,-1-1 1 0 0,43-3-1 0 0,-36-2-1353 0 0,-1-1-1 0 0,46-14 0 0 0,-38 7-1942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6.9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58 2144 0 0,'-12'-22'9215'0'0,"13"21"-8966"0"0,1-1-97 0 0,-1 1 1 0 0,1 0 0 0 0,0-1-1 0 0,0 1 1 0 0,0 0-1 0 0,0 0 1 0 0,0 0-1 0 0,0 0 1 0 0,0 1-1 0 0,0-1 1 0 0,3 0 0 0 0,39-8-541 0 0,0 3 1 0 0,0 1-1 0 0,87 3 1 0 0,-100 2-108 0 0,116 4-5836 0 0,-123-4 3672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02.7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500 67 1956 0 0,'33'-67'14844'0'0,"-41"90"-13498"0"0,-155 529 752 0 0,129-421-1819 0 0,-253 867 1163 0 0,272-949-1869 0 0,-11 29-4015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7.3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0 164 0 0,'-48'32'11592'0'0,"51"-25"-10574"0"0,30 0-216 0 0,0-2 0 0 0,0-2 0 0 0,52 0 1 0 0,-48-2-612 0 0,384-1-3546 0 0,-404 0 2775 0 0,-10 0-667 0 0,0 0-1 0 0,1-1 0 0 0,-1 1 0 0 0,11-3 1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8.1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95 572 0 0,'-3'-23'10028'0'0,"4"22"-9764"0"0,1-2-103 0 0,-1 1 0 0 0,1 0-1 0 0,0 0 1 0 0,-1 0 0 0 0,1 0-1 0 0,0 0 1 0 0,0 0 0 0 0,0 0-1 0 0,0 1 1 0 0,1-1 0 0 0,-1 1-1 0 0,0 0 1 0 0,1-1-1 0 0,-1 1 1 0 0,1 0 0 0 0,-1 0-1 0 0,1 1 1 0 0,-1-1 0 0 0,5 0-1 0 0,74-10-96 0 0,131-2 1 0 0,-19 3-2381 0 0,-118 5-2359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8.6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237 7 1348 0 0,'-16'-4'9072'0'0,"1"1"-6412"0"0,15 3-2595 0 0,-1 0 1 0 0,0 0-1 0 0,1 1 1 0 0,-1-1-1 0 0,1 0 1 0 0,-1 0-1 0 0,1 1 1 0 0,-1-1-1 0 0,1 0 1 0 0,-1 1-1 0 0,1-1 0 0 0,0 0 1 0 0,-1 1-1 0 0,1-1 1 0 0,-1 1-1 0 0,1-1 1 0 0,0 0-1 0 0,-1 1 1 0 0,1-1-1 0 0,-1 2 1 0 0,11 234 1528 0 0,-2 98-827 0 0,-57 157-14 0 0,49-485-743 0 0,-2-1 1 0 0,1 1-1 0 0,0-1 0 0 0,-1 1 1 0 0,0-1-1 0 0,0 0 0 0 0,-1 0 1 0 0,0 0-1 0 0,1 0 0 0 0,-1 0 1 0 0,-1-1-1 0 0,1 0 0 0 0,-1 1 1 0 0,0-1-1 0 0,-6 5 0 0 0,2-3 21 0 0,-1-1-1 0 0,1 0 1 0 0,-1 0-1 0 0,0-1 1 0 0,-1 0-1 0 0,1 0 1 0 0,-18 3-1 0 0,25-6 16 0 0,-1-1 28 0 0,-20 8 272 0 0,22-7-164 0 0,4-2-274 0 0,156-18-3060 0 0,68-12-5662 0 0,-194 22 4650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9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396 88 1516 0 0,'-22'-35'6917'0'0,"2"2"-1973"0"0,19 32-4916 0 0,1 0 1 0 0,-1 0-1 0 0,1 0 0 0 0,-1 1 0 0 0,0-1 0 0 0,0 0 0 0 0,1 0 0 0 0,-1 1 0 0 0,0-1 1 0 0,0 1-1 0 0,0-1 0 0 0,1 1 0 0 0,-1-1 0 0 0,0 1 0 0 0,0-1 0 0 0,0 1 1 0 0,0 0-1 0 0,0 0 0 0 0,-2-1 0 0 0,-24-5 396 0 0,15 5-363 0 0,-1 1 1 0 0,1 0-1 0 0,0 1 1 0 0,-1 1-1 0 0,1 0 1 0 0,0 1-1 0 0,0 0 1 0 0,0 0-1 0 0,1 1 0 0 0,-1 1 1 0 0,1 0-1 0 0,0 1 1 0 0,0 0-1 0 0,1 0 1 0 0,0 1-1 0 0,0 1 1 0 0,1 0-1 0 0,-1 0 0 0 0,-11 14 1 0 0,13-13 1 0 0,0 1 0 0 0,1 0-1 0 0,0 0 1 0 0,0 0 0 0 0,1 1 0 0 0,1 0 0 0 0,0 0-1 0 0,-7 23 1 0 0,10-26-22 0 0,0 1-1 0 0,1 0 1 0 0,0 0-1 0 0,0-1 1 0 0,1 1 0 0 0,0 0-1 0 0,0 0 1 0 0,1 0-1 0 0,0-1 1 0 0,1 1-1 0 0,0 0 1 0 0,6 16 0 0 0,-1-11-85 0 0,0 0 0 0 0,1 0 0 0 0,0-1 0 0 0,1 1 0 0 0,1-2 0 0 0,0 0 0 0 0,0 0 0 0 0,2-1 0 0 0,-1 0 0 0 0,1-1 0 0 0,1 0 0 0 0,0-1 0 0 0,23 13 0 0 0,-15-11-560 0 0,-1-1-1 0 0,2-2 0 0 0,32 10 0 0 0,-30-12-980 0 0,0-1 1 0 0,0-1 0 0 0,25 0-1 0 0,-11-2-3324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9.5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12 2272 0 0,'0'0'14668'0'0,"0"-12"-13496"0"0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9.8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114 10 700 0 0,'-2'-9'11620'0'0,"-4"200"-7364"0"0,-19 100-3479 0 0,16-201-361 0 0,-43 381 427 0 0,49-444-1003 0 0,3-16-404 0 0,-2 1-1 0 0,1-1 0 0 0,-2 0 1 0 0,1 1-1 0 0,-6 13 1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30.3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6 648 1184 0 0,'-5'-76'5210'0'0,"6"-94"1"0"0,1 137-4537 0 0,2 0 0 0 0,1 0 1 0 0,2 1-1 0 0,1-1 0 0 0,17-42 1 0 0,-21 65-674 0 0,1 0 1 0 0,0 0 0 0 0,1 0-1 0 0,0 1 1 0 0,0 0-1 0 0,1 0 1 0 0,0 0 0 0 0,1 1-1 0 0,0 0 1 0 0,0 1 0 0 0,1 0-1 0 0,-1 0 1 0 0,2 0-1 0 0,-1 2 1 0 0,1-1 0 0 0,0 1-1 0 0,0 0 1 0 0,0 1-1 0 0,1 0 1 0 0,-1 1 0 0 0,1 0-1 0 0,0 0 1 0 0,0 2 0 0 0,0-1-1 0 0,0 1 1 0 0,0 1-1 0 0,0 0 1 0 0,1 0 0 0 0,-1 1-1 0 0,0 1 1 0 0,0 0 0 0 0,0 0-1 0 0,-1 1 1 0 0,1 0-1 0 0,0 1 1 0 0,-1 1 0 0 0,0-1-1 0 0,0 1 1 0 0,13 10-1 0 0,-10-6-70 0 0,-1 0 0 0 0,0 0 0 0 0,0 2-1 0 0,-1-1 1 0 0,-1 1 0 0 0,0 1 0 0 0,0 0-1 0 0,-1 0 1 0 0,-1 1 0 0 0,0 0 0 0 0,8 19-1 0 0,-12-23 30 0 0,-1 1 1 0 0,0-1-1 0 0,0 0 0 0 0,-1 1 0 0 0,0-1 0 0 0,-1 1 1 0 0,0 0-1 0 0,0-1 0 0 0,-1 1 0 0 0,-1 0 0 0 0,0 0 1 0 0,0-1-1 0 0,0 1 0 0 0,-1-1 0 0 0,-1 1 0 0 0,0-1 1 0 0,0 0-1 0 0,-9 17 0 0 0,3-11 20 0 0,-1 0 1 0 0,0-1-1 0 0,-1 0 0 0 0,-1-1 1 0 0,0 0-1 0 0,0-1 0 0 0,-1 0 1 0 0,-1-1-1 0 0,0-1 0 0 0,-1 0 1 0 0,-26 13-1 0 0,-4-2 158 0 0,0-1 0 0 0,-91 23-1 0 0,127-40-79 0 0,3-2 15 0 0,1 0 1 0 0,-1 1-1 0 0,1-1 1 0 0,-1 1-1 0 0,1 1 0 0 0,0-1 1 0 0,0 1-1 0 0,-6 4 0 0 0,10-6-27 0 0,1 3-33 0 0,1-1 1 0 0,-1 0-1 0 0,1 1 1 0 0,0-1-1 0 0,0 0 1 0 0,1 0-1 0 0,-1 1 1 0 0,0-1-1 0 0,1 0 1 0 0,0 0-1 0 0,0 0 0 0 0,4 4 1 0 0,34 35-5 0 0,-18-20 0 0 0,14 19-10 0 0,3 0-13 0 0,64 91 0 0 0,-79-94-136 0 0,29 45-437 0 0,-15-33-3035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30.8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402 58 172 0 0,'0'0'4770'0'0,"5"-33"1524"0"0,-5 31-6094 0 0,-1 1 0 0 0,1 0 0 0 0,-1-1 1 0 0,1 1-1 0 0,-1-1 0 0 0,0 1 0 0 0,0 0 1 0 0,1 0-1 0 0,-1-1 0 0 0,0 1 0 0 0,0 0 0 0 0,0 0 1 0 0,0 0-1 0 0,0 0 0 0 0,-3-2 0 0 0,2 2 5 0 0,-16 0 118 0 0,11 1-265 0 0,-1 0-1 0 0,0 0 1 0 0,0 1-1 0 0,1 0 1 0 0,-1 1-1 0 0,1 0 1 0 0,-1 0 0 0 0,-8 4-1 0 0,-52 27 52 0 0,66-32-104 0 0,-18 11 23 0 0,1 0 0 0 0,0 0-1 0 0,0 2 1 0 0,1 1 0 0 0,1 0 0 0 0,1 1-1 0 0,0 0 1 0 0,-19 27 0 0 0,30-35 27 0 0,-1 0 1 0 0,1 1-1 0 0,0 0 1 0 0,1-1-1 0 0,0 2 1 0 0,1-1-1 0 0,0 0 1 0 0,0 1-1 0 0,1-1 1 0 0,0 1-1 0 0,1 0 1 0 0,0 0-1 0 0,0 0 1 0 0,1 0-1 0 0,0-1 1 0 0,1 1-1 0 0,0 0 1 0 0,1 0-1 0 0,0 0 1 0 0,0-1-1 0 0,7 18 1 0 0,-3-15-63 0 0,1 1 0 0 0,0-1 1 0 0,1 0-1 0 0,0 0 0 0 0,1-1 1 0 0,0 0-1 0 0,1-1 1 0 0,0 0-1 0 0,0 0 0 0 0,1-1 1 0 0,0-1-1 0 0,1 0 1 0 0,0 0-1 0 0,0-1 0 0 0,1-1 1 0 0,14 6-1 0 0,-8-5-588 0 0,0 0 0 0 0,0-2 0 0 0,1 0 1 0 0,29 3-1 0 0,-30-7-901 0 0,1 0 1 0 0,-1-1 0 0 0,1-1-1 0 0,28-4 1 0 0,-15-2-2607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31.2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38 2156 0 0,'-12'2'8971'0'0,"65"0"-7867"0"0,0-2 0 0 0,68-9-1 0 0,-29 1-1035 0 0,145-2-1220 0 0,-92 5-981 0 0,-1-3-4098 0 0,-123 6 3645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31.6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58 112 0 0,'-21'-24'7988'0'0,"18"19"-7070"0"0,0 1 0 0 0,1-1 0 0 0,0 1-1 0 0,-4-12 814 0 0,7 17-1660 0 0,1-1-1 0 0,-1 1 1 0 0,1 0 0 0 0,-1 0-1 0 0,1-1 1 0 0,-1 1 0 0 0,0 0-1 0 0,0 0 1 0 0,1 0 0 0 0,-1 1-1 0 0,0-1 1 0 0,0 0 0 0 0,0 0-1 0 0,0 1 1 0 0,0-1 0 0 0,-1 0-1 0 0,1 1 1 0 0,0-1 0 0 0,0 1-1 0 0,-1-1 1 0 0,1 1 0 0 0,-1-1-1 0 0,1 4 1 0 0,10 40 475 0 0,-11-42-470 0 0,15 119 640 0 0,-5 1-1 0 0,-7 131 1 0 0,-3-190-559 0 0,-3 27 745 0 0,1-46-2530 0 0,1 1-8015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03.3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68 399 2820 0 0,'16'-47'5776'0'0,"-6"18"-672"0"0,10-44 0 0 0,-17 64-4037 0 0,-1 14-263 0 0,-3 20-370 0 0,-34 138 40 0 0,11-53-229 0 0,-19 189 1 0 0,39-229-214 0 0,-8 231 233 0 0,12-298-259 0 0,1-26 0 0 0,22-293-666 0 0,20-160 4523 0 0,-43 476-3860 0 0,3-43 195 0 0,3 1-1 0 0,1 0 1 0 0,2 0-1 0 0,21-61 0 0 0,-26 95-276 0 0,0 0 0 0 0,0 0 0 0 0,1 0 0 0 0,-1 1 0 0 0,2 0 0 0 0,-1-1 0 0 0,1 2-1 0 0,0-1 1 0 0,1 1 0 0 0,-1 0 0 0 0,1 0 0 0 0,0 1 0 0 0,1 0 0 0 0,-1 0-1 0 0,10-4 1 0 0,-8 5-97 0 0,1 1 0 0 0,1-1 0 0 0,-1 2 0 0 0,0-1 0 0 0,0 2 0 0 0,1-1-1 0 0,-1 1 1 0 0,1 1 0 0 0,0 0 0 0 0,-1 0 0 0 0,1 1 0 0 0,14 3 0 0 0,4 3-101 0 0,0 1 1 0 0,-1 0 0 0 0,0 3-1 0 0,-1 0 1 0 0,28 16-1 0 0,-36-16 176 0 0,-1 0 0 0 0,0 1-1 0 0,0 2 1 0 0,-1-1-1 0 0,-1 2 1 0 0,0 0 0 0 0,20 26-1 0 0,-32-36 104 0 0,0 1 0 0 0,0-1-1 0 0,0 1 1 0 0,-1 0 0 0 0,0 0 0 0 0,0 0-1 0 0,-1 1 1 0 0,1-1 0 0 0,-1 1 0 0 0,-1-1 0 0 0,1 1-1 0 0,-1 0 1 0 0,0-1 0 0 0,-1 1 0 0 0,0 0-1 0 0,0 0 1 0 0,0 0 0 0 0,-1 0 0 0 0,0-1-1 0 0,0 1 1 0 0,-1 0 0 0 0,0-1 0 0 0,0 1-1 0 0,0-1 1 0 0,-1 0 0 0 0,0 1 0 0 0,0-1-1 0 0,0-1 1 0 0,-1 1 0 0 0,0 0 0 0 0,0-1-1 0 0,-1 0 1 0 0,0 0 0 0 0,1 0 0 0 0,-2 0-1 0 0,1-1 1 0 0,-9 6 0 0 0,3-3 36 0 0,0 0 1 0 0,0 0-1 0 0,-1-1 1 0 0,0-1-1 0 0,0 0 0 0 0,-19 5 1 0 0,-2-3-1575 0 0,-39 5 0 0 0,23-5-3151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34.7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0 225 1608 0 0,'35'-224'12018'0'0,"-27"244"-11111"0"0,44 202 1075 0 0,192 595-440 0 0,-223-751-746 0 0,2 0 0 0 0,4-2 0 0 0,48 88 0 0 0,-74-151-760 0 0,0 0 0 0 0,-1 1 1 0 0,1-1-1 0 0,0 0 1 0 0,0 0-1 0 0,0 1 0 0 0,0-1 1 0 0,0 0-1 0 0,0 0 1 0 0,0 0-1 0 0,1 0 1 0 0,-1-1-1 0 0,0 1 0 0 0,0 0 1 0 0,1 0-1 0 0,-1-1 1 0 0,1 1-1 0 0,-1-1 0 0 0,1 1 1 0 0,-1-1-1 0 0,0 1 1 0 0,1-1-1 0 0,-1 0 0 0 0,4 0 1 0 0,-2 0-19 0 0,-1-1-1 0 0,1 0 1 0 0,0 0 0 0 0,-1 0 0 0 0,1 0 0 0 0,-1 0-1 0 0,1-1 1 0 0,-1 1 0 0 0,0-1 0 0 0,0 1 0 0 0,1-1-1 0 0,2-3 1 0 0,5-6-23 0 0,-1 0 0 0 0,0 0-1 0 0,0-1 1 0 0,6-13 0 0 0,43-84-336 0 0,67-184 1 0 0,-73 165 143 0 0,17-43-141 0 0,198-431-3750 0 0,-264 595 3423 0 0,10-19-655 0 0,-12 25 1094 0 0,-1-1 0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35.3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422 108 224 0 0,'-1'7'10588'0'0,"1"-9"-10377"0"0,-1 0 0 0 0,1 0-1 0 0,-1-1 1 0 0,1 1 0 0 0,0 0 0 0 0,0-1 0 0 0,0 1 0 0 0,1 0 0 0 0,-1 0 0 0 0,0-1 0 0 0,1 1 0 0 0,-1 0 0 0 0,3-4 0 0 0,0-8 931 0 0,-2 12-839 0 0,1-10 1085 0 0,-3 10-1358 0 0,1 0 0 0 0,0 0 0 0 0,0 0 0 0 0,-1-1 0 0 0,1 1 0 0 0,-1 0 0 0 0,1 0 0 0 0,-1 0 0 0 0,0 1 0 0 0,0-1 0 0 0,0 0 0 0 0,0 0 1 0 0,0 0-1 0 0,0 1 0 0 0,-1-1 0 0 0,1 0 0 0 0,-1 1 0 0 0,1-1 0 0 0,-1 1 0 0 0,1 0 0 0 0,-1-1 0 0 0,0 1 0 0 0,0 0 0 0 0,1 0 0 0 0,-1 0 0 0 0,0 0 0 0 0,0 1 0 0 0,0-1 0 0 0,-3 0 0 0 0,-4-1-35 0 0,0 1 1 0 0,0 0-1 0 0,0 1 1 0 0,0 0-1 0 0,0 0 0 0 0,0 1 1 0 0,0 0-1 0 0,0 1 1 0 0,0 0-1 0 0,0 0 0 0 0,1 1 1 0 0,-1 0-1 0 0,1 1 1 0 0,-16 8-1 0 0,5-2-4 0 0,3-2 10 0 0,0 1 1 0 0,1 1 0 0 0,1 0-1 0 0,-1 1 1 0 0,2 1-1 0 0,-1 0 1 0 0,2 1-1 0 0,-1 0 1 0 0,2 1 0 0 0,0 0-1 0 0,1 1 1 0 0,0 0-1 0 0,1 1 1 0 0,-8 20-1 0 0,11-24 14 0 0,2 0-1 0 0,0 1 0 0 0,0-1 0 0 0,1 1 1 0 0,0 0-1 0 0,1 0 0 0 0,1 0 0 0 0,0 0 0 0 0,1 0 1 0 0,0 0-1 0 0,1 0 0 0 0,1 0 0 0 0,0 0 0 0 0,0-1 1 0 0,1 1-1 0 0,1-1 0 0 0,0 1 0 0 0,1-1 1 0 0,0 0-1 0 0,9 13 0 0 0,-4-9-124 0 0,1-1 1 0 0,1-1-1 0 0,1 0 1 0 0,0 0-1 0 0,1-1 1 0 0,0-1-1 0 0,1 0 1 0 0,0-1-1 0 0,1-1 1 0 0,0 0-1 0 0,0-1 1 0 0,1-1-1 0 0,27 9 1 0 0,-22-9-604 0 0,2-2-1 0 0,-1 0 1 0 0,0-2 0 0 0,28 3 0 0 0,-27-6-723 0 0,-1-1 0 0 0,0-1 1 0 0,1 0-1 0 0,27-7 0 0 0,-17 1-1625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36.1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481 34 660 0 0,'0'0'2812'0'0,"-19"-13"943"0"0,-15 6-3461 0 0,0 1 1 0 0,0 2-1 0 0,-1 2 1 0 0,1 0-1 0 0,-43 5 1 0 0,5-2 215 0 0,30 1-364 0 0,39-2-98 0 0,-1 0-43 0 0,2 0 54 0 0,-1 0 0 0 0,0-1 0 0 0,0 1 0 0 0,0 1-1 0 0,0-1 1 0 0,0 0 0 0 0,0 1 0 0 0,0-1 0 0 0,0 1 0 0 0,0 0 0 0 0,0 0 0 0 0,1 0 0 0 0,-1 0 0 0 0,0 1 0 0 0,1-1 0 0 0,-1 1 0 0 0,1 0-1 0 0,-1-1 1 0 0,1 1 0 0 0,0 0 0 0 0,0 0 0 0 0,0 1 0 0 0,0-1 0 0 0,0 0 0 0 0,0 1 0 0 0,1-1 0 0 0,-1 1 0 0 0,1-1 0 0 0,-1 1-1 0 0,1 0 1 0 0,0 0 0 0 0,0 0 0 0 0,1-1 0 0 0,-2 5 0 0 0,-7 156 1975 0 0,7-98-1442 0 0,1-32-362 0 0,-2 141 839 0 0,4-142-670 0 0,2-1 1 0 0,1 1-1 0 0,11 43 1 0 0,-13-69-367 0 0,0-1 1 0 0,0 1 0 0 0,1 0 0 0 0,0-1-1 0 0,0 0 1 0 0,0 0 0 0 0,0 0 0 0 0,1 0-1 0 0,0 0 1 0 0,0-1 0 0 0,0 1 0 0 0,0-1-1 0 0,1 0 1 0 0,0 0 0 0 0,0-1 0 0 0,0 0-1 0 0,0 1 1 0 0,0-2 0 0 0,1 1 0 0 0,-1-1-1 0 0,10 4 1 0 0,9 0-233 0 0,1-1 0 0 0,-1-1 0 0 0,1-1 0 0 0,26 0 0 0 0,-4 0-595 0 0,56 8-1723 0 0,-23-1-5925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36.6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9 200 0 0,'0'0'9400'0'0,"0"-1"-9340"0"0,0 1 0 0 0,1-1 0 0 0,-1 1 1 0 0,0-1-1 0 0,0 1 0 0 0,1-1 0 0 0,-1 1 1 0 0,0 0-1 0 0,1-1 0 0 0,-1 1 0 0 0,0-1 1 0 0,1 1-1 0 0,-1 0 0 0 0,1-1 0 0 0,-1 1 1 0 0,0 0-1 0 0,1-1 0 0 0,-1 1 0 0 0,1 0 1 0 0,-1 0-1 0 0,2-1 0 0 0,132 10 1926 0 0,-62-3-3105 0 0,-6-3-5113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0.5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1 440 1456 0 0,'2'-40'5971'0'0,"12"-69"-1"0"0,-10 81-4650 0 0,-2 18-560 0 0,3-23 2708 0 0,3-49 1 0 0,-9 81-3416 0 0,1 0 0 0 0,0-1 0 0 0,0 1-1 0 0,0 0 1 0 0,0 0 0 0 0,0-1 0 0 0,0 1 0 0 0,1 0 0 0 0,-1-1 0 0 0,0 1-1 0 0,1 0 1 0 0,-1 0 0 0 0,1 0 0 0 0,0-3 0 0 0,7 13 270 0 0,7 30-202 0 0,36 155 234 0 0,38 121-395 0 0,-77-282 37 0 0,117 303 144 0 0,-76-229 1673 0 0,-32-111-1450 0 0,-15 1-344 0 0,0-1 0 0 0,0 0 0 0 0,0 0 0 0 0,-1 0 0 0 0,0-1 0 0 0,0 0 0 0 0,0 0 0 0 0,-1 0 0 0 0,1-1 0 0 0,-1 1-1 0 0,6-12 1 0 0,-2 5 31 0 0,41-63-340 0 0,45-95 0 0 0,28-90-210 0 0,-85 180 385 0 0,147-335-1678 0 0,-181 409 1709 0 0,-1 0-567 0 0,1-1-1 0 0,0 1 1 0 0,0-1 0 0 0,1 1 0 0 0,-1 0 0 0 0,1 1 0 0 0,1-1-1 0 0,5-5 1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0.9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15 2036 0 0,'17'-15'10899'0'0,"-14"17"-10827"0"0,-1 0 0 0 0,0 0 0 0 0,0 1 0 0 0,0-1 0 0 0,0 0-1 0 0,0 1 1 0 0,0-1 0 0 0,-1 1 0 0 0,1 0 0 0 0,-1 0 0 0 0,1 0 0 0 0,-1-1-1 0 0,0 1 1 0 0,1 5 0 0 0,10 53 43 0 0,-8-40-31 0 0,3 14-131 0 0,30 174 419 0 0,-32-166-549 0 0,-1 1 0 0 0,-5 79-1 0 0,-7-93-1827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1.5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1 359 1612 0 0,'9'-57'5035'0'0,"11"-56"1180"0"0,-16 93-5542 0 0,2 1 1 0 0,0 0 0 0 0,15-31 0 0 0,-17 44-701 0 0,0 1 0 0 0,0-1 0 0 0,0 1 0 0 0,0-1 0 0 0,1 1 0 0 0,0 0 0 0 0,0 1 0 0 0,0-1-1 0 0,1 1 1 0 0,0 0 0 0 0,-1 1 0 0 0,1-1 0 0 0,0 1 0 0 0,1 0 0 0 0,-1 1 0 0 0,1-1-1 0 0,-1 1 1 0 0,1 0 0 0 0,0 1 0 0 0,-1 0 0 0 0,1 0 0 0 0,0 0 0 0 0,0 1 0 0 0,0 0 0 0 0,9 2-1 0 0,-7-2-32 0 0,-1 1-1 0 0,0 0 0 0 0,0 1 0 0 0,-1 0 1 0 0,1 0-1 0 0,0 1 0 0 0,-1 0 0 0 0,1 0 1 0 0,-1 1-1 0 0,0 0 0 0 0,0 0 0 0 0,0 1 1 0 0,-1-1-1 0 0,0 2 0 0 0,0-1 0 0 0,0 1 1 0 0,0-1-1 0 0,-1 2 0 0 0,0-1 0 0 0,0 1 1 0 0,6 10-1 0 0,-8-9 42 0 0,0-1 0 0 0,-1 1 0 0 0,1-1 1 0 0,-1 1-1 0 0,-1 0 0 0 0,1-1 0 0 0,-1 1 0 0 0,-1 0 0 0 0,0 0 1 0 0,0 0-1 0 0,-2 12 0 0 0,0-7 11 0 0,-1-1 1 0 0,0-1 0 0 0,-1 1-1 0 0,0 0 1 0 0,-1-1 0 0 0,-11 20-1 0 0,1-8-14 0 0,-1 0 0 0 0,-1-2 0 0 0,-1 0 0 0 0,-1 0 0 0 0,-40 33 1 0 0,52-49-80 0 0,1 0 0 0 0,-1-1 1 0 0,1 0-1 0 0,-11 5 1 0 0,15-8-2 0 0,5-1-216 0 0,11 2 255 0 0,-10-2 6 0 0,0 0 0 0 0,20 2 12 0 0,-1 1-1 0 0,0 1 1 0 0,0 1 0 0 0,0 1-1 0 0,42 18 1 0 0,-53-19 39 0 0,-1 0 0 0 0,0 1-1 0 0,0 1 1 0 0,-1-1 0 0 0,1 2-1 0 0,-2-1 1 0 0,1 2 0 0 0,-1-1 0 0 0,0 1-1 0 0,-1 0 1 0 0,0 1 0 0 0,0 0-1 0 0,7 15 1 0 0,-13-22 10 0 0,0 1 0 0 0,0 0 0 0 0,-1-1 1 0 0,1 1-1 0 0,-1 0 0 0 0,0 0 0 0 0,0 0 0 0 0,-1 0 0 0 0,1 0 0 0 0,-1 0 1 0 0,0 0-1 0 0,0 1 0 0 0,0-1 0 0 0,0 0 0 0 0,-1 0 0 0 0,0 0 0 0 0,1 0 1 0 0,-3 5-1 0 0,0-4 43 0 0,1 0 0 0 0,-1 0-1 0 0,0-1 1 0 0,0 1 0 0 0,-1-1 0 0 0,1 1 0 0 0,-1-1 0 0 0,0 0 0 0 0,0-1 0 0 0,-1 1 0 0 0,1-1 0 0 0,-6 4 0 0 0,-1-1 64 0 0,0 0 0 0 0,-1 0 0 0 0,0-1 0 0 0,0 0 0 0 0,0-1 0 0 0,-1-1 0 0 0,1 0 0 0 0,-1-1 0 0 0,0 0 0 0 0,-25 0 0 0 0,19-3-219 0 0,0-1 0 0 0,-30-7 0 0 0,39 6-638 0 0,0 0 1 0 0,1 0-1 0 0,-15-8 0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2.4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5 237 140 0 0,'0'-6'1748'0'0,"-1"1"-1071"0"0,0 1 0 0 0,0-1 0 0 0,0 0 0 0 0,1 0 0 0 0,0 1 0 0 0,0-1 0 0 0,0 0 0 0 0,1 0 0 0 0,-1 1 0 0 0,1-1 0 0 0,0 0 0 0 0,1 1 0 0 0,-1-1 0 0 0,1 1 0 0 0,0-1 0 0 0,4-5 392 0 0,-3 8-453 0 0,-3 2-596 0 0,1-1 0 0 0,-1 1 0 0 0,0 0 1 0 0,0-1-1 0 0,1 1 0 0 0,-1 0 0 0 0,0-1 0 0 0,1 1 1 0 0,-1 0-1 0 0,0 0 0 0 0,1-1 0 0 0,-1 1 0 0 0,1 0 1 0 0,-1 0-1 0 0,0 0 0 0 0,1 0 0 0 0,-1-1 0 0 0,1 1 1 0 0,-1 0-1 0 0,0 0 0 0 0,1 0 0 0 0,-1 0 0 0 0,1 0 0 0 0,-1 0 1 0 0,1 0-1 0 0,-1 0 0 0 0,0 0 0 0 0,1 0 0 0 0,-1 1 1 0 0,1-1-1 0 0,-1 0 0 0 0,0 0 0 0 0,1 0 0 0 0,-1 0 1 0 0,1 1-1 0 0,-1-1 0 0 0,0 0 0 0 0,1 0 0 0 0,-1 1 1 0 0,0-1-1 0 0,1 0 0 0 0,-1 1 0 0 0,0-1 0 0 0,0 0 1 0 0,1 1-1 0 0,-1-1 0 0 0,0 1 0 0 0,6 19 136 0 0,0 1-1 0 0,-2 0 1 0 0,0 0-1 0 0,-2 1 1 0 0,0 34-1 0 0,0-8-118 0 0,2-2-79 0 0,2 30-229 0 0,-6 122-1 0 0,-6-172-497 0 0,0-18-4 0 0,5-9 757 0 0,1 1 0 0 0,-1 0 0 0 0,1 0 1 0 0,-1 0-1 0 0,1-1 0 0 0,-1 1 0 0 0,1 0 0 0 0,0-1 0 0 0,-1 1 0 0 0,1 0 0 0 0,-1-1 0 0 0,1 1 0 0 0,0-1 0 0 0,-1 1 1 0 0,1 0-1 0 0,0-1 0 0 0,0 1 0 0 0,-1-1 0 0 0,1 1 0 0 0,0-1 0 0 0,0 1 0 0 0,0-1 0 0 0,0 0 0 0 0,-6-21-6 0 0,1 1-1 0 0,1-1 0 0 0,1 0 1 0 0,1 0-1 0 0,1-35 1 0 0,0 14 517 0 0,1 1 236 0 0,1-1-1 0 0,3 1 0 0 0,1 0 1 0 0,2 0-1 0 0,2 0 0 0 0,29-78 1 0 0,-35 112-759 0 0,0 0 1 0 0,1 1-1 0 0,0-1 1 0 0,1 1-1 0 0,0 0 1 0 0,0 0-1 0 0,0 0 1 0 0,1 1-1 0 0,0 0 1 0 0,0 0-1 0 0,1 0 1 0 0,-1 1-1 0 0,14-8 1 0 0,-16 11-33 0 0,0 0 1 0 0,0 0-1 0 0,0 0 1 0 0,0 0-1 0 0,0 1 1 0 0,0 0-1 0 0,1 0 1 0 0,-1 0-1 0 0,1 1 1 0 0,-1-1-1 0 0,1 1 1 0 0,-1 0-1 0 0,0 0 1 0 0,1 1-1 0 0,-1-1 1 0 0,1 1-1 0 0,-1 0 1 0 0,0 0-1 0 0,1 1 1 0 0,-1-1-1 0 0,0 1 1 0 0,0 0 0 0 0,0 0-1 0 0,0 0 1 0 0,-1 1-1 0 0,1-1 1 0 0,0 1-1 0 0,3 3 1 0 0,-1 0 4 0 0,-1-1 0 0 0,1 1 1 0 0,-1 0-1 0 0,-1 1 0 0 0,1-1 1 0 0,-1 1-1 0 0,0 0 0 0 0,0 0 1 0 0,-1 0-1 0 0,0 0 0 0 0,0 1 1 0 0,-1-1-1 0 0,0 1 0 0 0,-1 0 1 0 0,1-1-1 0 0,-1 1 0 0 0,-1 0 1 0 0,1 0-1 0 0,-2 12 0 0 0,-1-8 34 0 0,1 0 0 0 0,-2 0 0 0 0,0-1 0 0 0,0 1 0 0 0,-1-1-1 0 0,-1 0 1 0 0,0 0 0 0 0,0 0 0 0 0,-1 0 0 0 0,0-1 0 0 0,-1 0 0 0 0,-11 12-1 0 0,15-18 4 0 0,-86 90-430 0 0,88-93 257 0 0,20 12-1242 0 0,3-5 1241 0 0,0 0 1 0 0,0 1 0 0 0,-1 1 0 0 0,0 1-1 0 0,24 17 1 0 0,-34-21 180 0 0,-2 0 1 0 0,1 1-1 0 0,-1 0 0 0 0,0 1 0 0 0,-1 0 1 0 0,0 0-1 0 0,-1 1 0 0 0,0-1 1 0 0,0 2-1 0 0,-1-1 0 0 0,8 19 0 0 0,-12-25 42 0 0,-1-1 0 0 0,0 1-1 0 0,0 0 1 0 0,0-1 0 0 0,0 1-1 0 0,-1 0 1 0 0,0 0 0 0 0,0 0-1 0 0,0-1 1 0 0,0 1-1 0 0,0 0 1 0 0,-1 0 0 0 0,0-1-1 0 0,1 1 1 0 0,-1 0 0 0 0,-1-1-1 0 0,1 1 1 0 0,-3 4 0 0 0,1-2 62 0 0,-1-1-1 0 0,1-1 1 0 0,-1 1 0 0 0,0 0 0 0 0,-1-1 0 0 0,1 0 0 0 0,-1 0 0 0 0,0 0 0 0 0,0-1 0 0 0,-9 5 0 0 0,0-1 73 0 0,-1 0 0 0 0,-1-1 0 0 0,1-1 0 0 0,-1 0 1 0 0,0-1-1 0 0,0-1 0 0 0,-30 2 0 0 0,33-4-252 0 0,-1-1-1 0 0,0-1 1 0 0,-19-3 0 0 0,-10-11-4448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3.3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41 1508 0 0,'0'0'3091'0'0,"-13"-25"2346"0"0,-15 13-4270 0 0,19 8-468 0 0,17 5 435 0 0,-5-1-1086 0 0,72 2-631 0 0,23-1-5773 0 0,-70-2 2615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4.3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4 1980 0 0,'-19'0'8420'0'0,"35"-4"-6634"0"0,232 7 1496 0 0,1 5-4722 0 0,-224-7 222 0 0,5 0-694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04.6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0 133 772 0 0,'3'-16'11258'0'0,"-2"14"-11030"0"0,35-5 238 0 0,-22 5-400 0 0,44-10 425 0 0,99-34 0 0 0,-108 25 351 0 0,-47 20-820 0 0,10-5 26 0 0,25-13-201 0 0,-35 18 99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4.7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 1056 0 0,'-9'14'9671'0'0,"12"-14"-9216"0"0,290-4 2110 0 0,0 1-6170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5.6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18 720 0 0,'10'-17'11408'0'0,"-7"20"-11239"0"0,1 0-1 0 0,-1 0 1 0 0,1 0 0 0 0,-1 1-1 0 0,0 0 1 0 0,-1-1 0 0 0,1 1 0 0 0,-1 0-1 0 0,1 0 1 0 0,-1 0 0 0 0,0 0 0 0 0,-1 1-1 0 0,1-1 1 0 0,-1 1 0 0 0,2 7 0 0 0,2 10 401 0 0,3 42 1 0 0,6 522 3397 0 0,-14-484-3439 0 0,0-100-531 0 0,0 56-112 0 0,-9 80 1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6.0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62 668 0 0,'-20'-40'6485'0'0,"10"18"-5300"0"0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6.7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49 102 468 0 0,'-29'-29'8225'0'0,"10"-5"-4386"0"0,19 33-3577 0 0,18-5 84 0 0,-9 2-273 0 0,1 2 0 0 0,0-1 0 0 0,16-1 0 0 0,-8 1-80 0 0,37-4-505 0 0,1 1 1 0 0,-1 3 0 0 0,97 7 0 0 0,-118 2-1238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7.2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67 968 0 0,'0'0'9389'0'0,"36"-16"-7482"0"0,25 2-1793 0 0,0 3 0 0 0,1 3 0 0 0,81 0 0 0 0,-74 4-1482 0 0,-18 0-4994 0 0,-34 3 3776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8.0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5 140 164 0 0,'-3'-52'16170'0'0,"2"77"-15817"0"0,18 280 192 0 0,-7-191-553 0 0,-10-80-637 0 0,-2-28-176 0 0,-2-23 438 0 0,-3-25 821 0 0,2 0 0 0 0,1 0 0 0 0,2-1 0 0 0,3 1 0 0 0,1-1 0 0 0,13-76-1 0 0,-11 103-349 0 0,0 0 1 0 0,0 1-1 0 0,2 0 0 0 0,0 0 0 0 0,9-16 0 0 0,-12 25-154 0 0,1 1 1 0 0,-1-1-1 0 0,1 1 1 0 0,1 0-1 0 0,-1 1 1 0 0,0-1-1 0 0,1 1 0 0 0,0 0 1 0 0,0 0-1 0 0,0 0 1 0 0,1 1-1 0 0,-1 0 0 0 0,1 0 1 0 0,0 0-1 0 0,9-3 1 0 0,-12 5-7 0 0,0 1 1 0 0,0-1 0 0 0,0 0 0 0 0,0 1 0 0 0,0 0 0 0 0,0 0 0 0 0,0 0-1 0 0,0 0 1 0 0,0 0 0 0 0,0 1 0 0 0,0-1 0 0 0,-1 1 0 0 0,1 0-1 0 0,0-1 1 0 0,0 2 0 0 0,0-1 0 0 0,-1 0 0 0 0,1 0 0 0 0,0 1 0 0 0,-1-1-1 0 0,1 1 1 0 0,-1 0 0 0 0,0 0 0 0 0,0 0 0 0 0,0 0 0 0 0,0 0-1 0 0,0 1 1 0 0,0-1 0 0 0,0 0 0 0 0,-1 1 0 0 0,1 0 0 0 0,-1-1 0 0 0,0 1-1 0 0,2 3 1 0 0,0 1-2 0 0,-1 0 0 0 0,0-1 0 0 0,0 1 0 0 0,-1 0-1 0 0,1 0 1 0 0,-1 0 0 0 0,-1 0 0 0 0,0 1 0 0 0,0-1-1 0 0,0 0 1 0 0,-1 0 0 0 0,1 0 0 0 0,-4 8 0 0 0,-2 4 80 0 0,-2 0 0 0 0,0-1 0 0 0,-1 0 0 0 0,-1 0 0 0 0,-1-1 1 0 0,0 0-1 0 0,-14 14 0 0 0,24-30 15 0 0,1-1 0 0 0,-1 1 1 0 0,0 0-1 0 0,1-1 0 0 0,-1 1 0 0 0,0 0 1 0 0,1-1-1 0 0,-1 1 0 0 0,1 0 0 0 0,-1 0 0 0 0,1 0 1 0 0,-1-1-1 0 0,1 1 0 0 0,0 0 0 0 0,0 0 0 0 0,-1 0 1 0 0,1 0-1 0 0,0 0 0 0 0,0 0 0 0 0,0 0 1 0 0,0-1-1 0 0,0 1 0 0 0,0 0 0 0 0,0 0 0 0 0,0 0 1 0 0,0 0-1 0 0,0 0 0 0 0,0 0 0 0 0,1 0 1 0 0,-1 1-1 0 0,1-1-60 0 0,9-1-199 0 0,-1 1 0 0 0,1 0-1 0 0,-1 1 1 0 0,11 3 0 0 0,-13-2 185 0 0,1 0 0 0 0,-1 0 1 0 0,0 1-1 0 0,0 0 0 0 0,0 0 0 0 0,0 0 0 0 0,-1 1 0 0 0,1 0 0 0 0,-1 1 0 0 0,-1-1 0 0 0,1 1 0 0 0,-1 0 0 0 0,0 1 0 0 0,0-1 0 0 0,-1 1 1 0 0,7 13-1 0 0,-9-16 110 0 0,0 0 0 0 0,0 0 1 0 0,-1 0-1 0 0,0 0 1 0 0,1 0-1 0 0,-2 0 1 0 0,1 0-1 0 0,0 0 0 0 0,-1 1 1 0 0,0-1-1 0 0,0 0 1 0 0,0 0-1 0 0,0 0 1 0 0,-1 1-1 0 0,0-1 0 0 0,1 0 1 0 0,-2 0-1 0 0,1 0 1 0 0,0 0-1 0 0,-1 0 0 0 0,0 0 1 0 0,0-1-1 0 0,0 1 1 0 0,0-1-1 0 0,0 1 1 0 0,-1-1-1 0 0,0 0 0 0 0,1 1 1 0 0,-1-1-1 0 0,-1-1 1 0 0,1 1-1 0 0,0 0 1 0 0,-1-1-1 0 0,-3 3 0 0 0,-1-1 57 0 0,-1 0-1 0 0,1-1 1 0 0,-1 1-1 0 0,0-2 0 0 0,0 1 1 0 0,0-1-1 0 0,0 0 1 0 0,-1-1-1 0 0,1 0 1 0 0,-17-1-1 0 0,15 0-482 0 0,0-1 0 0 0,-1-1 0 0 0,1 1 0 0 0,0-2 0 0 0,0 1-1 0 0,0-2 1 0 0,0 1 0 0 0,-14-8 0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8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39 1920 0 0,'15'-17'10433'0'0,"-9"8"-9201"0"0,-6-3-1156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9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10 351 2100 0 0,'2'-38'11115'0'0,"-2"116"-7486"0"0,2 209-2711 0 0,8-116-838 0 0,2 120-72 0 0,-12-282-190 0 0,0 0 1 0 0,0 0 0 0 0,-1 0 0 0 0,0 0 0 0 0,-1 0 0 0 0,0 0-1 0 0,-3 8 1 0 0,4-15-196 0 0,-8-10-1439 0 0,4-14 1209 0 0,1 0 0 0 0,1 0 0 0 0,1 0 0 0 0,1 0 0 0 0,1 0-1 0 0,4-25 1 0 0,-3 29 287 0 0,17-246-286 0 0,31-132 4356 0 0,-18 241-2149 0 0,-25 131-1416 0 0,2 0 1 0 0,0 1 0 0 0,2-1-1 0 0,15-26 1 0 0,-23 46-192 0 0,0 1 0 0 0,0-1 0 0 0,1 0 0 0 0,0 1 0 0 0,0-1 0 0 0,0 1 0 0 0,0 0 0 0 0,0 0 0 0 0,1 0-1 0 0,-1 0 1 0 0,1 1 0 0 0,0-1 0 0 0,0 1 0 0 0,0 0 0 0 0,0 0 0 0 0,0 1 0 0 0,0-1 0 0 0,0 1 0 0 0,1 0 0 0 0,-1 0 0 0 0,0 0 0 0 0,1 0 0 0 0,-1 1 0 0 0,1 0 0 0 0,4 0 0 0 0,-2 1-40 0 0,0 1 0 0 0,0-1 1 0 0,0 1-1 0 0,-1 0 0 0 0,1 1 1 0 0,-1-1-1 0 0,1 2 0 0 0,-1-1 1 0 0,0 0-1 0 0,0 1 0 0 0,-1 0 1 0 0,1 1-1 0 0,-1-1 0 0 0,0 1 1 0 0,6 7-1 0 0,-2-2 29 0 0,-1 1 1 0 0,-1 0-1 0 0,0 0 1 0 0,0 0-1 0 0,-1 1 0 0 0,0 0 1 0 0,-1 1-1 0 0,-1-1 0 0 0,0 1 1 0 0,0 0-1 0 0,-1 0 1 0 0,-1 0-1 0 0,0 1 0 0 0,-1-1 1 0 0,-1 0-1 0 0,0 1 0 0 0,-2 18 1 0 0,-1-15 87 0 0,0-1 0 0 0,0 0 0 0 0,-2 0 0 0 0,0 0 1 0 0,-1-1-1 0 0,-1 0 0 0 0,0 0 0 0 0,0-1 0 0 0,-2 1 0 0 0,0-2 0 0 0,-1 1 0 0 0,0-1 1 0 0,-21 20-1 0 0,5-11 97 0 0,0-2 0 0 0,-2-2 0 0 0,0 0 0 0 0,-44 21 0 0 0,71-39-171 0 0,0 0-1 0 0,0 1 1 0 0,1-1-1 0 0,-1 1 0 0 0,0 0 1 0 0,1-1-1 0 0,-1 1 1 0 0,1-1-1 0 0,-1 1 0 0 0,1 0 1 0 0,-1-1-1 0 0,1 1 1 0 0,-1 0-1 0 0,1 0 0 0 0,0-1 1 0 0,-1 1-1 0 0,1 0 1 0 0,0 0-1 0 0,0 0 0 0 0,0 0 1 0 0,-1-1-1 0 0,1 1 0 0 0,0 0 1 0 0,0 0-1 0 0,0 0 1 0 0,0 0-1 0 0,0 0 0 0 0,1-1 1 0 0,-1 1-1 0 0,0 0 1 0 0,0 0-1 0 0,1 0 0 0 0,-1-1 1 0 0,0 1-1 0 0,1 0 1 0 0,-1 0-1 0 0,1 1 0 0 0,23 31-40 0 0,-17-24 46 0 0,26 42 35 0 0,36 76 0 0 0,-48-85-845 0 0,1 0 0 0 0,3-2 0 0 0,46 61 0 0 0,-67-97-28 0 0,0 1 0 0 0,1-1 0 0 0,-1 0 0 0 0,1 0 0 0 0,0-1 0 0 0,0 1 0 0 0,9 4 1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9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9 207 3116 0 0,'0'0'8348'0'0,"0"13"-6916"0"0,10 110 70 0 0,19 155-1033 0 0,-27-254-507 0 0,0 41 0 0 0,-2-45-236 0 0,-3-10-325 0 0,-4-11-145 0 0,-5-16-74 0 0,5-3 300 0 0,2-1 0 0 0,0 0 0 0 0,1 0-1 0 0,-1-29 1 0 0,2-90 368 0 0,3 107 389 0 0,0-14 263 0 0,3-104 2193 0 0,-1 129-2102 0 0,0 0 1 0 0,2 1-1 0 0,1-1 0 0 0,12-35 0 0 0,-15 53-590 0 0,0-1 0 0 0,0 1 0 0 0,0 0 0 0 0,0-1 0 0 0,1 1 0 0 0,0 0 0 0 0,0 0 0 0 0,0 1 0 0 0,0-1 0 0 0,0 1 0 0 0,1 0 0 0 0,0-1 0 0 0,-1 2 0 0 0,1-1 0 0 0,1 0 0 0 0,-1 1 0 0 0,0 0 0 0 0,0-1 0 0 0,1 2 0 0 0,-1-1 0 0 0,1 1 0 0 0,7-2 0 0 0,-7 2-45 0 0,-1 1 0 0 0,0 0 0 0 0,0 0 0 0 0,1 1 0 0 0,-1-1 0 0 0,0 1 0 0 0,0 0 0 0 0,0 0 1 0 0,0 0-1 0 0,0 1 0 0 0,0 0 0 0 0,0-1 0 0 0,0 1 0 0 0,0 0 0 0 0,-1 1 0 0 0,1-1 0 0 0,-1 1 0 0 0,0 0 0 0 0,1-1 1 0 0,-1 1-1 0 0,-1 1 0 0 0,1-1 0 0 0,0 0 0 0 0,-1 1 0 0 0,4 5 0 0 0,-3-4 75 0 0,-1 0-1 0 0,1 1 1 0 0,-1-1-1 0 0,0 0 1 0 0,0 1-1 0 0,0 0 1 0 0,-1-1-1 0 0,0 1 1 0 0,0 0-1 0 0,-1 0 1 0 0,1-1 0 0 0,-1 1-1 0 0,-1 0 1 0 0,1 0-1 0 0,-1 0 1 0 0,0-1-1 0 0,0 1 1 0 0,0 0-1 0 0,-1-1 1 0 0,0 1-1 0 0,-5 9 1 0 0,-4 4 329 0 0,0-1 0 0 0,-1 0 0 0 0,-2-1 0 0 0,-22 24 0 0 0,7-7-128 0 0,28-34-237 0 0,1 1 0 0 0,-1 0 0 0 0,0-1-1 0 0,1 1 1 0 0,-1 0 0 0 0,1 0 0 0 0,0 0 0 0 0,-1-1-1 0 0,1 1 1 0 0,0 0 0 0 0,-1 0 0 0 0,1 0-1 0 0,0 0 1 0 0,0 0 0 0 0,0-1 0 0 0,0 1 0 0 0,0 0-1 0 0,0 0 1 0 0,0 0 0 0 0,0 0 0 0 0,0 0-1 0 0,0 0 1 0 0,0 0 0 0 0,0-1 0 0 0,1 3 0 0 0,0-2-41 0 0,0 1 1 0 0,1 0 0 0 0,-1 0 0 0 0,0-1 0 0 0,1 1 0 0 0,-1-1-1 0 0,1 1 1 0 0,-1-1 0 0 0,1 0 0 0 0,3 3 0 0 0,7 2-342 0 0,0 0 0 0 0,25 8 0 0 0,-24-10 207 0 0,1 2 68 0 0,-1 0-1 0 0,0 1 0 0 0,-1 1 0 0 0,1 0 1 0 0,-1 0-1 0 0,-1 1 0 0 0,1 1 1 0 0,-2 0-1 0 0,1 0 0 0 0,16 23 0 0 0,-24-29 159 0 0,0 1 0 0 0,0 0 0 0 0,0-1 0 0 0,0 1-1 0 0,-1 0 1 0 0,0 0 0 0 0,0 1 0 0 0,0-1 0 0 0,-1 0 0 0 0,0 1 0 0 0,0-1-1 0 0,0 1 1 0 0,0-1 0 0 0,-1 1 0 0 0,0-1 0 0 0,0 1 0 0 0,-1-1-1 0 0,1 1 1 0 0,-1-1 0 0 0,-1 1 0 0 0,1-1 0 0 0,-1 0 0 0 0,0 1-1 0 0,0-1 1 0 0,0 0 0 0 0,0 0 0 0 0,-1 0 0 0 0,0-1 0 0 0,0 1-1 0 0,-1-1 1 0 0,-5 7 0 0 0,-1-2 23 0 0,-1-1-1 0 0,0 1 1 0 0,0-2-1 0 0,-1 1 0 0 0,0-2 1 0 0,0 0-1 0 0,-1 0 1 0 0,1-1-1 0 0,-1 0 1 0 0,0-1-1 0 0,-1-1 1 0 0,1 0-1 0 0,-1-1 1 0 0,1 0-1 0 0,-1-1 1 0 0,0-1-1 0 0,1 0 0 0 0,-1-1 1 0 0,0 0-1 0 0,1-1 1 0 0,-17-5-1 0 0,26 6-340 0 0,1 0 0 0 0,-1-1 0 0 0,1 1 0 0 0,-1-1 0 0 0,1 0 0 0 0,0 0 0 0 0,-1 0 1 0 0,-3-4-1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00.3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76 2992 0 0,'4'-11'9704'0'0,"7"5"-9064"0"0,0 2 0 0 0,1 0-1 0 0,0 0 1 0 0,-1 1-1 0 0,1 0 1 0 0,14 0-1 0 0,80-4-898 0 0,-65 5 78 0 0,14-1-705 0 0,92-6-1994 0 0,-51-4-3740 0 0,-77 10 2677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05.8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0 483 2756 0 0,'15'-58'8240'0'0,"-15"58"-8187"0"0,0 0 1 0 0,0-1-1 0 0,0 1 0 0 0,0-1 0 0 0,0 1 0 0 0,0-1 0 0 0,1 1 0 0 0,-1-1 0 0 0,0 1 0 0 0,0-1 0 0 0,1 1 1 0 0,-1 0-1 0 0,0-1 0 0 0,0 1 0 0 0,1-1 0 0 0,-1 1 0 0 0,0 0 0 0 0,1-1 0 0 0,-1 1 0 0 0,0 0 0 0 0,1-1 1 0 0,-1 1-1 0 0,1 0 0 0 0,-1 0 0 0 0,1-1 0 0 0,-1 1 0 0 0,0 0 0 0 0,1 0 0 0 0,-1 0 0 0 0,1 0 0 0 0,-1 0 1 0 0,1 0-1 0 0,-1 0 0 0 0,1 0 0 0 0,-1 0 0 0 0,1 0 0 0 0,-1 0 0 0 0,1 0 0 0 0,-1 0 0 0 0,1 0 0 0 0,-1 0 0 0 0,1 0 1 0 0,-1 0-1 0 0,0 0 0 0 0,1 1 0 0 0,-1-1 0 0 0,1 0 0 0 0,-1 0 0 0 0,1 1 0 0 0,-1-1 0 0 0,0 0 0 0 0,1 1 1 0 0,-1-1-1 0 0,0 0 0 0 0,1 1 0 0 0,-1-1 0 0 0,0 0 0 0 0,1 1 0 0 0,-1 0 0 0 0,16 23 579 0 0,-6 7-357 0 0,-1 0-1 0 0,-2 0 1 0 0,-1 1-1 0 0,2 41 1 0 0,-3 132 61 0 0,-5-163-211 0 0,-10 420 244 0 0,6-331-167 0 0,-4 28-316 0 0,-1-690-1678 0 0,5 100 5017 0 0,2 375-2620 0 0,-4-196 1647 0 0,8 180-1816 0 0,16-106 0 0 0,-18 172-472 0 0,1 0 0 0 0,0 1 1 0 0,1-1-1 0 0,-1 1 1 0 0,1-1-1 0 0,0 1 0 0 0,0-1 1 0 0,1 1-1 0 0,0 0 0 0 0,0 0 1 0 0,0 0-1 0 0,0 1 1 0 0,1-1-1 0 0,0 1 0 0 0,-1 0 1 0 0,2 0-1 0 0,-1 0 0 0 0,0 0 1 0 0,1 1-1 0 0,0 0 1 0 0,0 0-1 0 0,0 0 0 0 0,0 0 1 0 0,0 1-1 0 0,1 0 0 0 0,-1 0 1 0 0,0 0-1 0 0,1 1 1 0 0,0 0-1 0 0,-1 0 0 0 0,1 0 1 0 0,0 1-1 0 0,0 0 0 0 0,-1 0 1 0 0,1 0-1 0 0,0 1 0 0 0,0-1 1 0 0,5 3-1 0 0,7 1-170 0 0,1 0 0 0 0,-1 2 1 0 0,-1 0-1 0 0,1 1 0 0 0,-1 0 0 0 0,0 2 0 0 0,-1 0 0 0 0,0 1 0 0 0,0 0 0 0 0,-1 1 0 0 0,-1 1 0 0 0,20 20 0 0 0,-27-25 163 0 0,1 1-1 0 0,-1 1 0 0 0,-1-1 1 0 0,0 1-1 0 0,0 0 0 0 0,-1 0 1 0 0,0 1-1 0 0,0-1 0 0 0,-1 1 0 0 0,-1 0 1 0 0,1 1-1 0 0,-2-1 0 0 0,1 0 1 0 0,-2 1-1 0 0,1-1 0 0 0,-1 1 0 0 0,-1 0 1 0 0,0 0-1 0 0,0-1 0 0 0,-1 1 1 0 0,-1-1-1 0 0,0 1 0 0 0,-3 10 1 0 0,0-6 108 0 0,-2 0 0 0 0,1 0 0 0 0,-2 0 0 0 0,0-1 1 0 0,-1 0-1 0 0,0-1 0 0 0,-1 0 0 0 0,0-1 0 0 0,-1 0 1 0 0,-1 0-1 0 0,0-1 0 0 0,0-1 0 0 0,-24 16 0 0 0,23-18-896 0 0,-1-1-1 0 0,1 0 0 0 0,-1-1 0 0 0,0 0 1 0 0,-17 3-1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00.6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41 1564 0 0,'-32'-39'12270'0'0,"32"39"-12216"0"0,0-1-1 0 0,-1 1 1 0 0,1 0 0 0 0,0 0 0 0 0,0 0-1 0 0,-1 0 1 0 0,1 0 0 0 0,0 0-1 0 0,-1 0 1 0 0,1 0 0 0 0,0 0-1 0 0,-1 0 1 0 0,1 0 0 0 0,0 0 0 0 0,0 0-1 0 0,-1 0 1 0 0,1 0 0 0 0,0 0-1 0 0,-4 2 807 0 0,4-1-807 0 0,-1-1 1 0 0,1 0 0 0 0,0 0-1 0 0,0 1 1 0 0,0-1 0 0 0,0 0 0 0 0,0 0-1 0 0,0 1 1 0 0,-1-1 0 0 0,1 0-1 0 0,0 1 1 0 0,0-1 0 0 0,0 0-1 0 0,0 1 1 0 0,0-1 0 0 0,0 0 0 0 0,0 1-1 0 0,-1 101 268 0 0,3 125 433 0 0,6 55-7247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01.4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22 252 2504 0 0,'-22'-75'14617'0'0,"29"105"-13390"0"0,124 393 227 0 0,-6-23-1364 0 0,-96-274-73 0 0,24 77 94 0 0,-51-195-26 0 0,2 0-1 0 0,-1-1 0 0 0,1 0 0 0 0,6 9 0 0 0,-9-14-18 0 0,3-2-17 0 0,-1 0-45 0 0,0-1 1 0 0,1 0-1 0 0,-1 0 0 0 0,0 0 1 0 0,0 0-1 0 0,0 0 0 0 0,0-1 1 0 0,0 1-1 0 0,-1-1 0 0 0,1 0 1 0 0,0 0-1 0 0,-1 0 0 0 0,1 0 1 0 0,-1 0-1 0 0,0-1 0 0 0,0 1 1 0 0,1-1-1 0 0,-2 1 0 0 0,3-4 1 0 0,8-12-14 0 0,16-35 0 0 0,-18 33-4 0 0,58-128-450 0 0,74-243 1 0 0,-114 308 386 0 0,142-449-218 0 0,-165 515 68 0 0,17-50-753 0 0,-6 26-3150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02.3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31 2432 0 0,'29'-30'11038'0'0,"-28"30"-10980"0"0,2 18 663 0 0,11 475-67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02.9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0 148 640 0 0,'0'-17'5095'0'0,"0"12"-4509"0"0,0 0 0 0 0,1 0-1 0 0,-1 0 1 0 0,1 0 0 0 0,0 0-1 0 0,0 0 1 0 0,0 0 0 0 0,1 1 0 0 0,0-1-1 0 0,0 0 1 0 0,3-4 0 0 0,-3 5-427 0 0,1 0 0 0 0,0 1 1 0 0,0-1-1 0 0,1 1 0 0 0,-1 0 1 0 0,1 0-1 0 0,0 0 1 0 0,-1 1-1 0 0,1-1 0 0 0,1 1 1 0 0,-1 0-1 0 0,8-3 0 0 0,5-1-86 0 0,0 1-1 0 0,0 0 1 0 0,0 1-1 0 0,0 1 1 0 0,1 1-1 0 0,0 1 0 0 0,27 0 1 0 0,-36 2-122 0 0,1-1 0 0 0,-1 2 0 0 0,1-1 1 0 0,-1 1-1 0 0,0 1 0 0 0,0 0 0 0 0,0 0 0 0 0,0 0 1 0 0,0 1-1 0 0,0 1 0 0 0,-1 0 0 0 0,0 0 0 0 0,0 0 1 0 0,-1 1-1 0 0,11 9 0 0 0,-16-12 39 0 0,0 0 0 0 0,1 0 0 0 0,-1 0 0 0 0,-1 0 0 0 0,1 0 0 0 0,0 1 0 0 0,-1-1 0 0 0,0 0-1 0 0,0 1 1 0 0,0-1 0 0 0,0 1 0 0 0,0-1 0 0 0,-1 1 0 0 0,1-1 0 0 0,-1 1 0 0 0,0 0 0 0 0,0-1 0 0 0,0 1 0 0 0,-1-1 0 0 0,1 1 0 0 0,-1-1 0 0 0,0 1 0 0 0,0-1 0 0 0,0 1 0 0 0,-1-1-1 0 0,1 0 1 0 0,-1 1 0 0 0,0-1 0 0 0,0 0 0 0 0,-4 5 0 0 0,-1 2 9 0 0,0 0 1 0 0,-1-1-1 0 0,0-1 0 0 0,-1 1 0 0 0,0-1 1 0 0,0-1-1 0 0,-1 0 0 0 0,-11 7 0 0 0,-29 12 3 0 0,-74 26 0 0 0,121-51-4 0 0,1 4-28 0 0,1-2-14 0 0,9 2-28 0 0,17 6-137 0 0,40 13 1 0 0,-38-16-7 0 0,0 2 1 0 0,32 16-1 0 0,-52-22 179 0 0,0 0 0 0 0,0 1 0 0 0,-1 0 0 0 0,1 0-1 0 0,-1 0 1 0 0,0 1 0 0 0,-1-1 0 0 0,1 1 0 0 0,-1 1 0 0 0,0-1 0 0 0,-1 1 0 0 0,6 11-1 0 0,-8-15 35 0 0,0 1 0 0 0,-1-1 0 0 0,0 1-1 0 0,1-1 1 0 0,-1 1 0 0 0,-1 0-1 0 0,1 0 1 0 0,-1 0 0 0 0,1-1-1 0 0,-1 1 1 0 0,0 0 0 0 0,-1 0 0 0 0,1 0-1 0 0,0 0 1 0 0,-1-1 0 0 0,0 1-1 0 0,-2 5 1 0 0,1-3 27 0 0,-1-1 0 0 0,0-1 0 0 0,0 1-1 0 0,0 0 1 0 0,-1-1 0 0 0,1 0 0 0 0,-1 1 0 0 0,0-1 0 0 0,0-1 0 0 0,-10 7-1 0 0,3-2 85 0 0,0-1 0 0 0,-1-1 0 0 0,0 0 0 0 0,-1-1 0 0 0,1-1-1 0 0,-1 0 1 0 0,0 0 0 0 0,0-1 0 0 0,-19 2 0 0 0,14-3-176 0 0,1-1 1 0 0,-1-1-1 0 0,0-1 1 0 0,0 0 0 0 0,1-1-1 0 0,-1-1 1 0 0,1-1-1 0 0,0 0 1 0 0,-19-8 0 0 0,20 0-1708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03.6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393 65 1916 0 0,'12'-12'7083'0'0,"-9"8"-6296"0"0,-4 2-659 0 0,0 0 0 0 0,-1 0 1 0 0,1 0-1 0 0,-1 0 1 0 0,0 0-1 0 0,1 1 1 0 0,-1-1-1 0 0,0 1 1 0 0,0-1-1 0 0,0 1 0 0 0,0 0 1 0 0,0-1-1 0 0,0 1 1 0 0,0 0-1 0 0,-1 1 1 0 0,1-1-1 0 0,0 0 0 0 0,0 1 1 0 0,-4-1-1 0 0,-57-10 476 0 0,43 9-367 0 0,-24-3 51 0 0,0 1 0 0 0,-85 5 0 0 0,127-1-282 0 0,-1 0-1 0 0,1 1 0 0 0,-1-1 0 0 0,1 0 1 0 0,-1 1-1 0 0,1-1 0 0 0,0 1 0 0 0,-1 0 0 0 0,1 0 1 0 0,0 0-1 0 0,-1 0 0 0 0,1 0 0 0 0,0 0 1 0 0,0 1-1 0 0,0-1 0 0 0,-3 3 0 0 0,4-2 22 0 0,0 0-1 0 0,0 0 0 0 0,0 0 0 0 0,0 0 0 0 0,1 0 1 0 0,-1 0-1 0 0,1 1 0 0 0,-1-1 0 0 0,1 0 1 0 0,0 0-1 0 0,0 0 0 0 0,0 1 0 0 0,0-1 0 0 0,0 0 1 0 0,1 0-1 0 0,-1 0 0 0 0,0 1 0 0 0,1-1 0 0 0,1 2 1 0 0,1 21 131 0 0,-1 1 0 0 0,0-1 1 0 0,-2 1-1 0 0,-1 0 0 0 0,-1-1 1 0 0,-8 39-1 0 0,-2 33-73 0 0,8 75 140 0 0,5-148 61 0 0,1-1 0 0 0,1 0-1 0 0,2 0 1 0 0,0-1-1 0 0,11 32 1 0 0,-13-48-256 0 0,0-1 1 0 0,0 1-1 0 0,1-1 1 0 0,-1 0-1 0 0,1 0 1 0 0,0-1-1 0 0,1 1 1 0 0,-1-1-1 0 0,1 0 1 0 0,0 0-1 0 0,0 0 1 0 0,0-1-1 0 0,0 1 0 0 0,1-1 1 0 0,-1-1-1 0 0,1 1 1 0 0,0-1-1 0 0,12 3 1 0 0,11 2-448 0 0,0-1 1 0 0,53 3 0 0 0,-28-3-683 0 0,-13-1-866 0 0,58-1-1 0 0,-34-7-4689 0 0,-43 2 3609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04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41 1736 0 0,'-8'-35'14513'0'0,"42"30"-13281"0"0,96 11-2138 0 0,-41 1-6670 0 0,-80-6 6190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08.2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513 72 16 0 0,'10'-29'10866'0'0,"-6"25"-10552"0"0,-1 1 0 0 0,1-1 0 0 0,0 1 0 0 0,0 0 0 0 0,0 0 0 0 0,0 0 1 0 0,1 0-1 0 0,-1 1 0 0 0,1-1 0 0 0,0 1 0 0 0,-1 1 0 0 0,1-1 0 0 0,6-1 0 0 0,-3 2-188 0 0,1-1 1 0 0,-1 2 0 0 0,1-1 0 0 0,0 1-1 0 0,-1 0 1 0 0,1 1 0 0 0,12 2-1 0 0,-9 0-141 0 0,-1 0-1 0 0,0 0 1 0 0,0 1-1 0 0,0 0 0 0 0,-1 1 1 0 0,1 0-1 0 0,-1 1 1 0 0,0 0-1 0 0,-1 0 0 0 0,0 1 1 0 0,0 0-1 0 0,10 11 0 0 0,-11-7 16 0 0,0 0 0 0 0,0 0 0 0 0,-1 1 0 0 0,-1 0 0 0 0,0 1 0 0 0,0-1 0 0 0,-1 1 0 0 0,-1 0 0 0 0,0 1-1 0 0,-1-1 1 0 0,-1 0 0 0 0,0 1 0 0 0,1 26 0 0 0,-4 9 35 0 0,-2 0-1 0 0,-14 73 1 0 0,15-106-29 0 0,-44 219-47 0 0,0 1 71 0 0,36-170 307 0 0,-1 108 1 0 0,12-159-288 0 0,0 0 0 0 0,1-1 0 0 0,0 1 0 0 0,1 0-1 0 0,1 0 1 0 0,1-1 0 0 0,0 0 0 0 0,0 0 0 0 0,1 0 0 0 0,1-1 0 0 0,1 0-1 0 0,0 0 1 0 0,0-1 0 0 0,1 0 0 0 0,1 0 0 0 0,18 17 0 0 0,-24-25-41 0 0,32 26 187 0 0,-35-29-187 0 0,-6 1-14 0 0,-1 0 15 0 0,1 0 0 0 0,-1 1 0 0 0,1 0 0 0 0,0 0 0 0 0,0 0 0 0 0,0 0 0 0 0,1 1 0 0 0,-1 0 0 0 0,-3 4-1 0 0,2-3 1 0 0,-9 10 8 0 0,1-1-1 0 0,1 1 1 0 0,0 1 0 0 0,2 0-1 0 0,-1 1 1 0 0,2 1-1 0 0,0-1 1 0 0,2 2-1 0 0,-1-1 1 0 0,2 1-1 0 0,1 0 1 0 0,0 0-1 0 0,-4 34 1 0 0,0 13-26 0 0,4 1 0 0 0,3 117 0 0 0,4-70 17 0 0,-16 135 0 0 0,8-195 3 0 0,-2-1-1 0 0,-3 0 1 0 0,-2-1 0 0 0,-36 87-1 0 0,25-84 4 0 0,-2-1 0 0 0,-54 80 0 0 0,64-110-10 0 0,-1 0 1 0 0,-1-1 0 0 0,-2-1 0 0 0,0-1 0 0 0,-1-1 0 0 0,-1-1 0 0 0,-32 20 0 0 0,50-35-285 0 0,-1 0 0 0 0,0 0 0 0 0,-1-1 0 0 0,1 0 0 0 0,-1-1 0 0 0,1 0 0 0 0,-1 1 0 0 0,0-2 0 0 0,0 1 0 0 0,0-1 0 0 0,0 0 0 0 0,0-1 0 0 0,0 0 0 0 0,0 0 0 0 0,0 0 0 0 0,0-1 0 0 0,0 0 0 0 0,1 0 0 0 0,-1-1 0 0 0,0 0 0 0 0,0 0 0 0 0,1 0 0 0 0,-1-1 0 0 0,1 0 0 0 0,0-1 0 0 0,0 1 0 0 0,0-1 0 0 0,0 0 0 0 0,1 0 0 0 0,-1-1 0 0 0,1 0 0 0 0,0 0 0 0 0,1 0 0 0 0,-1-1 0 0 0,1 1 0 0 0,0-1 0 0 0,0 0 0 0 0,-3-8 0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08.9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88 1432 0 0,'8'-41'7523'0'0,"0"2"-2835"0"0,-7 41-4314 0 0,3 8-160 0 0,-1 0 0 0 0,0 1 1 0 0,-1-1-1 0 0,0 1 0 0 0,0-1 1 0 0,0 22-1 0 0,0 0-2 0 0,33 396 1043 0 0,3 31-24 0 0,-31-402-1026 0 0,0-13 503 0 0,-1 46 0 0 0,-6-90-689 0 0,0 1-1 0 0,0-1 1 0 0,0 1-1 0 0,0-1 0 0 0,0 0 1 0 0,0 1-1 0 0,0-1 0 0 0,0 1 1 0 0,0-1-1 0 0,0 0 0 0 0,0 1 1 0 0,0-1-1 0 0,0 1 0 0 0,0-1 1 0 0,0 0-1 0 0,0 1 0 0 0,1-1 1 0 0,-1 0-1 0 0,0 1 0 0 0,0-1 1 0 0,0 0-1 0 0,1 1 0 0 0,-1-1 1 0 0,0 0-1 0 0,0 1 0 0 0,1-1 1 0 0,-1 0-1 0 0,0 0 0 0 0,1 1 1 0 0,-1-1-1 0 0,1 0 1 0 0,10-6 145 0 0,7-16-91 0 0,306-521-988 0 0,23-40-1124 0 0,-313 536 65 0 0,-7 23-3761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10.1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297 114 1292 0 0,'4'-38'6447'0'0,"-3"31"-5706"0"0,1 0 0 0 0,-1 1-1 0 0,1-1 1 0 0,1 1-1 0 0,4-10 1 0 0,-6 14-407 0 0,7-16 1518 0 0,-3 12-872 0 0,-5 16-673 0 0,-170 705 2391 0 0,155-650-2631 0 0,-3 0 0 0 0,-2-2 0 0 0,-4 0 0 0 0,-37 72 0 0 0,46-115 271 0 0,14-20-328 0 0,1 0 1 0 0,0 0-1 0 0,0 0 0 0 0,0 0 1 0 0,-1 0-1 0 0,1 0 0 0 0,0 0 1 0 0,0 0-1 0 0,0 0 0 0 0,-1 0 1 0 0,1 0-1 0 0,0 0 0 0 0,0 0 1 0 0,0 0-1 0 0,-1 0 0 0 0,1 0 1 0 0,0 0-1 0 0,0 0 0 0 0,0 0 1 0 0,-1 0-1 0 0,1-1 0 0 0,0 1 1 0 0,0 0-1 0 0,0 0 0 0 0,0 0 1 0 0,0 0-1 0 0,-1 0 0 0 0,1-1 1 0 0,0 1-1 0 0,0 0 1 0 0,0 0-1 0 0,0 0 0 0 0,0 0 1 0 0,0-1-1 0 0,0 1 0 0 0,-1 0 1 0 0,1 0-1 0 0,0 0 0 0 0,0-1 1 0 0,0 1-1 0 0,0 0 0 0 0,0 0 1 0 0,0 0-1 0 0,0-1 0 0 0,0 1 1 0 0,0 0-1 0 0,0-1 0 0 0,0-3 49 0 0,0 0 0 0 0,0 0-1 0 0,0 0 1 0 0,1 0 0 0 0,-1 0-1 0 0,1 0 1 0 0,2-7 0 0 0,8-16-48 0 0,1 0 1 0 0,1 1 0 0 0,32-47 0 0 0,61-67-544 0 0,-80 107 324 0 0,33-40-677 0 0,3 3 0 0 0,3 2 0 0 0,108-86-1 0 0,-127 124-1564 0 0,-44 28 1886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10.5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0 300 0 0,'-12'9'4145'0'0,"11"-9"-3919"0"0,0 1 0 0 0,-1 0 0 0 0,1 0 0 0 0,0 0 0 0 0,0 0 0 0 0,0 0 0 0 0,-1 0 0 0 0,1 0 0 0 0,0 1 0 0 0,1-1 0 0 0,-1 0 0 0 0,0 1 0 0 0,0-1 0 0 0,0 0 0 0 0,1 1 0 0 0,-1-1 0 0 0,1 1 0 0 0,-1 2 0 0 0,2 29 2219 0 0,1-15-2184 0 0,2 3 466 0 0,0 1 0 0 0,10 29 1 0 0,-7-28-133 0 0,7 41 1 0 0,-1 9 213 0 0,36 112 0 0 0,-34-142-1476 0 0,0-19-3040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06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303 347 1100 0 0,'42'-27'9166'0'0,"-37"19"-8289"0"0,-3 6-581 0 0,-1 0-1 0 0,1 0 1 0 0,-1 0 0 0 0,0-1-1 0 0,0 1 1 0 0,0 0-1 0 0,0-1 1 0 0,0 1 0 0 0,1-7 527 0 0,-23-6 342 0 0,9 14-1042 0 0,0 1 1 0 0,-1-1-1 0 0,1 2 0 0 0,0 0 0 0 0,0 0 0 0 0,0 1 1 0 0,0 0-1 0 0,0 1 0 0 0,0 1 0 0 0,-17 7 0 0 0,15-4-46 0 0,0 0-1 0 0,1 0 1 0 0,0 1-1 0 0,0 1 0 0 0,0 1 1 0 0,1 0-1 0 0,1 0 1 0 0,-13 15-1 0 0,16-17-69 0 0,2 1-1 0 0,-1-1 1 0 0,1 1-1 0 0,1 1 1 0 0,-1-1-1 0 0,2 1 1 0 0,-1 0 0 0 0,1 0-1 0 0,1 1 1 0 0,0-1-1 0 0,-3 20 1 0 0,5-21-35 0 0,1 0 1 0 0,0-1-1 0 0,0 1 1 0 0,1 0-1 0 0,0-1 0 0 0,1 1 1 0 0,0-1-1 0 0,0 1 0 0 0,1-1 1 0 0,0 0-1 0 0,0 0 0 0 0,1 0 1 0 0,0 0-1 0 0,1-1 1 0 0,0 0-1 0 0,6 9 0 0 0,-5-9-105 0 0,0 0-1 0 0,0-1 1 0 0,1 0-1 0 0,-1 0 0 0 0,1 0 1 0 0,1-1-1 0 0,-1 0 1 0 0,1-1-1 0 0,0 1 1 0 0,0-1-1 0 0,0-1 0 0 0,0 0 1 0 0,1 0-1 0 0,-1 0 1 0 0,1-1-1 0 0,12 1 1 0 0,-15-3 123 0 0,0 1-1 0 0,0-1 1 0 0,-1-1 0 0 0,1 1 0 0 0,0-1 0 0 0,-1 0 0 0 0,1 0 0 0 0,0-1 0 0 0,-1 0 0 0 0,1 0 0 0 0,-1 0 0 0 0,0 0 0 0 0,0-1 0 0 0,0 0 0 0 0,0 0 0 0 0,0 0 0 0 0,-1-1 0 0 0,1 0-1 0 0,-1 0 1 0 0,0 0 0 0 0,0 0 0 0 0,0 0 0 0 0,-1-1 0 0 0,1 0 0 0 0,-1 0 0 0 0,2-5 0 0 0,5-12 560 0 0,-2 0-1 0 0,0 0 0 0 0,-1-1 1 0 0,-2 0-1 0 0,0 0 1 0 0,-1 0-1 0 0,1-40 1 0 0,5-35 1462 0 0,-8 89-2001 0 0,0 0 0 0 0,1 0 0 0 0,0 0-1 0 0,0 0 1 0 0,0 1 0 0 0,2-1 0 0 0,-1 1 0 0 0,1 0 0 0 0,0 0 0 0 0,0 0-1 0 0,1 1 1 0 0,0 0 0 0 0,0 0 0 0 0,1 1 0 0 0,0-1 0 0 0,0 2 0 0 0,15-11 0 0 0,-16 13-106 0 0,-1 0 1 0 0,1 1 0 0 0,-1-1-1 0 0,1 1 1 0 0,0 0 0 0 0,0 1 0 0 0,0-1-1 0 0,0 1 1 0 0,0 0 0 0 0,1 1-1 0 0,-1-1 1 0 0,0 1 0 0 0,0 1 0 0 0,0-1-1 0 0,1 1 1 0 0,-1 0 0 0 0,0 0 0 0 0,0 1-1 0 0,0 0 1 0 0,-1 0 0 0 0,1 0-1 0 0,0 1 1 0 0,-1 0 0 0 0,1 0 0 0 0,-1 0-1 0 0,0 0 1 0 0,8 8 0 0 0,-1 1 97 0 0,0 0 1 0 0,-1 1-1 0 0,-1 1 0 0 0,0 0 1 0 0,0 0-1 0 0,-2 1 1 0 0,0 0-1 0 0,0 0 1 0 0,-2 1-1 0 0,0 0 0 0 0,-1 0 1 0 0,0 0-1 0 0,-1 1 1 0 0,-1 0-1 0 0,-1 0 1 0 0,0-1-1 0 0,-1 2 0 0 0,-1-1 1 0 0,-1 0-1 0 0,-3 24 1 0 0,-3-13 2026 0 0,7-27-1995 0 0,0-1-1 0 0,0 0 1 0 0,0 0 0 0 0,0 1-1 0 0,0-1 1 0 0,0 0 0 0 0,0 0-1 0 0,0 1 1 0 0,0-1 0 0 0,0 0 0 0 0,-1 0-1 0 0,1 1 1 0 0,0-1 0 0 0,0 0-1 0 0,0 0 1 0 0,0 1 0 0 0,-1-1-1 0 0,1 0 1 0 0,0 0 0 0 0,0 0 0 0 0,-1 1-1 0 0,1-1 1 0 0,0 0 0 0 0,0 0-1 0 0,0 0 1 0 0,-1 0 0 0 0,1 0 0 0 0,0 0-1 0 0,-1 0 1 0 0,1 1 0 0 0,0-1-1 0 0,0 0 1 0 0,-1 0 0 0 0,1 0-1 0 0,0 0 1 0 0,-1 0 0 0 0,1 0 0 0 0,0 0-1 0 0,0 0 1 0 0,-1-1 0 0 0,1 1-1 0 0,0 0 1 0 0,0 0 0 0 0,-1 0-1 0 0,1 0 1 0 0,0 0 0 0 0,-1 0 0 0 0,1 0-1 0 0,0-1 1 0 0,0 1 0 0 0,0 0-1 0 0,-1 0 1 0 0,1 0 0 0 0,0-1-1 0 0,0 1 1 0 0,0 0 0 0 0,-1 0 0 0 0,1 0-1 0 0,0-1 1 0 0,0 1 0 0 0,0 0-1 0 0,0-1 1 0 0,-1-2 60 0 0,0 0 0 0 0,0 1 0 0 0,1-1-1 0 0,0 0 1 0 0,-1 0 0 0 0,1 0 0 0 0,0 0 0 0 0,0 0 0 0 0,1 0-1 0 0,-1 0 1 0 0,0 0 0 0 0,1 0 0 0 0,2-4 0 0 0,-2 0 65 0 0,8-36 38 0 0,3 0 0 0 0,1 0-1 0 0,26-58 1 0 0,-23 69-866 0 0,1 0 0 0 0,1 1-1 0 0,1 1 1 0 0,42-48 0 0 0,-50 65-579 0 0,2 1-1 0 0,0 1 1 0 0,0 0-1 0 0,30-18 1 0 0,28-6-7429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11.1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261 36 24 0 0,'-6'-35'10462'0'0,"3"88"-8686"0"0,-3 1 0 0 0,-16 72 1 0 0,-38 125-430 0 0,60-250-1326 0 0,-149 498 1832 0 0,145-487-1704 0 0,1 0-1 0 0,1 1 1 0 0,0-1 0 0 0,0 1 0 0 0,1 13-1 0 0,1-24-129 0 0,1-1 0 0 0,-1 1-1 0 0,1 0 1 0 0,-1-1 0 0 0,1 1-1 0 0,0 0 1 0 0,0-1 0 0 0,-1 1-1 0 0,1-1 1 0 0,0 1 0 0 0,1-1-1 0 0,-1 0 1 0 0,0 1 0 0 0,0-1-1 0 0,1 0 1 0 0,-1 0-1 0 0,0 0 1 0 0,1 0 0 0 0,-1 0-1 0 0,1 0 1 0 0,-1 0 0 0 0,1 0-1 0 0,0-1 1 0 0,-1 1 0 0 0,1-1-1 0 0,0 1 1 0 0,2 0 0 0 0,56 8-40 0 0,69 2 0 0 0,-70-8-3018 0 0,88 18 0 0 0,-133-17 893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19.2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0 562 540 0 0,'0'0'7601'0'0,"25"-12"-4922"0"0,81-87 874 0 0,-33 30-3346 0 0,136-101 0 0 0,-149 130-593 0 0,2 2 1 0 0,1 4 0 0 0,95-38-1 0 0,-99 45-2735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19.7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82 16 1580 0 0,'-6'-15'9755'0'0,"7"16"-9694"0"0,0 1 0 0 0,0-1 1 0 0,0 1-1 0 0,0 0 0 0 0,-1-1 0 0 0,1 1 0 0 0,0 0 0 0 0,-1 0 1 0 0,1-1-1 0 0,-1 1 0 0 0,0 0 0 0 0,0 0 0 0 0,0 0 0 0 0,0 0 1 0 0,0-1-1 0 0,0 1 0 0 0,0 0 0 0 0,0 0 0 0 0,-1 2 0 0 0,-8 40 355 0 0,9-43-401 0 0,-28 93 385 0 0,17-65-178 0 0,3 0-1 0 0,0 0 1 0 0,1 1-1 0 0,2-1 1 0 0,-1 32-1 0 0,6-58-157 0 0,0 0 0 0 0,0 0-1 0 0,0 0 1 0 0,1 0 0 0 0,-1 0-1 0 0,1 0 1 0 0,0 0 0 0 0,0 0 0 0 0,0-1-1 0 0,0 1 1 0 0,1 0 0 0 0,-1 0 0 0 0,1-1-1 0 0,-1 1 1 0 0,1-1 0 0 0,0 1 0 0 0,0-1-1 0 0,0 0 1 0 0,0 0 0 0 0,1 0 0 0 0,-1 0-1 0 0,0 0 1 0 0,1 0 0 0 0,-1-1 0 0 0,1 1-1 0 0,0-1 1 0 0,0 0 0 0 0,-1 0 0 0 0,1 0-1 0 0,0 0 1 0 0,0 0 0 0 0,5 0 0 0 0,9 2-8 0 0,0-2 0 0 0,0 0 0 0 0,1 0 0 0 0,27-4 0 0 0,-17 1-257 0 0,258-27-5300 0 0,-231 22 3254 0 0,-14 1-696 0 0,-1-1-863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20.1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19 160 2724 0 0,'-12'-22'6439'0'0,"10"15"-5634"0"0,-2-6 1089 0 0,4 12-1805 0 0,0 0 0 0 0,-1-1-1 0 0,2 1 1 0 0,-1 0 0 0 0,0 0 0 0 0,0 0 0 0 0,0 0 0 0 0,0 0 0 0 0,1 0 0 0 0,-1 0 0 0 0,1 0 0 0 0,-1 0 0 0 0,0 0-1 0 0,1 0 1 0 0,0 0 0 0 0,-1 0 0 0 0,1 0 0 0 0,0 0 0 0 0,1-1 0 0 0,14-14 592 0 0,-8 10-668 0 0,1 0 0 0 0,0 1-1 0 0,1 0 1 0 0,-1 0 0 0 0,1 1 0 0 0,0 0 0 0 0,14-3 0 0 0,77-13-2352 0 0,-74 15 1187 0 0,29-4-4070 0 0,-40 6 1915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20.4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111 0 508 0 0,'-11'5'5440'0'0,"8"-2"-5066"0"0,0-1 0 0 0,0 1 1 0 0,0 0-1 0 0,1 1 0 0 0,-1-1 0 0 0,1 0 0 0 0,0 1 1 0 0,0-1-1 0 0,0 1 0 0 0,1 0 0 0 0,-1-1 0 0 0,1 1 1 0 0,0 0-1 0 0,-2 8 0 0 0,0 8-226 0 0,-1 39 0 0 0,1-9 216 0 0,-5 39-199 0 0,5 134 0 0 0,4-124-98 0 0,1-44-78 0 0,-1-33 143 0 0,0-1 1 0 0,-1 1-1 0 0,-1-1 1 0 0,-8 42-1 0 0,7-56 153 0 0,-1-1 0 0 0,0 1 0 0 0,0-1-1 0 0,0 1 1 0 0,-8 10 0 0 0,-4 7 1893 0 0,41-23-1884 0 0,109-27-1649 0 0,50-11-2609 0 0,-64 3-1993 0 0,-80 20 2187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20.8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350 71 2104 0 0,'-12'-15'2586'0'0,"-1"1"-1"0"0,0 1 1 0 0,-17-14-1 0 0,28 26-2266 0 0,1 1-262 0 0,0 0-1 0 0,0 1 0 0 0,0-1 1 0 0,0 1-1 0 0,0-1 0 0 0,0 1 1 0 0,0-1-1 0 0,0 1 0 0 0,0-1 1 0 0,1 1-1 0 0,-1 0 1 0 0,0-1-1 0 0,0 1 0 0 0,0 0 1 0 0,1 0-1 0 0,-1 0 0 0 0,1-1 1 0 0,-1 1-1 0 0,1 0 0 0 0,-1 0 1 0 0,1 0-1 0 0,-1 0 1 0 0,1 0-1 0 0,0 0 0 0 0,-1 2 1 0 0,-7 33 236 0 0,6-26-117 0 0,-50 269 560 0 0,-36 154-426 0 0,81-405-409 0 0,-93 324-2263 0 0,96-342 1758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21.4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0 420 1264 0 0,'26'-36'9209'0'0,"5"-17"-3437"0"0,-27 74-4219 0 0,-22 113-619 0 0,-1 189-1 0 0,21-85-656 0 0,-2-235-138 0 0,1-6-131 0 0,-1 1 0 0 0,1 0 1 0 0,0 0-1 0 0,-1-1 0 0 0,1 1 1 0 0,-1-1-1 0 0,0 1 0 0 0,0 0 1 0 0,0-1-1 0 0,0 1 0 0 0,0-4 1 0 0,0 4 2 0 0,14-321-25 0 0,0 70 957 0 0,-12 198-748 0 0,2 0 0 0 0,3 1 0 0 0,18-74 0 0 0,-22 117-208 0 0,0 0 0 0 0,1 0 0 0 0,1 0 0 0 0,-1 0 0 0 0,2 1 1 0 0,-1 0-1 0 0,2 0 0 0 0,13-16 0 0 0,-17 22-47 0 0,1 1 0 0 0,-1 0 1 0 0,1 0-1 0 0,0 0 1 0 0,0 0-1 0 0,0 0 1 0 0,0 1-1 0 0,0 0 0 0 0,1 0 1 0 0,-1 0-1 0 0,1 1 1 0 0,-1-1-1 0 0,1 1 0 0 0,0 0 1 0 0,0 0-1 0 0,-1 1 1 0 0,1-1-1 0 0,0 1 0 0 0,0 0 1 0 0,0 0-1 0 0,-1 1 1 0 0,1 0-1 0 0,9 2 1 0 0,2 2-194 0 0,0 1 0 0 0,0 0 0 0 0,0 1 1 0 0,-1 1-1 0 0,0 1 0 0 0,-1 0 1 0 0,0 1-1 0 0,0 0 0 0 0,16 17 1 0 0,-19-17 112 0 0,-1 1 1 0 0,0 0 0 0 0,-1 0 0 0 0,0 1 0 0 0,-1 0 0 0 0,0 1 0 0 0,-1 0 0 0 0,0 0-1 0 0,-1 0 1 0 0,-1 1 0 0 0,5 17 0 0 0,-8-24 140 0 0,-1 0 0 0 0,0 1 0 0 0,0-1 0 0 0,-1 0 0 0 0,0 1 0 0 0,0-1 0 0 0,0 1 0 0 0,-1-1 0 0 0,0 0 0 0 0,-1 1 0 0 0,0-1 0 0 0,0 0 0 0 0,0 0 0 0 0,-1 0 0 0 0,0 0 0 0 0,0 0 1 0 0,-1-1-1 0 0,0 0 0 0 0,0 1 0 0 0,0-2 0 0 0,-1 1 0 0 0,0 0 0 0 0,0-1 0 0 0,-1 0 0 0 0,1 0 0 0 0,-1 0 0 0 0,0-1 0 0 0,0 0 0 0 0,-9 5 0 0 0,-10 3 146 0 0,0-1 1 0 0,0 0-1 0 0,-1-2 1 0 0,-1-1-1 0 0,1-2 1 0 0,-44 7 0 0 0,54-12-333 0 0,-37 7-1482 0 0,50-7 1073 0 0,0-1-1 0 0,0 1 1 0 0,0 0-1 0 0,0 0 1 0 0,0 1-1 0 0,0-1 1 0 0,-19 17-4162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2T03:57:22.3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55 2076,'0'-55'13750,"4"55"-13435,17 1-73,0 1 0,0 0 0,0 2 0,0 0 0,36 13 1,-1-1-149,494 93-1099,-385-80-595,-151-27-1319,1 0 0,26-1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22.9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442 0 1832 0 0,'0'0'8263'0'0,"-4"1"-8148"0"0,-9 4 1 0 0,0 0-1 0 0,0 0 1 0 0,0 1-1 0 0,1 1 1 0 0,0 0 0 0 0,-18 15-1 0 0,-12 6 184 0 0,-52 25 479 0 0,39-24 200 0 0,-55 41-1 0 0,108-68-925 0 0,0-1-1 0 0,0 1 0 0 0,-1 0 0 0 0,1-1 0 0 0,0 1 1 0 0,1 0-1 0 0,-1 0 0 0 0,0 1 0 0 0,0-1 1 0 0,1 0-1 0 0,0 1 0 0 0,-1-1 0 0 0,1 0 1 0 0,0 1-1 0 0,0 0 0 0 0,0-1 0 0 0,0 1 1 0 0,1 0-1 0 0,-1-1 0 0 0,1 1 0 0 0,0 0 0 0 0,-1 0 1 0 0,1-1-1 0 0,1 1 0 0 0,-1 0 0 0 0,0 0 1 0 0,1-1-1 0 0,-1 1 0 0 0,1 0 0 0 0,0-1 1 0 0,0 1-1 0 0,0-1 0 0 0,0 1 0 0 0,0-1 1 0 0,0 1-1 0 0,1-1 0 0 0,-1 0 0 0 0,4 4 0 0 0,7 8 99 0 0,0 0 0 0 0,0-1 0 0 0,1-1 0 0 0,26 19 0 0 0,-30-24-148 0 0,155 110-645 0 0,0 0-5254 0 0,-142-98 2624 0 0,0-3-1311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23.7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307 53 804 0 0,'-18'-46'16530'0'0,"7"43"-16425"0"0,-9 0 116 0 0,8 4-133 0 0,1 0 1 0 0,-1 1-1 0 0,0 1 1 0 0,0 0 0 0 0,1 1-1 0 0,0 0 1 0 0,0 0-1 0 0,0 1 1 0 0,0 1 0 0 0,1 0-1 0 0,0 0 1 0 0,0 1-1 0 0,0 0 1 0 0,1 1 0 0 0,0 0-1 0 0,1 0 1 0 0,0 1-1 0 0,0 0 1 0 0,1 1 0 0 0,0 0-1 0 0,0 0 1 0 0,1 0-1 0 0,1 1 1 0 0,0 0 0 0 0,0 0-1 0 0,-3 12 1 0 0,5-9-29 0 0,0-1 0 0 0,0 1 0 0 0,2 0 1 0 0,0 1-1 0 0,0-1 0 0 0,1 0 0 0 0,1 0 0 0 0,0 0 0 0 0,1 0 1 0 0,1 0-1 0 0,0 0 0 0 0,1-1 0 0 0,0 1 0 0 0,1-1 0 0 0,1 0 1 0 0,0 0-1 0 0,0-1 0 0 0,16 22 0 0 0,-15-25-98 0 0,1 1 0 0 0,0-2 0 0 0,0 1 0 0 0,1-1 0 0 0,-1 0 0 0 0,2-1 0 0 0,-1 0 0 0 0,1-1 0 0 0,0 0 0 0 0,1 0 0 0 0,-1-1-1 0 0,1 0 1 0 0,0-1 0 0 0,0-1 0 0 0,0 1 0 0 0,1-2 0 0 0,-1 1 0 0 0,1-2 0 0 0,0 0 0 0 0,0 0 0 0 0,-1-1 0 0 0,24-2 0 0 0,-20-1-54 0 0,0 0 0 0 0,0-1 1 0 0,-1-1-1 0 0,0 0 0 0 0,0-1 1 0 0,0-1-1 0 0,-1 0 0 0 0,0 0 1 0 0,0-2-1 0 0,-1 1 0 0 0,0-2 0 0 0,13-12 1 0 0,-16 14 91 0 0,0-2 1 0 0,0 1-1 0 0,-1-1 1 0 0,-1 0-1 0 0,0-1 1 0 0,0 1 0 0 0,-1-1-1 0 0,-1-1 1 0 0,1 1-1 0 0,-2-1 1 0 0,0 0-1 0 0,0 0 1 0 0,-1-1-1 0 0,-1 1 1 0 0,2-14-1 0 0,-4 19 12 0 0,0-1 0 0 0,0 1-1 0 0,-1 0 1 0 0,0 0-1 0 0,0 0 1 0 0,-1 0 0 0 0,0 0-1 0 0,0 0 1 0 0,0 0 0 0 0,-1 0-1 0 0,0 1 1 0 0,-8-12-1 0 0,5 9 42 0 0,-2 0-1 0 0,1 0 0 0 0,-1 0 1 0 0,-1 1-1 0 0,1 0 0 0 0,-1 1 0 0 0,-13-8 1 0 0,-6-1-634 0 0,-1 1 0 0 0,0 1-1 0 0,0 2 1 0 0,-59-16 0 0 0,76 24-1007 0 0,-13-2-835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07.0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56 131 2128 0 0,'6'-15'2313'0'0,"25"-57"8540"0"0,-6 29-6343 0 0,-28 64-4269 0 0,-24 57-444 0 0,3 2 1 0 0,-21 127 0 0 0,36-148 188 0 0,4 0 0 0 0,1 0-1 0 0,4 1 1 0 0,8 78 0 0 0,-5-115 93 0 0,1-1 0 0 0,1 1 1 0 0,1-1-1 0 0,0 0 0 0 0,16 32 0 0 0,-19-47-153 0 0,1 0 1 0 0,0 0-1 0 0,0 0 0 0 0,0 0 1 0 0,1 0-1 0 0,1-1 0 0 0,-1 0 0 0 0,1 0 1 0 0,0 0-1 0 0,0-1 0 0 0,0 0 1 0 0,1 0-1 0 0,0-1 0 0 0,0 1 1 0 0,0-2-1 0 0,0 1 0 0 0,1-1 0 0 0,12 4 1 0 0,-15-6-219 0 0,0 0-1 0 0,0-1 1 0 0,-1 1 0 0 0,1-1 0 0 0,0 0 0 0 0,-1-1 0 0 0,1 1 0 0 0,0-1-1 0 0,0 0 1 0 0,-1 0 0 0 0,1 0 0 0 0,-1-1 0 0 0,1 1 0 0 0,-1-1 0 0 0,0 0 0 0 0,8-6-1 0 0,-8 6-312 0 0,0-1-1 0 0,0 0 0 0 0,-1-1 0 0 0,1 1 0 0 0,-1-1 0 0 0,0 0 0 0 0,0 0 0 0 0,0 0 0 0 0,0 0 1 0 0,2-5-1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2T03:57:24.2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379 46 1588,'3'-46'16102,"-3"46"-16056,-11 13 759,-7 18-378,2 1 1,2 1-1,-15 47 1,3-10-216,-26 70-104,-41 100 514,70-190-1679,-2-1 1,-50 75-1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24.8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1 221 3096 0 0,'20'-52'14867'0'0,"-20"52"-14793"0"0,3 10 102 0 0,0 0 1 0 0,-1 0-1 0 0,0 0 1 0 0,-1 1-1 0 0,0-1 1 0 0,-1 1-1 0 0,-1 13 1 0 0,1 9 9 0 0,-6 489 500 0 0,4-500-692 0 0,1-2 37 0 0,-1-1 0 0 0,-6 24 0 0 0,7-41-166 0 0,-6-24-964 0 0,18-226-369 0 0,-4 136 2428 0 0,-8-139-1 0 0,0 240-930 0 0,-3-107 209 0 0,4 107-235 0 0,1 0-1 0 0,0 0 0 0 0,1 0 1 0 0,0 0-1 0 0,0 0 1 0 0,2 1-1 0 0,-1-1 0 0 0,7-13 1 0 0,-8 21-24 0 0,1-1 0 0 0,-1 0-1 0 0,1 1 1 0 0,-1 0 0 0 0,1 0 0 0 0,0 0 0 0 0,0 0 0 0 0,0 0-1 0 0,1 1 1 0 0,-1-1 0 0 0,1 1 0 0 0,-1 0 0 0 0,1 0 0 0 0,0 0 0 0 0,6-2-1 0 0,-3 2-46 0 0,1 1 0 0 0,-1-1-1 0 0,1 1 1 0 0,-1 1 0 0 0,1-1-1 0 0,-1 1 1 0 0,1 0 0 0 0,9 2-1 0 0,-1 1-104 0 0,1 1 0 0 0,-1 1-1 0 0,0 0 1 0 0,0 1-1 0 0,0 0 1 0 0,-1 1-1 0 0,17 11 1 0 0,-25-13 101 0 0,0 0 0 0 0,0 1 0 0 0,0 0 0 0 0,0 0 0 0 0,-1 1 0 0 0,0 0 0 0 0,0 0 0 0 0,-1 0 0 0 0,0 1 0 0 0,0-1 0 0 0,-1 1 0 0 0,0 0 0 0 0,-1 1 0 0 0,1-1 0 0 0,-1 1 0 0 0,-1-1 0 0 0,0 1 0 0 0,1 9 0 0 0,-2-11 64 0 0,0-1 0 0 0,-1 0 1 0 0,0 1-1 0 0,-1-1 0 0 0,1 0 1 0 0,-1 0-1 0 0,0 1 0 0 0,-1-1 1 0 0,0 0-1 0 0,0 0 0 0 0,0 0 1 0 0,0-1-1 0 0,-1 1 0 0 0,0 0 1 0 0,0-1-1 0 0,-1 0 0 0 0,0 0 1 0 0,1 0-1 0 0,-2 0 0 0 0,1 0 1 0 0,0-1-1 0 0,-1 0 0 0 0,0 0 1 0 0,0 0-1 0 0,0-1 0 0 0,-9 5 0 0 0,-1 0-44 0 0,-1-1 0 0 0,-1 0 1 0 0,1-2-1 0 0,-30 7 0 0 0,6-5-2584 0 0,-3-2-3789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8:05.1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149 30 468 0 0,'0'0'3056'0'0,"7"-29"-517"0"0,-8 271-747 0 0,-19-5-1181 0 0,16-191-566 0 0,-7 232 586 0 0,7-108-335 0 0,0-78-79 0 0,-4-1 0 0 0,-26 117 0 0 0,-8 26 1019 0 0,24-124-857 0 0,12-50-175 0 0,2-7 88 0 0,4-51-351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8:06.0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26 312 0 0,'-7'-6'8855'0'0,"22"2"-8767"0"0,1 2 0 0 0,-1 0 0 0 0,29-1 0 0 0,0 1-82 0 0,-40 0-3 0 0,28 0-3 0 0,0 1 1 0 0,-29 1-2 0 0,0 0-5 0 0,8 0-13 0 0,-8 0-14 0 0,0-1-328 0 0,8 0 298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8:06.8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27 1028 0 0,'0'0'6567'0'0,"15"-5"-5776"0"0,-4 5-645 0 0,-8 0-67 0 0,1-1 44 0 0,113-15 358 0 0,-114 15-510 0 0,48-2 66 0 0,-32 4-112 0 0,8 1-4486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8:10.1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0 339 684 0 0,'37'-23'10552'0'0,"-35"22"-10392"0"0,-1 0-1 0 0,1-1 1 0 0,-1 1-1 0 0,0-1 1 0 0,0 0-1 0 0,1 1 1 0 0,-1-1-1 0 0,0 0 1 0 0,-1 0-1 0 0,1 0 1 0 0,0 0-1 0 0,0 0 1 0 0,-1 0-1 0 0,1-3 1 0 0,2-4 274 0 0,70-134 1129 0 0,-31 65-1403 0 0,-33 59-67 0 0,12-18-272 0 0,-21 37 177 0 0,0 0-1 0 0,0 0 1 0 0,0 0 0 0 0,0 0 0 0 0,-1 0 0 0 0,1 0-1 0 0,0 0 1 0 0,0 1 0 0 0,0-1 0 0 0,0 0-1 0 0,0 0 1 0 0,0 0 0 0 0,0 0 0 0 0,0 0 0 0 0,0 0-1 0 0,0 0 1 0 0,1 0 0 0 0,-1 1 0 0 0,0-1-1 0 0,0 0 1 0 0,0 0 0 0 0,0 0 0 0 0,0 0 0 0 0,0 0-1 0 0,0 0 1 0 0,0 0 0 0 0,0 0 0 0 0,0 0-1 0 0,0 0 1 0 0,0 1 0 0 0,0-1 0 0 0,0 0 0 0 0,0 0-1 0 0,0 0 1 0 0,1 0 0 0 0,-1 0 0 0 0,0 0-1 0 0,0 0 1 0 0,0 0 0 0 0,0 0 0 0 0,0 0 0 0 0,0 0-1 0 0,0 0 1 0 0,0 0 0 0 0,1 0 0 0 0,-1 0-1 0 0,0 0 1 0 0,0 0 0 0 0,0 0 0 0 0,0 0-1 0 0,0 0 1 0 0,0 0 0 0 0,0 0 0 0 0,0 0 0 0 0,1 0-1 0 0,-7 29-11 0 0,-19 75 110 0 0,-12 112 0 0 0,33-184-135 0 0,2 0 0 0 0,2 1-1 0 0,0 0 1 0 0,2-1 0 0 0,2 1 0 0 0,1-1 0 0 0,17 61-1 0 0,-17-80-166 0 0,1 0 1 0 0,-1 0-1 0 0,2 0 0 0 0,0-1 0 0 0,9 12 0 0 0,-13-19-284 0 0,1-1 1 0 0,0 1-1 0 0,0-1 1 0 0,0 1-1 0 0,0-1 1 0 0,1-1-1 0 0,0 1 1 0 0,-1 0-1 0 0,1-1 1 0 0,1 0-1 0 0,-1-1 1 0 0,0 1-1 0 0,1-1 1 0 0,7 3-1 0 0,8-3-3967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8:10.5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21 748 0 0,'-9'-8'7523'0'0,"-10"-2"-5132"0"0,6 8-2948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8:10.9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514 131 48 0 0,'-1'-3'1713'0'0,"-3"-18"1265"0"0,3 13-1990 0 0,-1-1-1 0 0,0 1 1 0 0,0-1-1 0 0,-7-13 1 0 0,7 19-858 0 0,0-1 0 0 0,0 1 0 0 0,0 0 0 0 0,-1-1 0 0 0,0 1 0 0 0,1 0 0 0 0,-1 0 0 0 0,0 1 0 0 0,-1-1 0 0 0,1 1 1 0 0,0-1-1 0 0,-1 1 0 0 0,1 0 0 0 0,-5-1 0 0 0,4 1-102 0 0,0 1 1 0 0,1 0 0 0 0,-1 0-1 0 0,0 0 1 0 0,0 0 0 0 0,0 1-1 0 0,0 0 1 0 0,1-1 0 0 0,-1 2-1 0 0,0-1 1 0 0,0 0-1 0 0,0 1 1 0 0,-5 1 0 0 0,1 0-5 0 0,0 1 0 0 0,0 0 1 0 0,0 0-1 0 0,1 1 0 0 0,-14 9 0 0 0,4 0 19 0 0,0 0-1 0 0,1 1 0 0 0,0 1 1 0 0,-16 21-1 0 0,12-9 55 0 0,0 2 1 0 0,2 0-1 0 0,1 1 1 0 0,2 1-1 0 0,1 0 0 0 0,1 1 1 0 0,2 1-1 0 0,1 0 1 0 0,-7 41-1 0 0,0 31 170 0 0,-6 175-1 0 0,38 267 130 0 0,1-18-766 0 0,-16-504 6 0 0,-13 129 108 0 0,10-136-396 0 0,-1 1 1 0 0,-7 18 0 0 0,7-27-464 0 0,0 0 1 0 0,-1 0 0 0 0,0 0-1 0 0,-11 15 1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8:11.3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1 367 2936 0 0,'0'-6'523'0'0,"-1"0"-1"0"0,2 0 1 0 0,-1 0 0 0 0,0 0-1 0 0,1 0 1 0 0,0 0-1 0 0,1 1 1 0 0,-1-1 0 0 0,1 0-1 0 0,0 0 1 0 0,1 1-1 0 0,5-10 1 0 0,-3 8-147 0 0,0-1 0 0 0,1 1 0 0 0,0 0 0 0 0,1 0 0 0 0,0 1 0 0 0,0-1 0 0 0,11-6 1 0 0,10-4-13 0 0,0 1 1 0 0,1 2 0 0 0,52-18-1 0 0,-66 26-158 0 0,96-30-1960 0 0,135-25 0 0 0,-144 38-2446 0 0,-43 9-91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8:11.7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14 368 936 0 0,'-13'-205'13930'0'0,"13"204"-13897"0"0,-1 1 0 0 0,1 0 0 0 0,0-1-1 0 0,0 1 1 0 0,0-1 0 0 0,0 1 0 0 0,0 0 0 0 0,0-1-1 0 0,0 1 1 0 0,0-1 0 0 0,0 1 0 0 0,0-1 0 0 0,0 1 0 0 0,1 0-1 0 0,-1-1 1 0 0,0 1 0 0 0,0 0 0 0 0,0-1 0 0 0,0 1 0 0 0,1-1-1 0 0,-1 1 1 0 0,0 0 0 0 0,0 0 0 0 0,1-1 0 0 0,-1 1-1 0 0,0 0 1 0 0,1-1 0 0 0,-1 1 0 0 0,0 0 0 0 0,1 0 0 0 0,0-1-1 0 0,9 8 369 0 0,9 17-83 0 0,2 25-44 0 0,-2 1 1 0 0,21 85-1 0 0,-18-55-114 0 0,188 728 348 0 0,-159-598-71 0 0,-50-207-371 0 0,-1-1 5 0 0,1 1 0 0 0,-1-1 0 0 0,0 0-1 0 0,1 0 1 0 0,0 0 0 0 0,-1 1 0 0 0,1-1-1 0 0,0 0 1 0 0,0 0 0 0 0,0 0 0 0 0,1 0-1 0 0,-1 0 1 0 0,0-1 0 0 0,1 1 0 0 0,-1 0 0 0 0,1-1-1 0 0,-1 1 1 0 0,5 2 0 0 0,-6-4-59 0 0,1 0 1 0 0,0 0-1 0 0,-1 0 1 0 0,1 0-1 0 0,0 0 1 0 0,-1 0-1 0 0,1 0 1 0 0,0 0-1 0 0,0-1 1 0 0,-1 1-1 0 0,1 0 1 0 0,0 0-1 0 0,-1-1 0 0 0,1 1 1 0 0,-1 0-1 0 0,1-1 1 0 0,0 1-1 0 0,-1-1 1 0 0,1 1-1 0 0,-1-1 1 0 0,1 1-1 0 0,-1-1 1 0 0,1 1-1 0 0,0-1 1 0 0,11-15 50 0 0,-11 14-41 0 0,25-41-137 0 0,-2-1-1 0 0,-2-1 0 0 0,21-61 0 0 0,-19 46-64 0 0,184-478-1471 0 0,32-76 238 0 0,-233 597 893 0 0,-1 2-1282 0 0,0 0 0 0 0,13-19 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07.4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215 215 2484 0 0,'-68'-29'5191'0'0,"-68"-33"5594"0"0,135 62-10727 0 0,1-1 1 0 0,-1 1 0 0 0,0 0 0 0 0,1 0-1 0 0,-1-1 1 0 0,1 1 0 0 0,-1 0 0 0 0,1 0-1 0 0,-1-1 1 0 0,1 1 0 0 0,0 0 0 0 0,-1-1-1 0 0,1 1 1 0 0,-1-1 0 0 0,1 1 0 0 0,0-1-1 0 0,-1 1 1 0 0,1-1 0 0 0,0 1 0 0 0,-1-1-1 0 0,1 1 1 0 0,0-1 0 0 0,0 1 0 0 0,0-1-1 0 0,-1 1 1 0 0,1-1 0 0 0,0 1 0 0 0,0-1-1 0 0,0 0 1 0 0,0 1 0 0 0,0-1 0 0 0,0 0-1 0 0,1 0-11 0 0,0-1 0 0 0,-1 1-1 0 0,1 0 1 0 0,0 0-1 0 0,0 0 1 0 0,0 0-1 0 0,0 1 1 0 0,0-1-1 0 0,0 0 1 0 0,0 0 0 0 0,0 1-1 0 0,0-1 1 0 0,2 0-1 0 0,40-14 71 0 0,198-31-4495 0 0,-93 19-4863 0 0,-113 20 4097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8:12.1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362 46 1212 0 0,'19'-37'12452'0'0,"-19"37"-12439"0"0,0-1-1 0 0,0 1 1 0 0,0 0-1 0 0,0-1 1 0 0,0 1-1 0 0,0-1 1 0 0,0 1 0 0 0,-1 0-1 0 0,1-1 1 0 0,0 1-1 0 0,0 0 1 0 0,0-1 0 0 0,-1 1-1 0 0,1 0 1 0 0,0-1-1 0 0,0 1 1 0 0,-1 0-1 0 0,1 0 1 0 0,0-1 0 0 0,-1 1-1 0 0,1 0 1 0 0,0 0-1 0 0,-1-1 1 0 0,1 1 0 0 0,0 0-1 0 0,-1 0 1 0 0,1 0-1 0 0,0 0 1 0 0,-1 0-1 0 0,1-1 1 0 0,-1 1 0 0 0,1 0-1 0 0,0 0 1 0 0,-2 0-1 0 0,-20 3 114 0 0,-22 11-54 0 0,24-5 19 0 0,0 2 0 0 0,0 0 0 0 0,2 1 0 0 0,-1 1 0 0 0,1 1 0 0 0,1 0 0 0 0,1 1 0 0 0,0 1 0 0 0,1 1 0 0 0,0 0 0 0 0,2 1 0 0 0,0 0 0 0 0,1 1 0 0 0,1 0 0 0 0,0 1 0 0 0,2 1 0 0 0,-13 37 0 0 0,17-40-88 0 0,1-1 0 0 0,0 1-1 0 0,1 0 1 0 0,1 0 0 0 0,1 1-1 0 0,0-1 1 0 0,2 0 0 0 0,0 0-1 0 0,6 34 1 0 0,-3-38-152 0 0,0 0 0 0 0,1 0 0 0 0,0 0 0 0 0,1 0 0 0 0,1-1 0 0 0,0 0 0 0 0,0-1 0 0 0,2 1 0 0 0,-1-1 0 0 0,2-1 0 0 0,0 0 0 0 0,0 0 0 0 0,13 10 0 0 0,-10-11-676 0 0,1 0-1 0 0,-1-1 1 0 0,2-1-1 0 0,-1 0 1 0 0,1-1-1 0 0,0-1 1 0 0,1 0-1 0 0,23 5 1 0 0,0-2-3223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8:12.6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419 85 260 0 0,'-10'-30'9957'0'0,"10"27"-9604"0"0,0 0-1 0 0,0 0 1 0 0,-1 0-1 0 0,1 1 1 0 0,-1-1-1 0 0,0 0 1 0 0,0 0-1 0 0,0 1 1 0 0,0-1 0 0 0,0 1-1 0 0,-1-1 1 0 0,1 1-1 0 0,-1 0 1 0 0,-2-4-1 0 0,3 5-118 0 0,-1 0-149 0 0,0 0-1 0 0,1 0 1 0 0,-1-1-1 0 0,0 1 1 0 0,0 1-1 0 0,0-1 1 0 0,0 0 0 0 0,0 0-1 0 0,0 1 1 0 0,-1-1-1 0 0,-2 1 1 0 0,-4-1-64 0 0,1 1 0 0 0,-1 1 0 0 0,1-1 1 0 0,-1 2-1 0 0,1-1 0 0 0,0 1 1 0 0,0 0-1 0 0,-1 1 0 0 0,2 0 1 0 0,-15 7-1 0 0,8-2-2 0 0,1 0 0 0 0,0 1 0 0 0,1 0 0 0 0,0 1 0 0 0,-16 18 1 0 0,8-5 42 0 0,1 1 0 0 0,1 0 0 0 0,1 2 0 0 0,1 0 0 0 0,-20 46 0 0 0,28-53 13 0 0,1 0 0 0 0,0 1-1 0 0,2 0 1 0 0,0 0 0 0 0,1 1 0 0 0,1-1 0 0 0,1 1 0 0 0,1 0 0 0 0,1-1-1 0 0,4 35 1 0 0,-3-44-88 0 0,1-1-1 0 0,1 0 0 0 0,-1-1 0 0 0,2 1 0 0 0,-1 0 1 0 0,1-1-1 0 0,1 1 0 0 0,0-1 0 0 0,0-1 1 0 0,0 1-1 0 0,1-1 0 0 0,1 1 0 0 0,-1-2 0 0 0,1 1 1 0 0,1-1-1 0 0,-1 0 0 0 0,1-1 0 0 0,1 1 1 0 0,-1-2-1 0 0,1 1 0 0 0,0-1 0 0 0,0-1 0 0 0,13 6 1 0 0,-9-6-385 0 0,1 0 1 0 0,-1-1 0 0 0,1 0-1 0 0,0-1 1 0 0,0-1 0 0 0,1 0 0 0 0,-1 0-1 0 0,28-4 1 0 0,-24 0-1245 0 0,0-1-1 0 0,0 0 1 0 0,28-10 0 0 0,-7-3-3777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8:13.8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107 139 1956 0 0,'-3'-18'3783'0'0,"1"4"-2361"0"0,0 0 0 0 0,1 0 0 0 0,2-28 1 0 0,0 11-287 0 0,-1 31-1131 0 0,0 0-1 0 0,0 0 1 0 0,0 0-1 0 0,0 0 1 0 0,0 0-1 0 0,0-1 1 0 0,0 1-1 0 0,0 0 1 0 0,0 0-1 0 0,0 0 1 0 0,1 0-1 0 0,-1 0 1 0 0,0-1-1 0 0,0 1 0 0 0,0 0 1 0 0,0 0-1 0 0,0 0 1 0 0,0 0-1 0 0,0 0 1 0 0,0 0-1 0 0,-1-1 1 0 0,1 1-1 0 0,0 0 1 0 0,0 0-1 0 0,0 0 1 0 0,0 0-1 0 0,0 0 0 0 0,0-1 1 0 0,0 1-1 0 0,0 0 1 0 0,0 0-1 0 0,0 0 1 0 0,0 0-1 0 0,0 0 1 0 0,-1 0-1 0 0,1 0 1 0 0,0 0-1 0 0,0-1 1 0 0,0 1-1 0 0,0 0 1 0 0,0 0-1 0 0,0 0 0 0 0,0 0 1 0 0,-1 0-1 0 0,1 0 1 0 0,0 0-1 0 0,0 0 1 0 0,0 0-1 0 0,0 0 1 0 0,0 0-1 0 0,-1 0 1 0 0,1 0-1 0 0,0 0 1 0 0,0 0-1 0 0,0 0 1 0 0,0 0-1 0 0,0 0 0 0 0,-1 0 1 0 0,1 0-1 0 0,0 0 1 0 0,0 0-1 0 0,-9 11 84 0 0,-6 15 2 0 0,2 5-41 0 0,0 1 0 0 0,2 0 0 0 0,2 1-1 0 0,1 0 1 0 0,1 0 0 0 0,2 1 0 0 0,1 0 0 0 0,2 0 0 0 0,1 0-1 0 0,2 0 1 0 0,1 0 0 0 0,12 59 0 0 0,-11-82-82 0 0,0-1 1 0 0,1 0 0 0 0,0 0-1 0 0,0 0 1 0 0,1-1-1 0 0,0 0 1 0 0,10 14-1 0 0,-11-18-380 0 0,-1-1 0 0 0,1 0-1 0 0,0 0 1 0 0,1 0 0 0 0,-1 0-1 0 0,0-1 1 0 0,1 0 0 0 0,0 0-1 0 0,0 0 1 0 0,0 0 0 0 0,0-1 0 0 0,0 1-1 0 0,1-2 1 0 0,-1 1 0 0 0,9 1-1 0 0,8 0-3963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8:14.2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138 83 2236 0 0,'-19'-16'1700'0'0,"-1"2"-232"0"0,5 4-555 0 0,-1 1-61 0 0,1 0-356 0 0,1 2 36 0 0,2 0-308 0 0,3 4 40 0 0,-9-4-412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8:14.6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378 1 1988 0 0,'-59'14'4664'0'0,"-26"6"-1186"0"0,64-14-3200 0 0,-1 1-1 0 0,1 1 0 0 0,-35 18 1 0 0,48-21-273 0 0,1 0 0 0 0,-1 0 1 0 0,1 0-1 0 0,0 0 0 0 0,0 1 0 0 0,0 1 1 0 0,1-1-1 0 0,0 1 0 0 0,0 0 0 0 0,1 0 1 0 0,0 1-1 0 0,0 0 0 0 0,1-1 1 0 0,0 2-1 0 0,0-1 0 0 0,1 0 0 0 0,0 1 1 0 0,0 0-1 0 0,1-1 0 0 0,0 1 0 0 0,0 15 1 0 0,1-10 11 0 0,2 0 1 0 0,-1 0-1 0 0,2 0 1 0 0,0 0-1 0 0,1 0 1 0 0,0 0-1 0 0,1-1 1 0 0,1 1-1 0 0,11 23 1 0 0,8 9 16 0 0,40 57-1 0 0,-39-64-31 0 0,-8-13-25 0 0,-5-9 44 0 0,0 0-1 0 0,-1 2 1 0 0,-1-1-1 0 0,-1 1 1 0 0,-1 1 0 0 0,12 38-1 0 0,-19-55-1 0 0,-1 0 1 0 0,0 0-1 0 0,1 0 0 0 0,-1 1 0 0 0,0-1 1 0 0,-1 0-1 0 0,1 0 0 0 0,0 0 1 0 0,-1 0-1 0 0,0 0 0 0 0,1 0 0 0 0,-1 0 1 0 0,-1 0-1 0 0,1 0 0 0 0,0 0 1 0 0,-1-1-1 0 0,1 1 0 0 0,-4 3 0 0 0,2-2 20 0 0,-1 0 0 0 0,0 0 0 0 0,0-1-1 0 0,-1 1 1 0 0,1-1 0 0 0,-1 0 0 0 0,1-1-1 0 0,-1 1 1 0 0,-10 3 0 0 0,-1-1-144 0 0,-1 0-1 0 0,1-2 1 0 0,-1 0 0 0 0,0 0 0 0 0,-31-1 0 0 0,-4-7-5062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8:15.6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0 365 1768 0 0,'24'-61'3927'0'0,"41"-96"1505"0"0,-53 133-4806 0 0,0 1-1 0 0,2 1 1 0 0,1 0 0 0 0,22-27-1 0 0,-36 49-617 0 0,-1-1-1 0 0,1 1 1 0 0,-1-1 0 0 0,1 1-1 0 0,-1-1 1 0 0,1 1-1 0 0,-1-1 1 0 0,1 1-1 0 0,-1-1 1 0 0,1 1-1 0 0,0 0 1 0 0,-1-1 0 0 0,1 1-1 0 0,0 0 1 0 0,-1 0-1 0 0,1 0 1 0 0,0-1-1 0 0,-1 1 1 0 0,1 0-1 0 0,0 0 1 0 0,0 0 0 0 0,-1 0-1 0 0,1 0 1 0 0,0 0-1 0 0,-1 0 1 0 0,1 1-1 0 0,0-1 1 0 0,-1 0 0 0 0,1 0-1 0 0,0 0 1 0 0,-1 1-1 0 0,1-1 1 0 0,0 0-1 0 0,-1 1 1 0 0,1-1-1 0 0,-1 0 1 0 0,1 1 0 0 0,0-1-1 0 0,-1 1 1 0 0,1-1-1 0 0,-1 1 1 0 0,1-1-1 0 0,-1 1 1 0 0,1 0-1 0 0,1 2 18 0 0,0-1-1 0 0,-1 1 1 0 0,1 0-1 0 0,-1 0 1 0 0,1-1-1 0 0,-1 1 0 0 0,0 0 1 0 0,1 6-1 0 0,2 14 70 0 0,-2 1-1 0 0,0 0 0 0 0,-4 45 0 0 0,-15 75 24 0 0,11-103-77 0 0,-3 25-7 0 0,-43 396 437 0 0,48-389-182 0 0,4 0 1 0 0,3 0 0 0 0,3 0 0 0 0,21 96 0 0 0,-23-150-187 0 0,1 1 1 0 0,1-1 0 0 0,1 0-1 0 0,0-1 1 0 0,15 26-1 0 0,-20-40-287 0 0,1 1-1 0 0,0-1 0 0 0,1 0 1 0 0,-1 0-1 0 0,1 0 0 0 0,0 0 1 0 0,0-1-1 0 0,0 0 0 0 0,0 1 1 0 0,1-2-1 0 0,4 4 0 0 0,-5-5-278 0 0,0 1 0 0 0,-1-1 1 0 0,1 0-1 0 0,0 0 0 0 0,0-1 0 0 0,0 1 0 0 0,0-1 0 0 0,0 0 0 0 0,0 0 0 0 0,0 0 1 0 0,0 0-1 0 0,0-1 0 0 0,0 1 0 0 0,0-1 0 0 0,0 0 0 0 0,5-3 0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8:16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407 90 1296 0 0,'0'0'1060'0'0,"2"-30"5488"0"0,0 27-6289 0 0,-1 1-1 0 0,0 0 1 0 0,-1 0-1 0 0,1 0 1 0 0,0-1-1 0 0,-1 1 1 0 0,1 0-1 0 0,-1-1 1 0 0,0 1-1 0 0,1 0 1 0 0,-1-1-1 0 0,0 1 1 0 0,-1-1-1 0 0,1 1 1 0 0,0 0-1 0 0,-1-1 1 0 0,1 1-1 0 0,-1 0 1 0 0,0-1-1 0 0,0 1 1 0 0,-1-3-1 0 0,1 4-198 0 0,0 0-55 0 0,-1 1 0 0 0,1-1 0 0 0,0 1 1 0 0,0-1-1 0 0,-1 1 0 0 0,1-1 0 0 0,-1 1 1 0 0,1 0-1 0 0,0 0 0 0 0,-1 0 0 0 0,1 0 1 0 0,0 0-1 0 0,-1 0 0 0 0,1 0 0 0 0,-1 0 0 0 0,1 0 1 0 0,0 1-1 0 0,-3 0 0 0 0,-27 5 12 0 0,15 0-17 0 0,0 0 0 0 0,0 1 0 0 0,1 1 0 0 0,0 1 0 0 0,0 0 0 0 0,1 1 1 0 0,-25 22-1 0 0,8-2 22 0 0,-53 65 1 0 0,73-81-11 0 0,1 0 0 0 0,1 1 0 0 0,0 0 1 0 0,0 0-1 0 0,2 1 0 0 0,0 0 1 0 0,1 0-1 0 0,0 1 0 0 0,1 0 0 0 0,-3 23 1 0 0,7-32-39 0 0,1 0 0 0 0,-1 0 0 0 0,1 0 1 0 0,0 0-1 0 0,1 0 0 0 0,0 0 1 0 0,1 0-1 0 0,-1 0 0 0 0,1-1 0 0 0,1 1 1 0 0,0 0-1 0 0,0-1 0 0 0,0 0 1 0 0,1 0-1 0 0,0 0 0 0 0,0 0 0 0 0,1 0 1 0 0,-1-1-1 0 0,2 0 0 0 0,-1 0 1 0 0,1 0-1 0 0,0-1 0 0 0,0 1 0 0 0,10 5 1 0 0,-9-6-92 0 0,0-1 0 0 0,0 0 1 0 0,0 0-1 0 0,0-1 1 0 0,1 0-1 0 0,0 0 0 0 0,-1-1 1 0 0,1 0-1 0 0,0 0 1 0 0,0-1-1 0 0,0 0 1 0 0,0 0-1 0 0,1-1 0 0 0,11-1 1 0 0,-13 0 8 0 0,0-1 0 0 0,-1 1 0 0 0,1-1 0 0 0,-1 0 0 0 0,1-1-1 0 0,-1 0 1 0 0,0 0 0 0 0,0 0 0 0 0,0-1 0 0 0,0 1 0 0 0,-1-2 0 0 0,1 1 0 0 0,-1 0 0 0 0,0-1 0 0 0,-1 0 0 0 0,1 0 0 0 0,5-8 0 0 0,-1-1 172 0 0,-1 0-1 0 0,0-1 1 0 0,-1 0 0 0 0,0-1 0 0 0,-1 1-1 0 0,-1-1 1 0 0,0 0 0 0 0,-1 0 0 0 0,-1-1-1 0 0,-1 1 1 0 0,0-1 0 0 0,-1 1 0 0 0,-1-1-1 0 0,0 0 1 0 0,-2 1 0 0 0,0-1 0 0 0,-7-29-1 0 0,7 38 85 0 0,1-1-1 0 0,0 0 0 0 0,0 0 1 0 0,1 0-1 0 0,1-14 0 0 0,-1 20-142 0 0,1 1-1 0 0,0-1 0 0 0,0 1 1 0 0,0 0-1 0 0,1-1 0 0 0,-1 1 0 0 0,1 0 1 0 0,-1 0-1 0 0,1-1 0 0 0,0 1 1 0 0,-1 1-1 0 0,1-1 0 0 0,0 0 0 0 0,0 0 1 0 0,1 1-1 0 0,-1-1 0 0 0,4-2 1 0 0,41-17 17 0 0,-46 20-20 0 0,36-13-29 0 0,14-6-30 0 0,1 2 0 0 0,102-22 0 0 0,-153 40 54 0 0,1-1-1 0 0,-1 1 1 0 0,1 0-1 0 0,-1 0 1 0 0,1 0-1 0 0,-1 0 0 0 0,0 0 1 0 0,1 0-1 0 0,-1 0 1 0 0,1 0-1 0 0,-1 1 0 0 0,1-1 1 0 0,1 2-1 0 0,-2-2 4 0 0,0 0 0 0 0,-1 1 0 0 0,1-1 0 0 0,-1 1 0 0 0,1-1 0 0 0,-1 1 0 0 0,0-1 0 0 0,1 1 1 0 0,-1-1-1 0 0,1 1 0 0 0,-1 0 0 0 0,0-1 0 0 0,1 1 0 0 0,-1-1 0 0 0,0 1 0 0 0,0 0 0 0 0,0-1 0 0 0,1 1 0 0 0,-1 0 0 0 0,0 1 0 0 0,0 3 5 0 0,-1 0 1 0 0,0 0-1 0 0,0 1 1 0 0,0-1-1 0 0,0 0 0 0 0,-3 6 1 0 0,-1 5-18 0 0,-7 26 27 0 0,-1 6 57 0 0,-9 56 0 0 0,20-88-33 0 0,1 0 0 0 0,0 0-1 0 0,1 0 1 0 0,0 0 0 0 0,1 0 0 0 0,1 0-1 0 0,7 27 1 0 0,-8-39-24 0 0,1 0 0 0 0,-1 1 0 0 0,1-1 0 0 0,0 0 0 0 0,0 0 0 0 0,0 0 0 0 0,0 0 0 0 0,1 0 0 0 0,0-1 0 0 0,0 1 1 0 0,0-1-1 0 0,0 1 0 0 0,0-1 0 0 0,0 0 0 0 0,1-1 0 0 0,0 1 0 0 0,0 0 0 0 0,-1-1 0 0 0,1 0 0 0 0,1 0 0 0 0,4 2 0 0 0,-3-3 2 0 0,0 0 0 0 0,0 0 0 0 0,0-1 0 0 0,1 0 0 0 0,-1 0 0 0 0,0-1-1 0 0,0 1 1 0 0,0-1 0 0 0,0 0 0 0 0,0-1 0 0 0,0 0 0 0 0,0 0 0 0 0,-1 0 0 0 0,1 0 0 0 0,-1-1-1 0 0,1 0 1 0 0,-1 0 0 0 0,0-1 0 0 0,0 1 0 0 0,6-7 0 0 0,31-25 117 0 0,54-57 1 0 0,-77 73-31 0 0,-19 18-105 0 0,1 0 0 0 0,-1 0 0 0 0,1 0 0 0 0,0 1 0 0 0,-1-1 0 0 0,1 0 0 0 0,0 1 0 0 0,0-1 0 0 0,0 0 0 0 0,-1 1 0 0 0,1-1 0 0 0,0 1 0 0 0,0 0 0 0 0,0-1 0 0 0,0 1 0 0 0,0 0 0 0 0,0-1 0 0 0,0 1-1 0 0,0 0 1 0 0,0 0 0 0 0,0 0 0 0 0,0 0 0 0 0,0 0 0 0 0,0 0 0 0 0,0 0 0 0 0,0 0 0 0 0,0 0 0 0 0,0 0 0 0 0,0 1 0 0 0,0-1 0 0 0,0 0 0 0 0,-1 1 0 0 0,1-1 0 0 0,0 0 0 0 0,0 1 0 0 0,0 0 0 0 0,0-1 0 0 0,0 1 0 0 0,-1-1 0 0 0,1 1 0 0 0,0 0 0 0 0,-1-1-1 0 0,1 1 1 0 0,0 0 0 0 0,-1 0 0 0 0,1 1 0 0 0,4 6 17 0 0,-1-1-1 0 0,0 2 1 0 0,0-1-1 0 0,3 13 1 0 0,1 1 24 0 0,1-2-5 0 0,1 0 0 0 0,1-1 0 0 0,16 22-1 0 0,-24-36-14 0 0,1 0 0 0 0,0 0 0 0 0,0-1-1 0 0,0 1 1 0 0,1-1 0 0 0,0 0-1 0 0,-1-1 1 0 0,1 1 0 0 0,0-1 0 0 0,1 0-1 0 0,-1 0 1 0 0,1-1 0 0 0,-1 1 0 0 0,1-1-1 0 0,0-1 1 0 0,8 3 0 0 0,-8-4 12 0 0,0 0 0 0 0,-1 0 0 0 0,1-1 0 0 0,0 1 0 0 0,-1-1 0 0 0,1 0 0 0 0,-1-1 0 0 0,0 0 0 0 0,1 1 1 0 0,-1-2-1 0 0,0 1 0 0 0,0-1 0 0 0,0 1 0 0 0,0-1 0 0 0,-1-1 0 0 0,1 1 0 0 0,-1-1 0 0 0,0 1 0 0 0,0-1 0 0 0,0-1 0 0 0,0 1 1 0 0,-1 0-1 0 0,1-1 0 0 0,3-7 0 0 0,4-7 47 0 0,-1 0 0 0 0,-1-1 1 0 0,-1 0-1 0 0,11-39 0 0 0,-11 33 72 0 0,-1-1-1 0 0,-2 0 0 0 0,0 0 0 0 0,-2-1 0 0 0,-1 1 0 0 0,-1-1 1 0 0,-2 1-1 0 0,-3-30 0 0 0,3 53-253 0 0,0 0 0 0 0,0 0 1 0 0,0-1-1 0 0,-1 1 0 0 0,0 0 1 0 0,1 0-1 0 0,-1 0 0 0 0,-1 1 0 0 0,1-1 1 0 0,-5-5-1 0 0,5 7-267 0 0,1 0 0 0 0,-1 1 0 0 0,0-1 0 0 0,0 1 0 0 0,0 0 0 0 0,0-1 0 0 0,0 1 0 0 0,0 0 0 0 0,-1 0 1 0 0,1 0-1 0 0,0 1 0 0 0,0-1 0 0 0,-1 0 0 0 0,1 1 0 0 0,0 0 0 0 0,-1-1 0 0 0,1 1 0 0 0,0 0 0 0 0,-1 0 0 0 0,-2 1 0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2T03:58:49.3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4 300,'0'0'5148,"16"-3"-4690,-4 3-397,-9 0-15,0 0-11,178 1 143,-38-3-165,-12 8 9,245 1-23,-371-9 0,37 3 5,7 0-4,8 4-14,-53-5-25,-1 0 40,115 4-37,35-6-190,-150 2 223,0 0 4,51-2-5,-51 2 34,0 0-31,44 0-14,-45 0 28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41.8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830 71 1832 0 0,'-2'-6'1836'0'0,"0"0"0"0"0,0 0 0 0 0,-1 0 0 0 0,1 1 0 0 0,-6-8 0 0 0,-2-5 2906 0 0,10 17-4658 0 0,0 0 1 0 0,-1 1-1 0 0,1-1 0 0 0,0 1 0 0 0,0-1 0 0 0,-1 1 0 0 0,1-1 1 0 0,0 1-1 0 0,-1-1 0 0 0,1 1 0 0 0,0-1 0 0 0,-1 1 0 0 0,1-1 1 0 0,-1 1-1 0 0,1 0 0 0 0,-1-1 0 0 0,1 1 0 0 0,0 0 0 0 0,-1-1 1 0 0,0 1-1 0 0,1 0 0 0 0,-1-1 0 0 0,0 2-56 0 0,1-1 1 0 0,0 0-1 0 0,-1 0 1 0 0,1 1-1 0 0,0-1 0 0 0,-1 0 1 0 0,1 1-1 0 0,0-1 1 0 0,0 1-1 0 0,-1-1 1 0 0,1 0-1 0 0,0 1 0 0 0,0-1 1 0 0,0 1-1 0 0,-1-1 1 0 0,1 1-1 0 0,0-1 0 0 0,0 1 1 0 0,0-1-1 0 0,0 1 1 0 0,-1 30 213 0 0,6 98 1158 0 0,-3-34-711 0 0,8 229 1499 0 0,-9-116-1573 0 0,-1-33-100 0 0,10 107 285 0 0,-9-148-736 0 0,-1-86-314 0 0,0-46 208 0 0,-1-1-1 0 0,1 0 1 0 0,0 1-1 0 0,-1-1 1 0 0,1 1-1 0 0,-1-1 1 0 0,1 0-1 0 0,-1 1 1 0 0,0-1-1 0 0,0 0 1 0 0,1 0-1 0 0,-1 0 1 0 0,0 1-1 0 0,0-1 1 0 0,0 0-1 0 0,0 0 1 0 0,-1 0-1 0 0,1 0 1 0 0,-2 1-1 0 0,-30 16-717 0 0,19-11 462 0 0,-33 16-659 0 0,-76 27-1 0 0,55-25 716 0 0,-89 42 26 0 0,-69 52 877 0 0,218-114-673 0 0,-111 65 181 0 0,118-69-329 0 0,-1 2 766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43.1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252 14 1584 0 0,'4'-10'9440'0'0,"-1"6"-8505"0"0,-3 4-922 0 0,0 0 0 0 0,0 0 0 0 0,0 0 0 0 0,1 1 0 0 0,-1-1 0 0 0,0 0 0 0 0,0 0 0 0 0,0 0 1 0 0,0 0-1 0 0,0 0 0 0 0,1 1 0 0 0,-1-1 0 0 0,0 0 0 0 0,0 0 0 0 0,0 0 0 0 0,0 1 0 0 0,0-1 0 0 0,0 0 0 0 0,0 0 0 0 0,1 0 0 0 0,-1 1 0 0 0,0-1 0 0 0,0 0 0 0 0,0 0 0 0 0,0 0 0 0 0,0 1 0 0 0,0-1 0 0 0,0 0 0 0 0,0 0 0 0 0,0 1 1 0 0,0-1-1 0 0,0 0 0 0 0,0 0 0 0 0,-1 0 0 0 0,1 1 0 0 0,-5 11 277 0 0,-12 13 9 0 0,17-24-287 0 0,-148 188 993 0 0,80-94-635 0 0,50-65-132 0 0,17-29-208 0 0,0 0 14 0 0,1 0-5 0 0,0-1 0 0 0,-1 1 0 0 0,1-1 1 0 0,0 1-1 0 0,0-1 0 0 0,-1 1 0 0 0,1-1 1 0 0,0 1-1 0 0,0-1 0 0 0,0 1 0 0 0,0-1 1 0 0,-1 1-1 0 0,1-1 0 0 0,0 1 0 0 0,0-1 0 0 0,0 1 1 0 0,0-1-1 0 0,0 1 0 0 0,0-1 0 0 0,1 1 1 0 0,-1 0-1 0 0,0-1 0 0 0,0 1 0 0 0,0-1 1 0 0,0 1-1 0 0,1 0 0 0 0,7 2 166 0 0,0-1 0 0 0,0 0 1 0 0,1 0-1 0 0,-1 0 0 0 0,1-1 0 0 0,11 0 0 0 0,10 1-54 0 0,94 23-94 0 0,-42-6-380 0 0,-42-12-731 0 0,-39-7 654 0 0,12 1-1862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08.1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51 488 0 0,'0'0'11739'0'0,"10"5"-10166"0"0,10-9-1641 0 0,-1-1 0 0 0,0-1 0 0 0,0 0 0 0 0,0-2 0 0 0,34-18 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44.1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15 600 0 0,'4'-15'9527'0'0,"-2"18"-9339"0"0,0-1 1 0 0,0 0-1 0 0,-1 0 0 0 0,1 1 1 0 0,-1-1-1 0 0,0 1 1 0 0,1-1-1 0 0,-1 1 0 0 0,-1-1 1 0 0,1 1-1 0 0,0 0 0 0 0,0 0 1 0 0,-1 3-1 0 0,2 8 415 0 0,-1 21 0 0 0,-1-16-94 0 0,-1 126 1730 0 0,0 2-714 0 0,5-36-709 0 0,-1 336 1310 0 0,-1-187-1060 0 0,-1-223-974 0 0,-1-18-9 0 0,5 33 0 0 0,-5-52-99 0 0,1 8-72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45.8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14 1936 0 0,'-12'-11'13691'0'0,"12"10"-13505"0"0,5-1 501 0 0,16 6 1185 0 0,338 213 1078 0 0,-351-212-2903 0 0,49 32 219 0 0,174 109 2070 0 0,-206-131-1649 0 0,44 23 287 0 0,-41-27-854 0 0,-27-11-96 0 0,9 3 80 0 0,22 1 58 0 0,-31-3-109 0 0,2 0-1122 0 0,-3-1 1068 0 0,0 0 0 0 0,1 0 0 0 0,-1 0 1 0 0,0 0-1 0 0,0 0 0 0 0,0 1 0 0 0,0-1 0 0 0,0 0 0 0 0,0 0 0 0 0,0 0 0 0 0,0 0 0 0 0,0 1 0 0 0,0-1 1 0 0,0 0-1 0 0,0 0 0 0 0,0 0 0 0 0,0 0 0 0 0,0 1 0 0 0,0-1 0 0 0,0 0 0 0 0,0 0 0 0 0,0 0 0 0 0,0 0 1 0 0,0 1-1 0 0,0-1 0 0 0,0 0 0 0 0,0 0 0 0 0,0 0 0 0 0,1 11 254 0 0,-15 185 2165 0 0,2-63-1739 0 0,17 221-35 0 0,-4-338-616 0 0,8 294 384 0 0,-7-237-393 0 0,-2-71-7 0 0,1 3-14 0 0,0 18 44 0 0,-2-14-65 0 0,1-8 14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48.5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11 1168 0 0,'-10'-11'10344'0'0,"17"15"-10337"0"0,0-1 1 0 0,0 1 0 0 0,0 1-1 0 0,10 8 1 0 0,-10-8-2 0 0,14 10 96 0 0,-21-15-65 0 0,7 7 89 0 0,-8-8-424 0 0,-6-5-487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58.0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1812 0 0,'6'8'6629'0'0,"-5"-7"-6292"0"0,27 4 301 0 0,-1-1-1 0 0,0-1 1 0 0,50-2-1 0 0,-28 0-324 0 0,241 7 617 0 0,164 4-110 0 0,315-10 225 0 0,-95 0-627 0 0,624 35-493 0 0,-1267-36 63 0 0,254 16-74 0 0,-144-8 28 0 0,271 20-302 0 0,178 10-87 0 0,-262-23 213 0 0,970 40 127 0 0,-613-22 97 0 0,-548-23 389 0 0,-132-10-307 0 0,1-1 0 0 0,-1 0 1 0 0,0 0-1 0 0,10-1 0 0 0,-14 1-248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59.7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13 2464 0 0,'-19'-8'9418'0'0,"19"8"-9369"0"0,0 0-24 0 0,0 0-1 0 0,1 0 1 0 0,13-1 965 0 0,104 3-121 0 0,52 1-1264 0 0,-147-4 34 0 0,31-1-346 0 0,-20-4-2526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00.1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39 1380 0 0,'-3'-9'2654'0'0,"2"5"-1489"0"0,0 0 0 0 0,-1 0-1 0 0,0 0 1 0 0,-3-5 0 0 0,4 8-799 0 0,-1-3 484 0 0,1 10 576 0 0,6 130 651 0 0,-1-24-1919 0 0,-3-74-220 0 0,1 11-848 0 0,3-16-6347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00.6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22 1348 0 0,'-8'-22'11453'0'0,"10"36"-9943"0"0,24 175 1553 0 0,-12-104-2641 0 0,40 192 1057 0 0,-54-277-1442 0 0,0 1 0 0 0,0 0 0 0 0,0-1 0 0 0,0 1 0 0 0,0-1 0 0 0,0 1 0 0 0,1 0 0 0 0,-1-1 0 0 0,0 1 0 0 0,1 0 0 0 0,-1-1 0 0 0,0 1 0 0 0,1-1 0 0 0,-1 1 0 0 0,1-1 0 0 0,-1 1 0 0 0,1-1 0 0 0,-1 1 0 0 0,1-1 0 0 0,-1 0 0 0 0,1 1 0 0 0,0-1 0 0 0,0 0-24 0 0,-1 0-1 0 0,1 0 1 0 0,-1 0 0 0 0,1 0-1 0 0,-1 0 1 0 0,1 0 0 0 0,-1-1 0 0 0,1 1-1 0 0,-1 0 1 0 0,1 0 0 0 0,-1-1-1 0 0,0 1 1 0 0,1 0 0 0 0,-1-1 0 0 0,1 1-1 0 0,-1 0 1 0 0,0-1 0 0 0,1 1-1 0 0,-1-1 1 0 0,0 1 0 0 0,1-1 0 0 0,3-5-8 0 0,0-1 0 0 0,-1 1 0 0 0,3-8 0 0 0,-5 11 43 0 0,58-136-88 0 0,73-160-888 0 0,-124 283 426 0 0,13-25-903 0 0,-3 16-5706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02.4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27 1220 0 0,'0'0'3319'0'0,"-10"-20"3898"0"0,10 20-7253 0 0,-1-7 1162 0 0,1 7-1119 0 0,0 1-1 0 0,0-1 1 0 0,0 0 0 0 0,0 0-1 0 0,0 0 1 0 0,0 0 0 0 0,0 0-1 0 0,0 0 1 0 0,0 0 0 0 0,0 0-1 0 0,0 0 1 0 0,0 0 0 0 0,0 0 0 0 0,0 0-1 0 0,0 1 1 0 0,0-1 0 0 0,0 0-1 0 0,0 0 1 0 0,0 0 0 0 0,0 0-1 0 0,0 0 1 0 0,-1 0 0 0 0,1 0 0 0 0,0 0-1 0 0,0 0 1 0 0,0 0 0 0 0,0 0-1 0 0,0 0 1 0 0,0 0 0 0 0,0 0-1 0 0,0 0 1 0 0,0 0 0 0 0,0 1 0 0 0,0-1-1 0 0,0 0 1 0 0,0 0 0 0 0,0 0-1 0 0,0 0 1 0 0,-1 0 0 0 0,1 0-1 0 0,0 0 1 0 0,0 0 0 0 0,0 0-1 0 0,0 0 1 0 0,0 0 0 0 0,0 0 0 0 0,0 0-1 0 0,0 0 1 0 0,0 0 0 0 0,0 0-1 0 0,0 0 1 0 0,0 0 0 0 0,-1 0-1 0 0,1-1 1 0 0,0 1 0 0 0,0 0 0 0 0,0 0-1 0 0,0 0 1 0 0,0 0 0 0 0,0 0-1 0 0,0 0 1 0 0,0 0 0 0 0,0 0-1 0 0,0 0 1 0 0,0 0 0 0 0,0 0 0 0 0,0 0-1 0 0,0 0 1 0 0,-1 0 5 0 0,-1 20 224 0 0,4-6 6 0 0,-1 1 0 0 0,-1-1 0 0 0,0 1 1 0 0,-3 16-1 0 0,0 24 494 0 0,3 46 527 0 0,0-100-1241 0 0,0 24 470 0 0,0-24-422 0 0,-3 22 68 0 0,3-22-125 0 0,0 80 385 0 0,-1-29-144 0 0,3 15 326 0 0,-2-66-457 0 0,0 3 102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03.2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11 100 1244 0 0,'-10'-5'11448'0'0,"20"1"-11134"0"0,1 1-1 0 0,0 1 0 0 0,0 0 0 0 0,0 0 0 0 0,0 1 0 0 0,14 1 0 0 0,0-1-110 0 0,159-10 847 0 0,71-5-23 0 0,390-31-661 0 0,-405 41-1871 0 0,-238 6 1361 0 0,10 0-718 0 0,-6 0 1116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03.7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0 720 0 0,'7'3'8294'0'0,"109"-2"-4507"0"0,151-3-3679 0 0,-223 0-775 0 0,-26 2-6040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11.3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539 99 2760 0 0,'-20'22'14974'0'0,"28"-29"-14842"0"0,1 1 0 0 0,-1-2 0 0 0,-1 1 0 0 0,10-12 0 0 0,-13 14 64 0 0,-3 4-143 0 0,0 0 1 0 0,0 1-1 0 0,0-1 1 0 0,-1 0-1 0 0,1 0 1 0 0,0 0-1 0 0,-1-1 1 0 0,1 1-1 0 0,0 0 1 0 0,-1 0-1 0 0,1 0 1 0 0,-1 0-1 0 0,0-1 1 0 0,1 1-1 0 0,-1 0 1 0 0,0 0-1 0 0,0 0 1 0 0,0-1-1 0 0,0 1 1 0 0,0 0-1 0 0,0 0 1 0 0,0-1-1 0 0,0 1 1 0 0,-1 0-1 0 0,1 0 1 0 0,0-1-1 0 0,-1 1 1 0 0,1 0-1 0 0,-1 0 1 0 0,1 0-1 0 0,-1 0 1 0 0,1 0-1 0 0,-1 0 1 0 0,0 0-1 0 0,0 0 1 0 0,0 0-1 0 0,1 0 1 0 0,-1 0-1 0 0,0 0 1 0 0,0 0-1 0 0,0 1 1 0 0,0-1-1 0 0,0 0 1 0 0,-2 0-1 0 0,-2-2-19 0 0,0 0 0 0 0,0 1 0 0 0,-1-1 1 0 0,1 1-1 0 0,-1 0 0 0 0,1 1 0 0 0,-12-3 0 0 0,2 4 21 0 0,-1 0-1 0 0,0 0 1 0 0,0 2 0 0 0,1 0-1 0 0,-1 0 1 0 0,1 2 0 0 0,-1 0-1 0 0,1 1 1 0 0,1 0 0 0 0,-27 14-1 0 0,14-5 52 0 0,2 1 0 0 0,-1 1 0 0 0,2 2 0 0 0,-39 34 0 0 0,48-37-51 0 0,0 0 0 0 0,2 1 0 0 0,0 0 0 0 0,0 1 0 0 0,2 1 0 0 0,0 0 0 0 0,1 0 0 0 0,1 1 0 0 0,1 0 0 0 0,0 1 0 0 0,-7 28 0 0 0,12-32-22 0 0,0 1 0 0 0,1 0 0 0 0,1-1 0 0 0,0 1 1 0 0,1 0-1 0 0,1 0 0 0 0,1-1 0 0 0,0 1 0 0 0,1 0 0 0 0,1-1 0 0 0,1 0 0 0 0,0 0 0 0 0,1 0 0 0 0,13 24 0 0 0,-7-19-100 0 0,2 0 0 0 0,0-1-1 0 0,1-1 1 0 0,1-1-1 0 0,1 0 1 0 0,0-1-1 0 0,2 0 1 0 0,0-2-1 0 0,0 0 1 0 0,43 23 0 0 0,-42-27-504 0 0,0-1 1 0 0,1-1-1 0 0,0-1 1 0 0,0-1-1 0 0,1 0 1 0 0,0-2-1 0 0,0-1 1 0 0,0 0-1 0 0,1-2 1 0 0,-1 0-1 0 0,1-2 1 0 0,22-2-1 0 0,-30 0-511 0 0,-1 0-1 0 0,1-1 1 0 0,-1-1-1 0 0,0-1 0 0 0,0 0 1 0 0,-1 0-1 0 0,26-15 1 0 0,-12-1-3253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06.3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0 808 0 0,'0'0'4769'0'0,"14"14"-1223"0"0,-5 14-2138 0 0,7 52-1 0 0,-1 136 478 0 0,-12-136-1268 0 0,7 25 742 0 0,-10-104-1309 0 0,0 2 29 0 0,1 0 1 0 0,-1 1-1 0 0,1-1 1 0 0,0 0 0 0 0,0 0-1 0 0,0 1 1 0 0,0-1-1 0 0,4 6 1 0 0,-4-9-19 0 0,10 43 631 0 0,-1 21 4 0 0,-5-43-540 0 0,1 32 1 0 0,-2 83 237 0 0,2 35-228 0 0,-4-128-132 0 0,-4 71-1 0 0,0-96 8 0 0,-3 19-4 0 0,-1-8 38 0 0,6-28-58 0 0,0 3 53 0 0,0 1 402 0 0,10-5-450 0 0,15-5-24 0 0,1 2 0 0 0,0 1-1 0 0,44 1 1 0 0,-40 2-1 0 0,223 0 200 0 0,-251-1-206 0 0,10 1-65 0 0,-10-1 72 0 0,1 0 1 0 0,-1 0 0 0 0,0 0-1 0 0,0-1 1 0 0,0 1-1 0 0,0-1 1 0 0,0 1 0 0 0,0-1-1 0 0,0 0 1 0 0,0 0-1 0 0,0 0 1 0 0,0 0 0 0 0,0 0-1 0 0,-1 0 1 0 0,1 0-1 0 0,0-1 1 0 0,1-1 0 0 0,0-1-80 0 0,1 0 1 0 0,-1-1-1 0 0,0 1 1 0 0,0-1 0 0 0,3-9-1 0 0,39-109-405 0 0,-20 48 815 0 0,6 2-196 0 0,-31 73-131 0 0,0-1 0 0 0,0 1 0 0 0,1 0 0 0 0,-1 0 0 0 0,0-1 0 0 0,0 1 0 0 0,1 0 0 0 0,-1-1 0 0 0,0 1 0 0 0,0 0 0 0 0,1 0 0 0 0,-1-1 0 0 0,0 1 0 0 0,0 0 0 0 0,1 0 0 0 0,-1 0 0 0 0,0 0 0 0 0,1-1 0 0 0,-1 1 0 0 0,0 0 0 0 0,1 0 0 0 0,-1 0 1 0 0,1 0-1 0 0,-1 0 0 0 0,0 0 0 0 0,1 0 0 0 0,-1 0 0 0 0,0 0 0 0 0,1 0 0 0 0,-1 0 0 0 0,0 0 0 0 0,1 0 0 0 0,-1 0 0 0 0,0 0 0 0 0,1 1 0 0 0,-1-1 0 0 0,0 0 0 0 0,1 0 0 0 0,-1 0 0 0 0,0 0 0 0 0,1 1 0 0 0,-1-1 0 0 0,0 0 0 0 0,1 0 0 0 0,-1 1 0 0 0,0-1 0 0 0,1 1 0 0 0,11 13 55 0 0,6 24 165 0 0,-1 1-1 0 0,-2 0 1 0 0,10 45 0 0 0,12 30 101 0 0,-33-100-259 0 0,-3-10 3 0 0,1 0 0 0 0,-1 0 1 0 0,1 0-1 0 0,0 0 0 0 0,0 0 0 0 0,5 7 1 0 0,-7-10-16 0 0,11-4-34 0 0,-7-1-91 0 0,-1 1 0 0 0,0-1 0 0 0,0 1 0 0 0,0-1-1 0 0,0 0 1 0 0,0 0 0 0 0,2-5 0 0 0,15-35-325 0 0,-11 23 372 0 0,22-48 141 0 0,43-87 633 0 0,-69 147-801 0 0,0 0 1 0 0,1 0-1 0 0,8-9 0 0 0,-14 18 50 0 0,1-1 0 0 0,-1 1 0 0 0,0 0 0 0 0,1-1 0 0 0,-1 1 0 0 0,1 0 0 0 0,-1 0 0 0 0,0 0 0 0 0,1-1 0 0 0,-1 1 0 0 0,1 0 0 0 0,-1 0 0 0 0,1 0 0 0 0,-1 0 0 0 0,1 0 0 0 0,-1 0 0 0 0,0 0 0 0 0,1 0 0 0 0,-1 0 0 0 0,1 0 1 0 0,-1 0-1 0 0,1 0 0 0 0,-1 0 0 0 0,1 0 0 0 0,-1 0 0 0 0,1 1 0 0 0,-1-1 0 0 0,0 0 0 0 0,1 0 0 0 0,-1 0 0 0 0,1 1 0 0 0,-1-1 0 0 0,0 0 0 0 0,1 0 0 0 0,-1 1 0 0 0,0-1 0 0 0,1 0 0 0 0,-1 1 0 0 0,0-1 0 0 0,1 1 0 0 0,-1 0 0 0 0,12 17 21 0 0,-12-17-21 0 0,47 93 231 0 0,28 51-96 0 0,-62-122-139 0 0,-2-2 17 0 0,1-1-1 0 0,23 29 1 0 0,-34-48-13 0 0,-1 0 0 0 0,1 0 0 0 0,0 0 0 0 0,0-1-1 0 0,0 1 1 0 0,0 0 0 0 0,-1-1 0 0 0,1 1 0 0 0,0 0 0 0 0,0-1 0 0 0,0 1 0 0 0,0-1 0 0 0,0 0-1 0 0,0 1 1 0 0,1-1 0 0 0,-1 0 0 0 0,0 0 0 0 0,0 1 0 0 0,0-1 0 0 0,0 0 0 0 0,0 0 0 0 0,2-1 0 0 0,0 1-26 0 0,-1-1 1 0 0,0 0 0 0 0,0 1 0 0 0,0-1 0 0 0,0 0 0 0 0,0 0 0 0 0,-1-1 0 0 0,1 1 0 0 0,0 0 0 0 0,0-1-1 0 0,1-1 1 0 0,3-3-90 0 0,-1 0-1 0 0,0 0 1 0 0,0-1-1 0 0,0 0 0 0 0,4-9 1 0 0,6-14-100 0 0,25-52 403 0 0,-25 53-101 0 0,-13 26-101 0 0,-1 3 15 0 0,-1-1 0 0 0,0 1 0 0 0,1-1 1 0 0,-1 1-1 0 0,0 0 0 0 0,1-1 0 0 0,-1 1 0 0 0,0-1 0 0 0,1 1 0 0 0,-1 0 0 0 0,1-1 0 0 0,-1 1 0 0 0,0 0 1 0 0,1-1-1 0 0,-1 1 0 0 0,2 0 0 0 0,-1 0 2 0 0,1 0 0 0 0,-1 0 1 0 0,0 0-1 0 0,1 0 0 0 0,-1 0 1 0 0,1 0-1 0 0,-1 1 0 0 0,0-1 0 0 0,1 1 1 0 0,-1-1-1 0 0,2 2 0 0 0,32 11-280 0 0,0-1 0 0 0,52 9 0 0 0,75 6-233 0 0,-19-4-52 0 0,111 6 461 0 0,-213-26 99 0 0,-30-1 7 0 0,-6-1-1 0 0,-1-1 0 0 0,1 0 1 0 0,0 0-1 0 0,-1 0 0 0 0,6-1 1 0 0,-2 1 2 0 0,44-1 235 0 0,-50 1-182 0 0,-1-1-46 0 0,17 1 28 0 0,-16 0-39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08.2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0 616 0 0,'0'0'4090'0'0,"-10"8"-3676"0"0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09.5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43 224 0 0,'2'-2'480'0'0,"-1"1"0"0"0,1-1 0 0 0,-1 0 0 0 0,1 1 0 0 0,-1-1 0 0 0,0 0-1 0 0,0 0 1 0 0,0 0 0 0 0,0 0 0 0 0,0 0 0 0 0,-1 0 0 0 0,1 0 0 0 0,0 0 0 0 0,-1 0 0 0 0,1-2 0 0 0,-1 3-212 0 0,4-9 2491 0 0,-2 13-2682 0 0,-1-1 0 0 0,0 0 0 0 0,0 1 0 0 0,0-1 0 0 0,0 1 0 0 0,0-1 0 0 0,0 1-1 0 0,0 5 1 0 0,2 24 223 0 0,-2-26-221 0 0,11 333 2867 0 0,-11-295-2615 0 0,13 288 2053 0 0,-3-189-1633 0 0,12 183 1513 0 0,0-87-1974 0 0,-23-235 1165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10.5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44 1036 0 0,'-58'-20'10123'0'0,"56"20"-9795"0"0,-1-2 208 0 0,-3-2 1173 0 0,6 4-1678 0 0,0-1 0 0 0,0 1 1 0 0,1 0-1 0 0,-1 0 1 0 0,0-1-1 0 0,0 1 0 0 0,0 0 1 0 0,1 0-1 0 0,-1 0 0 0 0,0-1 1 0 0,0 1-1 0 0,1 0 0 0 0,-1 0 1 0 0,0 0-1 0 0,0 0 1 0 0,1 0-1 0 0,-1 0 0 0 0,0 0 1 0 0,1 0-1 0 0,-1-1 0 0 0,0 1 1 0 0,0 0-1 0 0,1 0 0 0 0,-1 0 1 0 0,0 0-1 0 0,1 0 1 0 0,-1 1-1 0 0,0-1 0 0 0,0 0 1 0 0,1 0-1 0 0,-1 0 0 0 0,148 2 1661 0 0,-81 1-1417 0 0,452-7 411 0 0,-159-3-690 0 0,24 6-106 0 0,-202-6 23 0 0,-180 7 4 0 0,10 0-2442 0 0,-8 1 1364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11.0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32 1056 0 0,'6'-4'6924'0'0,"13"0"-4143"0"0,27-3 0 0 0,56 1-1528 0 0,-43 4-829 0 0,50-1-217 0 0,17-1-880 0 0,-94 2-4073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11.7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2768 0 0,'8'3'6558'0'0,"149"9"-647"0"0,-74-8-4900 0 0,288 12 1598 0 0,-123-6-1473 0 0,439 20 512 0 0,-653-28-1694 0 0,14 1-346 0 0,68-5 1 0 0,-115 2 83 0 0,9-1-75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12.2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9 256 0 0,'-24'3'14877'0'0,"62"-2"-13711"0"0,258-7-496 0 0,-216 4-743 0 0,-49 1-342 0 0,25-1-807 0 0,-24 0-5063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13.6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0 832 0 0,'0'0'3584'0'0,"-6"20"1174"0"0,4-15-4520 0 0,0 0 0 0 0,0 0 0 0 0,1 0 0 0 0,-1 1 0 0 0,1-1 0 0 0,0 0 0 0 0,0 0 0 0 0,1 1 0 0 0,0 10 1 0 0,1 6 321 0 0,6 25 1 0 0,-3-21-165 0 0,9 179 1043 0 0,-15 1-141 0 0,6 140 932 0 0,9-221-1756 0 0,4 64 271 0 0,-15-137-339 0 0,-7 87 0 0 0,-12 171 400 0 0,19 2 72 0 0,-2-304-859 0 0,-6 597 1235 0 0,-17-286-1078 0 0,12-181-118 0 0,8-105 9 0 0,-3 25-117 0 0,-1-22-2878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15.3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13 160 140 0 0,'-13'3'14385'0'0,"13"-3"-14323"0"0,8 3 377 0 0,0-2 1 0 0,0 1 0 0 0,0-1-1 0 0,0 0 1 0 0,0-1 0 0 0,14-1-1 0 0,-1 1-131 0 0,1229-11 598 0 0,-1167 9-882 0 0,960-6-1299 0 0,-973 8 1147 0 0,789-9-463 0 0,-442-22-149 0 0,-296 19 585 0 0,22-3-30 0 0,79-4-293 0 0,-33 15-919 0 0,-186 4 1395 0 0,27-1-2 0 0,-28 1-6 0 0,-1 0-38 0 0,27 1-128 0 0,-26-1 164 0 0,0 0 0 0 0,17 0 22 0 0,-17 0-10 0 0,26-2 134 0 0,-26 2-20 0 0,-1-1-37 0 0,0-1-1 0 0,0 0 0 0 0,-1 1 0 0 0,1-1 1 0 0,0 0-1 0 0,-1 0 0 0 0,1 1 1 0 0,0-3-1 0 0,3-14-32 0 0,2-3-1698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16.3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64 512 0 0,'-39'-39'10380'0'0,"39"40"-10290"0"0,-1 0 0 0 0,1 0 1 0 0,-1 0-1 0 0,1 0 0 0 0,0 0 0 0 0,-1 0 1 0 0,1 0-1 0 0,0 0 0 0 0,0 0 1 0 0,0 0-1 0 0,-1 0 0 0 0,1 0 1 0 0,0 0-1 0 0,0 0 0 0 0,1 0 0 0 0,-1 0 1 0 0,0 1-1 0 0,6 24 280 0 0,-3-14-181 0 0,27 210 826 0 0,-5-30-635 0 0,-10-104-4 0 0,39 124 0 0 0,-47-186-142 0 0,15 37 324 0 0,-20-57-286 0 0,1-1 1 0 0,-1 1-1 0 0,2 0 0 0 0,-1-1 0 0 0,1 0 0 0 0,-1 0 0 0 0,10 9 0 0 0,-13-14-243 0 0,1 1 0 0 0,-1-1-1 0 0,1 0 1 0 0,0 1-1 0 0,-1-1 1 0 0,1 0 0 0 0,0 0-1 0 0,-1 0 1 0 0,1 0 0 0 0,0 1-1 0 0,-1-1 1 0 0,1 0-1 0 0,0 0 1 0 0,-1 0 0 0 0,1 0-1 0 0,0-1 1 0 0,-1 1-1 0 0,1 0 1 0 0,0 0 0 0 0,-1 0-1 0 0,1 0 1 0 0,0-1 0 0 0,-1 1-1 0 0,1 0 1 0 0,-1-1-1 0 0,1 1 1 0 0,0 0 0 0 0,-1-1-1 0 0,1 1 1 0 0,-1-1-1 0 0,1 1 1 0 0,-1-1 0 0 0,1 1-1 0 0,-1-1 1 0 0,1 0 0 0 0,14-19 451 0 0,5-19 87 0 0,28-80-1 0 0,-28 65-482 0 0,46-125-131 0 0,101-235-359 0 0,-157 392 168 0 0,-6 12-353 0 0,0 0 0 0 0,1 0 0 0 0,1 0 0 0 0,0 1 1 0 0,0 0-1 0 0,8-10 0 0 0,-13 19 332 0 0,0-1 0 0 0,-1 0 1 0 0,1 1-1 0 0,0-1 0 0 0,-1 1 0 0 0,1-1 0 0 0,0 0 1 0 0,0 1-1 0 0,-1 0 0 0 0,1-1 0 0 0,0 1 1 0 0,0-1-1 0 0,0 1 0 0 0,0 0 0 0 0,0 0 1 0 0,-1 0-1 0 0,1-1 0 0 0,0 1 0 0 0,0 0 0 0 0,0 0 1 0 0,0 0-1 0 0,0 0 0 0 0,0 0 0 0 0,0 1 1 0 0,0-1-1 0 0,0 0 0 0 0,-1 0 0 0 0,1 1 1 0 0,0-1-1 0 0,0 0 0 0 0,0 1 0 0 0,0-1 0 0 0,0 1 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25.8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12 218 1252 0 0,'10'-32'6107'0'0,"-9"11"-3826"0"0,-1 0 0 0 0,-2 1 0 0 0,0-1 0 0 0,0 0 0 0 0,-10-31 0 0 0,8 23-10 0 0,4 29-2235 0 0,0 0-1 0 0,1 0 0 0 0,-1-1 1 0 0,0 1-1 0 0,1 0 0 0 0,-1 0 1 0 0,0 0-1 0 0,1 0 1 0 0,-1 0-1 0 0,0 0 0 0 0,1 0 1 0 0,-1 1-1 0 0,0-1 1 0 0,1 0-1 0 0,-1 0 0 0 0,0 0 1 0 0,1 0-1 0 0,-1 0 1 0 0,0 0-1 0 0,1 1 0 0 0,-1-1 1 0 0,0 0-1 0 0,1 0 1 0 0,-1 0-1 0 0,0 1 0 0 0,0-1 1 0 0,1 0-1 0 0,-1 0 0 0 0,0 1 1 0 0,0-1-1 0 0,0 0 1 0 0,1 1-1 0 0,-1-1 0 0 0,0 0 1 0 0,0 1-1 0 0,0-1 1 0 0,0 1-1 0 0,35 50 871 0 0,-29-41-869 0 0,70 108 374 0 0,273 469 616 0 0,-279-452 1042 0 0,-70-134-2028 0 0,0-1 0 0 0,0 1 0 0 0,1-1 1 0 0,-1 1-1 0 0,1-1 0 0 0,-1 1 0 0 0,0 0 0 0 0,1-1 1 0 0,-1 1-1 0 0,1-1 0 0 0,-1 0 0 0 0,1 1 1 0 0,-1-1-1 0 0,1 1 0 0 0,-1-1 0 0 0,1 0 0 0 0,0 1 1 0 0,-1-1-1 0 0,1 0 0 0 0,-1 0 0 0 0,1 0 1 0 0,0 1-1 0 0,-1-1 0 0 0,1 0 0 0 0,0 0 0 0 0,-1 0 1 0 0,1 0-1 0 0,1 0 0 0 0,-1-1-11 0 0,1 1 0 0 0,-1-1 0 0 0,1 1 0 0 0,-1-1 0 0 0,1 0 0 0 0,-1 0 0 0 0,0 0 0 0 0,1 0 0 0 0,-1 0 0 0 0,0 0 0 0 0,2-2 0 0 0,27-38-19 0 0,-28 37 55 0 0,10-15-57 0 0,139-222-130 0 0,-103 172-580 0 0,79-87-1 0 0,-100 125-670 0 0,44-43-1961 0 0,-45 53-1912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11.7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24 165 2636 0 0,'0'-21'3153'0'0,"0"1"-1"0"0,-1-1 1 0 0,-1 1 0 0 0,-1 0-1 0 0,-8-30 1 0 0,10 48-2795 0 0,0-3 16 0 0,0 0 26 0 0,0 12-198 0 0,-1 30 159 0 0,4 54-1 0 0,1-32-275 0 0,32 402 136 0 0,-12-227 147 0 0,-17-141 111 0 0,-6-91-435 0 0,-2 6-119 0 0,1-30 19 0 0,0 1 1 0 0,1-1-1 0 0,2 0 0 0 0,0 1 0 0 0,9-38 1 0 0,38-106-62 0 0,-31 117-464 0 0,2 1 1 0 0,2 1 0 0 0,2 0 0 0 0,2 2 0 0 0,2 1 0 0 0,42-50 0 0 0,-12 32-3255 0 0,-9 11-3457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16.6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219 0 1580 0 0,'0'0'8822'0'0,"-9"3"-6718"0"0,-1 0-1770 0 0,0 1 0 0 0,0 1-1 0 0,1 0 1 0 0,0 0 0 0 0,0 1-1 0 0,0 0 1 0 0,1 1 0 0 0,-13 11-1 0 0,5-1-152 0 0,1-1 0 0 0,1 2 0 0 0,-14 20 0 0 0,23-29-105 0 0,-1 0-1 0 0,1 1 0 0 0,1-1 0 0 0,0 1 0 0 0,0 0 0 0 0,1 1 0 0 0,0-1 0 0 0,0 0 0 0 0,1 1 0 0 0,1-1 0 0 0,-1 21 0 0 0,3-23-120 0 0,-1 0 0 0 0,1-1 0 0 0,1 0 0 0 0,-1 1-1 0 0,1-1 1 0 0,0 0 0 0 0,1 0 0 0 0,0 0 0 0 0,0 0 0 0 0,0 0 0 0 0,1-1 0 0 0,0 1 0 0 0,1-1 0 0 0,-1 0-1 0 0,1 0 1 0 0,0-1 0 0 0,10 9 0 0 0,-8-8-378 0 0,1 0 0 0 0,0-1-1 0 0,0 0 1 0 0,0 0 0 0 0,1-1 0 0 0,0 0-1 0 0,11 3 1 0 0,-9-4-1041 0 0,0-1-1 0 0,0 1 0 0 0,13-1 0 0 0,0 0-3208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17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357 41 2164 0 0,'-6'-4'4215'0'0,"2"0"-3443"0"0,-1 1 0 0 0,1-1 0 0 0,-1 1 0 0 0,0 0 0 0 0,0 1 0 0 0,-1-1 0 0 0,-8-2 0 0 0,5 3-362 0 0,0-1 0 0 0,0 2-1 0 0,0-1 1 0 0,-13 0 0 0 0,10 2-282 0 0,0 1 0 0 0,1-1 0 0 0,-1 2 0 0 0,1-1 0 0 0,-1 2 0 0 0,1 0 0 0 0,0 0 0 0 0,-12 5 0 0 0,14-3 50 0 0,1 0 0 0 0,-1 0 1 0 0,1 0-1 0 0,0 1 0 0 0,1 0 0 0 0,-1 1 0 0 0,1 0 0 0 0,0 0 0 0 0,1 0 1 0 0,0 1-1 0 0,0 0 0 0 0,0 0 0 0 0,1 0 0 0 0,1 1 0 0 0,-1 0 0 0 0,1 0 0 0 0,1 0 1 0 0,0 1-1 0 0,0-1 0 0 0,1 1 0 0 0,0-1 0 0 0,0 1 0 0 0,1 0 0 0 0,1 0 1 0 0,-1-1-1 0 0,2 13 0 0 0,1-12-72 0 0,-1 1 1 0 0,1-1 0 0 0,1 1-1 0 0,0-1 1 0 0,0 0-1 0 0,1 0 1 0 0,0 0-1 0 0,1-1 1 0 0,0 1-1 0 0,1-1 1 0 0,0-1 0 0 0,0 1-1 0 0,1-1 1 0 0,0 0-1 0 0,15 13 1 0 0,-14-14-346 0 0,0-1-1 0 0,0 0 1 0 0,1-1 0 0 0,0 0 0 0 0,0-1 0 0 0,0 1 0 0 0,1-2 0 0 0,0 1 0 0 0,-1-1 0 0 0,17 2-1 0 0,-12-3-1158 0 0,1-1-1 0 0,25-1 1 0 0,-27-1-1663 0 0,20-4 1 0 0,-2-3-3860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18.0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0 402 1012 0 0,'2'-9'2564'0'0,"-1"4"-1867"0"0,0 0 0 0 0,0 0-1 0 0,0 0 1 0 0,0 0 0 0 0,1 0-1 0 0,0 1 1 0 0,0-1 0 0 0,0 1-1 0 0,1-1 1 0 0,-1 1 0 0 0,1 0-1 0 0,6-7 1 0 0,-8 10-636 0 0,-1 1 1 0 0,1-1-1 0 0,0 1 1 0 0,0-1-1 0 0,0 1 0 0 0,0 0 1 0 0,0-1-1 0 0,0 1 0 0 0,0 0 1 0 0,0 0-1 0 0,0-1 0 0 0,0 1 1 0 0,0 0-1 0 0,0 0 0 0 0,0 0 1 0 0,0 0-1 0 0,0 0 0 0 0,-1 0 1 0 0,1 1-1 0 0,0-1 0 0 0,0 0 1 0 0,0 0-1 0 0,0 1 0 0 0,0-1 1 0 0,0 1-1 0 0,0-1 0 0 0,0 1 1 0 0,0-1-1 0 0,-1 1 0 0 0,1-1 1 0 0,0 1-1 0 0,0 0 0 0 0,0 0 1 0 0,4 3 131 0 0,-1 1 1 0 0,0-1-1 0 0,7 10 1 0 0,-11-13-156 0 0,16 24 244 0 0,-1 0 1 0 0,-2 1-1 0 0,15 39 0 0 0,-15-34-149 0 0,53 146 186 0 0,3 5-161 0 0,-58-157 419 0 0,14 24-1 0 0,-25-49-541 0 0,1 1-1 0 0,-1 0 1 0 0,0-1 0 0 0,1 1 0 0 0,-1-1-1 0 0,0 1 1 0 0,1 0 0 0 0,-1-1-1 0 0,1 1 1 0 0,-1-1 0 0 0,1 1-1 0 0,-1-1 1 0 0,1 0 0 0 0,0 1 0 0 0,-1-1-1 0 0,1 0 1 0 0,-1 1 0 0 0,1-1-1 0 0,0 0 1 0 0,-1 0 0 0 0,1 1 0 0 0,0-1-1 0 0,-1 0 1 0 0,1 0 0 0 0,0 0-1 0 0,-1 0 1 0 0,1 0 0 0 0,0 0-1 0 0,0 0 1 0 0,1 0 8 0 0,-1-1 0 0 0,1 0 0 0 0,-1 0-1 0 0,0 1 1 0 0,1-1 0 0 0,-1 0 0 0 0,0 0 0 0 0,0 0-1 0 0,0 0 1 0 0,0 0 0 0 0,0 0 0 0 0,2-2 0 0 0,2-6 45 0 0,1 1 1 0 0,-1 0 0 0 0,4-11 0 0 0,-9 18-78 0 0,17-41 31 0 0,-2-1 0 0 0,15-68 0 0 0,-26 93-79 0 0,50-219-414 0 0,15-59 64 0 0,-59 253 50 0 0,-6 24-769 0 0,0 0 0 0 0,2 0 0 0 0,14-35 0 0 0,-18 51 285 0 0,4-7-419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18.8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15 105 2720 0 0,'-8'11'7252'0'0,"8"-3"-6654"0"0,1-1 0 0 0,-1 1 0 0 0,1 0 0 0 0,1-1-1 0 0,3 14 1 0 0,3 17-228 0 0,0 229 107 0 0,-9-181-276 0 0,0-76-460 0 0,-2-14-345 0 0,-2-18 94 0 0,-13-169 1563 0 0,14 129 1264 0 0,6-69 1 0 0,-1 118-2273 0 0,0 0 0 0 0,1 0 0 0 0,0 0 0 0 0,1 1 0 0 0,8-22 0 0 0,-9 30-199 0 0,0 0 0 0 0,0 0 0 0 0,0 0 0 0 0,1 0 0 0 0,-1 0 0 0 0,1 0 0 0 0,0 1-1 0 0,0-1 1 0 0,0 1 0 0 0,1 0 0 0 0,-1 0 0 0 0,1 0 0 0 0,0 1 0 0 0,0-1 0 0 0,0 1 0 0 0,0 0-1 0 0,0 0 1 0 0,0 0 0 0 0,8-2 0 0 0,-5 3-21 0 0,-1 0 0 0 0,1 0-1 0 0,-1 1 1 0 0,1-1 0 0 0,-1 2 0 0 0,1-1 0 0 0,-1 1-1 0 0,1 0 1 0 0,-1 0 0 0 0,1 0 0 0 0,-1 1-1 0 0,0 0 1 0 0,0 1 0 0 0,7 2 0 0 0,-11-4 186 0 0,1 1 1 0 0,-1-1-1 0 0,1 1 1 0 0,-1-1-1 0 0,0 1 1 0 0,1 0-1 0 0,-1 0 0 0 0,0 0 1 0 0,0 0-1 0 0,0 0 1 0 0,0 0-1 0 0,-1 1 1 0 0,1-1-1 0 0,-1 1 1 0 0,1-1-1 0 0,-1 1 1 0 0,0 0-1 0 0,0-1 0 0 0,0 1 1 0 0,0 0-1 0 0,-1 0 1 0 0,1-1-1 0 0,-1 1 1 0 0,1 0-1 0 0,-1 0 1 0 0,0 0-1 0 0,0 0 1 0 0,-1 0-1 0 0,1 0 0 0 0,0-1 1 0 0,-1 1-1 0 0,0 0 1 0 0,-1 4-1 0 0,-3 4 117 0 0,0-1-1 0 0,0 0 0 0 0,-1 0 0 0 0,0-1 1 0 0,-1 1-1 0 0,0-1 0 0 0,-1-1 1 0 0,-10 11-1 0 0,-73 55-1599 0 0,90-73 1108 0 0,5 1-573 0 0,7 1 564 0 0,3-3 435 0 0,-1 1 0 0 0,0 1 0 0 0,0 0 1 0 0,0 1-1 0 0,0 0 0 0 0,0 1 0 0 0,-1 0 0 0 0,1 1 0 0 0,-1 1 0 0 0,14 8 0 0 0,-21-11 33 0 0,1 1-1 0 0,-1 0 0 0 0,0 0 1 0 0,0 0-1 0 0,-1 1 0 0 0,0 0 1 0 0,1 0-1 0 0,-2 0 0 0 0,1 0 0 0 0,4 7 1 0 0,-6-7-28 0 0,-1-1 0 0 0,1 1 0 0 0,0 0 0 0 0,-1-1 0 0 0,0 1 0 0 0,0 0 0 0 0,-1 0 0 0 0,1 0 1 0 0,-1 0-1 0 0,0 0 0 0 0,0 0 0 0 0,-1 0 0 0 0,0-1 0 0 0,-2 10 0 0 0,1-6 1 0 0,-1 0 0 0 0,0-1 0 0 0,-1 0 0 0 0,1 1 0 0 0,-1-2 0 0 0,-1 1 0 0 0,1 0 1 0 0,-1-1-1 0 0,-1 1 0 0 0,1-2 0 0 0,-1 1 0 0 0,0 0 0 0 0,0-1 0 0 0,-1 0 0 0 0,-12 7 0 0 0,13-8-292 0 0,-1-1 0 0 0,0 1 0 0 0,0-2-1 0 0,0 1 1 0 0,0-1 0 0 0,0 0 0 0 0,0 0 0 0 0,-1-1-1 0 0,1 0 1 0 0,-1 0 0 0 0,1-1 0 0 0,0 0 0 0 0,-1 0-1 0 0,1 0 1 0 0,-1-1 0 0 0,1-1 0 0 0,-10-2 0 0 0,14 3-486 0 0,0 0 1 0 0,1 0-1 0 0,-1 0 0 0 0,0-1 1 0 0,1 1-1 0 0,-4-4 1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19.6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52 100 3204 0 0,'-50'-57'11568'0'0,"48"72"-11207"0"0,45 298 52 0 0,-21-128 1479 0 0,-22-182-1463 0 0,-1-5-224 0 0,-2-11-256 0 0,-5-17-417 0 0,-2-29 1284 0 0,2 0 1 0 0,3-1-1 0 0,5-116 1 0 0,1 162-750 0 0,1 0 1 0 0,0 0-1 0 0,0 0 1 0 0,1 1-1 0 0,7-18 1 0 0,-8 26-153 0 0,0 1 0 0 0,0 0 0 0 0,1-1 1 0 0,-1 1-1 0 0,1 0 0 0 0,0 0 0 0 0,0 1 0 0 0,5-5 0 0 0,-6 5-73 0 0,1 1 0 0 0,0 1-1 0 0,-1-1 1 0 0,1 0 0 0 0,0 1-1 0 0,0-1 1 0 0,0 1 0 0 0,0 0-1 0 0,0 0 1 0 0,0 0 0 0 0,0 1-1 0 0,0-1 1 0 0,6 0 0 0 0,-5 1 71 0 0,0 0 1 0 0,-1 0 0 0 0,1 1 0 0 0,-1-1 0 0 0,1 1-1 0 0,-1 0 1 0 0,1 0 0 0 0,-1 0 0 0 0,0 1-1 0 0,1-1 1 0 0,-1 1 0 0 0,0-1 0 0 0,0 1 0 0 0,0 0-1 0 0,0 0 1 0 0,0 1 0 0 0,-1-1 0 0 0,1 1-1 0 0,-1-1 1 0 0,5 6 0 0 0,-5-4-11 0 0,1 0 0 0 0,-1 0 0 0 0,1 0 0 0 0,-1 0 0 0 0,0 1 0 0 0,-1-1 0 0 0,1 1 0 0 0,-1 0 0 0 0,0-1 0 0 0,0 1 0 0 0,0 0 0 0 0,-1-1 0 0 0,0 1 0 0 0,0 0 0 0 0,0 6 0 0 0,-2-1 226 0 0,0 0-1 0 0,-1 0 1 0 0,0 0-1 0 0,0-1 0 0 0,-1 1 1 0 0,0-1-1 0 0,-7 12 0 0 0,2-8 97 0 0,0 0 0 0 0,0-1 1 0 0,-1 0-1 0 0,-13 12 0 0 0,12-13 15 0 0,9-8-251 0 0,-1 0-1 0 0,0 0 0 0 0,-1 0 0 0 0,1 0 0 0 0,-4 2 0 0 0,6-4-193 0 0,7-2-669 0 0,0 1 494 0 0,0-1 1 0 0,7-2-1 0 0,-7 1 274 0 0,-1 1-1 0 0,1 0 0 0 0,-1 1 0 0 0,9-1 0 0 0,-8 1 98 0 0,0 1-1 0 0,-1 0 1 0 0,1 0-1 0 0,0 0 1 0 0,-1 1-1 0 0,1-1 0 0 0,-1 1 1 0 0,1 1-1 0 0,-1-1 1 0 0,0 1-1 0 0,0 0 1 0 0,0 0-1 0 0,0 0 0 0 0,5 5 1 0 0,-7-4 55 0 0,1 0 1 0 0,-1-1-1 0 0,0 1 0 0 0,0 0 1 0 0,0 0-1 0 0,-1 1 0 0 0,0-1 1 0 0,0 1-1 0 0,0-1 0 0 0,0 1 1 0 0,0 0-1 0 0,-1-1 0 0 0,0 1 1 0 0,0 0-1 0 0,0 0 0 0 0,-1 0 1 0 0,0 5-1 0 0,0-3 52 0 0,0 0 1 0 0,-1 0-1 0 0,-1 0 1 0 0,1 0-1 0 0,-1 0 0 0 0,0 0 1 0 0,0-1-1 0 0,-1 1 1 0 0,0-1-1 0 0,0 1 0 0 0,-1-1 1 0 0,1 0-1 0 0,-1-1 0 0 0,-1 1 1 0 0,1-1-1 0 0,-1 1 1 0 0,0-1-1 0 0,-7 5 0 0 0,7-6-115 0 0,0 0 0 0 0,0-1-1 0 0,0 0 1 0 0,0 0 0 0 0,0-1-1 0 0,-1 1 1 0 0,1-1 0 0 0,-1 0-1 0 0,1-1 1 0 0,-1 1 0 0 0,0-1-1 0 0,0 0 1 0 0,1-1 0 0 0,-1 1-1 0 0,0-1 1 0 0,0 0 0 0 0,0-1 0 0 0,0 1-1 0 0,0-1 1 0 0,1-1 0 0 0,-1 1-1 0 0,-8-4 1 0 0,8 3-334 0 0,1-1 1 0 0,0 1-1 0 0,-1-1 0 0 0,1 0 1 0 0,1-1-1 0 0,-7-4 0 0 0,7 4-860 0 0,1 0 1 0 0,-1 1-1 0 0,1-1 0 0 0,-4-8 0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20.7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23 429 616 0 0,'1'-74'8084'0'0,"1"24"-4338"0"0,-2 40-2894 0 0,1 18-208 0 0,1 20-265 0 0,-2 283-582 0 0,-2-137-331 0 0,3-162 523 0 0,-1-7 28 0 0,0-1 0 0 0,0 1 0 0 0,0-1 0 0 0,0 1-1 0 0,-1 0 1 0 0,0-1 0 0 0,-2 7 0 0 0,3-11-15 0 0,0 1-1 0 0,0-1 1 0 0,0 0-1 0 0,0 0 1 0 0,0 0 0 0 0,0 0-1 0 0,0 0 1 0 0,0 0-1 0 0,0 0 1 0 0,0 0 0 0 0,-1 0-1 0 0,1 0 1 0 0,0 0-1 0 0,0 0 1 0 0,0 0 0 0 0,0 0-1 0 0,0 0 1 0 0,0 0-1 0 0,0 0 1 0 0,0 0 0 0 0,0 0-1 0 0,-1 0 1 0 0,1 0-1 0 0,0 0 1 0 0,0 0 0 0 0,0 0-1 0 0,0 0 1 0 0,0 0 0 0 0,0 0-1 0 0,0 0 1 0 0,0 0-1 0 0,0 0 1 0 0,0 0 0 0 0,0-1-1 0 0,-1 1 1 0 0,1 0-1 0 0,0 0 1 0 0,0 0 0 0 0,0 0-1 0 0,0 0 1 0 0,0 0-1 0 0,0 0 1 0 0,0 0 0 0 0,0 0-1 0 0,0 0 1 0 0,0 0-1 0 0,0 0 1 0 0,0-1 0 0 0,0 1-1 0 0,0 0 1 0 0,0 0 0 0 0,0 0-1 0 0,0 0 1 0 0,0 0-1 0 0,0 0 1 0 0,0 0 0 0 0,0 0-1 0 0,0-1 1 0 0,-3-5 70 0 0,-14-219 267 0 0,20-1-80 0 0,4 83 126 0 0,-3 108-283 0 0,1 0 0 0 0,11-35 1 0 0,-13 60-98 0 0,0 0 1 0 0,1 0 0 0 0,0 0-1 0 0,0 0 1 0 0,1 1-1 0 0,1 0 1 0 0,6-10 0 0 0,-9 16-31 0 0,0-1 1 0 0,0 1 0 0 0,0 0 0 0 0,1 0-1 0 0,-1 0 1 0 0,1 0 0 0 0,-1 1 0 0 0,1-1 0 0 0,0 1-1 0 0,0 0 1 0 0,0 0 0 0 0,0 0 0 0 0,1 1 0 0 0,-1-1-1 0 0,0 1 1 0 0,1 0 0 0 0,-1 1 0 0 0,1-1 0 0 0,5 0-1 0 0,-1 2-53 0 0,0 0-1 0 0,0 0 0 0 0,0 1 0 0 0,0 0 0 0 0,0 1 1 0 0,-1 0-1 0 0,1 0 0 0 0,-1 1 0 0 0,0 0 1 0 0,0 0-1 0 0,0 1 0 0 0,0 0 0 0 0,-1 1 0 0 0,0-1 1 0 0,0 1-1 0 0,0 1 0 0 0,-1-1 0 0 0,0 1 1 0 0,0 0-1 0 0,-1 1 0 0 0,0-1 0 0 0,0 1 0 0 0,-1 0 1 0 0,5 11-1 0 0,-8-15 70 0 0,1 1-1 0 0,-1-1 1 0 0,0 1 0 0 0,-1-1 0 0 0,1 0 0 0 0,-1 1-1 0 0,0-1 1 0 0,0 1 0 0 0,0-1 0 0 0,-1 1-1 0 0,1-1 1 0 0,-3 7 0 0 0,1-4-4 0 0,0 0 1 0 0,-1-1-1 0 0,0 1 0 0 0,0-1 1 0 0,-1 0-1 0 0,0 0 1 0 0,-6 7-1 0 0,1-2 72 0 0,-1-1 1 0 0,0 0-1 0 0,0-1 0 0 0,-1 0 0 0 0,-1 0 1 0 0,0-1-1 0 0,-17 8 0 0 0,-2-2 466 0 0,-1-1 0 0 0,-33 8 0 0 0,63-21-488 0 0,2 0-36 0 0,0 1-1 0 0,0-1 1 0 0,0 0-1 0 0,0 0 1 0 0,0 0-1 0 0,0 0 1 0 0,-1 0-1 0 0,1 0 1 0 0,0 0-1 0 0,0 0 1 0 0,0 0-1 0 0,0 1 1 0 0,0-1 0 0 0,0 0-1 0 0,0 0 1 0 0,0 0-1 0 0,0 0 1 0 0,0 0-1 0 0,0 0 1 0 0,0 1-1 0 0,0-1 1 0 0,0 0-1 0 0,0 0 1 0 0,0 0-1 0 0,0 0 1 0 0,0 0-1 0 0,0 0 1 0 0,0 1-1 0 0,0-1 1 0 0,0 0-1 0 0,0 0 1 0 0,0 0-1 0 0,0 0 1 0 0,0 0-1 0 0,0 1 1 0 0,0-1-1 0 0,0 0 1 0 0,0 0-1 0 0,0 0 1 0 0,0 0-1 0 0,7 8 26 0 0,14 7 16 0 0,-16-11-37 0 0,165 146-22 0 0,-133-116-5 0 0,-10-7-772 0 0,27 35 0 0 0,-17-18-3235 0 0,-29-36 1152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21.4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50 208 1928 0 0,'-10'-18'10896'0'0,"10"18"-10825"0"0,-1 1-44 0 0,1-1 0 0 0,0 1 0 0 0,-1 0 1 0 0,1 0-1 0 0,-1 0 0 0 0,1-1 0 0 0,0 1 1 0 0,0 0-1 0 0,0 0 0 0 0,-1 0 1 0 0,1 0-1 0 0,0-1 0 0 0,0 1 0 0 0,0 0 1 0 0,1 2-1 0 0,-2 1 71 0 0,-2 31-57 0 0,1 0 1 0 0,2-1 0 0 0,4 40-1 0 0,3 6-190 0 0,-4-37 237 0 0,-3-41-35 0 0,-5-21-50 0 0,-8-57-83 0 0,-11-80 1553 0 0,22 135-1197 0 0,1-1-1 0 0,1 0 1 0 0,1 0 0 0 0,1 1-1 0 0,6-25 1 0 0,-7 39-277 0 0,1 0-1 0 0,0 1 1 0 0,1-1 0 0 0,0 0 0 0 0,0 1 0 0 0,0 0 0 0 0,1-1-1 0 0,0 1 1 0 0,0 1 0 0 0,0-1 0 0 0,7-6 0 0 0,-8 9-95 0 0,0 1 1 0 0,0 0 0 0 0,0-1-1 0 0,0 1 1 0 0,0 0 0 0 0,0 1-1 0 0,1-1 1 0 0,-1 0 0 0 0,1 1 0 0 0,-1 0-1 0 0,1 0 1 0 0,0 0 0 0 0,-1 0-1 0 0,1 1 1 0 0,0-1 0 0 0,-1 1-1 0 0,1 0 1 0 0,0 0 0 0 0,0 1 0 0 0,-1-1-1 0 0,1 1 1 0 0,0-1 0 0 0,3 3-1 0 0,-3-3 40 0 0,-1 1-1 0 0,0 0 0 0 0,0 1 1 0 0,0-1-1 0 0,0 0 0 0 0,0 1 1 0 0,0 0-1 0 0,0-1 1 0 0,0 1-1 0 0,-1 1 0 0 0,1-1 1 0 0,-1 0-1 0 0,0 0 0 0 0,1 1 1 0 0,-1-1-1 0 0,0 1 0 0 0,0 0 1 0 0,-1 0-1 0 0,1 0 1 0 0,-1 0-1 0 0,1 0 0 0 0,-1 0 1 0 0,0 0-1 0 0,0 0 0 0 0,0 0 1 0 0,0 1-1 0 0,-1-1 0 0 0,0 0 1 0 0,1 1-1 0 0,-1-1 1 0 0,0 0-1 0 0,0 1 0 0 0,-1-1 1 0 0,1 0-1 0 0,-1 1 0 0 0,0-1 1 0 0,0 0-1 0 0,0 0 0 0 0,-2 5 1 0 0,-3 4 52 0 0,0 0 0 0 0,0-1 1 0 0,-1 1-1 0 0,-1-1 0 0 0,-15 17 1 0 0,7-11 329 0 0,-1-1 1 0 0,-27 21-1 0 0,42-36-277 0 0,0 1-1 0 0,0-1 1 0 0,1 1-1 0 0,-1-1 0 0 0,1 1 1 0 0,-1 0-1 0 0,1-1 1 0 0,-2 5-1 0 0,3-6-57 0 0,0 1 1 0 0,0-1-1 0 0,0 0 0 0 0,0 1 1 0 0,0-1-1 0 0,1 1 0 0 0,-1-1 0 0 0,0 0 1 0 0,0 1-1 0 0,0-1 0 0 0,1 0 0 0 0,-1 1 1 0 0,0-1-1 0 0,0 0 0 0 0,1 1 0 0 0,-1-1 1 0 0,0 0-1 0 0,1 0 0 0 0,-1 1 0 0 0,0-1 1 0 0,1 0-1 0 0,-1 0 0 0 0,0 1 0 0 0,1-1 1 0 0,-1 0-1 0 0,1 0 0 0 0,-1 0 0 0 0,0 0 1 0 0,1 0-1 0 0,-1 0 0 0 0,1 0 0 0 0,-1 0 1 0 0,0 0-1 0 0,1 0 0 0 0,0 0 0 0 0,1 1-88 0 0,26 7-81 0 0,-12-5 78 0 0,0 2 1 0 0,0 0-1 0 0,-1 1 0 0 0,16 8 1 0 0,-28-12 120 0 0,1 0-1 0 0,-1 0 1 0 0,0 0 0 0 0,1 1 0 0 0,-1-1 0 0 0,0 1 0 0 0,-1 0-1 0 0,1 0 1 0 0,0 0 0 0 0,-1 0 0 0 0,0 1 0 0 0,1-1 0 0 0,-1 0-1 0 0,0 1 1 0 0,-1 0 0 0 0,1-1 0 0 0,-1 1 0 0 0,0 0 0 0 0,0 0-1 0 0,0 0 1 0 0,0 0 0 0 0,0 4 0 0 0,-1-4 58 0 0,0 0 1 0 0,0 0 0 0 0,-1 0-1 0 0,1 1 1 0 0,-1-1-1 0 0,0 0 1 0 0,0 0 0 0 0,-1 0-1 0 0,1 0 1 0 0,-1-1 0 0 0,0 1-1 0 0,0 0 1 0 0,-4 6-1 0 0,2-6 92 0 0,0 1 0 0 0,0-1 0 0 0,0 0 0 0 0,0 0 0 0 0,-1 0 0 0 0,0 0-1 0 0,1-1 1 0 0,-1 0 0 0 0,-8 4 0 0 0,8-5-160 0 0,-1 0 0 0 0,1 0 0 0 0,-1 0 0 0 0,0 0 0 0 0,0-1 0 0 0,0 0 0 0 0,1 0 0 0 0,-1-1 0 0 0,-8 0 0 0 0,10 0-274 0 0,0 0 0 0 0,-1-1 0 0 0,1 0 0 0 0,0 0 0 0 0,0 0 0 0 0,0 0 0 0 0,0-1 0 0 0,1 1 0 0 0,-1-1 0 0 0,0 0 0 0 0,1 0-1 0 0,-1 0 1 0 0,-5-5 0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24.1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406 102 920 0 0,'-1'-7'13665'0'0,"0"6"-13564"0"0,-1-1-1 0 0,1 0 0 0 0,-1 1 0 0 0,0 0 0 0 0,0-1 1 0 0,0 1-1 0 0,0 0 0 0 0,0 0 0 0 0,0 0 1 0 0,0 0-1 0 0,0 1 0 0 0,0-1 0 0 0,0 0 0 0 0,0 1 1 0 0,-1-1-1 0 0,1 1 0 0 0,0 0 0 0 0,-4 0 1 0 0,-4 0 88 0 0,0 0 0 0 0,-19 4 1 0 0,16-1-35 0 0,-1 0 1 0 0,1 2 0 0 0,0-1 0 0 0,0 2 0 0 0,1-1 0 0 0,-1 2-1 0 0,1 0 1 0 0,-20 15 0 0 0,16-9 121 0 0,1 0-1 0 0,0 1 1 0 0,1 1-1 0 0,0 1 1 0 0,-15 22-1 0 0,18-22-151 0 0,1 1-1 0 0,1 1 0 0 0,1-1 1 0 0,0 1-1 0 0,2 1 1 0 0,0 0-1 0 0,1-1 0 0 0,0 2 1 0 0,2-1-1 0 0,0 0 1 0 0,1 1-1 0 0,1-1 0 0 0,3 35 1 0 0,0-39-97 0 0,0 1 0 0 0,1 0-1 0 0,1 0 1 0 0,0-1 0 0 0,1 0 0 0 0,1 0 0 0 0,0 0-1 0 0,1-1 1 0 0,0 0 0 0 0,2 0 0 0 0,-1-1 0 0 0,2 0-1 0 0,0 0 1 0 0,0-1 0 0 0,1-1 0 0 0,0 1 0 0 0,17 11-1 0 0,-18-16-85 0 0,1 0-1 0 0,-1-1 0 0 0,1 0 0 0 0,1-1 1 0 0,-1 0-1 0 0,1 0 0 0 0,0-2 0 0 0,18 4 1 0 0,-14-4-32 0 0,0-1 0 0 0,1-1 0 0 0,0 0 0 0 0,-1-2 0 0 0,33-4 0 0 0,-29 2 52 0 0,1-2 0 0 0,-1-1 0 0 0,0 0 0 0 0,0-2 0 0 0,-1 0 0 0 0,0-1 0 0 0,0-1 0 0 0,-1 0 0 0 0,-1-2 0 0 0,25-20 0 0 0,-27 18 46 0 0,-2 0-1 0 0,0 0 1 0 0,-1-1 0 0 0,0-1-1 0 0,14-26 1 0 0,-9 10 87 0 0,-1-1 0 0 0,11-36 1 0 0,-21 51-83 0 0,-1 1 0 0 0,0-1 0 0 0,-2 0 0 0 0,0 0 0 0 0,-1 0 0 0 0,-1-1 0 0 0,0 1 0 0 0,-5-36 0 0 0,2 39-132 0 0,-1-1 0 0 0,-1 1-1 0 0,0 0 1 0 0,-2 0 0 0 0,1 0-1 0 0,-2 1 1 0 0,0 0-1 0 0,0 0 1 0 0,-2 1 0 0 0,-16-22-1 0 0,15 23-93 0 0,0 1 0 0 0,-1 0 0 0 0,0 1 0 0 0,0 0 0 0 0,-25-16 0 0 0,26 21 141 0 0,-1-1-1 0 0,0 1 0 0 0,0 1 0 0 0,0 0 0 0 0,0 0 0 0 0,-1 1 0 0 0,1 0 1 0 0,-14 0-1 0 0,18 2 9 0 0,-6-1-47 0 0,0 0 0 0 0,-1 1 1 0 0,1 1-1 0 0,-1 0 0 0 0,1 1 0 0 0,0 1 0 0 0,-16 3 0 0 0,18-2-1502 0 0,-20 10 0 0 0,4 1-4975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25.0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36 223 2004 0 0,'-33'9'11163'0'0,"30"-14"-10159"0"0,5-3-641 0 0,0 1 0 0 0,0-1 0 0 0,1 1 1 0 0,0 0-1 0 0,0 0 0 0 0,7-10 1 0 0,29-39 344 0 0,-32 46-683 0 0,2 1 1 0 0,-1 0 0 0 0,2 0 0 0 0,-1 0 0 0 0,1 1 0 0 0,0 0 0 0 0,1 1 0 0 0,-1 1-1 0 0,1-1 1 0 0,23-8 0 0 0,-26 12-48 0 0,1 1-1 0 0,0-1 0 0 0,0 2 1 0 0,0-1-1 0 0,0 1 0 0 0,0 0 1 0 0,0 1-1 0 0,0 0 1 0 0,0 1-1 0 0,0 0 0 0 0,0 0 1 0 0,0 1-1 0 0,0 0 0 0 0,-1 0 1 0 0,18 8-1 0 0,-16-5 23 0 0,0 0 1 0 0,0 2-1 0 0,0-1 0 0 0,-1 1 0 0 0,0 0 1 0 0,0 1-1 0 0,8 10 0 0 0,49 66 802 0 0,-18-21 305 0 0,-46-60-1074 0 0,1 0 1 0 0,0 0-1 0 0,0 0 0 0 0,0 0 0 0 0,0-1 1 0 0,0 1-1 0 0,1-1 0 0 0,-1 0 0 0 0,1 1 1 0 0,0-2-1 0 0,-1 1 0 0 0,1 0 1 0 0,0-1-1 0 0,0 0 0 0 0,0 0 0 0 0,0 0 1 0 0,0 0-1 0 0,1-1 0 0 0,7 1 0 0 0,-8-2-280 0 0,1 1 0 0 0,-1-1 0 0 0,1 0-1 0 0,-1-1 1 0 0,1 1 0 0 0,-1-1 0 0 0,0 1 0 0 0,0-1-1 0 0,0-1 1 0 0,0 1 0 0 0,6-5 0 0 0,-2 0-1721 0 0,0 0 0 0 0,0 0 0 0 0,0-1 0 0 0,8-12 0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25.6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2 233 2244 0 0,'0'0'4839'0'0,"-1"-12"-830"0"0,5 1-3014 0 0,1-1-1 0 0,0 1 1 0 0,1 0 0 0 0,13-19 0 0 0,10-17 621 0 0,-22 32-912 0 0,5-7 462 0 0,13-39 0 0 0,-25 60-1183 0 0,1 2-7 0 0,-1 0 22 0 0,1-1 0 0 0,-1 1-1 0 0,1-1 1 0 0,-1 1-1 0 0,0 0 1 0 0,0 0-1 0 0,1-1 1 0 0,-1 1 0 0 0,0 0-1 0 0,0-1 1 0 0,0 1-1 0 0,1 0 1 0 0,-1 0-1 0 0,0-1 1 0 0,0 1 0 0 0,-1 1-1 0 0,2-1 2 0 0,0 107 72 0 0,0-38 7 0 0,3 40 115 0 0,0 67-255 0 0,-2-145 63 0 0,-1-20 3 0 0,0-1 0 0 0,-2 17 1 0 0,0-26-13 0 0,1-1 1 0 0,-1 1-1 0 0,0 0 1 0 0,0 0-1 0 0,0 0 1 0 0,0-1-1 0 0,0 1 1 0 0,0-1-1 0 0,0 1 1 0 0,-1-1 0 0 0,1 1-1 0 0,-1-1 1 0 0,1 0-1 0 0,-1 1 1 0 0,1-1-1 0 0,-1 0 1 0 0,1 0-1 0 0,-1 0 1 0 0,0-1-1 0 0,0 1 1 0 0,-3 1 0 0 0,-14 7 48 0 0,18-8-24 0 0,0 0 0 0 0,-4 1-22 0 0,4-1 37 0 0,5-1-44 0 0,-1 0 0 0 0,0 0 0 0 0,0 0 1 0 0,0-1-1 0 0,0 1 0 0 0,3-2 0 0 0,-3 2-23 0 0,46-10-1886 0 0,-24 5-1117 0 0,-1 1-3814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12.1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0 76 0 0,'-17'17'4139'0'0,"14"-13"-3311"0"0,0 0 0 0 0,0 0 0 0 0,0 0 0 0 0,1 1 0 0 0,0-1 0 0 0,0 1 0 0 0,0-1-1 0 0,-1 7 1 0 0,2-7-535 0 0,1 0-1 0 0,0 0 0 0 0,0 0 1 0 0,1 1-1 0 0,-1-1 0 0 0,1 0 1 0 0,0 0-1 0 0,0 0 0 0 0,0 0 1 0 0,1 0-1 0 0,-1 0 0 0 0,1-1 1 0 0,0 1-1 0 0,0 0 1 0 0,0-1-1 0 0,5 6 0 0 0,26 35 28 0 0,3-1 0 0 0,2-2 1 0 0,56 49-1 0 0,60 32-6383 0 0,-148-118 4838 0 0,-3-3 613 0 0,0 1 0 0 0,0-1-1 0 0,0 1 1 0 0,1-1-1 0 0,5 1 1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27.4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0 540 0 0,'-1'36'424'0'0,"1"-5"-752"0"0,-2-1 108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29.2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 57 96 0 0,'17'8'9184'0'0,"-6"-3"-6284"0"0,-11-5-2812 0 0,1 0 0 0 0,-1 0 0 0 0,0 1 0 0 0,0-1 0 0 0,0 0 0 0 0,1 0 0 0 0,-1 0 0 0 0,0 0 0 0 0,3-1 969 0 0,-3 0-969 0 0,1-1-14 0 0,-1 0-1 0 0,0 0 0 0 0,-1-1 0 0 0,1 1 1 0 0,0 0-1 0 0,-1 0 0 0 0,0-4 0 0 0,0 5-68 0 0,1-1-5 0 0,0 1-1 0 0,-1 0 0 0 0,1-1 1 0 0,-1 1-1 0 0,1 0 0 0 0,-1 0 0 0 0,0 0 1 0 0,0-1-1 0 0,1 1 0 0 0,-1 0 0 0 0,0 0 1 0 0,0 0-1 0 0,0 0 0 0 0,0 1 0 0 0,0-1 1 0 0,-2-1-1 0 0,1 0-1 0 0,-7-4-14 0 0,-15 3 5 0 0,20 3 8 0 0,-1 0 0 0 0,1 0 0 0 0,-1 1-1 0 0,0 0 1 0 0,1-1 0 0 0,-1 1 0 0 0,1 1-1 0 0,0-1 1 0 0,-1 1 0 0 0,-6 3 0 0 0,-4 2-5 0 0,11-5 19 0 0,-1 0-1 0 0,1 0 1 0 0,0 1-1 0 0,-1 0 1 0 0,1 0-1 0 0,1 0 1 0 0,-1 1-1 0 0,0-1 1 0 0,1 1-1 0 0,0 0 1 0 0,0 0-1 0 0,0 0 1 0 0,0 0 0 0 0,-3 6-1 0 0,5-7 19 0 0,0-1 0 0 0,0 0 0 0 0,0 1 0 0 0,0-1 0 0 0,0 1 0 0 0,1-1 0 0 0,-1 1 0 0 0,1-1 0 0 0,-1 1 0 0 0,1-1 0 0 0,0 1 0 0 0,0 0 0 0 0,0-1 0 0 0,1 1 0 0 0,-1-1 0 0 0,1 1 0 0 0,-1 0 0 0 0,1-1 0 0 0,0 0 0 0 0,0 1 0 0 0,0-1 0 0 0,0 1 0 0 0,0-1 0 0 0,0 0 0 0 0,1 0 0 0 0,-1 0 0 0 0,1 0 0 0 0,0 0 0 0 0,2 2 0 0 0,-2-2-13 0 0,1 0-1 0 0,-1 0 1 0 0,1-1-1 0 0,0 1 1 0 0,-1-1 0 0 0,1 0-1 0 0,0 0 1 0 0,0 0-1 0 0,0 0 1 0 0,0 0 0 0 0,0-1-1 0 0,0 1 1 0 0,0-1-1 0 0,0 0 1 0 0,0 0 0 0 0,0 0-1 0 0,1 0 1 0 0,-1-1-1 0 0,0 1 1 0 0,4-2 0 0 0,-1 0-49 0 0,1 0 0 0 0,0 0 1 0 0,0-1-1 0 0,-1 0 1 0 0,1 0-1 0 0,-1-1 0 0 0,10-7 1 0 0,-10 6 27 0 0,-1-1 0 0 0,0 1 1 0 0,0-1-1 0 0,0 0 0 0 0,0 0 0 0 0,-1 0 0 0 0,0-1 1 0 0,-1 1-1 0 0,1-1 0 0 0,-1 0 0 0 0,-1 0 1 0 0,1 0-1 0 0,-1-1 0 0 0,1-8 0 0 0,-3 14 33 0 0,1 1-1 0 0,-1-1 0 0 0,0 1 1 0 0,0-1-1 0 0,0 1 0 0 0,0-1 0 0 0,-1 1 1 0 0,1-1-1 0 0,0 1 0 0 0,-1-1 1 0 0,1 1-1 0 0,-1-1 0 0 0,1 1 1 0 0,-1 0-1 0 0,1-1 0 0 0,-1 1 0 0 0,0 0 1 0 0,0-1-1 0 0,0 1 0 0 0,-1-1 1 0 0,0 0-11 0 0,0 1 0 0 0,1 0 0 0 0,-1 0 0 0 0,0 0 1 0 0,0 0-1 0 0,0 0 0 0 0,0 0 0 0 0,0 1 0 0 0,0-1 1 0 0,0 0-1 0 0,0 1 0 0 0,0 0 0 0 0,-2-1 0 0 0,-3 1 4 0 0,0 0-1 0 0,1 1 1 0 0,-1-1-1 0 0,1 1 1 0 0,0 0 0 0 0,-1 1-1 0 0,1 0 1 0 0,-9 3-1 0 0,11-3-13 0 0,1 0-1 0 0,-1 0 1 0 0,1 0 0 0 0,0 0-1 0 0,0 1 1 0 0,0 0-1 0 0,0-1 1 0 0,0 1-1 0 0,0 0 1 0 0,1 0 0 0 0,-1 0-1 0 0,1 1 1 0 0,0-1-1 0 0,0 1 1 0 0,0-1 0 0 0,1 1-1 0 0,-1-1 1 0 0,1 1-1 0 0,-1 6 1 0 0,1-7-25 0 0,1 0 0 0 0,-1 0-1 0 0,1 0 1 0 0,0 0 0 0 0,0 0 0 0 0,0 0 0 0 0,1 0 0 0 0,-1 0 0 0 0,1 0-1 0 0,-1 0 1 0 0,1 0 0 0 0,0 0 0 0 0,0 0 0 0 0,1 0 0 0 0,-1-1 0 0 0,0 1-1 0 0,1 0 1 0 0,0-1 0 0 0,-1 1 0 0 0,1-1 0 0 0,0 0 0 0 0,1 0 0 0 0,-1 1-1 0 0,0-1 1 0 0,5 3 0 0 0,-5-4-27 0 0,1 0 0 0 0,-1 0-1 0 0,0 0 1 0 0,0 0 0 0 0,1 0 0 0 0,-1 0 0 0 0,1-1-1 0 0,-1 1 1 0 0,0-1 0 0 0,1 1 0 0 0,-1-1-1 0 0,1 0 1 0 0,-1 0 0 0 0,1 0 0 0 0,-1-1-1 0 0,1 1 1 0 0,-1-1 0 0 0,1 1 0 0 0,-1-1 0 0 0,0 0-1 0 0,1 0 1 0 0,-1 0 0 0 0,5-2 0 0 0,-5 2 43 0 0,0-1 0 0 0,0 1 0 0 0,1-1 0 0 0,-1 0 0 0 0,0 0 0 0 0,0 0 0 0 0,-1 0 1 0 0,1 0-1 0 0,0 0 0 0 0,-1 0 0 0 0,1 0 0 0 0,-1-1 0 0 0,1 1 0 0 0,-1 0 1 0 0,0-1-1 0 0,0 1 0 0 0,0-1 0 0 0,-1 0 0 0 0,1 1 0 0 0,-1-1 0 0 0,1-4 0 0 0,-1 6 17 0 0,0 0-1 0 0,0 0 0 0 0,0 0 0 0 0,0 0 0 0 0,0 0 0 0 0,0 0 0 0 0,-1 0 0 0 0,1 0 1 0 0,0 0-1 0 0,0 0 0 0 0,-1 0 0 0 0,1 0 0 0 0,-1 0 0 0 0,1 0 0 0 0,-1 0 1 0 0,1 1-1 0 0,-1-1 0 0 0,0 0 0 0 0,1 0 0 0 0,-1 1 0 0 0,0-1 0 0 0,1 0 0 0 0,-1 1 1 0 0,0-1-1 0 0,0 1 0 0 0,0-1 0 0 0,0 1 0 0 0,0-1 0 0 0,-1 0 0 0 0,-13 0-1987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30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190 49 1332 0 0,'-2'-7'1472'0'0,"-1"1"-1"0"0,1-1 1 0 0,-1 1-1 0 0,-4-7 0 0 0,7 12-1232 0 0,-6-4 375 0 0,2 4-483 0 0,0 0 0 0 0,0 0 0 0 0,-1 1 0 0 0,1-1 1 0 0,0 1-1 0 0,-1 0 0 0 0,1 0 0 0 0,0 1 0 0 0,0-1 1 0 0,-1 1-1 0 0,-6 2 0 0 0,-2 0 136 0 0,0 1 1 0 0,-20 10-1 0 0,29-12-235 0 0,0 0 1 0 0,1 0 0 0 0,-1 0-1 0 0,1 1 1 0 0,-1-1 0 0 0,1 1-1 0 0,0 0 1 0 0,0 0 0 0 0,0 0-1 0 0,0 1 1 0 0,1-1 0 0 0,-3 5-1 0 0,4-6-21 0 0,0-1-1 0 0,0 1 0 0 0,1 0 1 0 0,-1 0-1 0 0,0-1 0 0 0,1 1 1 0 0,0 0-1 0 0,-1 0 0 0 0,1 0 1 0 0,0 0-1 0 0,0 0 0 0 0,0 0 1 0 0,0 0-1 0 0,0 0 0 0 0,1 0 1 0 0,-1-1-1 0 0,1 1 0 0 0,-1 0 1 0 0,1 0-1 0 0,-1 0 0 0 0,1 0 1 0 0,0-1-1 0 0,0 1 0 0 0,0 0 1 0 0,0-1-1 0 0,0 1 0 0 0,0-1 0 0 0,3 3 1 0 0,0 0-35 0 0,-1-1 1 0 0,1 1-1 0 0,1-1 1 0 0,-1 0 0 0 0,0 0-1 0 0,1 0 1 0 0,0-1-1 0 0,-1 1 1 0 0,1-1-1 0 0,0 0 1 0 0,0-1-1 0 0,0 1 1 0 0,1-1-1 0 0,-1 0 1 0 0,0 0-1 0 0,7 0 1 0 0,-7-1-5 0 0,-1 0 0 0 0,0-1 0 0 0,0 1 0 0 0,0-1 0 0 0,0 0 0 0 0,0 0 1 0 0,0 0-1 0 0,0-1 0 0 0,0 1 0 0 0,0-1 0 0 0,-1 0 0 0 0,1 0 0 0 0,-1 0 0 0 0,1-1 0 0 0,-1 1 0 0 0,0-1 1 0 0,0 0-1 0 0,0 0 0 0 0,0 0 0 0 0,0 0 0 0 0,2-5 0 0 0,-2 5 127 0 0,-1-1 0 0 0,0 0-1 0 0,0 1 1 0 0,0-1 0 0 0,0 0 0 0 0,-1 0 0 0 0,1 0-1 0 0,-1 0 1 0 0,0 0 0 0 0,0 0 0 0 0,-1 0 0 0 0,1 0-1 0 0,-1 0 1 0 0,0-1 0 0 0,0 1 0 0 0,-1 0-1 0 0,0-6 1 0 0,1 9-82 0 0,0 0 0 0 0,-1 1 0 0 0,1-1-1 0 0,0 0 1 0 0,-1 0 0 0 0,1 1 0 0 0,0-1-1 0 0,-1 0 1 0 0,1 1 0 0 0,-1-1 0 0 0,1 1-1 0 0,-1-1 1 0 0,1 0 0 0 0,-1 1 0 0 0,-1-1-1 0 0,1 0-5 0 0,0 0 0 0 0,-1 1 0 0 0,1-1 0 0 0,0 1 0 0 0,-1-1 0 0 0,1 1 0 0 0,-1 0 0 0 0,1 0 0 0 0,-1 0 0 0 0,1 0 0 0 0,0 0-1 0 0,-1 0 1 0 0,1 0 0 0 0,-3 0 0 0 0,2 0-11 0 0,-1 1 0 0 0,1-1 0 0 0,0 0-1 0 0,-1 1 1 0 0,1-1 0 0 0,0 1 0 0 0,-1 0 0 0 0,1 0-1 0 0,0 0 1 0 0,0 0 0 0 0,0 0 0 0 0,0 0-1 0 0,0 0 1 0 0,0 1 0 0 0,0-1 0 0 0,0 1 0 0 0,1-1-1 0 0,-1 1 1 0 0,1 0 0 0 0,-1 0 0 0 0,1 0 0 0 0,-3 3-1 0 0,2-1-15 0 0,1-3 0 0 0,0 0 1 0 0,0 0-1 0 0,1 0 0 0 0,-1 0 1 0 0,1 1-1 0 0,-1-1 0 0 0,1 0 1 0 0,-1 0-1 0 0,1 1 0 0 0,-1-1 0 0 0,1 0 1 0 0,0 1-1 0 0,0-1 0 0 0,0 0 1 0 0,0 1-1 0 0,0-1 0 0 0,0 0 1 0 0,0 1-1 0 0,0-1 0 0 0,0 0 1 0 0,1 0-1 0 0,-1 1 0 0 0,0-1 1 0 0,1 0-1 0 0,-1 0 0 0 0,1 1 1 0 0,0-1-1 0 0,-1 0 0 0 0,1 0 1 0 0,0 0-1 0 0,0 0 0 0 0,0 0 1 0 0,0 0-1 0 0,-1 0 0 0 0,1 0 1 0 0,1 0-1 0 0,1 1 0 0 0,-1 0-24 0 0,1-1-1 0 0,0 1 1 0 0,0-1-1 0 0,0 0 1 0 0,0 0-1 0 0,1 0 1 0 0,-1 0-1 0 0,0 0 1 0 0,0-1-1 0 0,1 1 1 0 0,-1-1-1 0 0,0 0 1 0 0,0 0-1 0 0,6-1 0 0 0,-6 0 32 0 0,-1 1-1 0 0,1-1 0 0 0,-1 0 0 0 0,0 0 0 0 0,0 0 0 0 0,1 0 0 0 0,-1 0 0 0 0,0 0 0 0 0,0-1 0 0 0,0 1 0 0 0,0-1 0 0 0,0 1 0 0 0,0-1 0 0 0,-1 0 0 0 0,1 0 0 0 0,0 0 0 0 0,-1 0 1 0 0,0 0-1 0 0,1 0 0 0 0,-1 0 0 0 0,2-5 0 0 0,-3 5 27 0 0,1 0 0 0 0,-1 1 0 0 0,0-1 0 0 0,1 0 1 0 0,-1 1-1 0 0,0-1 0 0 0,0 0 0 0 0,0 0 0 0 0,0 1 1 0 0,-1-1-1 0 0,1 0 0 0 0,0 1 0 0 0,-1-1 0 0 0,1 0 0 0 0,-1 1 1 0 0,1-1-1 0 0,-1 0 0 0 0,0 1 0 0 0,0-1 0 0 0,0 1 0 0 0,0-1 1 0 0,0 1-1 0 0,0 0 0 0 0,0-1 0 0 0,0 1 0 0 0,0 0 0 0 0,-1 0 1 0 0,1 0-1 0 0,-1 0 0 0 0,1 0 0 0 0,-1 0 0 0 0,-2-1 1 0 0,2 1-34 0 0,0 0 0 0 0,0 0 0 0 0,0 0 0 0 0,-1 0 1 0 0,1 1-1 0 0,0-1 0 0 0,-1 1 0 0 0,1 0 1 0 0,0-1-1 0 0,-1 1 0 0 0,1 0 0 0 0,-1 0 1 0 0,1 1-1 0 0,0-1 0 0 0,-1 0 0 0 0,1 1 1 0 0,0-1-1 0 0,-3 2 0 0 0,2 0-689 0 0,0-1 0 0 0,0 1 0 0 0,0-1 0 0 0,0 1 0 0 0,0 0 0 0 0,1 0 0 0 0,-1 0 0 0 0,-2 3 0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32.3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31 1884 0 0,'-6'-28'9074'0'0,"4"25"-8276"0"0,5 12-541 0 0,0 0 0 0 0,-1 0 0 0 0,0 1 0 0 0,1 16 0 0 0,0 42 459 0 0,-3-47-515 0 0,0 218 1865 0 0,9 199-475 0 0,-3-382-1508 0 0,2 55-812 0 0,-20-125-3357 0 0,7-23 2547 0 0,-1-56 0 0 0,8-39 1732 0 0,0 69 187 0 0,17-251 3465 0 0,-18 302-3709 0 0,1 0 0 0 0,0 1 0 0 0,1-1 0 0 0,7-21 0 0 0,-8 29-129 0 0,0-1 0 0 0,1 1-1 0 0,-1 1 1 0 0,1-1 0 0 0,-1 0-1 0 0,1 1 1 0 0,0-1 0 0 0,1 1-1 0 0,-1 0 1 0 0,1 0 0 0 0,-1 0-1 0 0,1 0 1 0 0,0 1 0 0 0,0-1-1 0 0,8-2 1 0 0,-7 2-27 0 0,0 1-1 0 0,1 0 1 0 0,-1 1-1 0 0,1-1 1 0 0,0 1-1 0 0,0 0 1 0 0,-1 1-1 0 0,1-1 1 0 0,0 1-1 0 0,0 0 1 0 0,0 1 0 0 0,-1-1-1 0 0,1 1 1 0 0,0 0-1 0 0,-1 1 1 0 0,1-1-1 0 0,0 1 1 0 0,-1 0-1 0 0,0 1 1 0 0,1-1-1 0 0,-1 1 1 0 0,0 0-1 0 0,-1 0 1 0 0,1 1 0 0 0,0-1-1 0 0,-1 1 1 0 0,0 0-1 0 0,0 0 1 0 0,0 1-1 0 0,0-1 1 0 0,-1 1-1 0 0,0 0 1 0 0,1 0-1 0 0,1 5 1 0 0,-2-3-9 0 0,0 0 0 0 0,-1 1 0 0 0,0-1-1 0 0,0 0 1 0 0,-1 0 0 0 0,1 1 0 0 0,-2-1 0 0 0,1 1 0 0 0,-1-1 0 0 0,0 1-1 0 0,-1-1 1 0 0,-1 11 0 0 0,0-8 28 0 0,0 0 1 0 0,-1-1-1 0 0,0 1 1 0 0,0-1-1 0 0,-1 0 0 0 0,0 0 1 0 0,-1 0-1 0 0,0-1 0 0 0,-6 9 1 0 0,8-14-6 0 0,0 1 1 0 0,0-1-1 0 0,-1 0 0 0 0,1 0 1 0 0,-1 0-1 0 0,0 0 1 0 0,1 0-1 0 0,-1-1 1 0 0,0 0-1 0 0,-1 0 1 0 0,1 0-1 0 0,0 0 0 0 0,0-1 1 0 0,-1 0-1 0 0,1 0 1 0 0,-9 1-1 0 0,7-1-391 0 0,-1-1-1 0 0,1 0 1 0 0,0 0 0 0 0,-12-2-1 0 0,11 0-1164 0 0,-1 0 0 0 0,0 0 0 0 0,-10-5 0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32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16 256 0 0,'9'-14'7703'0'0,"-7"12"-7221"0"0,-1 2-442 0 0,-1 0 0 0 0,1 0 0 0 0,-1 0 0 0 0,1 0-1 0 0,0 1 1 0 0,-1-1 0 0 0,1 0 0 0 0,-1 0 0 0 0,1 0 0 0 0,0 1 0 0 0,-1-1 0 0 0,1 0 0 0 0,-1 0 0 0 0,1 1 0 0 0,-1-1 0 0 0,1 1 0 0 0,-1-1 0 0 0,0 0 0 0 0,1 1 0 0 0,-1-1 0 0 0,1 1 0 0 0,-1-1 0 0 0,0 1 0 0 0,1-1 0 0 0,-1 1 0 0 0,0-1 0 0 0,0 1 0 0 0,1 0 0 0 0,-1-1 0 0 0,0 2 0 0 0,7 12 60 0 0,-1 0-1 0 0,-1 0 1 0 0,-1 0 0 0 0,4 21-1 0 0,6 62 42 0 0,-10-71-98 0 0,-4-19-12 0 0,9 98 2993 0 0,-8-116-2964 0 0,1 0 0 0 0,0 0 0 0 0,0 0 0 0 0,7-18 0 0 0,-3 10-56 0 0,-5 15 7 0 0,32-94 214 0 0,-29 87-222 0 0,1 1-1 0 0,0 0 0 0 0,1 1 1 0 0,0-1-1 0 0,1 1 0 0 0,-1 0 1 0 0,10-9-1 0 0,-14 17-11 0 0,-1 0 0 0 0,0-1 0 0 0,1 1 0 0 0,0 0 0 0 0,-1 0 0 0 0,1 0 0 0 0,-1 0 0 0 0,1 0 0 0 0,0 0 0 0 0,0 0 0 0 0,0 0 0 0 0,0 1 0 0 0,-1-1 0 0 0,1 1 0 0 0,0 0 0 0 0,0-1 0 0 0,0 1 0 0 0,0 0 0 0 0,0 0 0 0 0,0 0 0 0 0,3 1 0 0 0,-2 0-3 0 0,0 0 1 0 0,-1 0 0 0 0,1 0-1 0 0,0 0 1 0 0,-1 1-1 0 0,1 0 1 0 0,-1-1-1 0 0,1 1 1 0 0,-1 0-1 0 0,0 0 1 0 0,0 0-1 0 0,0 0 1 0 0,3 5-1 0 0,2 3-23 0 0,0 0-1 0 0,-1 0 0 0 0,0 1 0 0 0,-1-1 1 0 0,6 20-1 0 0,12 60-500 0 0,-17-62-1889 0 0,19 54 1 0 0,-21-74-45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33.5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9 302 348 0 0,'-2'-8'6412'0'0,"-3"-25"2929"0"0,3 10-7004 0 0,7-2-2127 0 0,-2-1 0 0 0,0 1 1 0 0,-2 0-1 0 0,-3-47 0 0 0,1 45-153 0 0,1 21-96 0 0,0-1 1 0 0,-1 0-1 0 0,-1-10 1 0 0,1 16-23 0 0,2 2-7 0 0,0 0 71 0 0,0 0-1 0 0,-1 0 1 0 0,1 0-1 0 0,0 0 1 0 0,-1 0-1 0 0,1 0 1 0 0,-1 1 0 0 0,1-1-1 0 0,-1 0 1 0 0,0 0-1 0 0,0 1 1 0 0,1 0-1 0 0,29 404 442 0 0,-5-39-136 0 0,-18-322-259 0 0,-3-21-450 0 0,2 44-1 0 0,-21-93-6453 0 0,15 22 6022 0 0,-4-9-2910 0 0,-2-3-1716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33.9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0 209 448 0 0,'5'-139'13169'0'0,"-5"135"-13097"0"0,0 1 1 0 0,1 0-1 0 0,-1 0 0 0 0,1-1 0 0 0,0 1 0 0 0,0 0 0 0 0,0 0 0 0 0,0 0 1 0 0,0 0-1 0 0,1 0 0 0 0,0 0 0 0 0,-1 0 0 0 0,1 0 0 0 0,0 1 1 0 0,3-4-1 0 0,-3 4-100 0 0,1 0-1 0 0,-1 1 1 0 0,1-1 0 0 0,-1 0 0 0 0,1 1 0 0 0,0 0 0 0 0,0-1 0 0 0,0 1-1 0 0,0 0 1 0 0,-1 1 0 0 0,1-1 0 0 0,0 0 0 0 0,0 1 0 0 0,0 0 0 0 0,1 0-1 0 0,4 0 1 0 0,-1 1-14 0 0,0 0 0 0 0,-1 0 0 0 0,1 1 0 0 0,-1 0 1 0 0,1 0-1 0 0,-1 1 0 0 0,0 0 0 0 0,0 0 0 0 0,0 0 0 0 0,0 1 0 0 0,-1 0 0 0 0,1 0 0 0 0,6 7 0 0 0,-3-3 28 0 0,-1 0 0 0 0,0 1 0 0 0,-1 1 0 0 0,1-1 0 0 0,-2 1 0 0 0,11 20 0 0 0,-14-25 42 0 0,-1 1 1 0 0,0 0-1 0 0,0 0 0 0 0,-1 0 1 0 0,0 0-1 0 0,0 0 0 0 0,0 0 1 0 0,0 0-1 0 0,-1 0 1 0 0,0 0-1 0 0,0 0 0 0 0,-1 0 1 0 0,0 0-1 0 0,-3 11 0 0 0,3-13-11 0 0,-1 0-1 0 0,1 0 1 0 0,-1 0-1 0 0,0-1 0 0 0,0 1 1 0 0,-1-1-1 0 0,1 1 1 0 0,-1-1-1 0 0,1 0 1 0 0,-1 0-1 0 0,0 0 1 0 0,0 0-1 0 0,-1-1 0 0 0,1 1 1 0 0,0-1-1 0 0,-1 0 1 0 0,0 0-1 0 0,1 0 1 0 0,-1 0-1 0 0,0-1 0 0 0,0 1 1 0 0,-6 0-1 0 0,3 0-100 0 0,-1-1 0 0 0,1-1 0 0 0,0 1 0 0 0,0-1 0 0 0,0 0-1 0 0,0-1 1 0 0,-11-2 0 0 0,11 2-436 0 0,1-1-1 0 0,0 0 1 0 0,-8-4-1 0 0,10 4-386 0 0,0 0 0 0 0,0 0 0 0 0,0-1 0 0 0,1 1 0 0 0,-6-5 0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34.6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372 116 1608 0 0,'4'4'8438'0'0,"-3"-7"-8205"0"0,0 0-1 0 0,0 0 0 0 0,0 0 1 0 0,0 0-1 0 0,0 0 1 0 0,-1 0-1 0 0,1 0 1 0 0,-1 0-1 0 0,0 0 0 0 0,0 0 1 0 0,0 0-1 0 0,0 0 1 0 0,-1 0-1 0 0,1 0 0 0 0,-1 0 1 0 0,0 0-1 0 0,0 0 1 0 0,0 0-1 0 0,0 0 0 0 0,0 0 1 0 0,0 1-1 0 0,-1-1 1 0 0,0 0-1 0 0,1 1 0 0 0,-1-1 1 0 0,0 1-1 0 0,0 0 1 0 0,0 0-1 0 0,-1 0 1 0 0,1 0-1 0 0,0 0 0 0 0,-6-3 1 0 0,2 1-182 0 0,0 1 1 0 0,-1-1-1 0 0,1 1 0 0 0,-1 1 1 0 0,0-1-1 0 0,0 1 1 0 0,1 1-1 0 0,-1-1 1 0 0,-1 1-1 0 0,1 0 0 0 0,0 1 1 0 0,0 0-1 0 0,-10 0 1 0 0,7 2-51 0 0,1 0 0 0 0,0 1 0 0 0,1 0 0 0 0,-1 0 0 0 0,0 0 1 0 0,1 1-1 0 0,0 1 0 0 0,0 0 0 0 0,0 0 0 0 0,0 0 0 0 0,1 1 0 0 0,0 0 1 0 0,-7 7-1 0 0,1 1-7 0 0,1 1 1 0 0,0 0 0 0 0,1 0 0 0 0,1 1 0 0 0,-12 24-1 0 0,14-25 59 0 0,2 1 0 0 0,0 0 0 0 0,1 1 0 0 0,1-1 0 0 0,0 1-1 0 0,1 0 1 0 0,1 0 0 0 0,1 0 0 0 0,0 0 0 0 0,1 0 0 0 0,1 0 0 0 0,4 22-1 0 0,-3-26 11 0 0,1 0-1 0 0,0 0 1 0 0,1 0-1 0 0,1-1 1 0 0,0 0-1 0 0,1 0 1 0 0,0 0-1 0 0,0 0 1 0 0,1-1-1 0 0,1 0 0 0 0,0-1 1 0 0,1 0-1 0 0,-1 0 1 0 0,2 0-1 0 0,0-1 1 0 0,15 11-1 0 0,-14-14-167 0 0,0 0 0 0 0,1 0 1 0 0,-1-1-1 0 0,1-1 0 0 0,0 1 0 0 0,1-2 0 0 0,-1 0 0 0 0,0-1 0 0 0,1 0 1 0 0,0-1-1 0 0,-1 0 0 0 0,1-1 0 0 0,18-1 0 0 0,-5-2-1161 0 0,0-1 1 0 0,-1-2-1 0 0,0 0 0 0 0,0-1 0 0 0,39-18 0 0 0,-31 9-2368 0 0,-2-2-1434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35.2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403 35 1536 0 0,'-10'-23'9038'0'0,"7"21"-8883"0"0,0 1 0 0 0,1-1 0 0 0,-1 1 0 0 0,-1 0 0 0 0,1 0 0 0 0,0 0 0 0 0,0 0 0 0 0,0 0 1 0 0,0 1-1 0 0,-1 0 0 0 0,-2-1 0 0 0,-44 3 201 0 0,27 0-72 0 0,-107 6 841 0 0,35-1-554 0 0,90-7-552 0 0,0 0 1 0 0,1 1-1 0 0,-1-1 1 0 0,0 1-1 0 0,-10 3 1 0 0,14-3-4 0 0,0-1 0 0 0,0 1 0 0 0,0-1 0 0 0,0 1 0 0 0,0 0 0 0 0,1-1 0 0 0,-1 1 1 0 0,0 0-1 0 0,0 0 0 0 0,0 0 0 0 0,1-1 0 0 0,-1 1 0 0 0,0 0 0 0 0,1 0 0 0 0,-1 0 1 0 0,1 0-1 0 0,-1 0 0 0 0,1 0 0 0 0,-1 2 0 0 0,1 1 38 0 0,-1 0-1 0 0,1 0 1 0 0,0 0 0 0 0,0 0-1 0 0,1 0 1 0 0,-1 0 0 0 0,1 0-1 0 0,0-1 1 0 0,0 1 0 0 0,3 6-1 0 0,2 16 110 0 0,7 72 863 0 0,37 139-1 0 0,-45-221-814 0 0,1 8 363 0 0,1-1-1 0 0,1 0 0 0 0,21 40 1 0 0,-27-59-507 0 0,1 0 0 0 0,0 0 0 0 0,0-1 1 0 0,1 1-1 0 0,-1-1 0 0 0,1 0 1 0 0,0 0-1 0 0,0 0 0 0 0,0 0 0 0 0,0-1 1 0 0,0 0-1 0 0,0 0 0 0 0,1 0 1 0 0,-1 0-1 0 0,1-1 0 0 0,-1 1 0 0 0,1-1 1 0 0,7 0-1 0 0,8 2-276 0 0,1-2 0 0 0,-1-1-1 0 0,22-2 1 0 0,-26 1-238 0 0,11 0-624 0 0,67-6-2844 0 0,-74 5-272 0 0,20-6 0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35.6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0 892 0 0,'-5'2'12394'0'0,"19"0"-11084"0"0,14 0-783 0 0,90 0-729 0 0,-61 0-2178 0 0,0-1-3690 0 0,-44-1 2003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12.4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38 216 4124 0 0,'-14'-94'11030'0'0,"6"25"-5817"0"0,1 19-2950 0 0,7 48-1942 0 0,1 5-265 0 0,3 13 11 0 0,-1 1 1 0 0,-1 0 0 0 0,1 27 0 0 0,0 3-100 0 0,7 36 3 0 0,3 0 1 0 0,31 101-1 0 0,-32-143-87 0 0,2 0-1 0 0,3-1 1 0 0,0-1-1 0 0,3-1 1 0 0,1 0-1 0 0,33 44 1 0 0,-47-74-269 0 0,-1 0 1 0 0,2 0 0 0 0,-1 0-1 0 0,16 11 1 0 0,17 3-3832 0 0</inkml:trace>
  <inkml:trace contextRef="#ctx0" brushRef="#br0" timeOffset="1">149 634 748 0 0,'-38'-13'9849'0'0,"-67"-33"-1"0"0,104 45-9805 0 0,1 1-1 0 0,-1-1 0 0 0,1 1 1 0 0,0-1-1 0 0,-1 1 0 0 0,1-1 0 0 0,0 1 1 0 0,-1-1-1 0 0,1 1 0 0 0,0-1 1 0 0,-1 1-1 0 0,1-1 0 0 0,0 0 1 0 0,0 1-1 0 0,0-1 0 0 0,0 0 1 0 0,0 1-1 0 0,0-1 0 0 0,0 1 1 0 0,0-1-1 0 0,0 0 0 0 0,0 1 1 0 0,0-1-1 0 0,0 0 0 0 0,0 1 1 0 0,0-1-1 0 0,0 1 0 0 0,1-1 1 0 0,-1 0-1 0 0,0 1 0 0 0,1-1 1 0 0,-1 1-1 0 0,0-1 0 0 0,1 1 1 0 0,-1-1-1 0 0,0 1 0 0 0,1-1 1 0 0,-1 1-1 0 0,1-1 0 0 0,-1 1 1 0 0,1 0-1 0 0,-1-1 0 0 0,1 1 0 0 0,-1 0 1 0 0,2-1-1 0 0,21-17 105 0 0,0 5-924 0 0,0 1-1 0 0,1 2 1 0 0,0 0 0 0 0,29-7 0 0 0,51-9-5382 0 0,-63 16 2286 0 0,-4 1-2344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37.0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93 196 940 0 0,'0'0'1042'0'0,"-9"-3"1010"0"0,1 2-799 0 0,0-1 0 0 0,0 0 1 0 0,-14-6-1 0 0,7 2 148 0 0,14 6-1140 0 0,1-1-207 0 0,0 1-1 0 0,0-1 1 0 0,0 1-1 0 0,0 0 1 0 0,-1-1-1 0 0,1 1 1 0 0,0-1-1 0 0,0 1 1 0 0,-1 0-1 0 0,1-1 1 0 0,0 1 0 0 0,0 0-1 0 0,-1-1 1 0 0,1 1-1 0 0,0 0 1 0 0,-1 0-1 0 0,1-1 1 0 0,-1 1-1 0 0,1 0 1 0 0,0 0-1 0 0,-1-1 1 0 0,1 1-1 0 0,-1 0 1 0 0,0 0 0 0 0,-11-3 665 0 0,10 2-491 0 0,9 1-92 0 0,-6 0-127 0 0,308-9 1223 0 0,-39 0-1181 0 0,720-17 815 0 0,-196-4-1127 0 0,-521 14 139 0 0,-107 4 45 0 0,-19 5-158 0 0,138-11-512 0 0,-30-7 53 0 0,-221 22 444 0 0,26-2 239 0 0,-57 5 0 0 0,-1 0 12 0 0,68-2 42 0 0,-68 2-21 0 0,8 0 296 0 0,-4 0-166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54.7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0 464 0 0,'-1'15'9325'0'0,"2"-13"-8807"0"0,0-1-258 0 0,0-1-1 0 0,0 1 1 0 0,-1 0-1 0 0,1-1 0 0 0,0 1 1 0 0,0-1-1 0 0,0 1 1 0 0,0-1-1 0 0,0 1 0 0 0,0-1 1 0 0,0 1-1 0 0,0-1 1 0 0,0 0-1 0 0,0 0 1 0 0,0 0-1 0 0,2 1 0 0 0,27 1 1779 0 0,62-1-1 0 0,-21-2-2425 0 0,-36 1-391 0 0,-23-1-12 0 0,0 1 0 0 0,0 0 0 0 0,-1 1 0 0 0,1 0 0 0 0,0 1-1 0 0,0 0 1 0 0,11 4 0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55.1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1 804 0 0,'-10'12'7442'0'0,"11"-2"-3595"0"0,0-9-3690 0 0,11 5 1746 0 0,5-1-1361 0 0,0-2-1 0 0,1 0 1 0 0,34 2-1 0 0,-18-3-1433 0 0,-33-2 843 0 0,53 4-3126 0 0,-18-7-2749 0 0,-23 0 2049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51.6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310 0 608 0 0,'0'0'6954'0'0,"12"6"-5645"0"0,-9-2-820 0 0,-3-3-328 0 0,1 0 1 0 0,0 0-1 0 0,-1 0 0 0 0,1-1 1 0 0,-1 1-1 0 0,1 0 0 0 0,-1 0 1 0 0,0 0-1 0 0,1 0 1 0 0,-1 0-1 0 0,0 0 0 0 0,0 0 1 0 0,1 0-1 0 0,-1 0 0 0 0,0 0 1 0 0,0 0-1 0 0,0 0 0 0 0,0 0 1 0 0,-1 0-1 0 0,1 0 0 0 0,0 2 1 0 0,-1-3-69 0 0,-14 14 378 0 0,1-3-348 0 0,-1-1-1 0 0,0-1 1 0 0,0-1 0 0 0,-26 11 0 0 0,15-7-8 0 0,-146 65 544 0 0,171-76-628 0 0,0-1-27 0 0,1 0-1 0 0,-1 0 1 0 0,1 0-1 0 0,-1 0 1 0 0,1 0 0 0 0,-1 0-1 0 0,1 0 1 0 0,-1 0-1 0 0,1 0 1 0 0,-1 1-1 0 0,1-1 1 0 0,0 0-1 0 0,-1 0 1 0 0,1 1-1 0 0,-1-1 1 0 0,1 0-1 0 0,0 0 1 0 0,-1 1-1 0 0,1-1 1 0 0,0 0-1 0 0,-1 1 1 0 0,1-1 0 0 0,0 1-1 0 0,0-1 1 0 0,-1 0-1 0 0,1 2 1 0 0,-1-2 7 0 0,1 1 1 0 0,0-1-1 0 0,-1 1 1 0 0,1 0 0 0 0,0-1-1 0 0,-1 1 1 0 0,1 0-1 0 0,0-1 1 0 0,0 1 0 0 0,0 0-1 0 0,-1 0 1 0 0,1-1 0 0 0,0 1-1 0 0,0 0 1 0 0,0 0-1 0 0,0-1 1 0 0,0 1 0 0 0,0 0-1 0 0,1 1 1 0 0,1 0 59 0 0,-1 0 0 0 0,1 0 0 0 0,0 0 1 0 0,0 1-1 0 0,0-2 0 0 0,0 1 0 0 0,1 0 1 0 0,-1 0-1 0 0,5 2 0 0 0,27 12 178 0 0,-23-11-129 0 0,97 40 433 0 0,78 39 4 0 0,17 36-89 0 0,-166-96-426 0 0,-37-24-24 0 0,4 4-51 0 0,-4-4 34 0 0,0 0 0 0 0,1 0-1 0 0,-1 0 1 0 0,0 0 0 0 0,0 1-1 0 0,0-1 1 0 0,1 0 0 0 0,-1 0-1 0 0,0 0 1 0 0,0 0-1 0 0,0 1 1 0 0,0-1 0 0 0,0 0-1 0 0,0 0 1 0 0,1 0 0 0 0,-1 0-1 0 0,0 1 1 0 0,0-1 0 0 0,0 0-1 0 0,0 0 1 0 0,0 1-1 0 0,0-1 1 0 0,0 0 0 0 0,0 0-1 0 0,0 0 1 0 0,0 1 0 0 0,0-1-1 0 0,0 0 1 0 0,0 0 0 0 0,0 0-1 0 0,0 1 1 0 0,0-1-1 0 0,0 0 1 0 0,0 0 0 0 0,0 1-1 0 0,0-1 1 0 0,-1 0 0 0 0,1 0-1 0 0,0 0 1 0 0,0 0 0 0 0,0 1-1 0 0,0-1 1 0 0,0 0-1 0 0,0 0 1 0 0,-1 0 0 0 0,1 0-1 0 0,0 1 1 0 0,0-1 0 0 0,0 0-1 0 0,0 0 1 0 0,-1 0 0 0 0,1 0-1 0 0,0 0 1 0 0,0 0-1 0 0,0 0 1 0 0,-1 0 0 0 0,-4 4-19 0 0,0 0 1 0 0,0-1-1 0 0,0 0 1 0 0,-1 0-1 0 0,-10 5 1 0 0,-33 8-240 0 0,27-10 136 0 0,-9 4 92 0 0,-56 17-265 0 0,-140 65 0 0 0,202-78 415 0 0,-45 35 0 0 0,41-28-77 0 0,24-18-28 0 0,4-3-9 0 0,0 1-1 0 0,1-1 1 0 0,-1 0-1 0 0,0 1 1 0 0,1-1 0 0 0,-1 1-1 0 0,0-1 1 0 0,1 0-1 0 0,-1 1 1 0 0,0 0 0 0 0,1-1-1 0 0,-1 1 1 0 0,1-1-1 0 0,-1 1 1 0 0,1 0-1 0 0,-1-1 1 0 0,1 1 0 0 0,-1 0-1 0 0,1-1 1 0 0,0 1-1 0 0,-1 1 1 0 0,3 0 32 0 0,-1-1 0 0 0,1 0 0 0 0,0 0 0 0 0,0 0 1 0 0,0 0-1 0 0,0 0 0 0 0,0 0 0 0 0,0-1 0 0 0,4 2 0 0 0,285 102 179 0 0,-275-97-219 0 0,206 97-8 0 0,-179-82-51 0 0,13 6 19 0 0,-31-14 22 0 0,-24-13 3 0 0,0-1 16 0 0,-1 0 0 0 0,1-1 0 0 0,-1 2 0 0 0,0-1 0 0 0,1 0 0 0 0,-1 0 0 0 0,1 0 0 0 0,-1 0 0 0 0,1 0 0 0 0,-1 0 0 0 0,0 0 0 0 0,1 0 0 0 0,-1 1 0 0 0,1-1 0 0 0,-1 0 0 0 0,0 0 0 0 0,1 1 0 0 0,-1-1 0 0 0,0 0 0 0 0,1 1 0 0 0,-1-1 0 0 0,0 0 0 0 0,1 1 0 0 0,-1-1 0 0 0,0 0 0 0 0,0 1 0 0 0,1-1 0 0 0,-1 0 0 0 0,0 1 0 0 0,0 0 0 0 0,0-1 0 0 0,0 1 0 0 0,0-1 0 0 0,0 1 0 0 0,0-1 0 0 0,0 0 0 0 0,0 1 0 0 0,0-1 0 0 0,-1 1 0 0 0,1-1 0 0 0,0 0 0 0 0,0 1 0 0 0,-1-1 0 0 0,1 1 1 0 0,0-1-1 0 0,0 0 0 0 0,-1 1 0 0 0,1-1 0 0 0,0 0 0 0 0,-1 0 0 0 0,1 1 0 0 0,0-1 0 0 0,-1 0 0 0 0,1 0 0 0 0,0 1 0 0 0,-1-1 0 0 0,1 0 0 0 0,-1 0 0 0 0,1 0 0 0 0,-1 0 0 0 0,1 0 0 0 0,-1 1 0 0 0,-113 26-461 0 0,41-11 211 0 0,-179 47-585 0 0,239-59 773 0 0,-6 0-87 0 0,19-4 150 0 0,0 0-1 0 0,0 0 1 0 0,0 0-1 0 0,-1 0 1 0 0,1 0 0 0 0,0 0-1 0 0,0 1 1 0 0,0-1-1 0 0,0 0 1 0 0,0 0 0 0 0,-1 0-1 0 0,1 0 1 0 0,0 1-1 0 0,0-1 1 0 0,0 0 0 0 0,0 0-1 0 0,0 0 1 0 0,0 1-1 0 0,0-1 1 0 0,0 0-1 0 0,0 0 1 0 0,0 0 0 0 0,0 1-1 0 0,0-1 1 0 0,0 0-1 0 0,0 0 1 0 0,0 0 0 0 0,0 1-1 0 0,0-1 1 0 0,0 0-1 0 0,0 0 1 0 0,0 0 0 0 0,0 1-1 0 0,3 9 71 0 0,-3-7 7 0 0,29 249 2629 0 0,-21 3-1168 0 0,-7-226-1331 0 0,3 225 1253 0 0,-6-52-1235 0 0,2-191-758 0 0,2 21 1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52.4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48 1264 0 0,'5'-17'7250'0'0,"1"5"-5437"0"0,1-2 1617 0 0,-3 9-1965 0 0,-3 6-1410 0 0,0 0-1 0 0,0 0 1 0 0,-1 1 0 0 0,1-1-1 0 0,0 0 1 0 0,-1 0-1 0 0,1 0 1 0 0,-1 1 0 0 0,1-1-1 0 0,-1 0 1 0 0,0 1-1 0 0,1-1 1 0 0,-1 0 0 0 0,0 1-1 0 0,0-1 1 0 0,0 3 0 0 0,-2 28 376 0 0,2-24-285 0 0,-18 224 1998 0 0,7-91-1316 0 0,-12 158 153 0 0,21-287-2101 0 0,-1-48-7803 0 0,3 35 8963 0 0,-1-25-4797 0 0,1 11 1240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52.9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16 227 200 0 0,'-5'-32'4668'0'0,"-5"-33"704"0"0,10 57-4902 0 0,-1 0 1 0 0,1 0 0 0 0,1 0-1 0 0,0 0 1 0 0,3-14 0 0 0,-3 18-416 0 0,0 1 0 0 0,0-1-1 0 0,1 1 1 0 0,-1-1 0 0 0,1 1 0 0 0,0 0 0 0 0,0 0 0 0 0,0 0-1 0 0,0 0 1 0 0,1 0 0 0 0,-1 1 0 0 0,1-1 0 0 0,-1 0 0 0 0,7-3-1 0 0,-5 4-14 0 0,1-1 1 0 0,-1 1-1 0 0,1 0 0 0 0,0 0 0 0 0,0 0 0 0 0,0 1 0 0 0,0 0 0 0 0,0 0 0 0 0,9-1 0 0 0,-5 2-17 0 0,1 0 0 0 0,-1 1-1 0 0,0 0 1 0 0,1 0-1 0 0,-1 1 1 0 0,0 0-1 0 0,0 0 1 0 0,0 1-1 0 0,0 0 1 0 0,0 1-1 0 0,10 6 1 0 0,-12-5-12 0 0,1 0-1 0 0,-1 0 1 0 0,0 1-1 0 0,0 0 1 0 0,-1 0 0 0 0,0 1-1 0 0,0 0 1 0 0,0 0 0 0 0,-1 0-1 0 0,0 1 1 0 0,0-1-1 0 0,-1 1 1 0 0,4 11 0 0 0,-6-13-7 0 0,0 1 1 0 0,0 0 0 0 0,0 0-1 0 0,-1-1 1 0 0,-1 1-1 0 0,1 0 1 0 0,-1 0 0 0 0,0 0-1 0 0,0 0 1 0 0,-1 0 0 0 0,0 0-1 0 0,0 0 1 0 0,-1-1 0 0 0,0 1-1 0 0,0 0 1 0 0,0-1-1 0 0,-7 12 1 0 0,4-10 6 0 0,0 0-1 0 0,0 0 1 0 0,-1-1-1 0 0,-1 0 1 0 0,1 0-1 0 0,-1 0 1 0 0,0-1-1 0 0,-1 0 1 0 0,1 0-1 0 0,-17 9 1 0 0,0-3 393 0 0,-1 0 0 0 0,-39 11-1 0 0,54-17-269 0 0,10-6-127 0 0,0 0 1 0 0,0 0 0 0 0,0 1 0 0 0,0-1 0 0 0,0 0 0 0 0,0 0 0 0 0,0 0 0 0 0,0 0 0 0 0,0 1 0 0 0,-1-1 0 0 0,1 0-1 0 0,0 0 1 0 0,0 0 0 0 0,0 1 0 0 0,0-1 0 0 0,0 0 0 0 0,1 0 0 0 0,-1 0 0 0 0,0 1 0 0 0,0-1 0 0 0,0 0 0 0 0,0 0-1 0 0,0 0 1 0 0,0 1 0 0 0,0-1 0 0 0,0 0 0 0 0,0 0 0 0 0,0 0 0 0 0,1 1 0 0 0,1 0 59 0 0,0 1 1 0 0,0 0 0 0 0,0-1-1 0 0,0 0 1 0 0,0 1-1 0 0,3 0 1 0 0,4 3 9 0 0,4 4-21 0 0,-1 1-1 0 0,0 0 1 0 0,-1 1-1 0 0,0 0 1 0 0,17 24-1 0 0,37 70-248 0 0,-7-11-1642 0 0,-55-90 1406 0 0,1 0-1 0 0,-1 0 0 0 0,0 0 1 0 0,8 5-1 0 0,-4-3-2576 0 0,-4-5 2004 0 0,0 1 0 0 0,4 1 0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53.3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122 83 2200 0 0,'6'-7'3826'0'0,"-2"2"-2590"0"0,-1-1 0 0 0,0 1 1 0 0,0-1-1 0 0,-1 0 0 0 0,3-6 0 0 0,-3 2 413 0 0,-1-2 200 0 0,-1 11-1562 0 0,-8-9 501 0 0,4 9-725 0 0,1 0 1 0 0,-1 1-1 0 0,0-1 0 0 0,0 1 1 0 0,0 0-1 0 0,0 1 1 0 0,0-1-1 0 0,0 1 1 0 0,0-1-1 0 0,1 1 1 0 0,-1 0-1 0 0,0 0 1 0 0,-5 3-1 0 0,4-1 12 0 0,0 0-1 0 0,0 0 1 0 0,1 0-1 0 0,-1 1 1 0 0,1-1-1 0 0,0 1 1 0 0,0 0-1 0 0,-6 9 1 0 0,5-7-1 0 0,0 1 0 0 0,1 0 1 0 0,0 1-1 0 0,1-1 0 0 0,0 1 0 0 0,0-1 1 0 0,0 1-1 0 0,1 0 0 0 0,0 0 0 0 0,1 0 1 0 0,-1 0-1 0 0,2 1 0 0 0,-1 8 1 0 0,2-6 1 0 0,0 1 1 0 0,1-1 0 0 0,1 1-1 0 0,-1-1 1 0 0,2 0 0 0 0,0 0-1 0 0,0-1 1 0 0,1 1 0 0 0,0-1 0 0 0,0 0-1 0 0,2 0 1 0 0,-1 0 0 0 0,1-1-1 0 0,9 9 1 0 0,-7-9-220 0 0,0 0 0 0 0,1 0 0 0 0,1-1 0 0 0,-1-1 0 0 0,1 0 1 0 0,0 0-1 0 0,1-1 0 0 0,0 0 0 0 0,0-1 0 0 0,0-1 0 0 0,0 0 0 0 0,17 3 0 0 0,-15-4-756 0 0,0-1 0 0 0,0-1 0 0 0,24 0 0 0 0,-25-2-1570 0 0,-1-1 0 0 0,16-3 1 0 0,-8 1-4033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54.3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0 1884 0 0,'-10'2'3664'0'0,"-14"11"1062"0"0,25-5-3112 0 0,4-5-1313 0 0,0 0 0 0 0,0 0 0 0 0,1-1 0 0 0,-1 0 1 0 0,0 0-1 0 0,1 0 0 0 0,0 0 0 0 0,6 0 0 0 0,50 5 647 0 0,-49-6-754 0 0,413-1 1544 0 0,-322-5-1606 0 0,-14 2-81 0 0,208-1-58 0 0,-264 5-163 0 0,-32-1 105 0 0,3 0 499 0 0,0 0-2258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55.6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42 1656 0 0,'-12'-19'11993'0'0,"11"17"-11677"0"0,1 0 0 0 0,-1 0 0 0 0,0 0 0 0 0,0 1 0 0 0,0-1 0 0 0,0 0 0 0 0,0 0 0 0 0,0 1 1 0 0,-2-3-1 0 0,2 3-209 0 0,1 1-109 0 0,-1 0 0 0 0,1-1-1 0 0,-1 1 1 0 0,1 0 0 0 0,-1 0 0 0 0,0 0 0 0 0,1 0-1 0 0,-1 0 1 0 0,1 0 0 0 0,-1-1 0 0 0,1 1 0 0 0,-1 0 0 0 0,0 1-1 0 0,1-1 1 0 0,-1 0 0 0 0,1 0 0 0 0,-1 0 0 0 0,1 0-1 0 0,-1 0 1 0 0,1 0 0 0 0,-2 1 0 0 0,1 1-30 0 0,-1-1 0 0 0,1 1-1 0 0,-1 0 1 0 0,1 0 0 0 0,0 0 0 0 0,-1 0 0 0 0,1 0 0 0 0,0 0 0 0 0,1 1 0 0 0,-1-1-1 0 0,0 0 1 0 0,1 0 0 0 0,-1 1 0 0 0,1-1 0 0 0,-1 0 0 0 0,1 1 0 0 0,0-1 0 0 0,0 0-1 0 0,0 1 1 0 0,1 2 0 0 0,-1-4 13 0 0,2 9-279 0 0,9-63-1256 0 0,-11 52 1228 0 0,0-1-108 0 0,1-1-319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40.1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1970 510 1160 0 0,'19'20'12897'0'0,"-22"-27"-12944"0"0,2 5 70 0 0,-15-46 185 0 0,11 30-205 0 0,-1 0 0 0 0,-1 0 1 0 0,0 0-1 0 0,-2 1 0 0 0,0 0 1 0 0,0 1-1 0 0,-2 0 0 0 0,0 0 1 0 0,-1 1-1 0 0,-14-13 0 0 0,6 10-2 0 0,-1 0-1 0 0,-1 1 0 0 0,0 2 0 0 0,-1 0 1 0 0,-1 1-1 0 0,-30-12 0 0 0,-158-51 164 0 0,67 42-96 0 0,36 11-14 0 0,73 18 98 0 0,0 1-1 0 0,0 1 1 0 0,-60 3 0 0 0,89 1-130 0 0,-37 1 58 0 0,0 3-1 0 0,0 1 1 0 0,-74 19 0 0 0,-122 51 111 0 0,111-32 153 0 0,107-35-258 0 0,-1 1-1 0 0,2 1 1 0 0,-1 1-1 0 0,2 1 1 0 0,-1 1 0 0 0,2 0-1 0 0,0 2 1 0 0,0 0-1 0 0,1 1 1 0 0,1 1 0 0 0,1 1-1 0 0,1 0 1 0 0,-23 34-1 0 0,25-29-3 0 0,2 2 1 0 0,0-1-1 0 0,1 2 0 0 0,2-1 0 0 0,0 1 0 0 0,2 0 1 0 0,-5 47-1 0 0,7-32-53 0 0,2 1 1 0 0,2-1-1 0 0,2 1 1 0 0,9 54-1 0 0,-5-65 27 0 0,1 0 0 0 0,2 0 0 0 0,1-1 0 0 0,2 0 0 0 0,1-1 0 0 0,1 0 0 0 0,1-1 0 0 0,2 0 0 0 0,0-2 0 0 0,27 31 0 0 0,-19-29 10 0 0,0-2 1 0 0,2 0-1 0 0,1-2 0 0 0,1-1 1 0 0,1-1-1 0 0,0-2 0 0 0,2-1 0 0 0,56 25 1 0 0,-42-25 19 0 0,0-1 1 0 0,2-3 0 0 0,0-2-1 0 0,0-2 1 0 0,1-1-1 0 0,1-4 1 0 0,-1-1 0 0 0,73-2-1 0 0,-24-9-3 0 0,167-31 0 0 0,-208 24-86 0 0,-2-2-1 0 0,1-2 0 0 0,-2-3 0 0 0,69-35 1 0 0,-107 46-24 0 0,0 0 0 0 0,0-2 1 0 0,-1 0-1 0 0,-1-1 0 0 0,0 0 1 0 0,0-1-1 0 0,-1-1 1 0 0,-1 0-1 0 0,0 0 0 0 0,15-27 1 0 0,-14 18-37 0 0,-1-1 0 0 0,-1 0 0 0 0,-1-1 0 0 0,-2 0 1 0 0,0-1-1 0 0,7-48 0 0 0,-6 16-65 0 0,1-93 0 0 0,-10 118 72 0 0,-2 0 0 0 0,-1 0 0 0 0,-2 1 0 0 0,-11-43 0 0 0,3 29-12 0 0,-30-74-1 0 0,36 106 34 0 0,0 1 0 0 0,0-1 0 0 0,-1 1 1 0 0,-1 0-1 0 0,0 1 0 0 0,-1 0 0 0 0,0 0 0 0 0,-1 1 0 0 0,-16-13 0 0 0,9 10-309 0 0,-1 1 1 0 0,0 1 0 0 0,-26-13-1 0 0,44 24 53 0 0,-4-1-113 0 0,0-1 0 0 0,0 1 0 0 0,0 1 0 0 0,0-1 0 0 0,0 1-1 0 0,-6-1 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12.8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0 1296 0 0,'-6'32'20770'0'0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40.9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22 132 908 0 0,'-10'-45'5860'0'0,"7"34"-4839"0"0,0 0 0 0 0,1 0 0 0 0,0 0 0 0 0,1-14 0 0 0,0 16-709 0 0,2 1 970 0 0,12 16-518 0 0,108 111 940 0 0,21 18-1269 0 0,-40-48-341 0 0,369 311 146 0 0,-466-395-236 0 0,347 285 152 0 0,-284-234-23 0 0,-45-40-95 0 0,12 0-1044 0 0,-30-14 476 0 0,0 0 1 0 0,0 0 0 0 0,0 0-1 0 0,0 0 1 0 0,-1 1 0 0 0,8 6-1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41.7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1571 0 1384 0 0,'0'0'2907'0'0,"-15"23"-104"0"0,0 2-1787 0 0,-1-2 0 0 0,-1 0-1 0 0,-26 27 1 0 0,-146 119 450 0 0,-6 6-925 0 0,-504 480 1262 0 0,679-637-1725 0 0,-80 72 379 0 0,-110 126 0 0 0,175-179 189 0 0,34-36-610 0 0,-15 16 358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44.1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193 2690 1500 0 0,'-3'0'2172'0'0,"-21"5"-17"0"0,-2-1-581 0 0,1 1 1 0 0,-33 11-1 0 0,53-13-1454 0 0,1 0 0 0 0,0 0 0 0 0,0 0 0 0 0,0 1 0 0 0,0 0 0 0 0,1-1-1 0 0,-1 1 1 0 0,1 1 0 0 0,0-1 0 0 0,0 0 0 0 0,0 1 0 0 0,1-1 0 0 0,-3 9-1 0 0,3-8-38 0 0,1 1-1 0 0,0-1 0 0 0,0 0 0 0 0,1 0 1 0 0,0 1-1 0 0,0-1 0 0 0,0 1 0 0 0,1-1 1 0 0,-1 0-1 0 0,1 0 0 0 0,0 1 0 0 0,1-1 0 0 0,-1 0 1 0 0,1 0-1 0 0,0 0 0 0 0,4 7 0 0 0,-2-6 27 0 0,1 1-1 0 0,-1 0 1 0 0,1-1-1 0 0,0 0 1 0 0,0 0-1 0 0,1-1 1 0 0,0 1-1 0 0,0-1 1 0 0,13 8-1 0 0,-17-12-81 0 0,-1-1 0 0 0,1 1-1 0 0,0 0 1 0 0,0-1 0 0 0,0 0 0 0 0,-1 1-1 0 0,1-1 1 0 0,0 0 0 0 0,0 0-1 0 0,0 0 1 0 0,0 0 0 0 0,0 0 0 0 0,0 0-1 0 0,0 0 1 0 0,0-1 0 0 0,-1 1-1 0 0,4-2 1 0 0,28-15 230 0 0,-29 13-201 0 0,1-1 0 0 0,-1 1 0 0 0,0-1 0 0 0,0 0 0 0 0,-1 0 0 0 0,1 0 0 0 0,-1 0 0 0 0,0-1 0 0 0,0 1 0 0 0,-1-1 0 0 0,3-10 0 0 0,-2 7 81 0 0,0 0 0 0 0,-1-1 0 0 0,-1 1 0 0 0,1-1 0 0 0,-2 1 0 0 0,1-19 0 0 0,-2 25-117 0 0,1-1 0 0 0,-1 1 1 0 0,1-1-1 0 0,-1 1 1 0 0,0 0-1 0 0,0 0 1 0 0,0 0-1 0 0,-1-1 1 0 0,1 1-1 0 0,-1 0 1 0 0,1 1-1 0 0,-1-1 1 0 0,0 0-1 0 0,0 0 1 0 0,-1 1-1 0 0,1-1 1 0 0,-1 1-1 0 0,1 0 1 0 0,-1 0-1 0 0,1 0 1 0 0,-1 0-1 0 0,0 0 0 0 0,0 0 1 0 0,0 1-1 0 0,0-1 1 0 0,0 1-1 0 0,-1 0 1 0 0,1 0-1 0 0,0 0 1 0 0,0 1-1 0 0,-1-1 1 0 0,1 1-1 0 0,-1 0 1 0 0,1-1-1 0 0,0 2 1 0 0,-1-1-1 0 0,-3 1 1 0 0,-53 7-15 0 0,56-7-14 0 0,1 0-1 0 0,0 0 1 0 0,-1 0 0 0 0,1 1-1 0 0,0-1 1 0 0,-1 1 0 0 0,1 0-1 0 0,0 0 1 0 0,0 0-1 0 0,0 0 1 0 0,1 0 0 0 0,-1 0-1 0 0,0 1 1 0 0,1 0 0 0 0,-5 5-1 0 0,7-7 4 0 0,0 0-1 0 0,0-1 1 0 0,0 1-1 0 0,0 0 1 0 0,0 0-1 0 0,0-1 1 0 0,0 1-1 0 0,0 0 0 0 0,0 0 1 0 0,0-1-1 0 0,0 1 1 0 0,1 0-1 0 0,-1 0 1 0 0,0-1-1 0 0,1 1 1 0 0,-1 0-1 0 0,0 0 1 0 0,1-1-1 0 0,-1 1 1 0 0,1-1-1 0 0,-1 1 1 0 0,1 0-1 0 0,-1-1 1 0 0,2 2-1 0 0,16 12-217 0 0,27-2-171 0 0,-42-12 335 0 0,0 0 3 0 0,0 0 23 0 0,-1 0 0 0 0,0-1 1 0 0,0 1-1 0 0,1-1 1 0 0,-1 1-1 0 0,0-1 0 0 0,0 0 1 0 0,0 0-1 0 0,0 0 1 0 0,0 0-1 0 0,0 0 0 0 0,0 0 1 0 0,0 0-1 0 0,0-1 1 0 0,0 1-1 0 0,-1-1 0 0 0,1 0 1 0 0,2-2-1 0 0,-3 3-33 0 0,-1-11-94 0 0,0 11 173 0 0,-1 0 0 0 0,0 0-1 0 0,1 0 1 0 0,-1 1 0 0 0,0-1-1 0 0,0 0 1 0 0,0 1 0 0 0,1-1 0 0 0,-1 1-1 0 0,0-1 1 0 0,0 1 0 0 0,0-1 0 0 0,0 1-1 0 0,0-1 1 0 0,0 1 0 0 0,0 0-1 0 0,0 0 1 0 0,0-1 0 0 0,0 1 0 0 0,0 0-1 0 0,0 0 1 0 0,0 0 0 0 0,-1 0 0 0 0,1 0-1 0 0,0 0 1 0 0,0 1 0 0 0,0-1-1 0 0,0 0 1 0 0,0 0 0 0 0,0 1 0 0 0,0-1-1 0 0,0 1 1 0 0,0-1 0 0 0,1 1 0 0 0,-1-1-1 0 0,0 1 1 0 0,0 0 0 0 0,0-1 0 0 0,0 1-1 0 0,1 0 1 0 0,-1-1 0 0 0,0 1-1 0 0,1 0 1 0 0,-1 0 0 0 0,0 0 0 0 0,1 0-1 0 0,-1 1 1 0 0,-1 1 17 0 0,0 0 1 0 0,1-1-1 0 0,0 1 0 0 0,-1 0 0 0 0,1 0 1 0 0,0 0-1 0 0,0 0 0 0 0,1 0 0 0 0,-1 0 1 0 0,1 0-1 0 0,-1 0 0 0 0,1 1 0 0 0,0-1 1 0 0,0 0-1 0 0,1 0 0 0 0,0 3 1 0 0,-1-3 21 0 0,0-3-31 0 0,0 0 0 0 0,0 1 1 0 0,0-1-1 0 0,0 0 1 0 0,0 1-1 0 0,0-1 1 0 0,1 0-1 0 0,-1 1 1 0 0,0-1-1 0 0,0 0 1 0 0,0 1-1 0 0,0-1 1 0 0,1 0-1 0 0,-1 1 0 0 0,0-1 1 0 0,0 0-1 0 0,0 1 1 0 0,1-1-1 0 0,-1 0 1 0 0,0 0-1 0 0,0 1 1 0 0,1-1-1 0 0,-1 0 1 0 0,0 0-1 0 0,1 0 1 0 0,-1 1-1 0 0,0-1 0 0 0,1 0 1 0 0,-1 0-1 0 0,0 0 1 0 0,1 0-1 0 0,-1 0 1 0 0,0 0-1 0 0,1 0 1 0 0,-1 0-1 0 0,1 0 1 0 0,-1 0-1 0 0,0 0 1 0 0,1 0-1 0 0,-1 0 0 0 0,0 0 1 0 0,1 0-1 0 0,-1 0 1 0 0,0 0-1 0 0,1 0 1 0 0,-1 0-1 0 0,0-1 1 0 0,1 1-1 0 0,-1 0 1 0 0,0 0-1 0 0,1 0 1 0 0,-1-1-1 0 0,16-9 271 0 0,-9 0-197 0 0,-1-1 0 0 0,0 0 0 0 0,-1 0 0 0 0,0 0 0 0 0,-1-1 0 0 0,3-13 0 0 0,12-75-99 0 0,-11 55 28 0 0,60-529 40 0 0,-50 389-27 0 0,75-1118 279 0 0,-93 1287-310 0 0,13-319 63 0 0,-9 214 4 0 0,-4 119-38 0 0,0 2-31 0 0,0 0 0 0 0,0-1-1 0 0,0 1 1 0 0,-1-1 0 0 0,1 1 0 0 0,0 0-1 0 0,0-1 1 0 0,0 1 0 0 0,0-1-1 0 0,0 1 1 0 0,0-1 0 0 0,0 1-1 0 0,0 0 1 0 0,1-1 0 0 0,-1 1-1 0 0,0-1 1 0 0,0 1 0 0 0,0-1-1 0 0,0 1 1 0 0,0 0 0 0 0,1-1 0 0 0,-1 1-1 0 0,0 0 1 0 0,0-1 0 0 0,1 1-1 0 0,-1 0 1 0 0,0-1 0 0 0,1 1-1 0 0,-1 0 1 0 0,1-1 0 0 0,12-17-17 0 0,-12 16-7 0 0,0 1 18 0 0,12-5-55 0 0,14 10 56 0 0,-1 1 1 0 0,-1 2-1 0 0,26 10 1 0 0,50 12-165 0 0,126 11-1247 0 0,363 18-1 0 0,235-44-81 0 0,-757-14 1442 0 0,522-7-973 0 0,-586 7 1005 0 0,15 0-12 0 0,-15 0 11 0 0,33 0-143 0 0,-36 1 164 0 0,0-1-1 0 0,0 1 1 0 0,0-1-1 0 0,0 1 1 0 0,0-1 0 0 0,0 1-1 0 0,0 0 1 0 0,-1-1-1 0 0,1 1 1 0 0,0 0-1 0 0,0 0 1 0 0,-1-1 0 0 0,1 1-1 0 0,0 0 1 0 0,-1 0-1 0 0,1 0 1 0 0,-1 0-1 0 0,1 0 1 0 0,-1 0 0 0 0,0 0-1 0 0,1 2 1 0 0,3 32 70 0 0,-12 42 151 0 0,7-70-203 0 0,-17 126 247 0 0,7 0-1 0 0,5 156 1 0 0,20-3-354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44.6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 1220 0 0,'8'9'8363'0'0,"58"-5"-6005"0"0,105-8 1 0 0,-88 0-1836 0 0,1062-5-38 0 0,-789 10-429 0 0,-208-10-614 0 0,-145 9 219 0 0,0 0-81 0 0,14 0-739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45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33 2076 0 0,'13'6'9141'0'0,"-10"-6"-8890"0"0,175-16 4382 0 0,100-6-4585 0 0,-60 22-2283 0 0,-101 0-6864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45.3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1244 0 0,'6'16'4871'0'0,"11"-8"-4050"0"0,0 0 1 0 0,0-2 0 0 0,1 0 0 0 0,0-1 0 0 0,0 0 0 0 0,34 3 0 0 0,5 3-340 0 0,54 11-837 0 0,-39-12-5643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46.2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1188 0 0,'0'0'7707'0'0,"11"5"-6888"0"0,-16 39-327 0 0,3 0 1 0 0,1 1-1 0 0,2-1 0 0 0,10 61 0 0 0,-11-100-486 0 0,3 9 536 0 0,-3-14-538 0 0,0 0 0 0 0,0 0-1 0 0,0-1 1 0 0,0 1 0 0 0,-1 0 0 0 0,1 0 0 0 0,0 0 0 0 0,0 0-1 0 0,0 0 1 0 0,0 0 0 0 0,0 0 0 0 0,1-1 0 0 0,-1 1 0 0 0,0 0-1 0 0,0 0 1 0 0,0 0 0 0 0,0 0 0 0 0,0 0 0 0 0,0 0 0 0 0,0 0 0 0 0,0-1-1 0 0,0 1 1 0 0,0 0 0 0 0,0 0 0 0 0,0 0 0 0 0,0 0 0 0 0,0 0-1 0 0,0 0 1 0 0,1 0 0 0 0,-1 0 0 0 0,0 0 0 0 0,0 0 0 0 0,0 0-1 0 0,0 0 1 0 0,0-1 0 0 0,0 1 0 0 0,0 0 0 0 0,0 0 0 0 0,1 0-1 0 0,-1 0 1 0 0,0 0 0 0 0,0 0 0 0 0,0 0 0 0 0,0 0 0 0 0,0 0 0 0 0,0 0-1 0 0,0 0 1 0 0,1 0 0 0 0,-1 0 0 0 0,0 0 0 0 0,0 0 0 0 0,0 0-1 0 0,0 0 1 0 0,0 1 0 0 0,0-1 0 0 0,0 0 0 0 0,1 0 0 0 0,-1 0-1 0 0,0 0 1 0 0,0 0 0 0 0,0 0 0 0 0,0 0 0 0 0,0 0 0 0 0,0 0 0 0 0,1-1-38 0 0,14-34-1516 0 0,-15 33 1369 0 0,18-22-2065 0 0,-18 5 1161 0 0,0 17 879 0 0,0-8-711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52.8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5 829 1140 0 0,'0'0'1208'0'0,"-4"-31"4443"0"0,4 9-2600 0 0,3 18-2015 0 0,4 14-751 0 0,18 47-72 0 0,4-1 1 0 0,2-1-1 0 0,45 62 1 0 0,-69-109-17 0 0,1 0 0 0 0,0 0 0 0 0,0-1 0 0 0,11 8 0 0 0,-13-11 70 0 0,-5-3-238 0 0,0-1 0 0 0,1 1 0 0 0,-1-1 0 0 0,0 0 0 0 0,0 0 0 0 0,1 1 1 0 0,-1-1-1 0 0,0 0 0 0 0,0 0 0 0 0,1 0 0 0 0,-1 0 0 0 0,0-1 0 0 0,0 1 0 0 0,1 0 0 0 0,-1 0 1 0 0,0-1-1 0 0,0 1 0 0 0,0-1 0 0 0,0 1 0 0 0,1-1 0 0 0,-1 0 0 0 0,2-1 0 0 0,24-17 275 0 0,-25 17-261 0 0,28-25 106 0 0,-1-1-1 0 0,-1-2 0 0 0,29-41 1 0 0,-27 34-153 0 0,444-523-358 0 0,-376 456-585 0 0,14-17-1728 0 0,-42 37-2965 0 0,-48 54 1585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22.9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0 3360 0 0,'-27'37'11725'0'0,"25"-30"-10993"0"0,3-6-618 0 0,-1 0-1 0 0,0-1 1 0 0,1 1-1 0 0,-1 0 1 0 0,0 0-1 0 0,1-1 1 0 0,-1 1-1 0 0,1 0 1 0 0,-1-1-1 0 0,1 1 1 0 0,0-1-1 0 0,-1 1 1 0 0,1-1-1 0 0,0 1 1 0 0,-1-1-1 0 0,1 1 1 0 0,0-1-1 0 0,-1 1 0 0 0,1-1 1 0 0,0 0-1 0 0,0 1 1 0 0,1-1-1 0 0,21 7 913 0 0,-18-6-869 0 0,66 15 392 0 0,134 13 1 0 0,-3-1-6908 0 0,-159-12-1798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23.3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1 1264 0 0,'-24'31'11477'0'0,"12"-9"-8607"0"0,12-21-2700 0 0,1 1 1 0 0,-1-1-1 0 0,1 1 1 0 0,-1-1-1 0 0,1 1 1 0 0,0-1-1 0 0,-1 0 1 0 0,1 1-1 0 0,0-1 0 0 0,0 0 1 0 0,0 1-1 0 0,0-1 1 0 0,1 0-1 0 0,-1 0 1 0 0,0 0-1 0 0,0 0 1 0 0,1 0-1 0 0,-1 0 1 0 0,0-1-1 0 0,1 1 1 0 0,1 0-1 0 0,35 6-1324 0 0,63 2-1 0 0,-4-8-7366 0 0,-66-3 2394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14.1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24 111 2680 0 0,'-3'-19'3212'0'0,"-1"1"0"0"0,-6-20-1 0 0,9 35-2790 0 0,0 1-1 0 0,0-1 1 0 0,0 0-1 0 0,0 0 1 0 0,1 0-1 0 0,-1 0 1 0 0,1 0-1 0 0,0 0 1 0 0,0-5-1 0 0,0 8-405 0 0,0 0-1 0 0,0 0 0 0 0,0 0 1 0 0,0 0-1 0 0,0 0 0 0 0,0 0 0 0 0,0 0 1 0 0,1 0-1 0 0,-1-1 0 0 0,0 1 1 0 0,0 0-1 0 0,0 0 0 0 0,0 0 1 0 0,0 0-1 0 0,0 0 0 0 0,0 0 1 0 0,0 0-1 0 0,0 0 0 0 0,0 0 1 0 0,1 0-1 0 0,-1 0 0 0 0,0 0 1 0 0,0 0-1 0 0,0 0 0 0 0,0 0 1 0 0,0 0-1 0 0,0 0 0 0 0,0 0 1 0 0,0 0-1 0 0,1 0 0 0 0,-1 0 1 0 0,0 0-1 0 0,0 0 0 0 0,0 0 1 0 0,0 0-1 0 0,0 0 0 0 0,0 0 1 0 0,0 0-1 0 0,0 0 0 0 0,0 0 1 0 0,1 0-1 0 0,-1 0 0 0 0,0 0 1 0 0,0 0-1 0 0,0 0 0 0 0,0 0 1 0 0,0 0-1 0 0,0 0 0 0 0,0 1 1 0 0,0-1-1 0 0,0 0 0 0 0,0 0 1 0 0,0 0-1 0 0,0 0 0 0 0,0 0 1 0 0,1 0-1 0 0,-1 0 0 0 0,0 0 1 0 0,0 0-1 0 0,0 1 0 0 0,0-1 1 0 0,0 0-1 0 0,8 18 384 0 0,3 21-174 0 0,-2 1-1 0 0,8 71 1 0 0,-8-42-96 0 0,57 472 611 0 0,-65-528-775 0 0,1 2-112 0 0,-1-1-1 0 0,-1 1 1 0 0,0 0-1 0 0,-1-1 1 0 0,-5 28-1 0 0,6-41 8 0 0,0 0 0 0 0,0-1-1 0 0,0 1 1 0 0,-1 0-1 0 0,1 0 1 0 0,0 0-1 0 0,-1 0 1 0 0,1-1 0 0 0,-1 1-1 0 0,1 0 1 0 0,-1-1-1 0 0,1 1 1 0 0,-1 0 0 0 0,-2 1-425 0 0,3-1 424 0 0,-1-1 1 0 0,0 1 0 0 0,0-1-1 0 0,1 0 1 0 0,-1 1-1 0 0,0-1 1 0 0,0 0 0 0 0,-1 1-1 0 0,0-1-52 0 0,1-1-1 0 0,0 1 1 0 0,-1 0-1 0 0,1-1 0 0 0,0 1 1 0 0,0-1-1 0 0,0 0 1 0 0,-1 1-1 0 0,1-1 1 0 0,0 0-1 0 0,0 1 1 0 0,0-1-1 0 0,0 0 1 0 0,0 0-1 0 0,-1-2 1 0 0,-2-1-756 0 0,0-2 0 0 0,0 1 0 0 0,0 0 0 0 0,1-1 0 0 0,-5-10 1 0 0,-1-6-2450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36.7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499 603 2224 0 0,'23'-23'11253'0'0,"-10"4"-10597"0"0,-2-1 1 0 0,0-1-1 0 0,0 1 1 0 0,12-42 0 0 0,-22 59-647 0 0,-1 0 0 0 0,0 0 0 0 0,1 0 0 0 0,-1 0 1 0 0,-1 1-1 0 0,1-1 0 0 0,0 0 0 0 0,-1 0 0 0 0,1 0 1 0 0,-1 1-1 0 0,0-1 0 0 0,0 0 0 0 0,0 1 1 0 0,0-1-1 0 0,-1 0 0 0 0,1 1 0 0 0,-1 0 0 0 0,1-1 1 0 0,-1 1-1 0 0,0 0 0 0 0,0 0 0 0 0,0 0 0 0 0,0 0 1 0 0,-4-3-1 0 0,-2-2 97 0 0,-1 0 0 0 0,0 1 0 0 0,0 0 0 0 0,-19-8 0 0 0,13 8-94 0 0,0 0 1 0 0,0 1 0 0 0,-1 1 0 0 0,1 1 0 0 0,-1 0-1 0 0,0 1 1 0 0,0 1 0 0 0,1 1 0 0 0,-1 0 0 0 0,0 0-1 0 0,0 2 1 0 0,0 0 0 0 0,0 1 0 0 0,1 0 0 0 0,-1 2-1 0 0,1 0 1 0 0,-28 12 0 0 0,30-10-19 0 0,0 0-1 0 0,0 1 1 0 0,1 0 0 0 0,0 1-1 0 0,0 0 1 0 0,1 1-1 0 0,0 0 1 0 0,1 1 0 0 0,0 0-1 0 0,1 0 1 0 0,0 1-1 0 0,1 1 1 0 0,0-1 0 0 0,1 1-1 0 0,0 1 1 0 0,1-1-1 0 0,1 1 1 0 0,0 0 0 0 0,-4 20-1 0 0,8-22-15 0 0,0 0-1 0 0,0 0 0 0 0,1 0 0 0 0,1 0 1 0 0,0 0-1 0 0,1 0 0 0 0,0 0 0 0 0,1 0 1 0 0,0-1-1 0 0,1 1 0 0 0,0-1 1 0 0,0 0-1 0 0,2 0 0 0 0,-1 0 0 0 0,13 16 1 0 0,-11-15-36 0 0,2-1 0 0 0,0 0 0 0 0,0-1 0 0 0,1 1 0 0 0,0-2-1 0 0,0 1 1 0 0,1-2 0 0 0,1 1 0 0 0,0-1 0 0 0,0-1 0 0 0,0 0 0 0 0,1-1 0 0 0,13 5 0 0 0,-19-9 34 0 0,0 0-1 0 0,-1-1 1 0 0,1 1 0 0 0,0-1-1 0 0,0-1 1 0 0,-1 1-1 0 0,1-1 1 0 0,0 0-1 0 0,0-1 1 0 0,0 0 0 0 0,0 0-1 0 0,-1 0 1 0 0,1-1-1 0 0,0 0 1 0 0,-1 0-1 0 0,8-4 1 0 0,-5 1 9 0 0,-1 0 1 0 0,0-1-1 0 0,0 0 1 0 0,0-1-1 0 0,-1 1 0 0 0,0-1 1 0 0,0-1-1 0 0,-1 1 0 0 0,0-1 1 0 0,6-10-1 0 0,4-11 169 0 0,-2-1-1 0 0,0-1 0 0 0,-2 0 1 0 0,-2-1-1 0 0,11-51 1 0 0,-9 19 83 0 0,-9 41-242 0 0,1 2 0 0 0,1-1 1 0 0,1 0-1 0 0,12-28 1 0 0,-15 43-12 0 0,1 1 1 0 0,-1 0 0 0 0,1-1-1 0 0,1 2 1 0 0,-1-1 0 0 0,1 0-1 0 0,0 1 1 0 0,0 0 0 0 0,1 0-1 0 0,0 0 1 0 0,-1 1 0 0 0,2 0-1 0 0,-1 0 1 0 0,0 1 0 0 0,1-1 0 0 0,-1 1-1 0 0,13-3 1 0 0,-10 3 2 0 0,-1 1-1 0 0,1 0 1 0 0,0 0 0 0 0,0 1-1 0 0,0 0 1 0 0,1 1 0 0 0,-1 0 0 0 0,0 0-1 0 0,0 1 1 0 0,0 0 0 0 0,0 1-1 0 0,0 0 1 0 0,-1 0 0 0 0,11 4 0 0 0,-7 0 14 0 0,0 0 0 0 0,-1 0 0 0 0,0 1 1 0 0,0 1-1 0 0,0 0 0 0 0,-1 0 0 0 0,0 1 1 0 0,16 19-1 0 0,-6-2 20 0 0,-1 1 0 0 0,-2 1 0 0 0,-1 0 0 0 0,0 1 0 0 0,-3 1-1 0 0,0 0 1 0 0,9 35 0 0 0,-14-40 12 0 0,-2 0 0 0 0,0 1 0 0 0,-2-1 0 0 0,2 34 0 0 0,-8-49 58 0 0,-5-14 112 0 0,-2-13 84 0 0,6 5-215 0 0,1 0-1 0 0,1 0 1 0 0,0-1-1 0 0,1 1 1 0 0,0 0-1 0 0,1 0 1 0 0,4-23-1 0 0,4-4 31 0 0,13-39 0 0 0,-6 32-237 0 0,2 1 1 0 0,1 1-1 0 0,3 1 1 0 0,1 1-1 0 0,43-59 1 0 0,-43 71-706 0 0,2 1 1 0 0,0 1-1 0 0,2 2 1 0 0,41-32 0 0 0,-52 47-900 0 0,1 0 1 0 0,1 2-1 0 0,33-14 1 0 0,-27 15-2352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37.4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550 0 2352 0 0,'-8'8'4124'0'0,"-2"-3"-3710"0"0,0 0-1 0 0,0 1 1 0 0,1-1 0 0 0,0 2 0 0 0,0 0 0 0 0,1 0-1 0 0,-1 0 1 0 0,-6 9 0 0 0,-59 76-116 0 0,57-70-31 0 0,-36 51-59 0 0,3 2 0 0 0,3 2 0 0 0,-44 102 1 0 0,67-125-127 0 0,3 1-1 0 0,3 0 1 0 0,2 2 0 0 0,2 0 0 0 0,3 1 0 0 0,-4 61 0 0 0,13-78 52 0 0,2-1 0 0 0,2 1 0 0 0,2 0 0 0 0,1-1-1 0 0,3 0 1 0 0,1 0 0 0 0,20 55 0 0 0,-11-49 58 0 0,1-2-1 0 0,3 0 1 0 0,2-1-1 0 0,2-1 0 0 0,54 69 1 0 0,-41-67-314 0 0,1-1 0 0 0,2-2 0 0 0,1-2 0 0 0,79 54 0 0 0,-73-62-719 0 0,1-1 0 0 0,2-3 0 0 0,1-1 0 0 0,86 27 0 0 0,-77-35-2200 0 0,-1-5-1090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37.9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148 26 2780 0 0,'-17'-19'7283'0'0,"18"18"-7235"0"0,0 1 1 0 0,-1-1-1 0 0,1 0 0 0 0,0 1 0 0 0,0-1 1 0 0,-1 1-1 0 0,1-1 0 0 0,0 1 1 0 0,0 0-1 0 0,0-1 0 0 0,0 1 0 0 0,0 0 1 0 0,0 0-1 0 0,0 0 0 0 0,-1-1 1 0 0,1 1-1 0 0,0 0 0 0 0,0 0 0 0 0,0 0 1 0 0,0 0-1 0 0,0 1 0 0 0,0-1 1 0 0,0 0-1 0 0,0 0 0 0 0,0 0 1 0 0,0 1-1 0 0,-1-1 0 0 0,1 0 0 0 0,0 1 1 0 0,0-1-1 0 0,0 1 0 0 0,-1-1 1 0 0,1 1-1 0 0,1 1 0 0 0,34 22 351 0 0,-3 10-264 0 0,0 0-1 0 0,-3 2 1 0 0,0 2 0 0 0,-3 0 0 0 0,30 56 0 0 0,-7 1-75 0 0,46 126 0 0 0,-77-170 180 0 0,-2 2 1 0 0,-3 0 0 0 0,-2 0 0 0 0,-3 1 0 0 0,5 88-1 0 0,-13-73 234 0 0,-3 0 0 0 0,-3 0-1 0 0,-28 134 1 0 0,4-95 316 0 0,-4-1 0 0 0,-5-2 0 0 0,-4-1 0 0 0,-5-3 0 0 0,-86 137 0 0 0,118-212-528 0 0,-2 0-1 0 0,-1-1 1 0 0,-1-1-1 0 0,-24 23 1 0 0,35-40-607 0 0,0 0 1 0 0,0 0-1 0 0,-1-1 1 0 0,0 0-1 0 0,0-1 1 0 0,-16 7 0 0 0,18-9-555 0 0,1-1-1 0 0,-1 0 1 0 0,1-1 0 0 0,-1 1 0 0 0,0-2 0 0 0,0 1 0 0 0,0 0 0 0 0,1-1 0 0 0,-1-1 0 0 0,0 1 0 0 0,-9-3 0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02.8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1008 70 756 0 0,'-6'-29'11682'0'0,"-6"-6"-4602"0"0,9 30-6881 0 0,3 10-91 0 0,0-1-101 0 0,-20 323 1236 0 0,3-101-876 0 0,14 227 424 0 0,4-242-511 0 0,14 52-67 0 0,-5-129-138 0 0,-3-67 1 0 0,0 30-69 0 0,-7-95 26 0 0,-4 38-47 0 0,3-37 16 0 0,1 0 1 0 0,-1 1-1 0 0,0-1 0 0 0,0 0 1 0 0,0 0-1 0 0,0 1 0 0 0,-1-1 1 0 0,1 0-1 0 0,-1 0 1 0 0,0 0-1 0 0,1-1 0 0 0,-1 1 1 0 0,-1 0-1 0 0,1-1 1 0 0,0 1-1 0 0,-1-1 0 0 0,1 0 1 0 0,-1 0-1 0 0,0 0 0 0 0,-4 2 1 0 0,-8 6 13 0 0,-2-1 0 0 0,-26 10 1 0 0,32-14-16 0 0,-40 17 6 0 0,-276 135 104 0 0,211-86-64 0 0,-103 57 164 0 0,89-67-1509 0 0,118-58-469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03.4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199 80 1912 0 0,'48'-79'15457'0'0,"-48"86"-15231"0"0,-1-1 0 0 0,0 1 0 0 0,-1 0 0 0 0,1 0 1 0 0,-1 0-1 0 0,0-1 0 0 0,-7 14 0 0 0,-29 46 261 0 0,8-15-235 0 0,-8 22 5 0 0,13-29-59 0 0,2 2 0 0 0,2 0 1 0 0,2 1-1 0 0,-15 57 0 0 0,34-101-152 0 0,0-1 0 0 0,0 1 0 0 0,-1 0 0 0 0,1 0 0 0 0,1-1 0 0 0,-1 1 0 0 0,0 0 0 0 0,1-1 0 0 0,-1 1 0 0 0,1 0 0 0 0,0-1 0 0 0,0 1 0 0 0,0-1 0 0 0,0 1 0 0 0,0-1 0 0 0,1 0 0 0 0,-1 0 0 0 0,1 1 0 0 0,0-1 0 0 0,-1 0 0 0 0,1 0 0 0 0,0 0 0 0 0,0 0 0 0 0,0-1 0 0 0,0 1 0 0 0,1-1 0 0 0,-1 1 0 0 0,0-1 0 0 0,4 2 0 0 0,8 3 16 0 0,0 1 0 0 0,0-2 0 0 0,28 7 0 0 0,-29-8-101 0 0,225 57-4835 0 0,-73-20-5477 0 0,-137-34 5226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04.4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50 924 0 0,'-38'-50'13571'0'0,"48"113"-11216"0"0,3 97 0 0 0,-12-143-2226 0 0,29 737 1066 0 0,-12-228-530 0 0,-13-333-112 0 0,16 152-127 0 0,-14-311-816 0 0,-2-9-3359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05.1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12 36 0 0,'-33'-11'16646'0'0,"166"95"-13911"0"0,-59-35-2618 0 0,565 292-655 0 0,-470-258 501 0 0,-46-23 685 0 0,-63-30-1043 0 0,-58-29 332 0 0,-1-1 197 0 0,13 6-1477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08.0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340 54 528 0 0,'0'0'6181'0'0,"10"-35"-1512"0"0,-10 35-4601 0 0,0-1 0 0 0,0 0 0 0 0,0 0 0 0 0,1 1 0 0 0,-1-1 0 0 0,0 0 1 0 0,0 1-1 0 0,1-1 0 0 0,-1 0 0 0 0,1 1 0 0 0,-1-1 0 0 0,1 0 0 0 0,-1 1 1 0 0,1-1-1 0 0,-1 1 0 0 0,1-1 0 0 0,-1 1 0 0 0,1-1 0 0 0,-1 1 0 0 0,1-1 0 0 0,0 1 1 0 0,-1 0-1 0 0,1-1 0 0 0,0 1 0 0 0,0 0 0 0 0,-1-1 0 0 0,1 1 0 0 0,1 0 1 0 0,20-3 1485 0 0,-19 2-1613 0 0,-1 1 522 0 0,6 24-86 0 0,0 55 950 0 0,-2 324 1575 0 0,41 388 463 0 0,-36-699-3153 0 0,8 129-84 0 0,-19-198-127 0 0,-1-15 5 0 0,1 0 0 0 0,0 1 1 0 0,0-1-1 0 0,1 0 0 0 0,0 0 1 0 0,0 0-1 0 0,1 0 0 0 0,3 10 1 0 0,-4-16-33 0 0,1 44 97 0 0,-2-44-89 0 0,1 3 22 0 0,0 0 0 0 0,0-1 0 0 0,-1 1 0 0 0,1-1 0 0 0,-1 1 0 0 0,-1 9 0 0 0,-8-6-4 0 0,-1 0 1 0 0,0 0 0 0 0,-1-1-1 0 0,1 0 1 0 0,-1-1 0 0 0,-1 0-1 0 0,-20 8 1 0 0,-11 6 52 0 0,18-7-44 0 0,-118 66-33 0 0,121-65 54 0 0,0 1 1 0 0,2 1-1 0 0,0 1 1 0 0,-22 23 0 0 0,25-23-32 0 0,13-13 26 0 0,0 0 0 0 0,-1 0 0 0 0,1 0 0 0 0,1 1 0 0 0,-1 0 0 0 0,1-1 0 0 0,-1 1 0 0 0,1 1 0 0 0,1-1 0 0 0,-1 0 0 0 0,1 1 0 0 0,-3 9 0 0 0,5-13-7 0 0,0 0 1 0 0,0-1 0 0 0,0 1 0 0 0,1 0-1 0 0,-1 0 1 0 0,0 0 0 0 0,1 0 0 0 0,0 0 0 0 0,-1 0-1 0 0,1 0 1 0 0,0-1 0 0 0,0 1 0 0 0,0 0-1 0 0,0-1 1 0 0,0 1 0 0 0,0 0 0 0 0,1-1 0 0 0,-1 0-1 0 0,0 1 1 0 0,1-1 0 0 0,-1 0 0 0 0,1 1-1 0 0,2 0 1 0 0,41 22 148 0 0,352 178-856 0 0,-350-177 478 0 0,68 42-288 0 0,-95-54 360 0 0,-10-7 81 0 0,-1 0-1 0 0,1 1 1 0 0,-1 0 0 0 0,15 14-1 0 0,-24-20 60 0 0,1 0-1 0 0,-1 0 0 0 0,1 0 1 0 0,-1 0-1 0 0,1 0 0 0 0,-1 1 1 0 0,0-1-1 0 0,1 0 0 0 0,-1 0 1 0 0,0 0-1 0 0,0 0 0 0 0,0 0 1 0 0,0 0-1 0 0,0 1 0 0 0,0-1 1 0 0,0 0-1 0 0,0 0 0 0 0,-1 0 0 0 0,1 0 1 0 0,0 0-1 0 0,-1 0 0 0 0,1 0 1 0 0,-1 1-1 0 0,1-1 0 0 0,-1 0 1 0 0,1 0-1 0 0,-1-1 0 0 0,0 1 1 0 0,1 0-1 0 0,-1 0 0 0 0,0 0 1 0 0,0 0-1 0 0,0-1 0 0 0,-1 2 1 0 0,-32 22-31 0 0,-89 27-172 0 0,19-10 30 0 0,-70 55-85 0 0,67-34 348 0 0,74-43-35 0 0,-33 25-1 0 0,65-44-48 0 0,1 0-1 0 0,-1 1 0 0 0,1-1 1 0 0,-1 0-1 0 0,1 1 1 0 0,0-1-1 0 0,-1 0 1 0 0,1 1-1 0 0,-1-1 1 0 0,1 1-1 0 0,0-1 1 0 0,0 1-1 0 0,-1-1 1 0 0,1 1-1 0 0,0-1 1 0 0,0 1-1 0 0,0-1 1 0 0,-1 1-1 0 0,1-1 1 0 0,0 1-1 0 0,0-1 1 0 0,0 1-1 0 0,0-1 1 0 0,0 1-1 0 0,0-1 0 0 0,0 1 1 0 0,0-1-1 0 0,0 1 1 0 0,0-1-1 0 0,1 1 1 0 0,-1 0-1 0 0,13 15 108 0 0,17 3 9 0 0,155 54-210 0 0,27 13-1010 0 0,-155-60 665 0 0,-10-5-74 0 0,70 43 1 0 0,-113-60 500 0 0,-3-4 0 0 0,0 1 1 0 0,0 0-1 0 0,0 0 1 0 0,0 0-1 0 0,0 0 0 0 0,0 0 1 0 0,0 0-1 0 0,0 0 1 0 0,-1 1-1 0 0,1-1 0 0 0,0 0 1 0 0,-1 0-1 0 0,1 1 1 0 0,-1-1-1 0 0,1 0 0 0 0,-1 1 1 0 0,0-1-1 0 0,1 0 1 0 0,-1 3-1 0 0,0-2 0 0 0,-1-1 1 0 0,1 0-1 0 0,0 0 0 0 0,-1 0 0 0 0,1 0 0 0 0,-1 0 1 0 0,0 0-1 0 0,1 0 0 0 0,-1 0 0 0 0,0 0 0 0 0,1 0 1 0 0,-1 0-1 0 0,0-1 0 0 0,0 1 0 0 0,0 0 0 0 0,0 0 1 0 0,0-1-1 0 0,-1 2 0 0 0,-6 2-21 0 0,0-1 0 0 0,-1 0 0 0 0,1 0 0 0 0,-16 3 0 0 0,15-4 14 0 0,-45 14 37 0 0,-55 25 1 0 0,87-32-33 0 0,1 2 0 0 0,0 0-1 0 0,0 2 1 0 0,1 0-1 0 0,-21 19 1 0 0,33-24 8 0 0,-2 2 8 0 0,9-7 1 0 0,-1-1 0 0 0,0 1 1 0 0,1-1-1 0 0,-1 1 0 0 0,1 0 1 0 0,0 0-1 0 0,0 0 0 0 0,0 0 1 0 0,0 0-1 0 0,1 0 0 0 0,-1 0 1 0 0,1 0-1 0 0,0 0 0 0 0,0 0 1 0 0,0 0-1 0 0,0 0 0 0 0,1 5 0 0 0,1-1 78 0 0,0 0-1 0 0,1-1 1 0 0,-1 1-1 0 0,1-1 0 0 0,6 9 1 0 0,6 17 155 0 0,-5 7 17 0 0,-1 1 0 0 0,-2 1 1 0 0,2 54-1 0 0,-7 129 248 0 0,-2-138-242 0 0,-1 39 168 0 0,6 232 264 0 0,-2-285-1416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11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2461 80 984 0 0,'33'13'12759'0'0,"-41"-11"-12703"0"0,1-1 1 0 0,0 0-1 0 0,-1 0 1 0 0,1 0-1 0 0,0-1 1 0 0,-1-1-1 0 0,-10-1 1 0 0,-6 1 13 0 0,-538-38 305 0 0,176 10-159 0 0,5 15-136 0 0,77 4 602 0 0,233 8-263 0 0,-91 8 0 0 0,156-6-413 0 0,-18-1 2 0 0,24 1-10 0 0,-32 5 62 0 0,3-2-34 0 0,26-3-15 0 0,-47 4 958 0 0,49-3-962 0 0,1 0 0 0 0,-1-1 0 0 0,0 1-1 0 0,1 0 1 0 0,-1 0 0 0 0,1-1 0 0 0,-1 1-1 0 0,1 0 1 0 0,0 0 0 0 0,-1 0 0 0 0,1 0-1 0 0,0 0 1 0 0,0 0 0 0 0,-1-1 0 0 0,1 1-1 0 0,0 0 1 0 0,0 0 0 0 0,0 0 0 0 0,0 0-1 0 0,0 1 1 0 0,3 30 91 0 0,-1-5 19 0 0,-3 88 193 0 0,11 334 1243 0 0,-9-406-1503 0 0,0-21-14 0 0,5 40 0 0 0,-6-60-28 0 0,0 24-37 0 0,0-22-118 0 0,1 13 787 0 0,-1-16-626 0 0,0-1 0 0 0,0 0 0 0 0,0 0 0 0 0,0 1 0 0 0,0-1 0 0 0,0 0 0 0 0,1 0 0 0 0,-1 0 0 0 0,0 1 0 0 0,0-1 0 0 0,0 0 0 0 0,0 0 0 0 0,0 1 0 0 0,0-1 0 0 0,0 0 0 0 0,1 0 0 0 0,-1 0 0 0 0,0 0 0 0 0,0 1 0 0 0,0-1 0 0 0,1 0 0 0 0,-1 0 0 0 0,0 0 0 0 0,0 0 0 0 0,0 0 0 0 0,1 0 0 0 0,-1 0 0 0 0,0 1 0 0 0,0-1 0 0 0,0 0 0 0 0,1 0 0 0 0,-1 0 0 0 0,0 0 0 0 0,0 0 0 0 0,1 0 0 0 0,-1 0 0 0 0,0 0 0 0 0,0 0 0 0 0,1 0 0 0 0,-1 0 0 0 0,0 0 0 0 0,0-1 0 0 0,1 1 0 0 0,-1 0 0 0 0,0 0 0 0 0,0 0 1 0 0,0 0-1 0 0,1 0 0 0 0,-1-1 0 0 0,2 1 187 0 0,16-6 104 0 0,-26 5-94 0 0,-31 8-426 0 0,-55 20-295 0 0,-161 72 0 0 0,245-95 500 0 0,-15 10-36 0 0,24-14 49 0 0,1 1-1 0 0,0-1 1 0 0,-1 0-1 0 0,1 1 1 0 0,0-1-1 0 0,0 1 1 0 0,-1-1-1 0 0,1 1 0 0 0,0 0 1 0 0,0-1-1 0 0,0 1 1 0 0,0-1-1 0 0,-1 1 1 0 0,1-1-1 0 0,0 1 0 0 0,0-1 1 0 0,0 1-1 0 0,0 0 1 0 0,0-1-1 0 0,1 1 1 0 0,-1-1-1 0 0,0 1 1 0 0,0-1-1 0 0,0 1 0 0 0,0-1 1 0 0,1 1-1 0 0,-1-1 1 0 0,0 1-1 0 0,0-1 1 0 0,1 1-1 0 0,-1-1 1 0 0,0 1-1 0 0,1-1 0 0 0,-1 0 1 0 0,1 1-1 0 0,-1-1 1 0 0,0 1-1 0 0,1-1 1 0 0,-1 0-1 0 0,1 1 0 0 0,0-1 1 0 0,5 3 51 0 0,1 0 1 0 0,-1 0-1 0 0,1-1 1 0 0,-1 1-1 0 0,1-2 1 0 0,8 2-1 0 0,0 1-30 0 0,224 70 292 0 0,-193-57-306 0 0,-1 2 0 0 0,-1 2 0 0 0,46 29 0 0 0,31 15 77 0 0,-120-65-89 0 0,0 1 0 0 0,0-1-1 0 0,0 0 1 0 0,0 0 0 0 0,1 1-1 0 0,-1-1 1 0 0,0 0 0 0 0,0 1-1 0 0,0-1 1 0 0,0 1 0 0 0,0 0-1 0 0,0-1 1 0 0,0 1 0 0 0,-1 0-1 0 0,1-1 1 0 0,0 1 0 0 0,0 0-1 0 0,1 1 1 0 0,-2-1 0 0 0,0-1 0 0 0,0 1 0 0 0,1-1 0 0 0,-1 1 1 0 0,0-1-1 0 0,0 1 0 0 0,0-1 0 0 0,1 1 0 0 0,-1-1 0 0 0,0 1 0 0 0,0-1 0 0 0,0 1 0 0 0,0 0 0 0 0,0-1 0 0 0,0 1 1 0 0,0-1-1 0 0,0 1 0 0 0,0 0 0 0 0,0-1 0 0 0,-1 1 0 0 0,1-1 0 0 0,0 1 0 0 0,0-1 0 0 0,-1 1 0 0 0,1-1 0 0 0,0 1 1 0 0,0-1-1 0 0,-1 1 0 0 0,1-1 0 0 0,0 1 0 0 0,-1-1 0 0 0,1 0 0 0 0,-1 1 0 0 0,1-1 0 0 0,-1 1 0 0 0,1-1 0 0 0,-1 0 0 0 0,1 0 1 0 0,-1 1-1 0 0,1-1 0 0 0,-1 0 0 0 0,0 1 0 0 0,-37 17-241 0 0,-1-2 0 0 0,-61 18 0 0 0,31-11 79 0 0,66-22 157 0 0,-55 18-131 0 0,0 3 0 0 0,1 2 0 0 0,-61 37 0 0 0,116-60 135 0 0,-1 1 0 0 0,1-1 1 0 0,0 1-1 0 0,0-1 0 0 0,-1 1 1 0 0,1 0-1 0 0,1 0 0 0 0,-1 0 1 0 0,0 0-1 0 0,0 0 0 0 0,1 0 1 0 0,-1 0-1 0 0,1 0 0 0 0,0 1 1 0 0,-1-1-1 0 0,1 1 0 0 0,0-1 1 0 0,1 1-1 0 0,-1-1 0 0 0,0 1 1 0 0,1-1-1 0 0,-1 4 0 0 0,1-2 5 0 0,1-1-1 0 0,0 0 0 0 0,0-1 1 0 0,0 1-1 0 0,0 0 0 0 0,0 0 0 0 0,1 0 1 0 0,-1 0-1 0 0,1-1 0 0 0,-1 1 1 0 0,1-1-1 0 0,0 1 0 0 0,0-1 0 0 0,1 0 1 0 0,-1 0-1 0 0,0 0 0 0 0,1 0 1 0 0,-1 0-1 0 0,1 0 0 0 0,-1-1 0 0 0,5 3 1 0 0,-1-1-17 0 0,33 18-57 0 0,1-2 0 0 0,1-2 0 0 0,53 16 0 0 0,2 1-294 0 0,-66-24 212 0 0,0 2 1 0 0,-1 2-1 0 0,-1 0 1 0 0,0 2-1 0 0,-1 1 1 0 0,26 22-1 0 0,-50-37 124 0 0,-1 1 1 0 0,1-1-1 0 0,-1 1 0 0 0,1 0 1 0 0,-1-1-1 0 0,0 1 0 0 0,0 0 1 0 0,0 1-1 0 0,0-1 1 0 0,-1 0-1 0 0,1 0 0 0 0,-1 1 1 0 0,0-1-1 0 0,0 1 0 0 0,0-1 1 0 0,0 5-1 0 0,-1-6 16 0 0,0 1-1 0 0,-1-1 1 0 0,1 0-1 0 0,-1 0 1 0 0,1 0-1 0 0,-1 0 1 0 0,0 0-1 0 0,0 1 1 0 0,0-1-1 0 0,0-1 1 0 0,0 1-1 0 0,0 0 1 0 0,-1 0-1 0 0,1 0 1 0 0,-1-1-1 0 0,1 1 1 0 0,-1 0-1 0 0,1-1 1 0 0,-1 0-1 0 0,0 1 1 0 0,0-1-1 0 0,0 0 1 0 0,0 0 0 0 0,0 0-1 0 0,0 0 1 0 0,0 0-1 0 0,-3 0 1 0 0,-23 10-36 0 0,-1-2 0 0 0,-1 0 0 0 0,-54 6 0 0 0,32-5 146 0 0,4-2 129 0 0,46-7-152 0 0,-14 3 387 0 0,16-4-394 0 0,-1 1 0 0 0,0-1 0 0 0,0 0 0 0 0,1 0 0 0 0,-1 1 1 0 0,0-1-1 0 0,1 0 0 0 0,-1 1 0 0 0,0-1 0 0 0,1 1 0 0 0,-1-1 0 0 0,1 1 1 0 0,-1-1-1 0 0,0 1 0 0 0,1-1 0 0 0,-1 1 0 0 0,1 0 0 0 0,0-1 1 0 0,-1 1-1 0 0,1 0 0 0 0,-1-1 0 0 0,1 1 0 0 0,0 0 0 0 0,0 0 0 0 0,-1-1 1 0 0,1 1-1 0 0,0 0 0 0 0,0 0 0 0 0,0 1 0 0 0,9 23 1681 0 0,1-2-1325 0 0,-2-1-200 0 0,-2 1 1 0 0,-1 0 0 0 0,5 39-1 0 0,-6 58 170 0 0,5 49 151 0 0,20 146 29 0 0,-15-100-320 0 0,-12-191 660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12.5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22 1848 0 0,'-18'-4'4407'0'0,"-27"-11"5007"0"0,45 14-9317 0 0,44 0 505 0 0,1 1 0 0 0,66 9 0 0 0,-40-3-496 0 0,313 24-135 0 0,916 56 17 0 0,-942-69 181 0 0,-301-14-234 0 0,-54-2 49 0 0,24 2 360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14.5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74 615 2328 0 0,'-35'-176'8208'0'0,"4"32"-2828"0"0,27 119-4250 0 0,2 1 0 0 0,0-1 0 0 0,4-46 0 0 0,-2 64-1098 0 0,1 1 0 0 0,0-1 0 0 0,0 0 0 0 0,1 1 0 0 0,-1-1 0 0 0,2 1 1 0 0,-1-1-1 0 0,1 1 0 0 0,-1 0 0 0 0,2 0 0 0 0,-1 0 0 0 0,1 1 0 0 0,0-1 0 0 0,0 1 0 0 0,0 0 0 0 0,1 0 1 0 0,0 0-1 0 0,0 1 0 0 0,0-1 0 0 0,0 1 0 0 0,1 1 0 0 0,0-1 0 0 0,0 1 0 0 0,0 0 0 0 0,0 0 0 0 0,0 0 0 0 0,0 1 1 0 0,1 0-1 0 0,-1 0 0 0 0,1 1 0 0 0,0 0 0 0 0,-1 0 0 0 0,1 1 0 0 0,0-1 0 0 0,12 2 0 0 0,0 1-108 0 0,-1 1 0 0 0,0 0 0 0 0,-1 1-1 0 0,1 1 1 0 0,-1 1 0 0 0,0 0-1 0 0,0 1 1 0 0,-1 1 0 0 0,0 0 0 0 0,0 2-1 0 0,23 17 1 0 0,-11-5 2 0 0,-2 0-1 0 0,-1 1 1 0 0,-1 2-1 0 0,-1 0 1 0 0,24 36-1 0 0,-32-38 92 0 0,-1 1 0 0 0,-1 0-1 0 0,-1 1 1 0 0,-1 1 0 0 0,-1 0-1 0 0,-1 0 1 0 0,-2 1 0 0 0,-1-1 0 0 0,-1 2-1 0 0,-1-1 1 0 0,-1 1 0 0 0,-1-1-1 0 0,-2 1 1 0 0,-5 47 0 0 0,0-42 174 0 0,-1 0-1 0 0,-1 0 1 0 0,-2 0 0 0 0,-1-1 0 0 0,-2-1 0 0 0,-1 0-1 0 0,-1-1 1 0 0,-2 0 0 0 0,-1-1 0 0 0,-1-1 0 0 0,-40 47-1 0 0,48-64-189 0 0,0-1-1 0 0,-1 0 0 0 0,0 0 0 0 0,-1-1 0 0 0,0-1 0 0 0,0 0 0 0 0,-1-1 0 0 0,0 0 0 0 0,0-1 1 0 0,-1 0-1 0 0,-20 5 0 0 0,29-10-293 0 0,1-1 0 0 0,0 1 1 0 0,0-1-1 0 0,-1 0 0 0 0,1-1 0 0 0,0 1 1 0 0,0-1-1 0 0,0 1 0 0 0,0-1 1 0 0,-1-1-1 0 0,-6-2 0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12.9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 1492 0 0,'9'-8'10515'0'0,"52"6"-8750"0"0,100 7 0 0 0,-51 1-1515 0 0,60-6-736 0 0,-69-1-6189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14.1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1 1772 0 0,'-23'0'8844'0'0,"7"0"-5639"0"0,26 27-1501 0 0,4 14-1231 0 0,-3 1 0 0 0,-1 1 0 0 0,-2-1 0 0 0,3 54 0 0 0,-3 183-39 0 0,-7-118 118 0 0,17 80-247 0 0,1 46-658 0 0,-23 33 177 0 0,10-259 325 0 0,-6-59-150 0 0,1 2 7 0 0,-1 0-1 0 0,1-1 1 0 0,0 1-1 0 0,0 0 0 0 0,0 0 1 0 0,0-1-1 0 0,4 7 1 0 0,-3-8-1 0 0,-1 0 1 0 0,1-1 0 0 0,-1 1 0 0 0,1-1-1 0 0,0 1 1 0 0,-1-1 0 0 0,1 0-1 0 0,0 0 1 0 0,0 0 0 0 0,0 0 0 0 0,0 0-1 0 0,0 0 1 0 0,3 1 0 0 0,54 3-41 0 0,393 8-381 0 0,193 8 529 0 0,-477-12-70 0 0,592 24-713 0 0,-609-27 558 0 0,232 0-1074 0 0,-317-7 700 0 0,98-6 268 0 0,-107 5 262 0 0,-22-1-22 0 0,72-1 286 0 0,-51 5-1453 0 0,63 10 0 0 0,-116-11 475 0 0,9 1-462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17.6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96 892 0 0,'0'0'2168'0'0,"-14"-28"3772"0"0,14 26-5847 0 0,1 1 0 0 0,-1-1 1 0 0,1 1-1 0 0,-1-1 0 0 0,1 1 0 0 0,0 0 0 0 0,-1-1 0 0 0,1 1 0 0 0,0 0 0 0 0,0 0 1 0 0,0 0-1 0 0,0-1 0 0 0,0 1 0 0 0,0 0 0 0 0,3-1 0 0 0,-3 1-139 0 0,0-1 244 0 0,2 1-47 0 0,-1-1 0 0 0,0 1 0 0 0,1-1 0 0 0,-1 1 0 0 0,1 0 0 0 0,0 0 0 0 0,-1 0 0 0 0,1 0 0 0 0,3 0 0 0 0,1-1 242 0 0,19-6-80 0 0,1 2-1 0 0,0 0 1 0 0,0 2 0 0 0,31 0-1 0 0,117 3 96 0 0,-110 3-257 0 0,989 50 405 0 0,-959-45-553 0 0,842 39-57 0 0,-714-38 29 0 0,113 2-23 0 0,-250-3-119 0 0,-83-7 140 0 0,4 4 7 0 0,-6-4 21 0 0,0 0 0 0 0,0 1-1 0 0,0-1 1 0 0,0 0-1 0 0,0 1 1 0 0,0-1-1 0 0,0 1 1 0 0,0-1-1 0 0,0 1 1 0 0,-1-1-1 0 0,1 1 1 0 0,0-1-1 0 0,0 1 1 0 0,0 0-1 0 0,0 1 1 0 0,5 12 88 0 0,-1 1 1 0 0,0 0-1 0 0,-1 0 0 0 0,-1 0 1 0 0,-1 0-1 0 0,2 22 1 0 0,-4 98 248 0 0,-1-105-305 0 0,-19 524 545 0 0,-2 435 309 0 0,37-148 65 0 0,3-219 167 0 0,-2-326-844 0 0,1 83 204 0 0,-8-238-114 0 0,-1-6-658 0 0,-9-118-350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18.4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98 832 0 0,'6'-11'6243'0'0,"13"4"-5355"0"0,1 1 1 0 0,1 2-1 0 0,-1 0 1 0 0,39-2-1 0 0,-21 2-385 0 0,819-52 2183 0 0,2 62-2454 0 0,-592 4 13 0 0,-228-12-509 0 0,-35 2-50 0 0,11-1-606 0 0,3 2-2928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18.9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2432 0 0,'3'-1'5911'0'0,"233"-14"-2135"0"0,323 22-3690 0 0,-522-4-31 0 0,20-1-3364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19.5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1 400 0 0,'-19'2'12755'0'0,"66"9"-7388"0"0,42 4-4781 0 0,449 31 543 0 0,-219-22-779 0 0,537 38 601 0 0,-691-51-867 0 0,56 4-1515 0 0,-218-14 1004 0 0,7 0-256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19.9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1888 0 0,'8'11'7445'0'0,"7"-7"-6981"0"0,0 0 1 0 0,0-2-1 0 0,0 0 1 0 0,0-1-1 0 0,0 0 1 0 0,22-2-1 0 0,7 1-85 0 0,457-3-1368 0 0,-464 0-5480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21.5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3320 1 1656 0 0,'0'17'4049'0'0,"15"241"2341"0"0,-13 137-4492 0 0,-3-210-516 0 0,1 614 1491 0 0,2-719-2809 0 0,0-46-171 0 0,-1-1 1 0 0,-2 0 0 0 0,-9 62-1 0 0,2-47-292 0 0,5-23 283 0 0,-13 42 1 0 0,16-64 119 0 0,-1 0 1 0 0,0 0-1 0 0,0 0 1 0 0,0 0 0 0 0,0 0-1 0 0,-1 0 1 0 0,1-1 0 0 0,-1 1-1 0 0,0 0 1 0 0,0-1 0 0 0,0 1-1 0 0,0-1 1 0 0,0 0-1 0 0,0 0 1 0 0,-4 3 0 0 0,2-3 0 0 0,-1 0 0 0 0,1 0 0 0 0,0-1 0 0 0,0 0 0 0 0,-1 0 0 0 0,1 0 0 0 0,0 0 0 0 0,-1-1 0 0 0,1 1 0 0 0,-8-2 0 0 0,-618-21-607 0 0,317 6 421 0 0,68 1-178 0 0,-125-3-84 0 0,73 18 354 0 0,-14 17-2344 0 0,194-8 2673 0 0,-262 12-619 0 0,376-21 350 0 0,0 0 12 0 0,-72 4-301 0 0,59-4 276 0 0,0 1-1 0 0,-22 4 1 0 0,-66 8-323 0 0,63-12 412 0 0,34-2-35 0 0,4 1-14 0 0,-3-2 48 0 0,-1 0-1 0 0,0 1 0 0 0,1 0 1 0 0,-1 1-1 0 0,-11-1 0 0 0,14 1-65 0 0,1 0 42 0 0,0 0 26 0 0,-48-2 295 0 0,47 2-158 0 0,-6 1 213 0 0,1-1 0 0 0,0 1 0 0 0,-15-3 0 0 0,21 2-388 0 0,0 0 171 0 0,-2 0-21 0 0,-68 2 3793 0 0,88 30-1243 0 0,-7-9-2208 0 0,0 1 0 0 0,-2 0 0 0 0,0 0 0 0 0,2 35 0 0 0,2 104 144 0 0,-7-88-269 0 0,7 507 986 0 0,-10-542-1568 0 0,0-34-261 0 0,1 14 465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22.5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132 104 328 0 0,'-3'-1'2337'0'0,"-5"-1"-990"0"0,-16-4 2237 0 0,-35-4 0 0 0,21 1 1876 0 0,57 14-4368 0 0,525-44 723 0 0,-160 5-1558 0 0,-249 26-935 0 0,165 12 0 0 0,-226 10-548 0 0,-71-13 812 0 0,8 4-570 0 0,-2-2-1031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24.3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53 740 0 0,'0'0'1269'0'0,"-39"-24"5314"0"0,38 24-6525 0 0,1-1 0 0 0,0 1-1 0 0,-1 0 1 0 0,1 0 0 0 0,-1-1-1 0 0,1 1 1 0 0,0 0 0 0 0,-1 0 0 0 0,1-1-1 0 0,0 1 1 0 0,-1-1 0 0 0,1 1-1 0 0,0 0 1 0 0,0-1 0 0 0,-1 1 0 0 0,1 0-1 0 0,0-1 1 0 0,0 1 0 0 0,0-1-1 0 0,0 1 1 0 0,-1-1 0 0 0,1 0 0 0 0,3 0 5 0 0,-1-1 0 0 0,1 1 0 0 0,-1-1 0 0 0,1 1 0 0 0,0 0 1 0 0,0 0-1 0 0,-1 1 0 0 0,1-1 0 0 0,0 0 0 0 0,0 1 0 0 0,0-1 1 0 0,4 1-1 0 0,48-2 152 0 0,-30 2-187 0 0,79-5-939 0 0,-100 5 412 0 0,8 2-1014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15.3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24 377 952 0 0,'17'2'7888'0'0,"2"-1"-4659"0"0,-1-2-2097 0 0,1 0 0 0 0,0-2-1 0 0,-1 0 1 0 0,35-11 0 0 0,-27 5-1105 0 0,-1-1 0 0 0,0-1 1 0 0,0-1-1 0 0,-1-2 0 0 0,33-23 1 0 0,-44 27-50 0 0,0-1 0 0 0,-1 0 1 0 0,17-21-1 0 0,-25 27 77 0 0,-1 0 0 0 0,1 0-1 0 0,-1 0 1 0 0,0 0 0 0 0,0-1-1 0 0,0 1 1 0 0,-1-1 0 0 0,0 0 0 0 0,0 1-1 0 0,0-1 1 0 0,-1 0 0 0 0,2-12-1 0 0,-4 15-19 0 0,1-1-1 0 0,-1 0 0 0 0,1 0 0 0 0,-1 0 0 0 0,0 1 0 0 0,-1-1 1 0 0,1 0-1 0 0,0 1 0 0 0,-1-1 0 0 0,0 1 0 0 0,0 0 1 0 0,0-1-1 0 0,0 1 0 0 0,-1 0 0 0 0,1 0 0 0 0,-1 1 0 0 0,0-1 1 0 0,0 0-1 0 0,1 1 0 0 0,-2 0 0 0 0,1-1 0 0 0,0 1 0 0 0,0 0 1 0 0,-1 1-1 0 0,1-1 0 0 0,-1 1 0 0 0,-5-2 0 0 0,-3-1-12 0 0,1 1 0 0 0,0 1 0 0 0,-1 0 0 0 0,0 0 0 0 0,1 1 0 0 0,-1 0 0 0 0,-21 3 0 0 0,18 0-9 0 0,1 1 0 0 0,0 0 0 0 0,0 1 0 0 0,0 1 0 0 0,0 0 0 0 0,1 0 0 0 0,0 2 0 0 0,0 0 0 0 0,0 0 0 0 0,1 1 0 0 0,0 1 0 0 0,1 0 0 0 0,0 0 0 0 0,0 1 0 0 0,1 1 0 0 0,0 0 0 0 0,-14 21 0 0 0,17-22-12 0 0,1 0 0 0 0,0 1 0 0 0,1 0-1 0 0,0 0 1 0 0,0 0 0 0 0,1 0 0 0 0,1 1 0 0 0,0 0 0 0 0,0-1 0 0 0,1 1 0 0 0,1 0 0 0 0,0 0-1 0 0,0 1 1 0 0,1-1 0 0 0,1 0 0 0 0,0 0 0 0 0,1 0 0 0 0,0 0 0 0 0,1 0 0 0 0,0-1 0 0 0,9 20-1 0 0,-4-15-217 0 0,1 0 0 0 0,0 0 0 0 0,1-1 0 0 0,1-1 0 0 0,0 0 0 0 0,1 0 0 0 0,1-1 0 0 0,0-1 0 0 0,1 0 0 0 0,0-1 0 0 0,0 0 0 0 0,2-1 0 0 0,-1-1 0 0 0,1 0 0 0 0,0-2 0 0 0,1 1 0 0 0,0-2 0 0 0,0 0 0 0 0,0-1 0 0 0,1-1 0 0 0,-1-1 0 0 0,1 0 0 0 0,0-1 0 0 0,0-1-1 0 0,0-1 1 0 0,0 0 0 0 0,0-2 0 0 0,0 0 0 0 0,0 0 0 0 0,0-2 0 0 0,29-10 0 0 0,-28 8 86 0 0,-1-2 0 0 0,0 0 0 0 0,0-1-1 0 0,-1 0 1 0 0,0-2 0 0 0,0 0 0 0 0,-1-1 0 0 0,24-23-1 0 0,-29 23 493 0 0,0 0 0 0 0,-1-1 0 0 0,0 0-1 0 0,-1-1 1 0 0,-1 0 0 0 0,0 0 0 0 0,0-1-1 0 0,-2 0 1 0 0,0 0 0 0 0,-1-1 0 0 0,4-15-1 0 0,-3-5 1340 0 0,2-42-1 0 0,-6 48-1207 0 0,1 1 0 0 0,10-39 1 0 0,-13 68-497 0 0,0 0 0 0 0,0-1 0 0 0,0 1 0 0 0,0-1 1 0 0,0 1-1 0 0,0-1 0 0 0,0 1 0 0 0,1-1 0 0 0,-1 1 1 0 0,0-1-1 0 0,0 1 0 0 0,0-1 0 0 0,1 1 1 0 0,-1 0-1 0 0,0-1 0 0 0,0 1 0 0 0,1-1 0 0 0,-1 1 1 0 0,0 0-1 0 0,1-1 0 0 0,-1 1 0 0 0,0 0 0 0 0,1-1 1 0 0,-1 1-1 0 0,1 0 0 0 0,-1 0 0 0 0,1 0 0 0 0,-1-1 1 0 0,0 1-1 0 0,1 0 0 0 0,-1 0 0 0 0,1 0 1 0 0,-1 0-1 0 0,1 0 0 0 0,-1 0 0 0 0,2 0 0 0 0,13 13-84 0 0,7 28-27 0 0,162 318-235 0 0,-183-358 397 0 0,-1 0 0 0 0,1 1 1 0 0,0-1-1 0 0,-1 0 0 0 0,1 0 1 0 0,0 0-1 0 0,0 0 1 0 0,0 1-1 0 0,0-1 0 0 0,0 0 1 0 0,0-1-1 0 0,0 1 0 0 0,0 0 1 0 0,1 0-1 0 0,-1 0 1 0 0,0-1-1 0 0,0 1 0 0 0,1 0 1 0 0,-1-1-1 0 0,0 1 0 0 0,1-1 1 0 0,2 1-1 0 0,-3-2-16 0 0,1 1-1 0 0,-1-1 0 0 0,1 1 0 0 0,0-1 1 0 0,-1 0-1 0 0,0 0 0 0 0,1 0 0 0 0,-1 0 1 0 0,1 0-1 0 0,-1 0 0 0 0,0 0 0 0 0,0 0 1 0 0,0 0-1 0 0,1 0 0 0 0,-1-1 0 0 0,0 1 1 0 0,-1 0-1 0 0,1-1 0 0 0,1-1 0 0 0,9-19 51 0 0,-2 0-1 0 0,0 0 1 0 0,-1 0-1 0 0,8-42 1 0 0,-6 25-70 0 0,17-65-57 0 0,9-34-262 0 0,-7 49-3227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56.2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228 29 96 0 0,'-2'20'11232'0'0,"0"-21"-11048"0"0,-1-1 0 0 0,1 1 0 0 0,0 0 0 0 0,-1 1 1 0 0,1-1-1 0 0,-1 0 0 0 0,1 1 0 0 0,-1-1 0 0 0,1 1 0 0 0,-1 0 1 0 0,1 0-1 0 0,-1 0 0 0 0,1 0 0 0 0,-1 0 0 0 0,1 1 0 0 0,-1-1 1 0 0,1 1-1 0 0,-1-1 0 0 0,1 1 0 0 0,0 0 0 0 0,-1 0 0 0 0,1 0 1 0 0,0 1-1 0 0,0-1 0 0 0,-3 2 0 0 0,-6 4-137 0 0,0 0 1 0 0,0 0-1 0 0,1 1 0 0 0,0 1 1 0 0,1 0-1 0 0,0 0 0 0 0,0 1 0 0 0,1 0 1 0 0,0 1-1 0 0,1-1 0 0 0,0 2 0 0 0,-10 20 1 0 0,10-15 49 0 0,1 1 1 0 0,1 0 0 0 0,0-1-1 0 0,1 2 1 0 0,1-1 0 0 0,1 0-1 0 0,1 1 1 0 0,1 30 0 0 0,1-27 4 0 0,2 0 1 0 0,0 0-1 0 0,2 0 0 0 0,0 0 1 0 0,1 0-1 0 0,2-1 1 0 0,9 21-1 0 0,-9-26-59 0 0,0-1 1 0 0,1 0-1 0 0,1 0 1 0 0,0-1-1 0 0,1-1 1 0 0,0 0-1 0 0,1 0 1 0 0,0-1-1 0 0,18 13 1 0 0,-23-21-29 0 0,-1 0 0 0 0,1 0 0 0 0,0 0 1 0 0,1-1-1 0 0,-1 0 0 0 0,1-1 0 0 0,-1 0 0 0 0,1 0 1 0 0,-1 0-1 0 0,1-1 0 0 0,0 0 0 0 0,0-1 0 0 0,0 0 1 0 0,0 0-1 0 0,0 0 0 0 0,-1-1 0 0 0,1 0 1 0 0,0-1-1 0 0,0 0 0 0 0,-1 0 0 0 0,1-1 0 0 0,-1 0 1 0 0,0 0-1 0 0,11-6 0 0 0,-2 0-30 0 0,-1-1 0 0 0,-1 0 1 0 0,1-1-1 0 0,-2 0 0 0 0,1-1 0 0 0,-2-1 0 0 0,0 0 0 0 0,0-1 1 0 0,18-28-1 0 0,-19 24 2 0 0,0-2-1 0 0,-1 1 1 0 0,-1-1 0 0 0,-1-1 0 0 0,-1 0 0 0 0,5-25 0 0 0,-9 30 3 0 0,-1 0 1 0 0,-1 0-1 0 0,0 0 0 0 0,-1 1 0 0 0,-1-1 1 0 0,-1 0-1 0 0,0 0 0 0 0,-1 0 1 0 0,-6-20-1 0 0,2 10-31 0 0,0 5-48 0 0,0 0-1 0 0,-18-37 1 0 0,20 47 58 0 0,3 5 17 0 0,0 0-1 0 0,-1 0 1 0 0,0 1-1 0 0,0-1 1 0 0,-6-6-1 0 0,5 6-3 0 0,-5-6-70 0 0,0 1-1 0 0,-15-16 1 0 0,22 26 47 0 0,-46-12-366 0 0,34 12 352 0 0,11 1-14 0 0,-1 0 10 0 0,-10 0 4 0 0,10 0-11 0 0,1 0-7 0 0,-20 0-715 0 0,1 2-1 0 0,-1 0 1 0 0,-28 7 0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56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2132 0 0,'5'8'11073'0'0,"-6"-5"-10459"0"0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57.1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70 144 2188 0 0,'-36'-20'9236'0'0,"3"-5"-3409"0"0,36 22-5766 0 0,0 1 0 0 0,1-1 0 0 0,-1 1 0 0 0,1 0 0 0 0,0 0 0 0 0,0 0 0 0 0,4-1 0 0 0,-6 2-52 0 0,31-9-43 0 0,1 2 0 0 0,-1 1 0 0 0,48-3 0 0 0,-60 8-6 0 0,263-38 73 0 0,-282 39-16 0 0,-1 1-17 0 0,1 0 1 0 0,-1 0-1 0 0,0 0 0 0 0,0 0 1 0 0,0 0-1 0 0,1 0 1 0 0,-1 0-1 0 0,0 1 1 0 0,0-1-1 0 0,0 0 1 0 0,0 1-1 0 0,1-1 1 0 0,-1 1-1 0 0,0-1 1 0 0,0 1-1 0 0,0-1 0 0 0,0 1 1 0 0,1 1-1 0 0,-1 0 2 0 0,0-1 0 0 0,-1 1-1 0 0,1-1 1 0 0,-1 1 0 0 0,1-1 0 0 0,-1 1-1 0 0,0 0 1 0 0,1-1 0 0 0,-1 1-1 0 0,0 0 1 0 0,0-1 0 0 0,0 1 0 0 0,-1 3-1 0 0,-2 17 137 0 0,0 0-1 0 0,-14 43 1 0 0,1-6 53 0 0,16-56-190 0 0,-107 515 658 0 0,98-474-1675 0 0,3-14-1459 0 0,0 0 0 0 0,-1 48 1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57.6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89 1020 0 0,'-18'-36'7873'0'0,"-10"-16"266"0"0,29 66-7099 0 0,7 43-677 0 0,-4-24-85 0 0,10 49-8 0 0,29 101 0 0 0,-16-78-161 0 0,-13-47 400 0 0,3-1 0 0 0,38 88 0 0 0,-54-143-83 0 0,14-9-239 0 0,-12 4-168 0 0,-1 0 1 0 0,0 0-1 0 0,0 0 0 0 0,0 0 0 0 0,0-1 1 0 0,0 1-1 0 0,-1 0 0 0 0,0-1 0 0 0,1 1 1 0 0,-1-1-1 0 0,1-7 0 0 0,2-2 30 0 0,66-215-309 0 0,37-99-1121 0 0,-96 298 518 0 0,9-22-5393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58.4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179 1 1492 0 0,'-40'20'7625'0'0,"35"-16"-7461"0"0,1 0 0 0 0,-1-1 1 0 0,1 2-1 0 0,0-1 0 0 0,0 0 1 0 0,0 1-1 0 0,1 0 0 0 0,-6 9 1 0 0,-4 11 127 0 0,0 0 1 0 0,2 1 0 0 0,1 0 0 0 0,1 0 0 0 0,-7 37 0 0 0,7-14 229 0 0,2 1 0 0 0,-1 56 1 0 0,14 133 634 0 0,1-197-2466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58.8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57 760 0 0,'-32'3'16215'0'0,"32"-3"-16150"0"0,14 21 1187 0 0,25 30-1477 0 0,-33-44 628 0 0,6 9-293 0 0,4 5 33 0 0,0-2 0 0 0,1 0 0 0 0,26 23 0 0 0,-41-41-133 0 0,-1-1-1 0 0,1 1 0 0 0,-1 0 0 0 0,1 0 0 0 0,-1-1 1 0 0,1 1-1 0 0,-1-1 0 0 0,1 0 0 0 0,0 1 0 0 0,-1-1 1 0 0,1 0-1 0 0,-1 0 0 0 0,1 0 0 0 0,0 0 0 0 0,-1 0 0 0 0,1 0 1 0 0,0-1-1 0 0,-1 1 0 0 0,1 0 0 0 0,-1-1 0 0 0,1 1 1 0 0,-1-1-1 0 0,1 0 0 0 0,-1 0 0 0 0,1 1 0 0 0,-1-1 1 0 0,1 0-1 0 0,0-1 0 0 0,6-4-66 0 0,0-1 1 0 0,0 1-1 0 0,8-12 1 0 0,-8 10-83 0 0,16-15-597 0 0,1 0 1 0 0,0 2-1 0 0,2 2 0 0 0,47-28 1 0 0,-37 27-3466 0 0,61-22-1 0 0,-65 30-367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59.9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1 147 1384 0 0,'10'-7'9738'0'0,"-9"4"-9361"0"0,0-1 0 0 0,0 1 0 0 0,0 0 0 0 0,1 0 0 0 0,-1 0-1 0 0,1 0 1 0 0,0 0 0 0 0,4-6 0 0 0,5-7 574 0 0,-8 13-861 0 0,0-1 0 0 0,0 1 0 0 0,0 1 0 0 0,1-1 0 0 0,0 0 0 0 0,-1 1 0 0 0,1 0 0 0 0,0 0 0 0 0,8-3 0 0 0,0-2 70 0 0,5-1-60 0 0,0 0 0 0 0,0 1 1 0 0,0 1-1 0 0,1 0 0 0 0,0 1 0 0 0,0 1 1 0 0,26-2-1 0 0,14 3-88 0 0,65 4 0 0 0,-12 1 5 0 0,-71 0 23 0 0,-27 0-40 0 0,-10-2-18 0 0,0 0-30 0 0,31 0-597 0 0,-30 0 350 0 0,5-3-1419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00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 64 932 0 0,'-37'-15'7372'0'0,"15"3"-3895"0"0,4 1-823 0 0,-11-14 1745 0 0,230 160-4313 0 0,-130-86-342 0 0,-70-48 236 0 0,8 18-18 0 0,-11-14 36 0 0,-1 0 0 0 0,1 0-1 0 0,-1 0 1 0 0,0-1 0 0 0,-1 1-1 0 0,1-1 1 0 0,-1 0-1 0 0,-7 7 1 0 0,-43 30 3 0 0,6-5-713 0 0,-13 24-3019 0 0,23-16-3335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03.9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69 2792 0 0,'-14'-3'10609'0'0,"18"1"-10272"0"0,0 0-1 0 0,0 0 0 0 0,0 0 0 0 0,0 1 1 0 0,0-1-1 0 0,0 1 0 0 0,1 0 0 0 0,7-1 1 0 0,42-4 257 0 0,-53 6-575 0 0,154-13 16 0 0,43-3-2257 0 0,-66 3-3054 0 0,-116 11 2260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04.3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10 1104 0 0,'-13'-9'10290'0'0,"13"9"-10213"0"0,-4 14 1481 0 0,2 29-984 0 0,2-23 42 0 0,-4 70 182 0 0,13 154 0 0 0,-2-151-3120 0 0,-7 134 0 0 0,-3-184-2422 0 0,1-23 721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15.6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34 1728 0 0,'10'-21'12098'0'0,"-10"20"-12018"0"0,0 1 0 0 0,0-1-1 0 0,0 1 1 0 0,0-1 0 0 0,0 1 0 0 0,0-1 0 0 0,0 1-1 0 0,0-1 1 0 0,1 1 0 0 0,-1 0 0 0 0,0-1 0 0 0,0 1 0 0 0,3-4 798 0 0,-2 3-799 0 0,-1 1 1 0 0,0 0 0 0 0,1 0 0 0 0,-1-1 0 0 0,1 1-1 0 0,-1 0 1 0 0,0 0 0 0 0,1 0 0 0 0,-1-1 0 0 0,1 1 0 0 0,-1 0-1 0 0,1 0 1 0 0,-1 0 0 0 0,1 0 0 0 0,7 19 666 0 0,-1 34-642 0 0,-4-14 18 0 0,1 0 0 0 0,14 60 1 0 0,-15-85-338 0 0,1 0 1 0 0,1 0 0 0 0,0 0-1 0 0,1-1 1 0 0,0 0-1 0 0,1 0 1 0 0,1 0 0 0 0,0-1-1 0 0,1 0 1 0 0,10 11-1 0 0,-17-21-38 0 0,-1-1-1 0 0,0 0 1 0 0,1 0-1 0 0,-1 0 1 0 0,1 0-1 0 0,-1-1 1 0 0,1 1-1 0 0,0 0 1 0 0,-1-1-1 0 0,1 1 1 0 0,0-1-1 0 0,-1 1 1 0 0,1-1-1 0 0,0 0 0 0 0,0 0 1 0 0,-1 0-1 0 0,1 0 1 0 0,0 0-1 0 0,0 0 1 0 0,-1 0-1 0 0,1-1 1 0 0,0 1-1 0 0,-1-1 1 0 0,1 1-1 0 0,0-1 1 0 0,-1 1-1 0 0,1-1 1 0 0,-1 0-1 0 0,1 0 0 0 0,-1 0 1 0 0,1 0-1 0 0,-1 0 1 0 0,0 0-1 0 0,1 0 1 0 0,-1-1-1 0 0,0 1 1 0 0,2-2-1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05.2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2716 0 0,'0'0'4653'0'0,"0"1"-4577"0"0,0-1 1 0 0,3 4 768 0 0,-2-4-768 0 0,-1 0-1 0 0,0 1 1 0 0,1-1 0 0 0,-1 0 0 0 0,1 0-1 0 0,-1 1 1 0 0,0-1 0 0 0,1 0 0 0 0,-1 0 0 0 0,1 0-1 0 0,-1 0 1 0 0,1 0 0 0 0,182 6 1030 0 0,92-3-3556 0 0,-258-3 2138 0 0,-12 0 181 0 0,-1 0 0 0 0,1-1-1 0 0,0 1 1 0 0,-1-1-1 0 0,1 0 1 0 0,0 0-1 0 0,-1 0 1 0 0,8-4 0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08.1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0 288 0 0,'0'0'12312'0'0,"16"3"-10318"0"0,37 9-1015 0 0,86 8 0 0 0,-112-17-927 0 0,79 8-1275 0 0,-245-14 120 0 0,-18-2 1225 0 0,291 8-2377 0 0,-41 2-3774 0 0,-63-3 2317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09.5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 92 0 0,'0'0'5730'0'0,"17"3"-2228"0"0,32-9-2798 0 0,1 2 0 0 0,0 2 0 0 0,93 10 1 0 0,-68-3-1129 0 0,29 0-5138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10.0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41 844 0 0,'-27'-40'12204'0'0,"26"41"-12168"0"0,-1 1-1 0 0,1 0 1 0 0,1-1 0 0 0,-1 1 0 0 0,0 0-1 0 0,0 0 1 0 0,0 0 0 0 0,1 0 0 0 0,-1 0-1 0 0,1 0 1 0 0,0 0 0 0 0,0 0 0 0 0,-1 0-1 0 0,2 3 1 0 0,2 37 105 0 0,-1-15-90 0 0,11 289 72 0 0,-10-275-134 0 0,6 52-4068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11.0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40 2376 0 0,'-16'-40'9390'0'0,"27"57"-8744"0"0,197 357 441 0 0,-98-133-473 0 0,-110-240-583 0 0,1 0-1 0 0,-1 0 0 0 0,0 0 0 0 0,1 0 1 0 0,-1 0-1 0 0,1 0 0 0 0,-1 0 0 0 0,1 0 1 0 0,0 0-1 0 0,-1-1 0 0 0,1 1 0 0 0,0 0 1 0 0,-1-1-1 0 0,1 1 0 0 0,0 0 1 0 0,0-1-1 0 0,0 1 0 0 0,0-1 0 0 0,0 1 1 0 0,0-1-1 0 0,-1 1 0 0 0,1-1 0 0 0,0 0 1 0 0,0 1-1 0 0,0-1 0 0 0,0 0 0 0 0,0 0 1 0 0,0 0-1 0 0,1 0 0 0 0,-1 0 0 0 0,0 0 1 0 0,0 0-1 0 0,0 0 0 0 0,0 0 1 0 0,0 0-1 0 0,0-1 0 0 0,0 1 0 0 0,0 0 1 0 0,0-1-1 0 0,-1 1 0 0 0,2-1 0 0 0,3-2 11 0 0,-1 1 0 0 0,0-1 0 0 0,-1 0 0 0 0,1 0 0 0 0,0-1 0 0 0,-1 1 0 0 0,4-5 0 0 0,13-23-49 0 0,0 0 0 0 0,-2-1-1 0 0,-2-1 1 0 0,-1-1 0 0 0,12-38-1 0 0,-20 51-14 0 0,24-69-158 0 0,-18 48-621 0 0,2 1 0 0 0,39-76 1 0 0,-52 114 393 0 0,10-16-861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11.9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312 41 328 0 0,'16'-15'8643'0'0,"-13"9"-7562"0"0,-4 5-1047 0 0,0 0 1 0 0,-1 0 0 0 0,1 1 0 0 0,-1-1 0 0 0,0 0 0 0 0,1 1 0 0 0,-1-1-1 0 0,1 1 1 0 0,-1-1 0 0 0,0 1 0 0 0,0 0 0 0 0,1 0 0 0 0,-3 0 0 0 0,1 0 109 0 0,-16-2 81 0 0,-79-5 1318 0 0,95 7-1390 0 0,-17-1 109 0 0,16 0-98 0 0,3 1-148 0 0,-1-1 1 0 0,0 1 0 0 0,0 0 0 0 0,0 0 0 0 0,0 0 0 0 0,1 0 0 0 0,-1 0-1 0 0,0 0 1 0 0,0 0 0 0 0,0 1 0 0 0,0-1 0 0 0,1 1 0 0 0,-1-1 0 0 0,0 1-1 0 0,0 0 1 0 0,1-1 0 0 0,-1 1 0 0 0,0 0 0 0 0,1 0 0 0 0,-3 3 0 0 0,3-3 20 0 0,-2 2 43 0 0,1 1 0 0 0,0 0 1 0 0,0 0-1 0 0,0 0 0 0 0,1 0 1 0 0,0 0-1 0 0,-1 0 0 0 0,0 9 0 0 0,1-11-47 0 0,-32 93 656 0 0,-19 71 368 0 0,47-145-896 0 0,1 0 1 0 0,1 0-1 0 0,0 0 1 0 0,2 1-1 0 0,1-1 0 0 0,2 23 1 0 0,-1-34-100 0 0,1-1 0 0 0,0 1 0 0 0,0-1 0 0 0,1 1 0 0 0,0-1 0 0 0,1 0 0 0 0,0 0 0 0 0,0-1 0 0 0,6 10 0 0 0,-6-13-49 0 0,0 1 0 0 0,1-1 0 0 0,-1 0 0 0 0,1-1 0 0 0,0 1 0 0 0,0-1 0 0 0,1 0 0 0 0,-1 0 0 0 0,1-1 0 0 0,0 1 0 0 0,0-1 0 0 0,0-1 0 0 0,0 1 0 0 0,9 2 0 0 0,117 23-2590 0 0,-50-12-1749 0 0,-60-15 897 0 0,-17-1 2353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12.8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 92 0 0,'0'0'10336'0'0,"17"4"-8752"0"0,129-9-439 0 0,-52 10-3864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13.3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305 85 1024 0 0,'0'0'2630'0'0,"15"-27"2721"0"0,-14 25-5162 0 0,0 1 1 0 0,0 0-1 0 0,0-1 1 0 0,0 1 0 0 0,0-1-1 0 0,0 1 1 0 0,-1-1-1 0 0,1 1 1 0 0,0-1-1 0 0,-1 1 1 0 0,1-1-1 0 0,-1 0 1 0 0,1 1-1 0 0,-1-1 1 0 0,0 0 0 0 0,0 1-1 0 0,0-1 1 0 0,0 0-1 0 0,0 0 1 0 0,0 1-1 0 0,0-1 1 0 0,-1 0-1 0 0,-1-4 358 0 0,-4 1-265 0 0,5 4-251 0 0,1 1-1 0 0,-1-1 0 0 0,1 0 0 0 0,-1 1 0 0 0,1-1 1 0 0,-1 1-1 0 0,0-1 0 0 0,1 1 0 0 0,-1-1 1 0 0,0 1-1 0 0,0-1 0 0 0,1 1 0 0 0,-1 0 0 0 0,0-1 1 0 0,0 1-1 0 0,1 0 0 0 0,-1 0 0 0 0,0-1 1 0 0,0 1-1 0 0,-1 0 0 0 0,-10 0 42 0 0,0 0 0 0 0,0 1 0 0 0,0 1 1 0 0,1 0-1 0 0,-1 0 0 0 0,0 1 0 0 0,1 1 0 0 0,0 0 0 0 0,0 0 0 0 0,-16 9 0 0 0,15-5 5 0 0,-1 1-1 0 0,1 0 1 0 0,1 0-1 0 0,0 1 1 0 0,0 1-1 0 0,1 0 0 0 0,1 0 1 0 0,0 1-1 0 0,0 0 1 0 0,1 1-1 0 0,0 0 1 0 0,1 0-1 0 0,1 0 0 0 0,-7 21 1 0 0,10-22 6 0 0,0 0-1 0 0,0 1 1 0 0,1 0 0 0 0,1-1 0 0 0,0 1 0 0 0,1 0-1 0 0,0 0 1 0 0,1-1 0 0 0,0 1 0 0 0,1 0 0 0 0,1-1 0 0 0,0 0-1 0 0,0 1 1 0 0,2-1 0 0 0,-1 0 0 0 0,1-1 0 0 0,8 14-1 0 0,-7-15-72 0 0,1-1 0 0 0,-1 0 0 0 0,1 0 0 0 0,1-1 0 0 0,0 1 0 0 0,0-2 0 0 0,0 1 0 0 0,1-1 0 0 0,0 0 0 0 0,1-1 0 0 0,0 0 0 0 0,0-1 0 0 0,0 0 0 0 0,0 0 0 0 0,1-1-1 0 0,-1 0 1 0 0,1-1 0 0 0,0-1 0 0 0,18 3 0 0 0,-18-4-586 0 0,-1-1 0 0 0,0 0 0 0 0,0 0 0 0 0,1-1 0 0 0,17-5 0 0 0,-18 4-606 0 0,0-1 1 0 0,-1-1 0 0 0,0 0-1 0 0,0 0 1 0 0,0-1 0 0 0,11-7-1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18.1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15 310 2804 0 0,'-8'-19'4815'0'0,"1"0"-1319"0"0,20 33-1658 0 0,7 18-1246 0 0,-1 2 1 0 0,-1-1-1 0 0,-2 2 1 0 0,14 42-1 0 0,37 155 978 0 0,-40-131-1155 0 0,124 366 1279 0 0,-151-464-1628 0 0,1-1 1 0 0,0 1-1 0 0,0-1 0 0 0,0 1 0 0 0,0-1 0 0 0,1 0 0 0 0,-1 0 0 0 0,1 1 0 0 0,-1-1 0 0 0,1 0 0 0 0,0 0 0 0 0,-1-1 0 0 0,1 1 0 0 0,0 0 0 0 0,1-1 0 0 0,2 3 0 0 0,-3-4-26 0 0,0 1 1 0 0,0-1 0 0 0,1 0-1 0 0,-1 0 1 0 0,0 0-1 0 0,0-1 1 0 0,0 1 0 0 0,0 0-1 0 0,0-1 1 0 0,0 1-1 0 0,0-1 1 0 0,0 0 0 0 0,0 0-1 0 0,0 0 1 0 0,0 0-1 0 0,0 0 1 0 0,0 0 0 0 0,0 0-1 0 0,-1-1 1 0 0,1 1-1 0 0,1-2 1 0 0,13-11 89 0 0,0-1 0 0 0,-2 0-1 0 0,0-1 1 0 0,0 0 0 0 0,20-34 0 0 0,46-99-57 0 0,-66 122-71 0 0,129-307-639 0 0,-25-12 74 0 0,-52 147 150 0 0,-45 147-110 0 0,-12 29-2272 0 0,11-40 0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20.2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389 38 76 0 0,'15'-15'9490'0'0,"-15"14"-9372"0"0,0 1-1 0 0,0-1 0 0 0,0 1 0 0 0,0-1 0 0 0,0 1 0 0 0,0-1 0 0 0,1 1 0 0 0,-1-1 1 0 0,0 0-1 0 0,-1 1 0 0 0,1-1 0 0 0,0 1 0 0 0,0-1 0 0 0,0 0 0 0 0,0 1 0 0 0,0-1 1 0 0,-1 0 116 0 0,1 0-117 0 0,-17-7 400 0 0,15 8-431 0 0,-18-2 118 0 0,-11 2 8 0 0,0 1 0 0 0,0 2-1 0 0,0 0 1 0 0,-59 17-1 0 0,62-14-118 0 0,-16 6 160 0 0,33-8-185 0 0,1-1-1 0 0,-1-1 1 0 0,0 0 0 0 0,-13 1 0 0 0,23-2-54 0 0,1-1 0 0 0,-1 1 0 0 0,0-1 0 0 0,1 1 0 0 0,-1-1 0 0 0,0 1-1 0 0,1-1 1 0 0,-1 1 0 0 0,1 0 0 0 0,-1-1 0 0 0,1 1 0 0 0,-1 0 0 0 0,1-1 0 0 0,-1 1 0 0 0,1 0-1 0 0,0 0 1 0 0,-1 0 0 0 0,1-1 0 0 0,0 1 0 0 0,0 0 0 0 0,0 0 0 0 0,0 0 0 0 0,-1 0-1 0 0,1 0 1 0 0,0-1 0 0 0,0 1 0 0 0,1 0 0 0 0,-1 0 0 0 0,0 0 0 0 0,1 1 0 0 0,3 35 520 0 0,-2-29-489 0 0,0 112 486 0 0,-3-73-240 0 0,3 0 0 0 0,11 73 1 0 0,-8-96-147 0 0,0 0 1 0 0,2 0 0 0 0,0-1 0 0 0,16 33-1 0 0,-19-48-98 0 0,0-1-1 0 0,0 0 0 0 0,1 0 0 0 0,0 0 1 0 0,1 0-1 0 0,0-1 0 0 0,0 0 1 0 0,0 0-1 0 0,1 0 0 0 0,-1-1 0 0 0,1 0 1 0 0,0-1-1 0 0,1 1 0 0 0,-1-1 0 0 0,1-1 1 0 0,11 4-1 0 0,0-1-93 0 0,1-1-1 0 0,0-2 1 0 0,-1 0 0 0 0,27 0-1 0 0,82-4-1746 0 0,-94 0 926 0 0,48-4-2768 0 0,-30-4-2238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16.0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202 158 416 0 0,'-54'-58'7882'0'0,"39"44"-6300"0"0,-1 1 0 0 0,0 1-1 0 0,-34-19 1 0 0,3 3-255 0 0,44 27-1779 0 0</inkml:trace>
  <inkml:trace contextRef="#ctx0" brushRef="#br0" timeOffset="1">679 212 1516 0 0,'-4'19'14096'0'0,"5"-17"-14042"0"0,-1 0 0 0 0,1 0 0 0 0,0 0 0 0 0,-1 0-1 0 0,1 0 1 0 0,-1 1 0 0 0,1-1 0 0 0,-1 0 0 0 0,0 0 0 0 0,0 0 0 0 0,0 1-1 0 0,0-1 1 0 0,0 0 0 0 0,-1 0 0 0 0,1 0 0 0 0,-1 0 0 0 0,1 0 0 0 0,-1 0 0 0 0,0 1-1 0 0,-1 1 1 0 0,-27 48 80 0 0,13-25 109 0 0,10-15-203 0 0,1 1 1 0 0,0 0 0 0 0,1-1 0 0 0,0 2 0 0 0,1-1 0 0 0,0 0 0 0 0,2 1 0 0 0,-1-1 0 0 0,1 1 0 0 0,1-1 0 0 0,1 1-1 0 0,0-1 1 0 0,0 1 0 0 0,2-1 0 0 0,-1 1 0 0 0,2-1 0 0 0,8 23 0 0 0,-7-25-315 0 0,1 0 1 0 0,-1-1-1 0 0,2 1 0 0 0,0-1 1 0 0,0 0-1 0 0,1-1 0 0 0,0 0 1 0 0,0 0-1 0 0,1-1 1 0 0,0 0-1 0 0,1 0 0 0 0,20 11 1 0 0,-24-15-470 0 0,0 0 1 0 0,1-1 0 0 0,0 0 0 0 0,0 0-1 0 0,0 0 1 0 0,0-1 0 0 0,0 0-1 0 0,0-1 1 0 0,15 2 0 0 0,-1-4-3730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20.6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53 360 0 0,'-2'-15'12917'0'0,"3"14"-12655"0"0,176-15-1012 0 0,-56 1-6133 0 0,-91 10 3381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21.5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45 144 1556 0 0,'0'-29'13781'0'0,"-7"192"-13225"0"0,0 42-713 0 0,15-88-93 0 0,0 33-209 0 0,-21-215 223 0 0,-4-65 2480 0 0,1-150 0 0 0,16 262-2099 0 0,0 1-1 0 0,2 0 1 0 0,0 0-1 0 0,1 0 1 0 0,1 0-1 0 0,0 1 1 0 0,1-1-1 0 0,12-23 1 0 0,-14 34-197 0 0,0-1 0 0 0,1 1 0 0 0,0 0-1 0 0,0 0 1 0 0,1 0 0 0 0,0 0 0 0 0,0 1 0 0 0,0 0 0 0 0,0 0 0 0 0,1 0 0 0 0,0 1-1 0 0,0 0 1 0 0,0 0 0 0 0,1 0 0 0 0,-1 1 0 0 0,1 0 0 0 0,0 0 0 0 0,0 1-1 0 0,0 0 1 0 0,0 0 0 0 0,14-2 0 0 0,-15 4-33 0 0,-1-1 0 0 0,1 1 0 0 0,-1 0 0 0 0,1 1 1 0 0,-1-1-1 0 0,1 1 0 0 0,-1 0 0 0 0,1 0 0 0 0,-1 1 0 0 0,1-1 0 0 0,-1 1 0 0 0,0 1 0 0 0,0-1 0 0 0,0 1 0 0 0,0 0 0 0 0,-1 0 1 0 0,1 0-1 0 0,-1 0 0 0 0,0 1 0 0 0,0 0 0 0 0,0 0 0 0 0,0 0 0 0 0,0 0 0 0 0,-1 1 0 0 0,0-1 0 0 0,0 1 0 0 0,4 8 1 0 0,-4-5-34 0 0,1 1 1 0 0,-1 0 0 0 0,-1 0 0 0 0,1 0-1 0 0,-2 0 1 0 0,1 0 0 0 0,-1 0 0 0 0,-1 1 0 0 0,1-1-1 0 0,-1 0 1 0 0,-1 1 0 0 0,0-1 0 0 0,-1 0-1 0 0,1 0 1 0 0,-5 12 0 0 0,2-9 53 0 0,-1 0 1 0 0,0-1-1 0 0,-1 0 0 0 0,-1 0 1 0 0,1 0-1 0 0,-2-1 0 0 0,-9 11 0 0 0,-8 5-71 0 0,-36 30-1 0 0,13-15 40 0 0,47-39 48 0 0,1-2-68 0 0,0 1 103 0 0,1-1 0 0 0,-1 0 0 0 0,0 1 0 0 0,0-1 0 0 0,1 0 0 0 0,-1 1 0 0 0,0-1 0 0 0,1 0-1 0 0,-1 0 1 0 0,1 1 0 0 0,-1-1 0 0 0,0 0 0 0 0,1 0 0 0 0,-1 0 0 0 0,1 1 0 0 0,-1-1 0 0 0,0 0 0 0 0,1 0 0 0 0,-1 0 0 0 0,1 0 0 0 0,-1 0 0 0 0,1 0 0 0 0,-1 0 0 0 0,1 0 0 0 0,38 0-334 0 0,-1 1 0 0 0,0 2 0 0 0,45 10 0 0 0,-70-10 273 0 0,0 0 1 0 0,0 2-1 0 0,0 0 0 0 0,-1 0 0 0 0,19 11 1 0 0,-25-12 37 0 0,1 1 1 0 0,-1 0-1 0 0,0 0 1 0 0,0 0-1 0 0,-1 0 1 0 0,1 1-1 0 0,-1 0 1 0 0,-1 0-1 0 0,1 1 1 0 0,6 11-1 0 0,-9-13 46 0 0,1 0 0 0 0,-1 0 0 0 0,0 1 0 0 0,-1-1 0 0 0,1 1 0 0 0,-1-1 0 0 0,0 1 0 0 0,0-1 0 0 0,-1 1 0 0 0,0-1 0 0 0,0 1 0 0 0,0 0 0 0 0,0-1 0 0 0,-1 1 0 0 0,0-1 0 0 0,-2 7 0 0 0,1-5 79 0 0,-1-1 1 0 0,0 1-1 0 0,-1 0 1 0 0,0-1-1 0 0,0 0 1 0 0,0 0 0 0 0,0 0-1 0 0,-1 0 1 0 0,0-1-1 0 0,0 0 1 0 0,-7 5 0 0 0,1-1 69 0 0,-1-1 1 0 0,1-1 0 0 0,-1 0 0 0 0,0-1 0 0 0,-1 0-1 0 0,0-1 1 0 0,0 0 0 0 0,0-1 0 0 0,0 0 0 0 0,-1-1-1 0 0,1-1 1 0 0,-25 2 0 0 0,16-4-389 0 0,-1-2 1 0 0,-38-5-1 0 0,15-6-6509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6:06.6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195 129 288 0 0,'6'10'4698'0'0,"-4"-8"-4418"0"0,0 0-1 0 0,0 0 1 0 0,-1 0 0 0 0,1 0 0 0 0,0 0-1 0 0,1 0 1 0 0,-1-1 0 0 0,0 1 0 0 0,0-1-1 0 0,1 1 1 0 0,-1-1 0 0 0,1 0 0 0 0,-1 0-1 0 0,1 0 1 0 0,-1-1 0 0 0,1 1 0 0 0,0-1-1 0 0,-1 1 1 0 0,6-1 0 0 0,-5 0-162 0 0,-2 0-110 0 0,0-1 0 0 0,0 0 1 0 0,0 1-1 0 0,0-1 0 0 0,0 0 0 0 0,0 0 0 0 0,0 0 1 0 0,0 0-1 0 0,-1 0 0 0 0,1 0 0 0 0,0 0 0 0 0,-1 0 1 0 0,1 0-1 0 0,0 0 0 0 0,-1-1 0 0 0,0 1 1 0 0,1 0-1 0 0,0-3 0 0 0,2-4-4 0 0,0 3 53 0 0,-1 0-1 0 0,-1 0 1 0 0,1 0 0 0 0,-1-1-1 0 0,0 1 1 0 0,0 0-1 0 0,0-1 1 0 0,-1 1 0 0 0,0-1-1 0 0,0 1 1 0 0,0-1 0 0 0,-1 1-1 0 0,1 0 1 0 0,-1-1 0 0 0,-1 1-1 0 0,1 0 1 0 0,-1 0-1 0 0,-3-7 1 0 0,3 10-46 0 0,0-1 0 0 0,-1 1 1 0 0,1-1-1 0 0,-1 1 0 0 0,0 0 0 0 0,0 0 0 0 0,0 1 1 0 0,0-1-1 0 0,0 0 0 0 0,0 1 0 0 0,-1 0 0 0 0,1 0 1 0 0,0 0-1 0 0,-1 0 0 0 0,1 0 0 0 0,-1 1 0 0 0,-4-1 0 0 0,-1 1-4 0 0,-1 0-1 0 0,1 0 0 0 0,-1 1 0 0 0,1 1 0 0 0,-1-1 0 0 0,1 1 0 0 0,0 1 0 0 0,0 0 0 0 0,0 0 0 0 0,0 1 0 0 0,0 0 0 0 0,1 0 1 0 0,-1 1-1 0 0,1 0 0 0 0,-13 11 0 0 0,17-12 6 0 0,-1-1 0 0 0,1 1 0 0 0,0 0 1 0 0,0 0-1 0 0,0 0 0 0 0,0 1 0 0 0,1-1 1 0 0,0 1-1 0 0,0 0 0 0 0,0 0 0 0 0,0 0 1 0 0,1 0-1 0 0,0 1 0 0 0,0-1 0 0 0,0 1 1 0 0,1-1-1 0 0,0 1 0 0 0,0-1 0 0 0,0 1 0 0 0,1 0 1 0 0,0-1-1 0 0,0 1 0 0 0,0 0 0 0 0,1 0 1 0 0,0-1-1 0 0,2 9 0 0 0,-1-6-16 0 0,1-1 1 0 0,1 1-1 0 0,-1 0 1 0 0,1-1-1 0 0,0 0 0 0 0,1 0 1 0 0,0 0-1 0 0,0-1 1 0 0,0 0-1 0 0,1 1 0 0 0,0-2 1 0 0,0 1-1 0 0,0-1 1 0 0,1 0-1 0 0,0 0 0 0 0,0-1 1 0 0,14 7-1 0 0,-8-6-111 0 0,1-1 0 0 0,-1 0-1 0 0,1 0 1 0 0,1-1 0 0 0,-1-1 0 0 0,0-1-1 0 0,0 0 1 0 0,1 0 0 0 0,-1-2 0 0 0,1 0-1 0 0,-1 0 1 0 0,0-1 0 0 0,20-6-1 0 0,-26 6 158 0 0,1-1 0 0 0,-1 0 0 0 0,0 0 0 0 0,0 0 0 0 0,0-1 0 0 0,0 0 0 0 0,-1-1-1 0 0,0 0 1 0 0,1 0 0 0 0,-2 0 0 0 0,1-1 0 0 0,-1 0 0 0 0,0-1 0 0 0,0 1 0 0 0,0-1-1 0 0,-1 0 1 0 0,0 0 0 0 0,-1-1 0 0 0,0 0 0 0 0,0 1 0 0 0,0-1 0 0 0,-1-1 0 0 0,3-9-1 0 0,-5 10 127 0 0,0 0 0 0 0,0 0 0 0 0,0 0 0 0 0,-1 0 0 0 0,-2-14 0 0 0,2 19-132 0 0,0 1-1 0 0,0-1 1 0 0,-1 1 0 0 0,0-1 0 0 0,1 1-1 0 0,-1-1 1 0 0,0 1 0 0 0,0-1 0 0 0,0 1 0 0 0,0 0-1 0 0,-1-1 1 0 0,1 1 0 0 0,-1 0 0 0 0,1 0-1 0 0,-1 0 1 0 0,0 0 0 0 0,0 0 0 0 0,0 1-1 0 0,0-1 1 0 0,0 0 0 0 0,0 1 0 0 0,-3-2 0 0 0,-1 1-11 0 0,0 0 1 0 0,-1 1 0 0 0,1 0-1 0 0,-1 0 1 0 0,1 1 0 0 0,0-1-1 0 0,-1 2 1 0 0,1-1 0 0 0,-1 0-1 0 0,1 1 1 0 0,0 1 0 0 0,-1-1-1 0 0,-10 5 1 0 0,13-5-24 0 0,0 0 0 0 0,0 1 0 0 0,1-1 1 0 0,-1 1-1 0 0,1 0 0 0 0,-1 0 0 0 0,1 1 0 0 0,0-1 1 0 0,0 1-1 0 0,0-1 0 0 0,0 1 0 0 0,0 0 0 0 0,1 0 1 0 0,-1 0-1 0 0,1 1 0 0 0,0-1 0 0 0,0 0 0 0 0,0 1 0 0 0,0 0 1 0 0,1-1-1 0 0,-1 1 0 0 0,1 0 0 0 0,0 0 0 0 0,-1 5 1 0 0,2-5-27 0 0,0-1 1 0 0,0 1-1 0 0,0 0 1 0 0,1-1 0 0 0,-1 1-1 0 0,1 0 1 0 0,0-1 0 0 0,0 1-1 0 0,0-1 1 0 0,0 1-1 0 0,0-1 1 0 0,1 0 0 0 0,0 1-1 0 0,0-1 1 0 0,-1 0-1 0 0,5 5 1 0 0,-2-4-48 0 0,1 0 0 0 0,-1 0-1 0 0,1 0 1 0 0,-1-1 0 0 0,1 1 0 0 0,0-1-1 0 0,1 0 1 0 0,-1 0 0 0 0,10 3 0 0 0,-8-3-3 0 0,1-1 0 0 0,-1 0 0 0 0,0 0 0 0 0,0-1 0 0 0,1 0 0 0 0,-1 0 0 0 0,0-1 0 0 0,1 0 0 0 0,-1 0 0 0 0,1-1 0 0 0,-1 0 0 0 0,0 0 1 0 0,1 0-1 0 0,-1-1 0 0 0,0 0 0 0 0,13-6 0 0 0,-18 7 77 0 0,0-1-1 0 0,0 1 1 0 0,0 0 0 0 0,0-1 0 0 0,0 1 0 0 0,0-1-1 0 0,0 1 1 0 0,0-1 0 0 0,-1 0 0 0 0,1 0-1 0 0,-1 0 1 0 0,1 0 0 0 0,-1 0 0 0 0,0 0 0 0 0,0 0-1 0 0,0 0 1 0 0,0 0 0 0 0,0-1 0 0 0,0 1 0 0 0,-1 0-1 0 0,1-1 1 0 0,-1 1 0 0 0,0-1 0 0 0,1 1 0 0 0,-1-1-1 0 0,0 1 1 0 0,0 0 0 0 0,-1-1 0 0 0,1 1 0 0 0,0-1-1 0 0,-1 1 1 0 0,0 0 0 0 0,-1-4 0 0 0,1 2 48 0 0,-2 0 1 0 0,1 0-1 0 0,0 0 0 0 0,-1 0 1 0 0,0 1-1 0 0,0-1 1 0 0,0 1-1 0 0,0-1 1 0 0,-1 1-1 0 0,1 0 1 0 0,-1 1-1 0 0,0-1 0 0 0,0 0 1 0 0,0 1-1 0 0,0 0 1 0 0,-6-3-1 0 0,2 3-12 0 0,1 0-1 0 0,-1 0 0 0 0,0 1 1 0 0,0 0-1 0 0,0 0 0 0 0,0 1 1 0 0,0 0-1 0 0,-13 2 0 0 0,-21 10-1432 0 0,38-10 738 0 0,0 0 0 0 0,0 0 0 0 0,1 0 0 0 0,-1 1 1 0 0,0 0-1 0 0,1-1 0 0 0,-5 6 0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6:07.8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32 232 1348 0 0,'-6'-38'5415'0'0,"-14"-49"1"0"0,15 65-4249 0 0,28 101-609 0 0,52 211 232 0 0,-53-223-582 0 0,3-2 0 0 0,41 79 1 0 0,-57-126-38 0 0,23 31 0 0 0,-28-44-85 0 0,0 0 1 0 0,0-1-1 0 0,0 0 0 0 0,1 1 0 0 0,0-1 0 0 0,-1-1 0 0 0,1 1 0 0 0,0-1 0 0 0,1 0 0 0 0,5 3 0 0 0,-9-5-66 0 0,0-1 0 0 0,0 0 0 0 0,-1 1 0 0 0,1-1 0 0 0,0 0 0 0 0,0 0 0 0 0,0 0 0 0 0,0 0-1 0 0,0-1 1 0 0,0 1 0 0 0,0 0 0 0 0,0-1 0 0 0,0 1 0 0 0,-1-1 0 0 0,1 0 0 0 0,0 0 0 0 0,0 0 0 0 0,-1 0 0 0 0,1 0 0 0 0,0 0-1 0 0,-1 0 1 0 0,2-2 0 0 0,29-30 202 0 0,-6-4-208 0 0,-2-2 0 0 0,-1-1-1 0 0,-2-1 1 0 0,22-63 0 0 0,-6 16-107 0 0,11-18-411 0 0,4 2-1 0 0,72-106 1 0 0,-121 206 258 0 0,0 1 0 0 0,0 0 0 0 0,1-1 0 0 0,0 1 0 0 0,-1 1 0 0 0,1-1 0 0 0,0 0 0 0 0,6-2 0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6:08.3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325 0 760 0 0,'0'0'11276'0'0,"-3"0"-11166"0"0,-13 1 35 0 0,0 1 1 0 0,0 0-1 0 0,0 1 1 0 0,1 0-1 0 0,-1 2 1 0 0,1 0 0 0 0,0 0-1 0 0,0 2 1 0 0,1 0-1 0 0,0 0 1 0 0,0 1-1 0 0,0 1 1 0 0,1 1-1 0 0,1-1 1 0 0,0 2-1 0 0,0 0 1 0 0,1 0-1 0 0,0 1 1 0 0,1 1 0 0 0,-14 21-1 0 0,21-28-85 0 0,0 0-1 0 0,0 0 0 0 0,1 1 1 0 0,-1-1-1 0 0,1 1 1 0 0,1 0-1 0 0,0-1 1 0 0,-1 1-1 0 0,2 0 1 0 0,-1 0-1 0 0,1 0 1 0 0,0-1-1 0 0,1 1 1 0 0,-1 0-1 0 0,4 11 1 0 0,-1-9-18 0 0,0 0 1 0 0,1-1-1 0 0,0 1 1 0 0,0-1-1 0 0,1 0 1 0 0,0 0-1 0 0,0-1 1 0 0,1 0 0 0 0,0 0-1 0 0,10 10 1 0 0,1-3-73 0 0,0-1 0 0 0,1 0 0 0 0,0-1 0 0 0,0-1 0 0 0,2-1 0 0 0,-1-1 0 0 0,1 0 0 0 0,1-1 0 0 0,21 4 0 0 0,-18-6-246 0 0,0-2 1 0 0,0-1-1 0 0,0 0 0 0 0,25-2 0 0 0,-34-1-348 0 0,-1-1 0 0 0,0-1 0 0 0,0 0 0 0 0,0-1 0 0 0,0 0 0 0 0,0-1 0 0 0,-1-1 0 0 0,17-7 1 0 0,-13 2-2329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6:10.0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221 161 112 0 0,'0'0'5772'0'0,"20"-2"-4543"0"0,-19 1-1043 0 0,11-6 412 0 0,-10 5-556 0 0,1-1-1 0 0,0 1 1 0 0,-1-1-1 0 0,1 0 0 0 0,-1 0 1 0 0,0 0-1 0 0,0 0 1 0 0,0-1-1 0 0,-1 1 0 0 0,1 0 1 0 0,-1-1-1 0 0,1 1 0 0 0,-1-1 1 0 0,0 0-1 0 0,-1 1 1 0 0,1-1-1 0 0,-1 0 0 0 0,1 0 1 0 0,-1 1-1 0 0,0-1 1 0 0,-1 0-1 0 0,1 1 0 0 0,0-1 1 0 0,-1 0-1 0 0,0 0 1 0 0,0 1-1 0 0,0-1 0 0 0,-1 1 1 0 0,1-1-1 0 0,-1 1 1 0 0,0 0-1 0 0,1-1 0 0 0,-2 1 1 0 0,1 0-1 0 0,0 0 0 0 0,-1 1 1 0 0,1-1-1 0 0,-1 0 1 0 0,0 1-1 0 0,1-1 0 0 0,-1 1 1 0 0,-1 0-1 0 0,1 0 1 0 0,0 0-1 0 0,0 1 0 0 0,-1-1 1 0 0,1 1-1 0 0,-6-2 1 0 0,0 2-4 0 0,1 0 0 0 0,0 1 0 0 0,0 0 1 0 0,-1 1-1 0 0,1 0 0 0 0,0 0 1 0 0,0 1-1 0 0,0 0 0 0 0,0 0 0 0 0,0 1 1 0 0,0 0-1 0 0,1 0 0 0 0,-1 1 1 0 0,1 0-1 0 0,0 0 0 0 0,0 0 1 0 0,0 1-1 0 0,1 0 0 0 0,0 1 0 0 0,0 0 1 0 0,0 0-1 0 0,-10 13 0 0 0,12-13-20 0 0,-1 0-1 0 0,1 0 0 0 0,1 0 0 0 0,-1 1 1 0 0,1 0-1 0 0,0-1 0 0 0,0 1 1 0 0,1 0-1 0 0,0 1 0 0 0,0-1 0 0 0,1 0 1 0 0,0 0-1 0 0,0 1 0 0 0,1-1 1 0 0,0 1-1 0 0,0-1 0 0 0,0 1 0 0 0,1-1 1 0 0,1 0-1 0 0,-1 0 0 0 0,1 1 1 0 0,0-1-1 0 0,1 0 0 0 0,-1 0 0 0 0,1-1 1 0 0,6 10-1 0 0,-1-5-39 0 0,0-1 0 0 0,1 1 0 0 0,0-2 0 0 0,1 1-1 0 0,0-1 1 0 0,0-1 0 0 0,1 0 0 0 0,0 0 0 0 0,0-1 0 0 0,1 0 0 0 0,24 9 0 0 0,-28-13-8 0 0,1 1 1 0 0,0-1-1 0 0,0-1 1 0 0,-1 0-1 0 0,1 0 1 0 0,0-1-1 0 0,1 0 1 0 0,-1-1-1 0 0,0 1 0 0 0,0-2 1 0 0,0 0-1 0 0,0 0 1 0 0,0 0-1 0 0,0-1 1 0 0,0 0-1 0 0,0-1 1 0 0,-1 0-1 0 0,13-6 1 0 0,-15 5 47 0 0,-1 0 1 0 0,0 0-1 0 0,0-1 1 0 0,0 0-1 0 0,-1 0 0 0 0,0 0 1 0 0,0 0-1 0 0,0-1 1 0 0,0 1-1 0 0,-1-1 0 0 0,0 0 1 0 0,0 0-1 0 0,-1 0 1 0 0,1 0-1 0 0,-1-1 0 0 0,-1 1 1 0 0,2-12-1 0 0,-1 11 41 0 0,-1 0 0 0 0,0-1 0 0 0,-1 1 0 0 0,0-1 0 0 0,0 1 0 0 0,-1 0-1 0 0,0-1 1 0 0,0 1 0 0 0,-1 0 0 0 0,1 0 0 0 0,-2 0 0 0 0,1 0 0 0 0,-1 0 0 0 0,0 0 0 0 0,-7-11-1 0 0,6 14-38 0 0,1 1-1 0 0,-1-1 0 0 0,0 1 1 0 0,0 0-1 0 0,-1 0 0 0 0,1 0 0 0 0,0 0 1 0 0,-1 1-1 0 0,0 0 0 0 0,0 0 1 0 0,1 0-1 0 0,-1 0 0 0 0,0 1 0 0 0,-1 0 1 0 0,1 0-1 0 0,0 0 0 0 0,0 1 1 0 0,0 0-1 0 0,0 0 0 0 0,-1 0 0 0 0,1 1 1 0 0,0-1-1 0 0,0 1 0 0 0,-6 2 1 0 0,3-1-25 0 0,0 0 1 0 0,0 0 0 0 0,1 0 0 0 0,-1 1 0 0 0,1 1-1 0 0,-1-1 1 0 0,1 1 0 0 0,0 0 0 0 0,0 1-1 0 0,1 0 1 0 0,0 0 0 0 0,-1 0 0 0 0,2 1 0 0 0,-1 0-1 0 0,-5 7 1 0 0,10-12-52 0 0,0 0-1 0 0,0 1 1 0 0,0 0 0 0 0,0-1-1 0 0,0 1 1 0 0,1-1 0 0 0,-1 1-1 0 0,0 0 1 0 0,1 0-1 0 0,-1-1 1 0 0,1 1 0 0 0,0 0-1 0 0,-1 0 1 0 0,1 0 0 0 0,0-1-1 0 0,0 1 1 0 0,0 0-1 0 0,0 0 1 0 0,1 0 0 0 0,-1-1-1 0 0,0 1 1 0 0,1 0 0 0 0,-1 0-1 0 0,1 0 1 0 0,0-1 0 0 0,0 1-1 0 0,-1-1 1 0 0,1 1-1 0 0,0 0 1 0 0,0-1 0 0 0,1 1-1 0 0,-1-1 1 0 0,0 0 0 0 0,0 1-1 0 0,1-1 1 0 0,-1 0-1 0 0,1 0 1 0 0,-1 0 0 0 0,1 0-1 0 0,2 1 1 0 0,0 1-171 0 0,0-1 0 0 0,1-1 0 0 0,-1 1 0 0 0,0-1 0 0 0,1 1 0 0 0,-1-1-1 0 0,1 0 1 0 0,0-1 0 0 0,-1 1 0 0 0,1-1 0 0 0,0 0 0 0 0,-1 0 0 0 0,1-1 0 0 0,6 0 0 0 0,18-10-2339 0 0,-17 5 1118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6:11.2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34 128 96 0 0,'-21'-26'10220'0'0,"11"7"-7272"0"0,8 30-2677 0 0,4 15-122 0 0,1-1 0 0 0,1 1 0 0 0,11 32 0 0 0,-2-2-67 0 0,121 461 406 0 0,-129-498-413 0 0,-3-13 53 0 0,-1 0-1 0 0,1 0 0 0 0,0-1 1 0 0,0 1-1 0 0,1 0 1 0 0,0-1-1 0 0,0 0 0 0 0,0 1 1 0 0,6 6-1 0 0,-8-11-2 0 0,0-1-118 0 0,-1 1 0 0 0,1-1 0 0 0,-1 0 0 0 0,0 0 0 0 0,1 0 0 0 0,-1 0 0 0 0,1 0 0 0 0,-1 0 0 0 0,1 0 0 0 0,-1 0 0 0 0,0 0 0 0 0,1 0 0 0 0,-1 0 0 0 0,1 0 0 0 0,-1 0 0 0 0,1-1 0 0 0,-1 1 0 0 0,0 0 0 0 0,1 0 0 0 0,-1 0 0 0 0,0-1 0 0 0,1 1 0 0 0,-1 0 0 0 0,0 0 0 0 0,1-1 0 0 0,-1 1 0 0 0,0 0 0 0 0,1 0 0 0 0,-1-1 0 0 0,1 0 0 0 0,14-12 63 0 0,-13 12-65 0 0,11-16-56 0 0,-1-1 0 0 0,-1 0 1 0 0,-1-1-1 0 0,0 0 0 0 0,-2 0 1 0 0,0-1-1 0 0,5-22 0 0 0,3-3-36 0 0,147-448-404 0 0,-156 469-84 0 0,1 1 0 0 0,1 0 1 0 0,1 1-1 0 0,1 0 0 0 0,14-21 0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6:12.2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16 123 1140 0 0,'-9'17'6713'0'0,"4"-5"-5618"0"0,4 87 394 0 0,2 100-908 0 0,5-56-262 0 0,-6-141-510 0 0,0-27-1751 0 0,0-24 447 0 0,1-100 575 0 0,1 102 2120 0 0,2 1 1 0 0,18-82-1 0 0,-20 118-1108 0 0,1 1 0 0 0,1-1-1 0 0,-1 0 1 0 0,1 1 0 0 0,1 0-1 0 0,0 0 1 0 0,0 0 0 0 0,1 1 0 0 0,0 0-1 0 0,0 0 1 0 0,1 0 0 0 0,0 1-1 0 0,1 0 1 0 0,-1 0 0 0 0,1 0-1 0 0,10-5 1 0 0,-15 11-97 0 0,0 1 1 0 0,0-1-1 0 0,0 0 1 0 0,0 1-1 0 0,0 0 1 0 0,0-1-1 0 0,0 1 0 0 0,0 1 1 0 0,0-1-1 0 0,0 0 1 0 0,0 1-1 0 0,0-1 0 0 0,0 1 1 0 0,0 0-1 0 0,0 0 1 0 0,-1 0-1 0 0,1 0 0 0 0,4 3 1 0 0,-3-2-9 0 0,1 0 1 0 0,-1 1-1 0 0,0 0 1 0 0,0 0-1 0 0,0 0 1 0 0,0 0-1 0 0,0 0 1 0 0,-1 1-1 0 0,1 0 1 0 0,-1-1-1 0 0,0 2 1 0 0,0-1-1 0 0,0 0 1 0 0,-1 0-1 0 0,4 9 1 0 0,-4-6 8 0 0,0 0-1 0 0,0 1 1 0 0,0-1 0 0 0,-1 1 0 0 0,-1-1-1 0 0,1 1 1 0 0,-1-1 0 0 0,0 1 0 0 0,-2 12-1 0 0,-1-5 47 0 0,0-1-1 0 0,-1 1 0 0 0,-1-1 1 0 0,0 0-1 0 0,-1-1 0 0 0,0 1 1 0 0,-1-1-1 0 0,0 0 0 0 0,-2-1 0 0 0,-9 14 1 0 0,-22 13 228 0 0,39-38-263 0 0,17 1-165 0 0,0 1 78 0 0,0 0 0 0 0,0 1 1 0 0,21 9-1 0 0,-21-7-58 0 0,-12-5 110 0 0,0 0-1 0 0,0 1 1 0 0,0 0-1 0 0,-1 0 0 0 0,1 0 1 0 0,-1 0-1 0 0,1 1 0 0 0,-1-1 1 0 0,0 1-1 0 0,1 0 0 0 0,-2 0 1 0 0,1 0-1 0 0,0 1 1 0 0,0-1-1 0 0,-1 1 0 0 0,0-1 1 0 0,0 1-1 0 0,0 0 0 0 0,0 0 1 0 0,-1-1-1 0 0,1 1 0 0 0,-1 1 1 0 0,0-1-1 0 0,0 0 1 0 0,0 0-1 0 0,-1 0 0 0 0,0 0 1 0 0,1 1-1 0 0,-2-1 0 0 0,0 7 1 0 0,1-6 107 0 0,-1 0 1 0 0,0-1-1 0 0,0 1 1 0 0,0 0 0 0 0,-1 0-1 0 0,0-1 1 0 0,0 1-1 0 0,0-1 1 0 0,0 0-1 0 0,-1 0 1 0 0,0 0 0 0 0,0 0-1 0 0,0 0 1 0 0,0 0-1 0 0,0-1 1 0 0,-1 1-1 0 0,0-1 1 0 0,1 0 0 0 0,-1 0-1 0 0,0 0 1 0 0,-1-1-1 0 0,1 0 1 0 0,0 1-1 0 0,-1-1 1 0 0,1-1 0 0 0,-8 3-1 0 0,2-2 86 0 0,0-1-1 0 0,-1 0 1 0 0,1-1-1 0 0,0 1 1 0 0,-1-2-1 0 0,1 0 1 0 0,0 0-1 0 0,-15-4 0 0 0,16 2-439 0 0,0 1 0 0 0,0-2 0 0 0,1 1-1 0 0,-10-6 1 0 0,12 6-812 0 0,1-1-1 0 0,-1 0 1 0 0,1 0-1 0 0,0-1 1 0 0,0 1 0 0 0,-6-7-1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6:16.0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11 261 932 0 0,'-10'-31'6029'0'0,"10"12"-4052"0"0,0-17 1077 0 0,0 34-2856 0 0,1 2-166 0 0,-1-1 0 0 0,1 0 0 0 0,-1 1 0 0 0,1-1 1 0 0,-1 1-1 0 0,1-1 0 0 0,0 1 0 0 0,-1-1 0 0 0,1 1 0 0 0,-1 0 0 0 0,1-1 1 0 0,0 1-1 0 0,-1 0 0 0 0,1-1 0 0 0,0 1 0 0 0,0 0 0 0 0,-1 0 0 0 0,2-1 1 0 0,3 3 15 0 0,-1-1 0 0 0,1 1 1 0 0,-1 0-1 0 0,0 0 0 0 0,1 1 1 0 0,-1-1-1 0 0,0 1 1 0 0,-1 0-1 0 0,1 0 0 0 0,0 0 1 0 0,-1 0-1 0 0,0 1 1 0 0,0 0-1 0 0,5 7 0 0 0,7 10 220 0 0,17 36 1 0 0,-19-32-149 0 0,173 360 1567 0 0,-19-37-441 0 0,-144-303-776 0 0,3-1 1 0 0,43 57 0 0 0,-68-100-456 0 0,0 0-1 0 0,0 0 1 0 0,0 0 0 0 0,0 0 0 0 0,0 0 0 0 0,0-1 0 0 0,1 1 0 0 0,-1 0 0 0 0,0-1 0 0 0,0 1 0 0 0,0-1-1 0 0,1 1 1 0 0,-1-1 0 0 0,0 0 0 0 0,1 1 0 0 0,-1-1 0 0 0,0 0 0 0 0,1 0 0 0 0,-1 0 0 0 0,0 0 0 0 0,1 0-1 0 0,-1 0 1 0 0,0 0 0 0 0,0-1 0 0 0,1 1 0 0 0,-1 0 0 0 0,0-1 0 0 0,1 1 0 0 0,-1-1 0 0 0,0 1 0 0 0,0-1-1 0 0,0 0 1 0 0,0 1 0 0 0,0-1 0 0 0,1 0 0 0 0,-1 0 0 0 0,0 0 0 0 0,1-1 0 0 0,4-4 15 0 0,0 0 0 0 0,-1 0 0 0 0,0 0 1 0 0,8-12-1 0 0,31-62-267 0 0,-4-2 1 0 0,53-151 0 0 0,-52 124 7 0 0,10-24-9 0 0,96-233-158 0 0,-76 195-999 0 0,-62 149-1606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6:16.7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279 86 1740 0 0,'0'0'5619'0'0,"15"-16"-3889"0"0,-13 15-1603 0 0,0 0 0 0 0,1 0-1 0 0,-1 0 1 0 0,0 0 0 0 0,0 0 0 0 0,0 0 0 0 0,-1-1 0 0 0,1 1-1 0 0,0 0 1 0 0,0-1 0 0 0,-1 0 0 0 0,1 1 0 0 0,-1-1 0 0 0,1 0 0 0 0,-1 0-1 0 0,0 0 1 0 0,0 0 0 0 0,0 0 0 0 0,1-2 0 0 0,-1 2 61 0 0,-2 0-112 0 0,1-1 0 0 0,-1 1 0 0 0,0 0 0 0 0,0 0 0 0 0,0 0 0 0 0,0 0 0 0 0,0 0 0 0 0,0 0 0 0 0,-1 0 0 0 0,1 0 0 0 0,-1 1 0 0 0,1-1 0 0 0,-1 0 0 0 0,0 1 0 0 0,-2-3 0 0 0,-3 3-64 0 0,0 0 1 0 0,0 1-1 0 0,0 0 0 0 0,0 0 1 0 0,0 0-1 0 0,1 1 1 0 0,-1 0-1 0 0,0 0 0 0 0,0 0 1 0 0,1 1-1 0 0,-1 0 1 0 0,0 1-1 0 0,1-1 0 0 0,0 1 1 0 0,0 1-1 0 0,0-1 1 0 0,0 1-1 0 0,0 0 0 0 0,-7 7 1 0 0,-4 3 58 0 0,1 0 0 0 0,1 1 0 0 0,0 1 0 0 0,1 1 0 0 0,-14 20 1 0 0,20-24 7 0 0,0 0 0 0 0,1 0 0 0 0,0 1 0 0 0,1 0 1 0 0,0 0-1 0 0,1 0 0 0 0,1 1 0 0 0,0 0 0 0 0,1-1 0 0 0,1 1 1 0 0,-1 18-1 0 0,3-25-45 0 0,0 0 0 0 0,1 0 1 0 0,0 0-1 0 0,0 1 0 0 0,1-1 0 0 0,0 0 0 0 0,0-1 1 0 0,1 1-1 0 0,0 0 0 0 0,0-1 0 0 0,1 1 1 0 0,0-1-1 0 0,1 0 0 0 0,-1 0 0 0 0,1-1 1 0 0,0 1-1 0 0,1-1 0 0 0,0 0 0 0 0,0-1 1 0 0,0 1-1 0 0,13 7 0 0 0,-1-2-132 0 0,0-2 0 0 0,1-1 0 0 0,0 0 0 0 0,0-1-1 0 0,1-1 1 0 0,0-1 0 0 0,0-1 0 0 0,0 0 0 0 0,0-2 0 0 0,1 0 0 0 0,35-2-1 0 0,10-4-977 0 0,-1-4-1 0 0,86-19 0 0 0,-49-3-4065 0 0,-76 18 1688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16.4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0 370 388 0 0,'53'-44'12911'0'0,"-45"39"-12408"0"0,-1 0 1 0 0,1 1-1 0 0,0 0 1 0 0,0 0-1 0 0,13-3 0 0 0,41-9-742 0 0,-29 8-134 0 0,0-1 0 0 0,55-24 0 0 0,-80 30 633 0 0,-1-1 0 0 0,1 0 0 0 0,-1-1 1 0 0,1 0-1 0 0,-1 0 0 0 0,-1 0 0 0 0,1-1 0 0 0,-1 0 0 0 0,0 0 1 0 0,0-1-1 0 0,-1 0 0 0 0,0 0 0 0 0,0 0 0 0 0,0 0 1 0 0,6-16-1 0 0,-10 20-185 0 0,0 0-1 0 0,0 0 1 0 0,0 1 0 0 0,-1-1 0 0 0,1 0 0 0 0,-1 0-1 0 0,0 0 1 0 0,0 0 0 0 0,0 0 0 0 0,0 0 0 0 0,0 0-1 0 0,-1 0 1 0 0,1 1 0 0 0,-1-1 0 0 0,0 0 0 0 0,1 0-1 0 0,-1 0 1 0 0,-3-3 0 0 0,2 2-34 0 0,-1 0 0 0 0,1 1 0 0 0,-1-1 0 0 0,0 1 0 0 0,-1 0 0 0 0,1 0 0 0 0,0 0-1 0 0,-1 0 1 0 0,0 1 0 0 0,1-1 0 0 0,-6-1 0 0 0,-1-1-23 0 0,-1 1 0 0 0,1 0 0 0 0,-1 0 0 0 0,0 2 0 0 0,0-1 0 0 0,0 1 0 0 0,0 1 0 0 0,-21-1 0 0 0,21 3-6 0 0,1-1 0 0 0,0 2 0 0 0,-1-1 0 0 0,1 2 0 0 0,0-1 0 0 0,0 1 0 0 0,1 1 1 0 0,-1 0-1 0 0,0 0 0 0 0,1 1 0 0 0,0 0 0 0 0,0 1 0 0 0,1 0 0 0 0,0 0 0 0 0,-11 10 0 0 0,14-10 10 0 0,0-1 0 0 0,1 1 0 0 0,-1 0 0 0 0,1 1 0 0 0,0-1 0 0 0,1 1 0 0 0,0 0 0 0 0,0 0 0 0 0,0 0 0 0 0,1 0 0 0 0,0 0 0 0 0,0 1 0 0 0,1-1 0 0 0,0 1 0 0 0,0-1 0 0 0,0 1 0 0 0,1-1 0 0 0,1 1 0 0 0,-1-1 0 0 0,1 1 0 0 0,3 12 0 0 0,2-2 15 0 0,0 0 0 0 0,1 0 0 0 0,0-1 0 0 0,2 0 0 0 0,0-1 0 0 0,1 0 0 0 0,0 0 0 0 0,1-1 0 0 0,1 0 0 0 0,0-1 0 0 0,1 0 0 0 0,1-1 0 0 0,0-1 0 0 0,1 0 0 0 0,0-1 0 0 0,31 17 0 0 0,-33-21-282 0 0,1-1-1 0 0,-1 0 1 0 0,1-2-1 0 0,-1 1 1 0 0,1-1 0 0 0,1-1-1 0 0,-1-1 1 0 0,0 0 0 0 0,29 0-1 0 0,-31-3-373 0 0,0 0 0 0 0,-1-1 1 0 0,1 0-1 0 0,0-1 0 0 0,-1 0 0 0 0,1-1 0 0 0,-1 0 0 0 0,0-1 1 0 0,-1 0-1 0 0,1-1 0 0 0,-1 0 0 0 0,0-1 0 0 0,10-8 0 0 0,-2-2-3114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6:18.0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79 808 0 0,'0'-14'2738'0'0,"2"-19"76"0"0,1 2 86 0 0,-5 34-2824 0 0,0 1 1 0 0,1 0 0 0 0,0 0 0 0 0,0 0 0 0 0,0 0 0 0 0,0 0 0 0 0,1 0 0 0 0,-1 0 0 0 0,1 7 0 0 0,2 44 346 0 0,-1-42-318 0 0,9 206 560 0 0,7 101-252 0 0,101 769 1243 0 0,-111-1017-1458 0 0,-6-45-514 0 0,10 51 0 0 0,-11-77 166 0 0,1-1-1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6:18.9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14 142 800 0 0,'-9'-45'6578'0'0,"4"-22"-3514"0"0,12 40-2301 0 0,-3 25-486 0 0,-1 15 14 0 0,-7 222 1253 0 0,0-53-664 0 0,27 276 1 0 0,95 316 589 0 0,-58-366-414 0 0,-57-388-1173 0 0,0-1-1011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6:19.9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26 194 524 0 0,'-25'-140'14013'0'0,"25"87"-9978"0"0,3 53-3977 0 0,2 0-48 0 0,-1 0-1 0 0,1 1 0 0 0,-1-1 1 0 0,1 1-1 0 0,-1 0 0 0 0,1 0 0 0 0,-1 1 1 0 0,0-1-1 0 0,0 1 0 0 0,0 0 1 0 0,0 0-1 0 0,0 1 0 0 0,0-1 1 0 0,5 5-1 0 0,4 3-9 0 0,136 80-232 0 0,289 160-651 0 0,-389-226 853 0 0,117 52 241 0 0,-164-75-213 0 0,0-1 0 0 0,0 1 0 0 0,0 0 0 0 0,0 0 0 0 0,-1 0 0 0 0,1 0 0 0 0,0 0 0 0 0,-1 0 0 0 0,1 0 0 0 0,-1 0 0 0 0,0 1 1 0 0,1-1-1 0 0,-1 0 0 0 0,0 1 0 0 0,1 0 0 0 0,-1-1 0 0 0,1 4 0 0 0,-1-3 0 0 0,-1-1 1 0 0,0 1-1 0 0,1-1 1 0 0,-1 1-1 0 0,0 0 0 0 0,0-1 1 0 0,-1 1-1 0 0,1-1 1 0 0,0 1-1 0 0,0-1 1 0 0,-1 1-1 0 0,1 0 1 0 0,-1-1-1 0 0,1 1 1 0 0,-1-1-1 0 0,0 0 1 0 0,-1 3-1 0 0,-4 5 2 0 0,-1 0 0 0 0,-1 0 0 0 0,0 0 0 0 0,0-1-1 0 0,-10 7 1 0 0,1 1 26 0 0,-117 113-13 0 0,-106 108-130 0 0,168-158-8 0 0,-73 100 1 0 0,131-161-173 0 0,-15 21-43 0 0,28-36 58 0 0,-1-1 1 0 0,1 1-1 0 0,-1-1 1 0 0,1 1 0 0 0,0 0-1 0 0,0 0 1 0 0,1-1-1 0 0,-1 1 1 0 0,0 0-1 0 0,1 0 1 0 0,0 0 0 0 0,0 5-1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6:20.5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9 504 0 0,'-25'-8'6819'0'0,"21"8"-6478"0"0,3 1-236 0 0,1 1 1 0 0,-1-1-1 0 0,0 0 0 0 0,1 0 0 0 0,-1 0 1 0 0,1 0-1 0 0,-1 1 0 0 0,1-1 0 0 0,-1 0 0 0 0,1 1 1 0 0,0-1-1 0 0,0 0 0 0 0,0 1 0 0 0,0-1 0 0 0,0 0 1 0 0,0 1-1 0 0,0-1 0 0 0,0 0 0 0 0,0 0 0 0 0,1 3 1 0 0,53 389 3596 0 0,-36-238-3063 0 0,15 147 324 0 0,-12-34-247 0 0,13 196 216 0 0,-31-381-833 0 0,-1 1-710 0 0,3-31-2720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6:21.2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11 1244 0 0,'-19'-11'6713'0'0,"19"14"-6555"0"0,-1 0 1 0 0,1 0-1 0 0,0 0 0 0 0,-1 0 0 0 0,1 0 0 0 0,0 0 0 0 0,1 0 0 0 0,-1 0 0 0 0,0 0 0 0 0,2 4 0 0 0,12 42 589 0 0,-7-23-381 0 0,16 72 297 0 0,42 161 514 0 0,154 366 1141 0 0,-188-549-1100 0 0,-31-75-1207 0 0,-1-1 0 0 0,1 0-1 0 0,1 1 1 0 0,-1-1-1 0 0,0 1 1 0 0,0-1-1 0 0,0 0 1 0 0,0 1-1 0 0,0-1 1 0 0,0 0-1 0 0,0 1 1 0 0,0-1-1 0 0,1 0 1 0 0,-1 1-1 0 0,0-1 1 0 0,0 0 0 0 0,0 1-1 0 0,1-1 1 0 0,-1 0-1 0 0,0 1 1 0 0,0-1-1 0 0,1 0 1 0 0,-1 0-1 0 0,0 0 1 0 0,1 1-1 0 0,-1-1 1 0 0,0 0-1 0 0,1 0 1 0 0,-1 0-1 0 0,0 0 1 0 0,1 1-1 0 0,-1-1 1 0 0,0 0 0 0 0,1 0-1 0 0,-1 0 1 0 0,0 0-1 0 0,1 0 1 0 0,-1 0-1 0 0,1 0 1 0 0,-1 0-1 0 0,0 0 1 0 0,1 0-1 0 0,-1 0 1 0 0,0 0-1 0 0,1 0 1 0 0,-1-1-1 0 0,1 1 1 0 0,-1 0-1 0 0,0 0 1 0 0,1 0 0 0 0,-1 0-1 0 0,0-1 1 0 0,0 1-1 0 0,1 0 1 0 0,-1 0-1 0 0,0-1 1 0 0,1 1-1 0 0,-1 0 1 0 0,0-1-1 0 0,0 1 1 0 0,0 0-1 0 0,1 0 1 0 0,-1-1-1 0 0,14-19 167 0 0,2-23-234 0 0,-2 0 0 0 0,10-49 0 0 0,-6 23-150 0 0,224-689-1087 0 0,-237 744 1141 0 0,32-72-579 0 0,-32 77-110 0 0,0 0-1 0 0,0 0 1 0 0,12-12 0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6:22.2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10 278 1308 0 0,'0'-8'8138'0'0,"-1"9"-8079"0"0,0 1 1 0 0,0-1 0 0 0,0 0 0 0 0,0 0-1 0 0,1 1 1 0 0,-1-1 0 0 0,0 0 0 0 0,1 1 0 0 0,-1-1-1 0 0,1 1 1 0 0,0-1 0 0 0,-1 0 0 0 0,1 1-1 0 0,0-1 1 0 0,0 1 0 0 0,0-1 0 0 0,0 1 0 0 0,0-1-1 0 0,0 1 1 0 0,0 1 0 0 0,6 44 323 0 0,-3-25-219 0 0,8 121 1532 0 0,-9 194 0 0 0,-12-279-1367 0 0,10-57-342 0 0,0-1 1 0 0,0 0 0 0 0,0 0-1 0 0,0 0 1 0 0,0 1 0 0 0,0-1-1 0 0,0 0 1 0 0,0 0 0 0 0,0 0-1 0 0,0 1 1 0 0,0-1 0 0 0,0 0-1 0 0,0 0 1 0 0,-1 0 0 0 0,1 0-1 0 0,0 1 1 0 0,0-1 0 0 0,0 0-1 0 0,0 0 1 0 0,0 0-1 0 0,-1 0 1 0 0,1 0 0 0 0,0 1-1 0 0,0-1 1 0 0,0 0 0 0 0,-1 0-1 0 0,1 0 1 0 0,0 0 0 0 0,0 0-1 0 0,0 0 1 0 0,-1 0 0 0 0,1 0-1 0 0,0 0 1 0 0,0 0 0 0 0,0 0-1 0 0,-1 0 1 0 0,1 0 0 0 0,0 0-1 0 0,-1 0-5 0 0,1 0 0 0 0,0 0 0 0 0,-1-1 0 0 0,1 1-1 0 0,0 0 1 0 0,-1 0 0 0 0,1-1 0 0 0,0 1 0 0 0,-1 0-1 0 0,1 0 1 0 0,0-1 0 0 0,-1 1 0 0 0,1 0 0 0 0,0-1-1 0 0,0 1 1 0 0,0 0 0 0 0,-1-1 0 0 0,1 1 0 0 0,0-1-1 0 0,0 1 1 0 0,0 0 0 0 0,0-1 0 0 0,0 1 0 0 0,0-1-1 0 0,0 1 1 0 0,0 0 0 0 0,0-1 0 0 0,0 1 0 0 0,0-1-1 0 0,0 0 1 0 0,16-220-638 0 0,-2 80 1482 0 0,-4 36-589 0 0,37-163 0 0 0,-43 253-301 0 0,0 0 0 0 0,1 1 0 0 0,0 0 0 0 0,14-25-1 0 0,-16 33 17 0 0,0 1 0 0 0,1 0-1 0 0,0-1 1 0 0,0 1-1 0 0,0 0 1 0 0,1 1-1 0 0,-1-1 1 0 0,1 1-1 0 0,0 0 1 0 0,1 0-1 0 0,-1 1 1 0 0,1-1-1 0 0,7-3 1 0 0,-10 6 38 0 0,0 1 0 0 0,0-1 1 0 0,0 1-1 0 0,1-1 0 0 0,-1 1 1 0 0,0 0-1 0 0,0 0 0 0 0,0 0 0 0 0,0 1 1 0 0,0-1-1 0 0,0 1 0 0 0,0 0 0 0 0,0 0 1 0 0,0 0-1 0 0,0 0 0 0 0,0 0 1 0 0,-1 0-1 0 0,1 1 0 0 0,0-1 0 0 0,3 4 1 0 0,4 2-27 0 0,-1 1 1 0 0,1 1-1 0 0,10 11 1 0 0,-12-11 20 0 0,-1 0 0 0 0,0 0 0 0 0,-1 0 0 0 0,0 1 0 0 0,-1 0 0 0 0,0 0 0 0 0,0 0 0 0 0,-1 1 0 0 0,0-1 0 0 0,-1 1 0 0 0,0 0 0 0 0,-1 0 0 0 0,0 1 0 0 0,-1-1 0 0 0,0 0 0 0 0,-1 0 0 0 0,0 1 0 0 0,-1-1 0 0 0,0 0 0 0 0,-4 18 0 0 0,2-15 19 0 0,-1 0 1 0 0,-1 0-1 0 0,-1 0 1 0 0,1-1-1 0 0,-2 0 1 0 0,0 0-1 0 0,-1 0 1 0 0,0-1-1 0 0,0 0 1 0 0,-2-1-1 0 0,1 0 1 0 0,-1 0-1 0 0,-1-1 1 0 0,0 0-1 0 0,-18 12 1 0 0,8-9 14 0 0,8-5 21 0 0,-1 1-1 0 0,1 1 1 0 0,-22 20 0 0 0,34-28-26 0 0,1-2-18 0 0,0 1 0 0 0,0-1 0 0 0,0 1 0 0 0,0-1 0 0 0,0 1 0 0 0,0 0-1 0 0,0-1 1 0 0,0 1 0 0 0,0-1 0 0 0,0 1 0 0 0,0-1 0 0 0,1 1 0 0 0,-1-1 0 0 0,0 1-1 0 0,0-1 1 0 0,1 1 0 0 0,-1-1 0 0 0,0 1 0 0 0,1-1 0 0 0,-1 0 0 0 0,0 1 0 0 0,1-1 0 0 0,-1 1-1 0 0,1-1 1 0 0,-1 0 0 0 0,1 0 0 0 0,-1 1 0 0 0,1-1 0 0 0,-1 0 0 0 0,1 0 0 0 0,-1 1 0 0 0,1-1-1 0 0,0 0 1 0 0,0 1 14 0 0,1-1-46 0 0,37 4-156 0 0,-16-3 124 0 0,14 2-132 0 0,0 1-1 0 0,48 12 1 0 0,-77-14 176 0 0,1 0 0 0 0,0 1 0 0 0,-1 0 0 0 0,0 1 0 0 0,0 0 1 0 0,0 0-1 0 0,0 1 0 0 0,0-1 0 0 0,-1 2 0 0 0,0-1 0 0 0,0 1 0 0 0,-1 0 0 0 0,1 1 1 0 0,9 12-1 0 0,-14-15 50 0 0,0 0-1 0 0,0-1 1 0 0,0 1 0 0 0,0 0 0 0 0,0 0 0 0 0,-1 0-1 0 0,0 1 1 0 0,0-1 0 0 0,0 0 0 0 0,0 0 0 0 0,-1 1-1 0 0,0-1 1 0 0,0 0 0 0 0,0 1 0 0 0,0-1 0 0 0,-1 6-1 0 0,-1-4 68 0 0,0 1 1 0 0,0 0-1 0 0,-1-1 0 0 0,0 0 0 0 0,0 1 0 0 0,0-1 0 0 0,-1 0 0 0 0,0-1 1 0 0,-6 8-1 0 0,-2 0 265 0 0,-1 0 0 0 0,0-1 0 0 0,-1 0 0 0 0,-1-1 0 0 0,1-1 1 0 0,-32 17-1 0 0,28-19-47 0 0,0 0 1 0 0,0-1 0 0 0,0-1-1 0 0,-1-1 1 0 0,0 0 0 0 0,-20 1-1 0 0,31-5-388 0 0,0 0-1 0 0,0-1 1 0 0,0-1-1 0 0,0 1 1 0 0,0-1-1 0 0,0-1 1 0 0,-13-3-1 0 0,16 3-236 0 0,1 1-1 0 0,0-1 1 0 0,-1-1-1 0 0,1 1 0 0 0,0 0 1 0 0,1-1-1 0 0,-1 0 1 0 0,0 0-1 0 0,1 0 1 0 0,-1 0-1 0 0,1-1 1 0 0,0 1-1 0 0,0-1 0 0 0,-2-5 1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6:22.8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48 1992 0 0,'-49'-47'9392'0'0,"49"53"-9192"0"0,1 0-1 0 0,-1 1 1 0 0,1-1 0 0 0,0 1 0 0 0,1-1 0 0 0,-1 0 0 0 0,1 0 0 0 0,4 9 0 0 0,6 22 396 0 0,50 400 2296 0 0,-49-325-2325 0 0,30 365 1444 0 0,2 18-331 0 0,-23-230-1084 0 0,-11-103-1215 0 0,-12-143-1098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4:41.7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56 764 0 0,'-7'3'8833'0'0,"161"-30"-7513"0"0,-145 24-1255 0 0,19 0-23 0 0,55-4-113 0 0,-80 7 45 0 0,49-5 179 0 0,-34 3-142 0 0,-8 1-1 0 0,-7 0-10 0 0,-1 1-3 0 0,9-1 3 0 0,-9 0 0 0 0,1 1-4 0 0,1 0-494 0 0,21-3 1627 0 0,-18-1-2414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4:44.9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56 96 0 0,'0'0'4576'0'0,"0"-1"-4366"0"0,0 0 1 0 0,0 0-1 0 0,0 0 0 0 0,-1-1 1 0 0,1 1-1 0 0,1 0 0 0 0,-1 0 1 0 0,0 0-1 0 0,0 0 1 0 0,0 0-1 0 0,1 0 0 0 0,-1 0 1 0 0,0-1-1 0 0,1 0 0 0 0,46-2 95 0 0,-43 3-290 0 0,-1 1-6 0 0,72-3 41 0 0,53-11-41 0 0,-91 8 14 0 0,44-4-51 0 0,-78 10 15 0 0,1 1 4 0 0,0 0 9 0 0,32 1 2 0 0,-7-2 5 0 0,-26 0-2 0 0,10 2-209 0 0,-15-1 39 0 0,-3 0 217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36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992 55 940 0 0,'-15'-54'11851'0'0,"12"66"-10926"0"0,0 67-134 0 0,3 0-1 0 0,14 103 1 0 0,-7-109-473 0 0,56 565 2400 0 0,-31-383-1897 0 0,-20-174-551 0 0,24 107 249 0 0,-33-175-445 0 0,-2-11-80 0 0,0 0 1 0 0,0 1-1 0 0,-1-1 1 0 0,1 0-1 0 0,-1 0 1 0 0,0 0-1 0 0,1 1 1 0 0,-1-1 0 0 0,0 0-1 0 0,-1 1 1 0 0,1-1-1 0 0,0 0 1 0 0,0 0-1 0 0,-2 4 1 0 0,1-4-10 0 0,0 1 11 0 0,-1-1-1 0 0,1 1 1 0 0,-1-1-1 0 0,0 1 1 0 0,0-1-1 0 0,0 1 1 0 0,0-1-1 0 0,-1 0 1 0 0,1 0-1 0 0,0 0 1 0 0,-4 2-1 0 0,2-1-13 0 0,-176 124-163 0 0,50-37 189 0 0,124-87 24 0 0,1 1 0 0 0,1 0 0 0 0,-1 1-1 0 0,1-1 1 0 0,-1 1 0 0 0,1-1 0 0 0,-4 8 0 0 0,7-10 1 0 0,0-1 0 0 0,0 1 1 0 0,1 0-1 0 0,-1-1 0 0 0,0 1 0 0 0,1 0 0 0 0,-1 0 1 0 0,1 0-1 0 0,0-1 0 0 0,0 1 0 0 0,-1 0 0 0 0,1 0 1 0 0,1 0-1 0 0,-1 0 0 0 0,0 0 0 0 0,0-1 0 0 0,1 1 0 0 0,-1 0 1 0 0,1 0-1 0 0,-1 0 0 0 0,1-1 0 0 0,0 1 0 0 0,-1 0 1 0 0,1-1-1 0 0,0 1 0 0 0,0-1 0 0 0,0 1 0 0 0,1-1 1 0 0,-1 1-1 0 0,2 1 0 0 0,11 9 113 0 0,1-1 0 0 0,0 0 1 0 0,1-1-1 0 0,0-1 0 0 0,18 8 0 0 0,19 12 38 0 0,396 218-170 0 0,-399-219-36 0 0,-27-14-8 0 0,40 17 1 0 0,-53-27 12 0 0,-1 1 0 0 0,1 0 0 0 0,-1 1 1 0 0,0 0-1 0 0,0 0 0 0 0,-1 1 0 0 0,0 0 0 0 0,0 0 0 0 0,8 11 0 0 0,-15-16 21 0 0,-1 8-81 0 0,0-9 73 0 0,0 0 0 0 0,1-1 0 0 0,-1 1 0 0 0,0 0 0 0 0,-1 0 0 0 0,1 0 0 0 0,0 0 0 0 0,0 0 0 0 0,0 0 0 0 0,0 0 0 0 0,-1 0 0 0 0,1 0-1 0 0,0-1 1 0 0,-1 1 0 0 0,1 0 0 0 0,-1 0 0 0 0,1 0 0 0 0,-1-1 0 0 0,1 1 0 0 0,-1 0 0 0 0,1-1 0 0 0,-1 1 0 0 0,0 0 0 0 0,1-1 0 0 0,-1 1 0 0 0,0-1 0 0 0,0 1 0 0 0,-1 0 0 0 0,-21 13-198 0 0,0 0 1 0 0,-1-2-1 0 0,-29 12 1 0 0,-85 24-803 0 0,78-28 764 0 0,-208 78-416 0 0,203-70 640 0 0,2 2 1 0 0,-62 40-1 0 0,120-67 39 0 0,0 0-1 0 0,1 0 1 0 0,0 1-1 0 0,-1-1 1 0 0,2 1-1 0 0,-1 0 1 0 0,0 0-1 0 0,1 0 1 0 0,-1 1-1 0 0,1-1 1 0 0,1 1-1 0 0,-1 0 1 0 0,0 0-1 0 0,-1 5 1 0 0,4-8-19 0 0,0-1-1 0 0,0 0 1 0 0,0 0 0 0 0,0 0-1 0 0,0 1 1 0 0,0-1 0 0 0,0 0-1 0 0,1 0 1 0 0,-1 0 0 0 0,0 0-1 0 0,1 0 1 0 0,-1 0 0 0 0,1 0-1 0 0,-1 0 1 0 0,1 0 0 0 0,0 0-1 0 0,-1 0 1 0 0,1 0 0 0 0,0 0-1 0 0,0 0 1 0 0,-1 0 0 0 0,1 0-1 0 0,0-1 1 0 0,0 1 0 0 0,0 0-1 0 0,2 0 1 0 0,26 15 51 0 0,17 1-42 0 0,85 18 0 0 0,23 9-349 0 0,-149-43 313 0 0,153 64-643 0 0,-137-55 584 0 0,0 1 0 0 0,-2 1 0 0 0,1 1 0 0 0,-1 0 0 0 0,22 22 0 0 0,-39-33 73 0 0,0-1 1 0 0,0 1-1 0 0,0 0 0 0 0,-1 0 1 0 0,1 0-1 0 0,-1 0 0 0 0,1 0 1 0 0,-1 0-1 0 0,0 0 0 0 0,0 1 1 0 0,0-1-1 0 0,0 0 0 0 0,0 1 1 0 0,-1-1-1 0 0,1 1 0 0 0,-1-1 1 0 0,1 1-1 0 0,-1-1 0 0 0,0 1 1 0 0,0-1-1 0 0,0 1 0 0 0,-1 2 1 0 0,0-1-19 0 0,0-1 1 0 0,-1 1-1 0 0,1 0 1 0 0,-1-1 0 0 0,0 1-1 0 0,0-1 1 0 0,-1 0-1 0 0,1 0 1 0 0,-1 1 0 0 0,1-2-1 0 0,-1 1 1 0 0,-5 4 0 0 0,-10 6-60 0 0,0-1 1 0 0,0 0 0 0 0,-1-2-1 0 0,-22 9 1 0 0,33-15 101 0 0,-54 24-70 0 0,6-4 192 0 0,2 3 1 0 0,-79 51-1 0 0,130-76-95 0 0,0 0 0 0 0,0 0 0 0 0,1 0 0 0 0,-1 0 0 0 0,0 0 0 0 0,1 1 0 0 0,-1-1 1 0 0,1 1-1 0 0,0-1 0 0 0,0 1 0 0 0,0 0 0 0 0,0 0 0 0 0,0 0 0 0 0,1 0 0 0 0,-1 1 0 0 0,1-1 0 0 0,0 0 0 0 0,0 1 0 0 0,0-1 0 0 0,0 0 0 0 0,1 1 0 0 0,-1-1 1 0 0,1 1-1 0 0,0-1 0 0 0,0 1 0 0 0,0-1 0 0 0,1 1 0 0 0,-1-1 0 0 0,1 1 0 0 0,0-1 0 0 0,2 6 0 0 0,94 388 1584 0 0,-75-293-1505 0 0,61 490 698 0 0,-50-295-563 0 0,5-48-518 0 0,-24-161-348 0 0,-13-88 489 0 0,-1 1 64 0 0,0-1-1 0 0,0 1 0 0 0,0 0 1 0 0,0-1-1 0 0,-1 1 0 0 0,1 0 0 0 0,-1-1 1 0 0,1 1-1 0 0,-1-1 0 0 0,0 1 1 0 0,0-1-1 0 0,0 1 0 0 0,0-1 1 0 0,0 0-1 0 0,-3 3 0 0 0,1-2 23 0 0,0-1 1 0 0,0 1-1 0 0,-1-1 0 0 0,0 0 0 0 0,1 0 0 0 0,-1 0 0 0 0,0-1 0 0 0,-8 3 0 0 0,-143 48-223 0 0,32-12 1288 0 0,-228 108 0 0 0,243-88-219 0 0,-166 124 0 0 0,251-166-909 0 0,4-3-40 0 0,0-2 0 0 0,-39 22 0 0 0,57-34-84 0 0,-8-1-465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27.9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0 594 844 0 0,'3'0'8812'0'0,"18"0"-7882"0"0,1-1 0 0 0,-1 0 1 0 0,0-2-1 0 0,28-7 1 0 0,27-3-224 0 0,901-66 887 0 0,4 43-607 0 0,-633 25-443 0 0,970-24 507 0 0,434-16-851 0 0,-389-14-477 0 0,278-11-177 0 0,-1086 57 221 0 0,761-21-682 0 0,1919-37 941 0 0,-2964 73 32 0 0,242-9-16 0 0,-282 2-25 0 0,128-8 36 0 0,-68-9 609 0 0,-288 28-644 0 0,17 0 16 0 0,-16 0-12 0 0,36-2 328 0 0,-37 2-315 0 0,0 1 1 0 0,-1-1-1 0 0,1 0 0 0 0,0 1 0 0 0,-1 0 0 0 0,1-1 0 0 0,0 1 0 0 0,-1 0 0 0 0,0 0 0 0 0,1 1 0 0 0,-1-1 0 0 0,1 0 0 0 0,-1 1 0 0 0,0 0 1 0 0,0-1-1 0 0,0 1 0 0 0,0 0 0 0 0,0 0 0 0 0,0 0 0 0 0,-1 0 0 0 0,1 0 0 0 0,-1 1 0 0 0,1-1 0 0 0,-1 1 0 0 0,0-1 0 0 0,0 0 0 0 0,0 1 0 0 0,0 0 1 0 0,0-1-1 0 0,0 6 0 0 0,2 8 101 0 0,-1 0 1 0 0,0 0 0 0 0,-1 1 0 0 0,-2 15 0 0 0,1-16-10 0 0,4 424 1908 0 0,-6 389 237 0 0,-10-570-1299 0 0,-5 223 841 0 0,15-251-2579 0 0,0-211-2520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17.6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279 230 512 0 0,'12'-8'4700'0'0,"0"-4"-3319"0"0,-7 7-744 0 0,0 0 1 0 0,0 0-1 0 0,1 1 0 0 0,8-6 0 0 0,-12 8-223 0 0,1 0 0 0 0,-1 1 1 0 0,1-1-1 0 0,-1 0 0 0 0,0-1 0 0 0,0 1 1 0 0,0 0-1 0 0,0-1 0 0 0,0 1 1 0 0,0-1-1 0 0,-1 1 0 0 0,1-1 0 0 0,-1 0 1 0 0,1-3-1 0 0,-1 4-185 0 0,-17 2 208 0 0,8 0-382 0 0,0 0 0 0 0,0 0 0 0 0,0 1 0 0 0,0 0 0 0 0,1 0 0 0 0,-14 5 0 0 0,-10 3 40 0 0,1 2 0 0 0,1 1-1 0 0,-55 31 1 0 0,76-38-82 0 0,0 0 0 0 0,0 1 0 0 0,0 0 0 0 0,0 1 0 0 0,1-1 0 0 0,0 1 0 0 0,1 1 0 0 0,-1-1 0 0 0,1 1 0 0 0,1 0 0 0 0,0 1 0 0 0,0-1 0 0 0,0 1 0 0 0,1 0 0 0 0,0 0 0 0 0,-4 19 0 0 0,7-20-26 0 0,1-1 0 0 0,0 1 0 0 0,0 0 0 0 0,1 0 0 0 0,-1 0 0 0 0,2-1 0 0 0,-1 1 0 0 0,1 0 0 0 0,0-1-1 0 0,1 0 1 0 0,0 1 0 0 0,0-1 0 0 0,1 0 0 0 0,-1 0 0 0 0,2-1 0 0 0,-1 1 0 0 0,1-1 0 0 0,0 0 0 0 0,0 0 0 0 0,0 0 0 0 0,1-1-1 0 0,12 9 1 0 0,-11-8-53 0 0,1 0-1 0 0,1 0 0 0 0,-1-1 1 0 0,1 0-1 0 0,-1-1 0 0 0,2 1 1 0 0,-1-2-1 0 0,0 1 0 0 0,1-1 1 0 0,-1-1-1 0 0,1 0 0 0 0,0 0 1 0 0,0-1-1 0 0,0 0 0 0 0,-1-1 1 0 0,1 0-1 0 0,17-3 0 0 0,-21 2 100 0 0,0-1 0 0 0,0 1 0 0 0,0-1 0 0 0,-1-1 0 0 0,1 1 0 0 0,0-1 0 0 0,-1 0 0 0 0,0-1 0 0 0,0 1 0 0 0,0-1 0 0 0,0 0 0 0 0,0 0 0 0 0,-1-1 0 0 0,0 1 0 0 0,0-1 0 0 0,0 0 0 0 0,-1 0 0 0 0,1 0 1 0 0,-1-1-1 0 0,0 1 0 0 0,-1-1 0 0 0,4-9-1 0 0,0-8 620 0 0,0 0 0 0 0,-2-1 0 0 0,-1 1 0 0 0,1-39 0 0 0,1-6 1097 0 0,-5 62-1717 0 0,1 1 0 0 0,0 0 0 0 0,1-1-1 0 0,-1 1 1 0 0,1 0 0 0 0,0 0 0 0 0,0 0 0 0 0,0 0-1 0 0,1 0 1 0 0,0 1 0 0 0,0-1 0 0 0,0 1-1 0 0,0 0 1 0 0,1-1 0 0 0,0 2 0 0 0,6-7 0 0 0,-3 6-85 0 0,0-1 1 0 0,0 1 0 0 0,0 1-1 0 0,0-1 1 0 0,1 1 0 0 0,-1 0 0 0 0,1 1-1 0 0,0 0 1 0 0,0 0 0 0 0,10 0-1 0 0,1 0-108 0 0,0 2-1 0 0,0 0 0 0 0,1 1 0 0 0,-1 1 0 0 0,0 1 0 0 0,0 1 1 0 0,-1 0-1 0 0,33 12 0 0 0,-36-9 95 0 0,0 0 1 0 0,0 1-1 0 0,-1 1 1 0 0,0 0-1 0 0,-1 0 1 0 0,1 2-1 0 0,-2 0 1 0 0,15 15-1 0 0,-18-16 103 0 0,-1 0 0 0 0,-1 0-1 0 0,0 0 1 0 0,0 1 0 0 0,-1 0 0 0 0,0 1 0 0 0,-1-1-1 0 0,0 1 1 0 0,-1 0 0 0 0,0 1 0 0 0,2 14 0 0 0,-5-25 47 0 0,-1 0 0 0 0,1 0 0 0 0,-1-1 0 0 0,0 1 1 0 0,0 0-1 0 0,1 0 0 0 0,-1 0 0 0 0,0 0 1 0 0,-1 0-1 0 0,1 0 0 0 0,0 0 0 0 0,-1 0 1 0 0,1 0-1 0 0,-1 0 0 0 0,1 0 0 0 0,-1-1 1 0 0,0 1-1 0 0,0 0 0 0 0,-1 2 0 0 0,1-4-58 0 0,0 0-1 0 0,0 0 1 0 0,1-1 0 0 0,-1 1-1 0 0,0-1 1 0 0,1 1-1 0 0,-1 0 1 0 0,1-1-1 0 0,-1 1 1 0 0,0-1-1 0 0,1 0 1 0 0,-1 1-1 0 0,1-1 1 0 0,-1 1 0 0 0,1-1-1 0 0,0 0 1 0 0,-1 1-1 0 0,1-1 1 0 0,0 0-1 0 0,-1 1 1 0 0,1-1-1 0 0,0 0 1 0 0,0 0-1 0 0,-1 1 1 0 0,1-2 0 0 0,-7-22 174 0 0,6 3-183 0 0,0-1 0 0 0,2 0 1 0 0,0 0-1 0 0,2 1 0 0 0,0-1 0 0 0,1 1 1 0 0,2-1-1 0 0,0 1 0 0 0,1 1 0 0 0,1 0 1 0 0,0 0-1 0 0,23-37 0 0 0,-24 47-286 0 0,0 0 0 0 0,1 1 0 0 0,0 0 0 0 0,0 0 0 0 0,1 1 1 0 0,0 0-1 0 0,0 0 0 0 0,11-6 0 0 0,17-5-3489 0 0,0 10-3571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36.9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87 71 952 0 0,'-35'-38'7606'0'0,"4"7"-2584"0"0,30 30-4903 0 0,1 1 0 0 0,-1 0 0 0 0,1 0-1 0 0,-1 0 1 0 0,0 0 0 0 0,1 0 0 0 0,-2 0 0 0 0,1 1 16 0 0,-1 1 0 0 0,1 0 0 0 0,0 0 1 0 0,-1-1-1 0 0,1 1 0 0 0,0 0 0 0 0,0 0 0 0 0,0 0 0 0 0,1 0 0 0 0,-1 0 0 0 0,0 1 0 0 0,1-1 0 0 0,0 0 0 0 0,-1 0 0 0 0,1 0 0 0 0,0 4 0 0 0,1 46 1546 0 0,0-24-1041 0 0,23 244 2530 0 0,-12-170-2557 0 0,76 765 1832 0 0,-39 19-2251 0 0,-49-864-1409 0 0,0 2-1750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37.9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1 195 1272 0 0,'6'-21'5963'0'0,"-6"7"-4782"0"0,0-1-1 0 0,0 1 1 0 0,-6-28 0 0 0,6 42-1163 0 0,0-2 172 0 0,10-31 245 0 0,-6 22-304 0 0,-1 6-77 0 0,-1 0 0 0 0,0 0 0 0 0,0-1 0 0 0,-1 1 0 0 0,2-9 0 0 0,0 13 114 0 0,0 1-1 0 0,0-1 1 0 0,0 1 0 0 0,-1-1 0 0 0,1 1-1 0 0,0 0 1 0 0,0 0 0 0 0,0 1 0 0 0,0-1-1 0 0,0 1 1 0 0,0-1 0 0 0,3 2 0 0 0,59 27 736 0 0,81 49 1 0 0,-47-23-801 0 0,110 51 19 0 0,210 119-172 0 0,-380-197 163 0 0,46 41 0 0 0,-9-7-2593 0 0,-57-49-610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38.3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145 30 1556 0 0,'-44'-29'12375'0'0,"47"30"-12099"0"0,0 1 0 0 0,0 0 0 0 0,0 0 0 0 0,-1 0 0 0 0,1 0 0 0 0,0 0 0 0 0,3 4 0 0 0,0 1-102 0 0,30 26 131 0 0,-1 3 1 0 0,39 50 0 0 0,-46-51-245 0 0,-9-13-26 0 0,9 11-26 0 0,26 41 0 0 0,-47-64-7 0 0,-1 0-1 0 0,0 1 1 0 0,-1-1 0 0 0,-1 1 0 0 0,1 0 0 0 0,-2 0 0 0 0,0 1 0 0 0,0-1-1 0 0,1 15 1 0 0,-4-21 45 0 0,0 0-1 0 0,0 0 0 0 0,-1 1 1 0 0,0-1-1 0 0,0 0 1 0 0,0 0-1 0 0,-1 0 0 0 0,0 0 1 0 0,0 0-1 0 0,0-1 0 0 0,0 1 1 0 0,-1 0-1 0 0,0-1 1 0 0,0 0-1 0 0,0 1 0 0 0,0-1 1 0 0,-1-1-1 0 0,1 1 0 0 0,-1 0 1 0 0,0-1-1 0 0,0 0 1 0 0,-5 3-1 0 0,-12 8 197 0 0,-1-2 0 0 0,0 0 0 0 0,-32 11 0 0 0,33-14-258 0 0,-59 24-486 0 0,-26 12-2131 0 0,36-9-5144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38.9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6 2200 0 0,'-6'-5'6533'0'0,"5"17"-5779"0"0,1 1 0 0 0,1 0-1 0 0,0 0 1 0 0,5 25-1 0 0,0-4-141 0 0,127 1094 5141 0 0,-103-878-4906 0 0,28 279 1123 0 0,-32 2-602 0 0,-26-504-1419 0 0,1 18-564 0 0,-2-1 0 0 0,-13 85 0 0 0,2-109-3600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40.7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8 506 2760 0 0,'-7'-16'6620'0'0,"7"14"-6392"0"0,1 1-59 0 0,0 0 0 0 0,0 0-1 0 0,-1 0 1 0 0,1 0 0 0 0,0 0 0 0 0,0 1 0 0 0,0-1-1 0 0,1 0 1 0 0,-1 0 0 0 0,0 1 0 0 0,0-1 0 0 0,0 1 0 0 0,3-2-1 0 0,48-9 279 0 0,-47 10-71 0 0,117-14-4 0 0,130 2 0 0 0,125 18 539 0 0,-202-1-759 0 0,141 5-20 0 0,-295-8 271 0 0,0 0 0 0 0,0-2 0 0 0,26-3 0 0 0,-41 3-379 0 0,0 0 1 0 0,0-1 0 0 0,0 0-1 0 0,0 0 1 0 0,0 0 0 0 0,0-1-1 0 0,0 0 1 0 0,-1 0 0 0 0,1-1-1 0 0,-1 1 1 0 0,0-1 0 0 0,0 0-1 0 0,-1-1 1 0 0,8-7 0 0 0,-3 0 10 0 0,0-1 0 0 0,0-1 0 0 0,-1 1 0 0 0,-1-1-1 0 0,0 0 1 0 0,9-29 0 0 0,15-94 858 0 0,-2 8 761 0 0,-28 127-1671 0 0,-1 1 17 0 0,0 1 1 0 0,0 0-1 0 0,0 0 0 0 0,0-1 1 0 0,0 1-1 0 0,0 0 0 0 0,0-1 1 0 0,0 1-1 0 0,0 0 0 0 0,0 0 1 0 0,0-1-1 0 0,0 1 0 0 0,0 0 1 0 0,0 0-1 0 0,0-1 0 0 0,0 1 0 0 0,1 0 1 0 0,-1 0-1 0 0,0-1 0 0 0,0 1 1 0 0,0 0-1 0 0,0 0 0 0 0,1 0 1 0 0,-1-1-1 0 0,0 1 0 0 0,0 0 1 0 0,0 0-1 0 0,1 0 0 0 0,-1 0 1 0 0,0 0-1 0 0,0-1 0 0 0,0 1 1 0 0,1 0-1 0 0,-1 0 0 0 0,0 0 1 0 0,0 0-1 0 0,1 0 0 0 0,-1 0 0 0 0,0 0 1 0 0,1 0-1 0 0,-1 0 0 0 0,0 0 1 0 0,0 0-1 0 0,1 0 0 0 0,-1 0 1 0 0,0 0-1 0 0,0 0 0 0 0,1 0 1 0 0,-1 0-1 0 0,0 0 0 0 0,0 0 1 0 0,1 1-1 0 0,-1-1 0 0 0,0 0 1 0 0,0 0-1 0 0,0 0 0 0 0,1 0 0 0 0,-1 0 1 0 0,0 1-1 0 0,0-1 0 0 0,0 0 1 0 0,1 0-1 0 0,-1 0 0 0 0,0 1 1 0 0,0-1-1 0 0,0 1 0 0 0,15 13 52 0 0,15 38 50 0 0,41 97 0 0 0,-33-64-114 0 0,12 23 97 0 0,45 93 124 0 0,-94-199-174 0 0,0-1 1 0 0,-1 1-1 0 0,1 0 0 0 0,0 0 1 0 0,0-1-1 0 0,0 1 1 0 0,0-1-1 0 0,0 1 0 0 0,1-1 1 0 0,-1 1-1 0 0,0-1 0 0 0,1 0 1 0 0,-1 0-1 0 0,1 1 1 0 0,-1-1-1 0 0,1 0 0 0 0,0 0 1 0 0,0-1-1 0 0,-1 1 1 0 0,1 0-1 0 0,2 0 0 0 0,-2-1-27 0 0,-1-1-1 0 0,1 1 1 0 0,-1-1 0 0 0,1 1-1 0 0,-1-1 1 0 0,0 0-1 0 0,1 0 1 0 0,-1 0-1 0 0,0 0 1 0 0,1 0-1 0 0,-1 0 1 0 0,0 0-1 0 0,0 0 1 0 0,0 0-1 0 0,0-1 1 0 0,0 1 0 0 0,0 0-1 0 0,-1-1 1 0 0,1 1-1 0 0,0 0 1 0 0,-1-1-1 0 0,1 1 1 0 0,-1-1-1 0 0,1 1 1 0 0,-1-1-1 0 0,0-1 1 0 0,169-433 847 0 0,-165 425-807 0 0,3-5-55 0 0,0 0 0 0 0,2 1 0 0 0,15-24 0 0 0,-24 38 2 0 0,1 0 0 0 0,-1 1 1 0 0,1-1-1 0 0,-1 1 1 0 0,1-1-1 0 0,-1 1 1 0 0,1-1-1 0 0,-1 1 0 0 0,1-1 1 0 0,0 1-1 0 0,-1 0 1 0 0,1-1-1 0 0,0 1 0 0 0,-1 0 1 0 0,1 0-1 0 0,0-1 1 0 0,-1 1-1 0 0,1 0 1 0 0,0 0-1 0 0,0 0 0 0 0,-1 0 1 0 0,1 0-1 0 0,0 0 1 0 0,0 0-1 0 0,-1 0 0 0 0,1 0 1 0 0,0 0-1 0 0,1 1 1 0 0,0-1 3 0 0,-1 1 0 0 0,1 0 0 0 0,0 1 0 0 0,0-1 0 0 0,0 0 0 0 0,-1 0 0 0 0,1 1 0 0 0,-1-1 0 0 0,1 1 0 0 0,0 1 0 0 0,24 39 37 0 0,29 94-143 0 0,-39-93 88 0 0,1 0 1 0 0,3-1-1 0 0,28 46 0 0 0,-47-86 28 0 0,0-1-1 0 0,0 1 1 0 0,0-1 0 0 0,1 1-1 0 0,-1-1 1 0 0,1 0-1 0 0,-1 0 1 0 0,1 1 0 0 0,-1-1-1 0 0,1 0 1 0 0,0 0-1 0 0,-1 0 1 0 0,1-1-1 0 0,0 1 1 0 0,0 0 0 0 0,0-1-1 0 0,0 1 1 0 0,-1-1-1 0 0,1 0 1 0 0,0 1-1 0 0,0-1 1 0 0,0 0 0 0 0,0 0-1 0 0,0 0 1 0 0,0-1-1 0 0,0 1 1 0 0,0 0-1 0 0,0-1 1 0 0,0 1 0 0 0,0-1-1 0 0,-1 0 1 0 0,1 1-1 0 0,0-1 1 0 0,3-2 0 0 0,7-4 23 0 0,0-1 1 0 0,0 0-1 0 0,-1-1 1 0 0,10-9-1 0 0,5-4-35 0 0,-2 7-36 0 0,1 1 1 0 0,1 0 0 0 0,0 2 0 0 0,1 2-1 0 0,0 0 1 0 0,0 1 0 0 0,1 2 0 0 0,0 1-1 0 0,43-4 1 0 0,31 2-262 0 0,131 8 1 0 0,-213 0 266 0 0,117 3-618 0 0,239-25 0 0 0,-300 16-1091 0 0,-23 5 798 0 0,-50 1 839 0 0,0 0 7 0 0,27-2-592 0 0,-26 2 513 0 0,29 2-1525 0 0,-10-4 464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41.6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146 30 208 0 0,'-21'-17'8635'0'0,"12"11"-7196"0"0,-14-1 1434 0 0,2 19-1944 0 0,15-5-768 0 0,0 1-1 0 0,0-1 1 0 0,1 1 0 0 0,0 0-1 0 0,0 0 1 0 0,1 1 0 0 0,0-1 0 0 0,1 1-1 0 0,-1 0 1 0 0,2 0 0 0 0,-1 0-1 0 0,0 12 1 0 0,-4 21 409 0 0,-1 57 1 0 0,8-85-487 0 0,6 562 1039 0 0,47-2-148 0 0,-26-295-1880 0 0,-27-260-1517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42.0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52 138 3060 0 0,'-51'-4'12935'0'0,"156"-10"-10828"0"0,146 0 1 0 0,-102 9-1790 0 0,886-54-345 0 0,-694 41-244 0 0,-316 16 84 0 0,41-9 0 0 0,-26 1-2953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42.4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24 276 0 0,'0'0'12342'0'0,"19"1"-9836"0"0,195-10 421 0 0,-47 4-4683 0 0,-18-1-4353 0 0,-127 1 1884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43.5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1 1416 0 0,'-17'12'6710'0'0,"13"-7"-5964"0"0,-3 17 1897 0 0,7-15-2528 0 0,1 0 0 0 0,0-1-1 0 0,0 1 1 0 0,0 0 0 0 0,4 10 0 0 0,-3-9 341 0 0,24 113 348 0 0,15 160 0 0 0,-18-96-716 0 0,27 254 503 0 0,7 42 2049 0 0,-52-442-2398 0 0,-3-17-103 0 0,1-1 0 0 0,9 30 1 0 0,-11-46-146 0 0,0-1 0 0 0,1 1 0 0 0,0-1 0 0 0,0 1 0 0 0,0-1-1 0 0,1 0 1 0 0,-1 1 0 0 0,1-1 0 0 0,0-1 0 0 0,0 1 0 0 0,1 0 0 0 0,-1-1 0 0 0,1 1 0 0 0,-1-1 0 0 0,9 5 0 0 0,-7-6-59 0 0,0 0-1 0 0,1 0 1 0 0,-1 0-1 0 0,1-1 1 0 0,-1 0 0 0 0,1 0-1 0 0,-1 0 1 0 0,1-1-1 0 0,8 0 1 0 0,54-6-529 0 0,-33 1 400 0 0,1048-72 931 0 0,-588 49-564 0 0,468-14-689 0 0,-168 44 99 0 0,890 7 51 0 0,-522-9 213 0 0,-1103-2 400 0 0,-57 2-161 0 0,1 0-62 0 0,10 0-23 0 0,-11 0 64 0 0,1 0-44 0 0,9 0 1 0 0,-10 0-4 0 0,0 0-140 0 0,8 0 80 0 0,-8 0-4 0 0,0 0-95 0 0,9 0 83 0 0,-9 0 14 0 0,0 0-15 0 0,0 1 53 0 0,29-2-55 0 0,-18-1 42 0 0,-10 2 36 0 0,0 0 53 0 0,380-22 1214 0 0,-142 4-1239 0 0,885-20 304 0 0,-1104 38-911 0 0,1-1 0 0 0,35-7 0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45.3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34 1692 0 0,'-17'-30'12212'0'0,"17"30"-12164"0"0,15-3 1006 0 0,23 3-1063 0 0,-35 0 209 0 0,887 25 1083 0 0,-442-7-1177 0 0,347-2-6 0 0,-93-4-159 0 0,-131-3-771 0 0,-486-7 887 0 0,-81-2-23 0 0,19 0 62 0 0,-2 1 49 0 0,-16-1-113 0 0,1 0 0 0 0,-1 0 0 0 0,0 1 0 0 0,0 0-1 0 0,1 0 1 0 0,-1 0 0 0 0,0 0 0 0 0,0 1 0 0 0,6 2-1 0 0,-8-2-2 0 0,0 0-1 0 0,0 0 0 0 0,-1 1 0 0 0,1-1 1 0 0,0 1-1 0 0,-1-1 0 0 0,0 1 0 0 0,1 0 1 0 0,-1 0-1 0 0,0 0 0 0 0,-1 1 0 0 0,1-1 0 0 0,0 0 1 0 0,0 4-1 0 0,8 20 86 0 0,-1 0 1 0 0,-1 1-1 0 0,6 41 1 0 0,2 87 16 0 0,-13-117-79 0 0,94 1013 498 0 0,12 873 140 0 0,-87-1372-507 0 0,-8-233-93 0 0,-9-207 12 0 0,-3 326 233 0 0,-2-384-1054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20.0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 94 892 0 0,'-2'-40'12029'0'0,"-7"68"-11988"0"0,6-16 312 0 0,3-11-334 0 0,0-1 0 0 0,-1 0 1 0 0,1 0-1 0 0,0 0 0 0 0,-1 1 0 0 0,1-1 0 0 0,0 0 1 0 0,-1 0-1 0 0,1 0 0 0 0,-1 0 0 0 0,1 0 0 0 0,0 0 1 0 0,-1 0-1 0 0,1 0 0 0 0,0 0 0 0 0,-1 0 0 0 0,1 0 1 0 0,-1 0-1 0 0,1 0 0 0 0,0 0 0 0 0,-1 0 1 0 0,1 0-1 0 0,0 0 0 0 0,-1 0 0 0 0,1 0 0 0 0,-1-1 1 0 0,1 1-1 0 0,-1 0 0 0 0,-1-1-2 0 0,-3-9-1 0 0,1 8-11 0 0,0-1-1 0 0,1 0 1 0 0,0-1-1 0 0,-1 1 1 0 0,1 0-1 0 0,1-1 1 0 0,-5-6-1 0 0,1 1 20 0 0,4 8-16 0 0,-12-19-52 0 0,10 15 151 0 0,-9-11-452 0 0,10 18-7 0 0,4 10 78 0 0,2 1 60 0 0,1 0 0 0 0,0-1 0 0 0,6 13-1 0 0,-9-23 195 0 0,-1 0 25 0 0,3 5-46 0 0,-3-6 47 0 0,0 0 0 0 0,1 0-1 0 0,-1 0 1 0 0,1 0 0 0 0,-1 0-1 0 0,1 0 1 0 0,-1 0 0 0 0,1 0-1 0 0,-1 0 1 0 0,1 0 0 0 0,0 0-1 0 0,0 0 1 0 0,-1 0 0 0 0,1 0-1 0 0,1 0 1 0 0,-1-1-4 0 0,-1 0 0 0 0,1 0 0 0 0,0 0 0 0 0,-1 0 0 0 0,1-1-1 0 0,-1 1 1 0 0,1 0 0 0 0,-1 0 0 0 0,1-1 0 0 0,-1 1 0 0 0,1 0 0 0 0,-1-1 0 0 0,1 1 0 0 0,-1-1 0 0 0,0 1-1 0 0,1-1 1 0 0,-1 1 0 0 0,0 0 0 0 0,1-1 0 0 0,-1 1 0 0 0,0-1 0 0 0,1 0 0 0 0,-1 1 0 0 0,0-1 0 0 0,0 0-1 0 0,1 0 1 0 0,17-33-130 0 0,-17 33 37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45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57 2888 0 0,'-17'-4'8508'0'0,"35"-1"-6405"0"0,434-6 1314 0 0,-152 7-3121 0 0,-146-1-227 0 0,1228-22 142 0 0,-1378 27-637 0 0,5 2 100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46.2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57 3400 0 0,'6'11'9062'0'0,"14"-8"-8452"0"0,-1 0 0 0 0,1-2 0 0 0,-1 0 0 0 0,1-1 0 0 0,-1-1 0 0 0,23-3 0 0 0,2 0-296 0 0,576-49-5098 0 0,-587 47 3443 0 0,8-1-4728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46.7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 33 2528 0 0,'-84'24'17190'0'0,"486"-52"-15409"0"0,539-1-3876 0 0,-839 29 1688 0 0,287 2 778 0 0,-130 6-4213 0 0,-200-4-5282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47.1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1012 0 0,'-1'4'11264'0'0,"23"4"-7590"0"0,32 3-1736 0 0,54 7-399 0 0,51 5-1361 0 0,-135-20-427 0 0,221 13-1278 0 0,-201-15 136 0 0,0-2-1 0 0,0-3 0 0 0,64-12 0 0 0,-96 15-533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47.8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437 0 2644 0 0,'-2'1'3910'0'0,"-13"0"-1461"0"0,-8 14 744 0 0,19-1-2892 0 0,0 0 1 0 0,1 1-1 0 0,1-1 0 0 0,0 1 0 0 0,1 0 0 0 0,0-1 0 0 0,3 27 0 0 0,-1 6-98 0 0,1 446 853 0 0,2-58-122 0 0,-39 372-467 0 0,-52 77 464 0 0,48-571-1832 0 0,20-154-413 0 0,19-157 1230 0 0,-2 42 1193 0 0,-43-59-22 0 0,22 9-910 0 0,-81-20-340 0 0,70 18-3482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49.8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21 1760 0 0,'-13'-3'9840'0'0,"14"2"-9722"0"0,0 0 1 0 0,1-1 0 0 0,-1 1 0 0 0,0 0-1 0 0,0 0 1 0 0,1 0 0 0 0,-1 0-1 0 0,1 0 1 0 0,-1 1 0 0 0,0-1 0 0 0,1 0-1 0 0,0 1 1 0 0,-1-1 0 0 0,1 1-1 0 0,-1-1 1 0 0,1 1 0 0 0,0 0 0 0 0,1 0-1 0 0,39-4 709 0 0,-36 4-719 0 0,259 5 1240 0 0,-80 1-5855 0 0,-175-6 2694 0 0,-3 0 1222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0.1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32 1572 0 0,'-67'-31'13328'0'0,"103"210"-11067"0"0,-20-76-2148 0 0,18 133-1825 0 0,-26-78-5927 0 0,-8-121 2120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0.5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94 1200 0 0,'-15'-6'16246'0'0,"30"-1"-14330"0"0,32-5-1414 0 0,134-13-907 0 0,30-6-6472 0 0,-164 19 1380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1.3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1 170 1612 0 0,'5'-18'14925'0'0,"43"105"-13765"0"0,67 177 0 0 0,-51-109-989 0 0,92 182 39 0 0,-116-272 1014 0 0,-38-65-1196 0 0,-1 0 0 0 0,0 0-1 0 0,0 0 1 0 0,0 0 0 0 0,0-1 0 0 0,0 1 0 0 0,0-1 0 0 0,0 1 0 0 0,0 0 0 0 0,0-1-1 0 0,0 0 1 0 0,0 1 0 0 0,0-1 0 0 0,-1 0 0 0 0,1 1 0 0 0,0-1 0 0 0,0 0 0 0 0,-1 0-1 0 0,2-1 1 0 0,22-53 255 0 0,-3-2 0 0 0,-2 0 0 0 0,12-65 0 0 0,-9 38-297 0 0,42-161-315 0 0,40-150-3572 0 0,-95 373 2575 0 0,-2 10-1076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1.8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207 42 1936 0 0,'-3'-31'15164'0'0,"1"30"-15082"0"0,0 0-1 0 0,0-1 0 0 0,-1 1 1 0 0,1 0-1 0 0,0 0 0 0 0,0 1 1 0 0,-1-1-1 0 0,1 0 0 0 0,0 1 1 0 0,-1-1-1 0 0,1 1 0 0 0,-1 0 1 0 0,1 0-1 0 0,0 0 0 0 0,-1 0 1 0 0,1 0-1 0 0,-1 1 0 0 0,-2 0 1 0 0,0 0-37 0 0,0 1 1 0 0,-1 0-1 0 0,1 0 1 0 0,0 1-1 0 0,0-1 1 0 0,1 1 0 0 0,-9 7-1 0 0,4-3-32 0 0,0 2-1 0 0,0-1 1 0 0,1 1-1 0 0,0 0 0 0 0,0 1 1 0 0,1 0-1 0 0,-5 11 1 0 0,5-7-2 0 0,1 1 1 0 0,0 0 0 0 0,1 0-1 0 0,1 0 1 0 0,1 1 0 0 0,0-1-1 0 0,1 1 1 0 0,0-1 0 0 0,1 1-1 0 0,1 0 1 0 0,1 0 0 0 0,4 30-1 0 0,-3-38-255 0 0,0 1 0 0 0,0 0-1 0 0,1-1 1 0 0,0 0 0 0 0,0 0-1 0 0,1 0 1 0 0,0 0-1 0 0,1 0 1 0 0,-1-1 0 0 0,2 1-1 0 0,-1-1 1 0 0,1-1 0 0 0,0 1-1 0 0,0-1 1 0 0,0 0 0 0 0,1 0-1 0 0,0-1 1 0 0,0 0 0 0 0,1 0-1 0 0,0-1 1 0 0,-1 0 0 0 0,1 0-1 0 0,1-1 1 0 0,14 5 0 0 0,18-5-5296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20.8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14 696 0 0,'0'0'6971'0'0,"14"-4"-7561"0"0,20-3-3010 0 0,-24 5 2527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2.3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288 55 1116 0 0,'26'-19'11757'0'0,"-26"18"-11707"0"0,0 1 1 0 0,1-1 0 0 0,-1 1 0 0 0,0-1 0 0 0,0 1 0 0 0,0-1 0 0 0,0 1 0 0 0,1-1 0 0 0,-1 1 0 0 0,0-1 0 0 0,0 1-1 0 0,0-1 1 0 0,0 1 0 0 0,0-1 0 0 0,0 1 0 0 0,-1-1 0 0 0,1 0 0 0 0,0 1 0 0 0,0-1 0 0 0,0 1 0 0 0,0-1 0 0 0,-1 1 0 0 0,1-1-1 0 0,0 1 1 0 0,0-1 0 0 0,-1 1 0 0 0,1 0 0 0 0,0-1 0 0 0,-1 1 0 0 0,1-1 0 0 0,0 1 0 0 0,-1 0 0 0 0,1-1 0 0 0,-1 1-1 0 0,1 0 1 0 0,-1-1 0 0 0,1 1 0 0 0,-1 0 0 0 0,1 0 0 0 0,-1 0 0 0 0,1-1 0 0 0,-1 1 0 0 0,0 0 0 0 0,-1-1 47 0 0,-45-13 666 0 0,34 13-746 0 0,0 1-1 0 0,0 0 0 0 0,0 0 0 0 0,0 1 0 0 0,0 1 1 0 0,0 1-1 0 0,0-1 0 0 0,1 2 0 0 0,-1 0 0 0 0,1 0 0 0 0,0 2 1 0 0,-17 8-1 0 0,24-12 28 0 0,1 0 1 0 0,-1 1-1 0 0,1-1 1 0 0,0 1-1 0 0,0-1 1 0 0,0 1-1 0 0,0 1 1 0 0,0-1 0 0 0,1 0-1 0 0,0 1 1 0 0,-1 0-1 0 0,1 0 1 0 0,0 0-1 0 0,1 0 1 0 0,-1 0-1 0 0,1 1 1 0 0,0-1-1 0 0,0 1 1 0 0,0-1-1 0 0,1 1 1 0 0,-1 0-1 0 0,1 0 1 0 0,0 0-1 0 0,1-1 1 0 0,-1 1-1 0 0,1 0 1 0 0,0 0 0 0 0,0 0-1 0 0,0 0 1 0 0,1 0-1 0 0,2 8 1 0 0,9 64 474 0 0,17 88 306 0 0,-21-134-628 0 0,1 0 0 0 0,1 0 0 0 0,17 34 0 0 0,-24-59-171 0 0,0 0 0 0 0,1 0 0 0 0,-1-1 0 0 0,1 1-1 0 0,1-1 1 0 0,-1 0 0 0 0,1 0 0 0 0,0 0 0 0 0,0 0-1 0 0,0-1 1 0 0,1 0 0 0 0,-1 0 0 0 0,1 0-1 0 0,0-1 1 0 0,0 0 0 0 0,8 3 0 0 0,-2-3-200 0 0,0 0-1 0 0,0 0 1 0 0,0-1 0 0 0,1 0 0 0 0,-1-2 0 0 0,1 1-1 0 0,-1-1 1 0 0,14-2 0 0 0,0 0-956 0 0,54-7-1502 0 0,-25-4-5370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2.8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62 2524 0 0,'-12'-6'5950'0'0,"13"5"-5799"0"0,-1-1 0 0 0,1 0 0 0 0,0 1 0 0 0,0-1 0 0 0,0 0 0 0 0,0 1-1 0 0,0-1 1 0 0,0 1 0 0 0,0 0 0 0 0,0-1 0 0 0,1 1 0 0 0,-1 0 0 0 0,1 0 0 0 0,-1 0 0 0 0,1 0 0 0 0,-1 0 0 0 0,1 0-1 0 0,-1 0 1 0 0,1 0 0 0 0,0 0 0 0 0,-1 1 0 0 0,1-1 0 0 0,0 1 0 0 0,0 0 0 0 0,3-1 0 0 0,57-10 54 0 0,-53 10-104 0 0,64-6-1545 0 0,-12 2-3638 0 0,-42 3 1308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3.6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111 7 512 0 0,'-30'-6'12587'0'0,"25"6"-12641"0"0,5 0 60 0 0,0 0 1 0 0,-1 0-1 0 0,1 0 1 0 0,0 1-1 0 0,0-1 1 0 0,-1 0 0 0 0,1 0-1 0 0,0 1 1 0 0,0-1-1 0 0,0 0 1 0 0,-1 0 0 0 0,1 1-1 0 0,0-1 1 0 0,0 0-1 0 0,0 0 1 0 0,0 1 0 0 0,0-1-1 0 0,0 0 1 0 0,-1 0-1 0 0,1 1 1 0 0,0-1 0 0 0,0 0-1 0 0,0 1 1 0 0,0-1-1 0 0,0 0 1 0 0,0 1 0 0 0,0-1-1 0 0,0 0 1 0 0,0 1-1 0 0,1-1 1 0 0,-1 0-1 0 0,0 0 1 0 0,0 1 0 0 0,0-1-1 0 0,0 0 1 0 0,0 1-1 0 0,0-1 1 0 0,0 0 0 0 0,1 0-1 0 0,-1 1 1 0 0,0-1-1 0 0,0 0 1 0 0,0 0 0 0 0,1 0-1 0 0,-1 1 1 0 0,0-1-1 0 0,0 0 1 0 0,1 0 0 0 0,-1 0-1 0 0,0 0 1 0 0,1 1-1 0 0,-1-1 1 0 0,0 0 0 0 0,0 0-1 0 0,1 0 1 0 0,-1 0-1 0 0,0 0 1 0 0,1 0-1 0 0,-1 0 1 0 0,5 4-48 0 0,-3-3 62 0 0,25 14 52 0 0,22-2-577 0 0,-46-13 442 0 0,23 4-674 0 0,-86 3 479 0 0,-15 1-258 0 0,20-6-4723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4.1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0 240 0 0,'4'0'10386'0'0,"132"4"-7258"0"0,-18-1-4252 0 0,-93-1 486 0 0,84 1-5341 0 0,-87-4 2370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4.7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149 144 1696 0 0,'-4'-1'1957'0'0,"-14"-2"961"0"0,0 0-1 0 0,0-1 1 0 0,-25-10 675 0 0,-1-1 485 0 0,40-24-4016 0 0,6-6-16 0 0,-2 43-50 0 0,3-11-168 0 0,1 9-36 0 0,1 13 124 0 0,9 44-426 0 0,-4-1 0 0 0,-1 1-1 0 0,2 78 1 0 0,-2-21-1137 0 0,-3-61 659 0 0,5 56-1896 0 0,-5-36-2380 0 0,-3-41 775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5.7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2364 0 0,'0'0'8272'0'0,"15"7"-6484"0"0,105-7-2762 0 0,-71-1-4342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6.6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12 236 2244 0 0,'-5'-30'5380'0'0,"2"0"1"0"0,0-51-1 0 0,2 80-5355 0 0,1 1 1 0 0,1-1-1 0 0,-1 1 0 0 0,0-1 0 0 0,0 1 0 0 0,0-1 1 0 0,0 1-1 0 0,0-1 0 0 0,0 1 0 0 0,1-1 1 0 0,-1 1-1 0 0,0-1 0 0 0,0 1 0 0 0,1 0 1 0 0,-1-1-1 0 0,0 1 0 0 0,1-1 0 0 0,-1 1 1 0 0,0 0-1 0 0,1-1 0 0 0,-1 1 0 0 0,0 0 1 0 0,1-1-1 0 0,-1 1 0 0 0,1 0 0 0 0,-1 0 1 0 0,1 0-1 0 0,-1-1 0 0 0,1 1 0 0 0,-1 0 1 0 0,1 0-1 0 0,-1 0 0 0 0,1 0 0 0 0,-1 0 1 0 0,1 0-1 0 0,-1 0 0 0 0,1 0 0 0 0,-1 0 1 0 0,1 0-1 0 0,-1 0 0 0 0,1 0 0 0 0,-1 0 0 0 0,1 0 1 0 0,-1 0-1 0 0,1 0 0 0 0,-1 1 0 0 0,0-1 1 0 0,1 0-1 0 0,-1 0 0 0 0,1 1 0 0 0,-1-1 1 0 0,1 0-1 0 0,-1 1 0 0 0,0-1 0 0 0,1 1 1 0 0,24 15 145 0 0,-9 2-58 0 0,0-1 0 0 0,-2 2-1 0 0,22 34 1 0 0,30 69-16 0 0,-45-80-60 0 0,100 203 25 0 0,36 67 658 0 0,-156-310-657 0 0,-1-1 1 0 0,1 1 0 0 0,0-1-1 0 0,-1 0 1 0 0,1 0 0 0 0,0 1-1 0 0,0-1 1 0 0,0 0 0 0 0,0 0-1 0 0,0 0 1 0 0,0 0 0 0 0,1 0-1 0 0,-1 0 1 0 0,0 0 0 0 0,0 0-1 0 0,1-1 1 0 0,-1 1 0 0 0,0 0-1 0 0,1-1 1 0 0,2 1 0 0 0,-3-1-36 0 0,0 0 0 0 0,0 0 0 0 0,1 0 0 0 0,-1-1 0 0 0,0 1 0 0 0,0 0 0 0 0,0-1 0 0 0,0 1 1 0 0,1-1-1 0 0,-1 0 0 0 0,0 1 0 0 0,0-1 0 0 0,0 0 0 0 0,0 0 0 0 0,0 1 0 0 0,0-1 0 0 0,-1 0 1 0 0,1 0-1 0 0,1-2 0 0 0,4-6 22 0 0,0-1 0 0 0,-1 1 0 0 0,0-1-1 0 0,5-15 1 0 0,-7 19 22 0 0,34-100-3 0 0,29-137 0 0 0,-44 154-265 0 0,13-63-54 0 0,30-105-3388 0 0,-53 234 1290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7.8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12 401 2616 0 0,'-11'-52'18872'0'0,"13"84"-18376"0"0,1 9-307 0 0,19 277 542 0 0,-7-155-1278 0 0,-13-128-329 0 0,-2-33 498 0 0,-5-24-1341 0 0,-3-37 589 0 0,-1-64 0 0 0,12-153 2895 0 0,-1 229-1309 0 0,0 3 81 0 0,3-1-1 0 0,10-47 1 0 0,-9 67-514 0 0,1 0 1 0 0,0 0-1 0 0,2 1 0 0 0,1 1 0 0 0,14-26 1 0 0,-21 45-117 0 0,-1 0 0 0 0,1 0 0 0 0,-1 0 0 0 0,1 0 0 0 0,0 1 0 0 0,1-1 0 0 0,-1 1 0 0 0,1 0 0 0 0,-1-1 0 0 0,1 2 0 0 0,0-1 0 0 0,0 0 0 0 0,0 1 0 0 0,1 0 0 0 0,-1 0 0 0 0,0 0 0 0 0,1 0 0 0 0,-1 1 0 0 0,1 0 0 0 0,0 0 0 0 0,-1 0 0 0 0,1 0 0 0 0,0 1 0 0 0,0 0 1 0 0,0 0-1 0 0,-1 0 0 0 0,1 0 0 0 0,0 1 0 0 0,0 0 0 0 0,-1 0 0 0 0,1 0 0 0 0,-1 1 0 0 0,1-1 0 0 0,-1 1 0 0 0,1 0 0 0 0,-1 0 0 0 0,0 1 0 0 0,0-1 0 0 0,0 1 0 0 0,0 0 0 0 0,-1 0 0 0 0,1 0 0 0 0,5 8 0 0 0,-3-5 57 0 0,-1 1-1 0 0,0 0 1 0 0,-1 1-1 0 0,0-1 1 0 0,0 1 0 0 0,0 0-1 0 0,-1 0 1 0 0,0 0-1 0 0,-1 1 1 0 0,0-1-1 0 0,0 0 1 0 0,0 1-1 0 0,-1 0 1 0 0,-1-1 0 0 0,0 1-1 0 0,0 0 1 0 0,0-1-1 0 0,-1 1 1 0 0,0-1-1 0 0,-1 1 1 0 0,-3 10-1 0 0,-1-1 70 0 0,0-1 0 0 0,0 1-1 0 0,-2-1 1 0 0,0-1-1 0 0,-1 1 1 0 0,-1-2-1 0 0,0 1 1 0 0,-25 27 0 0 0,-14 13 161 0 0,49-56-208 0 0,0 1 0 0 0,-1-1 1 0 0,1 0-1 0 0,-1 1 1 0 0,1-1-1 0 0,0 1 1 0 0,-1-1-1 0 0,1 1 1 0 0,0-1-1 0 0,0 0 0 0 0,-1 1 1 0 0,1-1-1 0 0,0 1 1 0 0,0-1-1 0 0,0 1 1 0 0,0-1-1 0 0,0 1 1 0 0,0-1-1 0 0,-1 1 1 0 0,1 0-1 0 0,0-1 0 0 0,0 1 1 0 0,1-1-1 0 0,-1 1 1 0 0,0-1-1 0 0,0 1 1 0 0,0-1-1 0 0,0 1 1 0 0,0-1-1 0 0,0 1 1 0 0,1-1-1 0 0,-1 1 0 0 0,0-1 1 0 0,0 1-1 0 0,1-1 1 0 0,-1 0-1 0 0,0 1 1 0 0,1-1-1 0 0,-1 1 1 0 0,1-1-1 0 0,-1 0 0 0 0,0 1 1 0 0,1-1-1 0 0,-1 0 1 0 0,1 0-1 0 0,-1 1 1 0 0,2-1-1 0 0,27 14-286 0 0,-22-11 262 0 0,11 5-56 0 0,-1 1 0 0 0,0 0 0 0 0,-1 2-1 0 0,0 0 1 0 0,0 0 0 0 0,-1 2 0 0 0,-1 0-1 0 0,16 18 1 0 0,-26-26 125 0 0,0 0 0 0 0,0 0-1 0 0,0 0 1 0 0,-1 0-1 0 0,0 1 1 0 0,0-1 0 0 0,0 1-1 0 0,-1 0 1 0 0,0 0 0 0 0,0 0-1 0 0,0 0 1 0 0,-1 0 0 0 0,0 0-1 0 0,0 1 1 0 0,-1-1 0 0 0,1 0-1 0 0,-1 0 1 0 0,-1 1 0 0 0,1-1-1 0 0,-1 0 1 0 0,0 0 0 0 0,-1 1-1 0 0,1-1 1 0 0,-1 0 0 0 0,0 0-1 0 0,-1-1 1 0 0,0 1-1 0 0,0 0 1 0 0,-3 5 0 0 0,1-5 71 0 0,0 1 0 0 0,-1 0 1 0 0,0-1-1 0 0,0 0 0 0 0,0 0 1 0 0,-1-1-1 0 0,0 0 0 0 0,0 0 1 0 0,0 0-1 0 0,0-1 0 0 0,-1 0 1 0 0,0-1-1 0 0,1 0 0 0 0,-1 0 0 0 0,-12 3 1 0 0,9-4-217 0 0,0 0-1 0 0,0-1 1 0 0,1 0 0 0 0,-1 0 0 0 0,0-1-1 0 0,0-1 1 0 0,0 1 0 0 0,0-2 0 0 0,0 0-1 0 0,0 0 1 0 0,-14-6 0 0 0,18 6-291 0 0,-19-10-2387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8.4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299 37 716 0 0,'4'-24'12278'0'0,"-5"17"-10743"0"0,-4 5-1375 0 0,-1 1 0 0 0,0 0-1 0 0,0 0 1 0 0,0 1 0 0 0,0 0 0 0 0,0 0 0 0 0,0 0 0 0 0,0 0 0 0 0,-8 3 0 0 0,-62 14-59 0 0,42-8 15 0 0,23-7-203 0 0,0 0 0 0 0,0 1 0 0 0,0 1 0 0 0,0 0 0 0 0,1 1 0 0 0,0 0 0 0 0,0 0 0 0 0,-16 12 0 0 0,24-16 87 0 0,1 1-1 0 0,0 0 1 0 0,-1 0 0 0 0,1 0-1 0 0,0 0 1 0 0,0 0-1 0 0,0 0 1 0 0,0 0 0 0 0,1 1-1 0 0,-1-1 1 0 0,1 0-1 0 0,-1 0 1 0 0,1 1 0 0 0,0-1-1 0 0,-1 0 1 0 0,1 1-1 0 0,1-1 1 0 0,-1 4 0 0 0,10 45 771 0 0,-7-40-517 0 0,6 37 123 0 0,-3 1 0 0 0,-2-1 0 0 0,-2 65 1 0 0,-3-64-155 0 0,2 0 1 0 0,3 0-1 0 0,11 59 0 0 0,-13-102-187 0 0,-1 1 0 0 0,0-1 0 0 0,1 0 0 0 0,0 1 0 0 0,1-1 0 0 0,-1 0 0 0 0,1 0 0 0 0,0-1 0 0 0,1 1 0 0 0,-1-1 0 0 0,1 0 0 0 0,0 1 0 0 0,1-2 0 0 0,-1 1 0 0 0,1 0 0 0 0,0-1 0 0 0,0 0 0 0 0,0 0 0 0 0,1-1 0 0 0,-1 1 0 0 0,1-1 0 0 0,0 0 0 0 0,0-1 0 0 0,0 1 0 0 0,0-1 0 0 0,0 0 0 0 0,10 1 1 0 0,8 1-419 0 0,0-1 0 0 0,0-1 1 0 0,0-2-1 0 0,47-3 1 0 0,-47 0-1291 0 0,-1-1 0 0 0,39-11 0 0 0,-27 0-4748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8.8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67 2236 0 0,'-10'-17'10340'0'0,"22"11"-8917"0"0,159-16 376 0 0,-114 12-4545 0 0,-1-1-3445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32.8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517 0 180 0 0,'-39'15'6413'0'0,"26"-7"-5876"0"0,0 1 0 0 0,1 1-1 0 0,0 0 1 0 0,0 0 0 0 0,1 1-1 0 0,1 1 1 0 0,-13 17 0 0 0,-60 96 1127 0 0,38-47-1022 0 0,2 1 0 0 0,5 2-1 0 0,3 2 1 0 0,-48 171 0 0 0,69-193-467 0 0,3 1 0 0 0,2 1 0 0 0,2 0 0 0 0,4 0 0 0 0,2 0 0 0 0,4 0 0 0 0,18 119 0 0 0,-5-114-89 0 0,2-1 0 0 0,3-1 0 0 0,2-1 0 0 0,4-1 0 0 0,3-2 0 0 0,2 0 0 0 0,3-3 0 0 0,2 0 0 0 0,74 87 0 0 0,-64-92-454 0 0,3-2-1 0 0,1-3 0 0 0,3-2 1 0 0,1-2-1 0 0,3-3 1 0 0,1-2-1 0 0,2-3 1 0 0,2-3-1 0 0,88 35 1 0 0,-109-53-1817 0 0,2-2-1 0 0,49 8 1 0 0,-30-10-3190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11.8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28 1140 0 0,'-24'-28'7701'0'0,"40"48"-7349"0"0,-5 2-341 0 0,-2 0 0 0 0,0 0 1 0 0,-1 1-1 0 0,-2 0 0 0 0,0 0 0 0 0,-2 1 0 0 0,0-1 1 0 0,-2 1-1 0 0,0 0 0 0 0,-4 46 0 0 0,-6 12 459 0 0,-35 145 0 0 0,39-207-332 0 0,1-7 75 0 0,2-7 18 0 0,0 1 0 0 0,0-1 0 0 0,-1 0-1 0 0,0 0 1 0 0,0 0 0 0 0,-1 0 0 0 0,-5 9 0 0 0,8-14-79 0 0,8-70 112 0 0,3-1-1 0 0,23-74 0 0 0,-25 110-222 0 0,41-145 37 0 0,-40 151-47 0 0,1 1 0 0 0,1 0 0 0 0,2 1 0 0 0,21-33 1 0 0,-33 56-28 0 0,0 0 0 0 0,1 0 1 0 0,-1 0-1 0 0,1 0 1 0 0,0 1-1 0 0,0-1 1 0 0,0 1-1 0 0,0-1 1 0 0,0 1-1 0 0,0 0 1 0 0,1 0-1 0 0,-1 0 1 0 0,0 1-1 0 0,1-1 0 0 0,3 0 1 0 0,-4 2-3 0 0,-1 0 0 0 0,0-1 1 0 0,0 1-1 0 0,0 0 0 0 0,0 1 0 0 0,0-1 1 0 0,1 0-1 0 0,-1 1 0 0 0,0-1 1 0 0,0 1-1 0 0,0-1 0 0 0,0 1 0 0 0,0 0 1 0 0,0 0-1 0 0,0 0 0 0 0,-1 0 0 0 0,1 0 1 0 0,0 1-1 0 0,0-1 0 0 0,-1 1 0 0 0,1-1 1 0 0,-1 1-1 0 0,1-1 0 0 0,-1 1 0 0 0,0 0 1 0 0,1-1-1 0 0,0 4 0 0 0,7 11 19 0 0,0 1 0 0 0,-1 0 0 0 0,-1 0 0 0 0,-1 1 0 0 0,8 34 0 0 0,10 99-46 0 0,-18-102 6 0 0,-4-35-14 0 0,58 370-658 0 0,-58-375 531 0 0,-1 1-253 0 0,1 0 0 0 0,0 1 0 0 0,1-1 0 0 0,0 0 0 0 0,1 0 0 0 0,0 0 0 0 0,0 0 0 0 0,9 12 0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12.5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2224 0 0,'0'3'7291'0'0,"0"16"-3480"0"0,10 127-2161 0 0,32 443-208 0 0,1 15-877 0 0,-17-263-318 0 0,-23-319-196 0 0,-2-17-41 0 0,0 1-1 0 0,0 0 1 0 0,-1 0-1 0 0,0-1 1 0 0,0 1 0 0 0,0 0-1 0 0,-2 6 1 0 0,1-10-106 0 0,-6-34-470 0 0,0-30-505 0 0,1-94 0 0 0,5 78 764 0 0,-3-217 772 0 0,23-148 4387 0 0,-17 418-4699 0 0,1 1 1 0 0,1-1-1 0 0,2 1 0 0 0,0 0 1 0 0,1 0-1 0 0,17-38 1 0 0,-20 54-217 0 0,1 0 1 0 0,-1 0 0 0 0,1 1-1 0 0,0-1 1 0 0,1 1 0 0 0,-1 1-1 0 0,1-1 1 0 0,1 1 0 0 0,-1 0 0 0 0,1 0-1 0 0,0 1 1 0 0,1 0 0 0 0,-1 0-1 0 0,1 1 1 0 0,0-1 0 0 0,0 2 0 0 0,0-1-1 0 0,1 1 1 0 0,-1 1 0 0 0,1 0-1 0 0,17-3 1 0 0,-14 4-77 0 0,-1 1 0 0 0,1 0 0 0 0,0 1 0 0 0,0 0 0 0 0,-1 1 0 0 0,1 0 0 0 0,-1 1 0 0 0,1 0 0 0 0,-1 1 0 0 0,0 0 0 0 0,0 1 0 0 0,-1 0 0 0 0,1 1 0 0 0,-1 0 0 0 0,0 0 0 0 0,-1 1 0 0 0,0 0 0 0 0,14 15 0 0 0,-14-13 97 0 0,0 1-1 0 0,-1 0 0 0 0,-1 0 0 0 0,0 1 0 0 0,0 0 0 0 0,-1 0 1 0 0,0 0-1 0 0,-1 1 0 0 0,-1 0 0 0 0,0 0 0 0 0,0 0 0 0 0,-1 1 1 0 0,0-1-1 0 0,-2 1 0 0 0,1 0 0 0 0,-1-1 0 0 0,-1 15 0 0 0,-2-13 76 0 0,1-1 0 0 0,-2 1 0 0 0,0-1 0 0 0,0 1 0 0 0,-1-1 0 0 0,-1 0 0 0 0,0-1 0 0 0,-1 1 0 0 0,0-1 0 0 0,-1 0 0 0 0,0-1-1 0 0,-1 1 1 0 0,-1-2 0 0 0,1 1 0 0 0,-2-1 0 0 0,1 0 0 0 0,-18 12 0 0 0,15-13-172 0 0,0 0 0 0 0,-1-1 0 0 0,-1-1 1 0 0,1 0-1 0 0,-1 0 0 0 0,0-2 0 0 0,-1 0 0 0 0,1 0 0 0 0,-1-2 1 0 0,0 1-1 0 0,0-2 0 0 0,0 0 0 0 0,0-1 0 0 0,0-1 0 0 0,-25-2 1 0 0,28 2-1032 0 0,-20-6-5120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13.0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4 116 2452 0 0,'-3'-39'8254'0'0,"3"38"-8172"0"0,0 0-1 0 0,1-1 0 0 0,-1 1 0 0 0,1 0 0 0 0,-1-1 1 0 0,1 1-1 0 0,0 0 0 0 0,0 0 0 0 0,-1 0 0 0 0,1 0 1 0 0,0-1-1 0 0,0 1 0 0 0,0 0 0 0 0,0 1 0 0 0,0-1 1 0 0,0 0-1 0 0,0 0 0 0 0,1 0 0 0 0,-1 1 1 0 0,0-1-1 0 0,0 0 0 0 0,1 1 0 0 0,1-1 0 0 0,-1 1-28 0 0,1-1 0 0 0,-1 1 0 0 0,1 0 0 0 0,-1 0 0 0 0,1 1 0 0 0,-1-1 0 0 0,0 0 0 0 0,1 1 0 0 0,-1 0 0 0 0,1-1 0 0 0,-1 1 0 0 0,3 2 0 0 0,3 1-39 0 0,0 0 0 0 0,-1 1 1 0 0,0 0-1 0 0,0 0 0 0 0,0 1 1 0 0,12 12-1 0 0,-5 0-119 0 0,-1 1 0 0 0,-1 0-1 0 0,0 0 1 0 0,-1 1 0 0 0,-1 1 0 0 0,-1 0 0 0 0,-1 0-1 0 0,10 44 1 0 0,-10-27 166 0 0,-2 0 0 0 0,-2 1 0 0 0,-1 0-1 0 0,-4 56 1 0 0,0-85 128 0 0,-6 47 2805 0 0,7-62-2905 0 0,-1 1 0 0 0,1-1 1 0 0,-1 1-1 0 0,1 0 0 0 0,1-1 0 0 0,-1 1 0 0 0,1-1 1 0 0,-1 1-1 0 0,1 0 0 0 0,0-1 0 0 0,1 1 0 0 0,2-6 0 0 0,0-3 24 0 0,10-40 31 0 0,47-161 47 0 0,-46 173-263 0 0,1 1 0 0 0,2 0-1 0 0,24-40 1 0 0,-34 67 10 0 0,0 1-1 0 0,1 0 1 0 0,13-14-1 0 0,-18 22 42 0 0,0 0 0 0 0,0 1 0 0 0,0-1 1 0 0,1 1-1 0 0,-1 0 0 0 0,1 0 0 0 0,0 1 0 0 0,0 0 0 0 0,0-1 0 0 0,0 1 0 0 0,8-2 0 0 0,-8 4 18 0 0,-1 0-1 0 0,1 0 1 0 0,-1 0 0 0 0,0 0 0 0 0,1 0-1 0 0,-1 1 1 0 0,0 0 0 0 0,1 0-1 0 0,-1 0 1 0 0,0 1 0 0 0,0 0 0 0 0,0-1-1 0 0,0 1 1 0 0,0 0 0 0 0,0 1 0 0 0,6 5-1 0 0,3 2 35 0 0,0 1 0 0 0,20 25 0 0 0,-7-5-44 0 0,-2 1 0 0 0,33 57 0 0 0,29 78 350 0 0,-56-103-1023 0 0,3-2 0 0 0,66 94 1 0 0,-61-117-5525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5:01.4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299 145 1380 0 0,'0'0'5681'0'0,"8"-30"-4218"0"0,-9 24-1259 0 0,1 0 0 0 0,-1 0 0 0 0,0 0 1 0 0,0 0-1 0 0,0 0 0 0 0,-5-10 0 0 0,5 14-49 0 0,0 0-39 0 0,0 0 1 0 0,0 0-1 0 0,0 0 0 0 0,0 1 0 0 0,0-1 0 0 0,-1 0 0 0 0,1 1 0 0 0,-1-1 0 0 0,1 1 1 0 0,-1-1-1 0 0,1 1 0 0 0,-1-1 0 0 0,0 1 0 0 0,0 0 0 0 0,0 0 0 0 0,-2-1 0 0 0,2 1-54 0 0,-15-3 149 0 0,6 4-204 0 0,-1 0 0 0 0,1 1 0 0 0,0 0 0 0 0,-1 1 0 0 0,1 0 0 0 0,0 1 0 0 0,0 0 0 0 0,0 1 0 0 0,0 0 0 0 0,1 0 0 0 0,-1 1 0 0 0,1 1 0 0 0,0 0 0 0 0,1 0 0 0 0,-1 1 0 0 0,1 0 0 0 0,-10 11 0 0 0,15-14 6 0 0,-1 0-1 0 0,1 1 1 0 0,0-1-1 0 0,0 1 1 0 0,1 0-1 0 0,-1 0 0 0 0,1 1 1 0 0,0-1-1 0 0,1 1 1 0 0,-1-1-1 0 0,1 1 1 0 0,0 0-1 0 0,1 0 1 0 0,-1 0-1 0 0,1 0 1 0 0,1 0-1 0 0,-1 0 1 0 0,1 0-1 0 0,0 1 1 0 0,0-1-1 0 0,0 0 1 0 0,1 0-1 0 0,0 0 0 0 0,0 0 1 0 0,1 0-1 0 0,0 0 1 0 0,0 0-1 0 0,0-1 1 0 0,1 1-1 0 0,0 0 1 0 0,0-1-1 0 0,0 0 1 0 0,7 8-1 0 0,-5-6 8 0 0,1-1 0 0 0,1 0 0 0 0,-1 0 0 0 0,1 0 0 0 0,0-1 0 0 0,1 0 0 0 0,-1-1 0 0 0,1 1 0 0 0,0-1 0 0 0,0-1 0 0 0,0 0 0 0 0,1 0 0 0 0,-1 0 0 0 0,1-1 0 0 0,-1 0 0 0 0,14 1 0 0 0,-15-3-11 0 0,-1 1 0 0 0,1-1 0 0 0,0 0 0 0 0,0 0 0 0 0,0-1 0 0 0,-1 0 0 0 0,1 0 0 0 0,0-1 0 0 0,-1 0 0 0 0,1 0 0 0 0,-1 0 0 0 0,0-1 0 0 0,1 0 0 0 0,-1 0 0 0 0,0-1 0 0 0,-1 0 0 0 0,1 0 0 0 0,-1 0 0 0 0,0 0 0 0 0,0-1 0 0 0,7-8 0 0 0,-6 4 3 0 0,0 0 1 0 0,-1 0 0 0 0,0 0 0 0 0,-1-1-1 0 0,0 1 1 0 0,-1-1 0 0 0,0 0 0 0 0,0 0-1 0 0,-1 0 1 0 0,0-1 0 0 0,-1 1-1 0 0,0 0 1 0 0,-1-18 0 0 0,-1 19 22 0 0,0 1-1 0 0,0 0 1 0 0,0-1 0 0 0,-1 1-1 0 0,0 0 1 0 0,-1 0 0 0 0,0 0-1 0 0,0 0 1 0 0,-1 1-1 0 0,0-1 1 0 0,0 1 0 0 0,-1 0-1 0 0,0 0 1 0 0,0 0 0 0 0,0 1-1 0 0,-1 0 1 0 0,-9-8 0 0 0,11 12-39 0 0,0-1 1 0 0,0 0-1 0 0,-1 1 0 0 0,1-1 1 0 0,-1 1-1 0 0,0 1 1 0 0,0-1-1 0 0,0 1 1 0 0,0 0-1 0 0,0 0 1 0 0,0 0-1 0 0,0 0 1 0 0,0 1-1 0 0,0 0 0 0 0,0 0 1 0 0,0 1-1 0 0,0-1 1 0 0,0 1-1 0 0,0 0 1 0 0,0 0-1 0 0,0 1 1 0 0,0-1-1 0 0,1 1 0 0 0,-1 0 1 0 0,0 1-1 0 0,-7 4 1 0 0,5-2-157 0 0,-1 0 1 0 0,1 0-1 0 0,0 1 0 0 0,0 0 0 0 0,1 0 1 0 0,-1 0-1 0 0,1 1 0 0 0,1 0 1 0 0,-1 0-1 0 0,1 1 0 0 0,1 0 1 0 0,0-1-1 0 0,0 2 0 0 0,-4 9 1 0 0,7-15-222 0 0,0 0 1 0 0,1-1 0 0 0,-1 1 0 0 0,1-1-1 0 0,0 1 1 0 0,0 0 0 0 0,0-1 0 0 0,0 1-1 0 0,0 0 1 0 0,0-1 0 0 0,1 1 0 0 0,-1 0-1 0 0,1-1 1 0 0,1 5 0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5:02.0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88 340 2680 0 0,'-88'-104'12731'0'0,"89"117"-12670"0"0,8 17-40 0 0,1-1 0 0 0,15 34 0 0 0,-3-11-20 0 0,41 112 320 0 0,95 172 0 0 0,-101-246 1475 0 0,-57-90-1773 0 0,0 1 0 0 0,1-1 1 0 0,-1 0-1 0 0,0 1 0 0 0,1-1 0 0 0,-1 0 1 0 0,0 1-1 0 0,1-1 0 0 0,-1 0 1 0 0,1 0-1 0 0,-1 1 0 0 0,1-1 1 0 0,-1 0-1 0 0,0 0 0 0 0,1 0 0 0 0,-1 0 1 0 0,1 0-1 0 0,-1 1 0 0 0,1-1 1 0 0,-1 0-1 0 0,1 0 0 0 0,-1 0 1 0 0,1 0-1 0 0,-1 0 0 0 0,1 0 0 0 0,-1-1 1 0 0,1 1-1 0 0,-1 0 0 0 0,1 0 1 0 0,-1 0-1 0 0,1 0 0 0 0,-1-1 0 0 0,0 1 1 0 0,1 0-1 0 0,-1 0 0 0 0,1-1 1 0 0,-1 1-1 0 0,0 0 0 0 0,1-1 1 0 0,-1 1-1 0 0,1-1 0 0 0,13-16 342 0 0,-3-12-197 0 0,-1 0 0 0 0,-2-1 0 0 0,0 0 0 0 0,5-56 0 0 0,-5 35-156 0 0,58-415 53 0 0,-58 409-174 0 0,21-131-2558 0 0,-20 158 403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5:02.4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300 62 1464 0 0,'8'-26'8430'0'0,"-8"25"-8237"0"0,1 0 0 0 0,-1-1 0 0 0,0 1 0 0 0,0 0 0 0 0,0 0 0 0 0,0 0 0 0 0,0 0 1 0 0,0-1-1 0 0,0 1 0 0 0,0 0 0 0 0,0 0 0 0 0,-1 0 0 0 0,1 0 0 0 0,0-1 0 0 0,-1 1 0 0 0,1 0 1 0 0,-1 0-1 0 0,1 0 0 0 0,-1 0 0 0 0,-4-4 966 0 0,5 4-966 0 0,-1 0 0 0 0,0 1 0 0 0,0-1 0 0 0,0 0 0 0 0,0 1 0 0 0,0-1 0 0 0,-1 1 1 0 0,1-1-1 0 0,0 1 0 0 0,-2-1 0 0 0,0 1-6 0 0,0 0-40 0 0,-9 2-116 0 0,1 0 1 0 0,1 1-1 0 0,-1 1 1 0 0,0 0-1 0 0,1 0 0 0 0,-1 1 1 0 0,1 0-1 0 0,1 1 1 0 0,-1 0-1 0 0,1 0 0 0 0,0 1 1 0 0,0 0-1 0 0,1 1 0 0 0,0 0 1 0 0,-13 16-1 0 0,7-6-5 0 0,1-1-1 0 0,1 2 1 0 0,0 0-1 0 0,1 1 1 0 0,1 0 0 0 0,1 0-1 0 0,-8 29 1 0 0,13-36 14 0 0,1 0 1 0 0,1 0 0 0 0,0 0 0 0 0,1 1-1 0 0,0-1 1 0 0,1 0 0 0 0,0 1 0 0 0,1-1-1 0 0,1 1 1 0 0,0-1 0 0 0,1 0 0 0 0,7 21 0 0 0,-6-25-32 0 0,0 1 0 0 0,0-1 0 0 0,2 0 0 0 0,-1 0 0 0 0,1-1 0 0 0,0 0 0 0 0,1 0 0 0 0,-1 0 1 0 0,2 0-1 0 0,-1-1 0 0 0,1-1 0 0 0,0 1 0 0 0,1-1 0 0 0,-1 0 0 0 0,1-1 0 0 0,18 8 0 0 0,-8-6-335 0 0,0-1 0 0 0,0 0 0 0 0,0-2 0 0 0,0 0-1 0 0,1-1 1 0 0,0-1 0 0 0,0-1 0 0 0,-1-1 0 0 0,36-3-1 0 0,-35 0-1104 0 0,1-1-1 0 0,-1 0 0 0 0,0-2 0 0 0,0 0 0 0 0,28-14 0 0 0,-17 4-3075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5:03.7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21 214 872 0 0,'0'0'893'0'0,"34"-19"3051"0"0,-24 10-3533 0 0,0 0-1 0 0,-1-1 1 0 0,0 0-1 0 0,13-20 1 0 0,-19 24-144 0 0,1-1 0 0 0,-1 1 0 0 0,0-1 0 0 0,-1 0 0 0 0,0 0 0 0 0,0 0 0 0 0,0 0-1 0 0,-1 0 1 0 0,0 0 0 0 0,0-13 0 0 0,-1 19-180 0 0,0-1 0 0 0,0 0 0 0 0,0 0 0 0 0,-1 0 0 0 0,1 0 0 0 0,-1 1 0 0 0,0-1-1 0 0,1 0 1 0 0,-1 1 0 0 0,0-1 0 0 0,0 0 0 0 0,0 1 0 0 0,0-1 0 0 0,0 1 0 0 0,0-1 0 0 0,0 1 0 0 0,-3-2-1 0 0,2 1 38 0 0,1 2-118 0 0,1-1 0 0 0,-1 1 1 0 0,1-1-1 0 0,-1 1 0 0 0,0-1 1 0 0,1 1-1 0 0,-1 0 0 0 0,0-1 0 0 0,1 1 1 0 0,-1 0-1 0 0,0 0 0 0 0,0-1 1 0 0,1 1-1 0 0,-1 0 0 0 0,0 0 0 0 0,0 0 1 0 0,1 0-1 0 0,-1 0 0 0 0,0 0 1 0 0,0 0-1 0 0,1 0 0 0 0,-1 0 0 0 0,0 0 1 0 0,0 1-1 0 0,-1-1 0 0 0,-25 4 198 0 0,26-4-227 0 0,-3 2 32 0 0,0-1 0 0 0,0 2-1 0 0,0-1 1 0 0,1 0 0 0 0,-1 1 0 0 0,1 0 0 0 0,-1 0 0 0 0,1 0 0 0 0,0 0 0 0 0,0 0-1 0 0,0 1 1 0 0,-2 5 0 0 0,1-4 4 0 0,1 1 1 0 0,-1 0-1 0 0,2 0 0 0 0,-1 0 1 0 0,1 0-1 0 0,0 0 0 0 0,0 0 0 0 0,0 1 1 0 0,1-1-1 0 0,0 1 0 0 0,0-1 0 0 0,1 1 1 0 0,0-1-1 0 0,0 1 0 0 0,1-1 1 0 0,-1 1-1 0 0,1-1 0 0 0,1 1 0 0 0,-1-1 1 0 0,1 0-1 0 0,0 1 0 0 0,1-1 1 0 0,5 10-1 0 0,-4-9 7 0 0,0 0 0 0 0,0-1 0 0 0,1 1-1 0 0,0-1 1 0 0,0 0 0 0 0,0 0 0 0 0,1-1 0 0 0,0 0 0 0 0,0 0 0 0 0,0 0 0 0 0,1-1 0 0 0,0 0 0 0 0,0 0-1 0 0,0 0 1 0 0,0-1 0 0 0,0 0 0 0 0,1-1 0 0 0,-1 1 0 0 0,13 1 0 0 0,-16-4-8 0 0,0 1-1 0 0,0-1 1 0 0,0 1 0 0 0,0-1-1 0 0,0 0 1 0 0,0-1 0 0 0,0 1-1 0 0,0-1 1 0 0,0 0 0 0 0,0 0 0 0 0,0 0-1 0 0,0 0 1 0 0,0-1 0 0 0,0 0-1 0 0,-1 1 1 0 0,1-2 0 0 0,0 1-1 0 0,-1 0 1 0 0,0 0 0 0 0,0-1 0 0 0,0 0-1 0 0,0 0 1 0 0,0 0 0 0 0,3-4-1 0 0,-4 3-12 0 0,0 0-1 0 0,0 0 1 0 0,0 0-1 0 0,-1 0 0 0 0,0 0 1 0 0,1 0-1 0 0,-2-1 1 0 0,1 1-1 0 0,0 0 1 0 0,-1 0-1 0 0,0-1 0 0 0,0 1 1 0 0,0 0-1 0 0,-1-1 1 0 0,1 1-1 0 0,-1 0 0 0 0,0 0 1 0 0,0-1-1 0 0,-1 1 1 0 0,1 0-1 0 0,-1 0 1 0 0,-3-5-1 0 0,1 1 45 0 0,0 0-1 0 0,-1 1 1 0 0,0-1-1 0 0,-1 1 1 0 0,0 0-1 0 0,0 1 1 0 0,0-1 0 0 0,-1 1-1 0 0,0 1 1 0 0,0-1-1 0 0,0 1 1 0 0,-1 0-1 0 0,0 1 1 0 0,-16-7 0 0 0,22 10-45 0 0,0 1-1 0 0,-1 0 1 0 0,1-1 0 0 0,0 1 0 0 0,-1 0 0 0 0,1 0 0 0 0,0 1 0 0 0,-1-1-1 0 0,1 0 1 0 0,0 1 0 0 0,-1 0 0 0 0,1-1 0 0 0,0 1 0 0 0,0 0 0 0 0,-1 0-1 0 0,1 0 1 0 0,0 0 0 0 0,0 1 0 0 0,0-1 0 0 0,0 1 0 0 0,1-1 0 0 0,-1 1-1 0 0,0-1 1 0 0,1 1 0 0 0,-1 0 0 0 0,1 0 0 0 0,-1 0 0 0 0,1 0 0 0 0,0 0-1 0 0,-2 4 1 0 0,0-1-272 0 0,1 0-1 0 0,0 0 0 0 0,0 1 1 0 0,0-1-1 0 0,0 0 1 0 0,1 1-1 0 0,0 0 0 0 0,0-1 1 0 0,1 1-1 0 0,-1-1 1 0 0,2 10-1 0 0,8 21-5281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5:04.5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133 481 984 0 0,'-42'-68'8700'0'0,"33"55"-7491"0"0,-1-1-1 0 0,-1 2 1 0 0,0-1 0 0 0,-1 2 0 0 0,-13-12-1 0 0,24 22-1194 0 0,1 1 0 0 0,0 0 0 0 0,0 0 0 0 0,0-1 0 0 0,-1 1 0 0 0,1 0-1 0 0,0 0 1 0 0,0-1 0 0 0,-1 1 0 0 0,1 0 0 0 0,0 0 0 0 0,-1 0 0 0 0,1-1 0 0 0,0 1-1 0 0,0 0 1 0 0,-1 0 0 0 0,1 0 0 0 0,0 0 0 0 0,-1 0 0 0 0,1 0 0 0 0,0 0 0 0 0,-1 0 0 0 0,1 0-1 0 0,0 0 1 0 0,-1 0 0 0 0,1 0 0 0 0,-1 0 0 0 0,1 0 0 0 0,0 0 0 0 0,-1 0 0 0 0,1 0-1 0 0,0 0 1 0 0,-1 0 0 0 0,1 0 0 0 0,0 0 0 0 0,0 1 0 0 0,-1-1 0 0 0,2 15 151 0 0,14 27-176 0 0,-14-37 54 0 0,61 137 35 0 0,7-3 1 0 0,155 237-1 0 0,-211-357-38 0 0,-3-3 333 0 0,0-1 0 0 0,1 0 0 0 0,17 18 0 0 0,-26-32-132 0 0,10-19 191 0 0,-8-20-438 0 0,-3 0 0 0 0,0 0 0 0 0,-3 0 1 0 0,-7-42-1 0 0,3 19-69 0 0,-10-109-153 0 0,-19-366-1105 0 0,34 518 973 0 0,3-48-1684 0 0,6 26-2834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5:05.3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45 1408 0 0,'8'17'6716'0'0,"3"-1"-4190"0"0,11 22-1654 0 0,116 421 670 0 0,-90-278-1509 0 0,-19-78 2633 0 0,-30-120-2530 0 0,-2 0-1 0 0,0 0 1 0 0,-1 0 0 0 0,0 0 0 0 0,-10-21 0 0 0,-1-8 370 0 0,-18-70 175 0 0,4 0 0 0 0,6-2-1 0 0,-8-129 1 0 0,30 242-707 0 0,1 1 0 0 0,0-1 0 0 0,0 1 0 0 0,1-1 0 0 0,-1 1 0 0 0,1-1 0 0 0,0 1 0 0 0,0 0-1 0 0,0-1 1 0 0,1 1 0 0 0,-1 0 0 0 0,1 0 0 0 0,5-8 0 0 0,-5 10-6 0 0,-1 0 0 0 0,1 0 0 0 0,0 0 0 0 0,0 0 0 0 0,1 1 0 0 0,-1-1 0 0 0,0 1-1 0 0,0-1 1 0 0,1 1 0 0 0,-1 0 0 0 0,1 0 0 0 0,-1 0 0 0 0,1 0 0 0 0,0 1 0 0 0,-1-1 0 0 0,1 1 0 0 0,0-1 0 0 0,-1 1 0 0 0,1 0 0 0 0,0 0 0 0 0,-1 0 0 0 0,1 0-1 0 0,3 1 1 0 0,1 1-70 0 0,1-1 0 0 0,0 1-1 0 0,-1 1 1 0 0,1-1-1 0 0,-1 1 1 0 0,0 1-1 0 0,0 0 1 0 0,0-1-1 0 0,0 2 1 0 0,-1-1 0 0 0,1 1-1 0 0,-1 0 1 0 0,0 1-1 0 0,-1-1 1 0 0,6 8-1 0 0,-2-2-93 0 0,-1 0-1 0 0,0 1 1 0 0,0 0-1 0 0,-2 0 1 0 0,1 1-1 0 0,-1 0 1 0 0,5 19-1 0 0,-8-22 118 0 0,-1 0 0 0 0,0 1 0 0 0,0-1 0 0 0,-1 1 0 0 0,-1-1-1 0 0,0 1 1 0 0,0-1 0 0 0,-1 1 0 0 0,0 0 0 0 0,-1-1 0 0 0,0 1-1 0 0,0-1 1 0 0,-5 11 0 0 0,-3 1 497 0 0,0 0 0 0 0,-1-1 0 0 0,-2-1 0 0 0,-23 31 1 0 0,36-50-374 0 0,-6 9 248 0 0,6-9-287 0 0,1 0 1 0 0,-1-1-1 0 0,0 1 0 0 0,1 0 1 0 0,-1-1-1 0 0,1 1 1 0 0,-1-1-1 0 0,1 1 0 0 0,-1 0 1 0 0,1-1-1 0 0,-1 1 1 0 0,1-1-1 0 0,-1 0 1 0 0,1 1-1 0 0,0-1 0 0 0,-1 1 1 0 0,1-1-1 0 0,0 0 1 0 0,-1 0-1 0 0,1 1 1 0 0,0-1-1 0 0,0 0 0 0 0,-1 0 1 0 0,1 0-1 0 0,0 0 1 0 0,-1 0-1 0 0,1 0 0 0 0,0 0 1 0 0,0 0-1 0 0,-1 0 1 0 0,1 0-1 0 0,1 0 1 0 0,19 1-202 0 0,1 2 1 0 0,-1 1 0 0 0,1 0 0 0 0,-1 2 0 0 0,0 0-1 0 0,19 9 1 0 0,-31-11 105 0 0,0 1 0 0 0,0-1 0 0 0,-1 1-1 0 0,0 1 1 0 0,0 0 0 0 0,0 0 0 0 0,-1 0 0 0 0,0 1 0 0 0,0 0-1 0 0,-1 0 1 0 0,0 1 0 0 0,0 0 0 0 0,-1 0 0 0 0,1 0-1 0 0,-2 1 1 0 0,6 12 0 0 0,-8-14 181 0 0,0 1 0 0 0,-1-1-1 0 0,1 1 1 0 0,-2 0 0 0 0,1 0 0 0 0,-1 0-1 0 0,0 0 1 0 0,-1-1 0 0 0,0 1 0 0 0,0 0 0 0 0,0 0-1 0 0,-1-1 1 0 0,0 1 0 0 0,-1-1 0 0 0,0 0 0 0 0,0 1-1 0 0,-1-1 1 0 0,1-1 0 0 0,-1 1 0 0 0,-1 0-1 0 0,1-1 1 0 0,-1 0 0 0 0,-1 0 0 0 0,1 0 0 0 0,-1-1-1 0 0,0 0 1 0 0,0 0 0 0 0,0 0 0 0 0,-1-1 0 0 0,1 0-1 0 0,-1 0 1 0 0,0-1 0 0 0,0 0 0 0 0,-1 0-1 0 0,-11 3 1 0 0,14-5-173 0 0,0 0 0 0 0,0 0 0 0 0,-1 0-1 0 0,1-1 1 0 0,0 0 0 0 0,0 0 0 0 0,-1 0-1 0 0,1-1 1 0 0,0 1 0 0 0,0-1 0 0 0,0-1-1 0 0,0 1 1 0 0,-9-4 0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5:06.6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16 485 452 0 0,'-15'-185'11831'0'0,"15"185"-11810"0"0,0 0 0 0 0,-1-1 1 0 0,1 1-1 0 0,0-1 0 0 0,0 1 0 0 0,0 0 0 0 0,0-1 0 0 0,0 1 1 0 0,0 0-1 0 0,0-1 0 0 0,0 1 0 0 0,0-1 0 0 0,0 1 1 0 0,0 0-1 0 0,0-1 0 0 0,0 1 0 0 0,0 0 0 0 0,1-1 0 0 0,-1 1 1 0 0,0 0-1 0 0,0-1 0 0 0,0 1 0 0 0,0 0 0 0 0,1-1 0 0 0,-1 1 1 0 0,0 0-1 0 0,0-1 0 0 0,1 1 0 0 0,-1 0 0 0 0,0 0 0 0 0,1-1 1 0 0,-1 1-1 0 0,1 0 0 0 0,11 4 214 0 0,13 15-5 0 0,17 34-33 0 0,-2 2 1 0 0,-3 2-1 0 0,34 68 0 0 0,-27-47-99 0 0,97 192 104 0 0,9 13 440 0 0,-145-274-379 0 0,0-1-1 0 0,0 0 0 0 0,1 0 1 0 0,0 0-1 0 0,1-1 0 0 0,12 11 1 0 0,-17-18-205 0 0,0 1 0 0 0,0-1 1 0 0,0 1-1 0 0,1-1 1 0 0,-1 0-1 0 0,0 1 1 0 0,1-1-1 0 0,-1 0 0 0 0,0-1 1 0 0,0 1-1 0 0,1 0 1 0 0,-1-1-1 0 0,0 1 0 0 0,0-1 1 0 0,0 0-1 0 0,1 0 1 0 0,-1 0-1 0 0,0 0 1 0 0,0 0-1 0 0,0 0 0 0 0,0 0 1 0 0,-1 0-1 0 0,4-3 1 0 0,2-3 5 0 0,1-1 0 0 0,-1 1 1 0 0,0-1-1 0 0,-1-1 1 0 0,0 1-1 0 0,0-1 0 0 0,-1 0 1 0 0,8-18-1 0 0,27-85-47 0 0,-35 96 15 0 0,74-306-138 0 0,-24-5-131 0 0,-36 209 108 0 0,-6 26-31 0 0,21-101-1672 0 0,-34 193 1731 0 0,0-1 0 0 0,1 0 0 0 0,-1 0 1 0 0,0 0-1 0 0,1 1 0 0 0,-1-1 0 0 0,0 0 1 0 0,1 0-1 0 0,-1 1 0 0 0,1-1 1 0 0,-1 0-1 0 0,1 1 0 0 0,0-1 0 0 0,-1 0 1 0 0,1 1-1 0 0,-1-1 0 0 0,1 1 1 0 0,0-1-1 0 0,0 1 0 0 0,-1-1 0 0 0,2 1 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33.7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68 616 0 0,'-14'-57'10732'0'0,"20"47"-9345"0"0,-3 10-1327 0 0,0 0 1 0 0,0 0-1 0 0,0 0 1 0 0,0 0-1 0 0,0 1 1 0 0,0-1-1 0 0,0 1 1 0 0,0 0-1 0 0,0 0 1 0 0,0 0-1 0 0,-1 0 1 0 0,1 0-1 0 0,0 0 1 0 0,-1 1 0 0 0,5 3-1 0 0,43 34 266 0 0,-31-23-267 0 0,34 28 34 0 0,-1 2 0 0 0,-3 2 0 0 0,-2 3 1 0 0,-1 2-1 0 0,74 115 0 0 0,-89-115-54 0 0,-2 0 1 0 0,-3 2 0 0 0,-2 1-1 0 0,-3 2 1 0 0,-2 0-1 0 0,-2 0 1 0 0,8 65-1 0 0,-12-23 165 0 0,-5 0 0 0 0,-4 1-1 0 0,-17 191 1 0 0,-4-156 384 0 0,-6-1 1 0 0,-54 175-1 0 0,53-235-160 0 0,-59 128 0 0 0,62-161-255 0 0,-2-1 0 0 0,-2-1 0 0 0,-2-1 0 0 0,-41 46 0 0 0,48-64-166 0 0,-1 0-1 0 0,-35 24 1 0 0,13-14-2881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5:07.1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359 0 76 0 0,'6'13'9708'0'0,"-30"-8"-4699"0"0,-34 25-3332 0 0,27-10-1801 0 0,-35 28 0 0 0,46-31 197 0 0,1 1-1 0 0,1 1 0 0 0,1 0 1 0 0,1 1-1 0 0,1 1 0 0 0,0 1 1 0 0,2 0-1 0 0,-16 34 0 0 0,24-45-24 0 0,1 1 0 0 0,1-1 0 0 0,0 0 0 0 0,0 1 0 0 0,1 0 0 0 0,0 0 1 0 0,1-1-1 0 0,1 1 0 0 0,0 14 0 0 0,1-18-27 0 0,1 0 0 0 0,0 0 0 0 0,0 0 0 0 0,0 0 1 0 0,1 0-1 0 0,0 0 0 0 0,0-1 0 0 0,1 0 0 0 0,0 1 1 0 0,0-1-1 0 0,1-1 0 0 0,0 1 0 0 0,0-1 0 0 0,9 9 1 0 0,-3-6-149 0 0,-1 0 0 0 0,1-1 0 0 0,1 0 0 0 0,0-1 0 0 0,0-1 0 0 0,0 1 0 0 0,1-2 0 0 0,0 0 0 0 0,0 0 0 0 0,0-1 0 0 0,1-1 0 0 0,-1 0 0 0 0,1-1 0 0 0,26 1 0 0 0,-7-3-1413 0 0,0-2-1 0 0,0-1 1 0 0,0-1 0 0 0,-1-1-1 0 0,38-13 1 0 0,-14 2-2581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5:07.6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33 1416 0 0,'-91'-33'14263'0'0,"108"40"-13973"0"0,405 211 496 0 0,-320-163-908 0 0,-32-19 8 0 0,75 54-1 0 0,-143-89 128 0 0,0 1 0 0 0,-1-1 0 0 0,1 1 0 0 0,-1 0 0 0 0,1 0 0 0 0,-1 0 0 0 0,0 0 0 0 0,0 0 0 0 0,0 0 0 0 0,0 0 0 0 0,0 0 0 0 0,0 0 0 0 0,0 0 0 0 0,-1 0 0 0 0,1 1 0 0 0,-1-1 0 0 0,0 0 0 0 0,1 1 0 0 0,-1-1 0 0 0,0 0 0 0 0,0 0 0 0 0,-1 1 0 0 0,1-1 0 0 0,0 0 0 0 0,-1 0 0 0 0,0 1 0 0 0,1-1-1 0 0,-3 4 1 0 0,-2 7 73 0 0,-1 0-1 0 0,0-1 0 0 0,-12 19 0 0 0,11-20-30 0 0,-270 400 467 0 0,100-155-496 0 0,126-172-1293 0 0,31-47-2287 0 0,6-13-1382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5:08.3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52 140 1936 0 0,'-18'-38'8093'0'0,"-10"-27"-3558"0"0,28 63-4313 0 0,-5-4 377 0 0,23 50-415 0 0,-2 1 0 0 0,-1 1 1 0 0,8 50-1 0 0,-1-3 9 0 0,23 75 125 0 0,123 407 786 0 0,-129-453-589 0 0,28 72 1613 0 0,-67-193-2105 0 0,0 0 1 0 0,1-1-1 0 0,-1 1 0 0 0,0-1 1 0 0,0 1-1 0 0,1 0 0 0 0,-1-1 1 0 0,0 1-1 0 0,1-1 0 0 0,-1 1 1 0 0,0-1-1 0 0,1 1 0 0 0,-1-1 1 0 0,1 1-1 0 0,-1-1 1 0 0,1 0-1 0 0,-1 1 0 0 0,1-1 1 0 0,-1 0-1 0 0,1 1 0 0 0,-1-1 1 0 0,1 0-1 0 0,0 0 0 0 0,-1 1 1 0 0,1-1-1 0 0,0 0 0 0 0,-1 0 1 0 0,1 0-1 0 0,-1 0 0 0 0,1 0 1 0 0,0 0-1 0 0,-1 0 1 0 0,1 0-1 0 0,0 0 0 0 0,-1 0 1 0 0,1 0-1 0 0,0 0 0 0 0,-1 0 1 0 0,1-1-1 0 0,-1 1 0 0 0,1 0 1 0 0,-1 0-1 0 0,1-1 0 0 0,0 1 1 0 0,-1-1-1 0 0,1 1 0 0 0,-1 0 1 0 0,1-1-1 0 0,-1 1 1 0 0,0-1-1 0 0,1 1 0 0 0,-1-1 1 0 0,1 1-1 0 0,-1-1 0 0 0,0 1 1 0 0,1-1-1 0 0,-1 1 0 0 0,0-1 1 0 0,1 0-1 0 0,21-38-90 0 0,-21 38 95 0 0,32-81-492 0 0,-3-2 1 0 0,25-111-1 0 0,-25 81 123 0 0,246-764-3330 0 0,-273 868 2878 0 0,1 0-781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5:10.4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8 299 1012 0 0,'-7'-30'12949'0'0,"24"107"-12396"0"0,9 105 0 0 0,-20-128-407 0 0,-1-15-122 0 0,8 96 200 0 0,-13-133-181 0 0,0-2-39 0 0,0 1 0 0 0,0-1 0 0 0,0 0 0 0 0,0 1 0 0 0,0-1 0 0 0,0 0 0 0 0,0 1 0 0 0,0-1 0 0 0,0 0 0 0 0,0 1 0 0 0,0-1 0 0 0,0 0 0 0 0,0 1 0 0 0,0-1 0 0 0,-1 0 0 0 0,1 1 0 0 0,0-1 0 0 0,0 0 0 0 0,0 0 0 0 0,0 1 0 0 0,-1-1 0 0 0,1 0 0 0 0,0 0 0 0 0,0 1 0 0 0,-1-1 0 0 0,1 0 0 0 0,-1 1 0 0 0,-4-14-12 0 0,0 0-1 0 0,1-1 1 0 0,1 1 0 0 0,0-1 0 0 0,0 0-1 0 0,2 1 1 0 0,-1-22 0 0 0,-1 3 73 0 0,2 26-31 0 0,-15-229 1992 0 0,16 207-1860 0 0,1 0 0 0 0,2 0 0 0 0,0 0 1 0 0,2 1-1 0 0,1-1 0 0 0,13-35 0 0 0,-16 54-201 0 0,1 0-1 0 0,0 0 0 0 0,1 0 0 0 0,0 1 1 0 0,1-1-1 0 0,-1 1 0 0 0,2 1 1 0 0,-1-1-1 0 0,1 1 0 0 0,0 0 0 0 0,0 0 1 0 0,16-10-1 0 0,-18 14-40 0 0,1 0 0 0 0,-1 1-1 0 0,1-1 1 0 0,0 1 0 0 0,0 0 0 0 0,0 0 0 0 0,0 1 0 0 0,0 0-1 0 0,1 0 1 0 0,-1 1 0 0 0,0-1 0 0 0,1 1 0 0 0,-1 0 0 0 0,0 1-1 0 0,0 0 1 0 0,0 0 0 0 0,1 0 0 0 0,-1 1 0 0 0,0 0 0 0 0,0 0-1 0 0,6 3 1 0 0,-6-2 32 0 0,-1-1-1 0 0,1 1 0 0 0,0 1 1 0 0,-1-1-1 0 0,0 1 1 0 0,0-1-1 0 0,0 2 0 0 0,-1-1 1 0 0,1 0-1 0 0,-1 1 1 0 0,0 0-1 0 0,0 0 0 0 0,0 0 1 0 0,-1 0-1 0 0,0 1 1 0 0,0 0-1 0 0,0-1 0 0 0,-1 1 1 0 0,0 0-1 0 0,2 10 0 0 0,-2-6 30 0 0,-1-1-1 0 0,-1 1 0 0 0,0 0 0 0 0,0-1 0 0 0,-1 1 0 0 0,0 0 1 0 0,-1-1-1 0 0,0 1 0 0 0,0-1 0 0 0,-1 1 0 0 0,0-1 0 0 0,-8 15 0 0 0,2-7 14 0 0,-1-1-1 0 0,0 0 1 0 0,-1-1-1 0 0,-24 26 1 0 0,-58 47 273 0 0,74-71-130 0 0,10-10 53 0 0,1 2-367 0 0,8-9 162 0 0,0 0 1 0 0,0 1 0 0 0,0-1 0 0 0,0 0 0 0 0,0 0 0 0 0,0 1 0 0 0,0-1 0 0 0,0 0 0 0 0,0 1 0 0 0,0-1 0 0 0,0 0 0 0 0,0 0 0 0 0,1 1-1 0 0,-1-1 1 0 0,0 0 0 0 0,0 0 0 0 0,0 1 0 0 0,0-1 0 0 0,1 0 0 0 0,-1 0 0 0 0,0 0 0 0 0,0 1 0 0 0,1-1 0 0 0,-1 0 0 0 0,0 0-1 0 0,0 0 1 0 0,1 0 0 0 0,-1 1 0 0 0,0-1 0 0 0,0 0 0 0 0,1 0 0 0 0,-1 0 0 0 0,0 0 0 0 0,1 0 0 0 0,1 1-230 0 0,2-1 0 0 0,18-1 6 0 0,0 0-1 0 0,0 2 1 0 0,0 1-1 0 0,0 1 1 0 0,0 1-1 0 0,0 0 1 0 0,25 10-1 0 0,-37-11 219 0 0,0 1 0 0 0,0 0 0 0 0,-1 0 0 0 0,1 1 0 0 0,-1 1 0 0 0,0-1 0 0 0,0 2 0 0 0,-1-1 0 0 0,0 1 0 0 0,0 0 0 0 0,0 1 0 0 0,-1-1 0 0 0,0 2 0 0 0,-1-1 0 0 0,0 1 0 0 0,0 0 0 0 0,6 13 0 0 0,-11-17 92 0 0,1 0 1 0 0,0 0-1 0 0,-1 1 0 0 0,0-1 0 0 0,0 1 0 0 0,-1-1 1 0 0,0 1-1 0 0,0-1 0 0 0,0 1 0 0 0,0-1 0 0 0,-1 1 1 0 0,0-1-1 0 0,0 1 0 0 0,0-1 0 0 0,-1 0 1 0 0,0 0-1 0 0,0 1 0 0 0,0-1 0 0 0,-1-1 0 0 0,0 1 1 0 0,0 0-1 0 0,0 0 0 0 0,0-1 0 0 0,-1 0 0 0 0,1 0 1 0 0,-1 0-1 0 0,0 0 0 0 0,0 0 0 0 0,-9 4 0 0 0,5-1 89 0 0,-1-2 0 0 0,1 1 0 0 0,-1-1-1 0 0,-1-1 1 0 0,1 0 0 0 0,-1 0-1 0 0,0-1 1 0 0,1 0 0 0 0,-1 0-1 0 0,-1-1 1 0 0,1-1 0 0 0,0 1-1 0 0,0-2 1 0 0,-1 0 0 0 0,-11-1-1 0 0,8-1-212 0 0,0-1-1 0 0,0-1 1 0 0,0 0-1 0 0,1-1 1 0 0,0 0-1 0 0,-22-13 1 0 0,-5-12-6183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6:48.58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1920 184 0 0,'4'-11'5027'0'0,"-4"2"-4732"0"0,1 1-1 0 0,0 0 1 0 0,1 0-1 0 0,0 0 1 0 0,0 0 0 0 0,1 0-1 0 0,0 0 1 0 0,1 0-1 0 0,-1 1 1 0 0,8-11 0 0 0,7-9-226 0 0,30-34 1 0 0,-24 31 228 0 0,275-327 251 0 0,4-7-444 0 0,-207 239-16 0 0,78-138-1 0 0,-43 27-125 0 0,-53 91 172 0 0,-60 116-87 0 0,2 1 0 0 0,1 1 0 0 0,1 1 0 0 0,43-38 0 0 0,-37 36-600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6:49.23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2 178 540 0 0,'-2'6'6914'0'0,"14"-6"-6690"0"0,0-1 0 0 0,0-1 0 0 0,0 0 1 0 0,-1-1-1 0 0,20-7 0 0 0,61-29 481 0 0,-20 7-539 0 0,120-51 95 0 0,-190 83-249 0 0,38-11 116 0 0,-39 13-110 0 0,0 0-1 0 0,0 0 1 0 0,0 0-1 0 0,0 0 1 0 0,-1 0 0 0 0,1 1-1 0 0,-1-1 1 0 0,1 0-1 0 0,-1 0 1 0 0,0 1 0 0 0,0-1-1 0 0,0 0 1 0 0,0 1 0 0 0,0-1-1 0 0,-1 0 1 0 0,0 3-1 0 0,-10 50 305 0 0,8-40-206 0 0,-1 10-97 0 0,1-1 1 0 0,1 1-1 0 0,1 0 1 0 0,5 45-1 0 0,11 42-5570 0 0,-10-86 2601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00.98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0 175 2296 0 0,'0'0'6333'0'0,"4"0"-6009"0"0,227-18 1787 0 0,-150 14-1703 0 0,605-11 1136 0 0,-243 9-1069 0 0,816-29 1250 0 0,1820-40-255 0 0,-477 77-634 0 0,-2555-1-848 0 0,157 1 0 0 0,843-16-161 0 0,-988 9 118 0 0,79-2-1654 0 0,-126 8 120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04.28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45 168 528 0 0,'0'0'2213'0'0,"8"-45"3381"0"0,-26 201-1087 0 0,-11 900 681 0 0,23-732-4398 0 0,12 325 899 0 0,48 44 908 0 0,-47-607-2449 0 0,5 155-50 0 0,-9-142 218 0 0,31-107-298 0 0,22 2-36 0 0,1 3 0 0 0,84 5 0 0 0,-78-1 10 0 0,425 13 83 0 0,150 2 166 0 0,1686 43 8 0 0,-1855-41-584 0 0,538 29 387 0 0,-903-41-64 0 0,980 40-571 0 0,-415-37 318 0 0,-585-7 262 0 0,1020-6-537 0 0,-893-6 459 0 0,512-7-261 0 0,-463 20 33 0 0,110 3 3 0 0,-166 3 386 0 0,-200-9-21 0 0,-1 0-17 0 0,3 0-76 0 0,-3 1 127 0 0,0-1-1 0 0,0 0 1 0 0,0 0 0 0 0,0 0 0 0 0,0 0 0 0 0,0 0 0 0 0,0-1 0 0 0,0 0-1 0 0,0 1 1 0 0,0-1 0 0 0,-1 0 0 0 0,1 0 0 0 0,0-1 0 0 0,0 1 0 0 0,3-3-1 0 0,-5 3-36 0 0,9-30 238 0 0,-1-13-279 0 0,-3-2-1 0 0,0-45 0 0 0,1-2-72 0 0,49-677-174 0 0,-46 455 388 0 0,14-342-545 0 0,-2 197 269 0 0,-11 141 412 0 0,22 105-721 0 0,-14 118 270 0 0,-10 22-608 0 0,0-125 0 0 0,-9 198 739 0 0,-1-8-213 0 0,0 0-1 0 0,0 1 0 0 0,-6-17 1 0 0,7 22 193 0 0,-1-1-37 0 0,-1 1 0 0 0,1 0 1 0 0,0 0-1 0 0,-1 0 0 0 0,0-1 0 0 0,0 1 0 0 0,0 1 0 0 0,0-1 1 0 0,0 0-1 0 0,0 1 0 0 0,-5-5 0 0 0,6 6 20 0 0,-11-9-190 0 0,-5 3 78 0 0,-1 1 1 0 0,1 0-1 0 0,-1 1 0 0 0,-19-3 0 0 0,13 3-176 0 0,-38-13 0 0 0,54 16 313 0 0,1 0 0 0 0,-1 0-1 0 0,1 1 1 0 0,-1 0 0 0 0,-10 0 0 0 0,9 1 38 0 0,5-1-20 0 0,-15 0-12 0 0,15 1 31 0 0,-13 0-82 0 0,-27 0-927 0 0,1-1-1 0 0,-1-2 1 0 0,-65-13 0 0 0,99 14 681 0 0,1 1-1060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06.11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80 30 1280 0 0,'0'0'942'0'0,"-29"-6"3227"0"0,-6-17 1552 0 0,27 31-5568 0 0,2 57 556 0 0,5 125 0 0 0,23 67 49 0 0,-9-123-476 0 0,21 432 1109 0 0,-26-390-1071 0 0,11 353 388 0 0,-12-320-472 0 0,20 219 411 0 0,-8-152-119 0 0,-17-180-375 0 0,2 26 17 0 0,3 78-48 0 0,-7-198-121 0 0,1 0-333 0 0,-1-1-1 0 0,0 1 1 0 0,0 0 0 0 0,1-1-1 0 0,-1 1 1 0 0,6 8-1662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08.61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0 956 0 0,'24'10'8516'0'0,"-23"-5"-8284"0"0,0-1-1 0 0,-1 0 1 0 0,1 1 0 0 0,-1-1-1 0 0,0 1 1 0 0,0-1 0 0 0,0 0-1 0 0,-1 1 1 0 0,1-1 0 0 0,-1 1-1 0 0,-2 4 1 0 0,0 4 22 0 0,0-1 1 0 0,1 1-1 0 0,1 0 0 0 0,0 15 1 0 0,-1 7 236 0 0,-2 224 1144 0 0,6-141-1288 0 0,6 499 1053 0 0,13 50 6 0 0,29-340-968 0 0,-12-113-305 0 0,-5 101 27 0 0,-16-134-100 0 0,-10-118-54 0 0,13 198 64 0 0,-16-107-24 0 0,-4-138-48 0 0,-5 88 1 0 0,4-51 2 0 0,1-51 2 0 0,0 12 21 0 0,-2 26-20 0 0,2-39-38 0 0,4 19-1727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51.0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26 1512 0 0,'-46'3'11739'0'0,"65"-1"-10403"0"0,38 2-934 0 0,909-21 981 0 0,0-1-1486 0 0,-677 23-338 0 0,-286-5 384 0 0,20 0-119 0 0,27 4-622 0 0,-48-4 691 0 0,42 14-526 0 0,-35-11 36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12.40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2301 20 1396 0 0,'0'0'8945'0'0,"-19"0"-5802"0"0,-457 12-2748 0 0,-766-27 1613 0 0,756 2-1418 0 0,449 11-726 0 0,34 2 34 0 0,-20-1-937 0 0,8 1-196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15.02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38 228 0 0,'4'-32'10452'0'0,"-3"26"-10150"0"0,2 11 544 0 0,-3-4-601 0 0,0 12 212 0 0,23 276 2644 0 0,-11-171-2603 0 0,141 1238 1137 0 0,-14-239-135 0 0,-136-1095-1497 0 0,63 456 196 0 0,-53-364 854 0 0,-1 128 0 0 0,-22-72 1326 0 0,1 0-374 0 0,22 104-1179 0 0,-12-231-770 0 0,-1 0 0 0 0,-9 68 0 0 0,4-69-44 0 0,0 0-38 0 0,2-22-146 0 0,1 0 1 0 0,0 31-1 0 0,2-51 166 0 0,4 3-6 0 0,21-4-7 0 0,8-3-30 0 0,37-8-1 0 0,-16 2 5 0 0,485-42-211 0 0,-382 40 174 0 0,169-5 98 0 0,-255 13 44 0 0,-68 3-60 0 0,5 1 0 0 0,-6 1-154 0 0,0-1 0 0 0,0 0 0 0 0,0 0 0 0 0,1 0-1 0 0,-1 0 1 0 0,0-1 0 0 0,0 1 0 0 0,0 0 0 0 0,1-1-1 0 0,1-1 1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16.27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 74 804 0 0,'-3'-14'3961'0'0,"-3"-25"1052"0"0,6 36-4671 0 0,4-14 3034 0 0,4 41-3019 0 0,-2 0 1 0 0,0 0-1 0 0,-2 1 1 0 0,0 0-1 0 0,-1 37 1 0 0,0-23-113 0 0,36 335 902 0 0,-8-97-192 0 0,-16-149-1397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16.89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30 50 1444 0 0,'-21'-49'9990'0'0,"20"50"-9898"0"0,0 1 1 0 0,0 0-1 0 0,0 0 1 0 0,0 0-1 0 0,0 0 1 0 0,1 0-1 0 0,-1 0 1 0 0,1 0-1 0 0,-1 0 1 0 0,1 0-1 0 0,0 0 1 0 0,-1 0 0 0 0,1 0-1 0 0,0 0 1 0 0,0 0-1 0 0,1 3 1 0 0,3 45 727 0 0,-2-37-563 0 0,30 337 2529 0 0,36 355-427 0 0,-37-409-1196 0 0,61 516 1690 0 0,-84-753-2628 0 0,39 331 762 0 0,-40-326-738 0 0,0-7-1124 0 0,-5-19-4529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18.9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2784 1556 0 0,'2'-15'9020'0'0,"12"11"-7909"0"0,15 2 431 0 0,-26 2-1300 0 0,36 2 574 0 0,81 7-20 0 0,216 10 275 0 0,11-10-571 0 0,-10-1-15 0 0,283-13 83 0 0,-380-5-437 0 0,396-7 150 0 0,-37 11-239 0 0,-496 6-11 0 0,477-5 348 0 0,-571 5-390 0 0,54 2 29 0 0,24-1-53 0 0,-83-1 40 0 0,-1 0-10 0 0,10 0 14 0 0,-10 0 2 0 0,0 0-2 0 0,9 0-14 0 0,-10 0 14 0 0,2 1 0 0 0,93 0 59 0 0,-34-1-24 0 0,173 3 47 0 0,-232-3-71 0 0,29 2 538 0 0,20 1 1011 0 0,-52-3-1504 0 0,0 0-1 0 0,1 0 1 0 0,-1 0 0 0 0,0 0 0 0 0,0 0 0 0 0,0-1 0 0 0,0 1 0 0 0,0-1 0 0 0,0 1 0 0 0,0-1 0 0 0,0 1 0 0 0,0-1 0 0 0,0 1 0 0 0,0-1 0 0 0,0 0-1 0 0,0 1 1 0 0,1-2 0 0 0,-2 0 39 0 0,2-45 559 0 0,-46-1014-206 0 0,20 858-542 0 0,-32-328-192 0 0,39 224 359 0 0,11 166-71 0 0,-2 38-137 0 0,3 52 26 0 0,2 0 0 0 0,5-71 1 0 0,0 49-151 0 0,-4 21 240 0 0,0 24-1004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33.30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 98 908 0 0,'0'0'1745'0'0,"0"-34"3515"0"0,-4 16-4485 0 0,4 16-422 0 0,-12-37 2890 0 0,10 35-2679 0 0,-1 16-222 0 0,-26 1026 3970 0 0,36-402-3683 0 0,-1-446-573 0 0,21 357 322 0 0,-24-460-354 0 0,17 334 120 0 0,-8-230-101 0 0,11 110 39 0 0,-12-142 3 0 0,-2-17-18 0 0,14 231 113 0 0,-25-336-171 0 0,0 29 40 0 0,2-64-49 0 0,0 0 9 0 0,0 8 1 0 0,0-5-6 0 0,0 1-1 0 0,-1 0 1 0 0,0 0-1 0 0,0 0 1 0 0,0-1 0 0 0,-1 1-1 0 0,-3 8 1 0 0,4-12-4 0 0,-9 33-10 0 0,1-5-20 0 0,7-20 38 0 0,-21 108 14 0 0,19-93 50 0 0,4-23-54 0 0,0 33 8 0 0,1-35-29 0 0,-1 1 0 0 0,0 0 0 0 0,1 0 0 0 0,-1 0 0 0 0,1-1 0 0 0,-1 1 0 0 0,1 0 0 0 0,-1 0 0 0 0,1-1 0 0 0,0 1 0 0 0,-1 0 0 0 0,1-1 0 0 0,0 1 0 0 0,-1-1-1 0 0,1 1 1 0 0,0-1 0 0 0,0 1 0 0 0,0-1 0 0 0,-1 0 0 0 0,1 1 0 0 0,0-1 0 0 0,0 0 0 0 0,0 0 0 0 0,0 0 0 0 0,0 1 0 0 0,0-1 0 0 0,-1 0 0 0 0,1 0 0 0 0,0 0-1 0 0,1-1 1 0 0,1 2 12 0 0,0-1 3 0 0,1 0-1 0 0,226-18 172 0 0,246-13 2 0 0,-366 22-182 0 0,-3 1 0 0 0,-18 6-33 0 0,-8-1 62 0 0,-78 2-27 0 0,20 1-3 0 0,0 0-4 0 0,-19 0-12 0 0,23-2 8 0 0,23 3 28 0 0,2-3-32 0 0,-49 2 2 0 0,1 0-4 0 0,48-3-114 0 0,-50 2 96 0 0,1 1-209 0 0,9 0 136 0 0,-9 0-19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34.12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22 14 1348 0 0,'-11'-14'11892'0'0,"8"29"-11462"0"0,0 0 0 0 0,1 0-1 0 0,1-1 1 0 0,0 1 0 0 0,1 0 0 0 0,2 20 0 0 0,-1 8 0 0 0,26 367 2042 0 0,-5-159-1455 0 0,-20-214-968 0 0,20 212-205 0 0,-21-247-235 0 0,1 6-949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34.90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 9 848 0 0,'-2'-8'8859'0'0,"9"72"-7093"0"0,-5 130-1 0 0,-3-101-1278 0 0,14 622 1791 0 0,57-3-849 0 0,-33-506-567 0 0,29 245 1131 0 0,-52-26-2078 0 0,-7-385-1145 0 0,-1-8-5324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35.59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0 580 0 0,'4'33'12645'0'0,"-2"-22"-11993"0"0,4 200 4628 0 0,18 108-4184 0 0,-21-277-850 0 0,9 94 585 0 0,45 208 1 0 0,-52-316-705 0 0,-5-24-102 0 0,0 1 0 0 0,1-1 1 0 0,-1 1-1 0 0,1 0 0 0 0,0-1 1 0 0,1 0-1 0 0,-1 1 0 0 0,5 7 1 0 0,-5-11-18 0 0,-4-19-3202 0 0,-10-63-7292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36.37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 58 184 0 0,'-2'-12'4371'0'0,"2"2"-3448"0"0,-2-25 5852 0 0,-2 55-6251 0 0,-1 40 257 0 0,2 1 1 0 0,8 82 0 0 0,0-6-31 0 0,68 843 4118 0 0,63-336-2444 0 0,-93-473-1828 0 0,-22-73-286 0 0,-4 2 0 0 0,-5-1 0 0 0,0 162 0 0 0,-10-191-834 0 0,-1-42-1537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51.9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6 202 2536 0 0,'-6'-13'8312'0'0,"7"10"-7917"0"0,35-8 349 0 0,1 2 1 0 0,0 2-1 0 0,1 1 1 0 0,63-1-1 0 0,-38 3-446 0 0,18-3-130 0 0,1082-75 732 0 0,-980 76-802 0 0,161-11 32 0 0,-290 15-72 0 0,29-7-131 0 0,-79 9 64 0 0,17-2-108 0 0,-16 2 3 0 0,0 0 0 0 0,0 0 0 0 0,-1-1 1 0 0,1 0-1 0 0,0 0 0 0 0,0 0 0 0 0,-1 0 1 0 0,1-1-1 0 0,7-3 0 0 0,-11 3-107 0 0,2-1-200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39.2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94 8853 952 0 0,'-3'0'1487'0'0,"-68"5"7214"0"0,68-5-8436 0 0,-14 0 1987 0 0,28 8-1136 0 0,27-4-341 0 0,-1-1 1 0 0,1-2 0 0 0,67-7-1 0 0,-10 1-294 0 0,1004 4 586 0 0,-500 4-910 0 0,238-12 158 0 0,52-5-63 0 0,-197 2-174 0 0,287 8 18 0 0,601-9 222 0 0,338 14 4 0 0,-651 24 178 0 0,-444-16 580 0 0,-769-8-323 0 0,-51-1-491 0 0,0 1-198 0 0,-1-1-6 0 0,0 0-1 0 0,-1 1 0 0 0,1-1 1 0 0,0 0-1 0 0,0 0 1 0 0,-1 0-1 0 0,1 0 1 0 0,0 0-1 0 0,-1-1 1 0 0,1 1-1 0 0,0 0 0 0 0,-1-1 1 0 0,1 0-1 0 0,0 1 1 0 0,-1-1-1 0 0,1 0 1 0 0,-1 1-1 0 0,1-1 0 0 0,-1 0 1 0 0,3-2-1 0 0,-3 1-5 0 0,7-44 163 0 0,23-429-283 0 0,-2 21 167 0 0,-21 360-109 0 0,90-1094-410 0 0,7 195 52 0 0,-85 839 171 0 0,-7 0 0 0 0,-7-1 1 0 0,-14-159-1 0 0,-8-386-131 0 0,17 552 252 0 0,-6-31-502 0 0,-31-198 1 0 0,4-69-227 0 0,38-1 195 0 0,17-256-327 0 0,-19 599 768 0 0,-4-286-903 0 0,-14 132 767 0 0,-31-191-288 0 0,36 371 535 0 0,-1 1 25 0 0,4-1 0 0 0,4-103 1 0 0,6 83 31 0 0,-4 95-9 0 0,-3-31-1 0 0,3 31-12 0 0,-1 2 1 0 0,0-1-1 0 0,0 0 1 0 0,0 0-1 0 0,0 0 1 0 0,0 0-1 0 0,0 0 1 0 0,-1 1-1 0 0,1-1 1 0 0,-1 1-1 0 0,1-1 1 0 0,-1 1-1 0 0,1-1 1 0 0,-1 1-1 0 0,0 0 1 0 0,0 0-1 0 0,1 0 1 0 0,-1 0-1 0 0,0 0 1 0 0,0 0-1 0 0,0 1 1 0 0,0-1-1 0 0,0 0 1 0 0,-1 1-1 0 0,-1-1 1 0 0,-9-1-95 0 0,0 0 1 0 0,0 1 0 0 0,-17 0-1 0 0,-735-9-905 0 0,-10-1-216 0 0,391 24 799 0 0,283-8 282 0 0,45-4 74 0 0,15 0 50 0 0,-62 10 0 0 0,97-10 26 0 0,-13 1 1 0 0,-26 1-3 0 0,-53 6 34 0 0,95-9-18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39.61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244 1 1124 0 0,'-48'35'972'0'0,"3"0"-316"0"0,5 0-536 0 0,-1 1-512 0 0,6-3-396 0 0,0 2 236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44.18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643 0 2536 0 0,'10'15'15186'0'0,"-461"50"-13638"0"0,426-62-1441 0 0,14-1-74 0 0,-1 0-1 0 0,1 0 1 0 0,-21 8-1 0 0,28-9 43 0 0,0 1 0 0 0,0 0 0 0 0,1 0 0 0 0,-1 0 0 0 0,1 0-1 0 0,-1 1 1 0 0,1-1 0 0 0,0 1 0 0 0,0 0 0 0 0,0 0 0 0 0,0 0 0 0 0,0 0 0 0 0,1 1-1 0 0,-1-1 1 0 0,1 1 0 0 0,0 0 0 0 0,0-1 0 0 0,0 1 0 0 0,1 0 0 0 0,-2 5 0 0 0,-3 11 83 0 0,1 0 0 0 0,-5 42 0 0 0,3-14-143 0 0,-2 8 71 0 0,2 0 0 0 0,3 1 0 0 0,2-1 0 0 0,7 69 0 0 0,-3-103 13 0 0,0 0-1 0 0,2-1 1 0 0,0 1-1 0 0,13 33 1 0 0,-15-48-68 0 0,1 0 1 0 0,0 0 0 0 0,1 0-1 0 0,0-1 1 0 0,0 0-1 0 0,0 1 1 0 0,0-1-1 0 0,1-1 1 0 0,0 1 0 0 0,1-1-1 0 0,-1 0 1 0 0,1 0-1 0 0,0-1 1 0 0,0 1-1 0 0,0-1 1 0 0,1-1 0 0 0,8 5-1 0 0,6-1-34 0 0,-1-1-1 0 0,1-1 1 0 0,1 0-1 0 0,28 1 1 0 0,91 0-969 0 0,-79-5 150 0 0,124 7-2584 0 0,-123-5-490 0 0,2 2-3939 0 0,-47-3 4127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44.76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62 288 0 0,'8'-4'14257'0'0,"30"-3"-12535"0"0,50-9-2134 0 0,158-12-1065 0 0,-163 23-1505 0 0,3 3-3346 0 0,-67 2 3664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45.93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28 232 0 0,'1'-27'12404'0'0,"6"41"-10261"0"0,4 24-1795 0 0,-2-1-1 0 0,-1 2 0 0 0,-3-1 0 0 0,3 60 0 0 0,4 35-162 0 0,-8-106-299 0 0,9 60-681 0 0,2 113 0 0 0,-20-187-1463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46.64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27 186 2748 0 0,'-17'-26'6729'0'0,"12"13"-5607"0"0,4 10-670 0 0,0 0 1 0 0,0 0-1 0 0,0-1 1 0 0,1 1-1 0 0,0 0 1 0 0,0 0-1 0 0,0-1 1 0 0,0 1-1 0 0,1-5 1 0 0,0 3-246 0 0,1 0 0 0 0,-1 1-1 0 0,1-1 1 0 0,0 0 0 0 0,1 1 0 0 0,-1 0 0 0 0,1-1 0 0 0,0 1 0 0 0,0 0 0 0 0,0 0-1 0 0,1 1 1 0 0,-1-1 0 0 0,1 1 0 0 0,7-6 0 0 0,-3 4-204 0 0,1-1-1 0 0,0 2 1 0 0,1-1-1 0 0,-1 1 1 0 0,0 0-1 0 0,1 1 1 0 0,0 0-1 0 0,0 1 1 0 0,0 0-1 0 0,0 1 1 0 0,0 0-1 0 0,1 0 1 0 0,-1 1-1 0 0,0 0 1 0 0,0 1 0 0 0,0 0-1 0 0,1 1 1 0 0,-1 0-1 0 0,0 0 1 0 0,14 6-1 0 0,-16-5-50 0 0,0 0 0 0 0,0 0 0 0 0,0 1 0 0 0,-1 0 0 0 0,1 0-1 0 0,-1 1 1 0 0,0 0 0 0 0,0 0 0 0 0,-1 1 0 0 0,0-1 0 0 0,0 2 0 0 0,0-1 0 0 0,0 1-1 0 0,-1-1 1 0 0,0 1 0 0 0,-1 1 0 0 0,1-1 0 0 0,-1 1 0 0 0,-1 0 0 0 0,0-1 0 0 0,0 2-1 0 0,0-1 1 0 0,-1 0 0 0 0,0 0 0 0 0,1 12 0 0 0,-3-12 20 0 0,0 0 0 0 0,-1 0 0 0 0,0 1 0 0 0,0-1 0 0 0,-1 0 0 0 0,0 0 0 0 0,0 0 0 0 0,-1 0 0 0 0,0 0 0 0 0,0-1 0 0 0,-1 0 0 0 0,0 1 0 0 0,0-1 0 0 0,-1 0 0 0 0,0-1 0 0 0,-11 12 0 0 0,-6 3 22 0 0,0-1 0 0 0,-1-1 1 0 0,-34 21-1 0 0,19-14 66 0 0,37-25-51 0 0,-7 1-6 0 0,12 3 11 0 0,11 2-18 0 0,-13-7-31 0 0,2 0-19 0 0,21 1-126 0 0,-1 0 0 0 0,0 2 0 0 0,0 0 0 0 0,42 12 0 0 0,-56-12 140 0 0,-1 0 0 0 0,0 0 0 0 0,0 1 0 0 0,0 0-1 0 0,-1 1 1 0 0,1 0 0 0 0,-1 0 0 0 0,0 1 0 0 0,0 0 0 0 0,-1 0 0 0 0,0 0 0 0 0,0 1 0 0 0,-1 1 0 0 0,1-1-1 0 0,5 11 1 0 0,-9-13 52 0 0,0 0 0 0 0,-1 1 0 0 0,0 0 0 0 0,0-1 0 0 0,0 1-1 0 0,-1 0 1 0 0,0 0 0 0 0,0-1 0 0 0,0 1 0 0 0,-1 0 0 0 0,0 0-1 0 0,0 0 1 0 0,-1 0 0 0 0,1 0 0 0 0,-1 0 0 0 0,0 0 0 0 0,-1 0 0 0 0,0-1-1 0 0,0 1 1 0 0,0 0 0 0 0,0-1 0 0 0,-1 0 0 0 0,0 0 0 0 0,0 1-1 0 0,-6 6 1 0 0,3-4 84 0 0,-1-1 1 0 0,0 0-1 0 0,0 0 0 0 0,0 0 0 0 0,-1-1 0 0 0,0 0 0 0 0,0 0 0 0 0,-1-1 0 0 0,0 0 0 0 0,1-1 0 0 0,-2 0 1 0 0,1 0-1 0 0,0-1 0 0 0,-14 3 0 0 0,11-4-49 0 0,-1-1 0 0 0,1 0 0 0 0,0-1 0 0 0,-1 0 0 0 0,1-1 0 0 0,0 0 0 0 0,-1-1 0 0 0,-15-4 0 0 0,12 1-1980 0 0,-1-1 0 0 0,-26-12-1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47.79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436 17 1260 0 0,'-6'-12'11148'0'0,"1"11"-10996"0"0,0 0 0 0 0,0 0 0 0 0,0 0 0 0 0,0 1 0 0 0,0 0 0 0 0,0 0 0 0 0,0 0 0 0 0,0 0 0 0 0,-10 3 0 0 0,-49 11 249 0 0,62-13-385 0 0,-16 4 107 0 0,1 1 0 0 0,1 1 0 0 0,-1 1 0 0 0,1 0 1 0 0,0 1-1 0 0,1 1 0 0 0,0 0 0 0 0,1 1 0 0 0,0 1 1 0 0,1 0-1 0 0,0 1 0 0 0,1 0 0 0 0,0 1 0 0 0,1 0 1 0 0,0 1-1 0 0,-15 30 0 0 0,18-29-9 0 0,1-1 0 0 0,0 1 0 0 0,2 0 1 0 0,0 1-1 0 0,0-1 0 0 0,2 1 0 0 0,0 0 0 0 0,1 0 0 0 0,0 0 0 0 0,2 0 1 0 0,0 0-1 0 0,1 0 0 0 0,1 0 0 0 0,0 0 0 0 0,1 0 0 0 0,1-1 1 0 0,12 33-1 0 0,-7-30-42 0 0,1 1 0 0 0,1-2 0 0 0,0 1 0 0 0,2-2 1 0 0,0 1-1 0 0,1-2 0 0 0,0 0 0 0 0,2-1 0 0 0,0 0 0 0 0,0-1 0 0 0,1-1 1 0 0,1-1-1 0 0,27 15 0 0 0,-27-17-445 0 0,0-2-1 0 0,1 0 1 0 0,-1-2 0 0 0,1 0-1 0 0,1-1 1 0 0,-1 0 0 0 0,1-2-1 0 0,0 0 1 0 0,23-1 0 0 0,0-6-3123 0 0,-17-3-1650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54.00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1748 764 0 0,'0'0'2856'0'0,"7"-14"-457"0"0,23-25-1412 0 0,2 0-1 0 0,1 3 1 0 0,2 0 0 0 0,40-30 0 0 0,-44 38-628 0 0,351-304 964 0 0,-1 0-523 0 0,-65 57 44 0 0,-58 54-368 0 0,-101 90-13 0 0,30-27 899 0 0,-171 145-1262 0 0,7-10 129 0 0,-22 21-176 0 0,4-1-77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54.65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 98 1056 0 0,'-26'-31'13205'0'0,"32"29"-13153"0"0,-1 0 0 0 0,0 0 0 0 0,1 0 0 0 0,-1 1 0 0 0,1 0 0 0 0,-1 0 0 0 0,1 1 1 0 0,-1-1-1 0 0,1 1 0 0 0,8 1 0 0 0,8-1-10 0 0,50-7 36 0 0,-26 2 376 0 0,0-2 0 0 0,57-15-1 0 0,-101 21-310 0 0,0 1-90 0 0,0 0-1 0 0,0 0 1 0 0,0 0-1 0 0,0-1 1 0 0,1 1-1 0 0,-1 0 1 0 0,0-1-1 0 0,0 0 1 0 0,0 1-1 0 0,0-1 1 0 0,3-2-1 0 0,12-3 406 0 0,-17 6-443 0 0,0 0-1 0 0,1 0 0 0 0,-1 0 1 0 0,0 0-1 0 0,1 0 1 0 0,-1 0-1 0 0,0 0 0 0 0,1 0 1 0 0,-1 0-1 0 0,0 0 1 0 0,1 0-1 0 0,-1 1 0 0 0,0-1 1 0 0,1 0-1 0 0,-1 0 1 0 0,0 0-1 0 0,1 0 1 0 0,-1 1-1 0 0,0-1 0 0 0,0 0 1 0 0,1 0-1 0 0,-1 0 1 0 0,0 1-1 0 0,0-1 0 0 0,0 0 1 0 0,1 1-1 0 0,-1-1 1 0 0,0 0-1 0 0,0 0 0 0 0,0 1 1 0 0,0-1-1 0 0,0 0 1 0 0,1 1-1 0 0,-1-1 0 0 0,0 0 1 0 0,0 1-1 0 0,0 0 1 0 0,-1 1-12 0 0,1-1-1 0 0,-1 1 1 0 0,1 0 0 0 0,-1 0 0 0 0,0-1 0 0 0,0 1 0 0 0,0 0 0 0 0,0-1-1 0 0,0 1 1 0 0,-2 2 0 0 0,-3 4 0 0 0,-38 90 28 0 0,5 1-1 0 0,-37 148 0 0 0,65-199-2310 0 0,0-6-4875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58.97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1604 0 0,'0'0'9147'0'0,"7"8"-8176"0"0,98 8 21 0 0,134 2 0 0 0,-102-10-758 0 0,975 52 817 0 0,-414-27-364 0 0,817 53-178 0 0,-331-37-690 0 0,-740-51-214 0 0,-158-1 197 0 0,10 14 28 0 0,1 0 118 0 0,-218-8 27 0 0,-43-1 34 0 0,50-3 1 0 0,-83 1-16 0 0,16 0-40 0 0,-15 0-7 0 0,5 0-252 0 0,-8 0 174 0 0,0 0 0 0 0,0 0 0 0 0,0 0 0 0 0,0 0 0 0 0,1 0 0 0 0,-1 0 0 0 0,0 0 0 0 0,0 0 0 0 0,0-1 0 0 0,0 1 1 0 0,1 0-1 0 0,-1-1 0 0 0,0 1 0 0 0,0-1 0 0 0,0 1 0 0 0,0-1 0 0 0,0 1 0 0 0,0-1 0 0 0,0 0 0 0 0,0 1 0 0 0,0-1 0 0 0,0 0 1 0 0,-1 0-1 0 0,2-1 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52.7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373 145 1244 0 0,'-5'-31'4143'0'0,"4"21"-3044"0"0,-1 0 0 0 0,0-1-1 0 0,0 1 1 0 0,-6-14 0 0 0,4 20-806 0 0,1 0 0 0 0,0 0 0 0 0,-1 1 0 0 0,1 0 0 0 0,-1 0 0 0 0,0 0 0 0 0,0 0 0 0 0,-1 0 0 0 0,1 1 1 0 0,-1 0-1 0 0,1 0 0 0 0,-6-2 0 0 0,5 1-104 0 0,-3 2-66 0 0,1-1 0 0 0,0 1 0 0 0,0 0-1 0 0,-1 1 1 0 0,1-1 0 0 0,0 1 0 0 0,-13 2 0 0 0,9 0-55 0 0,0 0 0 0 0,0 1 0 0 0,0 1 1 0 0,0-1-1 0 0,1 2 0 0 0,-1-1 0 0 0,1 2 0 0 0,0-1 1 0 0,0 1-1 0 0,1 1 0 0 0,0 0 0 0 0,0 0 0 0 0,0 1 0 0 0,1 0 1 0 0,0 0-1 0 0,1 1 0 0 0,-7 10 0 0 0,8-11-41 0 0,2-1 0 0 0,-1 1-1 0 0,1 0 1 0 0,0 0 0 0 0,1 1 0 0 0,0-1-1 0 0,0 1 1 0 0,1 0 0 0 0,0-1 0 0 0,0 1-1 0 0,1 0 1 0 0,0 0 0 0 0,1 0-1 0 0,0 0 1 0 0,0 0 0 0 0,1 0 0 0 0,0 0-1 0 0,1 0 1 0 0,0 0 0 0 0,0 0 0 0 0,6 13-1 0 0,-2-11-27 0 0,1 1 0 0 0,0-1-1 0 0,0 0 1 0 0,1-1-1 0 0,1 1 1 0 0,0-2 0 0 0,0 1-1 0 0,1-1 1 0 0,0-1 0 0 0,0 0-1 0 0,1 0 1 0 0,0-1-1 0 0,1 0 1 0 0,23 9 0 0 0,-16-8-129 0 0,1-1 1 0 0,-1-1-1 0 0,1-1 0 0 0,0-1 1 0 0,0 0-1 0 0,1-2 1 0 0,-1 0-1 0 0,1-1 1 0 0,20-2-1 0 0,-31 0 80 0 0,0 0 0 0 0,0-1 0 0 0,0 0 1 0 0,0-1-1 0 0,0 0 0 0 0,0 0 0 0 0,-1-1 0 0 0,0 0 0 0 0,1-1 0 0 0,-2 0 0 0 0,18-12 0 0 0,-21 13 59 0 0,-1-1 0 0 0,1 0 0 0 0,-1 1 0 0 0,0-2 1 0 0,0 1-1 0 0,0 0 0 0 0,-1-1 0 0 0,0 1 0 0 0,0-1 0 0 0,0 0 0 0 0,-1 0 0 0 0,1 0 0 0 0,-2-1 0 0 0,1 1 0 0 0,-1 0 0 0 0,0-1 0 0 0,0 1 0 0 0,0-1 0 0 0,-2-11 0 0 0,1 8 137 0 0,-2 0 0 0 0,1-1 0 0 0,-2 1 0 0 0,1 0-1 0 0,-1 0 1 0 0,-1 0 0 0 0,1 0 0 0 0,-2 1 0 0 0,1 0 0 0 0,-2-1 0 0 0,1 2 0 0 0,-1-1-1 0 0,0 1 1 0 0,-1 0 0 0 0,0 0 0 0 0,0 0 0 0 0,-1 1 0 0 0,0 0 0 0 0,0 1-1 0 0,-16-10 1 0 0,11 8-331 0 0,-1 1 0 0 0,-1 0-1 0 0,1 1 1 0 0,-1 0 0 0 0,0 1-1 0 0,0 1 1 0 0,-1 0 0 0 0,1 2-1 0 0,-1-1 1 0 0,0 2 0 0 0,1 0-1 0 0,-1 1 1 0 0,-16 2 0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9:59.35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219 24 976 0 0,'-12'-17'10379'0'0,"10"11"-9226"0"0,8 6-968 0 0,1 0 1 0 0,0 0-1 0 0,-1 1 1 0 0,1 0-1 0 0,0 1 1 0 0,-1-1-1 0 0,1 1 1 0 0,-1 0 0 0 0,6 4-1 0 0,63 31 353 0 0,-46-21-401 0 0,-1 0-41 0 0,-1 2 0 0 0,27 21-1 0 0,-53-38-72 0 0,0 0 0 0 0,-1 0 0 0 0,1-1 0 0 0,0 1 0 0 0,0 0 0 0 0,-1 0-1 0 0,1 0 1 0 0,0 0 0 0 0,-1 0 0 0 0,1 0 0 0 0,-1 0 0 0 0,1 0-1 0 0,-1 0 1 0 0,1 0 0 0 0,-1 0 0 0 0,0 0 0 0 0,0 0 0 0 0,1 0 0 0 0,-1 0-1 0 0,0 0 1 0 0,0 1 0 0 0,0-1 0 0 0,0 0 0 0 0,0 0 0 0 0,-1 0 0 0 0,1 0-1 0 0,0 0 1 0 0,0 0 0 0 0,-1 0 0 0 0,1 0 0 0 0,-1 0 0 0 0,1 0-1 0 0,-1 0 1 0 0,1 0 0 0 0,-1 0 0 0 0,0 0 0 0 0,1 0 0 0 0,-1 0 0 0 0,0 0-1 0 0,0 0 1 0 0,1-1 0 0 0,-3 2 0 0 0,-2 3 92 0 0,-1 0-1 0 0,0 0 1 0 0,0 0 0 0 0,-9 4-1 0 0,15-9-112 0 0,-200 98 14 0 0,62-34-3445 0 0,63-26-2269 0 0,38-18 330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00.18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652 2 32 0 0,'16'-2'6039'0'0,"6"3"-2589"0"0,-22-1-3414 0 0,0 1-1 0 0,0-1 0 0 0,1 0 1 0 0,-1 0-1 0 0,0 0 1 0 0,0 1-1 0 0,0-1 1 0 0,0 0-1 0 0,1 0 1 0 0,-1 0-1 0 0,0 1 1 0 0,0-1-1 0 0,0 0 1 0 0,0 0-1 0 0,0 1 1 0 0,0-1-1 0 0,0 0 1 0 0,0 0-1 0 0,0 0 1 0 0,0 1-1 0 0,1-1 0 0 0,-1 0 1 0 0,0 1-1 0 0,-1-1 1 0 0,1 0-1 0 0,0 0 1 0 0,0 1-1 0 0,0-1 1 0 0,0 0-1 0 0,0 0 1 0 0,0 0-1 0 0,0 1 1 0 0,0-1-1 0 0,0 0 1 0 0,0 0-1 0 0,-1 1 1 0 0,1-1-1 0 0,0 0 1 0 0,0 0-1 0 0,-31 30 557 0 0,30-29-546 0 0,-30 21 214 0 0,-1-1-1 0 0,-60 30 1 0 0,19-12-33 0 0,0 2 49 0 0,16-11 24 0 0,2 2 0 0 0,2 3 0 0 0,-89 74 0 0 0,137-104-254 0 0,0 0 1 0 0,0 0-1 0 0,1 1 1 0 0,-1-1-1 0 0,1 1 1 0 0,0 0-1 0 0,1 0 1 0 0,-1 1-1 0 0,1-1 1 0 0,-3 10-1 0 0,6-12-7 0 0,-1-1-1 0 0,0 1 0 0 0,1 0 1 0 0,0 0-1 0 0,0-1 0 0 0,0 1 0 0 0,0 0 1 0 0,1 0-1 0 0,-1-1 0 0 0,1 1 0 0 0,0 0 1 0 0,0-1-1 0 0,0 1 0 0 0,1-1 1 0 0,-1 1-1 0 0,1-1 0 0 0,0 0 0 0 0,0 1 1 0 0,0-1-1 0 0,0 0 0 0 0,4 3 0 0 0,8 8 15 0 0,2-1-1 0 0,0 0 0 0 0,0-1 0 0 0,1-1 0 0 0,0 0 0 0 0,22 8 0 0 0,-21-9-27 0 0,309 146-1105 0 0,-72-37-3282 0 0,-162-75-259 0 0,-54-25 1285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02.18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1 243 2144 0 0,'0'-3'1624'0'0,"1"-5"-491"0"0,0-1 0 0 0,0 0 0 0 0,1 1 0 0 0,1 0 0 0 0,-1-1 0 0 0,5-8 0 0 0,-2 7 7 0 0,-2 0 0 0 0,1-1 0 0 0,1-15 0 0 0,-4 24-1008 0 0,-1 0 0 0 0,0 0 0 0 0,0 0 0 0 0,1 0 1 0 0,-1 0-1 0 0,1 0 0 0 0,0 0 0 0 0,-1 0 0 0 0,1 0 0 0 0,0 1 1 0 0,0-1-1 0 0,0 0 0 0 0,2-2 0 0 0,-2 4-101 0 0,-1 0 0 0 0,1-1 0 0 0,-1 1 0 0 0,1-1 0 0 0,-1 1-1 0 0,1 0 1 0 0,0 0 0 0 0,-1-1 0 0 0,1 1 0 0 0,0 0 0 0 0,-1 0 0 0 0,1 0 0 0 0,0 0 0 0 0,-1 0 0 0 0,1 0-1 0 0,0 0 1 0 0,-1 0 0 0 0,1 0 0 0 0,0 0 0 0 0,-1 0 0 0 0,1 0 0 0 0,0 0 0 0 0,-1 0 0 0 0,1 1 0 0 0,1-1 0 0 0,1 2 16 0 0,0 0 0 0 0,0 0 0 0 0,0 1 0 0 0,0-1 0 0 0,-1 1 0 0 0,1-1 1 0 0,-1 1-1 0 0,1 0 0 0 0,-1 0 0 0 0,0 0 0 0 0,3 5 0 0 0,28 59 353 0 0,39 114 0 0 0,-16-35-260 0 0,119 229 1107 0 0,-168-362-813 0 0,-6-11-330 0 0,0 1 1 0 0,0-1-1 0 0,1 0 0 0 0,-1 0 0 0 0,1 1 1 0 0,-1-1-1 0 0,1 0 0 0 0,3 2 0 0 0,-3-2 68 0 0,0-3-29 0 0,2 0-116 0 0,-1 0-1 0 0,0-1 0 0 0,1 1 1 0 0,-1-1-1 0 0,0 0 1 0 0,0 0-1 0 0,0 0 0 0 0,-1 0 1 0 0,1-1-1 0 0,0 1 0 0 0,-1-1 1 0 0,1 1-1 0 0,-1-1 1 0 0,0 0-1 0 0,2-4 0 0 0,30-55 14 0 0,-24 41-65 0 0,142-341 14 0 0,-87 195-151 0 0,-39 100-90 0 0,57-126-2139 0 0,-74 178-121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02.73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205 34 788 0 0,'25'-24'9234'0'0,"-12"15"-7526"0"0,-22 9-168 0 0,-28 10-838 0 0,23-4-604 0 0,0 1-1 0 0,1 0 1 0 0,-1 1-1 0 0,2 0 1 0 0,-1 1-1 0 0,1 1 1 0 0,0 0-1 0 0,1 0 1 0 0,1 1 0 0 0,-1 1-1 0 0,2 0 1 0 0,-9 13-1 0 0,13-18-50 0 0,1 1 0 0 0,0 0 0 0 0,0 0 1 0 0,1 0-1 0 0,0 0 0 0 0,0 1 0 0 0,1-1 0 0 0,0 1 0 0 0,1-1 0 0 0,0 1 0 0 0,0 0 0 0 0,1 0 0 0 0,0-1 0 0 0,0 1 0 0 0,1 0 0 0 0,0 0 0 0 0,1-1 0 0 0,0 1 1 0 0,0-1-1 0 0,1 1 0 0 0,0-1 0 0 0,6 10 0 0 0,-4-9-84 0 0,1 0 0 0 0,0 0 0 0 0,0-1 0 0 0,1 0 0 0 0,0 0 0 0 0,0-1 1 0 0,1 0-1 0 0,0 0 0 0 0,1-1 0 0 0,-1 0 0 0 0,1 0 0 0 0,14 6 0 0 0,-11-7-631 0 0,0 0 0 0 0,0 0 0 0 0,25 5 0 0 0,-27-8-722 0 0,1 0 0 0 0,-1-1 0 0 0,1-1 0 0 0,20 0 0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03.59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80 174 288 0 0,'-7'-15'11979'0'0,"9"26"-11620"0"0,0 0-1 0 0,-1 1 0 0 0,0-1 1 0 0,0 0-1 0 0,-3 23 0 0 0,-10 61 41 0 0,5-47-281 0 0,1-5-40 0 0,-19 70 0 0 0,24-111-145 0 0,1-2 55 0 0,0 0-1 0 0,0 1 0 0 0,-1-1 0 0 0,1 0 1 0 0,0 0-1 0 0,0 1 0 0 0,-1-1 0 0 0,1 0 1 0 0,0 0-1 0 0,-1 0 0 0 0,1 1 0 0 0,0-1 1 0 0,0 0-1 0 0,-1 0 0 0 0,1 0 1 0 0,-1 0-1 0 0,1 0 0 0 0,0 0 0 0 0,-1 0 1 0 0,1 0-1 0 0,0 0 0 0 0,-1 0 0 0 0,1 0 1 0 0,0 0-1 0 0,-1 0 0 0 0,0 0 0 0 0,-2-7 2 0 0,0-1-1 0 0,1 1 1 0 0,-1-1 0 0 0,1 0-1 0 0,1 0 1 0 0,0 0-1 0 0,0 0 1 0 0,0 0-1 0 0,1 0 1 0 0,1-12-1 0 0,-1-11 237 0 0,-2 1 182 0 0,2-1 1 0 0,2 1-1 0 0,0 0 1 0 0,2 0-1 0 0,10-37 0 0 0,-11 52-341 0 0,2 1 0 0 0,0-1-1 0 0,1 1 1 0 0,0 0 0 0 0,1 0-1 0 0,1 1 1 0 0,0 0-1 0 0,1 0 1 0 0,0 1 0 0 0,1 0-1 0 0,0 1 1 0 0,14-12 0 0 0,-21 20-91 0 0,0 1 1 0 0,0 0 0 0 0,0 0-1 0 0,0 0 1 0 0,0 0 0 0 0,0 0 0 0 0,1 1-1 0 0,-1 0 1 0 0,1-1 0 0 0,-1 1-1 0 0,1 1 1 0 0,-1-1 0 0 0,1 0-1 0 0,0 1 1 0 0,-1 0 0 0 0,1-1-1 0 0,0 1 1 0 0,-1 1 0 0 0,1-1 0 0 0,0 1-1 0 0,-1-1 1 0 0,1 1 0 0 0,-1 0-1 0 0,1 0 1 0 0,-1 1 0 0 0,1-1-1 0 0,-1 1 1 0 0,0 0 0 0 0,0-1 0 0 0,0 1-1 0 0,0 1 1 0 0,0-1 0 0 0,0 0-1 0 0,0 1 1 0 0,-1 0 0 0 0,1-1-1 0 0,-1 1 1 0 0,0 0 0 0 0,0 0 0 0 0,0 0-1 0 0,0 0 1 0 0,0 1 0 0 0,-1-1-1 0 0,0 1 1 0 0,1-1 0 0 0,-1 1-1 0 0,0-1 1 0 0,-1 1 0 0 0,1-1-1 0 0,-1 1 1 0 0,1 0 0 0 0,-1 4 0 0 0,-1 2-22 0 0,0 0 0 0 0,0 0 1 0 0,-1 0-1 0 0,0 0 1 0 0,-1 0-1 0 0,0 0 1 0 0,0-1-1 0 0,-1 0 1 0 0,-8 14-1 0 0,1-4 10 0 0,-2 0-1 0 0,0-1 1 0 0,-18 19-1 0 0,30-36 26 0 0,1 0-1 0 0,-1-1 1 0 0,1 1-1 0 0,-1 0 0 0 0,1-1 1 0 0,-1 1-1 0 0,1 0 1 0 0,-1-1-1 0 0,1 1 1 0 0,0 0-1 0 0,-1 0 1 0 0,1 0-1 0 0,0-1 1 0 0,0 1-1 0 0,0 0 1 0 0,0 0-1 0 0,-1 0 1 0 0,1 0-1 0 0,0 0 1 0 0,0-1-1 0 0,1 1 0 0 0,-1 0 1 0 0,0 0-1 0 0,0 0 1 0 0,0 0-1 0 0,0-1 1 0 0,1 1-1 0 0,-1 0 1 0 0,0 0-1 0 0,1 0 1 0 0,-1-1-1 0 0,1 1 1 0 0,-1 0-1 0 0,1-1 1 0 0,-1 1-1 0 0,1 0 1 0 0,-1-1-1 0 0,1 1 0 0 0,1 0 1 0 0,34 21-365 0 0,-17-12 204 0 0,-12-5 96 0 0,0 0-1 0 0,-1 1 1 0 0,1 0 0 0 0,-1 1-1 0 0,0-1 1 0 0,-1 1-1 0 0,1 0 1 0 0,-1 1-1 0 0,-1-1 1 0 0,0 1-1 0 0,0 0 1 0 0,0 0 0 0 0,4 15-1 0 0,-7-18 63 0 0,0 0 0 0 0,0 0 0 0 0,-1 0 0 0 0,0 0 0 0 0,0 0 0 0 0,0 0 0 0 0,0 0 0 0 0,-1 0 0 0 0,0 0 0 0 0,0 0 0 0 0,0 0 0 0 0,-1 0 0 0 0,0 0 0 0 0,0-1 0 0 0,0 1 0 0 0,0-1 0 0 0,-1 1 0 0 0,1-1 0 0 0,-1 0 0 0 0,0 0 0 0 0,-1 0 0 0 0,1 0 0 0 0,-1 0 0 0 0,-7 5 0 0 0,5-3 112 0 0,-1-1 0 0 0,0 0 0 0 0,0 0-1 0 0,-1-1 1 0 0,0 0 0 0 0,1 0 0 0 0,-1-1-1 0 0,0 0 1 0 0,-1 0 0 0 0,1-1 0 0 0,0 0-1 0 0,-1-1 1 0 0,1 1 0 0 0,-1-2 0 0 0,0 1-1 0 0,-11-2 1 0 0,10 0-379 0 0,1 0 0 0 0,0-1-1 0 0,0-1 1 0 0,0 1 0 0 0,-14-7 0 0 0,17 6-413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05.58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7 616 0 0,'9'-7'6867'0'0,"-8"8"-6799"0"0,1-1 0 0 0,-1 1 0 0 0,1-1 0 0 0,-1 1 0 0 0,1-1 0 0 0,-1 1 0 0 0,1 0 0 0 0,-1 0 1 0 0,0 0-1 0 0,0 0 0 0 0,1 0 0 0 0,-1 0 0 0 0,0 0 0 0 0,0 0 0 0 0,0 0 0 0 0,0 1 0 0 0,0-1 0 0 0,-1 0 0 0 0,1 1 1 0 0,0-1-1 0 0,0 1 0 0 0,-1-1 0 0 0,1 0 0 0 0,-1 1 0 0 0,0 0 0 0 0,1-1 0 0 0,-1 1 0 0 0,0-1 0 0 0,0 1 0 0 0,0 1 1 0 0,5 31 526 0 0,-2 0 0 0 0,-1 1 0 0 0,-2-1 0 0 0,-5 44 0 0 0,0 29 256 0 0,1 316 404 0 0,4-422-1376 0 0,0-1 1 0 0,0 1 0 0 0,0 0 0 0 0,0 0 0 0 0,0 0-1 0 0,-1 0 1 0 0,1 0 0 0 0,0 0 0 0 0,0 0-1 0 0,-1 0 1 0 0,1 0 0 0 0,-1-1 0 0 0,1 1 0 0 0,-1 0-1 0 0,1 0 1 0 0,-1-1 0 0 0,1 1 0 0 0,-1 0-1 0 0,0 0 1 0 0,0-1 0 0 0,1 1 0 0 0,-1-1 0 0 0,0 1-1 0 0,0-1 1 0 0,1 1 0 0 0,-1-1 0 0 0,0 1-1 0 0,0-1 1 0 0,0 0 0 0 0,0 1 0 0 0,0-1 0 0 0,0 0-1 0 0,0 0 1 0 0,-1 0 0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05.97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34 39 1028 0 0,'-33'-26'12150'0'0,"37"26"-12038"0"0,1 1 0 0 0,-1 0 1 0 0,1 1-1 0 0,-1-1 0 0 0,1 1 1 0 0,-1 0-1 0 0,0 0 0 0 0,0 0 0 0 0,0 0 1 0 0,0 1-1 0 0,0 0 0 0 0,0-1 1 0 0,-1 1-1 0 0,6 7 0 0 0,3 2-4 0 0,-2 0 0 0 0,1 1 1 0 0,8 15-1 0 0,-15-21-79 0 0,-1-2 11 0 0,0-1-1 0 0,0 1 0 0 0,0-1 1 0 0,0 0-1 0 0,1 0 0 0 0,0 0 1 0 0,-1 0-1 0 0,1 0 0 0 0,1-1 1 0 0,-1 0-1 0 0,0 0 0 0 0,10 5 0 0 0,-12-8-32 0 0,1 1 0 0 0,-1-1 0 0 0,0 0 0 0 0,1 0-1 0 0,-1 0 1 0 0,1 0 0 0 0,-1 0 0 0 0,0 0-1 0 0,1-1 1 0 0,-1 1 0 0 0,0-1 0 0 0,0 0 0 0 0,1 0-1 0 0,-1 1 1 0 0,3-3 0 0 0,31-18-58 0 0,68-58-1423 0 0,-15 10-6551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10.32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58 1420 0 0,'0'-37'8565'0'0,"0"16"-4676"0"0,10 31-3538 0 0,-6 0-202 0 0,-1-1 0 0 0,0 0 0 0 0,0 1 0 0 0,3 15 0 0 0,1 7 61 0 0,184 494 1032 0 0,-156-440-1096 0 0,24 37 1188 0 0,-58-122-1307 0 0,0 0-1 0 0,0-1 1 0 0,-1 1 0 0 0,1 0 0 0 0,0 0 0 0 0,0 0 0 0 0,0-1 0 0 0,0 1 0 0 0,0-1 0 0 0,0 1-1 0 0,0-1 1 0 0,0 1 0 0 0,0-1 0 0 0,1 1 0 0 0,-1-1 0 0 0,0 0 0 0 0,0 0 0 0 0,0 0 0 0 0,0 0-1 0 0,1 1 1 0 0,-1-2 0 0 0,0 1 0 0 0,0 0 0 0 0,0 0 0 0 0,0 0 0 0 0,1 0 0 0 0,-1-1 0 0 0,0 1 0 0 0,0 0-1 0 0,0-1 1 0 0,0 1 0 0 0,2-2 0 0 0,5-6 23 0 0,0 0 1 0 0,0 0-1 0 0,-1-1 0 0 0,0 0 0 0 0,0 0 0 0 0,-1-1 1 0 0,10-20-1 0 0,29-85 22 0 0,-16 39-81 0 0,-1 8-115 0 0,-8 16-1203 0 0,3 0 1 0 0,34-55-1 0 0,-40 86-416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11.24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28 206 424 0 0,'11'-12'11431'0'0,"-8"10"-10766"0"0,2 57-68 0 0,-4 91 0 0 0,0 13-526 0 0,1-105 98 0 0,-2-53-167 0 0,0-1 0 0 0,1 0 0 0 0,-1 0 0 0 0,0 0 0 0 0,0 0 1 0 0,0 0-1 0 0,0 0 0 0 0,0 1 0 0 0,0-1 0 0 0,0 0 0 0 0,0 0 0 0 0,0 0 0 0 0,0 0 0 0 0,0 1 1 0 0,0-1-1 0 0,1 0 0 0 0,-1 0 0 0 0,0 0 0 0 0,0 0 0 0 0,0 1 0 0 0,0-1 0 0 0,0 0 0 0 0,-1 0 1 0 0,1 0-1 0 0,0 0 0 0 0,0 0 0 0 0,0 1 0 0 0,0-1 0 0 0,0 0 0 0 0,0 0 0 0 0,0 0 0 0 0,0 0 0 0 0,0 0 1 0 0,0 1-1 0 0,0-1 0 0 0,0 0 0 0 0,-1 0 0 0 0,1 0 0 0 0,0 0 0 0 0,0 0 0 0 0,0 0 0 0 0,0 0 1 0 0,0 1-1 0 0,0-1 0 0 0,-1 0 0 0 0,1 0 0 0 0,0 0 0 0 0,0 0 0 0 0,0 0 0 0 0,0 0 0 0 0,-1 0 1 0 0,1 0-1 0 0,0 0 0 0 0,0 0 0 0 0,0 0 0 0 0,-7-11 63 0 0,-3-18 165 0 0,2-3 368 0 0,2 0 0 0 0,1-1-1 0 0,-1-39 1 0 0,2 24-2 0 0,2 22-378 0 0,1 1-1 0 0,2-1 1 0 0,6-46 0 0 0,-4 56-193 0 0,0 1 0 0 0,1-1 0 0 0,1 1 0 0 0,0 0 0 0 0,1 1 0 0 0,1-1 0 0 0,11-18 0 0 0,-13 27-74 0 0,0 1 0 0 0,0-1 0 0 0,0 1-1 0 0,0 1 1 0 0,1-1 0 0 0,0 1 0 0 0,0-1 0 0 0,0 2 0 0 0,0-1 0 0 0,1 1-1 0 0,-1 0 1 0 0,1 0 0 0 0,0 1 0 0 0,0-1 0 0 0,0 2 0 0 0,0-1 0 0 0,0 1-1 0 0,12-1 1 0 0,-14 2-24 0 0,1 0 0 0 0,-1-1 0 0 0,0 2-1 0 0,0-1 1 0 0,0 1 0 0 0,0-1 0 0 0,0 1-1 0 0,0 1 1 0 0,0-1 0 0 0,0 1 0 0 0,0 0-1 0 0,0 0 1 0 0,-1 0 0 0 0,1 1-1 0 0,-1-1 1 0 0,0 1 0 0 0,1 0 0 0 0,-1 0-1 0 0,-1 1 1 0 0,1-1 0 0 0,0 1 0 0 0,-1 0-1 0 0,0 0 1 0 0,0 0 0 0 0,0 1 0 0 0,3 4-1 0 0,-5-4 35 0 0,1 0 1 0 0,0 1-1 0 0,-1-1 0 0 0,0 0 0 0 0,0 1 0 0 0,-1-1 0 0 0,1 1 0 0 0,-1-1 0 0 0,-1 1 0 0 0,1-1 0 0 0,-1 0 0 0 0,0 1 0 0 0,0-1 0 0 0,0 0 0 0 0,-1 1 0 0 0,1-1 0 0 0,-1 0 0 0 0,-4 7 0 0 0,-5 7-18 0 0,-1 0 0 0 0,0 0-1 0 0,-18 20 1 0 0,1-2 75 0 0,22-27 31 0 0,6-10-50 0 0,0 1 0 0 0,1-1 0 0 0,-1 1 0 0 0,1 0 0 0 0,-1-1 0 0 0,1 1 1 0 0,0-1-1 0 0,-1 1 0 0 0,1 0 0 0 0,0-1 0 0 0,-1 1 0 0 0,1 0 0 0 0,0 0 1 0 0,0-1-1 0 0,-1 1 0 0 0,1 0 0 0 0,0 0 0 0 0,0-1 0 0 0,0 1 0 0 0,0 0 1 0 0,0 0-1 0 0,0-1 0 0 0,0 2 0 0 0,1 0 2 0 0,15 7-113 0 0,-4-6 18 0 0,0 0 1 0 0,0 1-1 0 0,-1 1 0 0 0,1 0 1 0 0,-1 0-1 0 0,0 1 1 0 0,-1 1-1 0 0,1-1 0 0 0,-1 2 1 0 0,-1-1-1 0 0,1 2 1 0 0,-2-1-1 0 0,10 11 1 0 0,-13-13 66 0 0,-1-1 1 0 0,1 1 0 0 0,-2 0-1 0 0,1 0 1 0 0,-1 0 0 0 0,1 1-1 0 0,-2-1 1 0 0,1 1 0 0 0,-1-1-1 0 0,0 1 1 0 0,0 0 0 0 0,-1 0-1 0 0,0 0 1 0 0,0 0 0 0 0,-1 0-1 0 0,0 0 1 0 0,0 0 0 0 0,0 0-1 0 0,-1 1 1 0 0,0-1 0 0 0,-1-1-1 0 0,1 1 1 0 0,-1 0 0 0 0,-5 10-1 0 0,4-9 61 0 0,-1-1-1 0 0,0 0 1 0 0,0-1-1 0 0,-1 1 1 0 0,0-1-1 0 0,0 0 1 0 0,0 0-1 0 0,-1-1 1 0 0,1 1-1 0 0,-2-1 1 0 0,1 0-1 0 0,0-1 1 0 0,-1 1-1 0 0,0-2 1 0 0,0 1-1 0 0,0-1 1 0 0,0 1-1 0 0,-1-2 1 0 0,1 1-1 0 0,-1-1 1 0 0,0-1-1 0 0,0 1 1 0 0,0-1-1 0 0,1-1 1 0 0,-1 1-1 0 0,0-1 1 0 0,0-1-1 0 0,-11-1 1 0 0,16 2-515 0 0,0-1 1 0 0,0 0-1 0 0,1 0 1 0 0,-1 0-1 0 0,1 0 0 0 0,-1 0 1 0 0,1 0-1 0 0,-1 0 1 0 0,1-1-1 0 0,0 0 0 0 0,-1 1 1 0 0,-8-11-1442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12.14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64 153 2388 0 0,'-7'-31'7168'0'0,"-2"-18"-1922"0"0,9 47-4846 0 0,0-6 784 0 0,0 92-1043 0 0,-5 259-196 0 0,-1-268 104 0 0,5-73-103 0 0,1-2-98 0 0,-1-1 147 0 0,0 1 0 0 0,0 0 0 0 0,0-1 0 0 0,0 1-1 0 0,0 0 1 0 0,0-1 0 0 0,0 0 0 0 0,0 1 0 0 0,0-1 0 0 0,1 1 0 0 0,-1-1 0 0 0,0 0 0 0 0,0 0-1 0 0,1 1 1 0 0,-1-1 0 0 0,1 0 0 0 0,-1 0 0 0 0,1 0 0 0 0,-1 0 0 0 0,1 0 0 0 0,-1 0-1 0 0,1 1 1 0 0,0-1 0 0 0,-1 0 0 0 0,1 0 0 0 0,0 0 0 0 0,0-2 0 0 0,-5-38 94 0 0,3 24 25 0 0,-3-13 451 0 0,2-1-1 0 0,1 1 1 0 0,1-1-1 0 0,2 1 1 0 0,1 0-1 0 0,6-36 1 0 0,-2 40-432 0 0,0 0 0 0 0,1 1 1 0 0,2-1-1 0 0,13-28 0 0 0,-18 48-213 0 0,-1-1-1 0 0,1 1 0 0 0,0 0 0 0 0,0 0 1 0 0,1 1-1 0 0,-1-1 0 0 0,1 1 1 0 0,1 0-1 0 0,-1 0 0 0 0,1 0 1 0 0,11-6-1 0 0,-15 9 39 0 0,1 1 0 0 0,-1 0 1 0 0,1 0-1 0 0,0 0 0 0 0,0 0 0 0 0,-1 1 1 0 0,1-1-1 0 0,0 1 0 0 0,0-1 1 0 0,0 1-1 0 0,0 0 0 0 0,-1 0 0 0 0,1 1 1 0 0,0-1-1 0 0,0 0 0 0 0,0 1 0 0 0,0 0 1 0 0,-1-1-1 0 0,1 1 0 0 0,0 0 1 0 0,-1 1-1 0 0,1-1 0 0 0,-1 0 0 0 0,1 1 1 0 0,-1-1-1 0 0,0 1 0 0 0,1 0 0 0 0,-1 0 1 0 0,0 0-1 0 0,0 0 0 0 0,0 0 0 0 0,2 3 1 0 0,0 2-3 0 0,1 1 1 0 0,-1-1 0 0 0,0 1 0 0 0,0 0 0 0 0,-1-1-1 0 0,0 2 1 0 0,-1-1 0 0 0,0 0 0 0 0,0 0 0 0 0,0 1-1 0 0,-1-1 1 0 0,-1 1 0 0 0,1-1 0 0 0,-1 1-1 0 0,-1-1 1 0 0,0 1 0 0 0,0-1 0 0 0,0 1 0 0 0,-5 14-1 0 0,2-10 32 0 0,0 0 0 0 0,-1-1 0 0 0,0 1 0 0 0,-1-1-1 0 0,0 0 1 0 0,-1-1 0 0 0,0 1 0 0 0,-1-1 0 0 0,0-1-1 0 0,-1 1 1 0 0,-19 16 0 0 0,-8 7-703 0 0,35-33 525 0 0,1-1 182 0 0,0 0 0 0 0,0 0 0 0 0,0 0 0 0 0,0 0 0 0 0,-1 0 0 0 0,1 0 0 0 0,0 0 0 0 0,0 0 0 0 0,0 0 0 0 0,0 0 0 0 0,-1 0 0 0 0,1 0 0 0 0,0 0 0 0 0,0 0 0 0 0,0 0 0 0 0,0 0 0 0 0,0 0 0 0 0,-1 0 0 0 0,1 0 0 0 0,0 0 0 0 0,0 0-1 0 0,0 0 1 0 0,0 0 0 0 0,0 1 0 0 0,0-1 0 0 0,-1 0 0 0 0,1 0 0 0 0,0 0 0 0 0,0 0 0 0 0,0 0 0 0 0,0 0 0 0 0,0 0 0 0 0,0 1 0 0 0,0-1 0 0 0,0 0 0 0 0,-1 0 0 0 0,1 0 0 0 0,0 0 0 0 0,0 0 0 0 0,0 1 0 0 0,0-1 0 0 0,0 0 0 0 0,0 0 0 0 0,0 0 0 0 0,0 0 0 0 0,0 0 0 0 0,0 1 0 0 0,6 6-354 0 0,16 6-11 0 0,4-5 154 0 0,1 2 0 0 0,37 19 0 0 0,-52-23 179 0 0,-1 1 1 0 0,0 0-1 0 0,0 0 1 0 0,-1 1-1 0 0,0 1 0 0 0,-1 0 1 0 0,17 19-1 0 0,-22-23 48 0 0,-1 1-1 0 0,0-1 1 0 0,0 1 0 0 0,0 0 0 0 0,-1 0-1 0 0,0 0 1 0 0,0 0 0 0 0,0 0 0 0 0,-1 0-1 0 0,0 1 1 0 0,0-1 0 0 0,0 0-1 0 0,-1 1 1 0 0,-1 9 0 0 0,1-12 41 0 0,-1 0 1 0 0,1 0-1 0 0,-1-1 0 0 0,0 1 1 0 0,0 0-1 0 0,-1 0 0 0 0,1-1 1 0 0,-1 1-1 0 0,1-1 1 0 0,-1 1-1 0 0,0-1 0 0 0,-1 0 1 0 0,1 0-1 0 0,-1 0 0 0 0,1 0 1 0 0,-1 0-1 0 0,0 0 1 0 0,0-1-1 0 0,0 1 0 0 0,0-1 1 0 0,0 0-1 0 0,-1 0 0 0 0,1 0 1 0 0,-5 2-1 0 0,1-2 46 0 0,0 0-1 0 0,0-1 1 0 0,0 0 0 0 0,-1 0-1 0 0,1 0 1 0 0,0-1-1 0 0,0 0 1 0 0,-1 0 0 0 0,1-1-1 0 0,-8-1 1 0 0,-9-4-921 0 0,-37-12 1 0 0,51 14 68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53.6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179 153 492 0 0,'4'-1'576'0'0,"-1"0"-1"0"0,0 0 1 0 0,1 0 0 0 0,-1-1 0 0 0,0 1-1 0 0,0-1 1 0 0,15-14 3454 0 0,-12 10-3150 0 0,22-32 740 0 0,-2-14-244 0 0,-26 51-1228 0 0,1 0-80 0 0,0 0-1 0 0,0 0 1 0 0,-1 0 0 0 0,1 0 0 0 0,-1 0 0 0 0,1 0 0 0 0,0 0 0 0 0,-1-1-1 0 0,0 1 1 0 0,1 0 0 0 0,-1 0 0 0 0,0 0 0 0 0,0-1 0 0 0,1 1-1 0 0,-1 0 1 0 0,0 0 0 0 0,0-1 0 0 0,-1 1 0 0 0,1 0 0 0 0,0 0-1 0 0,0-1 1 0 0,0 1 0 0 0,-2-2 0 0 0,-2 3-54 0 0,-1 0 0 0 0,1 0-1 0 0,-1 0 1 0 0,1 1 0 0 0,-1 0 0 0 0,1 0 0 0 0,-1 0-1 0 0,1 0 1 0 0,0 1 0 0 0,0 0 0 0 0,0 0 0 0 0,-1 0 0 0 0,2 0-1 0 0,-1 1 1 0 0,-4 3 0 0 0,-60 49 47 0 0,64-51-49 0 0,-11 10 37 0 0,1 0 0 0 0,1 1 0 0 0,0 1 0 0 0,1 0 0 0 0,1 1 0 0 0,1 0-1 0 0,0 0 1 0 0,1 1 0 0 0,1 1 0 0 0,-7 21 0 0 0,12-31-15 0 0,1 1-1 0 0,0 0 0 0 0,1 0 1 0 0,0 0-1 0 0,0 0 1 0 0,1 0-1 0 0,0 0 1 0 0,1 0-1 0 0,3 17 1 0 0,-2-20-16 0 0,0 0 1 0 0,1 0 0 0 0,0 0-1 0 0,0 0 1 0 0,1 0 0 0 0,-1-1-1 0 0,1 1 1 0 0,1-1 0 0 0,-1 0-1 0 0,1 0 1 0 0,0-1 0 0 0,1 1-1 0 0,-1-1 1 0 0,8 5 0 0 0,0-1-33 0 0,1-1 0 0 0,-1-1 0 0 0,1 0-1 0 0,1 0 1 0 0,0-2 0 0 0,-1 0 0 0 0,2 0 0 0 0,-1-2 0 0 0,0 0 0 0 0,1 0 0 0 0,-1-2 0 0 0,32 0 0 0 0,-32-1-30 0 0,0-1 0 0 0,0 0 1 0 0,0-1-1 0 0,0-1 1 0 0,0-1-1 0 0,-1 0 0 0 0,1-1 1 0 0,-1 0-1 0 0,0-1 0 0 0,-1-1 1 0 0,1 0-1 0 0,-1-1 0 0 0,17-14 1 0 0,-23 16 84 0 0,-1 0 0 0 0,0-1 0 0 0,0 0 0 0 0,-1 0 0 0 0,0-1 0 0 0,0 0 0 0 0,-1 1 0 0 0,0-2 0 0 0,0 1 0 0 0,-1 0 0 0 0,0-1 0 0 0,0 1 0 0 0,-1-1 0 0 0,0 0 0 0 0,-1 0 0 0 0,0 0 0 0 0,0 0 0 0 0,-1 0 0 0 0,0 0 0 0 0,0 0 0 0 0,-1 0 0 0 0,-1 0 0 0 0,1 0 0 0 0,-5-11 0 0 0,3 8 54 0 0,-1 1 0 0 0,0-1-1 0 0,-1 1 1 0 0,0 0 0 0 0,-1 0 0 0 0,0 1-1 0 0,0 0 1 0 0,-1 0 0 0 0,-1 0 0 0 0,0 1-1 0 0,0 0 1 0 0,0 1 0 0 0,-1 0 0 0 0,-1 0-1 0 0,1 1 1 0 0,-1 0 0 0 0,-18-9 0 0 0,19 12-92 0 0,0 1 1 0 0,1 1 0 0 0,-1 0 0 0 0,0 0 0 0 0,0 1 0 0 0,-1 0-1 0 0,1 0 1 0 0,0 1 0 0 0,0 0 0 0 0,0 1 0 0 0,0 0 0 0 0,0 0-1 0 0,0 1 1 0 0,-16 5 0 0 0,16-3-353 0 0,0-1-1 0 0,0 1 1 0 0,0 1-1 0 0,1 0 1 0 0,0 0 0 0 0,-9 7-1 0 0,12-8-448 0 0,-1 1 0 0 0,1 1-1 0 0,0-1 1 0 0,0 1 0 0 0,0 0 0 0 0,1 0-1 0 0,-1 0 1 0 0,-2 9 0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13.1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68 121 524 0 0,'-22'-43'6288'0'0,"12"23"-3418"0"0,-24-37 437 0 0,32 77-2587 0 0,5-3-617 0 0,187 903 2955 0 0,-178-872-2735 0 0,-4-17 288 0 0,1 1 0 0 0,1-1 1 0 0,21 45-1 0 0,-30-76-580 0 0,-1 1 1 0 0,0-1 0 0 0,1 1-1 0 0,-1 0 1 0 0,0-1 0 0 0,1 1-1 0 0,-1-1 1 0 0,1 1-1 0 0,-1-1 1 0 0,0 0 0 0 0,1 1-1 0 0,-1-1 1 0 0,1 1-1 0 0,0-1 1 0 0,-1 0 0 0 0,1 0-1 0 0,-1 1 1 0 0,1-1 0 0 0,-1 0-1 0 0,1 0 1 0 0,0 1-1 0 0,-1-1 1 0 0,1 0 0 0 0,0 0-1 0 0,-1 0 1 0 0,1 0-1 0 0,-1 0 1 0 0,2 0 0 0 0,16-11 276 0 0,9-22-27 0 0,-5-14-202 0 0,-1-2 0 0 0,-2 0 0 0 0,13-58 1 0 0,-14 44-152 0 0,3-6-170 0 0,177-502-3169 0 0,-191 557 2219 0 0,0 1 0 0 0,1-1 1 0 0,0 1-1 0 0,20-23 1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13.5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290 42 1936 0 0,'5'-21'11985'0'0,"-6"20"-11935"0"0,0-1 0 0 0,0 1 1 0 0,0 0-1 0 0,0-1 1 0 0,0 1-1 0 0,0 0 0 0 0,0 0 1 0 0,-1 0-1 0 0,1 0 0 0 0,0 0 1 0 0,-1 0-1 0 0,1 0 1 0 0,-1 0-1 0 0,1 0 0 0 0,-1 1 1 0 0,1-1-1 0 0,-1 1 0 0 0,1-1 1 0 0,-1 1-1 0 0,0-1 1 0 0,1 1-1 0 0,-3 0 0 0 0,0 0-22 0 0,0 0 0 0 0,-1 0-1 0 0,1 1 1 0 0,0 0-1 0 0,-1 0 1 0 0,1 0 0 0 0,0 0-1 0 0,-6 3 1 0 0,-3 3-23 0 0,0 0 0 0 0,1 0 0 0 0,-1 1 0 0 0,-14 14 0 0 0,13-10 83 0 0,1 1-1 0 0,0 1 0 0 0,1 0 0 0 0,1 1 0 0 0,0 0 0 0 0,1 1 1 0 0,1 0-1 0 0,0 0 0 0 0,1 1 0 0 0,1 0 0 0 0,-9 34 0 0 0,14-42-70 0 0,0 1 0 0 0,1 0 0 0 0,0 0 0 0 0,0 1 0 0 0,1-1-1 0 0,1 0 1 0 0,-1 0 0 0 0,2 0 0 0 0,-1 0 0 0 0,5 11 0 0 0,-4-13-82 0 0,1 0-1 0 0,1-1 1 0 0,-1 0 0 0 0,1 1 0 0 0,1-2 0 0 0,-1 1-1 0 0,1 0 1 0 0,1-1 0 0 0,-1 0 0 0 0,1 0 0 0 0,0-1-1 0 0,0 1 1 0 0,14 8 0 0 0,-12-9-330 0 0,0-1 0 0 0,0 0 0 0 0,1-1 0 0 0,-1 1 0 0 0,1-2 0 0 0,0 1 0 0 0,0-1 0 0 0,18 2-1 0 0,-14-4-972 0 0,0 1 0 0 0,0-1 0 0 0,16-3 0 0 0,5-3-2872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13.90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257 54 1348 0 0,'-15'-32'9329'0'0,"14"31"-9223"0"0,0-1 0 0 0,-1 0 1 0 0,1 1-1 0 0,-1-1 0 0 0,1 1 0 0 0,-1-1 1 0 0,0 1-1 0 0,1 0 0 0 0,-1 0 0 0 0,0 0 1 0 0,0 0-1 0 0,0 0 0 0 0,0 0 0 0 0,0 0 1 0 0,0 0-1 0 0,0 1 0 0 0,0-1 0 0 0,0 1 0 0 0,-3-1 1 0 0,0 1 6 0 0,1 0 1 0 0,-1 1 0 0 0,0-1-1 0 0,0 1 1 0 0,0 0 0 0 0,0 0-1 0 0,0 0 1 0 0,-5 3 0 0 0,0 0 92 0 0,0 1 0 0 0,0 0 1 0 0,0 1-1 0 0,0 0 1 0 0,1 0-1 0 0,-16 16 0 0 0,17-13-29 0 0,1 0 0 0 0,0 1 0 0 0,0 0 0 0 0,1 0-1 0 0,0 0 1 0 0,1 1 0 0 0,0 0 0 0 0,1 0 0 0 0,0 1-1 0 0,1-1 1 0 0,0 1 0 0 0,1-1 0 0 0,0 1 0 0 0,1 0-1 0 0,0 0 1 0 0,1 0 0 0 0,0 0 0 0 0,1 0 0 0 0,3 12-1 0 0,-1-2-102 0 0,2 0-1 0 0,1 0 1 0 0,0 0-1 0 0,2 0 1 0 0,0-1-1 0 0,1 0 1 0 0,2-1-1 0 0,0 0 1 0 0,15 20-1 0 0,-14-25-274 0 0,0 0 0 0 0,1-1 0 0 0,1 0 0 0 0,0-1 0 0 0,0 0 0 0 0,19 11 0 0 0,-22-18-415 0 0,0 1 0 0 0,0-2 0 0 0,0 0 0 0 0,17 6 0 0 0,-20-9-312 0 0,0 0-1 0 0,0 0 0 0 0,0-1 1 0 0,0 0-1 0 0,0-1 0 0 0,0 1 1 0 0,11-2-1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15.23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1700 44 268 0 0,'-19'-34'13725'0'0,"9"31"-13660"0"0,1 1 0 0 0,-1 0 0 0 0,0 1 0 0 0,0 0 0 0 0,1 0-1 0 0,-1 1 1 0 0,-19 2 0 0 0,-10 0-27 0 0,-159-2-24 0 0,-442-3-43 0 0,109 13 365 0 0,507-8-142 0 0,0 1 0 0 0,0 2 0 0 0,-34 10 0 0 0,56-14-104 0 0,0-1-53 0 0,0 0 0 0 0,0 0 0 0 0,1 0-1 0 0,-1 1 1 0 0,0-1 0 0 0,0 0 0 0 0,0 1 0 0 0,1-1 0 0 0,-1 1 0 0 0,0 0 0 0 0,1 0 0 0 0,-1-1 0 0 0,1 1 0 0 0,-1 0-1 0 0,1 0 1 0 0,-1 1 0 0 0,1-1 0 0 0,0 0 0 0 0,-1 0 0 0 0,1 1 0 0 0,0-1 0 0 0,0 0 0 0 0,0 1 0 0 0,0 0 0 0 0,0-1-1 0 0,0 1 1 0 0,1-1 0 0 0,-1 1 0 0 0,0 0 0 0 0,1-1 0 0 0,-1 1 0 0 0,1 0 0 0 0,0 0 0 0 0,0 0 0 0 0,0-1-1 0 0,0 5 1 0 0,0 7 30 0 0,0 1-1 0 0,1 0 1 0 0,1 0-1 0 0,4 14 0 0 0,-1-2 124 0 0,63 878 1163 0 0,-55-638-946 0 0,-1-37 205 0 0,-7-183-1302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15.72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18 18 1796 0 0,'-18'2'7448'0'0,"42"-2"-2781"0"0,24 1-3364 0 0,60 1-874 0 0,50-1-289 0 0,725-14 1143 0 0,-809 10-2802 0 0,123-4-7511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16.07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40 0 0,'7'9'5615'0'0,"-1"-5"-4842"0"0,1-1-1 0 0,-1-1 1 0 0,1 1 0 0 0,-1-1-1 0 0,12 2 1 0 0,71 5 1754 0 0,-49-6-1882 0 0,178 9 442 0 0,2-1-4291 0 0,-214-10 2748 0 0,17 2-651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16.45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 0 2012 0 0,'-13'28'7007'0'0,"10"-12"-3978"0"0,3-15-2874 0 0,0 0 0 0 0,0 0 0 0 0,0 0 0 0 0,0 0 0 0 0,0 0 0 0 0,1 0 0 0 0,-1 1 0 0 0,0-1-1 0 0,0 0 1 0 0,1 0 0 0 0,-1 0 0 0 0,1 0 0 0 0,-1 0 0 0 0,1-1 0 0 0,-1 1 0 0 0,1 0 0 0 0,0 0 0 0 0,-1 0-1 0 0,1 0 1 0 0,0 0 0 0 0,1 0 0 0 0,5 4 39 0 0,0-1-1 0 0,1 0 1 0 0,0 0-1 0 0,0-1 1 0 0,0 0-1 0 0,0 0 1 0 0,9 1-1 0 0,66 11-1329 0 0,-37-9-725 0 0,33 6-5140 0 0,-52-8 2399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20.16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1 203 732 0 0,'8'-27'6875'0'0,"-8"23"-6328"0"0,1-1 0 0 0,0 1 1 0 0,1 0-1 0 0,-1 0 0 0 0,1 0 0 0 0,-1 0 1 0 0,1 0-1 0 0,0 1 0 0 0,5-7 344 0 0,-2 6-526 0 0,-5 4-354 0 0,0 0-1 0 0,0-1 0 0 0,0 1 1 0 0,1 0-1 0 0,-1 0 1 0 0,0-1-1 0 0,0 1 1 0 0,0 0-1 0 0,1 0 0 0 0,-1 0 1 0 0,0-1-1 0 0,0 1 1 0 0,0 0-1 0 0,1 0 1 0 0,-1 0-1 0 0,0 0 0 0 0,0-1 1 0 0,1 1-1 0 0,-1 0 1 0 0,0 0-1 0 0,1 0 1 0 0,-1 0-1 0 0,0 0 0 0 0,0 0 1 0 0,1 0-1 0 0,-1 0 1 0 0,0 0-1 0 0,1 0 1 0 0,-1 0-1 0 0,0 0 0 0 0,1 0 1 0 0,-1 0-1 0 0,0 0 1 0 0,0 0-1 0 0,1 0 1 0 0,-1 1-1 0 0,6 2 22 0 0,-1 1 1 0 0,0 0-1 0 0,0 0 0 0 0,0 0 1 0 0,0 1-1 0 0,-1 0 1 0 0,0-1-1 0 0,0 2 0 0 0,0-1 1 0 0,-1 0-1 0 0,1 1 0 0 0,-1 0 1 0 0,-1 0-1 0 0,3 6 1 0 0,7 19 45 0 0,11 44 1 0 0,-22-69-66 0 0,13 56 85 0 0,-3 2 0 0 0,4 69-1 0 0,-15-128-114 0 0,6 20 2474 0 0,-3-39-2071 0 0,10-39-70 0 0,2 0 0 0 0,2 2 0 0 0,26-55 0 0 0,-20 51-147 0 0,-11 24-71 0 0,1 1-1 0 0,2 0 0 0 0,1 1 1 0 0,1 1-1 0 0,2 0 1 0 0,34-39-1 0 0,-51 64-97 0 0,0 1-1 0 0,0 0 1 0 0,0 0 0 0 0,0 0 0 0 0,0 0 0 0 0,0 0 0 0 0,1 1-1 0 0,-1-1 1 0 0,1 1 0 0 0,-1-1 0 0 0,1 1 0 0 0,0 0 0 0 0,0 0-1 0 0,-1 0 1 0 0,1 1 0 0 0,0-1 0 0 0,0 0 0 0 0,0 1 0 0 0,0 0-1 0 0,0 0 1 0 0,0 0 0 0 0,0 0 0 0 0,-1 0 0 0 0,1 1-1 0 0,0-1 1 0 0,0 1 0 0 0,0 0 0 0 0,0 0 0 0 0,-1 0 0 0 0,1 0-1 0 0,0 0 1 0 0,-1 0 0 0 0,1 1 0 0 0,-1-1 0 0 0,1 1 0 0 0,-1 0-1 0 0,0 0 1 0 0,0 0 0 0 0,0 0 0 0 0,3 3 0 0 0,5 6 4 0 0,-1 1 0 0 0,-1 0 0 0 0,1 0 0 0 0,-2 0 1 0 0,0 1-1 0 0,10 25 0 0 0,16 53-475 0 0,25 109 1 0 0,-54-183 265 0 0,-2-7-333 0 0,0 0-1 0 0,1 1 1 0 0,0-1 0 0 0,0 0 0 0 0,1-1 0 0 0,1 1 0 0 0,9 16 0 0 0,0-19-2048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21.1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32 32 2084 0 0,'-24'-28'10359'0'0,"17"24"-9531"0"0,7 30 512 0 0,46 750 3639 0 0,-55-431-4033 0 0,5-284-831 0 0,4-39-108 0 0,0-15 37 0 0,0-1 0 0 0,0 1 0 0 0,-1 0 0 0 0,1-1-1 0 0,-2 1 1 0 0,-2 10 0 0 0,3-16-84 0 0,1-1 26 0 0,-1 0 0 0 0,1-1 0 0 0,-1 1 0 0 0,1-1 0 0 0,-1 0 0 0 0,1 1-1 0 0,-1-1 1 0 0,1 1 0 0 0,-1-1 0 0 0,1 0 0 0 0,0 1 0 0 0,-1-1 0 0 0,1 0 0 0 0,0 1 0 0 0,0-1-1 0 0,-1 0 1 0 0,1 1 0 0 0,0-1 0 0 0,0 0 0 0 0,0 0 0 0 0,0 1 0 0 0,0-2 0 0 0,-2-23-344 0 0,2 20 217 0 0,-6-63-116 0 0,4 0 0 0 0,3-1 0 0 0,10-76 0 0 0,-2 47 1344 0 0,13-84 1175 0 0,-17 155-2102 0 0,2 0 0 0 0,0 0 0 0 0,2 1 0 0 0,19-40 0 0 0,-24 57-168 0 0,1 1 0 0 0,1 1 1 0 0,-1-1-1 0 0,1 1 0 0 0,1 0 0 0 0,-1 0 0 0 0,1 0 1 0 0,0 1-1 0 0,1 0 0 0 0,-1 1 0 0 0,1 0 1 0 0,0 0-1 0 0,0 1 0 0 0,1-1 0 0 0,0 2 1 0 0,-1-1-1 0 0,1 1 0 0 0,0 1 0 0 0,1 0 1 0 0,-1 0-1 0 0,0 1 0 0 0,1 0 0 0 0,-1 0 1 0 0,0 1-1 0 0,15 2 0 0 0,-15-2-30 0 0,0 1 0 0 0,-1 1 0 0 0,1 0-1 0 0,-1 0 1 0 0,1 0 0 0 0,-1 1 0 0 0,0 0 0 0 0,0 1 0 0 0,0 0-1 0 0,0 0 1 0 0,-1 1 0 0 0,0 0 0 0 0,0 0 0 0 0,0 1-1 0 0,0 0 1 0 0,-1 0 0 0 0,0 0 0 0 0,0 1 0 0 0,-1 0-1 0 0,0 0 1 0 0,0 0 0 0 0,-1 1 0 0 0,0 0 0 0 0,0-1 0 0 0,0 2-1 0 0,-1-1 1 0 0,3 13 0 0 0,-4-11 14 0 0,0 0 1 0 0,-1 0-1 0 0,0 0 0 0 0,-1 0 0 0 0,0 0 1 0 0,0 0-1 0 0,-1-1 0 0 0,-1 1 0 0 0,1 0 1 0 0,-2 0-1 0 0,1-1 0 0 0,-1 1 1 0 0,-1-1-1 0 0,0 0 0 0 0,0 0 0 0 0,-1 0 1 0 0,0 0-1 0 0,0-1 0 0 0,-1 0 1 0 0,0 0-1 0 0,0 0 0 0 0,-1-1 0 0 0,-8 7 1 0 0,5-4-7 0 0,0-1 0 0 0,-1-1 0 0 0,0 0 0 0 0,-1 0 0 0 0,0-1-1 0 0,0 0 1 0 0,0-1 0 0 0,-1-1 0 0 0,1 0 0 0 0,-21 5 0 0 0,-42 2-3794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22.11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22 111 2556 0 0,'-17'-33'8945'0'0,"13"29"-8313"0"0,7 33-210 0 0,-1-18-390 0 0,26 171 257 0 0,-25-144-229 0 0,-1 0 1 0 0,-6 69-1 0 0,-11 17 2344 0 0,15-122-2053 0 0,-5 6 751 0 0,5-13-1017 0 0,-1 1 0 0 0,1-1-1 0 0,0 0 1 0 0,0 0 0 0 0,0 0 0 0 0,1 0 0 0 0,0 0-1 0 0,0 0 1 0 0,2-5 0 0 0,16-50 173 0 0,-17 55-247 0 0,27-74 95 0 0,48-94 0 0 0,-64 147-121 0 0,2 1-1 0 0,1 0 1 0 0,1 1 0 0 0,0 1-1 0 0,2 1 1 0 0,1 0-1 0 0,30-26 1 0 0,-46 45 1 0 0,0 0 0 0 0,0 0 0 0 0,0 1 0 0 0,0-1 1 0 0,1 1-1 0 0,-1 0 0 0 0,1 0 0 0 0,-1 0 0 0 0,1 1 0 0 0,0-1 1 0 0,5 0-1 0 0,-7 2 10 0 0,-1 0 1 0 0,1 0-1 0 0,-1 1 0 0 0,1-1 1 0 0,0 0-1 0 0,-1 1 1 0 0,1 0-1 0 0,-1-1 0 0 0,1 1 1 0 0,-1 0-1 0 0,0 1 1 0 0,1-1-1 0 0,-1 0 0 0 0,0 1 1 0 0,0-1-1 0 0,0 1 1 0 0,0-1-1 0 0,0 1 0 0 0,0 0 1 0 0,0 0-1 0 0,-1 0 1 0 0,4 4-1 0 0,6 14 12 0 0,0 0 0 0 0,-1 0-1 0 0,-1 1 1 0 0,-1 0 0 0 0,-1 1 0 0 0,0 0 0 0 0,2 24-1 0 0,11 29 29 0 0,-20-73-67 0 0,12 35 185 0 0,18 43 0 0 0,-25-69-775 0 0,0-1-1 0 0,1 1 1 0 0,0-1 0 0 0,1 0-1 0 0,0-1 1 0 0,1 0 0 0 0,0 0-1 0 0,12 10 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54.2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10 247 2780 0 0,'-5'-43'10090'0'0,"0"8"-6030"0"0,5 33-3951 0 0,1 0-1 0 0,-1 0 1 0 0,1 0-1 0 0,0 0 0 0 0,-1 1 1 0 0,1-1-1 0 0,0 0 1 0 0,0 0-1 0 0,0 1 1 0 0,0-1-1 0 0,1 0 1 0 0,-1 1-1 0 0,0-1 0 0 0,1 1 1 0 0,-1 0-1 0 0,1-1 1 0 0,2-1-1 0 0,27-17 485 0 0,-30 20-567 0 0,30-14-5 0 0,0 2 0 0 0,0 1 0 0 0,1 2 0 0 0,1 1 0 0 0,38-5 0 0 0,-23 4-444 0 0,172-24-3271 0 0,-76 26-4399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37.23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56 1576 0 0,'16'-7'8713'0'0,"187"-27"-1674"0"0,7 19-5049 0 0,209 28-2769 0 0,-284-3-2974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37.63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80 41 1884 0 0,'-33'-40'13834'0'0,"34"57"-13044"0"0,5 48 151 0 0,-3-1 1 0 0,-7 84 0 0 0,-19 93-101 0 0,-1 10-178 0 0,21-209-564 0 0,0 5-402 0 0,3-15-6113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38.03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388 51 536 0 0,'-6'-13'4008'0'0,"5"9"-3283"0"0,-1 0-1 0 0,1 0 0 0 0,-1 0 0 0 0,0 0 1 0 0,0 1-1 0 0,-1-1 0 0 0,-5-7 592 0 0,5 12-1055 0 0,0 0-1 0 0,1 0 1 0 0,-1 0 0 0 0,0 0 0 0 0,1 0 0 0 0,-1 0 0 0 0,1 1 0 0 0,-1-1 0 0 0,1 1-1 0 0,0-1 1 0 0,0 1 0 0 0,-1 0 0 0 0,1 0 0 0 0,1 0 0 0 0,-1 0 0 0 0,0 1 0 0 0,0-1 0 0 0,-1 4-1 0 0,-32 56 1088 0 0,27-46-909 0 0,-151 332 2254 0 0,130-268-2476 0 0,3 1 1 0 0,-23 127-1 0 0,45-182-154 0 0,1 0 0 0 0,1 0 0 0 0,2 0 1 0 0,0 1-1 0 0,2-1 0 0 0,1 0 0 0 0,1 0 0 0 0,1-1 0 0 0,1 1 0 0 0,18 47 0 0 0,-15-54-211 0 0,0 0 0 0 0,1-1 0 0 0,1 0 0 0 0,1-1 0 0 0,0 0 0 0 0,1-1 0 0 0,1 0 0 0 0,0-1 0 0 0,1-1 0 0 0,1 0-1 0 0,0-1 1 0 0,1-1 0 0 0,1 0 0 0 0,23 11 0 0 0,-19-12-909 0 0,0-2-1 0 0,1 0 1 0 0,27 6 0 0 0,-30-10-1248 0 0,0-2 0 0 0,23 2 0 0 0,-1-4-3638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38.45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274 59 444 0 0,'-10'-25'7847'0'0,"10"24"-7652"0"0,0-1 0 0 0,0 1 0 0 0,-1-1 0 0 0,1 1 0 0 0,0 0 0 0 0,0-1 0 0 0,0 1 0 0 0,1-1-1 0 0,-1 1 1 0 0,0 0 0 0 0,0-1 0 0 0,1 1 0 0 0,-1 0 0 0 0,1-1 0 0 0,-1 1 0 0 0,1 0 0 0 0,0 0 0 0 0,-1-1 0 0 0,1 1 0 0 0,1-1-1 0 0,-1 1-119 0 0,0 1 0 0 0,0-1 0 0 0,0 1 0 0 0,-1-1 0 0 0,1 1 0 0 0,0 0 0 0 0,0-1 0 0 0,0 1 0 0 0,0 0 0 0 0,0 0 0 0 0,0 0 0 0 0,0 0 0 0 0,0 0 0 0 0,0 0 0 0 0,0 0 0 0 0,0 0 0 0 0,0 0 0 0 0,0 0 0 0 0,0 1 0 0 0,0-1 0 0 0,0 0 0 0 0,0 1 0 0 0,0-1 0 0 0,2 1 0 0 0,23 13 553 0 0,-10-3-473 0 0,-1 2 0 0 0,-1 0 1 0 0,0 0-1 0 0,-1 2 1 0 0,0-1-1 0 0,-1 2 0 0 0,16 26 1 0 0,0 7-11 0 0,30 69 1 0 0,-46-87-128 0 0,-2 0 0 0 0,-1 1 0 0 0,-1 0 0 0 0,-1 0 0 0 0,-2 1 0 0 0,-2-1 0 0 0,-1 1 0 0 0,-1 0 0 0 0,-2 0 0 0 0,-1 0 0 0 0,-1 0 0 0 0,-17 63 0 0 0,6-44 228 0 0,-2-1-1 0 0,-3 0 1 0 0,-2-2 0 0 0,-2 0 0 0 0,-3-1 0 0 0,-1-2 0 0 0,-41 53 0 0 0,51-76-312 0 0,-2-1 0 0 0,-1 0 0 0 0,0-2 0 0 0,-2 0 0 0 0,0-1 0 0 0,-30 18 0 0 0,-17 1-3000 0 0,49-29-179 0 0,-36 9-1 0 0,23-10-2953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47.55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 65 2328 0 0,'-9'-12'10700'0'0,"8"9"-10225"0"0,6-1-302 0 0,0 1 0 0 0,0 1 1 0 0,1-1-1 0 0,-1 1 0 0 0,1-1 1 0 0,-1 2-1 0 0,1-1 1 0 0,10-1-1 0 0,57-8 155 0 0,-59 9-231 0 0,182-11-473 0 0,-192 13 244 0 0,-1 0 11 0 0,47 1-1571 0 0,-47-1 1368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48.22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219 6 1428 0 0,'-13'-6'6302'0'0,"9"7"-6061"0"0,-1-1-1 0 0,0 1 1 0 0,0 0 0 0 0,1 0-1 0 0,-1 1 1 0 0,1-1 0 0 0,-1 1-1 0 0,1 0 1 0 0,0 0 0 0 0,-1 0 0 0 0,1 1-1 0 0,0 0 1 0 0,1 0 0 0 0,-1 0-1 0 0,0 0 1 0 0,1 0 0 0 0,0 1-1 0 0,0-1 1 0 0,0 1 0 0 0,-3 5-1 0 0,-7 9 7 0 0,1-1-1 0 0,1 2 0 0 0,-11 25 0 0 0,11-18-134 0 0,1 0-1 0 0,0 1 1 0 0,2 1 0 0 0,2 0-1 0 0,0 0 1 0 0,2 0-1 0 0,1 0 1 0 0,1 1-1 0 0,1-1 1 0 0,2 1-1 0 0,1-1 1 0 0,1 1 0 0 0,1-1-1 0 0,2 0 1 0 0,1 0-1 0 0,1-1 1 0 0,1 0-1 0 0,1 0 1 0 0,2-1 0 0 0,0-1-1 0 0,2 0 1 0 0,1 0-1 0 0,23 29 1 0 0,-17-28-327 0 0,1-1 0 0 0,28 25 1 0 0,-38-39-762 0 0,1-1 0 0 0,1 0 1 0 0,-1-1-1 0 0,1-1 1 0 0,1 0-1 0 0,17 7 0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48.77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 1936 0 0,'14'-3'5932'0'0,"-7"5"-5703"0"0,0 0 0 0 0,0 0 0 0 0,0 1 0 0 0,-1-1 0 0 0,1 2-1 0 0,-1-1 1 0 0,0 1 0 0 0,0 0 0 0 0,0 0 0 0 0,0 0 0 0 0,-1 1 0 0 0,0 0 0 0 0,0 0 0 0 0,0 0 0 0 0,0 1-1 0 0,-1 0 1 0 0,0 0 0 0 0,3 6 0 0 0,10 17-60 0 0,-2 0 1 0 0,18 47-1 0 0,-15-27-57 0 0,-2 0 0 0 0,-2 2 0 0 0,-2-1 0 0 0,-3 2 0 0 0,6 99 0 0 0,-14-113 13 0 0,-2-1-1 0 0,-1 1 0 0 0,-3-1 0 0 0,0 0 0 0 0,-3 0 1 0 0,0 0-1 0 0,-3-1 0 0 0,-1-1 0 0 0,-17 35 0 0 0,21-53 3 0 0,-1-1-1 0 0,-1-1 1 0 0,-19 24 0 0 0,24-32-410 0 0,-1-1 1 0 0,0 0 0 0 0,0 0 0 0 0,0-1 0 0 0,-1 0-1 0 0,0 0 1 0 0,0 0 0 0 0,0-1 0 0 0,-14 6 0 0 0,5-5-2358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0:58.44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17 296 0 0,'8'-16'7233'0'0,"13"27"-6682"0"0,-18-9-487 0 0,0 1-1 0 0,0-1 1 0 0,1-1 0 0 0,-1 1 0 0 0,1 0-1 0 0,7 1 1 0 0,-9-2-18 0 0,4 2-193 0 0,0-1-1 0 0,0 0 1 0 0,0 0 0 0 0,12 2 0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1:25.63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75 996 168 0 0,'-46'40'20860'0'0,"45"-40"-20850"0"0,1 0-1 0 0,-1 0 1 0 0,1 0 0 0 0,0 0-1 0 0,-1 0 1 0 0,1 0 0 0 0,-1 0 0 0 0,1 0-1 0 0,-1 0 1 0 0,1 0 0 0 0,0 0-1 0 0,-1-1 1 0 0,1 1 0 0 0,-1 0-1 0 0,1 0 1 0 0,0 0 0 0 0,-1-1 0 0 0,1 1-1 0 0,0 0 1 0 0,-1 0 0 0 0,1-1-1 0 0,0 1 1 0 0,-1 0 0 0 0,1-1-1 0 0,0 1 1 0 0,0 0 0 0 0,0-1-1 0 0,-1 1 1 0 0,1-1 0 0 0,0 1 0 0 0,0 0-1 0 0,0-1 1 0 0,0 1 0 0 0,0-1-1 0 0,-1 1 1 0 0,1 0 0 0 0,0-1-1 0 0,0 0 1 0 0,-6-18 251 0 0,0-33-333 0 0,2 0 1 0 0,5-88-1 0 0,0 48-137 0 0,11-317 132 0 0,-2 273 121 0 0,-6 111-77 0 0,-1 12 67 0 0,-1 0 0 0 0,0-22 0 0 0,-2 34-39 0 0,1 0 0 0 0,-1 0 1 0 0,0 0-1 0 0,0 1 1 0 0,1-1-1 0 0,-1 0 1 0 0,0 0-1 0 0,1 1 0 0 0,-1-1 1 0 0,0 0-1 0 0,1 0 1 0 0,-1 1-1 0 0,1-1 1 0 0,-1 1-1 0 0,1-1 0 0 0,0 0 1 0 0,-1 1-1 0 0,1-1 1 0 0,0 1-1 0 0,-1-1 1 0 0,1 1-1 0 0,0 0 0 0 0,-1-1 1 0 0,1 1-1 0 0,0 0 1 0 0,0-1-1 0 0,-1 1 1 0 0,3 0-1 0 0,29-5-73 0 0,-19 3-13 0 0,68-5-793 0 0,111 2 0 0 0,-65 4-32 0 0,189-1-589 0 0,-188 2 1189 0 0,-121 1 310 0 0,4 0-46 0 0,31 0-1087 0 0,-38 0 697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1:26.17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31 30 948 0 0,'0'-30'12079'0'0,"-23"256"-8008"0"0,15 114-2619 0 0,9-321-2003 0 0,0 13 2038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28.3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61 2656 0 0,'-58'-61'18783'0'0,"61"62"-18301"0"0,-1 0-376 0 0,0 0 0 0 0,0 0 0 0 0,0 0 0 0 0,0 0 0 0 0,0 1 0 0 0,0-1 0 0 0,0 1 0 0 0,0 0 0 0 0,-1-1 0 0 0,1 1 0 0 0,-1 0 0 0 0,1 0 0 0 0,-1 0 0 0 0,0 0 0 0 0,2 4 0 0 0,21 44 690 0 0,-12-23-565 0 0,41 91 314 0 0,-34-72-241 0 0,3 0 1 0 0,39 63 0 0 0,-58-105-247 0 0,0-1 1 0 0,0 0-1 0 0,0 0 1 0 0,0 0-1 0 0,0 0 0 0 0,1-1 1 0 0,0 1-1 0 0,-1-1 0 0 0,1 0 1 0 0,0 0-1 0 0,0 0 0 0 0,0-1 1 0 0,0 0-1 0 0,0 1 0 0 0,1-1 1 0 0,-1-1-1 0 0,0 1 1 0 0,1 0-1 0 0,-1-1 0 0 0,0 0 1 0 0,1 0-1 0 0,-1-1 0 0 0,0 1 1 0 0,5-2-1 0 0,13-2 137 0 0,0-1 0 0 0,0-1 0 0 0,29-12 0 0 0,-42 14-132 0 0,259-107 654 0 0,-137 54-2729 0 0,1 4-5266 0 0,-89 36-1712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54.6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261 1 908 0 0,'-23'1'4322'0'0,"-45"0"4180"0"0,66-2-7946 0 0,-9 8 88 0 0,6 14-379 0 0,1 0-1 0 0,0 0 1 0 0,2 0 0 0 0,0 0 0 0 0,2 26-1 0 0,-1-16-133 0 0,27 499 643 0 0,-10-335-693 0 0,-15-180-50 0 0,0 1 1 0 0,-1 0-1 0 0,-1-1 0 0 0,-1 1 0 0 0,0 0 0 0 0,0-1 1 0 0,-8 24-1 0 0,7-33 65 0 0,0 1 1 0 0,0 0 0 0 0,0-1 0 0 0,-1 0 0 0 0,0 0-1 0 0,0 0 1 0 0,0 0 0 0 0,-1-1 0 0 0,0 0-1 0 0,0 1 1 0 0,0-2 0 0 0,-1 1 0 0 0,1-1 0 0 0,-1 0-1 0 0,0 0 1 0 0,0 0 0 0 0,-1-1 0 0 0,-10 4-1 0 0,-45 17 2165 0 0,60-23-1987 0 0,22-4-181 0 0,291-72-4045 0 0,-245 57 2521 0 0,-23 6-1500 0 0,-1-2 0 0 0,69-32 1 0 0,-70 24-2713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1:26.87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67 126 1468 0 0,'-1'-27'4837'0'0,"0"16"-3682"0"0,1 0-1 0 0,0 0 1 0 0,1 0-1 0 0,0 0 1 0 0,6-20 0 0 0,-7 29-882 0 0,0 1-232 0 0,0 1 1 0 0,0-1-1 0 0,0 1 0 0 0,0 0 1 0 0,0-1-1 0 0,0 1 0 0 0,0-1 1 0 0,0 1-1 0 0,1 0 0 0 0,-1-1 1 0 0,0 1-1 0 0,0-1 0 0 0,0 1 1 0 0,0 0-1 0 0,0-1 0 0 0,1 1 1 0 0,-1 0-1 0 0,0-1 0 0 0,0 1 1 0 0,1 0-1 0 0,-1 0 0 0 0,0-1 1 0 0,1 1-1 0 0,-1 0 0 0 0,0 0 1 0 0,1-1-1 0 0,-1 1 0 0 0,1 0 1 0 0,1 3 43 0 0,-1 1-1 0 0,1 0 1 0 0,-1-1 0 0 0,0 1 0 0 0,0 0 0 0 0,0 0 0 0 0,0 0 0 0 0,-1 0 0 0 0,1 0-1 0 0,-1 5 1 0 0,-3 51 710 0 0,1-39-529 0 0,-27 336 1853 0 0,-8 139-1266 0 0,32-381-614 0 0,-9 439 724 0 0,17-528-2683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1:27.6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1 137 684 0 0,'7'-33'8321'0'0,"-5"29"-7897"0"0,1 0 0 0 0,0 1-1 0 0,0-1 1 0 0,1 0 0 0 0,-1 1 0 0 0,1 0 0 0 0,-1 0 0 0 0,1 0-1 0 0,0 0 1 0 0,0 1 0 0 0,0 0 0 0 0,1-1 0 0 0,-1 1 0 0 0,1 1 0 0 0,8-3-1 0 0,8-1-449 0 0,1 0-1 0 0,28-1 1 0 0,-14 2 191 0 0,373-21-1092 0 0,-190 17 788 0 0,-64 6 221 0 0,-76 2 5 0 0,-47 2-43 0 0,-28-2-26 0 0,-1 0 17 0 0,11 1-9 0 0,-10 0 1 0 0,-1-1-32 0 0,0 0 47 0 0,0 1 1 0 0,0-1-1 0 0,0 1 0 0 0,0-1 0 0 0,0 1 0 0 0,0 0 1 0 0,0 0-1 0 0,0 1 0 0 0,0-1 0 0 0,-1 1 1 0 0,1-1-1 0 0,0 1 0 0 0,-1 0 0 0 0,1 0 0 0 0,-1 0 1 0 0,0 0-1 0 0,0 0 0 0 0,0 1 0 0 0,0-1 1 0 0,2 3-1 0 0,0 2 53 0 0,-1 1 1 0 0,0-1-1 0 0,0 0 1 0 0,-1 1-1 0 0,0-1 1 0 0,0 1-1 0 0,0 10 1 0 0,1 22 320 0 0,-1-1 1 0 0,-3 1-1 0 0,-8 64 1 0 0,1-20 83 0 0,3 34-157 0 0,5 1-1 0 0,20 155 1 0 0,-14-224-283 0 0,0-11 61 0 0,0 43 0 0 0,-6-80-102 0 0,2 5 956 0 0,0 6-3373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1:31.27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1496 149 48 0 0,'18'-59'5457'0'0,"16"-27"-2489"0"0,-34 85-2802 0 0,0 0-151 0 0,0 1 0 0 0,0 0 1 0 0,0 0-1 0 0,0 0 0 0 0,0 0 1 0 0,0 0-1 0 0,0 0 1 0 0,0 0-1 0 0,0-1 0 0 0,0 1 1 0 0,0 0-1 0 0,-1 0 0 0 0,1 0 1 0 0,0 0-1 0 0,0 0 0 0 0,0 0 1 0 0,0 0-1 0 0,0 0 0 0 0,0 0 1 0 0,0 0-1 0 0,0 0 0 0 0,0-1 1 0 0,-1 1-1 0 0,1 0 0 0 0,0 0 1 0 0,0 0-1 0 0,0 0 0 0 0,0 0 1 0 0,0 0-1 0 0,0 0 0 0 0,-1 0 1 0 0,1 0-1 0 0,0 0 0 0 0,0 0 1 0 0,0 0-1 0 0,0 0 0 0 0,0 0 1 0 0,0 0-1 0 0,-1 0 0 0 0,1 0 1 0 0,0 0-1 0 0,0 1 0 0 0,0-1 1 0 0,0 0-1 0 0,0 0 0 0 0,0 0 1 0 0,0 0-1 0 0,0 0 0 0 0,-1 0 1 0 0,1 0-1 0 0,0 0 0 0 0,0 0 1 0 0,0 0-1 0 0,0 1 1 0 0,0-1-1 0 0,0 0 0 0 0,0 0 1 0 0,0 0-1 0 0,0 0 0 0 0,-14 12 366 0 0,-19 23-293 0 0,22-24 58 0 0,-352 425 634 0 0,36 28-232 0 0,288-406-417 0 0,-376 466 1353 0 0,410-520-1476 0 0,-270 337 279 0 0,217-250-519 0 0,58-89 171 0 0,-2 2 562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11:31.87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80 99 364 0 0,'-11'-26'9366'0'0,"-12"-5"-6912"0"0,22 30-2322 0 0,1-1-7 0 0,-1-1 0 0 0,0 1-1 0 0,0 0 1 0 0,0-1 0 0 0,0 1-1 0 0,0 0 1 0 0,-1 0 0 0 0,-2-3-1 0 0,-1-3 1079 0 0,5 7-1179 0 0,0 1 0 0 0,0-1 0 0 0,0 1 0 0 0,0-1 0 0 0,-1 1 0 0 0,1 0 0 0 0,0-1 0 0 0,0 1 0 0 0,0-1 0 0 0,0 1 0 0 0,0 0 0 0 0,-1-1 0 0 0,1 1 0 0 0,0 0 0 0 0,0-1 0 0 0,-1 1 0 0 0,1 0 0 0 0,0-1 0 0 0,0 1 0 0 0,-1 0 0 0 0,1 0 0 0 0,0-1 0 0 0,-1 1 0 0 0,1 0 0 0 0,-1-1 0 0 0,-1 5-21 0 0,0-1 0 0 0,0 0-1 0 0,0 0 1 0 0,0 1 0 0 0,0-1-1 0 0,1 0 1 0 0,-1 1 0 0 0,1 0-1 0 0,0-1 1 0 0,0 1 0 0 0,1 0-1 0 0,-1 0 1 0 0,1 4 0 0 0,-3 58 64 0 0,4-54-31 0 0,8 176 377 0 0,-9-185-374 0 0,1 0-1 0 0,-1 0 0 0 0,0 0 0 0 0,1 0 0 0 0,0-1 1 0 0,0 1-1 0 0,0 0 0 0 0,0 0 0 0 0,0 0 1 0 0,1-1-1 0 0,-1 1 0 0 0,4 4 0 0 0,-4-6 57 0 0,9-1 34 0 0,-7 1-109 0 0,0-1 0 0 0,-1 0-1 0 0,1 0 1 0 0,0-1-1 0 0,0 1 1 0 0,0-1-1 0 0,0 1 1 0 0,3-2-1 0 0,67-27-1612 0 0,87-49 0 0 0,-82 38-5178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27:15.63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41 466 2172 0 0,'0'-2'252'0'0,"-2"-10"1403"0"0,-1-1 0 0 0,0 1 0 0 0,-1-1 0 0 0,0 1 0 0 0,-1 0 0 0 0,-1 1 0 0 0,-7-14 671 0 0,24 55-2011 0 0,35 59 295 0 0,111 160 0 0 0,86 66 336 0 0,-192-251-698 0 0,-25-30-84 0 0,-12-14 2 0 0,0-1 1 0 0,2-1-1 0 0,0 0 0 0 0,1-1 0 0 0,37 29 0 0 0,-52-45-127 0 0,0 0 0 0 0,1 0 0 0 0,-1-1-1 0 0,1 1 1 0 0,-1 0 0 0 0,0-1 0 0 0,1 0-1 0 0,-1 1 1 0 0,1-1 0 0 0,0 0 0 0 0,-1 0 0 0 0,1-1-1 0 0,-1 1 1 0 0,1 0 0 0 0,-1-1 0 0 0,0 0 0 0 0,1 1-1 0 0,-1-1 1 0 0,0 0 0 0 0,1 0 0 0 0,-1 0-1 0 0,0-1 1 0 0,0 1 0 0 0,0 0 0 0 0,0-1 0 0 0,0 0-1 0 0,0 1 1 0 0,2-3 0 0 0,5-5 20 0 0,0 0 0 0 0,-1 0 0 0 0,0-1 0 0 0,7-13 0 0 0,23-37-52 0 0,-4-2 0 0 0,40-99 0 0 0,35-142-530 0 0,-24 60 261 0 0,-58 169 168 0 0,83-187-1550 0 0,-108 257 1205 0 0,1-1 1 0 0,-1 1-1 0 0,1 0 0 0 0,0 0 0 0 0,1 0 0 0 0,5-5 1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27:16.13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209 47 1644 0 0,'0'0'1226'0'0,"16"0"1953"0"0,38-47 7650 0 0,-63 51-10702 0 0,-1 0-1 0 0,1 0 0 0 0,0 1 1 0 0,0 0-1 0 0,0 1 0 0 0,1 0 1 0 0,0 0-1 0 0,-13 13 1 0 0,-5 7 218 0 0,-26 33 1 0 0,39-42-209 0 0,1-1-1 0 0,0 2 1 0 0,1-1-1 0 0,1 1 1 0 0,1 1-1 0 0,1 0 1 0 0,0 0-1 0 0,2 1 1 0 0,0 0-1 0 0,-5 32 1 0 0,10-40-79 0 0,0 0 1 0 0,0 0-1 0 0,1 1 1 0 0,1-1-1 0 0,0 0 1 0 0,1 0-1 0 0,0 0 1 0 0,0 0-1 0 0,2 0 1 0 0,-1-1-1 0 0,2 1 1 0 0,-1-1 0 0 0,1 0-1 0 0,1 0 1 0 0,0-1-1 0 0,1 0 1 0 0,0 0-1 0 0,0 0 1 0 0,11 9-1 0 0,-7-8-169 0 0,1 0-1 0 0,1-1 1 0 0,-1-1-1 0 0,2 0 0 0 0,-1 0 1 0 0,1-2-1 0 0,1 0 1 0 0,-1 0-1 0 0,1-1 0 0 0,0-1 1 0 0,0-1-1 0 0,1 0 1 0 0,0-1-1 0 0,-1 0 0 0 0,1-2 1 0 0,29 1-1 0 0,-16-3-922 0 0,0-1-1 0 0,-1-1 0 0 0,37-9 1 0 0,-23 1-2841 0 0,60-24 1 0 0,-52 14-1317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27:16.56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438 19 2108 0 0,'-3'-15'13081'0'0,"1"12"-12497"0"0,-205 105 1487 0 0,181-87-1989 0 0,1 1-1 0 0,0 2 1 0 0,1 0-1 0 0,1 2 1 0 0,-35 38-1 0 0,53-52 6 0 0,0 0 0 0 0,1 0-1 0 0,0 0 1 0 0,0 1 0 0 0,0-1 0 0 0,1 1 0 0 0,0 0 0 0 0,1 0-1 0 0,-1 0 1 0 0,1 1 0 0 0,0-1 0 0 0,1 0 0 0 0,0 1 0 0 0,0-1-1 0 0,1 1 1 0 0,0-1 0 0 0,0 1 0 0 0,0 0 0 0 0,1-1 0 0 0,1 0-1 0 0,1 9 1 0 0,1-5 0 0 0,0 0 0 0 0,1 0 0 0 0,0-1-1 0 0,1 0 1 0 0,0 0 0 0 0,0 0 0 0 0,1-1 0 0 0,0 0 0 0 0,1 0-1 0 0,0-1 1 0 0,0 0 0 0 0,1 0 0 0 0,13 9 0 0 0,-4-5-72 0 0,0 0 0 0 0,2-1 0 0 0,-1-1 0 0 0,1-1 0 0 0,0-1 0 0 0,1-1 0 0 0,0 0 0 0 0,1-2 0 0 0,-1 0 1 0 0,27 2-1 0 0,-25-6-462 0 0,-1 0 0 0 0,1-2 1 0 0,0 0-1 0 0,0-2 1 0 0,42-9-1 0 0,-42 5-789 0 0,0 0 0 0 0,23-11 0 0 0,12-13-5586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27:17.83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40 1 216 0 0,'0'0'1336'0'0,"3"14"822"0"0,-3 0-1293 0 0,-1-1 0 0 0,0 1 0 0 0,-7 27 0 0 0,0 7 158 0 0,-9 138 1192 0 0,9 281 0 0 0,17-317-1776 0 0,7 0 0 0 0,46 197 1 0 0,-51-296-536 0 0,2-2 1 0 0,2 0-1 0 0,40 89 1 0 0,-44-112-549 0 0,-9-20 35 0 0,0-1 1 0 0,0 0-1 0 0,1 1 1 0 0,-1-1-1 0 0,5 5 1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27:18.33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48 460 952 0 0,'-13'7'2127'0'0,"-21"7"4832"0"0,42-27-6467 0 0,0 1 0 0 0,18-19 0 0 0,-1 1-136 0 0,297-348 715 0 0,-321 377-1053 0 0,0-1 0 0 0,0 1 0 0 0,0 0 1 0 0,0 0-1 0 0,0 0 0 0 0,0 0 1 0 0,0 0-1 0 0,0 0 0 0 0,1 0 1 0 0,-1 0-1 0 0,0 0 0 0 0,1 1 0 0 0,-1-1 1 0 0,1 1-1 0 0,-1-1 0 0 0,1 1 1 0 0,-1-1-1 0 0,1 1 0 0 0,-1 0 0 0 0,1-1 1 0 0,-1 1-1 0 0,3 0 0 0 0,-3 1 7 0 0,0 0 0 0 0,1 0 0 0 0,-1 0 0 0 0,1 0 0 0 0,-1 0 0 0 0,0 0 0 0 0,0 0 0 0 0,0 0 0 0 0,0 1 0 0 0,0-1-1 0 0,0 0 1 0 0,0 1 0 0 0,0-1 0 0 0,0 1 0 0 0,-1-1 0 0 0,1 1 0 0 0,0-1 0 0 0,-1 1 0 0 0,1-1 0 0 0,-1 4 0 0 0,19 61 205 0 0,54 166-168 0 0,-56-189-442 0 0,1-1 0 0 0,3 0 0 0 0,31 49-1 0 0,8-4-1606 0 0,-16-31-2161 0 0,-18-25 31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27:18.98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22 764 16 0 0,'-3'-5'785'0'0,"1"0"0"0"0,-1 0 1 0 0,1 0-1 0 0,-1 0 0 0 0,1 0 0 0 0,1 0 1 0 0,-1-1-1 0 0,1 1 0 0 0,-1-6 0 0 0,2 9-638 0 0,0-1-1 0 0,0 1 0 0 0,0 0 0 0 0,0 0 1 0 0,0 0-1 0 0,0 0 0 0 0,1-1 0 0 0,-1 1 0 0 0,1 0 1 0 0,-1 0-1 0 0,1 0 0 0 0,0 0 0 0 0,0 0 0 0 0,0 0 1 0 0,0 0-1 0 0,0 0 0 0 0,0 1 0 0 0,0-1 0 0 0,1 0 1 0 0,-1 1-1 0 0,1-1 0 0 0,-1 1 0 0 0,1-1 1 0 0,3-1-1 0 0,-3 1 199 0 0,2 3-46 0 0,5 1-175 0 0,0 1 1 0 0,0-1-1 0 0,0 2 0 0 0,-1-1 1 0 0,1 1-1 0 0,-1 1 0 0 0,0 0 1 0 0,0 0-1 0 0,-1 0 0 0 0,1 1 1 0 0,-1 0-1 0 0,-1 0 1 0 0,12 14-1 0 0,9 13 338 0 0,40 64-1 0 0,-48-67-215 0 0,58 96 328 0 0,26 38 164 0 0,-82-135-542 0 0,1 0 1 0 0,1-2 0 0 0,34 31-1 0 0,-54-54-144 0 0,1-1 1 0 0,0 0-1 0 0,0 0 0 0 0,0 0 0 0 0,0-1 0 0 0,0 1 0 0 0,0-1 0 0 0,1 0 1 0 0,-1 0-1 0 0,1 0 0 0 0,0-1 0 0 0,-1 0 0 0 0,1 0 0 0 0,5 1 0 0 0,-6-2-34 0 0,-1-1 0 0 0,0 1 0 0 0,1-1 0 0 0,-1 0 0 0 0,1 0 0 0 0,-1 0 0 0 0,0 0 0 0 0,0 0 0 0 0,1-1 0 0 0,-1 1 0 0 0,0-1 0 0 0,0 0 0 0 0,-1 0 0 0 0,1 0 0 0 0,0 0 0 0 0,-1-1 0 0 0,1 1 0 0 0,-1-1 0 0 0,0 1 0 0 0,3-5 0 0 0,4-5-11 0 0,-1-1-1 0 0,-1 0 1 0 0,0 0-1 0 0,-1-1 1 0 0,0 0-1 0 0,-1 0 0 0 0,0 0 1 0 0,3-22-1 0 0,0-15-109 0 0,2-56 0 0 0,-8 80 67 0 0,0-547-1131 0 0,-9 257-1033 0 0,12 260 375 0 0,-4 54 1370 0 0,-1 0 0 0 0,1 0 0 0 0,0-1 0 0 0,0 1 0 0 0,0 0 0 0 0,1 0 0 0 0,-1 0-1 0 0,1 0 1 0 0,-1 0 0 0 0,1 1 0 0 0,0-1 0 0 0,0 0 0 0 0,0 1 0 0 0,3-3 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55.0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473 105 1264 0 0,'-9'-22'4296'0'0,"-1"1"0"0"0,-27-41 901 0 0,36 62-5137 0 0,0 0-1 0 0,1 0 1 0 0,-1 0-1 0 0,0 0 1 0 0,0 1-1 0 0,1-1 0 0 0,-1 0 1 0 0,0 0-1 0 0,0 0 1 0 0,0 1-1 0 0,1-1 1 0 0,-1 0-1 0 0,0 1 0 0 0,1-1 1 0 0,-1 0-1 0 0,0 1 1 0 0,1-1-1 0 0,-1 1 1 0 0,1-1-1 0 0,-1 1 0 0 0,0 1 1 0 0,-103 374 2110 0 0,-63 270-1533 0 0,130-471-1148 0 0,-25 126 1284 0 0,45-201-4614 0 0,3-1-4027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27:19.90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17 381 1676 0 0,'-17'-9'11129'0'0,"21"11"-11026"0"0,0 0 0 0 0,-1 0 1 0 0,0 0-1 0 0,1 1 0 0 0,-1-1 1 0 0,0 1-1 0 0,0 0 0 0 0,0 0 1 0 0,-1 0-1 0 0,1 0 0 0 0,-1 1 1 0 0,0-1-1 0 0,0 1 0 0 0,0-1 1 0 0,2 6-1 0 0,25 67 264 0 0,-22-52-261 0 0,104 340 514 0 0,-108-352-521 0 0,1 4-3 0 0,-4-23-100 0 0,-11-37-63 0 0,-1 0 1 0 0,-27-62-1 0 0,-15-52 748 0 0,43 113-244 0 0,1 0-1 0 0,-3-57 1 0 0,12 79-362 0 0,0 1 0 0 0,2 0 1 0 0,1 0-1 0 0,1 0 0 0 0,0 0 0 0 0,13-39 1 0 0,-10 42-84 0 0,1 0 0 0 0,20-35 0 0 0,-22 45-13 0 0,0 1 0 0 0,0 0 0 0 0,1 1 0 0 0,1 0 1 0 0,-1 0-1 0 0,1 0 0 0 0,0 0 0 0 0,10-6 0 0 0,-15 12 21 0 0,-1 1-1 0 0,1-1 0 0 0,0 0 0 0 0,0 1 1 0 0,0-1-1 0 0,-1 1 0 0 0,1 0 1 0 0,0 0-1 0 0,0 0 0 0 0,0 0 1 0 0,0 0-1 0 0,0 0 0 0 0,0 0 0 0 0,-1 0 1 0 0,1 1-1 0 0,0-1 0 0 0,3 2 1 0 0,28 15 4 0 0,-21-7-2 0 0,-1 0 1 0 0,-1 1 0 0 0,1 1 0 0 0,-2 0 0 0 0,0 0 0 0 0,0 1-1 0 0,-1 0 1 0 0,10 23 0 0 0,-8-15-68 0 0,-2 1 0 0 0,0 1-1 0 0,-2-1 1 0 0,8 46 0 0 0,-13-59 47 0 0,0-1 0 0 0,0 1 1 0 0,-1 0-1 0 0,0-1 0 0 0,-1 1 0 0 0,0 0 1 0 0,0-1-1 0 0,-1 1 0 0 0,0-1 0 0 0,0 0 1 0 0,-1 0-1 0 0,0 1 0 0 0,-1-2 0 0 0,1 1 1 0 0,-2 0-1 0 0,1-1 0 0 0,-1 0 0 0 0,0 0 1 0 0,0 0-1 0 0,-1 0 0 0 0,0-1 0 0 0,0 0 1 0 0,-1-1-1 0 0,0 1 0 0 0,0-1 0 0 0,0 0 1 0 0,0-1-1 0 0,-15 7 0 0 0,-14 0 501 0 0,33-10-350 0 0,3-2-130 0 0,0 1-1 0 0,0 0 1 0 0,0-1-1 0 0,0 1 0 0 0,0-1 1 0 0,0 1-1 0 0,0-1 1 0 0,0 1-1 0 0,0 0 1 0 0,0-1-1 0 0,0 1 0 0 0,0-1 1 0 0,0 1-1 0 0,0-1 1 0 0,0 1-1 0 0,0 0 1 0 0,0-1-1 0 0,1 1 0 0 0,-1-1 1 0 0,0 1-1 0 0,0 0 1 0 0,0-1-1 0 0,1 1 1 0 0,-1 0-1 0 0,0-1 0 0 0,1 1 1 0 0,-1-1-1 0 0,19-5-48 0 0,0 0 1 0 0,1 1-1 0 0,-1 1 0 0 0,1 1 0 0 0,0 0 0 0 0,0 2 1 0 0,0 0-1 0 0,0 1 0 0 0,29 5 0 0 0,-38-4 23 0 0,-1 2-1 0 0,1-1 1 0 0,0 1-1 0 0,-1 1 1 0 0,1 0-1 0 0,-1 0 0 0 0,0 1 1 0 0,12 8-1 0 0,-16-9 35 0 0,-1 1-1 0 0,0-1 0 0 0,1 1 0 0 0,-2 0 1 0 0,1 0-1 0 0,-1 1 0 0 0,1-1 0 0 0,-1 1 1 0 0,-1 0-1 0 0,1 0 0 0 0,-1 0 0 0 0,0 0 1 0 0,-1 1-1 0 0,3 8 0 0 0,-3-8 67 0 0,-1 1-1 0 0,0 0 0 0 0,-1 0 0 0 0,1 0 1 0 0,-1 0-1 0 0,-1-1 0 0 0,0 1 1 0 0,0 0-1 0 0,0 0 0 0 0,-1-1 0 0 0,0 1 1 0 0,-1 0-1 0 0,1-1 0 0 0,-1 0 1 0 0,-1 0-1 0 0,0 0 0 0 0,0 0 0 0 0,0 0 1 0 0,-1-1-1 0 0,1 0 0 0 0,-2 0 1 0 0,-6 7-1 0 0,-1-1 66 0 0,0 0-1 0 0,-1 0 1 0 0,0-1 0 0 0,-1-1-1 0 0,0-1 1 0 0,-1 0 0 0 0,0-1-1 0 0,-28 11 1 0 0,21-12-97 0 0,-1-2 1 0 0,0 0 0 0 0,-24 2-1 0 0,-30-3-3889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27:20.83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89 221 2196 0 0,'-10'-30'6788'0'0,"2"4"-1644"0"0,18 54-4299 0 0,78 301 118 0 0,-38-128-926 0 0,-37-154-4 0 0,22 93 340 0 0,-35-139-356 0 0,0 0 1 0 0,1 0 0 0 0,-1 0-1 0 0,0 1 1 0 0,0-1-1 0 0,1 0 1 0 0,-1 0-1 0 0,0 0 1 0 0,0 0-1 0 0,-1 1 1 0 0,1-1 0 0 0,0 0-1 0 0,0 0 1 0 0,0 0-1 0 0,-1 0 1 0 0,0 2-1 0 0,1-3-11 0 0,-1 0-1 0 0,0 0 1 0 0,1 0-1 0 0,-1 0 0 0 0,1 0 1 0 0,-1 0-1 0 0,1 0 1 0 0,-1 0-1 0 0,1-1 0 0 0,-1 1 1 0 0,1 0-1 0 0,0 0 1 0 0,-1-1-1 0 0,1 1 0 0 0,-1 0 1 0 0,1-1-1 0 0,-1 1 0 0 0,1-1 1 0 0,0 1-1 0 0,-1 0 1 0 0,1-1-1 0 0,0 1 0 0 0,0-1 1 0 0,-1 0-1 0 0,-25-38 31 0 0,-14-37 914 0 0,4-1 0 0 0,3-2 1 0 0,-31-114-1 0 0,62 185-854 0 0,-42-165 1065 0 0,40 153-1166 0 0,2 0 0 0 0,0-1 0 0 0,1 1 0 0 0,1-1 0 0 0,1 1 0 0 0,5-35 0 0 0,-4 49-36 0 0,0-1 0 0 0,0 0 0 0 0,0 1 0 0 0,1-1 0 0 0,0 1 0 0 0,0 0 0 0 0,1 0 0 0 0,5-7 0 0 0,-7 10 8 0 0,1 0 1 0 0,-1 0-1 0 0,1 0 1 0 0,0 0-1 0 0,0 1 1 0 0,0 0-1 0 0,0-1 1 0 0,0 1-1 0 0,0 0 0 0 0,1 1 1 0 0,-1-1-1 0 0,1 0 1 0 0,-1 1-1 0 0,1 0 1 0 0,0 0-1 0 0,5-1 1 0 0,0 1 3 0 0,0 0 1 0 0,1 1 0 0 0,-1 0-1 0 0,0 1 1 0 0,1 0-1 0 0,-1 0 1 0 0,0 1 0 0 0,0 0-1 0 0,0 0 1 0 0,0 1 0 0 0,0 1-1 0 0,-1-1 1 0 0,1 1 0 0 0,-1 1-1 0 0,0 0 1 0 0,0 0-1 0 0,-1 0 1 0 0,0 1 0 0 0,0 0-1 0 0,0 0 1 0 0,0 1 0 0 0,-1 0-1 0 0,0 0 1 0 0,-1 1 0 0 0,9 13-1 0 0,-9-12 35 0 0,-1-1 0 0 0,1 1-1 0 0,-1 0 1 0 0,-1 0 0 0 0,0 1 0 0 0,0-1 0 0 0,-1 1-1 0 0,0 0 1 0 0,-1-1 0 0 0,0 1 0 0 0,0 0-1 0 0,-1 0 1 0 0,-1 0 0 0 0,1-1 0 0 0,-1 1-1 0 0,-4 13 1 0 0,2-12 9 0 0,-1-1-1 0 0,0 0 0 0 0,-1-1 1 0 0,0 1-1 0 0,0-1 1 0 0,-1 0-1 0 0,0 0 0 0 0,-1-1 1 0 0,-8 10-1 0 0,14-17-21 0 0,0 0 0 0 0,0-1 0 0 0,1 1 0 0 0,-1 0 0 0 0,0-1 0 0 0,1 1 0 0 0,-1 0 0 0 0,1 0 0 0 0,-1-1 0 0 0,1 1 0 0 0,-1 0 0 0 0,1 0-1 0 0,0 0 1 0 0,-1 0 0 0 0,1 0 0 0 0,0-1 0 0 0,0 1 0 0 0,0 0 0 0 0,-1 0 0 0 0,1 0 0 0 0,0 0 0 0 0,1 2 0 0 0,-1-2 3 0 0,1-1 0 0 0,-1 1-1 0 0,1 0 1 0 0,-1-1 0 0 0,1 1 0 0 0,0-1 0 0 0,-1 1 0 0 0,1-1-1 0 0,0 1 1 0 0,-1-1 0 0 0,1 1 0 0 0,0-1 0 0 0,0 0 0 0 0,-1 1-1 0 0,1-1 1 0 0,0 0 0 0 0,0 0 0 0 0,0 0 0 0 0,1 1 0 0 0,50-2-39 0 0,-43 1 35 0 0,16 1-12 0 0,0 1 0 0 0,0 1 0 0 0,0 2 0 0 0,0 1 0 0 0,-1 0 0 0 0,25 11-1 0 0,-38-13 21 0 0,-1 0 0 0 0,0 1-1 0 0,-1 0 1 0 0,1 1 0 0 0,-1 0-1 0 0,0 1 1 0 0,-1-1-1 0 0,1 2 1 0 0,-1-1 0 0 0,-1 1-1 0 0,1 0 1 0 0,-1 1 0 0 0,-1 0-1 0 0,0 0 1 0 0,10 18 0 0 0,-14-21 46 0 0,0-1 1 0 0,0 1 0 0 0,0 0-1 0 0,0-1 1 0 0,-1 1 0 0 0,0 0 0 0 0,-1 0-1 0 0,1 0 1 0 0,-1 0 0 0 0,0 0 0 0 0,0 0-1 0 0,-1 0 1 0 0,0 0 0 0 0,0 0 0 0 0,0-1-1 0 0,-3 8 1 0 0,0-6 43 0 0,1 0 0 0 0,-1 1 0 0 0,-1-1 0 0 0,1-1 0 0 0,-1 1 1 0 0,0-1-1 0 0,-1 0 0 0 0,0 0 0 0 0,0 0 0 0 0,-9 6 0 0 0,-12 6 226 0 0,0-1 1 0 0,-2-2-1 0 0,1-1 1 0 0,-54 18-1 0 0,8-10-790 0 0,24-7-4950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27:22.68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10 223 608 0 0,'0'12'3787'0'0,"17"141"2463"0"0,4 83-3452 0 0,2 112-908 0 0,-16-119-1192 0 0,-53-445-5219 0 0,33 138 4847 0 0,3-1-1 0 0,4 0 1 0 0,3 0-1 0 0,14-146 1 0 0,-7 192-183 0 0,2 0 0 0 0,0 0 0 0 0,3 1 1 0 0,0 0-1 0 0,24-52 0 0 0,-26 69-137 0 0,1 1 1 0 0,-1 0-1 0 0,2 1 0 0 0,0 0 1 0 0,1 0-1 0 0,0 1 0 0 0,1 0 1 0 0,0 1-1 0 0,1 0 0 0 0,0 1 1 0 0,1 1-1 0 0,0 0 0 0 0,0 0 1 0 0,17-7-1 0 0,-23 13 0 0 0,0 0-1 0 0,0 1 1 0 0,0 0-1 0 0,0 0 1 0 0,1 0 0 0 0,-1 1-1 0 0,0 0 1 0 0,1 1 0 0 0,-1-1-1 0 0,1 1 1 0 0,-1 1-1 0 0,1 0 1 0 0,-1 0 0 0 0,13 3-1 0 0,-11-1 2 0 0,0 1 0 0 0,0 0-1 0 0,0 0 1 0 0,-1 1 0 0 0,1 0 0 0 0,-1 1-1 0 0,0 0 1 0 0,-1 0 0 0 0,1 0 0 0 0,7 10-1 0 0,-5-4 6 0 0,0 0-1 0 0,-1 0 0 0 0,0 1 1 0 0,-1 0-1 0 0,-1 1 0 0 0,0 0 1 0 0,-1 0-1 0 0,-1 0 1 0 0,0 1-1 0 0,0-1 0 0 0,-2 1 1 0 0,0 0-1 0 0,0 1 0 0 0,-1 16 1 0 0,-1-21-5 0 0,-2 0 0 0 0,1 0 1 0 0,-2 0-1 0 0,1 0 0 0 0,-1-1 1 0 0,-1 1-1 0 0,0-1 0 0 0,0 1 1 0 0,-1-1-1 0 0,-1 0 0 0 0,0 0 1 0 0,0-1-1 0 0,0 1 0 0 0,-1-1 1 0 0,-1-1-1 0 0,0 1 0 0 0,0-1 1 0 0,0 0-1 0 0,-1 0 0 0 0,0-1 1 0 0,-1 0-1 0 0,0-1 0 0 0,0 0 1 0 0,0 0-1 0 0,-1-1 0 0 0,-17 7 1 0 0,-3-1 23 0 0,-2-2 1 0 0,-32 5 0 0 0,0 0-31 0 0,60-13-27 0 0,2 0 4 0 0,-7 1-18 0 0,7-1 6 0 0,-3 7 33 0 0,20 12 76 0 0,2 0-1 0 0,22 21 1 0 0,19 22 100 0 0,-2 6-66 0 0,119 159 198 0 0,-96-121-539 0 0,-23-39-3019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27:23.16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325 38 1264 0 0,'0'0'7499'0'0,"-24"-29"-2193"0"0,-26 20-3914 0 0,41 9-1326 0 0,0 1 0 0 0,0-1 0 0 0,-1 1 0 0 0,1 1 1 0 0,0 0-1 0 0,0 0 0 0 0,0 1 0 0 0,1 0 0 0 0,-1 0 1 0 0,1 1-1 0 0,0 0 0 0 0,-1 1 0 0 0,2 0 0 0 0,-13 9 1 0 0,10-6 30 0 0,0 1 1 0 0,1-1 0 0 0,1 2-1 0 0,-1-1 1 0 0,1 1 0 0 0,1 0 0 0 0,0 1-1 0 0,1-1 1 0 0,-10 22 0 0 0,12-22-59 0 0,1 1 0 0 0,0-1 0 0 0,0 1-1 0 0,1 0 1 0 0,0 0 0 0 0,1 0 0 0 0,1 0 0 0 0,0 0 0 0 0,0 0 0 0 0,1 0 0 0 0,0 0-1 0 0,1 0 1 0 0,0 0 0 0 0,5 12 0 0 0,-3-10 172 0 0,2 0-1 0 0,0 0 1 0 0,0-1 0 0 0,1 1-1 0 0,1-2 1 0 0,0 1 0 0 0,1-1-1 0 0,0 0 1 0 0,0-1 0 0 0,16 14-1 0 0,-13-15-370 0 0,0 1-1 0 0,1-2 1 0 0,0 0-1 0 0,0 0 1 0 0,1-1 0 0 0,0-1-1 0 0,0 0 1 0 0,0-1-1 0 0,25 5 1 0 0,-27-7-700 0 0,0-2-1 0 0,0 1 1 0 0,0-2 0 0 0,0 0 0 0 0,0 0-1 0 0,-1-1 1 0 0,1 0 0 0 0,0-1 0 0 0,0-1 0 0 0,0 0-1 0 0,-1 0 1 0 0,21-10 0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29:54.76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13 554 2068 0 0,'-13'-63'8140'0'0,"15"57"-7019"0"0,-1 6-1104 0 0,-1 0-1 0 0,1 0 0 0 0,-1 0 0 0 0,0 0 0 0 0,1 0 0 0 0,-1 0 0 0 0,0 0 0 0 0,1 0 0 0 0,-1 0 0 0 0,0 0 0 0 0,1 0 0 0 0,-1 0 0 0 0,0 0 0 0 0,1 0 1 0 0,-1 1-1 0 0,0-1 0 0 0,1 0 0 0 0,-1 0 0 0 0,0 0 0 0 0,0 1 0 0 0,1-1 0 0 0,-1 0 0 0 0,0 0 0 0 0,0 1 0 0 0,1-1 0 0 0,-1 0 0 0 0,0 1 0 0 0,0-1 1 0 0,0 0-1 0 0,1 0 0 0 0,-1 1 0 0 0,11 13 206 0 0,-1 1 1 0 0,0 0-1 0 0,-1 0 0 0 0,-1 1 1 0 0,12 31-1 0 0,24 95 539 0 0,-25-73-436 0 0,71 264 549 0 0,-29-96-259 0 0,-37-138-57 0 0,-24-96-537 0 0,0-3-18 0 0,0 0 0 0 0,0 0-1 0 0,0 1 1 0 0,0-1 0 0 0,0 0 0 0 0,0 1-1 0 0,0-1 1 0 0,0 0 0 0 0,0 1 0 0 0,0-1-1 0 0,0 0 1 0 0,0 0 0 0 0,0 1 0 0 0,0-1 0 0 0,-1 0-1 0 0,1 0 1 0 0,0 1 0 0 0,0-1 0 0 0,0 0-1 0 0,0 0 1 0 0,-1 1 0 0 0,1-1 0 0 0,0 0-1 0 0,0 0 1 0 0,0 0 0 0 0,-1 1 0 0 0,1-1-1 0 0,0 0 1 0 0,-1 0 0 0 0,-2-3 1 0 0,-1-1 0 0 0,0 0 0 0 0,1 0 0 0 0,0 0 0 0 0,0 0 0 0 0,0 0 0 0 0,1-1 0 0 0,-1 1 1 0 0,-1-6-1 0 0,-19-51 47 0 0,18 45-47 0 0,-118-411-54 0 0,112 386 54 0 0,5 18 5 0 0,-16-59 286 0 0,3-1 1 0 0,-13-136-1 0 0,30 190-194 0 0,2-1 1 0 0,2 1-1 0 0,0 0 1 0 0,11-46-1 0 0,-8 56-81 0 0,0 0-1 0 0,2 1 1 0 0,0 0-1 0 0,1 0 1 0 0,1 1-1 0 0,0 0 1 0 0,23-30 0 0 0,-22 34-12 0 0,0 2 0 0 0,1-1 0 0 0,1 1-1 0 0,0 1 1 0 0,0 0 0 0 0,1 1 0 0 0,0 0 0 0 0,1 1 0 0 0,0 0 0 0 0,0 1 0 0 0,1 1 0 0 0,22-7 0 0 0,-26 10-11 0 0,1 0 0 0 0,0 1 0 0 0,0 0 0 0 0,0 1 0 0 0,0 1 0 0 0,0 0 0 0 0,0 0 0 0 0,-1 1 0 0 0,1 1 0 0 0,0 0 0 0 0,0 1 0 0 0,0 0 0 0 0,-1 0-1 0 0,0 1 1 0 0,0 1 0 0 0,0 0 0 0 0,11 7 0 0 0,-8-3-4 0 0,0 1 1 0 0,0 0-1 0 0,-1 1 0 0 0,0 1 0 0 0,-1 0 0 0 0,0 1 0 0 0,-1 0 0 0 0,-1 0 0 0 0,0 1 0 0 0,-1 1 1 0 0,0-1-1 0 0,-1 2 0 0 0,6 17 0 0 0,-8-19 11 0 0,-2 1 0 0 0,0-1 1 0 0,-1 1-1 0 0,-1 0 0 0 0,0 0 1 0 0,0 0-1 0 0,-2 0 0 0 0,0 0 0 0 0,-1 0 1 0 0,0 0-1 0 0,-1-1 0 0 0,-1 1 0 0 0,0 0 1 0 0,-1-1-1 0 0,-7 18 0 0 0,2-13-4 0 0,0 0 1 0 0,-1-1-1 0 0,-1 0 0 0 0,-1-1 0 0 0,0 0 0 0 0,-1-1 0 0 0,-1 0 0 0 0,0-1 0 0 0,-2-1 1 0 0,1 0-1 0 0,-29 18 0 0 0,11-11-58 0 0,-2-1 0 0 0,0-2 1 0 0,-2-2-1 0 0,0-1 0 0 0,-41 11 1 0 0,75-25 26 0 0,-3-2 122 0 0,7-2 1 0 0,18-6 32 0 0,27-6 68 0 0,-30 14-166 0 0,0 0 1 0 0,1 0-1 0 0,-1 2 0 0 0,0 0 0 0 0,0 1 0 0 0,0 0 0 0 0,0 1 0 0 0,-1 1 0 0 0,1 1 1 0 0,-1 0-1 0 0,0 1 0 0 0,0 1 0 0 0,-1 0 0 0 0,24 15 0 0 0,10 12-17 0 0,-2 2 1 0 0,71 70-1 0 0,-75-66 13 0 0,43 41-148 0 0,42 38-1050 0 0,-38-45-3459 0 0,-86-72 4061 0 0,8 5-481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29:55.77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12 249 1992 0 0,'-11'-51'14287'0'0,"17"55"-13582"0"0,-5-4-672 0 0,0 1 0 0 0,0-1 0 0 0,-1 0 0 0 0,1 0 1 0 0,0 0-1 0 0,-1 0 0 0 0,1 1 0 0 0,0-1 0 0 0,-1 0 0 0 0,1 1 0 0 0,0-1 1 0 0,-1 1-1 0 0,1-1 0 0 0,-1 0 0 0 0,1 1 0 0 0,-1-1 0 0 0,1 1 0 0 0,0 0 1 0 0,13 20 401 0 0,-1 0 1 0 0,-1 1 0 0 0,17 42 0 0 0,20 79-115 0 0,-16-45-182 0 0,-7-21-75 0 0,30 75-796 0 0,-55-150 477 0 0,-12-20-986 0 0,-7-17 611 0 0,-21-67-1 0 0,23 56 557 0 0,-51-155 1303 0 0,56 160-786 0 0,2 0-1 0 0,-8-84 0 0 0,16 113-423 0 0,1 1 1 0 0,0-1-1 0 0,1 0 1 0 0,0 0-1 0 0,1 1 1 0 0,0-1-1 0 0,1 1 1 0 0,0 0-1 0 0,6-15 1 0 0,-6 21-25 0 0,-1 0 0 0 0,1 1 0 0 0,0 0 0 0 0,0-1 1 0 0,0 1-1 0 0,1 0 0 0 0,0 1 0 0 0,-1-1 0 0 0,1 0 0 0 0,0 1 0 0 0,1 0 1 0 0,-1 0-1 0 0,1 0 0 0 0,-1 1 0 0 0,1 0 0 0 0,0 0 0 0 0,0 0 0 0 0,0 0 1 0 0,0 1-1 0 0,0-1 0 0 0,0 1 0 0 0,10 0 0 0 0,0 0-50 0 0,-1 1-1 0 0,0 1 0 0 0,1 0 1 0 0,-1 1-1 0 0,0 1 1 0 0,0 0-1 0 0,0 0 1 0 0,0 2-1 0 0,-1 0 1 0 0,1 0-1 0 0,-1 1 0 0 0,0 1 1 0 0,-1 0-1 0 0,0 1 1 0 0,12 9-1 0 0,-18-12 10 0 0,0 0 1 0 0,0 0-1 0 0,-1 0 0 0 0,0 1 0 0 0,0 0 0 0 0,0 0 1 0 0,0 0-1 0 0,-1 0 0 0 0,0 1 0 0 0,0 0 0 0 0,-1 0 0 0 0,0 0 1 0 0,0 0-1 0 0,-1 0 0 0 0,0 1 0 0 0,0-1 0 0 0,0 1 0 0 0,-1-1 1 0 0,0 1-1 0 0,-1 0 0 0 0,0 0 0 0 0,0-1 0 0 0,-1 1 1 0 0,0 0-1 0 0,0-1 0 0 0,0 1 0 0 0,-1-1 0 0 0,0 1 0 0 0,-5 8 1 0 0,0-2 53 0 0,0-1 0 0 0,-1 0 0 0 0,0-1 0 0 0,-1 0 0 0 0,-1 0 0 0 0,0-1 0 0 0,0 0 0 0 0,-1-1 0 0 0,-18 13 0 0 0,-4 6 283 0 0,19-18-87 0 0,2-2 397 0 0,27-11-249 0 0,13-7-403 0 0,1 1 1 0 0,0 2-1 0 0,0 1 0 0 0,45-2 0 0 0,-64 7-10 0 0,0 0 1 0 0,0 0-1 0 0,0 1 1 0 0,-1 1-1 0 0,1 0 0 0 0,0 0 1 0 0,-1 1-1 0 0,1 0 0 0 0,-1 1 1 0 0,0-1-1 0 0,0 2 1 0 0,0 0-1 0 0,-1 0 0 0 0,0 0 1 0 0,0 1-1 0 0,0 0 0 0 0,12 13 1 0 0,-15-14 55 0 0,-1-1 0 0 0,0 2 1 0 0,0-1-1 0 0,-1 0 0 0 0,0 1 1 0 0,0-1-1 0 0,0 1 0 0 0,0 0 1 0 0,-1 0-1 0 0,0 0 0 0 0,0 0 0 0 0,-1 0 1 0 0,0 1-1 0 0,0-1 0 0 0,0 7 1 0 0,-1-6 49 0 0,-1 1 1 0 0,1-1-1 0 0,-2 0 1 0 0,1 0 0 0 0,-1 1-1 0 0,0-1 1 0 0,-1 0 0 0 0,0-1-1 0 0,0 1 1 0 0,0 0-1 0 0,-1-1 1 0 0,0 0 0 0 0,-5 6-1 0 0,-1 1 116 0 0,-1 0 0 0 0,-1-1 0 0 0,0-1 0 0 0,-1 0 0 0 0,0-1 0 0 0,-1 0-1 0 0,0-1 1 0 0,0 0 0 0 0,-1-1 0 0 0,-17 6 0 0 0,4-3 74 0 0,0-1-1 0 0,-1-2 1 0 0,-1 0 0 0 0,-48 4-1 0 0,73-11-431 0 0,0-1-1 0 0,0 1 0 0 0,0-1 1 0 0,0-1-1 0 0,1 1 0 0 0,-1-1 1 0 0,0 1-1 0 0,0-2 0 0 0,0 1 1 0 0,-7-3-1 0 0,6-1-838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19.2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0"/>
      <inkml:brushProperty name="anchorY" value="0"/>
      <inkml:brushProperty name="scaleFactor" value="0.5"/>
    </inkml:brush>
  </inkml:definitions>
  <inkml:trace contextRef="#ctx0" brushRef="#br0">10 35 272 0 0,'0'0'3558'0'0,"-1"-2"-2411"0"0,0 0-195 0 0,0 0-210 0 0,1 0-159 0 0,-1-1-28 0 0,-1 1-7 0 0,2-1-50 0 0,-1 2-91 0 0,0 0-18 0 0,1-2-129 0 0,-1 1 11 0 0,0-3 2469 0 0,2 4-2446 0 0,0 0-196 0 0,0-1 179 0 0,-1 1-133 0 0,1-1 1113 0 0,-1 4-1068 0 0,1 0-33 0 0,-1 3 175 0 0,1 1-88 0 0,0 2 133 0 0,1 3-136 0 0,-1 2 159 0 0,1 3-61 0 0,-1 3 90 0 0,-1 4-27 0 0,1 4 12 0 0,0 3-34 0 0,-1 4 38 0 0,1 3-111 0 0,-1 2-29 0 0,0 3-131 0 0,0 3 122 0 0,0 1-73 0 0,0 1-7 0 0,0 0-1 0 0,0-1-58 0 0,0-1 29 0 0,0-1-40 0 0,0-2-9 0 0,1-1-21 0 0,0-1-20 0 0,0-3 17 0 0,0-1-54 0 0,1-3 16 0 0,0-3 7 0 0,0-2-4 0 0,0-3-26 0 0,0-2 22 0 0,0-3-17 0 0,0-2-24 0 0,0-1-7 0 0,-1-3-23 0 0,0-2-99 0 0,1-1-146 0 0,-1-3-264 0 0,1-2-242 0 0,-1-1-51 0 0,0-2-291 0 0,0 0-60 0 0,-6-17-8235 0 0,3 4 3865 0 0,0 0 3961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25.5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0 146 520 0 0,'12'-8'8794'0'0,"38"-16"-6155"0"0,66-22 0 0 0,-63 29-2430 0 0,0 2-1 0 0,1 3 1 0 0,59-7 0 0 0,-78 16-177 0 0,0 1-1 0 0,44 4 1 0 0,-63-1-38 0 0,-1 1 0 0 0,1 1 0 0 0,0 0 0 0 0,-1 1 0 0 0,0 1 0 0 0,0 0 0 0 0,20 10 0 0 0,-30-12 19 0 0,1 1 1 0 0,0-1-1 0 0,-1 1 0 0 0,0 0 0 0 0,0 0 1 0 0,0 0-1 0 0,0 1 0 0 0,-1 0 0 0 0,0 0 1 0 0,0 0-1 0 0,0 1 0 0 0,-1-1 0 0 0,1 1 1 0 0,-1 0-1 0 0,-1-1 0 0 0,5 12 0 0 0,-6-12 1 0 0,0 1 0 0 0,0-1-1 0 0,-1 1 1 0 0,0-1 0 0 0,0 1-1 0 0,0-1 1 0 0,0 1 0 0 0,-1-1-1 0 0,0 1 1 0 0,0-1 0 0 0,0 1-1 0 0,-1-1 1 0 0,0 0 0 0 0,0 0-1 0 0,0 0 1 0 0,-1 0 0 0 0,0 0-1 0 0,1 0 1 0 0,-8 7 0 0 0,-3 3 16 0 0,-1 0 0 0 0,0-1 1 0 0,-2-1-1 0 0,1 0 0 0 0,-1-2 1 0 0,-28 16-1 0 0,-112 50-97 0 0,138-68 40 0 0,-77 29-110 0 0,-64 31-319 0 0,112-50 1069 0 0,187-27 688 0 0,-94 3-1279 0 0,0 2 0 0 0,0 3 0 0 0,55 6 0 0 0,-87-5-52 0 0,0 2 0 0 0,0 0 0 0 0,0 1 1 0 0,0 0-1 0 0,-1 1 0 0 0,0 1 0 0 0,0 0 0 0 0,-1 1 1 0 0,1 0-1 0 0,-1 1 0 0 0,-1 0 0 0 0,0 1 0 0 0,0 0 1 0 0,17 19-1 0 0,-22-21 31 0 0,0 0 1 0 0,0 1-1 0 0,0-1 1 0 0,-1 1-1 0 0,0 1 1 0 0,-1-1-1 0 0,0 1 1 0 0,0 0-1 0 0,-1 0 1 0 0,0 0-1 0 0,0 0 1 0 0,-1 1-1 0 0,-1-1 1 0 0,1 0-1 0 0,-2 1 1 0 0,1 0-1 0 0,-1-1 1 0 0,-1 1-1 0 0,1-1 1 0 0,-2 1-1 0 0,1-1 1 0 0,-1 1-1 0 0,-1-1 1 0 0,0 0-1 0 0,0 0 1 0 0,-1 0-1 0 0,0 0 1 0 0,0-1-1 0 0,-1 0 1 0 0,0 0-1 0 0,0 0 1 0 0,-1 0-1 0 0,-13 13 1 0 0,-5 0 41 0 0,0-1 0 0 0,-2-1 0 0 0,0-1 0 0 0,-1-1 0 0 0,-1-1 0 0 0,0-1 0 0 0,-1-2 0 0 0,-42 13 0 0 0,1-5 105 0 0,0-4 0 0 0,-109 13 1 0 0,117-24-329 0 0,59-6 4 0 0,-18 2-1315 0 0,13-2 1054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26.0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23 179 2380 0 0,'-23'-37'14058'0'0,"24"35"-14005"0"0,0 0 0 0 0,0 0 0 0 0,0 0-1 0 0,0 0 1 0 0,0 1 0 0 0,1-1 0 0 0,-1 0 0 0 0,1 1-1 0 0,-1-1 1 0 0,1 1 0 0 0,-1-1 0 0 0,1 1 0 0 0,0 0-1 0 0,-1 0 1 0 0,1 0 0 0 0,0 0 0 0 0,0 0 0 0 0,0 0-1 0 0,0 0 1 0 0,2 0 0 0 0,51-15 9 0 0,-42 13-11 0 0,300-61-1245 0 0,-104 38-2904 0 0,-160 23 1344 0 0,-20 8-2540 0 0,-17-1 3378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26.4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521 0 252 0 0,'-26'3'7704'0'0,"24"-3"-7469"0"0,1 0 0 0 0,-1 0 0 0 0,1 0 0 0 0,-1 0 0 0 0,1 1 0 0 0,-1-1 0 0 0,1 0 0 0 0,-1 0 1 0 0,1 1-1 0 0,-1-1 0 0 0,1 1 0 0 0,-1 0 0 0 0,1-1 0 0 0,0 1 0 0 0,-1 0 0 0 0,1 0 0 0 0,0 0 0 0 0,0-1 0 0 0,-2 3 0 0 0,2-1-159 0 0,0-1 1 0 0,1 1-1 0 0,-1-1 0 0 0,1 1 0 0 0,-1 0 0 0 0,1-1 0 0 0,0 1 1 0 0,0 0-1 0 0,-1-1 0 0 0,1 1 0 0 0,0 0 0 0 0,0-1 0 0 0,1 1 1 0 0,-1 0-1 0 0,0-1 0 0 0,1 3 0 0 0,0 8 190 0 0,-9 153 801 0 0,-42 237 0 0 0,45-370-1007 0 0,-12 65 497 0 0,15-89-441 0 0,0 0-1 0 0,-1 0 1 0 0,0 0 0 0 0,0-1 0 0 0,-1 1 0 0 0,0-1 0 0 0,0 0-1 0 0,-1 0 1 0 0,-5 7 0 0 0,5-10-74 0 0,0 0 0 0 0,1-1-1 0 0,-1 1 1 0 0,0-1 0 0 0,-1-1-1 0 0,1 1 1 0 0,-1-1 0 0 0,1 0 0 0 0,-1 0-1 0 0,1 0 1 0 0,-1-1 0 0 0,0 0 0 0 0,0 0-1 0 0,0 0 1 0 0,0-1 0 0 0,0 0 0 0 0,0 0-1 0 0,-9-2 1 0 0,-10-1-7 0 0,1-1 1 0 0,0-1-1 0 0,-26-10 0 0 0,-9-9-587 0 0,55 22 160 0 0,0 0-1 0 0,0 0 1 0 0,0 0 0 0 0,1 0 0 0 0,-1-1-1 0 0,1 0 1 0 0,0 0 0 0 0,-1 0 0 0 0,1 0 0 0 0,1 0-1 0 0,-1 0 1 0 0,-3-5 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55.6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1 221 2804 0 0,'1'-11'9895'0'0,"1"13"-9735"0"0,0 1 0 0 0,0-1 0 0 0,0 0 0 0 0,0 0 1 0 0,-1 1-1 0 0,1-1 0 0 0,-1 1 0 0 0,0-1 0 0 0,1 1 0 0 0,-1 0 0 0 0,-1 0 0 0 0,2 3 0 0 0,8 44 709 0 0,-6-26-495 0 0,17 101 512 0 0,-4 1 0 0 0,-1 146-1 0 0,-16-237-742 0 0,-4 267 952 0 0,-1-286-928 0 0,-2-24-154 0 0,-4-25-202 0 0,-1-64 104 0 0,-2-156 0 0 0,13 212 362 0 0,-3-58 758 0 0,2-173 1114 0 0,5 238-2015 0 0,0 0-1 0 0,2 0 1 0 0,2 1-1 0 0,1 0 1 0 0,23-59 0 0 0,-28 83-195 0 0,1 1 0 0 0,1 0 0 0 0,0 0 0 0 0,0 0 0 0 0,0 0 1 0 0,1 1-1 0 0,0 0 0 0 0,1 0 0 0 0,0 1 0 0 0,0 0 1 0 0,0 0-1 0 0,0 0 0 0 0,1 1 0 0 0,0 0 0 0 0,0 1 0 0 0,0 0 1 0 0,1 0-1 0 0,0 0 0 0 0,0 1 0 0 0,-1 1 0 0 0,1-1 1 0 0,1 2-1 0 0,-1-1 0 0 0,0 1 0 0 0,0 1 0 0 0,1-1 0 0 0,-1 1 1 0 0,0 1-1 0 0,1 0 0 0 0,-1 0 0 0 0,0 1 0 0 0,0 0 1 0 0,0 1-1 0 0,0 0 0 0 0,0 0 0 0 0,15 10 0 0 0,-13-8-1 0 0,0 2 0 0 0,-1 0 0 0 0,0 0 0 0 0,0 1 0 0 0,-1 0 0 0 0,0 0 0 0 0,0 1 0 0 0,-1 1 0 0 0,0-1 0 0 0,12 22 0 0 0,-16-24 59 0 0,-1 0 0 0 0,1 1 0 0 0,-2-1 0 0 0,1 1 0 0 0,-1 0 1 0 0,0 0-1 0 0,-1 0 0 0 0,0 0 0 0 0,0 0 0 0 0,0 0 0 0 0,-1 1 0 0 0,-1-1 1 0 0,1 0-1 0 0,-1 0 0 0 0,-1 0 0 0 0,1 0 0 0 0,-6 13 0 0 0,2-7 142 0 0,-2 0-1 0 0,1-1 0 0 0,-2 1 1 0 0,0-2-1 0 0,0 1 0 0 0,-1-1 1 0 0,-1 0-1 0 0,0-1 0 0 0,-23 20 1 0 0,18-19-822 0 0,-1 0 0 0 0,0-1 1 0 0,-30 16-1 0 0,-22 0-8733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27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85 18 1204 0 0,'0'-17'11570'0'0,"-5"277"-8448"0"0,-10-64-1430 0 0,6-92-1138 0 0,-14 105 626 0 0,-6 46-736 0 0,25-148-173 0 0,4-91-227 0 0,4 32 109 0 0,-4-46-150 0 0,2 38 8 0 0,2-20 356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28.3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1 161 2140 0 0,'12'-8'9023'0'0,"188"-26"-4491"0"0,-70 15-3931 0 0,378-67 422 0 0,-480 81-1260 0 0,7-2-360 0 0,-11 5-3312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28.7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1 1492 0 0,'-49'21'8718'0'0,"48"-21"-8613"0"0,1 0 1 0 0,-1 1-1 0 0,0-1 1 0 0,1 0-1 0 0,-1 1 1 0 0,0-1 0 0 0,1 1-1 0 0,-1-1 1 0 0,1 1-1 0 0,-1 0 1 0 0,1-1-1 0 0,-1 1 1 0 0,1-1 0 0 0,-1 1-1 0 0,1 0 1 0 0,-1 0-1 0 0,1-1 1 0 0,0 1-1 0 0,-1 0 1 0 0,1 0 0 0 0,0-1-1 0 0,0 1 1 0 0,0 0-1 0 0,0 0 1 0 0,0-1 0 0 0,0 1-1 0 0,0 0 1 0 0,0 1-1 0 0,-5 24 1474 0 0,-56 538 3664 0 0,55-520-6898 0 0,-2 57 0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29.0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382 26 788 0 0,'2'-17'11900'0'0,"-6"15"-11640"0"0,1 1 0 0 0,-1 0 1 0 0,1-1-1 0 0,-1 2 0 0 0,0-1 0 0 0,0 0 1 0 0,1 1-1 0 0,-5 0 0 0 0,-20 4 125 0 0,-1 1 1 0 0,-46 17-1 0 0,67-19-368 0 0,0 0 1 0 0,0 0 0 0 0,0 1-1 0 0,0 0 1 0 0,1 0 0 0 0,0 1-1 0 0,0 0 1 0 0,0 1 0 0 0,0-1-1 0 0,1 1 1 0 0,0 0 0 0 0,0 1-1 0 0,-9 13 1 0 0,13-16-11 0 0,1 0 0 0 0,0 0-1 0 0,0 0 1 0 0,0 0 0 0 0,0 0 0 0 0,1 0 0 0 0,-1 0 0 0 0,1 0 0 0 0,0 0-1 0 0,1 0 1 0 0,-1 0 0 0 0,1 1 0 0 0,-1-1 0 0 0,1 0 0 0 0,0-1 0 0 0,1 1-1 0 0,-1 0 1 0 0,1 0 0 0 0,2 4 0 0 0,6 11 3 0 0,1-1-1 0 0,17 25 0 0 0,-22-35-13 0 0,18 24-26 0 0,-11-15 63 0 0,-1-1 0 0 0,-1 1 0 0 0,0 1 0 0 0,9 21 0 0 0,-18-34 39 0 0,0 1-1 0 0,0 0 0 0 0,0 0 0 0 0,-1 0 1 0 0,0 0-1 0 0,0 0 0 0 0,-1 0 1 0 0,0 1-1 0 0,0-1 0 0 0,0 0 0 0 0,-1 0 1 0 0,0 0-1 0 0,0 0 0 0 0,0 0 1 0 0,-1 0-1 0 0,0 0 0 0 0,0 0 0 0 0,-4 6 1 0 0,1-2 64 0 0,-1 0 0 0 0,-1-1 0 0 0,0 1 1 0 0,0-2-1 0 0,-1 1 0 0 0,0-1 0 0 0,-1 0 0 0 0,1-1 1 0 0,-1 0-1 0 0,-1 0 0 0 0,-13 6 0 0 0,8-5-924 0 0,0 0 0 0 0,-27 8 0 0 0,26-11-2151 0 0,1-1 1 0 0,-28 3-1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30.4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738 111 4 0 0,'21'-18'9140'0'0,"-1"-18"-5241"0"0,-19 34-3758 0 0,0 1 0 0 0,-1 0 1 0 0,1 0-1 0 0,-1 0 0 0 0,1-1 1 0 0,-1 1-1 0 0,0 0 0 0 0,1-1 1 0 0,-1 1-1 0 0,0 0 0 0 0,0-1 1 0 0,0 1-1 0 0,0 0 0 0 0,0-1 1 0 0,0 1-1 0 0,0 0 0 0 0,-1-1 1 0 0,1 1-1 0 0,0 0 0 0 0,-2-3 1 0 0,-2 1-110 0 0,0 0 1 0 0,-1 0 0 0 0,1 0 0 0 0,-1 1-1 0 0,0 0 1 0 0,0 0 0 0 0,0 0-1 0 0,0 0 1 0 0,0 1 0 0 0,0 0 0 0 0,0 0-1 0 0,-1 0 1 0 0,1 1 0 0 0,0 0-1 0 0,-11 1 1 0 0,-7 0-19 0 0,0 1 0 0 0,-30 7 0 0 0,13 0-4 0 0,1 1 1 0 0,1 3-1 0 0,0 1 0 0 0,-53 28 1 0 0,62-26-4 0 0,2 0-1 0 0,0 2 1 0 0,1 1-1 0 0,1 1 1 0 0,1 2 0 0 0,-25 26-1 0 0,41-38 5 0 0,0-1-1 0 0,0 1 0 0 0,1 0 1 0 0,0 0-1 0 0,1 1 0 0 0,0 0 1 0 0,1 0-1 0 0,0 1 1 0 0,1-1-1 0 0,0 1 0 0 0,1 0 1 0 0,0 0-1 0 0,1 0 0 0 0,0 1 1 0 0,1-1-1 0 0,1 1 1 0 0,0-1-1 0 0,0 0 0 0 0,1 1 1 0 0,1-1-1 0 0,0 0 1 0 0,0 0-1 0 0,2 0 0 0 0,-1 0 1 0 0,1 0-1 0 0,1-1 0 0 0,0 1 1 0 0,1-1-1 0 0,8 11 1 0 0,4 4 9 0 0,2 0 1 0 0,0-1 0 0 0,2-2 0 0 0,1 0 0 0 0,34 26-1 0 0,139 89 10 0 0,-51-39-36 0 0,-116-78-20 0 0,0 1 0 0 0,-1 2 0 0 0,-2 0 0 0 0,0 2 0 0 0,30 40 0 0 0,-50-56 38 0 0,1 0 0 0 0,-2 0 1 0 0,1 0-1 0 0,-1 1 0 0 0,-1 0 1 0 0,0 0-1 0 0,-1 0 0 0 0,4 22 1 0 0,-6-24 23 0 0,0 0 0 0 0,-1 0 1 0 0,-1 1-1 0 0,1-1 0 0 0,-1 0 0 0 0,-1 0 1 0 0,0 0-1 0 0,0 0 0 0 0,-1 0 0 0 0,0 0 1 0 0,-1 0-1 0 0,-6 12 0 0 0,-1-3 111 0 0,-1-1-1 0 0,0 0 1 0 0,-1-1-1 0 0,-1 0 1 0 0,0-2-1 0 0,-2 1 0 0 0,1-2 1 0 0,-2 0-1 0 0,1 0 1 0 0,-22 10-1 0 0,8-6 70 0 0,-1-1 0 0 0,-1-2 0 0 0,0-1-1 0 0,0-2 1 0 0,-44 10 0 0 0,52-16-162 0 0,1-1 1 0 0,-1-1-1 0 0,0-2 1 0 0,1 0-1 0 0,-1-1 1 0 0,0-1-1 0 0,0-1 0 0 0,-29-7 1 0 0,42 6-401 0 0,0-1 1 0 0,0 0-1 0 0,0 0 0 0 0,1-1 0 0 0,0 0 1 0 0,0-1-1 0 0,0 0 0 0 0,-11-9 1 0 0,14 9-443 0 0,1 0 1 0 0,0 0-1 0 0,0-1 0 0 0,0 0 1 0 0,1 0-1 0 0,0-1 1 0 0,0 1-1 0 0,1-1 1 0 0,0 0-1 0 0,1 0 1 0 0,-5-15-1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31.4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474 817 2344 0 0,'0'0'1962'0'0,"18"-31"4720"0"0,7 5-4424 0 0,-10 11-1197 0 0,-1 0 0 0 0,20-27 0 0 0,-32 38-972 0 0,0 0 0 0 0,0 0 1 0 0,-1 0-1 0 0,1 0 0 0 0,-1-1 1 0 0,0 1-1 0 0,0 0 0 0 0,0-1 1 0 0,-1 1-1 0 0,0-1 0 0 0,0 1 1 0 0,0-1-1 0 0,0 1 0 0 0,-1-1 1 0 0,1 1-1 0 0,-1-1 0 0 0,0 1 0 0 0,-1 0 1 0 0,1-1-1 0 0,-1 1 0 0 0,0 0 1 0 0,0 0-1 0 0,0 0 0 0 0,0 0 1 0 0,-5-5-1 0 0,2 2 7 0 0,0 0 0 0 0,-1 0 1 0 0,0 1-1 0 0,0 0 0 0 0,0 0 0 0 0,-1 0 1 0 0,0 1-1 0 0,0 0 0 0 0,-1 0 0 0 0,1 1 1 0 0,-17-7-1 0 0,15 9-70 0 0,0 0 0 0 0,0 0 0 0 0,0 2 1 0 0,0-1-1 0 0,-1 1 0 0 0,1 0 0 0 0,0 1 0 0 0,0 0 1 0 0,0 0-1 0 0,0 1 0 0 0,0 0 0 0 0,-16 7 0 0 0,4-1 17 0 0,0 1-1 0 0,0 1 0 0 0,-37 25 1 0 0,37-20-23 0 0,0 1 0 0 0,2 1 0 0 0,0 1 0 0 0,1 1 1 0 0,0 0-1 0 0,2 1 0 0 0,-28 43 0 0 0,38-52-20 0 0,0-1 1 0 0,0 1-1 0 0,1 1 0 0 0,1-1 0 0 0,0 1 1 0 0,0 0-1 0 0,1-1 0 0 0,1 2 1 0 0,0-1-1 0 0,0 0 0 0 0,1 0 1 0 0,1 0-1 0 0,0 1 0 0 0,1-1 0 0 0,0 0 1 0 0,1 0-1 0 0,0 1 0 0 0,8 19 1 0 0,-9-28 3 0 0,1 0 1 0 0,-1 0-1 0 0,1 0 1 0 0,0 0 0 0 0,1 0-1 0 0,-1 0 1 0 0,1-1 0 0 0,-1 1-1 0 0,1-1 1 0 0,0 0 0 0 0,0 0-1 0 0,1 0 1 0 0,-1 0 0 0 0,1-1-1 0 0,-1 1 1 0 0,1-1 0 0 0,0 0-1 0 0,0 0 1 0 0,0 0 0 0 0,0-1-1 0 0,0 1 1 0 0,0-1-1 0 0,0 0 1 0 0,1 0 0 0 0,-1 0-1 0 0,6-1 1 0 0,-2 0 7 0 0,0 0 0 0 0,-1-1 0 0 0,1 0 0 0 0,-1-1 0 0 0,0 0-1 0 0,1 0 1 0 0,-1 0 0 0 0,0-1 0 0 0,0 0 0 0 0,0-1 0 0 0,-1 1 0 0 0,1-1 0 0 0,-1-1 0 0 0,9-6 0 0 0,9-13 260 0 0,-2-1 0 0 0,0 0 1 0 0,-2-2-1 0 0,0 0 1 0 0,-2-2-1 0 0,-1 0 1 0 0,19-46-1 0 0,-36 75-283 0 0,1-1 1 0 0,-1 0-1 0 0,0 0 0 0 0,0 0 1 0 0,1 1-1 0 0,-1-1 0 0 0,1 0 0 0 0,-1 1 1 0 0,0-1-1 0 0,1 0 0 0 0,0 1 1 0 0,-1-1-1 0 0,1 1 0 0 0,-1-1 0 0 0,1 0 1 0 0,0 1-1 0 0,-1 0 0 0 0,1-1 1 0 0,0 1-1 0 0,-1-1 0 0 0,1 1 0 0 0,0 0 1 0 0,0-1-1 0 0,0 1 0 0 0,-1 0 1 0 0,1 0-1 0 0,0 0 0 0 0,1 0 0 0 0,0 0-7 0 0,-1 0 0 0 0,1 1 0 0 0,-1 0-1 0 0,1-1 1 0 0,-1 1 0 0 0,0 0 0 0 0,1 0-1 0 0,-1 0 1 0 0,0 0 0 0 0,1 0 0 0 0,-1 0-1 0 0,0 0 1 0 0,2 2 0 0 0,4 6-88 0 0,-1 0 1 0 0,0 0 0 0 0,6 12-1 0 0,-11-19 81 0 0,17 32-224 0 0,87 149-545 0 0,-90-160 770 0 0,1-1-1 0 0,1-1 0 0 0,1 0 1 0 0,1-1-1 0 0,34 28 1 0 0,-49-45 49 0 0,1 1 0 0 0,0-1 1 0 0,0 0-1 0 0,0-1 0 0 0,0 1 1 0 0,0-1-1 0 0,0 0 0 0 0,1 0 1 0 0,-1 0-1 0 0,1-1 1 0 0,-1 0-1 0 0,1 0 0 0 0,-1 0 1 0 0,1-1-1 0 0,0 0 0 0 0,0 0 1 0 0,10-2-1 0 0,-8 0 20 0 0,-1 0 0 0 0,0-1-1 0 0,0 0 1 0 0,0 0 0 0 0,0-1 0 0 0,0 1 0 0 0,-1-2-1 0 0,1 1 1 0 0,-1-1 0 0 0,0 0 0 0 0,-1 0 0 0 0,11-12-1 0 0,-1-2 3 0 0,0-1 0 0 0,-2 0 0 0 0,0-1 0 0 0,-1-1 0 0 0,13-34 0 0 0,33-120-402 0 0,77-406 101 0 0,-99 346 445 0 0,-36 234-247 0 0,-8 32-42 0 0,1 46 61 0 0,-1-7 118 0 0,3 0 0 0 0,5 82 0 0 0,5-90-47 0 0,3-1 0 0 0,3 0 0 0 0,3-1 0 0 0,1 0 0 0 0,4-1 0 0 0,2 0 0 0 0,2-2 0 0 0,55 95 0 0 0,-66-133-41 0 0,0 1 0 0 0,2-2 0 0 0,0 0 0 0 0,0 0 0 0 0,18 14 0 0 0,-28-27-258 0 0,1 0 0 0 0,-1 0 0 0 0,1-1 0 0 0,0 1 0 0 0,0-1-1 0 0,0 0 1 0 0,0 0 0 0 0,1-1 0 0 0,-1 0 0 0 0,1 0 0 0 0,0 0-1 0 0,0 0 1 0 0,-1-1 0 0 0,1 0 0 0 0,0-1 0 0 0,0 1 0 0 0,0-1-1 0 0,0 0 1 0 0,0 0 0 0 0,0-1 0 0 0,0 0 0 0 0,0 0 0 0 0,6-2-1 0 0,-9 2-257 0 0,0 0 0 0 0,0-1-1 0 0,0 0 1 0 0,0 1-1 0 0,0-1 1 0 0,-1 0-1 0 0,1-1 1 0 0,0 1 0 0 0,-1 0-1 0 0,0-1 1 0 0,1 1-1 0 0,-1-1 1 0 0,0 0-1 0 0,2-5 1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31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176 173 920 0 0,'-36'-9'4663'0'0,"0"-3"-1"0"0,-61-28 0 0 0,97 39-4615 0 0,-1 1 0 0 0,1 0 0 0 0,0-1 0 0 0,-1 1 0 0 0,1 0 0 0 0,-1-1 0 0 0,1 1 0 0 0,0 0 0 0 0,-1-1-1 0 0,1 1 1 0 0,0-1 0 0 0,-1 1 0 0 0,1-1 0 0 0,0 1 0 0 0,0-1 0 0 0,-1 1 0 0 0,1-1 0 0 0,0 1 0 0 0,0-1-1 0 0,0 1 1 0 0,0-1 0 0 0,0 1 0 0 0,0-1 0 0 0,0 1 0 0 0,0-1 0 0 0,0 1 0 0 0,0-1 0 0 0,0 1 0 0 0,0-1-1 0 0,0 1 1 0 0,0-1 0 0 0,0 1 0 0 0,0-1 0 0 0,1 1 0 0 0,-1-1 0 0 0,0 1 0 0 0,0-1 0 0 0,1 1 0 0 0,-1-1 0 0 0,0 1-1 0 0,1-1 1 0 0,-1 1 0 0 0,1-1 0 0 0,19-16 367 0 0,-4 9-812 0 0,1 0 0 0 0,-1 2 0 0 0,2 0 0 0 0,32-7 0 0 0,77-7-4443 0 0,-82 15 1668 0 0,8-2-1804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32.1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1 3624 0 0,'-19'51'19573'0'0,"16"-44"-19872"0"0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32.7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107 132 860 0 0,'-12'-8'5865'0'0,"-30"-11"-758"0"0,40 18-4684 0 0,-14-4 649 0 0,-18-4 2607 0 0,59 3-1885 0 0,335-35-656 0 0,-258 34-1095 0 0,319-23-364 0 0,-324 27-2021 0 0,-83 1-557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33.4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700 1136 732 0 0,'48'12'11113'0'0,"-39"-12"-10086"0"0,-7-1-772 0 0,0 1 0 0 0,0-1-1 0 0,0 0 1 0 0,0 0 0 0 0,0 0 0 0 0,0-1 0 0 0,-1 1 0 0 0,1 0 0 0 0,-1-1 0 0 0,1 1 0 0 0,-1-1-1 0 0,1 0 1 0 0,-1 1 0 0 0,0-1 0 0 0,0 0 0 0 0,0 0 0 0 0,0 0 0 0 0,0 1 0 0 0,0-1-1 0 0,1-4 1 0 0,0-1 135 0 0,1 0-1 0 0,-1-1 1 0 0,0 1-1 0 0,0-11 1 0 0,-2 7-179 0 0,0 0 1 0 0,-1 0-1 0 0,-1 1 0 0 0,0-1 1 0 0,0 0-1 0 0,-1 0 0 0 0,0 1 1 0 0,-1 0-1 0 0,0-1 1 0 0,-1 1-1 0 0,-11-17 0 0 0,-8-9 299 0 0,-47-54 0 0 0,66 84-464 0 0,-230-247 1312 0 0,138 153-856 0 0,66 67-313 0 0,-45-62 1 0 0,67 83-204 0 0,1-1 0 0 0,0 0 0 0 0,1-1 0 0 0,1 0 0 0 0,0 0 0 0 0,0-1 0 0 0,2 1-1 0 0,-6-27 1 0 0,10 35-64 0 0,-1 0 0 0 0,1 0 0 0 0,0-1 0 0 0,1 1 0 0 0,0 0 0 0 0,0 0-1 0 0,0 0 1 0 0,0 0 0 0 0,1 0 0 0 0,0 0 0 0 0,0 0 0 0 0,1 1 0 0 0,0-1 0 0 0,0 1 0 0 0,0 0-1 0 0,0-1 1 0 0,1 1 0 0 0,0 1 0 0 0,0-1 0 0 0,1 1 0 0 0,-1-1 0 0 0,1 1 0 0 0,0 0-1 0 0,0 1 1 0 0,0-1 0 0 0,0 1 0 0 0,1 0 0 0 0,-1 1 0 0 0,1-1 0 0 0,0 1 0 0 0,-1 0-1 0 0,1 0 1 0 0,0 1 0 0 0,0 0 0 0 0,1 0 0 0 0,-1 0 0 0 0,0 1 0 0 0,0 0 0 0 0,10 1-1 0 0,-14-1 63 0 0,0 0 0 0 0,0 1 0 0 0,-1-1 0 0 0,1 1-1 0 0,0-1 1 0 0,0 1 0 0 0,-1 0 0 0 0,1-1-1 0 0,0 1 1 0 0,-1 0 0 0 0,1 0 0 0 0,-1 0 0 0 0,1 1-1 0 0,-1-1 1 0 0,1 0 0 0 0,-1 0 0 0 0,0 1 0 0 0,0-1-1 0 0,1 1 1 0 0,-1-1 0 0 0,0 1 0 0 0,-1 0-1 0 0,1-1 1 0 0,0 1 0 0 0,0 0 0 0 0,-1 0 0 0 0,1-1-1 0 0,-1 1 1 0 0,1 0 0 0 0,-1 0 0 0 0,0 0 0 0 0,0 0-1 0 0,0-1 1 0 0,0 1 0 0 0,0 0 0 0 0,0 0-1 0 0,0 0 1 0 0,-1 0 0 0 0,1 0 0 0 0,-2 2 0 0 0,0 7-11 0 0,-2 0 1 0 0,0 0 0 0 0,0 0-1 0 0,-1-1 1 0 0,-6 11 0 0 0,-29 41 68 0 0,-57 70 1 0 0,59-85-5 0 0,3 1 0 0 0,-56 103 0 0 0,88-146-3 0 0,0 1 1 0 0,1 0-1 0 0,0 0 1 0 0,0 0-1 0 0,1 0 0 0 0,-1 0 1 0 0,1 0-1 0 0,0 0 1 0 0,1 0-1 0 0,0 1 0 0 0,0-1 1 0 0,0 0-1 0 0,2 11 1 0 0,-1-14-11 0 0,1 1 0 0 0,-1-1 1 0 0,1 1-1 0 0,-1-1 0 0 0,1 0 0 0 0,0 1 1 0 0,0-1-1 0 0,1 0 0 0 0,-1 0 1 0 0,1-1-1 0 0,-1 1 0 0 0,1 0 1 0 0,0-1-1 0 0,0 0 0 0 0,0 1 0 0 0,0-1 1 0 0,0 0-1 0 0,1-1 0 0 0,-1 1 1 0 0,1-1-1 0 0,-1 1 0 0 0,1-1 0 0 0,5 1 1 0 0,13 3-37 0 0,1-1 0 0 0,0-1 0 0 0,0-1 0 0 0,0-1 0 0 0,40-3 0 0 0,116-24-504 0 0,-169 24 482 0 0,493-119-2617 0 0,-338 68-1187 0 0,-2-4-4144 0 0,-120 41 2226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38.9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88 556 0 0,'-5'-13'10897'0'0,"5"8"-11032"0"0,7 1 145 0 0,-5 3-4 0 0,27-6-58 0 0,-6-2 9 0 0,-21 8 49 0 0,16-5-52 0 0,28-13-25 0 0,-44 18 73 0 0,-1 0-14 0 0,4-3 6 0 0,-3 4-18 0 0,-5 0-206 0 0,-40 4 217 0 0,40-3 17 0 0,0-1-15 0 0,-36 10 17 0 0,36-10-6 0 0,-24 6-71 0 0,77-28 124 0 0,-47 21-40 0 0,12-9 578 0 0,-5 6-1785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34.0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405 75 1276 0 0,'0'0'2582'0'0,"7"-33"2730"0"0,-7 31-5044 0 0,1 0-184 0 0,-1 1-1 0 0,0 0 1 0 0,0-1 0 0 0,0 1-1 0 0,0 0 1 0 0,0-1 0 0 0,0 1-1 0 0,0 0 1 0 0,0-1 0 0 0,0 1 0 0 0,-1 0-1 0 0,1-1 1 0 0,-1 1 0 0 0,1 0-1 0 0,-1-1 1 0 0,1 1 0 0 0,-1 0-1 0 0,0 0 1 0 0,1 0 0 0 0,-1 0 0 0 0,0 0-1 0 0,0 0 1 0 0,0 0 0 0 0,0 0-1 0 0,0 0 1 0 0,0 0 0 0 0,0 0-1 0 0,0 1 1 0 0,0-1 0 0 0,-1 0-1 0 0,1 1 1 0 0,0-1 0 0 0,0 1 0 0 0,-1-1-1 0 0,1 1 1 0 0,0-1 0 0 0,-1 1-1 0 0,1 0 1 0 0,0 0 0 0 0,-1 0-1 0 0,1 0 1 0 0,0 0 0 0 0,-2 0 0 0 0,-14 0 42 0 0,1 1 0 0 0,-1 0 0 0 0,1 2 1 0 0,-1-1-1 0 0,1 2 0 0 0,0 0 1 0 0,0 1-1 0 0,1 1 0 0 0,-1 0 0 0 0,1 2 1 0 0,0-1-1 0 0,1 2 0 0 0,0-1 1 0 0,0 2-1 0 0,-13 12 0 0 0,15-11-33 0 0,1-1-1 0 0,0 2 0 0 0,0-1 1 0 0,1 2-1 0 0,1-1 0 0 0,0 1 0 0 0,-9 19 1 0 0,14-23-47 0 0,0 1 1 0 0,0-1-1 0 0,1 1 1 0 0,0 0-1 0 0,0 0 1 0 0,1 0 0 0 0,1 1-1 0 0,0-1 1 0 0,0 0-1 0 0,1 1 1 0 0,2 15-1 0 0,-1-17-37 0 0,1 0-1 0 0,0 0 1 0 0,1 0 0 0 0,0-1-1 0 0,0 1 1 0 0,0-1-1 0 0,2 0 1 0 0,-1 0 0 0 0,1 0-1 0 0,0 0 1 0 0,8 9-1 0 0,-3-7-75 0 0,-1 0-1 0 0,1-1 0 0 0,1-1 0 0 0,-1 1 0 0 0,2-2 0 0 0,-1 0 1 0 0,15 7-1 0 0,-4-4-242 0 0,1-1 1 0 0,1-1 0 0 0,0-1 0 0 0,0-1-1 0 0,0-1 1 0 0,0-1 0 0 0,1-1-1 0 0,28 0 1 0 0,-12-4-488 0 0,1-2 1 0 0,0-2-1 0 0,-1-1 0 0 0,0-2 1 0 0,-1-2-1 0 0,1-2 0 0 0,-2-2 0 0 0,0-1 1 0 0,-1-2-1 0 0,0-1 0 0 0,50-34 0 0 0,-52 26-453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34.4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1 211 3988 0 0,'7'-10'795'0'0,"-1"0"-1"0"0,0 0 1 0 0,0-1-1 0 0,-1 0 1 0 0,0 0-1 0 0,-1 0 1 0 0,0-1 0 0 0,-1 0-1 0 0,-1 1 1 0 0,0-1-1 0 0,0 0 1 0 0,-1 0-1 0 0,0 0 1 0 0,-3-23-1 0 0,-4 16 925 0 0,6 19-1704 0 0,-1 30 429 0 0,1-23-492 0 0,1 20-232 0 0,0-1 1 0 0,2 1 0 0 0,1-1 0 0 0,13 45 0 0 0,-13-58 58 0 0,0 0-1 0 0,1 0 1 0 0,1 0 0 0 0,0-1-1 0 0,1 0 1 0 0,0 0 0 0 0,1-1-1 0 0,0 0 1 0 0,0 0 0 0 0,21 19-1 0 0,-26-28 152 0 0,0 1-1 0 0,0-1 0 0 0,1 0 0 0 0,-1 0 1 0 0,1 0-1 0 0,0 0 0 0 0,-1-1 0 0 0,1 1 1 0 0,0-1-1 0 0,0 0 0 0 0,0 0 1 0 0,0 0-1 0 0,0-1 0 0 0,0 1 0 0 0,0-1 1 0 0,0 0-1 0 0,5-1 0 0 0,-3 0 120 0 0,1 0 1 0 0,0-1-1 0 0,0 0 0 0 0,0 0 0 0 0,-1-1 1 0 0,1 0-1 0 0,-1 0 0 0 0,0-1 0 0 0,7-4 1 0 0,6-7 567 0 0,-1 0-1 0 0,-1-2 1 0 0,0 0 0 0 0,26-34 0 0 0,-16 11 1580 0 0,44-83 0 0 0,-40 66-807 0 0,-31 57-1386 0 0,0-1 0 0 0,0 1-1 0 0,0 0 1 0 0,0 0 0 0 0,0 0-1 0 0,0 0 1 0 0,0-1 0 0 0,0 1-1 0 0,0 0 1 0 0,0 0 0 0 0,0 0-1 0 0,0 0 1 0 0,0 0 0 0 0,0 0-1 0 0,0-1 1 0 0,1 1 0 0 0,-1 0-1 0 0,0 0 1 0 0,0 0 0 0 0,0 0-1 0 0,0 0 1 0 0,0 0 0 0 0,0 0-1 0 0,1 0 1 0 0,-1 0 0 0 0,0-1-1 0 0,0 1 1 0 0,0 0 0 0 0,0 0-1 0 0,0 0 1 0 0,1 0 0 0 0,-1 0-1 0 0,0 0 1 0 0,0 0 0 0 0,0 0-1 0 0,0 0 1 0 0,1 0 0 0 0,-1 0-1 0 0,0 0 1 0 0,0 0 0 0 0,0 0-1 0 0,0 0 1 0 0,0 0-1 0 0,1 1 1 0 0,-1-1 0 0 0,0 0-1 0 0,0 0 1 0 0,0 0 0 0 0,5 11 127 0 0,2 30-80 0 0,-2-15-277 0 0,0-6-206 0 0,1 0-1 0 0,0-1 0 0 0,2 0 1 0 0,10 19-1 0 0,-14-30-47 0 0,1-1 1 0 0,0 0-1 0 0,0 0 0 0 0,1 0 1 0 0,6 5-1 0 0,-8-8-165 0 0,0-1 0 0 0,0 0 1 0 0,1 0-1 0 0,-1 0 0 0 0,1 0 0 0 0,-1-1 0 0 0,1 0 0 0 0,0 0 1 0 0,6 2-1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34.8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39 2960 0 0,'-4'-39'11717'0'0,"2"69"-8361"0"0,-9 51-2756 0 0,6-46-270 0 0,-21 125 65 0 0,10-71-153 0 0,-7 147 1 0 0,21-148-213 0 0,13 106 0 0 0,-8-166-228 0 0,2-1-1 0 0,0 0 1 0 0,2 0 0 0 0,1 0-1 0 0,1-1 1 0 0,1 0-1 0 0,2-1 1 0 0,15 27 0 0 0,-23-46-189 0 0,1 1 0 0 0,0-1 0 0 0,0 1 0 0 0,1-1 0 0 0,-1-1 0 0 0,9 7 0 0 0,10 1-4960 0 0,-20-11 4583 0 0,4 0 0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35.1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129 131 1220 0 0,'-11'-3'1687'0'0,"-11"-2"1183"0"0,0-1 0 0 0,1-1 0 0 0,-24-11 0 0 0,45 18-2824 0 0,-1-1-1 0 0,1 1 0 0 0,-1 0 1 0 0,1 0-1 0 0,0-1 0 0 0,-1 1 1 0 0,1 0-1 0 0,-1-1 0 0 0,1 1 0 0 0,0 0 1 0 0,-1-1-1 0 0,1 1 0 0 0,-1-1 1 0 0,1 1-1 0 0,0 0 0 0 0,0-1 1 0 0,-1 1-1 0 0,1-1 0 0 0,0 1 1 0 0,0-1-1 0 0,0 1 0 0 0,-1-1 0 0 0,1 1 1 0 0,0-1-1 0 0,0 1 0 0 0,0-1 1 0 0,0 1-1 0 0,0-1 0 0 0,0 1 1 0 0,0-1-1 0 0,0 1 0 0 0,0-1 1 0 0,0 0-1 0 0,0 1 0 0 0,1-1 1 0 0,-1 1-1 0 0,0-1 0 0 0,0 1 0 0 0,0 0 1 0 0,1-1-1 0 0,-1 1 0 0 0,0-1 1 0 0,1 1-1 0 0,-1-1 0 0 0,0 1 1 0 0,1 0-1 0 0,-1-1 0 0 0,0 1 1 0 0,1 0-1 0 0,-1-1 0 0 0,1 1 1 0 0,-1 0-1 0 0,1-1 0 0 0,-1 1 0 0 0,1 0 1 0 0,-1 0-1 0 0,1 0 0 0 0,-1 0 1 0 0,1-1-1 0 0,29-13 297 0 0,9 3-1116 0 0,1 2 0 0 0,80-8 0 0 0,15 7-3765 0 0,-77 7 1201 0 0,-6-1-1507 0 0</inkml:trace>
  <inkml:trace contextRef="#ctx0" brushRef="#br0" timeOffset="1">965 89 2788 0 0,'9'19'7970'0'0,"13"-11"-4112"0"0,35-6-2267 0 0,-40-3-1097 0 0,221 6-1934 0 0,-80 6-8028 0 0,-139-10 6079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36.4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384 799 2028 0 0,'23'-19'6089'0'0,"-18"14"-5155"0"0,0-1-1 0 0,-1 0 0 0 0,1 0 0 0 0,-1 0 0 0 0,0-1 0 0 0,-1 0 1 0 0,6-13 409 0 0,-9 20-1333 0 0,0 0 1 0 0,0 0-1 0 0,0-1 0 0 0,0 1 1 0 0,0 0-1 0 0,0-1 1 0 0,0 1-1 0 0,0 0 1 0 0,0 0-1 0 0,0-1 0 0 0,0 1 1 0 0,0 0-1 0 0,0 0 1 0 0,0-1-1 0 0,0 1 1 0 0,0 0-1 0 0,0 0 0 0 0,0-1 1 0 0,0 1-1 0 0,-1 0 1 0 0,1 0-1 0 0,0-1 0 0 0,0 1 1 0 0,0 0-1 0 0,0 0 1 0 0,-1 0-1 0 0,1-1 1 0 0,0 1-1 0 0,0 0 0 0 0,0 0 1 0 0,-1 0-1 0 0,1 0 1 0 0,0-1-1 0 0,0 1 1 0 0,-1 0-1 0 0,1 0 0 0 0,0 0 1 0 0,0 0-1 0 0,-1 0 1 0 0,1 0-1 0 0,0 0 0 0 0,0 0 1 0 0,-1 0-1 0 0,1 0 1 0 0,-1 0-1 0 0,-16-4 233 0 0,-3 8-79 0 0,0 0 0 0 0,0 1 1 0 0,0 1-1 0 0,1 1 0 0 0,0 1 0 0 0,0 1 1 0 0,-32 19-1 0 0,25-11 2 0 0,1 1 0 0 0,1 1 0 0 0,1 1 0 0 0,-35 38-1 0 0,49-48-118 0 0,1 0 0 0 0,0 1-1 0 0,1 0 1 0 0,0 0 0 0 0,1 1-1 0 0,0-1 1 0 0,1 2-1 0 0,0-1 1 0 0,1 0 0 0 0,0 1-1 0 0,1 0 1 0 0,-2 14 0 0 0,5-19-49 0 0,-1-1-1 0 0,1 0 1 0 0,1 0 0 0 0,-1 0 0 0 0,1 0 0 0 0,0 0 0 0 0,1 0 0 0 0,0 0 0 0 0,0 0-1 0 0,0 0 1 0 0,1-1 0 0 0,0 1 0 0 0,1-1 0 0 0,-1 0 0 0 0,1 0 0 0 0,0 0 0 0 0,0 0 0 0 0,1-1-1 0 0,0 1 1 0 0,0-1 0 0 0,0 0 0 0 0,1-1 0 0 0,9 7 0 0 0,-2-3-69 0 0,1-1-1 0 0,-1-1 1 0 0,1 0 0 0 0,1 0 0 0 0,-1-2-1 0 0,1 0 1 0 0,-1-1 0 0 0,1 0 0 0 0,0-1-1 0 0,0 0 1 0 0,1-2 0 0 0,-1 0 0 0 0,0 0-1 0 0,0-2 1 0 0,0 0 0 0 0,0 0 0 0 0,23-8 0 0 0,-22 6 50 0 0,-1-1 1 0 0,0 0-1 0 0,-1-2 1 0 0,0 1-1 0 0,0-2 1 0 0,0 0-1 0 0,-1 0 1 0 0,0-1-1 0 0,0-1 1 0 0,-1 0-1 0 0,-1-1 1 0 0,0 0-1 0 0,0-1 1 0 0,-1 0 0 0 0,-1-1-1 0 0,15-23 1 0 0,-19 27 123 0 0,-1-1 1 0 0,0 0-1 0 0,0 1 1 0 0,-1-2 0 0 0,0 1-1 0 0,0 0 1 0 0,-1-1-1 0 0,-1 1 1 0 0,0-1-1 0 0,0 1 1 0 0,-1-1 0 0 0,0 0-1 0 0,-1 1 1 0 0,0-1-1 0 0,-1 1 1 0 0,0-1 0 0 0,-1 1-1 0 0,0 0 1 0 0,0 0-1 0 0,-1 0 1 0 0,-7-11 0 0 0,4 5-238 0 0,0 0 1 0 0,-9-31-1 0 0,16 46 81 0 0,0-1 0 0 0,0 1 0 0 0,0 0 0 0 0,0-1-1 0 0,0 1 1 0 0,0 0 0 0 0,0 0 0 0 0,1-1-1 0 0,-1 1 1 0 0,0 0 0 0 0,1 0 0 0 0,-1-1-1 0 0,1 1 1 0 0,0 0 0 0 0,-1 0 0 0 0,1 0 0 0 0,0 0-1 0 0,0 0 1 0 0,0 0 0 0 0,-1 0 0 0 0,1 0-1 0 0,1-1 1 0 0,24-16-829 0 0,-23 16 726 0 0,125-74-1920 0 0,-75 47 2591 0 0,-2-2-1 0 0,-1-2 1 0 0,78-69-1 0 0,-93 68 508 0 0,-1-1-1 0 0,39-57 0 0 0,-61 75-783 0 0,-1 0-1 0 0,0-1 1 0 0,-2 0-1 0 0,0-1 1 0 0,-1 0-1 0 0,-1-1 1 0 0,0 1 0 0 0,4-28-1 0 0,-10 38-209 0 0,0 1-1 0 0,0-1 0 0 0,-1 1 1 0 0,-1-10-1 0 0,1 16-31 0 0,0-1 0 0 0,-1 0 0 0 0,1 1 0 0 0,-1-1 0 0 0,0 1 0 0 0,1-1 0 0 0,-1 1-1 0 0,0-1 1 0 0,-1 1 0 0 0,1-1 0 0 0,0 1 0 0 0,-1 0 0 0 0,1 0 0 0 0,-1 0 0 0 0,0 0 0 0 0,1 0 0 0 0,-4-2-1 0 0,-9-1-79 0 0,10 4 69 0 0,-1 1-1 0 0,1 0 1 0 0,0 0-1 0 0,0 1 0 0 0,0-1 1 0 0,0 1-1 0 0,0 0 0 0 0,0 0 1 0 0,0 0-1 0 0,0 0 1 0 0,0 1-1 0 0,1 0 0 0 0,-7 3 1 0 0,3 0-22 0 0,0 0 0 0 0,1 0 0 0 0,-1 1 0 0 0,1-1 0 0 0,0 2-1 0 0,-6 8 1 0 0,-1 3-76 0 0,1 1 0 0 0,0 1-1 0 0,2 0 1 0 0,-10 26 0 0 0,10-15 27 0 0,1 0 0 0 0,1 0 0 0 0,2 1 0 0 0,1 0 0 0 0,1 1 0 0 0,2-1 0 0 0,2 0 0 0 0,0 1 0 0 0,8 45 0 0 0,11 32-108 0 0,44 149-1 0 0,-42-182 108 0 0,9 35-18 0 0,60 246-53 0 0,-75-279 166 0 0,-3-1 1 0 0,2 130-1 0 0,-14-187-19 0 0,-1 0-1 0 0,-1-1 1 0 0,-1 0-1 0 0,-1 1 1 0 0,-1-1-1 0 0,0 0 1 0 0,-2-1-1 0 0,0 1 1 0 0,-12 21-1 0 0,14-32 55 0 0,0 0 0 0 0,0-1 0 0 0,-1 0 0 0 0,0 0 0 0 0,0 0 0 0 0,-1-1 0 0 0,0 0 0 0 0,0 0-1 0 0,-1-1 1 0 0,0 0 0 0 0,0 0 0 0 0,0-1 0 0 0,-1 0 0 0 0,0 0 0 0 0,0-1 0 0 0,0 0 0 0 0,0-1 0 0 0,0 0 0 0 0,-1 0 0 0 0,0-1 0 0 0,-11 1 0 0 0,16-2 38 0 0,0-1 1 0 0,0 0 0 0 0,1 0 0 0 0,-1 0-1 0 0,0-1 1 0 0,0 1 0 0 0,0-1-1 0 0,1 0 1 0 0,-1-1 0 0 0,0 1 0 0 0,1-1-1 0 0,-1 0 1 0 0,1 0 0 0 0,0 0 0 0 0,0-1-1 0 0,-6-3 1 0 0,6 2-42 0 0,0 0 0 0 0,0-1-1 0 0,0 1 1 0 0,0-1 0 0 0,1 0 0 0 0,0 0 0 0 0,0 0-1 0 0,0-1 1 0 0,0 1 0 0 0,1-1 0 0 0,-3-9 0 0 0,1-3-98 0 0,1-1 0 0 0,0 0 0 0 0,2-1 0 0 0,0 1 0 0 0,1 0 0 0 0,1 0 0 0 0,3-23 0 0 0,4 0-169 0 0,1 2-1 0 0,3-1 1 0 0,0 1-1 0 0,3 1 1 0 0,1 0-1 0 0,3 2 1 0 0,0 0-1 0 0,2 0 1 0 0,47-58-1 0 0,-29 47-1082 0 0,2 0-1 0 0,48-40 0 0 0,-35 40-3214 0 0,85-56 1 0 0,-90 72 6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36.8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455 99 76 0 0,'-12'-12'2605'0'0,"0"1"0"0"0,-1 1 0 0 0,-19-13 0 0 0,22 17-2081 0 0,1 0-1 0 0,-1 1 1 0 0,-1 1-1 0 0,1-1 1 0 0,-1 1 0 0 0,1 1-1 0 0,-1 0 1 0 0,0 1 0 0 0,-19-3-1 0 0,25 6-468 0 0,0-1 0 0 0,0 1 0 0 0,0 0 0 0 0,0 0 0 0 0,0 0 0 0 0,0 0 0 0 0,0 1-1 0 0,1 0 1 0 0,-1 0 0 0 0,1 0 0 0 0,-1 1 0 0 0,1 0 0 0 0,0-1 0 0 0,0 1 0 0 0,0 1 0 0 0,0-1 0 0 0,-3 5 0 0 0,-4 4 18 0 0,0 1 0 0 0,1 0 0 0 0,-15 25 1 0 0,7-3-19 0 0,1 0 0 0 0,2 1 0 0 0,1 1 0 0 0,2 1 1 0 0,1-1-1 0 0,3 2 0 0 0,-8 63 0 0 0,9-11 41 0 0,4 0-1 0 0,10 107 1 0 0,14 63 42 0 0,8 129 13 0 0,-29 0-251 0 0,-2-351-140 0 0,-11 130-1513 0 0,-5-58-3539 0 0,12-88 1800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37.1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1 686 2400 0 0,'-1'-20'1184'0'0,"2"-1"-1"0"0,0 1 1 0 0,0 0-1 0 0,2-1 1 0 0,1 1 0 0 0,0 1-1 0 0,11-28 1 0 0,-6 25-844 0 0,0 1 1 0 0,2 1-1 0 0,0 0 1 0 0,2 0-1 0 0,0 1 1 0 0,1 0-1 0 0,1 1 1 0 0,0 1-1 0 0,2 1 1 0 0,23-19-1 0 0,-4 7-382 0 0,1 3-1 0 0,1 1 1 0 0,1 2-1 0 0,46-19 1 0 0,172-57-6180 0 0,-225 87 4605 0 0,33-11-3542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37.6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0 211 2960 0 0,'0'-5'859'0'0,"1"-1"0"0"0,-1 1 0 0 0,1-1 0 0 0,0 1 0 0 0,1 0 0 0 0,-1 0 0 0 0,1 0 0 0 0,0 0 0 0 0,5-9 0 0 0,-3 7-404 0 0,1 0-1 0 0,0 1 1 0 0,-1 0 0 0 0,2 0 0 0 0,-1 0 0 0 0,10-7 0 0 0,-9 8-435 0 0,0 1-1 0 0,1-1 1 0 0,-1 1 0 0 0,1 1 0 0 0,0-1 0 0 0,0 1 0 0 0,0 0 0 0 0,0 1 0 0 0,1-1 0 0 0,-1 2 0 0 0,1-1-1 0 0,-1 1 1 0 0,1 0 0 0 0,0 0 0 0 0,8 1 0 0 0,-7 2-118 0 0,1 0 1 0 0,-1 1-1 0 0,0 0 1 0 0,1 0-1 0 0,-1 1 1 0 0,-1 0-1 0 0,1 1 0 0 0,-1 0 1 0 0,1 0-1 0 0,-1 1 1 0 0,-1 0-1 0 0,1 0 0 0 0,-1 1 1 0 0,0 0-1 0 0,-1 0 1 0 0,0 1-1 0 0,7 9 0 0 0,3 6-104 0 0,-1 2 0 0 0,-1-1-1 0 0,-1 2 1 0 0,15 43 0 0 0,-20-46 559 0 0,0 1 1 0 0,-2-1-1 0 0,-1 1 0 0 0,-1 0 1 0 0,2 36-1 0 0,-13-48 1693 0 0,-1-31-980 0 0,7 2-841 0 0,1 0 0 0 0,0 0-1 0 0,1 0 1 0 0,1 0 0 0 0,1 1 0 0 0,8-27-1 0 0,-1 10-123 0 0,1 1-1 0 0,21-39 0 0 0,-22 50-158 0 0,1 0 0 0 0,1 1 0 0 0,1 1 0 0 0,1 0-1 0 0,31-33 1 0 0,-37 45-383 0 0,0 0 1 0 0,0 1-1 0 0,0 0 0 0 0,1 0 0 0 0,0 1 0 0 0,15-6 1 0 0,-16 8-508 0 0,1 0 1 0 0,-1 1 0 0 0,1 0 0 0 0,-1 0 0 0 0,1 1-1 0 0,0 0 1 0 0,-1 1 0 0 0,16 0 0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38.0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104 370 216 0 0,'3'0'4487'0'0,"5"1"-3663"0"0,0-1-1 0 0,0 0 1 0 0,0 0-1 0 0,0-1 1 0 0,0 0-1 0 0,0 0 1 0 0,0-1 0 0 0,7-2-1 0 0,71-26 1117 0 0,-64 22-1652 0 0,1 0-197 0 0,12-5 1281 0 0,52-26 1 0 0,-77 33-979 0 0,0 0 0 0 0,-1 0 0 0 0,1-1 0 0 0,-2 0 0 0 0,1-1 0 0 0,-1 0 1 0 0,0 0-1 0 0,0-1 0 0 0,9-12 0 0 0,-16 18-347 0 0,1 0-1 0 0,0 0 1 0 0,-1 0 0 0 0,1-1 0 0 0,-1 1-1 0 0,0 0 1 0 0,0 0 0 0 0,0-1-1 0 0,0 1 1 0 0,-1 0 0 0 0,1-1 0 0 0,-1 1-1 0 0,0-1 1 0 0,0 1 0 0 0,0-1 0 0 0,-1 1-1 0 0,0-5 1 0 0,-1 3-38 0 0,0 0 1 0 0,0 0 0 0 0,0 1-1 0 0,0-1 1 0 0,-1 1-1 0 0,1-1 1 0 0,-1 1-1 0 0,0 0 1 0 0,-1 0-1 0 0,-6-6 1 0 0,3 3-50 0 0,0 1 0 0 0,-1 1 0 0 0,0-1 1 0 0,0 1-1 0 0,0 0 0 0 0,-1 1 0 0 0,0 0 0 0 0,1 0 0 0 0,-2 1 1 0 0,1 0-1 0 0,-18-2 0 0 0,8 3-6 0 0,0 2-1 0 0,0 0 1 0 0,0 2 0 0 0,0 0-1 0 0,1 1 1 0 0,-1 1 0 0 0,1 0-1 0 0,0 1 1 0 0,0 2 0 0 0,0 0-1 0 0,1 0 1 0 0,0 2-1 0 0,-29 18 1 0 0,37-21 17 0 0,1 1-1 0 0,0-1 0 0 0,0 1 1 0 0,0 1-1 0 0,1 0 1 0 0,0 0-1 0 0,0 0 1 0 0,1 1-1 0 0,0 0 1 0 0,1 0-1 0 0,0 0 0 0 0,0 1 1 0 0,1-1-1 0 0,0 1 1 0 0,1 0-1 0 0,0 1 1 0 0,1-1-1 0 0,0 0 0 0 0,0 1 1 0 0,1 0-1 0 0,0-1 1 0 0,1 1-1 0 0,1-1 1 0 0,-1 1-1 0 0,5 18 1 0 0,-2-15 6 0 0,1-1 1 0 0,0 0 0 0 0,1-1-1 0 0,0 1 1 0 0,1-1 0 0 0,0 0-1 0 0,1 0 1 0 0,1 0 0 0 0,0-1 0 0 0,14 15-1 0 0,-10-13-72 0 0,2-1 0 0 0,-1 0 0 0 0,2-1-1 0 0,0-1 1 0 0,0 0 0 0 0,0-1 0 0 0,23 9-1 0 0,-13-7-440 0 0,0-2 0 0 0,1-1-1 0 0,0-2 1 0 0,39 6 0 0 0,-35-8-966 0 0,-1-2 1 0 0,0-2 0 0 0,51-4-1 0 0,-30-4-1882 0 0,1-2-1304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38.7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478 183 1348 0 0,'6'-13'3060'0'0,"12"-33"1826"0"0,-17 41-4452 0 0,0 1-1 0 0,0-1 1 0 0,0 0-1 0 0,0 1 1 0 0,-1-1 0 0 0,0 0-1 0 0,0 0 1 0 0,0 1-1 0 0,-1-1 1 0 0,0-5-1 0 0,0 8-344 0 0,0-1-1 0 0,1 0 0 0 0,-1 0 1 0 0,0 1-1 0 0,0-1 1 0 0,0 0-1 0 0,-1 1 0 0 0,1-1 1 0 0,-1 1-1 0 0,1-1 1 0 0,-1 1-1 0 0,0 0 0 0 0,0 0 1 0 0,0 0-1 0 0,0 0 1 0 0,0 0-1 0 0,-3-2 0 0 0,0 1-23 0 0,0 0-1 0 0,0 1 1 0 0,0-1 0 0 0,-1 1-1 0 0,1 1 1 0 0,0-1-1 0 0,-1 1 1 0 0,-8-1-1 0 0,-2 0-29 0 0,-1 1 0 0 0,0 2 0 0 0,0-1 0 0 0,0 2-1 0 0,-19 4 1 0 0,12-1-17 0 0,0 1 1 0 0,1 1-1 0 0,0 1 0 0 0,1 2 1 0 0,-1 0-1 0 0,-25 17 0 0 0,40-23-44 0 0,0 1-1 0 0,0 1 0 0 0,0 0 1 0 0,1 0-1 0 0,0 0 0 0 0,0 1 1 0 0,1 0-1 0 0,-1 0 0 0 0,2 1 1 0 0,-1-1-1 0 0,1 1 0 0 0,0 1 1 0 0,1-1-1 0 0,0 1 0 0 0,0 0 1 0 0,1-1-1 0 0,0 2 0 0 0,0-1 0 0 0,-1 10 1 0 0,4-13 19 0 0,0 0-1 0 0,0 0 1 0 0,1 0 0 0 0,-1 0 0 0 0,1 0 0 0 0,1-1 0 0 0,-1 1 0 0 0,1 0-1 0 0,0 0 1 0 0,0-1 0 0 0,1 1 0 0 0,0-1 0 0 0,-1 0 0 0 0,2 0 0 0 0,-1 0-1 0 0,1 0 1 0 0,0-1 0 0 0,0 1 0 0 0,0-1 0 0 0,0 0 0 0 0,1 0-1 0 0,-1 0 1 0 0,1-1 0 0 0,0 0 0 0 0,0 0 0 0 0,1 0 0 0 0,-1 0 0 0 0,1-1-1 0 0,-1 0 1 0 0,1 0 0 0 0,0-1 0 0 0,0 1 0 0 0,-1-1 0 0 0,1 0-1 0 0,0-1 1 0 0,0 0 0 0 0,0 0 0 0 0,0 0 0 0 0,0 0 0 0 0,0-1 0 0 0,0 0-1 0 0,0 0 1 0 0,9-4 0 0 0,-3 0 188 0 0,0-1 1 0 0,0 0-1 0 0,-1 0 0 0 0,0-1 0 0 0,0-1 0 0 0,-1 0 1 0 0,1 0-1 0 0,-2-1 0 0 0,10-12 0 0 0,9-13 678 0 0,36-60 0 0 0,-51 75-481 0 0,-9 12-172 0 0,-5 10-111 0 0,-17 30-39 0 0,5 13-23 0 0,2 0 0 0 0,2 1 0 0 0,-4 66 0 0 0,6 143-389 0 0,32 295-263 0 0,-4-171 598 0 0,-21-374 22 0 0,2 35 45 0 0,-8 76 1 0 0,5-107-56 0 0,0 1 1 0 0,-1-1 0 0 0,0 0-1 0 0,-1 0 1 0 0,-1-1-1 0 0,1 1 1 0 0,-1 0-1 0 0,-1-1 1 0 0,0 0-1 0 0,0 0 1 0 0,-1-1 0 0 0,-12 16-1 0 0,13-20 30 0 0,1 0 1 0 0,0 0-1 0 0,-1-1 0 0 0,0 0 1 0 0,0 0-1 0 0,0 0 0 0 0,0 0 0 0 0,0-1 1 0 0,-1 0-1 0 0,1 0 0 0 0,0 0 1 0 0,-1-1-1 0 0,0 0 0 0 0,1 0 0 0 0,-1 0 1 0 0,0-1-1 0 0,0 0 0 0 0,1 0 1 0 0,-1 0-1 0 0,0-1 0 0 0,0 1 0 0 0,1-2 1 0 0,-1 1-1 0 0,1 0 0 0 0,-1-1 1 0 0,-7-4-1 0 0,5 3 130 0 0,1-1 0 0 0,-1-1-1 0 0,1 1 1 0 0,0-1 0 0 0,0 0 0 0 0,0-1 0 0 0,1 0 0 0 0,0 0 0 0 0,0 0-1 0 0,1-1 1 0 0,-1 1 0 0 0,2-1 0 0 0,-1-1 0 0 0,1 1 0 0 0,0-1 0 0 0,0 1 0 0 0,-3-11-1 0 0,2-2 7 0 0,1 0 0 0 0,1-1 0 0 0,1 0 0 0 0,1 0-1 0 0,0 0 1 0 0,2 0 0 0 0,0 1 0 0 0,1-1 0 0 0,9-34-1 0 0,7-15 47 0 0,38-92-1 0 0,-55 157-197 0 0,27-63-185 0 0,2 1 1 0 0,3 2-1 0 0,3 1 0 0 0,3 1 0 0 0,62-75 1 0 0,-58 87-932 0 0,1 3 1 0 0,57-47-1 0 0,-58 59-1655 0 0,2 2 1 0 0,85-48-1 0 0,-91 64-2275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39.8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23 208 0 0,'0'0'9110'0'0,"4"-12"-8450"0"0,24 1-83 0 0,-25 11-526 0 0,15 1-43 0 0,19 4-1994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39.1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0 169 2264 0 0,'104'-167'17436'0'0,"-102"166"-17155"0"0,-2 5-98 0 0,-2 17-41 0 0,-6 28-260 0 0,7-45 109 0 0,-1 10-437 0 0,-1 0 1 0 0,2 0-1 0 0,0 1 1 0 0,1-1 0 0 0,0 0-1 0 0,1 0 1 0 0,1 1 0 0 0,0-1-1 0 0,1 0 1 0 0,0 0-1 0 0,1-1 1 0 0,1 1 0 0 0,0-1-1 0 0,1 0 1 0 0,10 16 0 0 0,-14-26-108 0 0,0 0 0 0 0,22 16-3868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39.5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 50 2092 0 0,'-12'-14'2464'0'0,"-1"3"-655"0"0,3 3-445 0 0,-2 1-304 0 0,1 3 136 0 0,-9-1-900 0 0,-1 8-1216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40.2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538 85 2344 0 0,'31'-7'7778'0'0,"11"-13"-1275"0"0,-41 20-6420 0 0,0 0 1 0 0,-1-1-1 0 0,1 1 1 0 0,0 0-1 0 0,-1-1 1 0 0,1 1-1 0 0,0-1 1 0 0,-1 1-1 0 0,1-1 1 0 0,-1 1-1 0 0,1-1 1 0 0,-1 0-1 0 0,1 1 1 0 0,-1-1-1 0 0,0 0 1 0 0,1-1-1 0 0,-4 2-82 0 0,0-1 0 0 0,0 0-1 0 0,-1 1 1 0 0,1-1-1 0 0,0 1 1 0 0,0 0-1 0 0,-1 0 1 0 0,1 0 0 0 0,0 1-1 0 0,-1-1 1 0 0,1 1-1 0 0,0 0 1 0 0,0 0 0 0 0,-4 1-1 0 0,-55 20-130 0 0,54-19 105 0 0,-52 21-48 0 0,1 2 0 0 0,-73 44 0 0 0,107-54-26 0 0,0 0 0 0 0,2 2-1 0 0,0 1 1 0 0,1 0 0 0 0,2 2-1 0 0,-1 0 1 0 0,-24 35 0 0 0,39-46 1 0 0,0 0 0 0 0,1 1 0 0 0,0-1 1 0 0,1 1-1 0 0,0 0 0 0 0,1 0 0 0 0,0 0 0 0 0,0 1 0 0 0,2-1 1 0 0,-1 1-1 0 0,1 20 0 0 0,1-28 75 0 0,0 0 1 0 0,0 0 0 0 0,0 1-1 0 0,1-1 1 0 0,0 0-1 0 0,0 0 1 0 0,0 0-1 0 0,0 0 1 0 0,1 0-1 0 0,-1 0 1 0 0,1 0 0 0 0,0 0-1 0 0,0 0 1 0 0,1-1-1 0 0,-1 1 1 0 0,1-1-1 0 0,-1 0 1 0 0,1 1-1 0 0,0-1 1 0 0,1-1 0 0 0,-1 1-1 0 0,0 0 1 0 0,1-1-1 0 0,-1 0 1 0 0,1 1-1 0 0,0-1 1 0 0,0-1-1 0 0,0 1 1 0 0,0-1 0 0 0,0 1-1 0 0,0-1 1 0 0,0 0-1 0 0,0-1 1 0 0,6 1-1 0 0,-2-1 92 0 0,0 0 1 0 0,1-1-1 0 0,-1 0 0 0 0,0 0 0 0 0,0-1 0 0 0,0 0 0 0 0,0 0 0 0 0,0-1 0 0 0,0 0 0 0 0,-1 0 0 0 0,1-1 1 0 0,-1 0-1 0 0,0 0 0 0 0,0-1 0 0 0,-1 0 0 0 0,10-9 0 0 0,9-10 467 0 0,-1-1-1 0 0,33-43 1 0 0,-48 56-351 0 0,60-82 1176 0 0,-43 57-867 0 0,1 0-1 0 0,1 2 1 0 0,2 1 0 0 0,61-53 0 0 0,-85 82-542 0 0,1 0 1 0 0,-1 1-1 0 0,0 0 0 0 0,1 0 0 0 0,0 1 1 0 0,0-1-1 0 0,0 2 0 0 0,0-1 1 0 0,1 1-1 0 0,-1 0 0 0 0,0 0 1 0 0,1 1-1 0 0,0 0 0 0 0,-1 0 0 0 0,1 1 1 0 0,0 0-1 0 0,-1 0 0 0 0,1 1 1 0 0,0 0-1 0 0,-1 1 0 0 0,1-1 0 0 0,-1 1 1 0 0,0 1-1 0 0,0-1 0 0 0,1 1 1 0 0,-1 1-1 0 0,-1-1 0 0 0,1 1 0 0 0,-1 0 1 0 0,1 1-1 0 0,-1 0 0 0 0,0 0 1 0 0,-1 0-1 0 0,1 0 0 0 0,4 8 1 0 0,-1-2-187 0 0,0 0 1 0 0,-1 1 0 0 0,0 0-1 0 0,-1 0 1 0 0,-1 1 0 0 0,0-1-1 0 0,0 2 1 0 0,-2-1 0 0 0,1 1-1 0 0,-2-1 1 0 0,0 1 0 0 0,0 0-1 0 0,-1 0 1 0 0,-1 16 0 0 0,-1-11 202 0 0,-1 0 1 0 0,0 0-1 0 0,-2 0 1 0 0,0-1 0 0 0,-1 1-1 0 0,-1-1 1 0 0,-1 0-1 0 0,0 0 1 0 0,-1-1 0 0 0,-12 20-1 0 0,4-18 927 0 0,14-19-857 0 0,1 0-1 0 0,0 1 1 0 0,-1-1 0 0 0,1 0-1 0 0,-1 0 1 0 0,1 1 0 0 0,-1-1-1 0 0,1 0 1 0 0,-1 0 0 0 0,1 0-1 0 0,-1 0 1 0 0,1 0 0 0 0,-1 0-1 0 0,0 0 1 0 0,1 0 0 0 0,-1 0-1 0 0,1 0 1 0 0,-1 0 0 0 0,1 0 0 0 0,-1 0-1 0 0,1 0 1 0 0,-1-1 0 0 0,1 1-1 0 0,-1 0 1 0 0,1 0 0 0 0,-1-1-1 0 0,1 1 1 0 0,0 0 0 0 0,-1 0-1 0 0,0-1 1 0 0,1-1-13 0 0,0 1 0 0 0,0 0-1 0 0,0 0 1 0 0,0 0 0 0 0,0 0 0 0 0,0 0-1 0 0,0-1 1 0 0,0 1 0 0 0,0 0 0 0 0,1 0 0 0 0,-1 0-1 0 0,0 0 1 0 0,1 0 0 0 0,-1 0 0 0 0,2-2-1 0 0,-2 3 14 0 0,4-11 141 0 0,0 1 1 0 0,0 0-1 0 0,2-1 1 0 0,-1 2-1 0 0,1-1 1 0 0,12-14 0 0 0,50-50 626 0 0,-47 52-601 0 0,94-88 844 0 0,-95 94-993 0 0,0 1 0 0 0,0 0 0 0 0,1 2-1 0 0,29-14 1 0 0,-49 26-71 0 0,0 1 0 0 0,1-1 0 0 0,-1 1-1 0 0,0-1 1 0 0,0 1 0 0 0,0 0 0 0 0,0-1-1 0 0,1 1 1 0 0,-1 0 0 0 0,0 0 0 0 0,0 0-1 0 0,0 0 1 0 0,1 0 0 0 0,-1 0 0 0 0,0 0-1 0 0,0 0 1 0 0,1 1 0 0 0,-1-1 0 0 0,0 0-1 0 0,0 1 1 0 0,0-1 0 0 0,0 1 0 0 0,0-1-1 0 0,1 1 1 0 0,0 1-36 0 0,-1-1 0 0 0,1 1 0 0 0,-1 0 0 0 0,0-1-1 0 0,1 1 1 0 0,-1 0 0 0 0,0 0 0 0 0,0 0 0 0 0,0 0 0 0 0,-1 0 0 0 0,1 0 0 0 0,0 4-1 0 0,2 6-337 0 0,-2 0-1 0 0,1 1 0 0 0,-2 21 0 0 0,0-26 153 0 0,-1 14-104 0 0,1-1-1 0 0,2 0 1 0 0,0 1-1 0 0,1-1 1 0 0,1 0-1 0 0,11 32 1 0 0,-15-52 340 0 0,1 1-1 0 0,-1-1 1 0 0,1 1 0 0 0,0-1 0 0 0,0 0-1 0 0,0 1 1 0 0,0-1 0 0 0,0 0 0 0 0,0 0-1 0 0,0 0 1 0 0,0 1 0 0 0,0-1 0 0 0,1 0-1 0 0,-1-1 1 0 0,0 1 0 0 0,1 0 0 0 0,-1 0-1 0 0,0 0 1 0 0,1-1 0 0 0,-1 1 0 0 0,4 0-1 0 0,-2-1 27 0 0,0 0 0 0 0,0 0-1 0 0,-1 0 1 0 0,1 0 0 0 0,0 0-1 0 0,0-1 1 0 0,0 0 0 0 0,0 1-1 0 0,-1-1 1 0 0,1 0 0 0 0,3-2-1 0 0,5-3 209 0 0,0 0-1 0 0,-1 0 0 0 0,0-1 1 0 0,16-15-1 0 0,2-2 213 0 0,-2-1-1 0 0,-1-2 0 0 0,-1-1 0 0 0,-1 0 0 0 0,-2-2 1 0 0,0 0-1 0 0,30-65 0 0 0,-44 78-361 0 0,-1 0-1 0 0,0-1 1 0 0,-2 0-1 0 0,0 1 1 0 0,-1-2-1 0 0,0 1 1 0 0,-1-34-1 0 0,-2 52-107 0 0,0 0 0 0 0,-1 1 0 0 0,1-1 1 0 0,0 0-1 0 0,0 1 0 0 0,0-1 0 0 0,0 0 0 0 0,-1 1 0 0 0,1-1 0 0 0,0 0 0 0 0,0 1 0 0 0,-1-1 0 0 0,1 0 1 0 0,0 0-1 0 0,-1 1 0 0 0,1-1 0 0 0,0 0 0 0 0,-1 0 0 0 0,1 0 0 0 0,0 0 0 0 0,-1 1 0 0 0,1-1 0 0 0,0 0 1 0 0,-1 0-1 0 0,1 0 0 0 0,-1 0 0 0 0,1 0 0 0 0,0 0 0 0 0,-1 0 0 0 0,1 0 0 0 0,-1 0 0 0 0,1 0 0 0 0,0 0 1 0 0,-1 0-1 0 0,1 0 0 0 0,0 0 0 0 0,-1-1 0 0 0,1 1 0 0 0,0 0 0 0 0,-1 0 0 0 0,1 0 0 0 0,0 0 0 0 0,-1-1 1 0 0,1 1-1 0 0,0 0 0 0 0,-1 0 0 0 0,1-1 0 0 0,0 1 0 0 0,0 0 0 0 0,-1-1 0 0 0,1 1 0 0 0,0 0 1 0 0,0-1-1 0 0,0 1 0 0 0,-1 0 0 0 0,1-1 0 0 0,4 17-125 0 0,0 0-1 0 0,1-1 1 0 0,1 1-1 0 0,0-1 1 0 0,1-1 0 0 0,1 1-1 0 0,1-1 1 0 0,-1 0 0 0 0,13 13-1 0 0,18 19 79 0 0,50 47 0 0 0,-45-49-59 0 0,3 1 181 0 0,36 41 198 0 0,-74-76-184 0 0,-1 0 0 0 0,-1 1 0 0 0,1 0 0 0 0,-2 1 0 0 0,0 0 0 0 0,9 22 0 0 0,-14-31-46 0 0,0 1 0 0 0,0 0 0 0 0,-1 0 1 0 0,1 0-1 0 0,-1 0 0 0 0,0 0 1 0 0,0 0-1 0 0,0 0 0 0 0,0 0 1 0 0,-1 0-1 0 0,0-1 0 0 0,1 1 0 0 0,-2 0 1 0 0,-1 7-1 0 0,-1-5 1 0 0,1 0 0 0 0,-1 1 0 0 0,0-2 0 0 0,0 1 1 0 0,0 0-1 0 0,-1-1 0 0 0,-9 9 0 0 0,-1-2-164 0 0,-1 0 0 0 0,-1-1 0 0 0,1-1 1 0 0,-2 0-1 0 0,-20 8 0 0 0,9-5-992 0 0,0-2 1 0 0,-43 11 0 0 0,10-13-7502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40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20 5124 0 0,'24'-14'9413'0'0,"-11"9"-8913"0"0,9 7-1872 0 0,-7 10-976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41.0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1 3176 0 0,'-6'41'5869'0'0,"-4"36"7053"0"0,10-61-13037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41.8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1078 415 520 0 0,'20'-26'5764'0'0,"-3"1"-3880"0"0,-1 0 1 0 0,17-37-1 0 0,-29 55-1611 0 0,-1 0 0 0 0,0-1-1 0 0,-1 1 1 0 0,1-1 0 0 0,-2 1 0 0 0,1-1 0 0 0,-1 0 0 0 0,0 0-1 0 0,0 1 1 0 0,-1-1 0 0 0,0 0 0 0 0,-1 0 0 0 0,1 0 0 0 0,-4-10-1 0 0,1 9-212 0 0,-1 1-1 0 0,0 0 0 0 0,-1 0 0 0 0,0 1 0 0 0,0-1 0 0 0,-1 1 0 0 0,0 0 0 0 0,0 0 0 0 0,0 1 0 0 0,-1 0 0 0 0,0 0 0 0 0,0 1 0 0 0,-1-1 0 0 0,1 2 0 0 0,-1-1 0 0 0,0 1 0 0 0,-1 0 0 0 0,1 1 0 0 0,-13-4 1 0 0,-3 0-27 0 0,1 1 1 0 0,-1 1 0 0 0,0 1-1 0 0,0 1 1 0 0,0 2 0 0 0,-29 0-1 0 0,13 4-6 0 0,0 1-1 0 0,1 2 1 0 0,-1 1 0 0 0,-54 19-1 0 0,65-16 1 0 0,1 1 0 0 0,0 1 0 0 0,1 1 0 0 0,0 2 0 0 0,1 1 0 0 0,-36 29 0 0 0,52-37-16 0 0,1 1 1 0 0,-1 0-1 0 0,2 0 0 0 0,0 1 0 0 0,0 0 0 0 0,0 1 1 0 0,1 0-1 0 0,1 0 0 0 0,0 0 0 0 0,-5 15 0 0 0,7-16-29 0 0,2 0 0 0 0,-1 0 0 0 0,1 0-1 0 0,1 0 1 0 0,0 1 0 0 0,0-1 0 0 0,1 0 0 0 0,0 1-1 0 0,1-1 1 0 0,0 0 0 0 0,1 0 0 0 0,0 1-1 0 0,4 11 1 0 0,6 10-131 0 0,2-1-1 0 0,0-1 1 0 0,2 0-1 0 0,2-1 1 0 0,0-1-1 0 0,41 47 1 0 0,152 141-494 0 0,-117-130 501 0 0,72 71 73 0 0,-137-127 101 0 0,-2 2 0 0 0,0 2 0 0 0,27 46-1 0 0,-47-69-13 0 0,-1 0 0 0 0,-1 1 0 0 0,0 0 0 0 0,-1 1 0 0 0,0-1 0 0 0,0 1 0 0 0,-2 0 0 0 0,1-1 0 0 0,-2 1 0 0 0,0 0 0 0 0,0 0-1 0 0,-1 0 1 0 0,-1 0 0 0 0,0 0 0 0 0,-1 0 0 0 0,-6 25 0 0 0,2-20 2 0 0,-1 0 0 0 0,-1-1 0 0 0,0 1-1 0 0,-1-2 1 0 0,-1 1 0 0 0,0-1 0 0 0,-1-1 0 0 0,-1 0 0 0 0,0 0-1 0 0,-1-1 1 0 0,-16 12 0 0 0,5-6 74 0 0,-2-1-1 0 0,0-1 1 0 0,-1-1-1 0 0,0-2 1 0 0,-1 0-1 0 0,-1-2 1 0 0,0-2-1 0 0,-1 0 1 0 0,0-2-1 0 0,-1-1 1 0 0,0-2-1 0 0,0-1 1 0 0,-48 2-1 0 0,55-6-81 0 0,1-2 1 0 0,0-1-1 0 0,-1-1 0 0 0,1 0 1 0 0,0-2-1 0 0,1-1 0 0 0,-1-1 1 0 0,-26-11-1 0 0,32 9-234 0 0,0 0 0 0 0,0 0 0 0 0,1-2 0 0 0,0 0 0 0 0,1-1 0 0 0,0 0 0 0 0,1-2 0 0 0,1 1 0 0 0,0-2-1 0 0,-20-27 1 0 0,2-9-2396 0 0,14 14-2042 0 0,7 8-1041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42.6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67 108 976 0 0,'18'-25'7690'0'0,"-14"20"-6847"0"0,0 0 178 0 0,-1-1-1 0 0,1 0 1 0 0,-1 0 0 0 0,0-1 0 0 0,2-8 419 0 0,-2-7-84 0 0,-6 11-925 0 0,3 11-433 0 0,-1 0 0 0 0,1 0 0 0 0,-1 0 0 0 0,1 0 0 0 0,-1 0 1 0 0,1 1-1 0 0,0-1 0 0 0,-1 0 0 0 0,1 0 0 0 0,-1 0 0 0 0,1 0 0 0 0,-1 0 0 0 0,1 1 0 0 0,-1-1 1 0 0,1 0-1 0 0,0 0 0 0 0,-1 1 0 0 0,1-1 0 0 0,-1 0 0 0 0,1 1 0 0 0,0-1 0 0 0,-1 1 0 0 0,1-1 1 0 0,0 0-1 0 0,0 1 0 0 0,-1 0 0 0 0,-7 9 58 0 0,0 1-1 0 0,0 1 1 0 0,1-1 0 0 0,1 1-1 0 0,0 1 1 0 0,1-1 0 0 0,0 1-1 0 0,-3 13 1 0 0,-2 13 182 0 0,-8 58 1 0 0,13-60-65 0 0,1-1-1 0 0,2 0 1 0 0,5 59 0 0 0,-2-83-149 0 0,1 1 0 0 0,0-1 1 0 0,0 0-1 0 0,2 0 0 0 0,-1 0 1 0 0,1 0-1 0 0,1 0 0 0 0,0-1 0 0 0,1 0 1 0 0,0 0-1 0 0,1 0 0 0 0,0-1 1 0 0,1 0-1 0 0,9 10 0 0 0,-13-16-57 0 0,1 0 0 0 0,-1-1 0 0 0,1 1 0 0 0,-1-1 1 0 0,1 0-1 0 0,0-1 0 0 0,0 1 0 0 0,0-1 0 0 0,1 0 0 0 0,-1 0 0 0 0,0-1 0 0 0,1 1 0 0 0,-1-1 0 0 0,1 0 0 0 0,6 0 0 0 0,-3-2-14 0 0,1 1-1 0 0,-1-1 0 0 0,0-1 0 0 0,0 1 0 0 0,0-1 1 0 0,-1-1-1 0 0,1 0 0 0 0,13-6 0 0 0,1-3-8 0 0,-2-1-1 0 0,1-1 1 0 0,-2-1-1 0 0,0 0 1 0 0,32-34-1 0 0,-20 15 364 0 0,32-47-1 0 0,-12 13 162 0 0,-51 68-469 0 0,-1 0 1 0 0,0 0 0 0 0,0 0-1 0 0,1 0 1 0 0,-1 0 0 0 0,0 0-1 0 0,0 0 1 0 0,1 0-1 0 0,-1 0 1 0 0,0 0 0 0 0,0 0-1 0 0,1 0 1 0 0,-1 0-1 0 0,0 0 1 0 0,0 0 0 0 0,1 0-1 0 0,-1 0 1 0 0,0 0 0 0 0,0 0-1 0 0,1 0 1 0 0,-1 1-1 0 0,0-1 1 0 0,0 0 0 0 0,1 0-1 0 0,-1 0 1 0 0,0 0 0 0 0,0 1-1 0 0,0-1 1 0 0,1 0-1 0 0,-1 0 1 0 0,0 0 0 0 0,0 1-1 0 0,0-1 1 0 0,0 0 0 0 0,0 0-1 0 0,0 1 1 0 0,0-1-1 0 0,1 0 1 0 0,-1 0 0 0 0,0 1-1 0 0,0-1 1 0 0,0 0-1 0 0,0 1 1 0 0,5 11 22 0 0,0 8-79 0 0,2 1-1 0 0,0 0 0 0 0,1-1 0 0 0,1-1 0 0 0,1 1 0 0 0,1-2 0 0 0,1 1 1 0 0,22 27-1 0 0,-29-40 39 0 0,1 1 1 0 0,1-1 0 0 0,-1 0-1 0 0,1 0 1 0 0,0-1-1 0 0,0 0 1 0 0,1 0 0 0 0,0 0-1 0 0,-1-1 1 0 0,2-1-1 0 0,-1 1 1 0 0,0-1 0 0 0,1 0-1 0 0,-1-1 1 0 0,1 0-1 0 0,0-1 1 0 0,-1 0-1 0 0,1 0 1 0 0,0 0 0 0 0,0-1-1 0 0,0-1 1 0 0,0 0-1 0 0,15-3 1 0 0,-10 0 5 0 0,-1 0 0 0 0,1-1 0 0 0,-1-1 1 0 0,0 0-1 0 0,-1-1 0 0 0,0 0 0 0 0,0-1 0 0 0,0-1 0 0 0,-1 1 0 0 0,0-2 0 0 0,-1 1 1 0 0,0-2-1 0 0,-1 1 0 0 0,15-22 0 0 0,-10 11 39 0 0,-2 0 1 0 0,0-1-1 0 0,-2 0 0 0 0,0 0 1 0 0,-1-1-1 0 0,-2-1 0 0 0,9-43 1 0 0,-14 60 3 0 0,-2 0-1 0 0,1 0 1 0 0,-1 0 0 0 0,0 0 0 0 0,-1 0 0 0 0,1 0 0 0 0,-1 0 0 0 0,-1 0 0 0 0,1 0 0 0 0,-5-10-1 0 0,4 13-205 0 0,1 0-1 0 0,-1 0 1 0 0,0 0-1 0 0,-1 0 1 0 0,1 0-1 0 0,-1 1 0 0 0,0-1 1 0 0,0 1-1 0 0,0 0 1 0 0,0 0-1 0 0,0 0 1 0 0,-1 0-1 0 0,1 0 1 0 0,-1 1-1 0 0,0-1 0 0 0,-7-2 1 0 0,-5 1-2322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43.0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 1860 0 0,'16'-6'7987'0'0,"-2"3"-5421"0"0,5 0 1242 0 0,-18 3-3785 0 0,-1 1 0 0 0,1-1 0 0 0,-1 1 1 0 0,0 0-1 0 0,1-1 0 0 0,-1 1 0 0 0,0 0 0 0 0,1-1 0 0 0,-1 1 0 0 0,0 0 0 0 0,0-1 0 0 0,0 1 0 0 0,0 0 0 0 0,0 0 0 0 0,0-1 0 0 0,0 1 0 0 0,0 0 0 0 0,0-1 1 0 0,0 1-1 0 0,0 0 0 0 0,0 0 0 0 0,0-1 0 0 0,0 1 0 0 0,-1 0 0 0 0,1-1 0 0 0,0 1 0 0 0,0 0 0 0 0,-1 0 0 0 0,-4 19-3 0 0,2 0 0 0 0,0 0 0 0 0,1 0 0 0 0,2 0 0 0 0,0 0 0 0 0,0 1 0 0 0,2-1 0 0 0,1 0 0 0 0,5 20 0 0 0,-5-27-251 0 0,1-1 0 0 0,0 0-1 0 0,1 0 1 0 0,0-1 0 0 0,1 1 0 0 0,13 17 0 0 0,-15-22-144 0 0,2-1 1 0 0,-1 0-1 0 0,0 0 0 0 0,1-1 1 0 0,0 1-1 0 0,1-2 1 0 0,-1 1-1 0 0,1 0 0 0 0,0-1 1 0 0,0 0-1 0 0,10 3 0 0 0,2-2-3137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43.3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193 62 2736 0 0,'-26'-13'2272'0'0,"3"5"-667"0"0,0 1-325 0 0,1-2-452 0 0,3 4-236 0 0,4-1-236 0 0,-3 3-236 0 0,4-1-96 0 0,1 1-400 0 0,-6-1-1396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43.7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184 61 3128 0 0,'30'-34'8199'0'0,"-2"7"-4728"0"0,-16 35-3187 0 0,-11-4-258 0 0,0 1 0 0 0,-1 0 1 0 0,0-1-1 0 0,1 1 0 0 0,-1 0 0 0 0,-1-1 0 0 0,1 1 0 0 0,-1 0 1 0 0,1-1-1 0 0,-2 1 0 0 0,-1 7 0 0 0,-1 2 15 0 0,-11 74-61 0 0,3 1 0 0 0,3 0 0 0 0,5 1 0 0 0,4-1 0 0 0,4 1 0 0 0,3-1-1 0 0,5 0 1 0 0,37 144 0 0 0,-42-207 139 0 0,2 0-1 0 0,1 0 1 0 0,21 37-1 0 0,-28-56-272 0 0,1 0-1 0 0,0-1 1 0 0,0 0-1 0 0,1 1 1 0 0,0-1-1 0 0,0-1 1 0 0,1 1 0 0 0,-1-1-1 0 0,1 0 1 0 0,0 0-1 0 0,1-1 1 0 0,-1 0-1 0 0,1 0 1 0 0,-1 0-1 0 0,1-1 1 0 0,1 0-1 0 0,8 3 1 0 0,-12-5-359 0 0,0-1 0 0 0,-1 0 0 0 0,1 1 0 0 0,0-1 1 0 0,-1 0-1 0 0,1-1 0 0 0,0 1 0 0 0,-1-1 0 0 0,1 0 0 0 0,-1 0 0 0 0,1 0 0 0 0,3-1 1 0 0</inkml:trace>
  <inkml:trace contextRef="#ctx0" brushRef="#br0" timeOffset="1">60 833 2360 0 0,'-13'-5'1946'0'0,"-17"-5"4538"0"0,13 0-4213 0 0,42-8 41 0 0,156-13-285 0 0,97 11-3657 0 0,-167 14 278 0 0,169-14-6270 0 0,-222 16 3230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49.8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86 564 0 0,'6'-8'9209'0'0,"17"13"-8153"0"0,-1-2 0 0 0,1 0-1 0 0,43 0 1 0 0,73-12-951 0 0,-64 4 247 0 0,620-43-56 0 0,-591 38-284 0 0,-54 4 414 0 0,95 1-1 0 0,-135 5-375 0 0,-17-3-635 0 0,-22-3-1932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44.0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267 8 744 0 0,'24'-7'14726'0'0,"-34"6"-14459"0"0,0 2 1 0 0,-1-1-1 0 0,1 1 0 0 0,0 1 0 0 0,0 0 1 0 0,0 0-1 0 0,0 1 0 0 0,1 0 0 0 0,-18 9 0 0 0,10-4-165 0 0,-1 1 0 0 0,1 2-1 0 0,1-1 1 0 0,-21 18-1 0 0,31-23-159 0 0,0 0-1 0 0,1 0 0 0 0,0 1 0 0 0,0-1 0 0 0,0 1 1 0 0,1 0-1 0 0,-1 1 0 0 0,1-1 0 0 0,1 1 0 0 0,-1-1 1 0 0,1 1-1 0 0,1 0 0 0 0,-1 1 0 0 0,1-1 0 0 0,0 0 0 0 0,1 1 1 0 0,0-1-1 0 0,0 1 0 0 0,0-1 0 0 0,1 1 0 0 0,0-1 1 0 0,1 1-1 0 0,-1-1 0 0 0,2 1 0 0 0,-1-1 0 0 0,1 1 1 0 0,0-1-1 0 0,0 0 0 0 0,1 0 0 0 0,0 0 0 0 0,0 0 1 0 0,1 0-1 0 0,0-1 0 0 0,8 11 0 0 0,-3-6-334 0 0,0 0 0 0 0,0-1 0 0 0,1 0 0 0 0,0-1 0 0 0,1 0-1 0 0,0-1 1 0 0,0 0 0 0 0,22 11 0 0 0,-14-9-954 0 0,1-2 0 0 0,1 0-1 0 0,-1-1 1 0 0,41 7 0 0 0,-13-6-2567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44.4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183 281 3000 0 0,'-13'-56'6038'0'0,"-2"-1"0"0"0,-37-87 1 0 0,51 140-5977 0 0,-8-13 797 0 0,8 17-846 0 0,1 0 0 0 0,0-1 0 0 0,-1 1 0 0 0,1 0 0 0 0,0 0 1 0 0,-1-1-1 0 0,1 1 0 0 0,0 0 0 0 0,-1 0 0 0 0,1 0 1 0 0,0 0-1 0 0,-1-1 0 0 0,1 1 0 0 0,-1 0 0 0 0,1 0 1 0 0,0 0-1 0 0,-1 0 0 0 0,1 0 0 0 0,-1 0 0 0 0,1 0 0 0 0,0 0 1 0 0,-1 0-1 0 0,1 0 0 0 0,-1 0 0 0 0,1 1 0 0 0,0-1 1 0 0,-1 0-1 0 0,1 0 0 0 0,-1 0 0 0 0,1 0 0 0 0,0 1 1 0 0,-1-1-1 0 0,1 0 0 0 0,0 0 0 0 0,-1 1 0 0 0,1-1 0 0 0,0 0 1 0 0,0 0-1 0 0,-1 1 0 0 0,1-1 0 0 0,0 1 0 0 0,-2 3 6 0 0,0 1-1 0 0,0 0 0 0 0,1 0 0 0 0,-1 0 0 0 0,2 0 0 0 0,-1 0 0 0 0,0 0 0 0 0,1 0 1 0 0,0 0-1 0 0,0 0 0 0 0,1 6 0 0 0,-1 4-10 0 0,1 267-573 0 0,3-138 124 0 0,-17 150-1 0 0,-47 135 816 0 0,62-433-376 0 0,0-1 0 0 0,0 0 0 0 0,0 1 0 0 0,0 0 1 0 0,6-8-1 0 0,1-3-1 0 0,15-30 365 0 0,1 2 0 0 0,3 1 0 0 0,1 0 1 0 0,2 3-1 0 0,48-49 0 0 0,-69 78-339 0 0,1 1-1 0 0,0 0 1 0 0,0 1-1 0 0,1 0 1 0 0,0 0-1 0 0,1 2 1 0 0,21-10-1 0 0,-31 16-34 0 0,0-1-1 0 0,0 1 0 0 0,-1-1 1 0 0,1 1-1 0 0,0 0 0 0 0,0 0 1 0 0,0 0-1 0 0,0 0 0 0 0,0 1 1 0 0,0-1-1 0 0,-1 1 1 0 0,1-1-1 0 0,0 1 0 0 0,0 0 1 0 0,-1 0-1 0 0,1 1 0 0 0,-1-1 1 0 0,1 0-1 0 0,-1 1 0 0 0,1 0 1 0 0,-1-1-1 0 0,0 1 1 0 0,0 0-1 0 0,0 0 0 0 0,0 0 1 0 0,0 0-1 0 0,0 1 0 0 0,0-1 1 0 0,2 5-1 0 0,4 7-52 0 0,-1 1 0 0 0,-1-1 0 0 0,0 1-1 0 0,5 18 1 0 0,-5-13 9 0 0,15 46-186 0 0,-10-28 355 0 0,31 70 0 0 0,-38-99-178 0 0,1 1 0 0 0,1-1 0 0 0,0 0 0 0 0,0 0 0 0 0,0-1 1 0 0,1 0-1 0 0,0 0 0 0 0,1-1 0 0 0,0 1 0 0 0,0-2 0 0 0,1 1 0 0 0,9 5 0 0 0,-12-9-367 0 0,1 0 1 0 0,0-1-1 0 0,0 1 0 0 0,0-1 0 0 0,0 0 0 0 0,0-1 0 0 0,0 0 0 0 0,0 0 0 0 0,1-1 0 0 0,9 0 1 0 0,-7-1-1232 0 0,0 0 0 0 0,-1 0 0 0 0,1-1 0 0 0,11-4 0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47.8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56 348 0 0,'-34'-29'16976'0'0,"34"28"-16913"0"0,21-6 629 0 0,28 2-771 0 0,-47 5 160 0 0,336-5-1021 0 0,-20 1-2052 0 0,-268 5 2156 0 0,5-1-1188 0 0,-18-6-4040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48.6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49 984 0 0,'0'0'4816'0'0,"1"-12"-3195"0"0,7-4-541 0 0,-7 14-802 0 0,7-6-206 0 0,10-2-36 0 0,3 15 4364 0 0,-31 228-1485 0 0,0-34-1855 0 0,27 502 1000 0 0,-12-597-1892 0 0,6 58-792 0 0,-15-141-1574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49.0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8 182 2412 0 0,'-7'-27'7865'0'0,"8"25"-7663"0"0,0-1 0 0 0,0 1 1 0 0,0 0-1 0 0,1-1 0 0 0,-1 1 1 0 0,1 0-1 0 0,-1 0 0 0 0,1 0 0 0 0,0 0 1 0 0,0 0-1 0 0,0 0 0 0 0,0 0 1 0 0,0 1-1 0 0,0-1 0 0 0,1 1 0 0 0,-1 0 1 0 0,1-1-1 0 0,-1 1 0 0 0,0 0 0 0 0,4 0 1 0 0,62-19 528 0 0,-49 15-435 0 0,280-57-2402 0 0,-161 36-5206 0 0,-121 22 3582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49.7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322 235 1712 0 0,'11'-5'6519'0'0,"23"-33"-4262"0"0,-29 32-926 0 0,-2 1-227 0 0,0 0 1 0 0,0-1 0 0 0,3-10 0 0 0,-12 14-1075 0 0,0 0 1 0 0,0 1-1 0 0,0 0 0 0 0,-1 0 0 0 0,1 1 1 0 0,0 0-1 0 0,-1 0 0 0 0,1 0 1 0 0,0 1-1 0 0,0 0 0 0 0,-1 0 0 0 0,1 0 1 0 0,-9 4-1 0 0,-4 2-19 0 0,0 0-1 0 0,-36 20 1 0 0,37-17 13 0 0,2 1 1 0 0,-1 1-1 0 0,2 0 0 0 0,-1 1 0 0 0,2 1 0 0 0,0 0 1 0 0,0 1-1 0 0,1 0 0 0 0,-20 34 0 0 0,29-42-24 0 0,0 1 0 0 0,0 0 0 0 0,1 1 0 0 0,0-1 0 0 0,1 0 0 0 0,0 1 0 0 0,0 0 0 0 0,0-1 0 0 0,1 1-1 0 0,1 15 1 0 0,0-16-30 0 0,1-1-1 0 0,1 0 0 0 0,-1 0 1 0 0,1 0-1 0 0,0 0 0 0 0,1 0 0 0 0,0-1 1 0 0,0 1-1 0 0,0-1 0 0 0,1 0 1 0 0,0 0-1 0 0,0 0 0 0 0,0 0 1 0 0,10 9-1 0 0,-7-8-51 0 0,1-1 1 0 0,0 1-1 0 0,0-1 0 0 0,1-1 1 0 0,0 0-1 0 0,0 0 0 0 0,0 0 1 0 0,0-1-1 0 0,1-1 0 0 0,-1 0 1 0 0,1 0-1 0 0,0-1 0 0 0,0 0 1 0 0,0 0-1 0 0,1-1 0 0 0,-1-1 1 0 0,12 0-1 0 0,-16 0 112 0 0,1-1-1 0 0,-1 1 1 0 0,1-2 0 0 0,-1 1-1 0 0,1-1 1 0 0,-1 1 0 0 0,0-2-1 0 0,0 1 1 0 0,0-1 0 0 0,0 0-1 0 0,0 0 1 0 0,-1 0 0 0 0,1-1-1 0 0,-1 0 1 0 0,0 0-1 0 0,0-1 1 0 0,0 1 0 0 0,-1-1-1 0 0,0 0 1 0 0,0 0 0 0 0,0-1-1 0 0,0 1 1 0 0,-1-1 0 0 0,0 0-1 0 0,0 0 1 0 0,0 0 0 0 0,2-9-1 0 0,0-10 760 0 0,0 0-1 0 0,-2-1 1 0 0,-1 0-1 0 0,-1-31 1 0 0,-2 36-436 0 0,1-1 0 0 0,2 1 1 0 0,0-1-1 0 0,1 1 1 0 0,1 0-1 0 0,11-35 0 0 0,-12 49-371 0 0,0 0-1 0 0,0 1 0 0 0,1-1 0 0 0,0 1 0 0 0,0 0 1 0 0,0 0-1 0 0,1 1 0 0 0,0-1 0 0 0,0 1 1 0 0,0 0-1 0 0,1 0 0 0 0,-1 1 0 0 0,1-1 0 0 0,1 1 1 0 0,-1 1-1 0 0,0-1 0 0 0,1 1 0 0 0,0 0 0 0 0,-1 1 1 0 0,15-4-1 0 0,-11 4-56 0 0,-1 1 1 0 0,1 0-1 0 0,0 1 1 0 0,0 0-1 0 0,0 0 1 0 0,0 1-1 0 0,0 1 1 0 0,-1-1-1 0 0,1 2 1 0 0,-1-1-1 0 0,1 1 1 0 0,-1 1-1 0 0,0 0 1 0 0,17 9-1 0 0,-7 0-13 0 0,0 0 0 0 0,0 2 0 0 0,-2 0-1 0 0,0 0 1 0 0,0 2 0 0 0,-2 0 0 0 0,0 1 0 0 0,-1 1-1 0 0,-1 0 1 0 0,19 36 0 0 0,-9-6 168 0 0,-1 1-1 0 0,-3 1 1 0 0,18 77-1 0 0,-29-112 1602 0 0,-8-16-1667 0 0,3-28 1446 0 0,-2 1-1329 0 0,7-20-505 0 0,1 0 1 0 0,29-85 0 0 0,-27 105-151 0 0,0 1 1 0 0,1 0-1 0 0,2 0 1 0 0,0 2-1 0 0,2 0 1 0 0,20-25-1 0 0,-24 36-110 0 0,1 0 0 0 0,1 0-1 0 0,0 1 1 0 0,1 1 0 0 0,0 0 0 0 0,17-9-1 0 0,-15 11-1103 0 0,1 1-1 0 0,0 0 1 0 0,19-5 0 0 0,-6 4-3053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50.3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 76 1576 0 0,'-5'-3'876'0'0,"0"0"0"0"0,1 0-1 0 0,0-1 1 0 0,-5-3 876 0 0,6 3-876 0 0,-1-1-1 0 0,-3-3 1 0 0,-14-16 2197 0 0,12 17-2387 0 0,3 2-121 0 0,-2 16-110 0 0,-5 18-211 0 0,1 0 0 0 0,2 1 1 0 0,1 0-1 0 0,1 1 1 0 0,2 0-1 0 0,1 0 0 0 0,1 0 1 0 0,1 1-1 0 0,3 0 0 0 0,0-1 1 0 0,2 1-1 0 0,10 54 1 0 0,-8-70-216 0 0,0-1 0 0 0,2 1 0 0 0,0-1 0 0 0,1 0 0 0 0,0 0 0 0 0,1-1 0 0 0,0 0 0 0 0,21 26 0 0 0,-25-36-34 0 0,-1 0 1 0 0,1-1 0 0 0,-1 1-1 0 0,1 0 1 0 0,0-1 0 0 0,0 0-1 0 0,1 0 1 0 0,-1 0 0 0 0,1-1 0 0 0,-1 1-1 0 0,1-1 1 0 0,0 0 0 0 0,0-1-1 0 0,0 1 1 0 0,0-1 0 0 0,0 0-1 0 0,0 0 1 0 0,0 0 0 0 0,0-1 0 0 0,0 0-1 0 0,0 0 1 0 0,1 0 0 0 0,-1-1-1 0 0,0 1 1 0 0,0-1 0 0 0,0-1-1 0 0,0 1 1 0 0,0-1 0 0 0,0 1 0 0 0,0-1-1 0 0,8-6 1 0 0,-3 2 33 0 0,0 0-1 0 0,-1-1 1 0 0,0-1 0 0 0,0 1-1 0 0,-1-1 1 0 0,0-1 0 0 0,12-16-1 0 0,0-5 458 0 0,18-38-1 0 0,-2 6 412 0 0,-36 61-898 0 0,1 0 0 0 0,0-1 0 0 0,0 1 0 0 0,0 0 0 0 0,-1 0 0 0 0,1 0-1 0 0,0 0 1 0 0,0 1 0 0 0,0-1 0 0 0,0 0 0 0 0,1 0 0 0 0,-1 1 0 0 0,0-1 0 0 0,0 0 0 0 0,0 1 0 0 0,1-1 0 0 0,-1 1 0 0 0,0 0 0 0 0,0-1 0 0 0,1 1 0 0 0,-1 0 0 0 0,0 0 0 0 0,1 0 0 0 0,-1 0 0 0 0,0 0 0 0 0,1 0 0 0 0,-1 0-1 0 0,0 0 1 0 0,1 0 0 0 0,-1 1 0 0 0,0-1 0 0 0,1 0 0 0 0,1 2 0 0 0,3 1-64 0 0,0 0 0 0 0,0 0 0 0 0,-1 1 0 0 0,1 0 0 0 0,4 5 0 0 0,-2-3-81 0 0,14 10-134 0 0,2 0-1 0 0,0-2 1 0 0,45 20-1 0 0,-60-30 308 0 0,0 0 0 0 0,0-1-1 0 0,1 0 1 0 0,-1-1 0 0 0,1 0-1 0 0,-1 0 1 0 0,1-1-1 0 0,0-1 1 0 0,0 1 0 0 0,0-1-1 0 0,-1-1 1 0 0,1 0-1 0 0,0-1 1 0 0,11-2 0 0 0,-16 2 59 0 0,0 0 0 0 0,0-1 0 0 0,0 1 1 0 0,0-1-1 0 0,-1 0 0 0 0,1 0 0 0 0,-1 0 1 0 0,0-1-1 0 0,0 1 0 0 0,0-1 0 0 0,-1 0 1 0 0,1 0-1 0 0,-1-1 0 0 0,5-6 0 0 0,-4 3-14 0 0,0-1 0 0 0,0 0-1 0 0,-1 0 1 0 0,0 0 0 0 0,0-1-1 0 0,-1 1 1 0 0,1-15-1 0 0,-1-6-44 0 0,-2-1-1 0 0,-1 1 1 0 0,-1 0-1 0 0,-7-34 1 0 0,6 46-198 0 0,-18-83 395 0 0,19 91-805 0 0,-1 1 1 0 0,-1-1 0 0 0,0 0-1 0 0,0 1 1 0 0,-1 0-1 0 0,0 0 1 0 0,-9-13 0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51.2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497 193 2672 0 0,'10'-15'6850'0'0,"0"-1"-5487"0"0,-9 14-1346 0 0,8-42-316 0 0,-9 37 600 0 0,-2-1 0 0 0,1 1 1 0 0,-1 0-1 0 0,0 0 0 0 0,0 0 0 0 0,-1 1 0 0 0,0-1 0 0 0,-4-7 1 0 0,4 11-209 0 0,1-1 0 0 0,-1 1 0 0 0,0 0 0 0 0,0 0 0 0 0,0 0 0 0 0,0 0 0 0 0,-1 1 0 0 0,1-1 0 0 0,-1 1 0 0 0,0 0 0 0 0,1 0 0 0 0,-1 0 0 0 0,0 1 0 0 0,0-1 0 0 0,-7-1 0 0 0,2 1-77 0 0,0 1-1 0 0,0 0 1 0 0,-1 1-1 0 0,1 0 1 0 0,0 0 0 0 0,0 1-1 0 0,0 0 1 0 0,0 1-1 0 0,0 0 1 0 0,0 0-1 0 0,-16 7 1 0 0,-4 4 3 0 0,0 1-1 0 0,-26 18 1 0 0,34-19 0 0 0,1 1 0 0 0,0 0 0 0 0,1 2-1 0 0,1 0 1 0 0,-20 22 0 0 0,31-29-26 0 0,0 0-1 0 0,0 0 0 0 0,0 0 1 0 0,1 1-1 0 0,1 0 0 0 0,-1 0 1 0 0,2 1-1 0 0,-1-1 1 0 0,2 1-1 0 0,-1 0 0 0 0,1 0 1 0 0,1 0-1 0 0,-1 15 0 0 0,2-21-25 0 0,1 1 0 0 0,0-1-1 0 0,1 0 1 0 0,-1 1 0 0 0,1-1-1 0 0,0 0 1 0 0,1 0 0 0 0,-1 1-1 0 0,1-1 1 0 0,0 0 0 0 0,0 0-1 0 0,1-1 1 0 0,-1 1 0 0 0,1 0-1 0 0,0-1 1 0 0,0 0 0 0 0,1 0-1 0 0,-1 0 1 0 0,1 0 0 0 0,0 0 0 0 0,0 0-1 0 0,0-1 1 0 0,1 0 0 0 0,-1 0-1 0 0,1 0 1 0 0,-1-1 0 0 0,8 4-1 0 0,-5-4 44 0 0,0 0-1 0 0,0 0 1 0 0,0 0-1 0 0,1-1 0 0 0,-1 0 1 0 0,0 0-1 0 0,0-1 1 0 0,1 0-1 0 0,-1 0 1 0 0,0 0-1 0 0,0-1 1 0 0,1 0-1 0 0,-1-1 1 0 0,0 0-1 0 0,0 0 0 0 0,0 0 1 0 0,-1-1-1 0 0,1 0 1 0 0,10-7-1 0 0,-4 1 368 0 0,0-1 1 0 0,-1-1-1 0 0,0 0 0 0 0,-1-1 0 0 0,0 0 0 0 0,13-19 0 0 0,47-85 2075 0 0,-70 114-2448 0 0,-1 1 1 0 0,1 0-1 0 0,-1 0 0 0 0,1-1 0 0 0,0 1 0 0 0,0 0 1 0 0,0 0-1 0 0,-1 0 0 0 0,1 0 0 0 0,0 0 0 0 0,0 0 1 0 0,0 0-1 0 0,1 0 0 0 0,-1 0 0 0 0,0 1 1 0 0,0-1-1 0 0,0 0 0 0 0,1 1 0 0 0,-1-1 0 0 0,0 1 1 0 0,1-1-1 0 0,1 1 0 0 0,-2 0-5 0 0,0 0 0 0 0,1 0 0 0 0,-1 1 0 0 0,0-1 0 0 0,1 1 0 0 0,-1-1 0 0 0,0 1 0 0 0,0 0 0 0 0,0-1 0 0 0,1 1 0 0 0,-1 0 0 0 0,0 0 0 0 0,0 0 0 0 0,0 0 0 0 0,0 0 0 0 0,-1 0 0 0 0,1 0 0 0 0,1 2 0 0 0,5 7-101 0 0,-1 1-1 0 0,-1 0 1 0 0,9 22 0 0 0,-12-25-16 0 0,8 16-130 0 0,2 10 82 0 0,1 0-1 0 0,2-1 1 0 0,2-1 0 0 0,22 33 0 0 0,-38-64 184 0 0,0 1 1 0 0,0 0-1 0 0,0-1 0 0 0,0 1 0 0 0,0-1 1 0 0,0 0-1 0 0,0 1 0 0 0,1-1 1 0 0,-1 0-1 0 0,1 0 0 0 0,-1 0 0 0 0,1 0 1 0 0,-1 0-1 0 0,1 0 0 0 0,0 0 1 0 0,-1-1-1 0 0,1 1 0 0 0,0-1 0 0 0,0 1 1 0 0,0-1-1 0 0,-1 1 0 0 0,1-1 1 0 0,0 0-1 0 0,0 0 0 0 0,0 0 1 0 0,0 0-1 0 0,-1 0 0 0 0,1-1 0 0 0,0 1 1 0 0,3-1-1 0 0,-1-1 45 0 0,0-1 1 0 0,0 0-1 0 0,0 1 1 0 0,0-1-1 0 0,0-1 1 0 0,0 1-1 0 0,-1 0 0 0 0,1-1 1 0 0,-1 0-1 0 0,4-6 1 0 0,35-50 264 0 0,-20 25-143 0 0,41-45-1 0 0,-56 72-196 0 0,1 0 1 0 0,0 0-1 0 0,1 0 0 0 0,0 1 0 0 0,0 1 0 0 0,0-1 0 0 0,1 1 1 0 0,0 1-1 0 0,0 0 0 0 0,12-4 0 0 0,-16 7-37 0 0,0 1 0 0 0,0 0 0 0 0,0 0 0 0 0,0 0 0 0 0,0 1 0 0 0,0 0 0 0 0,0 0 0 0 0,0 0 0 0 0,0 1 0 0 0,0 0 0 0 0,0 0 0 0 0,8 3 0 0 0,-4-1-36 0 0,-1 1 0 0 0,0 1 0 0 0,0-1 0 0 0,0 2 1 0 0,-1-1-1 0 0,15 13 0 0 0,-3 0-20 0 0,-1 2 0 0 0,-1 0 0 0 0,-1 1 0 0 0,24 37 0 0 0,-26-33 292 0 0,0 1 1 0 0,-2 1-1 0 0,-1 0 1 0 0,-1 1-1 0 0,-1 0 1 0 0,-2 1-1 0 0,8 46 0 0 0,-15-48 1037 0 0,-1-24-759 0 0,-9 2 788 0 0,6-10-1169 0 0,1 0-1 0 0,0 0 1 0 0,0-1 0 0 0,1 1-1 0 0,-1-1 1 0 0,1 0 0 0 0,1 1 0 0 0,-1-1-1 0 0,1 0 1 0 0,0 0 0 0 0,0 1-1 0 0,0-1 1 0 0,1 0 0 0 0,1-7-1 0 0,4-15-210 0 0,13-40-1 0 0,-16 60 123 0 0,6-22-256 0 0,1 2 1 0 0,2 0 0 0 0,1 0 0 0 0,1 1-1 0 0,1 1 1 0 0,20-26 0 0 0,-27 42-125 0 0,1-1 1 0 0,0 1-1 0 0,0 0 1 0 0,1 1 0 0 0,1 0-1 0 0,0 0 1 0 0,0 1-1 0 0,0 1 1 0 0,1 0 0 0 0,0 1-1 0 0,0 0 1 0 0,1 0-1 0 0,0 2 1 0 0,0-1-1 0 0,23-3 1 0 0,-3 3-2372 0 0,0 3 0 0 0,36 0 1 0 0,-30 4-1984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52.0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496 845 140 0 0,'0'0'5683'0'0,"34"-27"-841"0"0,-33 26-4728 0 0,0 0 0 0 0,1-1 0 0 0,-1 1 0 0 0,0 0 0 0 0,0-1 0 0 0,0 1 1 0 0,0-1-1 0 0,0 1 0 0 0,0-1 0 0 0,-1 1 0 0 0,1-1 0 0 0,0 0 0 0 0,-1 1 0 0 0,1-1 0 0 0,-1 0 0 0 0,0 0 0 0 0,0 1 0 0 0,1-1 1 0 0,-1 0-1 0 0,0 0 0 0 0,0 1 0 0 0,-1-1 0 0 0,1 0 0 0 0,0 0 0 0 0,-1 1 0 0 0,1-1 0 0 0,-1 0 0 0 0,1 1 0 0 0,-1-1 0 0 0,0 0 0 0 0,0 1 1 0 0,1-1-1 0 0,-1 1 0 0 0,0-1 0 0 0,0 1 0 0 0,-1 0 0 0 0,1-1 0 0 0,0 1 0 0 0,0 0 0 0 0,-1 0 0 0 0,1 0 0 0 0,-1 0 0 0 0,1 0 1 0 0,-1 0-1 0 0,1 0 0 0 0,-1 0 0 0 0,-2 0 0 0 0,-4-3-24 0 0,0 1 0 0 0,0 0 0 0 0,0 1 0 0 0,-1 0 0 0 0,1 0 0 0 0,-1 1 0 0 0,1-1 0 0 0,-16 2 0 0 0,-3 1-14 0 0,0 2 1 0 0,1 1-1 0 0,-1 1 1 0 0,1 2-1 0 0,0 0 1 0 0,1 2 0 0 0,-33 15-1 0 0,45-18-66 0 0,-1 2-1 0 0,1-1 1 0 0,1 1 0 0 0,-1 1 0 0 0,1 0-1 0 0,1 1 1 0 0,0 1 0 0 0,0-1 0 0 0,1 1-1 0 0,0 1 1 0 0,1 0 0 0 0,1 1-1 0 0,0-1 1 0 0,-10 21 0 0 0,16-27-14 0 0,0 0 0 0 0,0-1 0 0 0,1 1 0 0 0,0 0 0 0 0,0 0 0 0 0,0 0 0 0 0,1 0 0 0 0,-1 0 0 0 0,2 0 0 0 0,-1 0 0 0 0,0 0 0 0 0,1 0 0 0 0,0-1 0 0 0,1 1 0 0 0,-1 0 0 0 0,1 0 0 0 0,0-1 0 0 0,1 1 0 0 0,-1-1 0 0 0,1 0 0 0 0,0 1 0 0 0,0-1 0 0 0,1-1 0 0 0,0 1 0 0 0,-1 0 0 0 0,2-1 0 0 0,-1 0 0 0 0,0 0 0 0 0,7 5 0 0 0,-6-6-15 0 0,-1 0-1 0 0,1 0 0 0 0,0 0 1 0 0,0-1-1 0 0,0 0 1 0 0,1 0-1 0 0,-1 0 0 0 0,0 0 1 0 0,1-1-1 0 0,-1 0 1 0 0,1 0-1 0 0,0 0 0 0 0,-1-1 1 0 0,1 0-1 0 0,0 0 1 0 0,-1 0-1 0 0,1-1 1 0 0,-1 0-1 0 0,1 0 0 0 0,-1 0 1 0 0,1-1-1 0 0,-1 0 1 0 0,0 0-1 0 0,1 0 0 0 0,-1 0 1 0 0,0-1-1 0 0,-1 0 1 0 0,1 0-1 0 0,0-1 0 0 0,-1 1 1 0 0,5-5-1 0 0,2-4 29 0 0,0 0 0 0 0,-1-1 0 0 0,-1 0 0 0 0,0-1 0 0 0,0 0 1 0 0,-2 0-1 0 0,10-23 0 0 0,31-115-21 0 0,-24 69 8 0 0,39-156 557 0 0,-55 192-134 0 0,-1 0 1 0 0,-3 0 0 0 0,-2-58-1 0 0,-6 59 261 0 0,-13-64 0 0 0,-1 3-188 0 0,18 104-545 0 0,1 6-127 0 0,5 14 167 0 0,0 0 0 0 0,-2 0-1 0 0,0 1 1 0 0,-1-1-1 0 0,1 25 1 0 0,1 2 26 0 0,24 261 119 0 0,-19-169 268 0 0,45 222-1 0 0,-48-326-234 0 0,2 0 1 0 0,24 58 0 0 0,-30-83-341 0 0,1 0-1 0 0,-1 0 1 0 0,1-1 0 0 0,0 1-1 0 0,1-1 1 0 0,0 0-1 0 0,0 0 1 0 0,0-1 0 0 0,0 1-1 0 0,1-1 1 0 0,0 0-1 0 0,0 0 1 0 0,0-1 0 0 0,1 0-1 0 0,0 0 1 0 0,0-1-1 0 0,0 0 1 0 0,9 3 0 0 0,-11-5-696 0 0,-1 0 1 0 0,1-1-1 0 0,0 0 1 0 0,0 0-1 0 0,0 0 1 0 0,0 0-1 0 0,0-1 1 0 0,0 0 0 0 0,0 0-1 0 0,-1 0 1 0 0,8-4-1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54.5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172 101 492 0 0,'7'-18'7498'0'0,"-6"33"-7075"0"0,0 0 1 0 0,-1 1-1 0 0,0-1 0 0 0,-1 0 1 0 0,-1 1-1 0 0,0-1 0 0 0,-6 17 1 0 0,2 1-117 0 0,-56 281 1163 0 0,-13 82 97 0 0,70-365-1223 0 0,-2 15 2075 0 0,-2 69 1802 0 0,5-85-4574 0 0,7-59 543 0 0,1-1 0 0 0,14-51 1 0 0,-8 40-195 0 0,88-447-831 0 0,-52 249 674 0 0,-39 200 187 0 0,0 0 130 0 0,1 0-1 0 0,2 1 1 0 0,18-44-1 0 0,-26 78-147 0 0,0 1-1 0 0,0-1 1 0 0,0 0-1 0 0,1 1 1 0 0,0 0-1 0 0,4-5 0 0 0,-6 6-9 0 0,0 1 0 0 0,0 0-1 0 0,1 0 1 0 0,-1 0 0 0 0,0 0-1 0 0,1 1 1 0 0,-1-1 0 0 0,0 0-1 0 0,1 0 1 0 0,-1 1-1 0 0,1-1 1 0 0,-1 1 0 0 0,1-1-1 0 0,-1 1 1 0 0,1 0 0 0 0,-1 0-1 0 0,1-1 1 0 0,-1 1-1 0 0,1 0 1 0 0,0 0 0 0 0,-1 1-1 0 0,1-1 1 0 0,2 1 0 0 0,8 4-4 0 0,-1 1 0 0 0,1 0 1 0 0,-1 0-1 0 0,-1 2 0 0 0,1-1 0 0 0,-1 1 1 0 0,0 1-1 0 0,-1 0 0 0 0,0 0 1 0 0,14 19-1 0 0,8 15 25 0 0,33 61 1 0 0,-60-97-16 0 0,38 73 102 0 0,-2 1 0 0 0,46 143 0 0 0,29 181-405 0 0,-108-379 184 0 0,12 38-3132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50.7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433 73 872 0 0,'23'-30'9128'0'0,"55"-8"-2129"0"0,-76 37-6737 0 0,4-3 470 0 0,-12 13-223 0 0,-17 11-372 0 0,0-1-1 0 0,-50 32 1 0 0,24-19-79 0 0,-66 45 20 0 0,-83 62 69 0 0,151-100-145 0 0,46-38 3 0 0,0-1-1 0 0,1 1 1 0 0,-1 0 0 0 0,0 0-1 0 0,1 0 1 0 0,-1-1-1 0 0,1 1 1 0 0,-1 0 0 0 0,1 0-1 0 0,0 0 1 0 0,-1 0-1 0 0,1 0 1 0 0,0 0 0 0 0,0 0-1 0 0,-1 0 1 0 0,1 0-1 0 0,0 0 1 0 0,0 0 0 0 0,0 0-1 0 0,0 0 1 0 0,0 0-1 0 0,0-1 1 0 0,1 1 0 0 0,-1 0-1 0 0,0 0 1 0 0,0 0-1 0 0,1 0 1 0 0,-1 0 0 0 0,1 0-1 0 0,-1 0 1 0 0,1 0-1 0 0,-1 0 1 0 0,1-1 0 0 0,-1 1-1 0 0,1 0 1 0 0,0 0-1 0 0,-1-1 1 0 0,1 1 0 0 0,0 0-1 0 0,-1-1 1 0 0,1 1 0 0 0,0-1-1 0 0,0 1 1 0 0,1 0-1 0 0,36 20 79 0 0,-37-20-75 0 0,151 57 318 0 0,-81-33-189 0 0,127 41 86 0 0,-197-66-159 0 0,30 10 35 0 0,-14-5-3758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54.9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77 142 68 0 0,'-68'-35'7650'0'0,"67"34"-7541"0"0,0 0 1 0 0,0 0-1 0 0,1 0 0 0 0,-1 1 0 0 0,0-1 1 0 0,1 0-1 0 0,-1 0 0 0 0,1 0 0 0 0,-1 0 0 0 0,1-1 1 0 0,-1 1-1 0 0,1 0 0 0 0,0 0 0 0 0,-1 0 1 0 0,1 0-1 0 0,0 0 0 0 0,0 0 0 0 0,0-1 1 0 0,0 1-1 0 0,0 0 0 0 0,0 0 0 0 0,0 0 1 0 0,1 0-1 0 0,-1 0 0 0 0,0-1 0 0 0,1-1 1 0 0,0 1 184 0 0,16-20 1205 0 0,-3 17-1219 0 0,-1 0-1 0 0,1 0 0 0 0,0 1 1 0 0,1 1-1 0 0,19-2 1 0 0,-11 1-250 0 0,3 1-26 0 0,-1 1 0 0 0,49 2-1 0 0,-14 0-379 0 0,72-6-1746 0 0,-45-1-4154 0 0,-71 5 3275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55.4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394 86 216 0 0,'0'0'2881'0'0,"14"-43"3698"0"0,-14 42-6591 0 0,1 0 196 0 0,-1-1-1 0 0,1 0 1 0 0,-1 1-1 0 0,0-1 1 0 0,0 1-1 0 0,0-1 0 0 0,0 1 1 0 0,0-1-1 0 0,0 0 1 0 0,0 1-1 0 0,-1-1 1 0 0,1 1-1 0 0,0-1 1 0 0,-1 1-1 0 0,1-1 0 0 0,-1 1 1 0 0,0-1-1 0 0,1 1 1 0 0,-4-4 254 0 0,3 4-392 0 0,1 0 1 0 0,-1 1-1 0 0,0-1 1 0 0,0 0-1 0 0,0 1 1 0 0,0-1-1 0 0,0 1 1 0 0,0-1-1 0 0,0 1 0 0 0,0-1 1 0 0,0 1-1 0 0,0 0 1 0 0,0 0-1 0 0,0-1 1 0 0,0 1-1 0 0,0 0 1 0 0,0 0-1 0 0,0 0 1 0 0,0 0-1 0 0,0 0 1 0 0,0 0-1 0 0,-2 1 0 0 0,-26 0 745 0 0,29-1-786 0 0,-16 3 255 0 0,1 0 0 0 0,0 1 0 0 0,0 0-1 0 0,1 1 1 0 0,-1 1 0 0 0,1 0 0 0 0,0 1 0 0 0,1 0 0 0 0,0 2 0 0 0,-14 9-1 0 0,6-1-37 0 0,0 1-1 0 0,1 0 1 0 0,0 2-1 0 0,-29 38 1 0 0,43-50-174 0 0,1 0-1 0 0,0 0 1 0 0,0 0 0 0 0,1 1 0 0 0,0 0 0 0 0,0-1 0 0 0,1 2 0 0 0,0-1 0 0 0,1 0-1 0 0,0 1 1 0 0,0-1 0 0 0,0 15 0 0 0,2-18-66 0 0,1 0 1 0 0,-1-1-1 0 0,1 1 1 0 0,0 0 0 0 0,1-1-1 0 0,-1 1 1 0 0,1-1-1 0 0,0 1 1 0 0,1-1-1 0 0,-1 0 1 0 0,1 0-1 0 0,0 0 1 0 0,0 0-1 0 0,1-1 1 0 0,-1 1-1 0 0,1-1 1 0 0,0 0-1 0 0,0 0 1 0 0,0 0-1 0 0,1-1 1 0 0,0 1-1 0 0,6 3 1 0 0,6 2-323 0 0,0-1 0 0 0,0 0 0 0 0,1-2 0 0 0,0 0 0 0 0,0-1 0 0 0,1 0 0 0 0,-1-2 0 0 0,1 0 0 0 0,0-1 0 0 0,0-1-1 0 0,30-2 1 0 0,-13-2-1205 0 0,0-2-1 0 0,0-1 0 0 0,0-2 0 0 0,-1-1 0 0 0,37-15 1 0 0,-27 5-2334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55.8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76 121 2360 0 0,'0'-8'1293'0'0,"0"-5"765"0"0,0-1 1 0 0,0 1-1 0 0,-1-1 1 0 0,-1 1-1 0 0,0 0 1 0 0,-7-19 585 0 0,8 32-2616 0 0,0 1 0 0 0,0-1 0 0 0,0 1 0 0 0,-1-1 0 0 0,1 1 0 0 0,0 0 0 0 0,0-1 0 0 0,0 1 0 0 0,0 0-1 0 0,0 0 1 0 0,0-1 0 0 0,1 1 0 0 0,-1 0 0 0 0,0 0 0 0 0,0 0 0 0 0,1 0 0 0 0,-1 0 0 0 0,0 1 0 0 0,1-1-1 0 0,-1 0 1 0 0,1 0 0 0 0,-1 0 0 0 0,1 2 0 0 0,-11 35 99 0 0,9-31-75 0 0,-8 37-4 0 0,3 0 0 0 0,1 1 1 0 0,2-1-1 0 0,2 1 0 0 0,3-1 0 0 0,1 1 0 0 0,10 58 0 0 0,1-35-216 0 0,2-1 1 0 0,4-1-1 0 0,2-1 0 0 0,32 68 0 0 0,-46-115-430 0 0,1-1 0 0 0,1 0 1 0 0,0 0-1 0 0,1-1 0 0 0,1-1 0 0 0,1 0 0 0 0,0 0 0 0 0,15 14 1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56.1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49 201 2408 0 0,'-46'-21'11457'0'0,"44"17"-11129"0"0,2 3-263 0 0,1 0 0 0 0,0 0 0 0 0,-1 0 0 0 0,1 0-1 0 0,0 0 1 0 0,0 0 0 0 0,0 0 0 0 0,0 1 0 0 0,0-1 0 0 0,0 0 0 0 0,0 0 0 0 0,0 1 0 0 0,0-1 0 0 0,1 0 34 0 0,18-11-142 0 0,0 1 0 0 0,1 1-1 0 0,0 1 1 0 0,26-7 0 0 0,89-21-2684 0 0,-119 33 2353 0 0,64-13-3797 0 0,134-11 1 0 0,-152 24 5452 0 0,-1 3 3317 0 0,-46 1-2915 0 0,0-1 0 0 0,-1-1-1 0 0,22-4 1 0 0,-33 5-1341 0 0,-1 0 51 0 0,-2 1-341 0 0,0-1 0 0 0,1 1 1 0 0,-1 0-1 0 0,1-1 0 0 0,-1 1 0 0 0,0 0 0 0 0,1 0 0 0 0,-1 0 0 0 0,1 0 0 0 0,-1 0 0 0 0,0 0 0 0 0,1 0 0 0 0,-1 1 1 0 0,0-1-1 0 0,1 0 0 0 0,-1 1 0 0 0,0-1 0 0 0,1 1 0 0 0,-1 0 0 0 0,0-1 0 0 0,2 2 0 0 0,-2 8-15 0 0,-1 1 1 0 0,-1-1-1 0 0,0 0 0 0 0,0 0 0 0 0,-6 20 0 0 0,-2 28 29 0 0,8-37-195 0 0,2 1 0 0 0,0-1 1 0 0,1 0-1 0 0,1 0 0 0 0,9 35 1 0 0,-9-48-181 0 0,0-1 1 0 0,0 0 0 0 0,0 0-1 0 0,1 0 1 0 0,0 0 0 0 0,0 0-1 0 0,0-1 1 0 0,8 8 0 0 0,-9-11-197 0 0,1 0 1 0 0,-1 1-1 0 0,1-2 1 0 0,0 1 0 0 0,0 0-1 0 0,0-1 1 0 0,0 0-1 0 0,1 0 1 0 0,-1 0 0 0 0,1 0-1 0 0,-1-1 1 0 0,1 0-1 0 0,-1 0 1 0 0,9 1 0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56.5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134 37 1832 0 0,'-18'-11'2104'0'0,"3"3"-527"0"0,1 2-341 0 0,1 3-256 0 0,-1-2 336 0 0,-11 1-788 0 0,4 4-624 0 0,7 5-1052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56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2560 0 0,'22'17'11107'0'0,"-14"-9"-10391"0"0,3 15-456 0 0,-2 1 0 0 0,0 0 0 0 0,8 39 1 0 0,4 14-105 0 0,-8-37 589 0 0,2-1 1 0 0,2-1-1 0 0,30 53 1 0 0,-46-90-654 0 0,0 1 0 0 0,-1-1 1 0 0,1 0-1 0 0,0 0 0 0 0,0 0 0 0 0,-1 0 1 0 0,1 0-1 0 0,0 0 0 0 0,0-1 1 0 0,0 1-1 0 0,0 0 0 0 0,0 0 0 0 0,1-1 1 0 0,-1 1-1 0 0,0-1 0 0 0,0 1 0 0 0,0-1 1 0 0,1 1-1 0 0,-1-1 0 0 0,0 0 1 0 0,0 1-1 0 0,1-1 0 0 0,-1 0 0 0 0,0 0 1 0 0,0 0-1 0 0,2 0 0 0 0,0-1-9 0 0,0 0 0 0 0,-1 0 0 0 0,1 0-1 0 0,-1 0 1 0 0,1 0 0 0 0,-1-1 0 0 0,1 1 0 0 0,-1-1-1 0 0,0 0 1 0 0,0 1 0 0 0,4-4 0 0 0,4-7-38 0 0,-1 1 0 0 0,0-1 1 0 0,12-19-1 0 0,15-31-1052 0 0,39-61-2492 0 0,-59 99 281 0 0,27-27 0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57.2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0 218 1124 0 0,'3'1'1769'0'0,"1"2"-1093"0"0,1 0 0 0 0,0-1 0 0 0,-1 0 0 0 0,1 0 1 0 0,0 0-1 0 0,0-1 0 0 0,0 1 0 0 0,0-1 0 0 0,8 0 0 0 0,-3 0-117 0 0,1-1 0 0 0,0 0 0 0 0,0-1 0 0 0,11-2 1 0 0,11-5-134 0 0,62-21 1 0 0,-81 24-217 0 0,-8 3-173 0 0,72-28 410 0 0,-71 26-59 0 0,1 1 0 0 0,-1-1 0 0 0,0-1 0 0 0,0 1 0 0 0,0-1 0 0 0,-1-1-1 0 0,9-8 1 0 0,-13 12-318 0 0,0 1-1 0 0,-1-1 1 0 0,1 0 0 0 0,0 0-1 0 0,-1 0 1 0 0,0 1-1 0 0,0-1 1 0 0,1-1 0 0 0,-1 1-1 0 0,0 0 1 0 0,-1 0-1 0 0,1 0 1 0 0,0 0 0 0 0,-1-1-1 0 0,1 1 1 0 0,-1 0-1 0 0,0-1 1 0 0,1 1-1 0 0,-1 0 1 0 0,0-1 0 0 0,-1 1-1 0 0,1 0 1 0 0,0-1-1 0 0,-1 1 1 0 0,1 0 0 0 0,-1-1-1 0 0,0 1 1 0 0,1 0-1 0 0,-1 0 1 0 0,0 0 0 0 0,-1 0-1 0 0,1 0 1 0 0,0 0-1 0 0,0 0 1 0 0,-1 0 0 0 0,1 0-1 0 0,-1 0 1 0 0,0 1-1 0 0,-2-3 1 0 0,-2 0-68 0 0,0 0 1 0 0,0 1-1 0 0,0 0 1 0 0,0 0-1 0 0,-1 0 1 0 0,1 1-1 0 0,-1 0 1 0 0,1 0-1 0 0,-1 0 0 0 0,0 1 1 0 0,0 0-1 0 0,-10 0 1 0 0,1 2-2 0 0,0 0 0 0 0,0 1 0 0 0,0 1 0 0 0,0 1 0 0 0,0 0 0 0 0,1 1 0 0 0,0 0 0 0 0,0 1 0 0 0,0 1 0 0 0,1 1 0 0 0,0 0 0 0 0,0 0 0 0 0,1 2 1 0 0,-19 15-1 0 0,25-19 5 0 0,1 1 0 0 0,0-1 1 0 0,0 1-1 0 0,0 0 0 0 0,0 0 1 0 0,1 1-1 0 0,1-1 1 0 0,-1 1-1 0 0,1 0 0 0 0,1 1 1 0 0,-1-1-1 0 0,1 1 0 0 0,1-1 1 0 0,0 1-1 0 0,0 0 0 0 0,0 0 1 0 0,1 0-1 0 0,1 0 1 0 0,-1 0-1 0 0,2 0 0 0 0,-1 0 1 0 0,1 0-1 0 0,0 0 0 0 0,1 0 1 0 0,0 0-1 0 0,1 0 1 0 0,3 9-1 0 0,1-3-30 0 0,0-1-1 0 0,1 0 1 0 0,0-1 0 0 0,1 1-1 0 0,0-2 1 0 0,1 1 0 0 0,0-1-1 0 0,1-1 1 0 0,1 0 0 0 0,0 0-1 0 0,0-1 1 0 0,1-1 0 0 0,0 0-1 0 0,1-1 1 0 0,18 9 0 0 0,-13-9-351 0 0,0-1 1 0 0,0 0 0 0 0,1-2 0 0 0,0 0-1 0 0,0-1 1 0 0,0-1 0 0 0,0-1-1 0 0,1-1 1 0 0,-1-1 0 0 0,0-1 0 0 0,32-4-1 0 0,-23 0-1469 0 0,0-1-1 0 0,-1-2 1 0 0,31-11-1 0 0,-10-2-3602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57.6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0 322 304 0 0,'10'-41'9064'0'0,"1"13"-6799"0"0,-7 20-1766 0 0,0 0 0 0 0,1 1 0 0 0,-1 0-1 0 0,1 0 1 0 0,1 0 0 0 0,8-8-1 0 0,-11 12-547 0 0,1-1 0 0 0,-1 1 0 0 0,1 0 0 0 0,0 1-1 0 0,0-1 1 0 0,0 1 0 0 0,0 0 0 0 0,0 0-1 0 0,1 0 1 0 0,-1 0 0 0 0,1 1 0 0 0,-1 0 0 0 0,1 0-1 0 0,-1 0 1 0 0,1 0 0 0 0,0 1 0 0 0,-1 0 0 0 0,1 0-1 0 0,0 0 1 0 0,0 1 0 0 0,-1-1 0 0 0,1 1 0 0 0,-1 0-1 0 0,1 0 1 0 0,-1 1 0 0 0,1-1 0 0 0,-1 1-1 0 0,8 4 1 0 0,-2 0-110 0 0,-1 1 0 0 0,1 0 0 0 0,-2 1 0 0 0,1 0 0 0 0,-1 0 0 0 0,0 1 0 0 0,0 0 0 0 0,-1 0 0 0 0,0 0 0 0 0,7 15 0 0 0,1 3-194 0 0,-2 2 0 0 0,17 48 1 0 0,0 44 1629 0 0,-20-78 1136 0 0,-10-42-2375 0 0,0-1 0 0 0,0 0 0 0 0,0 0 0 0 0,0 1 0 0 0,1-1 0 0 0,-1 0 0 0 0,0 1 0 0 0,0-1-1 0 0,0 0 1 0 0,0 1 0 0 0,0-1 0 0 0,0 0 0 0 0,0 0 0 0 0,0 1 0 0 0,0-1 0 0 0,0 0 0 0 0,0 1 0 0 0,0-1 0 0 0,0 0 0 0 0,0 1 0 0 0,0-1 0 0 0,0 0 0 0 0,0 1 0 0 0,0-1-1 0 0,-1 0 1 0 0,1 1 0 0 0,0-1 0 0 0,0 0 0 0 0,0 0 0 0 0,-1 1 0 0 0,1-1 0 0 0,0 0 0 0 0,0 0 0 0 0,0 1 0 0 0,-1-1 0 0 0,1 0 0 0 0,0 0 0 0 0,0 0 0 0 0,-1 1 0 0 0,1-1 0 0 0,0 0-1 0 0,-1 0 1 0 0,1 0 0 0 0,0 0 0 0 0,-1 0 0 0 0,1 0 0 0 0,0 0 0 0 0,-1 0 0 0 0,1 0 0 0 0,0 0 0 0 0,-1 0 0 0 0,1 0 0 0 0,0 0 0 0 0,-1 0 0 0 0,1 0 0 0 0,0 0 0 0 0,-1 0-1 0 0,1 0 1 0 0,0 0 0 0 0,0 0 0 0 0,-1 0 0 0 0,1-1 0 0 0,0 1 0 0 0,-1 0 0 0 0,1 0 0 0 0,0 0 0 0 0,-1-1 0 0 0,-1 0 92 0 0,1 0 0 0 0,-1 0 0 0 0,0 0 0 0 0,0 0 0 0 0,1-1 0 0 0,-1 1 0 0 0,1 0 0 0 0,-1-1 0 0 0,1 1 0 0 0,-2-3 0 0 0,-2-8 2 0 0,0-1 0 0 0,1 0 0 0 0,0 1 0 0 0,1-1 0 0 0,0 0 0 0 0,2-1 0 0 0,-1 1 1 0 0,1 0-1 0 0,1-1 0 0 0,1 1 0 0 0,2-19 0 0 0,4-10-628 0 0,1 1 1 0 0,19-53-1 0 0,-22 77 162 0 0,1 1-1 0 0,1 0 1 0 0,0 0-1 0 0,1 1 1 0 0,1-1-1 0 0,1 2 0 0 0,13-17 1 0 0,-17 24-276 0 0,0 0 0 0 0,0 1 0 0 0,1-1 0 0 0,0 2 0 0 0,1-1 0 0 0,-1 1 0 0 0,1 0 0 0 0,0 0 0 0 0,0 1 0 0 0,1 0 0 0 0,-1 1 0 0 0,1 0 0 0 0,0 0 0 0 0,0 1 1 0 0,11-2-1 0 0,0 3-3239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58.0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131 293 2312 0 0,'5'2'648'0'0,"0"0"-1"0"0,0 0 0 0 0,0 0 1 0 0,1 0-1 0 0,-1-1 0 0 0,1 0 1 0 0,-1 0-1 0 0,1-1 0 0 0,-1 1 1 0 0,1-1-1 0 0,-1-1 0 0 0,1 1 1 0 0,9-2-1 0 0,11-4-46 0 0,42-14 1 0 0,-30 8-90 0 0,-11 5 211 0 0,51-23 1 0 0,-71 27-351 0 0,0 0 0 0 0,-1 0-1 0 0,1-1 1 0 0,-1 0 0 0 0,0-1 0 0 0,0 1 0 0 0,0-1 0 0 0,-1 0 0 0 0,0-1 0 0 0,0 1 0 0 0,0-1 0 0 0,7-12 0 0 0,-10 14-324 0 0,-1 1-1 0 0,0-1 1 0 0,0 0 0 0 0,0 1-1 0 0,0-1 1 0 0,0 0 0 0 0,-1 0-1 0 0,0 0 1 0 0,0 0-1 0 0,0 0 1 0 0,0 0 0 0 0,-1 0-1 0 0,1 1 1 0 0,-1-1 0 0 0,0 0-1 0 0,0 0 1 0 0,0 0 0 0 0,-1 1-1 0 0,1-1 1 0 0,-1 1-1 0 0,0-1 1 0 0,0 1 0 0 0,0 0-1 0 0,0 0 1 0 0,-1 0 0 0 0,0 0-1 0 0,-2-3 1 0 0,0 1-54 0 0,-1 0 0 0 0,0 0 0 0 0,0 0 0 0 0,0 1 0 0 0,0-1-1 0 0,0 2 1 0 0,-1-1 0 0 0,0 1 0 0 0,0 0 0 0 0,0 0 0 0 0,0 1 0 0 0,0 0 0 0 0,-9-1 0 0 0,0 2-4 0 0,-1 0-1 0 0,1 2 1 0 0,-1 0 0 0 0,1 1 0 0 0,0 1 0 0 0,-1 0-1 0 0,1 1 1 0 0,1 1 0 0 0,-1 0 0 0 0,1 1-1 0 0,0 1 1 0 0,-21 12 0 0 0,20-10 0 0 0,1 1 0 0 0,1 1 0 0 0,0 0 0 0 0,0 0 0 0 0,1 1 0 0 0,1 1 0 0 0,0 0-1 0 0,0 1 1 0 0,2 0 0 0 0,0 1 0 0 0,-11 20 0 0 0,16-25-101 0 0,1-1 0 0 0,1 1-1 0 0,0 0 1 0 0,0 0 0 0 0,1 1-1 0 0,0-1 1 0 0,0 0 0 0 0,2 1 0 0 0,-1-1-1 0 0,1 0 1 0 0,0 1 0 0 0,1-1-1 0 0,1 1 1 0 0,0-1 0 0 0,0 0 0 0 0,0 0-1 0 0,2 0 1 0 0,-1 0 0 0 0,1-1-1 0 0,1 1 1 0 0,-1-1 0 0 0,2 0-1 0 0,-1 0 1 0 0,1 0 0 0 0,1-1 0 0 0,-1 0-1 0 0,1 0 1 0 0,1-1 0 0 0,-1 0-1 0 0,1 0 1 0 0,1-1 0 0 0,-1 0 0 0 0,1 0-1 0 0,0-1 1 0 0,0 0 0 0 0,1-1-1 0 0,11 4 1 0 0,-5-2-504 0 0,-1-2 0 0 0,1 0 0 0 0,0-1 0 0 0,0-1 0 0 0,17 1 0 0 0,43-6-4648 0 0,-35-3 356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58.9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380 179 24 0 0,'0'0'3219'0'0,"30"-24"1889"0"0,-13 8-4301 0 0,-13 12-415 0 0,0 1 0 0 0,0-1 0 0 0,0 0 1 0 0,0 0-1 0 0,-1 0 0 0 0,0-1 0 0 0,4-5 0 0 0,-6 8-327 0 0,-1 1 0 0 0,1-1 0 0 0,-1 0 0 0 0,0 1 0 0 0,1-1 0 0 0,-1 0-1 0 0,0 0 1 0 0,0 0 0 0 0,0 1 0 0 0,0-1 0 0 0,0 0 0 0 0,0 0 0 0 0,-1 1 0 0 0,1-1 0 0 0,-1 0 0 0 0,1 0-1 0 0,-1 1 1 0 0,0-1 0 0 0,1 0 0 0 0,-1 1 0 0 0,0-1 0 0 0,0 1 0 0 0,0-1 0 0 0,0 1 0 0 0,0 0 0 0 0,-1-1-1 0 0,1 1 1 0 0,-2-1 0 0 0,-2-4-26 0 0,-1 2 0 0 0,0-1 0 0 0,0 0 0 0 0,0 1 1 0 0,0 0-1 0 0,-1 1 0 0 0,1-1 0 0 0,-1 1 0 0 0,0 1 0 0 0,0-1 0 0 0,-13-2 0 0 0,8 3-23 0 0,0 1 0 0 0,0 0 0 0 0,-1 0 0 0 0,1 1 0 0 0,0 1 0 0 0,-22 4 0 0 0,17-2-25 0 0,0 2 1 0 0,1 0-1 0 0,-1 0 1 0 0,1 2-1 0 0,1 0 1 0 0,-1 0-1 0 0,1 2 1 0 0,0 0 0 0 0,1 1-1 0 0,-18 16 1 0 0,26-21-8 0 0,0 1 0 0 0,1 0 0 0 0,0 0 0 0 0,0 0 0 0 0,0 1-1 0 0,1 0 1 0 0,0 0 0 0 0,1 0 0 0 0,-1 0 0 0 0,1 1 0 0 0,1-1 0 0 0,-1 1 0 0 0,1 0 0 0 0,-1 8 0 0 0,3-12 3 0 0,0 1 0 0 0,0-1 0 0 0,0 0 0 0 0,0 1 0 0 0,1-1-1 0 0,0 0 1 0 0,0 1 0 0 0,0-1 0 0 0,0 0 0 0 0,1 0 0 0 0,-1 0-1 0 0,1 0 1 0 0,0 0 0 0 0,0 0 0 0 0,1-1 0 0 0,-1 1 0 0 0,1-1 0 0 0,0 1-1 0 0,0-1 1 0 0,0 0 0 0 0,0 0 0 0 0,0 0 0 0 0,1-1 0 0 0,-1 1 0 0 0,1-1-1 0 0,6 3 1 0 0,-3-1 32 0 0,1-2 0 0 0,-1 1-1 0 0,1-1 1 0 0,0 0 0 0 0,-1-1 0 0 0,1 0-1 0 0,0 0 1 0 0,0-1 0 0 0,0 0 0 0 0,-1 0-1 0 0,1 0 1 0 0,0-1 0 0 0,0-1 0 0 0,-1 1-1 0 0,1-1 1 0 0,0-1 0 0 0,-1 1-1 0 0,0-1 1 0 0,14-7 0 0 0,-8 3 89 0 0,0-1 1 0 0,-1 0-1 0 0,0-1 1 0 0,0 0-1 0 0,-1 0 1 0 0,0-2-1 0 0,0 1 1 0 0,-1-1-1 0 0,14-21 1 0 0,20-39 319 0 0,-43 69-416 0 0,-2 5-5 0 0,-8 28-53 0 0,1 1 0 0 0,2 0-1 0 0,2 0 1 0 0,-2 46 0 0 0,9 136-611 0 0,-1-164 450 0 0,65 525-1800 0 0,-18-237 1301 0 0,-46-307 654 0 0,7 81-74 0 0,-9-99 133 0 0,-2 1 1 0 0,1-1-1 0 0,-2 1 0 0 0,0-1 0 0 0,-7 27 1 0 0,7-35 21 0 0,0-1 1 0 0,0 1 0 0 0,0 0 0 0 0,-1-1-1 0 0,1 0 1 0 0,-1 1 0 0 0,0-1-1 0 0,0 0 1 0 0,0 0 0 0 0,-1-1-1 0 0,0 1 1 0 0,1-1 0 0 0,-1 1-1 0 0,0-1 1 0 0,-1-1 0 0 0,1 1 0 0 0,0 0-1 0 0,-1-1 1 0 0,0 0 0 0 0,1 0-1 0 0,-1-1 1 0 0,0 1 0 0 0,0-1-1 0 0,0 0 1 0 0,0 0 0 0 0,0 0-1 0 0,0-1 1 0 0,0 0 0 0 0,0 0 0 0 0,-10-2-1 0 0,6 1 102 0 0,1 0 1 0 0,-1-1-1 0 0,1 0 0 0 0,-1-1 0 0 0,1 0 0 0 0,0 0 0 0 0,0-1 0 0 0,0 0 0 0 0,1 0 1 0 0,-1-1-1 0 0,1 0 0 0 0,0 0 0 0 0,1 0 0 0 0,-1-1 0 0 0,1 0 0 0 0,0-1 1 0 0,-7-9-1 0 0,8 7-73 0 0,0 0 0 0 0,1-1 0 0 0,0 0 0 0 0,0 1 0 0 0,1-2 0 0 0,0 1 0 0 0,1 0 0 0 0,0 0 0 0 0,1-1 1 0 0,0 1-1 0 0,1-1 0 0 0,0 0 0 0 0,0 1 0 0 0,3-13 0 0 0,3-16-127 0 0,3 2 0 0 0,18-56 0 0 0,5 6-323 0 0,3 2-1 0 0,4 2 1 0 0,4 1-1 0 0,80-116 1 0 0,254-273 899 0 0,-58 90 1819 0 0,-305 368-2472 0 0,-14 12 140 0 0,0 1 0 0 0,0 0 0 0 0,0 0 0 0 0,1 0 0 0 0,-1 0 0 0 0,0 0 0 0 0,0 0 0 0 0,1 0 0 0 0,-1 0 0 0 0,0 0 0 0 0,0 0 0 0 0,1 0 0 0 0,-1 0 0 0 0,0 0 0 0 0,0 0 0 0 0,1 0 0 0 0,-1 0 0 0 0,0 0-1 0 0,0 0 1 0 0,1 0 0 0 0,-1 0 0 0 0,0 0 0 0 0,0 0 0 0 0,0 1 0 0 0,1-1 0 0 0,-1 0 0 0 0,0 0 0 0 0,0 0 0 0 0,0 0 0 0 0,1 0 0 0 0,-1 1 0 0 0,0-1 0 0 0,0 0 0 0 0,0 0 0 0 0,1 1 0 0 0,0 2-20 0 0,0 1 1 0 0,0-1 0 0 0,0 1-1 0 0,-1-1 1 0 0,1 1-1 0 0,-1 0 1 0 0,1 4-1 0 0,3 22-347 0 0,2 0 0 0 0,1-1 0 0 0,1 0 0 0 0,1-1 0 0 0,20 41 0 0 0,-24-58 202 0 0,0-1 0 0 0,0 0 0 0 0,1-1 0 0 0,1 1 0 0 0,-1-1 0 0 0,1-1 0 0 0,1 1 0 0 0,0-1 0 0 0,0 0 0 0 0,0-1 0 0 0,11 7 0 0 0,-12-9-711 0 0,0-1 0 0 0,0-1 0 0 0,1 1 1 0 0,-1-1-1 0 0,15 4 0 0 0,-1-5-3416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46.1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15 232 2104 0 0,'-15'-7'11123'0'0,"50"-2"-9860"0"0,44-6-616 0 0,-37 8-459 0 0,1060-160 1683 0 0,-950 141-1927 0 0,-149 25-126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59.2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214 89 1280 0 0,'-19'-17'2672'0'0,"1"5"-731"0"0,-1-1-369 0 0,1 3-416 0 0,-1 1-272 0 0,1 2-360 0 0,1 2-188 0 0,1-2-128 0 0,1 3-144 0 0,-1 3-148 0 0,-7-3-588 0 0,8 8-1656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2:59.9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433 0 1956 0 0,'12'6'6096'0'0,"-1"-5"-5145"0"0,0 0 1 0 0,0-1-1 0 0,21-2 2549 0 0,-34 2-3292 0 0,-45 9 389 0 0,11-3-347 0 0,-63 19-1 0 0,68-14-226 0 0,1 2-1 0 0,1 1 1 0 0,0 1-1 0 0,-52 37 1 0 0,71-45-19 0 0,-1 1 1 0 0,2 0-1 0 0,-1 1 1 0 0,1 0 0 0 0,0 1-1 0 0,1 0 1 0 0,0 0-1 0 0,1 0 1 0 0,0 1 0 0 0,1 1-1 0 0,0-1 1 0 0,1 1-1 0 0,0 0 1 0 0,0 0 0 0 0,-3 18-1 0 0,7-24-8 0 0,0 0 1 0 0,1-1-1 0 0,0 1 1 0 0,0 0-1 0 0,0 0 0 0 0,1 0 1 0 0,0-1-1 0 0,0 1 0 0 0,0 0 1 0 0,1-1-1 0 0,0 1 1 0 0,0-1-1 0 0,0 1 0 0 0,1-1 1 0 0,-1 0-1 0 0,1 0 0 0 0,0 0 1 0 0,1 0-1 0 0,-1-1 0 0 0,1 0 1 0 0,0 1-1 0 0,0-1 1 0 0,1 0-1 0 0,-1-1 0 0 0,1 1 1 0 0,0-1-1 0 0,0 0 0 0 0,0 0 1 0 0,0 0-1 0 0,8 2 1 0 0,-2-1 31 0 0,1 0 0 0 0,-1 0 1 0 0,1-1-1 0 0,0-1 0 0 0,0 0 1 0 0,1 0-1 0 0,-1-1 0 0 0,0-1 0 0 0,0 0 1 0 0,1-1-1 0 0,-1 0 0 0 0,0-1 1 0 0,18-5-1 0 0,-12 1 265 0 0,1-2 0 0 0,-1 0 0 0 0,-1-1 0 0 0,1-1 0 0 0,-2-1 0 0 0,1 0 0 0 0,-2-2 0 0 0,0 1 0 0 0,0-2 0 0 0,-1 0 0 0 0,-1 0 0 0 0,0-2 0 0 0,-1 1 1 0 0,0-2-1 0 0,-2 1 0 0 0,0-2 0 0 0,-1 1 0 0 0,0-1 0 0 0,8-26 0 0 0,-14 32-233 0 0,1 1 1 0 0,1-1 0 0 0,0 1 0 0 0,10-14 0 0 0,-14 24-82 0 0,1 1-64 0 0,1 0 44 0 0,-1 1 0 0 0,1 0 1 0 0,-1 0-1 0 0,0 0 0 0 0,0 0 1 0 0,1 0-1 0 0,-1 0 1 0 0,0 0-1 0 0,0 1 0 0 0,0-1 1 0 0,0 1-1 0 0,0-1 0 0 0,0 1 1 0 0,-1 0-1 0 0,4 3 0 0 0,26 39-987 0 0,-25-33 801 0 0,6 7-159 0 0,66 112-1670 0 0,-69-114 1862 0 0,-2 1-1 0 0,0 0 1 0 0,0 1-1 0 0,-2 0 1 0 0,0 0 0 0 0,2 20-1 0 0,-6-35 200 0 0,-1 0 0 0 0,1 0-1 0 0,-1 1 1 0 0,0-1 0 0 0,0 0-1 0 0,0 1 1 0 0,-1-1 0 0 0,1 0-1 0 0,-1 0 1 0 0,0 1 0 0 0,0-1-1 0 0,0 0 1 0 0,0 0 0 0 0,0 0-1 0 0,-1 0 1 0 0,1 0 0 0 0,-1 0-1 0 0,0 0 1 0 0,-3 3 0 0 0,3-4 198 0 0,0-2-147 0 0,1 0 0 0 0,0 1 0 0 0,-1-1 0 0 0,1 0 0 0 0,-1 0 0 0 0,1 0 0 0 0,0 0 0 0 0,-1-1 0 0 0,1 1 0 0 0,-1 0 0 0 0,1-1 1 0 0,0 1-1 0 0,-2-1 0 0 0,-1-5 32 0 0,0-1 1 0 0,1 1 0 0 0,0-1-1 0 0,0 0 1 0 0,0 0 0 0 0,1 0-1 0 0,0 0 1 0 0,1 0 0 0 0,-1 0-1 0 0,1-1 1 0 0,1 1 0 0 0,0 0-1 0 0,0-1 1 0 0,0 1 0 0 0,1 0-1 0 0,0-1 1 0 0,0 1 0 0 0,3-8 0 0 0,2-9-24 0 0,1 1 0 0 0,1 0 0 0 0,1 0 0 0 0,16-28 0 0 0,-13 31-35 0 0,0 0 1 0 0,2 0 0 0 0,0 1-1 0 0,1 1 1 0 0,25-24 0 0 0,-33 35-36 0 0,1 0 1 0 0,0 1-1 0 0,0-1 1 0 0,1 2-1 0 0,0-1 1 0 0,0 1-1 0 0,0 1 1 0 0,0-1-1 0 0,1 2 1 0 0,-1-1-1 0 0,1 1 1 0 0,0 1-1 0 0,0 0 1 0 0,20-2-1 0 0,-23 5 1 0 0,0 0 0 0 0,0 0-1 0 0,0 1 1 0 0,0-1 0 0 0,0 2-1 0 0,0-1 1 0 0,-1 1-1 0 0,1 0 1 0 0,-1 0 0 0 0,0 1-1 0 0,0 0 1 0 0,0 0-1 0 0,0 0 1 0 0,-1 1 0 0 0,1 0-1 0 0,-1 0 1 0 0,0 0-1 0 0,-1 1 1 0 0,0-1 0 0 0,8 13-1 0 0,-1 1 3 0 0,0 1 1 0 0,-1 0-1 0 0,-1 0 0 0 0,-1 1 0 0 0,8 31 0 0 0,3 46-5 0 0,5 19 64 0 0,-20-102-256 0 0,1-1 0 0 0,0 0 0 0 0,1-1 0 0 0,0 1 0 0 0,15 21 0 0 0,-18-31-57 0 0,0 0-1 0 0,1 0 1 0 0,0 0-1 0 0,0 0 1 0 0,0-1-1 0 0,0 0 1 0 0,0 0-1 0 0,1 0 1 0 0,0 0-1 0 0,-1-1 1 0 0,1 1 0 0 0,0-1-1 0 0,7 2 1 0 0,-4-2-1047 0 0,0 0 0 0 0,0-1 1 0 0,0 0-1 0 0,13 0 0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3:00.2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 1184 0 0,'2'-9'14633'0'0</inkml:trace>
  <inkml:trace contextRef="#ctx0" brushRef="#br0" timeOffset="1">67 653 2768 0 0,'-10'32'6609'0'0,"4"-20"-5061"0"0,2-2-620 0 0,0 1-772 0 0,0-3-1776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3:01.1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532 496 660 0 0,'34'-49'8379'0'0,"21"-19"-1941"0"0,-39 52-5248 0 0,-16 16-1177 0 0,0 0 0 0 0,1 0 0 0 0,-1-1 0 0 0,0 1 1 0 0,0 0-1 0 0,0 0 0 0 0,0 0 0 0 0,0 0 0 0 0,1 0 0 0 0,-1 0 0 0 0,0 0 0 0 0,0 0 0 0 0,0 0 1 0 0,0 0-1 0 0,1 0 0 0 0,-1 0 0 0 0,0 0 0 0 0,0 0 0 0 0,0 0 0 0 0,1 0 0 0 0,-1 0 0 0 0,0 0 1 0 0,0 0-1 0 0,0 0 0 0 0,0 0 0 0 0,1 0 0 0 0,-1 0 0 0 0,0 0 0 0 0,0 0 0 0 0,0 0 0 0 0,0 0 1 0 0,0 0-1 0 0,1 0 0 0 0,-1 1 0 0 0,0-1 0 0 0,0 0 0 0 0,0 0 0 0 0,0 0 0 0 0,0 0 0 0 0,0 0 1 0 0,1 1-1 0 0,-1-1 0 0 0,0 0 0 0 0,0 0 0 0 0,0 0 0 0 0,0 0 0 0 0,0 1 0 0 0,0 3 29 0 0,0-1 0 0 0,0 1 0 0 0,0 0-1 0 0,-1 0 1 0 0,0 0 0 0 0,1 0 0 0 0,-4 6-1 0 0,-34 102 163 0 0,-85 168 0 0 0,87-202-164 0 0,-342 616 68 0 0,375-688-88 0 0,-1 0 1 0 0,0 0-1 0 0,0-1 0 0 0,-1 1 0 0 0,1-1 0 0 0,-1 0 0 0 0,-5 4 0 0 0,8-8-2 0 0,1-1-15 0 0,0 0 1 0 0,0 0-1 0 0,0-1 1 0 0,0 1-1 0 0,0 0 1 0 0,0-1-1 0 0,0 1 1 0 0,0 0-1 0 0,1-1 1 0 0,-1 1-1 0 0,0-1 1 0 0,0 0-1 0 0,0 1 1 0 0,0-1-1 0 0,1 0 1 0 0,-1 1-1 0 0,0-1 1 0 0,1 0-1 0 0,-1 0 0 0 0,0 0 1 0 0,1 1-1 0 0,-1-1 1 0 0,1 0-1 0 0,-1 0 1 0 0,1 0-1 0 0,0 0 1 0 0,-1 0-1 0 0,1 0 1 0 0,0 0-1 0 0,0 0 1 0 0,0 0-1 0 0,0 0 1 0 0,0 0-1 0 0,0 0 1 0 0,0-2-1 0 0,4-40 161 0 0,-4 40-164 0 0,15-69-31 0 0,4 0 0 0 0,44-114 0 0 0,82-128-91 0 0,-63 162 250 0 0,7 3 0 0 0,6 4 0 0 0,121-140-1 0 0,-204 270-90 0 0,14-16 73 0 0,33-30 0 0 0,-52 54-106 0 0,0 1 0 0 0,1 0 0 0 0,-1 0 0 0 0,1 1 0 0 0,1 0 0 0 0,-1 0 0 0 0,1 1 1 0 0,-1 0-1 0 0,1 0 0 0 0,14-3 0 0 0,-19 7 1 0 0,0 0 1 0 0,0-1 0 0 0,1 2-1 0 0,-1-1 1 0 0,0 0-1 0 0,0 1 1 0 0,0 0 0 0 0,0 0-1 0 0,0 0 1 0 0,-1 0-1 0 0,1 1 1 0 0,0-1 0 0 0,0 1-1 0 0,-1 0 1 0 0,1 0-1 0 0,-1 0 1 0 0,0 1 0 0 0,1-1-1 0 0,-1 1 1 0 0,0 0-1 0 0,-1 0 1 0 0,1 0 0 0 0,0 0-1 0 0,3 6 1 0 0,3 6 22 0 0,1 0 0 0 0,-2 1 0 0 0,0 0 0 0 0,6 21 0 0 0,9 29 40 0 0,-3 1 0 0 0,14 89 0 0 0,-1 141-24 0 0,-31-195 78 0 0,-24 201 0 0 0,-2 15-1474 0 0,22-276-867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3:01.4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56 101 1436 0 0,'-12'-5'1673'0'0,"9"3"-932"0"0,-1 1-1 0 0,0-1 1 0 0,-20-15 4442 0 0,16 8-4442 0 0,8 8-695 0 0,0 1 0 0 0,0-1 0 0 0,0 1 0 0 0,0-1 0 0 0,0 0 0 0 0,1 1 0 0 0,-1-1 0 0 0,0 1 0 0 0,0-1 0 0 0,0 1 1 0 0,1-1-1 0 0,-1 1 0 0 0,0-1 0 0 0,1 1 0 0 0,-1-1 0 0 0,1 1 0 0 0,-1-1 0 0 0,0 1 0 0 0,1 0 0 0 0,-1-1 0 0 0,1 1 0 0 0,-1 0 0 0 0,1-1 0 0 0,-1 1 0 0 0,1 0 0 0 0,-1 0 0 0 0,1-1 0 0 0,0 1 0 0 0,15-8 356 0 0,6 0-253 0 0,0 2 1 0 0,0 0-1 0 0,1 2 0 0 0,30-3 1 0 0,97 1-1423 0 0,-87 4 311 0 0,104-1-4915 0 0,-113 1 2654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3:02.6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0 232 2028 0 0,'0'0'9392'0'0,"31"-4"-3043"0"0,7-6-4416 0 0,-35 10-1854 0 0,0 0-60 0 0,1 1-110 0 0,-1 0-1 0 0,1 0 0 0 0,-1 0 0 0 0,1 0 1 0 0,-1 1-1 0 0,0 0 0 0 0,1-1 0 0 0,-1 1 1 0 0,0 0-1 0 0,0 0 0 0 0,0 1 0 0 0,-1-1 1 0 0,1 1-1 0 0,-1-1 0 0 0,1 1 0 0 0,-1 0 1 0 0,0 0-1 0 0,0 0 0 0 0,0 0 0 0 0,0 0 1 0 0,1 5-1 0 0,6 10-612 0 0,-1 2 0 0 0,8 33-1 0 0,-7-23 395 0 0,-2-5 89 0 0,5 36-1 0 0,-11-53 313 0 0,-1-6 11 0 0,1-2-53 0 0,-1 0 0 0 0,1 0-1 0 0,-1-1 1 0 0,1 1 0 0 0,-1 0 0 0 0,0 0 0 0 0,1 0 0 0 0,-1-1 0 0 0,1 1 0 0 0,-1 0 0 0 0,1-1 0 0 0,-1 1 0 0 0,0 0-1 0 0,1-1 1 0 0,-1 1 0 0 0,0 0 0 0 0,1-1 0 0 0,-1 1 0 0 0,0-1 0 0 0,1 1 0 0 0,-1-1 0 0 0,0 1 0 0 0,0-1-1 0 0,0 1 1 0 0,1 0 0 0 0,-1-1 0 0 0,0 1 0 0 0,0-1 0 0 0,0 0 0 0 0,17-33 935 0 0,4-7 176 0 0,-6 18-754 0 0,1 2-1 0 0,0-1 1 0 0,2 2 0 0 0,1 1 0 0 0,0 0 0 0 0,23-16 0 0 0,-25 22-327 0 0,0 0 1 0 0,2 2 0 0 0,-1 0-1 0 0,1 1 1 0 0,1 1 0 0 0,-1 1 0 0 0,2 0-1 0 0,22-4 1 0 0,-37 10-121 0 0,-1 1 0 0 0,1 0-1 0 0,0 1 1 0 0,0-1 0 0 0,0 1 0 0 0,0 0-1 0 0,0 1 1 0 0,0-1 0 0 0,0 1 0 0 0,0 0 0 0 0,0 1-1 0 0,0 0 1 0 0,0-1 0 0 0,-1 2 0 0 0,1-1-1 0 0,-1 1 1 0 0,0 0 0 0 0,0 0 0 0 0,0 0 0 0 0,0 1-1 0 0,0-1 1 0 0,0 1 0 0 0,-1 1 0 0 0,0-1-1 0 0,0 0 1 0 0,6 10 0 0 0,-3-3-140 0 0,-1 1 0 0 0,0-1 0 0 0,-1 1 0 0 0,0 1 0 0 0,-1-1 0 0 0,0 1 0 0 0,-1-1 0 0 0,-1 1 0 0 0,0 0 0 0 0,0 0-1 0 0,-1 19 1 0 0,-2-7-106 0 0,-2-1 0 0 0,0 1-1 0 0,-7 27 1 0 0,10-52 279 0 0,-1 1 0 0 0,1 0 1 0 0,0-1-1 0 0,0 1 0 0 0,0 0 1 0 0,-1-1-1 0 0,1 1 0 0 0,0 0 0 0 0,-1-1 1 0 0,1 1-1 0 0,-1 0 0 0 0,1-1 0 0 0,-1 1 1 0 0,1-1-1 0 0,-1 1 0 0 0,1-1 0 0 0,-1 1 1 0 0,1-1-1 0 0,-1 0 0 0 0,0 1 0 0 0,1-1 1 0 0,-2 1-1 0 0,1-2 8 0 0,0 1 0 0 0,0 0 0 0 0,0-1 0 0 0,0 0 0 0 0,0 1 0 0 0,0-1 0 0 0,0 1 0 0 0,0-1 0 0 0,0 0 0 0 0,0 0 0 0 0,0 0 0 0 0,1 1 0 0 0,-1-1 0 0 0,0 0 0 0 0,0 0 0 0 0,1 0 0 0 0,-1 0 0 0 0,1 0 0 0 0,-1 0 0 0 0,1 0 0 0 0,-1-1 0 0 0,1 1 0 0 0,0 0 0 0 0,-1 0 0 0 0,1 0 0 0 0,0 0 0 0 0,0 0 0 0 0,0-1 0 0 0,0 1 0 0 0,0 0 0 0 0,0 0 0 0 0,0 0 0 0 0,1 0 0 0 0,-1-1 0 0 0,1-1 0 0 0,-1-2 41 0 0,1-10 131 0 0,1 0 0 0 0,0 1-1 0 0,1-1 1 0 0,1 0 0 0 0,0 1-1 0 0,1 0 1 0 0,1 0 0 0 0,0 0-1 0 0,1 1 1 0 0,0-1 0 0 0,13-16-1 0 0,-8 13-22 0 0,1 0 0 0 0,1 1 0 0 0,0 1 0 0 0,1 0 0 0 0,0 1 0 0 0,1 1-1 0 0,32-20 1 0 0,-38 27-128 0 0,1 0-1 0 0,-1 1 0 0 0,2 0 0 0 0,-1 1 1 0 0,0 1-1 0 0,20-4 0 0 0,-28 6-23 0 0,0 0-1 0 0,1 0 1 0 0,-1 1-1 0 0,0-1 1 0 0,1 1-1 0 0,-1 0 1 0 0,1 0-1 0 0,-1 0 1 0 0,0 1-1 0 0,1-1 1 0 0,-1 1-1 0 0,0-1 1 0 0,1 1 0 0 0,4 2-1 0 0,2 2-31 0 0,-4-3-3 0 0,0 1 1 0 0,0 0-1 0 0,-1 0 0 0 0,1 0 0 0 0,-1 1 1 0 0,1 0-1 0 0,-1 0 0 0 0,-1 0 1 0 0,1 1-1 0 0,0 0 0 0 0,-1 0 0 0 0,0 0 1 0 0,0 0-1 0 0,3 7 0 0 0,3 7-417 0 0,-1 1-1 0 0,-1 0 1 0 0,6 21-1 0 0,-11-27 53 0 0,1 0 0 0 0,1-1 0 0 0,0 0 0 0 0,1 0 0 0 0,1 0 0 0 0,0-1 0 0 0,0 0 0 0 0,18 21 0 0 0,-21-29 235 0 0,0-1 0 0 0,1 0 0 0 0,0 0 0 0 0,0 0 1 0 0,0 0-1 0 0,0-1 0 0 0,0 0 0 0 0,0 0 0 0 0,1 0 1 0 0,-1 0-1 0 0,1-1 0 0 0,-1 0 0 0 0,1 0 0 0 0,0-1 1 0 0,-1 0-1 0 0,1 0 0 0 0,0 0 0 0 0,-1 0 0 0 0,1-1 1 0 0,-1 0-1 0 0,1 0 0 0 0,7-3 0 0 0,5-2 143 0 0,-1 0-1 0 0,-1-1 1 0 0,1-1 0 0 0,-1 0-1 0 0,25-18 1 0 0,-19 9 494 0 0,0-1 0 0 0,-1 0 0 0 0,0-2 0 0 0,28-36 0 0 0,58-96 5558 0 0,-78 107-4113 0 0,-21 36-1583 0 0,-5 11-141 0 0,-5 23-94 0 0,-13 38-104 0 0,-4 14-320 0 0,-13 117 0 0 0,8 83-331 0 0,16-165 555 0 0,2-24 45 0 0,-18 153 238 0 0,114-929 2607 0 0,-87 654-2663 0 0,17-146 379 0 0,-16 157-491 0 0,1 0 0 0 0,1 1 1 0 0,1-1-1 0 0,1 1 0 0 0,17-33 1 0 0,-24 52-30 0 0,1-1 1 0 0,1 0-1 0 0,-1 1 0 0 0,0-1 1 0 0,1 1-1 0 0,-1 0 1 0 0,1 0-1 0 0,0 0 1 0 0,0 0-1 0 0,1 1 1 0 0,-1-1-1 0 0,0 1 1 0 0,1-1-1 0 0,0 1 1 0 0,-1 1-1 0 0,1-1 1 0 0,0 0-1 0 0,0 1 1 0 0,0 0-1 0 0,0 0 1 0 0,0 0-1 0 0,0 0 1 0 0,6 0-1 0 0,-2 2-24 0 0,0 0 0 0 0,0 0 1 0 0,1 0-1 0 0,-1 1 0 0 0,0 1 0 0 0,-1-1 0 0 0,1 1 0 0 0,0 1 0 0 0,-1-1 1 0 0,13 9-1 0 0,-1 0 6 0 0,0 1 0 0 0,-1 1 0 0 0,-1 1 1 0 0,0 0-1 0 0,-1 1 0 0 0,-1 0 0 0 0,0 2 0 0 0,-1 0 1 0 0,-1 0-1 0 0,-1 1 0 0 0,-1 1 0 0 0,12 25 0 0 0,-21-40 29 0 0,0 0-1 0 0,0 0 0 0 0,-1 0 0 0 0,1 1 0 0 0,-1-1 0 0 0,0 0 0 0 0,-1 1 0 0 0,1-1 0 0 0,-1 1 0 0 0,0-1 1 0 0,0 0-1 0 0,-1 1 0 0 0,0-1 0 0 0,0 0 0 0 0,0 1 0 0 0,0-1 0 0 0,-1 0 0 0 0,0 0 0 0 0,0 0 1 0 0,-1 0-1 0 0,1 0 0 0 0,-4 4 0 0 0,1-2-21 0 0,-1-1 0 0 0,0 0 0 0 0,0-1 0 0 0,0 1 0 0 0,-1-1 0 0 0,1 0 0 0 0,-1-1 0 0 0,0 0 0 0 0,-1 0 0 0 0,1 0 1 0 0,-1-1-1 0 0,1 0 0 0 0,-15 3 0 0 0,-6 0-854 0 0,0 0 1 0 0,-54 2 0 0 0,58-8-2971 0 0,-42-4 1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3:03.4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49 126 624 0 0,'5'-63'8686'0'0,"-1"10"-5306"0"0,-3 50-3143 0 0,3-4 302 0 0,-30 297 474 0 0,7-132-912 0 0,7-22 29 0 0,7 1 0 0 0,5-1 0 0 0,32 238-1 0 0,-28-350-64 0 0,11 54 261 0 0,-13-70-282 0 0,0-1 0 0 0,0 1 0 0 0,1-1 0 0 0,1 0 0 0 0,-1 0 0 0 0,1 0 0 0 0,8 11 0 0 0,-9-15-50 0 0,0 0 0 0 0,0-1 0 0 0,0 0-1 0 0,1 1 1 0 0,-1-1 0 0 0,0-1 0 0 0,1 1 0 0 0,-1 0 0 0 0,1-1-1 0 0,0 0 1 0 0,-1 1 0 0 0,1-2 0 0 0,0 1 0 0 0,0 0 0 0 0,-1-1-1 0 0,1 1 1 0 0,0-1 0 0 0,0 0 0 0 0,0-1 0 0 0,0 1 0 0 0,4-2-1 0 0,11-1-42 0 0,-1-1 0 0 0,35-13 0 0 0,-51 17 48 0 0,29-12 376 0 0,0 0 0 0 0,0-2 1 0 0,-2-1-1 0 0,0-2 0 0 0,-1 0 0 0 0,0-2 0 0 0,-2-1 1 0 0,0-2-1 0 0,-1 0 0 0 0,34-40 0 0 0,-39 35-71 0 0,-19 26-296 0 0,-3 3-19 0 0,1-1 0 0 0,-1 1 1 0 0,1 0-1 0 0,-1 0 0 0 0,1 1 0 0 0,0-1 0 0 0,0 0 0 0 0,0 0 1 0 0,0 1-1 0 0,0-1 0 0 0,0 0 0 0 0,1 1 0 0 0,-1 2 0 0 0,0-1-76 0 0,-1 4-166 0 0,0 0 0 0 0,1 0 0 0 0,0 0 1 0 0,1 0-1 0 0,-1 0 0 0 0,2 0 0 0 0,-1 0 1 0 0,1 0-1 0 0,0 0 0 0 0,1 0 0 0 0,0 0 1 0 0,0 0-1 0 0,1-1 0 0 0,0 1 0 0 0,0-1 0 0 0,1 0 1 0 0,7 11-1 0 0,-7-12-383 0 0,0 0 1 0 0,0 0 0 0 0,1-1-1 0 0,0 0 1 0 0,0 1-1 0 0,0-2 1 0 0,1 1-1 0 0,-1-1 1 0 0,1 0 0 0 0,0 0-1 0 0,1 0 1 0 0,9 3-1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3:03.8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152 133 2920 0 0,'-16'-19'2332'0'0,"5"5"-543"0"0,-3-1-345 0 0,1 2-300 0 0,-1 1-272 0 0,1 3-188 0 0,1-1-116 0 0,0 1-120 0 0,1 2-104 0 0,3 0-104 0 0,-2 2-144 0 0,2-2-208 0 0,-1 2-696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3:04.1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588 87 848 0 0,'0'-7'1578'0'0,"0"0"1"0"0,-1-1-1 0 0,1 1 0 0 0,-4-10 1 0 0,3 14-1385 0 0,1 0 1 0 0,-2 1 0 0 0,1-1 0 0 0,0 1 0 0 0,0 0 0 0 0,-1-1 0 0 0,1 1 0 0 0,-1 0 0 0 0,0 0 0 0 0,0 0 0 0 0,1 0 0 0 0,-1 0 0 0 0,-5-3 0 0 0,4 4-65 0 0,-1 0 0 0 0,0 0 0 0 0,0 0 1 0 0,0 0-1 0 0,0 1 0 0 0,0 0 0 0 0,0-1 0 0 0,0 1 0 0 0,0 1 0 0 0,0-1 0 0 0,0 1 1 0 0,0-1-1 0 0,1 1 0 0 0,-1 0 0 0 0,0 0 0 0 0,-6 4 0 0 0,-7 2 49 0 0,0 1 1 0 0,1 1-1 0 0,0 1 0 0 0,0 0 0 0 0,1 1 1 0 0,1 1-1 0 0,-15 14 0 0 0,-3 6 181 0 0,-49 64 0 0 0,52-55-246 0 0,2 1-1 0 0,2 1 1 0 0,1 2-1 0 0,3 0 0 0 0,1 1 1 0 0,3 1-1 0 0,1 0 1 0 0,3 2-1 0 0,-8 53 0 0 0,11-31-43 0 0,4 0-1 0 0,2 0 0 0 0,4 0 0 0 0,3 0 0 0 0,22 129 0 0 0,30 55 94 0 0,-27-136-375 0 0,24 223 1 0 0,-50-313-63 0 0,-2 1 1 0 0,-1 0 0 0 0,-6 41 0 0 0,5-60-107 0 0,0-1 1 0 0,-1 1 0 0 0,0-1-1 0 0,-1 0 1 0 0,-8 15-1 0 0,9-20-177 0 0,0 0 0 0 0,0 0 0 0 0,0 0-1 0 0,-1-1 1 0 0,0 0 0 0 0,0 0 0 0 0,0 0 0 0 0,-1 0 0 0 0,1-1-1 0 0,-1 1 1 0 0,-7 3 0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3:04.5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3 879 1100 0 0,'-2'-16'1092'0'0,"1"0"-1"0"0,1-1 1 0 0,0 1-1 0 0,1-1 1 0 0,1 1-1 0 0,1 0 1 0 0,0 0-1 0 0,10-30 1 0 0,-4 24-516 0 0,0 1 1 0 0,2 1 0 0 0,0 0-1 0 0,1 0 1 0 0,25-30 0 0 0,-4 12-607 0 0,3 2 1 0 0,0 1 0 0 0,3 2-1 0 0,0 2 1 0 0,50-30 0 0 0,-34 28-1390 0 0,83-39 0 0 0,-3 19-4258 0 0,-92 41 2388 0 0</inkml:trace>
  <inkml:trace contextRef="#ctx0" brushRef="#br0" timeOffset="1">1184 59 2340 0 0,'3'-1'1664'0'0,"83"-49"8675"0"0,-85 49-10260 0 0,0 1-1 0 0,-1-1 1 0 0,1 0-1 0 0,-1 1 0 0 0,1-1 1 0 0,0 1-1 0 0,-1-1 1 0 0,1 1-1 0 0,0 0 0 0 0,0-1 1 0 0,-1 1-1 0 0,1 0 1 0 0,0 0-1 0 0,0-1 0 0 0,0 1 1 0 0,-1 0-1 0 0,1 0 1 0 0,0 0-1 0 0,0 0 0 0 0,0 0 1 0 0,0 0-1 0 0,-1 0 1 0 0,2 0-1 0 0,-7 18 51 0 0,3-13-79 0 0,-11 27-68 0 0,1 1 0 0 0,1 0 0 0 0,2 1 0 0 0,-7 49 0 0 0,15-70-227 0 0,0 0 1 0 0,1-1-1 0 0,0 1 1 0 0,1 0-1 0 0,1 0 1 0 0,5 20-1 0 0,-5-25-99 0 0,1 0 0 0 0,0 0 0 0 0,0 0 0 0 0,1 0 0 0 0,0-1 0 0 0,1 0 0 0 0,0 0 0 0 0,0 0 0 0 0,0 0 0 0 0,1-1 0 0 0,7 6 0 0 0,-9-8-431 0 0,0-1 1 0 0,0 0 0 0 0,0 0 0 0 0,1-1 0 0 0,8 4 0 0 0,4 0-2651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46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133 108 1440 0 0,'-14'-6'1663'0'0,"1"-1"0"0"0,-1-1 0 0 0,1-1-1 0 0,1 1 1 0 0,0-2 0 0 0,0 0 0 0 0,-16-17 346 0 0,20 15-876 0 0,1 2 969 0 0,17 12-1316 0 0,130 64-352 0 0,49 26-534 0 0,-159-75 21 0 0,-1 0 0 0 0,-1 3 0 0 0,-1 0 0 0 0,27 26 0 0 0,-51-43 91 0 0,-1 0 1 0 0,1 0-1 0 0,-1-1 1 0 0,0 2-1 0 0,0-1 0 0 0,0 0 1 0 0,0 0-1 0 0,0 1 1 0 0,-1-1-1 0 0,1 1 0 0 0,-1-1 1 0 0,0 1-1 0 0,0-1 1 0 0,0 1-1 0 0,-1 0 0 0 0,1 0 1 0 0,-1-1-1 0 0,0 1 1 0 0,0 0-1 0 0,0 0 0 0 0,-1-1 1 0 0,1 1-1 0 0,-1 0 1 0 0,0 0-1 0 0,0-1 0 0 0,0 1 1 0 0,-1-1-1 0 0,1 1 1 0 0,-1-1-1 0 0,-4 6 0 0 0,-5 8 88 0 0,-1 0-1 0 0,0-1 1 0 0,-2 0-1 0 0,-22 20 1 0 0,17-17-93 0 0,-64 59-166 0 0,-23 25-2277 0 0,47-26-6116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3:04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 83 1984 0 0,'-14'-18'2124'0'0,"-1"4"-523"0"0,1 4-369 0 0,-3-2-240 0 0,3 5-212 0 0,-1 0-144 0 0,1 1-164 0 0,1 1-52 0 0,-9 2-404 0 0,5 6-1080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3:05.3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23 342 656 0 0,'10'10'5878'0'0,"-6"-8"-5368"0"0,0 0 0 0 0,1 0 0 0 0,-1-1 0 0 0,0 0 0 0 0,1 0 0 0 0,-1 0 0 0 0,1 0 0 0 0,0 0 0 0 0,6-1 0 0 0,50-4 320 0 0,-27 2-535 0 0,15-1 430 0 0,74-15-1 0 0,-98 13 144 0 0,-1-2 1 0 0,1 0-1 0 0,-1-2 0 0 0,41-21 0 0 0,-63 29-831 0 0,1 0 0 0 0,0 0-1 0 0,-1-1 1 0 0,1 1 0 0 0,-1-1 0 0 0,1 0-1 0 0,-1 1 1 0 0,0-1 0 0 0,0 0 0 0 0,0-1-1 0 0,0 1 1 0 0,0 0 0 0 0,0 0 0 0 0,-1-1 0 0 0,1 1-1 0 0,-1-1 1 0 0,0 0 0 0 0,1 1 0 0 0,-1-1-1 0 0,0 0 1 0 0,-1 0 0 0 0,1 0 0 0 0,0 0-1 0 0,-1 1 1 0 0,0-1 0 0 0,0 0 0 0 0,0 0-1 0 0,0 0 1 0 0,0 0 0 0 0,0 0 0 0 0,-1 0 0 0 0,1 0-1 0 0,-1 0 1 0 0,0 0 0 0 0,0 1 0 0 0,-2-5-1 0 0,0 1-53 0 0,-1-1-1 0 0,0 1 1 0 0,-1 0-1 0 0,1 0 0 0 0,-1 0 1 0 0,-1 0-1 0 0,1 1 1 0 0,-1 0-1 0 0,0 0 1 0 0,0 1-1 0 0,0 0 0 0 0,0 0 1 0 0,-9-4-1 0 0,-2 1-71 0 0,0 1-1 0 0,-1 0 1 0 0,0 1-1 0 0,0 1 0 0 0,0 1 1 0 0,0 1-1 0 0,0 0 1 0 0,-1 1-1 0 0,-26 2 1 0 0,31 0 36 0 0,1 1 0 0 0,-1 0 0 0 0,1 1-1 0 0,-1 0 1 0 0,1 1 0 0 0,0 0 0 0 0,0 1 0 0 0,1 1 0 0 0,-1 0 0 0 0,1 0 0 0 0,0 2 0 0 0,1-1 0 0 0,-14 13 0 0 0,18-13-54 0 0,0 1 1 0 0,0 0-1 0 0,1 0 0 0 0,1 0 1 0 0,-1 1-1 0 0,1 0 0 0 0,1 0 1 0 0,-1 1-1 0 0,2-1 0 0 0,-1 1 0 0 0,1 0 1 0 0,1 0-1 0 0,0 0 0 0 0,0 0 1 0 0,1 0-1 0 0,0 0 0 0 0,1 1 1 0 0,0-1-1 0 0,1 0 0 0 0,0 0 1 0 0,0 0-1 0 0,4 11 0 0 0,-1-3 6 0 0,1 1-1 0 0,1-1 1 0 0,1 0-1 0 0,1 0 1 0 0,0-1-1 0 0,2 0 1 0 0,-1-1-1 0 0,2 0 1 0 0,0 0-1 0 0,25 26 1 0 0,-25-32 77 0 0,0 0 0 0 0,0-1 0 0 0,0-1 0 0 0,1 1 0 0 0,1-2 0 0 0,-1 0 0 0 0,1 0 0 0 0,0-1 1 0 0,1-1-1 0 0,0 0 0 0 0,-1-1 0 0 0,23 4 0 0 0,-19-6 72 0 0,0-1 1 0 0,0 0-1 0 0,0-1 0 0 0,0-1 0 0 0,0 0 1 0 0,0-2-1 0 0,0 0 0 0 0,-1-1 1 0 0,1 0-1 0 0,20-9 0 0 0,-7 0 358 0 0,0-1 0 0 0,-1-1-1 0 0,-1-1 1 0 0,0-2-1 0 0,-2 0 1 0 0,0-2-1 0 0,-1-1 1 0 0,30-33 0 0 0,44-64 1543 0 0,6-6-837 0 0,-102 121-1119 0 0,0-1-1 0 0,0 1 1 0 0,1 0-1 0 0,0 0 1 0 0,-1 0-1 0 0,1 0 0 0 0,0 1 1 0 0,0-1-1 0 0,0 1 1 0 0,1 0-1 0 0,-1 0 1 0 0,0 1-1 0 0,1-1 1 0 0,-1 1-1 0 0,1 0 1 0 0,0 0-1 0 0,-1 1 0 0 0,9-1 1 0 0,-3 3-98 0 0,1 1 0 0 0,-1 0 1 0 0,1 0-1 0 0,-1 1 0 0 0,0 1 1 0 0,0-1-1 0 0,-1 2 0 0 0,1-1 0 0 0,-1 1 1 0 0,0 1-1 0 0,-1 0 0 0 0,0 0 0 0 0,0 0 1 0 0,12 15-1 0 0,0 3-206 0 0,-2 0 0 0 0,0 1 1 0 0,-1 0-1 0 0,13 31 0 0 0,-21-36 245 0 0,0 0 0 0 0,-2 0-1 0 0,9 38 1 0 0,-16-59 95 0 0,0 0 1 0 0,0 1-1 0 0,0-1 0 0 0,0 1 0 0 0,0-1 0 0 0,0 1 0 0 0,0-1 1 0 0,0 0-1 0 0,0 1 0 0 0,0-1 0 0 0,0 1 0 0 0,0-1 0 0 0,0 1 0 0 0,0-1 1 0 0,0 0-1 0 0,0 1 0 0 0,-1-1 0 0 0,1 1 0 0 0,0-1 0 0 0,0 0 1 0 0,0 1-1 0 0,-1-1 0 0 0,1 0 0 0 0,0 1 0 0 0,-1-1 0 0 0,1 0 0 0 0,0 1 1 0 0,0-1-1 0 0,-1 0 0 0 0,1 1 0 0 0,-1-1 0 0 0,1 0 0 0 0,0 0 1 0 0,-1 0-1 0 0,1 1 0 0 0,-1-1 0 0 0,1 0 0 0 0,0 0 0 0 0,-1 0 1 0 0,1 0-1 0 0,-1 0 0 0 0,1 0 0 0 0,-1 0 0 0 0,1 0 0 0 0,0 0 0 0 0,-1 0 1 0 0,1 0-1 0 0,-1 0 0 0 0,1 0 0 0 0,-1 0 0 0 0,1 0 0 0 0,0 0 1 0 0,-1-1-1 0 0,1 1 0 0 0,-1 0 0 0 0,1 0 0 0 0,0 0 0 0 0,-1-1 0 0 0,0 1 1 0 0,1-2-49 0 0,-1 0 73 0 0,1 0 1 0 0,-1 1 0 0 0,1-1 0 0 0,0 0-1 0 0,0 0 1 0 0,0 1 0 0 0,0-1 0 0 0,0 0-1 0 0,0 0 1 0 0,0 1 0 0 0,1-4 0 0 0,0 1 120 0 0,1-11-90 0 0,1 1 1 0 0,0-1 0 0 0,1 1 0 0 0,0 0 0 0 0,1 1 0 0 0,1-1 0 0 0,7-12 0 0 0,57-89-469 0 0,-50 87 62 0 0,0 1 0 0 0,2 0 0 0 0,0 2 1 0 0,2 1-1 0 0,48-38 0 0 0,-52 47-564 0 0,2 1-1 0 0,0 1 1 0 0,26-11 0 0 0,-26 14-1064 0 0,1 2-1 0 0,0 1 0 0 0,38-7 1 0 0,-26 8-3104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3:05.7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786 43 316 0 0,'33'-17'11016'0'0,"-33"16"-10894"0"0,0 0 0 0 0,0 0 0 0 0,0 0-1 0 0,0 1 1 0 0,0-1 0 0 0,0 0 0 0 0,0 0 0 0 0,0 1-1 0 0,-1-1 1 0 0,1 0 0 0 0,0 0 0 0 0,0 1-1 0 0,-1-1 1 0 0,1 0 0 0 0,-1 0 0 0 0,1 1 0 0 0,0-1-1 0 0,-1 1 1 0 0,0-1 0 0 0,1 0 0 0 0,-1 1-1 0 0,1-1 1 0 0,-1 1 0 0 0,0-1 0 0 0,1 1 0 0 0,-1-1-1 0 0,0 1 1 0 0,1 0 0 0 0,-1-1 0 0 0,0 1-1 0 0,0 0 1 0 0,1 0 0 0 0,-1-1 0 0 0,-1 1 0 0 0,-30-5 835 0 0,29 5-884 0 0,-24 0 96 0 0,0 1 0 0 0,0 2 0 0 0,1 0 0 0 0,-1 2 0 0 0,1 1 1 0 0,0 1-1 0 0,0 1 0 0 0,-25 11 0 0 0,42-15-191 0 0,0 0 1 0 0,0 1-1 0 0,0-1 0 0 0,0 2 1 0 0,1-1-1 0 0,0 1 0 0 0,0 0 1 0 0,1 1-1 0 0,-11 12 0 0 0,14-15-50 0 0,1 1 0 0 0,0-1 0 0 0,0 1 0 0 0,1 0 0 0 0,0 0 0 0 0,-1 0 0 0 0,2 0 0 0 0,-1 0 0 0 0,0 1 0 0 0,1-1 0 0 0,0 0-1 0 0,1 1 1 0 0,-1-1 0 0 0,1 1 0 0 0,0-1 0 0 0,0 1 0 0 0,1-1 0 0 0,-1 1 0 0 0,2 5 0 0 0,3 8-119 0 0,1 1-1 0 0,1-1 1 0 0,1 0 0 0 0,0-1 0 0 0,15 23-1 0 0,62 86-209 0 0,-52-82 306 0 0,29 53-1 0 0,-58-91 121 0 0,0 1 0 0 0,0 0-1 0 0,-1 1 1 0 0,0-1 0 0 0,0 0-1 0 0,-1 1 1 0 0,0-1-1 0 0,1 10 1 0 0,-3-14 30 0 0,0 0 1 0 0,0 0-1 0 0,-1-1 1 0 0,1 1-1 0 0,-1 0 0 0 0,0 0 1 0 0,0-1-1 0 0,0 1 1 0 0,-1 0-1 0 0,1-1 0 0 0,-1 1 1 0 0,0-1-1 0 0,0 0 0 0 0,0 1 1 0 0,0-1-1 0 0,0 0 1 0 0,-1 0-1 0 0,0-1 0 0 0,1 1 1 0 0,-6 4-1 0 0,-6 2 90 0 0,0 0 0 0 0,-1 0 0 0 0,1-2 0 0 0,-1 1 0 0 0,-1-2 0 0 0,0 0 0 0 0,1-1 0 0 0,-33 5 0 0 0,-7-1-411 0 0,-73 2 0 0 0,3-6-1842 0 0,38-5-3764 0 0,34-2-651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3:09.2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54 720 0 0,'0'0'3822'0'0,"13"-5"-2339"0"0,45-2 523 0 0,-55 7-1956 0 0,17 0 28 0 0,116-8 400 0 0,-43-1-364 0 0,-48 2-60 0 0,41-1 43 0 0,91 3 0 0 0,-173 5-113 0 0,37 0 7 0 0,-4 0 54 0 0,6-2 30 0 0,-23 0-3911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3:10.9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23 395 1008 0 0,'-11'-8'5615'0'0,"10"9"-5544"0"0,1-1 1 0 0,-1 0-1 0 0,1 0 1 0 0,0 0 0 0 0,-1 0-1 0 0,1 0 1 0 0,-1 0-1 0 0,1 0 1 0 0,0-1-1 0 0,-1 1 1 0 0,1 0 0 0 0,-1 0-1 0 0,-3-3 860 0 0,4 3-860 0 0,0-1 1 0 0,-1 1-1 0 0,1-1 1 0 0,0 1 0 0 0,0 0-1 0 0,0-1 1 0 0,0 1-1 0 0,-1 0 1 0 0,1-1-1 0 0,0 1 1 0 0,0-1 0 0 0,0 1-1 0 0,0-1 1 0 0,0 1-1 0 0,0 0 1 0 0,0-1 0 0 0,0 1-1 0 0,0-1 1 0 0,0 1-1 0 0,1 0 1 0 0,-1-1-1 0 0,0 1 1 0 0,0-1 0 0 0,0 1-1 0 0,2-3 573 0 0,-1 2-572 0 0,1 0 119 0 0,1 0 1 0 0,317-25 1341 0 0,-222 22-1426 0 0,1642-20 105 0 0,-708 21-95 0 0,292-75 197 0 0,15-7 125 0 0,-392 32-227 0 0,270-14-280 0 0,-823 49 122 0 0,-23 8-117 0 0,-59 14-41 0 0,-145 4 113 0 0,222 7 271 0 0,-326-12 310 0 0,-59-3-468 0 0,47 2 541 0 0,-45-2 135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3:11.5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7 332 0 0,'0'0'4556'0'0,"4"-7"-4128"0"0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3:12.2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826 72 1908 0 0,'43'-48'7664'0'0,"-26"25"-2677"0"0,-30 29-4919 0 0,1 1 0 0 0,-1 0 0 0 0,1 1 0 0 0,1 1 0 0 0,-15 13 1 0 0,-55 58 368 0 0,62-60-313 0 0,-91 94 626 0 0,6 4 0 0 0,-105 157-1 0 0,170-215-569 0 0,1 1 0 0 0,4 3 1 0 0,2 0-1 0 0,4 2 0 0 0,2 1 0 0 0,3 2 1 0 0,-17 83-1 0 0,34-112-146 0 0,1 0 1 0 0,2 0 0 0 0,2 1-1 0 0,1-1 1 0 0,3 0 0 0 0,1 1-1 0 0,2-1 1 0 0,12 46 0 0 0,-8-51-247 0 0,1-1-1 0 0,2-1 1 0 0,1 0 0 0 0,1-1 0 0 0,2 0 0 0 0,1-1 0 0 0,2-1 0 0 0,1-1 0 0 0,36 39 0 0 0,-47-58-266 0 0,0 0 0 0 0,1-1-1 0 0,0 0 1 0 0,1 0 0 0 0,12 6 0 0 0,-17-11-502 0 0,-1-1 1 0 0,1 0-1 0 0,0 0 1 0 0,0-1-1 0 0,1 0 1 0 0,12 2-1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3:14.3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422 502 816 0 0,'25'-26'7871'0'0,"-22"22"-7725"0"0,0 0 0 0 0,0 0-1 0 0,0 0 1 0 0,0 0 0 0 0,0-1-1 0 0,-1 1 1 0 0,0-1 0 0 0,0 0-1 0 0,2-8 1 0 0,11-52 1013 0 0,-11 45-786 0 0,-2 11-99 0 0,-1 0 0 0 0,0 0 0 0 0,0 0 0 0 0,-1-1 0 0 0,0 1 0 0 0,-1 0-1 0 0,0 0 1 0 0,-1 0 0 0 0,0 0 0 0 0,-3-11 0 0 0,3 16-206 0 0,1 0 0 0 0,-1-1 1 0 0,0 1-1 0 0,0 0 0 0 0,0 0 0 0 0,-1 0 1 0 0,1 0-1 0 0,-1 1 0 0 0,0-1 0 0 0,0 1 1 0 0,-1 0-1 0 0,1 0 0 0 0,-1 0 0 0 0,1 0 1 0 0,-1 0-1 0 0,0 1 0 0 0,0 0 0 0 0,0-1 1 0 0,0 1-1 0 0,-9-2 0 0 0,6 3-56 0 0,0 0-1 0 0,0 0 1 0 0,1 1-1 0 0,-1 0 1 0 0,0 0-1 0 0,0 1 1 0 0,0 0-1 0 0,0 0 1 0 0,0 1-1 0 0,1 0 1 0 0,-12 4-1 0 0,2 0 21 0 0,1 2 0 0 0,-1 0-1 0 0,-20 14 1 0 0,14-6-4 0 0,1 1 0 0 0,1 1 0 0 0,0 0 0 0 0,2 2 0 0 0,0 0 0 0 0,1 1 0 0 0,1 0 0 0 0,1 2 0 0 0,-14 27 0 0 0,22-37-45 0 0,1 0 0 0 0,0 1-1 0 0,1 0 1 0 0,0 0-1 0 0,1 0 1 0 0,1 0-1 0 0,0 1 1 0 0,1-1-1 0 0,1 1 1 0 0,0 0-1 0 0,1-1 1 0 0,0 1-1 0 0,1 0 1 0 0,1-1-1 0 0,1 1 1 0 0,0-1-1 0 0,0 1 1 0 0,8 17-1 0 0,-9-27-12 0 0,0-1 0 0 0,0 0 0 0 0,0 0 0 0 0,0-1 0 0 0,1 1 0 0 0,-1 0-1 0 0,1-1 1 0 0,0 1 0 0 0,0-1 0 0 0,0 0 0 0 0,1 0 0 0 0,-1 0 0 0 0,1-1-1 0 0,0 1 1 0 0,-1-1 0 0 0,1 0 0 0 0,0 0 0 0 0,0 0 0 0 0,0 0-1 0 0,1-1 1 0 0,-1 0 0 0 0,5 1 0 0 0,-3-1 26 0 0,0-1-1 0 0,0 0 1 0 0,0 0 0 0 0,0-1-1 0 0,-1 0 1 0 0,1 0 0 0 0,0 0-1 0 0,0-1 1 0 0,-1 1 0 0 0,1-1-1 0 0,-1-1 1 0 0,0 1-1 0 0,1-1 1 0 0,-1 0 0 0 0,0 0-1 0 0,5-5 1 0 0,9-8 125 0 0,-1 0 0 0 0,-1-1 0 0 0,0-1 0 0 0,14-20 0 0 0,54-86 473 0 0,-38 52-10 0 0,68-88 206 0 0,-115 160-795 0 0,1-1 1 0 0,-1 0-1 0 0,0 1 0 0 0,1-1 0 0 0,-1 1 1 0 0,0-1-1 0 0,1 1 0 0 0,-1-1 0 0 0,1 0 1 0 0,-1 1-1 0 0,0-1 0 0 0,1 1 0 0 0,0 0 1 0 0,-1-1-1 0 0,1 1 0 0 0,-1-1 0 0 0,1 1 1 0 0,-1 0-1 0 0,1-1 0 0 0,0 1 0 0 0,-1 0 1 0 0,1 0-1 0 0,0-1 0 0 0,-1 1 0 0 0,1 0 1 0 0,0 0-1 0 0,-1 0 0 0 0,1 0 0 0 0,0 0 1 0 0,-1 0-1 0 0,1 0 0 0 0,0 0 0 0 0,0 0 1 0 0,-1 1-1 0 0,1-1 0 0 0,0 0 0 0 0,-1 0 1 0 0,1 0-1 0 0,-1 1 0 0 0,1-1 0 0 0,0 0 1 0 0,-1 1-1 0 0,1-1 0 0 0,-1 1 1 0 0,1-1-1 0 0,-1 0 0 0 0,1 1 0 0 0,-1-1 1 0 0,1 1-1 0 0,-1 0 0 0 0,1-1 0 0 0,-1 1 1 0 0,0-1-1 0 0,1 1 0 0 0,-1 0 0 0 0,0-1 1 0 0,0 1-1 0 0,1 0 0 0 0,1 4-65 0 0,0-1 0 0 0,-1 1-1 0 0,1 0 1 0 0,-1 0 0 0 0,0-1 0 0 0,1 8 0 0 0,0 26-238 0 0,2 1 1 0 0,2-1 0 0 0,1 0 0 0 0,19 57-1 0 0,-25-93 317 0 0,-1 0-1 0 0,1 0 0 0 0,-1-1 0 0 0,1 1 0 0 0,0 0 0 0 0,-1 0 0 0 0,1-1 1 0 0,0 1-1 0 0,0-1 0 0 0,1 1 0 0 0,-1-1 0 0 0,0 1 0 0 0,0-1 0 0 0,1 0 1 0 0,-1 1-1 0 0,0-1 0 0 0,1 0 0 0 0,0 0 0 0 0,-1 0 0 0 0,1 0 1 0 0,-1-1-1 0 0,1 1 0 0 0,0 0 0 0 0,0-1 0 0 0,0 1 0 0 0,-1-1 0 0 0,1 1 1 0 0,0-1-1 0 0,0 0 0 0 0,0 0 0 0 0,3 0 0 0 0,3-2 39 0 0,-1-1 0 0 0,0-1 0 0 0,1 1 0 0 0,-1-1 0 0 0,-1 0 0 0 0,1-1 0 0 0,-1 1 0 0 0,1-1 0 0 0,-1-1 0 0 0,5-5 0 0 0,59-71 360 0 0,-39 43-257 0 0,28-36-66 0 0,-40 47-394 0 0,2 2-1 0 0,0 1 0 0 0,2 0 0 0 0,44-35 1 0 0,-67 59 279 0 0,1 0 0 0 0,0 0-1 0 0,0 0 1 0 0,0 1 0 0 0,0-1 0 0 0,0 1 0 0 0,0-1 0 0 0,0 0 0 0 0,0 1 0 0 0,0 0-1 0 0,0-1 1 0 0,0 1 0 0 0,0 0 0 0 0,0-1 0 0 0,0 1 0 0 0,0 0 0 0 0,0 0 0 0 0,1 0-1 0 0,-1 0 1 0 0,0 0 0 0 0,0 0 0 0 0,0 0 0 0 0,0 0 0 0 0,0 1 0 0 0,0-1 0 0 0,0 0-1 0 0,1 1 1 0 0,-1-1 0 0 0,0 1 0 0 0,0-1 0 0 0,0 1 0 0 0,0-1 0 0 0,0 1-1 0 0,-1 0 1 0 0,1-1 0 0 0,0 1 0 0 0,0 0 0 0 0,0 0 0 0 0,-1 0 0 0 0,1 0 0 0 0,0 0-1 0 0,-1-1 1 0 0,1 1 0 0 0,-1 0 0 0 0,1 0 0 0 0,-1 1 0 0 0,1-1 0 0 0,-1 0 0 0 0,0 0-1 0 0,1 0 1 0 0,-1 0 0 0 0,0 2 0 0 0,2 4-58 0 0,-1 0 0 0 0,0 1 1 0 0,0-1-1 0 0,0 0 0 0 0,-1 1 0 0 0,-1 9 0 0 0,-4 14-204 0 0,-2-1-1 0 0,0 0 1 0 0,-17 38 0 0 0,-42 83-257 0 0,39-93 476 0 0,3-14 917 0 0,23-42-580 0 0,11-19 187 0 0,14-28-18 0 0,3 2 1 0 0,1 0-1 0 0,43-49 0 0 0,-19 25-53 0 0,-28 36-183 0 0,44-44 0 0 0,-53 62-201 0 0,-1 0 1 0 0,2 0 0 0 0,0 2-1 0 0,0 0 1 0 0,22-11-1 0 0,-34 20-47 0 0,-1 0 0 0 0,1 1 0 0 0,0-1 0 0 0,0 1 0 0 0,0 0 0 0 0,0 0 0 0 0,0 0 0 0 0,0 0 0 0 0,0 1 0 0 0,0 0 0 0 0,0 0 0 0 0,0 0 0 0 0,1 0 0 0 0,-1 1-1 0 0,0-1 1 0 0,0 1 0 0 0,0 0 0 0 0,5 2 0 0 0,-5-1 16 0 0,-1 0 0 0 0,0 1 0 0 0,0-1 0 0 0,0 0 0 0 0,0 1 0 0 0,0 0 0 0 0,0 0 0 0 0,-1 0 0 0 0,0 0 0 0 0,1 0 0 0 0,-1 0 0 0 0,0 0 0 0 0,-1 1 0 0 0,1-1 0 0 0,-1 1-1 0 0,1 0 1 0 0,-1-1 0 0 0,0 1 0 0 0,0 0 0 0 0,0 6 0 0 0,3 30-255 0 0,-1 0-1 0 0,-6 79 1 0 0,0-24 496 0 0,3-93-141 0 0,0 3 387 0 0,2-8-129 0 0,1-3-247 0 0,20-39 319 0 0,2 2 1 0 0,55-74 0 0 0,-60 92-418 0 0,1 2 0 0 0,1 0 0 0 0,1 1 0 0 0,1 1 0 0 0,46-31 0 0 0,-68 51-1 0 0,0 0-1 0 0,-1-1 1 0 0,1 1-1 0 0,0 0 1 0 0,0 0-1 0 0,0 0 1 0 0,0 1-1 0 0,0-1 1 0 0,0 0-1 0 0,0 1 1 0 0,0-1-1 0 0,0 1 1 0 0,0 0 0 0 0,0-1-1 0 0,0 1 1 0 0,0 0-1 0 0,0 0 1 0 0,0 1-1 0 0,0-1 1 0 0,0 0-1 0 0,0 1 1 0 0,0-1-1 0 0,0 1 1 0 0,0 0-1 0 0,0-1 1 0 0,0 1 0 0 0,0 0-1 0 0,0 0 1 0 0,0 0-1 0 0,-1 1 1 0 0,1-1-1 0 0,0 0 1 0 0,-1 1-1 0 0,1-1 1 0 0,-1 1-1 0 0,0-1 1 0 0,1 1-1 0 0,-1 0 1 0 0,0-1-1 0 0,1 4 1 0 0,5 8-429 0 0,-1 1 1 0 0,-1 0-1 0 0,0 0 1 0 0,5 28-1 0 0,-1-7-602 0 0,-5-24 808 0 0,0-1-1 0 0,0 1 1 0 0,1-1-1 0 0,0 0 1 0 0,1 0-1 0 0,0-1 1 0 0,0 1-1 0 0,1-1 1 0 0,1-1 0 0 0,8 10-1 0 0,-12-15 181 0 0,0 0 1 0 0,0 0-1 0 0,0 0 1 0 0,1 0-1 0 0,-1-1 0 0 0,1 0 1 0 0,-1 0-1 0 0,1 0 0 0 0,0 0 1 0 0,0-1-1 0 0,0 0 0 0 0,0 0 1 0 0,0 0-1 0 0,0 0 0 0 0,0-1 1 0 0,0 0-1 0 0,0 0 0 0 0,0 0 1 0 0,0-1-1 0 0,0 0 0 0 0,0 0 1 0 0,0 0-1 0 0,0 0 0 0 0,7-4 1 0 0,-1 0 207 0 0,0 0 1 0 0,-1-1 0 0 0,0-1-1 0 0,0 0 1 0 0,-1 0 0 0 0,0-1-1 0 0,0 0 1 0 0,-1 0 0 0 0,12-15 0 0 0,6-12 856 0 0,27-47 1 0 0,-39 59-405 0 0,28-53 1948 0 0,10-16 608 0 0,-50 90-2932 0 0,7 24-57 0 0,-11 14-40 0 0,-10 61-1 0 0,0-12-83 0 0,-35 622 2444 0 0,46-660-1773 0 0,7 65-1 0 0,-6-110-698 0 0,2-2-118 0 0,-1-1 82 0 0,0 0 0 0 0,0 0 1 0 0,0 1-1 0 0,0-1 0 0 0,0 0 0 0 0,0 0 1 0 0,0 0-1 0 0,0 0 0 0 0,-1 0 0 0 0,1 0 1 0 0,0-1-1 0 0,-1 1 0 0 0,1 0 0 0 0,0 0 1 0 0,-1 0-1 0 0,1-2 0 0 0,8-27-431 0 0,-7 21 320 0 0,87-350 535 0 0,-47 174 1637 0 0,-39 172-1908 0 0,31-132 288 0 0,70-184 0 0 0,-102 323-497 0 0,0 0 0 0 0,1-1-1 0 0,0 1 1 0 0,0 0 0 0 0,1 0 0 0 0,-1 1-1 0 0,1-1 1 0 0,0 1 0 0 0,1-1 0 0 0,-1 1 0 0 0,1 1-1 0 0,0-1 1 0 0,1 1 0 0 0,-1 0 0 0 0,1 0-1 0 0,-1 0 1 0 0,1 1 0 0 0,12-5 0 0 0,-15 7 36 0 0,0 1 1 0 0,1 0 0 0 0,-1-1-1 0 0,1 2 1 0 0,-1-1 0 0 0,1 0 0 0 0,-1 1-1 0 0,0-1 1 0 0,1 1 0 0 0,-1 0-1 0 0,0 0 1 0 0,0 0 0 0 0,1 0 0 0 0,-1 1-1 0 0,0 0 1 0 0,4 2 0 0 0,44 33-284 0 0,-34-21 278 0 0,-1 0 0 0 0,0 1 1 0 0,-1 1-1 0 0,-1 1 0 0 0,-1-1 1 0 0,15 29-1 0 0,-22-35 43 0 0,0 0-1 0 0,0 0 1 0 0,-2 1 0 0 0,1 0-1 0 0,-1 0 1 0 0,-1 0 0 0 0,-1 0-1 0 0,0 0 1 0 0,0 1-1 0 0,-1-1 1 0 0,-1 1 0 0 0,-2 16-1 0 0,2-25 10 0 0,-1-1-1 0 0,0 1 0 0 0,0-1 0 0 0,-1 0 0 0 0,1 0 0 0 0,-1 1 0 0 0,0-1 0 0 0,0 0 1 0 0,-1-1-1 0 0,1 1 0 0 0,-1 0 0 0 0,1-1 0 0 0,-1 1 0 0 0,0-1 0 0 0,-1 0 1 0 0,-5 5-1 0 0,3-4 23 0 0,-1 0 1 0 0,1-1-1 0 0,-1 1 1 0 0,0-2-1 0 0,0 1 1 0 0,0-1-1 0 0,-1 0 1 0 0,1 0-1 0 0,-10 1 1 0 0,-4-2-400 0 0,1 0 1 0 0,-1-1 0 0 0,0-1-1 0 0,1-1 1 0 0,-1-1 0 0 0,-29-7-1 0 0,40 7-551 0 0,-8-1-407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3:14.6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18 2340 0 0,'-4'-10'8561'0'0,"-2"3"-7577"0"0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3:15.0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270 123 828 0 0,'-15'-33'6003'0'0,"-18"-57"948"0"0,36 92-6558 0 0,5 4-277 0 0,0-1 0 0 0,-1 1 0 0 0,0 1 0 0 0,0-1-1 0 0,-1 1 1 0 0,0 1 0 0 0,9 12 0 0 0,37 66-35 0 0,-37-59-119 0 0,31 54-452 0 0,-3 3 0 0 0,53 151-1 0 0,-82-190 419 0 0,-2-1 1 0 0,-1 2-1 0 0,-3-1 0 0 0,-2 2 0 0 0,-2-1 0 0 0,-1 0 1 0 0,-7 71-1 0 0,-7-38 690 0 0,-3-1 0 0 0,-4 0 0 0 0,-3-1 0 0 0,-4-2 0 0 0,-2 0 0 0 0,-4-2 0 0 0,-4-1 0 0 0,-2-2 0 0 0,-61 87 0 0 0,90-146-750 0 0,-174 246 1465 0 0,94-155-8956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54.2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1296 0 0,'0'0'9798'0'0,"12"7"-9774"0"0,-5-4-36 0 0,-5-2 1 0 0,66 12 121 0 0,-66-12-112 0 0,1-1-2 0 0,0 0 24 0 0,27 2 6 0 0,-20 0 64 0 0,-17 1 138 0 0,5-3-229 0 0,-2 0 666 0 0,-2 0-1134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4:53:16.3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18 152 1280 0 0,'0'0'1451'0'0,"-10"-30"4991"0"0,2-20-3082 0 0,8 49-3343 0 0,1 0 0 0 0,-1 0 0 0 0,0 0-1 0 0,0 0 1 0 0,1 0 0 0 0,-1 0 0 0 0,1 0 0 0 0,-1 0-1 0 0,1 0 1 0 0,-1 0 0 0 0,1 1 0 0 0,-1-1 0 0 0,1 0-1 0 0,0 0 1 0 0,-1 1 0 0 0,1-1 0 0 0,0 0 0 0 0,0 1-1 0 0,0-1 1 0 0,0 1 0 0 0,-1-1 0 0 0,1 1 0 0 0,1-1 0 0 0,21-10 21 0 0,-22 10-33 0 0,24-9-586 0 0,1 0 0 0 0,43-10 0 0 0,-59 19-1557 0 0,8 3-1551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1:40.65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1 253 1352 0 0,'2'-19'3794'0'0,"30"-183"10468"0"0,-31 194-13775 0 0,3-16 1219 0 0,-1 27-1297 0 0,1 13-159 0 0,54 203 1001 0 0,146 359 1 0 0,-181-521-1182 0 0,-2-1 101 0 0,2-1 0 0 0,42 70 0 0 0,-64-123-134 0 0,-1-1-1 0 0,1 1 1 0 0,0-1-1 0 0,0 1 0 0 0,1-1 1 0 0,-1 0-1 0 0,0 0 1 0 0,0 1-1 0 0,1-1 0 0 0,-1 0 1 0 0,1 0-1 0 0,-1 0 1 0 0,1 0-1 0 0,-1 0 1 0 0,1-1-1 0 0,-1 1 0 0 0,1 0 1 0 0,0-1-1 0 0,-1 1 1 0 0,1-1-1 0 0,0 1 0 0 0,3-1 1 0 0,-2 0-11 0 0,-1-1 0 0 0,1 1 1 0 0,0-1-1 0 0,0 0 0 0 0,-1 0 0 0 0,1 0 1 0 0,-1 0-1 0 0,1-1 0 0 0,-1 1 1 0 0,1 0-1 0 0,-1-1 0 0 0,0 0 0 0 0,3-2 1 0 0,7-8 10 0 0,0-1 1 0 0,-1 0 0 0 0,18-28-1 0 0,-23 32-3 0 0,76-123-168 0 0,64-142 0 0 0,-66 118 127 0 0,122-225-2666 0 0,-201 380 2467 0 0,-1-1-1 0 0,1 1 1 0 0,0-1 0 0 0,0 1-1 0 0,-1 0 1 0 0,1-1-1 0 0,0 1 1 0 0,0 0 0 0 0,1 0-1 0 0,-1 0 1 0 0,0 0-1 0 0,0 0 1 0 0,1 0-1 0 0,-1 0 1 0 0,0 0 0 0 0,1 0-1 0 0,-1 0 1 0 0,1 1-1 0 0,-1-1 1 0 0,1 1 0 0 0,-1-1-1 0 0,1 1 1 0 0,-1 0-1 0 0,4-1 1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1:41.03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 0 2864 0 0,'-10'16'7874'0'0,"10"-14"-7382"0"0,3 1-298 0 0,0-1 0 0 0,0 0 0 0 0,0 0 0 0 0,1 0 0 0 0,-1 0 1 0 0,1 0-1 0 0,-1-1 0 0 0,1 1 0 0 0,-1-1 0 0 0,1 0 0 0 0,6 1 0 0 0,51 5 192 0 0,-26-5-89 0 0,167 16-1639 0 0,-66-17-5601 0 0,-107-2 3390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1:41.36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20 236 208 0 0,'18'-95'9939'0'0,"8"-43"-384"0"0,-25 135-9021 0 0,-2 21-287 0 0,-24 169 254 0 0,-13 150 36 0 0,37-298-536 0 0,2 0 0 0 0,1 0 1 0 0,2-1-1 0 0,2 1 0 0 0,2-1 1 0 0,20 63-1 0 0,-22-83-129 0 0,2 0-1 0 0,0-1 1 0 0,1 0 0 0 0,1 0-1 0 0,0-1 1 0 0,14 16 0 0 0,-19-25-289 0 0,1-1 0 0 0,0-1 0 0 0,0 1 0 0 0,1-1 0 0 0,-1 0 0 0 0,1 0 0 0 0,10 4 0 0 0,-12-7-341 0 0,0 0 1 0 0,0 0-1 0 0,0 0 1 0 0,1-1 0 0 0,-1 1-1 0 0,1-1 1 0 0,-1-1-1 0 0,1 1 1 0 0,-1-1 0 0 0,1 0-1 0 0,10-2 1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1:41.73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246 154 4604 0 0,'-86'-16'5126'0'0,"47"9"-1446"0"0,-65-19 0 0 0,103 26-3621 0 0,1 0 0 0 0,-1 0 0 0 0,0 0-1 0 0,1 0 1 0 0,-1 0 0 0 0,0-1 0 0 0,1 1 0 0 0,-1 0-1 0 0,0 0 1 0 0,1-1 0 0 0,-1 1 0 0 0,0 0-1 0 0,1-1 1 0 0,-1 1 0 0 0,1 0 0 0 0,-1-1 0 0 0,1 1-1 0 0,-1-1 1 0 0,1 1 0 0 0,-1-1 0 0 0,1 1 0 0 0,0-1-1 0 0,-1 0 1 0 0,1 1 0 0 0,0-1 0 0 0,-1 1-1 0 0,1-1 1 0 0,0 0 0 0 0,0 1 0 0 0,-1-1 0 0 0,1 0-1 0 0,0 0 1 0 0,1-1-20 0 0,-1 1 1 0 0,1 0-1 0 0,0 0 0 0 0,0 0 0 0 0,0 0 0 0 0,0 0 1 0 0,0 0-1 0 0,0 0 0 0 0,0 1 0 0 0,0-1 0 0 0,1 0 0 0 0,-1 0 1 0 0,0 1-1 0 0,2-2 0 0 0,52-16-574 0 0,180-18-5219 0 0,-130 24 544 0 0,-34 3-505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1:42.12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 70 2252 0 0,'-25'-9'11292'0'0,"25"6"-11082"0"0,0 1 0 0 0,0-1 0 0 0,0 0 0 0 0,0 1 0 0 0,1-1 0 0 0,-1 0 0 0 0,1 1-1 0 0,0-1 1 0 0,0 1 0 0 0,0-1 0 0 0,0 1 0 0 0,0-1 0 0 0,0 1 0 0 0,1 0 0 0 0,-1 0 0 0 0,1-1 0 0 0,-1 1 0 0 0,1 0 0 0 0,0 0 0 0 0,0 0 0 0 0,0 1 0 0 0,0-1 0 0 0,0 0 0 0 0,1 1-1 0 0,1-2 1 0 0,-2 3-203 0 0,-1 0 0 0 0,0 0 1 0 0,1 0-1 0 0,-1 0 0 0 0,0 0 0 0 0,0 0 0 0 0,1 0 0 0 0,-1 1 0 0 0,0-1 0 0 0,0 0 0 0 0,1 1 0 0 0,-1-1 0 0 0,0 1 0 0 0,0-1 0 0 0,0 1 0 0 0,2 1 0 0 0,-3-2-1 0 0,4 2-10 0 0,-1 0 0 0 0,1 0 0 0 0,-1 1 0 0 0,0-1-1 0 0,0 1 1 0 0,0 0 0 0 0,0 0 0 0 0,0 0 0 0 0,-1 0 0 0 0,1 0-1 0 0,-1 1 1 0 0,0-1 0 0 0,2 6 0 0 0,21 53-8 0 0,-18-43 8 0 0,3 13-40 0 0,0 0-1 0 0,-3 1 1 0 0,0-1-1 0 0,2 38 1 0 0,-3 131 1932 0 0,-6-189-1011 0 0,5-42-549 0 0,4 1-639 0 0,0 2 0 0 0,2-1 0 0 0,0 1-1 0 0,2 1 1 0 0,2 0 0 0 0,0 1 0 0 0,1 0 0 0 0,2 2-1 0 0,21-25 1 0 0,-30 40-207 0 0,-1 0 1 0 0,2 0-1 0 0,-1 1 0 0 0,1 0 0 0 0,0 1 1 0 0,0 0-1 0 0,14-5 0 0 0,-16 7-526 0 0,0 2-1 0 0,1-1 1 0 0,-1 1-1 0 0,1 0 1 0 0,-1 1-1 0 0,11-1 1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1:42.98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469 284 1408 0 0,'18'-3'6869'0'0,"21"-9"-2112"0"0,18-21-2552 0 0,-24 11-2064 0 0,-31 20-68 0 0,0 1-1 0 0,0-1 1 0 0,0 0 0 0 0,0 0 0 0 0,0 0-1 0 0,0 0 1 0 0,0 0 0 0 0,-1 0-1 0 0,1 0 1 0 0,-1 0 0 0 0,0-1 0 0 0,0 1-1 0 0,0 0 1 0 0,0-1 0 0 0,0 1-1 0 0,0-1 1 0 0,-1 0 0 0 0,1 1 0 0 0,-1-1-1 0 0,1 1 1 0 0,-1-1 0 0 0,0 0-1 0 0,0 1 1 0 0,-1-1 0 0 0,1 0 0 0 0,0 1-1 0 0,-1-1 1 0 0,1 1 0 0 0,-1-1-1 0 0,0 1 1 0 0,0-1 0 0 0,0 1 0 0 0,-2-4-1 0 0,-1-2 366 0 0,-1-1-1 0 0,0 1 1 0 0,0 0-1 0 0,0 1 1 0 0,-1-1 0 0 0,-1 1-1 0 0,-12-12 1 0 0,11 13-336 0 0,0 0 1 0 0,-1 0 0 0 0,1 0 0 0 0,-1 1-1 0 0,0 1 1 0 0,-1 0 0 0 0,1 0-1 0 0,-1 0 1 0 0,0 1 0 0 0,1 1 0 0 0,-1 0-1 0 0,-17-2 1 0 0,13 4-51 0 0,0 0 0 0 0,1 1 0 0 0,-1 0 0 0 0,0 1 0 0 0,1 1 0 0 0,0 0 0 0 0,-1 1 0 0 0,-20 9 0 0 0,11-2-34 0 0,1 1-1 0 0,-1 1 0 0 0,2 1 0 0 0,0 0 1 0 0,1 2-1 0 0,0 1 0 0 0,1 0 0 0 0,1 1 1 0 0,-27 36-1 0 0,36-41-98 0 0,0 1 1 0 0,1 0-1 0 0,1 1 1 0 0,0-1-1 0 0,1 1 1 0 0,-8 29-1 0 0,12-37 27 0 0,1-1 0 0 0,-1 1 0 0 0,1 0 0 0 0,0 0 0 0 0,1-1 1 0 0,0 1-1 0 0,0 0 0 0 0,0 0 0 0 0,1 0 0 0 0,0 0 0 0 0,0-1 0 0 0,1 1 0 0 0,0 0 0 0 0,0-1 0 0 0,1 1 0 0 0,-1-1 0 0 0,1 0 1 0 0,7 10-1 0 0,-9-14 35 0 0,1 0 0 0 0,0 0 1 0 0,0 0-1 0 0,0 0 1 0 0,0 0-1 0 0,0-1 0 0 0,0 1 1 0 0,0-1-1 0 0,1 1 1 0 0,-1-1-1 0 0,1 0 0 0 0,-1 0 1 0 0,1 0-1 0 0,-1 0 0 0 0,1 0 1 0 0,0 0-1 0 0,-1-1 1 0 0,1 1-1 0 0,4-1 0 0 0,-2 0-1 0 0,-1-1 0 0 0,1 0 0 0 0,0 0 0 0 0,0 0-1 0 0,-1 0 1 0 0,1-1 0 0 0,0 1 0 0 0,-1-1 0 0 0,0-1-1 0 0,5-2 1 0 0,6-5 0 0 0,-1 0 0 0 0,0-1-1 0 0,-1-1 1 0 0,22-24 0 0 0,29-49 377 0 0,-12 14-148 0 0,-52 70-206 0 0,0 1 0 0 0,1 0 1 0 0,-1 0-1 0 0,0-1 1 0 0,0 1-1 0 0,1 0 0 0 0,-1-1 1 0 0,0 1-1 0 0,0 0 0 0 0,1 0 1 0 0,-1 0-1 0 0,0-1 1 0 0,1 1-1 0 0,-1 0 0 0 0,0 0 1 0 0,1 0-1 0 0,-1 0 0 0 0,0-1 1 0 0,1 1-1 0 0,-1 0 1 0 0,1 0-1 0 0,-1 0 0 0 0,0 0 1 0 0,1 0-1 0 0,-1 0 0 0 0,0 0 1 0 0,1 0-1 0 0,-1 0 1 0 0,1 0-1 0 0,-1 0 0 0 0,0 1 1 0 0,1-1-1 0 0,8 12-108 0 0,3 27-429 0 0,-9-31 328 0 0,14 43-782 0 0,2-1 1 0 0,32 57 0 0 0,-51-106 1011 0 0,0 0 1 0 0,1 0-1 0 0,-1 0 0 0 0,1 0 0 0 0,-1 0 1 0 0,1 0-1 0 0,0 0 0 0 0,-1-1 0 0 0,1 1 1 0 0,0 0-1 0 0,0 0 0 0 0,-1-1 1 0 0,1 1-1 0 0,0-1 0 0 0,0 1 0 0 0,0-1 1 0 0,0 1-1 0 0,0-1 0 0 0,0 1 1 0 0,0-1-1 0 0,0 0 0 0 0,0 1 0 0 0,0-1 1 0 0,0 0-1 0 0,0 0 0 0 0,0 0 0 0 0,0 0 1 0 0,0 0-1 0 0,0 0 0 0 0,0 0 1 0 0,0 0-1 0 0,0 0 0 0 0,0-1 0 0 0,0 1 1 0 0,0 0-1 0 0,0-1 0 0 0,0 1 1 0 0,0 0-1 0 0,0-1 0 0 0,0 1 0 0 0,0-1 1 0 0,0 0-1 0 0,-1 1 0 0 0,1-1 1 0 0,0 0-1 0 0,0 1 0 0 0,-1-1 0 0 0,1 0 1 0 0,1-1-1 0 0,5-7 186 0 0,1 0 0 0 0,-1 0 0 0 0,9-18 0 0 0,-8 15-56 0 0,0-1 42 0 0,58-79 606 0 0,-57 82-782 0 0,0 0-1 0 0,0 0 1 0 0,1 1-1 0 0,0 1 0 0 0,0 0 1 0 0,17-10-1 0 0,-24 16-18 0 0,-1 1-1 0 0,1 0 1 0 0,0-1-1 0 0,0 1 1 0 0,-1 1-1 0 0,1-1 1 0 0,0 0-1 0 0,0 1 1 0 0,0-1-1 0 0,0 1 1 0 0,0 0-1 0 0,0 0 1 0 0,0 0-1 0 0,0 0 1 0 0,0 1-1 0 0,0-1 1 0 0,3 2-1 0 0,-1 0-12 0 0,-1 0 1 0 0,1 0-1 0 0,-1 0 1 0 0,0 1-1 0 0,0-1 1 0 0,0 1-1 0 0,0 0 1 0 0,0 0-1 0 0,5 7 1 0 0,3 6-61 0 0,0 0 1 0 0,-1 1-1 0 0,0 0 1 0 0,8 19 0 0 0,-15-28 42 0 0,15 34 31 0 0,15 49 0 0 0,-18-46 1028 0 0,-16-45-969 0 0,1 1 0 0 0,-1 0 0 0 0,0-1 0 0 0,0 1 0 0 0,0-1 0 0 0,1 1 0 0 0,-1-1 0 0 0,0 1 0 0 0,0 0 0 0 0,1-1 0 0 0,-1 1 0 0 0,1-1 1 0 0,-1 1-1 0 0,0-1 0 0 0,1 0 0 0 0,-1 1 0 0 0,1-1 0 0 0,-1 1 0 0 0,1-1 0 0 0,-1 0 0 0 0,1 1 0 0 0,-1-1 0 0 0,1 0 0 0 0,0 0 0 0 0,-1 1 0 0 0,1-1 1 0 0,1 0-1 0 0,-1 0-16 0 0,0 0 1 0 0,0-1 0 0 0,0 1 0 0 0,0-1-1 0 0,0 1 1 0 0,0-1 0 0 0,-1 1-1 0 0,1-1 1 0 0,0 1 0 0 0,0-1 0 0 0,0 0-1 0 0,0 0 1 0 0,-1 1 0 0 0,1-1-1 0 0,1-1 1 0 0,27-48 70 0 0,-19 32 70 0 0,12-16-104 0 0,38-43-1 0 0,-48 64-157 0 0,1 0 0 0 0,0 1 0 0 0,1 1 0 0 0,0 0 0 0 0,26-15 0 0 0,-37 24 36 0 0,0 0 1 0 0,1 1 0 0 0,-1-1-1 0 0,1 1 1 0 0,0 0 0 0 0,-1 0-1 0 0,1 0 1 0 0,0 0-1 0 0,-1 1 1 0 0,1 0 0 0 0,0-1-1 0 0,0 1 1 0 0,0 1-1 0 0,-1-1 1 0 0,1 0 0 0 0,0 1-1 0 0,0 0 1 0 0,-1 0-1 0 0,1 0 1 0 0,-1 1 0 0 0,1-1-1 0 0,-1 1 1 0 0,1-1-1 0 0,-1 1 1 0 0,0 0 0 0 0,0 1-1 0 0,4 2 1 0 0,7 8-122 0 0,-2 0 0 0 0,0 0-1 0 0,0 1 1 0 0,15 25 0 0 0,1 0-16 0 0,-20-28 132 0 0,-2-3 31 0 0,1 0 1 0 0,-1-1 0 0 0,1 1 0 0 0,0-1 0 0 0,10 6 0 0 0,-15-11 7 0 0,1-1-1 0 0,0 1 0 0 0,0-1 0 0 0,0 1 0 0 0,0-1 0 0 0,0 0 1 0 0,0 0-1 0 0,0-1 0 0 0,0 1 0 0 0,0-1 0 0 0,0 1 0 0 0,0-1 1 0 0,1 0-1 0 0,-1 0 0 0 0,0 0 0 0 0,0-1 0 0 0,0 1 0 0 0,0-1 1 0 0,0 0-1 0 0,5-1 0 0 0,7-4-78 0 0,0-1 0 0 0,-1-1 0 0 0,0 0 0 0 0,-1 0 0 0 0,0-1 0 0 0,0-1 1 0 0,16-16-1 0 0,75-88-435 0 0,-80 86 443 0 0,-2 0 285 0 0,-2 0-1 0 0,-1-1 1 0 0,-1-1 0 0 0,-2-1 0 0 0,-1 0-1 0 0,19-58 1 0 0,-33 84-187 0 0,1-5-17 0 0,-2 7-10 0 0,13 28-230 0 0,-1-4 84 0 0,1-1-1 0 0,0-1 0 0 0,1 0 0 0 0,18 17 0 0 0,72 66-386 0 0,-46-48 363 0 0,-37-32 130 0 0,8 5-72 0 0,39 49-1 0 0,-62-69 153 0 0,0 1 0 0 0,-1 0 0 0 0,0 0 1 0 0,0 1-1 0 0,-1 0 0 0 0,0 0 0 0 0,0 0 0 0 0,-1 0 0 0 0,0 0 0 0 0,-1 1 0 0 0,2 17 0 0 0,-4-18 61 0 0,-1 0 1 0 0,0 0 0 0 0,-1 0-1 0 0,0 0 1 0 0,0-1 0 0 0,-1 1-1 0 0,0 0 1 0 0,0-1 0 0 0,-1 0-1 0 0,0 0 1 0 0,-1 0-1 0 0,0-1 1 0 0,0 1 0 0 0,0-1-1 0 0,-1 0 1 0 0,-7 6 0 0 0,-6 6 76 0 0,0-2 1 0 0,-1 0-1 0 0,-1-1 1 0 0,-30 17 0 0 0,48-31-645 0 0,0-1 0 0 0,0 1 0 0 0,-1-1 0 0 0,1 0 0 0 0,0 0 0 0 0,-1 0-1 0 0,1 0 1 0 0,-6 0 0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1:43.43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803 321 760 0 0,'-19'-54'6914'0'0,"-30"-74"802"0"0,43 116-7317 0 0,-1 0 0 0 0,0 0 0 0 0,-1 0 0 0 0,0 1 0 0 0,0 0 0 0 0,-1 1 0 0 0,-17-16 0 0 0,21 22-359 0 0,0 1 0 0 0,0-1 1 0 0,0 1-1 0 0,-1 0 0 0 0,1 0 1 0 0,-1 1-1 0 0,1 0 0 0 0,-1 0 1 0 0,0 0-1 0 0,0 0 0 0 0,0 1 1 0 0,-10-1-1 0 0,6 2-7 0 0,0 0 0 0 0,1 1 1 0 0,-1 0-1 0 0,0 0 0 0 0,1 1 0 0 0,-1 1 1 0 0,-11 3-1 0 0,0 3 28 0 0,1 0 0 0 0,0 1 1 0 0,0 2-1 0 0,1-1 0 0 0,1 2 0 0 0,-20 17 0 0 0,16-10 44 0 0,0 1 0 0 0,2 1 0 0 0,0 1 0 0 0,2 1 0 0 0,1 0 0 0 0,0 1 0 0 0,2 1 0 0 0,-15 35 0 0 0,14-21-4 0 0,1 1 1 0 0,3 1-1 0 0,1 0 1 0 0,2 0-1 0 0,-4 46 0 0 0,7-7 84 0 0,7 151-1 0 0,29 71 43 0 0,-18-214-180 0 0,20 191 396 0 0,-26-191-957 0 0,-6 104 1 0 0,0-182 65 0 0,-1 1 0 0 0,0-1-1 0 0,-1 1 1 0 0,-1-1 0 0 0,1 0 0 0 0,-8 16 0 0 0,9-25 173 0 0,0 1 0 0 0,0-1 0 0 0,0 1 1 0 0,-1-1-1 0 0,1 0 0 0 0,-1 0 0 0 0,0 0 1 0 0,1 0-1 0 0,-1 0 0 0 0,0 0 0 0 0,0 0 1 0 0,-1-1-1 0 0,1 1 0 0 0,0-1 0 0 0,0 1 1 0 0,-1-1-1 0 0,1 0 0 0 0,-1 0 0 0 0,1 0 0 0 0,-1 0 1 0 0,1-1-1 0 0,-1 1 0 0 0,0-1 0 0 0,1 1 1 0 0,-1-1-1 0 0,0 0 0 0 0,1 0 0 0 0,-1 0 1 0 0,0 0-1 0 0,1-1 0 0 0,-1 1 0 0 0,1-1 1 0 0,-5-1-1 0 0,-16-5-2591 0 0,-4-6-797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1:44.21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178 1108 4228 0 0,'-3'-2'172'0'0,"-22"-22"1804"0"0,0-1 0 0 0,1 0 0 0 0,2-2 0 0 0,-24-37 0 0 0,41 56-1518 0 0,1-1 1 0 0,-1 0-1 0 0,1 0 1 0 0,1-1-1 0 0,0 1 1 0 0,0-1-1 0 0,1 1 1 0 0,-1-16-1 0 0,2 18-302 0 0,1-1 0 0 0,1 1 0 0 0,-1 0-1 0 0,1 0 1 0 0,1 0 0 0 0,-1 0-1 0 0,1 1 1 0 0,0-1 0 0 0,1 0 0 0 0,0 1-1 0 0,0-1 1 0 0,0 1 0 0 0,6-8 0 0 0,2-1-61 0 0,1 1 1 0 0,0 1 0 0 0,1 0-1 0 0,1 0 1 0 0,0 1 0 0 0,0 1-1 0 0,2 1 1 0 0,-1 0 0 0 0,1 1-1 0 0,28-12 1 0 0,17-4-534 0 0,101-25-1 0 0,-155 48 380 0 0,448-84-6900 0 0,-270 57 4843 0 0,-138 19 3274 0 0,-1-1 0 0 0,75-30 0 0 0,83-49 758 0 0,-34 13-1926 0 0,-148 69 38 0 0,-9 3 361 0 0,1 0 0 0 0,-2-1-1 0 0,1 0 1 0 0,-1-1 0 0 0,18-13-1 0 0,-28 19-337 0 0,-1 0 0 0 0,1-1 0 0 0,-1 1 0 0 0,0 0 0 0 0,1-1 0 0 0,-1 1 0 0 0,0-1 0 0 0,0 1 0 0 0,0-1 0 0 0,0 1 0 0 0,-1-1 0 0 0,1 0 0 0 0,0 0 0 0 0,-1 1 0 0 0,1-1 0 0 0,-1 0 0 0 0,1 0 0 0 0,-1 0 0 0 0,0 1 0 0 0,0-1 0 0 0,0 0 0 0 0,0-3 0 0 0,-1 2-26 0 0,0 0 0 0 0,0 1-1 0 0,0-1 1 0 0,0 1 0 0 0,-1-1-1 0 0,1 1 1 0 0,-1 0 0 0 0,1 0-1 0 0,-1-1 1 0 0,0 1 0 0 0,0 0-1 0 0,0 1 1 0 0,-4-4 0 0 0,-2-1-22 0 0,1 1 1 0 0,-1 1-1 0 0,0 0 0 0 0,0 0 1 0 0,-1 0-1 0 0,1 1 1 0 0,-1 0-1 0 0,-14-2 1 0 0,-9 1-7 0 0,0 2-1 0 0,1 1 1 0 0,-1 1 0 0 0,0 2-1 0 0,0 1 1 0 0,0 2 0 0 0,-30 8 0 0 0,46-9-20 0 0,1 1 0 0 0,-1 0 1 0 0,1 1-1 0 0,1 0 1 0 0,-1 1-1 0 0,1 1 1 0 0,1 0-1 0 0,-1 1 1 0 0,1 1-1 0 0,1 0 0 0 0,0 0 1 0 0,0 2-1 0 0,1-1 1 0 0,0 1-1 0 0,-15 24 1 0 0,21-28-50 0 0,1 0 0 0 0,1 0 1 0 0,0 0-1 0 0,0 1 0 0 0,0-1 1 0 0,1 1-1 0 0,0-1 0 0 0,1 1 1 0 0,0 0-1 0 0,0 0 1 0 0,1 0-1 0 0,1 12 0 0 0,0-7-61 0 0,2-1 1 0 0,0 1-1 0 0,0-1 0 0 0,2 0 0 0 0,-1 0 0 0 0,1 0 0 0 0,11 17 0 0 0,-3-8-36 0 0,1-1-1 0 0,2 0 1 0 0,0-1-1 0 0,1-1 1 0 0,0 0-1 0 0,2-2 1 0 0,0 0-1 0 0,26 17 1 0 0,-30-23 25 0 0,2-1 0 0 0,0-1-1 0 0,0 0 1 0 0,0-2 0 0 0,1 1 0 0 0,0-2 0 0 0,1-1 0 0 0,-1 0 0 0 0,1-1-1 0 0,0-1 1 0 0,25 1 0 0 0,-30-4 71 0 0,1-1 1 0 0,-1 0-1 0 0,0-1 0 0 0,1-1 0 0 0,-1 0 0 0 0,0-1 1 0 0,-1 0-1 0 0,1-1 0 0 0,-1-1 0 0 0,0 0 1 0 0,0 0-1 0 0,0-2 0 0 0,-1 0 0 0 0,0 0 0 0 0,16-15 1 0 0,-7 1 473 0 0,-1-2-1 0 0,-1 0 1 0 0,-1 0 0 0 0,-1-2 0 0 0,-1 0 0 0 0,19-45 0 0 0,-14 30 643 0 0,47-70 0 0 0,-63 104-1063 0 0,0 1-1 0 0,0-1 1 0 0,0 1-1 0 0,1 1 1 0 0,0-1-1 0 0,1 1 1 0 0,-1 0-1 0 0,1 0 1 0 0,0 1-1 0 0,0 0 1 0 0,14-6-1 0 0,-15 8-67 0 0,-1 1-1 0 0,0 0 1 0 0,1 0-1 0 0,0 0 1 0 0,-1 1 0 0 0,1 0-1 0 0,-1 0 1 0 0,1 0-1 0 0,0 1 1 0 0,-1 0-1 0 0,1 0 1 0 0,-1 0-1 0 0,1 1 1 0 0,-1-1-1 0 0,0 1 1 0 0,0 1-1 0 0,0-1 1 0 0,6 4 0 0 0,6 5-117 0 0,-1 1 0 0 0,0 0 0 0 0,-1 1 0 0 0,0 1 0 0 0,-1 0 0 0 0,14 19 0 0 0,-3 0-72 0 0,41 71-1 0 0,-57-88 299 0 0,-1 0 0 0 0,9 30-1 0 0,-14-38 196 0 0,-1 0-1 0 0,0 0 1 0 0,-1 0 0 0 0,0 0 0 0 0,0 0-1 0 0,-1 1 1 0 0,0-1 0 0 0,-1 10-1 0 0,1-17-169 0 0,0 0 1 0 0,0 0-1 0 0,0 0 0 0 0,0 0 0 0 0,-1 0 0 0 0,1 0 1 0 0,0 0-1 0 0,-1 0 0 0 0,1 0 0 0 0,0 0 0 0 0,-1 0 1 0 0,1 0-1 0 0,-1-1 0 0 0,1 1 0 0 0,-1 0 0 0 0,0 0 1 0 0,1-1-1 0 0,-1 1 0 0 0,0 0 0 0 0,0-1 0 0 0,0 2 1 0 0,0-2-14 0 0,0 0 0 0 0,1 0 0 0 0,-1 0 1 0 0,0 0-1 0 0,1 0 0 0 0,-1 0 1 0 0,0 0-1 0 0,0 0 0 0 0,1-1 1 0 0,-1 1-1 0 0,0 0 0 0 0,1 0 0 0 0,-1-1 1 0 0,0 1-1 0 0,1 0 0 0 0,-1-1 1 0 0,1 1-1 0 0,-1 0 0 0 0,0-1 1 0 0,1 1-1 0 0,-1-2 0 0 0,-2 0 31 0 0,0-1-1 0 0,1 0 1 0 0,-1 0-1 0 0,1 0 1 0 0,0 0-1 0 0,0 0 1 0 0,0-1-1 0 0,0 1 1 0 0,-1-6-1 0 0,1 0-2 0 0,0-1-1 0 0,2 0 1 0 0,-1 1-1 0 0,1-1 1 0 0,0 0-1 0 0,1 1 1 0 0,0-1-1 0 0,1 1 1 0 0,0-1-1 0 0,0 1 1 0 0,1 0-1 0 0,0 0 1 0 0,1 0-1 0 0,5-10 1 0 0,1-2 8 0 0,2 1 0 0 0,0 1 0 0 0,2-1 0 0 0,26-29 0 0 0,-28 37-344 0 0,1 0-1 0 0,0 1 0 0 0,1 0 1 0 0,0 1-1 0 0,1 0 0 0 0,30-14 1 0 0,27-5-3355 0 0,4 8-3443 0 0,-40 12 1238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1:44.61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464 32 1132 0 0,'-18'-7'6345'0'0,"11"3"-5752"0"0,0 1 0 0 0,0-1 0 0 0,-1 1 0 0 0,0 1 0 0 0,0-1 0 0 0,1 2 0 0 0,-1-1 0 0 0,0 1 0 0 0,-1 0 0 0 0,1 0 0 0 0,-11 1 0 0 0,5 1-226 0 0,1 1 0 0 0,-1 0 0 0 0,1 1-1 0 0,0 0 1 0 0,0 1 0 0 0,-19 9 0 0 0,15-5-227 0 0,0 0-1 0 0,1 1 1 0 0,0 1 0 0 0,1 1-1 0 0,0 0 1 0 0,1 1-1 0 0,0 1 1 0 0,0 0 0 0 0,2 1-1 0 0,-15 19 1 0 0,20-23-87 0 0,1 1-1 0 0,0-1 1 0 0,0 1 0 0 0,1 0-1 0 0,1 1 1 0 0,0-1 0 0 0,0 1-1 0 0,1 0 1 0 0,1 0 0 0 0,0 0-1 0 0,0 0 1 0 0,1 0 0 0 0,1 0-1 0 0,1 15 1 0 0,0-16-70 0 0,2 0-1 0 0,-1 0 1 0 0,1-1 0 0 0,1 0 0 0 0,0 1-1 0 0,0-1 1 0 0,1 0 0 0 0,0-1-1 0 0,1 0 1 0 0,0 1 0 0 0,0-2 0 0 0,1 1-1 0 0,0-1 1 0 0,1 0 0 0 0,-1 0-1 0 0,11 7 1 0 0,-1-3-290 0 0,0 0 0 0 0,1-1 0 0 0,0-1 0 0 0,1 0 0 0 0,0-2 0 0 0,0 0-1 0 0,1-1 1 0 0,0-1 0 0 0,0-1 0 0 0,1-1 0 0 0,-1 0 0 0 0,1-2 0 0 0,0 0 0 0 0,0-2 0 0 0,0 0 0 0 0,0-1 0 0 0,-1-1 0 0 0,22-5-1 0 0,-9 0-468 0 0,-1-1-1 0 0,0-2 0 0 0,-1-1 1 0 0,0-2-1 0 0,-1-1 0 0 0,0-1 1 0 0,-1-1-1 0 0,-1-2 0 0 0,-1-1 1 0 0,41-36-1 0 0,-10-1-1634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29.5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4 828 0 0,'-31'-3'14453'0'0,"25"43"-11241"0"0,9 286 1787 0 0,0-1-4068 0 0,44 532 826 0 0,-26-652-3536 0 0,-20-194 170 0 0,2 9 665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57.2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161 131 1812 0 0,'3'-20'14855'0'0,"40"10"-14743"0"0,0 2 0 0 0,56-3 0 0 0,1-1-122 0 0,56-10 8 0 0,82-14-159 0 0,-173 26-8 0 0,-62 10 134 0 0,0 0-27 0 0,9-2 15 0 0,-9 2-24 0 0,-1 0-62 0 0,-1 0 127 0 0,0 0 0 0 0,0 1 0 0 0,0-1 0 0 0,0 0 0 0 0,0 0-1 0 0,0 0 1 0 0,0 1 0 0 0,0-1 0 0 0,0 0 0 0 0,0 1 0 0 0,0-1 0 0 0,0 1 0 0 0,0-1 0 0 0,0 1 0 0 0,-1 0 0 0 0,1-1 0 0 0,0 1 0 0 0,0 0 0 0 0,-1-1 0 0 0,2 3-1 0 0,-1-2-30 0 0,-2 2 33 0 0,-10 21 35 0 0,-1-1 0 0 0,-1 0 0 0 0,-31 42 0 0 0,12-21 14 0 0,-669 984 485 0 0,689-1012-525 0 0,-62 95 40 0 0,65-95-28 0 0,0 0 1 0 0,1 1-1 0 0,1 0 1 0 0,1 0 0 0 0,-5 19-1 0 0,10-34-2 0 0,1-1 0 0 0,0 1 0 0 0,-1-1 0 0 0,1 1-1 0 0,0 0 1 0 0,0-1 0 0 0,0 1 0 0 0,0-1 0 0 0,0 1 0 0 0,1-1-1 0 0,-1 1 1 0 0,0 0 0 0 0,1-1 0 0 0,-1 1 0 0 0,1-1 0 0 0,0 0-1 0 0,-1 1 1 0 0,1-1 0 0 0,0 1 0 0 0,0-1 0 0 0,0 0 0 0 0,0 0-1 0 0,0 1 1 0 0,0-1 0 0 0,0 0 0 0 0,0 0 0 0 0,0 0 0 0 0,1 0-1 0 0,-1 0 1 0 0,0-1 0 0 0,1 1 0 0 0,-1 0 0 0 0,0 0-1 0 0,1-1 1 0 0,1 1 0 0 0,3 1 22 0 0,0-1-1 0 0,0 1 0 0 0,0-2 1 0 0,0 1-1 0 0,0-1 0 0 0,1 1 1 0 0,8-2-1 0 0,44-8-48 0 0,0-2 0 0 0,60-20-1 0 0,-23 6-264 0 0,205-37-1225 0 0,-103 30 802 0 0,-133 20-1368 0 0,-62 11 1569 0 0,0 0-118 0 0,0 1 454 0 0,35-13-7041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1:45.03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198 510 1324 0 0,'10'-41'3232'0'0,"-2"-1"1"0"0,-2 0-1 0 0,2-68 0 0 0,-8 78-1980 0 0,-2 0 0 0 0,-1 1 0 0 0,-1 0 0 0 0,-2 0 0 0 0,-15-46 0 0 0,21 75-1213 0 0,-1-1-1 0 0,1 1 1 0 0,-1 0-1 0 0,0 0 1 0 0,0 0-1 0 0,0 0 1 0 0,0 0-1 0 0,0 0 1 0 0,-1 0-1 0 0,1 0 1 0 0,0 0-1 0 0,-1 1 1 0 0,1-1-1 0 0,-1 0 1 0 0,0 1 0 0 0,0 0-1 0 0,0-1 1 0 0,1 1-1 0 0,-1 0 1 0 0,0 0-1 0 0,-1 0 1 0 0,-2-1-1 0 0,3 2-25 0 0,0 0 0 0 0,-1 0 0 0 0,1 0 0 0 0,-1 0 0 0 0,1 1 0 0 0,0-1 0 0 0,-1 1 0 0 0,1 0 1 0 0,0 0-1 0 0,0 0 0 0 0,0 0 0 0 0,-1 0 0 0 0,1 0 0 0 0,0 0 0 0 0,0 1 0 0 0,1-1 0 0 0,-1 1 0 0 0,0-1 0 0 0,0 1 0 0 0,1 0 0 0 0,-3 2 0 0 0,-3 6-17 0 0,-1 0 0 0 0,2 0 0 0 0,-1 1-1 0 0,2 0 1 0 0,-1 0 0 0 0,-6 20 0 0 0,-17 74-348 0 0,28-102 339 0 0,-9 49-341 0 0,2 0-1 0 0,-3 104 1 0 0,18 108-522 0 0,-3-182 666 0 0,-6 359 360 0 0,-1-411 288 0 0,1-20-140 0 0,2-17 117 0 0,2-8-334 0 0,1-1 1 0 0,1 1-1 0 0,0 0 1 0 0,1 0-1 0 0,12-25 1 0 0,41-68 56 0 0,-43 82-163 0 0,1 1-1 0 0,2 1 1 0 0,0 0-1 0 0,2 1 1 0 0,0 1-1 0 0,1 1 0 0 0,2 1 1 0 0,47-33-1 0 0,-67 51-8 0 0,1-1 0 0 0,-1 1-1 0 0,1 0 1 0 0,-1 1 0 0 0,1-1 0 0 0,0 1-1 0 0,0-1 1 0 0,0 1 0 0 0,0 0-1 0 0,0 0 1 0 0,0 1 0 0 0,0 0-1 0 0,0-1 1 0 0,1 1 0 0 0,-1 0-1 0 0,0 1 1 0 0,0-1 0 0 0,0 1 0 0 0,0 0-1 0 0,0 0 1 0 0,0 0 0 0 0,0 0-1 0 0,0 1 1 0 0,-1 0 0 0 0,1-1-1 0 0,0 1 1 0 0,-1 1 0 0 0,4 2 0 0 0,1 2 11 0 0,-1 0 1 0 0,-1 0 0 0 0,1 0 0 0 0,-1 1 0 0 0,-1 0-1 0 0,1 1 1 0 0,-1-1 0 0 0,-1 1 0 0 0,0 0 0 0 0,5 16 0 0 0,13 44-627 0 0,-14-39 1147 0 0,2 1 0 0 0,1-1 0 0 0,24 47 0 0 0,-29-68-840 0 0,-1-1-1 0 0,1 0 1 0 0,0 0 0 0 0,0-1-1 0 0,1 0 1 0 0,13 11-1 0 0,-14-14-486 0 0,0 0-1 0 0,1 0 0 0 0,0 0 1 0 0,0-1-1 0 0,0 0 0 0 0,0 0 1 0 0,0 0-1 0 0,0-1 1 0 0,13 2-1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01:49.98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1,'0'0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1:52.5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540 146 1684 0 0,'5'5'4024'0'0,"26"19"6313"0"0,-11-12-6100 0 0,-19-11-4114 0 0,0 0 0 0 0,0-1 0 0 0,0 1 0 0 0,0 0 1 0 0,0-1-1 0 0,0 1 0 0 0,1-1 0 0 0,-1 1 0 0 0,0-1 0 0 0,0 1 1 0 0,0-1-1 0 0,1 0 0 0 0,-1 1 0 0 0,0-1 0 0 0,0 0 0 0 0,1 0 0 0 0,-1 0 1 0 0,2-1-1 0 0,-1 1-108 0 0,-1-1 1 0 0,0 1 0 0 0,0-1-1 0 0,0 0 1 0 0,0 0-1 0 0,0 1 1 0 0,-1-1 0 0 0,1 0-1 0 0,0 0 1 0 0,0 0-1 0 0,0 0 1 0 0,-1 0 0 0 0,1 0-1 0 0,-1 0 1 0 0,1-1-1 0 0,-1 1 1 0 0,1 0 0 0 0,-1 0-1 0 0,1 0 1 0 0,-1-2-1 0 0,4-8-64 0 0,-1 0-1 0 0,-1 0 0 0 0,0 0 0 0 0,0-1 1 0 0,-1 1-1 0 0,0-12 0 0 0,-1 19 51 0 0,-1 1 0 0 0,1 0-1 0 0,-1 0 1 0 0,1-1 0 0 0,-1 1 0 0 0,0 0-1 0 0,0 0 1 0 0,0 0 0 0 0,-1 0 0 0 0,1 0-1 0 0,-1 0 1 0 0,0 0 0 0 0,0 0 0 0 0,0 1-1 0 0,0-1 1 0 0,0 1 0 0 0,0-1 0 0 0,-1 1-1 0 0,1 0 1 0 0,-1 0 0 0 0,1 0 0 0 0,-1 0-1 0 0,0 1 1 0 0,0-1 0 0 0,-5-1 0 0 0,0 0-10 0 0,0 0 0 0 0,-1 1 0 0 0,1 1 0 0 0,-1-1 1 0 0,0 1-1 0 0,1 1 0 0 0,-1-1 0 0 0,0 2 0 0 0,-12 1 1 0 0,-7 2-17 0 0,-42 13 1 0 0,47-10 98 0 0,0 1-1 0 0,0 1 1 0 0,1 1-1 0 0,0 2 1 0 0,0 0-1 0 0,2 1 1 0 0,0 1 0 0 0,0 0-1 0 0,1 2 1 0 0,1 0-1 0 0,0 2 1 0 0,-15 19-1 0 0,19-19 47 0 0,1 0-1 0 0,0 1 0 0 0,1 1 0 0 0,1-1 0 0 0,1 2 1 0 0,1 0-1 0 0,1 0 0 0 0,0 1 0 0 0,2-1 0 0 0,0 2 0 0 0,2-1 1 0 0,0 0-1 0 0,0 26 0 0 0,4-30-38 0 0,1 0 0 0 0,0 0 0 0 0,2-1 0 0 0,0 1 0 0 0,0-1-1 0 0,2 0 1 0 0,0 0 0 0 0,1 0 0 0 0,11 21 0 0 0,-7-19-7 0 0,1-1-1 0 0,1 0 1 0 0,1-1-1 0 0,0 0 1 0 0,1-1-1 0 0,0-1 1 0 0,22 18 0 0 0,-15-16-214 0 0,1-1 0 0 0,1-1 0 0 0,0-1 0 0 0,1-1-1 0 0,0-1 1 0 0,1-2 0 0 0,1 0 0 0 0,0-1 0 0 0,0-2 0 0 0,0 0 0 0 0,1-2 0 0 0,47 3 0 0 0,-40-7-1233 0 0,1-2-1 0 0,59-9 1 0 0,-70 6-877 0 0,1-2 1 0 0,-1 0 0 0 0,0-2 0 0 0,33-16 0 0 0,-17 4-4667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1:53.1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60 130 1784 0 0,'-15'-52'10815'0'0,"-11"-25"-2647"0"0,26 76-8023 0 0,-4 6 126 0 0,2 0-210 0 0,0 0 0 0 0,0 0-1 0 0,1 1 1 0 0,0-1 0 0 0,0 0 0 0 0,0 11-1 0 0,0-5 57 0 0,-1 9-37 0 0,0 0 1 0 0,2 1 0 0 0,1-1 0 0 0,0 0-1 0 0,5 20 1 0 0,-4-29-68 0 0,0-1 0 0 0,1 1 0 0 0,1-1 0 0 0,0 1 0 0 0,0-1 0 0 0,1 0 0 0 0,0-1 0 0 0,1 1 0 0 0,0-1-1 0 0,13 15 1 0 0,-15-20-49 0 0,0 0-1 0 0,1 0 0 0 0,-1 0 0 0 0,1-1 0 0 0,0 1 1 0 0,0-1-1 0 0,0-1 0 0 0,1 1 0 0 0,-1-1 0 0 0,0 1 1 0 0,1-2-1 0 0,10 4 0 0 0,-8-4-59 0 0,0-1 0 0 0,1 1-1 0 0,-1-1 1 0 0,0 0 0 0 0,0-1 0 0 0,0 0 0 0 0,0 0 0 0 0,12-4-1 0 0,-4 0-19 0 0,-1-1 0 0 0,0-1-1 0 0,0 0 1 0 0,0-1-1 0 0,-1-1 1 0 0,0 0 0 0 0,0-1-1 0 0,18-17 1 0 0,-19 14 178 0 0,-1 0 1 0 0,-1-1-1 0 0,0 0 0 0 0,0-1 1 0 0,13-26-1 0 0,-19 31 300 0 0,0 0 0 0 0,-1-1 0 0 0,0 1 0 0 0,-1-1 0 0 0,0 0 0 0 0,0 0 0 0 0,-2 0 0 0 0,1 0 0 0 0,-1 0 0 0 0,-1-14 0 0 0,0 24-336 0 0,0 0 0 0 0,0 0 0 0 0,0 0 0 0 0,0 0 0 0 0,0 0 0 0 0,-1 0 0 0 0,1 1 0 0 0,0-1 0 0 0,-1 0 0 0 0,1 0 0 0 0,-1 0 0 0 0,0-1 0 0 0,1 2-20 0 0,0-1 0 0 0,0 1-1 0 0,-1 0 1 0 0,1 0 0 0 0,0 0-1 0 0,0 0 1 0 0,0 0-1 0 0,-1-1 1 0 0,1 1 0 0 0,0 0-1 0 0,0 0 1 0 0,-1 0 0 0 0,1 0-1 0 0,0 0 1 0 0,0 0-1 0 0,-1 0 1 0 0,1 0 0 0 0,0 0-1 0 0,0 0 1 0 0,-1 0 0 0 0,1 0-1 0 0,0 0 1 0 0,-1 0-1 0 0,1 0 1 0 0,0 0 0 0 0,0 0-1 0 0,-1 0 1 0 0,1 1 0 0 0,-1-1 13 0 0,-1 1 0 0 0,1 0 0 0 0,0 0 0 0 0,0 0 0 0 0,0 0 0 0 0,0 1 0 0 0,0-1 0 0 0,0 0 0 0 0,0 0 0 0 0,0 1 0 0 0,0-1 0 0 0,1 0 0 0 0,-2 3 0 0 0,0 3-41 0 0,0 0 0 0 0,1-1-1 0 0,-1 1 1 0 0,1 0-1 0 0,1 1 1 0 0,-1-1 0 0 0,1 0-1 0 0,0 0 1 0 0,1 0 0 0 0,0 0-1 0 0,0 0 1 0 0,0 0-1 0 0,1 0 1 0 0,0 0 0 0 0,1-1-1 0 0,-1 1 1 0 0,1-1 0 0 0,0 1-1 0 0,5 5 1 0 0,-1 0-446 0 0,1-1 0 0 0,0-1 1 0 0,1 0-1 0 0,0 0 0 0 0,0 0 1 0 0,1-1-1 0 0,0-1 0 0 0,1 0 1 0 0,15 10-1 0 0,-21-15-212 0 0,1-1 0 0 0,-1 1 0 0 0,1-1 0 0 0,-1 0 0 0 0,10 2 0 0 0,-10-4-768 0 0,0 1 0 0 0,-1-1 0 0 0,1 1 0 0 0,6-2 0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1:53.4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31 111 872 0 0,'2'-27'5828'0'0,"6"-57"7729"0"0,-10 96-13025 0 0,-15 82 89 0 0,-3 100 0 0 0,18-160-521 0 0,2 0 0 0 0,2 0 0 0 0,1 0 0 0 0,2 0 0 0 0,1-1 0 0 0,15 49 0 0 0,-13-57-8 0 0,1 0 1 0 0,18 32-1 0 0,-23-50-260 0 0,0 0 1 0 0,0-1-1 0 0,1 0 1 0 0,-1 1-1 0 0,2-2 1 0 0,-1 1-1 0 0,1 0 0 0 0,0-1 1 0 0,0 0-1 0 0,0-1 1 0 0,0 1-1 0 0,13 5 1 0 0,-16-9-276 0 0,0 1-1 0 0,0-1 1 0 0,1 0 0 0 0,-1-1-1 0 0,0 1 1 0 0,1-1 0 0 0,-1 1-1 0 0,1-1 1 0 0,4 0-1 0 0,-5-1-600 0 0,0 1 0 0 0,0 0 0 0 0,0-1 0 0 0,0 0 0 0 0,0 0 0 0 0,3-2 0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1:53.8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85 54 2392 0 0,'-26'-6'4391'0'0,"11"3"-782"0"0,-21-7 0 0 0,36 10-3517 0 0,-1 0 0 0 0,1 0 0 0 0,-1 0 0 0 0,1-1 0 0 0,0 1 0 0 0,-1 0 0 0 0,1 0 0 0 0,0 0 0 0 0,-1 0 0 0 0,1 0 0 0 0,0 0 0 0 0,0-1-1 0 0,-1 1 1 0 0,1 0 0 0 0,0 0 0 0 0,-1-1 0 0 0,1 1 0 0 0,0 0 0 0 0,0 0 0 0 0,0-1 0 0 0,-1 1 0 0 0,1 0 0 0 0,0-1 0 0 0,0 1 0 0 0,0 0 0 0 0,0 0 0 0 0,-1-1-1 0 0,1 1 1 0 0,0 0 0 0 0,0-1 0 0 0,0 0-20 0 0,1 1-1 0 0,-1-1 0 0 0,1 1 1 0 0,-1-1-1 0 0,0 1 1 0 0,1-1-1 0 0,-1 1 0 0 0,1 0 1 0 0,-1-1-1 0 0,1 1 0 0 0,-1 0 1 0 0,1-1-1 0 0,-1 1 1 0 0,1 0-1 0 0,0-1 0 0 0,23-5 517 0 0,24-1-1711 0 0,59-1 1 0 0,49 8-7230 0 0,-139 0 6835 0 0,15 1-2546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1:54.2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2320 0 0,'13'14'17466'0'0,"-10"-13"-17502"0"0,-1-1 1 0 0,1 1-1 0 0,0-1 0 0 0,0 0 1 0 0,4 0-1 0 0,-6 0 332 0 0,66 2-1959 0 0,4 3-3847 0 0,-30-2-78 0 0,-18-2 885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1:54.8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307 423 2152 0 0,'-2'-24'7960'0'0,"1"17"-5802"0"0,0-1-1 0 0,-3-13 0 0 0,3 20-1998 0 0,1-1 0 0 0,-1 1-1 0 0,0 0 1 0 0,0-1 0 0 0,0 1 0 0 0,0 0-1 0 0,0-1 1 0 0,0 1 0 0 0,0 0 0 0 0,0 0-1 0 0,0 0 1 0 0,0 0 0 0 0,-1 0 0 0 0,1 0-1 0 0,-1 0 1 0 0,1 1 0 0 0,0-1 0 0 0,-1 0-1 0 0,1 1 1 0 0,-1-1 0 0 0,0 1 0 0 0,1-1-1 0 0,-1 1 1 0 0,-1 0 0 0 0,-3-1-17 0 0,0 0 1 0 0,0 1-1 0 0,0 0 0 0 0,-1 0 1 0 0,-5 2-1 0 0,-2 0-17 0 0,1 1-1 0 0,0 1 0 0 0,1 0 0 0 0,-1 1 1 0 0,1 1-1 0 0,0-1 0 0 0,0 2 0 0 0,0 0 1 0 0,1 0-1 0 0,-17 16 0 0 0,20-17-67 0 0,1 1 0 0 0,0 1 0 0 0,1-1-1 0 0,-1 1 1 0 0,2 0 0 0 0,-9 15 0 0 0,11-17-36 0 0,1 0 1 0 0,-1 1 0 0 0,1-1 0 0 0,0 1-1 0 0,0 0 1 0 0,1 0 0 0 0,0 0 0 0 0,0 0-1 0 0,0 0 1 0 0,2 7 0 0 0,-1-7-64 0 0,1 0 0 0 0,0-1 0 0 0,1 1 0 0 0,-1 0-1 0 0,1-1 1 0 0,1 1 0 0 0,-1-1 0 0 0,1 0 0 0 0,0 0 0 0 0,6 8 0 0 0,-3-6-106 0 0,0 0 1 0 0,0-1-1 0 0,1 0 1 0 0,-1-1-1 0 0,1 0 0 0 0,1 0 1 0 0,9 7-1 0 0,-9-8-56 0 0,0-1 1 0 0,0 1-1 0 0,1-1 1 0 0,-1-1-1 0 0,1 1 1 0 0,0-2-1 0 0,0 1 1 0 0,0-1-1 0 0,0 0 1 0 0,1-1-1 0 0,-1 0 1 0 0,0-1-1 0 0,0 0 1 0 0,1 0-1 0 0,-1-1 1 0 0,15-3-1 0 0,-20 3 166 0 0,1 0 0 0 0,-1-1 0 0 0,0 1 1 0 0,0-1-1 0 0,0 0 0 0 0,0-1 0 0 0,-1 1 0 0 0,1-1 0 0 0,-1 1 0 0 0,1-1 1 0 0,-1 0-1 0 0,0 0 0 0 0,0-1 0 0 0,0 1 0 0 0,0 0 0 0 0,-1-1 1 0 0,1 0-1 0 0,2-5 0 0 0,-3 3 188 0 0,0-1-1 0 0,0 1 1 0 0,0 0 0 0 0,0-1 0 0 0,-1 1 0 0 0,0-1 0 0 0,-1 0-1 0 0,0 1 1 0 0,0-1 0 0 0,0 0 0 0 0,-2-10 0 0 0,0 8 270 0 0,0 0 0 0 0,-1 0 1 0 0,-1 0-1 0 0,1 0 0 0 0,-1 1 0 0 0,-7-12 1 0 0,-1-1-88 0 0,11 19-337 0 0,0-1 1 0 0,-1 1-1 0 0,1-1 0 0 0,0 1 1 0 0,0-1-1 0 0,1 1 1 0 0,-1-1-1 0 0,0-2 0 0 0,1 4-35 0 0,0 0 0 0 0,1 0-1 0 0,-1 0 1 0 0,0 0 0 0 0,0 0 0 0 0,1 0-1 0 0,-1 0 1 0 0,1 0 0 0 0,-1 0 0 0 0,0 1-1 0 0,1-1 1 0 0,0 0 0 0 0,-1 0 0 0 0,1 1-1 0 0,0-1 1 0 0,-1 0 0 0 0,1 1-1 0 0,0-1 1 0 0,-1 0 0 0 0,1 1 0 0 0,0-1-1 0 0,0 1 1 0 0,0-1 0 0 0,0 1 0 0 0,1-1-1 0 0,27-11-1606 0 0,53-14 0 0 0,-1 0 501 0 0,-52 15 1127 0 0,-2-1 1 0 0,0-1 0 0 0,0-2 0 0 0,-1 0-1 0 0,25-22 1 0 0,-39 28 357 0 0,0-1 0 0 0,0-1 0 0 0,-1 0 0 0 0,-1-1-1 0 0,0 0 1 0 0,-1-1 0 0 0,0 0 0 0 0,-1 0 0 0 0,0-1 0 0 0,-1 0 0 0 0,9-25 0 0 0,-14 31-196 0 0,0 1 0 0 0,-1-1 0 0 0,0 1 0 0 0,0-1 0 0 0,0 0 0 0 0,-2-8 0 0 0,1 13-119 0 0,0 0 0 0 0,-1 0 0 0 0,1 0 1 0 0,-1 0-1 0 0,0 0 0 0 0,0 0 0 0 0,0 0 0 0 0,-2-3 0 0 0,2 5-24 0 0,0-1-1 0 0,0 1 0 0 0,0 0 0 0 0,0-1 1 0 0,0 1-1 0 0,0 0 0 0 0,0 0 1 0 0,-1 0-1 0 0,1 0 0 0 0,0 0 0 0 0,-1 0 1 0 0,1 0-1 0 0,-1 0 0 0 0,1 1 0 0 0,-1-1 1 0 0,-1 0-1 0 0,1 1-10 0 0,0-1 0 0 0,-1 1 0 0 0,1 0 0 0 0,0 0 0 0 0,0 0 0 0 0,-1 1 0 0 0,1-1 0 0 0,0 0 0 0 0,0 1 0 0 0,0-1 0 0 0,0 1 0 0 0,0 0 0 0 0,0 0 0 0 0,0 0 0 0 0,0 0 0 0 0,0 0 0 0 0,0 0 0 0 0,-3 2 0 0 0,0 2 2 0 0,-1 0 0 0 0,1-1 0 0 0,0 2 0 0 0,-7 7-1 0 0,5-2 16 0 0,-1 0-1 0 0,1 1 1 0 0,1-1-1 0 0,0 1 1 0 0,1 0 0 0 0,0 1-1 0 0,-4 19 1 0 0,5-13 55 0 0,0 1 1 0 0,2 0-1 0 0,0-1 1 0 0,2 29 0 0 0,5 4 129 0 0,2-1 1 0 0,26 98-1 0 0,-10-66-221 0 0,22 94 391 0 0,-40-148-464 0 0,-1 0 0 0 0,-1 0 1 0 0,-1 1-1 0 0,-3 33 0 0 0,0-57-21 0 0,1-1-1 0 0,-1 0 1 0 0,0 0 0 0 0,0 1-1 0 0,-1-1 1 0 0,1 0 0 0 0,-1 0-1 0 0,0 0 1 0 0,-4 5 0 0 0,4-7 83 0 0,0-1 0 0 0,0 1 0 0 0,0-1 0 0 0,0 0 0 0 0,0 0 0 0 0,-1 1 0 0 0,1-1 0 0 0,-1-1 0 0 0,0 1 0 0 0,1 0 0 0 0,-1-1 0 0 0,0 1 0 0 0,0-1 0 0 0,0 0 0 0 0,0 0 0 0 0,-5 1 0 0 0,0 0 329 0 0,-1-1 0 0 0,1-1 0 0 0,0 1 1 0 0,-1-1-1 0 0,1-1 0 0 0,-1 1 0 0 0,-9-3 1 0 0,13 2 35 0 0,-1 0-1 0 0,1-1 1 0 0,0 1 0 0 0,0-1 0 0 0,0 0 0 0 0,0 0-1 0 0,1-1 1 0 0,-1 0 0 0 0,0 1 0 0 0,1-2 0 0 0,0 1-1 0 0,-6-5 1 0 0,9 6-259 0 0,-1-1 0 0 0,1 1 0 0 0,-1 0 0 0 0,1-1 0 0 0,0 1 0 0 0,0-1 0 0 0,0 1-1 0 0,0-1 1 0 0,0 0 0 0 0,1 1 0 0 0,-1-1 0 0 0,1 0 0 0 0,-1 1 0 0 0,1-1 0 0 0,0 0 0 0 0,0 0 0 0 0,1 1 0 0 0,-1-1-1 0 0,0 0 1 0 0,1 0 0 0 0,0 1 0 0 0,0-1 0 0 0,-1 1 0 0 0,3-4 0 0 0,2-6-184 0 0,1 1 0 0 0,0-1-1 0 0,14-17 1 0 0,-19 28 101 0 0,14-19-503 0 0,2 1 1 0 0,0 1 0 0 0,1 0-1 0 0,0 2 1 0 0,1 0-1 0 0,1 1 1 0 0,1 0 0 0 0,23-11-1 0 0,69-30-4486 0 0,3 10-4837 0 0,-81 33 3070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1:55.1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315 104 2300 0 0,'-4'-8'1946'0'0,"-1"0"0"0"0,0 0 0 0 0,0 1 0 0 0,-12-13 0 0 0,11 14-1168 0 0,0 0 0 0 0,0 1 0 0 0,-1 0 0 0 0,1 0 0 0 0,-13-6 0 0 0,15 8-659 0 0,0 1 0 0 0,-1 0 0 0 0,1 1 0 0 0,0-1 0 0 0,0 1 0 0 0,-1 0 0 0 0,1 0 0 0 0,-1 0 0 0 0,1 1 0 0 0,-1-1 0 0 0,1 1 0 0 0,-1 0 0 0 0,0 0 0 0 0,1 1 0 0 0,-1 0 0 0 0,1-1 0 0 0,-1 1-1 0 0,1 1 1 0 0,0-1 0 0 0,-1 1 0 0 0,1 0 0 0 0,0 0 0 0 0,0 0 0 0 0,0 0 0 0 0,-4 4 0 0 0,-1 2 39 0 0,1 0 1 0 0,0 0-1 0 0,0 1 0 0 0,1 0 0 0 0,0 0 0 0 0,1 1 1 0 0,0 0-1 0 0,0 0 0 0 0,1 0 0 0 0,1 1 0 0 0,-7 20 1 0 0,4-4 196 0 0,1 0 1 0 0,1 0 0 0 0,-3 50 0 0 0,8-25 221 0 0,9 96-1 0 0,23 50-15 0 0,-5-35-136 0 0,-24-140-473 0 0,3 18-1690 0 0,1 49-1 0 0,-7-86 1080 0 0,0 0 0 0 0,-1-1 1 0 0,1 1-1 0 0,-1-1 0 0 0,-1 5 0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1:55.5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17 274 5084 0 0,'-2'-5'1054'0'0,"-1"0"0"0"0,1 0 0 0 0,0 0-1 0 0,0-1 1 0 0,1 1 0 0 0,-1 0-1 0 0,1-1 1 0 0,0 1 0 0 0,0-10-1 0 0,2 11-718 0 0,-1 0 0 0 0,1 0 0 0 0,0 0 0 0 0,0 0 0 0 0,0 0 0 0 0,0 0 0 0 0,0 1-1 0 0,1-1 1 0 0,0 0 0 0 0,0 1 0 0 0,0-1 0 0 0,0 1 0 0 0,1 0 0 0 0,2-4 0 0 0,3-1-44 0 0,0 1 0 0 0,0-1 0 0 0,1 1 1 0 0,0 1-1 0 0,0 0 0 0 0,1 0 1 0 0,-1 1-1 0 0,16-6 0 0 0,11-3-615 0 0,39-8-1 0 0,-72 21 261 0 0,152-31-6250 0 0,-87 19-822 0 0,-32 6 437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57.6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25 1500 0 0,'15'-25'10123'0'0,"-13"30"-10014"0"0,0 0-1 0 0,0 0 1 0 0,0 0 0 0 0,-1 1-1 0 0,0-1 1 0 0,0 0 0 0 0,0 1-1 0 0,-1-1 1 0 0,0 0 0 0 0,0 1-1 0 0,-1 5 1 0 0,2 14 208 0 0,5 35 190 0 0,13 60-1 0 0,-15-102-514 0 0,0 0 0 0 0,2 0 0 0 0,0 0 0 0 0,1-1 0 0 0,1 0 0 0 0,0 0 0 0 0,19 26 0 0 0,-23-38-244 0 0,0-1 1 0 0,0 0-1 0 0,0 0 0 0 0,0 0 0 0 0,1 0 0 0 0,7 5 1 0 0,16 2-5073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1:56.8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25 688 0 0,'34'-25'18997'0'0,"-33"26"-18924"0"0,-1-1 0 0 0,1 1 0 0 0,0-1 0 0 0,-1 1 0 0 0,0 0 0 0 0,1-1 0 0 0,-1 1 0 0 0,1 0 0 0 0,-1-1 0 0 0,0 1 0 0 0,1 0 0 0 0,-1-1 0 0 0,0 1 0 0 0,0 0 0 0 0,0 0-1 0 0,1-1 1 0 0,-1 1 0 0 0,0 0 0 0 0,0 0 0 0 0,0-1 0 0 0,0 1 0 0 0,-1 1 0 0 0,-3 20 478 0 0,-47 102 19 0 0,35-90-4062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1:57.3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396 59 1680 0 0,'3'-4'2013'0'0,"-2"1"-1007"0"0,0 1 0 0 0,0-1 1 0 0,0 1-1 0 0,0-1 0 0 0,-1 0 1 0 0,1 1-1 0 0,-1-1 0 0 0,0 0 1 0 0,1-4-1 0 0,-2 6-902 0 0,1 0 1 0 0,0 0 0 0 0,0-1-1 0 0,-1 1 1 0 0,1 0-1 0 0,-1 0 1 0 0,1 0-1 0 0,-1 0 1 0 0,1 0 0 0 0,-1 0-1 0 0,0 1 1 0 0,1-1-1 0 0,-1 0 1 0 0,0 0-1 0 0,0 0 1 0 0,0 1 0 0 0,1-1-1 0 0,-1 0 1 0 0,0 1-1 0 0,0-1 1 0 0,0 0-1 0 0,0 1 1 0 0,0 0 0 0 0,0-1-1 0 0,0 1 1 0 0,-1 0-1 0 0,1-1 1 0 0,0 1-1 0 0,0 0 1 0 0,-2 0 0 0 0,-6-1 83 0 0,0 0 1 0 0,0 1-1 0 0,0 1 1 0 0,-1-1-1 0 0,1 1 1 0 0,0 1 0 0 0,-10 3-1 0 0,-60 21 522 0 0,0 8-205 0 0,67-28-440 0 0,1 1 0 0 0,0 0 0 0 0,0 0 0 0 0,-14 13 0 0 0,22-17-49 0 0,0 0 1 0 0,0-1-1 0 0,1 1 1 0 0,-1 0-1 0 0,1 1 0 0 0,0-1 1 0 0,0 0-1 0 0,0 1 1 0 0,0-1-1 0 0,1 1 1 0 0,-1 0-1 0 0,1-1 0 0 0,0 1 1 0 0,-1 5-1 0 0,2-5-48 0 0,0 0 0 0 0,0 0 0 0 0,0 0 0 0 0,1 0-1 0 0,-1 1 1 0 0,1-1 0 0 0,0-1 0 0 0,0 1 0 0 0,1 0 0 0 0,-1 0-1 0 0,1 0 1 0 0,0-1 0 0 0,3 6 0 0 0,14 19-542 0 0,2-2 1 0 0,1 0-1 0 0,46 42 0 0 0,-41-42 271 0 0,-1 1 0 0 0,38 49 0 0 0,-62-73 372 0 0,1 1 1 0 0,-1-1 0 0 0,-1 0 0 0 0,1 0 0 0 0,0 1-1 0 0,-1-1 1 0 0,1 1 0 0 0,-1-1 0 0 0,0 1 0 0 0,-1 0-1 0 0,1-1 1 0 0,0 1 0 0 0,-1 0 0 0 0,0 0 0 0 0,0-1-1 0 0,0 1 1 0 0,0 0 0 0 0,-1 0 0 0 0,1-1 0 0 0,-1 1-1 0 0,0 0 1 0 0,0-1 0 0 0,-1 1 0 0 0,1-1-1 0 0,-1 1 1 0 0,1-1 0 0 0,-1 0 0 0 0,0 0 0 0 0,0 1-1 0 0,-1-2 1 0 0,-3 6 0 0 0,0-2 185 0 0,-1 0 1 0 0,0-1-1 0 0,0 0 0 0 0,0 0 0 0 0,0 0 0 0 0,-1-1 1 0 0,1 0-1 0 0,-1 0 0 0 0,-14 4 0 0 0,7-4 28 0 0,0 0-1 0 0,0-1 1 0 0,0-1-1 0 0,-25 2 0 0 0,30-4-332 0 0,0-1 0 0 0,0 1-1 0 0,0-1 1 0 0,-15-4 0 0 0,22 4-325 0 0,-1 0-1 0 0,1-1 1 0 0,0 1 0 0 0,0 0 0 0 0,-1-1 0 0 0,1 0 0 0 0,-3-2 0 0 0,-8-16-7526 0 0,14 18 7336 0 0,-1-2 1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1:58.2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339 522 60 0 0,'23'-29'7218'0'0,"22"-44"-2648"0"0,-44 70-4304 0 0,1 0 0 0 0,-1 1 1 0 0,0-1-1 0 0,0 0 0 0 0,0 0 0 0 0,0 0 1 0 0,-1 0-1 0 0,1 1 0 0 0,-1-1 0 0 0,0 0 1 0 0,0 0-1 0 0,0 0 0 0 0,0 0 1 0 0,0 0-1 0 0,0 0 0 0 0,-2-3 0 0 0,1 2 13 0 0,0 0-1 0 0,-1 0 0 0 0,0 1 1 0 0,0-1-1 0 0,0 0 1 0 0,0 1-1 0 0,0 0 0 0 0,-1-1 1 0 0,1 1-1 0 0,-6-4 0 0 0,1 1-3 0 0,0 0 1 0 0,-1 0-1 0 0,0 1 0 0 0,0 0 0 0 0,-1 0 0 0 0,1 1 0 0 0,-1 0 0 0 0,0 1 0 0 0,-11-4 0 0 0,9 5-204 0 0,1 1 0 0 0,-1 0 0 0 0,1 0 0 0 0,-1 1 0 0 0,0 0 0 0 0,1 1 0 0 0,-1 0 0 0 0,1 1 0 0 0,-1 0 0 0 0,1 0 0 0 0,0 1 0 0 0,-18 8 0 0 0,17-6-47 0 0,1 0 0 0 0,0 1 1 0 0,0 0-1 0 0,0 0 0 0 0,0 1 0 0 0,1 1 1 0 0,0 0-1 0 0,1 0 0 0 0,0 0 0 0 0,0 1 1 0 0,-9 14-1 0 0,15-19-64 0 0,-1 1 0 0 0,0 0 1 0 0,1 0-1 0 0,0 1 0 0 0,0-1 1 0 0,1 0-1 0 0,-1 1 0 0 0,1-1 1 0 0,1 1-1 0 0,-1-1 0 0 0,1 1 0 0 0,-1 0 1 0 0,2-1-1 0 0,-1 1 0 0 0,1-1 1 0 0,-1 1-1 0 0,1-1 0 0 0,1 1 1 0 0,-1-1-1 0 0,1 0 0 0 0,0 1 0 0 0,0-1 1 0 0,1 0-1 0 0,3 6 0 0 0,-1-4-80 0 0,0 1 0 0 0,1-1 0 0 0,0 0 0 0 0,0-1 0 0 0,0 1 0 0 0,1-1 0 0 0,0 0-1 0 0,0-1 1 0 0,0 0 0 0 0,1 0 0 0 0,0 0 0 0 0,0-1 0 0 0,0 0 0 0 0,13 3 0 0 0,-17-5 99 0 0,1-1 0 0 0,-1 0 0 0 0,1 0 0 0 0,-1-1 0 0 0,1 1 1 0 0,-1-1-1 0 0,1 0 0 0 0,-1 0 0 0 0,1-1 0 0 0,0 1 0 0 0,-1-1 1 0 0,0 0-1 0 0,1-1 0 0 0,-1 1 0 0 0,1-1 0 0 0,-1 1 0 0 0,0-1 1 0 0,0 0-1 0 0,0-1 0 0 0,7-5 0 0 0,-3 1 108 0 0,0 0-1 0 0,-1-1 1 0 0,0 0-1 0 0,0 0 1 0 0,-1-1-1 0 0,0 0 1 0 0,8-17-1 0 0,17-33 918 0 0,-31 59-1002 0 0,0 0 0 0 0,0-1-1 0 0,0 1 1 0 0,1 0 0 0 0,-1-1 0 0 0,0 1 0 0 0,0 0 0 0 0,0-1 0 0 0,1 1 0 0 0,-1 0 0 0 0,0-1 0 0 0,1 1 0 0 0,-1 0 0 0 0,0 0 0 0 0,1-1 0 0 0,-1 1-1 0 0,0 0 1 0 0,1 0 0 0 0,-1 0 0 0 0,0 0 0 0 0,1-1 0 0 0,0 1-3 0 0,-1 0 0 0 0,0 1 0 0 0,1-1 0 0 0,-1 0 0 0 0,0 0 1 0 0,1 0-1 0 0,-1 0 0 0 0,0 0 0 0 0,0 1 0 0 0,1-1 0 0 0,-1 0 0 0 0,0 0 0 0 0,0 1 0 0 0,1-1 0 0 0,-1 0 0 0 0,0 0 0 0 0,0 1 0 0 0,0-1 1 0 0,1 0-1 0 0,-1 1 0 0 0,7 20-112 0 0,-5-16 82 0 0,5 15-149 0 0,0-1-1 0 0,2-1 1 0 0,15 27 0 0 0,-19-38 152 0 0,-1 1 0 0 0,2-1 0 0 0,-1 0 1 0 0,1-1-1 0 0,0 0 0 0 0,1 0 0 0 0,-1 0 1 0 0,1 0-1 0 0,0-1 0 0 0,14 7 0 0 0,-18-10 22 0 0,1-1 0 0 0,-1 0 0 0 0,0 0 0 0 0,0 0 1 0 0,0 0-1 0 0,1 0 0 0 0,-1-1 0 0 0,0 1 0 0 0,0-1 0 0 0,1 0 0 0 0,-1 0 0 0 0,0-1 0 0 0,1 1 0 0 0,-1 0 0 0 0,5-2 0 0 0,-3 0 20 0 0,-1 0 1 0 0,0 0-1 0 0,0 0 1 0 0,0 0-1 0 0,0-1 0 0 0,0 0 1 0 0,-1 1-1 0 0,1-1 0 0 0,-1-1 1 0 0,4-3-1 0 0,1-3 41 0 0,0 0-1 0 0,-1-1 1 0 0,0-1 0 0 0,-1 1-1 0 0,0-1 1 0 0,8-22 0 0 0,9-35 721 0 0,-3-1 1 0 0,-4-1 0 0 0,10-89 0 0 0,-22 121 209 0 0,-4-78 0 0 0,1 116-994 0 0,-1 1 1 0 0,0-1 0 0 0,0 1-1 0 0,0-1 1 0 0,0 1 0 0 0,0 0-1 0 0,0-1 1 0 0,-1 1-1 0 0,1-1 1 0 0,0 1 0 0 0,0-1-1 0 0,0 1 1 0 0,0 0 0 0 0,0-1-1 0 0,-1 1 1 0 0,1-1-1 0 0,0 1 1 0 0,0 0 0 0 0,-1-1-1 0 0,1 1 1 0 0,-1-1 0 0 0,1 1 3 0 0,0 0 1 0 0,-1 0-1 0 0,1 1 1 0 0,0-1 0 0 0,-1 0-1 0 0,1 0 1 0 0,0 0-1 0 0,0 0 1 0 0,-1 1 0 0 0,1-1-1 0 0,0 0 1 0 0,0 0-1 0 0,-1 1 1 0 0,1-1-1 0 0,0 0 1 0 0,0 0 0 0 0,0 1-1 0 0,-1-1 1 0 0,1 0-1 0 0,0 1 1 0 0,-9 21-19 0 0,3 2-22 0 0,2 1-1 0 0,0-1 1 0 0,1 1 0 0 0,2 0 0 0 0,3 49 0 0 0,2-36-89 0 0,2 0-1 0 0,1 0 0 0 0,15 43 1 0 0,-9-44-11 0 0,17 38 1 0 0,-22-59-126 0 0,1 0 0 0 0,0 0 0 0 0,1 0 0 0 0,18 20 0 0 0,-24-32-273 0 0,1 1 0 0 0,-1-1 0 0 0,1 0 0 0 0,9 6 0 0 0,-12-9 113 0 0,0 0 0 0 0,0 0 0 0 0,0 0 0 0 0,0 0 0 0 0,0 0 1 0 0,0-1-1 0 0,0 1 0 0 0,2-1 0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1:58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35 4240 0 0,'-18'-7'4788'0'0,"10"4"-2221"0"0,0 0 0 0 0,-9-6 0 0 0,17 9-2527 0 0,0-1-1 0 0,0 1 1 0 0,0 0 0 0 0,-1 0-1 0 0,1 0 1 0 0,0 0 0 0 0,0-1-1 0 0,0 1 1 0 0,0 0 0 0 0,0 0-1 0 0,0 0 1 0 0,1 0 0 0 0,-1-1-1 0 0,0 1 1 0 0,0 0 0 0 0,0 0-1 0 0,0 0 1 0 0,0 0 0 0 0,0 0-1 0 0,0-1 1 0 0,0 1 0 0 0,0 0-1 0 0,0 0 1 0 0,0 0 0 0 0,0 0-1 0 0,1 0 1 0 0,-1 0 0 0 0,0-1-1 0 0,0 1 1 0 0,0 0 0 0 0,0 0-1 0 0,0 0 1 0 0,1 0 0 0 0,-1 0-1 0 0,0 0 1 0 0,0 0 0 0 0,0 0-1 0 0,0 0 1 0 0,0 0 0 0 0,1 0-1 0 0,-1 0 1 0 0,0 0 0 0 0,0 0-1 0 0,0 0 1 0 0,0 0 0 0 0,1 0-1 0 0,-1 0 1 0 0,20-4 76 0 0,-1 2-1 0 0,1 0 1 0 0,29 2 0 0 0,-17 0-750 0 0,72 2-3262 0 0,-35 1-1647 0 0,-54-3 3735 0 0,15 1-3003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02.6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9 2264 0 0,'-21'-8'18472'0'0,"28"7"-17579"0"0,245 27-259 0 0,-107-9-1972 0 0,-71-8-696 0 0,-14-1-3566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03.0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0 596 0 0,'-9'14'11415'0'0,"10"-14"-11282"0"0,5 2 1234 0 0,0 0 0 0 0,12 1 0 0 0,-14-2-1158 0 0,182 17 2380 0 0,-101-12-2688 0 0,0 1-345 0 0,44 3-4477 0 0,-103-9-1995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03.6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103 96 1084 0 0,'-10'-6'1888'0'0,"1"0"0"0"0,0-1 0 0 0,0 0-1 0 0,0-1 1 0 0,1 0 0 0 0,0 0 0 0 0,1 0 0 0 0,-1-1 0 0 0,-9-19 2517 0 0,17 28-4390 0 0,1 0 0 0 0,-1 0 1 0 0,0 0-1 0 0,0 0 0 0 0,0-1 1 0 0,0 1-1 0 0,1 0 0 0 0,-1 0 0 0 0,0 0 1 0 0,0 0-1 0 0,0 0 0 0 0,1 0 1 0 0,-1 0-1 0 0,0 0 0 0 0,0 0 0 0 0,0 0 1 0 0,0 0-1 0 0,1 0 0 0 0,-1 1 1 0 0,0-1-1 0 0,0 0 0 0 0,0 0 0 0 0,0 0 1 0 0,1 0-1 0 0,-1 0 0 0 0,0 0 1 0 0,0 0-1 0 0,0 0 0 0 0,0 0 0 0 0,0 1 1 0 0,1-1-1 0 0,-1 0 0 0 0,0 0 1 0 0,0 0-1 0 0,0 1 0 0 0,31 18 399 0 0,144 99 371 0 0,-141-92-868 0 0,-1 1 0 0 0,56 60 0 0 0,-83-81 72 0 0,-1 1 0 0 0,0-1 0 0 0,0 1 0 0 0,0 1 0 0 0,-1-1 0 0 0,4 9 0 0 0,-7-14 30 0 0,0 1 0 0 0,0-1 0 0 0,-1 1 0 0 0,1-1 0 0 0,-1 1 0 0 0,0 0 0 0 0,1-1 0 0 0,-1 1 0 0 0,0 0 0 0 0,-1-1 0 0 0,1 1 0 0 0,0-1 0 0 0,-1 1 0 0 0,1 0 0 0 0,-1-1 0 0 0,0 1 0 0 0,0-1 0 0 0,0 0 0 0 0,0 1 0 0 0,0-1 0 0 0,-1 0 0 0 0,1 1 0 0 0,-3 2 0 0 0,-6 7 100 0 0,-1-1 1 0 0,0 0-1 0 0,-16 11 1 0 0,-40 26 45 0 0,53-39-153 0 0,-69 46 124 0 0,-16 11-717 0 0,36-19-2843 0 0,44-27-1122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04.3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45 608 0 0,'6'-19'12647'0'0,"-5"18"-12468"0"0,0-1 1 0 0,1 1-1 0 0,-1-1 0 0 0,0 1 0 0 0,1-1 0 0 0,-1 1 0 0 0,1 0 1 0 0,0-1-1 0 0,-1 1 0 0 0,1 0 0 0 0,0 0 0 0 0,0 0 0 0 0,0 1 1 0 0,0-1-1 0 0,0 0 0 0 0,0 1 0 0 0,0-1 0 0 0,2 1 0 0 0,7-2 128 0 0,23-1 0 0 0,-30 2-226 0 0,257 2-978 0 0,-105 2-5946 0 0,-151-3 6287 0 0,14-1-6098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04.8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223 1 640 0 0,'-10'0'6511'0'0,"2"0"-4102"0"0,6 0-1827 0 0,1-1-469 0 0,1 1 0 0 0,-1 0 1 0 0,0 1-1 0 0,0-1 0 0 0,1 0 1 0 0,-1 0-1 0 0,0 0 0 0 0,1 0 1 0 0,-1 0-1 0 0,0 1 0 0 0,1-1 1 0 0,-1 0-1 0 0,0 1 0 0 0,1-1 1 0 0,-1 1-1 0 0,0-1 0 0 0,1 0 1 0 0,-1 1-1 0 0,1-1 0 0 0,-1 1 1 0 0,1-1-1 0 0,-1 1 1 0 0,1 0-1 0 0,0-1 0 0 0,-1 1 1 0 0,1-1-1 0 0,0 1 0 0 0,-1 0 1 0 0,1-1-1 0 0,0 1 0 0 0,0 0 1 0 0,-1 0-1 0 0,1-1 0 0 0,0 1 1 0 0,0 0-1 0 0,0 1 0 0 0,-5 37 2259 0 0,1 77-1 0 0,12 42-1673 0 0,-3-85-426 0 0,-1-26-178 0 0,1 50 108 0 0,-5-77-143 0 0,-1-1-1 0 0,-6 38 1 0 0,6-53-50 0 0,-1 0 1 0 0,1 0-1 0 0,-1 0 0 0 0,1 0 1 0 0,-1-1-1 0 0,0 1 1 0 0,-1-1-1 0 0,1 1 0 0 0,-1-1 1 0 0,1 0-1 0 0,-1 1 0 0 0,0-2 1 0 0,0 1-1 0 0,-1 0 1 0 0,1 0-1 0 0,0-1 0 0 0,-1 0 1 0 0,0 0-1 0 0,-4 2 1 0 0,-8 3 279 0 0,0-1 0 0 0,-1 0 1 0 0,-22 4-1 0 0,17-5 331 0 0,20-5-491 0 0,-17 5 460 0 0,16-2-314 0 0,12-3-79 0 0,199 1-2633 0 0,-68 2-5419 0 0,-105-4 1752 0 0,-18 1 1231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05.2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389 56 1428 0 0,'-9'-30'10659'0'0,"8"28"-10122"0"0,1 1-1 0 0,-6-7 2683 0 0,4 5-2682 0 0,-5 1 87 0 0,0-1 0 0 0,0 1 0 0 0,-1 1 1 0 0,1-1-1 0 0,0 1 0 0 0,-11 0 1 0 0,-47 4 828 0 0,47-2-1255 0 0,0 2 0 0 0,0 0 0 0 0,0 1 0 0 0,0 1 0 0 0,1 0 0 0 0,-17 9 0 0 0,25-10-125 0 0,1 1 0 0 0,-1 0-1 0 0,1 0 1 0 0,0 0 0 0 0,-11 12-1 0 0,15-13-17 0 0,0 1-1 0 0,0-1 0 0 0,0 1 1 0 0,0 0-1 0 0,1 1 0 0 0,0-1 1 0 0,0 1-1 0 0,0-1 1 0 0,-2 10-1 0 0,3-10-28 0 0,1 0 1 0 0,0 0-1 0 0,0 0 0 0 0,1 1 1 0 0,0-1-1 0 0,-1 0 0 0 0,2 0 0 0 0,-1 1 1 0 0,1-1-1 0 0,-1 0 0 0 0,4 9 1 0 0,-2-7-4 0 0,1 1 0 0 0,1-1 0 0 0,-1 1-1 0 0,1-1 1 0 0,0 0 0 0 0,1-1 0 0 0,5 7 0 0 0,1 0-22 0 0,2 0 0 0 0,-1-1-1 0 0,2-1 1 0 0,-1 0 0 0 0,2-1-1 0 0,20 12 1 0 0,-13-11-473 0 0,1 0 0 0 0,0-2 0 0 0,1 0 0 0 0,0-2 1 0 0,0 0-1 0 0,0-2 0 0 0,1 0 0 0 0,47 1 0 0 0,-47-6-1965 0 0,40-4-1 0 0,-41 0-1690 0 0,41-12 0 0 0,-34 6-1699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0:57.9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86 68 2204 0 0,'-12'-6'2089'0'0,"3"2"-838"0"0,0-1 0 0 0,1 0 0 0 0,-1 0 0 0 0,1 0-1 0 0,0-1 1 0 0,-14-14 370 0 0,22 16-1465 0 0,0 4-182 0 0,0 0-1 0 0,0 0 0 0 0,0 0 0 0 0,0-1 0 0 0,0 1 0 0 0,0 0 1 0 0,0 0-1 0 0,0-1 0 0 0,0 1 0 0 0,0 0 0 0 0,0 0 0 0 0,0-1 1 0 0,0 1-1 0 0,0 0 0 0 0,0 0 0 0 0,0-1 0 0 0,0 1 0 0 0,1 0 1 0 0,-1 0-1 0 0,0-1 0 0 0,0 1 0 0 0,0 0 0 0 0,0 0 0 0 0,0 0 1 0 0,1 0-1 0 0,-1-1 0 0 0,0 1 0 0 0,0 0 0 0 0,0 0 0 0 0,0 0 1 0 0,1 0-1 0 0,-1-1 0 0 0,0 1 0 0 0,0 0 0 0 0,1 0 0 0 0,-1 0 0 0 0,34 6-6899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05.8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24 408 0 0,'-67'-17'18115'0'0,"67"16"-18024"0"0,13-1 363 0 0,0 0 0 0 0,-1 1 0 0 0,1 0 0 0 0,0 1 0 0 0,21 3 0 0 0,-8-1-268 0 0,412 49 80 0 0,-207-18-2337 0 0,-198-32-983 0 0,-19-1-2076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06.2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0 1480 0 0,'-2'1'528'0'0,"-12"1"2002"0"0,0 2 1 0 0,0 0-1 0 0,-19 12 3780 0 0,33-15-6192 0 0,7 4 1468 0 0,9 1-573 0 0,63 8 414 0 0,105 5 1 0 0,-100-12-1367 0 0,263 24-663 0 0,-335-30 396 0 0,23 2-1180 0 0,-14-2-4627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06.6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793 42 2220 0 0,'-5'-5'2325'0'0,"1"-1"0"0"0,0 0 0 0 0,1 0 0 0 0,-5-11 419 0 0,8 17-2728 0 0,0 0 0 0 0,0 0 0 0 0,0 0 0 0 0,0 0-1 0 0,0 0 1 0 0,0 0 0 0 0,0 0 0 0 0,0-1 0 0 0,0 1 0 0 0,0 0 0 0 0,-1 0 0 0 0,1 0 0 0 0,0 0 0 0 0,0 0-1 0 0,0 0 1 0 0,0 0 0 0 0,0 0 0 0 0,0 0 0 0 0,0 0 0 0 0,0 0 0 0 0,0 0 0 0 0,0 0 0 0 0,0 0 0 0 0,0-1-1 0 0,-1 1 1 0 0,1 0 0 0 0,0 0 0 0 0,0 0 0 0 0,0 0 0 0 0,0 0 0 0 0,0 0 0 0 0,0 0 0 0 0,0 0 0 0 0,0 0-1 0 0,0 0 1 0 0,0 0 0 0 0,-1 0 0 0 0,1 0 0 0 0,0 0 0 0 0,0 0 0 0 0,0 0 0 0 0,0 1 0 0 0,0-1-1 0 0,0 0 1 0 0,0 0 0 0 0,0 0 0 0 0,0 0 0 0 0,0 0 0 0 0,-1 0 0 0 0,1 0 0 0 0,0 0 0 0 0,0 0 0 0 0,0 0-1 0 0,0 0 1 0 0,0 0 0 0 0,-6 2 369 0 0,-6 11 466 0 0,1 0 0 0 0,0 0-1 0 0,-13 21 1 0 0,4-5-201 0 0,-299 358 2732 0 0,48-62-2184 0 0,253-302-1152 0 0,-49 61-428 0 0,61-80-1423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07.6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1179 2856 0 0,'-23'36'15722'0'0,"27"-48"-13403"0"0,4-11-1134 0 0,-1 0 1 0 0,7-47 0 0 0,-5 17-589 0 0,145-695 826 0 0,-148 719-1516 0 0,16-72-159 0 0,-17 82 105 0 0,1 1-1 0 0,1 0 1 0 0,11-23 0 0 0,-16 37 100 0 0,0 0 0 0 0,1 1-1 0 0,-1-1 1 0 0,1 0 0 0 0,0 1 0 0 0,0-1 0 0 0,0 1 0 0 0,0 0 0 0 0,0 0 0 0 0,1 0 0 0 0,-1 0 0 0 0,1 1 0 0 0,0-1 0 0 0,0 1-1 0 0,0 0 1 0 0,0 0 0 0 0,0 1 0 0 0,1-1 0 0 0,-1 1 0 0 0,0 0 0 0 0,1 0 0 0 0,-1 0 0 0 0,1 1 0 0 0,-1-1 0 0 0,1 1 0 0 0,-1 0 0 0 0,1 1-1 0 0,-1-1 1 0 0,1 1 0 0 0,4 1 0 0 0,2 0-102 0 0,-1 1 0 0 0,1 1 0 0 0,-1 0-1 0 0,0 0 1 0 0,0 1 0 0 0,0 0 0 0 0,-1 0 0 0 0,0 1-1 0 0,0 1 1 0 0,0 0 0 0 0,-1 0 0 0 0,0 0 0 0 0,14 18 0 0 0,-17-19-14 0 0,0 0 1 0 0,-1 0-1 0 0,0 1 1 0 0,0 0-1 0 0,-1-1 1 0 0,0 1-1 0 0,0 1 1 0 0,-1-1 0 0 0,1 0-1 0 0,-2 1 1 0 0,1-1-1 0 0,-1 1 1 0 0,0 0-1 0 0,0-1 1 0 0,-1 1 0 0 0,0 0-1 0 0,-1-1 1 0 0,0 1-1 0 0,0 0 1 0 0,-4 13-1 0 0,0-8 27 0 0,0-1-1 0 0,-1 0 1 0 0,-1 0-1 0 0,0-1 1 0 0,0 0 0 0 0,-1 0-1 0 0,-1 0 1 0 0,0-1-1 0 0,0-1 1 0 0,-1 1-1 0 0,-17 12 1 0 0,-12 5 541 0 0,-79 43-1 0 0,13-16 2035 0 0,105-54-2422 0 0,-1 0-1 0 0,0 1 1 0 0,1-1-1 0 0,-1 0 1 0 0,1 1-1 0 0,-1-1 1 0 0,1 0-1 0 0,0 1 0 0 0,-1-1 1 0 0,1 0-1 0 0,-1 1 1 0 0,1-1-1 0 0,0 1 1 0 0,-1-1-1 0 0,1 1 1 0 0,0-1-1 0 0,-1 2 1 0 0,1-2-12 0 0,0 0 1 0 0,0 1 0 0 0,0-1-1 0 0,0 0 1 0 0,0 1-1 0 0,0-1 1 0 0,0 0 0 0 0,0 1-1 0 0,1-1 1 0 0,-1 0 0 0 0,0 1-1 0 0,0-1 1 0 0,0 0-1 0 0,0 0 1 0 0,1 1 0 0 0,-1-1-1 0 0,0 0 1 0 0,0 0-1 0 0,0 1 1 0 0,1-1 0 0 0,-1 0-1 0 0,1 1 1 0 0,1 0-13 0 0,1 1 1 0 0,0 0-1 0 0,0-1 0 0 0,6 2 1 0 0,-5-1-23 0 0,26 8-383 0 0,-13-4 74 0 0,1 1 1 0 0,28 15 0 0 0,-42-20 294 0 0,1 1 1 0 0,-1 0-1 0 0,0 0 1 0 0,-1 0-1 0 0,1 0 1 0 0,0 1-1 0 0,-1-1 1 0 0,0 1-1 0 0,0 0 0 0 0,0 0 1 0 0,0 0-1 0 0,-1 0 1 0 0,1 1-1 0 0,-1-1 1 0 0,2 7-1 0 0,-3-7 37 0 0,-1 0 0 0 0,1 0 0 0 0,-1-1 0 0 0,0 1 0 0 0,0 0-1 0 0,0 0 1 0 0,-1 0 0 0 0,1 0 0 0 0,-1 0 0 0 0,0 0-1 0 0,0 0 1 0 0,0-1 0 0 0,-1 1 0 0 0,1 0 0 0 0,-1-1 0 0 0,0 1-1 0 0,0-1 1 0 0,0 0 0 0 0,-1 0 0 0 0,-2 4 0 0 0,-2 1 123 0 0,-1 1 0 0 0,0-1 0 0 0,-1 0 0 0 0,0-1-1 0 0,-17 11 1 0 0,14-10 196 0 0,-1-1 0 0 0,0-1 0 0 0,-1 0-1 0 0,1-1 1 0 0,-1 0 0 0 0,-29 5 0 0 0,36-8-284 0 0,1-1 1 0 0,-1-1 0 0 0,0 1 0 0 0,0-1-1 0 0,0-1 1 0 0,0 1 0 0 0,0-1-1 0 0,0 0 1 0 0,1-1 0 0 0,-1 1 0 0 0,0-1-1 0 0,1-1 1 0 0,-1 1 0 0 0,1-1 0 0 0,0 0-1 0 0,0-1 1 0 0,-6-4 0 0 0,9 6-403 0 0,1 0 1 0 0,0 0-1 0 0,0 0 1 0 0,0 0 0 0 0,0-1-1 0 0,0 1 1 0 0,0-1-1 0 0,-2-3 1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07.9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23 4520 0 0,'-2'-6'10465'0'0,"-1"1"-8204"0"0,0-1-1473 0 0,-1 0-1228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08.3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61 1052 0 0,'-35'-26'17652'0'0,"29"19"-15887"0"0,9 0-648 0 0,5 4-1125 0 0,1 1 1 0 0,0 0-1 0 0,0 0 1 0 0,0 0-1 0 0,0 1 0 0 0,16 1 1 0 0,-1-2-717 0 0,57-3-3404 0 0,-30 3-3147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08.6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311 0 3916 0 0,'-14'2'1718'0'0,"-47"8"6373"0"0,60-10-7926 0 0,0 1 1 0 0,0 0 0 0 0,-1-1 0 0 0,1 1-1 0 0,0 0 1 0 0,0-1 0 0 0,0 1-1 0 0,0 0 1 0 0,1 0 0 0 0,-1 0 0 0 0,0 0-1 0 0,0 0 1 0 0,0 0 0 0 0,1 0 0 0 0,-1 0-1 0 0,1 0 1 0 0,-1 1 0 0 0,0 0 0 0 0,-6 23 820 0 0,-7 40-111 0 0,-40 221 160 0 0,47-232-935 0 0,2-11-72 0 0,-2 0-1 0 0,-19 67 1 0 0,25-106-33 0 0,0 0 0 0 0,-1 0 0 0 0,1-1 0 0 0,-1 1 0 0 0,1-1 0 0 0,-1 1 0 0 0,-1-1 0 0 0,1 0 0 0 0,0 1 0 0 0,-1-1 0 0 0,1 0 0 0 0,-1-1 0 0 0,0 1 0 0 0,0 0 0 0 0,0-1 0 0 0,0 0 0 0 0,-1 0 0 0 0,1 0 0 0 0,-1 0 0 0 0,-3 1 0 0 0,-37 10 1994 0 0,67-15-2160 0 0,48-5-2116 0 0,0 1-2315 0 0,-24-1-2063 0 0,-28 4 957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09.3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86 118 744 0 0,'2'-11'16548'0'0,"-8"27"-15752"0"0,0 0-1 0 0,-6 33 0 0 0,6-21-588 0 0,-31 149 188 0 0,30-136-535 0 0,7-41 115 0 0,0 0 1 0 0,0 0-1 0 0,0 0 1 0 0,0 0-1 0 0,0 0 1 0 0,0 1-1 0 0,0-1 1 0 0,0 0-1 0 0,0 0 1 0 0,0 0-1 0 0,0 0 1 0 0,0 0-1 0 0,0 1 1 0 0,0-1-1 0 0,0 0 1 0 0,0 0-1 0 0,0 0 1 0 0,0 0 0 0 0,0 0-1 0 0,0 1 1 0 0,0-1-1 0 0,0 0 1 0 0,0 0-1 0 0,0 0 1 0 0,0 0-1 0 0,-1 0 1 0 0,1 0-1 0 0,0 0 1 0 0,0 1-1 0 0,0-1 1 0 0,0 0-1 0 0,0 0 1 0 0,0 0-1 0 0,0 0 1 0 0,-1 0-1 0 0,1 0 1 0 0,0 0-1 0 0,0 0 1 0 0,0 0-1 0 0,0 0 1 0 0,-1 0-1 0 0,-1-6-355 0 0,-1-14-144 0 0,8-90-1247 0 0,-2 77 2225 0 0,1 1 1 0 0,2 0-1 0 0,11-34 1 0 0,-14 55-367 0 0,1 1 0 0 0,1 0 0 0 0,0 1 1 0 0,0-1-1 0 0,1 1 0 0 0,0 0 0 0 0,0 0 1 0 0,1 1-1 0 0,16-16 0 0 0,-19 21-167 0 0,0 0 0 0 0,0-1 0 0 0,1 1 0 0 0,-1 1 0 0 0,1-1 0 0 0,0 1 0 0 0,0 0 0 0 0,0 0 0 0 0,9-2 0 0 0,-10 3-68 0 0,0 1 0 0 0,0-1-1 0 0,0 1 1 0 0,0 0 0 0 0,0 0 0 0 0,0 1-1 0 0,0-1 1 0 0,0 1 0 0 0,0 0 0 0 0,0 0-1 0 0,0 0 1 0 0,0 1 0 0 0,-1-1 0 0 0,5 3-1 0 0,-4-2 21 0 0,0 1 0 0 0,0-1-1 0 0,-1 1 1 0 0,1 0 0 0 0,-1 0-1 0 0,0 0 1 0 0,0 0 0 0 0,0 0-1 0 0,0 1 1 0 0,-1-1 0 0 0,1 1-1 0 0,-1 0 1 0 0,0-1-1 0 0,2 7 1 0 0,-3-7 106 0 0,0 0 0 0 0,0 0 0 0 0,0 0 1 0 0,-1 0-1 0 0,0 0 0 0 0,1 0 0 0 0,-1 0 0 0 0,0 0 0 0 0,0 0 0 0 0,-1 0 0 0 0,1 0 0 0 0,-1 0 0 0 0,1-1 0 0 0,-1 1 1 0 0,0 0-1 0 0,0 0 0 0 0,0 0 0 0 0,0 0 0 0 0,-1-1 0 0 0,1 1 0 0 0,-4 4 0 0 0,-2 0 127 0 0,1 1 0 0 0,-2-1 0 0 0,1-1 0 0 0,-1 1 0 0 0,0-1 0 0 0,0-1 0 0 0,-12 7 0 0 0,4-4 123 0 0,1-1 1 0 0,-1 0-1 0 0,-22 5 1 0 0,38-12-250 0 0,0 0 1 0 0,0 0-20 0 0,0 0 19 0 0,0 0 1 0 0,0 0-1 0 0,0 0 1 0 0,0 0-1 0 0,0 0 1 0 0,0 0 0 0 0,0 1-1 0 0,0-1 1 0 0,0 0-1 0 0,0 0 1 0 0,0 0-1 0 0,0 0 1 0 0,0 0-1 0 0,0 0 1 0 0,0 0-1 0 0,0 0 1 0 0,0 0-1 0 0,0 0 1 0 0,0 0-1 0 0,0 0 1 0 0,0 0-1 0 0,0 0 1 0 0,0 1-1 0 0,0-1 1 0 0,0 0-1 0 0,0 0 1 0 0,0 0-1 0 0,0 0 1 0 0,0 0 0 0 0,0 0-1 0 0,0 0 1 0 0,0 0-1 0 0,0 0 1 0 0,0 0-20 0 0,0 0 19 0 0,0 0 1 0 0,0 0-1 0 0,0 0 1 0 0,0 0-1 0 0,0 0 1 0 0,0 0-1 0 0,-1 0 1 0 0,1 0-1 0 0,0 1 1 0 0,0-1-1 0 0,0 0 1 0 0,0 0-1 0 0,0 0 1 0 0,0 0 0 0 0,0 0-1 0 0,0 0 1 0 0,0 0-1 0 0,0 0 1 0 0,0 0-1 0 0,0 0 1 0 0,0 0-1 0 0,-1-1 1 0 0,1 1-1 0 0,9 3-957 0 0,13 1-69 0 0,-21-4 997 0 0,7 1-90 0 0,-1 0 1 0 0,0 1-1 0 0,0 0 0 0 0,0 0 1 0 0,0 1-1 0 0,0 0 1 0 0,0 0-1 0 0,10 7 0 0 0,-14-9 184 0 0,-1 1 0 0 0,0 0 0 0 0,0 0 0 0 0,0 0 0 0 0,0 0 0 0 0,0 0 0 0 0,0 1-1 0 0,-1-1 1 0 0,1 0 0 0 0,-1 1 0 0 0,1 0 0 0 0,-1-1 0 0 0,0 1 0 0 0,0 0 0 0 0,0-1-1 0 0,0 1 1 0 0,-1 0 0 0 0,1 0 0 0 0,-1 0 0 0 0,0-1 0 0 0,0 1 0 0 0,0 0 0 0 0,0 0 0 0 0,-1 5-1 0 0,0-2 183 0 0,0 0-1 0 0,-1-1 0 0 0,0 1 0 0 0,0-1 0 0 0,0 0 1 0 0,-1 0-1 0 0,0 0 0 0 0,0 0 0 0 0,0 0 0 0 0,-1 0 1 0 0,1-1-1 0 0,-1 1 0 0 0,0-1 0 0 0,0 0 0 0 0,-1-1 1 0 0,1 1-1 0 0,-1-1 0 0 0,0 1 0 0 0,0-1 0 0 0,0-1 1 0 0,-9 5-1 0 0,7-5-139 0 0,0 1 1 0 0,0-1-1 0 0,-1 0 1 0 0,1 0-1 0 0,0-1 1 0 0,-1 0-1 0 0,1-1 1 0 0,-1 0-1 0 0,0 0 0 0 0,1 0 1 0 0,-1-1-1 0 0,1 0 1 0 0,-1 0-1 0 0,1-1 1 0 0,0 0-1 0 0,-10-4 1 0 0,-5-7-3682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10.8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354 274 2048 0 0,'-12'-33'9554'0'0,"12"33"-9510"0"0,-1-1 1 0 0,1 1 0 0 0,0 0-1 0 0,0 0 1 0 0,-1-1 0 0 0,1 1-1 0 0,0 0 1 0 0,0 0 0 0 0,-1 0-1 0 0,1 0 1 0 0,0-1 0 0 0,0 1-1 0 0,-1 0 1 0 0,1 0 0 0 0,0 0-1 0 0,-1 0 1 0 0,1 0 0 0 0,0 0-1 0 0,0 0 1 0 0,-1 0 0 0 0,1 0-1 0 0,0 0 1 0 0,-1 0 0 0 0,1 0-1 0 0,0 0 1 0 0,-1 0 0 0 0,1 0-1 0 0,0 0 1 0 0,-1 0 0 0 0,1 0-1 0 0,0 1 1 0 0,0-1 0 0 0,-1 0-1 0 0,1 0 1 0 0,0 0 0 0 0,0 0-1 0 0,-1 1 1 0 0,1-1-1 0 0,-1 0 1 0 0,-10 9 996 0 0,5-2-612 0 0,-1 1 0 0 0,2 0 0 0 0,-1 1 0 0 0,1-1 0 0 0,-5 12 0 0 0,-18 48 381 0 0,23-55-656 0 0,-129 372 1192 0 0,99-279-1060 0 0,-38 115 854 0 0,71-217-882 0 0,0-5 62 0 0,1-8-55 0 0,74-285-226 0 0,-50 210-53 0 0,-4 16-42 0 0,56-190-239 0 0,-53 193 59 0 0,60-118-1 0 0,-39 111 92 0 0,-37 63 124 0 0,0 0 1 0 0,1 1-1 0 0,0 0 1 0 0,0 0 0 0 0,15-11-1 0 0,-20 18 22 0 0,0-1-1 0 0,-1 1 1 0 0,1 0-1 0 0,0 0 1 0 0,0 0-1 0 0,0 1 1 0 0,0-1-1 0 0,0 0 1 0 0,1 1-1 0 0,-1-1 1 0 0,0 1-1 0 0,0 0 1 0 0,0-1-1 0 0,0 1 1 0 0,0 0-1 0 0,1 1 1 0 0,-1-1-1 0 0,0 0 1 0 0,0 1-1 0 0,0-1 1 0 0,0 1 0 0 0,0-1-1 0 0,0 1 1 0 0,0 0-1 0 0,0 0 1 0 0,0 0-1 0 0,0 0 1 0 0,0 0-1 0 0,0 0 1 0 0,-1 1-1 0 0,1-1 1 0 0,2 3-1 0 0,3 3 23 0 0,0 1 0 0 0,-1 0 0 0 0,0 0 0 0 0,-1 0-1 0 0,8 15 1 0 0,4 10 23 0 0,-2 1-1 0 0,-2 0 0 0 0,12 47 1 0 0,13 111 106 0 0,-20 39-44 0 0,-12-118 11 0 0,4 29-94 0 0,-6-82-2580 0 0,-4-50-1173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11.1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81 1864 0 0,'-33'-13'7773'0'0,"33"13"-7708"0"0,-1 0-1 0 0,1 0 1 0 0,0 0 0 0 0,-1-1 0 0 0,1 1 0 0 0,0 0-1 0 0,-1 0 1 0 0,1 0 0 0 0,0 0 0 0 0,0-1 0 0 0,-1 1-1 0 0,1 0 1 0 0,0 0 0 0 0,-1-1 0 0 0,1 1-1 0 0,0 0 1 0 0,0 0 0 0 0,0-1 0 0 0,-1 1 0 0 0,1 0-1 0 0,0-1 1 0 0,0 1 0 0 0,0 0 0 0 0,0-1 0 0 0,0 1-1 0 0,0 0 1 0 0,-1-1 0 0 0,1 1 0 0 0,0 0 0 0 0,0-1-1 0 0,0 1 1 0 0,0 0 0 0 0,0-1 0 0 0,0 1-1 0 0,0-1 1 0 0,0 1 0 0 0,1 0 0 0 0,-1-1 0 0 0,0 1-1 0 0,0 0 1 0 0,0-1 0 0 0,0 1 0 0 0,0 0 0 0 0,1 0-1 0 0,-1-1 1 0 0,0 1 0 0 0,0 0 0 0 0,0-1 0 0 0,1 1-1 0 0,-1 0 1 0 0,0 0 0 0 0,0-1 0 0 0,1 1-1 0 0,-1 0 1 0 0,1 0 0 0 0,16-10 642 0 0,18 1-1370 0 0,1 1 1 0 0,-1 2 0 0 0,54-2-1 0 0,-28 3-2018 0 0,-27 1-69 0 0,-3 1-737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1:19.6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76 712 0 0,'-11'-6'11409'0'0,"12"5"-11362"0"0,-1-1 0 0 0,2 1 1 0 0,-1-1-1 0 0,0 1 0 0 0,0-1 0 0 0,0 1 0 0 0,1 0 0 0 0,-1 0 1 0 0,1 0-1 0 0,-1-1 0 0 0,1 1 0 0 0,-1 1 0 0 0,1-1 0 0 0,0 0 1 0 0,-1 0-1 0 0,1 1 0 0 0,0-1 0 0 0,-1 0 0 0 0,4 1 0 0 0,43-9 343 0 0,-35 7-308 0 0,163-18 279 0 0,179 4 0 0 0,-325 15-349 0 0,9 0-6 0 0,312 5-55 0 0,-350-4 46 0 0,1 0-1 0 0,-1 0 0 0 0,0 0 1 0 0,1 0-1 0 0,-1 1 0 0 0,1-1 1 0 0,-1 0-1 0 0,0 1 0 0 0,0-1 1 0 0,1 1-1 0 0,-1-1 0 0 0,0 1 1 0 0,0 0-1 0 0,1-1 0 0 0,-1 1 1 0 0,0 0-1 0 0,0 0 0 0 0,0 0 1 0 0,0 0-1 0 0,0 0 1 0 0,0 0-1 0 0,-1 0 0 0 0,2 2 1 0 0,-1-1 0 0 0,-1 0 1 0 0,1 0 0 0 0,-1-1 0 0 0,0 1 0 0 0,0 0 0 0 0,0 0 0 0 0,0 0 0 0 0,0 0 0 0 0,0 0 0 0 0,0 0 0 0 0,-1 0-1 0 0,1 0 1 0 0,-1-1 0 0 0,-1 4 0 0 0,-3 7-1 0 0,-1-1 0 0 0,0 0-1 0 0,-1-1 1 0 0,-7 11 0 0 0,10-17-4 0 0,-249 320 63 0 0,-36 50 368 0 0,258-330-351 0 0,-59 89 288 0 0,79-115-251 0 0,1 1 0 0 0,1 0 0 0 0,1 1 0 0 0,1 0 0 0 0,-7 28 0 0 0,13-45-63 0 0,0 0-1 0 0,0 0 1 0 0,1 0-1 0 0,-1 0 0 0 0,1 1 1 0 0,0-1-1 0 0,0 0 0 0 0,0 0 1 0 0,1 0-1 0 0,-1 1 1 0 0,1-1-1 0 0,-1 0 0 0 0,1 0 1 0 0,0 0-1 0 0,0 0 1 0 0,1 0-1 0 0,-1 0 0 0 0,1-1 1 0 0,-1 1-1 0 0,1 0 0 0 0,0-1 1 0 0,4 6-1 0 0,-2-5 2 0 0,1 0 0 0 0,-1 0-1 0 0,1-1 1 0 0,0 1 0 0 0,0-1 0 0 0,0 0-1 0 0,0-1 1 0 0,0 1 0 0 0,0-1 0 0 0,0 0-1 0 0,1 0 1 0 0,10 0 0 0 0,38 0 8 0 0,0-2 0 0 0,71-11 0 0 0,-26 1-83 0 0,537-13-1733 0 0,-510 34-1157 0 0,-112-7 1986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11.5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409 63 2452 0 0,'-3'-19'6709'0'0,"5"-3"-2625"0"0,-2 21-3886 0 0,0 0 1 0 0,0 0-1 0 0,0 1 0 0 0,-1-1 0 0 0,1 0 1 0 0,0 1-1 0 0,0-1 0 0 0,-1 0 0 0 0,1 1 0 0 0,0-1 1 0 0,-1 0-1 0 0,1 1 0 0 0,0-1 0 0 0,-1 1 1 0 0,1-1-1 0 0,-1 0 0 0 0,1 1 0 0 0,-1-1 0 0 0,1 1 1 0 0,-1-1-1 0 0,1 1 0 0 0,-2-1 0 0 0,-13-2 321 0 0,-1 1 0 0 0,0 1 0 0 0,0 0 1 0 0,1 1-1 0 0,-1 1 0 0 0,0 0 0 0 0,1 1 0 0 0,-31 8 0 0 0,29-5-373 0 0,-1 1 0 0 0,1 1 0 0 0,1 0 0 0 0,-1 1 0 0 0,1 1 0 0 0,0 0 0 0 0,-21 18 0 0 0,29-21-70 0 0,1 1 0 0 0,0 0 1 0 0,0 0-1 0 0,0 0 0 0 0,1 1 0 0 0,0 0 0 0 0,-7 14 0 0 0,11-18-47 0 0,0 1-1 0 0,0-1 0 0 0,0 0 0 0 0,1 1 0 0 0,0-1 1 0 0,0 1-1 0 0,0 0 0 0 0,1-1 0 0 0,-1 1 0 0 0,1 0 0 0 0,0-1 1 0 0,0 1-1 0 0,1-1 0 0 0,-1 1 0 0 0,1 0 0 0 0,0-1 1 0 0,1 1-1 0 0,1 5 0 0 0,1-3-49 0 0,0 0-1 0 0,0 0 1 0 0,0 0-1 0 0,1-1 1 0 0,0 0 0 0 0,0 0-1 0 0,1 0 1 0 0,-1-1 0 0 0,1 0-1 0 0,1 0 1 0 0,9 6-1 0 0,3 1-277 0 0,1-2-1 0 0,39 15 0 0 0,-26-13-473 0 0,1-2 0 0 0,0-2-1 0 0,1-1 1 0 0,-1-1 0 0 0,52 1-1 0 0,-53-7-1931 0 0,1-1 0 0 0,-1-1 0 0 0,39-9 0 0 0,-38 4-3064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11.8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83 760 0 0,'25'-83'12876'0'0,"-31"113"-8779"0"0,-17 90-3464 0 0,15-69-589 0 0,2 0-1 0 0,1 56 1 0 0,6-75-58 0 0,1 1 1 0 0,2 0-1 0 0,1-1 1 0 0,13 45 0 0 0,-18-76 4 0 0,29 86 65 0 0,-25-78-262 0 0,0-1 0 0 0,1 1 0 0 0,0 0 0 0 0,0-1 0 0 0,1 0 0 0 0,0 0 0 0 0,8 8 0 0 0,-12-14-256 0 0,1 0 0 0 0,-1 0 0 0 0,1 0-1 0 0,-1-1 1 0 0,6 3 0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12.3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63 274 4272 0 0,'-59'-14'10263'0'0,"59"14"-10227"0"0,0 0-1 0 0,0 0 0 0 0,-1 0 1 0 0,1 0-1 0 0,0 0 0 0 0,0 0 1 0 0,0 0-1 0 0,0 0 0 0 0,0 0 1 0 0,-1 0-1 0 0,1 0 0 0 0,0 0 0 0 0,0 0 1 0 0,0 0-1 0 0,0 0 0 0 0,0 0 1 0 0,0-1-1 0 0,-1 1 0 0 0,1 0 1 0 0,0 0-1 0 0,0 0 0 0 0,0 0 1 0 0,0 0-1 0 0,0 0 0 0 0,0-1 1 0 0,0 1-1 0 0,0 0 0 0 0,0 0 1 0 0,0 0-1 0 0,0 0 0 0 0,-1 0 1 0 0,1-1-1 0 0,0 1 0 0 0,0 0 1 0 0,0 0-1 0 0,0 0 0 0 0,0 0 1 0 0,0-1-1 0 0,0 1 0 0 0,0 0 0 0 0,1 0 1 0 0,-1 0-1 0 0,0 0 0 0 0,0-1 1 0 0,0 1-1 0 0,0 0 0 0 0,0 0 1 0 0,0 0-1 0 0,0 0 0 0 0,0 0 1 0 0,0 0-1 0 0,0-1 0 0 0,0 1 1 0 0,1 0-1 0 0,5-6 318 0 0,-1 3-282 0 0,1 0 0 0 0,1 1 0 0 0,-1-1 0 0 0,0 1 0 0 0,1 0 0 0 0,11-1 0 0 0,-5 0-233 0 0,132-20-3256 0 0,-47 13-1848 0 0,-78 8 3623 0 0,17-2-2792 0 0</inkml:trace>
  <inkml:trace contextRef="#ctx0" brushRef="#br0" timeOffset="1">637 191 420 0 0,'14'0'12270'0'0,"-2"-7"-9389"0"0,-12 7-2813 0 0,0 0-1 0 0,1 0 0 0 0,-1 0 1 0 0,0 0-1 0 0,1 0 0 0 0,-1 0 1 0 0,0 0-1 0 0,1 0 0 0 0,-1 0 1 0 0,0 0-1 0 0,0 0 0 0 0,1 0 1 0 0,-1 0-1 0 0,0 0 0 0 0,1 0 1 0 0,-1 0-1 0 0,0 0 0 0 0,1 0 0 0 0,-1 1 1 0 0,0-1-1 0 0,1 0 0 0 0,-1 1 4 0 0,1 0 0 0 0,-1 0 0 0 0,1 1-1 0 0,-1-1 1 0 0,0 0 0 0 0,1 0-1 0 0,-1 0 1 0 0,0 0 0 0 0,0 0-1 0 0,0 1 1 0 0,0-1 0 0 0,0 0 0 0 0,0 0-1 0 0,0 0 1 0 0,0 1 0 0 0,-1 0-1 0 0,-1 10 171 0 0,-1 14 324 0 0,0 0 0 0 0,3 41 0 0 0,0-59-658 0 0,1-1 1 0 0,0 0-1 0 0,0 0 0 0 0,0 0 0 0 0,1 0 1 0 0,0 0-1 0 0,1 0 0 0 0,0-1 0 0 0,0 1 1 0 0,0-1-1 0 0,1 1 0 0 0,0-1 1 0 0,0 0-1 0 0,7 7 0 0 0,-11-13-159 0 0,3 3-213 0 0,-1-1 0 0 0,1 0-1 0 0,-1 1 1 0 0,6 2 0 0 0</inkml:trace>
  <inkml:trace contextRef="#ctx0" brushRef="#br0" timeOffset="2">712 58 4396 0 0,'-12'-10'3357'0'0,"1"1"-753"0"0,2 0-624 0 0,-2 3-496 0 0,4-1-428 0 0,-3 3-296 0 0,2 1-216 0 0,1-1-215 0 0,0 1-273 0 0,-2 0-505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12.7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0 3496 0 0,'-10'0'10998'0'0,"13"11"-10112"0"0,6 3-701 0 0,0 1 0 0 0,-1 0 0 0 0,10 29 0 0 0,3 5-29 0 0,-4-13-29 0 0,-3-4 1092 0 0,2 0 1 0 0,38 56-1 0 0,-53-87-1149 0 0,0-1-1 0 0,0 1 1 0 0,-1 0-1 0 0,1 0 1 0 0,0 0 0 0 0,0-1-1 0 0,0 1 1 0 0,0-1-1 0 0,-1 1 1 0 0,1 0-1 0 0,0-1 1 0 0,0 0-1 0 0,0 1 1 0 0,0-1 0 0 0,1 1-1 0 0,-1-1 1 0 0,0 0-1 0 0,0 0 1 0 0,0 0-1 0 0,0 0 1 0 0,0 0-1 0 0,0 0 1 0 0,0 0 0 0 0,0 0-1 0 0,0 0 1 0 0,0 0-1 0 0,0 0 1 0 0,1-1-1 0 0,-1 1 1 0 0,0-1-1 0 0,0 1 1 0 0,0 0 0 0 0,0-1-1 0 0,-1 0 1 0 0,1 1-1 0 0,0-1 1 0 0,0 1-1 0 0,1-3 1 0 0,5-2-133 0 0,-1-1-1 0 0,0 0 1 0 0,-1 0 0 0 0,6-8 0 0 0,-6 7 87 0 0,33-44-1058 0 0,-25 32-205 0 0,1 1 1 0 0,1 0-1 0 0,0 1 1 0 0,35-30-1 0 0,-49 46 805 0 0,16-10-2024 0 0,9 7-7501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13.0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20 140 880 0 0,'8'5'4139'0'0,"-4"-4"-3683"0"0,-1 0 0 0 0,1 0-1 0 0,-1 0 1 0 0,1-1 0 0 0,0 1-1 0 0,0-1 1 0 0,-1 0 0 0 0,1 0 0 0 0,0 0-1 0 0,0-1 1 0 0,4 0 0 0 0,9-3 176 0 0,17-6 1 0 0,-28 8-492 0 0,65-23 325 0 0,-62 21-26 0 0,0-1 1 0 0,0 0-1 0 0,0 0 0 0 0,0-1 1 0 0,9-9-1 0 0,-17 15-334 0 0,-1-1 0 0 0,1 1 0 0 0,0-1 0 0 0,0 0 1 0 0,-1 1-1 0 0,1-1 0 0 0,0 0 0 0 0,-1 0 0 0 0,1 0 0 0 0,-1 1 0 0 0,1-1 0 0 0,-1 0 0 0 0,1 0 0 0 0,-1 0 0 0 0,0 0 1 0 0,1 0-1 0 0,-1 0 0 0 0,0 0 0 0 0,0 0 0 0 0,0 0 0 0 0,0 0 0 0 0,0 0 0 0 0,0 0 0 0 0,0 0 0 0 0,0 0 1 0 0,0 0-1 0 0,0 0 0 0 0,0 0 0 0 0,-1 0 0 0 0,1 0 0 0 0,0 0 0 0 0,-1 0 0 0 0,1 1 0 0 0,-1-1 0 0 0,1 0 1 0 0,-1 0-1 0 0,1 0 0 0 0,-1 0 0 0 0,-1-1 0 0 0,-1 0-28 0 0,1-1 0 0 0,-1 1 0 0 0,0 0 0 0 0,-1 0 0 0 0,1 0-1 0 0,0 0 1 0 0,0 0 0 0 0,-1 1 0 0 0,-4-2 0 0 0,-3 0-54 0 0,1 1 0 0 0,0 0 0 0 0,-1 1 0 0 0,0 0 0 0 0,1 0 0 0 0,-1 1 0 0 0,0 1-1 0 0,1 0 1 0 0,-1 0 0 0 0,1 1 0 0 0,-16 5 0 0 0,20-6-18 0 0,1 1-1 0 0,0 0 0 0 0,0 0 1 0 0,0 1-1 0 0,0-1 1 0 0,0 1-1 0 0,1 0 0 0 0,-1 1 1 0 0,1-1-1 0 0,0 1 1 0 0,0 0-1 0 0,0 0 0 0 0,0 0 1 0 0,1 0-1 0 0,0 1 1 0 0,-1 0-1 0 0,2-1 0 0 0,-1 1 1 0 0,1 0-1 0 0,-1 0 1 0 0,1 0-1 0 0,1 1 0 0 0,-3 8 1 0 0,3-8 10 0 0,1 0-1 0 0,0 0 1 0 0,0 1-1 0 0,1-1 1 0 0,-1 0 0 0 0,1 0-1 0 0,1 0 1 0 0,-1 0 0 0 0,1 0-1 0 0,0 0 1 0 0,4 8 0 0 0,0-2 17 0 0,0-1 0 0 0,1 0 0 0 0,0 0 0 0 0,13 14 0 0 0,-14-18-89 0 0,1-1-1 0 0,-1 0 0 0 0,1 0 0 0 0,0-1 1 0 0,0 0-1 0 0,1 0 0 0 0,0-1 1 0 0,0 0-1 0 0,0 0 0 0 0,0 0 0 0 0,1-1 1 0 0,-1-1-1 0 0,1 1 0 0 0,-1-2 1 0 0,18 3-1 0 0,-12-3-832 0 0,1-1 0 0 0,-1 0 1 0 0,22-4-1 0 0,-15 1-3088 0 0,37-12 1 0 0,-33 6-2000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13.8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0 2080 0 0,'-5'0'11806'0'0,"17"1"-9128"0"0,22 0-2738 0 0,172 19 314 0 0,39 4-8151 0 0,-229-23 5090 0 0,-2 0-843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14.2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0 2252 0 0,'-10'5'1967'0'0,"5"-3"-1085"0"0,1 0 1 0 0,-1 0 0 0 0,1 0 0 0 0,0 1 0 0 0,0 0-1 0 0,-6 4 1 0 0,10-6-827 0 0,0-1 0 0 0,-1 0 0 0 0,1 1-1 0 0,0-1 1 0 0,0 0 0 0 0,0 0-1 0 0,-1 1 1 0 0,1-1 0 0 0,0 0 0 0 0,0 1-1 0 0,0-1 1 0 0,0 1 0 0 0,0-1 0 0 0,-1 0-1 0 0,1 1 1 0 0,0-1 0 0 0,0 0 0 0 0,0 1-1 0 0,0-1 1 0 0,0 1 0 0 0,0-1 0 0 0,0 0-1 0 0,0 1 1 0 0,1-1 0 0 0,-1 0 0 0 0,0 1-1 0 0,0-1 1 0 0,0 1 0 0 0,0-1-1 0 0,0 0 1 0 0,1 1 0 0 0,-1-1 0 0 0,0 0-1 0 0,0 0 1 0 0,1 1 0 0 0,-1-1 0 0 0,0 0-1 0 0,0 1 1 0 0,1-1 0 0 0,-1 0 0 0 0,0 0-1 0 0,1 0 1 0 0,-1 1 0 0 0,0-1 0 0 0,1 0-1 0 0,-1 0 1 0 0,0 0 0 0 0,1 0 0 0 0,-1 0-1 0 0,0 1 1 0 0,1-1 0 0 0,0 0-1 0 0,20 5 730 0 0,-20-5-737 0 0,300 25 1390 0 0,-202-18-1420 0 0,-4 0-329 0 0,26 2-931 0 0,-40-6-3244 0 0,-71-4 1463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14.6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121 128 504 0 0,'-8'-5'2017'0'0,"-9"-7"1689"0"0,-22-17-1 0 0,34 23-2589 0 0,-1 0-1 0 0,0 0 1 0 0,1 0-1 0 0,0 0 0 0 0,1-1 1 0 0,-7-13-1 0 0,-4-5 3245 0 0,20 26-3879 0 0,38 30 474 0 0,16 10-741 0 0,17 1-138 0 0,40 24-207 0 0,-85-46-58 0 0,46 38 0 0 0,-71-53 179 0 0,-1 0 0 0 0,0 0 0 0 0,0 0 0 0 0,0 1 0 0 0,7 11-1 0 0,-11-15 20 0 0,0 1-1 0 0,0-1 1 0 0,0 0-1 0 0,0 1 1 0 0,0-1-1 0 0,0 1 0 0 0,-1 0 1 0 0,1-1-1 0 0,-1 1 1 0 0,0 0-1 0 0,1-1 0 0 0,-1 1 1 0 0,-1-1-1 0 0,1 1 1 0 0,0 0-1 0 0,-1-1 1 0 0,1 1-1 0 0,-1 0 0 0 0,-1 2 1 0 0,-2 3 16 0 0,0 0 0 0 0,0-1 0 0 0,-1 1 0 0 0,0-1 0 0 0,0 0 0 0 0,-1 0 0 0 0,0-1 0 0 0,-7 7 0 0 0,-59 42-190 0 0,51-40-18 0 0,1 0-353 0 0,-89 67-3311 0 0,43-21-7195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15.1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39 268 0 0,'-48'-15'14480'0'0,"58"6"-12731"0"0,-2 7-1627 0 0,0 1 0 0 0,0-1 0 0 0,0 1 0 0 0,0 0 1 0 0,0 1-1 0 0,12 1 0 0 0,7-1-131 0 0,116-3-1789 0 0,-23 1-4240 0 0,-96-1 1892 0 0,-15 2 1189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15.5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179 0 1348 0 0,'-8'3'5057'0'0,"5"-2"-4383"0"0,1 0-1 0 0,0 0 1 0 0,0 0-1 0 0,0 0 1 0 0,0 1-1 0 0,0-1 1 0 0,0 1-1 0 0,-2 2 1 0 0,3-2-406 0 0,-1 0-1 0 0,1 0 1 0 0,0 0 0 0 0,0 0 0 0 0,0 1 0 0 0,0-1 0 0 0,0 0 0 0 0,1 1 0 0 0,-1 2-1 0 0,-7 38 630 0 0,2 0-1 0 0,0 67 0 0 0,12 88-403 0 0,1-20 457 0 0,-7-151-724 0 0,-2 47 464 0 0,2-66-606 0 0,-1-1 0 0 0,-1 0 0 0 0,1 0 0 0 0,-1 0 0 0 0,0 0 0 0 0,-1 0 0 0 0,-6 12 0 0 0,7-16-60 0 0,0 0-1 0 0,0 0 1 0 0,-1-1-1 0 0,1 1 1 0 0,-1-1-1 0 0,0 1 1 0 0,1-1-1 0 0,-1 0 1 0 0,0 0-1 0 0,0 0 1 0 0,-6 3-1 0 0,-3-1 139 0 0,1 0-1 0 0,-14 3 0 0 0,-1 1 442 0 0,83-19-2696 0 0,57-4 0 0 0,-67 10-20 0 0,65-7-7055 0 0,-88 10 4805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1:20.8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296 32 800 0 0,'-15'-22'16125'0'0,"6"24"-16029"0"0,1 1 0 0 0,-1 1 1 0 0,1 0-1 0 0,-1 0 0 0 0,1 0 0 0 0,0 1 0 0 0,1 0 1 0 0,-1 1-1 0 0,-11 11 0 0 0,-2 2 184 0 0,1 2 0 0 0,-18 23 0 0 0,24-27-185 0 0,2 2 1 0 0,0-1-1 0 0,1 2 0 0 0,1-1 1 0 0,1 1-1 0 0,1 1 0 0 0,0 0 1 0 0,2 0-1 0 0,0 0 0 0 0,-3 26 1 0 0,8-34-77 0 0,-1 0 1 0 0,2 0 0 0 0,0 0 0 0 0,0 1-1 0 0,1-1 1 0 0,1 0 0 0 0,0 0-1 0 0,1 0 1 0 0,0 0 0 0 0,1-1-1 0 0,0 1 1 0 0,1-1 0 0 0,1 0-1 0 0,0 0 1 0 0,0-1 0 0 0,1 0-1 0 0,1 0 1 0 0,9 11 0 0 0,-8-13-43 0 0,0 0 0 0 0,1-1 0 0 0,-1 0 0 0 0,1-1 0 0 0,1 0 0 0 0,-1-1 0 0 0,1 0 0 0 0,1-1 1 0 0,-1 0-1 0 0,1 0 0 0 0,-1-1 0 0 0,1-1 0 0 0,0 0 0 0 0,1-1 0 0 0,-1 0 0 0 0,0-1 0 0 0,1 0 0 0 0,-1-1 0 0 0,1 0 0 0 0,-1-1 0 0 0,0-1 1 0 0,1 0-1 0 0,-1 0 0 0 0,0-1 0 0 0,0-1 0 0 0,-1 0 0 0 0,1-1 0 0 0,-1 0 0 0 0,0 0 0 0 0,0-1 0 0 0,0-1 0 0 0,-1 0 0 0 0,12-10 0 0 0,-8 3-6 0 0,0 0-1 0 0,-1-1 0 0 0,0 0 1 0 0,-1-2-1 0 0,-1 1 0 0 0,0-1 0 0 0,-2-1 1 0 0,0 1-1 0 0,7-21 0 0 0,-7 12 62 0 0,-2 1-1 0 0,0-1 0 0 0,-2 0 1 0 0,-1-1-1 0 0,-1 1 0 0 0,-1-34 0 0 0,-2 50-32 0 0,-1 1 0 0 0,0 0-1 0 0,0 0 1 0 0,-1 0-1 0 0,0 0 1 0 0,0 0 0 0 0,-1 0-1 0 0,-1 0 1 0 0,1 1-1 0 0,-1 0 1 0 0,-1-1-1 0 0,-6-7 1 0 0,2 4-10 0 0,0 0-1 0 0,-1 2 1 0 0,0-1-1 0 0,-1 1 1 0 0,0 0-1 0 0,-1 1 1 0 0,-13-7-1 0 0,13 9 13 0 0,0 0 0 0 0,0 1 0 0 0,-1 0 0 0 0,1 1 0 0 0,-1 1 0 0 0,-1 0 0 0 0,-26-4 0 0 0,36 7-16 0 0,-34 0-38 0 0,28 0 5 0 0,5 1 34 0 0,0 0-1 0 0,-1 1 0 0 0,1 0 0 0 0,0 0 0 0 0,-1 0 0 0 0,1 0 1 0 0,-7 3-1 0 0,-64 24-2202 0 0,33-5-7021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16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313 80 1500 0 0,'-5'-9'4487'0'0,"-3"-23"3013"0"0,7 27-6074 0 0,1 4-948 0 0,0-1 0 0 0,0 1 0 0 0,0-1 0 0 0,-1 1 0 0 0,1-1 0 0 0,0 1 0 0 0,-1-1 1 0 0,1 1-1 0 0,-2-2 0 0 0,0 1-379 0 0,-1 0 1 0 0,1 0-1 0 0,-1 0 1 0 0,0 1-1 0 0,1-1 1 0 0,-1 1-1 0 0,0 0 1 0 0,0 0-1 0 0,0 0 0 0 0,0 0 1 0 0,0 0-1 0 0,0 1 1 0 0,0-1-1 0 0,0 1 1 0 0,0 0-1 0 0,-6 0 1 0 0,-3 1 39 0 0,0 0 1 0 0,1 1 0 0 0,-16 3-1 0 0,14-1-46 0 0,0 0-1 0 0,0 0 1 0 0,1 2 0 0 0,0-1-1 0 0,0 2 1 0 0,0-1-1 0 0,0 2 1 0 0,1-1-1 0 0,-11 12 1 0 0,17-16-58 0 0,1 1 0 0 0,0 1-1 0 0,0-1 1 0 0,1 0 0 0 0,0 1 0 0 0,-1 0 0 0 0,1 0 0 0 0,1 0 0 0 0,-1 0 0 0 0,1 0 0 0 0,0 0 0 0 0,0 1 0 0 0,0-1-1 0 0,1 1 1 0 0,0-1 0 0 0,0 1 0 0 0,1 0 0 0 0,-1 0 0 0 0,1-1 0 0 0,0 1 0 0 0,1 0 0 0 0,-1-1 0 0 0,1 1 0 0 0,2 6 0 0 0,-1-4-18 0 0,1-1 0 0 0,0-1 0 0 0,1 1 1 0 0,-1 0-1 0 0,1-1 0 0 0,1 0 0 0 0,-1 0 1 0 0,1 0-1 0 0,0 0 0 0 0,0-1 0 0 0,10 8 1 0 0,-5-5-107 0 0,0 0 0 0 0,1-1-1 0 0,0-1 1 0 0,1 0 0 0 0,23 10 0 0 0,-10-8-721 0 0,1-1-1 0 0,0-1 0 0 0,0-2 1 0 0,51 3-1 0 0,-42-6-1911 0 0,0-2-1 0 0,-1-2 0 0 0,45-9 0 0 0,-42 4-3343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16.4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22 1864 0 0,'-2'0'2634'0'0,"-46"-9"12979"0"0,64 3-13932 0 0,109 1-1294 0 0,-83 5-708 0 0,-9-1-170 0 0,132 0-2382 0 0,-57 7-3260 0 0,-103-5 4596 0 0,1 0-175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16.8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 2352 0 0,'-16'3'8957'0'0,"27"-2"-7059"0"0,427-6 1361 0 0,-425 6-3389 0 0,37 0-1454 0 0,-20-2-5642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17.6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1300 372 0 0,'-1'17'4165'0'0,"-1"-1"0"0"0,0 1 1 0 0,-9 24 6229 0 0,13-63-10904 0 0,-1 13 1043 0 0,25-222 33 0 0,-6 53-722 0 0,74-430 401 0 0,-61 475-342 0 0,-25 108-13 0 0,1 1 0 0 0,1 0 0 0 0,17-28 0 0 0,-22 45 36 0 0,0-1 0 0 0,0 1 0 0 0,1 0 0 0 0,0 0 0 0 0,0 0 0 0 0,0 1 0 0 0,1 0 0 0 0,11-8 0 0 0,-15 12 41 0 0,1 0-1 0 0,0 0 0 0 0,-1 0 1 0 0,1 1-1 0 0,0-1 0 0 0,0 1 1 0 0,0 0-1 0 0,0 0 0 0 0,0 0 1 0 0,0 1-1 0 0,0 0 0 0 0,0-1 1 0 0,0 1-1 0 0,0 1 0 0 0,0-1 1 0 0,0 0-1 0 0,0 1 0 0 0,0 0 1 0 0,0 0-1 0 0,7 3 0 0 0,-2 0-9 0 0,-1 1-1 0 0,1 0 1 0 0,-1 1-1 0 0,0-1 1 0 0,0 2-1 0 0,-1-1 1 0 0,0 1-1 0 0,0 0 1 0 0,0 0-1 0 0,-1 1 0 0 0,0 0 1 0 0,8 15-1 0 0,-8-13-22 0 0,-1 1-1 0 0,0-1 0 0 0,-1 1 0 0 0,0 0 1 0 0,-1 0-1 0 0,0 0 0 0 0,0 1 0 0 0,-2-1 1 0 0,1 0-1 0 0,-1 22 0 0 0,-2-26 43 0 0,1 0 0 0 0,-2 0 0 0 0,1 0 0 0 0,-1 1 0 0 0,0-1 0 0 0,0-1 0 0 0,-1 1 0 0 0,0 0 0 0 0,-6 8 0 0 0,3-5 13 0 0,-1-1 1 0 0,0 0-1 0 0,0 0 0 0 0,-1-1 0 0 0,-12 10 1 0 0,-7 3 85 0 0,0-2 1 0 0,-2-1 0 0 0,-31 14-1 0 0,-3-3 488 0 0,39-18-298 0 0,-39 21 0 0 0,63-32-265 0 0,-1 0 0 0 0,1 1 1 0 0,0-1-1 0 0,0 0 0 0 0,-1 0 1 0 0,1 0-1 0 0,0 0 0 0 0,0 1 1 0 0,0-1-1 0 0,-1 0 0 0 0,1 0 1 0 0,0 0-1 0 0,0 1 1 0 0,0-1-1 0 0,0 0 0 0 0,-1 0 1 0 0,1 1-1 0 0,0-1 0 0 0,0 0 1 0 0,0 0-1 0 0,0 1 0 0 0,0-1 1 0 0,0 0-1 0 0,0 1 0 0 0,0-1 1 0 0,0 0-1 0 0,0 0 0 0 0,0 1 1 0 0,0-1-1 0 0,0 0 0 0 0,0 1 1 0 0,0-1-1 0 0,0 0 0 0 0,8 8-85 0 0,11 2-182 0 0,-3-4 92 0 0,13 4-415 0 0,46 23-1 0 0,-67-29 514 0 0,-1 1 0 0 0,1 0 0 0 0,-1 0 0 0 0,0 1 0 0 0,0-1 0 0 0,-1 1 0 0 0,0 1 0 0 0,0-1 0 0 0,0 1 0 0 0,7 12-1 0 0,-12-17 70 0 0,1 1-1 0 0,-1 0 1 0 0,1 0-1 0 0,-1 0 0 0 0,0 1 1 0 0,0-1-1 0 0,-1 0 1 0 0,1 0-1 0 0,-1 0 0 0 0,1 1 1 0 0,-1-1-1 0 0,0 0 1 0 0,0 1-1 0 0,0-1 0 0 0,-2 6 1 0 0,1-4 62 0 0,-1-1 1 0 0,1 1-1 0 0,-1-1 0 0 0,0 0 1 0 0,-1 0-1 0 0,1 0 1 0 0,-1 0-1 0 0,1 0 1 0 0,-1-1-1 0 0,-4 5 0 0 0,-1-1 124 0 0,0 0 0 0 0,-1 0 0 0 0,1-1 0 0 0,-1 0 0 0 0,0-1 0 0 0,-1 0 0 0 0,1 0 0 0 0,-1-1 0 0 0,-11 3 0 0 0,9-3 23 0 0,-1-1 0 0 0,-18 1 0 0 0,25-3-224 0 0,-1-1 0 0 0,1 0 1 0 0,0 0-1 0 0,0-1 0 0 0,-1 0 0 0 0,1 0 1 0 0,-6-2-1 0 0,10 3-149 0 0,1-1 0 0 0,-1 0 0 0 0,0 1 0 0 0,1-1 0 0 0,-1 0 0 0 0,1 0 0 0 0,0 0 0 0 0,-1 0 0 0 0,1 0 0 0 0,0 0 0 0 0,-1-1 0 0 0,1 1 0 0 0,-1-2 0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18.0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17 3516 0 0,'-9'-10'14202'0'0,"10"4"-13524"0"0,-1 5-520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18.4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74 616 0 0,'-26'-21'12620'0'0,"17"11"-10995"0"0,9 10-1572 0 0,0 0 0 0 0,0-1 0 0 0,0 1 0 0 0,0-1 0 0 0,0 1 0 0 0,0 0 0 0 0,0-1 0 0 0,0 1 0 0 0,0 0 0 0 0,0-1 0 0 0,0 1 0 0 0,0-1 0 0 0,0 1-1 0 0,0 0 1 0 0,0-1 0 0 0,0 1 0 0 0,0 0 0 0 0,0-1 0 0 0,0 1 0 0 0,0 0 0 0 0,1-1 0 0 0,-1 1 0 0 0,0 0 0 0 0,0-1 0 0 0,1 1 0 0 0,-1 0 0 0 0,0-1 0 0 0,0 1-1 0 0,1 0 1 0 0,-1 0 0 0 0,0-1 0 0 0,0 1 0 0 0,1 0 0 0 0,-1 0 0 0 0,0 0 0 0 0,1 0 0 0 0,-1-1 0 0 0,1 1 0 0 0,16-6 118 0 0,-15 6-69 0 0,16-4-143 0 0,0 0-1 0 0,25 0 1 0 0,9-2-1083 0 0,27-1-5383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18.8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223 0 1704 0 0,'-7'4'5144'0'0,"5"-3"-4690"0"0,0 0-1 0 0,-1 0 1 0 0,1 1 0 0 0,0-1 0 0 0,0 1-1 0 0,0 0 1 0 0,1-1 0 0 0,-1 1-1 0 0,0 0 1 0 0,1 0 0 0 0,-1 0 0 0 0,1 1-1 0 0,-1-1 1 0 0,1 0 0 0 0,0 0-1 0 0,-1 3 1 0 0,-2 7 71 0 0,-7 25 0 0 0,9-26-131 0 0,-12 58 282 0 0,-9 131-1 0 0,5-32 188 0 0,16-153-684 0 0,-1 0 0 0 0,0 0 1 0 0,-8 22-1 0 0,9-33-100 0 0,0 1 1 0 0,-1 0 0 0 0,1-1 0 0 0,-1 1-1 0 0,0-1 1 0 0,0 0 0 0 0,0 0 0 0 0,0 0-1 0 0,-1 0 1 0 0,0-1 0 0 0,0 1 0 0 0,0-1-1 0 0,0 0 1 0 0,-6 3 0 0 0,-31 16 1551 0 0,43-22-1606 0 0,0 1-1 0 0,0-1 0 0 0,-1 1 0 0 0,1-1 1 0 0,0 0-1 0 0,0 0 0 0 0,-1 0 0 0 0,1 0 1 0 0,3 0-1 0 0,4-1-196 0 0,124-8-2936 0 0,-45-7-6921 0 0,-69 12 3736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19.5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78 117 1740 0 0,'0'-23'14040'0'0,"1"29"-12148"0"0,-3 24-1271 0 0,-2 0-1 0 0,-10 47 0 0 0,5-33-152 0 0,-22 124 794 0 0,31-167-1259 0 0,0-1 0 0 0,0 1-1 0 0,0-1 1 0 0,0 1 0 0 0,0-1 0 0 0,0 1 0 0 0,0-1 0 0 0,-1 1 0 0 0,1-1 0 0 0,0 1 0 0 0,0-1 0 0 0,0 1 0 0 0,-1-1 0 0 0,1 1 0 0 0,0-1 0 0 0,-1 0 0 0 0,1 1 0 0 0,0-1 0 0 0,-1 1 0 0 0,-3-8-229 0 0,1-17-367 0 0,4-20 116 0 0,1 0 0 0 0,15-75 0 0 0,-17 119 479 0 0,3-21 277 0 0,1 1 0 0 0,1 0 0 0 0,1 0 0 0 0,0 0 0 0 0,12-24 0 0 0,-15 38-256 0 0,1 0 1 0 0,0 1 0 0 0,-1-1-1 0 0,2 1 1 0 0,-1 0 0 0 0,1 0-1 0 0,-1 0 1 0 0,10-6 0 0 0,-9 8-103 0 0,0 0 0 0 0,-1 1 1 0 0,1-1-1 0 0,0 1 0 0 0,0 0 1 0 0,0 1-1 0 0,0-1 0 0 0,1 1 1 0 0,-1 0-1 0 0,0 0 0 0 0,1 1 0 0 0,6-1 1 0 0,-6 2-185 0 0,1-1-1 0 0,0 1 1 0 0,-1 0 0 0 0,1 1-1 0 0,-1 0 1 0 0,1 0 0 0 0,-1 0-1 0 0,0 0 1 0 0,0 1 0 0 0,0 0-1 0 0,11 8 1 0 0,-13-8 131 0 0,-1 0-1 0 0,1 0 0 0 0,-1 0 1 0 0,1 0-1 0 0,-1 1 1 0 0,0-1-1 0 0,0 1 0 0 0,0 0 1 0 0,-1 0-1 0 0,1 0 1 0 0,-1 0-1 0 0,0 0 0 0 0,0 1 1 0 0,-1-1-1 0 0,1 1 1 0 0,-1-1-1 0 0,1 8 0 0 0,-2-9 125 0 0,0 0-1 0 0,0 0 0 0 0,-1 0 0 0 0,1 0 0 0 0,-1 0 1 0 0,0 0-1 0 0,0 0 0 0 0,0 0 0 0 0,0-1 0 0 0,0 1 0 0 0,0 0 1 0 0,-1-1-1 0 0,0 1 0 0 0,1-1 0 0 0,-1 0 0 0 0,0 1 1 0 0,0-1-1 0 0,0 0 0 0 0,0 0 0 0 0,-1 0 0 0 0,-1 1 1 0 0,-5 4 195 0 0,0-1 0 0 0,0-1 1 0 0,-1 0-1 0 0,-14 6 1 0 0,-45 11 920 0 0,23-9-177 0 0,45-12-952 0 0,1-1-40 0 0,0 1 1 0 0,0-1-1 0 0,1 0 1 0 0,-1 1-1 0 0,0-1 1 0 0,0 1-1 0 0,1-1 1 0 0,-1 1-1 0 0,0-1 1 0 0,1 0-1 0 0,-1 1 1 0 0,0-1-1 0 0,1 0 1 0 0,-1 1-1 0 0,0-1 1 0 0,1 0-1 0 0,-1 0 1 0 0,1 1-1 0 0,-1-1 0 0 0,1 0 1 0 0,-1 0-1 0 0,0 0 1 0 0,1 1-1 0 0,0-1 1 0 0,18 5-888 0 0,-6-2 439 0 0,-9-1 423 0 0,1-1 1 0 0,-1 1-1 0 0,0 0 0 0 0,0 0 1 0 0,-1 0-1 0 0,1 0 1 0 0,0 1-1 0 0,-1-1 1 0 0,1 1-1 0 0,-1 0 1 0 0,0 0-1 0 0,0 0 0 0 0,0 1 1 0 0,0-1-1 0 0,2 5 1 0 0,-3-5 190 0 0,-1 0 1 0 0,0 0-1 0 0,0 0 1 0 0,0 0-1 0 0,0 0 1 0 0,0 1-1 0 0,-1-1 1 0 0,1 0-1 0 0,-1 0 0 0 0,0 1 1 0 0,0-1-1 0 0,0 0 1 0 0,0 1-1 0 0,-1-1 1 0 0,1 0-1 0 0,-1 0 1 0 0,0 1-1 0 0,0-1 1 0 0,0 0-1 0 0,-3 5 1 0 0,1-3 190 0 0,0 1-1 0 0,0-1 1 0 0,-1 0 0 0 0,0-1 0 0 0,0 1 0 0 0,0-1 0 0 0,-1 1-1 0 0,1-1 1 0 0,-1 0 0 0 0,0-1 0 0 0,0 1 0 0 0,0-1 0 0 0,-11 4-1 0 0,9-4-108 0 0,0 0-1 0 0,0-1 0 0 0,0 1 0 0 0,-1-2 0 0 0,1 1 0 0 0,-1-1 0 0 0,1 0 1 0 0,-1-1-1 0 0,1 0 0 0 0,-14-1 0 0 0,17 1-280 0 0,0-1 1 0 0,1 0-1 0 0,-1 0 0 0 0,1 0 0 0 0,-1 0 1 0 0,1-1-1 0 0,-1 1 0 0 0,1-1 1 0 0,0 0-1 0 0,-3-2 0 0 0,-5-7-3382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22.4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902 16 468 0 0,'-2'-7'7851'0'0,"0"6"-7301"0"0,1-1 1 0 0,0 1-1 0 0,-1 0 1 0 0,0 1-1 0 0,1-1 1 0 0,-4-1-1 0 0,4 2-318 0 0,-1 0-7 0 0,-39 4 547 0 0,0 3-1 0 0,1 1 1 0 0,0 2 0 0 0,-68 27 0 0 0,87-27-704 0 0,0 0 1 0 0,1 1 0 0 0,0 1 0 0 0,1 1 0 0 0,0 1 0 0 0,1 1 0 0 0,1 0 0 0 0,0 1 0 0 0,1 1 0 0 0,1 1 0 0 0,1 0 0 0 0,-14 22 0 0 0,9-8-7 0 0,2 0 1 0 0,1 1 0 0 0,2 0 0 0 0,1 1-1 0 0,1 1 1 0 0,2 0 0 0 0,-5 37 0 0 0,5-1 5 0 0,3 0 1 0 0,2 102 0 0 0,23 143 287 0 0,-17-314-355 0 0,-1 3 7 0 0,9 187 78 0 0,-10-165-71 0 0,-1-1 0 0 0,-1 0 0 0 0,-1 0 0 0 0,-1-1 0 0 0,-11 34-1 0 0,13-50-4 0 0,-1-1-1 0 0,0 1 0 0 0,-1-1 1 0 0,1 0-1 0 0,-1-1 0 0 0,-1 1 1 0 0,0-1-1 0 0,0 0 1 0 0,-9 8-1 0 0,5-6-3 0 0,-2 0-1 0 0,1-1 1 0 0,-1 0-1 0 0,-1-1 1 0 0,-16 7 0 0 0,-38 13 305 0 0,65-26-282 0 0,-10 4 127 0 0,12-2-160 0 0,3-1-3 0 0,12 2 17 0 0,5 0-31 0 0,0 1 0 0 0,-1 0-1 0 0,0 2 1 0 0,0 0 0 0 0,0 1 0 0 0,27 17-1 0 0,-34-18 14 0 0,-2 1 0 0 0,1 0 0 0 0,-1 1 0 0 0,0 0 0 0 0,-1 0 0 0 0,0 1 0 0 0,-1 0-1 0 0,0 1 1 0 0,0 0 0 0 0,-1 0 0 0 0,7 14 0 0 0,0 8 20 0 0,-2 1-1 0 0,0 0 1 0 0,11 67 0 0 0,4 110 227 0 0,-24-181-178 0 0,5 50 164 0 0,33 280 1935 0 0,0-127-1347 0 0,-28-181-701 0 0,1 0-1 0 0,31 69 0 0 0,-37-104-243 0 0,0-1 0 0 0,1 0 0 0 0,1-1 1 0 0,0 0-1 0 0,1 0 0 0 0,1-1 0 0 0,0-1 0 0 0,1 0 0 0 0,1 0 0 0 0,-1-2 0 0 0,2 1 0 0 0,0-2 1 0 0,0 0-1 0 0,1-1 0 0 0,0 0 0 0 0,0-2 0 0 0,1 0 0 0 0,0 0 0 0 0,1-2 0 0 0,17 4 1 0 0,-4-3-1463 0 0,0-1 1 0 0,48 0-1 0 0,16-7-6496 0 0,-66-1 3246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23.5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412 0 1324 0 0,'5'5'5452'0'0,"-4"-5"-5269"0"0,-1 0 0 0 0,1 1 0 0 0,-1-1 0 0 0,1 1 0 0 0,-1-1 0 0 0,0 1 0 0 0,1-1 0 0 0,-1 1 0 0 0,0 0 0 0 0,1-1 0 0 0,-1 1 0 0 0,0-1 0 0 0,0 1 0 0 0,0 0 0 0 0,1-1 0 0 0,-1 1 0 0 0,0-1 0 0 0,0 1 0 0 0,0 0 0 0 0,0-1 0 0 0,0 1 0 0 0,0 0 0 0 0,0-1 0 0 0,0 1 0 0 0,-1 0 0 0 0,1-1 0 0 0,0 1 0 0 0,0-1 0 0 0,0 1 0 0 0,-1 0 0 0 0,1-1 0 0 0,0 1 0 0 0,-1 0 0 0 0,-2 2-55 0 0,1 1-1 0 0,-1-1 0 0 0,0 0 1 0 0,-4 4-1 0 0,-4 4 541 0 0,-40 43 806 0 0,-14 17-443 0 0,34-30-786 0 0,1 2 0 0 0,3 2 0 0 0,1 0 0 0 0,2 2 0 0 0,-28 81 0 0 0,30-62-169 0 0,4 2 0 0 0,3 0-1 0 0,2 1 1 0 0,4 0 0 0 0,3 1 0 0 0,4 119 0 0 0,9-92-33 0 0,4 0 0 0 0,4 0 1 0 0,4-1-1 0 0,39 114 0 0 0,-22-109-40 0 0,4-2-1 0 0,4-2 1 0 0,4-2 0 0 0,4-2-1 0 0,79 106 1 0 0,-89-146 65 0 0,1-2 1 0 0,3-2-1 0 0,90 75 1 0 0,-56-62 639 0 0,157 91 0 0 0,402 167 1860 0 0,-411-210-2348 0 0,9 5-479 0 0,-231-112 256 0 0,-4-2-49 0 0,-1 0 0 0 0,1 0 1 0 0,0 0-1 0 0,0 0 0 0 0,0-1 0 0 0,0 1 1 0 0,0-1-1 0 0,0 1 0 0 0,0-1 0 0 0,0 0 1 0 0,0 0-1 0 0,0 1 0 0 0,0-1 0 0 0,2-1 1 0 0,-3 1-9 0 0,-1 0 1 0 0,1-1-1 0 0,-1 1 1 0 0,1-1-1 0 0,0 1 1 0 0,-1 0-1 0 0,1-1 1 0 0,-1 1-1 0 0,1-1 1 0 0,-1 1-1 0 0,1-1 1 0 0,-1 0 0 0 0,0 1-1 0 0,1-1 1 0 0,-1 1-1 0 0,0-1 1 0 0,1 0-1 0 0,-1-1 1 0 0,4-13-1810 0 0,-3 11 756 0 0,1-9-3424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6:22.1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0 106 1764 0 0,'10'-10'11827'0'0,"0"5"-11223"0"0,1 0 0 0 0,-1 0-1 0 0,1 2 1 0 0,0-1 0 0 0,1 1-1 0 0,-1 1 1 0 0,12-2 0 0 0,90-3-541 0 0,-64 5 251 0 0,306-16-799 0 0,238-17-3575 0 0,-590 35 3364 0 0,8-3-552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24.0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68 2000 0 0,'-10'-13'4552'0'0,"4"6"-1824"0"0,1-1 0 0 0,0 1 0 0 0,-7-15 358 0 0,11 16-2443 0 0,1 1 549 0 0,7 7-925 0 0,-4 0-232 0 0,0 0 1 0 0,0 0 0 0 0,-1 1-1 0 0,1-1 1 0 0,-1 1 0 0 0,5 4-1 0 0,-2 0-1 0 0,79 73-44 0 0,-58-57-17 0 0,-1 1 0 0 0,-1 1 0 0 0,23 31 0 0 0,-46-55 57 0 0,0 0-1 0 0,0 1 1 0 0,0-1-1 0 0,0 0 1 0 0,0 1-1 0 0,-1-1 1 0 0,1 0-1 0 0,0 1 0 0 0,-1-1 1 0 0,0 1-1 0 0,1-1 1 0 0,-1 1-1 0 0,0-1 1 0 0,1 1-1 0 0,-1 0 1 0 0,0-1-1 0 0,0 1 1 0 0,-1-1-1 0 0,1 1 1 0 0,0-1-1 0 0,0 1 1 0 0,-1 1-1 0 0,-1 0 56 0 0,1-1-1 0 0,-1 1 1 0 0,0-1-1 0 0,1 1 1 0 0,-1-1 0 0 0,0 0-1 0 0,-1 0 1 0 0,1 0-1 0 0,0 0 1 0 0,-5 2-1 0 0,-130 74 1792 0 0,84-50-5136 0 0,0 2-7619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25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7 169 1676 0 0,'-6'-55'9282'0'0,"5"30"-5415"0"0,3-33 0 0 0,-1 27-2118 0 0,7 54-1092 0 0,20 133 413 0 0,24 121-211 0 0,14-3-205 0 0,-41-195 331 0 0,51 112-1 0 0,-75-189-966 0 0,0 1 103 0 0,1 1-1 0 0,-1-1 0 0 0,1 0 0 0 0,0 1 0 0 0,0-1 0 0 0,0 0 0 0 0,0 0 0 0 0,1 0 1 0 0,-1 0-1 0 0,5 3 0 0 0,-6-6-101 0 0,0 1 1 0 0,0-1-1 0 0,0 0 0 0 0,-1 0 1 0 0,1 0-1 0 0,0 0 1 0 0,0 0-1 0 0,0 0 0 0 0,0 0 1 0 0,-1 0-1 0 0,1 0 1 0 0,0 0-1 0 0,0 0 0 0 0,0-1 1 0 0,0 1-1 0 0,-1 0 0 0 0,1-1 1 0 0,0 1-1 0 0,0 0 1 0 0,-1-1-1 0 0,1 1 0 0 0,0-1 1 0 0,-1 1-1 0 0,1-1 1 0 0,0 1-1 0 0,0-2 0 0 0,14-16 83 0 0,-3-2-165 0 0,-2 1 1 0 0,0-1-1 0 0,10-32 0 0 0,15-67-614 0 0,-26 87 525 0 0,57-249-1043 0 0,33-108 331 0 0,-94 373 601 0 0,-2 4-1093 0 0,1-1 0 0 0,10-19 0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25.8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25 1212 0 0,'13'-9'9798'0'0,"-8"4"-7621"0"0,-4 4-1716 0 0,0 0-1 0 0,0-1 1 0 0,0 1 0 0 0,0 0 0 0 0,-1-1-1 0 0,2-1 1 0 0,-13 5-89 0 0,2 4-151 0 0,1 1 1 0 0,1 1 0 0 0,-1-1 0 0 0,2 1 0 0 0,-1 1-1 0 0,1-1 1 0 0,0 1 0 0 0,0 0 0 0 0,1 0 0 0 0,1 1 0 0 0,-1 0-1 0 0,2-1 1 0 0,-5 17 0 0 0,4-9-109 0 0,0 1 0 0 0,2 0 0 0 0,0 0-1 0 0,1 0 1 0 0,0 0 0 0 0,2 0 0 0 0,2 22 0 0 0,-1-33-70 0 0,-1 1-1 0 0,1 0 1 0 0,0-1 0 0 0,1 1 0 0 0,0-1-1 0 0,0 0 1 0 0,0 0 0 0 0,1 0-1 0 0,7 9 1 0 0,-9-13-40 0 0,0 0 0 0 0,1 0-1 0 0,-1 0 1 0 0,1-1 0 0 0,0 1 0 0 0,0-1-1 0 0,0 1 1 0 0,0-1 0 0 0,0 0 0 0 0,1-1 0 0 0,-1 1-1 0 0,1 0 1 0 0,-1-1 0 0 0,1 0 0 0 0,-1 0-1 0 0,1 0 1 0 0,0 0 0 0 0,0 0 0 0 0,-1-1-1 0 0,1 0 1 0 0,5 0 0 0 0,-2-1-33 0 0,1 0 0 0 0,-1 0 0 0 0,0-1 0 0 0,1 0 0 0 0,-1-1 0 0 0,0 1 0 0 0,0-2 0 0 0,-1 1 0 0 0,1 0 0 0 0,-1-1 0 0 0,1-1 0 0 0,-1 1 0 0 0,0-1 0 0 0,-1 0 0 0 0,1 0 0 0 0,-1 0 1 0 0,5-8-1 0 0,-3 3 137 0 0,0 1 1 0 0,-1-2 0 0 0,0 1 0 0 0,0-1-1 0 0,-1 1 1 0 0,-1-1 0 0 0,0-1 0 0 0,-1 1-1 0 0,0-1 1 0 0,2-13 0 0 0,-4 13 52 0 0,0 1-1 0 0,0-1 1 0 0,-2 1-1 0 0,1-1 1 0 0,-2 1 0 0 0,1 0-1 0 0,-7-21 1 0 0,7 25-239 0 0,-1 1 1 0 0,-1 0-1 0 0,1 0 0 0 0,-1 0 1 0 0,0 0-1 0 0,0 0 1 0 0,0 0-1 0 0,-1 1 0 0 0,-5-7 1 0 0,3 8-131 0 0,0 0 1 0 0,0 0-1 0 0,0 0 0 0 0,-1 1 1 0 0,-12-5-1 0 0,5 1 113 0 0,11 6 61 0 0,1 0 0 0 0,0 1 0 0 0,-1-1-1 0 0,1 0 1 0 0,0 1 0 0 0,-1 0 0 0 0,1-1-1 0 0,-1 1 1 0 0,1 0 0 0 0,-1 0 0 0 0,1 0-1 0 0,-1 1 1 0 0,1-1 0 0 0,0 1 0 0 0,-1-1-1 0 0,1 1 1 0 0,-5 2 0 0 0,-16 8-1997 0 0,3 2-4518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26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33 1776 0 0,'-51'-21'16499'0'0,"60"15"-15125"0"0,3 5-1195 0 0,-1-1 0 0 0,1 2 0 0 0,13 0 0 0 0,1 0-80 0 0,6-1-176 0 0,116-1-115 0 0,-110 4-2259 0 0,71 11 0 0 0,-107-12 1718 0 0,1 0-1 0 0,0 0 1 0 0,0 0-1 0 0,-1 0 1 0 0,5 3-1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26.7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0 1336 0 0,'-21'15'11582'0'0,"21"-15"-11449"0"0,8 2 398 0 0,-1-1 1 0 0,0 0 0 0 0,1 0 0 0 0,-1 0-1 0 0,1-1 1 0 0,-1 0 0 0 0,12-2 0 0 0,0 1-265 0 0,330 2-1504 0 0,-329 0 488 0 0,50 2-1257 0 0,-21-2-5823 0 0,-34-1 4482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27.3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52 188 3540 0 0,'-17'-46'6087'0'0,"-18"-88"0"0"0,35 126-5094 0 0,4 11 122 0 0,4 13-201 0 0,42 141 477 0 0,-37-112-1197 0 0,50 162 794 0 0,38 141 409 0 0,-81-266-1170 0 0,30 124 764 0 0,-44-193-576 0 0,-6-13-402 0 0,0 0 1 0 0,0 1-1 0 0,1-1 0 0 0,-1 0 1 0 0,0 0-1 0 0,0 0 1 0 0,1 1-1 0 0,-1-1 1 0 0,0 0-1 0 0,1 0 1 0 0,-1 0-1 0 0,0 0 1 0 0,0 1-1 0 0,1-1 0 0 0,-1 0 1 0 0,0 0-1 0 0,1 0 1 0 0,-1 0-1 0 0,0 0 1 0 0,1 0-1 0 0,-1 0 1 0 0,0 0-1 0 0,1 0 1 0 0,0-1-7 0 0,1 1 1 0 0,-1-1-1 0 0,0 0 1 0 0,0 0 0 0 0,0 1-1 0 0,0-1 1 0 0,0 0 0 0 0,0 0-1 0 0,0 0 1 0 0,0 0-1 0 0,0 0 1 0 0,0 0 0 0 0,-1-1-1 0 0,1 1 1 0 0,1-1 0 0 0,12-26-69 0 0,21-52 1 0 0,-17 35-20 0 0,169-437-417 0 0,-122 307-1137 0 0,-16 61-3846 0 0,-46 109 4710 0 0,-1 0 0 0 0,1 0 1 0 0,0 0-1 0 0,0 1 1 0 0,0 0-1 0 0,6-6 0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27.9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274 57 2108 0 0,'12'-15'10314'0'0,"0"-6"-6343"0"0,-12 21-3682 0 0,0-1-251 0 0,0 0 1 0 0,0 1-1 0 0,0-1 1 0 0,0 1-1 0 0,0-1 1 0 0,-1 1-1 0 0,1-1 1 0 0,0 0 0 0 0,0 1-1 0 0,-1-1 1 0 0,1 1-1 0 0,0-1 1 0 0,-1 1-1 0 0,1-1 1 0 0,0 1 0 0 0,-1-1-1 0 0,1 1 1 0 0,-1-1-1 0 0,-7-1 150 0 0,0 0 0 0 0,0 0-1 0 0,1 0 1 0 0,-1 1 0 0 0,0 1-1 0 0,0-1 1 0 0,0 1 0 0 0,0 1-1 0 0,0-1 1 0 0,0 2 0 0 0,0-1-1 0 0,0 1 1 0 0,0 0 0 0 0,-14 6 0 0 0,12-4-104 0 0,0 1 0 0 0,0 0 0 0 0,1 0 0 0 0,-1 1 0 0 0,1 1 0 0 0,1-1 1 0 0,-1 1-1 0 0,1 1 0 0 0,1 0 0 0 0,-11 13 0 0 0,11-11 34 0 0,0 0 0 0 0,1 0 1 0 0,1 1-1 0 0,0 0 0 0 0,1 0 0 0 0,-1 0 0 0 0,2 1 0 0 0,0 0 0 0 0,0-1 0 0 0,1 1 0 0 0,1 0 0 0 0,0 0 0 0 0,1 18 1 0 0,1-21-67 0 0,-1 1 1 0 0,2 0-1 0 0,0-1 1 0 0,0 1-1 0 0,0-1 1 0 0,1 0-1 0 0,1 0 1 0 0,0 0-1 0 0,0 0 1 0 0,0 0-1 0 0,1-1 1 0 0,1 0-1 0 0,-1 0 1 0 0,1 0-1 0 0,1-1 1 0 0,-1 0-1 0 0,9 7 1 0 0,-5-6-129 0 0,0-1 1 0 0,1-1 0 0 0,0 1 0 0 0,0-2 0 0 0,0 1 0 0 0,1-1 0 0 0,0-1 0 0 0,0 0 0 0 0,0-1 0 0 0,0-1 0 0 0,1 1 0 0 0,16-1 0 0 0,0-1-967 0 0,0-1 1 0 0,1-2-1 0 0,-1-1 0 0 0,35-7 0 0 0,-35 3-1823 0 0,-1-1 1 0 0,43-17-1 0 0,-29 6-3706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28.3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311 67 1932 0 0,'8'-16'10346'0'0,"-8"12"-9083"0"0,0 3-1002 0 0,0 0 0 0 0,0 0-1 0 0,0 0 1 0 0,0 0 0 0 0,0 0-1 0 0,0 0 1 0 0,-1 0 0 0 0,1 0-1 0 0,0 0 1 0 0,0 0 0 0 0,-1 0 0 0 0,1 0-1 0 0,-2-1 420 0 0,2 1-587 0 0,0 0 0 0 0,-1 1 0 0 0,1-1 0 0 0,-1 0 1 0 0,1 1-1 0 0,-1-1 0 0 0,1 1 0 0 0,-1-1 0 0 0,1 0 1 0 0,-1 1-1 0 0,0 0 0 0 0,1-1 0 0 0,-1 1 0 0 0,0-1 1 0 0,1 1-1 0 0,-2-1 0 0 0,-11-4 402 0 0,13 4-468 0 0,-10-2 129 0 0,0 0 1 0 0,0 0 0 0 0,0 1-1 0 0,0 0 1 0 0,-1 1 0 0 0,1 0 0 0 0,-1 0-1 0 0,1 1 1 0 0,0 1 0 0 0,-1 0-1 0 0,1 0 1 0 0,-1 1 0 0 0,1 0-1 0 0,0 1 1 0 0,0 0 0 0 0,0 1-1 0 0,-15 8 1 0 0,18-9-77 0 0,1 1 1 0 0,0 0-1 0 0,0 0 1 0 0,0 0-1 0 0,1 1 0 0 0,-1 0 1 0 0,1 0-1 0 0,0 1 1 0 0,1-1-1 0 0,-1 1 1 0 0,1 0-1 0 0,0 0 0 0 0,1 0 1 0 0,-1 1-1 0 0,1-1 1 0 0,1 1-1 0 0,-1 0 1 0 0,1 0-1 0 0,0 0 0 0 0,1 0 1 0 0,-1 0-1 0 0,1 0 1 0 0,1 1-1 0 0,-1-1 0 0 0,2 13 1 0 0,1-10-33 0 0,-1-1 0 0 0,2 1-1 0 0,-1-1 1 0 0,1 1 0 0 0,1-1 0 0 0,0 0 0 0 0,0 0 0 0 0,0 0-1 0 0,1-1 1 0 0,1 0 0 0 0,-1 0 0 0 0,1 0 0 0 0,1 0 0 0 0,0-1-1 0 0,0 0 1 0 0,0-1 0 0 0,0 0 0 0 0,12 8 0 0 0,-5-5-206 0 0,0-1-1 0 0,1 0 1 0 0,0-1 0 0 0,0-1 0 0 0,1 0 0 0 0,-1-1 0 0 0,1-1 0 0 0,0 0-1 0 0,1-1 1 0 0,19 1 0 0 0,-11-3-1015 0 0,1-2 0 0 0,-1 0 0 0 0,1-2 0 0 0,48-10-1 0 0,-49 6-2156 0 0,0-1-1 0 0,36-17 0 0 0,-36 12-2203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29.0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0 2176 0 0,'-14'6'15223'0'0,"15"-5"-15098"0"0,1-1 0 0 0,-1 1 0 0 0,0-1 0 0 0,1 0 1 0 0,-1 0-1 0 0,0 0 0 0 0,1 0 0 0 0,-1 0 0 0 0,1 0 0 0 0,-1 0 0 0 0,2 0 0 0 0,8-1 369 0 0,567 13 2113 0 0,-538-11-2926 0 0,42 2 553 0 0,-28-3-5859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29.4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45 149 2616 0 0,'-8'-9'3151'0'0,"3"4"-1790"0"0,1 1-1 0 0,0-1 1 0 0,0 0 0 0 0,0-1 0 0 0,0 1-1 0 0,1-1 1 0 0,-5-11 0 0 0,8 16-1242 0 0,-1 0 1 0 0,1 0-1 0 0,0 0 0 0 0,0 0 1 0 0,0 0-1 0 0,0 0 1 0 0,0 0-1 0 0,0 0 0 0 0,0 0 1 0 0,1 0-1 0 0,-1 0 1 0 0,0 0-1 0 0,1 0 0 0 0,-1 0 1 0 0,0 0-1 0 0,1 0 1 0 0,0 0-1 0 0,0-2 0 0 0,1 2-29 0 0,-1-1 0 0 0,1 1-1 0 0,-1-1 1 0 0,1 1 0 0 0,-1 0-1 0 0,1-1 1 0 0,0 1-1 0 0,0 0 1 0 0,2-1 0 0 0,5-1-41 0 0,0 0 0 0 0,-1 1 0 0 0,16-3 0 0 0,-17 4 72 0 0,130-18-520 0 0,-5 2-4178 0 0,-125 15 3536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6:22.5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26 720 0 0,'-60'-25'13305'0'0,"54"24"-12807"0"0,5 1-426 0 0,0 1 1 0 0,1-1 0 0 0,-1 1 0 0 0,0-1 0 0 0,0 0-1 0 0,1 1 1 0 0,-1 0 0 0 0,0-1 0 0 0,1 1 0 0 0,-1-1-1 0 0,0 1 1 0 0,1 0 0 0 0,-1-1 0 0 0,1 1-1 0 0,-1 0 1 0 0,1 0 0 0 0,0-1 0 0 0,-1 1 0 0 0,1 0-1 0 0,0 0 1 0 0,-1 0 0 0 0,1 0 0 0 0,0-1-1 0 0,0 1 1 0 0,0 0 0 0 0,0 0 0 0 0,0 0 0 0 0,0 0-1 0 0,0 1 1 0 0,-23 419 3712 0 0,21-313-3578 0 0,8 163-154 0 0,-5-237-425 0 0,0-14-591 0 0,1 37-1297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29.9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 0 1288 0 0,'-1'0'1953'0'0,"-31"8"6835"0"0,31-7-8671 0 0,1 0-1 0 0,-1-1 0 0 0,0 1 1 0 0,1 0-1 0 0,-1 0 1 0 0,1 0-1 0 0,-1 0 0 0 0,1 0 1 0 0,-1 0-1 0 0,1 0 1 0 0,0 0-1 0 0,0 0 0 0 0,-1 0 1 0 0,1 0-1 0 0,0 0 1 0 0,0 0-1 0 0,0 0 0 0 0,0 0 1 0 0,0 2-1 0 0,0 1 226 0 0,-3 30 890 0 0,1 40 0 0 0,2-34-731 0 0,5 155 733 0 0,-2-112-939 0 0,11 85 431 0 0,0-9-128 0 0,-14-149-578 0 0,0-1 1 0 0,0 1-1 0 0,0-1 1 0 0,-2 1-1 0 0,1-1 1 0 0,-4 11 0 0 0,4-16 19 0 0,-1 1 0 0 0,0-1 0 0 0,0 0 0 0 0,0 1 0 0 0,-1-1 0 0 0,1 0 0 0 0,-1-1 0 0 0,0 1 0 0 0,-1 0 0 0 0,1-1 0 0 0,0 1 0 0 0,-1-1 0 0 0,-7 5 0 0 0,7-6 81 0 0,0 2 158 0 0,0-1-1 0 0,0-1 1 0 0,-1 1-1 0 0,1-1 1 0 0,-1 1 0 0 0,-8 2-1 0 0,25-5-325 0 0,0-1 0 0 0,-1 0-1 0 0,22-4 1 0 0,5-2-43 0 0,114-5-3364 0 0,-51 7-7050 0 0,-78 4 3853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30.3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319 64 600 0 0,'1'-17'8417'0'0,"-1"12"-6851"0"0,0 2-634 0 0,0 0 0 0 0,0 0-1 0 0,0 1 1 0 0,0-1 0 0 0,-1 0 0 0 0,1 0 0 0 0,-2-3-1 0 0,2 5-806 0 0,-1 0-1 0 0,1 1 1 0 0,-1-1-1 0 0,0 0 1 0 0,1 0-1 0 0,-1 0 1 0 0,0 0-1 0 0,0 1 1 0 0,0-1-1 0 0,1 0 1 0 0,-1 0-1 0 0,0 1 1 0 0,0-1-1 0 0,0 1 1 0 0,0-1-1 0 0,0 1 1 0 0,0-1-1 0 0,0 1 1 0 0,0 0-1 0 0,0-1 1 0 0,0 1-1 0 0,0 0 1 0 0,-2 0-1 0 0,-10-1 169 0 0,0 0-1 0 0,0 2 1 0 0,0-1-1 0 0,1 2 1 0 0,-1-1-1 0 0,0 2 1 0 0,1 0-1 0 0,-1 0 1 0 0,-12 6-1 0 0,12-4-76 0 0,0 1 1 0 0,1 0-1 0 0,0 1 1 0 0,1 0-1 0 0,-1 1 0 0 0,1 0 1 0 0,1 1-1 0 0,-16 15 1 0 0,22-19-183 0 0,0-1 0 0 0,1 1 0 0 0,0 0 0 0 0,0 0 0 0 0,0 0 0 0 0,0 0 0 0 0,1 1 0 0 0,0-1 1 0 0,0 1-1 0 0,1-1 0 0 0,-1 1 0 0 0,1 0 0 0 0,0 0 0 0 0,1-1 0 0 0,-1 1 0 0 0,1 0 0 0 0,0 0 0 0 0,1 0 0 0 0,0 0 1 0 0,0-1-1 0 0,0 1 0 0 0,0 0 0 0 0,1-1 0 0 0,0 1 0 0 0,0-1 0 0 0,0 1 0 0 0,1-1 0 0 0,0 0 0 0 0,4 6 0 0 0,1 0-183 0 0,1 1-1 0 0,1-2 0 0 0,0 1 0 0 0,0-1 0 0 0,1-1 0 0 0,0 1 0 0 0,1-2 0 0 0,0 0 0 0 0,0 0 0 0 0,1-1 0 0 0,0-1 0 0 0,0 0 0 0 0,0-1 1 0 0,17 5-1 0 0,-11-5-856 0 0,0-1 1 0 0,0 0-1 0 0,1-2 1 0 0,-1 0-1 0 0,1-1 1 0 0,-1-1 0 0 0,1-1-1 0 0,-1-1 1 0 0,1 0-1 0 0,19-6 1 0 0,-23 3-2062 0 0,17-7 1 0 0,-11 2-2009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30.7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 3628 0 0,'24'-9'21780'0'0,"-22"5"-23219"0"0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31.4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122 211 2608 0 0,'2'-66'14212'0'0,"-2"67"-14073"0"0,-1 1-1 0 0,0-1 0 0 0,0 1 0 0 0,1 0 1 0 0,-1-1-1 0 0,1 1 0 0 0,-1 0 1 0 0,0 2-1 0 0,-60 498 2901 0 0,13-213 174 0 0,45-280-3164 0 0,2-9-55 0 0,1 0 0 0 0,0 0 0 0 0,0 0 0 0 0,0 0 0 0 0,0 0 0 0 0,0 0 0 0 0,0 0-1 0 0,-1 0 1 0 0,1 0 0 0 0,0 0 0 0 0,0 0 0 0 0,0 0 0 0 0,0 0 0 0 0,0 0 0 0 0,0 0 0 0 0,0 0 0 0 0,-1 0 0 0 0,1-1 0 0 0,0 1 0 0 0,0 0 0 0 0,0 0 0 0 0,0 0 0 0 0,0 0 0 0 0,0 0 0 0 0,0 0 0 0 0,0 0 0 0 0,0-1 0 0 0,0 1 0 0 0,0 0 0 0 0,0 0 0 0 0,0 0 0 0 0,0 0 0 0 0,0 0-1 0 0,-1 0 1 0 0,1-1 0 0 0,0 1 0 0 0,1 0 0 0 0,-4-22-509 0 0,34-473-765 0 0,-26 439 1636 0 0,13-60 0 0 0,-13 93-294 0 0,1 0 1 0 0,1 1-1 0 0,1 0 1 0 0,1 0 0 0 0,16-27-1 0 0,-20 40-83 0 0,1 0 0 0 0,0 1-1 0 0,0 0 1 0 0,1 1 0 0 0,0-1-1 0 0,0 1 1 0 0,1 0 0 0 0,0 1-1 0 0,0 0 1 0 0,10-5 0 0 0,-11 7-22 0 0,0 1 0 0 0,0 0 1 0 0,0 0-1 0 0,0 1 1 0 0,1-1-1 0 0,-1 2 1 0 0,1-1-1 0 0,-1 1 0 0 0,1 1 1 0 0,0-1-1 0 0,-1 1 1 0 0,1 0-1 0 0,0 1 0 0 0,8 1 1 0 0,-5 1-18 0 0,1 0 0 0 0,-1 1 0 0 0,0 0 0 0 0,0 0 0 0 0,-1 1 0 0 0,1 1 1 0 0,-1 0-1 0 0,0 0 0 0 0,0 1 0 0 0,9 9 0 0 0,-13-11 38 0 0,-1 0-1 0 0,1 1 1 0 0,-1 0-1 0 0,0 0 1 0 0,-1 0-1 0 0,1 0 1 0 0,-1 1-1 0 0,-1 0 1 0 0,1 0-1 0 0,-1 0 1 0 0,0 0-1 0 0,-1 0 1 0 0,0 1-1 0 0,0-1 1 0 0,0 1-1 0 0,0 12 1 0 0,-2-14 27 0 0,-1 1 0 0 0,0 0 0 0 0,0 0 0 0 0,0-1 0 0 0,-1 1 0 0 0,0 0 0 0 0,0-1 0 0 0,-1 0 0 0 0,0 0 0 0 0,0 1 0 0 0,0-2 0 0 0,-1 1 0 0 0,-8 9 0 0 0,3-4 3 0 0,0 0-1 0 0,-1-1 1 0 0,0-1 0 0 0,-1 0-1 0 0,-19 13 1 0 0,12-12 54 0 0,0 0 0 0 0,-1-1 0 0 0,-34 11 0 0 0,18-9-57 0 0,-44 6-1 0 0,76-17-55 0 0,1 1 1 0 0,-1-1-1 0 0,0 1 0 0 0,0 0 0 0 0,1 0 0 0 0,-1 0 0 0 0,1 0 0 0 0,-4 3 0 0 0,5-4 30 0 0,1 1 22 0 0,0 0 0 0 0,0 0-1 0 0,0 0 1 0 0,0 0 0 0 0,1 0 0 0 0,-1 0-1 0 0,0 0 1 0 0,0 0 0 0 0,1 0 0 0 0,-1 0 0 0 0,1 2-1 0 0,61 76 531 0 0,-43-52-353 0 0,44 66-129 0 0,2 2 84 0 0,-50-75-496 0 0,2 0 0 0 0,27 26 0 0 0,-34-38-622 0 0,-1 0-1 0 0,1-1 1 0 0,12 8 0 0 0,-17-13-524 0 0,1 1-1 0 0,-1-1 0 0 0,0 0 0 0 0,1 0 1 0 0,6 1-1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31.8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246 37 848 0 0,'9'-17'10768'0'0,"-9"17"-10594"0"0,0-1 0 0 0,0 1 0 0 0,0-1 0 0 0,0 0 0 0 0,0 1 0 0 0,0-1 0 0 0,0 1 0 0 0,0-1 0 0 0,0 0 0 0 0,0 1 0 0 0,-1-1 0 0 0,1 1 0 0 0,0-1 0 0 0,0 0 0 0 0,0 1 0 0 0,-1-1 0 0 0,1 1 0 0 0,0-1 0 0 0,-1 1 0 0 0,1-1 0 0 0,-1 1 0 0 0,0-1-1 0 0,0 0 9 0 0,0 0 0 0 0,0 1-1 0 0,0-1 1 0 0,0 0 0 0 0,-1 1-1 0 0,1-1 1 0 0,0 1 0 0 0,0 0-1 0 0,-1-1 1 0 0,-1 1 0 0 0,-2-1 98 0 0,-1 1 1 0 0,1 0-1 0 0,-1 0 1 0 0,-8 2-1 0 0,3 1-73 0 0,0-1-1 0 0,1 2 1 0 0,-1-1-1 0 0,1 1 0 0 0,0 1 1 0 0,0 0-1 0 0,1 0 0 0 0,-1 1 1 0 0,1 1-1 0 0,0-1 1 0 0,-12 13-1 0 0,14-12-127 0 0,1 0 1 0 0,-1 0-1 0 0,2 0 0 0 0,-1 1 1 0 0,1 0-1 0 0,0 0 1 0 0,1 0-1 0 0,0 1 0 0 0,0 0 1 0 0,1-1-1 0 0,0 1 0 0 0,0 0 1 0 0,-2 18-1 0 0,4-19-30 0 0,1-1-1 0 0,0 1 1 0 0,1-1-1 0 0,0 1 1 0 0,0-1-1 0 0,0 1 1 0 0,1-1-1 0 0,0 0 1 0 0,5 11 0 0 0,-3-8-1 0 0,1-1 1 0 0,0 0 0 0 0,1 0-1 0 0,0-1 1 0 0,0 1 0 0 0,11 9-1 0 0,-6-7-111 0 0,1 0 0 0 0,1-1 0 0 0,0-1 0 0 0,0 0-1 0 0,0-1 1 0 0,1 0 0 0 0,1-1 0 0 0,-1-1 0 0 0,16 5 0 0 0,-7-4-878 0 0,0-2 0 0 0,1 0 0 0 0,-1-2 1 0 0,29 1-1 0 0,-30-4-2006 0 0,0 0 1 0 0,31-6 0 0 0,-18-1-3908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01.9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4 6037 0 0,'0'0'13661'0'0,"-14"-4"-11693"0"0</inkml:trace>
  <inkml:trace contextRef="#ctx0" brushRef="#br0" timeOffset="1">101 728 3764 0 0,'-6'84'13501'0'0,"2"-36"-5497"0"0,2-16-5504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02.5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27 311 2204 0 0,'-5'-46'7721'0'0,"-16"-70"-1"0"0,32 171-5329 0 0,25 107-1817 0 0,171 367 528 0 0,-85-239-164 0 0,83 179 1277 0 0,-201-461-2156 0 0,21 38 556 0 0,-23-44-533 0 0,0 1 0 0 0,0 0 0 0 0,0-1-1 0 0,0 1 1 0 0,1-1 0 0 0,-1 1 0 0 0,0-1 0 0 0,1 0 0 0 0,0 0-1 0 0,0 0 1 0 0,4 2 0 0 0,-5-4-62 0 0,0 1 1 0 0,0-1-1 0 0,0 0 0 0 0,0 0 1 0 0,0 0-1 0 0,0 0 0 0 0,0 0 1 0 0,0-1-1 0 0,-1 1 0 0 0,1 0 0 0 0,0-1 1 0 0,0 0-1 0 0,0 1 0 0 0,0-1 1 0 0,-1 0-1 0 0,1 0 0 0 0,0 0 1 0 0,-1 0-1 0 0,1 0 0 0 0,-1 0 1 0 0,1 0-1 0 0,-1-1 0 0 0,0 1 0 0 0,3-3 1 0 0,26-38 89 0 0,-4-5-129 0 0,-3-2 0 0 0,22-62 0 0 0,24-108-573 0 0,-58 184 460 0 0,164-699-1364 0 0,-77 291-374 0 0,-83 403-450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03.1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209 0 1116 0 0,'33'43'18838'0'0,"-29"-44"-19497"0"0,-22 4 864 0 0,5 1-99 0 0,0 1 1 0 0,0 1-1 0 0,1 0 1 0 0,0 1 0 0 0,0 0-1 0 0,0 1 1 0 0,1 0-1 0 0,1 1 1 0 0,-1 0-1 0 0,1 0 1 0 0,1 1 0 0 0,0 1-1 0 0,0 0 1 0 0,1 0-1 0 0,0 0 1 0 0,1 1-1 0 0,0 0 1 0 0,1 1 0 0 0,1 0-1 0 0,0-1 1 0 0,-4 19-1 0 0,4-15-31 0 0,1 1 0 0 0,1 0-1 0 0,1 0 1 0 0,1 1 0 0 0,0-1 0 0 0,1 0-1 0 0,1 0 1 0 0,0 1 0 0 0,1-1 0 0 0,1 0-1 0 0,1-1 1 0 0,1 1 0 0 0,0 0 0 0 0,1-1-1 0 0,0 0 1 0 0,17 27 0 0 0,-15-30-125 0 0,1 0 0 0 0,1 0 1 0 0,0-1-1 0 0,1 0 0 0 0,1-1 0 0 0,-1 0 0 0 0,2-1 1 0 0,-1-1-1 0 0,1 1 0 0 0,1-2 0 0 0,0 0 1 0 0,22 9-1 0 0,-28-14-14 0 0,1 0-1 0 0,-1 0 1 0 0,1-1 0 0 0,-1 0 0 0 0,1-1 0 0 0,0 0-1 0 0,0 0 1 0 0,0-1 0 0 0,0 0 0 0 0,0-1-1 0 0,-1 0 1 0 0,1 0 0 0 0,0-1 0 0 0,0 0 0 0 0,-1 0-1 0 0,1-1 1 0 0,-1 0 0 0 0,0-1 0 0 0,0 0-1 0 0,0 0 1 0 0,-1-1 0 0 0,1 0 0 0 0,11-10 0 0 0,-10 6 34 0 0,0-1 0 0 0,-1 1 1 0 0,0-2-1 0 0,0 1 0 0 0,-1-1 1 0 0,-1 0-1 0 0,1-1 0 0 0,-2 1 1 0 0,0-1-1 0 0,0-1 1 0 0,3-16-1 0 0,-3 9 154 0 0,-1 0 0 0 0,-1 0 0 0 0,-1 0 0 0 0,0-1 0 0 0,-2 1 0 0 0,-3-33 0 0 0,1 35-79 0 0,-2 1 1 0 0,0-1 0 0 0,-1 1 0 0 0,-1 0 0 0 0,0 0-1 0 0,-2 0 1 0 0,0 1 0 0 0,0 0 0 0 0,-1 1-1 0 0,-1 0 1 0 0,-1 0 0 0 0,0 1 0 0 0,-1 0 0 0 0,-21-18-1 0 0,29 28-536 0 0,0 1 0 0 0,-1 0 0 0 0,1 0 0 0 0,-1 0-1 0 0,0 0 1 0 0,-7-2 0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03.6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 30 1280 0 0,'-107'-28'20499'0'0,"112"28"-20180"0"0,229 15 92 0 0,-19-1-3003 0 0,-137-11 965 0 0,-3-1-1828 0 0,-23-1-4399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04.0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0 4724 0 0,'-31'21'7476'0'0,"12"-4"-5322"0"0,19-17-2097 0 0,0 0 0 0 0,0 1 0 0 0,-1-1 0 0 0,1 0 0 0 0,0 1 0 0 0,0-1 0 0 0,0 0 0 0 0,0 1 0 0 0,0-1 0 0 0,0 0 0 0 0,0 1 0 0 0,0-1 0 0 0,-1 0 0 0 0,1 1 0 0 0,0-1 0 0 0,0 0 1 0 0,1 1-1 0 0,-1-1 0 0 0,0 0 0 0 0,0 1 0 0 0,0-1 0 0 0,0 0 0 0 0,0 1 0 0 0,0-1 0 0 0,2 3 570 0 0,-1-3-570 0 0,-1 0 0 0 0,0 0 0 0 0,0 0 0 0 0,1 1 0 0 0,11 4 704 0 0,-12-5-760 0 0,41 9 649 0 0,0-2 0 0 0,0-2 0 0 0,45 0 0 0 0,-15-1-474 0 0,533 21-794 0 0,-595-25 342 0 0,66-4-1430 0 0,-29-10-6733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6:22.9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0 179 1376 0 0,'22'-27'7809'0'0,"-2"-4"-3904"0"0,-13 19-2493 0 0,0 1 0 0 0,1 0 1 0 0,0 1-1 0 0,18-18 0 0 0,-23 25-1353 0 0,1 0 0 0 0,-1 0-1 0 0,1 1 1 0 0,0 0-1 0 0,0 0 1 0 0,0 0-1 0 0,0 0 1 0 0,0 1-1 0 0,1-1 1 0 0,-1 1 0 0 0,0 0-1 0 0,1 1 1 0 0,-1-1-1 0 0,0 1 1 0 0,1-1-1 0 0,-1 1 1 0 0,1 1-1 0 0,8 0 1 0 0,-1 2-93 0 0,-1 1-1 0 0,1-1 1 0 0,-1 2 0 0 0,0-1-1 0 0,0 2 1 0 0,-1-1-1 0 0,1 2 1 0 0,-1-1 0 0 0,0 1-1 0 0,-1 1 1 0 0,0 0 0 0 0,0 0-1 0 0,8 10 1 0 0,3 6-73 0 0,0 1 0 0 0,-1 1 1 0 0,26 49-1 0 0,-35-56 68 0 0,-2-1 1 0 0,0 1-1 0 0,9 35 1 0 0,-14-43 216 0 0,-1-1 1 0 0,0 1-1 0 0,-1 0 1 0 0,0 0-1 0 0,-1 0 1 0 0,0 1 0 0 0,-1-1-1 0 0,-3 15 1 0 0,4-25-155 0 0,0-1 0 0 0,0 1 0 0 0,0-1 0 0 0,0 1 0 0 0,0 0 0 0 0,0-1 0 0 0,0 0 0 0 0,0 1 0 0 0,0-1 1 0 0,-1 1-1 0 0,1-1 0 0 0,0 1 0 0 0,0-1 0 0 0,-1 1 0 0 0,1-1 0 0 0,0 1 0 0 0,0-1 0 0 0,-1 0 0 0 0,1 1 0 0 0,0-1 1 0 0,-1 0-1 0 0,1 1 0 0 0,-1-1 0 0 0,1 0 0 0 0,-1 1 0 0 0,1-1 0 0 0,0 0 0 0 0,-1 0 0 0 0,1 0 0 0 0,-1 1 0 0 0,1-1 1 0 0,-1 0-1 0 0,1 0 0 0 0,-1 0 0 0 0,1 0 0 0 0,-1 0 0 0 0,1 0 0 0 0,-1 0 0 0 0,1 0 0 0 0,-1 0 0 0 0,1 0 0 0 0,-1 0 0 0 0,1 0 1 0 0,-1 0-1 0 0,1-1 0 0 0,-1 1 0 0 0,1 0 0 0 0,-1 0 0 0 0,1 0 0 0 0,-1-1 0 0 0,1 1 0 0 0,0 0 0 0 0,-1-1 0 0 0,1 1 1 0 0,-1-1-1 0 0,-1 0 17 0 0,0-1 1 0 0,1 1-1 0 0,-1-1 0 0 0,0 0 1 0 0,1 1-1 0 0,-1-1 1 0 0,1 0-1 0 0,0 0 1 0 0,0 0-1 0 0,-2-4 0 0 0,1-3-18 0 0,1 0-1 0 0,0 0 1 0 0,0 0 0 0 0,1 0-1 0 0,0 0 1 0 0,0 0-1 0 0,1 0 1 0 0,1 0-1 0 0,-1 0 1 0 0,1 1-1 0 0,5-14 1 0 0,3-5-144 0 0,1 1 0 0 0,19-33 0 0 0,-17 37-256 0 0,0 1 0 0 0,1 1-1 0 0,1 0 1 0 0,1 1-1 0 0,31-29 1 0 0,-35 38-273 0 0,-1 0-1 0 0,1 1 1 0 0,1 1-1 0 0,0 0 1 0 0,0 1 0 0 0,0 0-1 0 0,1 1 1 0 0,0 1-1 0 0,0 0 1 0 0,25-5 0 0 0,17 2-5483 0 0,-29 7 567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05.5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10 365 1416 0 0,'-3'-37'4472'0'0,"-2"-20"2940"0"0,4-112-1 0 0,1 168-7361 0 0,0 0-1 0 0,0 0 0 0 0,0 0 0 0 0,0 0 1 0 0,0 0-1 0 0,0 0 0 0 0,0 0 1 0 0,0 0-1 0 0,1 0 0 0 0,-1 0 1 0 0,0 0-1 0 0,1 0 0 0 0,-1 0 0 0 0,1 1 1 0 0,-1-1-1 0 0,1 0 0 0 0,-1 0 1 0 0,1 0-1 0 0,-1 1 0 0 0,1-1 1 0 0,0 0-1 0 0,1-1 0 0 0,-1 2-29 0 0,0 0 1 0 0,0 0-1 0 0,-1 0 0 0 0,1 1 0 0 0,0-1 1 0 0,0 0-1 0 0,0 0 0 0 0,-1 0 0 0 0,1 1 1 0 0,0-1-1 0 0,0 0 0 0 0,-1 1 0 0 0,1-1 1 0 0,0 1-1 0 0,-1-1 0 0 0,1 1 0 0 0,-1-1 1 0 0,1 1-1 0 0,0-1 0 0 0,-1 1 1 0 0,1 0-1 0 0,5 6 39 0 0,-1 0 1 0 0,0 0-1 0 0,8 14 1 0 0,17 42 163 0 0,40 122 1 0 0,3 74 175 0 0,-41-137-15 0 0,-26-99-316 0 0,116 404 1429 0 0,25-10 74 0 0,-143-408-1514 0 0,-2-2 43 0 0,0-1 0 0 0,1 1 0 0 0,-1-1 1 0 0,2 0-1 0 0,-1 0 0 0 0,1 0 0 0 0,-1 0 1 0 0,2-1-1 0 0,-1 1 0 0 0,1-1 0 0 0,7 7 1 0 0,-10-11-86 0 0,0-1 0 0 0,0 1 0 0 0,-1-1 1 0 0,1 0-1 0 0,0 0 0 0 0,0 1 0 0 0,0-2 1 0 0,0 1-1 0 0,-1 0 0 0 0,1 0 0 0 0,0 0 1 0 0,0-1-1 0 0,-1 1 0 0 0,1-1 0 0 0,0 1 1 0 0,0-1-1 0 0,-1 0 0 0 0,1 0 0 0 0,-1 0 1 0 0,1 0-1 0 0,-1 0 0 0 0,1 0 0 0 0,-1 0 1 0 0,3-3-1 0 0,30-32 84 0 0,-15 8-105 0 0,-1 0 0 0 0,-1-1-1 0 0,14-37 1 0 0,34-100-332 0 0,-32 78 153 0 0,310-930-1670 0 0,-328 968 1687 0 0,-4 10-929 0 0,2-1-1 0 0,24-48 0 0 0,-37 87 893 0 0,1 1 0 0 0,0-1 0 0 0,0 1 1 0 0,0 0-1 0 0,0-1 0 0 0,0 1 0 0 0,0 0 1 0 0,0 0-1 0 0,0 0 0 0 0,0-1 0 0 0,0 1 1 0 0,1 1-1 0 0,-1-1 0 0 0,0 0 0 0 0,1 0 1 0 0,-1 0-1 0 0,1 1 0 0 0,2-2 0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05.9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377 39 104 0 0,'71'-24'20453'0'0,"-72"23"-20362"0"0,0 0-42 0 0,0 0 0 0 0,0 0-1 0 0,0 0 1 0 0,0 0 0 0 0,0 0 0 0 0,-1 0-1 0 0,1 0 1 0 0,0 0 0 0 0,0 0-1 0 0,-1 1 1 0 0,1-1 0 0 0,-1 0-1 0 0,1 1 1 0 0,-1 0 0 0 0,-2-1-1 0 0,-13 0 60 0 0,-1 2 0 0 0,1 0 0 0 0,-1 1 0 0 0,1 1-1 0 0,0 1 1 0 0,0 0 0 0 0,0 1 0 0 0,1 1 0 0 0,0 0-1 0 0,0 2 1 0 0,0 0 0 0 0,1 0 0 0 0,0 1 0 0 0,0 1-1 0 0,1 1 1 0 0,-23 22 0 0 0,24-20-1 0 0,0 1 0 0 0,1 0 0 0 0,0 1 0 0 0,1 0 0 0 0,1 0 0 0 0,-17 35 0 0 0,22-38-64 0 0,0 1 1 0 0,1-1-1 0 0,0 1 1 0 0,1 0 0 0 0,1 0-1 0 0,0 0 1 0 0,0 1-1 0 0,1-1 1 0 0,1 0 0 0 0,2 17-1 0 0,0-14-62 0 0,1 0-1 0 0,0-1 1 0 0,1 1-1 0 0,1-1 1 0 0,1 1-1 0 0,0-1 1 0 0,1-1-1 0 0,0 0 1 0 0,1 0-1 0 0,19 25 1 0 0,-12-22-109 0 0,0-1 1 0 0,1 0-1 0 0,0-1 0 0 0,2-1 1 0 0,-1 0-1 0 0,2-2 1 0 0,24 14-1 0 0,-7-9-694 0 0,1-1 0 0 0,0-1 0 0 0,1-2 0 0 0,1-2-1 0 0,0-2 1 0 0,0-1 0 0 0,1-2 0 0 0,57 1 0 0 0,36-12-6167 0 0,-65-3 528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06.3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657 90 2196 0 0,'5'-25'8608'0'0,"-5"23"-8293"0"0,0 0 0 0 0,0-1 1 0 0,0 1-1 0 0,-1 0 0 0 0,1 0 0 0 0,-1-1 0 0 0,1 1 0 0 0,-1 0 0 0 0,0 0 0 0 0,0 0 0 0 0,0 0 0 0 0,0 0 0 0 0,0 0 0 0 0,0 0 0 0 0,-1 0 0 0 0,1 0 0 0 0,-3-2 0 0 0,1 2-110 0 0,0-1-1 0 0,-1 1 0 0 0,1 0 0 0 0,0 0 1 0 0,-1 1-1 0 0,1-1 0 0 0,-1 0 0 0 0,1 1 1 0 0,-7-1-1 0 0,-2-1-91 0 0,0 2 1 0 0,0 0-1 0 0,0 0 1 0 0,-1 1 0 0 0,-21 3-1 0 0,5 2 87 0 0,1 2-1 0 0,-1 0 1 0 0,2 2 0 0 0,-1 1 0 0 0,1 1-1 0 0,1 1 1 0 0,0 2 0 0 0,1 0-1 0 0,0 2 1 0 0,1 1 0 0 0,1 1-1 0 0,1 0 1 0 0,0 2 0 0 0,2 1-1 0 0,0 0 1 0 0,1 2 0 0 0,-17 25-1 0 0,28-34-80 0 0,1 0 0 0 0,0 1 0 0 0,0-1 0 0 0,2 1 0 0 0,0 1 0 0 0,1-1 0 0 0,0 1 0 0 0,1-1 0 0 0,1 1 0 0 0,0 0 0 0 0,1 0 0 0 0,1 0 0 0 0,1 0 0 0 0,0 0 0 0 0,1 0 0 0 0,5 22 0 0 0,-2-20-73 0 0,1-1 0 0 0,1 0 1 0 0,0 0-1 0 0,1-1 1 0 0,1 0-1 0 0,0 0 0 0 0,1-1 1 0 0,1 0-1 0 0,0-1 1 0 0,1 0-1 0 0,1-1 0 0 0,0 0 1 0 0,1-1-1 0 0,17 12 1 0 0,-5-7-313 0 0,0-1-1 0 0,1-2 1 0 0,1-1 0 0 0,0-1 0 0 0,1-1 0 0 0,0-1 0 0 0,1-2 0 0 0,0-1 0 0 0,0-2 0 0 0,33 3 0 0 0,-16-5-2052 0 0,94-6 0 0 0,-84-3-1822 0 0,67-16 0 0 0,-53 5-3125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06.7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 14 80 0 0,'-35'0'7290'0'0,"-42"5"4040"0"0,82-3-11045 0 0,-1-1 0 0 0,1 0 0 0 0,0 0 0 0 0,0 0 0 0 0,0-1 0 0 0,10 0 0 0 0,-14 0-270 0 0,466-15 736 0 0,-330 9-1748 0 0,-100 4 226 0 0,10 1-1733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08.1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595 269 1624 0 0,'7'-34'8624'0'0,"0"1"-4655"0"0,15-2-2773 0 0,-21 34-1027 0 0,0-1-25 0 0,0 1 0 0 0,-1-1 0 0 0,1 1 0 0 0,0-1 0 0 0,0 1 0 0 0,19-18 4275 0 0,-22 8-3403 0 0,-37-1 424 0 0,36 12-1310 0 0,-1 0-28 0 0,-11 1 43 0 0,1 1-1 0 0,0 1 0 0 0,-1 0 0 0 0,1 1 0 0 0,0 0 1 0 0,1 1-1 0 0,-1 1 0 0 0,1 0 0 0 0,0 1 0 0 0,1 0 0 0 0,-1 1 1 0 0,1 1-1 0 0,-17 15 0 0 0,-12 13 375 0 0,1 3-1 0 0,-41 51 1 0 0,51-54-162 0 0,1 1 1 0 0,2 2-1 0 0,1 0 1 0 0,3 2 0 0 0,1 0-1 0 0,-26 74 1 0 0,39-90-262 0 0,2 0 1 0 0,0 0-1 0 0,2 1 1 0 0,1 0-1 0 0,2 0 1 0 0,0 1-1 0 0,2-1 1 0 0,0 0-1 0 0,2 0 1 0 0,2 1-1 0 0,0-2 1 0 0,2 1-1 0 0,8 26 0 0 0,-5-29-71 0 0,0-1 0 0 0,1-1 0 0 0,2 0-1 0 0,0 0 1 0 0,1-1 0 0 0,1-1 0 0 0,1 0 0 0 0,1-1-1 0 0,0-1 1 0 0,2 0 0 0 0,0-1 0 0 0,26 17-1 0 0,-26-21-94 0 0,1-1-1 0 0,0-1 0 0 0,1-1 0 0 0,0-1 1 0 0,1-1-1 0 0,0 0 0 0 0,1-2 1 0 0,-1 0-1 0 0,1-1 0 0 0,0-2 1 0 0,0 0-1 0 0,0-1 0 0 0,42-3 0 0 0,-30-2-52 0 0,-1-2-1 0 0,1-2 1 0 0,-1-1-1 0 0,0-1 1 0 0,-1-2-1 0 0,0-1 1 0 0,-1-1-1 0 0,0-2 1 0 0,-1-2-1 0 0,-1 0 1 0 0,0-2-1 0 0,-1-1 1 0 0,38-37-1 0 0,-32 25 71 0 0,-2-2 0 0 0,-1-2-1 0 0,-2-1 1 0 0,-2-1 0 0 0,-1-1-1 0 0,-2-1 1 0 0,-2-1 0 0 0,-1-1 0 0 0,20-62-1 0 0,-31 73 28 0 0,-2-1-1 0 0,-1-1 1 0 0,-2 1-1 0 0,-1-1 1 0 0,-1 0-1 0 0,-2 0 1 0 0,-1 0-1 0 0,-2 0 1 0 0,-1 0 0 0 0,-2 1-1 0 0,-1-1 1 0 0,-1 1-1 0 0,-2 0 1 0 0,-1 1-1 0 0,-2 0 1 0 0,-1 0-1 0 0,-1 2 1 0 0,-2-1-1 0 0,-29-42 1 0 0,33 58 15 0 0,-1 0-1 0 0,0 0 1 0 0,0 2 0 0 0,-2-1 0 0 0,1 2-1 0 0,-2 0 1 0 0,1 1 0 0 0,-1 0 0 0 0,-1 1-1 0 0,0 1 1 0 0,0 1 0 0 0,0 0 0 0 0,-1 1-1 0 0,-24-4 1 0 0,35 9 14 0 0,-19-4-2 0 0,-47 0 0 0 0,38 3 2 0 0,22 2-23 0 0,0 1 0 0 0,0 0 0 0 0,0 1-1 0 0,0 0 1 0 0,-24 8 0 0 0,14-2-815 0 0,0 2-1 0 0,-35 19 0 0 0,13 5-3636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08.5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0 2520 0 0,'-35'42'24417'0'0,"28"-36"-24067"0"0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09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1 324 1036 0 0,'26'-49'9695'0'0,"-22"40"-8458"0"0,0 0-1 0 0,1 0 1 0 0,0 0-1 0 0,0 1 1 0 0,1 0-1 0 0,0 0 1 0 0,0 0-1 0 0,16-13 401 0 0,-22 21-1618 0 0,0 0 1 0 0,0 0-1 0 0,1-1 0 0 0,-1 1 0 0 0,0 0 0 0 0,1 0 1 0 0,-1 0-1 0 0,0 0 0 0 0,0 0 0 0 0,1 0 1 0 0,-1 0-1 0 0,0 0 0 0 0,1 0 0 0 0,-1 0 1 0 0,0 0-1 0 0,0 0 0 0 0,1 0 0 0 0,-1 0 1 0 0,0 0-1 0 0,1 0 0 0 0,-1 0 0 0 0,0 0 1 0 0,0 1-1 0 0,1-1 0 0 0,-1 0 0 0 0,0 0 1 0 0,0 0-1 0 0,1 0 0 0 0,-1 1 0 0 0,0-1 1 0 0,0 0-1 0 0,0 0 0 0 0,1 0 0 0 0,-1 1 1 0 0,0-1-1 0 0,0 0 0 0 0,0 0 0 0 0,0 1 1 0 0,1-1-1 0 0,7 11 457 0 0,-3 14-158 0 0,0-1-1 0 0,-2 1 0 0 0,0 0 1 0 0,-2 0-1 0 0,-1 0 1 0 0,-3 26-1 0 0,1-3-79 0 0,-29 537 1212 0 0,14-328-1119 0 0,-10 47-558 0 0,27-281-556 0 0,4-37-928 0 0,4-37-437 0 0,47-373-3601 0 0,8 0 7091 0 0,-61 407-1195 0 0,3-17 180 0 0,42-232 1458 0 0,-35 217-1597 0 0,1 2-1 0 0,2-1 1 0 0,30-61 0 0 0,-40 100-193 0 0,0 0 1 0 0,0 0 0 0 0,1 0 0 0 0,1 0 0 0 0,-1 1 0 0 0,1 0-1 0 0,1 1 1 0 0,-1-1 0 0 0,1 1 0 0 0,0 1 0 0 0,1 0-1 0 0,0 0 1 0 0,0 0 0 0 0,0 1 0 0 0,15-6 0 0 0,-16 9-2 0 0,-1 0 0 0 0,1 0 1 0 0,-1 0-1 0 0,1 1 0 0 0,0 0 0 0 0,0 1 1 0 0,0 0-1 0 0,-1 0 0 0 0,1 0 0 0 0,0 1 1 0 0,0 1-1 0 0,0-1 0 0 0,-1 1 0 0 0,1 0 1 0 0,-1 1-1 0 0,0 0 0 0 0,1 0 0 0 0,-1 0 1 0 0,0 1-1 0 0,-1 0 0 0 0,9 7 0 0 0,5 6-16 0 0,-1 1 0 0 0,-1 0 0 0 0,-1 2-1 0 0,0 0 1 0 0,-1 1 0 0 0,-2 0 0 0 0,0 2-1 0 0,-1-1 1 0 0,-2 1 0 0 0,0 1 0 0 0,-1 0 0 0 0,-2 1-1 0 0,0 0 1 0 0,5 33 0 0 0,-11-44 17 0 0,0 0 1 0 0,-2 1-1 0 0,1-1 1 0 0,-2 0-1 0 0,0 0 0 0 0,0 1 1 0 0,-2-1-1 0 0,1 0 1 0 0,-2 0-1 0 0,0-1 0 0 0,-1 1 1 0 0,0-1-1 0 0,-1 0 1 0 0,-10 18-1 0 0,7-17 4 0 0,-1-1 1 0 0,0 0-1 0 0,-1 0 1 0 0,0-1-1 0 0,-1 0 1 0 0,0-1-1 0 0,-1 0 1 0 0,-1-1-1 0 0,1-1 1 0 0,-1 0-1 0 0,-1-1 0 0 0,-16 7 1 0 0,-19 4-9 0 0,-87 22 0 0 0,46-17-36 0 0,90-24 39 0 0,-1 0 0 0 0,1 1 0 0 0,-1-1 1 0 0,1 0-1 0 0,0 1 0 0 0,-1-1 1 0 0,1 0-1 0 0,0 1 0 0 0,-1 0 1 0 0,1-1-1 0 0,0 1 0 0 0,-1 0 0 0 0,1 0 1 0 0,0 0-1 0 0,0 0 0 0 0,0 0 1 0 0,0 0-1 0 0,0 0 0 0 0,0 0 1 0 0,0 0-1 0 0,0 0 0 0 0,1 0 1 0 0,-1 1-1 0 0,0-1 0 0 0,1 0 0 0 0,-1 1 1 0 0,1-1-1 0 0,-1 0 0 0 0,1 1 1 0 0,-1 2-1 0 0,2 0 19 0 0,0 0 1 0 0,1 0-1 0 0,-1 0 1 0 0,0-1-1 0 0,1 1 1 0 0,0 0-1 0 0,0 0 1 0 0,5 5-1 0 0,-3-3 39 0 0,28 40 166 0 0,3-2 1 0 0,64 65 0 0 0,-12-15-305 0 0,-75-81-134 0 0,62 68-1964 0 0,-62-69 109 0 0,1-1-1 0 0,16 11 1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10.2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307 112 740 0 0,'12'-15'5009'0'0,"17"-16"495"0"0,-18 21-3136 0 0,-6 4-1184 0 0,0 1 0 0 0,-1-1 0 0 0,9-14 439 0 0,-16 13-736 0 0,3 6-866 0 0,0 1 0 0 0,0-1-1 0 0,0 1 1 0 0,0-1 0 0 0,0 1-1 0 0,0 0 1 0 0,-1-1 0 0 0,1 1-1 0 0,0-1 1 0 0,0 1 0 0 0,-1-1 0 0 0,1 1-1 0 0,0-1 1 0 0,0 1 0 0 0,-1 0-1 0 0,1-1 1 0 0,0 1 0 0 0,-1 0-1 0 0,1-1 1 0 0,-1 1 0 0 0,1 0-1 0 0,0 0 1 0 0,-1-1 0 0 0,1 1-1 0 0,-1 0 1 0 0,1 0 0 0 0,-1 0-1 0 0,1-1 1 0 0,-1 1 0 0 0,1 0-1 0 0,-1 0 1 0 0,1 0 0 0 0,-1 0-1 0 0,1 0 1 0 0,-1 0 0 0 0,1 0 0 0 0,-1 0-1 0 0,1 0 1 0 0,-1 0 0 0 0,-16 0 162 0 0,1 1 0 0 0,0 1 0 0 0,-1 0 0 0 0,1 1 0 0 0,0 0 0 0 0,0 2 0 0 0,0 0 0 0 0,1 0 1 0 0,0 2-1 0 0,0 0 0 0 0,0 0 0 0 0,1 1 0 0 0,0 1 0 0 0,1 1 0 0 0,0 0 0 0 0,0 0 0 0 0,1 2 1 0 0,0-1-1 0 0,1 1 0 0 0,1 1 0 0 0,0 0 0 0 0,0 1 0 0 0,2 0 0 0 0,-13 26 0 0 0,17-29-118 0 0,0 0 0 0 0,1 1 0 0 0,1 0 0 0 0,0 0-1 0 0,0-1 1 0 0,1 1 0 0 0,1 0 0 0 0,0 0 0 0 0,1 0 0 0 0,0 0-1 0 0,1 0 1 0 0,0 0 0 0 0,1-1 0 0 0,0 1 0 0 0,1-1-1 0 0,0 1 1 0 0,1-1 0 0 0,0-1 0 0 0,0 1 0 0 0,1-1 0 0 0,1 0-1 0 0,0 0 1 0 0,14 15 0 0 0,-7-10-211 0 0,1 0 0 0 0,1-1 1 0 0,0-1-1 0 0,0-1 0 0 0,1 0 0 0 0,1-1 0 0 0,0-1 0 0 0,1 0 1 0 0,0-2-1 0 0,0 0 0 0 0,1-1 0 0 0,38 9 0 0 0,-33-13-811 0 0,0 0 1 0 0,0-2-1 0 0,-1 0 0 0 0,1-2 0 0 0,47-7 0 0 0,-42 3-2021 0 0,0-2-1 0 0,36-14 0 0 0,-15 0-4688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10.9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49 1260 0 0,'10'-16'17150'0'0,"-6"15"-16787"0"0,36-4 1164 0 0,-34 4-1320 0 0,250-9 1441 0 0,19-2-5133 0 0,-219 8-351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11.3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0 3296 0 0,'-14'8'2185'0'0,"-27"16"6635"0"0,33-1-3958 0 0,9-22-4768 0 0,12 4 515 0 0,17 4-182 0 0,0-2 0 0 0,1-1 0 0 0,0-1 0 0 0,43 1 0 0 0,-24-2-327 0 0,235 18-1133 0 0,-94-22-3453 0 0,-156-4 981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6:24.1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370 194 200 0 0,'32'5'7523'0'0,"14"-7"-3696"0"0,-40 1-3569 0 0,-3 1-164 0 0,19-10 62 0 0,-21 6 36 0 0,0 1 0 0 0,-1 0 0 0 0,1-1 0 0 0,-1 1 0 0 0,0-1 0 0 0,0 1 0 0 0,0 0 0 0 0,0-1 0 0 0,0 1 0 0 0,-1-1 0 0 0,0 1 0 0 0,0 0 0 0 0,0-1 0 0 0,0 1 0 0 0,0 0 0 0 0,0 0 0 0 0,-1 0 0 0 0,0 0 0 0 0,1 0 0 0 0,-1 0 0 0 0,0 0 0 0 0,-3-2 0 0 0,-7-10 985 0 0,0 1 0 0 0,-24-20 0 0 0,35 33-1177 0 0,-4-3 77 0 0,-1-1 0 0 0,1 1 0 0 0,-1 0-1 0 0,0 0 1 0 0,-1 0 0 0 0,1 1 0 0 0,-1 0 0 0 0,1 0-1 0 0,-1 1 1 0 0,0 0 0 0 0,0 0 0 0 0,0 0 0 0 0,0 1-1 0 0,0 0 1 0 0,-11 0 0 0 0,8 2-50 0 0,0 0-1 0 0,0 0 1 0 0,1 1-1 0 0,-1 0 1 0 0,1 1-1 0 0,0 0 1 0 0,-1 1 0 0 0,1 0-1 0 0,1 0 1 0 0,-13 8-1 0 0,7-2-21 0 0,0-1-1 0 0,2 2 0 0 0,-1 0 0 0 0,1 0 0 0 0,1 1 0 0 0,0 1 1 0 0,0 0-1 0 0,2 0 0 0 0,-1 1 0 0 0,2 0 0 0 0,0 1 0 0 0,1 0 0 0 0,-7 19 1 0 0,9-20-81 0 0,2 0 1 0 0,0 1 0 0 0,0-1 0 0 0,2 1 0 0 0,0 0 0 0 0,1 19-1 0 0,0-30 47 0 0,0 0 0 0 0,0 0-1 0 0,1 0 1 0 0,-1 0-1 0 0,1 0 1 0 0,0-1-1 0 0,0 1 1 0 0,1 0-1 0 0,-1-1 1 0 0,1 1-1 0 0,-1-1 1 0 0,1 1-1 0 0,0-1 1 0 0,1 0-1 0 0,-1 0 1 0 0,0 0-1 0 0,1 0 1 0 0,0 0-1 0 0,0-1 1 0 0,0 1-1 0 0,0-1 1 0 0,0 1-1 0 0,0-1 1 0 0,0 0-1 0 0,1-1 1 0 0,-1 1-1 0 0,1 0 1 0 0,4 0-1 0 0,-4-1 14 0 0,1-1-1 0 0,-1 0 1 0 0,0 0 0 0 0,1 0-1 0 0,-1 0 1 0 0,1-1-1 0 0,-1 1 1 0 0,0-1-1 0 0,0-1 1 0 0,1 1 0 0 0,-1 0-1 0 0,0-1 1 0 0,6-3-1 0 0,46-31 48 0 0,-3-8 266 0 0,49-52-1 0 0,-78 72-231 0 0,-22 21-80 0 0,1 1 1 0 0,0-1-1 0 0,0 1 1 0 0,-1 0-1 0 0,1 0 0 0 0,1 0 1 0 0,-1 0-1 0 0,0 0 1 0 0,0 1-1 0 0,1 0 1 0 0,-1-1-1 0 0,5 0 0 0 0,-6 2 2 0 0,0 0-1 0 0,0 0 0 0 0,0 0 1 0 0,0 0-1 0 0,0 1 0 0 0,0-1 1 0 0,-1 1-1 0 0,1-1 0 0 0,0 1 1 0 0,0-1-1 0 0,0 1 0 0 0,-1 0 1 0 0,1 0-1 0 0,-1 0 0 0 0,1 0 1 0 0,0 0-1 0 0,-1 0 1 0 0,0 1-1 0 0,1-1 0 0 0,-1 0 1 0 0,0 1-1 0 0,0-1 0 0 0,1 1 1 0 0,-1-1-1 0 0,1 4 0 0 0,13 21-467 0 0,12 30 0 0 0,-19-36 507 0 0,1-1-1 0 0,1-1 0 0 0,1 0 1 0 0,13 17-1 0 0,-23-34 14 0 0,0 0-1 0 0,0 0 0 0 0,0 0 0 0 0,1 0 0 0 0,-1 0 0 0 0,1 0 0 0 0,-1 0 1 0 0,0 0-1 0 0,1-1 0 0 0,-1 1 0 0 0,1 0 0 0 0,0-1 0 0 0,-1 0 0 0 0,1 1 1 0 0,-1-1-1 0 0,1 0 0 0 0,0 0 0 0 0,-1 0 0 0 0,1 0 0 0 0,0 0 0 0 0,-1 0 1 0 0,1 0-1 0 0,-1 0 0 0 0,1-1 0 0 0,0 1 0 0 0,-1-1 0 0 0,1 1 1 0 0,-1-1-1 0 0,1 1 0 0 0,-1-1 0 0 0,3-1 0 0 0,4-3 54 0 0,0 0 1 0 0,0-1-1 0 0,-1 0 0 0 0,8-7 1 0 0,-13 12-65 0 0,47-46 213 0 0,-34 31-256 0 0,0 0 0 0 0,2 1-1 0 0,0 1 1 0 0,0 1 0 0 0,2 0-1 0 0,-1 1 1 0 0,26-11 0 0 0,-42 22-2 0 0,0 1 1 0 0,0-1-1 0 0,0 0 1 0 0,0 1-1 0 0,0-1 1 0 0,0 1-1 0 0,1 0 1 0 0,-1 0-1 0 0,0 0 0 0 0,0 0 1 0 0,0 0-1 0 0,0 0 1 0 0,1 1-1 0 0,-1-1 1 0 0,0 1-1 0 0,0 0 1 0 0,0-1-1 0 0,0 1 1 0 0,4 2-1 0 0,-3-1-17 0 0,0 1 1 0 0,0-1-1 0 0,0 1 1 0 0,0 0-1 0 0,0 0 1 0 0,-1 0-1 0 0,1 0 1 0 0,-1 1-1 0 0,4 6 1 0 0,0 2-29 0 0,-1 1 0 0 0,0 0 0 0 0,-1 0-1 0 0,0 0 1 0 0,1 16 0 0 0,-1 5 411 0 0,-1 59 0 0 0,-3-70 1313 0 0,10-56-1583 0 0,4 2-77 0 0,3 0 0 0 0,22-32 1 0 0,-30 50-76 0 0,0 1 1 0 0,1 1-1 0 0,0-1 1 0 0,1 2 0 0 0,0 0-1 0 0,1 0 1 0 0,18-12-1 0 0,-28 21 55 0 0,1-1 0 0 0,-1 1 0 0 0,1 0 0 0 0,-1-1 0 0 0,1 1-1 0 0,0 0 1 0 0,0 1 0 0 0,-1-1 0 0 0,1 0 0 0 0,0 1 0 0 0,0 0 0 0 0,0-1-1 0 0,0 1 1 0 0,-1 0 0 0 0,1 1 0 0 0,0-1 0 0 0,0 0 0 0 0,0 1 0 0 0,0 0-1 0 0,-1-1 1 0 0,1 1 0 0 0,3 2 0 0 0,-3-1 14 0 0,1 0-1 0 0,0 1 1 0 0,-1 0 0 0 0,1 0 0 0 0,-1 0-1 0 0,0 0 1 0 0,0 1 0 0 0,0-1-1 0 0,0 1 1 0 0,0-1 0 0 0,-1 1 0 0 0,0 0-1 0 0,2 5 1 0 0,7 17 29 0 0,10 40-1 0 0,-16-47 48 0 0,0 0-1 0 0,2-1 1 0 0,0 0-1 0 0,18 31 1 0 0,-24-48-66 0 0,-1 0 0 0 0,1 0 0 0 0,0 0 1 0 0,0 0-1 0 0,0 0 0 0 0,0 0 0 0 0,0 0 1 0 0,0-1-1 0 0,0 1 0 0 0,0 0 0 0 0,0-1 0 0 0,0 1 1 0 0,0-1-1 0 0,0 1 0 0 0,1-1 0 0 0,-1 1 1 0 0,0-1-1 0 0,0 0 0 0 0,0 0 0 0 0,1 0 1 0 0,-1 1-1 0 0,0-1 0 0 0,2-1 0 0 0,1 1-47 0 0,-1-1-1 0 0,1 1 0 0 0,-1-1 1 0 0,1 0-1 0 0,-1-1 0 0 0,1 1 1 0 0,-1-1-1 0 0,4-1 0 0 0,5-5-216 0 0,0 0 0 0 0,-1 0 0 0 0,11-11 0 0 0,1-3 148 0 0,-1 0 0 0 0,-2-1 0 0 0,0-1-1 0 0,23-37 1 0 0,-30 39 833 0 0,-1 0 1 0 0,-1-1-1 0 0,-1 0 0 0 0,0 0 0 0 0,9-44 1 0 0,-18 63-661 0 0,6-16-498 0 0,-6 20 409 0 0,0 0 0 0 0,0 0 0 0 0,0 0 0 0 0,0 1 0 0 0,0-1 0 0 0,0 0 0 0 0,0 0 0 0 0,0 0 0 0 0,0 1 0 0 0,0-1 0 0 0,0 1 0 0 0,0-1 0 0 0,0 1 0 0 0,-1-1 0 0 0,1 1 0 0 0,0-1 0 0 0,0 1 0 0 0,-1 0 0 0 0,1-1 0 0 0,1 3-1 0 0,73 55-1945 0 0,-37-31 1170 0 0,-1 3 0 0 0,48 49-1 0 0,-81-75 814 0 0,0 0-1 0 0,-1 0 0 0 0,0 0 0 0 0,0 0 0 0 0,0 1 0 0 0,-1-1 0 0 0,1 1 0 0 0,-1 0 1 0 0,0 0-1 0 0,0-1 0 0 0,-1 1 0 0 0,0 0 0 0 0,0 0 0 0 0,0 1 0 0 0,0-1 0 0 0,-1 0 1 0 0,1 0-1 0 0,-1 0 0 0 0,-1 1 0 0 0,1-1 0 0 0,-3 8 0 0 0,1-6 55 0 0,-1 0 1 0 0,0-1-1 0 0,0 1 0 0 0,0-1 1 0 0,-1 0-1 0 0,0 0 0 0 0,0 0 1 0 0,-1-1-1 0 0,0 1 0 0 0,0-1 0 0 0,0 0 1 0 0,0-1-1 0 0,-1 1 0 0 0,0-1 1 0 0,-7 4-1 0 0,8-5-117 0 0,-57 32-18 0 0,20-20-4083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11.8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20 345 920 0 0,'-16'-128'14344'0'0,"12"1"-4706"0"0,4 125-9327 0 0,2 3-296 0 0,-1-1-1 0 0,0 1 1 0 0,0-1 0 0 0,0 1 0 0 0,0 0-1 0 0,0-1 1 0 0,0 1 0 0 0,0 0 0 0 0,0 0-1 0 0,0 0 1 0 0,0 0 0 0 0,-1 0 0 0 0,1 0-1 0 0,0 0 1 0 0,0 0 0 0 0,-1 0-1 0 0,1 0 1 0 0,-1 0 0 0 0,1 2 0 0 0,12 28 27 0 0,-11-25-17 0 0,341 1027 770 0 0,-316-944-648 0 0,59 151 1708 0 0,-85-236-1758 0 0,0-1 1 0 0,0 0-1 0 0,0 1 1 0 0,1-1-1 0 0,-1 0 0 0 0,1 0 1 0 0,0 0-1 0 0,0 0 1 0 0,0-1-1 0 0,1 1 1 0 0,-1 0-1 0 0,0-1 0 0 0,1 0 1 0 0,0 1-1 0 0,-1-1 1 0 0,1 0-1 0 0,6 3 0 0 0,-6-5-81 0 0,-1-1 0 0 0,1 1-1 0 0,-1-1 1 0 0,0 1 0 0 0,1-1-1 0 0,-1 0 1 0 0,0 0 0 0 0,1 0-1 0 0,-1 0 1 0 0,0-1-1 0 0,0 1 1 0 0,0 0 0 0 0,0-1-1 0 0,0 0 1 0 0,0 1 0 0 0,0-1-1 0 0,-1 0 1 0 0,3-2 0 0 0,-1 1-4 0 0,15-16-117 0 0,-1-1-1 0 0,-1 0 1 0 0,28-45 0 0 0,31-77-414 0 0,-43 80 340 0 0,339-732-829 0 0,-312 661 945 0 0,-26 55-65 0 0,-9 21-1469 0 0,35-62 0 0 0,-41 97-872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12.2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441 1 1624 0 0,'3'21'21511'0'0,"-28"-21"-22145"0"0,1 2 727 0 0,0 2 1 0 0,1 0-1 0 0,-1 2 1 0 0,1 0-1 0 0,0 2 1 0 0,1 0 0 0 0,0 1-1 0 0,0 2 1 0 0,1 0-1 0 0,0 1 1 0 0,-22 18-1 0 0,31-20 23 0 0,0 0 0 0 0,1 0 0 0 0,1 1 0 0 0,0 0-1 0 0,0 1 1 0 0,1 0 0 0 0,1 0 0 0 0,-11 21 0 0 0,15-23-43 0 0,-1 1-1 0 0,2-1 1 0 0,-1 1 0 0 0,2 0-1 0 0,-1 0 1 0 0,1 0 0 0 0,1 1-1 0 0,0-1 1 0 0,1 0 0 0 0,0 0 0 0 0,0 1-1 0 0,4 14 1 0 0,0-6-71 0 0,1 0 1 0 0,1 0-1 0 0,1-1 1 0 0,1 0-1 0 0,1 0 1 0 0,0-1-1 0 0,1 0 1 0 0,1 0-1 0 0,1-1 1 0 0,0-1-1 0 0,1 0 1 0 0,1-1-1 0 0,1 0 0 0 0,0-1 1 0 0,20 15-1 0 0,-18-17-596 0 0,0-1-1 0 0,1 0 0 0 0,0-2 0 0 0,0 0 0 0 0,1-1 1 0 0,33 10-1 0 0,-35-14-762 0 0,0 0-1 0 0,0-2 1 0 0,0 0 0 0 0,0 0 0 0 0,1-2 0 0 0,-1 0 0 0 0,0-1-1 0 0,22-4 1 0 0,5-3-5511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12.6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518 58 2480 0 0,'11'-39'16052'0'0,"-12"35"-15569"0"0,-1 3-426 0 0,1-1 0 0 0,-1 1 0 0 0,1 0 0 0 0,-1 0 0 0 0,1 0 0 0 0,-1 0 0 0 0,1 0 0 0 0,-1 0 0 0 0,0 1 0 0 0,0-1 0 0 0,1 0 0 0 0,-1 1 0 0 0,0-1 0 0 0,0 1 0 0 0,0 0 0 0 0,1 0 0 0 0,-1-1 0 0 0,0 1 0 0 0,-3 1 0 0 0,-15-2 87 0 0,1 1 1 0 0,-1 1-1 0 0,0 1 1 0 0,1 0 0 0 0,0 2-1 0 0,0 0 1 0 0,0 1-1 0 0,0 1 1 0 0,1 0 0 0 0,0 2-1 0 0,0 0 1 0 0,0 1-1 0 0,1 1 1 0 0,1 1 0 0 0,0 0-1 0 0,0 1 1 0 0,1 0-1 0 0,1 2 1 0 0,0 0 0 0 0,1 0-1 0 0,0 1 1 0 0,1 1 0 0 0,1 0-1 0 0,1 0 1 0 0,0 1-1 0 0,1 0 1 0 0,-9 24 0 0 0,9-17 33 0 0,2 0 1 0 0,0 1 0 0 0,1 0-1 0 0,2 0 1 0 0,0 0 0 0 0,2 1 0 0 0,0-1-1 0 0,2 1 1 0 0,4 28 0 0 0,-3-44-162 0 0,1 1 0 0 0,1-1 1 0 0,-1 0-1 0 0,2 0 0 0 0,0 0 1 0 0,0 0-1 0 0,0 0 0 0 0,1-1 0 0 0,1 0 1 0 0,10 13-1 0 0,-10-15-115 0 0,0 0 0 0 0,1-1 1 0 0,0-1-1 0 0,0 1 0 0 0,0-1 0 0 0,1 0 1 0 0,0 0-1 0 0,0-1 0 0 0,0 0 1 0 0,0-1-1 0 0,1 0 0 0 0,-1 0 0 0 0,1-1 1 0 0,9 2-1 0 0,4-1-761 0 0,1 0 0 0 0,-1-2 0 0 0,0 0 0 0 0,1-2 0 0 0,-1 0 0 0 0,36-7 0 0 0,-24 0-4214 0 0,56-19 0 0 0,-55 14-1079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58.5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1256 324 400 0 0,'16'-20'21354'0'0,"-15"15"-21852"0"0,-3-13 559 0 0,-2 0 0 0 0,0 0-1 0 0,0 0 1 0 0,-2 1 0 0 0,0 0 0 0 0,-1 0-1 0 0,-1 0 1 0 0,-19-28 0 0 0,21 36-67 0 0,0 0 1 0 0,-1 1-1 0 0,0 0 0 0 0,-1 0 1 0 0,0 1-1 0 0,0 0 0 0 0,-1 0 1 0 0,0 1-1 0 0,0 0 0 0 0,0 0 1 0 0,-1 1-1 0 0,1 0 0 0 0,-1 1 1 0 0,-1 0-1 0 0,1 1 0 0 0,-17-4 1 0 0,5 5 15 0 0,-1 0 0 0 0,0 2 1 0 0,0 0-1 0 0,1 2 0 0 0,-1 0 0 0 0,0 1 1 0 0,1 2-1 0 0,0 0 0 0 0,0 2 1 0 0,1 0-1 0 0,-35 17 0 0 0,12-2 172 0 0,1 2-1 0 0,1 2 0 0 0,1 1 0 0 0,-50 46 1 0 0,40-27 198 0 0,1 2 1 0 0,3 2-1 0 0,3 2 0 0 0,-70 106 1 0 0,88-116-202 0 0,2 1-1 0 0,2 2 1 0 0,2 0 0 0 0,1 1 0 0 0,3 1-1 0 0,2 1 1 0 0,-12 71 0 0 0,23-90-118 0 0,1 1 0 0 0,1-1 0 0 0,2 0 0 0 0,0 0 0 0 0,2 0 0 0 0,2 0 1 0 0,0 0-1 0 0,2-1 0 0 0,1 0 0 0 0,1 0 0 0 0,2-1 0 0 0,0 0 0 0 0,2-1 0 0 0,1 0 0 0 0,1-1 0 0 0,1-1 0 0 0,1 0 0 0 0,1-2 0 0 0,2 0 1 0 0,0 0-1 0 0,1-2 0 0 0,1-1 0 0 0,0 0 0 0 0,32 18 0 0 0,-15-13-164 0 0,1-2 1 0 0,2-2-1 0 0,0-2 1 0 0,1-2 0 0 0,0-1-1 0 0,2-2 1 0 0,-1-3-1 0 0,1-1 1 0 0,1-2-1 0 0,81 1 1 0 0,-84-8-799 0 0,0-2 0 0 0,0-2 0 0 0,-1-2 0 0 0,0-1 0 0 0,0-3 1 0 0,0-1-1 0 0,41-18 0 0 0,-62 20-437 0 0,-1-1 0 0 0,24-16-1 0 0,7-11-4164 0 0,-13 4-1837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59.1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0 263 1792 0 0,'1'-4'1943'0'0,"4"-42"3055"0"0,7-112 6750 0 0,-14 124-9600 0 0,0 54-1440 0 0,2 25-484 0 0,-1-2-96 0 0,1 0 0 0 0,3 0 0 0 0,13 71 1 0 0,-7-78-72 0 0,1-1 0 0 0,3 0 0 0 0,18 40 0 0 0,-23-59-22 0 0,0-1-1 0 0,1 0 0 0 0,1-1 0 0 0,0 0 0 0 0,1-1 0 0 0,0 1 1 0 0,1-2-1 0 0,0 0 0 0 0,16 11 0 0 0,-24-19-32 0 0,1-1-1 0 0,-1-1 1 0 0,1 1-1 0 0,-1-1 1 0 0,1 0-1 0 0,0 0 1 0 0,0 0-1 0 0,0-1 1 0 0,0 1-1 0 0,1-1 1 0 0,-1 0-1 0 0,0-1 1 0 0,0 0-1 0 0,1 1 0 0 0,8-2 1 0 0,-7-1-33 0 0,-1 1 1 0 0,1-1-1 0 0,0 0 0 0 0,0-1 1 0 0,-1 0-1 0 0,1 0 1 0 0,-1 0-1 0 0,0-1 0 0 0,0 0 1 0 0,8-6-1 0 0,1-4-66 0 0,0-1 1 0 0,0-1-1 0 0,-2 0 0 0 0,0 0 1 0 0,-1-2-1 0 0,19-34 0 0 0,-3-5 348 0 0,-3-2 0 0 0,-2 0 0 0 0,-2-2 0 0 0,-4 0 1 0 0,-2-1-1 0 0,9-75 0 0 0,-24 135-284 0 0,-2 29-4 0 0,3 5-104 0 0,1 1 0 0 0,1-1 1 0 0,2 1-1 0 0,1-1 0 0 0,2-1 1 0 0,13 37-1 0 0,-14-50-300 0 0,0-1-1 0 0,1 0 1 0 0,1-1 0 0 0,0 1-1 0 0,1-2 1 0 0,1 1 0 0 0,1-2-1 0 0,0 1 1 0 0,1-2 0 0 0,0 1-1 0 0,1-2 1 0 0,19 14 0 0 0,-29-23-102 0 0,0-1 1 0 0,0 0 0 0 0,1 0-1 0 0,-1 0 1 0 0,9 2-1 0 0,24-1-6479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59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93 4436 0 0,'-7'-33'4825'0'0,"-7"-27"3396"0"0,15 81-7529 0 0,-2 125 381 0 0,-1-94-893 0 0,7 87-1 0 0,7-49-28 0 0,36 133-1 0 0,-32-170-73 0 0,2-1-1 0 0,2-1 0 0 0,47 87 0 0 0,-56-119-96 0 0,1-1 0 0 0,1 0 0 0 0,20 21 0 0 0,-27-32-433 0 0,1-1-1 0 0,0 1 0 0 0,1-1 1 0 0,0 0-1 0 0,-1-1 0 0 0,2 0 0 0 0,-1 0 1 0 0,1-1-1 0 0,15 6 0 0 0,-22-10 94 0 0,-1 1-1 0 0,1-1 1 0 0,0 0-1 0 0,0 1 1 0 0,0-1-1 0 0,-1 0 1 0 0,1 0-1 0 0,0 0 1 0 0,0-1-1 0 0,0 1 1 0 0,-1 0-1 0 0,1-1 1 0 0,0 1-1 0 0,2-2 1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2:59.9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89 129 4004 0 0,'-82'-9'9897'0'0,"82"9"-9862"0"0,0 0 0 0 0,0 0 0 0 0,-1 0 0 0 0,1-1 1 0 0,0 1-1 0 0,-1 0 0 0 0,1 0 0 0 0,0 0 0 0 0,0 0 0 0 0,-1 0 0 0 0,1 0 0 0 0,0-1 0 0 0,-1 1 0 0 0,1 0 0 0 0,0 0 0 0 0,0 0 0 0 0,0-1 0 0 0,-1 1 0 0 0,1 0 0 0 0,0 0 0 0 0,0-1 0 0 0,0 1 1 0 0,0 0-1 0 0,-1 0 0 0 0,1-1 0 0 0,0 1 0 0 0,0 0 0 0 0,0-1 0 0 0,0 1 0 0 0,0 0 0 0 0,0 0 0 0 0,0-1 0 0 0,0 1 0 0 0,0 0 0 0 0,0-1 0 0 0,0 1 0 0 0,0 0 0 0 0,0-1 0 0 0,0 1 0 0 0,0 0 0 0 0,0 0 1 0 0,0-1-1 0 0,0 1 0 0 0,0 0 0 0 0,1-1 0 0 0,-1 1 0 0 0,0 0 0 0 0,0 0 0 0 0,0-1 0 0 0,0 1 0 0 0,1 0 0 0 0,-1 0 0 0 0,0-1 0 0 0,0 1 0 0 0,1 0 0 0 0,-1 0 0 0 0,0 0 0 0 0,0 0 0 0 0,1-1 0 0 0,-1 1 1 0 0,0 0-1 0 0,0 0 0 0 0,1 0 0 0 0,15-12 486 0 0,12 1-677 0 0,-1 2 0 0 0,1 0 0 0 0,1 2-1 0 0,0 1 1 0 0,44-4 0 0 0,-33 4-610 0 0,167-23-6664 0 0,-137 22 2301 0 0</inkml:trace>
  <inkml:trace contextRef="#ctx0" brushRef="#br0" timeOffset="1">1173 68 2796 0 0,'0'20'13630'0'0,"2"-17"-12944"0"0,190 18 168 0 0,-62-5-10221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00.8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576 993 1044 0 0,'28'-23'8392'0'0,"-25"19"-8051"0"0,-1-1-1 0 0,0 1 1 0 0,0-1 0 0 0,-1 0 0 0 0,1 0 0 0 0,-1 1 0 0 0,0-1 0 0 0,0 0 0 0 0,-1 0 0 0 0,0 0 0 0 0,1 0 0 0 0,-2-7 0 0 0,0 9-231 0 0,1 0-1 0 0,-1 0 0 0 0,0 0 1 0 0,1 1-1 0 0,-1-1 1 0 0,-1 0-1 0 0,1 0 0 0 0,0 1 1 0 0,-1-1-1 0 0,1 1 0 0 0,-1-1 1 0 0,0 1-1 0 0,0 0 1 0 0,0-1-1 0 0,0 1 0 0 0,0 0 1 0 0,0 0-1 0 0,-1 1 1 0 0,1-1-1 0 0,-1 0 0 0 0,1 1 1 0 0,-4-2-1 0 0,-7-2 112 0 0,0 1-1 0 0,0 1 0 0 0,0 0 1 0 0,-1 1-1 0 0,1 0 1 0 0,-1 1-1 0 0,1 1 1 0 0,-1 0-1 0 0,1 0 1 0 0,-1 2-1 0 0,1-1 0 0 0,0 2 1 0 0,0 0-1 0 0,-1 0 1 0 0,2 2-1 0 0,-15 5 1 0 0,0 2-67 0 0,0 1 1 0 0,1 0-1 0 0,0 3 1 0 0,2 0 0 0 0,0 1-1 0 0,-29 27 1 0 0,38-30-42 0 0,0 0 0 0 0,2 1 0 0 0,0 1 0 0 0,1 0 0 0 0,0 1 0 0 0,-17 33 0 0 0,25-42-85 0 0,1 1 0 0 0,0-1 0 0 0,0 1 0 0 0,0 0 1 0 0,1 0-1 0 0,0 0 0 0 0,1 0 0 0 0,0 0 0 0 0,1 0 0 0 0,0 0 0 0 0,0 0 1 0 0,1 1-1 0 0,0-1 0 0 0,0 0 0 0 0,1 0 0 0 0,0-1 0 0 0,5 14 0 0 0,0-9-125 0 0,0 0 0 0 0,1-1-1 0 0,0 0 1 0 0,1 0-1 0 0,0-1 1 0 0,1 0-1 0 0,0 0 1 0 0,1-1 0 0 0,0-1-1 0 0,0 0 1 0 0,1 0-1 0 0,0-1 1 0 0,1 0-1 0 0,23 9 1 0 0,-11-6-148 0 0,1-1 0 0 0,0-1 0 0 0,0-1 0 0 0,1-2-1 0 0,0-1 1 0 0,0-1 0 0 0,28 1 0 0 0,-27-4-29 0 0,1-2 0 0 0,-1-1 0 0 0,0-2 0 0 0,31-6 0 0 0,-45 6 182 0 0,0 1 0 0 0,-1-2-1 0 0,1 0 1 0 0,-1 0 0 0 0,0-1 0 0 0,-1-1 0 0 0,1 0-1 0 0,-2-1 1 0 0,1 0 0 0 0,10-10 0 0 0,-15 11 166 0 0,-1 0 0 0 0,0 0 0 0 0,-1-1 0 0 0,1 0 0 0 0,-2 0 0 0 0,1-1 0 0 0,-1 1 0 0 0,0-1 0 0 0,-1 0 0 0 0,0 0 0 0 0,-1 0 0 0 0,0 0 0 0 0,0-1 0 0 0,0 1 0 0 0,-2 0 0 0 0,1-16 0 0 0,-3-5 976 0 0,0-1 0 0 0,-3 1 0 0 0,-13-53 0 0 0,15 72-816 0 0,0-1-1 0 0,1 0 1 0 0,0 0-1 0 0,0-20 0 0 0,2 27-266 0 0,1 0-1 0 0,-1 1 1 0 0,1-1-1 0 0,1 1 1 0 0,-1-1-1 0 0,0 1 1 0 0,1-1-1 0 0,0 1 1 0 0,0 0-1 0 0,1 0 1 0 0,-1 0-1 0 0,1 0 1 0 0,-1 0-1 0 0,1 1 1 0 0,4-5-1 0 0,21-17-429 0 0,2 1 1 0 0,0 1-1 0 0,1 1 0 0 0,38-19 0 0 0,10-7-117 0 0,-27 13 437 0 0,0-2-1 0 0,-3-2 0 0 0,56-57 0 0 0,-85 76 358 0 0,-1-2-1 0 0,-1-1 1 0 0,-1 0 0 0 0,-1-1-1 0 0,-2 0 1 0 0,0-2-1 0 0,-1 1 1 0 0,-2-2 0 0 0,13-40-1 0 0,-20 52-72 0 0,-2 0 0 0 0,1 0 0 0 0,-2-1 0 0 0,0 1 0 0 0,-1 0 0 0 0,0-1 0 0 0,-1 1-1 0 0,-1 0 1 0 0,-7-27 0 0 0,8 36-113 0 0,-1 0 1 0 0,-1 1-1 0 0,1-1 0 0 0,-1 0 0 0 0,0 1 1 0 0,0-1-1 0 0,-1 1 0 0 0,1 0 0 0 0,-1 0 1 0 0,0 0-1 0 0,-8-6 0 0 0,8 8-26 0 0,0 0 0 0 0,0 1 0 0 0,0 0 0 0 0,0-1 0 0 0,0 1 0 0 0,-1 1-1 0 0,1-1 1 0 0,-1 1 0 0 0,0 0 0 0 0,1 0 0 0 0,-1 0 0 0 0,0 0 0 0 0,1 1 0 0 0,-1 0 0 0 0,0 0 0 0 0,0 0 0 0 0,-4 1-1 0 0,-1 2-6 0 0,-1-1 0 0 0,1 1 0 0 0,0 0-1 0 0,1 1 1 0 0,-1 1 0 0 0,1-1-1 0 0,-1 1 1 0 0,2 1 0 0 0,-1 0 0 0 0,0 0-1 0 0,1 0 1 0 0,0 1 0 0 0,1 1 0 0 0,-8 8-1 0 0,1 0 15 0 0,1 1-1 0 0,1 0 1 0 0,0 1-1 0 0,1 0 1 0 0,2 0 0 0 0,-10 23-1 0 0,8-10-4 0 0,2 1 0 0 0,1 0 1 0 0,1 0-1 0 0,2 1 0 0 0,2 0 0 0 0,0 0 0 0 0,3 35 0 0 0,4-4-53 0 0,2 0 1 0 0,25 105-1 0 0,-2-69 31 0 0,70 162 0 0 0,-75-205 8 0 0,-4-8 17 0 0,151 403 11 0 0,-148-378-31 0 0,-3 1 1 0 0,-4 0-1 0 0,-3 2 1 0 0,4 93-1 0 0,-17-153-38 0 0,0 0 0 0 0,0 1 0 0 0,-2-1 0 0 0,0 0 0 0 0,-1 0-1 0 0,-1 0 1 0 0,-12 33 0 0 0,12-42 43 0 0,1-1 1 0 0,-1 1-1 0 0,-1 0 0 0 0,0-1 0 0 0,0 0 0 0 0,0 0 1 0 0,-1-1-1 0 0,0 1 0 0 0,0-1 0 0 0,-1 0 1 0 0,1-1-1 0 0,-1 0 0 0 0,-1 0 0 0 0,1 0 0 0 0,-1-1 1 0 0,0 0-1 0 0,-13 5 0 0 0,6-5 298 0 0,0 0 0 0 0,0-1 0 0 0,-1 0 0 0 0,1-1 0 0 0,-1-1 0 0 0,1 0 0 0 0,-1-1 0 0 0,0-1 0 0 0,1-1 0 0 0,-1 0 0 0 0,1-1 0 0 0,0 0-1 0 0,0-1 1 0 0,0-1 0 0 0,0-1 0 0 0,1 0 0 0 0,0 0 0 0 0,-17-12 0 0 0,25 14-179 0 0,-1-2 0 0 0,1 1 0 0 0,0-1 0 0 0,0 1 0 0 0,1-2 0 0 0,-1 1 0 0 0,2 0 0 0 0,-1-1 0 0 0,1 0 0 0 0,0 0 0 0 0,-4-10 0 0 0,3 5-53 0 0,1 0-1 0 0,0-1 0 0 0,1 0 1 0 0,1 1-1 0 0,0-1 0 0 0,0-20 0 0 0,3 3-208 0 0,0 0 0 0 0,3 0 0 0 0,0 1 0 0 0,2-1 0 0 0,14-41 0 0 0,-3 19-415 0 0,3 2 1 0 0,2 0-1 0 0,3 1 0 0 0,1 1 1 0 0,3 1-1 0 0,49-61 1 0 0,-36 59-1074 0 0,1 1 1 0 0,3 2 0 0 0,2 3-1 0 0,1 2 1 0 0,65-42 0 0 0,-41 37-3408 0 0,0 2-2529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01.1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622 221 3444 0 0,'-3'-13'1624'0'0,"0"-1"0"0"0,-1 1 0 0 0,-1 0 0 0 0,0 0 0 0 0,-8-14 0 0 0,7 16-973 0 0,-1 1 0 0 0,1 0 0 0 0,-1 1 0 0 0,-1-1 0 0 0,0 2 0 0 0,-11-10 0 0 0,13 12-527 0 0,-1 1 0 0 0,0 0 0 0 0,0 0 0 0 0,0 1 0 0 0,-1-1 0 0 0,0 2 0 0 0,0-1 0 0 0,0 1 0 0 0,0 0 0 0 0,0 1 0 0 0,-1 0-1 0 0,1 1 1 0 0,-1-1 0 0 0,1 1 0 0 0,-1 1 0 0 0,1 0 0 0 0,-1 0 0 0 0,0 1 0 0 0,1 0 0 0 0,-15 3 0 0 0,6 1-87 0 0,0 0 1 0 0,0 2 0 0 0,1 0-1 0 0,-1 1 1 0 0,2 0-1 0 0,-1 1 1 0 0,1 1 0 0 0,1 0-1 0 0,-1 2 1 0 0,2-1-1 0 0,0 1 1 0 0,0 1 0 0 0,1 1-1 0 0,1 0 1 0 0,0 0-1 0 0,1 1 1 0 0,0 0 0 0 0,-13 31-1 0 0,9-13 122 0 0,1 1-1 0 0,2 1 1 0 0,2 0-1 0 0,1 0 0 0 0,2 1 1 0 0,1 0-1 0 0,1 0 1 0 0,3 53-1 0 0,6 3 282 0 0,4-1 0 0 0,27 116 0 0 0,62 180 465 0 0,-24-104-563 0 0,-69-264-384 0 0,49 238 206 0 0,-49-218-1003 0 0,-1 0 1 0 0,-2 0-1 0 0,-1 0 1 0 0,-8 65 0 0 0,6-97 402 0 0,0 0 0 0 0,-1 0-1 0 0,0-1 1 0 0,0 1 0 0 0,-1 0 0 0 0,-5 9 0 0 0,7-14-7 0 0,-1 1-1 0 0,1-1 1 0 0,-1 1-1 0 0,0-1 1 0 0,0 0-1 0 0,0 0 1 0 0,0 0-1 0 0,0 0 1 0 0,0 0 0 0 0,0 0-1 0 0,-1-1 1 0 0,1 1-1 0 0,-1-1 1 0 0,1 1-1 0 0,-1-1 1 0 0,0 0-1 0 0,1 0 1 0 0,-1 0-1 0 0,-3 0 1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01.5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169 959 1324 0 0,'-21'-22'1515'0'0,"2"0"0"0"0,1-2 0 0 0,0 0 0 0 0,2-1 0 0 0,1 0 0 0 0,1-1-1 0 0,-13-36 1 0 0,22 50-1168 0 0,1-1 0 0 0,1 1 0 0 0,0-1 0 0 0,1 0 0 0 0,0 0 0 0 0,1 0 0 0 0,1 0 0 0 0,0 0-1 0 0,0 0 1 0 0,1 0 0 0 0,1 0 0 0 0,0 0 0 0 0,1 0 0 0 0,1 0 0 0 0,0 1 0 0 0,0 0 0 0 0,1 0 0 0 0,13-22 0 0 0,-1 9-223 0 0,1 1 0 0 0,1 1 1 0 0,2 0-1 0 0,0 2 1 0 0,1 0-1 0 0,1 2 1 0 0,1 0-1 0 0,0 1 1 0 0,2 2-1 0 0,35-18 1 0 0,22-5-1292 0 0,2 3-1 0 0,96-27 1 0 0,-37 19-3218 0 0,-79 25 52 0 0,1-2-2447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6:24.4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82 892 0 0,'26'-51'14562'0'0,"-7"20"-9683"0"0,-18 31-4829 0 0,-1 1 0 0 0,1-1 1 0 0,0 1-1 0 0,0 0 0 0 0,0-1 0 0 0,0 1 0 0 0,0 0 0 0 0,-1-1 0 0 0,1 1 0 0 0,0 0 0 0 0,-1 0 0 0 0,1 0 1 0 0,-1-1-1 0 0,1 1 0 0 0,-1 0 0 0 0,1 0 0 0 0,-1 0 0 0 0,1 0 0 0 0,-1 0 0 0 0,0 0 0 0 0,1 0 0 0 0,-1 0 1 0 0,0 0-1 0 0,0 0 0 0 0,0 0 0 0 0,0 0 0 0 0,0 0 0 0 0,0 2 0 0 0,1 49 144 0 0,-1-17-29 0 0,3-8-611 0 0,0 0-1 0 0,2-1 1 0 0,1 0-1 0 0,1 0 1 0 0,1 0-1 0 0,1-1 0 0 0,1-1 1 0 0,15 25-1 0 0,-13-37-1345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15.1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398 224 1912 0 0,'6'-16'2467'0'0,"0"1"0"0"0,1 0-1 0 0,13-21 373 0 0,-17 34-2469 0 0,-3 3-345 0 0,0-1-1 0 0,0 0 1 0 0,-1 0-1 0 0,1 1 0 0 0,0-1 1 0 0,0 0-1 0 0,0 0 1 0 0,0 0-1 0 0,0 1 0 0 0,0-1 1 0 0,0 0-1 0 0,0 0 1 0 0,0 1-1 0 0,0-1 0 0 0,0 0 1 0 0,0 0-1 0 0,0 1 1 0 0,0-1-1 0 0,0 0 0 0 0,0 0 1 0 0,0 0-1 0 0,1 1 1 0 0,-1-1-1 0 0,0 0 0 0 0,0 0 1 0 0,0 1-1 0 0,0-1 1 0 0,0 0-1 0 0,0 0 0 0 0,1 0 1 0 0,-1 0-1 0 0,0 1 1 0 0,0-1-1 0 0,0 0 0 0 0,1 0 1 0 0,-1 0-1 0 0,0 0 1 0 0,0 0-1 0 0,0 0 0 0 0,1 1 1 0 0,-1-1-1 0 0,0 0 1 0 0,0 0-1 0 0,0 0 0 0 0,1 0 1 0 0,-1 0-1 0 0,0 0 1 0 0,0 0-1 0 0,1 0 0 0 0,-1 0 1 0 0,0 0-1 0 0,0 0 1 0 0,1 0-1 0 0,-1 0 0 0 0,0 0 1 0 0,0 0-1 0 0,1 0 1 0 0,-1-1-1 0 0,0 1 0 0 0,0 0 1 0 0,0 0-1 0 0,1 0 1 0 0,-1 0-1 0 0,0 0 0 0 0,0 0 1 0 0,0-1-1 0 0,1 1 1 0 0,-5 36 637 0 0,0-1 0 0 0,-3 1 0 0 0,-1-1 0 0 0,-25 67 0 0 0,12-38-339 0 0,-136 409 950 0 0,-6 21-635 0 0,146-436-610 0 0,10-28 80 0 0,-20 47 1 0 0,27-75-72 0 0,6-29-17 0 0,85-365-1118 0 0,79-293 270 0 0,-161 654 814 0 0,19-68 13 0 0,4 2 0 0 0,53-111 0 0 0,-83 205 16 0 0,-1-1-1 0 0,1 1 1 0 0,0-1-1 0 0,0 1 1 0 0,0 0 0 0 0,1 0-1 0 0,-1 0 1 0 0,1 1-1 0 0,-1-1 1 0 0,1 0-1 0 0,0 1 1 0 0,0 0-1 0 0,0-1 1 0 0,0 1-1 0 0,1 1 1 0 0,6-4-1 0 0,-8 5 12 0 0,1-1-1 0 0,-1 1 0 0 0,1 0 1 0 0,0 0-1 0 0,-1 0 0 0 0,1 1 1 0 0,0-1-1 0 0,-1 1 0 0 0,1-1 1 0 0,-1 1-1 0 0,1 0 0 0 0,-1 0 1 0 0,1 0-1 0 0,-1 0 0 0 0,0 1 1 0 0,0-1-1 0 0,1 0 0 0 0,-1 1 0 0 0,0 0 1 0 0,0-1-1 0 0,0 1 0 0 0,-1 0 1 0 0,1 0-1 0 0,2 4 0 0 0,16 19 192 0 0,0 1 0 0 0,-2 1 0 0 0,26 54-1 0 0,33 95 122 0 0,-52-112-243 0 0,201 529 832 0 0,-92-233-700 0 0,-116-317-578 0 0,-1-1-1103 0 0,-8-14-3400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15.5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9 130 2380 0 0,'-9'-8'6265'0'0,"13"5"-5925"0"0,-1 0-1 0 0,1 0 1 0 0,-1 1-1 0 0,1 0 1 0 0,0 0-1 0 0,0 0 1 0 0,0 0-1 0 0,0 0 1 0 0,0 1-1 0 0,8-2 1 0 0,52-8 681 0 0,-36 6-627 0 0,212-29-245 0 0,9-2-7236 0 0,-202 26 2634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16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422 109 2236 0 0,'-6'-13'9471'0'0,"6"9"-8933"0"0,0-3 271 0 0,0 0 0 0 0,0 0 0 0 0,-1 0 0 0 0,0 0 0 0 0,-2-9 1 0 0,2 14-433 0 0,0-1-101 0 0,0 1 1 0 0,-1-1-1 0 0,1 0 1 0 0,-1 1-1 0 0,1-1 0 0 0,-1 1 1 0 0,0-1-1 0 0,-3-3 0 0 0,-5 3-236 0 0,1 1 0 0 0,0 0-1 0 0,-1 0 1 0 0,1 1 0 0 0,-1 0-1 0 0,1 1 1 0 0,-1 0-1 0 0,1 0 1 0 0,-1 1 0 0 0,1 0-1 0 0,-11 3 1 0 0,3 0-52 0 0,0 0 1 0 0,1 1 0 0 0,-1 0-1 0 0,1 2 1 0 0,-24 13-1 0 0,29-12 36 0 0,0 0 1 0 0,0 1-1 0 0,1 1 0 0 0,0 0 0 0 0,0 0 0 0 0,1 1 0 0 0,1 1 0 0 0,0-1 1 0 0,0 1-1 0 0,1 0 0 0 0,1 1 0 0 0,0 0 0 0 0,1 0 0 0 0,0 0 0 0 0,1 0 1 0 0,0 1-1 0 0,-3 26 0 0 0,5-24 24 0 0,0 1-1 0 0,1-1 1 0 0,1 1 0 0 0,0-1 0 0 0,1 1 0 0 0,1-1-1 0 0,0 1 1 0 0,1-1 0 0 0,1 0 0 0 0,1 0 0 0 0,0 0-1 0 0,1-1 1 0 0,1 0 0 0 0,0 0 0 0 0,10 14 0 0 0,-10-19-53 0 0,1-1 0 0 0,0 0 0 0 0,0 0 0 0 0,1-1 0 0 0,0 0 0 0 0,0-1 0 0 0,1 0 0 0 0,0 0 0 0 0,20 9 0 0 0,-13-9-295 0 0,0 0 1 0 0,1-1-1 0 0,0-1 0 0 0,0-1 1 0 0,33 4-1 0 0,-8-6-1260 0 0,0-1 0 0 0,0-2 0 0 0,0-3 0 0 0,73-13-1 0 0,-49 1-2336 0 0,1-4-1724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16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0 198 1684 0 0,'36'-166'12995'0'0,"-27"135"-11283"0"0,-3 59-1063 0 0,-6 1-481 0 0,13 460 1085 0 0,-6-406-1133 0 0,4-1-1 0 0,3-1 1 0 0,48 150-1 0 0,-51-201-69 0 0,1-1-1 0 0,1 0 1 0 0,1-1 0 0 0,2-1 0 0 0,1 0-1 0 0,25 30 1 0 0,-32-46-401 0 0,0 0-1 0 0,1 0 1 0 0,0-1 0 0 0,1-1-1 0 0,0 0 1 0 0,20 11 0 0 0,-23-15-460 0 0,1-1 1 0 0,0 0 0 0 0,0 0 0 0 0,0-1 0 0 0,0 0 0 0 0,0-1 0 0 0,1 0-1 0 0,-1-1 1 0 0,1 0 0 0 0,11-1 0 0 0,6-3-4702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17.1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133 195 1632 0 0,'-25'-4'2823'0'0,"12"2"-1701"0"0,1 1 0 0 0,0-2 0 0 0,0 0 0 0 0,0 0 1 0 0,0-1-1 0 0,-13-6 0 0 0,24 9-1067 0 0,1 1 0 0 0,-1 0-1 0 0,1-1 1 0 0,-1 1 0 0 0,1 0 0 0 0,-1-1 0 0 0,1 1 0 0 0,-1-1 0 0 0,1 1 0 0 0,-1-1 0 0 0,1 1 0 0 0,-1-1-1 0 0,1 1 1 0 0,0-1 0 0 0,-1 1 0 0 0,1-1 0 0 0,0 1 0 0 0,-1-1 0 0 0,1 0 0 0 0,0 1 0 0 0,0-1 0 0 0,0 0-1 0 0,0 1 1 0 0,0-1 0 0 0,0 0 0 0 0,-1 1 0 0 0,1-1 0 0 0,1 0 0 0 0,-1 1 0 0 0,0-2 0 0 0,1 1 4 0 0,-1-1 0 0 0,1 1 0 0 0,0-1 0 0 0,0 1 0 0 0,0-1 0 0 0,0 1 0 0 0,0 0 0 0 0,0-1 0 0 0,1 1 0 0 0,-1 0 0 0 0,3-2 0 0 0,39-21 300 0 0,1 7-941 0 0,0 2 0 0 0,86-17 1 0 0,96-1-5108 0 0,-186 29 3299 0 0,-2 1-461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17.5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0 354 776 0 0,'0'0'1750'0'0,"37"-16"4962"0"0,-30 11-6082 0 0,-4 2-284 0 0,-1 1 1 0 0,1 0-1 0 0,0 0 1 0 0,0 0-1 0 0,0 0 1 0 0,0 0-1 0 0,0 1 1 0 0,1-1-1 0 0,5 0 1 0 0,-9 2-324 0 0,1 0 0 0 0,0 0 0 0 0,0 0 1 0 0,-1 1-1 0 0,1-1 0 0 0,0 1 0 0 0,0-1 1 0 0,-1 0-1 0 0,1 1 0 0 0,-1-1 1 0 0,1 1-1 0 0,0 0 0 0 0,-1-1 0 0 0,1 1 1 0 0,-1-1-1 0 0,1 1 0 0 0,-1 0 0 0 0,1-1 1 0 0,-1 1-1 0 0,0 0 0 0 0,1 0 0 0 0,-1-1 1 0 0,0 1-1 0 0,0 0 0 0 0,1 0 1 0 0,-1-1-1 0 0,0 1 0 0 0,0 0 0 0 0,0 0 1 0 0,0 0-1 0 0,0-1 0 0 0,0 1 0 0 0,0 1 1 0 0,-2 36 258 0 0,1-27-168 0 0,-1 30 26 0 0,3 0 1 0 0,8 64-1 0 0,-6-85-275 0 0,1 0-1 0 0,1-1 1 0 0,1 0-1 0 0,0 0 1 0 0,1 0 0 0 0,2-1-1 0 0,14 25 1 0 0,-18-35-208 0 0,1 0 0 0 0,0 0 0 0 0,1-1 1 0 0,0 0-1 0 0,8 8 0 0 0,-10-12-550 0 0,0 1 1 0 0,0-1-1 0 0,0 0 0 0 0,0 0 0 0 0,10 4 1 0 0</inkml:trace>
  <inkml:trace contextRef="#ctx0" brushRef="#br0" timeOffset="1">196 110 1724 0 0,'-21'-21'3004'0'0,"1"4"-767"0"0,3 1-521 0 0,1 2-508 0 0,3 4-548 0 0,-3 1-228 0 0,5 0-240 0 0,-1 4-136 0 0,-4-4-452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17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1 212 2784 0 0,'14'-21'9870'0'0,"-13"19"-9791"0"0,-1 1 0 0 0,1-1 0 0 0,0 1 0 0 0,-1-1 0 0 0,1 1 0 0 0,0-1 0 0 0,0 1 0 0 0,0 0-1 0 0,0 0 1 0 0,0-1 0 0 0,0 1 0 0 0,0 0 0 0 0,1 0 0 0 0,-1 0 0 0 0,0 0 0 0 0,1 0 0 0 0,-1 1 0 0 0,0-1 0 0 0,1 0 0 0 0,-1 1 0 0 0,1-1 0 0 0,0 1 0 0 0,-1-1 0 0 0,1 1 0 0 0,-1 0 0 0 0,1-1 0 0 0,-1 1 0 0 0,1 0 0 0 0,0 0 0 0 0,-1 0 0 0 0,1 1 0 0 0,0-1 0 0 0,-1 0 0 0 0,1 0-1 0 0,2 2 1 0 0,1 0-56 0 0,0 1 0 0 0,0-1 0 0 0,-1 1-1 0 0,1 0 1 0 0,-1 0 0 0 0,0 1-1 0 0,0-1 1 0 0,0 1 0 0 0,0 0-1 0 0,3 5 1 0 0,67 96 109 0 0,-54-74 772 0 0,1 0 0 0 0,2-1 0 0 0,47 47 0 0 0,-68-75-815 0 0,0-1 1 0 0,0 1 0 0 0,0-1-1 0 0,0 1 1 0 0,0-1 0 0 0,1 0-1 0 0,-1 0 1 0 0,1 0 0 0 0,-1 0-1 0 0,1 0 1 0 0,-1 0 0 0 0,1-1-1 0 0,-1 1 1 0 0,1-1 0 0 0,-1 0-1 0 0,1 0 1 0 0,4 0 0 0 0,-2-1-6 0 0,0 0 1 0 0,0 0 0 0 0,-1 0-1 0 0,1-1 1 0 0,0 0 0 0 0,-1 0 0 0 0,1 0-1 0 0,7-5 1 0 0,4-6 18 0 0,0 0-1 0 0,-1 0 1 0 0,22-26 0 0 0,-32 33-65 0 0,129-159-512 0 0,-84 99-1558 0 0,63-65 0 0 0,-108 126 1419 0 0,0 0 0 0 0,1 0-1 0 0,0 1 1 0 0,0-1 0 0 0,8-3 0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18.2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74 272 1584 0 0,'10'24'8229'0'0,"0"-8"-6172"0"0,-9-15-1885 0 0,0 0 1 0 0,1 0-1 0 0,-1 0 1 0 0,0-1 0 0 0,1 1-1 0 0,-1-1 1 0 0,0 1-1 0 0,1-1 1 0 0,-1 1 0 0 0,1-1-1 0 0,-1 0 1 0 0,1 1-1 0 0,-1-1 1 0 0,1 0-1 0 0,-1 0 1 0 0,1 0 0 0 0,1-1-1 0 0,-1 1 36 0 0,19-1 35 0 0,0-1-1 0 0,0-1 1 0 0,-1-1 0 0 0,37-12-1 0 0,81-36-610 0 0,-123 46 391 0 0,-4 2 229 0 0,-1 0 0 0 0,0 0 1 0 0,0-2-1 0 0,-1 1 0 0 0,1-1 0 0 0,-1 0 0 0 0,0-1 0 0 0,-1 0 1 0 0,15-15-1 0 0,-21 20-157 0 0,-1-1 0 0 0,1 0 0 0 0,0 0 0 0 0,-1 1 0 0 0,0-1 0 0 0,1 0 0 0 0,-1 0 0 0 0,-1 0 0 0 0,1 0 0 0 0,0-1 0 0 0,-1 1 0 0 0,1 0 0 0 0,-1 0 0 0 0,0 0 0 0 0,0 0 0 0 0,0 0 0 0 0,-1-1 0 0 0,1 1 0 0 0,-1 0 0 0 0,1 0 0 0 0,-1 0 0 0 0,0 0 0 0 0,0 0 0 0 0,-1 0 0 0 0,1 0 0 0 0,-1 1 0 0 0,1-1 0 0 0,-1 0 0 0 0,0 1 0 0 0,0-1 0 0 0,0 1 0 0 0,-3-3 1 0 0,-1-1-79 0 0,0 0 1 0 0,0 0-1 0 0,-1 1 1 0 0,0 0 0 0 0,0 1-1 0 0,0-1 1 0 0,-1 1 0 0 0,0 1-1 0 0,1-1 1 0 0,-1 1 0 0 0,-9-2-1 0 0,-1 2-69 0 0,-1 0 1 0 0,0 1-1 0 0,0 0 0 0 0,-1 2 0 0 0,1 1 0 0 0,0 0 0 0 0,0 1 0 0 0,0 1 0 0 0,1 1 0 0 0,-31 10 0 0 0,37-10 24 0 0,1 0 0 0 0,0 1 0 0 0,0 0 0 0 0,1 0 0 0 0,0 1 0 0 0,0 1 0 0 0,0 0 0 0 0,1 0 0 0 0,0 1 0 0 0,0 0 0 0 0,0 1 0 0 0,2 0 0 0 0,-1 0 0 0 0,1 0 0 0 0,0 1 0 0 0,1 0 0 0 0,0 1 0 0 0,-5 13 0 0 0,8-15 26 0 0,0 1 0 0 0,2 0 1 0 0,-1 1-1 0 0,1-1 0 0 0,0 0 0 0 0,1 0 0 0 0,1 1 1 0 0,-1-1-1 0 0,2 0 0 0 0,-1 0 0 0 0,1 0 0 0 0,1 0 0 0 0,0 0 1 0 0,0 0-1 0 0,6 10 0 0 0,-1-3 10 0 0,0 0 0 0 0,2 0 1 0 0,0-1-1 0 0,1 0 0 0 0,0-1 0 0 0,1-1 0 0 0,17 17 1 0 0,-15-18 4 0 0,1-2 1 0 0,-1 0 0 0 0,2-1-1 0 0,-1 0 1 0 0,2-1 0 0 0,-1-1-1 0 0,30 11 1 0 0,-20-11-294 0 0,0-1-1 0 0,0-2 1 0 0,1 0-1 0 0,44 1 1 0 0,-12-6-1155 0 0,0-3 1 0 0,0-3 0 0 0,-1-2-1 0 0,65-18 1 0 0,-7-6-4102 0 0,-61 14 1086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18.5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23 3284 0 0,'-3'-1'3060'0'0,"-51"-15"6530"0"0,50 13-10482 0 0,4 3 842 0 0,0 0 1 0 0,-1 0-1 0 0,1 0 1 0 0,0 0-1 0 0,0 0 1 0 0,-1 0-1 0 0,1 0 1 0 0,0 0-1 0 0,-1 0 0 0 0,1 0 1 0 0,0 0-1 0 0,0 1 1 0 0,-1-1-1 0 0,1 0 1 0 0,0 0-1 0 0,0 0 1 0 0,-3 5-992 0 0,3-5 991 0 0,0 0 1 0 0,0 1-1 0 0,0-1 1 0 0,0 0-1 0 0,0 1 0 0 0,0-1 1 0 0,0 0-1 0 0,0 0 1 0 0,1 1-1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18.9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2 2488 0 0,'-26'53'13421'0'0,"21"-36"-11961"0"0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29.9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 47 1244 0 0,'-74'-46'22616'0'0,"73"45"-22504"0"0,43 102 622 0 0,4-3 1 0 0,4-1 0 0 0,82 117-1 0 0,-124-203-635 0 0,0 3 200 0 0,0-2 0 0 0,2 1 0 0 0,-1-1 0 0 0,2-1 1 0 0,17 17-1 0 0,-25-27-253 0 0,-1-1 0 0 0,1 1 0 0 0,-1-1 0 0 0,1 1-1 0 0,-1-1 1 0 0,1 0 0 0 0,0 0 0 0 0,-1 0 0 0 0,1 0 0 0 0,-1 0 0 0 0,1-1 0 0 0,-1 1 0 0 0,1-1-1 0 0,-1 0 1 0 0,1 0 0 0 0,-1 0 0 0 0,0 0 0 0 0,1 0 0 0 0,-1 0 0 0 0,3-3 0 0 0,-4 4-32 0 0,28-18 181 0 0,-1-1-1 0 0,-1-1 1 0 0,-1-1 0 0 0,28-29-1 0 0,11-9-183 0 0,-46 43-392 0 0,195-159-2175 0 0,-139 121-2462 0 0,2 4-4927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6:24.8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78 112 3268 0 0,'-10'-18'3017'0'0,"2"6"-697"0"0,3 2-456 0 0,-3-1-352 0 0,2 1-140 0 0,-2 1-224 0 0,0 2-180 0 0,3-2-160 0 0,1 2 261 0 0,-6-5-1021 0 0,4 5-1433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19.7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57 615 1492 0 0,'-48'-255'13679'0'0,"44"234"-11850"0"0,-1-38 0 0 0,23 70-1442 0 0,-12-4-275 0 0,0 1 0 0 0,0 1 0 0 0,0-1 0 0 0,-1 1 0 0 0,7 17 0 0 0,1 1 39 0 0,249 554 907 0 0,-20-36-308 0 0,-229-521-702 0 0,-7-9 122 0 0,1-1 0 0 0,1 0 0 0 0,1-1 0 0 0,0 0 0 0 0,19 22 0 0 0,-27-34-159 0 0,0 0 1 0 0,0 0-1 0 0,1 0 0 0 0,-1-1 0 0 0,0 1 0 0 0,0 0 0 0 0,0-1 0 0 0,1 1 0 0 0,-1-1 0 0 0,0 1 0 0 0,1-1 0 0 0,-1 0 0 0 0,0 0 0 0 0,1 1 0 0 0,-1-1 0 0 0,1 0 0 0 0,-1 0 0 0 0,0 0 0 0 0,1-1 0 0 0,-1 1 0 0 0,0 0 0 0 0,1 0 0 0 0,-1-1 0 0 0,0 1 0 0 0,1-1 0 0 0,-1 1 0 0 0,0-1 1 0 0,0 0-1 0 0,1 1 0 0 0,-1-1 0 0 0,0 0 0 0 0,0 0 0 0 0,0 0 0 0 0,0 0 0 0 0,0 0 0 0 0,1-2 0 0 0,4-3-8 0 0,-1 0 0 0 0,0 0 0 0 0,-1-1 0 0 0,6-11 0 0 0,23-51 11 0 0,-4-2-1 0 0,33-120 0 0 0,-25 71 61 0 0,83-289-510 0 0,71-197-2456 0 0,-185 588 2560 0 0,20-41-1272 0 0,-24 54 1273 0 0,0 1 0 0 0,1 0 0 0 0,0 0 1 0 0,-1 0-1 0 0,2 0 0 0 0,-1 1 0 0 0,0-1 0 0 0,1 1 0 0 0,-1-1 0 0 0,6-2 0 0 0,-8 6 41 0 0,0-1 0 0 0,1 1 0 0 0,-1 0 0 0 0,0-1 0 0 0,1 1 0 0 0,-1 0 0 0 0,1 0 0 0 0,-1 0-1 0 0,1 0 1 0 0,-1 0 0 0 0,0 0 0 0 0,1 0 0 0 0,-1 1 0 0 0,1-1 0 0 0,-1 1 0 0 0,0-1 0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20.2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219 0 1060 0 0,'2'51'16656'0'0,"-2"-50"-16546"0"0,-13 5 47 0 0,0 1 0 0 0,1 0 0 0 0,0 1 0 0 0,0 1 0 0 0,1-1 0 0 0,0 2-1 0 0,1 0 1 0 0,0 0 0 0 0,0 1 0 0 0,1 0 0 0 0,1 1 0 0 0,0 0 0 0 0,-10 19 0 0 0,7-12-66 0 0,2 1 0 0 0,0 0 0 0 0,2 0 0 0 0,0 1 1 0 0,1 0-1 0 0,1 0 0 0 0,1 0 0 0 0,-2 32 0 0 0,6-41-95 0 0,1-1 0 0 0,-1 0 0 0 0,2 0-1 0 0,0 0 1 0 0,0 0 0 0 0,1 0 0 0 0,0 0-1 0 0,1-1 1 0 0,0 1 0 0 0,1-1 0 0 0,0 0-1 0 0,0 0 1 0 0,1-1 0 0 0,1 0 0 0 0,-1 0-1 0 0,1 0 1 0 0,1-1 0 0 0,0 0 0 0 0,0 0-1 0 0,0-1 1 0 0,1 0 0 0 0,0-1 0 0 0,1 0 0 0 0,-1 0-1 0 0,1-1 1 0 0,0 0 0 0 0,1 0 0 0 0,-1-1-1 0 0,1-1 1 0 0,0 0 0 0 0,0-1 0 0 0,0 1-1 0 0,0-2 1 0 0,0 0 0 0 0,0 0 0 0 0,0-1-1 0 0,0-1 1 0 0,1 1 0 0 0,-1-2 0 0 0,0 0-1 0 0,18-5 1 0 0,-21 4-14 0 0,1 0 0 0 0,-1-1 0 0 0,0 0 0 0 0,0-1 0 0 0,0 0 0 0 0,-1 0 1 0 0,1 0-1 0 0,-1-1 0 0 0,-1 0 0 0 0,1 0 0 0 0,-1-1 0 0 0,0 0 0 0 0,0 0 0 0 0,5-10 0 0 0,-5 6 25 0 0,0 0-1 0 0,-1 0 1 0 0,-1-1 0 0 0,0 0-1 0 0,0 0 1 0 0,-1 0 0 0 0,-1 0 0 0 0,0-1-1 0 0,1-20 1 0 0,-3 16 46 0 0,0-1-1 0 0,-1 0 1 0 0,-1 0 0 0 0,-1 0-1 0 0,-1 1 1 0 0,0-1-1 0 0,-1 1 1 0 0,-1 0 0 0 0,-1 0-1 0 0,0 1 1 0 0,-1 0 0 0 0,-1 0-1 0 0,0 1 1 0 0,-18-23 0 0 0,18 29-66 0 0,0 0 1 0 0,-1 0 0 0 0,0 1 0 0 0,0 1-1 0 0,-1-1 1 0 0,0 2 0 0 0,0-1 0 0 0,-19-6-1 0 0,22 10-536 0 0,0 0-1 0 0,0 1 1 0 0,-1 0-1 0 0,-11-1 1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20.7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24 1476 0 0,'-33'-6'15606'0'0,"46"3"-15040"0"0,263-11-142 0 0,-87 15-4391 0 0,-42 0-3038 0 0,-115-1 2309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21.1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1 1420 0 0,'-28'11'2080'0'0,"10"-5"-776"0"0,1 1-1 0 0,0 1 1 0 0,1 0-1 0 0,0 1 1 0 0,-26 21 895 0 0,41-30-2099 0 0,1 0-1 0 0,-1 1 1 0 0,1-1-1 0 0,0 1 1 0 0,0 0-1 0 0,-1-1 1 0 0,1 1-1 0 0,0-1 1 0 0,0 1 0 0 0,0-1-1 0 0,0 1 1 0 0,0 0-1 0 0,0-1 1 0 0,0 1-1 0 0,0-1 1 0 0,0 1-1 0 0,0-1 1 0 0,0 1-1 0 0,0 0 1 0 0,0-1 0 0 0,0 2-1 0 0,1-1-5 0 0,0 0-1 0 0,0 0 1 0 0,0 0 0 0 0,0-1-1 0 0,0 1 1 0 0,0 0-1 0 0,0 0 1 0 0,0-1 0 0 0,0 1-1 0 0,0 0 1 0 0,0-1-1 0 0,1 1 1 0 0,1 0 0 0 0,45 9 504 0 0,-45-10-477 0 0,338 22-665 0 0,-112-23-4823 0 0,-172-1 1966 0 0,-4-1-1320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21.6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28 215 224 0 0,'-12'-53'8069'0'0,"-3"-6"2336"0"0,24 139-9540 0 0,31 131-1 0 0,-26-147-752 0 0,193 716 951 0 0,-141-605 602 0 0,-65-175-1648 0 0,-1 1-1 0 0,1-1 0 0 0,-1 1 0 0 0,1-1 1 0 0,-1 1-1 0 0,1-1 0 0 0,0 0 0 0 0,-1 1 1 0 0,1-1-1 0 0,0 0 0 0 0,-1 1 0 0 0,1-1 0 0 0,0 0 1 0 0,-1 0-1 0 0,1 0 0 0 0,0 0 0 0 0,-1 1 1 0 0,1-1-1 0 0,0 0 0 0 0,0 0 0 0 0,-1 0 1 0 0,1 0-1 0 0,0-1 0 0 0,-1 1 0 0 0,1 0 0 0 0,0 0 1 0 0,-1 0-1 0 0,1-1 0 0 0,0 1 0 0 0,-1 0 1 0 0,1-1-1 0 0,0 1 0 0 0,-1 0 0 0 0,1-1 1 0 0,0 0-1 0 0,23-16 74 0 0,11-32-45 0 0,-2-1 0 0 0,-2-2 1 0 0,38-88-1 0 0,-47 93-88 0 0,75-151-179 0 0,79-168 112 0 0,-25-11-1599 0 0,-139 339 1101 0 0,4-11-1180 0 0,-4 18-2851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22.0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472 90 1492 0 0,'26'-38'13288'0'0,"-15"15"-11006"0"0,-11 22-2233 0 0,1 1 0 0 0,-1-1 0 0 0,0 1-1 0 0,0-1 1 0 0,0 0 0 0 0,0 1 0 0 0,0-1-1 0 0,0 1 1 0 0,0-1 0 0 0,0 0 0 0 0,0 1-1 0 0,-1-1 1 0 0,1 1 0 0 0,0-1 0 0 0,0 0-1 0 0,0 1 1 0 0,-1-1 0 0 0,1 1 0 0 0,0-1-1 0 0,-1 1 1 0 0,1-1 0 0 0,-1 1 0 0 0,1-1-1 0 0,0 1 1 0 0,-1-1 0 0 0,1 1 0 0 0,-1 0-1 0 0,1-1 1 0 0,-1 1 0 0 0,0-1 0 0 0,-23-9 856 0 0,8 9-786 0 0,0 1 0 0 0,0 0 1 0 0,0 1-1 0 0,0 1 0 0 0,0 0 0 0 0,0 1 0 0 0,0 1 0 0 0,1 0 0 0 0,0 2 0 0 0,0-1 1 0 0,0 2-1 0 0,-14 8 0 0 0,3-1-13 0 0,0 2 0 0 0,2 0 0 0 0,0 2-1 0 0,0 0 1 0 0,-36 40 0 0 0,51-48-74 0 0,1-1 0 0 0,0 2 0 0 0,1-1-1 0 0,0 1 1 0 0,1 0 0 0 0,0 0 0 0 0,1 1-1 0 0,0 0 1 0 0,-4 14 0 0 0,7-19-14 0 0,1 1 1 0 0,0 0-1 0 0,0-1 0 0 0,0 1 1 0 0,1 0-1 0 0,0-1 0 0 0,1 1 1 0 0,-1 0-1 0 0,2-1 0 0 0,-1 1 1 0 0,1 0-1 0 0,0-1 0 0 0,0 0 1 0 0,1 1-1 0 0,0-1 0 0 0,5 8 1 0 0,3 1-161 0 0,0-1 1 0 0,1-1 0 0 0,0 0-1 0 0,1 0 1 0 0,0-2 0 0 0,1 1-1 0 0,1-2 1 0 0,0 0 0 0 0,0 0-1 0 0,1-2 1 0 0,0 0 0 0 0,1-1-1 0 0,23 8 1 0 0,1-1-987 0 0,0-3 0 0 0,1-1 0 0 0,0-2 0 0 0,69 5 0 0 0,-77-12-2081 0 0,55-4 1 0 0,-21-3-2645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22.4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433 126 1316 0 0,'11'-16'3159'0'0,"-9"14"-2880"0"0,6-6 1168 0 0,-1 0 0 0 0,0 0 0 0 0,0 0 1 0 0,-1-1-1 0 0,0 0 0 0 0,9-21 1131 0 0,-16 29-2473 0 0,1 0 0 0 0,0 0 1 0 0,-1-1-1 0 0,0 1 1 0 0,1 0-1 0 0,-1 0 1 0 0,0 0-1 0 0,1 0 0 0 0,-1 0 1 0 0,0 0-1 0 0,0 0 1 0 0,0 0-1 0 0,0 0 1 0 0,0 1-1 0 0,0-1 0 0 0,0 0 1 0 0,-2 0-1 0 0,-10-2 120 0 0,-1 0-1 0 0,0 2 0 0 0,0-1 1 0 0,1 2-1 0 0,-1 0 0 0 0,0 1 1 0 0,0 0-1 0 0,1 1 0 0 0,-1 0 1 0 0,-16 6-1 0 0,0 1-14 0 0,0 1 1 0 0,0 2-1 0 0,-39 21 0 0 0,56-26-146 0 0,1 1 0 0 0,0 0-1 0 0,1 0 1 0 0,-1 1 0 0 0,2 1-1 0 0,-1 0 1 0 0,1 0-1 0 0,1 1 1 0 0,0 0 0 0 0,0 1-1 0 0,-11 21 1 0 0,16-26-41 0 0,1 1-1 0 0,0-1 1 0 0,1 1 0 0 0,-1 0-1 0 0,1 0 1 0 0,1-1 0 0 0,-1 1-1 0 0,1 1 1 0 0,1-1 0 0 0,0 0 0 0 0,0 0-1 0 0,0 0 1 0 0,1 0 0 0 0,0 0-1 0 0,1 0 1 0 0,0 0 0 0 0,0 0-1 0 0,1 0 1 0 0,-1-1 0 0 0,2 1-1 0 0,7 12 1 0 0,1-1-10 0 0,2-1 0 0 0,0 0 0 0 0,2-1 0 0 0,-1-1 0 0 0,2 0 0 0 0,0-1 0 0 0,1-1 0 0 0,1-1 0 0 0,0 0 0 0 0,0-2 0 0 0,31 14 0 0 0,-10-7-428 0 0,1-3 0 0 0,0-1 0 0 0,1-2 0 0 0,0-2 0 0 0,48 5 1 0 0,-40-10-1217 0 0,0-2 0 0 0,98-7 0 0 0,-98-1-2086 0 0,63-16-1 0 0,-55 7-1701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22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13 1868 0 0,'-5'8'6477'0'0,"11"-6"-5752"0"0,0 0 1 0 0,1 0 0 0 0,-1-1-1 0 0,0 0 1 0 0,10 0-1 0 0,62-5 932 0 0,-33 0-931 0 0,362-9-360 0 0,-137 6-6142 0 0,-245 6 2710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23.3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84 1204 0 0,'-20'-19'8822'0'0,"20"18"-8715"0"0,0-1 0 0 0,0 1 0 0 0,1-1 0 0 0,-1 1 1 0 0,0-1-1 0 0,1 1 0 0 0,-1 0 0 0 0,1-1 1 0 0,-1 1-1 0 0,1 0 0 0 0,0-1 0 0 0,-1 1 0 0 0,1 0 1 0 0,0 0-1 0 0,0-1 0 0 0,0 1 0 0 0,0 0 0 0 0,0 0 1 0 0,0 0-1 0 0,0 0 0 0 0,0 0 0 0 0,1 1 0 0 0,-1-1 1 0 0,0 0-1 0 0,1 1 0 0 0,-1-1 0 0 0,0 0 1 0 0,1 1-1 0 0,-1 0 0 0 0,1-1 0 0 0,2 1 0 0 0,53-12 263 0 0,-53 12-245 0 0,298-14-1025 0 0,-112 10-5654 0 0,-177 3 4583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23.7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376 1 2380 0 0,'-27'5'4981'0'0,"4"12"-407"0"0,20 0-3584 0 0,2-1 0 0 0,0 1-1 0 0,2 27 1 0 0,-1 19-392 0 0,-17 298 262 0 0,-6 83-568 0 0,19-391-210 0 0,-17 82 0 0 0,17-117 24 0 0,-1 0 0 0 0,-1 0 0 0 0,0-1 1 0 0,-1 0-1 0 0,-1 0 0 0 0,-1-1 0 0 0,0 0 1 0 0,-14 18-1 0 0,18-28 3 0 0,-1 0 0 0 0,0 0 1 0 0,0-1-1 0 0,-1 0 0 0 0,1 0 1 0 0,-1 0-1 0 0,0-1 0 0 0,-1 0 1 0 0,-12 5-1 0 0,-2-1 654 0 0,-44 9 1 0 0,52-14 541 0 0,15-2-1295 0 0,-1-1 0 0 0,1 1 0 0 0,-1-1-1 0 0,1 1 1 0 0,0-1 0 0 0,-1 1-1 0 0,1-1 1 0 0,0 1 0 0 0,0-1 0 0 0,-1 0-1 0 0,1 1 1 0 0,0-1 0 0 0,0 0-1 0 0,-1 1 1 0 0,1-1 0 0 0,0 0-1 0 0,0 0 1 0 0,0 0 0 0 0,0 0 0 0 0,-1 0-1 0 0,1 0 1 0 0,0 0 0 0 0,1 0-1 0 0,19 0 24 0 0,-20 0-35 0 0,281-10-3180 0 0,-96-7-3344 0 0,-135 10 2186 0 0,-4-1-2161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6:25.2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360 325 2852 0 0,'17'0'16914'0'0,"-17"0"-16891"0"0,1 0-1 0 0,-1 0 0 0 0,0 0 0 0 0,1 0 0 0 0,-1 0 1 0 0,0 0-1 0 0,0 0 0 0 0,1 0 0 0 0,-1 0 0 0 0,0 0 1 0 0,0 0-1 0 0,1 0 0 0 0,-1 0 0 0 0,0 0 0 0 0,0 0 1 0 0,1 1-1 0 0,-1-1 0 0 0,0 0 0 0 0,0 0 0 0 0,0 0 1 0 0,1 0-1 0 0,-1 1 0 0 0,0-1 0 0 0,0 0 0 0 0,0 0 1 0 0,1 0-1 0 0,-1 1 0 0 0,0-1 0 0 0,0 0 0 0 0,0 0 1 0 0,0 0-1 0 0,0 1 0 0 0,0-1 0 0 0,0 0 0 0 0,1 0 0 0 0,-1 1 1 0 0,0-1-1 0 0,-80 51 687 0 0,58-39-717 0 0,0 2 0 0 0,1 0-1 0 0,-28 25 1 0 0,43-34-63 0 0,1 1-1 0 0,0 0 1 0 0,0 0 0 0 0,0 0 0 0 0,1 0 0 0 0,0 1-1 0 0,0 0 1 0 0,1 0 0 0 0,0 0 0 0 0,0 0 0 0 0,0 0-1 0 0,1 1 1 0 0,0-1 0 0 0,1 1 0 0 0,-2 14 0 0 0,4-13 56 0 0,0 1 1 0 0,0 0 0 0 0,1-1 0 0 0,0 1 0 0 0,1-1 0 0 0,0 0-1 0 0,0 0 1 0 0,1 0 0 0 0,0 0 0 0 0,1-1 0 0 0,0 1 0 0 0,9 10-1 0 0,-8-9 206 0 0,1 0 1 0 0,-1 1-1 0 0,-1-1 0 0 0,0 1 0 0 0,0 0 0 0 0,-1 0 0 0 0,4 20 0 0 0,-8-25-79 0 0,0-1 0 0 0,0 1-1 0 0,-1-1 1 0 0,0 1-1 0 0,0-1 1 0 0,0 0 0 0 0,-1 1-1 0 0,0-1 1 0 0,0 0 0 0 0,0 0-1 0 0,0 0 1 0 0,-1 0-1 0 0,0-1 1 0 0,0 1 0 0 0,0-1-1 0 0,-1 1 1 0 0,1-1-1 0 0,-7 5 1 0 0,-4 5-32 0 0,-1-1 0 0 0,0-1 1 0 0,-31 19-1 0 0,-29 10-4103 0 0,56-37 68 0 0</inkml:trace>
  <inkml:trace contextRef="#ctx0" brushRef="#br0" timeOffset="1">670 180 524 0 0,'69'-91'12011'0'0,"-3"4"-6455"0"0,-65 85-5506 0 0,-5 28-281 0 0,-34 93-1035 0 0,-24 131 1 0 0,61-243 1258 0 0,-36 209 1353 0 0,34-190-998 0 0,2 0 0 0 0,1 1 0 0 0,1-1 0 0 0,1 0 0 0 0,1 1 0 0 0,9 31 0 0 0,-11-52-391 0 0,1-1 1 0 0,0 1 0 0 0,0-1 0 0 0,1 0-1 0 0,0 0 1 0 0,0 0 0 0 0,0 0-1 0 0,0 0 1 0 0,1-1 0 0 0,-1 1-1 0 0,1-1 1 0 0,1 0 0 0 0,3 4 0 0 0,-5-6-428 0 0,0 0 1 0 0,1 0 0 0 0,-1 0 0 0 0,0-1 0 0 0,1 1-1 0 0,-1-1 1 0 0,0 0 0 0 0,1 0 0 0 0,0 0 0 0 0,-1 0 0 0 0,1-1-1 0 0,-1 1 1 0 0,1-1 0 0 0,0 0 0 0 0,-1 0 0 0 0,1 0-1 0 0,0-1 1 0 0,-1 1 0 0 0,1-1 0 0 0,6-2 0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24.1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370 108 760 0 0,'11'-21'6777'0'0,"-9"15"-5660"0"0,0 1 0 0 0,0-1 0 0 0,0 1 0 0 0,-1-1 0 0 0,0 1 0 0 0,1-11 0 0 0,-2 15-996 0 0,0 0 1 0 0,1-1 0 0 0,-1 1 0 0 0,0-1 0 0 0,-1 1-1 0 0,1 0 1 0 0,0-1 0 0 0,0 1 0 0 0,-1 0 0 0 0,1-1-1 0 0,0 1 1 0 0,-1 0 0 0 0,1-1 0 0 0,-1 1 0 0 0,0 0 0 0 0,1 0-1 0 0,-1 0 1 0 0,0 0 0 0 0,0-1 0 0 0,0 1 0 0 0,0 0-1 0 0,0 0 1 0 0,0 0 0 0 0,0 1 0 0 0,0-1 0 0 0,0 0 0 0 0,0 0-1 0 0,0 1 1 0 0,-1-1 0 0 0,1 0 0 0 0,0 1 0 0 0,-1-1-1 0 0,1 1 1 0 0,0 0 0 0 0,-1-1 0 0 0,1 1 0 0 0,-2 0 0 0 0,-12 0 81 0 0,0 0 1 0 0,0 1-1 0 0,-1 1 1 0 0,1 0-1 0 0,1 1 1 0 0,-1 1-1 0 0,0 0 1 0 0,1 1-1 0 0,0 1 1 0 0,0 0 0 0 0,-20 13-1 0 0,20-11-111 0 0,0 0 0 0 0,1 2 0 0 0,0-1 0 0 0,1 2-1 0 0,0 0 1 0 0,0 0 0 0 0,1 1 0 0 0,1 1 0 0 0,0-1 0 0 0,-16 29-1 0 0,23-35-89 0 0,0 1-1 0 0,0-1 0 0 0,1 1 1 0 0,0 0-1 0 0,0 0 0 0 0,0 0 0 0 0,1 0 1 0 0,0 0-1 0 0,1 1 0 0 0,-1-1 1 0 0,1 0-1 0 0,1 0 0 0 0,-1 0 0 0 0,1 0 1 0 0,3 11-1 0 0,-1-10-107 0 0,0 1 0 0 0,1 0 0 0 0,0-1 1 0 0,1 0-1 0 0,0 0 0 0 0,0 0 0 0 0,1 0 0 0 0,0-1 0 0 0,0 0 0 0 0,12 11 0 0 0,-4-7-582 0 0,0 0 0 0 0,0-1 0 0 0,1 0 0 0 0,0-1-1 0 0,21 8 1 0 0,-18-9-1086 0 0,0-1-1 0 0,0-1 0 0 0,0-1 1 0 0,25 3-1 0 0,-6-2-5112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24.4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 2780 0 0,'15'-2'16918'0'0,"30"-13"-14557"0"0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25.2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117 389 2756 0 0,'3'-29'3804'0'0,"1"0"0"0"0,1 0-1 0 0,14-39 461 0 0,-18 71-4202 0 0,-1 0 0 0 0,1 0 0 0 0,-1 0 1 0 0,1 0-1 0 0,-1 0 0 0 0,0 0 0 0 0,0 0 0 0 0,-1 5 0 0 0,-139 1069 790 0 0,134-1040-681 0 0,3-28-39 0 0,3-23-114 0 0,5-26-364 0 0,1 0 0 0 0,3 1 0 0 0,24-69-1 0 0,-18 61 217 0 0,26-84 37 0 0,79-280 2755 0 0,-112 379-2265 0 0,57-200 1347 0 0,-56 208-1702 0 0,1 0 1 0 0,1 0-1 0 0,1 1 1 0 0,1 0-1 0 0,1 1 1 0 0,1 1 0 0 0,20-22-1 0 0,-26 34-122 0 0,0 0 0 0 0,1 1 0 0 0,0 0 0 0 0,0 1 0 0 0,1 0 0 0 0,0 1 0 0 0,0 0 0 0 0,0 0 0 0 0,1 1-1 0 0,0 1 1 0 0,0 0 0 0 0,0 1 0 0 0,0 0 0 0 0,1 1 0 0 0,-1 0 0 0 0,1 1 0 0 0,-1 0 0 0 0,26 2 0 0 0,-21 1-12 0 0,-1 1 0 0 0,1 0 0 0 0,-1 1 1 0 0,1 1-1 0 0,-1 1 0 0 0,0 0 0 0 0,-1 1 0 0 0,0 0 0 0 0,0 2 1 0 0,0 0-1 0 0,-1 0 0 0 0,-1 1 0 0 0,23 21 0 0 0,-24-18 40 0 0,0 0 1 0 0,0 0-1 0 0,-2 1 0 0 0,0 1 0 0 0,0 0 0 0 0,-1 0 1 0 0,12 30-1 0 0,-17-33 39 0 0,0 0 0 0 0,-1 0-1 0 0,0 1 1 0 0,-1-1 0 0 0,0 1 0 0 0,-1 0 0 0 0,-1-1 0 0 0,0 1 0 0 0,0 0-1 0 0,-1 0 1 0 0,-5 21 0 0 0,2-18 20 0 0,-1 1-1 0 0,-1-1 1 0 0,0 0 0 0 0,-1-1-1 0 0,-1 1 1 0 0,0-1-1 0 0,-1-1 1 0 0,-1 0-1 0 0,0 0 1 0 0,-1-1 0 0 0,0 0-1 0 0,-1-1 1 0 0,-1 0-1 0 0,1-1 1 0 0,-27 17 0 0 0,16-14-78 0 0,-2-1 0 0 0,1-1 1 0 0,-2-1-1 0 0,0-1 1 0 0,0-1-1 0 0,0-2 0 0 0,-1 0 1 0 0,0-2-1 0 0,-31 2 0 0 0,-93 2-1066 0 0,149-9 1058 0 0,2 1 74 0 0,-1-1-1 0 0,1 0 1 0 0,0 1-1 0 0,0-1 0 0 0,-1 0 1 0 0,1 1-1 0 0,0-1 0 0 0,0 1 1 0 0,0-1-1 0 0,0 1 1 0 0,-1-1-1 0 0,1 0 0 0 0,0 1 1 0 0,0-1-1 0 0,0 1 1 0 0,0-1-1 0 0,0 1 0 0 0,0-1 1 0 0,0 1-1 0 0,0-1 1 0 0,0 0-1 0 0,0 1 0 0 0,1 0 1 0 0,109 123-166 0 0,20 26 32 0 0,-86-90-228 0 0,27 35-1802 0 0,-21-36-2940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25.6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411 58 172 0 0,'18'-28'12234'0'0,"-18"27"-12093"0"0,0 0-1 0 0,0 0 0 0 0,0 0 0 0 0,-1 0 0 0 0,1 0 0 0 0,0 0 1 0 0,0 0-1 0 0,-1 0 0 0 0,1 0 0 0 0,-1 0 0 0 0,1 0 0 0 0,-1 0 1 0 0,1 1-1 0 0,-1-1 0 0 0,1 0 0 0 0,-1 0 0 0 0,0 0 0 0 0,0 1 1 0 0,1-1-1 0 0,-1 0 0 0 0,0 1 0 0 0,0-1 0 0 0,-1 0 0 0 0,-1-1 37 0 0,0 1-1 0 0,-1 0 0 0 0,1 0 0 0 0,0 0 0 0 0,0 0 1 0 0,-1 1-1 0 0,-4-1 0 0 0,-5 0 79 0 0,0 2-1 0 0,-26 3 1 0 0,17-1-102 0 0,0 2 0 0 0,1 1 1 0 0,-1 0-1 0 0,1 2 1 0 0,1 0-1 0 0,-1 1 1 0 0,2 1-1 0 0,-1 1 0 0 0,-34 27 1 0 0,47-33-96 0 0,1 0 0 0 0,0 1 0 0 0,0 0 1 0 0,0 0-1 0 0,1 0 0 0 0,0 1 0 0 0,0 0 0 0 0,1 0 0 0 0,0 0 1 0 0,0 0-1 0 0,0 1 0 0 0,1-1 0 0 0,0 1 0 0 0,1 0 1 0 0,0 0-1 0 0,0 0 0 0 0,1 0 0 0 0,0 1 0 0 0,0-1 0 0 0,1 0 1 0 0,0 0-1 0 0,0 1 0 0 0,1-1 0 0 0,0 0 0 0 0,0 0 1 0 0,1 0-1 0 0,0 0 0 0 0,1 0 0 0 0,5 12 0 0 0,0-4-9 0 0,0-1-1 0 0,2 0 0 0 0,0 0 1 0 0,0 0-1 0 0,1-2 0 0 0,1 1 1 0 0,0-1-1 0 0,1-1 0 0 0,1-1 1 0 0,0 1-1 0 0,27 15 0 0 0,-15-12-98 0 0,0-1 1 0 0,1-1-1 0 0,0-2 0 0 0,0 0 0 0 0,1-2 0 0 0,41 7 0 0 0,-29-9-591 0 0,0-3 0 0 0,0-1 0 0 0,1-2 0 0 0,-1-2 1 0 0,67-10-1 0 0,-58 2-2334 0 0,-1-2 1 0 0,54-19 0 0 0,-45 9-3308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26.7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76 3104 0 0,'-1'-20'9993'0'0,"6"15"-9622"0"0,0 1 0 0 0,1 0 0 0 0,-1 0 0 0 0,1 0 0 0 0,0 1 0 0 0,0 0 0 0 0,0 0 1 0 0,0 0-1 0 0,0 1 0 0 0,1 0 0 0 0,-1 0 0 0 0,12-1 0 0 0,12-2-281 0 0,46 0 0 0 0,-50 4 157 0 0,53-1-1151 0 0,83 8 0 0 0,-2 11-8525 0 0,-138-15 4722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27.1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1 2072 0 0,'-2'1'396'0'0,"0"0"0"0"0,0 1 0 0 0,-1 0 0 0 0,1-1 0 0 0,0 1-1 0 0,1 0 1 0 0,-1 0 0 0 0,0 0 0 0 0,1 1 0 0 0,-1-1 0 0 0,1 0 0 0 0,-1 1 0 0 0,1-1 0 0 0,0 0-1 0 0,-1 4 1 0 0,2-5-266 0 0,0 0 0 0 0,0-1-1 0 0,0 1 1 0 0,0 0 0 0 0,0-1 0 0 0,6 9 1816 0 0,-4-8-1817 0 0,25 10 946 0 0,17-3-99 0 0,65 2 0 0 0,-41-5-792 0 0,314 29-1346 0 0,-126-17-5894 0 0,-210-15 3207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28.4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88 304 0 0,'1'-3'350'0'0,"-1"0"0"0"0,1 1 0 0 0,0-1 0 0 0,0 0-1 0 0,0 1 1 0 0,0-1 0 0 0,1 1 0 0 0,-1 0 0 0 0,1-1 0 0 0,0 1 0 0 0,-1 0 0 0 0,1 0-1 0 0,0 0 1 0 0,0 0 0 0 0,0 0 0 0 0,0 0 0 0 0,1 1 0 0 0,-1-1 0 0 0,0 1 0 0 0,1-1 0 0 0,-1 1-1 0 0,6-2 1 0 0,7-3 221 0 0,0 0 0 0 0,22-5 0 0 0,-19 6-424 0 0,0 2 1 0 0,0 0-1 0 0,1 1 0 0 0,-1 1 0 0 0,1 0 0 0 0,-1 2 0 0 0,0 0 1 0 0,1 1-1 0 0,-1 1 0 0 0,0 0 0 0 0,0 2 0 0 0,0 0 0 0 0,-1 1 1 0 0,19 8-1 0 0,-32-11-111 0 0,0-1 0 0 0,1 1 0 0 0,-1 0 0 0 0,0 0 0 0 0,0 0 0 0 0,0 0 0 0 0,-1 1 0 0 0,1-1 0 0 0,-1 1 0 0 0,0 0 0 0 0,0 0 0 0 0,0 0 0 0 0,-1 1 0 0 0,1-1 0 0 0,-1 1 0 0 0,0-1 0 0 0,0 1 0 0 0,-1 0 0 0 0,0 0 0 0 0,1 0 0 0 0,-1 0 0 0 0,-1 0 0 0 0,1 0 0 0 0,-1 5 0 0 0,-1 0 64 0 0,0 1-1 0 0,-1-1 1 0 0,0 1 0 0 0,-1-1 0 0 0,0 0-1 0 0,0 0 1 0 0,-1 0 0 0 0,-1 0 0 0 0,1-1 0 0 0,-10 13-1 0 0,-19 25 277 0 0,-2-3 0 0 0,-45 46 0 0 0,-37 46 368 0 0,103-116-622 0 0,0 0 1 0 0,2 0 0 0 0,0 1 0 0 0,1 1-1 0 0,-10 31 1 0 0,17-41-82 0 0,1 0 0 0 0,1 0 0 0 0,0 0 1 0 0,1 1-1 0 0,0-1 0 0 0,0 1 0 0 0,2-1 0 0 0,-1 1 0 0 0,2-1 0 0 0,0 1 1 0 0,0-1-1 0 0,1 0 0 0 0,1 0 0 0 0,6 16 0 0 0,0-3-1234 0 0,26 42 0 0 0,21 18-7347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27.8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44 2864 0 0,'-59'-7'12104'0'0,"61"5"-11941"0"0,0 0 0 0 0,0 1 1 0 0,0-1-1 0 0,0 1 0 0 0,1-1 0 0 0,-1 1 0 0 0,0 0 0 0 0,1 0 0 0 0,-1 0 1 0 0,1 0-1 0 0,-1 0 0 0 0,1 1 0 0 0,0-1 0 0 0,2 1 0 0 0,47-5 314 0 0,-36 4-251 0 0,650-13 201 0 0,1 46-1275 0 0,337 45 955 0 0,-977-75-533 0 0,30 3 1500 0 0,-39-4-4116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28.8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0 1084 0 0,'-3'14'12905'0'0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30.2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18 924 0 0,'48'-17'14837'0'0,"-56"26"-16648"0"0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6:25.6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161 146 1228 0 0,'-31'-8'3955'0'0,"15"5"-1416"0"0,0 0 0 0 0,1-2 0 0 0,-1 0 0 0 0,1 0 0 0 0,-28-16 0 0 0,42 21-2447 0 0,1 0 0 0 0,-1-1 0 0 0,1 1 0 0 0,-1-1 1 0 0,1 1-1 0 0,-1 0 0 0 0,1-1 0 0 0,-1 1 1 0 0,1-1-1 0 0,-1 1 0 0 0,1-1 0 0 0,0 1 1 0 0,-1-1-1 0 0,1 1 0 0 0,0-1 0 0 0,-1 1 1 0 0,1-1-1 0 0,0 0 0 0 0,0 1 0 0 0,0-1 0 0 0,-1 1 1 0 0,1-1-1 0 0,0 0 0 0 0,0 1 0 0 0,0-1 1 0 0,0 0-1 0 0,0 1 0 0 0,0-1 0 0 0,0 1 1 0 0,1-2-1 0 0,-1 1-33 0 0,1 0 1 0 0,0 0 0 0 0,0-1-1 0 0,0 1 1 0 0,0 0 0 0 0,0 0-1 0 0,0 0 1 0 0,0 0-1 0 0,0 1 1 0 0,0-1 0 0 0,0 0-1 0 0,0 0 1 0 0,2 0-1 0 0,43-16-565 0 0,-44 17 521 0 0,58-13-2831 0 0,1 3 0 0 0,107-5-1 0 0,-86 9-2949 0 0,-29 3-1234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32.6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1048 321 1772 0 0,'-3'-4'817'0'0,"1"-1"-1"0"0,-1 1 1 0 0,1-1-1 0 0,0 1 1 0 0,1-1-1 0 0,-1 0 1 0 0,1 0-1 0 0,-1-6 1 0 0,1-1-66 0 0,0-1 1 0 0,1 1-1 0 0,1 0 1 0 0,2-14-1 0 0,-1 17-468 0 0,-1-1-1 0 0,0 1 0 0 0,-1 0 0 0 0,0 0 1 0 0,0-1-1 0 0,-1 1 0 0 0,0 0 0 0 0,0 0 1 0 0,-4-10-1 0 0,3 15-199 0 0,0-1-1 0 0,0 1 1 0 0,-1-1 0 0 0,1 1 0 0 0,-1 0 0 0 0,0 0-1 0 0,0 0 1 0 0,-1 0 0 0 0,1 1 0 0 0,-1-1 0 0 0,0 1-1 0 0,1 0 1 0 0,-6-2 0 0 0,1 0-22 0 0,-1 0 1 0 0,0 1-1 0 0,0 0 1 0 0,0 1-1 0 0,0 0 0 0 0,-12-2 1 0 0,-8 0 0 0 0,-1 1 1 0 0,0 2 0 0 0,-37 2-1 0 0,19 2 1 0 0,-1 2 0 0 0,1 3 1 0 0,1 1-1 0 0,0 3 0 0 0,-80 28 0 0 0,96-27-38 0 0,-1 1-1 0 0,2 2 1 0 0,0 1 0 0 0,1 2 0 0 0,1 0-1 0 0,0 2 1 0 0,2 1 0 0 0,-48 49 0 0 0,66-61-15 0 0,0 1 0 0 0,0 0 0 0 0,1 1 0 0 0,0-1 0 0 0,1 1 0 0 0,0 0 0 0 0,1 1 0 0 0,0 0 0 0 0,1 0 0 0 0,0 0 0 0 0,-2 15 0 0 0,5-16-6 0 0,0-1-1 0 0,1 1 1 0 0,0-1 0 0 0,1 1 0 0 0,0 0-1 0 0,0-1 1 0 0,1 0 0 0 0,1 1-1 0 0,0-1 1 0 0,0 0 0 0 0,1 0-1 0 0,0-1 1 0 0,10 17 0 0 0,3 0-35 0 0,1 0 0 0 0,1-1 1 0 0,1-1-1 0 0,2-1 1 0 0,0-1-1 0 0,1-1 0 0 0,36 24 1 0 0,192 112-368 0 0,-224-142 377 0 0,86 47-77 0 0,84 50-67 0 0,-161-89 127 0 0,-2 1 0 0 0,0 2 1 0 0,37 38-1 0 0,-62-55 65 0 0,-1 0-1 0 0,0 0 0 0 0,0 1 1 0 0,-1 0-1 0 0,-1 1 0 0 0,0 0 1 0 0,0 0-1 0 0,-1 0 1 0 0,0 0-1 0 0,-1 1 0 0 0,4 14 1 0 0,-6-16 26 0 0,-1 1 0 0 0,0 0 0 0 0,-1 0 0 0 0,0 0 0 0 0,0 0 0 0 0,-1 0-1 0 0,-1-1 1 0 0,0 1 0 0 0,0 0 0 0 0,-1-1 0 0 0,0 0 0 0 0,-1 1 0 0 0,-5 9 0 0 0,-4 4 92 0 0,0-1 0 0 0,-2 0-1 0 0,0-1 1 0 0,-2-1 0 0 0,0-1 0 0 0,-2 0-1 0 0,0-1 1 0 0,-27 21 0 0 0,8-12 128 0 0,-1 0 1 0 0,-1-3-1 0 0,-80 38 1 0 0,99-54-218 0 0,0-1 1 0 0,-1 0-1 0 0,0-2 1 0 0,0 0-1 0 0,-1-2 1 0 0,1 0-1 0 0,-1-2 1 0 0,0 0-1 0 0,0-2 1 0 0,-33-2-1 0 0,44 0-309 0 0,0 0-1 0 0,0-1 1 0 0,0 0 0 0 0,0 0-1 0 0,0-2 1 0 0,1 1 0 0 0,-1-1-1 0 0,1-1 1 0 0,0 0-1 0 0,1-1 1 0 0,0 0 0 0 0,0 0-1 0 0,0-1 1 0 0,1-1 0 0 0,0 1-1 0 0,0-1 1 0 0,1-1 0 0 0,1 0-1 0 0,0 0 1 0 0,-10-16-1 0 0,13 17-711 0 0,0 1 0 0 0,0 0-1 0 0,1-1 1 0 0,0 0-1 0 0,0 0 1 0 0,1 0 0 0 0,-2-13-1 0 0,2-6-4898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33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622 876 1864 0 0,'15'-15'6691'0'0,"-13"12"-6324"0"0,0 1-1 0 0,-1 0 1 0 0,1-1-1 0 0,-1 1 0 0 0,1-1 1 0 0,-1 1-1 0 0,0-1 1 0 0,1-4 282 0 0,2-23 356 0 0,-4 19-715 0 0,0 1 0 0 0,0-1 0 0 0,-1 1 0 0 0,-1 0 0 0 0,1-1 0 0 0,-2 1 0 0 0,1 0 0 0 0,-2 0 0 0 0,1 0 0 0 0,-1 1 0 0 0,-1-1 0 0 0,0 1 0 0 0,0 0 0 0 0,-1 0 0 0 0,0 1 0 0 0,0-1 0 0 0,-1 1 0 0 0,0 1 0 0 0,0 0 0 0 0,-1-1 0 0 0,0 2 0 0 0,-12-9 0 0 0,5 7-249 0 0,1 0 0 0 0,-1 0 0 0 0,0 1 0 0 0,-1 1 0 0 0,0 1 0 0 0,0 0 0 0 0,0 1 0 0 0,0 0 0 0 0,-1 2 0 0 0,1 0 0 0 0,-1 1 0 0 0,1 0 0 0 0,-1 1 0 0 0,0 1 0 0 0,-27 5 0 0 0,31-3-14 0 0,0 1 0 0 0,-1 0 1 0 0,1 0-1 0 0,0 2 0 0 0,1-1 1 0 0,0 1-1 0 0,-1 1 0 0 0,2 1 0 0 0,-1-1 1 0 0,1 2-1 0 0,1-1 0 0 0,-1 2 1 0 0,1-1-1 0 0,1 1 0 0 0,0 1 0 0 0,0 0 1 0 0,1 0-1 0 0,1 1 0 0 0,-8 14 1 0 0,8-11-35 0 0,1 0 1 0 0,1 1 0 0 0,0-1 0 0 0,1 1-1 0 0,1 0 1 0 0,0 1 0 0 0,1-1 0 0 0,1 0-1 0 0,0 1 1 0 0,1-1 0 0 0,1 0 0 0 0,1 1 0 0 0,0-1-1 0 0,7 23 1 0 0,-5-25-1 0 0,0-1 1 0 0,1 0-1 0 0,0 0 1 0 0,1 0-1 0 0,1 0 0 0 0,0-1 1 0 0,1 0-1 0 0,0-1 1 0 0,1 0-1 0 0,0 0 0 0 0,1-1 1 0 0,0 0-1 0 0,0 0 0 0 0,1-1 1 0 0,0-1-1 0 0,25 15 1 0 0,-29-20-21 0 0,-1 0 0 0 0,1 0 1 0 0,0 0-1 0 0,0-1 0 0 0,0 0 1 0 0,0-1-1 0 0,0 1 1 0 0,1-1-1 0 0,-1-1 0 0 0,0 0 1 0 0,1 0-1 0 0,-1 0 1 0 0,0 0-1 0 0,9-3 0 0 0,-7 1 5 0 0,1-1-1 0 0,0-1 0 0 0,-1 0 0 0 0,0 0 0 0 0,0 0 1 0 0,0-1-1 0 0,0-1 0 0 0,-1 0 0 0 0,10-8 1 0 0,0-4 52 0 0,0 0 1 0 0,-1-1 0 0 0,0-1-1 0 0,-2-1 1 0 0,-1-1 0 0 0,0 0 0 0 0,11-25-1 0 0,33-79 761 0 0,-58 125-791 0 0,0 1 0 0 0,0-1 0 0 0,0 1 0 0 0,0 0 0 0 0,1-1 0 0 0,-1 1 0 0 0,0-1 0 0 0,0 1 0 0 0,1 0 0 0 0,-1-1 0 0 0,0 1 0 0 0,1 0 0 0 0,-1 0 0 0 0,0-1 0 0 0,1 1 0 0 0,-1 0 0 0 0,0 0 0 0 0,1-1 0 0 0,-1 1 0 0 0,1 0 0 0 0,-1 0 0 0 0,0 0 0 0 0,1 0 0 0 0,-1-1 0 0 0,1 1 0 0 0,-1 0 0 0 0,0 0 0 0 0,1 0 0 0 0,-1 0 0 0 0,1 0 0 0 0,-1 0 0 0 0,1 0 0 0 0,-1 0 0 0 0,1 1 0 0 0,13 12 4 0 0,6 29-17 0 0,-17-36-1 0 0,0 1-7 0 0,18 39-142 0 0,1-1 0 0 0,55 80 0 0 0,-69-114 95 0 0,0 0 1 0 0,0-1-1 0 0,1-1 1 0 0,0 0-1 0 0,1 0 1 0 0,0 0-1 0 0,0-1 1 0 0,1-1-1 0 0,0 0 1 0 0,1 0-1 0 0,-1-1 1 0 0,1-1-1 0 0,0 0 1 0 0,1 0-1 0 0,-1-1 1 0 0,23 3-1 0 0,-27-6-22 0 0,1 0 0 0 0,0-1-1 0 0,0 0 1 0 0,0-1 0 0 0,-1 0-1 0 0,1 0 1 0 0,0-1 0 0 0,-1 0-1 0 0,1-1 1 0 0,-1 0 0 0 0,15-7-1 0 0,-11 3 20 0 0,0 0 0 0 0,0-1 0 0 0,-1-1 0 0 0,0 0 0 0 0,0 0 0 0 0,15-20 0 0 0,-4 2 73 0 0,-2-2 1 0 0,-1 0-1 0 0,-1-1 0 0 0,-2-1 0 0 0,14-37 1 0 0,-7 9 671 0 0,-4-2 0 0 0,-1-1 0 0 0,-4 0 1 0 0,-2-1-1 0 0,4-72 0 0 0,-10 9 582 0 0,-16-201-1 0 0,6 304-1925 0 0,0 34 217 0 0,-2 38 258 0 0,4 43 176 0 0,4 1 0 0 0,5-1 0 0 0,3 0 0 0 0,4-1 0 0 0,4 0 0 0 0,5-1 0 0 0,51 135 0 0 0,-62-198-2 0 0,0 0 0 0 0,2 0 0 0 0,30 42 0 0 0,-37-59-242 0 0,1-1 0 0 0,0 0 1 0 0,0 0-1 0 0,1-1 1 0 0,0 0-1 0 0,0 0 0 0 0,0-1 1 0 0,1 0-1 0 0,1-1 1 0 0,-1 0-1 0 0,1 0 0 0 0,12 4 1 0 0,-18-9-89 0 0,-1 0 0 0 0,0 0 0 0 0,0-1 1 0 0,0 1-1 0 0,0-1 0 0 0,1 0 0 0 0,-1 0 0 0 0,0 0 1 0 0,0-1-1 0 0,0 1 0 0 0,0-1 0 0 0,1 0 0 0 0,-1 0 1 0 0,0 0-1 0 0,0-1 0 0 0,6-3 0 0 0,-7 3-73 0 0,-1 1 0 0 0,0-1-1 0 0,0 0 1 0 0,1 1 0 0 0,-1-1 0 0 0,0-1-1 0 0,-1 1 1 0 0,1 0 0 0 0,0 0 0 0 0,-1-1-1 0 0,1 1 1 0 0,-1 0 0 0 0,1-1 0 0 0,-1 0-1 0 0,0 1 1 0 0,1-5 0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34.0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263 283 2212 0 0,'-55'-21'2965'0'0,"28"12"-1482"0"0,0-1 0 0 0,1-2 0 0 0,0 0 1 0 0,1-2-1 0 0,-35-25 0 0 0,59 39-1434 0 0,0-1 0 0 0,0 0 0 0 0,0 1 0 0 0,-1-1 1 0 0,1 0-1 0 0,0 0 0 0 0,0 0 0 0 0,1 0 0 0 0,-1 0 0 0 0,0 0 0 0 0,0 0 0 0 0,0 0 0 0 0,1-1 1 0 0,-1 1-1 0 0,1 0 0 0 0,-1 0 0 0 0,1-1 0 0 0,-1 1 0 0 0,1 0 0 0 0,0-1 0 0 0,-1 1 0 0 0,1 0 1 0 0,0-1-1 0 0,0 1 0 0 0,0 0 0 0 0,0-1 0 0 0,0 1 0 0 0,0-1 0 0 0,1 1 0 0 0,-1 0 0 0 0,0-1 1 0 0,1 1-1 0 0,-1 0 0 0 0,1 0 0 0 0,-1-1 0 0 0,1 1 0 0 0,0 0 0 0 0,-1 0 0 0 0,1 0 0 0 0,0 0 0 0 0,0 0 1 0 0,0 0-1 0 0,0 0 0 0 0,0 0 0 0 0,0 0 0 0 0,0 0 0 0 0,0 0 0 0 0,0 1 0 0 0,1-1 1 0 0,-1 0-1 0 0,1 0 0 0 0,9-5 54 0 0,1 0 0 0 0,-1 1 1 0 0,1 0-1 0 0,15-4 0 0 0,-25 8-91 0 0,58-15-609 0 0,0 2 1 0 0,86-9 0 0 0,125 3-6903 0 0,-249 19 6432 0 0,24-1-3332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34.4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9 1564 0 0,'18'13'20419'0'0,"-15"-16"-20408"0"0,-3 2-136 0 0,6-11-2394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34.8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65 1060 0 0,'28'-43'14476'0'0,"-13"23"-11479"0"0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35.2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5 1648 0 0,'-8'105'16541'0'0,"8"-104"-16560"0"0,1 0 0 0 0,-1 0 0 0 0,0-1 0 0 0,1 1 0 0 0,-1 0 0 0 0,0 0 0 0 0,1 0 1 0 0,-1 0-1 0 0,1-1 0 0 0,0 1 0 0 0,-1 0 0 0 0,1-1 0 0 0,0 1 0 0 0,-1 0 0 0 0,3 0 0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36.0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43 631 872 0 0,'-40'-303'13910'0'0,"39"289"-12848"0"0,0 1 1 0 0,1-1-1 0 0,2-17 1 0 0,13 58 29 0 0,32 274 1465 0 0,-20-104-2181 0 0,68 242 0 0 0,-91-425-335 0 0,74 231 34 0 0,-61-202 431 0 0,1-2 0 0 0,2 0 0 0 0,40 62 0 0 0,-59-102-446 0 0,-1 1 0 0 0,1-1 1 0 0,0 1-1 0 0,0-1 0 0 0,0 0 0 0 0,1 1 0 0 0,-1-1 0 0 0,0 0 1 0 0,0 0-1 0 0,1 0 0 0 0,-1 0 0 0 0,0 0 0 0 0,1 0 0 0 0,-1 0 1 0 0,1 0-1 0 0,-1-1 0 0 0,1 1 0 0 0,0-1 0 0 0,-1 1 0 0 0,1-1 0 0 0,0 1 1 0 0,-1-1-1 0 0,1 0 0 0 0,3 0 0 0 0,-2-1-13 0 0,-1 0 0 0 0,0 0 0 0 0,1 0 0 0 0,-1 0 0 0 0,0 0 0 0 0,0 0 0 0 0,0-1 0 0 0,0 1 0 0 0,0-1-1 0 0,0 0 1 0 0,0 0 0 0 0,0 0 0 0 0,-1 1 0 0 0,4-5 0 0 0,4-9 38 0 0,0 0 0 0 0,-1-1 1 0 0,10-28-1 0 0,-16 40-63 0 0,324-1007-1056 0 0,-261 789 69 0 0,-33 100-22 0 0,7-23-951 0 0,-5 52-2158 0 0,-34 93 4050 0 0,9-16-2239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36.5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238 0 1680 0 0,'-9'27'17068'0'0,"6"-27"-17068"0"0,-8 3 101 0 0,0 1 0 0 0,1 0 0 0 0,-1 0-1 0 0,1 1 1 0 0,0 1 0 0 0,0-1 0 0 0,1 2-1 0 0,0-1 1 0 0,0 1 0 0 0,0 1 0 0 0,1-1-1 0 0,0 1 1 0 0,1 1 0 0 0,-1 0-1 0 0,2 0 1 0 0,-1 0 0 0 0,1 1 0 0 0,-7 15-1 0 0,4-6 48 0 0,1 0 0 0 0,0 1-1 0 0,1 0 1 0 0,1 1-1 0 0,1-1 1 0 0,1 1-1 0 0,1 0 1 0 0,1 0-1 0 0,0 25 1 0 0,3-23-105 0 0,1 0 1 0 0,2-1-1 0 0,0 1 0 0 0,1-1 1 0 0,1 0-1 0 0,1 0 0 0 0,1-1 1 0 0,0 0-1 0 0,18 30 0 0 0,-20-41-113 0 0,0 0-1 0 0,1-1 0 0 0,0 1 1 0 0,0-1-1 0 0,1-1 0 0 0,0 0 1 0 0,0 0-1 0 0,1 0 0 0 0,0-1 1 0 0,1 0-1 0 0,0-1 0 0 0,-1 0 1 0 0,2 0-1 0 0,-1-1 0 0 0,1-1 1 0 0,0 0-1 0 0,0 0 0 0 0,0-1 1 0 0,0-1-1 0 0,17 3 0 0 0,-22-5 27 0 0,1 0 0 0 0,0 0 0 0 0,0 0 0 0 0,-1-1-1 0 0,1 0 1 0 0,0-1 0 0 0,-1 1 0 0 0,1-1 0 0 0,-1 0-1 0 0,0-1 1 0 0,0 1 0 0 0,1-1 0 0 0,4-4 0 0 0,-2 1 5 0 0,-2 0 0 0 0,1-1 0 0 0,-1 1 1 0 0,0-1-1 0 0,0-1 0 0 0,-1 1 0 0 0,0-1 1 0 0,6-10-1 0 0,-2 0 24 0 0,-1 0 1 0 0,-1 0-1 0 0,0 0 1 0 0,-2-1-1 0 0,0 0 1 0 0,-1-1-1 0 0,-1 1 1 0 0,2-26-1 0 0,-5 32 101 0 0,0-1 1 0 0,-1 1-1 0 0,-1 0 0 0 0,0 0 0 0 0,-1-1 0 0 0,0 1 0 0 0,-1 0 1 0 0,0 1-1 0 0,-1-1 0 0 0,-1 0 0 0 0,-9-18 0 0 0,8 21-14 0 0,-1 0 0 0 0,0 0 0 0 0,0 1 0 0 0,-1 0 0 0 0,0 1 0 0 0,-1-1 0 0 0,1 1 0 0 0,-2 1-1 0 0,1 0 1 0 0,-1 0 0 0 0,0 1 0 0 0,-1 0 0 0 0,-13-5 0 0 0,4 3-74 0 0,0 1 0 0 0,-1 1 0 0 0,1 0-1 0 0,-1 2 1 0 0,-42-4 0 0 0,47 7-746 0 0,1 1 0 0 0,-1 1 0 0 0,-23 4 1 0 0,29-3-583 0 0,0 1 1 0 0,0-1 0 0 0,0 2 0 0 0,0 0-1 0 0,1 0 1 0 0,-9 6 0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37.1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42 3916 0 0,'-34'-4'11033'0'0,"18"0"-7886"0"0,23-3-1975 0 0,29-2-786 0 0,-24 8-538 0 0,211-15-3034 0 0,-177 16-354 0 0,0 1 0 0 0,83 13 0 0 0,-113-11 248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37.4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0 2664 0 0,'-7'4'1066'0'0,"-9"6"2249"0"0,1-1 1 0 0,-15 19 2538 0 0,30-27-5808 0 0,0-1 0 0 0,0 1 0 0 0,0-1 0 0 0,0 1 0 0 0,1-1 0 0 0,-1 1 0 0 0,0-1 0 0 0,0 0 0 0 0,0 1 0 0 0,0-1 1 0 0,1 1-1 0 0,-1-1 0 0 0,0 0 0 0 0,0 1 0 0 0,1-1 0 0 0,-1 1 0 0 0,0-1 0 0 0,1 0 0 0 0,-1 1 0 0 0,1-1 0 0 0,-1 0 0 0 0,0 0 0 0 0,1 1 0 0 0,0-1 0 0 0,23 8 241 0 0,0-2-1 0 0,1 0 1 0 0,-1-2-1 0 0,1 0 1 0 0,47-1 0 0 0,-35-1-477 0 0,197 8-2846 0 0,-77-7-2604 0 0,-113-2 2787 0 0,2 0-2110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6:26.0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312 35 1968 0 0,'71'-34'16441'0'0,"-96"37"-15505"0"0,-33 9-447 0 0,20 0-215 0 0,0 2-1 0 0,-65 34 1 0 0,94-44-320 0 0,1 1 0 0 0,-1 1-1 0 0,1-1 1 0 0,1 1 0 0 0,-1 0 0 0 0,1 1-1 0 0,0 0 1 0 0,0 0 0 0 0,1 1 0 0 0,0 0 0 0 0,0 0-1 0 0,1 0 1 0 0,0 0 0 0 0,0 1 0 0 0,1 0 0 0 0,1 0-1 0 0,-5 15 1 0 0,7-19-38 0 0,0 0-1 0 0,1 1 0 0 0,-1-1 1 0 0,2 1-1 0 0,-1-1 0 0 0,0 1 1 0 0,1-1-1 0 0,0 1 1 0 0,0-1-1 0 0,1 0 0 0 0,-1 1 1 0 0,1-1-1 0 0,0 0 1 0 0,1 0-1 0 0,-1 0 0 0 0,1-1 1 0 0,0 1-1 0 0,0-1 0 0 0,0 1 1 0 0,1-1-1 0 0,0 0 1 0 0,-1 0-1 0 0,1 0 0 0 0,1-1 1 0 0,-1 0-1 0 0,1 1 1 0 0,-1-1-1 0 0,1-1 0 0 0,0 1 1 0 0,0-1-1 0 0,0 0 0 0 0,0 0 1 0 0,0 0-1 0 0,1-1 1 0 0,-1 0-1 0 0,0 0 0 0 0,1 0 1 0 0,-1-1-1 0 0,1 1 1 0 0,-1-1-1 0 0,1-1 0 0 0,-1 1 1 0 0,1-1-1 0 0,-1 0 0 0 0,0 0 1 0 0,1 0-1 0 0,-1-1 1 0 0,0 0-1 0 0,0 0 0 0 0,0 0 1 0 0,0-1-1 0 0,0 0 1 0 0,-1 0-1 0 0,1 0 0 0 0,7-7 1 0 0,-4 1 497 0 0,0-1 0 0 0,-1 1 1 0 0,0-1-1 0 0,-1-1 0 0 0,0 0 0 0 0,-1 1 1 0 0,0-2-1 0 0,0 1 0 0 0,-1 0 0 0 0,-1-1 1 0 0,0 0-1 0 0,2-15 0 0 0,0 3 1276 0 0,15-41-1 0 0,-19 63-1721 0 0,0 0 0 0 0,0 0 0 0 0,0 0 0 0 0,0 0 0 0 0,0 0-1 0 0,0 0 1 0 0,1 0 0 0 0,-1 0 0 0 0,1 0 0 0 0,0 1 0 0 0,-1-1 0 0 0,1 0 0 0 0,0 1-1 0 0,0 0 1 0 0,0-1 0 0 0,0 1 0 0 0,0 0 0 0 0,0 0 0 0 0,0 0 0 0 0,4-1 0 0 0,-2 2-81 0 0,1-1 1 0 0,-1 1 0 0 0,0 0 0 0 0,0 0 0 0 0,0 0 0 0 0,1 0 0 0 0,-1 1 0 0 0,0-1 0 0 0,0 1 0 0 0,7 3 0 0 0,2 1-175 0 0,0 1-1 0 0,-1 0 1 0 0,0 1 0 0 0,0 0 0 0 0,0 1 0 0 0,10 9 0 0 0,-8-4 177 0 0,-1-1 1 0 0,0 1-1 0 0,-1 1 1 0 0,-1 0-1 0 0,0 1 1 0 0,-1 0-1 0 0,14 29 1 0 0,-21-38 193 0 0,-1 1 1 0 0,1 0-1 0 0,-1 0 1 0 0,-1 0-1 0 0,1 0 1 0 0,-1 0-1 0 0,0 0 1 0 0,-1 0-1 0 0,0 14 1 0 0,-1-16 43 0 0,0 0 1 0 0,0 0 0 0 0,0 0-1 0 0,-1 0 1 0 0,0 0 0 0 0,0 0 0 0 0,0 0-1 0 0,-1-1 1 0 0,1 1 0 0 0,-1-1-1 0 0,0 0 1 0 0,0 0 0 0 0,-1 0 0 0 0,1 0-1 0 0,-5 4 1 0 0,7-7-100 0 0,0 0 1 0 0,0-1-1 0 0,0 1 1 0 0,0 0-1 0 0,0 0 1 0 0,0-1-1 0 0,0 1 1 0 0,0-1-1 0 0,0 1 1 0 0,0 0-1 0 0,0-1 0 0 0,0 0 1 0 0,0 1-1 0 0,0-1 1 0 0,0 0-1 0 0,0 0 1 0 0,-1 1-1 0 0,1-1 1 0 0,0 0-1 0 0,0 0 1 0 0,0 0-1 0 0,0 0 0 0 0,-1-1 1 0 0,1 1-1 0 0,0 0 1 0 0,0 0-1 0 0,-2-2 1 0 0,2 1-27 0 0,0 1 0 0 0,0-1 0 0 0,0 0 0 0 0,0 0 0 0 0,0-1 1 0 0,0 1-1 0 0,0 0 0 0 0,1 0 0 0 0,-1 0 0 0 0,1 0 0 0 0,-1-1 1 0 0,1 1-1 0 0,-1 0 0 0 0,1-1 0 0 0,-1 1 0 0 0,1 0 0 0 0,0-1 1 0 0,0 1-1 0 0,0 0 0 0 0,0-1 0 0 0,0 1 0 0 0,0 0 0 0 0,0-1 1 0 0,1-1-1 0 0,2-11-33 0 0,0-1 1 0 0,1 1 0 0 0,1 0 0 0 0,0 1-1 0 0,1-1 1 0 0,1 1 0 0 0,0 0 0 0 0,1 0 0 0 0,12-15-1 0 0,0 3-62 0 0,1 1-1 0 0,1 0 1 0 0,31-25 0 0 0,-32 32-286 0 0,0 1 1 0 0,1 1 0 0 0,1 1 0 0 0,0 1-1 0 0,29-12 1 0 0,8 5-3316 0 0,3 7-3425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38.2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0 426 1404 0 0,'9'-56'3959'0'0,"0"-1"1520"0"0,4-105 0 0 0,-13 159-5516 0 0,2-16 1739 0 0,2 28-1506 0 0,57 267 917 0 0,-17-65-894 0 0,102 290 34 0 0,-103-387 320 0 0,4-1 0 0 0,79 133 1 0 0,-103-205-328 0 0,-14-22 21 0 0,1-1-1 0 0,1 0 1 0 0,1-1 0 0 0,0 0 0 0 0,21 22-1 0 0,-30-37-224 0 0,-1-1-1 0 0,0 0 0 0 0,0 1 1 0 0,0-1-1 0 0,1 0 0 0 0,-1 0 1 0 0,0 0-1 0 0,1-1 0 0 0,-1 1 1 0 0,1 0-1 0 0,-1-1 0 0 0,1 0 1 0 0,-1 1-1 0 0,1-1 0 0 0,-1 0 0 0 0,1 0 1 0 0,-1-1-1 0 0,1 1 0 0 0,-1-1 1 0 0,1 1-1 0 0,-1-1 0 0 0,1 0 1 0 0,-1 1-1 0 0,0-1 0 0 0,1 0 1 0 0,-1-1-1 0 0,0 1 0 0 0,0 0 1 0 0,0-1-1 0 0,3-2 0 0 0,7-5 36 0 0,0-1-1 0 0,-1 0 0 0 0,17-20 1 0 0,19-27-38 0 0,-3-1 0 0 0,38-69 0 0 0,63-136-131 0 0,-107 191 127 0 0,479-978-2378 0 0,-509 1033 1829 0 0,-4 7-587 0 0,1 0-1 0 0,0 0 0 0 0,0 1 1 0 0,11-14-1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38.7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484 95 1648 0 0,'0'0'3204'0'0,"14"-42"4913"0"0,-13 40-7886 0 0,-1 1 0 0 0,1-1 0 0 0,-1 0-1 0 0,1 1 1 0 0,-1-1 0 0 0,0 0 0 0 0,0 0-1 0 0,0 1 1 0 0,0-1 0 0 0,0 0 0 0 0,0 0 0 0 0,0 1-1 0 0,0-1 1 0 0,-1 0 0 0 0,1 0 0 0 0,-1 1 0 0 0,1-1-1 0 0,-1 0 1 0 0,0-1 0 0 0,-2 1-172 0 0,0 0 1 0 0,1 0-1 0 0,-1 0 1 0 0,0 1-1 0 0,0-1 1 0 0,0 1-1 0 0,0 0 0 0 0,0 0 1 0 0,0 0-1 0 0,0 1 1 0 0,-1-1-1 0 0,1 0 1 0 0,0 1-1 0 0,0 0 0 0 0,-1 0 1 0 0,1 0-1 0 0,0 0 1 0 0,0 1-1 0 0,-1-1 1 0 0,-5 3-1 0 0,-6 0 85 0 0,0 2 0 0 0,0-1 0 0 0,-16 9-1 0 0,5 0 19 0 0,2 1-1 0 0,-1 0 1 0 0,2 2-1 0 0,0 1 0 0 0,1 1 1 0 0,1 1-1 0 0,-29 32 0 0 0,34-32-86 0 0,1 0-1 0 0,0 0 0 0 0,2 1 0 0 0,0 1 0 0 0,2 1 1 0 0,0-1-1 0 0,1 2 0 0 0,1-1 0 0 0,-6 27 0 0 0,13-40-67 0 0,0 1 0 0 0,0 0-1 0 0,1 0 1 0 0,1 0 0 0 0,0 0-1 0 0,0 1 1 0 0,1-1 0 0 0,0 0-1 0 0,1 0 1 0 0,0-1 0 0 0,0 1-1 0 0,1 0 1 0 0,0-1 0 0 0,1 1-1 0 0,0-1 1 0 0,1 0 0 0 0,0 0-1 0 0,0-1 1 0 0,1 1 0 0 0,0-1-1 0 0,9 9 1 0 0,-2-4-185 0 0,2 0-1 0 0,0-1 1 0 0,0 0 0 0 0,1-2 0 0 0,0 1-1 0 0,1-2 1 0 0,0 0 0 0 0,1-2 0 0 0,-1 0-1 0 0,25 7 1 0 0,2-3-1138 0 0,1-1 0 0 0,0-3 0 0 0,83 4 0 0 0,49-18-5752 0 0,-105-1 2177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39.1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678 160 420 0 0,'13'-41'7568'0'0,"-9"-2"-1213"0"0,-9 8-2537 0 0,4 32-3743 0 0,-1 1 1 0 0,0-1-1 0 0,0 1 0 0 0,0-1 0 0 0,0 1 1 0 0,0 0-1 0 0,-1 0 0 0 0,1 0 0 0 0,-1 0 1 0 0,1 0-1 0 0,-1 0 0 0 0,0 1 0 0 0,0 0 1 0 0,0-1-1 0 0,-3 0 0 0 0,-1 0-5 0 0,0 0 0 0 0,-1 1 0 0 0,1 0 0 0 0,0 0 0 0 0,-1 1 0 0 0,-8 0 0 0 0,-6 2 64 0 0,1 0 0 0 0,0 2 1 0 0,-35 11-1 0 0,20-4 98 0 0,1 3 1 0 0,1 1-1 0 0,0 1 1 0 0,1 2-1 0 0,1 1 1 0 0,-53 41-1 0 0,69-47-87 0 0,0 1 0 0 0,1 0 0 0 0,1 1-1 0 0,0 1 1 0 0,1 0 0 0 0,1 0 0 0 0,1 2-1 0 0,0-1 1 0 0,1 2 0 0 0,1-1 0 0 0,0 1 0 0 0,2 0-1 0 0,-10 37 1 0 0,15-44-87 0 0,0 0 0 0 0,1 0-1 0 0,0 0 1 0 0,1 1 0 0 0,1-1 0 0 0,0 0 0 0 0,0 0-1 0 0,1 0 1 0 0,1 0 0 0 0,0 0 0 0 0,9 21-1 0 0,-5-18-41 0 0,0-1 1 0 0,1 0-1 0 0,1 0 0 0 0,1-1 0 0 0,0 0 0 0 0,0-1 0 0 0,1 0 1 0 0,14 12-1 0 0,2-3-263 0 0,0-2 1 0 0,1 0 0 0 0,1-1 0 0 0,1-2-1 0 0,0-1 1 0 0,1-2 0 0 0,1-1-1 0 0,33 8 1 0 0,-10-6-1290 0 0,0-2 1 0 0,93 7-1 0 0,-109-17-693 0 0,0-2 1 0 0,0-1 0 0 0,0-2-1 0 0,68-14 1 0 0,-51 2-2287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39.6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7 3296 0 0,'-4'0'2885'0'0,"-49"-3"6114"0"0,51 3-8620 0 0,-10-1-48 0 0,9 0 238 0 0,7 1-340 0 0,400 15-1649 0 0,-194-5-1165 0 0,-171-7 1219 0 0,3-1-4502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48.8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10 183 1516 0 0,'-9'-35'14445'0'0,"8"20"-12113"0"0,1 13-2193 0 0,0 1 1 0 0,0-1-1 0 0,1 1 0 0 0,-1-1 0 0 0,0 0 1 0 0,1 1-1 0 0,-1-1 0 0 0,1 1 0 0 0,-1-1 1 0 0,1 1-1 0 0,0-1 0 0 0,0 1 0 0 0,0-1 1 0 0,0 1-1 0 0,0 0 0 0 0,2-3 1 0 0,10-3-106 0 0,1 0 1 0 0,0 1 0 0 0,0 0 0 0 0,0 1 0 0 0,16-3 0 0 0,80-14-732 0 0,-101 20 629 0 0,117-16-1521 0 0,25-5-3637 0 0,-134 23 3520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49.4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256 12 2332 0 0,'-21'-11'6964'0'0,"20"11"-6900"0"0,1 0-1 0 0,0 0 1 0 0,-1 0 0 0 0,1-1-1 0 0,0 1 1 0 0,-1 0 0 0 0,1 0-1 0 0,0 0 1 0 0,-1 0 0 0 0,1 0-1 0 0,0 1 1 0 0,-1-1 0 0 0,1 0-1 0 0,0 0 1 0 0,-1 0 0 0 0,1 0-1 0 0,0 0 1 0 0,-1 0-1 0 0,1 0 1 0 0,0 1 0 0 0,0-1-1 0 0,-2 1 256 0 0,2-1-256 0 0,0 0 1 0 0,0 1 0 0 0,0-1-1 0 0,-1 1 1 0 0,-2 13 1102 0 0,6 28-6 0 0,-1-25-370 0 0,5 225 3011 0 0,-15 122-2658 0 0,1-174-1013 0 0,-7 91-53 0 0,14-271-42 0 0,-2 1-1 0 0,0-1 1 0 0,0 1 0 0 0,-1-1 0 0 0,0 0-1 0 0,-8 18 1 0 0,8-23-27 0 0,0 0 1 0 0,0-1-1 0 0,-1 1 0 0 0,1-1 0 0 0,-1 1 1 0 0,0-1-1 0 0,0 0 0 0 0,0-1 1 0 0,-1 1-1 0 0,1-1 0 0 0,-1 0 0 0 0,0 0 1 0 0,0 0-1 0 0,-7 2 0 0 0,-7 2 421 0 0,0-1 0 0 0,-23 4 1 0 0,11-2 208 0 0,29-8-372 0 0,3-1-272 0 0,1 0 0 0 0,0 0 0 0 0,-1 0 0 0 0,1 0 0 0 0,0 1 0 0 0,0-1 0 0 0,0 0 0 0 0,0 1 0 0 0,-1-1 0 0 0,4 1 0 0 0,-4-1 0 0 0,237-33-1978 0 0,-127 20 522 0 0,-47 8 135 0 0,13-3-1831 0 0,-27-1-4336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49.9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288 178 2440 0 0,'3'-7'1906'0'0,"3"-4"640"0"0,-1 0 0 0 0,-1-1 0 0 0,7-22-1 0 0,-11 32-2111 0 0,1 0-189 0 0,0 0 0 0 0,0-1 0 0 0,-1 1 0 0 0,1-1 0 0 0,-1 1 0 0 0,1 0 0 0 0,-1-1-1 0 0,0 1 1 0 0,0-1 0 0 0,0 1 0 0 0,0-1 0 0 0,-1 1 0 0 0,0-4 0 0 0,0 3-113 0 0,-1-1 1 0 0,1 0 0 0 0,-1 1 0 0 0,0-1 0 0 0,0 1-1 0 0,-1 0 1 0 0,1-1 0 0 0,-1 1 0 0 0,1 0-1 0 0,-1 1 1 0 0,0-1 0 0 0,0 0 0 0 0,0 1-1 0 0,0 0 1 0 0,-1-1 0 0 0,-5-1 0 0 0,4 2-59 0 0,0 0 0 0 0,0 0 1 0 0,-1 1-1 0 0,1 0 1 0 0,-1 0-1 0 0,1 0 0 0 0,-1 1 1 0 0,1-1-1 0 0,-1 2 0 0 0,-10 0 1 0 0,6 1-12 0 0,0 0 0 0 0,0 1 1 0 0,-1 0-1 0 0,2 0 0 0 0,-1 1 0 0 0,0 1 1 0 0,1-1-1 0 0,0 2 0 0 0,0-1 1 0 0,0 1-1 0 0,1 0 0 0 0,-9 9 0 0 0,9-7-25 0 0,1 0 1 0 0,1 1-1 0 0,-1 0 0 0 0,1 0 0 0 0,1 0 0 0 0,0 1 0 0 0,0 0 0 0 0,1 0 0 0 0,0 0 1 0 0,1 1-1 0 0,0-1 0 0 0,0 1 0 0 0,1-1 0 0 0,1 1 0 0 0,0 0 0 0 0,0 0 0 0 0,1 0 0 0 0,1 0 1 0 0,0 0-1 0 0,0 0 0 0 0,1-1 0 0 0,0 1 0 0 0,1-1 0 0 0,0 1 0 0 0,1-1 0 0 0,0 0 0 0 0,1 0 1 0 0,0 0-1 0 0,0-1 0 0 0,1 1 0 0 0,0-1 0 0 0,1-1 0 0 0,0 1 0 0 0,0-1 0 0 0,1-1 0 0 0,0 1 1 0 0,0-1-1 0 0,0 0 0 0 0,1-1 0 0 0,1 0 0 0 0,18 9 0 0 0,-3-5-532 0 0,0-1 0 0 0,0-1 0 0 0,1-2 0 0 0,0 0 0 0 0,1-2 0 0 0,-1 0 0 0 0,1-2-1 0 0,0-1 1 0 0,31-3 0 0 0,-31 0-1400 0 0,0-2 0 0 0,0 0-1 0 0,-1-2 1 0 0,1-1 0 0 0,31-13-1 0 0,-24 5-3284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50.7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94 508 0 0,'9'-35'8553'0'0,"10"-23"-287"0"0,-19 60-8056 0 0,2 10-13 0 0,-2-1 0 0 0,1 1 0 0 0,-1-1-1 0 0,-1 1 1 0 0,-4 19 0 0 0,1 3-42 0 0,-5 169 799 0 0,10-164-655 0 0,2 0-1 0 0,1 0 0 0 0,12 45 1 0 0,-15-77-278 0 0,1 0 0 0 0,0 0 1 0 0,1 0-1 0 0,0 0 0 0 0,0 0 0 0 0,0 0 1 0 0,8 10-1 0 0,-9-15-163 0 0,0 1-1 0 0,1-1 0 0 0,-1 1 1 0 0,1-1-1 0 0,0 0 1 0 0,0 0-1 0 0,0 0 1 0 0,0 0-1 0 0,0-1 0 0 0,0 1 1 0 0,0-1-1 0 0,1 0 1 0 0,-1 0-1 0 0,0 0 1 0 0,1 0-1 0 0,-1-1 0 0 0,1 1 1 0 0,4-1-1 0 0,8 0-1549 0 0,0-1 0 0 0,-1 0 0 0 0,1-2-1 0 0,-1 1 1 0 0,0-2 0 0 0,20-7 0 0 0,-16 4-2541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51.6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161 322 756 0 0,'8'-6'5331'0'0,"-3"4"-5035"0"0,0-2-1 0 0,-1 1 0 0 0,1 0 1 0 0,-1-1-1 0 0,0 0 1 0 0,0 0-1 0 0,-1 0 1 0 0,1-1-1 0 0,-1 1 0 0 0,0-1 1 0 0,0 0-1 0 0,0 0 1 0 0,-1 0-1 0 0,1 0 1 0 0,1-7-1 0 0,-3 8-108 0 0,0 0 0 0 0,-1 0 1 0 0,1 0-1 0 0,-1 0 0 0 0,0 0 1 0 0,0-1-1 0 0,0 1 0 0 0,0 0 0 0 0,-1 0 1 0 0,0 0-1 0 0,0 0 0 0 0,0 0 1 0 0,0 0-1 0 0,-1 0 0 0 0,1 0 0 0 0,-1 0 1 0 0,0 1-1 0 0,0-1 0 0 0,0 1 0 0 0,-1-1 1 0 0,-4-4-1 0 0,4 5-134 0 0,0-1 1 0 0,0 1-1 0 0,0 0 0 0 0,-1 0 1 0 0,0 1-1 0 0,1-1 0 0 0,-1 1 1 0 0,0 0-1 0 0,0 0 0 0 0,0 0 0 0 0,-1 0 1 0 0,1 1-1 0 0,0 0 0 0 0,0 0 1 0 0,-1 0-1 0 0,1 0 0 0 0,-1 1 1 0 0,1-1-1 0 0,-1 1 0 0 0,1 0 1 0 0,-1 1-1 0 0,1-1 0 0 0,-1 1 0 0 0,1 0 1 0 0,-1 0-1 0 0,-7 3 0 0 0,7-2-34 0 0,-1 1 0 0 0,1 0-1 0 0,0 0 1 0 0,0 0-1 0 0,0 0 1 0 0,0 1 0 0 0,0 0-1 0 0,1 0 1 0 0,0 0-1 0 0,0 0 1 0 0,0 1 0 0 0,0 0-1 0 0,1 0 1 0 0,0 0 0 0 0,0 0-1 0 0,0 0 1 0 0,1 1-1 0 0,-1-1 1 0 0,1 1 0 0 0,-1 6-1 0 0,2-7-31 0 0,0 1-1 0 0,0 0 1 0 0,1 0-1 0 0,0-1 1 0 0,0 1-1 0 0,0 0 1 0 0,1 0 0 0 0,-1-1-1 0 0,1 1 1 0 0,1 0-1 0 0,-1-1 1 0 0,1 1-1 0 0,0-1 1 0 0,1 1-1 0 0,-1-1 1 0 0,1 0 0 0 0,0 0-1 0 0,0 0 1 0 0,6 7-1 0 0,-6-9-15 0 0,0 0-1 0 0,0-1 1 0 0,0 1-1 0 0,0-1 0 0 0,0 1 1 0 0,1-1-1 0 0,-1 0 1 0 0,0 0-1 0 0,1-1 1 0 0,0 1-1 0 0,-1-1 1 0 0,1 0-1 0 0,0 0 1 0 0,0 0-1 0 0,0 0 0 0 0,0-1 1 0 0,0 1-1 0 0,-1-1 1 0 0,1 0-1 0 0,0 0 1 0 0,0-1-1 0 0,0 1 1 0 0,0-1-1 0 0,0 0 1 0 0,0 0-1 0 0,0 0 0 0 0,-1 0 1 0 0,1-1-1 0 0,6-3 1 0 0,-4 2 51 0 0,1-1 1 0 0,-1 0-1 0 0,-1 0 0 0 0,1 0 1 0 0,0-1-1 0 0,5-6 1 0 0,29-41 530 0 0,-25 30-335 0 0,-13 19-215 0 0,8-7-14 0 0,-10 10 2 0 0,1 0 1 0 0,-1 0 0 0 0,1 0-1 0 0,-1 0 1 0 0,1 0 0 0 0,0 0-1 0 0,-1 0 1 0 0,1 1 0 0 0,-1-1-1 0 0,1 0 1 0 0,0 0 0 0 0,-1 0-1 0 0,1 1 1 0 0,-1-1-1 0 0,1 0 1 0 0,-1 1 0 0 0,1-1-1 0 0,-1 0 1 0 0,1 1 0 0 0,-1-1-1 0 0,0 1 1 0 0,1-1 0 0 0,-1 1-1 0 0,0-1 1 0 0,1 1 0 0 0,0 0-1 0 0,10 15-390 0 0,-10-15 390 0 0,39 54-1058 0 0,-36-51 1017 0 0,0 0 0 0 0,0 0 0 0 0,0 0 0 0 0,1 0 0 0 0,-1 0 0 0 0,1-1 0 0 0,0 0-1 0 0,0 0 1 0 0,6 2 0 0 0,-9-4 83 0 0,0-1-1 0 0,0 1 0 0 0,0-1 0 0 0,-1 0 0 0 0,1 0 1 0 0,0 0-1 0 0,0 0 0 0 0,0 0 0 0 0,0 0 0 0 0,0 0 1 0 0,0-1-1 0 0,0 1 0 0 0,-1-1 0 0 0,1 1 0 0 0,0-1 1 0 0,0 0-1 0 0,-1 0 0 0 0,1 0 0 0 0,0 0 0 0 0,-1 0 0 0 0,1 0 1 0 0,-1 0-1 0 0,1 0 0 0 0,-1-1 0 0 0,0 1 0 0 0,1 0 1 0 0,-1-1-1 0 0,0 1 0 0 0,0-1 0 0 0,0 0 0 0 0,1-1 1 0 0,4-8 232 0 0,0-1 1 0 0,-1 1-1 0 0,7-21 1 0 0,-8 18-171 0 0,9-22 197 0 0,-10 23-229 0 0,1 1 0 0 0,0 0 0 0 0,1 0 0 0 0,0 1 0 0 0,1-1 0 0 0,0 1 0 0 0,1 0 0 0 0,8-11 0 0 0,-14 21-85 0 0,0 0 0 0 0,1 0 0 0 0,-1 0 0 0 0,0 0 0 0 0,0 0 0 0 0,1 0 0 0 0,-1 1 0 0 0,0-1 0 0 0,1 0 0 0 0,-1 1 0 0 0,1-1 0 0 0,-1 1 0 0 0,1-1 0 0 0,-1 1 0 0 0,1 0 0 0 0,-1 0 0 0 0,1 0 0 0 0,-1 0 0 0 0,1 0 0 0 0,-1 0-1 0 0,1 0 1 0 0,-1 0 0 0 0,1 0 0 0 0,-1 1 0 0 0,1-1 0 0 0,-1 1 0 0 0,1-1 0 0 0,-1 1 0 0 0,1-1 0 0 0,-1 1 0 0 0,0 0 0 0 0,1 0 0 0 0,-1 0 0 0 0,0 0 0 0 0,2 2 0 0 0,5 4-84 0 0,-1 0-1 0 0,0 0 1 0 0,-1 1 0 0 0,8 12-1 0 0,-7-10 48 0 0,5 9 74 0 0,-1 0 0 0 0,0 1 0 0 0,-2 0-1 0 0,12 36 1 0 0,0 1 3818 0 0,-24-88-2742 0 0,5 4-980 0 0,1 1 0 0 0,2 0 0 0 0,12-45 0 0 0,-13 59-494 0 0,0 0-1 0 0,1 0 0 0 0,1 1 1 0 0,0-1-1 0 0,0 1 1 0 0,1 1-1 0 0,0-1 0 0 0,1 1 1 0 0,17-17-1 0 0,-20 23-292 0 0,0 0-1 0 0,0 0 1 0 0,0 1 0 0 0,0 0-1 0 0,12-6 1 0 0,15 2-5336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52.5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190 233 932 0 0,'0'-11'3908'0'0,"4"-1"-2922"0"0,1 0 1 0 0,-1 0-1 0 0,2 0 1 0 0,7-12-1 0 0,-12 23-790 0 0,3-29 3321 0 0,-6 28-3408 0 0,0 1 0 0 0,0-1 0 0 0,0 0 0 0 0,0 1 0 0 0,0 0 0 0 0,0-1 0 0 0,-1 1 0 0 0,1 0 0 0 0,0 0 0 0 0,-1 0 0 0 0,1 0 0 0 0,-1 1 0 0 0,1-1 0 0 0,-1 1 0 0 0,1-1 0 0 0,-1 1 0 0 0,1 0 0 0 0,-1 0 0 0 0,1 0 0 0 0,-6 1 0 0 0,-3 0 67 0 0,0 1 0 0 0,0 0 0 0 0,-16 6 0 0 0,17-4-110 0 0,1 0 0 0 0,0 0 1 0 0,0 1-1 0 0,0 1 1 0 0,1-1-1 0 0,0 1 1 0 0,0 1-1 0 0,-12 12 1 0 0,17-17-83 0 0,1 1 0 0 0,0 0 1 0 0,0 0-1 0 0,0-1 0 0 0,0 1 1 0 0,1 0-1 0 0,-1 1 0 0 0,1-1 1 0 0,0 0-1 0 0,0 0 0 0 0,0 1 1 0 0,-1 5-1 0 0,2-6-30 0 0,0-1 0 0 0,0 0 1 0 0,0 1-1 0 0,1-1 0 0 0,-1 0 0 0 0,1 1 0 0 0,0-1 0 0 0,0 0 1 0 0,0 0-1 0 0,0 1 0 0 0,0-1 0 0 0,0 0 0 0 0,0 0 0 0 0,0 0 1 0 0,1-1-1 0 0,-1 1 0 0 0,1 0 0 0 0,0 0 0 0 0,-1-1 0 0 0,5 3 0 0 0,-3-1 3 0 0,1-1 0 0 0,-1 1 0 0 0,1-1-1 0 0,0 0 1 0 0,0-1 0 0 0,0 1-1 0 0,0-1 1 0 0,0 1 0 0 0,0-1-1 0 0,0-1 1 0 0,0 1 0 0 0,1 0 0 0 0,-1-1-1 0 0,0 0 1 0 0,0 0 0 0 0,1 0-1 0 0,-1-1 1 0 0,0 1 0 0 0,0-1-1 0 0,0 0 1 0 0,0 0 0 0 0,0 0 0 0 0,0-1-1 0 0,0 0 1 0 0,0 1 0 0 0,0-2-1 0 0,5-2 1 0 0,-1 0 435 0 0,0-1 1 0 0,0 0-1 0 0,-1 0 1 0 0,0-1-1 0 0,0 0 0 0 0,0 0 1 0 0,-1 0-1 0 0,0-1 0 0 0,0 0 1 0 0,7-16-1 0 0,-12 23 20 0 0,0 21-483 0 0,1 0-1 0 0,0 0 1 0 0,2-1-1 0 0,9 33 1 0 0,34 76-470 0 0,-11-34 252 0 0,-28-70 239 0 0,0-2-12 0 0,7 27-1 0 0,-14-44 66 0 0,0 1-1 0 0,0-1 0 0 0,-1 0 1 0 0,1 0-1 0 0,-1 0 0 0 0,0 1 0 0 0,-1-1 1 0 0,1 0-1 0 0,-1 0 0 0 0,0 1 1 0 0,-2 5-1 0 0,2-9 17 0 0,-1 1 0 0 0,1-1 1 0 0,-1 1-1 0 0,1-1 0 0 0,-1 0 0 0 0,0 0 1 0 0,0 0-1 0 0,0 0 0 0 0,0 0 0 0 0,-1 0 1 0 0,1 0-1 0 0,0-1 0 0 0,-1 1 0 0 0,1-1 1 0 0,-1 0-1 0 0,1 0 0 0 0,-1 0 0 0 0,0 0 0 0 0,0 0 1 0 0,1 0-1 0 0,-1-1 0 0 0,0 1 0 0 0,0-1 1 0 0,0 0-1 0 0,1 0 0 0 0,-6 0 0 0 0,1-1 72 0 0,1 1-1 0 0,-1-1 1 0 0,1 0 0 0 0,0-1-1 0 0,-1 1 1 0 0,1-1-1 0 0,0 0 1 0 0,0-1-1 0 0,0 0 1 0 0,0 0 0 0 0,-7-5-1 0 0,11 7-71 0 0,0-1 0 0 0,0 0 0 0 0,-1 0 0 0 0,1 0 0 0 0,1 0 0 0 0,-1 0 0 0 0,0-1 0 0 0,0 1 0 0 0,1 0 0 0 0,-1-1 0 0 0,1 1 0 0 0,0-1 0 0 0,0 0 0 0 0,0 1 0 0 0,0-1 0 0 0,0 0 1 0 0,0-4-1 0 0,1 2-55 0 0,0 1 0 0 0,0 0 0 0 0,0-1 0 0 0,1 1 0 0 0,0 0 0 0 0,0 0 1 0 0,0 0-1 0 0,0 0 0 0 0,1-1 0 0 0,2-5 0 0 0,5-4-176 0 0,0 0 0 0 0,0 0 0 0 0,2 1-1 0 0,21-23 1 0 0,15-7-74 0 0,1 2-1 0 0,70-45 1 0 0,39-32 1721 0 0,-147 109-1024 0 0,1 0 0 0 0,-2-1 0 0 0,1-1 0 0 0,-1 0 0 0 0,-1 0 0 0 0,0-1 0 0 0,9-16-1 0 0,-15 25-362 0 0,-1 0 0 0 0,0 0 0 0 0,1 0 0 0 0,-1 0 0 0 0,0 0 0 0 0,0-1 0 0 0,-1 1 0 0 0,1 0 0 0 0,-1-1 1 0 0,1 1-1 0 0,-1 0 0 0 0,0-1 0 0 0,-1 1 0 0 0,1-1 0 0 0,0 1 0 0 0,-1 0 0 0 0,0 0 0 0 0,0-1 0 0 0,0 1 0 0 0,0 0 0 0 0,0 0 0 0 0,-1 0 0 0 0,1 0 0 0 0,-1 0 0 0 0,0 0 0 0 0,0 0 0 0 0,0 1 0 0 0,0-1 0 0 0,0 1 0 0 0,-1-1 0 0 0,1 1 0 0 0,-1 0 0 0 0,0 0 0 0 0,0 0 0 0 0,-5-3 0 0 0,4 3-51 0 0,0 0 0 0 0,0 0 1 0 0,1 0-1 0 0,-2 1 1 0 0,1-1-1 0 0,0 1 1 0 0,0 0-1 0 0,0 0 1 0 0,-1 0-1 0 0,1 1 1 0 0,0 0-1 0 0,-1 0 1 0 0,1 0-1 0 0,0 0 0 0 0,-1 1 1 0 0,1-1-1 0 0,0 1 1 0 0,0 0-1 0 0,0 0 1 0 0,-1 1-1 0 0,1-1 1 0 0,0 1-1 0 0,1 0 1 0 0,-1 0-1 0 0,0 0 1 0 0,0 1-1 0 0,1-1 1 0 0,0 1-1 0 0,-1 0 0 0 0,-2 3 1 0 0,1-1-3 0 0,1 0-1 0 0,0 0 1 0 0,0 0 0 0 0,1 0 0 0 0,0 0-1 0 0,-1 1 1 0 0,2 0 0 0 0,-1 0 0 0 0,1 0 0 0 0,0 0-1 0 0,0 0 1 0 0,0 0 0 0 0,1 0 0 0 0,0 0-1 0 0,0 1 1 0 0,1-1 0 0 0,0 1 0 0 0,0-1-1 0 0,2 13 1 0 0,1-5-48 0 0,2 0 1 0 0,0 0-1 0 0,1 0 0 0 0,0 0 0 0 0,1-1 0 0 0,1 0 1 0 0,0 0-1 0 0,1-1 0 0 0,0 0 0 0 0,0-1 0 0 0,1 0 0 0 0,1 0 1 0 0,12 9-1 0 0,-15-14-283 0 0,1 0 1 0 0,-1 0-1 0 0,1-1 1 0 0,0 0-1 0 0,1 0 1 0 0,-1-1-1 0 0,1-1 1 0 0,18 5-1 0 0,-21-6-177 0 0,0-2 1 0 0,0 1-1 0 0,0-1 1 0 0,0 0-1 0 0,0 0 0 0 0,0 0 1 0 0,0-1-1 0 0,0 0 1 0 0,-1-1-1 0 0,1 0 0 0 0,0 0 1 0 0,0 0-1 0 0,10-6 1 0 0,14-14-5224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6:27.1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2340 0 0,'30'7'8641'0'0,"-27"-4"-8161"0"0,0-1-118 0 0,-1 1 0 0 0,0 0 0 0 0,1-1 0 0 0,-1 1 0 0 0,0 0 0 0 0,0 1-1 0 0,-1-1 1 0 0,3 6 0 0 0,1 7-366 0 0,0 0-1 0 0,-1 1 1 0 0,2 19 0 0 0,-2-13 1053 0 0,24 166 2275 0 0,6 255 1 0 0,-29-296-1941 0 0,-5-145-1492 0 0,0 4-258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53.6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23 2084 0 0,'3'-1'6545'0'0,"9"0"-4366"0"0,1-3 994 0 0,-9 1-3027 0 0,0 1 0 0 0,1 0 0 0 0,-1-1 0 0 0,1 2 0 0 0,0-1 0 0 0,-1 0 0 0 0,6 0 0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54.7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33 265 2732 0 0,'26'-30'16182'0'0,"-25"31"-16089"0"0,3 42 671 0 0,-1 1-1 0 0,-2-1 1 0 0,-7 66 0 0 0,1-24-341 0 0,5-85-423 0 0,-41 613 2177 0 0,40-610-2196 0 0,-2 18 237 0 0,3-21-225 0 0,0 1 0 0 0,0-1 1 0 0,0 0-1 0 0,0 0 0 0 0,0 1 0 0 0,0-1 1 0 0,0 0-1 0 0,0 0 0 0 0,0 0 1 0 0,-1 1-1 0 0,1-1 0 0 0,0 0 1 0 0,0 0-1 0 0,0 1 0 0 0,0-1 1 0 0,0 0-1 0 0,0 0 0 0 0,0 0 1 0 0,-1 0-1 0 0,1 1 0 0 0,0-1 1 0 0,0 0-1 0 0,0 0 0 0 0,0 0 0 0 0,-1 0 1 0 0,1 1-1 0 0,0-1 0 0 0,0 0 1 0 0,0 0-1 0 0,-1 0 0 0 0,1 0 1 0 0,0 0-1 0 0,0 0 0 0 0,0 0 1 0 0,-1 0-1 0 0,1 0 0 0 0,0 0 1 0 0,0 0-1 0 0,-1 0 0 0 0,1 0 1 0 0,0 0-1 0 0,0 0 0 0 0,-1 0 0 0 0,1 0 1 0 0,0 0-1 0 0,0 0 0 0 0,0 0 1 0 0,-1 0-1 0 0,1 0 0 0 0,0 0 1 0 0,0 0-1 0 0,0 0 0 0 0,-1-1 1 0 0,1 1-1 0 0,0 0 0 0 0,-1-1-15 0 0,1 0 0 0 0,-1 0 0 0 0,1 0 0 0 0,0-1 0 0 0,0 1 0 0 0,-1 0 0 0 0,1 0 0 0 0,0 0 0 0 0,0-1 0 0 0,0 1 0 0 0,0 0 0 0 0,0 0 0 0 0,1 0 0 0 0,-1 0 0 0 0,0-2 0 0 0,1 1-36 0 0,21-257-1815 0 0,-4 90 1905 0 0,32-248 2994 0 0,-43 379-2888 0 0,2 0-1 0 0,23-65 1 0 0,-27 92-191 0 0,-1 0 0 0 0,2 0-1 0 0,-1 1 1 0 0,2 0 0 0 0,-1 0 0 0 0,1 0 0 0 0,1 1 0 0 0,-1 0-1 0 0,2 0 1 0 0,-1 1 0 0 0,1 0 0 0 0,0 1 0 0 0,15-9 0 0 0,-20 13 6 0 0,2 1 0 0 0,-1-1 0 0 0,0 1 0 0 0,0 1 0 0 0,1-1 1 0 0,-1 1-1 0 0,0 0 0 0 0,1 0 0 0 0,-1 1 0 0 0,1-1 0 0 0,0 1 1 0 0,8 1-1 0 0,-5 1 15 0 0,-1-1 1 0 0,1 2 0 0 0,-1-1-1 0 0,1 1 1 0 0,-1 0 0 0 0,0 1-1 0 0,10 6 1 0 0,-2 0-22 0 0,-1 0 1 0 0,0 2-1 0 0,-1 0 0 0 0,-1 0 1 0 0,0 2-1 0 0,22 27 1 0 0,-24-26-5 0 0,-1 0 1 0 0,0 1-1 0 0,-2 1 1 0 0,0-1-1 0 0,0 1 1 0 0,-2 1 0 0 0,0-1-1 0 0,-1 1 1 0 0,-1 0-1 0 0,3 20 1 0 0,-6-29 36 0 0,0 1-1 0 0,-1-1 1 0 0,0 0 0 0 0,-1 0 0 0 0,0 0-1 0 0,0 0 1 0 0,-1 0 0 0 0,0 0 0 0 0,0-1-1 0 0,-1 1 1 0 0,0 0 0 0 0,-1-1 0 0 0,0 0 0 0 0,0 0-1 0 0,-1 0 1 0 0,0 0 0 0 0,0-1 0 0 0,-1 0-1 0 0,0 0 1 0 0,0 0 0 0 0,-1-1 0 0 0,-9 8-1 0 0,3-5-3 0 0,0-1 0 0 0,-1 0-1 0 0,0-1 1 0 0,0 0 0 0 0,-1-1-1 0 0,-20 6 1 0 0,-95 15-47 0 0,89-20 60 0 0,38-7 6 0 0,0 1 0 0 0,0-1 0 0 0,0 1 0 0 0,0 0 0 0 0,0-1 0 0 0,1 1-1 0 0,-1 1 1 0 0,0-1 0 0 0,1 0 0 0 0,-1 1 0 0 0,1-1 0 0 0,-1 1 0 0 0,-3 3-1 0 0,6-4 7 0 0,0 0-1 0 0,-1 0 0 0 0,1 0 0 0 0,0 0 1 0 0,0 0-1 0 0,0 0 0 0 0,0 0 0 0 0,1 0 1 0 0,-1 0-1 0 0,0 0 0 0 0,0-1 0 0 0,1 1 1 0 0,-1 0-1 0 0,0 0 0 0 0,1 0 0 0 0,-1 0 1 0 0,1 0-1 0 0,-1-1 0 0 0,1 1 0 0 0,0 1 1 0 0,13 17 17 0 0,17 16-236 0 0,175 197 742 0 0,-77-70-5624 0 0,-110-138 1601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55.1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268 59 316 0 0,'4'-32'10856'0'0,"-4"32"-10675"0"0,1-1-1 0 0,-1 0 1 0 0,1 1 0 0 0,-1-1-1 0 0,0 0 1 0 0,0 0-1 0 0,1 0 1 0 0,-1 1 0 0 0,0-1-1 0 0,0 0 1 0 0,0 0-1 0 0,0 0 1 0 0,0 0 0 0 0,0 0-1 0 0,0 1 1 0 0,0-1 0 0 0,0 0-1 0 0,0 0 1 0 0,0 0-1 0 0,-1 0 1 0 0,1 1 0 0 0,-5-8 1805 0 0,4 7-1805 0 0,-1 0 152 0 0,-31 1 867 0 0,21 3-992 0 0,0 0 0 0 0,1 0 0 0 0,-1 1 0 0 0,1 0 0 0 0,0 1 0 0 0,0 0 0 0 0,1 1 0 0 0,0 1-1 0 0,0-1 1 0 0,0 1 0 0 0,1 1 0 0 0,0 0 0 0 0,0 0 0 0 0,1 1 0 0 0,0 0 0 0 0,-13 19 0 0 0,15-18-111 0 0,0 0 1 0 0,0 0-1 0 0,1 0 0 0 0,0 1 1 0 0,1-1-1 0 0,0 1 1 0 0,1 0-1 0 0,0 1 0 0 0,1-1 1 0 0,0 0-1 0 0,1 1 1 0 0,0-1-1 0 0,1 1 1 0 0,0-1-1 0 0,1 1 0 0 0,0-1 1 0 0,4 18-1 0 0,1-13-82 0 0,0 0-1 0 0,1 0 0 0 0,0-1 1 0 0,1 0-1 0 0,1 0 1 0 0,0-1-1 0 0,2 0 1 0 0,-1 0-1 0 0,1-1 0 0 0,1-1 1 0 0,0 0-1 0 0,1-1 1 0 0,1 0-1 0 0,-1 0 1 0 0,19 9-1 0 0,-11-8-616 0 0,0-1 1 0 0,1-1-1 0 0,0-1 0 0 0,0 0 1 0 0,1-2-1 0 0,0-1 1 0 0,0 0-1 0 0,1-2 0 0 0,0-1 1 0 0,32 0-1 0 0,-32-3-1373 0 0,-1-1 1 0 0,1-1-1 0 0,-1-2 1 0 0,33-8-1 0 0,-19-1-3495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55.8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4 2640 0 0,'-35'3'13676'0'0,"26"-2"-11310"0"0,12-1-1942 0 0,55 0 877 0 0,-4-2-1128 0 0,145-4-270 0 0,-66 9-3117 0 0,-121-3 2195 0 0,17 2-2292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56.4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0 1396 0 0,'-18'5'6363'0'0,"-28"3"4775"0"0,52-5-11064 0 0,-1-1-1 0 0,1 0 1 0 0,0 0-1 0 0,0 0 1 0 0,0-1 0 0 0,0 0-1 0 0,0 0 1 0 0,11 0-1 0 0,3 1 30 0 0,45 5-4 0 0,75-3 1 0 0,-56-3-90 0 0,-1 0-25 0 0,81 4-192 0 0,-162-4 126 0 0,24-1-1578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57.3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13 263 1940 0 0,'-13'-5'4837'0'0,"16"-4"-4169"0"0,-1 0 0 0 0,1 0 0 0 0,1 0 0 0 0,-1 0 0 0 0,2 1 0 0 0,-1 0 0 0 0,8-11 0 0 0,46-54 1057 0 0,-30 41-780 0 0,-22 24-822 0 0,2 0-1 0 0,-1 1 1 0 0,1 0 0 0 0,0 0 0 0 0,1 0 0 0 0,0 1 0 0 0,0 1 0 0 0,0 0 0 0 0,14-7-1 0 0,-19 12-105 0 0,0 0-1 0 0,-1 0 1 0 0,1 0-1 0 0,0 0 1 0 0,-1 0-1 0 0,1 1 0 0 0,-1-1 1 0 0,1 1-1 0 0,0 0 1 0 0,-1 0-1 0 0,0 1 0 0 0,1-1 1 0 0,-1 1-1 0 0,0 0 1 0 0,0-1-1 0 0,0 1 0 0 0,5 5 1 0 0,13 10 90 0 0,-1 1-1 0 0,31 38 1 0 0,10 8 290 0 0,-53-55-292 0 0,1-2 0 0 0,0 1 0 0 0,1-1 0 0 0,0 0 0 0 0,0-1 0 0 0,0 0 1 0 0,1-1-1 0 0,21 7 0 0 0,-27-10-81 0 0,1-1 0 0 0,-1 0-1 0 0,1 0 1 0 0,0 0 0 0 0,-1-1 0 0 0,1 0 0 0 0,0 0 0 0 0,0-1 0 0 0,-1 1 0 0 0,1-1-1 0 0,-1-1 1 0 0,1 1 0 0 0,-1-1 0 0 0,1 0 0 0 0,-1 0 0 0 0,0 0 0 0 0,0-1-1 0 0,0 0 1 0 0,0 0 0 0 0,7-6 0 0 0,2-4-111 0 0,0-1-1 0 0,-1-1 1 0 0,-1 0 0 0 0,0-1-1 0 0,-1 0 1 0 0,-1-1 0 0 0,0 0-1 0 0,8-23 1 0 0,-8 29-1817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3:58.9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310 57 1288 0 0,'2'-35'18578'0'0,"-11"42"-17737"0"0,-13 14-435 0 0,-25 39 647 0 0,10-15-117 0 0,-41 67-1 0 0,60-80-625 0 0,1 1 1 0 0,1 0-1 0 0,2 1 0 0 0,1 1 1 0 0,2 0-1 0 0,-11 61 0 0 0,18-74-253 0 0,2 1-1 0 0,1-1 1 0 0,0 1-1 0 0,2-1 1 0 0,0 1-1 0 0,2 0 1 0 0,0-1-1 0 0,2 0 1 0 0,0 0-1 0 0,2 0 1 0 0,0-1-1 0 0,11 23 1 0 0,-9-26-53 0 0,1 0 1 0 0,0-1-1 0 0,1 0 1 0 0,1-1-1 0 0,0 0 1 0 0,16 15-1 0 0,-23-26-39 0 0,0-1-1 0 0,0 1 0 0 0,1-1 1 0 0,0 0-1 0 0,0 0 0 0 0,0 0 1 0 0,0-1-1 0 0,0 0 0 0 0,1 0 0 0 0,-1-1 1 0 0,1 1-1 0 0,0-2 0 0 0,0 1 1 0 0,-1-1-1 0 0,1 0 0 0 0,0 0 1 0 0,0-1-1 0 0,1 0 0 0 0,-1 0 0 0 0,12-2 1 0 0,-10-1-27 0 0,1 0 1 0 0,0-1-1 0 0,-1 0 0 0 0,0 0 1 0 0,0-1-1 0 0,0 0 1 0 0,-1-1-1 0 0,0 0 0 0 0,15-13 1 0 0,-1-2-82 0 0,37-48 1 0 0,-27 27 231 0 0,-1-2 0 0 0,31-61 0 0 0,-49 79-31 0 0,-1 0 1 0 0,-1-1-1 0 0,-1 0 0 0 0,-2-1 0 0 0,9-55 0 0 0,-10 33-11 0 0,2-13-20 0 0,0-75 0 0 0,-8 127-48 0 0,-1 1 1 0 0,-1-1-1 0 0,0 1 1 0 0,0 0-1 0 0,-1 0 0 0 0,0-1 1 0 0,-1 1-1 0 0,0 0 1 0 0,0 1-1 0 0,-1-1 1 0 0,-1 1-1 0 0,0-1 1 0 0,0 1-1 0 0,0 1 1 0 0,-12-14-1 0 0,11 15-67 0 0,1 1 0 0 0,-1 0 0 0 0,-1 0 0 0 0,1 1 0 0 0,-1 0 0 0 0,0 0 0 0 0,0 0-1 0 0,0 1 1 0 0,-9-4 0 0 0,4 4-205 0 0,-1 0 0 0 0,1 0 0 0 0,0 2 0 0 0,-1-1 0 0 0,-17 0-1 0 0,-27 2-1218 0 0,26 5-2502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4:00.5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0 134 2308 0 0,'42'-57'15590'0'0,"-39"66"-15110"0"0,46 223 1436 0 0,-21-117-1467 0 0,-15-49-199 0 0,-4-21 579 0 0,14 47 0 0 0,-22-90-687 0 0,0 0 0 0 0,-1 1 0 0 0,1-1 0 0 0,0 0 0 0 0,0-1 0 0 0,0 1 0 0 0,0 0 0 0 0,0 0 0 0 0,0 0 0 0 0,1 0 0 0 0,-1-1 0 0 0,3 3 0 0 0,-3-3-120 0 0,0-1 1 0 0,0 0-1 0 0,0 0 1 0 0,0 0-1 0 0,0 1 1 0 0,0-1 0 0 0,0 0-1 0 0,0 0 1 0 0,0 0-1 0 0,0 0 1 0 0,0-1-1 0 0,0 1 1 0 0,0 0-1 0 0,0 0 1 0 0,0-1 0 0 0,0 1-1 0 0,0 0 1 0 0,0-1-1 0 0,0 1 1 0 0,0-1-1 0 0,0 0 1 0 0,0 1 0 0 0,0-1-1 0 0,-1 1 1 0 0,1-1-1 0 0,0 0 1 0 0,0 0-1 0 0,0-1 1 0 0,17-15 3 0 0,0-2 0 0 0,-2 0 0 0 0,28-42 1 0 0,32-71-191 0 0,-50 84 94 0 0,127-250-188 0 0,-124 239-4720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4:04.5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16 1468 0 0,'-14'-16'20709'0'0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4:05.7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78 131 2548 0 0,'0'-4'575'0'0,"1"0"-1"0"0,-1-1 1 0 0,1 1-1 0 0,0-1 0 0 0,0 1 1 0 0,0 0-1 0 0,1 0 1 0 0,-1-1-1 0 0,1 1 1 0 0,0 0-1 0 0,2-4 1 0 0,0 4-208 0 0,-1-1 1 0 0,1 1 0 0 0,0-1 0 0 0,0 1 0 0 0,0 0 0 0 0,0 0-1 0 0,10-6 1 0 0,-8 7-278 0 0,0-1-1 0 0,1 1 0 0 0,-1 0 1 0 0,1 1-1 0 0,-1-1 1 0 0,1 1-1 0 0,-1 1 0 0 0,1-1 1 0 0,0 1-1 0 0,0 0 1 0 0,0 1-1 0 0,0 0 0 0 0,0 0 1 0 0,12 2-1 0 0,-14-2-60 0 0,0 2-1 0 0,0-1 0 0 0,0 0 1 0 0,0 1-1 0 0,-1 0 1 0 0,1 0-1 0 0,-1 0 1 0 0,1 1-1 0 0,-1 0 0 0 0,0 0 1 0 0,0 0-1 0 0,0 0 1 0 0,-1 0-1 0 0,1 1 0 0 0,-1-1 1 0 0,6 9-1 0 0,-6-7 12 0 0,0 0 0 0 0,0 1 0 0 0,-1-1 0 0 0,0 1 0 0 0,0 0 0 0 0,-1-1 0 0 0,0 1 1 0 0,0 0-1 0 0,0 0 0 0 0,0 0 0 0 0,-1 0 0 0 0,0 0 0 0 0,0 0 0 0 0,-2 8 0 0 0,-1 5 102 0 0,-2 0 0 0 0,0 0 0 0 0,-1 0 0 0 0,-1-1 1 0 0,0 0-1 0 0,-1 0 0 0 0,-1-1 0 0 0,-1 0 0 0 0,-1-1 1 0 0,0 0-1 0 0,-19 20 0 0 0,2-6 631 0 0,-2-1-1 0 0,-1-1 1 0 0,-1-2 0 0 0,-47 30 0 0 0,76-54-624 0 0,1 0 0 0 0,-1-1 1 0 0,0 1-1 0 0,1-1 1 0 0,-1 0-1 0 0,0 0 0 0 0,0 0 1 0 0,-3 1-1 0 0,6-2-140 0 0,0 0-1 0 0,0 0 1 0 0,0 0 0 0 0,0 0-1 0 0,-1 0 1 0 0,1 0-1 0 0,0 0 1 0 0,0 0-1 0 0,0 0 1 0 0,0 0-1 0 0,0 0 1 0 0,0-1 0 0 0,0 1-1 0 0,-1 0 1 0 0,1 0-1 0 0,0 0 1 0 0,0 0-1 0 0,0 0 1 0 0,0 0 0 0 0,0 0-1 0 0,0 0 1 0 0,0 0-1 0 0,0 0 1 0 0,0-1-1 0 0,0 1 1 0 0,-1 0 0 0 0,1 0-1 0 0,0 0 1 0 0,0 0-1 0 0,0 0 1 0 0,0 0-1 0 0,0 0 1 0 0,0-1 0 0 0,0 1-1 0 0,0 0 1 0 0,0 0-1 0 0,0 0 1 0 0,0 0-1 0 0,0 0 1 0 0,0 0-1 0 0,0 0 1 0 0,0-1 0 0 0,0 1-1 0 0,0 0 1 0 0,0 0-1 0 0,0 0 1 0 0,0 0-1 0 0,1 0 1 0 0,-1 0 0 0 0,0 0-1 0 0,0-1 1 0 0,0 1-1 0 0,0 0 1 0 0,0 0-1 0 0,12-16-102 0 0,55-54 77 0 0,3 2-1 0 0,3 3 1 0 0,3 4-1 0 0,2 3 1 0 0,3 3-1 0 0,133-66 1 0 0,-195 112 18 0 0,39-22 71 0 0,-57 31-82 0 0,13-10 644 0 0,-20 10-565 0 0,1-1-1 0 0,-1 1 0 0 0,0 1 0 0 0,0-1 0 0 0,1 1 0 0 0,-1 0 0 0 0,0 0 0 0 0,1 0 0 0 0,-1 1 1 0 0,1 0-1 0 0,0 0 0 0 0,-11 6 0 0 0,-10 6 174 0 0,-26 19 0 0 0,51-32-225 0 0,-21 14 302 0 0,2 1 0 0 0,-1 1 0 0 0,2 1 0 0 0,-30 35 0 0 0,38-39-132 0 0,0 0-1 0 0,2 0 0 0 0,-1 1 0 0 0,2 0 0 0 0,0 1 1 0 0,1 0-1 0 0,0 0 0 0 0,-4 20 0 0 0,9-27-118 0 0,0 1 0 0 0,1-1-1 0 0,0 1 1 0 0,1-1 0 0 0,0 1-1 0 0,0-1 1 0 0,1 1 0 0 0,0-1-1 0 0,1 1 1 0 0,0-1 0 0 0,1 0-1 0 0,-1 0 1 0 0,2 0 0 0 0,-1 0-1 0 0,1 0 1 0 0,1-1 0 0 0,0 1 0 0 0,0-1-1 0 0,0 0 1 0 0,1-1 0 0 0,10 11-1 0 0,-3-6-109 0 0,0 0-1 0 0,1-1 0 0 0,0 0 0 0 0,1-1 0 0 0,0-1 1 0 0,1 0-1 0 0,-1-1 0 0 0,2-1 0 0 0,-1 0 1 0 0,31 7-1 0 0,-16-7-852 0 0,0-2 1 0 0,0 0-1 0 0,53 0 0 0 0,34-12-7399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6:27.4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33 2056 0 0,'-35'-30'19910'0'0,"37"28"-19655"0"0,2 3-196 0 0,0 1 0 0 0,0-1 0 0 0,0 1 0 0 0,-1 0 0 0 0,1 0 0 0 0,0 0 0 0 0,-1 0 0 0 0,1 1 0 0 0,-1 0 0 0 0,0-1 0 0 0,0 1 0 0 0,5 7-1 0 0,160 158 309 0 0,-167-167-353 0 0,1 0 0 0 0,-1 1-1 0 0,0-2 1 0 0,1 1 0 0 0,-1 0 0 0 0,1 0-1 0 0,-1 0 1 0 0,1-1 0 0 0,0 1-1 0 0,-1 0 1 0 0,1-1 0 0 0,0 0 0 0 0,-1 1-1 0 0,1-1 1 0 0,0 0 0 0 0,-1 0 0 0 0,1 0-1 0 0,0 0 1 0 0,0 0 0 0 0,-1 0-1 0 0,1-1 1 0 0,0 1 0 0 0,-1-1 0 0 0,1 1-1 0 0,0-1 1 0 0,-1 1 0 0 0,1-1 0 0 0,-1 0-1 0 0,1 0 1 0 0,1-1 0 0 0,5-4-6 0 0,0-1 1 0 0,0 1 0 0 0,0-1 0 0 0,7-10 0 0 0,8-7-211 0 0,5 2-672 0 0,1 0-1 0 0,45-24 1 0 0,-26 22-3083 0 0,2 4-4048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54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1 115 68 0 0,'20'-50'7024'0'0,"-14"39"-4905"0"0,-1-1 1 0 0,6-23 332 0 0,-6 29-1284 0 0,-4 14-1129 0 0,-13 235 2145 0 0,2 67-1424 0 0,-1 118 186 0 0,36 500 2202 0 0,-3 196-137 0 0,-32-280-1400 0 0,22-538-1267 0 0,7 15-198 0 0,-23-272-156 0 0,4-47 34 0 0,-10 38-25 0 0,10-40-2 0 0,-1 0-1 0 0,1 0 1 0 0,0 1-1 0 0,0-1 1 0 0,-1 0-1 0 0,1 1 1 0 0,0-1-1 0 0,0 0 1 0 0,0 1-1 0 0,0-1 1 0 0,-1 1-1 0 0,1-1 1 0 0,0 0-1 0 0,0 1 1 0 0,0-1-1 0 0,0 0 1 0 0,0 1-1 0 0,0-1 1 0 0,0 1-1 0 0,0-1 1 0 0,0 0-1 0 0,0 1 1 0 0,0-1-1 0 0,0 1 1 0 0,0-1-1 0 0,1 0 1 0 0,-1 1-1 0 0,0-1 1 0 0,0 1-1 0 0,0-1 1 0 0,0 0-1 0 0,1 1 1 0 0,-1-1-1 0 0,0 0 1 0 0,0 0-1 0 0,1 1 1 0 0,19-1-209 0 0,-3-1 155 0 0,473 0-195 0 0,6 34 39 0 0,69 2-11 0 0,716-22 270 0 0,-539-11-169 0 0,156 49-2159 0 0,-577-34 1516 0 0,98 11 582 0 0,-344-25 162 0 0,-52-3 14 0 0,43 5 1 0 0,-42-2-86 0 0,47 0-1 0 0,-69-3-108 0 0,13-1-315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55.3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250 56 1744 0 0,'-64'-50'20329'0'0,"54"45"-19437"0"0,11 8-872 0 0,1 1 0 0 0,-1-1 1 0 0,1 0-1 0 0,-1 1 0 0 0,1-1 1 0 0,0 0-1 0 0,0 0 0 0 0,0 0 0 0 0,1 0 1 0 0,-1 0-1 0 0,5 3 0 0 0,36 32 14 0 0,-26-25 5 0 0,54 43 21 0 0,-32-27-217 0 0,37 38 1 0 0,-74-65 175 0 0,-1-1 1 0 0,1 1-1 0 0,-1-1 0 0 0,1 1 1 0 0,-1 0-1 0 0,0 0 0 0 0,0-1 0 0 0,0 1 1 0 0,0 0-1 0 0,0 0 0 0 0,0 0 1 0 0,-1 0-1 0 0,1 0 0 0 0,-1 0 0 0 0,1 0 1 0 0,-1 1-1 0 0,0-1 0 0 0,0 0 1 0 0,0 0-1 0 0,0 0 0 0 0,0 0 0 0 0,0 0 1 0 0,0 0-1 0 0,-1 1 0 0 0,1-1 1 0 0,-1 0-1 0 0,0 0 0 0 0,1 0 0 0 0,-1 0 1 0 0,0-1-1 0 0,0 1 0 0 0,0 0 1 0 0,-1 0-1 0 0,1 0 0 0 0,0-1 0 0 0,-1 1 1 0 0,1-1-1 0 0,-1 1 0 0 0,-3 2 1 0 0,-6 6 163 0 0,-2 0 0 0 0,0-1 0 0 0,0-1 0 0 0,-19 10 0 0 0,24-14-168 0 0,-26 14-55 0 0,-136 79-82 0 0,142-79-1674 0 0,1 2-1 0 0,1 0 0 0 0,-44 45 1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55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57 3008 0 0,'1'-52'13975'0'0,"0"53"-13886"0"0,2 1 69 0 0,-1 0 0 0 0,1-1 0 0 0,-1 2 0 0 0,1-1 1 0 0,-1 0-1 0 0,1 1 0 0 0,-1-1 0 0 0,0 1 1 0 0,0-1-1 0 0,0 1 0 0 0,1 3 0 0 0,16 34 410 0 0,-2 0-1 0 0,16 59 1 0 0,-19-57-288 0 0,106 346 2965 0 0,-120-386-3207 0 0,1-1 0 0 0,-1 1 0 0 0,0-1-1 0 0,1 1 1 0 0,-1-1 0 0 0,1 1 0 0 0,-1-1-1 0 0,1 1 1 0 0,0-1 0 0 0,-1 0 0 0 0,1 1-1 0 0,0-1 1 0 0,0 0 0 0 0,0 0 0 0 0,0 0-1 0 0,0 0 1 0 0,0 0 0 0 0,1 0 0 0 0,-1 0 0 0 0,0 0-1 0 0,0 0 1 0 0,1 0 0 0 0,-1-1 0 0 0,1 1-1 0 0,-1 0 1 0 0,0-1 0 0 0,1 0 0 0 0,1 1-1 0 0,0-1-13 0 0,0-1 0 0 0,0 1 0 0 0,0-1 0 0 0,0 0-1 0 0,-1 0 1 0 0,1 0 0 0 0,0 0 0 0 0,-1-1-1 0 0,1 1 1 0 0,-1-1 0 0 0,1 1 0 0 0,-1-1 0 0 0,4-3-1 0 0,14-16-91 0 0,-1 0 0 0 0,-1 0 0 0 0,-2-2 0 0 0,0 0 1 0 0,23-45-1 0 0,-21 37 35 0 0,147-277-1537 0 0,-112 207-829 0 0,-50 95 1597 0 0,0 1 1 0 0,1 0-1 0 0,0-1 1 0 0,-1 1 0 0 0,2 1-1 0 0,5-6 1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56.3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1 1848 0 0,'-5'35'9136'0'0,"-4"74"-2602"0"0,2-19-5414 0 0,6-87-1099 0 0,-5 39 88 0 0,2 0 0 0 0,2 0 0 0 0,5 67-1 0 0,-2-107-257 0 0,-1 1 0 0 0,0-1 0 0 0,1 0 0 0 0,0 0-1 0 0,0 1 1 0 0,-1-1 0 0 0,1 0 0 0 0,1 0 0 0 0,1 3-1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05:22:56.7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52 140 760,'-26'-66'9324,"4"1"-3710,22 63-5460,-3-5 183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07.2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250 23 1552 0 0,'-6'-21'13757'0'0,"-3"21"-13385"0"0,1 0 0 0 0,0 1-1 0 0,-1 0 1 0 0,1 1 0 0 0,0 0 0 0 0,0 0 0 0 0,0 1 0 0 0,0-1 0 0 0,0 2 0 0 0,-13 7 0 0 0,9-5-179 0 0,0 1 0 0 0,1 1-1 0 0,0 0 1 0 0,0 1 0 0 0,1-1 0 0 0,-12 14 0 0 0,16-13-122 0 0,0 0-1 0 0,0 0 1 0 0,1 1 0 0 0,0 0 0 0 0,1 0 0 0 0,0 0-1 0 0,0 0 1 0 0,1 1 0 0 0,1-1 0 0 0,0 1 0 0 0,0 0-1 0 0,1-1 1 0 0,0 1 0 0 0,1 0 0 0 0,0 0 0 0 0,1 0-1 0 0,0 0 1 0 0,4 15 0 0 0,-1-8-36 0 0,1 0 1 0 0,0 0-1 0 0,1-1 1 0 0,1 0-1 0 0,1 0 1 0 0,1-1-1 0 0,0 0 1 0 0,1-1-1 0 0,0 1 1 0 0,16 15-1 0 0,-22-26-44 0 0,0-1 0 0 0,0 0 0 0 0,1 0 0 0 0,-1 0 0 0 0,1-1 0 0 0,0 1 0 0 0,0-1 0 0 0,1 0 0 0 0,-1-1 0 0 0,0 1-1 0 0,1-1 1 0 0,0 0 0 0 0,-1-1 0 0 0,1 1 0 0 0,0-1 0 0 0,0 0 0 0 0,0-1 0 0 0,0 1 0 0 0,0-1 0 0 0,0 0 0 0 0,0-1 0 0 0,0 1-1 0 0,0-1 1 0 0,0 0 0 0 0,-1-1 0 0 0,1 0 0 0 0,0 1 0 0 0,-1-2 0 0 0,1 1 0 0 0,7-5 0 0 0,0-1-31 0 0,0 0 1 0 0,0-1 0 0 0,-1-1 0 0 0,0 0-1 0 0,-1 0 1 0 0,0-1 0 0 0,0-1-1 0 0,-1 0 1 0 0,-1 0 0 0 0,14-25-1 0 0,-17 28 41 0 0,-1 0-1 0 0,0 0 0 0 0,-1-1 1 0 0,0 0-1 0 0,-1 0 0 0 0,0 0 0 0 0,0-1 1 0 0,1-14-1 0 0,-3-11 15 0 0,-2-20 16 0 0,0 47-28 0 0,-1 0-1 0 0,0-1 1 0 0,0 1-1 0 0,-1 0 1 0 0,0 0-1 0 0,-1 1 1 0 0,0-1-1 0 0,0 1 1 0 0,-1 0 0 0 0,0 0-1 0 0,0 0 1 0 0,-1 0-1 0 0,0 1 1 0 0,0 0-1 0 0,-1 0 1 0 0,0 1 0 0 0,0 0-1 0 0,-12-8 1 0 0,-29-16-50 0 0,46 29 36 0 0,-14-4-313 0 0,14 4 182 0 0,0 0-1 0 0,-1 0 1 0 0,1 0-1 0 0,-1 0 1 0 0,1 0-1 0 0,-1 1 1 0 0,1-1-1 0 0,-1 1 1 0 0,-3 0 0 0 0,-19 2-999 0 0,-19 1-2807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00.5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1096 0 0,'0'0'10896'0'0,"11"7"-8638"0"0,401 6 108 0 0,-345-10-2174 0 0,108 2 504 0 0,-172-5-685 0 0,15 2-2 0 0,-14-2-923 0 0,28-2 2424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03.3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0 592 0 0,'0'0'8914'0'0,"-8"24"-7538"0"0,2-10-3615 0 0,-21 40 11749 0 0,26-50-9954 0 0,1-2 623 0 0,2 23 569 0 0,1-1 1 0 0,11 45 0 0 0,-4-23-166 0 0,51 219 1458 0 0,-50-203-1705 0 0,12 67-67 0 0,43 131-1 0 0,-19-101-145 0 0,40 109-20 0 0,-44-156 139 0 0,36 87 34 0 0,72 159 65 0 0,-120-278-109 0 0,28 108 0 0 0,12 36 386 0 0,28 55-224 0 0,-24-48-464 0 0,-67-203 58 0 0,-8-27 4 0 0,1 4 8 0 0,0-1-1 0 0,0 1 1 0 0,0-1-1 0 0,0 1 1 0 0,1-1-1 0 0,3 7 0 0 0,-2-3-21 0 0,-2-7-20 0 0,13 41-268 0 0,0-8 112 0 0,-13-33 197 0 0,17 34-522 0 0,-10-19 473 0 0,-7-14 74 0 0,15 20-149 0 0,-11-15 92 0 0,1 0 0 0 0,-1-1 0 0 0,1 1 0 0 0,9 7 0 0 0,-14-13 8 0 0,33 33-313 0 0,-8 4 260 0 0,-25-37 73 0 0,11 27-234 0 0,-5-18-143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05.7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6 556 0 0,'-9'-5'15260'0'0,"314"26"-14550"0"0,-241-15-703 0 0,-62-5 3 0 0,176 2-70 0 0,-175-3 43 0 0,1 0 39 0 0,13 0-29 0 0,-13 0 18 0 0,35 0-23 0 0,-35 0 6 0 0,36 0 10 0 0,76 0-16 0 0,-111 0-24 0 0,17 2 59 0 0,12-2-16 0 0,-30 0 11 0 0,33 0-32 0 0,-16 0 7 0 0,51 0 54 0 0,-68 0-63 0 0,36 0 1 0 0,-18 0 46 0 0,-1-2-34 0 0,0 2 22 0 0,18 0 107 0 0,0 3-1 0 0,229 11-6 0 0,-39-1-144 0 0,-226-13 41 0 0,19 0-46 0 0,11 0 63 0 0,-30 0-48 0 0,34-2-1 0 0,-33 2 29 0 0,87 5-95 0 0,-87-5 101 0 0,18 2-49 0 0,6 1 27 0 0,-25-2 16 0 0,-1-1-14 0 0,85 1-20 0 0,-83-1 27 0 0,-1 1-21 0 0,13 0 11 0 0,-12-1-52 0 0,-1 0 67 0 0,49 3-256 0 0,-49-2 170 0 0,28 2-235 0 0,-29-3 284 0 0,41 4-135 0 0,14 1-85 0 0,-54-5 223 0 0,30 2-620 0 0,64 8 572 0 0,-84-4 677 0 0,-1 0-2293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08.6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1 134 1392 0 0,'6'-27'16186'0'0,"-1"31"-15972"0"0,0 0 0 0 0,-1 0 0 0 0,1 0 0 0 0,-1 1 0 0 0,0-1 0 0 0,0 1 0 0 0,0 0 0 0 0,-1 0 0 0 0,4 6 0 0 0,26 59 267 0 0,-15-31-275 0 0,143 285 274 0 0,-148-297-479 0 0,-5-10 170 0 0,1 0 1 0 0,0-1 0 0 0,2 1 0 0 0,14 17 0 0 0,-25-33-161 0 0,1-1 0 0 0,0 1 0 0 0,0-1 1 0 0,0 1-1 0 0,0 0 0 0 0,-1-1 0 0 0,1 0 1 0 0,0 1-1 0 0,0-1 0 0 0,0 1 0 0 0,0-1 1 0 0,0 0-1 0 0,0 0 0 0 0,0 0 0 0 0,0 1 1 0 0,0-1-1 0 0,0 0 0 0 0,0 0 0 0 0,0-1 1 0 0,0 1-1 0 0,0 0 0 0 0,0 0 0 0 0,0 0 1 0 0,0-1-1 0 0,0 1 0 0 0,0 0 0 0 0,0-1 1 0 0,0 1-1 0 0,0-1 0 0 0,0 1 0 0 0,0-1 1 0 0,-1 1-1 0 0,1-1 0 0 0,1-1 0 0 0,27-26 61 0 0,-25 23-50 0 0,26-35-103 0 0,-1-2-1 0 0,-3 0 1 0 0,-1-2-1 0 0,19-47 1 0 0,-9 21 23 0 0,34-78-245 0 0,21-40-4550 0 0,-76 169 1384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6:28.2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12 1884 0 0,'27'14'15575'0'0,"-16"-10"-15192"0"0,601-6 2705 0 0,-350-8-3063 0 0,-189 9-176 0 0,246-14-2174 0 0,-312 15 963 0 0,10-2-1311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09.0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171 1 436 0 0,'-20'32'11917'0'0,"-31"21"-9735"0"0,41-44-1996 0 0,0 1-1 0 0,0 0 1 0 0,1 0-1 0 0,0 1 1 0 0,1 0-1 0 0,0 1 1 0 0,1 0-1 0 0,1 0 1 0 0,-9 19-1 0 0,13-24-158 0 0,0 1-1 0 0,1-1 0 0 0,0 0 1 0 0,0 1-1 0 0,0 0 0 0 0,1-1 1 0 0,0 1-1 0 0,1-1 0 0 0,0 1 1 0 0,0-1-1 0 0,0 1 0 0 0,1-1 1 0 0,0 1-1 0 0,1-1 0 0 0,-1 0 1 0 0,1 0-1 0 0,1 0 0 0 0,-1-1 1 0 0,1 1-1 0 0,1-1 0 0 0,-1 0 1 0 0,8 8-1 0 0,-7-9-414 0 0,0 0 0 0 0,1 0 0 0 0,-1-1 0 0 0,1 0 0 0 0,0 0 0 0 0,10 5 0 0 0,-9-6-425 0 0,-1-1-1 0 0,1 1 0 0 0,0-1 1 0 0,-1-1-1 0 0,1 1 1 0 0,0-1-1 0 0,8 0 0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09.4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186 0 640 0 0,'-25'6'10496'0'0,"19"-3"-9681"0"0,-26 18 1808 0 0,-23 26-1201 0 0,48-39-1256 0 0,1-1 0 0 0,-1 1 1 0 0,1 0-1 0 0,1 0 0 0 0,0 1 0 0 0,0 0 0 0 0,0 0 0 0 0,1 0 0 0 0,0 1 1 0 0,1-1-1 0 0,0 1 0 0 0,1 0 0 0 0,0-1 0 0 0,0 1 0 0 0,1 0 1 0 0,1 0-1 0 0,-1 1 0 0 0,3 12 0 0 0,-2-16-287 0 0,1-1 0 0 0,0 1 0 0 0,1-1 0 0 0,0 0 0 0 0,0 1 0 0 0,0-1 0 0 0,1 0 0 0 0,0 0 0 0 0,0-1 0 0 0,0 1 0 0 0,1 0 0 0 0,0-1 0 0 0,0 0 0 0 0,0 0 0 0 0,1 0 0 0 0,-1-1 0 0 0,1 1 0 0 0,1-1 0 0 0,-1 0 1 0 0,0 0-1 0 0,1-1 0 0 0,0 0 0 0 0,0 0 0 0 0,0 0 0 0 0,0-1 0 0 0,0 0 0 0 0,0 0 0 0 0,12 2 0 0 0,-10-3-1229 0 0,-1 0 1 0 0,1-1-1 0 0,0 0 0 0 0,-1 0 1 0 0,9-2-1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11.6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1792 0 0,'0'0'5297'0'0,"16"3"-3045"0"0,-4-4-2017 0 0,-9 0 59 0 0,1 1-287 0 0,10 0-86 0 0,-11 0-180 0 0,13 0-1759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11.9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1116 0 0,'10'5'5445'0'0,"2"-2"-5073"0"0,7-4-1961 0 0</inkml:trace>
  <inkml:trace contextRef="#ctx0" brushRef="#br0" timeOffset="1">214 16 424 0 0,'12'5'8395'0'0,"-8"-5"-8618"0"0,1-1 47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12.5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0 224 0 0,'0'0'4844'0'0,"16"2"-3471"0"0</inkml:trace>
  <inkml:trace contextRef="#ctx0" brushRef="#br0" timeOffset="1">254 13 1608 0 0,'0'0'4721'0'0,"10"5"-4641"0"0,9-5-2949 0 0</inkml:trace>
  <inkml:trace contextRef="#ctx0" brushRef="#br0" timeOffset="2">497 32 1176 0 0,'0'0'4825'0'0,"11"5"-3705"0"0,-1 2-2136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14.3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155 17 1096 0 0,'7'-17'12983'0'0,"-14"20"-12762"0"0,0 0-1 0 0,-1 0 0 0 0,1 0 0 0 0,1 1 1 0 0,-1 0-1 0 0,0 1 0 0 0,1 0 1 0 0,0 0-1 0 0,0 0 0 0 0,-7 8 0 0 0,1 0-32 0 0,1 0-1 0 0,0 1 0 0 0,-16 27 1 0 0,24-33-177 0 0,-1 1 0 0 0,1-1 0 0 0,1 1 0 0 0,-1 0 0 0 0,1-1 0 0 0,1 1 0 0 0,0 0 1 0 0,0 0-1 0 0,1 1 0 0 0,0-1 0 0 0,0 0 0 0 0,1 0 0 0 0,0 0 0 0 0,1 0 1 0 0,0 0-1 0 0,0-1 0 0 0,1 1 0 0 0,0-1 0 0 0,1 1 0 0 0,0-1 0 0 0,8 13 0 0 0,-9-15-104 0 0,0-1 0 0 0,1 0 0 0 0,0 0 0 0 0,0-1-1 0 0,0 1 1 0 0,0-1 0 0 0,0 0 0 0 0,1 0 0 0 0,0 0 0 0 0,0 0-1 0 0,0-1 1 0 0,0 0 0 0 0,1 0 0 0 0,-1-1 0 0 0,1 1-1 0 0,-1-1 1 0 0,1 0 0 0 0,0-1 0 0 0,0 1 0 0 0,0-1 0 0 0,0 0-1 0 0,0-1 1 0 0,0 1 0 0 0,0-1 0 0 0,0-1 0 0 0,0 1-1 0 0,1-1 1 0 0,-1 0 0 0 0,-1 0 0 0 0,1-1 0 0 0,0 0-1 0 0,11-4 1 0 0,-11 3 151 0 0,0-1-1 0 0,0 0 1 0 0,-1 0-1 0 0,1 0 1 0 0,-1-1-1 0 0,0 1 1 0 0,0-1-1 0 0,0-1 1 0 0,-1 1-1 0 0,1-1 1 0 0,-1 1-1 0 0,-1-1 1 0 0,4-7-1 0 0,-1 1 213 0 0,-1 1 1 0 0,0-1-1 0 0,-1 0 0 0 0,-1 0 0 0 0,0-1 0 0 0,2-13 0 0 0,9-47 121 0 0,-13 68-386 0 0,-1 0 1 0 0,1 0-1 0 0,-1 0 1 0 0,0 0 0 0 0,0 0-1 0 0,-1 0 1 0 0,1 0-1 0 0,-1 0 1 0 0,0 0-1 0 0,-1 1 1 0 0,1-1 0 0 0,-1 0-1 0 0,0 0 1 0 0,0 1-1 0 0,0-1 1 0 0,-1 1-1 0 0,0 0 1 0 0,-4-5 0 0 0,6 7-47 0 0,-22-21-624 0 0,15 18 63 0 0,-1 2 0 0 0,0 0 0 0 0,-1 0 1 0 0,-17-3-1 0 0,24 5 107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14.7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 1584 0 0,'0'0'11228'0'0,"-2"6"-10873"0"0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15.2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48 256 0 0,'19'-28'11430'0'0,"-13"24"-11395"0"0,-1 2 0 0 0,1-1 0 0 0,0 1 0 0 0,1 0 0 0 0,-1 0 0 0 0,0 1 0 0 0,1-1 0 0 0,-1 1 0 0 0,0 1 0 0 0,1-1 0 0 0,-1 1 0 0 0,1 1 0 0 0,-1-1 0 0 0,1 1 0 0 0,-1 0 0 0 0,0 0 0 0 0,1 1 0 0 0,-1 0 0 0 0,0 0 1 0 0,0 0-1 0 0,0 1 0 0 0,0 0 0 0 0,-1 0 0 0 0,1 0 0 0 0,-1 1 0 0 0,0 0 0 0 0,0 0 0 0 0,0 0 0 0 0,0 1 0 0 0,-1 0 0 0 0,1 0 0 0 0,-1 0 0 0 0,-1 0 0 0 0,1 0 0 0 0,-1 1 0 0 0,0 0 0 0 0,0-1 0 0 0,0 1 0 0 0,-1 0 0 0 0,0 1 0 0 0,0-1 0 0 0,-1 0 0 0 0,0 1 0 0 0,1 6 1 0 0,-2-1 127 0 0,0 1 0 0 0,-1 0 0 0 0,-1-1 0 0 0,0 1 0 0 0,0-1 0 0 0,-1 0 0 0 0,-1 0 0 0 0,0 0 0 0 0,-1 0 0 0 0,-12 22 0 0 0,-4 0 373 0 0,-1-1 1 0 0,-30 33 0 0 0,48-61-520 0 0,0 0 2 0 0,2-3-24 0 0,0-1 0 0 0,0 1-1 0 0,1 0 1 0 0,-1 0 0 0 0,0 0-1 0 0,1 0 1 0 0,0 0 0 0 0,-1 0-1 0 0,1 0 1 0 0,0 0 0 0 0,0 1-1 0 0,0-1 1 0 0,1 0 0 0 0,-1 1-1 0 0,0-1 1 0 0,1 0 0 0 0,0 1-1 0 0,-1-1 1 0 0,1 1 0 0 0,0-1-1 0 0,0 1 1 0 0,1-1 0 0 0,-1 0-1 0 0,1 3 1 0 0,2-2-72 0 0,0-1-1 0 0,0-1 1 0 0,0 1 0 0 0,0 0-1 0 0,0-1 1 0 0,0 1 0 0 0,1-1-1 0 0,-1 0 1 0 0,0 0 0 0 0,1 0 0 0 0,-1-1-1 0 0,1 1 1 0 0,-1-1 0 0 0,6 0-1 0 0,38 3-972 0 0,0 0-1619 0 0,-13 0-2550 0 0,-8-2 1152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18.7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7 133 48 0 0,'15'-25'13283'0'0,"-24"-19"-13255"0"0,9 43-46 0 0,-9-34-134 0 0,8 33 127 0 0,-2-23-524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20.0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36 0 0,'6'15'8991'0'0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6:28.7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131 70 1176 0 0,'-65'-69'18221'0'0,"74"78"-17746"0"0,24 18-513 0 0,259 146 276 0 0,-158-99-267 0 0,-132-73 26 0 0,3 2 19 0 0,0 0 0 0 0,0 0-1 0 0,0 0 1 0 0,0 1-1 0 0,7 8 1 0 0,-11-12-13 0 0,-1 1 1 0 0,1 0-1 0 0,-1 0 1 0 0,1 0-1 0 0,-1 0 1 0 0,0 0-1 0 0,0 0 1 0 0,1 0-1 0 0,-1 0 1 0 0,0 0-1 0 0,0 0 1 0 0,0 0-1 0 0,0 0 1 0 0,0 0-1 0 0,-1 0 1 0 0,1 0-1 0 0,0 0 1 0 0,0 0-1 0 0,0 0 1 0 0,-1 0-1 0 0,1 0 1 0 0,-1 0-1 0 0,1 0 1 0 0,-1 0-1 0 0,1 0 1 0 0,-1 0-1 0 0,1-1 1 0 0,-1 1 0 0 0,0 0-1 0 0,0 0 1 0 0,1-1-1 0 0,-1 1 1 0 0,-1 1-1 0 0,-32 25 52 0 0,29-24-22 0 0,-167 105-2 0 0,26-17-77 0 0,100-61-227 0 0,10-7-570 0 0,-34 28 0 0 0,60-42-52 0 0,0 1 0 0 0,0 0 1 0 0,1 0-1 0 0,-8 13 0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20.4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0 772 0 0,'0'3'1343'0'0,"4"81"4091"0"0,2-23-9753 0 0,-4-50 3493 0 0</inkml:trace>
  <inkml:trace contextRef="#ctx0" brushRef="#br0" timeOffset="1">33 510 892 0 0,'0'0'844'0'0,"-4"12"584"0"0,1 4-676 0 0,1 0-192 0 0,2-1-172 0 0,0 4-148 0 0,0-1-340 0 0,0-8 20 0 0,2 8-1164 0 0,-2-2-32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20.8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1 1452 0 0,'2'69'6320'0'0,"1"-6"-5973"0"0,-6-9-5147 0 0</inkml:trace>
  <inkml:trace contextRef="#ctx0" brushRef="#br0" timeOffset="1">3 476 668 0 0,'-2'14'1916'0'0,"2"-2"-804"0"0,0-2-128 0 0,0 6-816 0 0,0-5-396 0 0,0 1-1696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21.1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0 876 0 0,'0'0'960'0'0,"0"16"248"0"0,2-2-536 0 0,-2-4-508 0 0,2 6-544 0 0,2-4-1476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21.5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0 340 0 0,'0'0'1432'0'0,"0"11"524"0"0,0-1-260 0 0,0 6-1015 0 0,0-6-165 0 0,0 4-544 0 0,-4-3-396 0 0,4 3-2353 0 0</inkml:trace>
  <inkml:trace contextRef="#ctx0" brushRef="#br0" timeOffset="1">14 375 716 0 0,'-4'36'5361'0'0,"7"27"-3144"0"0,-2-24-2256 0 0,3 1-4204 0 0,-2-31 2635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21.9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1 804 0 0,'2'14'5486'0'0,"2"36"-1763"0"0,0 1-6690 0 0</inkml:trace>
  <inkml:trace contextRef="#ctx0" brushRef="#br0" timeOffset="1">16 212 860 0 0,'0'0'2772'0'0,"-4"23"1133"0"0,3-9-2681 0 0,1-4-1176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22.5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165 14 476 0 0,'19'-13'12611'0'0,"-19"14"-12448"0"0,0-1 1 0 0,0 1 0 0 0,0 0 0 0 0,0 0-1 0 0,0 1 1 0 0,-2 58 666 0 0,-162 682 3415 0 0,147-685-6336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23.0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6 166 504 0 0,'-6'8'14257'0'0,"9"-8"-14194"0"0,-1 0 0 0 0,1 0 0 0 0,-1 0 0 0 0,1-1 0 0 0,-1 1 0 0 0,1-1 0 0 0,-1 1 0 0 0,0-1 1 0 0,1 0-1 0 0,-1 0 0 0 0,0 0 0 0 0,0 0 0 0 0,1 0 0 0 0,-1 0 0 0 0,0-1 0 0 0,0 1 0 0 0,0-1 0 0 0,0 1 1 0 0,2-4-1 0 0,42-44 138 0 0,-33 33-102 0 0,52-63 1486 0 0,-64 78-1399 0 0,-1 1-175 0 0,0 0 0 0 0,0-1 0 0 0,0 1 0 0 0,-1 0 0 0 0,1 0 0 0 0,0-1 1 0 0,0 1-1 0 0,0 0 0 0 0,0 0 0 0 0,0-1 0 0 0,0 1 0 0 0,0 0 0 0 0,0-1 0 0 0,0 1 1 0 0,0 0-1 0 0,1 0 0 0 0,-1-1 0 0 0,0 1 0 0 0,0 0 0 0 0,0 0 0 0 0,0-1 0 0 0,0 1 1 0 0,0 0-1 0 0,0 0 0 0 0,1 0 0 0 0,-1-1 0 0 0,0 1 0 0 0,0 0 0 0 0,0 0 1 0 0,1 0-1 0 0,-1-1 0 0 0,0 1 0 0 0,0 0 0 0 0,0 0 0 0 0,1 0 0 0 0,-1 0 0 0 0,0 0 1 0 0,0 0-1 0 0,1-1 0 0 0,-1 1 0 0 0,0 0 0 0 0,0 0 0 0 0,1 0 0 0 0,-1 0 0 0 0,0 0 1 0 0,1 0-1 0 0,-1 0 0 0 0,0 0 0 0 0,0 0 0 0 0,1 0 0 0 0,-1 0 0 0 0,0 0 0 0 0,0 1 1 0 0,1-1-1 0 0,-1 0 0 0 0,0 0 0 0 0,0 0 0 0 0,1 0 0 0 0,-1 0 0 0 0,0 0 1 0 0,0 1-1 0 0,0-1 0 0 0,1 0 0 0 0,-1 0 0 0 0,0 0 0 0 0,0 1 0 0 0,0-1 0 0 0,1 0 0 0 0,11 16 270 0 0,27 207-1714 0 0,-25-157-1394 0 0,-7-21-4232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24.1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146 10 312 0 0,'-1'-9'16154'0'0,"-41"82"-13310"0"0,28-51-2132 0 0,1 1 0 0 0,-16 39-1 0 0,18-33-391 0 0,2-1 0 0 0,2 2 0 0 0,0-1 0 0 0,2 1 0 0 0,-2 32 0 0 0,7-48-329 0 0,-1 0 0 0 0,2 1 0 0 0,0-1 0 0 0,1 0 0 0 0,0 0 0 0 0,1 0-1 0 0,0 0 1 0 0,2 0 0 0 0,-1-1 0 0 0,2 1 0 0 0,0-1 0 0 0,13 22 0 0 0,-18-33-37 0 0,1 0 0 0 0,-1 1 0 0 0,1-1 0 0 0,0 0 0 0 0,0 0 0 0 0,0 0 0 0 0,0 0 0 0 0,0 0 0 0 0,0-1 0 0 0,0 1 0 0 0,0-1 0 0 0,1 1 0 0 0,-1-1 0 0 0,1 0 0 0 0,-1 0 1 0 0,1 0-1 0 0,-1 0 0 0 0,1 0 0 0 0,0-1 0 0 0,-1 1 0 0 0,1-1 0 0 0,0 0 0 0 0,0 1 0 0 0,-1-1 0 0 0,1 0 0 0 0,0-1 0 0 0,0 1 0 0 0,-1-1 0 0 0,1 1 0 0 0,0-1 0 0 0,-1 0 0 0 0,1 0 0 0 0,-1 0 0 0 0,1 0 0 0 0,-1 0 0 0 0,1 0 1 0 0,3-4-1 0 0,2 0-42 0 0,-1-1 0 0 0,1 0 0 0 0,-1-1 0 0 0,0 0 0 0 0,-1 0 0 0 0,1 0 0 0 0,-2-1 1 0 0,1 0-1 0 0,6-13 0 0 0,-5 7 211 0 0,-2 0 1 0 0,0 0-1 0 0,0-1 1 0 0,-2 0-1 0 0,0 1 1 0 0,2-22-1 0 0,-1-93 181 0 0,-4 111-333 0 0,-9-131 47 0 0,8 142-17 0 0,-1 0 1 0 0,1 0 0 0 0,-1 0-1 0 0,0 1 1 0 0,-1-1 0 0 0,1 1-1 0 0,-6-9 1 0 0,7 13 14 0 0,-21-25-946 0 0,21 25 896 0 0,0 1 1 0 0,0 0-1 0 0,0 0 0 0 0,1-1 1 0 0,-1 1-1 0 0,0 0 1 0 0,-1 0-1 0 0,1 0 0 0 0,0 0 1 0 0,0 1-1 0 0,0-1 0 0 0,-1 0 1 0 0,1 0-1 0 0,0 1 0 0 0,0-1 1 0 0,-1 1-1 0 0,1-1 1 0 0,-1 1-1 0 0,1-1 0 0 0,-1 1 1 0 0,1 0-1 0 0,0 0 0 0 0,-3 0 1 0 0,-11 7-2971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24.5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3176 0 0,'0'0'9298'0'0,"11"11"-7102"0"0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25.1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33 2784 0 0,'-13'-3'15011'0'0,"28"-2"-14726"0"0,1 1 0 0 0,-1 1 0 0 0,1 0 0 0 0,31-1-1 0 0,-15 2-219 0 0,89-6-255 0 0,-118 8 168 0 0,1 0-4 0 0,3 0 24 0 0,-1 0 16 0 0,1 0-1 0 0,-1 0 1 0 0,0 0-1 0 0,0 1 1 0 0,1 0-1 0 0,-1 0 1 0 0,8 2-1 0 0,-13-2 75 0 0,0 2-19 0 0,0 0 0 0 0,0 1 1 0 0,-1-1-1 0 0,0 0 0 0 0,1 0 0 0 0,-1 0 1 0 0,0 0-1 0 0,0 0 0 0 0,-1 1 1 0 0,0 3-1 0 0,-18 58 638 0 0,-40 93 0 0 0,32-91-380 0 0,-82 239-736 0 0,105-294-174 0 0,-2 8-2512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6:29.2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43 135 16 0 0,'-42'-19'12170'0'0,"42"17"-12062"0"0,0 1 0 0 0,1-1 0 0 0,-1 1 0 0 0,1-1 0 0 0,-1 1 0 0 0,1 0 0 0 0,0-1 0 0 0,0 1 0 0 0,0 0 1 0 0,-1-1-1 0 0,1 1 0 0 0,0 0 0 0 0,0 0 0 0 0,1 0 0 0 0,-1 0 0 0 0,0 0 0 0 0,0 0 0 0 0,0 0 0 0 0,1 1 0 0 0,-1-1 0 0 0,0 0 0 0 0,3 0 1 0 0,32-12 123 0 0,-35 13-207 0 0,95-22-1088 0 0,0 5 0 0 0,112-6 0 0 0,-133 16-1329 0 0,-45 1-1569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26.3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1280 0 0,'14'17'8390'0'0,"-4"4"-7449"0"0,0 0 0 0 0,-2 0 0 0 0,0 1 1 0 0,4 24-1 0 0,15 96 638 0 0,-24-122-1296 0 0,51 330 2739 0 0,-21-117-1185 0 0,-31-218-1887 0 0,1 10-265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27.1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124 12 444 0 0,'0'0'8806'0'0,"-12"20"-5892"0"0,10-2-2299 0 0,0 0 0 0 0,-1 0 0 0 0,-2 0 0 0 0,-10 30 0 0 0,-5 21-208 0 0,-39 127 83 0 0,55-177-540 0 0,2-10-205 0 0,3-15-295 0 0,2-4 456 0 0,0 0-1 0 0,1 1 0 0 0,0-1 0 0 0,0 1 1 0 0,1 0-1 0 0,6-9 0 0 0,13-26 17 0 0,83-215 2726 0 0,-105 255-2546 0 0,0-1 0 0 0,0 1 1 0 0,0 0-1 0 0,0 0 1 0 0,1 0-1 0 0,0 1 1 0 0,0-1-1 0 0,0 0 1 0 0,0 1-1 0 0,0 0 1 0 0,1 0-1 0 0,-1 0 1 0 0,1 0-1 0 0,6-3 1 0 0,-7 5-54 0 0,-1 0 1 0 0,1 0-1 0 0,0 1 1 0 0,-1-1 0 0 0,1 1-1 0 0,0 0 1 0 0,-1 0 0 0 0,1 0-1 0 0,0 0 1 0 0,-1 1 0 0 0,1-1-1 0 0,0 1 1 0 0,-1-1-1 0 0,1 1 1 0 0,-1 0 0 0 0,1 0-1 0 0,-1 0 1 0 0,1 0 0 0 0,-1 1-1 0 0,0-1 1 0 0,1 0 0 0 0,-1 1-1 0 0,0 0 1 0 0,0 0 0 0 0,3 3-1 0 0,13 14 33 0 0,-1 0 0 0 0,-1 1 0 0 0,-1 1-1 0 0,23 42 1 0 0,-9-15-53 0 0,18 36 184 0 0,-8-16-824 0 0,-11-26-2947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28.3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3 239 1380 0 0,'-2'7'11062'0'0,"52"-53"-8463"0"0,86-102 0 0 0,-98 99-634 0 0,-37 48-1803 0 0,4 0 188 0 0,0 1 125 0 0,-3 10-280 0 0,-3 89 266 0 0,5 240-1073 0 0,-2-300 567 0 0,1-17 42 0 0,-2-1 1 0 0,-1 0 0 0 0,0 1-1 0 0,-2-1 1 0 0,-8 40 0 0 0,9-56 9 0 0,0 0-6 0 0,-1 0 1 0 0,1 0-1 0 0,-1 0 0 0 0,0 0 0 0 0,0 0 1 0 0,-1-1-1 0 0,1 1 0 0 0,-1-1 0 0 0,0 1 0 0 0,0-1 1 0 0,-1 0-1 0 0,1 0 0 0 0,-1 0 0 0 0,0-1 0 0 0,0 1 1 0 0,0-1-1 0 0,-1 0 0 0 0,1 0 0 0 0,-10 4 1 0 0,-8 7 102 0 0,20-12-65 0 0,0-1 0 0 0,0 1 0 0 0,0-1 0 0 0,0 1-1 0 0,0-1 1 0 0,0 1 0 0 0,0 0 0 0 0,-2 4 0 0 0,3-6-35 0 0,1 0 0 0 0,0 1 0 0 0,0-1 0 0 0,0 0 0 0 0,0 0 0 0 0,0 0 0 0 0,0 1 0 0 0,0-1 1 0 0,0 0-1 0 0,0 0 0 0 0,0 1 0 0 0,0-1 0 0 0,-1 0 0 0 0,1 0 0 0 0,0 0 0 0 0,0 1 0 0 0,1-1 0 0 0,-1 0 0 0 0,0 0 0 0 0,0 1 1 0 0,0-1-1 0 0,0 0 0 0 0,0 0 0 0 0,0 0 0 0 0,0 1 0 0 0,0-1 0 0 0,0 0 0 0 0,0 0 0 0 0,1 0 0 0 0,-1 1 0 0 0,0-1 0 0 0,0 0 1 0 0,0 0-1 0 0,0 0 0 0 0,1 1 0 0 0,16 0-115 0 0,122-20-4372 0 0,-47-5-4531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29.2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1624 0 0,'12'17'15566'0'0,"-3"-15"-14323"0"0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30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289 167 68 0 0,'42'-9'13656'0'0,"-32"5"-13123"0"0,-8 3-334 0 0,1-1-156 0 0,-1 1-1 0 0,0-1 1 0 0,0 0 0 0 0,0 0 0 0 0,0 1-1 0 0,0-2 1 0 0,0 1 0 0 0,-1 0-1 0 0,1 0 1 0 0,-1 0 0 0 0,1-1 0 0 0,1-3-1 0 0,1-2-96 0 0,0 2 173 0 0,0-1-1 0 0,-1 1 1 0 0,0-1 0 0 0,-1 1-1 0 0,1-1 1 0 0,-1 0-1 0 0,0 0 1 0 0,-1 0-1 0 0,1-11 1 0 0,-2 17 109 0 0,0 0-201 0 0,0 1 0 0 0,0-1 0 0 0,0 0 0 0 0,0 1 0 0 0,0-1 0 0 0,0 0 0 0 0,0 1 0 0 0,0-1 0 0 0,-1 0 0 0 0,1 1 0 0 0,0-1 0 0 0,0 1 1 0 0,-1-1-1 0 0,1 1 0 0 0,-1-1 0 0 0,1 0 0 0 0,0 1 0 0 0,-1-1 0 0 0,1 1 0 0 0,-1 0 0 0 0,1-1 0 0 0,-1 1 0 0 0,1-1 0 0 0,-1 1 0 0 0,0 0 0 0 0,1-1 0 0 0,-1 1 0 0 0,1 0 0 0 0,-1 0 0 0 0,0-1 1 0 0,-1 1-1 0 0,-24-13 891 0 0,24 11-925 0 0,-8 1 78 0 0,1-1 0 0 0,0 1 0 0 0,-1 0-1 0 0,1 1 1 0 0,-1 0 0 0 0,1 1-1 0 0,0 0 1 0 0,-15 3 0 0 0,5-1 2 0 0,3-1-55 0 0,0 2 1 0 0,1 0-1 0 0,-1 0 0 0 0,1 1 1 0 0,0 1-1 0 0,0 1 1 0 0,0 0-1 0 0,1 1 0 0 0,0 0 1 0 0,-17 15-1 0 0,26-19-44 0 0,0 0 0 0 0,0 0 0 0 0,1 0 0 0 0,0 1 0 0 0,0 0 0 0 0,0 0-1 0 0,1 0 1 0 0,0 0 0 0 0,0 0 0 0 0,0 1 0 0 0,0 0 0 0 0,1-1 0 0 0,0 1-1 0 0,0 0 1 0 0,1 0 0 0 0,-1 0 0 0 0,1 0 0 0 0,1 0 0 0 0,-1 0 0 0 0,1 0 0 0 0,0 1-1 0 0,0-1 1 0 0,1 0 0 0 0,0 0 0 0 0,0 0 0 0 0,0 0 0 0 0,1 0 0 0 0,0 0-1 0 0,4 10 1 0 0,-4-13-44 0 0,0 0 0 0 0,-1 0 0 0 0,1 0-1 0 0,0 0 1 0 0,1 0 0 0 0,-1 0-1 0 0,0 0 1 0 0,1 0 0 0 0,0-1 0 0 0,-1 0-1 0 0,1 1 1 0 0,0-1 0 0 0,0 0-1 0 0,0 0 1 0 0,1-1 0 0 0,-1 1 0 0 0,0-1-1 0 0,1 1 1 0 0,-1-1 0 0 0,1 0-1 0 0,-1 0 1 0 0,1-1 0 0 0,5 1 0 0 0,-3 0 17 0 0,0-2 1 0 0,0 1 0 0 0,1 0 0 0 0,-1-1-1 0 0,0 0 1 0 0,0-1 0 0 0,0 1 0 0 0,-1-1-1 0 0,1 0 1 0 0,0-1 0 0 0,-1 1 0 0 0,1-1-1 0 0,7-6 1 0 0,20-16 971 0 0,38-40-1 0 0,-29 26 887 0 0,-38 34-1529 0 0,14-14 1269 0 0,-18 19-1532 0 0,-1 0 0 0 0,1 1 0 0 0,0-1 0 0 0,0 0 0 0 0,0 0 1 0 0,0 1-1 0 0,0-1 0 0 0,0 0 0 0 0,0 1 0 0 0,0-1 1 0 0,0 0-1 0 0,0 0 0 0 0,0 1 0 0 0,0-1 0 0 0,0 0 1 0 0,0 0-1 0 0,0 1 0 0 0,0-1 0 0 0,1 0 0 0 0,-1 0 1 0 0,0 1-1 0 0,0-1 0 0 0,0 0 0 0 0,0 0 0 0 0,0 1 0 0 0,1-1 1 0 0,-1 0-1 0 0,0 0 0 0 0,0 0 0 0 0,0 1 0 0 0,1-1 1 0 0,-1 0-1 0 0,0 0 0 0 0,0 0 0 0 0,0 0 0 0 0,1 0 1 0 0,-1 1-1 0 0,0-1 0 0 0,1 0 0 0 0,-1 0 0 0 0,0 0 1 0 0,0 0-1 0 0,1 0 0 0 0,-1 0 0 0 0,0 0 0 0 0,0 0 1 0 0,1 0-1 0 0,-1 0 0 0 0,0 0 0 0 0,1 0 0 0 0,-1 0 0 0 0,0 0 1 0 0,0 0-1 0 0,1 0 0 0 0,-1 0 0 0 0,0-1 0 0 0,0 1 1 0 0,1 0-1 0 0,-1 0 0 0 0,0 0 0 0 0,0 0 0 0 0,0 0 1 0 0,1-1-1 0 0,-1 1 0 0 0,0 0 0 0 0,0 0 0 0 0,0 0 1 0 0,1-1-1 0 0,-13 314 2344 0 0,7-102-982 0 0,4-122-3553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33.1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58 964 0 0,'0'0'5192'0'0,"6"32"-2985"0"0,-8 17-362 0 0,-13 67 843 0 0,19-171-2322 0 0,0 27-235 0 0,-4-81 1198 0 0,-1 59-880 0 0,1 48-443 0 0,1-9-16 0 0,3 23 32 0 0,-2 0-1 0 0,0 0 0 0 0,0-1 0 0 0,-1 1 1 0 0,-1 22-1 0 0,0-17 6 0 0,-8 187 128 0 0,1-124-329 0 0,7-77 118 0 0,-6 39-1248 0 0,6-40 1073 0 0,0 1 140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34.5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28 1884 0 0,'14'-27'11709'0'0,"-11"28"-11621"0"0,-1 1 0 0 0,1-1 0 0 0,-1 1 0 0 0,0 0 0 0 0,1 0 0 0 0,-1 0 0 0 0,0 0 0 0 0,0 1 0 0 0,0-1 0 0 0,-1 0 1 0 0,1 1-1 0 0,0 0 0 0 0,-1-1 0 0 0,0 1 0 0 0,0 0 0 0 0,0-1 0 0 0,1 4 0 0 0,17 63 375 0 0,-12-41-341 0 0,14 64 114 0 0,-13-54-96 0 0,1-1 0 0 0,20 49 0 0 0,-26-76-87 0 0,11 20 241 0 0,-14-28-281 0 0,1-1 0 0 0,0 0-1 0 0,0 0 1 0 0,0 0 0 0 0,0 0 0 0 0,0 0 0 0 0,0 0 0 0 0,0 0 0 0 0,0-1-1 0 0,0 1 1 0 0,0 0 0 0 0,0-1 0 0 0,1 1 0 0 0,-1 0 0 0 0,0-1-1 0 0,1 0 1 0 0,-1 1 0 0 0,0-1 0 0 0,1 0 0 0 0,-1 1 0 0 0,0-1 0 0 0,1 0-1 0 0,0 0 1 0 0,6-2-3 0 0,-1 0 0 0 0,0 0 0 0 0,0 0 0 0 0,0-1 0 0 0,0 0 0 0 0,-1-1 0 0 0,1 1 0 0 0,-1-1 0 0 0,0 0 0 0 0,0-1 0 0 0,0 0 0 0 0,0 0 0 0 0,-1 0 0 0 0,0 0 0 0 0,5-8 0 0 0,8-9 16 0 0,-1-1-1 0 0,24-43 1 0 0,69-142-1230 0 0,-93 193-2415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34.9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1 1636 0 0,'-5'19'12137'0'0,"-35"6"-10031"0"0,27-17-1833 0 0,-1 1 0 0 0,2 0 1 0 0,-1 1-1 0 0,-14 15 0 0 0,23-21-255 0 0,1 0 0 0 0,-1 1-1 0 0,1-1 1 0 0,1 1 0 0 0,-1 0-1 0 0,0-1 1 0 0,1 1 0 0 0,0 0-1 0 0,1 0 1 0 0,-1 1 0 0 0,1-1-1 0 0,0 0 1 0 0,0 0 0 0 0,0 1 0 0 0,1-1-1 0 0,0 1 1 0 0,0 6 0 0 0,1-6-34 0 0,0 1 0 0 0,0-1 0 0 0,0 0 0 0 0,1 1 0 0 0,0-1 0 0 0,1 0 0 0 0,-1 0 0 0 0,1 0 0 0 0,0 0 1 0 0,0-1-1 0 0,1 1 0 0 0,0-1 0 0 0,0 0 0 0 0,7 8 0 0 0,-7-10-342 0 0,0 1 0 0 0,1-1 0 0 0,-1 1 1 0 0,1-1-1 0 0,0 0 0 0 0,-1-1 0 0 0,9 4 0 0 0,-9-5-423 0 0,1 1-1 0 0,0-1 1 0 0,-1 0-1 0 0,1-1 1 0 0,0 1-1 0 0,-1-1 1 0 0,1 1-1 0 0,0-1 1 0 0,5-1-1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35.4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166 21 1644 0 0,'18'-17'15033'0'0,"-26"14"-16418"0"0,6 2 1445 0 0,-42 13 297 0 0,35-9-254 0 0,0 1 0 0 0,1-1 0 0 0,0 2 0 0 0,-1-1-1 0 0,2 1 1 0 0,-1 1 0 0 0,1-1 0 0 0,-1 1 0 0 0,2 0-1 0 0,-1 1 1 0 0,1 0 0 0 0,0 0 0 0 0,-10 15-1 0 0,14-19-83 0 0,0 1-1 0 0,0 0 0 0 0,0 0 0 0 0,0 0 0 0 0,1 1 0 0 0,0-1 0 0 0,0 0 0 0 0,0 0 0 0 0,0 1 0 0 0,1-1 0 0 0,-1 0 0 0 0,1 1 0 0 0,0-1 1 0 0,1 1-1 0 0,-1-1 0 0 0,1 0 0 0 0,0 1 0 0 0,0-1 0 0 0,0 0 0 0 0,0 0 0 0 0,1 0 0 0 0,0 0 0 0 0,0 0 0 0 0,0 0 0 0 0,0 0 1 0 0,0 0-1 0 0,1-1 0 0 0,0 1 0 0 0,0-1 0 0 0,5 5 0 0 0,-5-5-235 0 0,1 0 0 0 0,0 0-1 0 0,1 0 1 0 0,-1 0 0 0 0,0 0 0 0 0,1-1 0 0 0,-1 0-1 0 0,1 0 1 0 0,0 0 0 0 0,0-1 0 0 0,6 2 0 0 0,29 1-7241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37.0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18 1680 0 0,'3'-1'12168'0'0,"3"-2"-11958"0"0,0 1 0 0 0,0 0-1 0 0,0 0 1 0 0,0 0 0 0 0,0 1 0 0 0,1 0 0 0 0,7 0 0 0 0,57-1 275 0 0,-26 2-304 0 0,518 2-975 0 0,-468 3-1238 0 0,-91-5 1578 0 0,15 1-796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6:29.8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354 0 1672 0 0,'-4'1'4625'0'0,"-12"0"-1766"0"0,-3 15-1207 0 0,-26 720 2883 0 0,41-576-3833 0 0,4-140-638 0 0,-11 139 604 0 0,9-143-481 0 0,-1 0 0 0 0,0 0 0 0 0,-2-1 0 0 0,0 1 0 0 0,0-1 0 0 0,-1 0 0 0 0,-13 22 0 0 0,14-29-116 0 0,-1-1-1 0 0,0 1 1 0 0,-1-1 0 0 0,1 0-1 0 0,-1 0 1 0 0,0-1 0 0 0,-16 10 0 0 0,1-2 107 0 0,-38 15 1 0 0,4-2 347 0 0,55-26-250 0 0,8 1-136 0 0,-5-1-137 0 0,-1-1 1 0 0,0 1 0 0 0,0 0-1 0 0,1-1 1 0 0,-1 0 0 0 0,0 1-1 0 0,1-1 1 0 0,-1 0 0 0 0,1 0-1 0 0,-1 1 1 0 0,0-1 0 0 0,1 0-1 0 0,-1 0 1 0 0,3-1 0 0 0,290-29-1293 0 0,-194 21-2478 0 0,-1 0-4444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37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119 91 1212 0 0,'-37'-16'11016'0'0,"35"14"-10797"0"0,0 1-1 0 0,0-1 0 0 0,1 1 0 0 0,-1-1 1 0 0,0 0-1 0 0,1 1 0 0 0,-1-1 1 0 0,1 0-1 0 0,-1 0 0 0 0,1 0 0 0 0,0 0 1 0 0,-2-5-1 0 0,-1-1-37 0 0,3 6-142 0 0,0 1-12 0 0,-3-5-5 0 0,1 3-28 0 0,0-1 0 0 0,0 1-1 0 0,0 0 1 0 0,0 1-1 0 0,-1-1 1 0 0,1 1-1 0 0,-5-3 1 0 0,-6 1 143 0 0,14 4-119 0 0,0 0 1 0 0,-1 0-1 0 0,1 0 1 0 0,0 0-1 0 0,0 1 1 0 0,-1-1-1 0 0,1 0 0 0 0,0 0 1 0 0,0 0-1 0 0,0 0 1 0 0,-1 1-1 0 0,1-1 1 0 0,0 0-1 0 0,0 0 0 0 0,0 1 1 0 0,0-1-1 0 0,0 0 1 0 0,-1 0-1 0 0,1 1 0 0 0,0-1 1 0 0,0 0-1 0 0,0 0 1 0 0,0 1-1 0 0,0-1 1 0 0,0 0-1 0 0,0 0 0 0 0,0 1 1 0 0,0-1-1 0 0,0 0 1 0 0,0 1-1 0 0,0-1 1 0 0,0 0-1 0 0,0 0 0 0 0,0 1 1 0 0,1-1-1 0 0,-1 0 1 0 0,0 0-1 0 0,0 1 1 0 0,0-1-1 0 0,0 0 0 0 0,1 1 1 0 0,32 24 428 0 0,37 26-279 0 0,-52-40-146 0 0,-1 1 0 0 0,0 1 1 0 0,-1 1-1 0 0,0 0 0 0 0,21 25 1 0 0,-36-37 3 0 0,0-1-1 0 0,0 1 1 0 0,0-1 0 0 0,0 1 0 0 0,0 0 0 0 0,-1 0 0 0 0,1-1 0 0 0,-1 1 0 0 0,1 0 0 0 0,-1 0 0 0 0,0 0 0 0 0,1-1 0 0 0,-1 1 0 0 0,0 0 0 0 0,0 0 0 0 0,0 0 0 0 0,-1 0 0 0 0,1 0 0 0 0,0-1 0 0 0,-1 1-1 0 0,1 0 1 0 0,-1 0 0 0 0,0 0 0 0 0,1-1 0 0 0,-1 1 0 0 0,0 0 0 0 0,0-1 0 0 0,0 1 0 0 0,0-1 0 0 0,0 1 0 0 0,0-1 0 0 0,-1 0 0 0 0,-1 3 0 0 0,-7 4 223 0 0,1 0 0 0 0,-1-1 0 0 0,0 0 0 0 0,-13 7 0 0 0,4-2-88 0 0,-11 9-2992 0 0,1 1-1 0 0,1 1 0 0 0,-24 27 0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58.2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1 108 1768 0 0,'0'-7'6220'0'0,"5"10"-5937"0"0,-1 0 0 0 0,1 0 0 0 0,-1 1 0 0 0,0 0 0 0 0,-1 0 0 0 0,1 0 0 0 0,0 0 0 0 0,-1 0 0 0 0,0 1 0 0 0,0 0 0 0 0,3 7 0 0 0,25 63 666 0 0,-23-55-702 0 0,4 18-50 0 0,-2 0-1 0 0,-1 0 0 0 0,3 46 0 0 0,-5-38 100 0 0,19 73 0 0 0,-25-114-246 0 0,0-1 0 0 0,1 0 0 0 0,-1-1 0 0 0,1 1 0 0 0,0 0 1 0 0,0 0-1 0 0,0-1 0 0 0,1 1 0 0 0,-1-1 0 0 0,1 0 1 0 0,0 0-1 0 0,0 0 0 0 0,0 0 0 0 0,0 0 0 0 0,0 0 0 0 0,1-1 1 0 0,-1 0-1 0 0,1 1 0 0 0,0-2 0 0 0,-1 1 0 0 0,1 0 1 0 0,0-1-1 0 0,5 2 0 0 0,-5-2-37 0 0,0-1 1 0 0,1 0-1 0 0,-1 0 0 0 0,0 0 1 0 0,0 0-1 0 0,0-1 0 0 0,0 0 1 0 0,0 0-1 0 0,0 0 0 0 0,0 0 1 0 0,0-1-1 0 0,0 1 0 0 0,0-1 1 0 0,0 0-1 0 0,-1 0 1 0 0,1 0-1 0 0,-1-1 0 0 0,0 1 1 0 0,1-1-1 0 0,-1 0 0 0 0,-1 0 1 0 0,1 0-1 0 0,3-4 0 0 0,9-13-29 0 0,0-1-1 0 0,-2-1 0 0 0,0 0 0 0 0,11-30 1 0 0,33-101-237 0 0,-41 107 119 0 0,14-54-135 0 0,-19 59-182 0 0,2 1 0 0 0,2 0 0 0 0,21-41 0 0 0,-28 72-142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58.7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0 1236 0 0,'11'16'9693'0'0,"-22"2"-9015"0"0,2 1 0 0 0,-12 31 0 0 0,19-42-605 0 0,-1 0 0 0 0,2 0 0 0 0,-1 1 0 0 0,1-1 0 0 0,0 0 0 0 0,1 1 0 0 0,0-1 0 0 0,1 1 0 0 0,2 14 0 0 0,-3-18-59 0 0,1 0 0 0 0,0 0 1 0 0,1 0-1 0 0,-1 0 0 0 0,1 0 0 0 0,0 0 0 0 0,0-1 0 0 0,1 1 0 0 0,-1-1 0 0 0,1 0 1 0 0,0 1-1 0 0,0-1 0 0 0,0-1 0 0 0,1 1 0 0 0,-1 0 0 0 0,1-1 0 0 0,0 0 0 0 0,0 1 0 0 0,0-2 1 0 0,1 1-1 0 0,-1 0 0 0 0,1-1 0 0 0,-1 0 0 0 0,1 0 0 0 0,0 0 0 0 0,0-1 0 0 0,0 1 1 0 0,9 0-1 0 0,-5-1-43 0 0,0-1 0 0 0,0-1 0 0 0,0 0 0 0 0,0 0 0 0 0,0-1 0 0 0,0 0-1 0 0,0 0 1 0 0,-1-1 0 0 0,1 0 0 0 0,-1 0 0 0 0,1-1 0 0 0,11-8 0 0 0,-16 10-5 0 0,0-1-1 0 0,0 0 0 0 0,-1-1 0 0 0,1 1 0 0 0,-1-1 0 0 0,0 0 1 0 0,0 1-1 0 0,0-1 0 0 0,0-1 0 0 0,-1 1 0 0 0,1 0 0 0 0,-1-1 1 0 0,0 1-1 0 0,0-1 0 0 0,-1 0 0 0 0,0 1 0 0 0,1-1 0 0 0,-2 0 1 0 0,1 0-1 0 0,0 0 0 0 0,-1 0 0 0 0,0 0 0 0 0,0 0 0 0 0,-2-9 1 0 0,1 11 48 0 0,1-1 0 0 0,-1 1 1 0 0,0 0-1 0 0,-1 0 1 0 0,1 0-1 0 0,0 0 1 0 0,-1 0-1 0 0,0 0 1 0 0,0 1-1 0 0,0-1 1 0 0,0 0-1 0 0,0 1 1 0 0,0 0-1 0 0,-1-1 1 0 0,1 1-1 0 0,-1 0 1 0 0,1 0-1 0 0,-1 0 1 0 0,0 1-1 0 0,0-1 1 0 0,0 1-1 0 0,0-1 1 0 0,0 1-1 0 0,0 0 1 0 0,0 0-1 0 0,-5 0 1 0 0,5 0-86 0 0,1 1 0 0 0,-1 0 0 0 0,1 0 1 0 0,-1 0-1 0 0,1 0 0 0 0,-1 0 0 0 0,1 0 0 0 0,-1 1 0 0 0,1-1 1 0 0,0 1-1 0 0,-1 0 0 0 0,1 0 0 0 0,0 0 0 0 0,-1 0 1 0 0,-2 2-1 0 0,3-2-281 0 0,0 1 0 0 0,0 0 0 0 0,0 0 0 0 0,1 0 0 0 0,-1 0 0 0 0,0 0 0 0 0,1 0 0 0 0,-1 0 0 0 0,1 1 0 0 0,0-1 0 0 0,0 0 0 0 0,-1 1 0 0 0,2-1 0 0 0,-1 1 0 0 0,0 0 0 0 0,0 4 0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57.6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469 55 1248 0 0,'6'-12'13921'0'0,"-9"13"-13789"0"0,-4 5-27 0 0,0 1-1 0 0,1-1 1 0 0,-1 1-1 0 0,1 0 0 0 0,1 1 1 0 0,0-1-1 0 0,-7 14 0 0 0,-11 13 137 0 0,-2-2-91 0 0,-3-1 0 0 0,0-1 1 0 0,-46 37-1 0 0,-106 69 166 0 0,150-114-272 0 0,25-19-31 0 0,-11 8 53 0 0,15-11-66 0 0,1 1 0 0 0,0-1 0 0 0,0 0 1 0 0,0 0-1 0 0,0 0 0 0 0,0 0 0 0 0,-1 0 1 0 0,1 0-1 0 0,0 0 0 0 0,0 1 0 0 0,0-1 1 0 0,0 0-1 0 0,-1 0 0 0 0,1 0 0 0 0,0 0 1 0 0,0 0-1 0 0,0 0 0 0 0,0 0 0 0 0,-1 0 1 0 0,1 0-1 0 0,0 0 0 0 0,0 0 0 0 0,0 0 1 0 0,-1 0-1 0 0,1 0 0 0 0,0 0 0 0 0,0 0 1 0 0,0-1-1 0 0,0 1 0 0 0,-1 0 0 0 0,1 0 1 0 0,0 0-1 0 0,0 0 0 0 0,0 0 1 0 0,0 0-1 0 0,0 0 0 0 0,-1 0 0 0 0,1-1 1 0 0,0 1-1 0 0,0 0 0 0 0,0 0 0 0 0,0 0 1 0 0,0 0-1 0 0,0-1 0 0 0,0 1 0 0 0,0 0 1 0 0,-1 0-1 0 0,1 0 0 0 0,0 0 0 0 0,0-1 1 0 0,0 1-1 0 0,0 0 0 0 0,0 0 0 0 0,0 0 1 0 0,0 0-1 0 0,0-1 0 0 0,0 1 0 0 0,0 0 1 0 0,0 0-1 0 0,0 0 0 0 0,0-1 0 0 0,0 1 1 0 0,1 0-1 0 0,-1 0 0 0 0,0 0 0 0 0,0 0 1 0 0,0-1-1 0 0,0 1 0 0 0,1-2-8 0 0,0 0 0 0 0,0 0-1 0 0,0 0 1 0 0,1 0 0 0 0,-1 1-1 0 0,1-1 1 0 0,-1 0 0 0 0,1 0-1 0 0,-1 1 1 0 0,1 0 0 0 0,3-3-1 0 0,3-3-30 0 0,44-52-184 0 0,58-87 1 0 0,19-21 690 0 0,-122 159-441 0 0,0 0 1 0 0,1 1 0 0 0,0 0 0 0 0,0 0 0 0 0,17-9-1 0 0,-20 13-22 0 0,1 0 0 0 0,-1 1-1 0 0,0 0 1 0 0,1 0-1 0 0,-1 0 1 0 0,1 1 0 0 0,-1 0-1 0 0,1 0 1 0 0,0 0-1 0 0,-1 1 1 0 0,12 0 0 0 0,-15 0-3 0 0,1 1 0 0 0,-1-1 0 0 0,0 1 0 0 0,0 0 0 0 0,0-1 1 0 0,0 1-1 0 0,0 0 0 0 0,0 1 0 0 0,0-1 0 0 0,0 0 1 0 0,0 0-1 0 0,0 1 0 0 0,-1-1 0 0 0,1 1 0 0 0,-1 0 0 0 0,1-1 1 0 0,-1 1-1 0 0,1 0 0 0 0,-1 0 0 0 0,0 0 0 0 0,0 0 0 0 0,0 0 1 0 0,0 0-1 0 0,1 2 0 0 0,1 7 28 0 0,0 0 0 0 0,0 0 0 0 0,1 18 0 0 0,-1-10 31 0 0,11 62 1 0 0,-10-48-359 0 0,1-1 0 0 0,2 0 0 0 0,1 0 0 0 0,24 57-1 0 0,-25-76-965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38.9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1 492 0 0,'-10'11'6773'0'0,"5"0"-6152"0"0,1 0 0 0 0,-1 0-1 0 0,2 0 1 0 0,-1 1-1 0 0,2 0 1 0 0,-2 12 0 0 0,-5 79 862 0 0,6-57-769 0 0,-21 412 2456 0 0,17-270-2714 0 0,6-171-558 0 0,1 3-456 0 0,-2 1 0 0 0,-6 35 0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39.6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399 90 256 0 0,'0'0'1432'0'0,"-2"-47"6898"0"0,2 47-8307 0 0,0 0-1 0 0,0 0 1 0 0,0-1-1 0 0,0 1 0 0 0,0 0 1 0 0,0 0-1 0 0,0-1 1 0 0,0 1-1 0 0,0 0 1 0 0,0-1-1 0 0,0 1 0 0 0,0 0 1 0 0,0 0-1 0 0,0 0 1 0 0,0-1-1 0 0,-1 1 1 0 0,1 0-1 0 0,0 0 0 0 0,0-1 1 0 0,0 1-1 0 0,0 0 1 0 0,0 0-1 0 0,-1 0 1 0 0,1-1-1 0 0,0 1 0 0 0,0 0 1 0 0,0 0-1 0 0,-1 0 1 0 0,1 0-1 0 0,0 0 1 0 0,0 0-1 0 0,-1-1 0 0 0,1 1 1 0 0,0 0-1 0 0,0 0 1 0 0,-1 0-1 0 0,1 0 1 0 0,0 0-1 0 0,0 0 0 0 0,-1 0 1 0 0,1 0-1 0 0,0 0 1 0 0,0 0-1 0 0,-1 0 1 0 0,1 0-1 0 0,0 0 0 0 0,-1 0 1 0 0,1 0-1 0 0,0 1 1 0 0,0-1-1 0 0,0 0 1 0 0,-1 0-1 0 0,1 0 0 0 0,0 0 1 0 0,0 0-1 0 0,-1 0 1 0 0,1 1-1 0 0,0-1 1 0 0,0 0-1 0 0,-1 0 0 0 0,-13 12 657 0 0,-121 148 1773 0 0,56-61-1786 0 0,-72 76 171 0 0,145-171-756 0 0,7-14-96 0 0,11-17-105 0 0,86-122-237 0 0,60-85 399 0 0,-152 226 1 0 0,0-1 31 0 0,1 0-1 0 0,0 0 1 0 0,0 1 0 0 0,13-12-1 0 0,-19 19-67 0 0,0 1 0 0 0,0-1-1 0 0,1 1 1 0 0,-1-1 0 0 0,0 1-1 0 0,0 0 1 0 0,0-1 0 0 0,1 1 0 0 0,-1 0-1 0 0,0 0 1 0 0,1 0 0 0 0,-1 0 0 0 0,0 0-1 0 0,0 0 1 0 0,1 0 0 0 0,-1 1-1 0 0,0-1 1 0 0,0 0 0 0 0,0 1 0 0 0,1-1-1 0 0,-1 1 1 0 0,2 0 0 0 0,24 16 90 0 0,-23-15-81 0 0,27 24 91 0 0,51 49 1 0 0,-7-5-229 0 0,-44-41-523 0 0,15 12-1488 0 0,-13-20-3980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3:40.8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36 184 0 0,'0'0'11472'0'0,"22"-21"-11090"0"0,-16 17-322 0 0,-4 3-45 0 0,0 0-1 0 0,0 0 1 0 0,0 0 0 0 0,0 0 0 0 0,1 0 0 0 0,-1 0 0 0 0,0 1 0 0 0,1-1-1 0 0,-1 1 1 0 0,1 0 0 0 0,-1-1 0 0 0,0 1 0 0 0,5 1 0 0 0,42-3 65 0 0,-45 2-70 0 0,-1 0-8 0 0,23 5 151 0 0,-24-5-104 0 0,6 7 97 0 0,20 39-31 0 0,-28-44-128 0 0,3-3-4 0 0,-1 3 18 0 0,16 20-6 0 0,-9-1-1573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40.6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1109 67 2344 0 0,'13'-50'8933'0'0,"-13"49"-8854"0"0,1 1 0 0 0,-1-1 0 0 0,0 1 0 0 0,0 0-1 0 0,0-1 1 0 0,0 1 0 0 0,1-1 0 0 0,-1 1-1 0 0,0 0 1 0 0,0-1 0 0 0,0 1 0 0 0,0-1 0 0 0,0 1-1 0 0,0-1 1 0 0,0 1 0 0 0,0-1 0 0 0,2-7 1654 0 0,6 14-1160 0 0,-4 4-353 0 0,0 1 1 0 0,-1-1-1 0 0,0 0 1 0 0,0 1 0 0 0,-1 0-1 0 0,-1 0 1 0 0,0-1-1 0 0,0 15 1 0 0,1 1 145 0 0,4 99 1486 0 0,-17 207 0 0 0,5-217-1403 0 0,2 38 424 0 0,4-86-240 0 0,-1-65-565 0 0,2 0-72 0 0,-1 0 0 0 0,0 1 0 0 0,0-1 0 0 0,-1 0 0 0 0,1 1 0 0 0,0-1-1 0 0,-1 0 1 0 0,0 0 0 0 0,1 0 0 0 0,-1 1 0 0 0,-2 3 0 0 0,3-6 5 0 0,-2 5 0 0 0,-1-1-1 0 0,1 0 0 0 0,-1 0 0 0 0,0 0 0 0 0,0 0 0 0 0,-1 0 0 0 0,1-1 0 0 0,-1 1 0 0 0,-7 5 0 0 0,-45 28-113 0 0,36-25 130 0 0,-91 53 3 0 0,65-40-99 0 0,-60 44 0 0 0,104-68 83 0 0,1 0 0 0 0,0 0 0 0 0,0 0 0 0 0,0 0 0 0 0,0 0 0 0 0,0 0 0 0 0,0 0 0 0 0,0 0 0 0 0,0 0 0 0 0,0 1 0 0 0,0-1 0 0 0,1 0 0 0 0,-1 1 0 0 0,0-1 0 0 0,1 0 0 0 0,-1 1 0 0 0,1-1 0 0 0,0 1 0 0 0,-1-1 0 0 0,1 1 0 0 0,0-1 0 0 0,0 1 0 0 0,0-1 0 0 0,0 1-1 0 0,0-1 1 0 0,0 1 0 0 0,1-1 0 0 0,-1 0 0 0 0,0 1 0 0 0,1-1 0 0 0,-1 1 0 0 0,1-1 0 0 0,-1 0 0 0 0,1 1 0 0 0,0-1 0 0 0,0 0 0 0 0,-1 1 0 0 0,1-1 0 0 0,0 0 0 0 0,0 0 0 0 0,0 0 0 0 0,0 0 0 0 0,2 1 0 0 0,5 6-1 0 0,1-1 0 0 0,0 0 0 0 0,0-1 0 0 0,15 8 0 0 0,-16-9-4 0 0,176 102 134 0 0,112 70-280 0 0,-288-172 148 0 0,1 0-21 0 0,0 0 1 0 0,-1 1-1 0 0,0 0 1 0 0,0 1-1 0 0,0 0 0 0 0,11 13 1 0 0,-19-20 19 0 0,0 1 1 0 0,1 0 0 0 0,-1 0-1 0 0,0 0 1 0 0,0-1 0 0 0,0 1-1 0 0,0 0 1 0 0,0 0 0 0 0,0 0-1 0 0,0 0 1 0 0,0 0 0 0 0,0-1-1 0 0,0 1 1 0 0,0 0 0 0 0,0 0-1 0 0,0 0 1 0 0,-1 0 0 0 0,1-1-1 0 0,0 1 1 0 0,-1 0 0 0 0,1 0-1 0 0,-1-1 1 0 0,1 1 0 0 0,-1 0-1 0 0,1-1 1 0 0,-1 1 0 0 0,1 0-1 0 0,-1-1 1 0 0,0 1 0 0 0,1-1-1 0 0,-1 1 1 0 0,-1 0 0 0 0,-23 15 101 0 0,23-15-85 0 0,-80 35-38 0 0,-1-3 0 0 0,-102 26-1 0 0,73-25 84 0 0,79-24-63 0 0,15-5-9 0 0,1 0-1 0 0,-1 1 1 0 0,2 0-1 0 0,-1 2 1 0 0,1 0-1 0 0,-19 12 0 0 0,34-19 16 0 0,0 0-1 0 0,0 0 0 0 0,-1 0 0 0 0,1 0 0 0 0,0 0 1 0 0,0 0-1 0 0,0 0 0 0 0,0 0 0 0 0,1 0 0 0 0,-1 0 1 0 0,0 1-1 0 0,0-1 0 0 0,1 0 0 0 0,-1 1 0 0 0,1-1 1 0 0,-1 0-1 0 0,1 1 0 0 0,-1-1 0 0 0,1 1 0 0 0,0-1 1 0 0,0 1-1 0 0,0-1 0 0 0,0 1 0 0 0,0 1 0 0 0,1-1-1 0 0,0 1 0 0 0,-1-1-1 0 0,2 0 1 0 0,-1 0 0 0 0,0 0-1 0 0,0 0 1 0 0,1 0 0 0 0,-1 0-1 0 0,1 0 1 0 0,-1 0 0 0 0,1 0-1 0 0,0-1 1 0 0,2 3 0 0 0,8 4-10 0 0,0 0 0 0 0,1-1-1 0 0,23 10 1 0 0,-34-17 6 0 0,179 62-517 0 0,-124-45 154 0 0,106 45 0 0 0,-153-57 333 0 0,1 0-1 0 0,-1 1 1 0 0,0 1-1 0 0,0-1 1 0 0,12 13-1 0 0,-20-17 34 0 0,0-1 0 0 0,0 1 0 0 0,-1 0 0 0 0,1 0 0 0 0,-1 0 0 0 0,1 0 0 0 0,-1 0 0 0 0,0 1 0 0 0,0-1 0 0 0,0 0 0 0 0,0 0 1 0 0,0 1-1 0 0,-1-1 0 0 0,1 1 0 0 0,-1-1 0 0 0,0 1 0 0 0,1-1 0 0 0,-1 1 0 0 0,0-1 0 0 0,0 1 0 0 0,-1-1 0 0 0,1 1 0 0 0,0-1 0 0 0,-1 0 0 0 0,0 1 0 0 0,1-1 0 0 0,-1 1 0 0 0,0-1 0 0 0,0 0 0 0 0,0 0 0 0 0,-1 0 0 0 0,-1 3 0 0 0,-5 6 30 0 0,0-1 1 0 0,-1 0-1 0 0,0 0 1 0 0,0-1-1 0 0,-1 0 0 0 0,-1 0 1 0 0,0-1-1 0 0,-17 10 0 0 0,-105 47-8 0 0,80-41 10 0 0,-99 39-46 0 0,107-45-73 0 0,43-18 94 0 0,-1 1 1 0 0,0 0-1 0 0,1 1 0 0 0,-1-1 1 0 0,0 0-1 0 0,1 1 0 0 0,-1-1 1 0 0,1 1-1 0 0,0 0 0 0 0,0 0 1 0 0,-4 3-1 0 0,5-3 18 0 0,5 31 429 0 0,-2-17-278 0 0,-1 0 0 0 0,2 0 1 0 0,5 18-1 0 0,3 22 372 0 0,15 159 823 0 0,-3 241 0 0 0,-19-410-1113 0 0,-4-44-216 0 0,-4 18-131 0 0,-30-5-88 0 0,0-1 0 0 0,-2-1 0 0 0,-54 11-1 0 0,-1 0 49 0 0,-119 38 41 0 0,-67 21-369 0 0,217-62-1036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41.2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69 1576 0 0,'-7'-69'14569'0'0,"8"80"-13226"0"0,-3 334 3502 0 0,-5 180-3046 0 0,4-251-950 0 0,-8 280 1047 0 0,9-514-2016 0 0,-3 55-28 0 0,-1-35-3748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41.7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 1836 0 0,'23'-9'15601'0'0,"-3"13"-15068"0"0,0 1-1 0 0,0 0 1 0 0,0 2 0 0 0,-1 0 0 0 0,31 16-1 0 0,19 8-282 0 0,350 114-431 0 0,-263-93 132 0 0,-64-19-964 0 0,-80-28-685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30.7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1 140 2656 0 0,'0'-129'15570'0'0,"0"127"-15135"0"0,0-7 570 0 0,8 64-206 0 0,-1 65 0 0 0,-3-36-525 0 0,14 175 225 0 0,19 246 328 0 0,-25-367-451 0 0,23 332 1344 0 0,-33-441-1738 0 0,-1-22-200 0 0,0-1 0 0 0,-1 1 0 0 0,1 0-1 0 0,-1-1 1 0 0,-1 1 0 0 0,1 0 0 0 0,-1-1 0 0 0,0 1-1 0 0,-1 0 1 0 0,-4 11 0 0 0,6-17 111 0 0,-1-1 0 0 0,1 0 0 0 0,-1 0 0 0 0,1 0 0 0 0,-1 0 0 0 0,1 0 0 0 0,-1 0 0 0 0,0 0 0 0 0,1 0 0 0 0,-1 0 0 0 0,1-1 0 0 0,-1 1 0 0 0,1 0 0 0 0,-1 0 0 0 0,1 0 0 0 0,-1-1 0 0 0,-17-20-3920 0 0,-1-15-3257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6:30.2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50 996 0 0,'-11'-12'8112'0'0,"9"9"-7300"0"0,4 0-528 0 0,1 0 1 0 0,0 0-1 0 0,-1 1 1 0 0,1-1 0 0 0,0 1-1 0 0,0 0 1 0 0,0 0-1 0 0,0 0 1 0 0,1 0 0 0 0,-1 1-1 0 0,0-1 1 0 0,1 1-1 0 0,-1 0 1 0 0,1 0 0 0 0,-1 0-1 0 0,1 0 1 0 0,0 1 0 0 0,-1-1-1 0 0,6 1 1 0 0,15-1-198 0 0,44 3 0 0 0,-46 0 265 0 0,124 12-1126 0 0,-54 4-5248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42.0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 68 2172 0 0,'-39'-66'20161'0'0,"39"66"-20129"0"0,0-1-16 0 0,1 1 1 0 0,0 0-1 0 0,-1 0 0 0 0,1 0 1 0 0,-1 0-1 0 0,1-1 0 0 0,0 1 1 0 0,-1 0-1 0 0,1 0 0 0 0,0 0 1 0 0,-1 0-1 0 0,1 1 0 0 0,-1-1 1 0 0,1 0-1 0 0,0 0 0 0 0,-1 0 1 0 0,1 0-1 0 0,-1 1 0 0 0,1-1 1 0 0,0 0-1 0 0,-1 1 0 0 0,1-1 1 0 0,21 14-34 0 0,-1 0 0 0 0,0 1 0 0 0,-1 1 0 0 0,29 30 0 0 0,-36-34-25 0 0,-1-1 3 0 0,-1-1 0 0 0,0 1 0 0 0,0 1 0 0 0,-2 0 0 0 0,1 1 0 0 0,-1 0 1 0 0,9 19-1 0 0,-17-31 47 0 0,-1 1 1 0 0,0 0-1 0 0,0 0 0 0 0,0-1 1 0 0,0 1-1 0 0,0 0 1 0 0,0 0-1 0 0,0-1 0 0 0,0 1 1 0 0,-1 0-1 0 0,1 0 1 0 0,-1-1-1 0 0,1 1 0 0 0,-1 0 1 0 0,0-1-1 0 0,0 1 1 0 0,1-1-1 0 0,-1 1 1 0 0,0-1-1 0 0,0 1 0 0 0,-1-1 1 0 0,1 0-1 0 0,0 0 1 0 0,0 1-1 0 0,-1-1 0 0 0,1 0 1 0 0,-1 0-1 0 0,-1 1 1 0 0,-45 26 409 0 0,46-27-400 0 0,-61 28 167 0 0,-66 35-3169 0 0,121-60 1766 0 0,-8 5-649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42.5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0 348 0 0,'-1'11'12340'0'0,"-3"0"-11861"0"0,1 1 1 0 0,0 0-1 0 0,1 0 0 0 0,1 0 1 0 0,0 0-1 0 0,0 0 1 0 0,3 19-1 0 0,-2 10 91 0 0,-6 257 1881 0 0,-9 166 914 0 0,12-425-3385 0 0,-4 59 505 0 0,5-35-3148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42.9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14 1428 0 0,'-43'13'16455'0'0,"64"-12"-16407"0"0,378-15 2615 0 0,6 0-5343 0 0,-402 14 2332 0 0,-1 1 0 0 0,1-1 1 0 0,0 0-1 0 0,-1 1 0 0 0,1-1 0 0 0,-1 1 0 0 0,1 0 0 0 0,-1 0 0 0 0,4 2 0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43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1 3232 0 0,'-33'43'13816'0'0,"33"-42"-13758"0"0,0-1 0 0 0,0 1 0 0 0,0-1 0 0 0,1 1 0 0 0,-1 0 0 0 0,0-1 0 0 0,0 1 0 0 0,0-1 0 0 0,1 1 0 0 0,-1-1 0 0 0,0 0 0 0 0,1 1 0 0 0,-1-1 0 0 0,0 1 0 0 0,1-1 0 0 0,-1 0-1 0 0,1 1 1 0 0,-1-1 0 0 0,0 0 0 0 0,1 1 0 0 0,-1-1 0 0 0,1 0 0 0 0,-1 1 0 0 0,1-1 0 0 0,-1 0 0 0 0,1 0 0 0 0,-1 0 0 0 0,1 0 0 0 0,-1 1 0 0 0,1-1 0 0 0,-1 0 0 0 0,1 0 0 0 0,0 0 0 0 0,44 8-608 0 0,48 4 1 0 0,-7-2-9592 0 0</inkml:trace>
  <inkml:trace contextRef="#ctx0" brushRef="#br0" timeOffset="1">209 325 720 0 0,'-34'40'12180'0'0,"21"-19"-10150"0"0,13-20-1935 0 0,-1 0 1 0 0,1 0-1 0 0,0-1 0 0 0,0 1 0 0 0,0 0 1 0 0,0 0-1 0 0,0 0 0 0 0,0 0 0 0 0,0-1 1 0 0,0 1-1 0 0,0 0 0 0 0,0 0 1 0 0,1 0-1 0 0,-1 0 0 0 0,0-1 0 0 0,0 1 1 0 0,1 0-1 0 0,-1 0 0 0 0,0-1 0 0 0,1 1 1 0 0,-1 0-1 0 0,1 0 0 0 0,-1-1 0 0 0,1 1 1 0 0,0-1-1 0 0,-1 1 0 0 0,1 0 1 0 0,-1-1-1 0 0,1 1 0 0 0,0-1 0 0 0,0 0 1 0 0,0 1-1 0 0,25 12 726 0 0,-26-13-821 0 0,8 3-412 0 0,1 0 0 0 0,0-1 1 0 0,0 0-1 0 0,0-1 0 0 0,0 0 0 0 0,18 0 0 0 0,27-9-7919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44.7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19 312 2732 0 0,'-19'2'11949'0'0,"36"-6"-10391"0"0,306 12-17 0 0,-142 2-1496 0 0,109-9 426 0 0,-286-1-417 0 0,17 0 117 0 0,-17 0-158 0 0,0-1 0 0 0,0 0 0 0 0,0 0 0 0 0,0 0-1 0 0,0 0 1 0 0,0-1 0 0 0,0 1 0 0 0,-1-1 0 0 0,1 0 0 0 0,0 0 0 0 0,-1-1 0 0 0,0 1 0 0 0,1-1-1 0 0,-1 1 1 0 0,0-1 0 0 0,-1 0 0 0 0,4-4 0 0 0,8-10-2 0 0,23-35 0 0 0,-29 39 48 0 0,45-61 884 0 0,33-54 2194 0 0,-86 128-3125 0 0,0-1 0 0 0,0 1 0 0 0,0-1 0 0 0,1 1 0 0 0,-1 0 0 0 0,0-1 0 0 0,1 1 0 0 0,-1 0 0 0 0,0-1 0 0 0,0 1 0 0 0,1 0 0 0 0,-1-1 0 0 0,1 1 0 0 0,-1 0 0 0 0,0-1 0 0 0,1 1 0 0 0,-1 0 0 0 0,1 0 0 0 0,-1 0 0 0 0,1-1 0 0 0,-1 1 0 0 0,0 0 0 0 0,1 0 0 0 0,-1 0 0 0 0,1 0 0 0 0,-1 0 0 0 0,1 0 0 0 0,-1 0 0 0 0,1 0 0 0 0,-1 0 0 0 0,1 0 0 0 0,-1 0 0 0 0,1 0 0 0 0,-1 0 0 0 0,1 0 1 0 0,-1 1-1 0 0,0-1 0 0 0,1 0 0 0 0,-1 0 0 0 0,1 1 0 0 0,-1-1 0 0 0,1 0 0 0 0,-1 0 0 0 0,0 1 0 0 0,1-1 0 0 0,-1 0 0 0 0,0 1 0 0 0,1-1 0 0 0,-1 0 0 0 0,0 1 0 0 0,0-1 0 0 0,1 1 0 0 0,-1-1 0 0 0,0 1 0 0 0,14 22 106 0 0,-4 5-117 0 0,-1-1 0 0 0,7 40 0 0 0,3 7-66 0 0,3 1 78 0 0,50 155 73 0 0,-53-176 158 0 0,-18-52-198 0 0,1-3-71 0 0,0 0 28 0 0,-1 0-1 0 0,1 1 0 0 0,0-1 1 0 0,-1-1-1 0 0,1 1 0 0 0,-1 0 1 0 0,1 0-1 0 0,-1 0 0 0 0,0-1 1 0 0,1 1-1 0 0,-1-1 0 0 0,0 1 1 0 0,0-1-1 0 0,0 1 0 0 0,1-3 1 0 0,14-33 0 0 0,-6 13 21 0 0,18-31-28 0 0,45-78 166 0 0,-50 94-65 0 0,-8 12-81 0 0,2 1 0 0 0,0 0 0 0 0,2 1 0 0 0,38-39 1 0 0,-56 63-19 0 0,-1 0 0 0 0,1 1 0 0 0,0-1 0 0 0,-1 0 0 0 0,1 1 0 0 0,0-1 0 0 0,0 1 0 0 0,0 0 0 0 0,-1-1 0 0 0,1 1 0 0 0,0 0 0 0 0,0-1 0 0 0,0 1 0 0 0,0 0 0 0 0,0 0 0 0 0,0 0 0 0 0,0 0 0 0 0,0-1 0 0 0,0 1 0 0 0,-1 1 0 0 0,1-1 0 0 0,0 0 0 0 0,0 0 0 0 0,0 0 0 0 0,0 0 0 0 0,0 1 0 0 0,1-1 0 0 0,0 2-6 0 0,0-1 0 0 0,0 0-1 0 0,0 1 1 0 0,-1-1-1 0 0,1 1 1 0 0,0 0-1 0 0,-1 0 1 0 0,1 0-1 0 0,-1 0 1 0 0,3 3 0 0 0,2 6-39 0 0,0 1 0 0 0,8 25 0 0 0,-12-32 46 0 0,38 130-92 0 0,15 35 462 0 0,-55-170-364 0 0,0 1 0 0 0,1-1 0 0 0,-1 1 0 0 0,0-1 0 0 0,1 1 0 0 0,-1-1-1 0 0,1 1 1 0 0,-1-1 0 0 0,1 1 0 0 0,-1-1 0 0 0,1 0 0 0 0,-1 1 0 0 0,1-1 0 0 0,-1 0 0 0 0,1 1 0 0 0,-1-1 0 0 0,1 0 0 0 0,-1 0 0 0 0,1 0 0 0 0,0 0 0 0 0,-1 1 0 0 0,1-1 0 0 0,0 0 0 0 0,-1 0 0 0 0,1 0 0 0 0,-1 0 0 0 0,1 0 0 0 0,0 0 0 0 0,-1 0 0 0 0,1-1 0 0 0,0 1 0 0 0,-1 0 0 0 0,1 0 0 0 0,-1 0 0 0 0,1-1 0 0 0,-1 1 0 0 0,1 0 0 0 0,0-1 0 0 0,-1 1 0 0 0,1 0 0 0 0,-1-1 0 0 0,0 1 0 0 0,1-1 0 0 0,-1 1 0 0 0,1 0 0 0 0,-1-1 0 0 0,1 0 0 0 0,21-22 6 0 0,-22 23 5 0 0,14-18-4 0 0,-1 1-43 0 0,2 0 0 0 0,18-17 0 0 0,-27 29 20 0 0,-1 1 0 0 0,1 0 0 0 0,0 0-1 0 0,0 0 1 0 0,0 1 0 0 0,0 0 0 0 0,1 0 0 0 0,-1 0 0 0 0,1 1 0 0 0,13-3 0 0 0,32-1-184 0 0,88 0 0 0 0,-56 4 86 0 0,41-1 66 0 0,-121 2 78 0 0,15 1-54 0 0,-15 0-27 0 0,5 0-875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45.6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1 109 804 0 0,'18'-30'5497'0'0,"-8"20"-3858"0"0,0-1-1 0 0,1 2 1 0 0,43-39 7718 0 0,-56 48-9344 0 0,0 0 1 0 0,0 0-1 0 0,0 0 0 0 0,1 0 1 0 0,-1 0-1 0 0,0 0 0 0 0,0 0 1 0 0,0 1-1 0 0,1-1 0 0 0,-1 1 1 0 0,0-1-1 0 0,0 1 1 0 0,1 0-1 0 0,-1-1 0 0 0,0 1 1 0 0,1 0-1 0 0,-1 0 0 0 0,1 0 1 0 0,-1 1-1 0 0,1-1 0 0 0,0 0 1 0 0,-1 0-1 0 0,1 1 1 0 0,0-1-1 0 0,-2 3 0 0 0,-31 43 158 0 0,30-39-159 0 0,0 1 0 0 0,0 0 0 0 0,1 0 0 0 0,0 0 0 0 0,1 0 0 0 0,0 1 0 0 0,0-1 1 0 0,1 1-1 0 0,1-1 0 0 0,-1 1 0 0 0,1 0 0 0 0,1-1 0 0 0,0 1 0 0 0,0-1 0 0 0,1 1 0 0 0,0-1 0 0 0,1 0 0 0 0,0 0 0 0 0,5 12 0 0 0,-6-16-72 0 0,1 1 0 0 0,0-1 0 0 0,0 0-1 0 0,0 0 1 0 0,1 0 0 0 0,-1 0-1 0 0,1 0 1 0 0,0-1 0 0 0,1 0 0 0 0,-1 0-1 0 0,1 0 1 0 0,0 0 0 0 0,0-1 0 0 0,0 1-1 0 0,0-2 1 0 0,0 1 0 0 0,1 0-1 0 0,-1-1 1 0 0,1 0 0 0 0,0 0 0 0 0,0-1-1 0 0,0 1 1 0 0,0-1 0 0 0,0-1-1 0 0,0 1 1 0 0,0-1 0 0 0,0 0 0 0 0,0 0-1 0 0,0-1 1 0 0,0 0 0 0 0,9-2-1 0 0,-7 0-4 0 0,-1 1-1 0 0,0-1 1 0 0,1 0-1 0 0,-1-1 0 0 0,-1 1 1 0 0,1-1-1 0 0,-1-1 0 0 0,1 1 1 0 0,-1-1-1 0 0,0-1 0 0 0,-1 1 1 0 0,0-1-1 0 0,1 0 0 0 0,-2 0 1 0 0,1 0-1 0 0,5-10 0 0 0,-7 10 121 0 0,1 0-1 0 0,-2-1 0 0 0,1 1 1 0 0,0-1-1 0 0,-1 0 0 0 0,-1 1 0 0 0,1-1 1 0 0,-1 0-1 0 0,0 0 0 0 0,0 0 1 0 0,-1 0-1 0 0,0 0 0 0 0,0 0 0 0 0,-1 0 1 0 0,0 0-1 0 0,0 0 0 0 0,-1 0 0 0 0,-3-9 1 0 0,4 12 21 0 0,-1 0 1 0 0,-1 0-1 0 0,1 0 1 0 0,0 0-1 0 0,-1 1 1 0 0,0-1-1 0 0,1 1 1 0 0,-1 0-1 0 0,-1 0 1 0 0,1 0-1 0 0,0 0 1 0 0,-1 1 0 0 0,0-1-1 0 0,1 1 1 0 0,-1 0-1 0 0,0 0 1 0 0,0 0-1 0 0,0 0 1 0 0,0 1-1 0 0,-1 0 1 0 0,1-1-1 0 0,0 2 1 0 0,0-1-1 0 0,-1 0 1 0 0,1 1-1 0 0,-1 0 1 0 0,1 0-1 0 0,0 0 1 0 0,-1 1-1 0 0,1-1 1 0 0,-7 3-1 0 0,7-2-338 0 0,-1 0 0 0 0,1 1 0 0 0,0 0 0 0 0,-1 0 0 0 0,1 0 0 0 0,0 0 0 0 0,0 0 0 0 0,-4 5 0 0 0,5-5-348 0 0,0 1 1 0 0,0 0-1 0 0,0 0 1 0 0,1 0 0 0 0,-1 0-1 0 0,1 0 1 0 0,0 1 0 0 0,0-1-1 0 0,0 1 1 0 0,-1 4-1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46.7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17 253 148 0 0,'-11'-56'7387'0'0,"8"34"-5019"0"0,1 0-1 0 0,1 0 0 0 0,4-40 0 0 0,-3 61-2299 0 0,0 0 0 0 0,0 0 0 0 0,0 0 0 0 0,0-1 0 0 0,0 1 1 0 0,1 0-1 0 0,-1 0 0 0 0,0 0 0 0 0,1 0 0 0 0,-1 0 0 0 0,1 0 0 0 0,0 0 0 0 0,-1 0 0 0 0,1 0 0 0 0,1-1 0 0 0,-2 1-43 0 0,0 1 0 0 0,1 0 0 0 0,-1 0 0 0 0,0 0 0 0 0,1 0 0 0 0,-1 0 0 0 0,1-1 0 0 0,-1 1 0 0 0,0 0 0 0 0,1 0 0 0 0,-1 0 0 0 0,1 0 0 0 0,-1 0 0 0 0,0 0 0 0 0,1 0 0 0 0,-1 0 0 0 0,1 1 0 0 0,-1-1 0 0 0,0 0 0 0 0,1 0 0 0 0,-1 0 0 0 0,0 0 0 0 0,1 0 0 0 0,-1 1 0 0 0,1-1 0 0 0,-1 0 1 0 0,1 1-1 0 0,1 1 30 0 0,0 0 1 0 0,0 0 0 0 0,0 0 0 0 0,0 0 0 0 0,0 0-1 0 0,-1 1 1 0 0,1-1 0 0 0,-1 1 0 0 0,2 3 0 0 0,81 252 870 0 0,-35-97-593 0 0,-43-143-308 0 0,20 63 437 0 0,3-1 0 0 0,71 135 0 0 0,-79-185-148 0 0,-20-29-301 0 0,1 0-1 0 0,-1 0 1 0 0,0 0-1 0 0,0 0 0 0 0,0 0 1 0 0,1 0-1 0 0,-1 0 1 0 0,0-1-1 0 0,1 1 0 0 0,-1 0 1 0 0,1-1-1 0 0,-1 1 1 0 0,1-1-1 0 0,-1 1 1 0 0,1-1-1 0 0,-1 0 0 0 0,1 0 1 0 0,-1 0-1 0 0,1 0 1 0 0,-1 0-1 0 0,4 0 0 0 0,5-3 14 0 0,0-1-1 0 0,-1 0 0 0 0,1 0 1 0 0,-1-1-1 0 0,0 0 0 0 0,0-1 1 0 0,-1 0-1 0 0,0 0 0 0 0,0-1 0 0 0,0 0 1 0 0,12-15-1 0 0,9-13 395 0 0,34-55-1 0 0,-40 57-2 0 0,-14 18-123 0 0,-1 0 1 0 0,8-17-1 0 0,4-10 44 0 0,-18 38-337 0 0,-1-1 1 0 0,1 1 0 0 0,-1 0 0 0 0,0-1-1 0 0,0 1 1 0 0,0-1 0 0 0,-1-5 0 0 0,5-16-25 0 0,6-26-72 0 0,6 0 109 0 0,1 1 0 0 0,3 0 0 0 0,39-69 0 0 0,-39 82 42 0 0,55-94-61 0 0,-75 131 32 0 0,6-11-31 0 0,3-3-1150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47.1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33 828 0 0,'6'6'11042'0'0,"43"-45"-596"0"0,-63 168-9280 0 0,14-92-1065 0 0,2-1 1 0 0,6 37-1 0 0,-6-60-301 0 0,1 0 0 0 0,0 0 0 0 0,1 0 0 0 0,1-1 0 0 0,0 1 0 0 0,0-1-1 0 0,1 0 1 0 0,15 21 0 0 0,-19-31-113 0 0,1 1-1 0 0,-1-1 0 0 0,0 1 0 0 0,1-1 1 0 0,-1 0-1 0 0,1 0 0 0 0,0 0 0 0 0,0-1 1 0 0,-1 1-1 0 0,7 2 0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47.4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88 109 2924 0 0,'-14'-14'2617'0'0,"3"3"-525"0"0,-1 1-480 0 0,6 1-300 0 0,-3 2-312 0 0,1-3-124 0 0,0 3-188 0 0,2 1 532 0 0,-3-8-548 0 0,5 4-568 0 0,8 0-796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48.6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218 12 408 0 0,'-39'7'14920'0'0,"24"-11"-14603"0"0,1 1-255 0 0,-16-3-12 0 0,-7 0-38 0 0,34 6-18 0 0,-19 1 182 0 0,10 1-126 0 0,9-1 166 0 0,0-1-100 0 0,-27 5 1301 0 0,20 1 49 0 0,30 1-570 0 0,84 4 40 0 0,187-4-1 0 0,-213-7-774 0 0,125-1-2 0 0,446 9-501 0 0,-576-5-135 0 0,-22-2-3123 0 0,-46 1 3485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6:30.9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526 240 36 0 0,'9'-9'9656'0'0,"3"-22"-6266"0"0,-10 25-3326 0 0,0 0 0 0 0,0 0 0 0 0,0 1 1 0 0,1-1-1 0 0,0 1 0 0 0,5-8 0 0 0,-5 9 30 0 0,0-1 0 0 0,0 1-1 0 0,0-1 1 0 0,-1 0 0 0 0,0 0 0 0 0,0 0-1 0 0,0 0 1 0 0,-1-1 0 0 0,1 1 0 0 0,-1 0-1 0 0,0-1 1 0 0,0-8 0 0 0,-1 11-22 0 0,-1 0 1 0 0,1-1-1 0 0,-1 1 1 0 0,1 0-1 0 0,-1 0 0 0 0,0 0 1 0 0,0 0-1 0 0,0 0 1 0 0,-1 0-1 0 0,1 1 1 0 0,-1-1-1 0 0,1 0 1 0 0,-1 1-1 0 0,0-1 1 0 0,0 1-1 0 0,0-1 0 0 0,-1 1 1 0 0,1 0-1 0 0,0 0 1 0 0,-1 0-1 0 0,1 0 1 0 0,-1 1-1 0 0,0-1 1 0 0,0 1-1 0 0,-3-2 1 0 0,-2 0 31 0 0,0 0 0 0 0,0 1 1 0 0,0 1-1 0 0,0-1 0 0 0,0 1 1 0 0,0 0-1 0 0,0 1 0 0 0,0 0 1 0 0,0 1-1 0 0,-1-1 0 0 0,1 1 1 0 0,0 1-1 0 0,0 0 0 0 0,-14 5 1 0 0,-1 1 104 0 0,0 2 0 0 0,1 1 0 0 0,-36 22-1 0 0,34-16-63 0 0,0 1 0 0 0,1 1 0 0 0,1 0-1 0 0,1 2 1 0 0,1 1 0 0 0,0 0 0 0 0,-17 28-1 0 0,24-31-29 0 0,1 1 0 0 0,1 0 1 0 0,0 0-1 0 0,2 1 0 0 0,0 0 0 0 0,2 1 0 0 0,0 0 0 0 0,2 0 0 0 0,-6 41 0 0 0,10-49-36 0 0,1 0 0 0 0,1 0 0 0 0,0 0 1 0 0,0 0-1 0 0,1-1 0 0 0,1 1 0 0 0,1 0 0 0 0,0-1 0 0 0,0 0 0 0 0,2 0 0 0 0,-1 0 0 0 0,2-1 0 0 0,-1 0 0 0 0,2 0 0 0 0,0 0 0 0 0,14 16 0 0 0,-9-14-92 0 0,1-1 0 0 0,-1-1-1 0 0,2 0 1 0 0,0-1-1 0 0,0-1 1 0 0,1 0 0 0 0,0-1-1 0 0,1-1 1 0 0,-1 0 0 0 0,2-2-1 0 0,-1 0 1 0 0,20 5-1 0 0,3-3-674 0 0,0-2-1 0 0,0-1 0 0 0,1-2 1 0 0,-1-2-1 0 0,42-4 0 0 0,-41-1-2460 0 0,0-2 0 0 0,64-18 0 0 0,-58 8-3381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49.1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37 1576 0 0,'-6'-37'16343'0'0,"6"38"-16254"0"0,-17 12-911 0 0,11-6 880 0 0,1-1-1 0 0,0 1 0 0 0,1 0 1 0 0,0 1-1 0 0,0-1 0 0 0,0 1 1 0 0,1-1-1 0 0,0 1 1 0 0,0 0-1 0 0,1 0 0 0 0,0 1 1 0 0,1-1-1 0 0,0 0 0 0 0,0 1 1 0 0,1 9-1 0 0,-1-14-70 0 0,2 0 0 0 0,-1 0-1 0 0,0 0 1 0 0,1 0 0 0 0,0 0-1 0 0,0 0 1 0 0,0 0 0 0 0,0 0-1 0 0,1 0 1 0 0,0-1 0 0 0,-1 1-1 0 0,1-1 1 0 0,0 1 0 0 0,1-1-1 0 0,-1 0 1 0 0,1 0 0 0 0,-1 0-1 0 0,1 0 1 0 0,0 0 0 0 0,0 0-1 0 0,0-1 1 0 0,1 1 0 0 0,-1-1-1 0 0,0 0 1 0 0,1 0 0 0 0,0-1-1 0 0,-1 1 1 0 0,1-1 0 0 0,0 1-1 0 0,0-1 1 0 0,0 0 0 0 0,0-1-1 0 0,7 2 1 0 0,-5-2-58 0 0,0 0 0 0 0,0 0 1 0 0,-1-1-1 0 0,1 1 0 0 0,0-1 1 0 0,-1-1-1 0 0,1 1 0 0 0,-1-1 0 0 0,1 0 1 0 0,-1 0-1 0 0,0 0 0 0 0,0-1 1 0 0,0 0-1 0 0,0 0 0 0 0,0 0 0 0 0,-1 0 1 0 0,1-1-1 0 0,-1 0 0 0 0,4-4 0 0 0,-5 5 108 0 0,0-1 0 0 0,-1 1 0 0 0,1-1-1 0 0,-1 1 1 0 0,1-1 0 0 0,-1 0 0 0 0,-1 0-1 0 0,1 0 1 0 0,0 0 0 0 0,-1 0 0 0 0,0 0-1 0 0,0 0 1 0 0,0-1 0 0 0,-1 1-1 0 0,1 0 1 0 0,-1-1 0 0 0,0 1 0 0 0,0-1-1 0 0,0 1 1 0 0,-1 0 0 0 0,0 0 0 0 0,0-1-1 0 0,0 1 1 0 0,0 0 0 0 0,-3-7 0 0 0,3 9-8 0 0,-1-1 0 0 0,1 1 0 0 0,-1 0 1 0 0,1-1-1 0 0,-1 1 0 0 0,0 0 1 0 0,0 0-1 0 0,0 0 0 0 0,0 0 0 0 0,0 1 1 0 0,-1-1-1 0 0,1 0 0 0 0,0 1 0 0 0,-1 0 1 0 0,1-1-1 0 0,-1 1 0 0 0,0 0 1 0 0,1 1-1 0 0,-1-1 0 0 0,0 0 0 0 0,-2 0 1 0 0,4 1-114 0 0,-1 0 0 0 0,1 0 0 0 0,0 0 0 0 0,0 0 0 0 0,-1 0 1 0 0,1 0-1 0 0,0 0 0 0 0,0 0 0 0 0,0 0 0 0 0,0 1 0 0 0,-1-1 1 0 0,1 1-1 0 0,0-1 0 0 0,0 1 0 0 0,0-1 0 0 0,-2 2 0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49.6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48 1060 0 0,'-20'-47'19057'0'0,"16"63"-18216"0"0,1 24-932 0 0,5 54 248 0 0,4 1 0 0 0,30 147 0 0 0,-24-174-88 0 0,-4-22 335 0 0,2-1 0 0 0,17 49 0 0 0,-27-93-381 0 0,0 0 0 0 0,1 1-1 0 0,-1-1 1 0 0,0 0-1 0 0,1 0 1 0 0,-1 0-1 0 0,1 0 1 0 0,-1 0 0 0 0,1 0-1 0 0,0 0 1 0 0,-1 0-1 0 0,1 0 1 0 0,0 0-1 0 0,0 0 1 0 0,0 0-1 0 0,0 0 1 0 0,-1-1 0 0 0,1 1-1 0 0,0 0 1 0 0,0-1-1 0 0,1 1 1 0 0,-1 0-1 0 0,0-1 1 0 0,0 1 0 0 0,0-1-1 0 0,0 0 1 0 0,0 1-1 0 0,0-1 1 0 0,1 0-1 0 0,-1 0 1 0 0,0 0 0 0 0,0 0-1 0 0,0 0 1 0 0,1 0-1 0 0,-1 0 1 0 0,0 0-1 0 0,0 0 1 0 0,0-1 0 0 0,1 1-1 0 0,-1 0 1 0 0,0-1-1 0 0,0 1 1 0 0,0-1-1 0 0,0 1 1 0 0,0-1 0 0 0,0 0-1 0 0,0 1 1 0 0,0-1-1 0 0,0 0 1 0 0,0 0-1 0 0,0 0 1 0 0,1-1 0 0 0,5-5 20 0 0,0 0 1 0 0,0 0 0 0 0,-1-1 0 0 0,1 0 0 0 0,4-10 0 0 0,133-260-447 0 0,-97 178 244 0 0,-16 35 31 0 0,63-122-1006 0 0,-90 180 41 0 0,0 1 1 0 0,1-1-1 0 0,0 1 1 0 0,10-10-1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50.0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251 1 2520 0 0,'-10'7'8750'0'0,"-23"-12"-2151"0"0,13 9-6046 0 0,6 2-316 0 0,1 0 0 0 0,0 1 0 0 0,1 1 0 0 0,0 0 0 0 0,0 0 0 0 0,1 1 0 0 0,0 1 0 0 0,0 0 0 0 0,1 0 0 0 0,-14 19 0 0 0,18-21-183 0 0,1 0 1 0 0,0 1 0 0 0,0 0-1 0 0,0 0 1 0 0,1 0-1 0 0,1 0 1 0 0,-4 15-1 0 0,5-18-47 0 0,1 0-1 0 0,1 0 1 0 0,-1 0-1 0 0,1 0 0 0 0,0 1 1 0 0,0-1-1 0 0,1 0 1 0 0,0 0-1 0 0,0 0 0 0 0,0 0 1 0 0,1 0-1 0 0,4 10 1 0 0,-4-11-68 0 0,0-1 0 0 0,0 0 1 0 0,0 0-1 0 0,1 0 0 0 0,0 0 1 0 0,0-1-1 0 0,0 1 1 0 0,0-1-1 0 0,0 0 0 0 0,1 0 1 0 0,-1 0-1 0 0,1 0 0 0 0,0 0 1 0 0,0-1-1 0 0,0 0 0 0 0,0 0 1 0 0,0 0-1 0 0,0 0 0 0 0,1-1 1 0 0,-1 1-1 0 0,1-1 1 0 0,-1 0-1 0 0,1-1 0 0 0,-1 1 1 0 0,1-1-1 0 0,0 0 0 0 0,-1 0 1 0 0,1 0-1 0 0,-1 0 0 0 0,1-1 1 0 0,0 0-1 0 0,6-2 1 0 0,-1 0-27 0 0,-1 0 1 0 0,0 0-1 0 0,1-1 1 0 0,-1 0 0 0 0,-1-1-1 0 0,1 0 1 0 0,-1 0 0 0 0,0-1-1 0 0,0 0 1 0 0,0-1 0 0 0,-1 1-1 0 0,0-2 1 0 0,0 1 0 0 0,7-11-1 0 0,-7 8 125 0 0,-1-1 0 0 0,0 0 0 0 0,-1 0 0 0 0,0 0 0 0 0,0-1 0 0 0,3-15 0 0 0,-7 24 3 0 0,0 0 0 0 0,-1-1 1 0 0,1 1-1 0 0,-1 0 0 0 0,0 0 0 0 0,0 0 1 0 0,0 0-1 0 0,-1 0 0 0 0,1 0 0 0 0,-1 0 1 0 0,0 0-1 0 0,1 0 0 0 0,-1 0 0 0 0,-1 0 0 0 0,1 0 1 0 0,0 0-1 0 0,-1 0 0 0 0,1 1 0 0 0,-1-1 1 0 0,0 1-1 0 0,0-1 0 0 0,0 1 0 0 0,0 0 1 0 0,0-1-1 0 0,-1 1 0 0 0,1 0 0 0 0,0 1 1 0 0,-1-1-1 0 0,-5-2 0 0 0,5 2-188 0 0,0 1 0 0 0,0 0 0 0 0,0 0 0 0 0,0 0 0 0 0,-1 1 0 0 0,1-1 0 0 0,0 1 0 0 0,0-1 0 0 0,-1 1 0 0 0,-5 1 0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51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341 67 328 0 0,'-32'-17'9593'0'0,"27"12"-9354"0"0,0 1 1 0 0,0-1-1 0 0,0 1 0 0 0,-1 0 1 0 0,0 0-1 0 0,1 1 1 0 0,-1 0-1 0 0,-1 0 0 0 0,1 0 1 0 0,0 1-1 0 0,-1-1 1 0 0,1 2-1 0 0,-1-1 0 0 0,1 1 1 0 0,-1 0-1 0 0,0 0 0 0 0,0 1 1 0 0,-7 0-1 0 0,6 0-197 0 0,0 0 0 0 0,-1 1 0 0 0,1 0 0 0 0,0 1 0 0 0,0 0 1 0 0,0 0-1 0 0,0 1 0 0 0,0 0 0 0 0,1 0 0 0 0,-1 0 0 0 0,1 1 0 0 0,0 1 0 0 0,0-1 0 0 0,-12 11 0 0 0,13-9 1 0 0,0 0 0 0 0,1 0 0 0 0,0 0 0 0 0,0 0 1 0 0,0 1-1 0 0,1 0 0 0 0,0 0 0 0 0,0 0 0 0 0,1 0 0 0 0,-5 16 0 0 0,7-18-39 0 0,1-1 1 0 0,-1 1-1 0 0,1-1 0 0 0,-1 1 0 0 0,2-1 0 0 0,-1 1 1 0 0,0-1-1 0 0,1 1 0 0 0,0-1 0 0 0,0 1 0 0 0,0-1 1 0 0,0 0-1 0 0,1 0 0 0 0,0 1 0 0 0,0-1 1 0 0,0 0-1 0 0,0 0 0 0 0,1-1 0 0 0,-1 1 0 0 0,1 0 1 0 0,4 3-1 0 0,0 0-70 0 0,0-2 0 0 0,0 1 0 0 0,0-1 0 0 0,1 0-1 0 0,0 0 1 0 0,0-1 0 0 0,0 0 0 0 0,1-1 0 0 0,-1 1 0 0 0,1-2 0 0 0,0 1 0 0 0,-1-1 0 0 0,1 0 0 0 0,0-1 0 0 0,1 0 0 0 0,15-1 0 0 0,-20 0 51 0 0,0 0 0 0 0,0 0 0 0 0,0-1 1 0 0,0 0-1 0 0,0 1 0 0 0,-1-2 0 0 0,1 1 0 0 0,0-1 1 0 0,0 1-1 0 0,-1-1 0 0 0,1 0 0 0 0,-1-1 0 0 0,0 1 0 0 0,1-1 1 0 0,-1 0-1 0 0,0 0 0 0 0,-1 0 0 0 0,1-1 0 0 0,-1 1 1 0 0,1-1-1 0 0,-1 0 0 0 0,0 0 0 0 0,0 0 0 0 0,-1 0 1 0 0,1-1-1 0 0,-1 1 0 0 0,0-1 0 0 0,0 1 0 0 0,0-1 1 0 0,-1 0-1 0 0,2-7 0 0 0,-1 1 205 0 0,-1 6-144 0 0,-1 0 1 0 0,1 0-1 0 0,-1 0 0 0 0,0 0 0 0 0,0-1 0 0 0,0 1 0 0 0,0 0 0 0 0,-1 0 0 0 0,0 0 0 0 0,0 0 0 0 0,-1 0 0 0 0,1 0 0 0 0,-1 0 0 0 0,0 1 0 0 0,-5-9 0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51.7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0 158 1384 0 0,'13'-53'7479'0'0,"-2"18"-3614"0"0,-11 35-3830 0 0,0 0-1 0 0,0-1 1 0 0,1 1-1 0 0,-1 0 0 0 0,1-1 1 0 0,-1 1-1 0 0,0 0 1 0 0,1 0-1 0 0,-1 0 0 0 0,0-1 1 0 0,1 1-1 0 0,-1 0 0 0 0,1 0 1 0 0,-1 0-1 0 0,1 0 1 0 0,-1 0-1 0 0,0 0 0 0 0,1 0 1 0 0,-1 0-1 0 0,1 0 1 0 0,-1 0-1 0 0,1 0 0 0 0,-1 0 1 0 0,1 0-1 0 0,-1 0 0 0 0,0 0 1 0 0,1 0-1 0 0,-1 0 1 0 0,1 1-1 0 0,-1-1 0 0 0,0 0 1 0 0,1 0-1 0 0,-1 0 1 0 0,1 1-1 0 0,-1-1 0 0 0,0 0 1 0 0,1 1-1 0 0,-1-1 0 0 0,0 0 1 0 0,1 1-1 0 0,15 11 593 0 0,-7-1-423 0 0,-1 1 0 0 0,0 0 0 0 0,0 0 0 0 0,-1 1-1 0 0,8 21 1 0 0,21 72 74 0 0,-26-74-185 0 0,34 115 126 0 0,53 152 93 0 0,-95-293-257 0 0,0 0 0 0 0,1 0 0 0 0,0-1 0 0 0,0 1-1 0 0,1-1 1 0 0,-1 1 0 0 0,1-1 0 0 0,1 0 0 0 0,-1 0 0 0 0,1-1 0 0 0,-1 0-1 0 0,1 1 1 0 0,0-1 0 0 0,8 4 0 0 0,-10-7-29 0 0,-1-1 0 0 0,1 1 0 0 0,0-1 0 0 0,0 0 0 0 0,-1 1 0 0 0,1-1 0 0 0,0-1 0 0 0,0 1 0 0 0,-1 0 0 0 0,1-1 0 0 0,0 1 0 0 0,0-1 0 0 0,-1 0 0 0 0,1 0 0 0 0,-1 0 0 0 0,1 0 0 0 0,-1 0 0 0 0,1 0 0 0 0,-1-1 0 0 0,0 1 0 0 0,1-1 0 0 0,2-3 0 0 0,6-4 56 0 0,-1 0 0 0 0,17-20 1 0 0,-6 1-39 0 0,0 0 1 0 0,-2-1 0 0 0,23-47-1 0 0,37-103-78 0 0,-40 87-1 0 0,-5 10-36 0 0,-10 22-425 0 0,52-91 0 0 0,-73 145 237 0 0,1 1 1 0 0,0-1 0 0 0,0 1 0 0 0,0 0-1 0 0,0 1 1 0 0,7-6 0 0 0,11-1-4415 0 0,-20 11 4283 0 0,0 0 1 0 0,0-1-1 0 0,0 1 1 0 0,0 0-1 0 0,0 0 1 0 0,0 1-1 0 0,0-1 1 0 0,0 0 0 0 0,0 1-1 0 0,3 0 1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52.1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163 0 612 0 0,'30'12'10404'0'0,"-30"-11"-10311"0"0,0-1 0 0 0,1 0 0 0 0,-1 1 0 0 0,0-1 0 0 0,0 1 0 0 0,1 0 0 0 0,-1-1 1 0 0,0 1-1 0 0,0-1 0 0 0,0 1 0 0 0,0-1 0 0 0,0 1 0 0 0,0-1 0 0 0,0 1 0 0 0,0-1 0 0 0,0 1 1 0 0,0 0-1 0 0,0-1 0 0 0,0 1 0 0 0,0-1 0 0 0,0 1 0 0 0,-1-1 0 0 0,1 1 0 0 0,0-1 1 0 0,0 1-1 0 0,-3 2 652 0 0,2-2-652 0 0,1-1 0 0 0,0 0 0 0 0,-1 0 0 0 0,1 1 0 0 0,-1-1 0 0 0,1 0 0 0 0,-1 0 0 0 0,1 1 1 0 0,-2-1-1 0 0,-15 15 152 0 0,0 0 1 0 0,1 2-1 0 0,0 0 0 0 0,1 0 1 0 0,1 2-1 0 0,1-1 1 0 0,1 2-1 0 0,0 0 0 0 0,2 0 1 0 0,0 1-1 0 0,-7 22 1 0 0,13-30-206 0 0,1 1 0 0 0,0-1 0 0 0,1 0 0 0 0,0 1 0 0 0,1 0 1 0 0,0-1-1 0 0,1 1 0 0 0,3 23 0 0 0,-1-26-33 0 0,0-1-1 0 0,1 0 1 0 0,1 0 0 0 0,-1-1 0 0 0,1 1-1 0 0,1-1 1 0 0,0 0 0 0 0,0 0-1 0 0,1 0 1 0 0,0 0 0 0 0,0-1 0 0 0,12 11-1 0 0,-9-10-300 0 0,1-1-1 0 0,0 0 0 0 0,0 0 0 0 0,0-1 1 0 0,1-1-1 0 0,0 0 0 0 0,0 0 1 0 0,1-1-1 0 0,14 4 0 0 0,-11-5-1456 0 0,1 0-1 0 0,0-1 0 0 0,30 1 1 0 0,-3-3-4398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2:52.5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231 5 320 0 0,'12'0'16537'0'0,"-10"0"-16396"0"0,-8-2-61 0 0,1 1 0 0 0,-1 0 0 0 0,0 1 0 0 0,1-1 0 0 0,-1 1 0 0 0,0 0 0 0 0,0 1 0 0 0,1-1-1 0 0,-1 1 1 0 0,0 0 0 0 0,1 1 0 0 0,-1-1 0 0 0,1 1 0 0 0,-1 0 0 0 0,1 1 0 0 0,0-1 0 0 0,0 1 0 0 0,0 0 0 0 0,0 0 0 0 0,0 1 0 0 0,1-1 0 0 0,-7 7 0 0 0,0 1 28 0 0,-1 0-1 0 0,2 1 0 0 0,-1 0 0 0 0,2 1 0 0 0,0 0 0 0 0,0 1 0 0 0,-7 16 0 0 0,11-19-19 0 0,0 1-1 0 0,1-1 0 0 0,1 1 0 0 0,0 0 0 0 0,0-1 0 0 0,1 1 0 0 0,0 1 0 0 0,2-1 0 0 0,-1 0 0 0 0,1 0 0 0 0,1 0 0 0 0,0 0 1 0 0,3 14-1 0 0,-2-17-62 0 0,1-1 1 0 0,0 1 0 0 0,0-1-1 0 0,1 0 1 0 0,0 0 0 0 0,0 0 0 0 0,1 0-1 0 0,0-1 1 0 0,0 0 0 0 0,1 0-1 0 0,0 0 1 0 0,0-1 0 0 0,0 0-1 0 0,1 0 1 0 0,0 0 0 0 0,0-1 0 0 0,1 0-1 0 0,12 6 1 0 0,-6-4-384 0 0,1-1 1 0 0,-1-1-1 0 0,1-1 1 0 0,0 0-1 0 0,1 0 0 0 0,-1-2 1 0 0,1 0-1 0 0,24 0 1 0 0,-25-2-1145 0 0,0-1 0 0 0,0-1 0 0 0,0 0 0 0 0,0-1 1 0 0,18-6-1 0 0,1-4-5267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4:35.1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89 1320 0 0,'0'0'3318'0'0,"10"-27"2332"0"0,7-29 725 0 0,-16 50-5437 0 0,-1 18-417 0 0,-37 495 1490 0 0,19-193-1969 0 0,16-257-275 0 0,2-33-1108 0 0,-6 42-1 0 0,1-55-462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4:35.8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37 339 720 0 0,'-24'-63'8850'0'0,"21"51"-7865"0"0,0 0 0 0 0,0 0-1 0 0,0-16 1 0 0,2 21-869 0 0,1-1 0 0 0,1 1-1 0 0,-1-1 1 0 0,1 1 0 0 0,0-1 0 0 0,1 1-1 0 0,0 0 1 0 0,0 0 0 0 0,0-1 0 0 0,1 1 0 0 0,0 1-1 0 0,0-1 1 0 0,1 0 0 0 0,0 1 0 0 0,7-9-1 0 0,-5 7-111 0 0,0 1-1 0 0,0 0 1 0 0,1 0-1 0 0,0 1 1 0 0,0 0-1 0 0,1 0 0 0 0,-1 0 1 0 0,1 1-1 0 0,0 0 1 0 0,1 1-1 0 0,-1 0 1 0 0,1 0-1 0 0,0 1 0 0 0,0 0 1 0 0,0 1-1 0 0,0 0 1 0 0,1 0-1 0 0,-1 1 1 0 0,0 0-1 0 0,1 0 1 0 0,-1 1-1 0 0,1 1 0 0 0,-1 0 1 0 0,0 0-1 0 0,1 0 1 0 0,-1 1-1 0 0,0 1 1 0 0,0 0-1 0 0,0 0 0 0 0,0 0 1 0 0,-1 1-1 0 0,11 6 1 0 0,-9-4 7 0 0,-1 0 0 0 0,1 1 0 0 0,-1 0 0 0 0,0 0 0 0 0,-1 1 0 0 0,0 0 0 0 0,0 0 0 0 0,-1 1 0 0 0,0 0 0 0 0,0 0 0 0 0,-1 1 1 0 0,0 0-1 0 0,-1 0 0 0 0,0 0 0 0 0,-1 1 0 0 0,6 19 0 0 0,-8-21 9 0 0,0 0-1 0 0,-1 0 1 0 0,0 0 0 0 0,-1 0 0 0 0,0 1 0 0 0,0-1 0 0 0,-1 0-1 0 0,0 0 1 0 0,0 0 0 0 0,-1 0 0 0 0,-1 0 0 0 0,1 0-1 0 0,-2-1 1 0 0,1 1 0 0 0,-1-1 0 0 0,0 1 0 0 0,-1-2 0 0 0,1 1-1 0 0,-2 0 1 0 0,1-1 0 0 0,-9 9 0 0 0,-5 1 81 0 0,0-1 0 0 0,-1-1 0 0 0,0-1 1 0 0,-2-1-1 0 0,1 0 0 0 0,-2-2 0 0 0,-34 14 0 0 0,22-10-30 0 0,-10 6-180 0 0,45-21 123 0 0,-1 1 0 0 0,0-1 0 0 0,1 1 0 0 0,-1-1 0 0 0,1 1 0 0 0,-1-1 1 0 0,1 1-1 0 0,-1 0 0 0 0,1-1 0 0 0,-1 1 0 0 0,1 0 0 0 0,0-1 1 0 0,-1 1-1 0 0,1 0 0 0 0,0 0 0 0 0,0-1 0 0 0,-1 1 0 0 0,1 0 0 0 0,0 0 1 0 0,0-1-1 0 0,0 1 0 0 0,0 0 0 0 0,0 0 0 0 0,0 0 0 0 0,0-1 1 0 0,0 1-1 0 0,0 0 0 0 0,1 0 0 0 0,-1-1 0 0 0,0 1 0 0 0,0 0 0 0 0,1 0 1 0 0,-1-1-1 0 0,0 1 0 0 0,1 0 0 0 0,-1-1 0 0 0,1 1 0 0 0,-1 0 1 0 0,1-1-1 0 0,0 2 0 0 0,26 27 667 0 0,-23-25-643 0 0,22 23 208 0 0,-1 2-1 0 0,-2 1 1 0 0,28 45-1 0 0,46 108-2776 0 0,-93-173 1576 0 0,7 11-1452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4:36.3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226 31 872 0 0,'-4'-25'13506'0'0,"2"20"-12403"0"0,-6 5-919 0 0,1-1-1 0 0,0 1 0 0 0,0 0 0 0 0,0 1 0 0 0,-1 0 0 0 0,1 0 0 0 0,0 1 0 0 0,0-1 1 0 0,1 2-1 0 0,-1-1 0 0 0,0 1 0 0 0,1 0 0 0 0,-13 7 0 0 0,11-4-24 0 0,0 0-1 0 0,1 0 1 0 0,-1 1-1 0 0,1 0 1 0 0,0 0-1 0 0,1 1 1 0 0,0 0 0 0 0,0 0-1 0 0,-7 14 1 0 0,8-12-77 0 0,0 0 1 0 0,0 0-1 0 0,1 1 0 0 0,1 0 1 0 0,0 0-1 0 0,0 0 1 0 0,1 0-1 0 0,0 0 1 0 0,1 0-1 0 0,0 1 1 0 0,1-1-1 0 0,0 0 1 0 0,1 1-1 0 0,1-1 0 0 0,-1 0 1 0 0,2 0-1 0 0,-1 0 1 0 0,7 17-1 0 0,-4-19-168 0 0,1 1 1 0 0,-1-1-1 0 0,1 0 0 0 0,1 0 0 0 0,0-1 0 0 0,0 0 0 0 0,0 0 0 0 0,1 0 0 0 0,0-1 1 0 0,1-1-1 0 0,0 1 0 0 0,0-1 0 0 0,0-1 0 0 0,1 0 0 0 0,-1 0 0 0 0,19 6 0 0 0,-17-8-856 0 0,1 0-1 0 0,-1 0 0 0 0,21 1 0 0 0,-20-3-921 0 0,0-1 0 0 0,0 0 0 0 0,21-4-1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6:31.9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432 185 1676 0 0,'8'-30'7089'0'0,"-7"24"-6728"0"0,0 0 0 0 0,0 0 0 0 0,1 0 0 0 0,0 0 0 0 0,0 1 0 0 0,4-8 0 0 0,-5 11-329 0 0,14-24 2223 0 0,-15 23-2173 0 0,0 1 1 0 0,0-1-1 0 0,0 1 0 0 0,0-1 0 0 0,-1 1 1 0 0,0-1-1 0 0,1 1 0 0 0,-1 0 0 0 0,0-1 0 0 0,0 1 1 0 0,0 0-1 0 0,0 0 0 0 0,-1 0 0 0 0,1-1 0 0 0,0 1 1 0 0,-1 0-1 0 0,0 1 0 0 0,1-1 0 0 0,-1 0 1 0 0,0 0-1 0 0,0 1 0 0 0,0-1 0 0 0,-3-1 0 0 0,0 0-12 0 0,0-1 0 0 0,0 1 0 0 0,-1 1 0 0 0,1-1 0 0 0,-1 1 0 0 0,1-1 0 0 0,-1 2 0 0 0,-11-3-1 0 0,5 3 28 0 0,1 1 0 0 0,-1 1-1 0 0,1 0 1 0 0,-1 0 0 0 0,1 1-1 0 0,0 1 1 0 0,-1 0 0 0 0,1 0-1 0 0,0 1 1 0 0,1 1 0 0 0,-1 0-1 0 0,-18 12 1 0 0,9-4 24 0 0,0 1-1 0 0,1 1 1 0 0,1 1 0 0 0,0 0 0 0 0,-17 22-1 0 0,25-25-53 0 0,0 0-1 0 0,1 0 1 0 0,0 1-1 0 0,1 0 0 0 0,1 0 1 0 0,0 1-1 0 0,1 0 0 0 0,1 0 1 0 0,-7 31-1 0 0,11-37-37 0 0,-1 0-1 0 0,1-1 0 0 0,1 1 1 0 0,0 0-1 0 0,0-1 0 0 0,0 1 1 0 0,1 0-1 0 0,1 0 1 0 0,0-1-1 0 0,0 1 0 0 0,0-1 1 0 0,1 0-1 0 0,0 0 1 0 0,1 0-1 0 0,0 0 0 0 0,0 0 1 0 0,1-1-1 0 0,-1 1 0 0 0,11 10 1 0 0,-9-12-16 0 0,0 0 1 0 0,0 0 0 0 0,1-1-1 0 0,0 0 1 0 0,0 0 0 0 0,0 0-1 0 0,0-1 1 0 0,1 0-1 0 0,0-1 1 0 0,0 0 0 0 0,0 0-1 0 0,0 0 1 0 0,0-1 0 0 0,0-1-1 0 0,1 1 1 0 0,8-1 0 0 0,-9-1-12 0 0,-1 0 0 0 0,0 0 1 0 0,1-1-1 0 0,-1-1 0 0 0,0 1 1 0 0,0-1-1 0 0,0 0 0 0 0,0-1 1 0 0,0 1-1 0 0,0-2 1 0 0,-1 1-1 0 0,1-1 0 0 0,-1 0 1 0 0,0 0-1 0 0,0 0 0 0 0,-1-1 1 0 0,1 0-1 0 0,8-10 0 0 0,-4 2 20 0 0,0 0-1 0 0,-1-1 0 0 0,0 0 0 0 0,-1-1 0 0 0,0 0 0 0 0,6-20 0 0 0,24-98 956 0 0,-27 90-373 0 0,23-62 0 0 0,-32 99-610 0 0,1 1 1 0 0,0 0 0 0 0,0-1-1 0 0,0 1 1 0 0,0 0 0 0 0,1 1-1 0 0,0-1 1 0 0,0 1-1 0 0,0-1 1 0 0,1 1 0 0 0,-1 0-1 0 0,1 1 1 0 0,0-1 0 0 0,0 1-1 0 0,0 0 1 0 0,1 0 0 0 0,6-2-1 0 0,-8 4-36 0 0,-1 0 0 0 0,1 0 0 0 0,-1 1 0 0 0,1 0-1 0 0,-1-1 1 0 0,1 1 0 0 0,-1 0 0 0 0,1 1 0 0 0,-1-1 0 0 0,0 1-1 0 0,1-1 1 0 0,-1 1 0 0 0,1 0 0 0 0,-1 0 0 0 0,0 0 0 0 0,0 1-1 0 0,1-1 1 0 0,-1 1 0 0 0,0 0 0 0 0,-1 0 0 0 0,1 0 0 0 0,0 0 0 0 0,0 0-1 0 0,-1 1 1 0 0,1-1 0 0 0,-1 1 0 0 0,0 0 0 0 0,0 0 0 0 0,0 0-1 0 0,3 5 1 0 0,5 10-43 0 0,-1 0 0 0 0,-1 0 0 0 0,-1 0 0 0 0,0 1 0 0 0,-1 0 0 0 0,-1 1 0 0 0,-1-1 0 0 0,2 32 0 0 0,-4-20 70 0 0,-1 0-1 0 0,-2 1 1 0 0,-2-1 0 0 0,-10 53-1 0 0,10-69 100 0 0,-1-1 1 0 0,-10 24-1 0 0,14-36-63 0 0,1-17 5 0 0,2 6-35 0 0,0 0 0 0 0,1 0 0 0 0,0 0 1 0 0,0 1-1 0 0,1 0 0 0 0,9-11 1 0 0,4-11 25 0 0,12-21 164 0 0,2 0 0 0 0,3 2 1 0 0,1 2-1 0 0,3 1 0 0 0,1 2 0 0 0,60-50 0 0 0,-94 89-191 0 0,0 0-1 0 0,0 0 1 0 0,1 1-1 0 0,0 0 1 0 0,0 1-1 0 0,0 0 1 0 0,0 0-1 0 0,0 0 1 0 0,12-2-1 0 0,-16 4-1 0 0,0 1 0 0 0,0 0 0 0 0,0 0 0 0 0,0 0 0 0 0,0 0 0 0 0,0 0 0 0 0,1 1 1 0 0,-1 0-1 0 0,0-1 0 0 0,-1 1 0 0 0,1 0 0 0 0,0 0 0 0 0,0 1 0 0 0,0-1 0 0 0,0 0 0 0 0,-1 1 0 0 0,1 0 0 0 0,-1 0 0 0 0,1-1 0 0 0,-1 1 0 0 0,0 1 0 0 0,0-1 0 0 0,0 0 0 0 0,0 1 0 0 0,2 3 0 0 0,5 7-14 0 0,-1 1-1 0 0,0 1 0 0 0,-1 0 1 0 0,-1 0-1 0 0,6 20 0 0 0,16 83 7 0 0,-21-80 73 0 0,2-1 0 0 0,16 45-1 0 0,-16-61-248 0 0,1 0 0 0 0,0-2 0 0 0,2 1 0 0 0,0-1 1 0 0,21 24-1 0 0,-24-33-470 0 0,0 0 0 0 0,1-1 0 0 0,1 0 0 0 0,12 9 0 0 0,-15-14-408 0 0,-1 1 1 0 0,1-1-1 0 0,0-1 0 0 0,0 1 0 0 0,0-1 0 0 0,0 0 0 0 0,12 1 0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3:16.9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400.74951"/>
      <inkml:brushProperty name="anchorY" value="-10360.56836"/>
      <inkml:brushProperty name="scaleFactor" value="0.5"/>
    </inkml:brush>
  </inkml:definitions>
  <inkml:trace contextRef="#ctx0" brushRef="#br0">1 0 36 0 0,'0'0'9628'0'0,"0"2"-9553"0"0,0 0 53 0 0,0 0-29 0 0,0 0-16 0 0,0 2-9 0 0,1-2-9 0 0,-1 1-14 0 0,1 1 50 0 0,-1 0-7 0 0,1 1-9 0 0,0-1 38 0 0,0 2-21 0 0,0-2-7 0 0,0 3-25 0 0,0-2 43 0 0,0 2-33 0 0,0 0 20 0 0,0 0-5 0 0,0 2-88 0 0,-1-2 133 0 0,1 2-48 0 0,0 1 3 0 0,0 1-2 0 0,-1 0 51 0 0,0 0-62 0 0,1 0 49 0 0,-1 1-99 0 0,0 0 89 0 0,0 0-133 0 0,1 2 151 0 0,-1 0-70 0 0,2 1 111 0 0,-1 0-136 0 0,0 1 99 0 0,2 0-124 0 0,-2 1 109 0 0,2 0-123 0 0,-1 1 110 0 0,0 1-122 0 0,1 0 105 0 0,-1 1-74 0 0,1 1-10 0 0,-1 0 12 0 0,0 1 6 0 0,1 0 8 0 0,0 1 12 0 0,-1 0 8 0 0,1 1-25 0 0,0 0-38 0 0,-1 0 107 0 0,1 0-48 0 0,0 0 93 0 0,-1 1-108 0 0,1-1 77 0 0,-1 0-75 0 0,0 0 67 0 0,0 0-95 0 0,0-1 83 0 0,0 1-110 0 0,1-1 98 0 0,-1 1-106 0 0,0-1 119 0 0,1-1-92 0 0,-1 1 90 0 0,1-1-77 0 0,-1 0 79 0 0,1 1-83 0 0,-1 0 76 0 0,1-1-75 0 0,-1 1 60 0 0,1 0-61 0 0,0-1 79 0 0,0 2-61 0 0,-1-1 103 0 0,1 0-5 0 0,0 1-38 0 0,-1 0-63 0 0,1 0 72 0 0,0 1-115 0 0,-1-1 84 0 0,1 1-79 0 0,-1 0 74 0 0,1 0-65 0 0,0-1 72 0 0,-1 0-106 0 0,1 0 102 0 0,0 0-88 0 0,0 0 92 0 0,0-1-79 0 0,0 1 99 0 0,0-1-117 0 0,0-1 124 0 0,1 1-117 0 0,-1-1 96 0 0,0 0-113 0 0,1 0 108 0 0,-1-1-99 0 0,0 0 99 0 0,0 1-103 0 0,-1 0 91 0 0,1 0-98 0 0,0 0 85 0 0,0-1-72 0 0,0 1 76 0 0,-1 1-87 0 0,1-1 106 0 0,-1 1-112 0 0,1 1 109 0 0,-1-1-103 0 0,0 0 101 0 0,0 1-104 0 0,0-1 105 0 0,0 1-106 0 0,0 0 115 0 0,0-1-48 0 0,0 0 12 0 0,0 1-15 0 0,-1-2 3 0 0,1 2 2 0 0,0-2 9 0 0,-1 1 7 0 0,1 0-20 0 0,-1 0 11 0 0,1 1-8 0 0,-1-1-12 0 0,1 1 3 0 0,-1 0-7 0 0,0 0 6 0 0,-1 0-1 0 0,1 0 4 0 0,-1 0-10 0 0,1 0 4 0 0,0 1-16 0 0,-1 0 27 0 0,1 0-8 0 0,0 0 7 0 0,-1 0-5 0 0,1 1-3 0 0,0 0 33 0 0,0 0 9 0 0,1 0-14 0 0,-1 0-4 0 0,1 0-8 0 0,0 0-17 0 0,-1 0 18 0 0,1-1-17 0 0,0 1 15 0 0,0 0-14 0 0,0 0 19 0 0,0 0-11 0 0,0 0 8 0 0,0 0-6 0 0,0-1-12 0 0,0 1-7 0 0,0 0 16 0 0,0 0-6 0 0,0 0 2 0 0,-1 0-10 0 0,0 0-24 0 0,1-1-8 0 0,-1 0 51 0 0,0 1-63 0 0,-1-1 91 0 0,1 0-79 0 0,-1 1 72 0 0,0-1-48 0 0,0 1 60 0 0,0-1-63 0 0,1 1 62 0 0,-1-1-75 0 0,0 1 59 0 0,0-1-56 0 0,1 1 68 0 0,-1 0-86 0 0,0-1 69 0 0,0 0-64 0 0,0 1 74 0 0,0-1-83 0 0,0 0 77 0 0,0 0-9 0 0,0 0-2 0 0,0 0-15 0 0,0 0 19 0 0,0-1-17 0 0,0 0 6 0 0,-1 0-7 0 0,1-2 2 0 0,-1 0 3 0 0,1 0-24 0 0,0-2-2 0 0,-1 1 18 0 0,0 0-20 0 0,0-1 20 0 0,0 0-20 0 0,0 0 20 0 0,0 0-20 0 0,0 0-22 0 0,0-1 62 0 0,0 0-53 0 0,-1-1 36 0 0,1 0-37 0 0,0 0 52 0 0,0 0-49 0 0,1 0 62 0 0,0 0-50 0 0,0 0 2 0 0,0-1 22 0 0,0 1 1 0 0,0-1 15 0 0,0 0-22 0 0,0 0-11 0 0,0 0 40 0 0,0 1-55 0 0,0-2 45 0 0,0 1-10 0 0,0 0 36 0 0,0 1-46 0 0,0-1 25 0 0,0 1-32 0 0,1-1 9 0 0,0 0 0 0 0,0 1-10 0 0,0-1 18 0 0,1 0-2 0 0,-1 0-12 0 0,0 0 22 0 0,1 0-30 0 0,-1 0 28 0 0,1 0-32 0 0,-1 0 38 0 0,0-1-31 0 0,0 1 14 0 0,1-1-13 0 0,-1 1 4 0 0,0-1-26 0 0,1 0 59 0 0,-1 0-60 0 0,1 0 9 0 0,-1 0 7 0 0,0 0 24 0 0,0-1-35 0 0,-1 1 40 0 0,1 0-22 0 0,-1-1 8 0 0,0 1 12 0 0,1 0 28 0 0,-1-1-20 0 0,0 1-25 0 0,1 0 22 0 0,-1-1-5 0 0,1 1-8 0 0,-1-1 8 0 0,1 1-12 0 0,-1 0-10 0 0,0-1 20 0 0,0 1-2 0 0,0 0-22 0 0,1 0-16 0 0,-1 0 27 0 0,1 0 13 0 0,-1 0-27 0 0,0 0 20 0 0,0 1 3 0 0,1-1-15 0 0,-1 0 19 0 0,1 0-6 0 0,-1 0-12 0 0,0 0 13 0 0,0 1 38 0 0,0-1-30 0 0,0 0 12 0 0,0 0-13 0 0,0 0 4 0 0,0 0-35 0 0,0 0 38 0 0,1 0-23 0 0,-1-1 8 0 0,1 0-49 0 0,0 0 56 0 0,-1-1-29 0 0,1 1 24 0 0,-1-1-11 0 0,1 0-1 0 0,-1 1-4 0 0,0-1 1 0 0,1 1 17 0 0,-1 0-23 0 0,0 0 12 0 0,0-1 1 0 0,0 1-14 0 0,0-1 18 0 0,0 1-16 0 0,0 0 1 0 0,0-1 33 0 0,0 1-30 0 0,1 0-3 0 0,0 0 15 0 0,-1 0-11 0 0,1 0-1 0 0,-1 0 1 0 0,0 0 22 0 0,1 0 3 0 0,-1 0-41 0 0,0 0 8 0 0,0 1-4 0 0,0-1 13 0 0,0 0-4 0 0,1 0-12 0 0,0 0-1 0 0,0 0 42 0 0,0 0-41 0 0,0 0 14 0 0,1-1-9 0 0,-1 1 7 0 0,0 0 2 0 0,0 0-6 0 0,0-1-34 0 0,0 1 70 0 0,0 0-70 0 0,0 0 60 0 0,0 0-92 0 0,1-1 134 0 0,-1 1-97 0 0,0 0 54 0 0,1 0-42 0 0,-1 0 39 0 0,0-1-35 0 0,0 1 38 0 0,0-1-72 0 0,0 0 92 0 0,0-1-71 0 0,0 1 59 0 0,0-1-58 0 0,0 1 64 0 0,0-1-71 0 0,0-1 63 0 0,0 0-52 0 0,1 0 58 0 0,-1 0-68 0 0,0-1 76 0 0,0 1-65 0 0,0-1 43 0 0,0 0-35 0 0,0 1 37 0 0,0-1-48 0 0,-1 0 42 0 0,1 1-46 0 0,-1 0 56 0 0,1-1-59 0 0,-1 0 60 0 0,1 1-65 0 0,-1 0 81 0 0,0-1-53 0 0,1 1 22 0 0,-1-1-6 0 0,0 1-22 0 0,0-1 34 0 0,1 0-6 0 0,-1 1-12 0 0,1-1 38 0 0,-1 1-49 0 0,1-1 24 0 0,0 2-16 0 0,0-1 3 0 0,0 0-1 0 0,0 0-14 0 0,0 1 46 0 0,-1-1-51 0 0,0 0 21 0 0,1 0 7 0 0,-1 1-12 0 0,1-1 9 0 0,0 0-8 0 0,0 1 54 0 0,0-1-66 0 0,-1 1 26 0 0,1 0-233 0 0,-1 1 340 0 0,0 0-339 0 0,1 0 390 0 0,0 1-395 0 0,0 0 331 0 0,-1 0-282 0 0,2 0 348 0 0,-1-1-125 0 0,-1 1 35 0 0,1 0 27 0 0,-1 0-74 0 0,1 1 27 0 0,-1-1-16 0 0,0 1 3 0 0,1-1-15 0 0,-1 1-5 0 0,1 0 0 0 0,-1-1-15 0 0,1 1-10 0 0,0 0 21 0 0,-1 1-17 0 0,1-1 0 0 0,-1 0 6 0 0,0 1 2 0 0,1-1-29 0 0,0 0 23 0 0,-1 1 6 0 0,1-1-25 0 0,1 0 27 0 0,-1 1 14 0 0,0-1-26 0 0,0 1-5 0 0,0-1 29 0 0,0 0-43 0 0,0 0 19 0 0,0-1 7 0 0,0 1 11 0 0,-1-1-44 0 0,1 1 28 0 0,-1-1-19 0 0,1 1 4 0 0,0-1 4 0 0,-1 0-2 0 0,1 1 6 0 0,-1-1-16 0 0,1 0 19 0 0,-1 0-11 0 0,1 0 9 0 0,-1-1 44 0 0,0 1-41 0 0,1 0-4 0 0,-1-1-17 0 0,0 0 12 0 0,0 0-10 0 0,0-1 12 0 0,0 1-3 0 0,0-1 38 0 0,0 0-75 0 0,0 1 42 0 0,0-1 4 0 0,0 0-3 0 0,0 0-2 0 0,0 0 11 0 0,0 0-12 0 0,0 0 31 0 0,0 0-46 0 0,0 0 23 0 0,0 0-2 0 0,0-1-10 0 0,0 1 40 0 0,0 0-277 0 0,1-1 370 0 0,0 1-377 0 0,0-1 386 0 0,-1 1-358 0 0,1 0 366 0 0,0 0-338 0 0,0 0 346 0 0,0 1-336 0 0,-1 0 348 0 0,0-1-355 0 0,1 1 340 0 0,-1 0-335 0 0,1 0 388 0 0,-1 0-362 0 0,0-1 326 0 0,0 1-363 0 0,0-1 359 0 0,0 0-357 0 0,1 0 395 0 0,-1 0-402 0 0,1 1 394 0 0,-1-1-161 0 0,0 1 32 0 0,0 1-19 0 0,0-1-6 0 0,-1 0 13 0 0,1 0-61 0 0,0 1 51 0 0,-1 0-37 0 0,1-1-3 0 0,0 1 20 0 0,0 0-31 0 0,-1-1 9 0 0,1 1-8 0 0,0 0 11 0 0,-1-1 2 0 0,1 1-10 0 0,0-1 12 0 0,0 0 2 0 0,0-1-10 0 0,0 0-2 0 0,0 1 1 0 0,0-1 13 0 0,0 0-23 0 0,0 0 3 0 0,0 0 36 0 0,0-1-58 0 0,0 0 38 0 0,0 0-13 0 0,0 0-6 0 0,0 0 16 0 0,0-1-14 0 0,0 1 32 0 0,-1 0-51 0 0,0 0 30 0 0,0-1-5 0 0,0 1 0 0 0,0-1 1 0 0,0 0 14 0 0,0 1-18 0 0,0-1-64 0 0,0 0 97 0 0,0 0-27 0 0,0 0 9 0 0,0 0-13 0 0,0 0 23 0 0,1 1-27 0 0,-1-1 9 0 0,0 1 6 0 0,1-1-7 0 0,-1 1-6 0 0,0-1 10 0 0,0 0 11 0 0,0 1-36 0 0,1 0 21 0 0,0-1-2 0 0,-1 1-1 0 0,0-1 6 0 0,1 1-7 0 0,-1 0 8 0 0,-1 0-3 0 0,1-1 1 0 0,0 1 0 0 0,1 0 5 0 0,-1-1-231 0 0,0 1 356 0 0,0 0-372 0 0,0 0 367 0 0,0 0-338 0 0,1 0 354 0 0,-1 1-357 0 0,1-1 393 0 0,-1 0-305 0 0,1 0 244 0 0,-1 0-302 0 0,0-1 330 0 0,1 1-341 0 0,-1 0 378 0 0,1 0-378 0 0,0 1 372 0 0,-1-1-345 0 0,1 0 336 0 0,0 0-351 0 0,0 0 357 0 0,1 0-360 0 0,-1 0 379 0 0,0-1-385 0 0,0 1 374 0 0,1-1-365 0 0,0 0 347 0 0,0 0-342 0 0,-1-1 349 0 0,1 0-347 0 0,-1 0 343 0 0,1-2-346 0 0,0 2 342 0 0,-1-2-332 0 0,1 2 343 0 0,0-2-341 0 0,-1 2 322 0 0,1-2-250 0 0,-1 1 229 0 0,0-2-75 0 0,1 2-13 0 0,-1-3 9 0 0,1 2 4 0 0,0-2-72 0 0,0 2 49 0 0,0-1-23 0 0,0 0-3 0 0,-1 0 6 0 0,1 0-3 0 0,0-1 10 0 0,0 1-49 0 0,0-1 20 0 0,0 1 24 0 0,0-1-18 0 0,0 1-12 0 0,0-1 19 0 0,1 1-21 0 0,-1-1 29 0 0,1 1-22 0 0,0-1 26 0 0,0 1-27 0 0,-1-2 4 0 0,2 2 27 0 0,-2-1 38 0 0,2 1-24 0 0,-1 0-8 0 0,1 0-5 0 0,-1-1 18 0 0,2 2-44 0 0,-2-2 32 0 0,1 1-53 0 0,0-1 43 0 0,1 1-23 0 0,-1-1 1 0 0,1 1-4 0 0,-1-1 10 0 0,2 1 2 0 0,-1-1-10 0 0,1 1-2 0 0,-1-1 24 0 0,2 0-21 0 0,-1 0 16 0 0,0 0 15 0 0,0 0-38 0 0,1-1 13 0 0,-2 0-5 0 0,2 1 37 0 0,1 0-19 0 0,-1-1-16 0 0,1 0 0 0 0,-2 0-20 0 0,2 0 24 0 0,-2-1-9 0 0,2 0 8 0 0,-1 0 12 0 0,1 1-12 0 0,-2-1-5 0 0,2 0-13 0 0,-1-1 22 0 0,1 1 6 0 0,-1-1-29 0 0,2 0 29 0 0,-2 0 23 0 0,1 0-49 0 0,-1-1 3 0 0,3 1 21 0 0,-2 0-31 0 0,1-1 28 0 0,-1-1-23 0 0,3 1 35 0 0,-3-1-61 0 0,2 1 51 0 0,-1-1-17 0 0,1 0 5 0 0,-2-1 9 0 0,3 1-21 0 0,-1-1 44 0 0,2 1-69 0 0,-2-1 49 0 0,3 0-21 0 0,-2 0 15 0 0,2 0-12 0 0,-3 0-2 0 0,3 0 10 0 0,-2 0-12 0 0,1 0 22 0 0,-1 0-16 0 0,2 0 10 0 0,-3 0 2 0 0,3 0 13 0 0,-2-1-17 0 0,2 1-8 0 0,-3-1 11 0 0,2 0-32 0 0,-1 0 42 0 0,1 1-23 0 0,-3-1 21 0 0,3 1-47 0 0,-3-1 51 0 0,2 1-11 0 0,-2-1-16 0 0,1 1 16 0 0,-1-1 9 0 0,1 1-12 0 0,-1-1-24 0 0,1 0 35 0 0,-2 0-21 0 0,2 1 1 0 0,-1-1 1 0 0,2 0 27 0 0,-2 0-31 0 0,1 0 10 0 0,-1 0-3 0 0,2 0-14 0 0,-1 0-1 0 0,1-2 9 0 0,-1 2 6 0 0,2-2-57 0 0,-2 2 26 0 0,2-2-19 0 0,-2 2 17 0 0,2-1 4 0 0,-2 1 5 0 0,2-1-6 0 0,-2 1-11 0 0,2-1 22 0 0,-2 1-8 0 0,2-1 12 0 0,-3 1-21 0 0,2-1 49 0 0,-3 1-34 0 0,3 0 12 0 0,-3 0 2 0 0,3-1-7 0 0,-3 1-6 0 0,2 0 20 0 0,-1 0 16 0 0,1-1-40 0 0,-2 1 22 0 0,3-1-2 0 0,-3 1 4 0 0,3 0-10 0 0,-1 0 8 0 0,1 0 6 0 0,-1 0-15 0 0,1-1 14 0 0,-1 1 5 0 0,2-1 4 0 0,-2 0-15 0 0,3 0 19 0 0,-3 1-29 0 0,3-1-62 0 0,-3 0 106 0 0,2 0-41 0 0,-2 1 20 0 0,1-1 2 0 0,-1 1 4 0 0,2-1-43 0 0,-3 1 32 0 0,3 0-17 0 0,-3 0 14 0 0,3-1-17 0 0,-3 2 10 0 0,2-1 15 0 0,-1 0-14 0 0,1 1 14 0 0,-1-1-12 0 0,1 1 8 0 0,-1-1-3 0 0,3 0 6 0 0,-3 0-7 0 0,3 0-16 0 0,-3 1 19 0 0,4-1 7 0 0,-3 1-2 0 0,3-1-12 0 0,-2 1 13 0 0,3-1-13 0 0,-3 1 17 0 0,3-1-10 0 0,-2 1-15 0 0,4-2 19 0 0,-3 1-12 0 0,2 0 23 0 0,-3 0-44 0 0,4 0 32 0 0,-3 1-16 0 0,3-1 14 0 0,0 1-17 0 0,1 1 19 0 0,-3-1 3 0 0,4 1-33 0 0,-4 0 48 0 0,3 0-38 0 0,-3-1 11 0 0,3 1 6 0 0,-1 1 17 0 0,1-1-24 0 0,-3 0 0 0 0,3 1 22 0 0,-4-1-44 0 0,3 1 22 0 0,-4-1 12 0 0,3 0-5 0 0,-1 0-20 0 0,-2 1 20 0 0,3-1-7 0 0,-3 1-7 0 0,2-1 30 0 0,-2 0-28 0 0,3 0 15 0 0,-2 0-24 0 0,3 1 26 0 0,0-1 5 0 0,-2 1-20 0 0,2-1 3 0 0,-3 0 27 0 0,2 0-32 0 0,-2-1 5 0 0,3 1-10 0 0,-4 0 29 0 0,4 0-14 0 0,-3 0-27 0 0,2-1 46 0 0,-2 1-52 0 0,2-1 43 0 0,-3 1-32 0 0,2 0 33 0 0,-2-1-28 0 0,1 1 9 0 0,-2 0 58 0 0,3-1-93 0 0,-3 1 54 0 0,2 0-12 0 0,-2-1 10 0 0,3 0-24 0 0,-3 1 40 0 0,2-1-46 0 0,-2 0-64 0 0,2 0 110 0 0,-2 0-18 0 0,2 0-12 0 0,-2 1 9 0 0,2-1 20 0 0,-3 0-48 0 0,3-1 24 0 0,-2 1 11 0 0,2 1-10 0 0,-2-1-9 0 0,2 0 3 0 0,-2 0 26 0 0,2 0-50 0 0,-2 0 44 0 0,3 0-14 0 0,-3 0-5 0 0,2 1-3 0 0,-2-1-4 0 0,3 0 15 0 0,-3 0-19 0 0,2 0 11 0 0,-1 0 5 0 0,1-1-20 0 0,-1 1 35 0 0,2 0-6 0 0,-2-1-26 0 0,2 1 23 0 0,-1 0-13 0 0,1 0 13 0 0,1-1-26 0 0,-2 0 12 0 0,1 0 23 0 0,-3 0-49 0 0,3 0 25 0 0,-3 0 15 0 0,3 0-24 0 0,-3 1 0 0 0,4-1 18 0 0,-4 0 2 0 0,4 0-18 0 0,-4 0 7 0 0,4 0 16 0 0,-4 0-15 0 0,3 0 5 0 0,-2 0 18 0 0,2 0-34 0 0,-2 0 20 0 0,3 0-1 0 0,-4 1-15 0 0,4-1 10 0 0,-3 0-9 0 0,3 1 36 0 0,-3-1-76 0 0,4 0 60 0 0,-4 1-19 0 0,4-2 19 0 0,0 1-9 0 0,0 0-5 0 0,-3 0 1 0 0,3 0-24 0 0,0 0 43 0 0,-3 0-4 0 0,3 0-11 0 0,0 0-18 0 0,-2 0 37 0 0,2 0-22 0 0,-4 0 2 0 0,5 1-8 0 0,-4-1 20 0 0,4 1-12 0 0,-3 0-9 0 0,2-1-86 0 0,-2 1 131 0 0,2-1-34 0 0,-3 1 13 0 0,2 0-8 0 0,-2 0-82 0 0,1 0 121 0 0,-2-1-138 0 0,3 1 140 0 0,-3 0-23 0 0,4-1-95 0 0,-1 1 140 0 0,-1-1-54 0 0,2 0-6 0 0,0 0 14 0 0,-2 0-33 0 0,3 0 28 0 0,-3 0-24 0 0,2 1 7 0 0,-3-1 7 0 0,3 1 17 0 0,-3 0-42 0 0,3-1 18 0 0,-4 1-12 0 0,3 0 8 0 0,-3-1 16 0 0,3 1-24 0 0,-3-1 28 0 0,2 1-46 0 0,-3 0 46 0 0,3-1-34 0 0,-3 1 30 0 0,2 0-28 0 0,-2 0 18 0 0,2 0-28 0 0,-3 0 12 0 0,3-1 18 0 0,-3 1-19 0 0,3 0 12 0 0,-3 0-23 0 0,3-1 49 0 0,-3 1-38 0 0,3-1 3 0 0,-3 1 8 0 0,3 0-3 0 0,-2 0 6 0 0,2 0 3 0 0,-2 0 13 0 0,3 0-36 0 0,-3 0 12 0 0,3 0-10 0 0,-2 0 7 0 0,2 0-12 0 0,-2-1 3 0 0,2 1 4 0 0,-3 0-7 0 0,4-1-25 0 0,-4 0 7 0 0,5 0-46 0 0,-3 0 45 0 0,3 0-77 0 0,0-1 51 0 0,-3 0-134 0 0,3 0 201 0 0,-3 0-77 0 0,2 0 74 0 0,-3 0-81 0 0,3 0 95 0 0,-3 0-57 0 0,1 0 60 0 0,-2 0-58 0 0,3 1 27 0 0,-3 0-45 0 0,2-1 62 0 0,-2 1-28 0 0,2-1 42 0 0,-2 1-48 0 0,2-1 38 0 0,-3 1-34 0 0,3 0 37 0 0,-3 0-39 0 0,3 0 45 0 0,-3 0-75 0 0,2 0 79 0 0,-2 0-53 0 0,3 0 35 0 0,-2 0-29 0 0,1 0 56 0 0,-1 1-64 0 0,2-1 30 0 0,-3 0-9 0 0,3 0 10 0 0,-3 1-7 0 0,3-1 12 0 0,-2 1-3 0 0,2-1 10 0 0,-3 0-21 0 0,4 1 21 0 0,-3-1-21 0 0,2 0 24 0 0,-3 0-30 0 0,3 0 38 0 0,-2 1-68 0 0,2-1 85 0 0,-2 0-36 0 0,2 0 17 0 0,-2 0-30 0 0,3 0 26 0 0,-3 0-27 0 0,2 1 31 0 0,-2-1-23 0 0,3 1 21 0 0,-3-1-25 0 0,2 0 12 0 0,-1 1 6 0 0,2-1 16 0 0,-2-1-41 0 0,4 1 56 0 0,0-1-46 0 0,-3 1 84 0 0,3 0-113 0 0,1-1 106 0 0,-3 1-80 0 0,2-1 66 0 0,1 1-42 0 0,0-1 49 0 0,1 1-41 0 0,-1 0 22 0 0,0 0-34 0 0,0 0 46 0 0,0 0-61 0 0,-1 0 52 0 0,1-1-36 0 0,-1 2 34 0 0,1-2-56 0 0,1 1 87 0 0,0 0-125 0 0,0 1 131 0 0,0-1-91 0 0,1 0 64 0 0,0 0-82 0 0,0 0 116 0 0,1-1-114 0 0,0 1 91 0 0,0 0-92 0 0,1 0 77 0 0,0 0-74 0 0,0 0 63 0 0,1 0-66 0 0,0 0 85 0 0,0 0-72 0 0,2 0 70 0 0,0-1-82 0 0,1 1 90 0 0,0-1-102 0 0,1 0 115 0 0,0 0-170 0 0,0 0 171 0 0,0-1-109 0 0,0 1 80 0 0,0-1-97 0 0,0 1 104 0 0,-1 0-103 0 0,1 0 92 0 0,-1 0-84 0 0,-1-1 81 0 0,-1 1-94 0 0,0 0 107 0 0,0 1-111 0 0,-1-2 108 0 0,-1 1-84 0 0,0 0-96 0 0,-1 0 172 0 0,0 0-3 0 0,0 1-65 0 0,0-1 112 0 0,-1 1-160 0 0,0 0 155 0 0,0 0-137 0 0,0 1 120 0 0,-4 0-114 0 0,2 0 84 0 0,1 0-67 0 0,1 1 70 0 0,-1-1-85 0 0,1 1 104 0 0,0-1-101 0 0,1 0 101 0 0,-1 1-105 0 0,0-1 97 0 0,0 1-132 0 0,1-1 142 0 0,0 0-96 0 0,0 1 71 0 0,1-1-75 0 0,-1-1 129 0 0,1 1-150 0 0,1 0 122 0 0,0-1-131 0 0,0 0 135 0 0,1 1-116 0 0,0-1 115 0 0,0 1-117 0 0,1-1 110 0 0,1 1-99 0 0,0 0 94 0 0,1 0-88 0 0,0 0 60 0 0,0-1-52 0 0,0 1 104 0 0,-1 0-185 0 0,0 0 169 0 0,0 0-119 0 0,-1 0 99 0 0,0 0-102 0 0,0 0 96 0 0,-1 0-94 0 0,0 0 102 0 0,0 0-82 0 0,-1 0 81 0 0,0-1-84 0 0,-1 1 87 0 0,0 0-97 0 0,-1 1 90 0 0,0-1-70 0 0,-1 0 77 0 0,0 1-78 0 0,-1-1 89 0 0,0 1-91 0 0,-1-1 102 0 0,0 1-148 0 0,-3 0 143 0 0,2 0-110 0 0,-1 0 107 0 0,-3 0-115 0 0,3 0 114 0 0,-4 0-137 0 0,3 0-6 0 0,-3 0 120 0 0,2 1 15 0 0,-2-1-69 0 0,2 0 75 0 0,-3 1-80 0 0,2-1 74 0 0,-2 1-120 0 0,2-1 138 0 0,-3 0-109 0 0,3 1 89 0 0,-2-1-95 0 0,2 0 103 0 0,-2 0-88 0 0,3 0 78 0 0,-2 0-69 0 0,1 0 77 0 0,2 0-98 0 0,-3 0 86 0 0,4-1-97 0 0,-4 0 89 0 0,5 0-75 0 0,1 0 79 0 0,0-1-88 0 0,1 0 68 0 0,0-1-58 0 0,0 1 81 0 0,0 0-112 0 0,-1 0 119 0 0,1 0-84 0 0,0 1 87 0 0,0-1-90 0 0,1 1 32 0 0,-1 0-6 0 0,1 0-29 0 0,0 0 56 0 0,-1 0-13 0 0,1 0-4 0 0,-1 0 17 0 0,0 0-5 0 0,1 0 16 0 0,-2 0-13 0 0,1 1 9 0 0,-1-1 2 0 0,1 1-6 0 0,-1 0-2 0 0,0 0-4 0 0,0 0-32 0 0,0 0 51 0 0,-1 0-36 0 0,1 0 26 0 0,-1 0-7 0 0,1 1 7 0 0,-1-1-16 0 0,1 0-9 0 0,-1 1 35 0 0,0-1-12 0 0,1 0 10 0 0,-1 0 3 0 0,0 0 41 0 0,0 0-30 0 0,1 0-21 0 0,-1 0 26 0 0,1 0-16 0 0,-4 0-9 0 0,3 0 12 0 0,-3-1-23 0 0,4 1 12 0 0,-3 0-89 0 0,2 0 118 0 0,1 0-29 0 0,-2 0-8 0 0,1-1-16 0 0,-3 1 12 0 0,2 0 9 0 0,-2-1-12 0 0,2 1 46 0 0,-3-1-46 0 0,4 0 21 0 0,-4 1-16 0 0,3 0-6 0 0,-2 0-18 0 0,3 0 66 0 0,-4 0-26 0 0,4 0 6 0 0,0 0-8 0 0,0 1-8 0 0,-2-1-50 0 0,1 0 46 0 0,-3 0 30 0 0,2 0-28 0 0,-2 0 13 0 0,1 0-3 0 0,-2-1 0 0 0,2 0 0 0 0,-3 1-28 0 0,2-1 55 0 0,-2 1-27 0 0,2-1-5 0 0,-3 0 3 0 0,1 1-39 0 0,-2-1 52 0 0,-1 0-22 0 0,2 0-6 0 0,-1 0 8 0 0,-2 0-4 0 0,2 0-4 0 0,-2 0-12 0 0,-2 1-25 0 0,0-1 67 0 0,-2 0-17 0 0,2 0 2 0 0,0 0 8 0 0,0 0-3 0 0,-2 0-27 0 0,0 0-6 0 0,-1 0 47 0 0,0 0-35 0 0,2 0 27 0 0,1 0-21 0 0,-1-1-13 0 0,0 1 32 0 0,-1 0-67 0 0,-1 0 62 0 0,0 0-6 0 0,-1 0-12 0 0,0 0-3 0 0,3 0 5 0 0,-1 1 6 0 0,0 0-20 0 0,0-1 49 0 0,-1 1-1 0 0,0-1 657 0 0,-4 0-1336 0 0,-1 1 430 0 0,1-1-73 0 0,0 0-72 0 0,1 1-162 0 0,0-1-323 0 0,-1 0-187 0 0,0-1-322 0 0,0 1-667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3:44.90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673.03125"/>
      <inkml:brushProperty name="anchorY" value="-29088.32813"/>
      <inkml:brushProperty name="scaleFactor" value="0.5"/>
    </inkml:brush>
  </inkml:definitions>
  <inkml:trace contextRef="#ctx0" brushRef="#br0">0 540 700 0 0,'0'0'7846'0'0,"2"1"-7469"0"0,1 0-144 0 0,-1 0 81 0 0,0 0-136 0 0,0 0 114 0 0,2-1-114 0 0,-1 1 52 0 0,1-1-40 0 0,3 0 0 0 0,-1 0-34 0 0,3 0-28 0 0,-2-1-28 0 0,4 1 10 0 0,-2 0-7 0 0,3 0 15 0 0,-2 0-13 0 0,3 1-33 0 0,-1-1 37 0 0,3 1-172 0 0,1-1 223 0 0,2 1-157 0 0,1 1 105 0 0,0-1-112 0 0,0 0 107 0 0,2 0-76 0 0,-1 0 42 0 0,1 1-26 0 0,2-1 63 0 0,0 1-93 0 0,1-1 91 0 0,1 0-90 0 0,1 0 88 0 0,1 0-97 0 0,0-1 90 0 0,1 0-112 0 0,1 0 117 0 0,0-1-97 0 0,2 1 100 0 0,0-1-66 0 0,1 1 58 0 0,1-1-82 0 0,1 0 85 0 0,1 0-125 0 0,1 0 126 0 0,2 0-110 0 0,0-1 108 0 0,1 0-106 0 0,0 0 87 0 0,1 0-114 0 0,0 0 121 0 0,0 0-89 0 0,-1 0 79 0 0,1 0-79 0 0,-1 0 90 0 0,1 0-79 0 0,-2 1 71 0 0,1-1-109 0 0,-2 0 120 0 0,-1 0-103 0 0,0 1 92 0 0,-2-1-87 0 0,-2 1 77 0 0,0 0-98 0 0,0 0 89 0 0,-1 0-79 0 0,-1 1 89 0 0,0-1-97 0 0,-1 0 82 0 0,0 1-96 0 0,0-1 112 0 0,-1 1-99 0 0,0-1 96 0 0,-1 0-108 0 0,0 0 88 0 0,-1 0-64 0 0,1-1 74 0 0,-1 1-77 0 0,-1-1 80 0 0,0 1-75 0 0,0 0 60 0 0,-2-1-42 0 0,1 1 64 0 0,0 0-107 0 0,0-1 107 0 0,0 1-52 0 0,1-1 71 0 0,0 0-88 0 0,0 0 80 0 0,1 0-96 0 0,0 0 84 0 0,0-1-96 0 0,-1 1 108 0 0,1 0-99 0 0,-1-1 72 0 0,0 1-72 0 0,-1 0 72 0 0,1-1-135 0 0,-2 1 152 0 0,0 0-85 0 0,0 0 82 0 0,-1-1-72 0 0,0 1 83 0 0,0 0-85 0 0,0-1 72 0 0,-1 1-87 0 0,1 0 100 0 0,-1 0-91 0 0,0 0 74 0 0,0 0-64 0 0,0 0 52 0 0,0-1-58 0 0,0 1 13 0 0,0-1-1 0 0,0 1 54 0 0,0 0-71 0 0,0 0 76 0 0,0 0-108 0 0,0 1 107 0 0,0-1-66 0 0,0 1 57 0 0,0 0-58 0 0,0 0 51 0 0,-1-1-58 0 0,1 1 55 0 0,-1 0-64 0 0,1 0 46 0 0,0 1-51 0 0,-1-1 70 0 0,1 0-72 0 0,1 0 88 0 0,-2 1-97 0 0,2-1 96 0 0,-1 0-58 0 0,2 0 65 0 0,-1 1-69 0 0,1-1 63 0 0,1-1-56 0 0,0 1 86 0 0,1 0-90 0 0,1 0 75 0 0,0 0-79 0 0,0 0 84 0 0,1 0-77 0 0,0 0 84 0 0,0 0-99 0 0,0-1 67 0 0,0 1-40 0 0,0-1 66 0 0,0 1-74 0 0,0-1 76 0 0,0 1-94 0 0,1-1 75 0 0,-1 1-61 0 0,0-1 64 0 0,0 1-103 0 0,-1-1 115 0 0,0 0-92 0 0,0 1 84 0 0,-1 0-94 0 0,-1 1 84 0 0,0-1-54 0 0,0 0 63 0 0,0 0-83 0 0,0 1 81 0 0,-1-1-67 0 0,0 0 62 0 0,-1 1-64 0 0,0-1 79 0 0,1 0-117 0 0,0 0 143 0 0,-1 0-110 0 0,0 0 128 0 0,-1 0-125 0 0,0-1 132 0 0,-1 1-123 0 0,1 0 125 0 0,-1-1-125 0 0,0 1 112 0 0,0-1-136 0 0,-1 0 105 0 0,1 0-113 0 0,-1 1 117 0 0,0-1-111 0 0,0 1 85 0 0,-1 0-100 0 0,0-1 122 0 0,0 1-135 0 0,0 0 134 0 0,-1 1-129 0 0,1-1 127 0 0,0 1-159 0 0,0-1 169 0 0,0 1-99 0 0,0 0 119 0 0,0 0-139 0 0,-1 0 137 0 0,1 0-131 0 0,1-1 113 0 0,0 1-127 0 0,0-1 140 0 0,-1 1-145 0 0,1-1 123 0 0,0 0-98 0 0,0 1 94 0 0,0-1-111 0 0,0 0 159 0 0,0 0-156 0 0,0 0 143 0 0,0 0-154 0 0,0 0 124 0 0,0 0-136 0 0,-1 0 137 0 0,1 0-136 0 0,-1 0 135 0 0,-1 0-115 0 0,-2 0 123 0 0,2 1-133 0 0,1-1 128 0 0,1 0-146 0 0,0 1 137 0 0,0-1-126 0 0,0 1 135 0 0,0-1-148 0 0,0 0 144 0 0,-1 1-128 0 0,1-1 112 0 0,-1 1-121 0 0,1-1 166 0 0,0 1-143 0 0,-1 0 130 0 0,1-1-146 0 0,-1 1 146 0 0,1 0-166 0 0,-1 0 152 0 0,1 0-126 0 0,-1 0 117 0 0,1 0-118 0 0,-1 0 114 0 0,0 0-128 0 0,0 0 146 0 0,0 0-175 0 0,-4 1 183 0 0,4-1-153 0 0,-1 0 130 0 0,1 1-132 0 0,-4-1 124 0 0,3 0-122 0 0,1 0 138 0 0,0 1-166 0 0,-3-1 180 0 0,2 0-157 0 0,-3 0 146 0 0,4 0-151 0 0,-4 1 97 0 0,4-1-82 0 0,-3 0 121 0 0,3 0-134 0 0,-4 0 158 0 0,5 0-163 0 0,-1-1 152 0 0,-2 1-153 0 0,2-1 162 0 0,0 1-151 0 0,0 0 139 0 0,-3 0-139 0 0,3 0 134 0 0,-4 0-134 0 0,3-1 125 0 0,-2 1-127 0 0,3 0 112 0 0,-3-1-94 0 0,3 1 121 0 0,0 0-147 0 0,-3-1 152 0 0,3 1-140 0 0,-3 0 141 0 0,2-1-173 0 0,-3 1 187 0 0,3 0-160 0 0,1-1 151 0 0,-3 1-169 0 0,3-1 171 0 0,0 1-169 0 0,-3-1 65 0 0,3 1-21 0 0,-1-1 114 0 0,1 0-144 0 0,0 1 150 0 0,0-1-138 0 0,0 0 121 0 0,-1 0-120 0 0,1 0 133 0 0,0 1-148 0 0,1-1 144 0 0,0 0-147 0 0,-1 0 146 0 0,2 1-127 0 0,-1-1 140 0 0,1 0-157 0 0,1 0 160 0 0,-1 0-152 0 0,1-1 134 0 0,0 1-133 0 0,0 0 133 0 0,1 0-120 0 0,-1 0 111 0 0,1-1-116 0 0,0 1 99 0 0,1 0-91 0 0,0 0 129 0 0,0 0-149 0 0,2-1 148 0 0,-1 1-152 0 0,1-1 153 0 0,1 0-163 0 0,-1 1 170 0 0,1-1-154 0 0,-1-1 149 0 0,0 1-160 0 0,1-1 141 0 0,0 1-137 0 0,0-1 148 0 0,0 1-156 0 0,1 0 168 0 0,-1-1-158 0 0,1 1 142 0 0,-1-1-145 0 0,1 0 150 0 0,0-1-157 0 0,0 1 163 0 0,0-1-170 0 0,-1 1 159 0 0,1-1-156 0 0,1 1 173 0 0,-1-1-178 0 0,0 0 175 0 0,1 0-188 0 0,-1 0 183 0 0,0 0-173 0 0,0 0 173 0 0,1 0-173 0 0,-2 0 174 0 0,1 0-174 0 0,-1 0 179 0 0,0 0-171 0 0,-1 0 159 0 0,0 0-155 0 0,-1 0 154 0 0,0-1-154 0 0,-1 1 135 0 0,0 0-134 0 0,-2 0 166 0 0,1 1-167 0 0,-2-1 159 0 0,0 2-173 0 0,0-1 177 0 0,-1 0-157 0 0,0 0 113 0 0,-1 0-113 0 0,1 0 154 0 0,-1 0-186 0 0,0 0 197 0 0,-1 1-172 0 0,1-1 66 0 0,-1 0-6 0 0,0 0 86 0 0,0 1-130 0 0,1-1 156 0 0,-1 0-174 0 0,1 1 140 0 0,-1-1-117 0 0,0 1 118 0 0,0-1-124 0 0,0 1 131 0 0,0-1-137 0 0,0 0 153 0 0,0 0-168 0 0,0 1 168 0 0,0-1-153 0 0,0 0 144 0 0,0 1-151 0 0,0 0 148 0 0,1-1-138 0 0,-2 1 140 0 0,1 0-150 0 0,0 0 144 0 0,0 0-142 0 0,0 0 149 0 0,0-1-156 0 0,1 1 154 0 0,-1-1-149 0 0,0 1 143 0 0,0 0-151 0 0,0 0 167 0 0,0 0-162 0 0,1 0 156 0 0,-1 0-154 0 0,0 0 149 0 0,1 0-147 0 0,-1 1 137 0 0,0-1-130 0 0,1 0 146 0 0,0 0-146 0 0,0 0 152 0 0,-1 1-153 0 0,1-1 140 0 0,0 0-145 0 0,0-1 159 0 0,0 2-183 0 0,-1-1 200 0 0,1 0-177 0 0,-1 1 142 0 0,0-1-130 0 0,-1 1 131 0 0,1-1-133 0 0,-4 1 134 0 0,2-1-134 0 0,-2 0 111 0 0,2 1-137 0 0,-4 0 170 0 0,3 0-154 0 0,-4 0 146 0 0,3 0-146 0 0,-4 0 137 0 0,2 0-125 0 0,-2 1 149 0 0,2 0-152 0 0,-3 0 71 0 0,-2 0-41 0 0,3 0 121 0 0,-2 0-152 0 0,-1 0 143 0 0,2 0-141 0 0,-1 0 153 0 0,-1 0-154 0 0,1 0 132 0 0,-1 0-162 0 0,-1 0 202 0 0,-2 0-174 0 0,4 0 147 0 0,-1 0-140 0 0,-1 0 148 0 0,-1 0-161 0 0,3 0 170 0 0,-2 0-173 0 0,0 0 179 0 0,-2 0-166 0 0,4 0 157 0 0,-1 0-158 0 0,0 0 135 0 0,-2 0-138 0 0,2 0 156 0 0,0 0-154 0 0,-1 0 141 0 0,-2 0-150 0 0,3 0 152 0 0,-1 1-154 0 0,-1-1 121 0 0,-1 0-106 0 0,-1 0 142 0 0,3 1-178 0 0,0-1 177 0 0,0 0-148 0 0,-2 0 143 0 0,-1 0-145 0 0,0 0 137 0 0,2 0-130 0 0,1 0 141 0 0,-1 0-163 0 0,-1 0 134 0 0,-1 0-112 0 0,-1 0 120 0 0,0 0-118 0 0,-1 0 138 0 0,4 0-152 0 0,0 0 148 0 0,0 0-170 0 0,-1 0 152 0 0,-1 0-112 0 0,-1 0 136 0 0,0 0-141 0 0,-1 0 137 0 0,4 0-144 0 0,-1 0 155 0 0,1 1-173 0 0,-1-1 164 0 0,-1 0-148 0 0,-1 0 146 0 0,0 0-150 0 0,-1 0 148 0 0,3 1-142 0 0,0-1 154 0 0,0 0-79 0 0,-1 1-63 0 0,0-1 119 0 0,-1 0-135 0 0,0 0 144 0 0,-1 0-60 0 0,3 1-49 0 0,0 0-28 0 0,0-1 139 0 0,0 1-152 0 0,-1-1 162 0 0,-1 1-170 0 0,-1-1 168 0 0,1 0-86 0 0,-1 0-3 0 0,-1 0-70 0 0,1 0 156 0 0,0 0-86 0 0,3 0-49 0 0,0 0 143 0 0,-1 1-159 0 0,1-1 133 0 0,-2 0-125 0 0,0 0 148 0 0,0 0-152 0 0,-1 0 141 0 0,0 0-62 0 0,0 0-82 0 0,0 0 116 0 0,2 1-115 0 0,1 0 155 0 0,-1-1-154 0 0,0 1 151 0 0,-1-1-152 0 0,0 1 144 0 0,0-1-152 0 0,-1 0 158 0 0,0 0-70 0 0,0 0 4 0 0,-1 0-14 0 0,1 0 3 0 0,0 0-2 0 0,3 0 17 0 0,1 1-98 0 0,-1-1 166 0 0,-1 0-148 0 0,0 0 132 0 0,0 1-150 0 0,-2-1 137 0 0,1 0-37 0 0,-2 0-94 0 0,1 0-5 0 0,0 0 375 0 0,-4 0-1488 0 0,1 0 404 0 0,-1 0-172 0 0,-2 0-308 0 0,0 0-790 0 0,-3 0-2325 0 0,-1 0-2426 0 0,0-1 5559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3:55.88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4772.19922"/>
      <inkml:brushProperty name="anchorY" value="-22452.66406"/>
      <inkml:brushProperty name="scaleFactor" value="0.5"/>
    </inkml:brush>
  </inkml:definitions>
  <inkml:trace contextRef="#ctx0" brushRef="#br0">252 8008 136 0 0,'0'0'16314'0'0,"2"-1"-16152"0"0,-1-1 54 0 0,0 0-102 0 0,0-2 54 0 0,0 0-86 0 0,0-2 42 0 0,0 0-70 0 0,0-2 74 0 0,0-1-71 0 0,1-1 31 0 0,-1 0-56 0 0,0-2 47 0 0,2-1-57 0 0,-1 0 58 0 0,0-2-70 0 0,1 0 68 0 0,0-2-76 0 0,0-1 68 0 0,0-1-62 0 0,1-1 64 0 0,-1 0-46 0 0,1-2 37 0 0,0-1-38 0 0,0 0 20 0 0,1 0-34 0 0,-1-1 27 0 0,0 0-36 0 0,0-1 56 0 0,-1 0-26 0 0,1 0 19 0 0,0-1-28 0 0,-1 0 41 0 0,0 0-40 0 0,0-1-7 0 0,1 0 11 0 0,-2 0 18 0 0,1-1-19 0 0,-1 0-7 0 0,0 0 20 0 0,-1-1-11 0 0,0 0-20 0 0,0 0 58 0 0,-1-1-60 0 0,0 1 37 0 0,-1-1-1 0 0,0-1-10 0 0,-1 0-23 0 0,-1-1 20 0 0,0 0-27 0 0,0-1 36 0 0,-1 1-25 0 0,0-1 50 0 0,0 1-42 0 0,-1-1 23 0 0,1 1-16 0 0,0 1 14 0 0,-1-1-4 0 0,0 0 5 0 0,0 1 18 0 0,1-1-37 0 0,-1 0 26 0 0,0 1 0 0 0,1 1-5 0 0,-1-1 12 0 0,1 0 43 0 0,-1 0-81 0 0,0 0 30 0 0,0 0-15 0 0,0 0 20 0 0,0 1-33 0 0,-1-1 10 0 0,1 1 24 0 0,-1 0-22 0 0,0-1 13 0 0,1 1-27 0 0,0 0 12 0 0,0 0-47 0 0,0 0 55 0 0,1 0-46 0 0,0 0 47 0 0,0 0-56 0 0,-1-1 64 0 0,1 1-76 0 0,0 1 60 0 0,1-1-60 0 0,-1 2 124 0 0,1-1-167 0 0,-1 1 128 0 0,1-1-83 0 0,0 0 42 0 0,-1-1-45 0 0,1 1 64 0 0,0-1-70 0 0,0 1 68 0 0,0 0-72 0 0,0 0 68 0 0,1 1-49 0 0,-1-1 38 0 0,1 0-47 0 0,-1 0 78 0 0,1 0-65 0 0,-1 0 49 0 0,1 0-61 0 0,0 0 60 0 0,-1 0-52 0 0,1 1 49 0 0,0-1-71 0 0,1 0 68 0 0,-1 1-55 0 0,1-1 68 0 0,0 1-28 0 0,0-1 9 0 0,0 2-1 0 0,1-1-5 0 0,-1 0-35 0 0,1 1 65 0 0,0 0-72 0 0,0 0 45 0 0,-1 0-46 0 0,1 0 46 0 0,-1 0-52 0 0,1 0 52 0 0,-1-1-38 0 0,-1 0 39 0 0,1 0-39 0 0,-1 0 40 0 0,1 0-45 0 0,-1-1 51 0 0,0 1-85 0 0,0-1 53 0 0,0 0 10 0 0,0 0 1 0 0,-1-1-49 0 0,1 0 52 0 0,-1-1 39 0 0,0-1-76 0 0,0 0 68 0 0,0-1-77 0 0,0 1 83 0 0,0 1-68 0 0,1 0 49 0 0,-1 2-56 0 0,1 0 53 0 0,0 1-77 0 0,0 0 112 0 0,0 0-82 0 0,0 1 50 0 0,1-1-18 0 0,-1 0 10 0 0,1 0-36 0 0,0 0 39 0 0,-1 1 20 0 0,1-1-62 0 0,0 1 44 0 0,0 0-51 0 0,0-1 50 0 0,1 1-52 0 0,-1 0 66 0 0,1 1-112 0 0,-1 0 117 0 0,0 0-65 0 0,1 0 48 0 0,-1-1-49 0 0,1 1 51 0 0,-1 0-48 0 0,1 0 6 0 0,-1 0-8 0 0,0 1 34 0 0,0-1-6 0 0,0 0 12 0 0,0 0-15 0 0,0 1 0 0 0,-1-1-5 0 0,1 0-27 0 0,0 0 58 0 0,-1 0-37 0 0,1 0 18 0 0,0 0-5 0 0,0 0 6 0 0,-1 0-16 0 0,1 0 14 0 0,-1 1 29 0 0,1 0-51 0 0,0 0 54 0 0,-1 0-58 0 0,1 2 73 0 0,-1-1-78 0 0,2 1 85 0 0,-1 0-87 0 0,0 2 78 0 0,0 0-70 0 0,0 0 44 0 0,0 0-50 0 0,0 1 69 0 0,1 0-72 0 0,-1 0 64 0 0,1 0-47 0 0,-1 0 47 0 0,1 1-70 0 0,-1-1 68 0 0,1 0-69 0 0,-1 1 86 0 0,1-1-123 0 0,-1 1 126 0 0,2 0-91 0 0,-1 0 64 0 0,0-1-68 0 0,1 1 56 0 0,-1 0-31 0 0,0 1 70 0 0,0-1-85 0 0,-1 1 64 0 0,1-1-56 0 0,0 1 66 0 0,1 0-84 0 0,0 0 34 0 0,-1 1 8 0 0,1-1-5 0 0,0 1-34 0 0,0-1 47 0 0,0 1 4 0 0,0-1-20 0 0,0 0 28 0 0,0 0-28 0 0,0 0 9 0 0,0 1-12 0 0,0-1-17 0 0,0 0 33 0 0,1 0-2 0 0,-1-1 16 0 0,1 1-22 0 0,0-1 3 0 0,-1 0 8 0 0,1 0-45 0 0,0 0 64 0 0,0 0-29 0 0,0 0 9 0 0,0-1 4 0 0,0 1-2 0 0,0 0-8 0 0,0 0 7 0 0,0 0-12 0 0,-1 0-30 0 0,0 0 65 0 0,1 1-49 0 0,0 0 39 0 0,-1 0-10 0 0,1 0 3 0 0,-1 0 70 0 0,0 0-127 0 0,0 1 115 0 0,0-1-88 0 0,1 0 67 0 0,-1 0-70 0 0,1-1 76 0 0,0 1-93 0 0,-1 0 84 0 0,1 1-68 0 0,0-1 57 0 0,0 0-67 0 0,-1 0 75 0 0,1 0-84 0 0,0 0 96 0 0,0 0-104 0 0,-1 0 93 0 0,0 0-71 0 0,0 0 77 0 0,1 1-92 0 0,-1-1 42 0 0,0 1-14 0 0,0-1-3 0 0,0 1 11 0 0,-1-2-40 0 0,0 1 44 0 0,0 0-1 0 0,0-1 1 0 0,0 1 2 0 0,0 0 5 0 0,0 0-11 0 0,0 1 3 0 0,0 0-20 0 0,0 0 29 0 0,1 0-9 0 0,-1 0 8 0 0,0 1-2 0 0,0-1 1 0 0,1 1-23 0 0,0-1 25 0 0,0 1-46 0 0,1 0 60 0 0,-1 1-14 0 0,1-1-4 0 0,0 1 8 0 0,-1 0-3 0 0,0 0-8 0 0,0-1 2 0 0,0 2 8 0 0,0-1-35 0 0,0 0 72 0 0,0 0-56 0 0,-1 0 42 0 0,1 1-25 0 0,-1 0 2 0 0,1-1-14 0 0,-1 2 12 0 0,0-1-37 0 0,0 0 34 0 0,0-1 12 0 0,0 0-12 0 0,-1 1 24 0 0,1-1-35 0 0,0 0 16 0 0,-1 0-20 0 0,0 1-14 0 0,1 0 41 0 0,-1 1-18 0 0,1 0-2 0 0,-1 1 15 0 0,1 0-10 0 0,-1 0-10 0 0,1 1 8 0 0,0 0 5 0 0,0 0-99 0 0,0 3 132 0 0,0-2-44 0 0,0 1 24 0 0,0-1-25 0 0,0 2 16 0 0,0-2-108 0 0,0 2 138 0 0,0 0-73 0 0,0 1 60 0 0,0-1-19 0 0,0 2 12 0 0,0-1-12 0 0,0 1-2 0 0,0 0 1 0 0,0 1-1 0 0,1 0-19 0 0,-1 0-22 0 0,1 1 47 0 0,-1-1-119 0 0,1 1 148 0 0,-1 1-47 0 0,1-2 7 0 0,-1 0 7 0 0,0 1-40 0 0,1-1 58 0 0,-1 0-38 0 0,1 0 18 0 0,0 1-5 0 0,0 0-102 0 0,1 0 133 0 0,0 0-50 0 0,0 0 17 0 0,0 0-20 0 0,0 1 25 0 0,0-1-9 0 0,1 0 17 0 0,0 0-13 0 0,0 1-10 0 0,2 0-100 0 0,-1 0 168 0 0,0 0-64 0 0,0 0 17 0 0,1 0-8 0 0,-1 0 1 0 0,2-1-6 0 0,-1 1 21 0 0,1 1-58 0 0,-1 0 59 0 0,1-1-19 0 0,-1 1 6 0 0,2-1-9 0 0,-2 1 7 0 0,2-1-31 0 0,-1 1 18 0 0,2-1 13 0 0,-1 1-94 0 0,2-1 141 0 0,-2 1-73 0 0,3-1 38 0 0,-2 1-8 0 0,3-1-12 0 0,-3 1 13 0 0,3 0-4 0 0,-1 0-8 0 0,2 0-21 0 0,-3 0 42 0 0,3 0-27 0 0,-2 1 28 0 0,2-1-13 0 0,-2 1 0 0 0,1 0-27 0 0,-1 0 16 0 0,1 0-11 0 0,-1 1 17 0 0,0-1-5 0 0,-1 1-7 0 0,2 0 44 0 0,-3-1-41 0 0,3 2 5 0 0,-3-1-21 0 0,3 0 14 0 0,-3 1-61 0 0,3 0 129 0 0,-3 0-49 0 0,2 0-5 0 0,-2 0-14 0 0,1-1 17 0 0,-1 1 2 0 0,2 0 5 0 0,-3 0-48 0 0,2 0 52 0 0,-1 0-8 0 0,1 2 3 0 0,-1-2-8 0 0,1 2-7 0 0,-1-1 6 0 0,2 0-8 0 0,-3-1-30 0 0,3 1 51 0 0,-1 0-17 0 0,1 0 6 0 0,-2-1 0 0 0,3 2-9 0 0,-3-1-12 0 0,3 0 12 0 0,-2 1-18 0 0,2-1 33 0 0,-3 0-5 0 0,2 0-3 0 0,-1 0 17 0 0,1 1-19 0 0,-1-2 20 0 0,1 2-15 0 0,-2-1-43 0 0,2 0 50 0 0,-2-1-22 0 0,2 1 2 0 0,-2 0 20 0 0,2 0-16 0 0,-2 0-9 0 0,2 0-30 0 0,-2 0 73 0 0,2 0-28 0 0,-2 0 2 0 0,2 0-18 0 0,-2-1 14 0 0,2 0-14 0 0,-2 1 12 0 0,3-1-3 0 0,-3 1-50 0 0,2 0 75 0 0,-2-1-30 0 0,2 1 16 0 0,-2 0-8 0 0,1 0 3 0 0,-2 0-6 0 0,2 0-26 0 0,-2 0-21 0 0,1 0 83 0 0,-1 0-35 0 0,1 0 18 0 0,-1 0-3 0 0,1-1-4 0 0,-1 0-17 0 0,0 1 14 0 0,-1-1-28 0 0,-2 0 40 0 0,2 1-27 0 0,-1-1 14 0 0,-1 1-9 0 0,2-1 17 0 0,-2 1-19 0 0,0-1 15 0 0,0 1-111 0 0,0-1 157 0 0,-1 0-51 0 0,-1 0-1 0 0,2 1 6 0 0,-1-1-12 0 0,0 0-3 0 0,0-1 6 0 0,1 1-50 0 0,-1 0 76 0 0,1 0-25 0 0,-2 0 4 0 0,2 0 7 0 0,-1 0-12 0 0,0 0 17 0 0,2 0-10 0 0,-2 1-33 0 0,0-1 51 0 0,2 1-36 0 0,0 0 3 0 0,-2-1 13 0 0,3 1-14 0 0,-2 0 18 0 0,0 0-38 0 0,2 0 3 0 0,-1-1 34 0 0,2 1 3 0 0,-1 0-8 0 0,1-1-1 0 0,-1 1-13 0 0,1-1-2 0 0,-1 1-5 0 0,2-1 43 0 0,-2 1-18 0 0,2-1-6 0 0,-2 0-2 0 0,3 1-5 0 0,-1 0-8 0 0,1 0 15 0 0,-1 0 4 0 0,1 0-33 0 0,-1 0 11 0 0,2 0 28 0 0,-2-1-10 0 0,2 1 14 0 0,-3-1-7 0 0,3 0 8 0 0,-2 0-22 0 0,1 1 12 0 0,-1-1-14 0 0,2 1-16 0 0,-2-1 33 0 0,1 1-6 0 0,-1-1-3 0 0,1 0 12 0 0,-1 1-17 0 0,1-1 0 0 0,-1 0 0 0 0,1 1-20 0 0,-1-1 39 0 0,2 0-8 0 0,-2 0-16 0 0,3 1-2 0 0,-2-1 13 0 0,2-1-19 0 0,-2 1 25 0 0,2-1-36 0 0,-2 1 44 0 0,3-1-19 0 0,-2 0 7 0 0,3 1 8 0 0,-3-1-11 0 0,3 0-20 0 0,-2 0 14 0 0,2 1 28 0 0,-2-1-46 0 0,3 0-41 0 0,-3 0 104 0 0,2 0-29 0 0,-2 0 6 0 0,2 1 8 0 0,-2-1-31 0 0,1 0 9 0 0,-3 1-4 0 0,3-1 0 0 0,-2 0 0 0 0,2 0 9 0 0,-3 0-7 0 0,2 0-11 0 0,-3 0 8 0 0,3 0 1 0 0,-3 0 13 0 0,2 0-17 0 0,-1 1-31 0 0,1-1 55 0 0,-2 0-14 0 0,3 0-4 0 0,-2-1 8 0 0,2 1-3 0 0,-2-1-8 0 0,1 1 2 0 0,-1 0-1 0 0,2-1-84 0 0,-3 1 131 0 0,2-1-42 0 0,-1 0 6 0 0,0 0 11 0 0,-1 0-26 0 0,2 0 35 0 0,-2 0-16 0 0,2-1-41 0 0,-2 1 41 0 0,1-1 4 0 0,-1 0-7 0 0,2 0-14 0 0,-2 0-4 0 0,1 0 18 0 0,-1 0-16 0 0,0-1 24 0 0,0 1-54 0 0,1-1 50 0 0,-1 0-12 0 0,1 0 8 0 0,-1 0-6 0 0,2-1 3 0 0,1 0 4 0 0,-3 0-58 0 0,2 0 40 0 0,0 0 14 0 0,-2 0 0 0 0,1 0-3 0 0,-1 0 12 0 0,1 0 11 0 0,-2 0-31 0 0,3-1-4 0 0,-3 2 5 0 0,3-2-4 0 0,-3 1 15 0 0,2 0-4 0 0,-2 0-3 0 0,1 0 2 0 0,-1 1 8 0 0,0-1-11 0 0,-1 1 8 0 0,1-1-36 0 0,-2 1 48 0 0,1 0-20 0 0,0 0 16 0 0,0 0 11 0 0,-1 0-12 0 0,1 0-15 0 0,0 0 84 0 0,0-1-104 0 0,-1 0 28 0 0,1 0-14 0 0,-1 0-4 0 0,1 0 80 0 0,-1 1-130 0 0,1-2 139 0 0,-1 2-136 0 0,2-2 129 0 0,-2 1-128 0 0,2-1 118 0 0,-1 1-138 0 0,1-2 144 0 0,-1 2-134 0 0,1-2 139 0 0,-2 2-144 0 0,2-1 119 0 0,-1 1-98 0 0,1-1 104 0 0,-1 1-115 0 0,1-1 128 0 0,-1 1-136 0 0,1 0 60 0 0,-1 0-20 0 0,0 0-2 0 0,-1 0 30 0 0,2-1-51 0 0,-1 1 63 0 0,1 0-34 0 0,-2 0 20 0 0,2-1-9 0 0,-1 2 8 0 0,1-2-8 0 0,-2 1 17 0 0,2-1-56 0 0,-1 1 63 0 0,1 0-21 0 0,-1 0-7 0 0,1 0 18 0 0,-2 1 3 0 0,2-2-23 0 0,-1 2-12 0 0,1-1 26 0 0,-1 1 10 0 0,1-1-96 0 0,-1 1 132 0 0,3-2-48 0 0,-2 2 8 0 0,2-2 1 0 0,-1 1-10 0 0,1 0 16 0 0,0-1 4 0 0,-1 1-19 0 0,2 0-16 0 0,-3 0 22 0 0,4-1-14 0 0,-3 2 10 0 0,3-1-12 0 0,-1 0 26 0 0,-1 1-2 0 0,2 0-50 0 0,-2 0 66 0 0,1-1-30 0 0,-2 2 4 0 0,2-2 6 0 0,-1 2 6 0 0,1-1-10 0 0,-1 0-16 0 0,2 0 33 0 0,-3 1-11 0 0,3-1 13 0 0,-3 0-30 0 0,3 0 14 0 0,-2 0-109 0 0,1 0 157 0 0,-1 1-79 0 0,2 0 49 0 0,-2 0-43 0 0,3-1 36 0 0,-2 0-11 0 0,2 0-16 0 0,-2 0 6 0 0,2 0 11 0 0,-2 1-13 0 0,3-1 18 0 0,-3 0-19 0 0,4 1 15 0 0,-3 0-37 0 0,2-1 39 0 0,0 1-4 0 0,1-1 2 0 0,-2 1-4 0 0,2-1-101 0 0,-3 1 136 0 0,3 0-50 0 0,1-1 17 0 0,-3 1 13 0 0,2 0-4 0 0,-3 0-7 0 0,3 1 16 0 0,-3-1-24 0 0,3 1 13 0 0,-3-1-24 0 0,4 0 12 0 0,-4 1 4 0 0,3-1-43 0 0,-3 0 78 0 0,3 0-43 0 0,-4 1 48 0 0,4-1-60 0 0,-3 1 24 0 0,3 0-9 0 0,-2 0-4 0 0,2 0 16 0 0,-3 1-47 0 0,3-1 56 0 0,-2 1-13 0 0,2-1 4 0 0,-3 1-13 0 0,2 0 18 0 0,-2-1-20 0 0,2 1 15 0 0,-2-1-32 0 0,2 1-24 0 0,-2 0 39 0 0,3 0-29 0 0,-3 0 60 0 0,3 0-77 0 0,-3 1 81 0 0,3-1-67 0 0,-3 1 76 0 0,4-1-69 0 0,-4 1 64 0 0,4-1-70 0 0,0 0 67 0 0,1 0-63 0 0,-3 0 75 0 0,2 0-87 0 0,-3 0 91 0 0,3 0-92 0 0,-3 0 74 0 0,3 1-46 0 0,-3-1 18 0 0,2 1-24 0 0,-2-1 54 0 0,2 1-59 0 0,-2-1 70 0 0,1 1-67 0 0,-2 0 54 0 0,2-1-73 0 0,-2 1 82 0 0,2 0-68 0 0,-3 0 68 0 0,3 0-81 0 0,-3 0 81 0 0,3 0-62 0 0,-3 0 41 0 0,4 0-39 0 0,-4 0 53 0 0,4 0-72 0 0,-2 0 97 0 0,3 1-95 0 0,-3-1 90 0 0,3 1-88 0 0,1-1 74 0 0,2 0-74 0 0,-1 0 77 0 0,1 0-79 0 0,-1 0 85 0 0,0 0-91 0 0,-3-1 83 0 0,2 1-72 0 0,0 0-1 0 0,-2-1 36 0 0,2 1 34 0 0,0 0-60 0 0,-2-1 72 0 0,2 1-30 0 0,-4 0 14 0 0,4 0-36 0 0,-3-1 25 0 0,2 1-37 0 0,-3 0 38 0 0,3 0-12 0 0,-4 0-5 0 0,2 1 2 0 0,-2-1-66 0 0,3 0 107 0 0,-3 1-63 0 0,3-1 35 0 0,-3 0-41 0 0,3 0 63 0 0,1 0-42 0 0,-3 0 13 0 0,3 0 6 0 0,-3-1-16 0 0,4 1-9 0 0,-3-1 16 0 0,3 1-1 0 0,-3-1-33 0 0,3 1 11 0 0,-2-1 28 0 0,4 1-10 0 0,-4 0 5 0 0,3 0 19 0 0,1 0-20 0 0,-4 0-7 0 0,4-1 2 0 0,-1 1-86 0 0,1 0 117 0 0,0 0-66 0 0,-1 0 68 0 0,0 0-23 0 0,0 0 28 0 0,0 0-40 0 0,1 0-1 0 0,-1 1 8 0 0,0-1-4 0 0,0 0 1 0 0,0 0-5 0 0,1 0-35 0 0,0-1 37 0 0,0 1 24 0 0,0 0-25 0 0,1 0-3 0 0,0-1 1 0 0,0 1 7 0 0,0-1-11 0 0,1 1 3 0 0,0-1-10 0 0,-1 1 25 0 0,0-1-49 0 0,0 1 66 0 0,0 0-15 0 0,1 0-9 0 0,-1-1-9 0 0,0 1 7 0 0,0 0 1 0 0,0 0-1 0 0,-1 1-8 0 0,1-1 16 0 0,-1 0-42 0 0,0 0 49 0 0,0 0-15 0 0,1 0 0 0 0,-1 0-3 0 0,0 0 6 0 0,1 0-12 0 0,-1 1 8 0 0,0-1-3 0 0,0 0 10 0 0,1 0-25 0 0,0-1 44 0 0,0 1-22 0 0,-1 0-2 0 0,1 0-4 0 0,0-1 10 0 0,-1 1-12 0 0,1-1-2 0 0,-1 1 10 0 0,1-1-22 0 0,-1 1 21 0 0,-1 0-44 0 0,1 0 59 0 0,0 0-112 0 0,0-1 150 0 0,-1 1-56 0 0,1 0 10 0 0,0 1-8 0 0,-1-1 6 0 0,1 1-8 0 0,0-1-16 0 0,0 0 28 0 0,1 0-4 0 0,0 0 1 0 0,1-1-18 0 0,0 0 15 0 0,0 1-5 0 0,0-1-4 0 0,0 1-17 0 0,1-1-32 0 0,0 0 49 0 0,0 1-12 0 0,0-1 27 0 0,1 1-5 0 0,0-1 3 0 0,0 1-9 0 0,0-1 7 0 0,0 1-22 0 0,1-1-16 0 0,0 0 36 0 0,0 1-13 0 0,0-1-32 0 0,-1 1 75 0 0,1-1-28 0 0,-1 1 6 0 0,1-1-8 0 0,0 0-4 0 0,0 1-4 0 0,0-2 10 0 0,0 1-22 0 0,1 0 16 0 0,0 0-38 0 0,0 0 11 0 0,1-1 51 0 0,0 1-30 0 0,-1-1 26 0 0,0 1-25 0 0,0-1 27 0 0,0 1-14 0 0,-1-1-14 0 0,0 0-14 0 0,1 0 22 0 0,-1 1-28 0 0,0-1 46 0 0,0 0-13 0 0,1 1-4 0 0,0-1 7 0 0,-1 0-22 0 0,2 0 21 0 0,-1 0 7 0 0,0-1-30 0 0,1 0-27 0 0,-1 1 25 0 0,1 0 31 0 0,-1 0-14 0 0,0 0 13 0 0,-2 0-17 0 0,2 0 10 0 0,0 1-13 0 0,-1-1-11 0 0,2-1-6 0 0,-2 1-23 0 0,1-1 19 0 0,-1-1 21 0 0,1 1 17 0 0,0 0-2 0 0,-1-1-11 0 0,1 1-1 0 0,-1 0-9 0 0,-1 0-32 0 0,0 1 60 0 0,0-1-94 0 0,0 0 113 0 0,-1 0-77 0 0,1 1 75 0 0,-1 0-76 0 0,0 0 74 0 0,1 0-78 0 0,-1-1 79 0 0,0 0-71 0 0,-1 0 69 0 0,1 0-72 0 0,-1 1 54 0 0,0-1-40 0 0,-1 0 39 0 0,1 0-44 0 0,-1 0 84 0 0,-1 1-100 0 0,0 0 83 0 0,-1-1-90 0 0,0 1 90 0 0,0 0-78 0 0,-1 0 79 0 0,-3 0-79 0 0,3 0 57 0 0,-3 0 10 0 0,2-1-17 0 0,-2 1-39 0 0,2 0 73 0 0,-2 0-90 0 0,3-1 83 0 0,-3 1-86 0 0,3 0 12 0 0,-1-1 18 0 0,1 1 71 0 0,-1-1-84 0 0,1 0 80 0 0,0 0-98 0 0,0 0 94 0 0,0 0-94 0 0,0 0 78 0 0,1 0-56 0 0,-1 0 64 0 0,1-1-80 0 0,0 1 81 0 0,1-1-81 0 0,-1 0 71 0 0,1 1-55 0 0,1-1 68 0 0,-1 0-103 0 0,0 0 120 0 0,0 1-94 0 0,0-1 80 0 0,-1 0-106 0 0,1 0 82 0 0,-1-1-54 0 0,0 1 52 0 0,-1 0-56 0 0,-4 1 64 0 0,3 0-99 0 0,-3 0 104 0 0,1 0-98 0 0,-2 0 90 0 0,1 0-78 0 0,-2 1 79 0 0,1-2-93 0 0,-2 1 103 0 0,1 0-93 0 0,-3 1 90 0 0,3-1-97 0 0,-2 1 94 0 0,1-1-117 0 0,-1 0 100 0 0,1 1-124 0 0,-1 0 119 0 0,1-1-98 0 0,-1 2 114 0 0,1-2-80 0 0,-1 1-11 0 0,1-1 50 0 0,-1 1 51 0 0,2-1-102 0 0,-1 1 139 0 0,1-1-141 0 0,-2 0 132 0 0,2 0-115 0 0,-2 1 110 0 0,2-1-126 0 0,-2 1 93 0 0,2-1-85 0 0,-1 2 122 0 0,-3-1-120 0 0,3 0 127 0 0,-2 1-136 0 0,-1-1 125 0 0,3 0-127 0 0,-3 1 122 0 0,0-1-149 0 0,2 1 142 0 0,-1-1-133 0 0,-1 1 115 0 0,-2-1-110 0 0,2 1 122 0 0,0-1-121 0 0,-2 1 135 0 0,-1 0-120 0 0,3-1 117 0 0,0 1-132 0 0,-2-1 141 0 0,3 1-136 0 0,0 0 121 0 0,-2 0-97 0 0,3-1 99 0 0,-2 1-109 0 0,-1 0 122 0 0,3-1-130 0 0,-1 0 138 0 0,-2 1-136 0 0,3 0 121 0 0,0-1-134 0 0,-2 1 118 0 0,3 0-106 0 0,-1-1 143 0 0,-2 1-145 0 0,3 0 139 0 0,-1 0-135 0 0,-2-1 148 0 0,4 1-152 0 0,-3 0 145 0 0,0 0-152 0 0,2 0 153 0 0,-1 0-149 0 0,-2-1 157 0 0,2 1-150 0 0,-1-1 148 0 0,2 1-146 0 0,-1-1 146 0 0,-2 1-137 0 0,3 0 126 0 0,-2-1-146 0 0,-1 1 156 0 0,2-1-160 0 0,-1 1 118 0 0,-2-1-78 0 0,1 0 120 0 0,0 1-146 0 0,-2-1 153 0 0,-1 1-154 0 0,3-1 126 0 0,0 1-118 0 0,-1 0 147 0 0,-2-1-161 0 0,3 1 124 0 0,-2-1-103 0 0,0 1 100 0 0,-1-1-100 0 0,-1 1 118 0 0,2 0-128 0 0,0-1 133 0 0,0 1-120 0 0,-1 0 116 0 0,2-1-137 0 0,0 1 139 0 0,-1-1-141 0 0,-1 1 158 0 0,3-1-144 0 0,-1 1 132 0 0,0 0-174 0 0,2-1 192 0 0,-1 0-149 0 0,-2 0 125 0 0,3 0-133 0 0,-2 1 137 0 0,-1-1-126 0 0,-1 1 33 0 0,2 0-6 0 0,0-1 97 0 0,-1 0-126 0 0,0 1 140 0 0,-2-1-150 0 0,2 1 139 0 0,0 0-126 0 0,-1 0 125 0 0,0 0-130 0 0,-1 0 110 0 0,-1 0-100 0 0,-1 0 118 0 0,4 0-128 0 0,-1-1 147 0 0,1 1-156 0 0,-2 0 126 0 0,0-1-108 0 0,0 1 115 0 0,-2 0-146 0 0,1 0 165 0 0,-1 0-96 0 0,-1 0-47 0 0,1 0 126 0 0,0 0-130 0 0,0 0 138 0 0,3 0-136 0 0,0 0 140 0 0,0-1-154 0 0,0 1 148 0 0,-1 0-142 0 0,-1 0 149 0 0,0-1-138 0 0,-1 1 141 0 0,0 0-66 0 0,0 0-82 0 0,0 0 136 0 0,2 0-157 0 0,1 0 83 0 0,0-1 61 0 0,-1 1-117 0 0,0 0 152 0 0,-1 0-154 0 0,-1 0 160 0 0,1 0-98 0 0,-2 0-57 0 0,1 0 110 0 0,0 0 174 0 0,-3 0-317 0 0,1 0 178 0 0,-1 1-168 0 0,0-1 163 0 0,2 0-171 0 0,0 0 136 0 0,0 1-196 0 0,1-1 46 0 0,-3 0-219 0 0,0 0-131 0 0,0 1-218 0 0,0-1-303 0 0,1 0-206 0 0,-1 1-369 0 0,-1 0-668 0 0,-11 0-9500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04.25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4765.23828"/>
      <inkml:brushProperty name="anchorY" value="-15467.71582"/>
      <inkml:brushProperty name="scaleFactor" value="0.5"/>
    </inkml:brush>
  </inkml:definitions>
  <inkml:trace contextRef="#ctx0" brushRef="#br0">10 436 1192 0 0,'0'0'5227'0'0,"-2"1"-4483"0"0,0-1 109 0 0,-4 2 5198 0 0,8-3-5697 0 0,0 1-101 0 0,2-2 59 0 0,0 1-100 0 0,2-1 116 0 0,-1 1-121 0 0,1-2 131 0 0,0 0-166 0 0,1 0 172 0 0,1-1-161 0 0,-1-1 123 0 0,2 0-190 0 0,0 0 142 0 0,1-1-210 0 0,1-1 153 0 0,1-1-223 0 0,1-1 221 0 0,2 0-186 0 0,0-2 154 0 0,2-1-181 0 0,2-2 170 0 0,0 0-188 0 0,2-1 154 0 0,1-1-207 0 0,1-1 214 0 0,1 0-100 0 0,-1 0-76 0 0,0-1 143 0 0,0 2-48 0 0,-2 0-8 0 0,1 0-2 0 0,-2 1-14 0 0,0 1 6 0 0,-2 0-21 0 0,0 2 6 0 0,-2 0-27 0 0,0 2 26 0 0,-2 0-4 0 0,0 1-17 0 0,-2 0 15 0 0,-1 2-1 0 0,0 1 5 0 0,-2 0-28 0 0,-2 1 45 0 0,1 0-24 0 0,-3 1-15 0 0,2 0-32 0 0,-2 1-25 0 0,1-1-57 0 0,-2 2-67 0 0,1-2-93 0 0,-2 1-148 0 0,1 0-62 0 0,-1 1-375 0 0,-1 0 77 0 0,0 1-269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05.0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6553.70703"/>
      <inkml:brushProperty name="anchorY" value="-15956.1709"/>
      <inkml:brushProperty name="scaleFactor" value="0.5"/>
    </inkml:brush>
  </inkml:definitions>
  <inkml:trace contextRef="#ctx0" brushRef="#br0">39 112 1720 0 0,'0'0'2222'0'0,"0"-2"-1311"0"0,1 1-302 0 0,0-3 257 0 0,-1 1-312 0 0,2-1 177 0 0,-1 0-219 0 0,1 1 74 0 0,0 0-173 0 0,0-1 16 0 0,-1 1-111 0 0,1-1 24 0 0,0 1-37 0 0,0-1-22 0 0,0 1 10 0 0,-1 1-155 0 0,1-1 192 0 0,-1 0-166 0 0,2-1 88 0 0,-2 1-95 0 0,1 1 118 0 0,0-2-92 0 0,0 2 109 0 0,0-1-139 0 0,0 0 150 0 0,0 1-126 0 0,0 0 62 0 0,0-1-107 0 0,-1 1 66 0 0,1-1-89 0 0,0 1 85 0 0,1-1-87 0 0,-1 0 77 0 0,0 1-98 0 0,0-1 52 0 0,0 1-78 0 0,-1 0 44 0 0,0 1-67 0 0,1-1 60 0 0,-1 0-103 0 0,1 1 77 0 0,-1 0-86 0 0,0 0 70 0 0,-1 1-87 0 0,0-1 81 0 0,0 1-81 0 0,0 0 71 0 0,0 1-26 0 0,1 0 59 0 0,0 1-95 0 0,-1 2 119 0 0,0 2-60 0 0,-1 1 85 0 0,0 0-60 0 0,-1 3 109 0 0,0 0-73 0 0,0 2 165 0 0,-1 0-167 0 0,0 2 120 0 0,-1 0-176 0 0,0 1 179 0 0,0 0-164 0 0,-1 2 134 0 0,0 0-157 0 0,0 0 148 0 0,-1 0-148 0 0,0 1 151 0 0,1-1-50 0 0,-1 0 7 0 0,0 0 7 0 0,1-1-58 0 0,0-1 11 0 0,1-1-16 0 0,-1 0 7 0 0,2-1 12 0 0,-1-1-18 0 0,0-1-13 0 0,2 0-10 0 0,-1-2-13 0 0,2-1-3 0 0,-1 0 0 0 0,1-2 69 0 0,1 1 3 0 0,-1-1 36 0 0,1 0 13 0 0,1 0 37 0 0,1 0 10 0 0,0-2-27 0 0,2 1-9 0 0,0-2 7 0 0,3 1-24 0 0,-1-2-63 0 0,3 0 59 0 0,-1-1-83 0 0,4 0 1 0 0,1-1-3 0 0,2 0-12 0 0,0-1-21 0 0,1 0 5 0 0,1 0-50 0 0,1-2 9 0 0,-1 1-98 0 0,1-1 39 0 0,-1 0-73 0 0,0 0 4 0 0,-1 0-41 0 0,0 0-67 0 0,0 0-25 0 0,-1 0-97 0 0,0 0-58 0 0,-1 0-163 0 0,-1 1 38 0 0,0-1-226 0 0,-3 0-50 0 0,0 1-166 0 0,-1 0-284 0 0,0 0-64 0 0,-2 0-583 0 0,1 0-1754 0 0,-1 1-1503 0 0,-2 0 3504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06.09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8007.375"/>
      <inkml:brushProperty name="anchorY" value="-17322.39844"/>
      <inkml:brushProperty name="scaleFactor" value="0.5"/>
    </inkml:brush>
  </inkml:definitions>
  <inkml:trace contextRef="#ctx0" brushRef="#br0">134 139 300 0 0,'0'-1'4062'0'0,"0"-1"-2618"0"0,1-1-249 0 0,0 0-244 0 0,1-1 164 0 0,-1 0-292 0 0,0 1 131 0 0,1 0-208 0 0,-1 0 2 0 0,1 0-195 0 0,-1 0-57 0 0,0 0-156 0 0,-1 1-7 0 0,1 0-114 0 0,-1 1 56 0 0,0 0 286 0 0,1 2-306 0 0,0 1-101 0 0,0 2 139 0 0,-1 2-120 0 0,0 2 118 0 0,-1 2-137 0 0,-1 3 115 0 0,-1 2-161 0 0,-2 3 134 0 0,-1 4-61 0 0,-2 5 4 0 0,-2 2-55 0 0,0 4 0 0 0,-1 3-14 0 0,0 2-101 0 0,-1 3 144 0 0,2-1-145 0 0,-1 0 165 0 0,2 0-142 0 0,1-3 171 0 0,1-2-162 0 0,0-2 152 0 0,2-2-128 0 0,2-2 164 0 0,0-2-188 0 0,0-2 179 0 0,2-2-87 0 0,0-2-1 0 0,0-2-39 0 0,0-1-2 0 0,0-2-16 0 0,1-2-12 0 0,-1-2-12 0 0,1 0 62 0 0,0-2 38 0 0,0-2 20 0 0,0 0-5 0 0,0-3-45 0 0,0 0 4 0 0,0-3-56 0 0,0 0-24 0 0,0-1 3 0 0,0-1-38 0 0,1-3 5 0 0,0-3-22 0 0,0-3-28 0 0,0-3-16 0 0,0-4-32 0 0,1-4-2 0 0,-1-4-22 0 0,2-4 42 0 0,0-3 10 0 0,0-2 13 0 0,2-3-15 0 0,0-1 57 0 0,1 0-25 0 0,0 0-28 0 0,1-1 98 0 0,-1 2-106 0 0,1 1 138 0 0,0 2-92 0 0,0 1 113 0 0,-1 2-50 0 0,1 0 37 0 0,0 2 0 0 0,0 1-8 0 0,-1 1-67 0 0,1 1 66 0 0,-1 1-57 0 0,0 1 64 0 0,0 2-28 0 0,-1 2 42 0 0,1 1-58 0 0,-1 1 61 0 0,0 1-28 0 0,0 2 31 0 0,-1 1-68 0 0,0 1 58 0 0,0 1-56 0 0,0 1 20 0 0,-1 1-44 0 0,-1 2 6 0 0,1 1-68 0 0,-1 1 40 0 0,0-1-10 0 0,0 2 6 0 0,0 0 22 0 0,2 1 28 0 0,-1 1-35 0 0,2 2 55 0 0,-1 0-11 0 0,2 3 37 0 0,1 2-18 0 0,0 2-7 0 0,1 2 36 0 0,0 3-7 0 0,1 2 87 0 0,0 2-46 0 0,0 3 9 0 0,1 1 13 0 0,1 2-19 0 0,0 3-27 0 0,1 1 8 0 0,1 1 144 0 0,-1 2-205 0 0,1 0 203 0 0,1 2-245 0 0,-1-1 96 0 0,-1 0-20 0 0,1 1-18 0 0,-1-2 16 0 0,0-2-34 0 0,-1 0 1 0 0,-1-1 22 0 0,1-2-13 0 0,-1 0-14 0 0,0-1-14 0 0,-1-2 16 0 0,-1-2-24 0 0,0 0 25 0 0,0-2-31 0 0,-2-1 0 0 0,1-1-15 0 0,-1-2 22 0 0,-1 0-8 0 0,-1-2 8 0 0,1-1-30 0 0,-2-1 37 0 0,1 0-30 0 0,-2-3-24 0 0,1 1-64 0 0,-1-2-21 0 0,1 1-121 0 0,-2-1-27 0 0,0-2-131 0 0,1 1-89 0 0,-1-1-175 0 0,-1 0-94 0 0,1-2 44 0 0,-1 0-272 0 0,-3-1-1478 0 0,0 0 1153 0 0,-3-3-213 0 0,0 1-249 0 0,-2-1-144 0 0,-2-1-1963 0 0,-1-1-1643 0 0,1 1 3924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06.61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478.57422"/>
      <inkml:brushProperty name="anchorY" value="-19089.02734"/>
      <inkml:brushProperty name="scaleFactor" value="0.5"/>
    </inkml:brush>
  </inkml:definitions>
  <inkml:trace contextRef="#ctx0" brushRef="#br0">22 104 452 0 0,'0'0'1196'0'0,"-3"0"-266"0"0,0 0-96 0 0,1 0-256 0 0,0 1 216 0 0,-2-1 1805 0 0,3 1-1957 0 0,-1 0-210 0 0,-2 2 3734 0 0,6-3-3713 0 0,0 1-132 0 0,1-1 7 0 0,-2 1-54 0 0,1-1 60 0 0,-1 0-82 0 0,2 0 104 0 0,1 0-134 0 0,-1 0 73 0 0,3 0-131 0 0,-1-1 77 0 0,1 0-143 0 0,0 0 141 0 0,1-1-153 0 0,0 1 116 0 0,2-1-167 0 0,0-1 169 0 0,2 0-175 0 0,0-1 169 0 0,1 1-162 0 0,0-1 122 0 0,0 0-158 0 0,1 0 144 0 0,0 0-172 0 0,0-1 162 0 0,0 1-190 0 0,0 0 116 0 0,1 0 10 0 0,-1-1-23 0 0,-1 1-12 0 0,1 0 19 0 0,-1 0-46 0 0,0 1 14 0 0,-1-1 3 0 0,-2 1-16 0 0,1 0-9 0 0,-3 0 6 0 0,2 1-2 0 0,-2 0 0 0 0,1 0 4 0 0,-1 0-14 0 0,0 0 13 0 0,-1 1-18 0 0,0-1 28 0 0,-1 1-13 0 0,2 0 0 0 0,-2 0-23 0 0,-1 0-17 0 0,0 0 27 0 0,0 0-118 0 0,-1 0 100 0 0,0 0-146 0 0,0 1 106 0 0,0-1-160 0 0,0 1 129 0 0,-2 0-150 0 0,1-1 86 0 0,-2 1-136 0 0,4 0 70 0 0,-1 0-118 0 0,0 0 36 0 0,-1 0-164 0 0,-1 0 67 0 0,0 0-145 0 0,0 0-10 0 0,4-1-4062 0 0,-2 1 3150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07.28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996.51172"/>
      <inkml:brushProperty name="anchorY" value="-19979.4375"/>
      <inkml:brushProperty name="scaleFactor" value="0.5"/>
    </inkml:brush>
  </inkml:definitions>
  <inkml:trace contextRef="#ctx0" brushRef="#br0">187 57 24 0 0,'0'0'1668'0'0,"2"0"-499"0"0,0-1-110 0 0,0 0-143 0 0,0 0-159 0 0,-1 1-48 0 0,1-2-35 0 0,0 1-39 0 0,0 0-54 0 0,1 0-100 0 0,-1-1-5 0 0,0 1-167 0 0,0-1 51 0 0,0 0-95 0 0,0 0 49 0 0,0-1-18 0 0,0 1-15 0 0,0 1-50 0 0,0-2 50 0 0,0 1-46 0 0,0 1 4 0 0,-1 0 3 0 0,0-1 81 0 0,0 0-121 0 0,0 1 157 0 0,0 0-146 0 0,0-1 120 0 0,-1 0-92 0 0,1 0 46 0 0,0 1-32 0 0,-1 0 59 0 0,0 0 465 0 0,1 0-460 0 0,-1-1-127 0 0,0 1 141 0 0,0 0-160 0 0,1 0 127 0 0,-1 1-175 0 0,0-1 144 0 0,-2 0-238 0 0,1 0 171 0 0,-1 1-196 0 0,1-1 147 0 0,-3 0-168 0 0,0 1 142 0 0,-1-1-170 0 0,0 1 165 0 0,-2 1-167 0 0,1-1 157 0 0,-2 2-155 0 0,2-1 131 0 0,-3 1-92 0 0,-1 2 154 0 0,0 0-166 0 0,-1 1 166 0 0,-1 1-144 0 0,-1 2 165 0 0,0 1-128 0 0,0 1 181 0 0,0 2-164 0 0,-1 1 145 0 0,2 3 42 0 0,0 1 12 0 0,1 2 15 0 0,1 1-27 0 0,2 1-47 0 0,2 1 7 0 0,1 0 3 0 0,2 0-22 0 0,3 1 2 0 0,1-1 32 0 0,2 0-62 0 0,2 0 38 0 0,3 0-50 0 0,1-1-15 0 0,2-1-44 0 0,2-2 15 0 0,2-2-32 0 0,1-2-30 0 0,1-2-40 0 0,1-2 9 0 0,1-3-77 0 0,1-2-64 0 0,1-2-103 0 0,1-2-118 0 0,0-2-280 0 0,1-3 19 0 0,0-1-384 0 0,1-3-8 0 0,-1-1-259 0 0,0-2-274 0 0,-2-1-99 0 0,0-2-455 0 0,-2-2-1759 0 0,-1 0-1772 0 0,-4 1 4065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07.70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2306.19922"/>
      <inkml:brushProperty name="anchorY" value="-21365.01953"/>
      <inkml:brushProperty name="scaleFactor" value="0.5"/>
    </inkml:brush>
  </inkml:definitions>
  <inkml:trace contextRef="#ctx0" brushRef="#br0">28 69 636 0 0,'0'0'2304'0'0,"0"-2"-602"0"0,-1 0-219 0 0,0-3-153 0 0,-1 1-186 0 0,1-1-63 0 0,0 0-23 0 0,-1-1 7 0 0,1 1-138 0 0,0-1-11 0 0,0 2-229 0 0,0 1-27 0 0,0-2-236 0 0,0 2 1 0 0,0 0-190 0 0,0 0 46 0 0,0 0-156 0 0,0 1 84 0 0,0 1-139 0 0,1 0 47 0 0,0 2-14 0 0,-1 3 29 0 0,0 2-13 0 0,0 2 1 0 0,0 4-32 0 0,0 3 23 0 0,0 3-5 0 0,0 4-12 0 0,0 3-6 0 0,1 2-3 0 0,0 3 84 0 0,0 1-100 0 0,1 2 141 0 0,1 1-186 0 0,1 2 169 0 0,0 0-133 0 0,2 0 226 0 0,1 0-181 0 0,0-1 148 0 0,1-2-79 0 0,1-1-9 0 0,0-3-34 0 0,1-1-21 0 0,0-2-12 0 0,0-2-117 0 0,1-2 92 0 0,1-1-66 0 0,0-2 93 0 0,0-3-172 0 0,0-2-64 0 0,1-1-104 0 0,-1-4-25 0 0,1-1-211 0 0,0-2-82 0 0,-2-3-340 0 0,3-1-28 0 0,0-2-154 0 0,0-2-397 0 0,1-2-95 0 0,-1 0-597 0 0,-1-2-1207 0 0,0-2-1342 0 0,-3 2 2927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07.9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3634.57031"/>
      <inkml:brushProperty name="anchorY" value="-23168.35742"/>
      <inkml:brushProperty name="scaleFactor" value="0.5"/>
    </inkml:brush>
  </inkml:definitions>
  <inkml:trace contextRef="#ctx0" brushRef="#br0">28 190 816 0 0,'-2'1'3072'0'0,"0"-1"-909"0"0,-4 2-437 0 0,1 0-168 0 0,0-1-382 0 0,2 0 71 0 0,0 0-187 0 0,2 0 81 0 0,1-3-315 0 0,2-1 72 0 0,3-1-330 0 0,3-1 36 0 0,3-2-281 0 0,4-1 88 0 0,3 0-271 0 0,3-2 3 0 0,4-1-195 0 0,3-1-196 0 0,3 0-28 0 0,1-1-299 0 0,2-1-181 0 0,-1 0-84 0 0,1 0-134 0 0,-1 0-260 0 0,-1 1-311 0 0,-2 0-2333 0 0,-2 1-1519 0 0,-7 2 3805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6:32.3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149 89 1132 0 0,'11'-24'4143'0'0,"17"-30"0"0"0,-19 44-2168 0 0,-10 24-1585 0 0,-8 23-303 0 0,-42 110 364 0 0,-49 235 0 0 0,87-308-45 0 0,2 0 0 0 0,4 0 0 0 0,3 1 0 0 0,4 0 0 0 0,11 101-1 0 0,-8-159-275 0 0,0 1 0 0 0,1-1 0 0 0,1 0-1 0 0,1 0 1 0 0,0-1 0 0 0,1 0 0 0 0,1 0-1 0 0,14 23 1 0 0,-16-31-343 0 0,0 0 0 0 0,1 0 0 0 0,0-1 0 0 0,0 0 0 0 0,1 0 0 0 0,-1-1 0 0 0,10 7 0 0 0,-10-9-433 0 0,-1-1 1 0 0,1 1 0 0 0,0-1 0 0 0,0-1 0 0 0,0 1-1 0 0,0-1 1 0 0,1 0 0 0 0,-1-1 0 0 0,0 0 0 0 0,11 1-1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08.23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5151.04297"/>
      <inkml:brushProperty name="anchorY" value="-23955.09961"/>
      <inkml:brushProperty name="scaleFactor" value="0.5"/>
    </inkml:brush>
  </inkml:definitions>
  <inkml:trace contextRef="#ctx0" brushRef="#br0">29 1 2312 0 0,'0'0'12692'0'0,"-1"1"-12340"0"0,0 1-79 0 0,1 0-27 0 0,-1-1 19 0 0,0 2 21 0 0,0-1-20 0 0,-2 2 87 0 0,1 1 50 0 0,-1 2-65 0 0,0 1 128 0 0,0 2-223 0 0,0 2 147 0 0,1 1-175 0 0,0 1 93 0 0,0 1-166 0 0,1 1 106 0 0,1 1-176 0 0,1 1 113 0 0,0 0-61 0 0,1 0-18 0 0,1-1-21 0 0,1 1-39 0 0,1-2-67 0 0,1-1-21 0 0,0-1-141 0 0,2-1-101 0 0,0-2-125 0 0,0-1-226 0 0,0-2-173 0 0,0-3-332 0 0,0 0-255 0 0,0-2-127 0 0,1-3-381 0 0,1-2-2159 0 0,0-1-1901 0 0,-2-1 4501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08.41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6278.56641"/>
      <inkml:brushProperty name="anchorY" value="-25348.48438"/>
      <inkml:brushProperty name="scaleFactor" value="0.5"/>
    </inkml:brush>
  </inkml:definitions>
  <inkml:trace contextRef="#ctx0" brushRef="#br0">207 30 784 0 0,'-2'-1'2884'0'0,"-4"-1"-788"0"0,-3-1-228 0 0,-1 0-179 0 0,-2 0-252 0 0,-1 0-70 0 0,-1 1-87 0 0,3 0-66 0 0,-3 0-85 0 0,3 0-133 0 0,-2 1-110 0 0,2 1-272 0 0,-1-1-90 0 0,3 1-106 0 0,-1-1-37 0 0,1 1-175 0 0,3-1 10 0 0,-1 1-267 0 0,1-1-143 0 0,1 1-303 0 0,2 0-282 0 0,-1-1-260 0 0,0 1-213 0 0,1-1-476 0 0,0 1-583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08.91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5009.59375"/>
      <inkml:brushProperty name="anchorY" value="-24295.74805"/>
      <inkml:brushProperty name="scaleFactor" value="0.5"/>
    </inkml:brush>
  </inkml:definitions>
  <inkml:trace contextRef="#ctx0" brushRef="#br0">5 38 2484 0 0,'0'0'17072'0'0,"-1"1"-16701"0"0,0 0-153 0 0,0 0-2 0 0,0 0-58 0 0,1-1 18 0 0,-1 2-51 0 0,1 1 64 0 0,0 1-34 0 0,1 2-17 0 0,0 2-22 0 0,1 1 9 0 0,-1 2-48 0 0,2 1 18 0 0,0 1-55 0 0,1 2 38 0 0,0 1-60 0 0,2 1 22 0 0,0 1-14 0 0,0 0-6 0 0,2-1 20 0 0,0 2-26 0 0,1-1 42 0 0,-1-1-27 0 0,2 0 14 0 0,-1-1-46 0 0,1-1 41 0 0,0-2 5 0 0,-2-1 31 0 0,1-1-63 0 0,-1-1 236 0 0,0-2-65 0 0,-2-3 6 0 0,1 0-12 0 0,-2-2-34 0 0,2-2 82 0 0,1-2-200 0 0,-1-2 164 0 0,1-2-251 0 0,-1-3 272 0 0,1-3-300 0 0,-1-3 155 0 0,0-2-213 0 0,0-4 135 0 0,1-2-115 0 0,0-2 73 0 0,0-1-87 0 0,0-1 43 0 0,0 1-90 0 0,0 0 53 0 0,0 1-112 0 0,0 3-119 0 0,-1 1-111 0 0,0 3-121 0 0,-1 1-139 0 0,-1 2-124 0 0,1 3-40 0 0,-1 0 5 0 0,-2 4-58 0 0,1 1-23 0 0,-1 1-70 0 0,0 3-111 0 0,1 1-175 0 0,-1 1 12 0 0,2 2-77 0 0,0 2-306 0 0,0-1-869 0 0,0 3-379 0 0,0-2 736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13.38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8278.125"/>
      <inkml:brushProperty name="anchorY" value="-26509.36523"/>
      <inkml:brushProperty name="scaleFactor" value="0.5"/>
    </inkml:brush>
  </inkml:definitions>
  <inkml:trace contextRef="#ctx0" brushRef="#br0">86 290 1160 0 0,'0'0'12089'0'0,"2"-1"-11615"0"0,1 1-36 0 0,-1-1-4 0 0,0 1-37 0 0,1-1-15 0 0,0-1-8 0 0,-1 1-5 0 0,2 0-61 0 0,-1-1 12 0 0,1 0-21 0 0,-1 1-16 0 0,2-2-38 0 0,-1 1-24 0 0,2 0-15 0 0,-1 0 5 0 0,1-1-36 0 0,-1 0 0 0 0,2 0-34 0 0,0-1-30 0 0,0 0-3 0 0,2-1-44 0 0,-1 0 0 0 0,1-1-12 0 0,0 1-8 0 0,0 0-3 0 0,1-1-19 0 0,-1 0 5 0 0,1 0-17 0 0,0 0 8 0 0,0 1-16 0 0,0-1 13 0 0,-1 1-9 0 0,1-1-11 0 0,-1 1 21 0 0,0-1-16 0 0,0 1 15 0 0,0 0-14 0 0,0 0 5 0 0,-2 1-2 0 0,1-1 0 0 0,-2 2 0 0 0,1-1 14 0 0,-1 1 0 0 0,0-1-3 0 0,0 1 2 0 0,-1-1-1 0 0,-1 1 0 0 0,1 0-19 0 0,-1 0 6 0 0,0 0 25 0 0,-1 1-22 0 0,0 0 8 0 0,0 0-7 0 0,0 0-3 0 0,-1 1 1 0 0,0-2-1 0 0,1 1-19 0 0,-2 0 15 0 0,1 0-10 0 0,0 0 26 0 0,-1 0-21 0 0,0-1 11 0 0,0 1 2 0 0,0 0-5 0 0,0 1 2 0 0,-1-2-11 0 0,0 0 4 0 0,0 1 16 0 0,0 0-18 0 0,0-1 6 0 0,0 1 2 0 0,0 0-10 0 0,0-1-1 0 0,-1 0 18 0 0,1 1-15 0 0,-1-1 20 0 0,0 1-11 0 0,0 0 8 0 0,0-1-15 0 0,-1 1 4 0 0,0 0-2 0 0,0 0-10 0 0,0 0 18 0 0,-1-1-11 0 0,0 0 18 0 0,0 0-5 0 0,0 1-17 0 0,-1-1 1 0 0,0 1-11 0 0,0 0 31 0 0,0 0-20 0 0,-1-1 22 0 0,1 1-20 0 0,-2 0-4 0 0,1 1 6 0 0,-1-1 2 0 0,1 0-5 0 0,-3 1 2 0 0,2-1-11 0 0,-1 1 4 0 0,0 0-2 0 0,-1 1 9 0 0,1-1-7 0 0,-2 1 7 0 0,2 0-1 0 0,-2 0 0 0 0,1 0-38 0 0,-1 0 40 0 0,2 1 0 0 0,-2-1-5 0 0,1 1-1 0 0,-1 1 5 0 0,1-1 3 0 0,0 0-14 0 0,-1 2 4 0 0,2-1-12 0 0,-2 0 4 0 0,2 1 12 0 0,-1 0-46 0 0,-1 1 70 0 0,0 1-27 0 0,-1 1 10 0 0,1 0-15 0 0,0 0-1 0 0,0 1 9 0 0,1 1 15 0 0,-1-1-3 0 0,1 1-17 0 0,0 1 34 0 0,0 0-16 0 0,0 1 6 0 0,0 0-6 0 0,1 0 16 0 0,0 0-29 0 0,0 1 28 0 0,1 0-8 0 0,-1 0 11 0 0,2 0-7 0 0,0 0 26 0 0,0 0-31 0 0,1 0 20 0 0,0 0-6 0 0,0 0 1 0 0,2-1 4 0 0,-1 0-5 0 0,0 0-3 0 0,1-1 1 0 0,1 0 13 0 0,0 1 0 0 0,0-3 20 0 0,1 1 5 0 0,0 1-10 0 0,0-2-9 0 0,0 1 2 0 0,1 1 49 0 0,0 0-89 0 0,0-2 136 0 0,2 0-144 0 0,-2-1 162 0 0,2 1-133 0 0,1 0 116 0 0,-1-1-99 0 0,1 0 85 0 0,0-1-100 0 0,2 0 95 0 0,-1 1-104 0 0,2-1 78 0 0,-1 0-72 0 0,3-1 58 0 0,-1 0-101 0 0,2 0 113 0 0,0 0-106 0 0,1-1 69 0 0,-2-1-57 0 0,2 1 29 0 0,-2-1-28 0 0,2-1 31 0 0,1 1-65 0 0,-2-1 66 0 0,2 0-87 0 0,-2-1 100 0 0,2 0-82 0 0,-2 0 48 0 0,2-1-69 0 0,1 0 66 0 0,0-1-87 0 0,1 0 81 0 0,-1-1-86 0 0,0 0 91 0 0,0 0-111 0 0,-1 0 117 0 0,-1-1-92 0 0,1 0 117 0 0,-1 0-118 0 0,0-1 102 0 0,0 1-86 0 0,-1 0 20 0 0,1-1-20 0 0,-1 0 31 0 0,0 0-15 0 0,0 0 15 0 0,0 0 2 0 0,0 0-1 0 0,-1 1 10 0 0,1-1-2 0 0,-1 0-13 0 0,-2 2 18 0 0,2-2 8 0 0,-3 2 3 0 0,2-1 121 0 0,-2 1-192 0 0,2-1 77 0 0,-2 1-13 0 0,1 0-11 0 0,-2 0-15 0 0,1-1 38 0 0,0 2-4 0 0,0-2-6 0 0,-1 2-11 0 0,-1 0 26 0 0,0-1-22 0 0,0 2 26 0 0,-1-1-36 0 0,-1 2 20 0 0,1-2-1 0 0,-1 1 13 0 0,0-1-36 0 0,0 1 35 0 0,0 0-25 0 0,1 0 30 0 0,-1 0-55 0 0,-1 0 54 0 0,0 0-22 0 0,-1 1 12 0 0,1 0-36 0 0,0-1-168 0 0,1 0-37 0 0,-1 0-60 0 0,1 1-174 0 0,-1-1-195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14.2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9900.87109"/>
      <inkml:brushProperty name="anchorY" value="-27531.50977"/>
      <inkml:brushProperty name="scaleFactor" value="0.5"/>
    </inkml:brush>
  </inkml:definitions>
  <inkml:trace contextRef="#ctx0" brushRef="#br0">0 39 1264 0 0,'0'0'12315'0'0,"3"0"-12212"0"0,-1 0-33 0 0,1-1-2 0 0,1 0-17 0 0,0-1 8 0 0,-1 1-69 0 0,1-1 43 0 0,0 0-73 0 0,1-1-12 0 0,-1 1-60 0 0,1-1-34 0 0,-1 1-66 0 0,1 0-79 0 0,-1 0-101 0 0,0-1-217 0 0,0 1-374 0 0,0-1-341 0 0,-1 1-2039 0 0,3-4-2746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16.1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1007.42578"/>
      <inkml:brushProperty name="anchorY" value="-28500.53125"/>
      <inkml:brushProperty name="scaleFactor" value="0.5"/>
    </inkml:brush>
  </inkml:definitions>
  <inkml:trace contextRef="#ctx0" brushRef="#br0">0 642 496 0 0,'0'9'9730'0'0,"2"-10"-9279"0"0,-1 0-214 0 0,1-1 170 0 0,2-2-119 0 0,0 0 135 0 0,0-2-117 0 0,1-1 42 0 0,1-1-87 0 0,1-1 31 0 0,0-1 10 0 0,2-1-52 0 0,0-2-58 0 0,2-1 84 0 0,2-2-118 0 0,0-1 48 0 0,3-2-81 0 0,1-1 62 0 0,2-2-72 0 0,1-1 67 0 0,1 0-58 0 0,2-1 129 0 0,0 0-107 0 0,2 0 22 0 0,0 0-20 0 0,0 1-35 0 0,0-1 22 0 0,0 2-18 0 0,0 0-14 0 0,-1 1 4 0 0,-1 1 15 0 0,-1 2-23 0 0,-2 1 59 0 0,-2 1 15 0 0,-2 1-6 0 0,-2 1 10 0 0,-1 2-15 0 0,-2 0-10 0 0,-1 1-40 0 0,-1 1-32 0 0,-2 1-4 0 0,0 0-26 0 0,-1 1-18 0 0,-2 3-10 0 0,0-2-47 0 0,-1 2-49 0 0,0-1-69 0 0,0 2-46 0 0,-1-1-4 0 0,0 1-85 0 0,-1 1-118 0 0,0 1-75 0 0,-1 1-65 0 0,-9 7-6871 0 0,4-2 4616 0 0,-2 2-654 0 0,2-1 1342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16.8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2726.61328"/>
      <inkml:brushProperty name="anchorY" value="-28766.48438"/>
      <inkml:brushProperty name="scaleFactor" value="0.5"/>
    </inkml:brush>
  </inkml:definitions>
  <inkml:trace contextRef="#ctx0" brushRef="#br0">1 57 1272 0 0,'0'0'0'0'0,"0"-1"1444"0"0,0-1-504 0 0,0 0 224 0 0,0 1-441 0 0,0-3 209 0 0,0 2-279 0 0,1-1 95 0 0,-1 0-147 0 0,1 0 49 0 0,-1 0-123 0 0,1 0-52 0 0,0 1 42 0 0,-1 0-97 0 0,0 1 88 0 0,1-2-113 0 0,-1 1 75 0 0,1 0-75 0 0,-1 1 53 0 0,0 0-63 0 0,1-1 31 0 0,0 0-66 0 0,-1 1 51 0 0,1-1-106 0 0,-1 2 85 0 0,1-1 223 0 0,-1-1-384 0 0,0 1 91 0 0,1-1-151 0 0,-1 1 122 0 0,0 1-194 0 0,0-1 125 0 0,0 1 20 0 0,0 0-180 0 0,0 0 16 0 0,1 2-34 0 0,-1-1 31 0 0,1 3-30 0 0,0 0 9 0 0,0 3-14 0 0,0 0-10 0 0,0 1 11 0 0,0 1-9 0 0,0 1-7 0 0,0 1-7 0 0,0 1 2 0 0,0 0-91 0 0,0 1 138 0 0,1 0-139 0 0,-1 0 142 0 0,0 0-159 0 0,0 0 178 0 0,0 0-156 0 0,0 0 146 0 0,0 0-146 0 0,0-1 151 0 0,1 0-153 0 0,-1-1 163 0 0,0-1-160 0 0,1-1 164 0 0,-1 0-160 0 0,0-2 146 0 0,1 0-114 0 0,-1-2 136 0 0,1 2-80 0 0,-1-2 184 0 0,2 1-92 0 0,-1-2 141 0 0,3 1-172 0 0,-2-2 171 0 0,4-1-188 0 0,-2 0 102 0 0,5-2-130 0 0,0-1 108 0 0,2 0-156 0 0,2-2 148 0 0,1 0-163 0 0,0-2 132 0 0,2 0-139 0 0,-1-1 114 0 0,2 0-81 0 0,0 0-102 0 0,-1 0-107 0 0,1 0 68 0 0,-1 0-233 0 0,0 0-62 0 0,-1 1-227 0 0,-2 0-76 0 0,0 0-255 0 0,0 2-108 0 0,-1-1-270 0 0,-1 1-666 0 0,0 0-1715 0 0,0 0-1717 0 0,-3 1 3883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17.83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4227.59375"/>
      <inkml:brushProperty name="anchorY" value="-29972.83203"/>
      <inkml:brushProperty name="scaleFactor" value="0.5"/>
    </inkml:brush>
  </inkml:definitions>
  <inkml:trace contextRef="#ctx0" brushRef="#br0">366 92 1288 0 0,'0'0'2616'0'0,"3"1"-1488"0"0,0-1-147 0 0,0 0-47 0 0,-1 0-103 0 0,0 1-116 0 0,2-2-115 0 0,-1 1-78 0 0,0-1-118 0 0,-1 0-57 0 0,1 0-66 0 0,0 0-10 0 0,-1 0 5 0 0,-1 0 0 0 0,2 0 36 0 0,-1-1-37 0 0,0 1 36 0 0,0-1-38 0 0,0 0-63 0 0,-1 0-21 0 0,1-1-42 0 0,-1 1-16 0 0,-1-1 10 0 0,1 0 26 0 0,0 0 16 0 0,-1 0 11 0 0,0-1 10 0 0,0 1 3 0 0,1 0 5 0 0,-1-1 27 0 0,0 0-11 0 0,-1 0 14 0 0,1 0 6 0 0,-1 1 36 0 0,1-1 14 0 0,-1 1 8 0 0,1 0 10 0 0,-1 0 3 0 0,-1 1-18 0 0,1 0-41 0 0,0 0 1 0 0,0 0-41 0 0,-1 0-23 0 0,1 0 55 0 0,0 1-159 0 0,-1 0 103 0 0,0-1-148 0 0,-1 1 110 0 0,-1 1-172 0 0,-1-1 59 0 0,-2 2 62 0 0,-1 1-117 0 0,-2 1 161 0 0,-1 1-160 0 0,-2 1 156 0 0,-2 2-140 0 0,-1 3 159 0 0,-3 1-135 0 0,-1 3 130 0 0,-2 2-98 0 0,-3 4 109 0 0,-1 3-3 0 0,-1 4 3 0 0,-1 3-1 0 0,2 3-49 0 0,1 3 64 0 0,2 0-16 0 0,4 1 42 0 0,2 0-4 0 0,3 0-16 0 0,5-1 77 0 0,2 0-28 0 0,5-1 54 0 0,3 0-97 0 0,4-1-21 0 0,4 0-40 0 0,3-2-4 0 0,4-1-32 0 0,2-2 2 0 0,3-3 12 0 0,3-2-38 0 0,1-2 7 0 0,2-4-31 0 0,0-3-49 0 0,2-3-81 0 0,0-3-136 0 0,-1-3-100 0 0,1-3-208 0 0,-1-3-11 0 0,0-2-371 0 0,0-2-93 0 0,-1-3-226 0 0,0-1-41 0 0,-2-3-112 0 0,-2-2-263 0 0,-2-1-162 0 0,-2-2-340 0 0,-3-2-1412 0 0,-1-1-1458 0 0,-5 2 3293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18.43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5486.37109"/>
      <inkml:brushProperty name="anchorY" value="-31719.23828"/>
      <inkml:brushProperty name="scaleFactor" value="0.5"/>
    </inkml:brush>
  </inkml:definitions>
  <inkml:trace contextRef="#ctx0" brushRef="#br0">8 159 1036 0 0,'0'-2'1764'0'0,"-1"0"-564"0"0,0 1 142 0 0,1-3-374 0 0,-1 1 83 0 0,0 0 3 0 0,1-1-147 0 0,0-1 44 0 0,-1 0-168 0 0,1 1 0 0 0,1-2-186 0 0,-1 2 138 0 0,1-2-62 0 0,-1 1 128 0 0,1-1-191 0 0,-1 1 79 0 0,1 0-102 0 0,-1 0 103 0 0,0-1-229 0 0,0 2 90 0 0,0-1-184 0 0,-1 0 70 0 0,1 2-154 0 0,-1-1 34 0 0,1 0-138 0 0,-1 2 16 0 0,1 0-105 0 0,0-1 60 0 0,0 1-130 0 0,-1 0 82 0 0,1 0-122 0 0,0 1 136 0 0,1 1-150 0 0,-2 1 106 0 0,0 1-28 0 0,0 4 16 0 0,1 1-94 0 0,-1 1 102 0 0,1 2-86 0 0,1 2 81 0 0,0 1-88 0 0,1 2 82 0 0,0 1-81 0 0,2 0 85 0 0,0 2-110 0 0,1 0 117 0 0,1 0-101 0 0,1-1 86 0 0,0 0-90 0 0,1-1 115 0 0,0-1-114 0 0,0 0 96 0 0,0-2-62 0 0,1-1 80 0 0,-1-2-70 0 0,1-1 60 0 0,0-2-73 0 0,-2-2 54 0 0,2-1-55 0 0,-2-2 71 0 0,3-1-77 0 0,0-1 66 0 0,1-3-81 0 0,-1-1 80 0 0,1-2-86 0 0,-1-3 54 0 0,0-1-59 0 0,-1-1 86 0 0,0-2-91 0 0,-1-2 70 0 0,-1 0 7 0 0,0-1-77 0 0,0 0 96 0 0,-2-1-31 0 0,0 1 108 0 0,0 0-51 0 0,-1 1 62 0 0,-1 1 46 0 0,0 0-45 0 0,0 0 38 0 0,-2 1-53 0 0,1 1 34 0 0,-1 1-54 0 0,0 1 99 0 0,0 0-137 0 0,0 3 135 0 0,-1-1-172 0 0,0 2 154 0 0,0-1-203 0 0,0 1 134 0 0,0 0-156 0 0,1 1 85 0 0,-1-1-117 0 0,1 2 88 0 0,-1 1-85 0 0,1 1 61 0 0,-1 1-51 0 0,0 0 108 0 0,0 1-110 0 0,1 2 54 0 0,0 2 16 0 0,0 2-2 0 0,1 2 3 0 0,-1 1 6 0 0,1 3-11 0 0,0 1-39 0 0,0 2 137 0 0,1 0-145 0 0,1 2 137 0 0,0 1-120 0 0,1 0 105 0 0,1 0-115 0 0,0 0 113 0 0,0 0-141 0 0,0-1 130 0 0,2 0-139 0 0,-1-2 134 0 0,0-1-217 0 0,1-1-2 0 0,-1-2-68 0 0,0-1-70 0 0,1-1-62 0 0,0-2-260 0 0,-1-2-148 0 0,1-2-411 0 0,-1 0-99 0 0,2-3-90 0 0,0-2-168 0 0,1-2-221 0 0,-1-2-306 0 0,0-2-1834 0 0,0-2-1780 0 0,-2 2 4129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18.7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7074.35547"/>
      <inkml:brushProperty name="anchorY" value="-32877.43359"/>
      <inkml:brushProperty name="scaleFactor" value="0.5"/>
    </inkml:brush>
  </inkml:definitions>
  <inkml:trace contextRef="#ctx0" brushRef="#br0">66 97 24 0 0,'-1'-2'2376'0'0,"-1"-3"-462"0"0,-2 0-343 0 0,1-2 50 0 0,-2-1-356 0 0,1 0 86 0 0,0 1-133 0 0,-1 0-52 0 0,1 1-107 0 0,0 0-142 0 0,1 1-170 0 0,0 0-116 0 0,0 0-112 0 0,0 1-110 0 0,1 0-49 0 0,0 1-101 0 0,0 0-41 0 0,0 0-25 0 0,0 1-15 0 0,1 1 116 0 0,0 2 36 0 0,0 0 5 0 0,-1 4-25 0 0,1 3-17 0 0,0 2 115 0 0,1 3-241 0 0,-1 3 32 0 0,1 2 6 0 0,1 3-68 0 0,0 2 28 0 0,1 3-75 0 0,0 1 56 0 0,2 1-56 0 0,1 2-4 0 0,1 0-55 0 0,1 2 41 0 0,1-1-44 0 0,1 1 26 0 0,1-2-45 0 0,0-2 35 0 0,1-1-34 0 0,0-2 23 0 0,1-1-58 0 0,0-2-21 0 0,1-2-146 0 0,-1-2 46 0 0,1-3-214 0 0,-1-2-34 0 0,1-2-314 0 0,-1-2-124 0 0,0-2-286 0 0,-3-3-55 0 0,2-1-194 0 0,0-3-406 0 0,0-1-362 0 0,0-2-1597 0 0,-1-2-1695 0 0,-2 0 3816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6:32.6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136 117 2928 0 0,'-29'-7'2862'0'0,"11"3"-665"0"0,1 0 0 0 0,-1-1 0 0 0,-32-15 0 0 0,50 20-2159 0 0,0-1-1 0 0,0 1 1 0 0,-1 0-1 0 0,1 0 1 0 0,0 0-1 0 0,0 0 1 0 0,-1-1-1 0 0,1 1 1 0 0,0 0-1 0 0,0 0 1 0 0,0-1-1 0 0,-1 1 1 0 0,1 0-1 0 0,0 0 1 0 0,0-1-1 0 0,0 1 1 0 0,0 0-1 0 0,0-1 1 0 0,0 1-1 0 0,0 0 1 0 0,-1 0-1 0 0,1-1 1 0 0,0 1-1 0 0,0 0 1 0 0,0-1-1 0 0,0 1 1 0 0,0 0-1 0 0,0-1 1 0 0,1 1-1 0 0,-1 0 1 0 0,0 0-1 0 0,0-1 1 0 0,0 1-1 0 0,0 0 1 0 0,0-1-1 0 0,0 1 1 0 0,0 0-1 0 0,0 0 1 0 0,1-1-1 0 0,-1 1 1 0 0,0 0-1 0 0,0 0 1 0 0,0-1-1 0 0,1 1 1 0 0,-1 0-1 0 0,0 0 1 0 0,0 0 0 0 0,1 0-1 0 0,-1-1 1 0 0,1 1-1 0 0,10-7 326 0 0,13-2-799 0 0,2 1 1 0 0,-1 1 0 0 0,1 2 0 0 0,0 0 0 0 0,0 2 0 0 0,28 0 0 0 0,-21 0-370 0 0,89-7-5323 0 0,-81 6 1657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18.9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8336.19922"/>
      <inkml:brushProperty name="anchorY" value="-34495.35547"/>
      <inkml:brushProperty name="scaleFactor" value="0.5"/>
    </inkml:brush>
  </inkml:definitions>
  <inkml:trace contextRef="#ctx0" brushRef="#br0">49 103 2856 0 0,'0'0'2308'0'0,"-3"0"-485"0"0,-1 0-25 0 0,0 0-255 0 0,-4 0 51 0 0,2 0-235 0 0,0 0-87 0 0,-1 0-342 0 0,2-1-17 0 0,1 1-313 0 0,3-3-5 0 0,1 0-258 0 0,4-2 52 0 0,2 0-200 0 0,2 0 51 0 0,2-2-332 0 0,3 1-43 0 0,2-2-366 0 0,1 1-153 0 0,2-1-297 0 0,0 0-108 0 0,1 1-287 0 0,1-1-394 0 0,-1 1-2413 0 0,0-1-1926 0 0,-4 2 4654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19.16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9535.57031"/>
      <inkml:brushProperty name="anchorY" value="-35387.53906"/>
      <inkml:brushProperty name="scaleFactor" value="0.5"/>
    </inkml:brush>
  </inkml:definitions>
  <inkml:trace contextRef="#ctx0" brushRef="#br0">1 23 48 0 0,'0'1'2852'0'0,"0"1"-924"0"0,0 0-328 0 0,0 0 1010 0 0,0 0-1461 0 0,1 0-95 0 0,0 0-225 0 0,-1-1-123 0 0,4 0-120 0 0,0-1-131 0 0,3-1-77 0 0,-1 0-99 0 0,2 0-49 0 0,-1-1-67 0 0,2 0-21 0 0,1-1-132 0 0,0 1-112 0 0,1-1-146 0 0,0 0-154 0 0,-1 0-70 0 0,0 0-166 0 0,-2 1-237 0 0,2-1-319 0 0,-2 1-180 0 0,2-1-1967 0 0,-2 1-821 0 0,-2 0 2259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20.2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0744.29297"/>
      <inkml:brushProperty name="anchorY" value="-36376.50391"/>
      <inkml:brushProperty name="scaleFactor" value="0.5"/>
    </inkml:brush>
  </inkml:definitions>
  <inkml:trace contextRef="#ctx0" brushRef="#br0">299 486 1712 0 0,'0'0'2400'0'0,"0"-2"-1416"0"0,0 0-325 0 0,-1 0 225 0 0,1-2-301 0 0,0 1 275 0 0,-1-1-375 0 0,0 0 270 0 0,1 1-433 0 0,-2-1 266 0 0,1 1-357 0 0,1 0 288 0 0,-1 0-227 0 0,0 0 247 0 0,1 1-164 0 0,0 0 150 0 0,-1 0-157 0 0,1 0 107 0 0,-1 0-150 0 0,1 0 46 0 0,-1 1-120 0 0,0-1 62 0 0,0 1-131 0 0,0 0 77 0 0,0 0-97 0 0,-1-1 59 0 0,-1 1-85 0 0,1 0 89 0 0,-2 0-80 0 0,-1 1 43 0 0,-1 0-59 0 0,0 0 76 0 0,-3 1-19 0 0,-1 0 50 0 0,-1 2 16 0 0,0 0-21 0 0,-2 0-14 0 0,0 2-9 0 0,-2 0-42 0 0,-1 2-4 0 0,0 0 58 0 0,0 2-4 0 0,-1 1-38 0 0,0 2 23 0 0,1 1-18 0 0,1 1-19 0 0,2 1 80 0 0,0 0-113 0 0,3 2 54 0 0,1-1-120 0 0,2 1 107 0 0,2 1-107 0 0,2-1 68 0 0,3 0-95 0 0,2 0 102 0 0,3 1-131 0 0,1-2 100 0 0,3 0-102 0 0,2-2 85 0 0,1-1-115 0 0,3-1 104 0 0,1-2-136 0 0,1-2 49 0 0,1-2-129 0 0,-1-2 66 0 0,2-3-129 0 0,0-1 152 0 0,0-3-152 0 0,-1-1 187 0 0,-1-3-153 0 0,0-1 57 0 0,-1-2-12 0 0,-2-1 29 0 0,-1-2 20 0 0,-2-2-4 0 0,-1-1 27 0 0,-1-1-2 0 0,-2 0 26 0 0,-1-1 40 0 0,-1 0 56 0 0,-1 1 25 0 0,-1 0 83 0 0,0 2 60 0 0,-2 1-1 0 0,1 1 0 0 0,-2 1-25 0 0,1 1-44 0 0,-1 1 15 0 0,0 2 0 0 0,0-1-76 0 0,-1 3 0 0 0,1-2 9 0 0,-1 1-26 0 0,0 0 3 0 0,0 1-15 0 0,1-1-2 0 0,-1 2 0 0 0,1-1-38 0 0,0 1-4 0 0,0-1-24 0 0,1 0 4 0 0,1 0-3 0 0,1-1-37 0 0,0-1 29 0 0,2 0 17 0 0,0-1-47 0 0,1-1 25 0 0,1 0 1 0 0,1-2-10 0 0,1 0 22 0 0,-1-1-7 0 0,2 0-25 0 0,0-1 27 0 0,0-1 4 0 0,0 0 13 0 0,0-1-25 0 0,0 0 8 0 0,-1 0 2 0 0,0 0 12 0 0,0 0 2 0 0,-2 0 14 0 0,0 0-12 0 0,0 1 79 0 0,-2 0-56 0 0,0 2 105 0 0,-2-1-104 0 0,1 2 71 0 0,-2 0-91 0 0,-1 1 104 0 0,0 0-93 0 0,-1 1 94 0 0,-1 1-148 0 0,-1 1 85 0 0,1 2-104 0 0,-2-1 103 0 0,1 1-122 0 0,-3 1 98 0 0,1 0-106 0 0,-1 1 68 0 0,0 2-58 0 0,-3 1 71 0 0,-1 2-86 0 0,-1 2 138 0 0,0 3-18 0 0,-1 4 33 0 0,0 2-8 0 0,1 5 5 0 0,0 2-15 0 0,1 5 13 0 0,1 3-9 0 0,2 4-30 0 0,1 1 37 0 0,3 4-162 0 0,3 4 186 0 0,3 3-168 0 0,2 3 144 0 0,4 2-160 0 0,4 2 71 0 0,2 0 38 0 0,3 0-127 0 0,1-1 102 0 0,1 0-151 0 0,0-2 122 0 0,0-1-128 0 0,0-2 98 0 0,-3-2-101 0 0,-1-3 52 0 0,-3-3-11 0 0,-3-2-55 0 0,-2-4 64 0 0,-2-2-69 0 0,-3-2-21 0 0,-1-3-9 0 0,-2-1-67 0 0,-1-3-77 0 0,-2-2-6 0 0,-2-2-58 0 0,-1-1 44 0 0,-2-1 67 0 0,0-1 27 0 0,-2-2 60 0 0,0-1 46 0 0,-1-1 24 0 0,-1-1 32 0 0,0-1 38 0 0,-1-1 80 0 0,1 0 84 0 0,1-3 21 0 0,0 1 83 0 0,1-2 39 0 0,-1-1-10 0 0,1 0 33 0 0,0-2 44 0 0,1-1 45 0 0,0-2 47 0 0,1-2-59 0 0,1 0 101 0 0,1-3-160 0 0,2-1 68 0 0,1-3-165 0 0,2-1 57 0 0,2-4-145 0 0,1-3-1 0 0,4-3-86 0 0,1-3 8 0 0,3-4-56 0 0,2-4-141 0 0,3-2-70 0 0,3-2-127 0 0,2-1-150 0 0,3-1-62 0 0,2 2-167 0 0,3 0-213 0 0,1 3-74 0 0,2 1-210 0 0,1 3 251 0 0,0 3-317 0 0,-2 4-302 0 0,0 2-536 0 0,-4 4-1406 0 0,-2 3-1566 0 0,-6 4 3451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20.60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2475.09375"/>
      <inkml:brushProperty name="anchorY" value="-37401.62109"/>
      <inkml:brushProperty name="scaleFactor" value="0.5"/>
    </inkml:brush>
  </inkml:definitions>
  <inkml:trace contextRef="#ctx0" brushRef="#br0">273 66 1668 0 0,'-1'-1'1924'0'0,"-4"-1"-284"0"0,0-1-419 0 0,-1-1 140 0 0,-2-1-316 0 0,0 0 166 0 0,0-1-74 0 0,0 1-128 0 0,-1 0 3 0 0,2 0-81 0 0,-1 1-115 0 0,2 1-123 0 0,-3-1-120 0 0,3 1-106 0 0,-3 0-60 0 0,3 1-71 0 0,-3 0-73 0 0,2 0-15 0 0,-1 1-4 0 0,0 1-9 0 0,-2 0-36 0 0,0 2-64 0 0,-1 2 25 0 0,-1 0-41 0 0,1 1-19 0 0,0 1 18 0 0,1 3-4 0 0,0 1-3 0 0,0 3 25 0 0,1 1-21 0 0,1 3 2 0 0,1 2-28 0 0,1 3 26 0 0,2 3-15 0 0,1 2-23 0 0,3 2 16 0 0,3 4-29 0 0,1 2-12 0 0,4 3 64 0 0,2 2-82 0 0,3 3 69 0 0,3 1-96 0 0,1 2 79 0 0,3 0-95 0 0,0 1-24 0 0,2-1-24 0 0,0-1-27 0 0,0-1-75 0 0,-1-1-66 0 0,-1-2-85 0 0,-2-2-110 0 0,-2-3-90 0 0,-2-2-61 0 0,-2-3-97 0 0,-2-2-135 0 0,-2-2-116 0 0,-2-3-9 0 0,-2-2-250 0 0,-1-2-314 0 0,-2-3-229 0 0,0-1-1905 0 0,-3-2-1319 0 0,1-4 3228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20.78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532.52734"/>
      <inkml:brushProperty name="anchorY" value="-39686.12109"/>
      <inkml:brushProperty name="scaleFactor" value="0.5"/>
    </inkml:brush>
  </inkml:definitions>
  <inkml:trace contextRef="#ctx0" brushRef="#br0">25 322 1140 0 0,'-1'-2'2984'0'0,"-3"-4"-713"0"0,1-1-87 0 0,-2-2-433 0 0,1-2-204 0 0,1-1-63 0 0,0-1-333 0 0,2 0 13 0 0,0 0-274 0 0,3-2-55 0 0,2 1-292 0 0,2-2-27 0 0,2 1-168 0 0,3-2-134 0 0,3 0-128 0 0,4 0-162 0 0,3-1-213 0 0,4 0-330 0 0,2 1-329 0 0,3 0-303 0 0,3 2-723 0 0,0 1-2725 0 0,2 0-2626 0 0,-7 3 6207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22.1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4874.5"/>
      <inkml:brushProperty name="anchorY" value="-40313.58984"/>
      <inkml:brushProperty name="scaleFactor" value="0.5"/>
    </inkml:brush>
  </inkml:definitions>
  <inkml:trace contextRef="#ctx0" brushRef="#br0">136 7 1384 0 0,'3'-7'12606'0'0,"-3"9"-12356"0"0,-1 0 117 0 0,-1 3-84 0 0,0 1 112 0 0,-1 1-143 0 0,0 1 161 0 0,-1 2-148 0 0,-1 1 134 0 0,0 1-179 0 0,0 2 145 0 0,-1 1-37 0 0,0 1-36 0 0,0 2 10 0 0,-1 1-47 0 0,1 1-36 0 0,-1 2 22 0 0,-1 1-11 0 0,1 1-3 0 0,-1-1-12 0 0,1 0-77 0 0,1 0 50 0 0,0 0-67 0 0,0-1-1 0 0,2-1-20 0 0,0-1 3 0 0,0 0-17 0 0,1-2 23 0 0,1-1-36 0 0,0-1 16 0 0,1-2-62 0 0,0 0 59 0 0,1-1-20 0 0,-1-1 34 0 0,1 0-36 0 0,0-1 21 0 0,0-1-20 0 0,0 0-4 0 0,0-1-19 0 0,0 1 0 0 0,0-3-6 0 0,0 1-32 0 0,0-2 37 0 0,1 2-22 0 0,-1-2 6 0 0,0 1-10 0 0,1-1 2 0 0,-1 0-1 0 0,0-1-14 0 0,0-2-15 0 0,0 2-33 0 0,0-1-105 0 0,0-1-34 0 0,0 1-320 0 0,1-1-132 0 0,-1-1-423 0 0,0 0-297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22.85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698.37109"/>
      <inkml:brushProperty name="anchorY" value="-40078.54688"/>
      <inkml:brushProperty name="scaleFactor" value="0.5"/>
    </inkml:brush>
  </inkml:definitions>
  <inkml:trace contextRef="#ctx0" brushRef="#br0">10 48 964 0 0,'0'0'3483'0'0,"0"-2"-2461"0"0,0 0-305 0 0,-1 1 116 0 0,1-1-225 0 0,0 1 128 0 0,0 0-163 0 0,0-1-12 0 0,0 0-38 0 0,0 1-101 0 0,0-1 151 0 0,0 0-130 0 0,0 0 152 0 0,0 0-104 0 0,0 1 90 0 0,0 0-48 0 0,-1-2 84 0 0,1 1-93 0 0,0 1 142 0 0,-1-1-149 0 0,1 1 154 0 0,0 1-88 0 0,0-2-29 0 0,-1 0 14 0 0,1 1-41 0 0,0 0-9 0 0,-1-1 812 0 0,0 1-784 0 0,0-1-263 0 0,0 1 240 0 0,0-2 1446 0 0,1 3-1953 0 0,1 2 2 0 0,1-1 45 0 0,2 2-21 0 0,-1 0 49 0 0,1 3 34 0 0,1-1-22 0 0,0 2-31 0 0,1 1 20 0 0,-1-1 23 0 0,1 1-31 0 0,0 0-7 0 0,0 1-3 0 0,1 0-30 0 0,0-1 4 0 0,0 1 1 0 0,0 0-11 0 0,0-1-20 0 0,0 1 24 0 0,0-1-9 0 0,-1 0-15 0 0,1-1 14 0 0,-1 1-38 0 0,0-1 1 0 0,-2-2 17 0 0,2 1 17 0 0,-1-1 5 0 0,-1 0-37 0 0,1 0 8 0 0,-2-2 28 0 0,2 2-10 0 0,-2-2 15 0 0,2 1 1 0 0,-2-1 10 0 0,-1-1-12 0 0,3 0 18 0 0,-1 0 14 0 0,2-2-41 0 0,-1 0-24 0 0,3-2 29 0 0,0-1 6 0 0,1-2-34 0 0,1 0-7 0 0,0-2-14 0 0,0 0-35 0 0,1-1-10 0 0,0-1-52 0 0,1 0-53 0 0,-1-1-68 0 0,1 1-66 0 0,-1-1-54 0 0,0 1 63 0 0,-1 0-277 0 0,0 0-55 0 0,0 0-213 0 0,-1 1-242 0 0,-1 0-313 0 0,1 0-96 0 0,-2 1-324 0 0,1 0-837 0 0,-1 0-1887 0 0,2-2-3967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24.00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5201.64453"/>
      <inkml:brushProperty name="anchorY" value="-41077.07031"/>
      <inkml:brushProperty name="scaleFactor" value="0.5"/>
    </inkml:brush>
  </inkml:definitions>
  <inkml:trace contextRef="#ctx0" brushRef="#br0">346 46 556 0 0,'0'0'1832'0'0,"2"-1"-322"0"0,0 0-276 0 0,1 1 12 0 0,1-2-67 0 0,0 0-125 0 0,0-1 88 0 0,-1 1-193 0 0,0 0 45 0 0,0-1-161 0 0,-1 1 30 0 0,0 0-176 0 0,0-1 76 0 0,0 1-195 0 0,0 0 37 0 0,-1 1-112 0 0,0-1 57 0 0,0 0-167 0 0,-1 0 83 0 0,1 0-143 0 0,-1 1-57 0 0,-1-1-16 0 0,0 0-53 0 0,0 0-154 0 0,0 0 143 0 0,-3 2-85 0 0,-1 0 5 0 0,-3 0-32 0 0,-1 2-3 0 0,-3 0-15 0 0,-1 2 6 0 0,-2 0-44 0 0,-1 2 44 0 0,-1 0-28 0 0,-2 2-2 0 0,-1 1-45 0 0,-1 1-16 0 0,-2 1 80 0 0,0 2-12 0 0,0 0-3 0 0,0 2-78 0 0,1 0 87 0 0,1 1-110 0 0,1-1 135 0 0,3 2-152 0 0,2-1 158 0 0,3 0-137 0 0,1 0 144 0 0,4 0-163 0 0,1-1 162 0 0,4 1-158 0 0,2 0 183 0 0,4 1-185 0 0,3 0 164 0 0,3 0-119 0 0,4 0 114 0 0,3 0-140 0 0,5 1 160 0 0,3-2-172 0 0,4 1 137 0 0,1-2-145 0 0,3 0 163 0 0,1-1-152 0 0,1 0 122 0 0,0-2-107 0 0,-2 0 129 0 0,-2 0-136 0 0,-1-1 135 0 0,-3-1-143 0 0,-3 1 146 0 0,-2-1-120 0 0,-3 0 126 0 0,-3 1-116 0 0,-2 0 124 0 0,-4 1-79 0 0,-1 0 151 0 0,-3 1-61 0 0,-2 0 29 0 0,-3 1 18 0 0,-2 0-5 0 0,-2 1 12 0 0,-3 0-2 0 0,-1 1 20 0 0,-2 0 13 0 0,-3 0 132 0 0,-2 1-184 0 0,-2-1 215 0 0,-1-1-266 0 0,-2-1 234 0 0,-1 0-297 0 0,-1-2 226 0 0,-1-1-259 0 0,1-1 205 0 0,0-1-238 0 0,0-2 242 0 0,1-1-304 0 0,1-2 268 0 0,1-1-302 0 0,1-1 157 0 0,2-1-326 0 0,0-1 9 0 0,1-2-260 0 0,1-1-272 0 0,1-1-370 0 0,1-2-131 0 0,1-1-249 0 0,2-2-645 0 0,0-1-366 0 0,3 0-1432 0 0,1-1-2279 0 0,2 2 4898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25.14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3912.47656"/>
      <inkml:brushProperty name="anchorY" value="-40981.55859"/>
      <inkml:brushProperty name="scaleFactor" value="0.5"/>
    </inkml:brush>
  </inkml:definitions>
  <inkml:trace contextRef="#ctx0" brushRef="#br0">302 576 864 0 0,'1'-2'4725'0'0,"0"1"-3599"0"0,0 0-52 0 0,0 0-76 0 0,0-1-175 0 0,1 1-7 0 0,0 0-242 0 0,-1 0 64 0 0,0-1-236 0 0,0-1 68 0 0,-1 1-133 0 0,1 0 71 0 0,-1-1-96 0 0,0 0 68 0 0,0 1-138 0 0,0-1 48 0 0,0 0-90 0 0,1 1 32 0 0,-1-2-107 0 0,1 1 80 0 0,-1-1-122 0 0,1 0 58 0 0,-1-1-119 0 0,0 1 112 0 0,0-2-98 0 0,0 2 38 0 0,0-2-58 0 0,0 0 108 0 0,-1 0-113 0 0,1 0 111 0 0,-2 0-112 0 0,1 0 75 0 0,-1-1-79 0 0,0 0 260 0 0,0 1-99 0 0,-1-1 129 0 0,1 1-117 0 0,-1-1 187 0 0,1 2-139 0 0,-1-1 138 0 0,1 1-160 0 0,-1-1 133 0 0,0 2-117 0 0,-1-1-111 0 0,1 1 175 0 0,-1-1-89 0 0,-1 1 0 0 0,0 0-57 0 0,0 1-80 0 0,-3 0 89 0 0,2 0-132 0 0,-3 1 117 0 0,2 1-153 0 0,-3 1 138 0 0,-1 1-146 0 0,-2 1 146 0 0,0 1-157 0 0,0 1 140 0 0,0 0-140 0 0,-1 2 139 0 0,-1 2-149 0 0,0 1 133 0 0,1 1-134 0 0,-1 1 146 0 0,1 2-155 0 0,0 2 61 0 0,2 0-6 0 0,0 1 68 0 0,2 1-93 0 0,2 1 88 0 0,1 0-120 0 0,3-1 127 0 0,1 1-118 0 0,2-1 124 0 0,2 1-126 0 0,2-2 100 0 0,2 1-68 0 0,2-1 103 0 0,2 0-127 0 0,1-2 138 0 0,2-1-121 0 0,1-2 97 0 0,2-1-38 0 0,0-2-17 0 0,1-2-114 0 0,0-1 114 0 0,0-3-167 0 0,0-1 141 0 0,1-3-142 0 0,0-1 162 0 0,-1-2-146 0 0,1-1 185 0 0,-2-2-194 0 0,-1-2 195 0 0,-1-1-198 0 0,-1-1 213 0 0,-2-2-186 0 0,-1 0 188 0 0,-1-1-129 0 0,-1 0 175 0 0,-2 0-119 0 0,0 1 156 0 0,-1 0-142 0 0,0 0 166 0 0,-1 1-123 0 0,0 1 151 0 0,-1 1-146 0 0,0 0 83 0 0,0 1-39 0 0,-1 1 60 0 0,0 2-53 0 0,0 0-11 0 0,0 1-39 0 0,-1 0-1 0 0,1 1-41 0 0,0 2-70 0 0,-1-2 64 0 0,0 2-34 0 0,0 1 46 0 0,0 0-39 0 0,1 3 74 0 0,0 0-97 0 0,1 3 87 0 0,0 1-74 0 0,0 2 78 0 0,1 2-79 0 0,0 0 57 0 0,0 2-46 0 0,1 0 32 0 0,1 2-24 0 0,0 0 68 0 0,2 0-95 0 0,0 1 101 0 0,1 0-92 0 0,1-1 84 0 0,0 0-72 0 0,1-1 83 0 0,0 0-114 0 0,0-2 124 0 0,0 0-100 0 0,0-2 73 0 0,1-1-86 0 0,-1-2 75 0 0,-2-1-135 0 0,3-1 86 0 0,0-2-137 0 0,0-1 14 0 0,1-2-28 0 0,-1 0 106 0 0,1-3-122 0 0,-1-2 74 0 0,0-2-56 0 0,0-2 108 0 0,-2-2-129 0 0,1-1 111 0 0,-2-4-160 0 0,1-2 134 0 0,-2-2-126 0 0,-1-3 185 0 0,-1-1-129 0 0,0-2 155 0 0,-1-1 73 0 0,-1 0 12 0 0,0 1 106 0 0,-1 1-52 0 0,0 1 176 0 0,-1 1-113 0 0,0 2 105 0 0,-1 1 34 0 0,-1 0-37 0 0,0 1 50 0 0,0 2-47 0 0,0 0 48 0 0,-1 2 97 0 0,-1 1-200 0 0,1 0 141 0 0,-1 1-192 0 0,-1 2 198 0 0,1 0-245 0 0,-1 1 213 0 0,1 0-285 0 0,-1 2 218 0 0,1 0-267 0 0,0 2 198 0 0,1 1-236 0 0,0 0 197 0 0,0 2-239 0 0,0-2 195 0 0,0 3-252 0 0,0-2 231 0 0,0 2-245 0 0,1 1 188 0 0,-1 0-179 0 0,1 0 205 0 0,0 1-205 0 0,0 3 90 0 0,1 1 14 0 0,-1 3-26 0 0,1 3 15 0 0,0 2 34 0 0,1 3-15 0 0,2 3 16 0 0,0 4 1 0 0,1 1-4 0 0,2 4 6 0 0,0 2-11 0 0,2 3 134 0 0,1 0-202 0 0,2 2 210 0 0,1 1-261 0 0,0-1 278 0 0,3 0-291 0 0,0-1 218 0 0,1-2-272 0 0,1-2 143 0 0,1-1-235 0 0,-1-4 2 0 0,1-2-61 0 0,0-3-106 0 0,-1-2-40 0 0,0-4-259 0 0,-1-1-10 0 0,-1-3-332 0 0,-3-2-52 0 0,3-3-147 0 0,-2-2-45 0 0,1-1-57 0 0,-2-2-142 0 0,0-2-83 0 0,-2-1-192 0 0,-1-2-1625 0 0,-2 0-1103 0 0,-2 1 2706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25.3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5765.27344"/>
      <inkml:brushProperty name="anchorY" value="-41931.73828"/>
      <inkml:brushProperty name="scaleFactor" value="0.5"/>
    </inkml:brush>
  </inkml:definitions>
  <inkml:trace contextRef="#ctx0" brushRef="#br0">130 196 408 0 0,'0'0'0'0'0,"-4"-1"2532"0"0,-4 0-662 0 0,-2 0-227 0 0,-3-1 67 0 0,0 0-137 0 0,1 1 164 0 0,0-1-156 0 0,1 1 32 0 0,1-1-272 0 0,1 0-86 0 0,1 0-291 0 0,2 0-143 0 0,0 0-175 0 0,2 0-72 0 0,1-2-135 0 0,2 1-60 0 0,3-2-93 0 0,2-1-26 0 0,2 0-72 0 0,4-2-33 0 0,2 0-201 0 0,4 0 18 0 0,2-2-178 0 0,2 0-141 0 0,3-1-363 0 0,1 0-22 0 0,2 0-398 0 0,0 0-44 0 0,1 0-337 0 0,0 0-622 0 0,-1 1-282 0 0,-1-1-1361 0 0,-1 1-1907 0 0,-6 2 4125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6:33.0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8 213 1396 0 0,'-8'-21'8218'0'0,"8"16"-7649"0"0,1-1 1 0 0,0 1 0 0 0,0 0 0 0 0,0-1 0 0 0,0 1 0 0 0,1 0 0 0 0,0 0 0 0 0,0 0 0 0 0,0 0 0 0 0,5-6-1 0 0,-4 5-360 0 0,1 1 0 0 0,0-1 0 0 0,0 1 0 0 0,1 0-1 0 0,-1 1 1 0 0,1-1 0 0 0,0 1 0 0 0,7-5 0 0 0,-11 9-203 0 0,1-1 0 0 0,-1 1 1 0 0,1-1-1 0 0,0 1 1 0 0,-1-1-1 0 0,1 1 0 0 0,0 0 1 0 0,-1 0-1 0 0,1-1 1 0 0,0 1-1 0 0,-1 0 0 0 0,1 1 1 0 0,0-1-1 0 0,-1 0 1 0 0,1 0-1 0 0,-1 1 1 0 0,1-1-1 0 0,0 1 0 0 0,2 1 1 0 0,-1-1-6 0 0,1 1 0 0 0,-1 0-1 0 0,0 0 1 0 0,0 0 0 0 0,0 0 0 0 0,0 0 0 0 0,4 5 0 0 0,3 5 5 0 0,0 1 1 0 0,-1 1-1 0 0,-1-1 1 0 0,0 2-1 0 0,10 27 1 0 0,23 82 66 0 0,-29-81-36 0 0,33 156 2030 0 0,-40-186-767 0 0,-4-23-433 0 0,-1-11-720 0 0,10-29-268 0 0,2-1 0 0 0,3 2 0 0 0,1 0 0 0 0,36-72 0 0 0,-42 100-347 0 0,0-1 0 0 0,2 2 0 0 0,1 0 0 0 0,0 0 0 0 0,30-33 0 0 0,-34 44-273 0 0,1 0 0 0 0,0 1 0 0 0,0 0 0 0 0,0 0 0 0 0,15-6 0 0 0,-17 10-217 0 0,0 0 0 0 0,1 0 0 0 0,-1 1 0 0 0,1 0 0 0 0,0 1 0 0 0,0 0 0 0 0,0 1 0 0 0,10-1 0 0 0,-1 1-2584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25.61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7027.74219"/>
      <inkml:brushProperty name="anchorY" value="-42711.27344"/>
      <inkml:brushProperty name="scaleFactor" value="0.5"/>
    </inkml:brush>
  </inkml:definitions>
  <inkml:trace contextRef="#ctx0" brushRef="#br0">60 23 108 0 0,'0'0'10691'0'0,"0"-2"-9861"0"0,0 0-229 0 0,0 1-16 0 0,0-1-193 0 0,-1 0-14 0 0,0 0-173 0 0,0 0 24 0 0,-1-1-182 0 0,-1 2 26 0 0,1-1-205 0 0,0 1-24 0 0,-2 0-216 0 0,0 0-150 0 0,1 1-114 0 0,-3-1-417 0 0,1 1 144 0 0,-1 1-166 0 0,1 0-192 0 0,1 0-1448 0 0,-2 0-279 0 0,1 0 804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26.53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5939.05469"/>
      <inkml:brushProperty name="anchorY" value="-41673.56641"/>
      <inkml:brushProperty name="scaleFactor" value="0.5"/>
    </inkml:brush>
  </inkml:definitions>
  <inkml:trace contextRef="#ctx0" brushRef="#br0">1 225 136 0 0,'1'-1'4932'0'0,"0"0"-3662"0"0,0 0-87 0 0,2-2-158 0 0,-2 1 85 0 0,1 0-186 0 0,0 0 35 0 0,-1-1-143 0 0,0 2 6 0 0,1-2-164 0 0,-1 1 59 0 0,0 1-140 0 0,0 0 105 0 0,1-1-222 0 0,-1 0 100 0 0,0 1-229 0 0,0 0 89 0 0,0 0 728 0 0,1 2-860 0 0,0 1-147 0 0,0 3 130 0 0,0 1-160 0 0,1 3 120 0 0,0 1-149 0 0,0 2 126 0 0,0 1-152 0 0,1 2 91 0 0,0 1-123 0 0,1 0 94 0 0,1 2-129 0 0,0-1 126 0 0,2 1-124 0 0,0 0 112 0 0,0-1-127 0 0,1 0 116 0 0,1-1-138 0 0,-1-1 125 0 0,2-1-114 0 0,-1-1 123 0 0,0-2-116 0 0,1-1 96 0 0,0-1-99 0 0,0-2 66 0 0,-2-2-151 0 0,2-2 122 0 0,0-2-167 0 0,0-1 150 0 0,0-2-197 0 0,1-2 174 0 0,-1-2-153 0 0,1-2 208 0 0,-1-1-163 0 0,0-2 123 0 0,-1-2-73 0 0,0-1 152 0 0,-1 0-80 0 0,-1-2 165 0 0,0 0-25 0 0,-1-1 111 0 0,-2 1 17 0 0,1-1 109 0 0,-2 1-15 0 0,-1 1 120 0 0,0 0 22 0 0,-1 1-4 0 0,-1 0-56 0 0,0 1 17 0 0,0 1-88 0 0,-2 1 32 0 0,1 1 13 0 0,0 0-10 0 0,-1 1-84 0 0,0 2-36 0 0,0-1-89 0 0,0 2-33 0 0,0 0-64 0 0,0 1-7 0 0,0-1-5 0 0,0 3-53 0 0,0 0 0 0 0,0 1-7 0 0,0 1-11 0 0,1 0 30 0 0,0 1-32 0 0,-2 2 20 0 0,0 0-2 0 0,0 2 0 0 0,0 3-8 0 0,1 2-7 0 0,1 1-27 0 0,1 2-11 0 0,0 1 14 0 0,2 0-43 0 0,1 3-2 0 0,0 0 139 0 0,2 1-350 0 0,0 0 337 0 0,1 0-310 0 0,0 0 225 0 0,1 0-273 0 0,0-1 270 0 0,1-1-206 0 0,-1-1 230 0 0,0 0-209 0 0,0-2 237 0 0,0-1-224 0 0,0-2 181 0 0,-1 0-156 0 0,-1-4 236 0 0,1 0-298 0 0,-2-1 190 0 0,2-3-209 0 0,-1 0 66 0 0,1-3-11 0 0,1-1 63 0 0,0-3-2 0 0,-1-1 24 0 0,1-1 10 0 0,0-3 46 0 0,-1 0-7 0 0,1-2 24 0 0,-1-1 37 0 0,0 0 19 0 0,0-1-2 0 0,-1 0 74 0 0,-1 0 31 0 0,0 0 29 0 0,-1 0 25 0 0,0 0 142 0 0,-1 1 196 0 0,0 0-271 0 0,-1 0 215 0 0,0 1-276 0 0,0 1 213 0 0,0-1-284 0 0,-1 2 220 0 0,0 0-266 0 0,0 1 235 0 0,-1 1-321 0 0,1 1 275 0 0,0 0-306 0 0,-1 2 247 0 0,0-1-301 0 0,1 2 218 0 0,-1-2-294 0 0,1 2 237 0 0,-1 2-253 0 0,2-1 278 0 0,-1 0-276 0 0,1 2 220 0 0,-2 0-244 0 0,4 2 243 0 0,-1 1-271 0 0,3 3 86 0 0,1 0-44 0 0,0 3 15 0 0,1 1-38 0 0,0 1 15 0 0,1 2-6 0 0,0 1 20 0 0,0 0 8 0 0,0 1 65 0 0,-1 2-55 0 0,0-1 95 0 0,-1 1-74 0 0,0 0 95 0 0,-1-1-41 0 0,-2 0 84 0 0,1 0-50 0 0,-2-1 65 0 0,0-1-37 0 0,0 0 50 0 0,-1-1-74 0 0,0-3 74 0 0,-1 1-37 0 0,-1-2 62 0 0,0 0-67 0 0,0-1 77 0 0,0-1-116 0 0,-1 0 193 0 0,0-2-157 0 0,1-1 214 0 0,-2-2-237 0 0,0 0 129 0 0,-2-3-78 0 0,1-2-1 0 0,-1-1 48 0 0,1-3 6 0 0,0-1 15 0 0,1-2-34 0 0,1-1 17 0 0,0-2-21 0 0,1-1 66 0 0,1-2-137 0 0,1-1 141 0 0,1-1-152 0 0,0 0 109 0 0,1-1-196 0 0,1 1 92 0 0,1-1-136 0 0,0 1-96 0 0,1 1-80 0 0,1 0-115 0 0,-1 2-152 0 0,2 2-201 0 0,0 1-127 0 0,-1 2-27 0 0,2 1-110 0 0,-1 2-245 0 0,1 2-520 0 0,0 2-455 0 0,-2 1-1434 0 0,2 1-1857 0 0,-3 1 4054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27.44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8017.28125"/>
      <inkml:brushProperty name="anchorY" value="-42418.11719"/>
      <inkml:brushProperty name="scaleFactor" value="0.5"/>
    </inkml:brush>
  </inkml:definitions>
  <inkml:trace contextRef="#ctx0" brushRef="#br0">266 496 2072 0 0,'0'0'7151'0'0,"-1"-1"-6609"0"0,-1 0-111 0 0,0 1-80 0 0,1-1-68 0 0,0 0-39 0 0,0-1-76 0 0,1 0 57 0 0,0 0-51 0 0,0 1 9 0 0,1-2-25 0 0,-1 1 24 0 0,1 0-9 0 0,0-1 31 0 0,0 0-13 0 0,-1 1-8 0 0,1 0 69 0 0,-1 0 62 0 0,1-1 52 0 0,-1 1 25 0 0,0-1 0 0 0,1 1-23 0 0,-1-1-15 0 0,-1 0-26 0 0,1 0 66 0 0,0 0 2 0 0,-1 0-8 0 0,0 0-12 0 0,-1-1-43 0 0,1 1 11 0 0,-2 0 7 0 0,0 0-23 0 0,0 0-11 0 0,-1 1-21 0 0,-1 0-28 0 0,1 0 20 0 0,-2 0-42 0 0,0 1 73 0 0,-2 0-51 0 0,1 1-16 0 0,-4 0-27 0 0,0 1-28 0 0,-2 2-37 0 0,-1 0 2 0 0,-1 1-74 0 0,0 1 24 0 0,-1 1-21 0 0,1 1-30 0 0,-1 0-14 0 0,1 1 10 0 0,1 2-28 0 0,1-1-2 0 0,2 2-1 0 0,1-1 13 0 0,2 1-27 0 0,2 1 13 0 0,3 0-19 0 0,0 0-18 0 0,3 0-5 0 0,1 0 22 0 0,2 0-16 0 0,2 0 10 0 0,1-1-17 0 0,2-1-9 0 0,0 0-12 0 0,2-1 11 0 0,1-1-37 0 0,0-2 58 0 0,0 0-61 0 0,-1-2 66 0 0,1-2-62 0 0,-2 0 56 0 0,2-2 7 0 0,0-1-1 0 0,1-2 12 0 0,-1-1 3 0 0,-1 0-24 0 0,-1-2-16 0 0,0 0 87 0 0,-1 0-46 0 0,-1-2 37 0 0,0 0 14 0 0,-1-1 2 0 0,0 0 34 0 0,-1 0-9 0 0,0 0 14 0 0,0 1-30 0 0,-1 0 79 0 0,0 0-183 0 0,0 1 219 0 0,-1 1-158 0 0,0 1 72 0 0,1-1-140 0 0,-2 2 102 0 0,1-1-96 0 0,-1 1 69 0 0,0 1-68 0 0,-1 1 48 0 0,3 1-48 0 0,-2 0 23 0 0,3 2-54 0 0,-1 1 1 0 0,1 1-8 0 0,1 1 0 0 0,0 2-6 0 0,2 1-7 0 0,-1 0-46 0 0,1 1 32 0 0,1 1-4 0 0,-1-1 20 0 0,1 0-5 0 0,0 0 40 0 0,0-1-43 0 0,0 0 85 0 0,-1 0-58 0 0,-2-2 90 0 0,2 0-62 0 0,-1-2 43 0 0,0 0-34 0 0,-1-1 28 0 0,2-1 14 0 0,-2-1 6 0 0,2-3-50 0 0,0 0 57 0 0,-1-2-47 0 0,1-2 14 0 0,0-2-4 0 0,-1-1-37 0 0,0-1 52 0 0,1-3-22 0 0,-1-2-1 0 0,-1-2 10 0 0,1-2-8 0 0,-1-3-6 0 0,1-2 20 0 0,-1-2 12 0 0,0-1 6 0 0,-1-1 71 0 0,0 0 14 0 0,0 0 159 0 0,-1 0-69 0 0,-1 2 78 0 0,-1 1 201 0 0,0 1 29 0 0,0 2-16 0 0,-2 1-38 0 0,0 2-29 0 0,0 1-24 0 0,-2 2-12 0 0,0 1-65 0 0,0 2-49 0 0,-1 1-56 0 0,-1 1-61 0 0,1 1-40 0 0,-1 1-42 0 0,1 1 1 0 0,0 3-52 0 0,-1 0-20 0 0,1 2 30 0 0,0 1-30 0 0,-1 2-20 0 0,0 1 6 0 0,0 3-18 0 0,0 3 18 0 0,1 3-52 0 0,1 2-42 0 0,1 4-22 0 0,1 2-32 0 0,1 3-33 0 0,2 3-17 0 0,1 2-176 0 0,2 2 155 0 0,1 1-192 0 0,2 2 152 0 0,1 0-121 0 0,1 0 76 0 0,0 0-54 0 0,2-3-33 0 0,-1-1 66 0 0,1-2-79 0 0,0-2 71 0 0,0-2-176 0 0,0-3 60 0 0,-2-2-290 0 0,1-2-49 0 0,-2-2-376 0 0,0-2-116 0 0,-2-3-181 0 0,1-1-261 0 0,-3-2-179 0 0,1-2-2191 0 0,3-1-3361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27.6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9582.67188"/>
      <inkml:brushProperty name="anchorY" value="-43444.07031"/>
      <inkml:brushProperty name="scaleFactor" value="0.5"/>
    </inkml:brush>
  </inkml:definitions>
  <inkml:trace contextRef="#ctx0" brushRef="#br0">97 173 1220 0 0,'0'0'0'0'0,"-4"-1"2652"0"0,-3 0-559 0 0,-3-1-9 0 0,-1 0-293 0 0,-1 0-169 0 0,1-1-73 0 0,0 0-203 0 0,2 1-200 0 0,1-1-197 0 0,3 0-93 0 0,0-2-236 0 0,2 1-62 0 0,3-1-138 0 0,2-2-79 0 0,4 0-74 0 0,2 0-57 0 0,2-1-48 0 0,4 0-92 0 0,1 0-83 0 0,3-1-148 0 0,2 1-47 0 0,2 0-80 0 0,2 0-184 0 0,-1 0-96 0 0,1 1-254 0 0,-2 0-19 0 0,0 1-264 0 0,-1 1 233 0 0,-2 0-318 0 0,-2 1 170 0 0,0 0-246 0 0,-3 1-56 0 0,0 0-367 0 0,-4 1-988 0 0,1 0-463 0 0,-3 0 969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28.3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918.78125"/>
      <inkml:brushProperty name="anchorY" value="-44252.20313"/>
      <inkml:brushProperty name="scaleFactor" value="0.5"/>
    </inkml:brush>
  </inkml:definitions>
  <inkml:trace contextRef="#ctx0" brushRef="#br0">5 14 1172 0 0,'-3'-6'9071'0'0,"3"5"-8104"0"0,-1-1-234 0 0,1 0-41 0 0,-1 0 1630 0 0,1 4-2123 0 0,0 0-72 0 0,1 3 89 0 0,-1 2-21 0 0,1 1-29 0 0,0 1-12 0 0,0 1-3 0 0,1 2-26 0 0,1 0-45 0 0,-1 0 7 0 0,0 1-2 0 0,1 0-29 0 0,1 1-16 0 0,-1-2 18 0 0,1 1-13 0 0,0-1-24 0 0,0 0-63 0 0,0-1-26 0 0,0 0-115 0 0,0-2-178 0 0,1-1-266 0 0,-1-2-174 0 0,1-1-323 0 0,-1-1-308 0 0,-1-2-344 0 0,3-1-1703 0 0,-1-1-1224 0 0,-1-1 2922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28.50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028.6875"/>
      <inkml:brushProperty name="anchorY" value="-45524.01172"/>
      <inkml:brushProperty name="scaleFactor" value="0.5"/>
    </inkml:brush>
  </inkml:definitions>
  <inkml:trace contextRef="#ctx0" brushRef="#br0">123 119 1832 0 0,'-2'-2'2572'0'0,"-1"-3"-601"0"0,-2-2-109 0 0,-1-1-183 0 0,-1-1-181 0 0,-1 0-59 0 0,0 0-138 0 0,0 0-114 0 0,-1 0-67 0 0,1 1-135 0 0,-1 1-216 0 0,1 0-100 0 0,0 1-169 0 0,2 1-73 0 0,0 1-113 0 0,1 0-84 0 0,-1 0-57 0 0,2 2-107 0 0,1-1-151 0 0,1 2-83 0 0,0 0-169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30.14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0882.89844"/>
      <inkml:brushProperty name="anchorY" value="-44371.06641"/>
      <inkml:brushProperty name="scaleFactor" value="0.5"/>
    </inkml:brush>
  </inkml:definitions>
  <inkml:trace contextRef="#ctx0" brushRef="#br0">35 180 1028 0 0,'0'0'3206'0'0,"1"-2"-2608"0"0,0 0-31 0 0,-1 1-172 0 0,1-1 13 0 0,0 0-190 0 0,0 0 70 0 0,0 0-185 0 0,0 0 103 0 0,0 1-136 0 0,0 0 138 0 0,0-1-159 0 0,0 1 225 0 0,0 0-165 0 0,0 1 202 0 0,-1-1-182 0 0,1 0 225 0 0,0-1-202 0 0,0 1 260 0 0,0-1-263 0 0,0 2 194 0 0,-1-1 173 0 0,1-1-423 0 0,-1 1 295 0 0,1-1-285 0 0,0 0 2005 0 0,-4 2-1938 0 0,0 0-104 0 0,-1 2 192 0 0,0 0-112 0 0,0 1 94 0 0,-1 2 51 0 0,1 1 84 0 0,-1 1-82 0 0,0 1 32 0 0,1 1-32 0 0,1 1-12 0 0,-1 0-50 0 0,2 2-20 0 0,-1 0-27 0 0,2 0-52 0 0,0 0-6 0 0,1 1 1 0 0,1 0-31 0 0,2 0-20 0 0,0-1-10 0 0,0 0-14 0 0,2-1-8 0 0,0 0-8 0 0,1-2-8 0 0,0 0 6 0 0,1-1-40 0 0,1 0 2 0 0,-2-3-26 0 0,2-1-27 0 0,-1 0-41 0 0,1-2 23 0 0,-1-1-21 0 0,1-1 34 0 0,-1-1-6 0 0,1-1 8 0 0,-1-2-1 0 0,0-2-31 0 0,0 0 88 0 0,-1-2-93 0 0,-1-1 124 0 0,-1 0-88 0 0,-1-1 173 0 0,0 0-30 0 0,-1 0 128 0 0,-1-1 16 0 0,0 1 130 0 0,-1 0 105 0 0,0 0-95 0 0,0 0 143 0 0,-1 0-109 0 0,0 1 15 0 0,0 0-51 0 0,0 0 34 0 0,0 0-4 0 0,-1 1 62 0 0,1 1 39 0 0,0-1-105 0 0,0 2-1 0 0,0-1-60 0 0,0 0-50 0 0,0 0-37 0 0,1 0-37 0 0,0 0-56 0 0,-1 1-21 0 0,2-1-27 0 0,-1 1-25 0 0,1 0 4 0 0,1 0-8 0 0,0-1-28 0 0,0 1 46 0 0,1-1-123 0 0,1 0 64 0 0,0 1-46 0 0,0 0 127 0 0,1 0-186 0 0,1 1 64 0 0,0-1-18 0 0,-1 2 18 0 0,2-1-37 0 0,-2 2 16 0 0,2-1-10 0 0,-1 2 25 0 0,2 0-45 0 0,-2 1 5 0 0,1 1 20 0 0,0 0-72 0 0,0 2 2 0 0,2 1-17 0 0,-1 1-18 0 0,0 2-24 0 0,1 0 0 0 0,-1 2-25 0 0,-1 0 14 0 0,0 2 23 0 0,0 0 16 0 0,-1 1 26 0 0,0 1 14 0 0,0 0 26 0 0,-1 1 9 0 0,0 0-14 0 0,-1 1 15 0 0,0 0 33 0 0,-1 0-28 0 0,0 0 16 0 0,0 0 9 0 0,-1 0 6 0 0,-1 0 0 0 0,1-1-4 0 0,-1 0-26 0 0,0-2 2 0 0,1 0 12 0 0,-2-1-5 0 0,1-3 2 0 0,0 1 5 0 0,0-2 12 0 0,-1 1 11 0 0,1-2-2 0 0,-1-1-7 0 0,1-1 7 0 0,-1 0-45 0 0,0-1 36 0 0,0 0-12 0 0,0-2 12 0 0,-1-1 7 0 0,0-3-1 0 0,0-1-8 0 0,1-2 67 0 0,-1-1 65 0 0,1-2-10 0 0,0 0 1 0 0,0-2 45 0 0,1-1 62 0 0,0 0-7 0 0,1-1 14 0 0,-1 0 32 0 0,1-1 5 0 0,0-1-4 0 0,2 1 9 0 0,-1-1-26 0 0,2-1-16 0 0,-1 1-44 0 0,1 0-31 0 0,0 1 10 0 0,1-1-92 0 0,-1 2 16 0 0,1 0-38 0 0,0 1 3 0 0,0 1-27 0 0,0 1 16 0 0,0 1-44 0 0,0 1 26 0 0,0 1-93 0 0,1 1-2 0 0,-2 2-46 0 0,1 1-34 0 0,0 1 11 0 0,-3 1 11 0 0,4 2 46 0 0,-1-1-25 0 0,2 4 48 0 0,-1 1 11 0 0,1 3-6 0 0,-2 1 14 0 0,1 2 20 0 0,-1 1 37 0 0,-1 2-28 0 0,0 2 21 0 0,0 0 14 0 0,-1 2-5 0 0,0 0-11 0 0,0 1 18 0 0,-1 1-11 0 0,-1-1 4 0 0,1 1 8 0 0,-1-1 3 0 0,0 0 13 0 0,1-1-110 0 0,-1-1 237 0 0,0-1-222 0 0,0-1 136 0 0,1-1-67 0 0,-1 0 45 0 0,0-2-45 0 0,0-1 51 0 0,1 0-52 0 0,-2-3 71 0 0,1 0-128 0 0,0-2-9 0 0,1 1-183 0 0,-1-2-81 0 0,0-1-167 0 0,2 0-197 0 0,-1-2-291 0 0,0 0-269 0 0,1-1-340 0 0,0-1-137 0 0,1-1-507 0 0,7-8-10024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31.15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627.54688"/>
      <inkml:brushProperty name="anchorY" value="-45620.78125"/>
      <inkml:brushProperty name="scaleFactor" value="0.5"/>
    </inkml:brush>
  </inkml:definitions>
  <inkml:trace contextRef="#ctx0" brushRef="#br0">2 81 244 0 0,'0'0'9732'0'0,"0"-2"-9574"0"0,0 1 182 0 0,-1-1-160 0 0,1-1 2230 0 0,0 1-2121 0 0,0 1 96 0 0,0-1-123 0 0,0 0 87 0 0,0 1-108 0 0,0 1 35 0 0,0-1 227 0 0,0 0-313 0 0,0-1-122 0 0,1 1 90 0 0,-1 0-95 0 0,0 0 40 0 0,1-1-78 0 0,0 0 67 0 0,0 1-88 0 0,1-2 100 0 0,-1 1-54 0 0,0 0 78 0 0,1-1-62 0 0,0 0 43 0 0,-1 1-73 0 0,2 0 39 0 0,-1 0-51 0 0,0 0 56 0 0,0-1-74 0 0,1 0 59 0 0,-2 1-65 0 0,2 0 47 0 0,-1-1-67 0 0,0 2 57 0 0,1-2-56 0 0,0 1 59 0 0,-1 1-74 0 0,2-1 68 0 0,-2 0-67 0 0,1 1 66 0 0,-2 0-89 0 0,2 0 63 0 0,-1-1-53 0 0,0 1 71 0 0,0 1-63 0 0,-2-1 76 0 0,1 1-83 0 0,-1 0 86 0 0,0 0-58 0 0,3 0 41 0 0,1 0-53 0 0,-1 1 61 0 0,1 0-70 0 0,-1 0 87 0 0,-1 0-87 0 0,1 1 69 0 0,-1 0-63 0 0,0 0 60 0 0,0 1-65 0 0,0-1 85 0 0,0 2-86 0 0,0-1 78 0 0,0 0-65 0 0,0 0 70 0 0,0 1-81 0 0,0-1 20 0 0,0 1 2 0 0,0-1 43 0 0,-1 0-67 0 0,0 0 82 0 0,0 0-85 0 0,0-1 68 0 0,0 0-96 0 0,1 1 37 0 0,-2-1-74 0 0,1-1 51 0 0,0 1-139 0 0,-1 0 58 0 0,1 0-205 0 0,-1-1-29 0 0,0 0-263 0 0,0 1 86 0 0,-1-1-329 0 0,1 0-19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55.88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3781.21094"/>
      <inkml:brushProperty name="anchorY" value="-46631.82422"/>
      <inkml:brushProperty name="scaleFactor" value="0.5"/>
    </inkml:brush>
  </inkml:definitions>
  <inkml:trace contextRef="#ctx0" brushRef="#br0">66 8 108 0 0,'0'0'10511'0'0,"-2"-2"-10431"0"0,-1 1-58 0 0,1-1 74 0 0,0 1-33 0 0,0 0 1683 0 0,-1 1-1735 0 0,1 1-50 0 0,-1 0 79 0 0,2-1-34 0 0,-1 1-8 0 0,1-1 14 0 0,0 2 14 0 0,1 1-33 0 0,-1-1-3 0 0,1-1 28 0 0,-1 2-43 0 0,0-1 33 0 0,0 0-25 0 0,1-1 21 0 0,-1 2 8 0 0,0-1-2 0 0,0 0-7 0 0,-1 2-3 0 0,0 0 6 0 0,0 0-12 0 0,1 0 3 0 0,-1 1-1 0 0,0-1 14 0 0,1 1-18 0 0,-1 0 15 0 0,1 0-9 0 0,0 0 40 0 0,0 0 22 0 0,-1-1-79 0 0,1 2 81 0 0,0-1-96 0 0,-1 0 94 0 0,1 0-109 0 0,-1 1 116 0 0,1-2-142 0 0,0 2 159 0 0,0-1-133 0 0,1 1 130 0 0,0-2-108 0 0,-1 3 113 0 0,1-1-99 0 0,0 0 86 0 0,-1 0-113 0 0,1 1 130 0 0,-1-1-124 0 0,1 1 132 0 0,0-1-119 0 0,-1 2 116 0 0,1-2-128 0 0,0 1 122 0 0,0-1-130 0 0,0 1 113 0 0,0-1-119 0 0,0 2 124 0 0,0-3-117 0 0,0 3 87 0 0,0-2-101 0 0,1 1 140 0 0,-1-1-102 0 0,1 1 88 0 0,0-1-98 0 0,0 1 122 0 0,-1-1-126 0 0,2 1 122 0 0,-2-1-129 0 0,2 1 132 0 0,-2-1-134 0 0,2 1 124 0 0,-2-1-121 0 0,1 1 102 0 0,0-2-106 0 0,0 2 105 0 0,-1-1-111 0 0,0 1 99 0 0,0-2-105 0 0,0 1 114 0 0,1-2-104 0 0,-1 0 93 0 0,0 1-84 0 0,0-1 91 0 0,0-1-93 0 0,0 3 103 0 0,0-2-110 0 0,0 0 75 0 0,0 1-69 0 0,0 0 84 0 0,0-1-91 0 0,0 1 80 0 0,0-1-71 0 0,0-1 100 0 0,1 1-118 0 0,-1-1 102 0 0,1 0-106 0 0,0 1 105 0 0,-1 0-102 0 0,1-1 115 0 0,-1 1-202 0 0,0-1 233 0 0,0 0-148 0 0,0-1 125 0 0,0 2-118 0 0,0-1 125 0 0,0 0-126 0 0,0-1 107 0 0,0-1-111 0 0,0 2 107 0 0,0 0-131 0 0,0-1 142 0 0,0 0-142 0 0,0-1 146 0 0,-1 2-118 0 0,1-1 101 0 0,-1 0-100 0 0,1 0 105 0 0,0-1-102 0 0,0 0 87 0 0,0-1-86 0 0,-1 2 99 0 0,1 1-100 0 0,-1-1 83 0 0,1-1-68 0 0,0 0 81 0 0,0 0-80 0 0,-1 1 100 0 0,1 0-81 0 0,0 0 109 0 0,-1-1-87 0 0,1 2 80 0 0,-1 0-159 0 0,1 0 163 0 0,-1-1-113 0 0,1-1 99 0 0,0 2-102 0 0,0-1 91 0 0,0 0-74 0 0,0 0 63 0 0,0 1-55 0 0,0 0 63 0 0,0 0-103 0 0,-1 1 111 0 0,0-1-110 0 0,1 0 93 0 0,-1-1-84 0 0,0 2 72 0 0,0-2-68 0 0,1 1 71 0 0,-1-1-68 0 0,1-1 86 0 0,0 2-86 0 0,0 0 54 0 0,0-1-62 0 0,0 0 58 0 0,-1 2-55 0 0,0-2 86 0 0,1 0-95 0 0,-1 0 91 0 0,1-1-88 0 0,-1 0 81 0 0,1 1-70 0 0,-1-1 67 0 0,1 1-66 0 0,0-1 61 0 0,-1 0-55 0 0,1 0 68 0 0,0-1 57 0 0,0 0-110 0 0,0 2 56 0 0,0 0-88 0 0,0 0 92 0 0,0 0-86 0 0,0-1 68 0 0,0 0-113 0 0,0 0 79 0 0,0-1-120 0 0,1-2-321 0 0,0 0 101 0 0,0 0 23 0 0,-1 1-179 0 0,1 0-204 0 0,-1-2-84 0 0,1 0-282 0 0,-1 1-259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56.81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2705.15625"/>
      <inkml:brushProperty name="anchorY" value="-46196.96484"/>
      <inkml:brushProperty name="scaleFactor" value="0.5"/>
    </inkml:brush>
  </inkml:definitions>
  <inkml:trace contextRef="#ctx0" brushRef="#br0">29 204 700 0 0,'0'0'3173'0'0,"-1"-1"-2404"0"0,-1 0-131 0 0,1-1-61 0 0,-1 1-7 0 0,0-2-153 0 0,0 1 208 0 0,1 0-219 0 0,0 0 100 0 0,-2 0-105 0 0,1-1 101 0 0,1 1-131 0 0,-1 1 39 0 0,1-1-65 0 0,1 0-61 0 0,-1-1 34 0 0,0 1-138 0 0,1 0 102 0 0,0-1-128 0 0,-1 0 128 0 0,1 0-118 0 0,-1-1 105 0 0,0 1-124 0 0,1 0 97 0 0,0 1-124 0 0,-1-1 110 0 0,1 1-142 0 0,0 0 93 0 0,0 0-91 0 0,0-1 94 0 0,0 0-107 0 0,0 0 60 0 0,0 1-65 0 0,0-2 63 0 0,-1 1-43 0 0,1 1 74 0 0,0 0-123 0 0,-1-1 131 0 0,1 0-70 0 0,0 0 55 0 0,0 1-79 0 0,0-1 65 0 0,0 0-72 0 0,0 1 48 0 0,0 0-71 0 0,0 1 53 0 0,0 0-83 0 0,0 1 75 0 0,1-2-76 0 0,-1 0 50 0 0,0-1-89 0 0,1 2 99 0 0,-1 0-92 0 0,0 0 65 0 0,0 1-76 0 0,0-1 69 0 0,0 1-37 0 0,0 1 199 0 0,2 0-184 0 0,1 0 132 0 0,1 2-78 0 0,-1-1 54 0 0,2 3-22 0 0,-1 0 63 0 0,1 1-98 0 0,0 1 83 0 0,0 1-101 0 0,0-1 122 0 0,1 1-145 0 0,0 1 152 0 0,1-1-154 0 0,0 1 121 0 0,0-1-130 0 0,-1 1 122 0 0,1 0-122 0 0,0 0 101 0 0,-1-1-133 0 0,0 0 118 0 0,0 0-159 0 0,-1-1 154 0 0,1 0-132 0 0,-2-1 104 0 0,2 0-119 0 0,-2-1 137 0 0,1 1-135 0 0,-1-1 130 0 0,2 1-118 0 0,-2-1 124 0 0,1 0-125 0 0,-1 0 98 0 0,1 0-99 0 0,-1 0 116 0 0,0-1-132 0 0,-1 0 124 0 0,2 0-108 0 0,-1-1 97 0 0,-1-1-94 0 0,0 2 117 0 0,0-2-123 0 0,-1 0 126 0 0,2 1-131 0 0,-1-1 161 0 0,-1-1-137 0 0,0 0 117 0 0,-1 0-141 0 0,2-1 154 0 0,1-1-174 0 0,0-1 145 0 0,-1 0-133 0 0,2-2 127 0 0,-2 0-154 0 0,3-3 153 0 0,0-1-136 0 0,0-2 129 0 0,1 0-145 0 0,0-2 76 0 0,0-1-48 0 0,1 0 86 0 0,-1 0-99 0 0,1-1 88 0 0,0-1-121 0 0,0 1 96 0 0,0 0-21 0 0,0 0 10 0 0,-1 0-4 0 0,0 1 11 0 0,0 1 1 0 0,1 0-27 0 0,-1 0 31 0 0,-1 1-24 0 0,1 1 11 0 0,-3 3 2 0 0,2-2-10 0 0,-2 3-85 0 0,1-1 98 0 0,-1 1-150 0 0,0 0 109 0 0,-1 1-133 0 0,0-1 97 0 0,0 2-114 0 0,1 0 60 0 0,-2 0-109 0 0,1 2 39 0 0,0-1-151 0 0,0 0-25 0 0,-1 1-183 0 0,0 1 11 0 0,-1 0-167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6:33.4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197 51 304 0 0,'26'-50'12723'0'0,"-52"65"-10694"0"0,26-15-2022 0 0,-17 11 285 0 0,2 1 0 0 0,-1 1 0 0 0,2 0 0 0 0,0 1 0 0 0,0 0 0 0 0,2 1 0 0 0,0 0 0 0 0,0 1 0 0 0,1 1 0 0 0,1 0 0 0 0,1 0 0 0 0,-12 34 0 0 0,16-40-231 0 0,2 1 0 0 0,0-1-1 0 0,0 1 1 0 0,1 0 0 0 0,0 0 0 0 0,1 0-1 0 0,0 1 1 0 0,1-1 0 0 0,1 0 0 0 0,0 0-1 0 0,0 0 1 0 0,2 0 0 0 0,-1 0 0 0 0,1 0-1 0 0,1-1 1 0 0,0 1 0 0 0,1-1 0 0 0,0 0 0 0 0,0 0-1 0 0,1 0 1 0 0,1-1 0 0 0,7 10 0 0 0,-5-11-62 0 0,-1 0 0 0 0,1-1 0 0 0,1 0 0 0 0,0 0 0 0 0,0-1 0 0 0,0 0 0 0 0,1 0 0 0 0,0-2 1 0 0,0 1-1 0 0,0-1 0 0 0,1-1 0 0 0,0 0 0 0 0,-1-1 0 0 0,2 0 0 0 0,-1 0 0 0 0,0-2 1 0 0,0 1-1 0 0,1-2 0 0 0,-1 0 0 0 0,1 0 0 0 0,20-4 0 0 0,-19 2-29 0 0,0 0-1 0 0,0-1 1 0 0,0-1-1 0 0,-1-1 1 0 0,1 0 0 0 0,-1 0-1 0 0,0-1 1 0 0,-1-1-1 0 0,0 0 1 0 0,0-1 0 0 0,0 0-1 0 0,-1-1 1 0 0,0-1-1 0 0,-1 1 1 0 0,0-1-1 0 0,0-1 1 0 0,-1 0 0 0 0,12-20-1 0 0,-15 21 79 0 0,0 0 0 0 0,-2-1 1 0 0,1 1-1 0 0,-1-1 0 0 0,-1-1 0 0 0,0 1 0 0 0,0 0 0 0 0,-1-1 0 0 0,0 1 0 0 0,-1-23 1 0 0,-1 25 1 0 0,-1 1 0 0 0,-1-1 0 0 0,1 1 0 0 0,-1 0 1 0 0,-1-1-1 0 0,0 1 0 0 0,0 0 0 0 0,0 0 0 0 0,-1 1 1 0 0,0-1-1 0 0,-1 1 0 0 0,1 0 0 0 0,-1 0 0 0 0,-1 0 1 0 0,-8-9-1 0 0,3 7-182 0 0,0-1 1 0 0,-1 2 0 0 0,1-1-1 0 0,-2 2 1 0 0,1 0-1 0 0,-1 0 1 0 0,0 1-1 0 0,-16-5 1 0 0,17 7-1059 0 0,0 1 1 0 0,0 0-1 0 0,-1 0 0 0 0,1 1 1 0 0,-18 0-1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44:57.8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74139.24219"/>
      <inkml:brushProperty name="anchorY" value="-47007.23047"/>
      <inkml:brushProperty name="scaleFactor" value="0.5"/>
    </inkml:brush>
  </inkml:definitions>
  <inkml:trace contextRef="#ctx0" brushRef="#br0">13 1 268 0 0,'0'0'9792'0'0,"-2"1"-9625"0"0,1 1-103 0 0,-1-1 77 0 0,1 0-57 0 0,0 0 50 0 0,0 0-29 0 0,0 1-10 0 0,1 0-10 0 0,-1 0-27 0 0,1 0 6 0 0,0 2 1 0 0,-1 0-2 0 0,1-1 15 0 0,-1 2-13 0 0,1-1-1 0 0,0 0 29 0 0,0 1-74 0 0,0 0 78 0 0,0-2-39 0 0,0 2 7 0 0,0 0 5 0 0,0 1 48 0 0,0-1-22 0 0,0 0-5 0 0,0 0-67 0 0,0 0 83 0 0,1 0-135 0 0,-1 0 100 0 0,1-1-70 0 0,-1 2 66 0 0,0-2-80 0 0,0 2 58 0 0,0-1-70 0 0,0 0 84 0 0,1 0-95 0 0,-1-2 113 0 0,1 2-183 0 0,-1-1 194 0 0,0 0-154 0 0,0 1 139 0 0,0-1-109 0 0,0-1 108 0 0,0 0-97 0 0,0 0 94 0 0,1 0-97 0 0,-1 0 85 0 0,0-1-110 0 0,1-1 130 0 0,-1 1-143 0 0,0 1 156 0 0,0-1-103 0 0,0 0 97 0 0,0-1-77 0 0,0 0 70 0 0,0-1 139 0 0,0 2-221 0 0,0 0 102 0 0,0 0-102 0 0,0 0 119 0 0,0-1-138 0 0,0 0 125 0 0,0-1-136 0 0,0 0 136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7:17.7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597 98 1288 0 0,'-42'68'7592'0'0,"-13"26"-3946"0"0,-142 369 2874 0 0,29 12-4372 0 0,105-290-1223 0 0,6-35-555 0 0,57-149-401 0 0,0 0 0 0 0,-1-1 1 0 0,1 1-1 0 0,0 0 0 0 0,0 0 1 0 0,0-1-1 0 0,-1 1 0 0 0,1 0 0 0 0,0-1 1 0 0,-1 1-1 0 0,1 0 0 0 0,0-1 1 0 0,-1 1-1 0 0,1 0 0 0 0,-1-1 1 0 0,1 1-1 0 0,-1-1 0 0 0,0 1 1 0 0,1-1-1 0 0,-1 1 0 0 0,1-1 0 0 0,-1 1 1 0 0,0-1-1 0 0,1 0 0 0 0,-2 1 1 0 0,0-20-1769 0 0,9-40-1221 0 0,74-259-5719 0 0,20 4 6469 0 0,-92 286 2319 0 0,101-250 3300 0 0,-50 133-1051 0 0,-54 131-1995 0 0,20-54 1071 0 0,3 2-1 0 0,51-84 1 0 0,-75 141-1299 0 0,1 1 0 0 0,0 0 1 0 0,1 0-1 0 0,0 0 0 0 0,0 1 0 0 0,9-7 1 0 0,-11 11-47 0 0,0-1 1 0 0,0 1 0 0 0,0 0-1 0 0,0 1 1 0 0,1-1 0 0 0,0 1 0 0 0,-1 0-1 0 0,1 1 1 0 0,0-1 0 0 0,0 1-1 0 0,7 0 1 0 0,-10 1 13 0 0,1 0-1 0 0,-1 0 1 0 0,0 1-1 0 0,1-1 0 0 0,-1 1 1 0 0,1 0-1 0 0,-1 0 1 0 0,0 0-1 0 0,1 1 1 0 0,-1-1-1 0 0,0 1 1 0 0,0 0-1 0 0,0-1 0 0 0,0 1 1 0 0,-1 1-1 0 0,5 2 1 0 0,3 5 256 0 0,0 0 1 0 0,12 18-1 0 0,-18-24-214 0 0,32 46 540 0 0,-2 1 0 0 0,38 77 0 0 0,39 117 280 0 0,1 72-56 0 0,-24 8-209 0 0,-68-248-525 0 0,-20-76-111 0 0,73 309 584 0 0,-55-230-3765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7:18.3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1012 0 0,'-1'-1'14687'0'0,"121"-12"-14498"0"0,189 13-1906 0 0,-83 9-2779 0 0,-183-14-37 0 0,-38 4 3537 0 0,15-4-746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7:19.3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3 271 1112 0 0,'-2'-17'6410'0'0,"3"7"-5781"0"0,0 0 0 0 0,1 0-1 0 0,0 0 1 0 0,1 0 0 0 0,0 0 0 0 0,0 0-1 0 0,1 1 1 0 0,1-1 0 0 0,-1 1 0 0 0,2 0-1 0 0,-1 1 1 0 0,9-11 0 0 0,-4 7-462 0 0,0 0 1 0 0,0 1-1 0 0,1 0 0 0 0,0 1 1 0 0,0 1-1 0 0,2-1 1 0 0,25-14-1 0 0,-35 23-164 0 0,0-1 0 0 0,0 1 0 0 0,0 0 0 0 0,0 0 0 0 0,0 0 0 0 0,1 0 0 0 0,-1 0 0 0 0,0 1 0 0 0,1-1 0 0 0,-1 1 0 0 0,0 0 0 0 0,1 0-1 0 0,-1 1 1 0 0,0-1 0 0 0,1 0 0 0 0,-1 1 0 0 0,5 2 0 0 0,-3-1-3 0 0,-1 0 0 0 0,1 0 0 0 0,-1 1 0 0 0,0 0 0 0 0,0 0 0 0 0,0 0 0 0 0,0 0 0 0 0,-1 1 0 0 0,1-1 0 0 0,4 8 0 0 0,3 5-8 0 0,-1 1 0 0 0,-1-1 1 0 0,-1 2-1 0 0,-1-1 0 0 0,7 22 0 0 0,-1 7-7 0 0,-2 0 0 0 0,-1 1 1 0 0,5 87-1 0 0,-11 151 148 0 0,-5-176-226 0 0,12-146-89 0 0,4-28 424 0 0,4 1-1 0 0,1 1 1 0 0,4 1-1 0 0,3 1 0 0 0,2 2 1 0 0,41-64-1 0 0,-55 99-216 0 0,1 0-1 0 0,37-39 1 0 0,-48 57-41 0 0,0 0 0 0 0,1 1 0 0 0,0 0-1 0 0,0 0 1 0 0,0 0 0 0 0,0 1 0 0 0,1 0 0 0 0,0 1 0 0 0,0-1 0 0 0,0 1 0 0 0,0 0 0 0 0,0 1 0 0 0,1 0 0 0 0,-1 0-1 0 0,15-1 1 0 0,-15 3-14 0 0,0 1 0 0 0,-1 1 0 0 0,1 0 0 0 0,-1 0 0 0 0,1 0 1 0 0,-1 0-1 0 0,0 1 0 0 0,0 0 0 0 0,0 1 0 0 0,0-1 0 0 0,-1 1 0 0 0,1 0 0 0 0,-1 0 0 0 0,0 1 0 0 0,0 0 0 0 0,-1-1 0 0 0,0 2 0 0 0,1-1 0 0 0,3 8 0 0 0,7 9-146 0 0,-1 1 0 0 0,-1 1-1 0 0,15 36 1 0 0,-15-22 30 0 0,-1 0-1 0 0,-2 1 0 0 0,8 61 0 0 0,-11-57-74 0 0,-6-18-37 0 0,-1-25 250 0 0,0 0-1 0 0,0 0 1 0 0,0 1-1 0 0,0-1 0 0 0,0 0 1 0 0,0 0-1 0 0,0 1 1 0 0,0-1-1 0 0,0 0 0 0 0,0 1 1 0 0,-1-1-1 0 0,1 0 1 0 0,0 0-1 0 0,0 1 1 0 0,0-1-1 0 0,0 0 0 0 0,0 0 1 0 0,0 1-1 0 0,-1-1 1 0 0,1 0-1 0 0,0 0 0 0 0,0 1 1 0 0,0-1-1 0 0,0 0 1 0 0,-1 0-1 0 0,1 0 0 0 0,0 0 1 0 0,0 1-1 0 0,-1-1 1 0 0,1 0-1 0 0,0 0 0 0 0,0 0 1 0 0,-1 0-1 0 0,1 0 1 0 0,0 0-1 0 0,0 0 1 0 0,-1 0-1 0 0,1 0 0 0 0,0 1 1 0 0,-1-1-1 0 0,1 0 1 0 0,0 0-1 0 0,0-1 0 0 0,-1 1 1 0 0,1 0-1 0 0,0 0 1 0 0,-1 0-1 0 0,1 0 0 0 0,0 0 1 0 0,0 0-1 0 0,-1 0 1 0 0,1 0-1 0 0,0 0 0 0 0,0-1 1 0 0,-1 1-1 0 0,1 0 1 0 0,0 0-1 0 0,-1-3 14 0 0,-1 1 1 0 0,1 0-1 0 0,1-1 0 0 0,-1 1 0 0 0,0-1 1 0 0,0 1-1 0 0,1-1 0 0 0,0 1 1 0 0,-1-1-1 0 0,1 0 0 0 0,0 1 0 0 0,0-1 1 0 0,1 1-1 0 0,0-6 0 0 0,-1 0 59 0 0,1-11 90 0 0,1 0-1 0 0,1 0 1 0 0,0 0 0 0 0,1 1-1 0 0,10-28 1 0 0,1 7 177 0 0,29-54 1 0 0,-23 54-207 0 0,1 2 0 0 0,43-55 0 0 0,-52 76-183 0 0,0 1 1 0 0,1 1-1 0 0,0 0 0 0 0,2 1 0 0 0,-1 0 1 0 0,1 2-1 0 0,1 0 0 0 0,19-10 1 0 0,-33 19 46 0 0,1 1 1 0 0,-1-1-1 0 0,1 1 1 0 0,-1 0-1 0 0,1 0 1 0 0,0 0-1 0 0,0 0 1 0 0,-1 1-1 0 0,1-1 1 0 0,0 1 0 0 0,0 0-1 0 0,0 0 1 0 0,0 1-1 0 0,-1-1 1 0 0,1 1-1 0 0,0 0 1 0 0,0 0-1 0 0,-1 0 1 0 0,1 0-1 0 0,-1 1 1 0 0,1-1 0 0 0,4 4-1 0 0,-2-1 8 0 0,0 1-1 0 0,0 0 0 0 0,-1 1 1 0 0,1-1-1 0 0,-1 1 1 0 0,0 0-1 0 0,-1 1 0 0 0,0-1 1 0 0,0 1-1 0 0,4 8 1 0 0,9 25 76 0 0,-3 2 0 0 0,-1-1 0 0 0,-2 2 0 0 0,11 81 0 0 0,-14-69 148 0 0,3-1-1 0 0,23 71 1 0 0,-28-108-279 0 0,1 0 0 0 0,1-1 0 0 0,0 0 1 0 0,1 0-1 0 0,1-1 0 0 0,0 0 0 0 0,1-1 1 0 0,1 0-1 0 0,0-1 0 0 0,1 0 0 0 0,18 14 1 0 0,-19-19-430 0 0,-1-1 0 0 0,1 0 0 0 0,1 0 0 0 0,-1-1 1 0 0,21 6-1 0 0,-18-7-1484 0 0,0-1 0 0 0,21 3-1 0 0,-4-4-3905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7:20.1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54 367 940 0 0,'-15'-23'7324'0'0,"-24"-46"1927"0"0,42 79-8824 0 0,31 196 315 0 0,-10 2 0 0 0,-8 1 0 0 0,-16 299-1 0 0,-2-429-724 0 0,2-33-235 0 0,-11 84 0 0 0,10-129 83 0 0,-3-138-2538 0 0,17-189 2274 0 0,-1-52 2768 0 0,-24 139-1482 0 0,0-94-324 0 0,12 312-572 0 0,1-1 0 0 0,1 1 0 0 0,1 0 1 0 0,1-1-1 0 0,1 1 0 0 0,8-22 0 0 0,-11 38-9 0 0,0 0 0 0 0,0 0 0 0 0,1 0 0 0 0,-1 0 0 0 0,1 0 0 0 0,1 1 0 0 0,-1-1 0 0 0,1 1 0 0 0,-1 0 0 0 0,1 0 0 0 0,0 0 0 0 0,1 0 0 0 0,-1 1 0 0 0,1-1 0 0 0,-1 1 0 0 0,1 1 0 0 0,0-1 0 0 0,0 1 0 0 0,1-1 0 0 0,-1 1 0 0 0,0 1 0 0 0,1-1 0 0 0,-1 1 0 0 0,1 0 0 0 0,-1 0 0 0 0,1 1 0 0 0,-1-1 0 0 0,8 2 0 0 0,3 0-157 0 0,-1 2 0 0 0,1 0 0 0 0,-1 0 0 0 0,0 1 0 0 0,0 1 0 0 0,-1 1 0 0 0,0 0 0 0 0,1 1 0 0 0,-2 0 0 0 0,24 17 0 0 0,-7-1-239 0 0,0 1 0 0 0,-2 1 0 0 0,33 38 1 0 0,-47-48 282 0 0,-1 0 0 0 0,-1 2 0 0 0,-1-1 0 0 0,0 1 0 0 0,-1 1 0 0 0,-1 0 0 0 0,0 0 0 0 0,-2 1 0 0 0,7 22 0 0 0,-11-29 138 0 0,-1 0 0 0 0,0 0-1 0 0,-1 1 1 0 0,0-1 0 0 0,-1 1 0 0 0,0-1 0 0 0,-1 1 0 0 0,-1-1 0 0 0,0 0 0 0 0,0 0 0 0 0,-1 1 0 0 0,-1-2-1 0 0,0 1 1 0 0,-1 0 0 0 0,-11 21 0 0 0,5-16 142 0 0,-1 0 0 0 0,-1-1 0 0 0,0 0 1 0 0,-1-1-1 0 0,-1-1 0 0 0,0 0 0 0 0,-1-1 0 0 0,0 0 0 0 0,-1-2 0 0 0,-28 15 0 0 0,22-14-187 0 0,0-1 0 0 0,-1-1 1 0 0,0-1-1 0 0,-1-2 0 0 0,1 0 0 0 0,-1-1 0 0 0,-1-2 0 0 0,-27 2 0 0 0,25-8-1377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7:20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1 257 2200 0 0,'17'-253'14182'0'0,"-17"250"-13711"0"0,1 3-462 0 0,0 0 1 0 0,-1 1-1 0 0,1-1 0 0 0,0 1 1 0 0,-1-1-1 0 0,1 0 0 0 0,0 1 1 0 0,-1-1-1 0 0,1 1 0 0 0,-1 0 1 0 0,1-1-1 0 0,-1 1 1 0 0,1-1-1 0 0,-1 1 0 0 0,0 0 1 0 0,1-1-1 0 0,-1 1 0 0 0,0 0 1 0 0,1-1-1 0 0,-1 1 0 0 0,0 0 1 0 0,0 1-1 0 0,5 18 83 0 0,1 55 62 0 0,-3 0 0 0 0,-15 141 0 0 0,3-82-106 0 0,1 52 649 0 0,28 327 0 0 0,-16-473-558 0 0,2-1 0 0 0,2 0-1 0 0,1 0 1 0 0,2-1 0 0 0,2-1-1 0 0,22 46 1 0 0,-33-79-396 0 0,0-1-1 0 0,0 1 1 0 0,1 0-1 0 0,0-1 1 0 0,0 1-1 0 0,0-1 1 0 0,0 0 0 0 0,0 0-1 0 0,1 0 1 0 0,-1 0-1 0 0,1-1 1 0 0,0 1-1 0 0,7 2 1 0 0,-8-4-391 0 0,0 0-1 0 0,0 0 1 0 0,0 0 0 0 0,0 0 0 0 0,0-1-1 0 0,1 0 1 0 0,-1 1 0 0 0,0-1-1 0 0,0 0 1 0 0,0-1 0 0 0,0 1 0 0 0,7-2-1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7:21.0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77 120 0 0,'-1'-32'7609'0'0,"-3"-6"-3342"0"0,4 37-4231 0 0,0 1 1 0 0,0 0 0 0 0,0 0-1 0 0,0-1 1 0 0,0 1-1 0 0,0 0 1 0 0,0 0-1 0 0,0 0 1 0 0,0-1-1 0 0,0 1 1 0 0,0 0-1 0 0,0 0 1 0 0,0-1-1 0 0,0 1 1 0 0,0 0-1 0 0,-1 0 1 0 0,1 0-1 0 0,0-1 1 0 0,0 1-1 0 0,0 0 1 0 0,-1-1 109 0 0,1 1-110 0 0,0 0 1 0 0,0 0-1 0 0,0 0 1 0 0,-1 0-1 0 0,1 0 1 0 0,0 0-1 0 0,0-1 1 0 0,0 1-1 0 0,-1 0 1 0 0,1 0-1 0 0,0 0 1 0 0,0 0-1 0 0,-1 0 1 0 0,-6 19-24 0 0,1 14 162 0 0,0 0 1 0 0,3 1-1 0 0,0-1 1 0 0,4 46 0 0 0,0-62-271 0 0,1 0 0 0 0,1 0 0 0 0,0 0 0 0 0,2 0 0 0 0,0 0 0 0 0,0-1 0 0 0,2 0 0 0 0,0 0 0 0 0,1 0 0 0 0,12 18 0 0 0,-17-30-251 0 0,1 1 0 0 0,0 0 0 0 0,0-1 0 0 0,0 0 0 0 0,9 7 0 0 0,14 3-4071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7:21.3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148 138 3040 0 0,'-19'-21'3101'0'0,"1"2"-813"0"0,1 4-460 0 0,1 2-504 0 0,3 1-228 0 0,-1 2-272 0 0,1-1-92 0 0,3 2-192 0 0,0 1-36 0 0,2 1-40 0 0,-1-6-596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7:21.7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952 268 1808 0 0,'-4'-23'2710'0'0,"0"0"0"0"0,-1 1 0 0 0,-14-39 0 0 0,15 53-2406 0 0,1 1-1 0 0,-1-1 1 0 0,-1 1 0 0 0,0 0 0 0 0,0 0 0 0 0,0 1-1 0 0,0 0 1 0 0,-1-1 0 0 0,0 2 0 0 0,-1-1 0 0 0,1 1-1 0 0,-1 0 1 0 0,-14-8 0 0 0,7 6-228 0 0,0 1 0 0 0,0 0 0 0 0,-1 1 0 0 0,0 1 0 0 0,0 0 0 0 0,0 1 0 0 0,0 0 0 0 0,0 1 0 0 0,-1 1 0 0 0,1 1 1 0 0,-1 0-1 0 0,1 1 0 0 0,0 1 0 0 0,0 0 0 0 0,-1 1 0 0 0,1 0 0 0 0,1 1 0 0 0,-1 1 0 0 0,1 1 0 0 0,-1 0 0 0 0,-18 11 0 0 0,11-4-36 0 0,1 1-1 0 0,1 0 1 0 0,0 2-1 0 0,1 0 1 0 0,1 1-1 0 0,0 1 1 0 0,1 1-1 0 0,1 0 1 0 0,1 1-1 0 0,1 1 1 0 0,1 0-1 0 0,-16 35 1 0 0,10-8-12 0 0,2 1 1 0 0,2 1-1 0 0,2 0 0 0 0,2 1 1 0 0,3 0-1 0 0,-3 76 0 0 0,22 313 199 0 0,-5-333-150 0 0,2 423 121 0 0,-16-376 324 0 0,-40 216 1 0 0,-14-104-210 0 0,6-95-7163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7:22.0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42 739 2720 0 0,'0'-3'235'0'0,"-11"-32"2313"0"0,1-2 0 0 0,2 1 0 0 0,-3-50 0 0 0,10 76-2211 0 0,1-1 0 0 0,0 0 0 0 0,0 0 0 0 0,2 0 0 0 0,-1 1 0 0 0,1-1-1 0 0,1 1 1 0 0,0-1 0 0 0,0 1 0 0 0,1 0 0 0 0,0 0 0 0 0,1 0 0 0 0,0 1 0 0 0,1 0 0 0 0,0 0-1 0 0,9-11 1 0 0,3 2-235 0 0,0 2 0 0 0,1 0 0 0 0,0 1 0 0 0,1 1 0 0 0,1 1 0 0 0,0 1 0 0 0,1 1 0 0 0,0 0 0 0 0,26-7 0 0 0,28-7-1221 0 0,113-20 1 0 0,-7 11-1587 0 0,24-4-4941 0 0,-154 27 2744 0 0</inkml:trace>
  <inkml:trace contextRef="#ctx0" brushRef="#br0" timeOffset="1">1518 17 996 0 0,'4'-1'3318'0'0,"1"0"-2202"0"0,1-1-1 0 0,0 1 1 0 0,-1-1 0 0 0,22-7 4591 0 0,-28 17-5605 0 0,-14 49 557 0 0,9-38-545 0 0,1 1-1 0 0,1-1 1 0 0,1 1-1 0 0,0 0 1 0 0,1 23-1 0 0,3-23-90 0 0,1 1 0 0 0,1-1 0 0 0,1 0 0 0 0,0 0 0 0 0,2 0 0 0 0,8 21-1 0 0,-10-31-234 0 0,1-1 0 0 0,0 0 0 0 0,0 0 0 0 0,1 0 0 0 0,0-1 0 0 0,8 9 0 0 0,-10-13-196 0 0,0 0 1 0 0,1 0-1 0 0,0 0 1 0 0,-1-1 0 0 0,1 1-1 0 0,0-1 1 0 0,1 0-1 0 0,-1-1 1 0 0,1 1-1 0 0,-1-1 1 0 0,9 2-1 0 0,4-2-2746 0 0,3-3-1000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6:33.8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231 10 2464 0 0,'-4'-9'9192'0'0,"2"11"-9004"0"0,-1 1 1 0 0,0 0-1 0 0,1 0 0 0 0,0 0 1 0 0,-1 0-1 0 0,1 0 0 0 0,1 0 1 0 0,-1 1-1 0 0,0-1 1 0 0,-1 5-1 0 0,-15 44 918 0 0,15-43-965 0 0,2-7-117 0 0,-89 288 1668 0 0,66-196-1502 0 0,-15 109 0 0 0,13 97 409 0 0,25-266-540 0 0,3 0 0 0 0,0 0 0 0 0,3 0 1 0 0,0-1-1 0 0,2 0 0 0 0,21 60 0 0 0,-25-87-270 0 0,-1 0 0 0 0,1-1 0 0 0,0 1 0 0 0,0-1 0 0 0,1 0 0 0 0,0 0 0 0 0,0 0 0 0 0,7 8-1 0 0,-8-11-312 0 0,-1 0 0 0 0,1 0 0 0 0,0-1 0 0 0,0 1-1 0 0,-1 0 1 0 0,1-1 0 0 0,0 0 0 0 0,0 1 0 0 0,0-1-1 0 0,0 0 1 0 0,1-1 0 0 0,-1 1 0 0 0,0-1-1 0 0,0 1 1 0 0,1-1 0 0 0,-1 0 0 0 0,6-1 0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7:22.4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206 76 700 0 0,'-23'-16'3456'0'0,"1"4"-943"0"0,3 3-629 0 0,0-1-420 0 0,-1 3-408 0 0,5 2-228 0 0,-3 1-220 0 0,1 1-72 0 0,3-3 168 0 0,-9 3-632 0 0,7 3-516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7:23.1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209 317 2520 0 0,'-23'32'6943'0'0,"22"-30"-6654"0"0,0 0 0 0 0,0 0-1 0 0,1-1 1 0 0,-1 1 0 0 0,1 0 0 0 0,-1 0 0 0 0,1 0-1 0 0,-1 0 1 0 0,1 0 0 0 0,0 0 0 0 0,0 0 0 0 0,0 0-1 0 0,0 0 1 0 0,1 0 0 0 0,-1 0 0 0 0,0 0 0 0 0,2 3-1 0 0,-1-4-183 0 0,1 0 0 0 0,0 1-1 0 0,-1-1 1 0 0,1 0 0 0 0,0 0-1 0 0,0 0 1 0 0,0 0-1 0 0,0 0 1 0 0,0 0 0 0 0,0 0-1 0 0,0-1 1 0 0,0 1 0 0 0,0-1-1 0 0,0 0 1 0 0,0 1 0 0 0,4-1-1 0 0,15 2-131 0 0,1-1-1 0 0,0-1 0 0 0,0-1 1 0 0,-1-1-1 0 0,1-1 0 0 0,0 0 1 0 0,-1-2-1 0 0,0 0 0 0 0,21-10 1 0 0,-28 10 50 0 0,-1 0 1 0 0,0-1 0 0 0,0 0-1 0 0,-1-1 1 0 0,0-1 0 0 0,0 0 0 0 0,-1-1-1 0 0,0 0 1 0 0,0 0 0 0 0,-1-1-1 0 0,-1-1 1 0 0,1 1 0 0 0,-2-2-1 0 0,1 1 1 0 0,7-17 0 0 0,-13 23 123 0 0,-1 0 0 0 0,0 0 0 0 0,0 0 0 0 0,0-1 0 0 0,-1 1 0 0 0,1-1 0 0 0,-1 1 0 0 0,-1-1 0 0 0,1 0 0 0 0,-1 1 0 0 0,0-1 0 0 0,0 0 0 0 0,-1 1 0 0 0,0-1 0 0 0,0 0 0 0 0,-3-9 0 0 0,2 10-95 0 0,0 1 0 0 0,-1 0-1 0 0,1 0 1 0 0,-1 0 0 0 0,0 0-1 0 0,0 0 1 0 0,-1 1 0 0 0,1-1-1 0 0,-1 1 1 0 0,1 0 0 0 0,-1 0-1 0 0,0 0 1 0 0,0 0 0 0 0,-1 1-1 0 0,1-1 1 0 0,0 1 0 0 0,-1 0-1 0 0,0 1 1 0 0,1-1 0 0 0,-7 0-1 0 0,-3-1-23 0 0,0 2 0 0 0,-1-1 0 0 0,1 2 0 0 0,0 0 0 0 0,-1 1 0 0 0,1 0 0 0 0,0 1 0 0 0,0 0 0 0 0,0 2 0 0 0,0-1 0 0 0,-18 9 0 0 0,-4 2 11 0 0,2 2-1 0 0,-1 1 1 0 0,-33 23 0 0 0,48-27-8 0 0,0 1 0 0 0,1 1 0 0 0,1 0 0 0 0,0 1 0 0 0,2 1 0 0 0,-1 1 0 0 0,-17 26 0 0 0,29-37-39 0 0,-1 1-1 0 0,2 1 0 0 0,-1-1 1 0 0,1 1-1 0 0,1-1 0 0 0,-1 1 1 0 0,1 0-1 0 0,1 0 0 0 0,0 1 1 0 0,0-1-1 0 0,1 1 0 0 0,0-1 1 0 0,1 0-1 0 0,0 1 0 0 0,0-1 1 0 0,1 1-1 0 0,0-1 0 0 0,1 1 1 0 0,0-1-1 0 0,0 0 1 0 0,5 11-1 0 0,-1-6-73 0 0,0-1-1 0 0,2 0 1 0 0,-1-1 0 0 0,1 0 0 0 0,1 0-1 0 0,0-1 1 0 0,1 0 0 0 0,0 0-1 0 0,20 16 1 0 0,-13-15-50 0 0,1 0-1 0 0,0 0 1 0 0,1-2-1 0 0,0 0 0 0 0,1-2 1 0 0,22 8-1 0 0,-7-6-325 0 0,0-1-1 0 0,1-3 1 0 0,-1 0-1 0 0,1-2 0 0 0,0-2 1 0 0,0-1-1 0 0,61-8 1 0 0,-71 4 61 0 0,0-2 0 0 0,0-1 0 0 0,-1 0 0 0 0,0-2 0 0 0,0-2 0 0 0,-1 0-1 0 0,0-1 1 0 0,-1-1 0 0 0,33-23 0 0 0,-41 24 490 0 0,0-1 0 0 0,0-1 0 0 0,-1 0 0 0 0,-1-1-1 0 0,0-1 1 0 0,-1 0 0 0 0,-1 0 0 0 0,0-1 0 0 0,-1-1 0 0 0,-1 1-1 0 0,-1-2 1 0 0,0 1 0 0 0,9-31 0 0 0,-1-31 3190 0 0,-12 51-1955 0 0,2-1-1 0 0,12-31 1 0 0,-16 52-1210 0 0,1 0 0 0 0,1 1 1 0 0,-1 0-1 0 0,1 0 0 0 0,0 0 0 0 0,1 1 1 0 0,0-1-1 0 0,0 1 0 0 0,0 0 0 0 0,1 0 1 0 0,0 1-1 0 0,9-8 0 0 0,-12 11-118 0 0,0 1-1 0 0,0-1 1 0 0,0 0 0 0 0,0 1-1 0 0,1 0 1 0 0,-1 0 0 0 0,0 0-1 0 0,1 0 1 0 0,-1 1-1 0 0,0-1 1 0 0,1 1 0 0 0,-1 0-1 0 0,1 0 1 0 0,-1 0-1 0 0,0 0 1 0 0,5 1 0 0 0,-1 1-22 0 0,0 0 0 0 0,0 0 0 0 0,-1 1 0 0 0,1-1 0 0 0,-1 1 0 0 0,0 1 0 0 0,9 6 0 0 0,4 5-129 0 0,0 0-1 0 0,-2 2 0 0 0,25 28 0 0 0,-22-21 65 0 0,-1 0 0 0 0,0 2 0 0 0,-2 0 0 0 0,-1 1 0 0 0,-2 0 0 0 0,0 2-1 0 0,-2-1 1 0 0,-1 2 0 0 0,-1-1 0 0 0,-2 1 0 0 0,6 39 0 0 0,-13-65 121 0 0,-1 0-1 0 0,0-1 0 0 0,0 1 1 0 0,0 0-1 0 0,-1-1 1 0 0,1 1-1 0 0,-1 0 1 0 0,0-1-1 0 0,0 1 1 0 0,-1 3-1 0 0,1-5 123 0 0,0-3-148 0 0,1 1 0 0 0,-1-1 0 0 0,0 1 0 0 0,0-1 0 0 0,1 0 0 0 0,-1 1 1 0 0,0-1-1 0 0,1 0 0 0 0,-1 1 0 0 0,1-1 0 0 0,-1 0 0 0 0,1 0 0 0 0,-1 0 1 0 0,1 0-1 0 0,-1 1 0 0 0,1-1 0 0 0,0 0 0 0 0,0 0 0 0 0,-1 0 0 0 0,1 0 1 0 0,0 0-1 0 0,0 0 0 0 0,0 0 0 0 0,0 0 0 0 0,0-1 0 0 0,1-30 24 0 0,-1 26-21 0 0,2-19 62 0 0,2 0 1 0 0,0 1-1 0 0,1 0 0 0 0,2 0 0 0 0,0 0 0 0 0,2 1 0 0 0,17-36 1 0 0,-9 28 51 0 0,1 1 0 0 0,2 0 0 0 0,0 2 0 0 0,43-46 0 0 0,-45 57-558 0 0,-1 1-1 0 0,2 1 1 0 0,0 0-1 0 0,1 2 1 0 0,0 0-1 0 0,35-15 1 0 0,-27 16-2799 0 0,0 1 0 0 0,45-10-1 0 0,-36 14-3176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7:23.5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319 40 2432 0 0,'23'-34'10012'0'0,"-23"34"-9975"0"0,0 0 0 0 0,-1-1 0 0 0,1 1-1 0 0,0-1 1 0 0,-1 1 0 0 0,1 0 0 0 0,0-1 0 0 0,-1 1 0 0 0,1 0 0 0 0,-1 0 0 0 0,1-1 0 0 0,-1 1 0 0 0,1 0 0 0 0,0 0-1 0 0,-1-1 1 0 0,1 1 0 0 0,-1 0 0 0 0,1 0 0 0 0,-1 0 0 0 0,1 0 0 0 0,-1 0 0 0 0,1 0 0 0 0,-1 0 0 0 0,1 0-1 0 0,-1 0 1 0 0,1 0 0 0 0,-1 0 0 0 0,1 0 0 0 0,-1 0 0 0 0,1 0 0 0 0,-1 0 0 0 0,0 1 0 0 0,-23 1 571 0 0,-11 5-256 0 0,1 2 0 0 0,-44 18 0 0 0,63-21-304 0 0,-1 1 1 0 0,1 0 0 0 0,0 2 0 0 0,0 0 0 0 0,1 0 0 0 0,0 1 0 0 0,-14 15 0 0 0,26-23-72 0 0,0 0-1 0 0,-1 0 1 0 0,1 1 0 0 0,1-1 0 0 0,-1 1-1 0 0,0 0 1 0 0,1-1 0 0 0,-1 1 0 0 0,1 0 0 0 0,0 0-1 0 0,0 0 1 0 0,0 0 0 0 0,0 0 0 0 0,0 0 0 0 0,1 0-1 0 0,0 0 1 0 0,-1 1 0 0 0,1 3 0 0 0,1-3-42 0 0,0 1 1 0 0,0-1 0 0 0,0 1 0 0 0,1-1 0 0 0,-1 0-1 0 0,1 0 1 0 0,0 0 0 0 0,0 0 0 0 0,1 0-1 0 0,-1 0 1 0 0,5 5 0 0 0,8 6-158 0 0,0 0 1 0 0,1-1 0 0 0,0-1-1 0 0,26 16 1 0 0,-32-23 226 0 0,23 16-103 0 0,80 60-207 0 0,-102-73 359 0 0,-1 0 0 0 0,0 1 0 0 0,0 1-1 0 0,-1-1 1 0 0,-1 2 0 0 0,1-1-1 0 0,9 20 1 0 0,-16-26 43 0 0,0-1 1 0 0,0 1 0 0 0,-1 0-1 0 0,0-1 1 0 0,1 1-1 0 0,-2 0 1 0 0,1 0 0 0 0,-1 0-1 0 0,1 0 1 0 0,-1 0-1 0 0,-1 0 1 0 0,1 0-1 0 0,-1 0 1 0 0,0-1 0 0 0,-1 6-1 0 0,-1-2 57 0 0,0 0-1 0 0,0-1 0 0 0,-1 0 1 0 0,0 0-1 0 0,0 0 1 0 0,0 0-1 0 0,-1 0 1 0 0,-9 9-1 0 0,4-6-34 0 0,-1 0 1 0 0,0-1-1 0 0,0 0 1 0 0,-1-1-1 0 0,0 0 1 0 0,0 0-1 0 0,-1-2 0 0 0,0 0 1 0 0,0 0-1 0 0,-15 4 1 0 0,17-7-479 0 0,0-1 0 0 0,0 0 1 0 0,0-1-1 0 0,0 0 1 0 0,-12-1-1 0 0,18 0-536 0 0,-1-1 0 0 0,1 0-1 0 0,-1 0 1 0 0,1 0 0 0 0,0 0 0 0 0,0-1-1 0 0,-8-3 1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7:58.4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954 345 2056 0 0,'44'10'13356'0'0,"-31"-11"-13148"0"0,-10 1-33 0 0,30-25 750 0 0,-25 17-779 0 0,0 0-1 0 0,-1-1 0 0 0,0 0 1 0 0,-1 0-1 0 0,0-1 1 0 0,0 0-1 0 0,-1 0 0 0 0,4-13 1 0 0,-7 17-82 0 0,0 1 0 0 0,-1-1 0 0 0,0 0 0 0 0,0 0 0 0 0,-1 0 1 0 0,0 0-1 0 0,0 0 0 0 0,0 1 0 0 0,-1-1 0 0 0,0 0 0 0 0,0 0 0 0 0,0 0 0 0 0,-1 1 0 0 0,0-1 1 0 0,0 0-1 0 0,0 1 0 0 0,-1 0 0 0 0,-3-7 0 0 0,0 4-48 0 0,-1-1 1 0 0,1 1-1 0 0,-2 1 0 0 0,1-1 0 0 0,-1 1 1 0 0,0 1-1 0 0,0-1 0 0 0,-1 1 0 0 0,0 1 1 0 0,0 0-1 0 0,0 0 0 0 0,-1 1 0 0 0,1 0 1 0 0,-1 0-1 0 0,-19-3 0 0 0,2 1-1 0 0,1 1-1 0 0,-1 2 1 0 0,0 0-1 0 0,0 2 1 0 0,-28 3-1 0 0,12 1 78 0 0,1 3-1 0 0,-1 1 0 0 0,1 2 0 0 0,-66 24 0 0 0,79-22-18 0 0,1 1 1 0 0,0 2 0 0 0,1 0 0 0 0,1 2-1 0 0,0 0 1 0 0,1 2 0 0 0,-28 27-1 0 0,44-37-58 0 0,0 1 1 0 0,1 0-1 0 0,0 1 0 0 0,1 0 0 0 0,0 0 1 0 0,1 1-1 0 0,0-1 0 0 0,0 1 0 0 0,1 0 1 0 0,1 1-1 0 0,-5 19 0 0 0,7-21-18 0 0,0 0-1 0 0,1 0 0 0 0,1 1 1 0 0,0-1-1 0 0,0 0 0 0 0,1 0 1 0 0,0 0-1 0 0,1 0 0 0 0,0 0 1 0 0,0 0-1 0 0,1 0 0 0 0,1 0 1 0 0,0-1-1 0 0,7 14 0 0 0,4 2-31 0 0,2 0-1 0 0,0-1 0 0 0,2 0 1 0 0,0-2-1 0 0,2 0 1 0 0,24 19-1 0 0,147 108-160 0 0,-174-136 184 0 0,59 41-43 0 0,132 103 33 0 0,-184-136 60 0 0,-2 1 1 0 0,-1 1-1 0 0,-1 1 0 0 0,-1 1 0 0 0,34 53 1 0 0,-47-65-4 0 0,-1 0 1 0 0,0 0-1 0 0,0 1 1 0 0,-2 0 0 0 0,0-1-1 0 0,0 1 1 0 0,-1 1 0 0 0,-1-1-1 0 0,0 0 1 0 0,-1 1 0 0 0,-2 23-1 0 0,-1-21 15 0 0,0-1 0 0 0,-2 0 1 0 0,0-1-1 0 0,-1 1 0 0 0,0-1 0 0 0,-1 1 0 0 0,-1-2 0 0 0,0 1 1 0 0,-1-1-1 0 0,-10 14 0 0 0,-1-4 133 0 0,-1 0 1 0 0,-1-1-1 0 0,-1-1 0 0 0,0-1 1 0 0,-2-1-1 0 0,-1-1 0 0 0,0-1 1 0 0,-1-2-1 0 0,-1 0 0 0 0,0-2 1 0 0,-2-1-1 0 0,1-1 0 0 0,-1-1 1 0 0,-52 11-1 0 0,54-16-162 0 0,0-2-1 0 0,0 0 1 0 0,0-2-1 0 0,0-1 1 0 0,-1-2 0 0 0,1 0-1 0 0,-40-8 1 0 0,47 5-344 0 0,0-1 0 0 0,0-1 1 0 0,1-1-1 0 0,-1-1 0 0 0,1-1 1 0 0,1 0-1 0 0,0-1 0 0 0,1-1 1 0 0,-1-1-1 0 0,-21-19 0 0 0,33 25-275 0 0,0 0-1 0 0,0 0 0 0 0,1-1 1 0 0,0 0-1 0 0,-7-11 0 0 0,-3-21-6740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7:59.2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83 1840 0 0,'1'-4'560'0'0,"0"0"-1"0"0,0-1 1 0 0,0 1-1 0 0,1 0 1 0 0,0 0-1 0 0,0 0 1 0 0,0 0-1 0 0,0 1 0 0 0,0-1 1 0 0,1 0-1 0 0,0 1 1 0 0,0 0-1 0 0,0-1 1 0 0,0 1-1 0 0,0 1 1 0 0,5-5-1 0 0,-4 5-416 0 0,-1 0 0 0 0,1 0 0 0 0,0 0 0 0 0,0 0-1 0 0,0 1 1 0 0,0-1 0 0 0,1 1 0 0 0,-1 0-1 0 0,0 1 1 0 0,0-1 0 0 0,1 1 0 0 0,-1-1 0 0 0,0 1-1 0 0,1 1 1 0 0,-1-1 0 0 0,0 0 0 0 0,1 1 0 0 0,-1 0-1 0 0,0 0 1 0 0,0 0 0 0 0,0 1 0 0 0,0 0 0 0 0,0-1-1 0 0,0 1 1 0 0,4 3 0 0 0,5 5 15 0 0,-1 0 1 0 0,0 1-1 0 0,0 0 1 0 0,-1 1-1 0 0,-1 0 1 0 0,0 0-1 0 0,0 1 1 0 0,-2 1-1 0 0,1 0 1 0 0,-2 0-1 0 0,9 21 1 0 0,2 13 171 0 0,-2 1 0 0 0,12 61 0 0 0,-11-29 549 0 0,-4 1 1 0 0,-3 0 0 0 0,-1 84 0 0 0,-9-163-517 0 0,-4-32 0 0 0,8-5-313 0 0,2 0-1 0 0,1 0 1 0 0,1 1-1 0 0,2 0 1 0 0,2 0-1 0 0,1 1 0 0 0,1 1 1 0 0,2 0-1 0 0,0 1 1 0 0,3 1-1 0 0,0 1 1 0 0,36-41-1 0 0,-43 56-65 0 0,0 1 0 0 0,1 0 0 0 0,1 1 0 0 0,0 0 0 0 0,0 1 0 0 0,1 1 0 0 0,0 0 0 0 0,21-8 0 0 0,-29 14 7 0 0,0 0 0 0 0,1 1 0 0 0,-1 0 0 0 0,0 1-1 0 0,1-1 1 0 0,-1 1 0 0 0,1 0 0 0 0,0 1 0 0 0,-1 0 0 0 0,1 0 0 0 0,-1 1 0 0 0,1 0-1 0 0,-1 0 1 0 0,1 1 0 0 0,-1 0 0 0 0,1 0 0 0 0,-1 1 0 0 0,0 0 0 0 0,0 0 0 0 0,-1 0 0 0 0,10 7-1 0 0,-3 1 7 0 0,0 0 0 0 0,0 2 0 0 0,-1-1-1 0 0,0 2 1 0 0,-1 0 0 0 0,-1 0 0 0 0,0 1-1 0 0,-1 0 1 0 0,-1 0 0 0 0,0 1 0 0 0,7 23-1 0 0,-2-3-27 0 0,-2 1-1 0 0,-1 1 1 0 0,-2 0-1 0 0,3 43 1 0 0,-10-70 30 0 0,0 0 0 0 0,-1 0 0 0 0,0 1 1 0 0,0-1-1 0 0,-1 0 0 0 0,-4 16 0 0 0,4-25 23 0 0,-1-3-10 0 0,-1-1 0 0 0,1 0 0 0 0,0 0 0 0 0,0 0-1 0 0,0-1 1 0 0,0 1 0 0 0,0 0 0 0 0,1-1 0 0 0,-1 1 0 0 0,1-1-1 0 0,0 1 1 0 0,0-1 0 0 0,-1 0 0 0 0,2 0 0 0 0,-1 1 0 0 0,0-1-1 0 0,0 0 1 0 0,1 0 0 0 0,0 0 0 0 0,0 0 0 0 0,0 0 0 0 0,0 0-1 0 0,0 0 1 0 0,1-4 0 0 0,1-14 86 0 0,1 1 0 0 0,8-28-1 0 0,-7 32-115 0 0,7-21 50 0 0,1 1 1 0 0,2 0-1 0 0,1 0 0 0 0,2 2 1 0 0,2 0-1 0 0,1 1 0 0 0,1 1 1 0 0,2 1-1 0 0,51-54 0 0 0,-64 75-33 0 0,0 0-1 0 0,1 1 1 0 0,0 0-1 0 0,0 1 0 0 0,1 0 1 0 0,0 1-1 0 0,17-8 1 0 0,-24 13-1 0 0,0 0 0 0 0,0 1 1 0 0,1-1-1 0 0,-1 1 0 0 0,1 0 1 0 0,-1 0-1 0 0,1 0 0 0 0,-1 1 0 0 0,1 0 1 0 0,-1 0-1 0 0,1 1 0 0 0,0-1 1 0 0,-1 1-1 0 0,0 0 0 0 0,1 1 1 0 0,-1-1-1 0 0,0 1 0 0 0,1 0 1 0 0,-1 1-1 0 0,0-1 0 0 0,5 4 0 0 0,1 3 22 0 0,0-1 0 0 0,0 1 0 0 0,-1 1 0 0 0,0 0-1 0 0,0 1 1 0 0,-1-1 0 0 0,-1 2 0 0 0,0-1 0 0 0,-1 1-1 0 0,11 22 1 0 0,0 10 20 0 0,24 86-1 0 0,-31-89-250 0 0,2 0 1 0 0,25 53-1 0 0,-35-88-65 0 0,0-1-1 0 0,0 0 1 0 0,0 0-1 0 0,1 0 0 0 0,0 0 1 0 0,0 0-1 0 0,0-1 1 0 0,1 0-1 0 0,-1 0 1 0 0,1 0-1 0 0,0 0 1 0 0,0-1-1 0 0,0 0 1 0 0,8 3-1 0 0,-9-4-484 0 0,1 0 0 0 0,-1-1-1 0 0,1 0 1 0 0,-1 0 0 0 0,1 0 0 0 0,0-1-1 0 0,-1 0 1 0 0,1 0 0 0 0,0 0-1 0 0,0 0 1 0 0,-1-1 0 0 0,6-1-1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7:59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351 281 564 0 0,'3'0'2822'0'0,"3"1"-2159"0"0,0-1-1 0 0,1 0 0 0 0,-1-1 1 0 0,0 1-1 0 0,0-1 0 0 0,1 0 1 0 0,9-4-1 0 0,-9 2-398 0 0,1 0 1 0 0,0-1-1 0 0,-1 0 1 0 0,0 0 0 0 0,0-1-1 0 0,0 0 1 0 0,-1 0-1 0 0,11-11 1 0 0,-5 3 168 0 0,-1-1 0 0 0,0-1 0 0 0,-1 0 0 0 0,-1 0 1 0 0,0-1-1 0 0,10-24 0 0 0,-18 37-303 0 0,-1 1 0 0 0,1 0 0 0 0,0-1 0 0 0,-1 1 0 0 0,0 0 0 0 0,1-1 0 0 0,-1 1 0 0 0,0-1 0 0 0,0 1 0 0 0,0 0 0 0 0,-1-1 0 0 0,1 1 0 0 0,0-1 0 0 0,-1 1-1 0 0,0 0 1 0 0,0 0 0 0 0,1-1 0 0 0,-1 1 0 0 0,0 0 0 0 0,-1 0 0 0 0,1 0 0 0 0,0 0 0 0 0,-1 0 0 0 0,1 0 0 0 0,-1 0 0 0 0,1 1 0 0 0,-1-1 0 0 0,0 0 0 0 0,0 1 0 0 0,0-1 0 0 0,0 1 0 0 0,0 0 0 0 0,0 0 0 0 0,0 0 0 0 0,-5-2 0 0 0,-2-1 15 0 0,0 0 0 0 0,0 1 0 0 0,-1 0 0 0 0,1 0 0 0 0,-1 1 0 0 0,0 0 0 0 0,-11 0 0 0 0,-1 2 17 0 0,-1 1-1 0 0,1 1 0 0 0,-1 1 1 0 0,1 1-1 0 0,0 1 1 0 0,0 1-1 0 0,1 1 0 0 0,-1 0 1 0 0,-29 17-1 0 0,36-17-85 0 0,0 1 0 0 0,1 1 0 0 0,0 0 1 0 0,1 1-1 0 0,0 1 0 0 0,0 0 0 0 0,1 1 0 0 0,1 0 0 0 0,0 0 0 0 0,0 1 0 0 0,1 1 1 0 0,1 0-1 0 0,-11 22 0 0 0,17-29-109 0 0,0 0 1 0 0,1 0 0 0 0,0 0-1 0 0,0 0 1 0 0,1 1-1 0 0,0-1 1 0 0,0 1 0 0 0,1-1-1 0 0,-1 1 1 0 0,2-1 0 0 0,-1 1-1 0 0,1-1 1 0 0,0 1-1 0 0,1-1 1 0 0,0 0 0 0 0,0 1-1 0 0,0-1 1 0 0,1 0 0 0 0,0 0-1 0 0,1-1 1 0 0,-1 1-1 0 0,1-1 1 0 0,0 1 0 0 0,1-1-1 0 0,0-1 1 0 0,0 1-1 0 0,0 0 1 0 0,11 8 0 0 0,-8-8-53 0 0,-1-1 1 0 0,1 1-1 0 0,0-2 1 0 0,0 1-1 0 0,1-1 1 0 0,-1 0-1 0 0,1-1 1 0 0,0 0-1 0 0,0 0 1 0 0,0-1-1 0 0,0 0 1 0 0,0 0-1 0 0,1-1 0 0 0,-1-1 1 0 0,1 1-1 0 0,-1-2 1 0 0,0 1-1 0 0,1-1 1 0 0,-1 0-1 0 0,0-1 1 0 0,0 0-1 0 0,16-7 1 0 0,-13 4 81 0 0,-1-2 1 0 0,0 1-1 0 0,-1-2 1 0 0,1 1-1 0 0,-1-1 1 0 0,0-1-1 0 0,-1 0 1 0 0,14-17-1 0 0,4-9 511 0 0,25-45 1 0 0,-45 70-357 0 0,3-8 151 0 0,-7 13-223 0 0,-1 0 1 0 0,1 0 0 0 0,0 1-1 0 0,0-1 1 0 0,1 1 0 0 0,-1 0-1 0 0,8-6 1 0 0,-10 8 21 0 0,2 4-67 0 0,-1 0 0 0 0,0 0-1 0 0,1 0 1 0 0,-1 0 0 0 0,0 0 0 0 0,0 0 0 0 0,-1 1-1 0 0,1-1 1 0 0,0 1 0 0 0,-1-1 0 0 0,1 1 0 0 0,-1 0-1 0 0,1 2 1 0 0,15 46 226 0 0,-8-24-184 0 0,-9-26-89 0 0,14 37-295 0 0,27 52-1 0 0,-36-81-93 0 0,-1-1-1 0 0,1 0 1 0 0,1 0-1 0 0,-1 0 1 0 0,1-1-1 0 0,1 0 1 0 0,-1 0-1 0 0,1 0 0 0 0,0-1 1 0 0,1 0-1 0 0,0-1 1 0 0,10 7-1 0 0,-15-11-116 0 0,0-1 0 0 0,-1 1 0 0 0,1-1 0 0 0,0 0 0 0 0,0 0 0 0 0,0 0 0 0 0,0 0 0 0 0,0 0 0 0 0,-1 0 0 0 0,1-1 0 0 0,0 0 0 0 0,0 1 0 0 0,-1-1 0 0 0,1 0 0 0 0,0 0 0 0 0,-1 0 0 0 0,5-3 0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00.2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60 151 1776 0 0,'-1'-24'3923'0'0,"-2"1"0"0"0,0 0 1 0 0,-2 0-1 0 0,-7-25 0 0 0,11 46-3477 0 0,-3-5 530 0 0,-2 26-914 0 0,0 0 0 0 0,2 0-1 0 0,1 1 1 0 0,0 0 0 0 0,1 0 0 0 0,2 31-1 0 0,-3 6 56 0 0,0 421 248 0 0,10-304-729 0 0,9-60-2627 0 0,-8-94 903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00.6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82 1952 0 0,'-13'-35'7927'0'0,"7"-2"-3551"0"0,13 28-3346 0 0,-5 11-1004 0 0,1 1 0 0 0,-1 0 0 0 0,1 0 0 0 0,-1 0 0 0 0,0 0 0 0 0,0 0 0 0 0,0 0 0 0 0,-1 0 0 0 0,1 1 0 0 0,-1-1 0 0 0,0 1 0 0 0,1-1 0 0 0,-2 1 0 0 0,2 6 0 0 0,6 60-3 0 0,-7-51 11 0 0,1 451 2569 0 0,-6-337-1170 0 0,2-90-1013 0 0,0-1 44 0 0,4 43 0 0 0,-1-74-433 0 0,0 0 0 0 0,1-1 0 0 0,0 1 1 0 0,0-1-1 0 0,1 0 0 0 0,1 0 0 0 0,0 0 1 0 0,0 0-1 0 0,8 12 0 0 0,-10-19-220 0 0,1 1 0 0 0,-1-1 0 0 0,1 0 0 0 0,0 0 0 0 0,-1 0 0 0 0,1-1 0 0 0,1 1 0 0 0,-1-1 0 0 0,0 0 0 0 0,1 0 0 0 0,-1 0 0 0 0,1 0 1 0 0,-1 0-1 0 0,1-1 0 0 0,0 0 0 0 0,7 2 0 0 0,-6-2-770 0 0,0-1 0 0 0,-1 1 1 0 0,1-1-1 0 0,0 0 1 0 0,-1-1-1 0 0,1 1 0 0 0,0-1 1 0 0,8-3-1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08.6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46 365 1348 0 0,'-21'-79'8054'0'0,"13"41"-5480"0"0,1 0 0 0 0,-2-74 0 0 0,9 111-2545 0 0,0 0 1 0 0,0 0-1 0 0,-1 0 0 0 0,1 0 0 0 0,1-1 0 0 0,-1 1 0 0 0,0 0 0 0 0,0 0 1 0 0,0 0-1 0 0,0 0 0 0 0,1 0 0 0 0,-1 0 0 0 0,1 0 0 0 0,-1 0 1 0 0,1 0-1 0 0,-1 0 0 0 0,1 0 0 0 0,-1 1 0 0 0,2-2 0 0 0,-2 2-12 0 0,1-1-1 0 0,0 1 0 0 0,-1 0 1 0 0,1 0-1 0 0,-1 0 0 0 0,1 0 0 0 0,-1 0 1 0 0,1 0-1 0 0,-1 0 0 0 0,1 0 1 0 0,0 0-1 0 0,-1 0 0 0 0,1 1 1 0 0,-1-1-1 0 0,1 0 0 0 0,-1 0 1 0 0,1 0-1 0 0,-1 1 0 0 0,1-1 0 0 0,-1 0 1 0 0,1 1-1 0 0,-1-1 0 0 0,1 0 1 0 0,0 1-1 0 0,24 28 480 0 0,0 16-127 0 0,-2 2 0 0 0,-2 1 1 0 0,23 78-1 0 0,-30-83-248 0 0,46 139 278 0 0,88 235-102 0 0,-139-395-119 0 0,1-1 0 0 0,0 0 0 0 0,2 0 1 0 0,27 37-1 0 0,-38-58-160 0 0,0 1 0 0 0,0 0 0 0 0,0-1 0 0 0,0 1 0 0 0,0 0 0 0 0,0-1 0 0 0,0 1 0 0 0,0-1 0 0 0,0 1 0 0 0,1-1 0 0 0,-1 0 0 0 0,0 0 0 0 0,0 1 0 0 0,0-1 0 0 0,0 0 0 0 0,1 0 0 0 0,-1 0 0 0 0,0 0 0 0 0,0 0 0 0 0,0-1 0 0 0,1 1 0 0 0,-1 0 0 0 0,0 0 0 0 0,0-1 0 0 0,0 1 0 0 0,2-1 0 0 0,27-17 180 0 0,-15 4-138 0 0,0 0-1 0 0,-1-1 1 0 0,0 0 0 0 0,15-22 0 0 0,41-75-25 0 0,-41 64-115 0 0,321-592 316 0 0,-304 552 30 0 0,32-74-1128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08.9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175 0 756 0 0,'3'11'12900'0'0,"-105"205"-8159"0"0,27-59-8024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6:34.5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83 2340 0 0,'-4'-71'8995'0'0,"4"69"-8656"0"0,-2-5 70 0 0,2 7-399 0 0,0 0-1 0 0,0 0 0 0 0,0 0 0 0 0,0 0 1 0 0,0 0-1 0 0,0 0 0 0 0,0 1 0 0 0,-1-1 1 0 0,1 0-1 0 0,0 0 0 0 0,0 0 0 0 0,0 0 1 0 0,0 0-1 0 0,0 0 0 0 0,0 0 0 0 0,0 0 1 0 0,0 0-1 0 0,0 0 0 0 0,-1 0 0 0 0,1 0 1 0 0,0 0-1 0 0,0 0 0 0 0,0 0 0 0 0,0 0 1 0 0,0 0-1 0 0,0 0 0 0 0,0 0 0 0 0,0 0 1 0 0,0 0-1 0 0,-1 0 0 0 0,1 0 0 0 0,0 0 1 0 0,0 0-1 0 0,0-1 0 0 0,0 1 0 0 0,0 0 1 0 0,0 0-1 0 0,0 0 0 0 0,0 0 0 0 0,0 0 1 0 0,0 0-1 0 0,0 0 0 0 0,0 0 0 0 0,-1 0 1 0 0,1 0-1 0 0,0 0 0 0 0,0 0 1 0 0,0-1-1 0 0,0 1 0 0 0,0 0 0 0 0,0 0 1 0 0,0 0-1 0 0,0 0 0 0 0,0 0 0 0 0,0 0 1 0 0,0 0-1 0 0,0 0 0 0 0,0 0 0 0 0,0-1 1 0 0,0 1-1 0 0,0 0 0 0 0,0 0 0 0 0,0 0 1 0 0,0 0-1 0 0,0 0 0 0 0,0 0 0 0 0,0 0 1 0 0,1 0-1 0 0,-12 29 210 0 0,2 0 0 0 0,1 2 0 0 0,-3 30 1 0 0,2-15-110 0 0,-59 351 209 0 0,58-304 429 0 0,4 1 1 0 0,7 120-1 0 0,0-197-463 0 0,0 0 0 0 0,2 0 0 0 0,0 0 0 0 0,1-1-1 0 0,0 0 1 0 0,2 1 0 0 0,8 18 0 0 0,-11-29-215 0 0,0-1 0 0 0,0 1 1 0 0,1-1-1 0 0,-1 0 0 0 0,1 0 0 0 0,1 0 0 0 0,-1-1 0 0 0,1 0 0 0 0,-1 1 0 0 0,1-1 0 0 0,0-1 0 0 0,1 1 1 0 0,-1-1-1 0 0,1 0 0 0 0,-1 0 0 0 0,1-1 0 0 0,0 1 0 0 0,0-1 0 0 0,0-1 0 0 0,0 1 0 0 0,0-1 0 0 0,9 1 1 0 0,4-2-58 0 0,-1 0 1 0 0,1-1 0 0 0,-1-1 0 0 0,0 0-1 0 0,1-2 1 0 0,21-6 0 0 0,6-5-19 0 0,51-25 0 0 0,-32 8 224 0 0,-2-2 0 0 0,-2-3 1 0 0,-1-3-1 0 0,106-92 0 0 0,-148 116-6 0 0,-1-2 0 0 0,0 1 0 0 0,18-27 0 0 0,-31 39-156 0 0,0-1 1 0 0,0 0-1 0 0,-1 0 1 0 0,0 0-1 0 0,0 0 1 0 0,0 0-1 0 0,-1-1 0 0 0,0 1 1 0 0,0-1-1 0 0,-1 1 1 0 0,1-1-1 0 0,-1 0 1 0 0,-1 0-1 0 0,0 0 1 0 0,0 1-1 0 0,-1-11 0 0 0,0 13-53 0 0,0 0-1 0 0,-1 0 0 0 0,1 0 0 0 0,-1 0 1 0 0,0 1-1 0 0,0-1 0 0 0,0 0 1 0 0,0 1-1 0 0,-1 0 0 0 0,1-1 0 0 0,-1 1 1 0 0,0 0-1 0 0,0 0 0 0 0,0 1 0 0 0,-1-1 1 0 0,1 1-1 0 0,0-1 0 0 0,-1 1 0 0 0,0 0 1 0 0,1 1-1 0 0,-1-1 0 0 0,0 0 0 0 0,0 1 1 0 0,0 0-1 0 0,0 0 0 0 0,0 0 0 0 0,0 1 1 0 0,-1-1-1 0 0,-5 1 0 0 0,-2 0-29 0 0,-1 0 0 0 0,0 0 0 0 0,1 1 0 0 0,-1 1 0 0 0,1 0 0 0 0,0 1 0 0 0,-1 0 0 0 0,-17 8 0 0 0,19-5-20 0 0,0-1 0 0 0,1 2 0 0 0,0-1 0 0 0,0 2 0 0 0,0-1 0 0 0,1 1 0 0 0,0 0 0 0 0,1 1 1 0 0,-1 0-1 0 0,2 1 0 0 0,-13 18 0 0 0,12-14 26 0 0,0 0 1 0 0,2 1-1 0 0,-1 0 1 0 0,2 0-1 0 0,0 0 1 0 0,0 1-1 0 0,2 0 1 0 0,-4 28-1 0 0,6-32 4 0 0,1 1 1 0 0,0 0-1 0 0,1 0 1 0 0,0-1 0 0 0,1 1-1 0 0,0 0 1 0 0,1-1-1 0 0,0 0 1 0 0,1 1-1 0 0,1-1 1 0 0,5 11-1 0 0,-5-14-20 0 0,0-1-1 0 0,1 0 1 0 0,-1 0 0 0 0,1-1-1 0 0,1 0 1 0 0,0 0 0 0 0,0 0-1 0 0,0-1 1 0 0,0 0 0 0 0,1 0-1 0 0,0-1 1 0 0,0 0 0 0 0,1 0-1 0 0,0-1 1 0 0,15 5 0 0 0,-10-5-360 0 0,0-1 0 0 0,1 0 0 0 0,-1-1 1 0 0,1-1-1 0 0,-1-1 0 0 0,1 0 0 0 0,-1 0 0 0 0,1-2 1 0 0,-1 1-1 0 0,1-2 0 0 0,19-6 0 0 0,16-6-4185 0 0,84-40-1 0 0,-122 49 3663 0 0,28-13-3390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09.4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84 712 0 0,'-66'-29'13723'0'0,"66"27"-13596"0"0,1 1 0 0 0,0-1-1 0 0,0 1 1 0 0,0-1 0 0 0,0 1-1 0 0,0-1 1 0 0,0 1 0 0 0,0 0-1 0 0,1 0 1 0 0,-1 0 0 0 0,0 0-1 0 0,1 0 1 0 0,1-1 0 0 0,22-6 15 0 0,0 1 0 0 0,0 1-1 0 0,1 2 1 0 0,35-3 0 0 0,111 3-1219 0 0,-137 4 521 0 0,80 8-2053 0 0,-35 3-5103 0 0,-60-9 5152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09.9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280 1 224 0 0,'-3'1'1639'0'0,"-30"6"3065"0"0,5-1-731 0 0,25-6-3565 0 0,1 0-305 0 0,1 0 1 0 0,0 0 0 0 0,0 0-1 0 0,-1 1 1 0 0,1-1 0 0 0,0 0-1 0 0,0 0 1 0 0,-1 1-1 0 0,1-1 1 0 0,0 1 0 0 0,0-1-1 0 0,0 1 1 0 0,0-1 0 0 0,0 1-1 0 0,0 0 1 0 0,0 0 0 0 0,0-1-1 0 0,0 1 1 0 0,0 0 0 0 0,0 0-1 0 0,0 0 1 0 0,1 0-1 0 0,-1 0 1 0 0,0 0 0 0 0,1 0-1 0 0,-1 0 1 0 0,1 0 0 0 0,-1 1-1 0 0,1-1 1 0 0,-1 0 0 0 0,1 0-1 0 0,0 0 1 0 0,0 1 0 0 0,-1-1-1 0 0,1 0 1 0 0,0 0-1 0 0,0 1 1 0 0,0-1 0 0 0,1 2-1 0 0,-4 145 1960 0 0,2 105-1281 0 0,40 180-532 0 0,-30-341-311 0 0,-7 3 345 0 0,-2-93-284 0 0,0-1 1 0 0,-1 1-1 0 0,1 0 1 0 0,0 0-1 0 0,-1-1 0 0 0,0 1 1 0 0,1 0-1 0 0,-1-1 1 0 0,0 1-1 0 0,0-1 0 0 0,0 1 1 0 0,0-1-1 0 0,0 1 1 0 0,-1-1-1 0 0,1 0 0 0 0,0 1 1 0 0,0-1-1 0 0,-1 0 1 0 0,-2 2-1 0 0,-24 12 54 0 0,27-15-36 0 0,-20 8 244 0 0,-1-2 0 0 0,-42 9 1 0 0,7-3 405 0 0,55-12-554 0 0,-12 2 136 0 0,23 1 9 0 0,23 2-139 0 0,197-22-1956 0 0,-121 5-335 0 0,-86 10 1395 0 0,53-5-2467 0 0,-26-1-2643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10.3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202 0 32 0 0,'-22'11'9359'0'0,"3"-1"-5490"0"0,14-6-3712 0 0,0 0 0 0 0,1-1 0 0 0,-1 2 0 0 0,1-1-1 0 0,0 0 1 0 0,0 1 0 0 0,0 0 0 0 0,-5 8 0 0 0,-46 79 252 0 0,-6 9-3750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12.5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627 232 24 0 0,'18'-4'5941'0'0,"-8"1"-5185"0"0,-8 3-561 0 0,0-1 1 0 0,1 0-1 0 0,-1 0 1 0 0,0 1 0 0 0,1 0-1 0 0,-1-1 1 0 0,0 1-1 0 0,1 0 1 0 0,-1 0-1 0 0,1 0 1 0 0,-1 1-1 0 0,0-1 1 0 0,1 0-1 0 0,-1 1 1 0 0,5 1 564 0 0,21 19 3321 0 0,-27-21-4003 0 0,-1 0 1 0 0,0 0-1 0 0,1 0 0 0 0,-1 1 0 0 0,1-1 0 0 0,-1 0 1 0 0,1 0-1 0 0,-1 0 0 0 0,1 0 0 0 0,0 0 0 0 0,-1 0 0 0 0,1 0 1 0 0,-1 0-1 0 0,1 0 0 0 0,-1 0 0 0 0,1 0 0 0 0,-1 0 0 0 0,1 0 1 0 0,-1 0-1 0 0,1-1 0 0 0,-1 1 0 0 0,1 0 0 0 0,-1 0 0 0 0,1-1 1 0 0,-1 1-1 0 0,0 0 0 0 0,1 0 0 0 0,-1-1 0 0 0,1 1 0 0 0,-1-1 1 0 0,0 1-1 0 0,1 0 0 0 0,-1-1 0 0 0,0 1 0 0 0,1-1 0 0 0,-1 1 1 0 0,0-1-1 0 0,0 1 0 0 0,0-1 0 0 0,1 1 0 0 0,-1-1 0 0 0,0 1 1 0 0,0-1-1 0 0,0 1 0 0 0,0-1 0 0 0,0 1 0 0 0,0-1 0 0 0,0 0 137 0 0,12-29 967 0 0,-11 26-1132 0 0,-1 0-1 0 0,0 0 0 0 0,1 0 1 0 0,-1 0-1 0 0,-1-1 0 0 0,1 1 0 0 0,-1 0 1 0 0,0 0-1 0 0,0 0 0 0 0,-2-7 1 0 0,2 9-20 0 0,-20-30-4 0 0,21 31 4 0 0,-21-32 12 0 0,-19-5 89 0 0,39 37-122 0 0,0 1-10 0 0,-1 0 0 0 0,1-1 0 0 0,0 1 0 0 0,0 0 0 0 0,0-1 0 0 0,0 0 0 0 0,0 1 0 0 0,1-1-1 0 0,-1 1 1 0 0,0-1 0 0 0,0 0 0 0 0,0 0 0 0 0,0 1 0 0 0,1-1 0 0 0,-1 0 0 0 0,0-2 0 0 0,-1 2-4 0 0,1-1 0 0 0,0 1 0 0 0,-1-1 0 0 0,1 1 0 0 0,-1-1 0 0 0,1 1 0 0 0,-1 0 0 0 0,0 0 0 0 0,0 0 0 0 0,1 0 0 0 0,-3-1 0 0 0,-33-8 22 0 0,6 5-27 0 0,19 4 38 0 0,-1 0 0 0 0,1 1 0 0 0,-1 1 1 0 0,1 0-1 0 0,-1 1 0 0 0,1 0 0 0 0,0 1 0 0 0,0 0 0 0 0,-21 9 1 0 0,16-4 31 0 0,0 1 1 0 0,0 1 0 0 0,1 0 0 0 0,0 1 0 0 0,-24 23 0 0 0,8-2 112 0 0,2 2 0 0 0,1 0 0 0 0,2 2 0 0 0,-38 66 0 0 0,48-71-79 0 0,1 0-1 0 0,2 1 1 0 0,1 1 0 0 0,1 0-1 0 0,2 1 1 0 0,1 0 0 0 0,2 1-1 0 0,2-1 1 0 0,1 1-1 0 0,1 0 1 0 0,4 60 0 0 0,1-67-69 0 0,1-1 0 0 0,2 1 0 0 0,1-1 0 0 0,1 0 0 0 0,1-1 0 0 0,1 0 0 0 0,2 0 0 0 0,0-1 0 0 0,2 0 0 0 0,1-1 0 0 0,0-1 1 0 0,2 0-1 0 0,1-1 0 0 0,1 0 0 0 0,27 25 0 0 0,-31-35-64 0 0,0 0-1 0 0,1-1 1 0 0,1 0 0 0 0,0-2 0 0 0,0 1-1 0 0,1-2 1 0 0,0-1 0 0 0,0 0-1 0 0,1-1 1 0 0,0 0 0 0 0,0-2 0 0 0,0 0-1 0 0,1-1 1 0 0,-1-1 0 0 0,1-1 0 0 0,0 0-1 0 0,-1-1 1 0 0,1-2 0 0 0,0 0 0 0 0,-1 0-1 0 0,1-2 1 0 0,-1 0 0 0 0,0-1 0 0 0,-1-1-1 0 0,1-1 1 0 0,-1 0 0 0 0,0-2 0 0 0,-1 0-1 0 0,0 0 1 0 0,0-2 0 0 0,-1 1 0 0 0,0-2-1 0 0,13-14 1 0 0,-5 1-41 0 0,0-2 0 0 0,-2-1 0 0 0,-1-1 0 0 0,-1 0 0 0 0,-2-2 0 0 0,0 0 0 0 0,-3-1 0 0 0,0 0 0 0 0,-2-1 0 0 0,-2 0 0 0 0,-1-1 0 0 0,-1 0 0 0 0,-2-1 0 0 0,-2 1 0 0 0,1-43 0 0 0,-5 50 107 0 0,-2 0 0 0 0,-1-1 0 0 0,-1 1 0 0 0,-1 0 1 0 0,-2 1-1 0 0,0 0 0 0 0,-2 0 0 0 0,-18-38 0 0 0,19 48-21 0 0,-1 0 0 0 0,0 0 0 0 0,-1 1 0 0 0,-1 1 0 0 0,-1 0 0 0 0,0 0 0 0 0,0 1 0 0 0,-2 0 0 0 0,1 2 0 0 0,-2-1 0 0 0,0 2 0 0 0,0 0 0 0 0,-29-15 0 0 0,-24-11-695 0 0,33 16-3234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13.1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3 219 400 0 0,'-3'-30'12181'0'0,"13"14"-11675"0"0,0 2-1 0 0,1-1 1 0 0,0 1 0 0 0,2 1-1 0 0,-1 0 1 0 0,2 0 0 0 0,-1 2-1 0 0,30-19 1 0 0,-34 23-497 0 0,1 1-1 0 0,0 0 1 0 0,1 1 0 0 0,-1 0 0 0 0,1 1-1 0 0,0 0 1 0 0,0 1 0 0 0,0 0 0 0 0,0 1-1 0 0,1 0 1 0 0,-1 1 0 0 0,1 0-1 0 0,0 0 1 0 0,-1 2 0 0 0,14 1 0 0 0,-15 0 16 0 0,-1 1 1 0 0,0 1-1 0 0,0 0 1 0 0,0 0-1 0 0,0 1 1 0 0,0 0-1 0 0,-1 0 1 0 0,0 1-1 0 0,0 0 1 0 0,9 10-1 0 0,11 11 33 0 0,30 41-1 0 0,-40-46-34 0 0,19 23 79 0 0,65 72 565 0 0,-91-105-589 0 0,1-1 0 0 0,1 0 0 0 0,0-1 0 0 0,1-1 0 0 0,0 0 0 0 0,0-1 1 0 0,18 8-1 0 0,-25-14-254 0 0,0 0 1 0 0,0-1 0 0 0,0 1-1 0 0,0-1 1 0 0,0-1-1 0 0,0 1 1 0 0,0-1 0 0 0,0-1-1 0 0,0 1 1 0 0,0-1 0 0 0,0 0-1 0 0,0-1 1 0 0,9-2-1 0 0,-7 0-1376 0 0,0 1-1 0 0,0-1 1 0 0,-1 0-1 0 0,1-1 1 0 0,11-8-1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40.3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28 116 2712 0 0,'-7'-34'3873'0'0,"4"18"-1855"0"0,0 0 0 0 0,-1 0-1 0 0,-7-17 692 0 0,20 50-1381 0 0,62 252 1150 0 0,-5-15-1983 0 0,72 112 281 0 0,-98-278-545 0 0,5-2 0 0 0,57 84 0 0 0,-76-128-114 0 0,10 17 391 0 0,-33-55-371 0 0,1 1 0 0 0,-1-1 0 0 0,1 0 0 0 0,0 0 0 0 0,0-1 0 0 0,1 1 0 0 0,-1-1 0 0 0,1 0 0 0 0,6 4 0 0 0,-8-6-97 0 0,0-1 0 0 0,-1 1-1 0 0,1-1 1 0 0,0 0 0 0 0,0 0 0 0 0,-1 0-1 0 0,1 0 1 0 0,0 0 0 0 0,0-1-1 0 0,-1 1 1 0 0,1-1 0 0 0,0 0 0 0 0,-1 0-1 0 0,1 0 1 0 0,-1 0 0 0 0,1 0 0 0 0,-1 0-1 0 0,1-1 1 0 0,1-1 0 0 0,42-31 194 0 0,-46 33-228 0 0,34-31 20 0 0,-1-2 0 0 0,-2-1 0 0 0,-1-1 0 0 0,-3-2-1 0 0,26-44 1 0 0,102-213-134 0 0,-152 287 109 0 0,134-294-1 0 0,-51 110-351 0 0,-58 136-2721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40.6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0 364 0 0,'0'3'460'0'0,"0"-1"1"0"0,1 1-1 0 0,-1 0 1 0 0,0-1-1 0 0,1 1 1 0 0,0-1-1 0 0,-1 0 1 0 0,1 1-1 0 0,0-1 0 0 0,1 0 1 0 0,5 9 1841 0 0,-4-7-1842 0 0,1 0-107 0 0,0-1 0 0 0,0 0 0 0 0,0 0 0 0 0,0 0 0 0 0,1-1-1 0 0,-1 1 1 0 0,9 2 0 0 0,5 1 18 0 0,1 0 1 0 0,0-2-1 0 0,24 3 1 0 0,-34-5 69 0 0,223 20 1166 0 0,-76-24-5811 0 0,-129-1 909 0 0,-2 0-1350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41.9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586 371 2068 0 0,'4'0'4076'0'0,"6"0"-2788"0"0,0-1 1 0 0,0 0-1 0 0,0 0 1 0 0,18-6-1 0 0,-19 4-818 0 0,0-1 0 0 0,0 0 1 0 0,0 0-1 0 0,0-1 0 0 0,9-6 0 0 0,-12 6-405 0 0,0 0 1 0 0,1 0-1 0 0,-2 0 0 0 0,1-1 1 0 0,-1 0-1 0 0,0 0 1 0 0,0-1-1 0 0,0 1 0 0 0,-1-1 1 0 0,0 0-1 0 0,0 0 0 0 0,-1 0 1 0 0,0-1-1 0 0,0 1 0 0 0,2-17 1 0 0,-3 18 63 0 0,-1 0 0 0 0,-1 0 1 0 0,1 0-1 0 0,-1-1 0 0 0,0 1 1 0 0,-1 0-1 0 0,1-1 0 0 0,-1 1 0 0 0,-1 0 1 0 0,1 0-1 0 0,-1 0 0 0 0,0 0 1 0 0,0 0-1 0 0,-1 0 0 0 0,1 1 0 0 0,-5-7 1 0 0,2 5-7 0 0,-1 0 0 0 0,0 1 1 0 0,0-1-1 0 0,0 1 0 0 0,-1 1 1 0 0,0-1-1 0 0,0 1 0 0 0,0 0 1 0 0,0 1-1 0 0,-14-6 0 0 0,4 3-30 0 0,0 1 0 0 0,-1 1-1 0 0,1 0 1 0 0,-1 1 0 0 0,0 1-1 0 0,0 1 1 0 0,0 1 0 0 0,0 0-1 0 0,0 1 1 0 0,-31 4 0 0 0,22 2-22 0 0,0 1 0 0 0,0 1 0 0 0,1 1 0 0 0,0 1 0 0 0,1 2 0 0 0,0 0 1 0 0,1 2-1 0 0,0 1 0 0 0,1 0 0 0 0,1 2 0 0 0,0 1 0 0 0,-33 35 0 0 0,42-39-55 0 0,1 1-1 0 0,0 1 1 0 0,2 0 0 0 0,-1 1-1 0 0,2 0 1 0 0,0 0-1 0 0,1 1 1 0 0,-8 25 0 0 0,13-28-75 0 0,-1-1 1 0 0,2 1 0 0 0,0 1 0 0 0,0-1-1 0 0,1 0 1 0 0,1 0 0 0 0,1 0 0 0 0,0 1-1 0 0,1-1 1 0 0,1 0 0 0 0,7 22 0 0 0,-7-27-38 0 0,0 0 0 0 0,1-1 0 0 0,1 1 0 0 0,-1-1 0 0 0,2 0 1 0 0,-1 0-1 0 0,1-1 0 0 0,0 0 0 0 0,1 0 0 0 0,0 0 0 0 0,0-1 0 0 0,1 0 1 0 0,0 0-1 0 0,0-1 0 0 0,1 0 0 0 0,-1 0 0 0 0,1-1 0 0 0,1 0 1 0 0,-1-1-1 0 0,1 0 0 0 0,17 5 0 0 0,-12-6 26 0 0,0 0 0 0 0,0-1 0 0 0,0 0 0 0 0,0-2 0 0 0,0 1 0 0 0,0-2 0 0 0,0 0 1 0 0,0-1-1 0 0,0 0 0 0 0,0-2 0 0 0,-1 1 0 0 0,1-2 0 0 0,-1 0 0 0 0,19-9 0 0 0,-12 2 264 0 0,0 0 1 0 0,0-1-1 0 0,-1-2 0 0 0,-1 0 1 0 0,0-1-1 0 0,25-28 0 0 0,-6-2 1387 0 0,50-75-1 0 0,-68 97-1397 0 0,-20 24-184 0 0,0 0-1 0 0,0 0 1 0 0,0 0-1 0 0,1 0 1 0 0,-1 0-1 0 0,0 0 1 0 0,0 0-1 0 0,0 0 1 0 0,1 0-1 0 0,-1 0 0 0 0,0 0 1 0 0,0 0-1 0 0,0 0 1 0 0,0 0-1 0 0,1 0 1 0 0,-1 0-1 0 0,0 0 1 0 0,0 0-1 0 0,0 0 1 0 0,1 0-1 0 0,-1 0 1 0 0,0 1-1 0 0,0-1 1 0 0,0 0-1 0 0,0 0 1 0 0,1 0-1 0 0,-1 0 0 0 0,0 0 1 0 0,0 1-1 0 0,0-1 1 0 0,0 0-1 0 0,0 0 1 0 0,0 0-1 0 0,1 0 1 0 0,-1 1-1 0 0,0-1 1 0 0,0 0-1 0 0,0 0 1 0 0,3 20-168 0 0,-1 5-72 0 0,1 0 0 0 0,0 0 0 0 0,2 0 0 0 0,1-1 0 0 0,1 0 0 0 0,1 0 0 0 0,1 0 0 0 0,2-1 0 0 0,23 40 0 0 0,-32-59 232 0 0,0-1 0 0 0,1 0 0 0 0,0 1 1 0 0,-1-1-1 0 0,1 0 0 0 0,0 0 0 0 0,1-1 0 0 0,-1 1 1 0 0,0-1-1 0 0,1 1 0 0 0,0-1 0 0 0,-1 0 1 0 0,1 0-1 0 0,0-1 0 0 0,0 1 0 0 0,0-1 1 0 0,0 0-1 0 0,0 0 0 0 0,0 0 0 0 0,0-1 1 0 0,1 1-1 0 0,-1-1 0 0 0,0 0 0 0 0,0 0 1 0 0,0 0-1 0 0,1-1 0 0 0,-1 0 0 0 0,7-2 1 0 0,-1 0 35 0 0,-1-1 0 0 0,0-1 0 0 0,0 1 0 0 0,0-2 0 0 0,-1 1 0 0 0,0-1 0 0 0,0 0 0 0 0,0-1 0 0 0,-1 0 0 0 0,12-14 1 0 0,98-139 1774 0 0,11-12-101 0 0,-124 167-1711 0 0,2-1 0 0 0,-1 1 0 0 0,1 0 0 0 0,0 0 0 0 0,0 0 1 0 0,0 1-1 0 0,0 0 0 0 0,1 0 0 0 0,0 1 0 0 0,0 0 0 0 0,0 0 1 0 0,0 0-1 0 0,0 1 0 0 0,0 0 0 0 0,1 1 0 0 0,-1 0 0 0 0,1 0 1 0 0,-1 0-1 0 0,1 1 0 0 0,12 1 0 0 0,-4 1-123 0 0,-1 1 1 0 0,1 1-1 0 0,-1 1 1 0 0,0 0-1 0 0,-1 1 0 0 0,1 0 1 0 0,-1 1-1 0 0,26 18 0 0 0,-4-1-222 0 0,-2 3 0 0 0,0 0 0 0 0,-2 2-1 0 0,46 53 1 0 0,-57-57 196 0 0,-1 2 0 0 0,-1 0 0 0 0,-1 1 1 0 0,-2 1-1 0 0,-1 1 0 0 0,18 50 0 0 0,-28-66 301 0 0,-2 1 0 0 0,4 25 625 0 0,-5-66-420 0 0,8-13-240 0 0,1 1 0 0 0,2-1 0 0 0,2 2 0 0 0,1 0 0 0 0,32-51-1 0 0,-30 59-26 0 0,1 2-1 0 0,2 0 1 0 0,0 1-1 0 0,2 0 1 0 0,1 2-1 0 0,51-40 1 0 0,-64 56-143 0 0,2 0 0 0 0,-1 1 1 0 0,1 1-1 0 0,0-1 0 0 0,0 2 0 0 0,1 0 1 0 0,0 1-1 0 0,0 0 0 0 0,0 1 1 0 0,0 1-1 0 0,0 0 0 0 0,1 0 0 0 0,-1 2 1 0 0,0 0-1 0 0,1 1 0 0 0,-1 0 0 0 0,0 1 1 0 0,1 0-1 0 0,-1 1 0 0 0,0 1 1 0 0,20 8-1 0 0,-16-4-112 0 0,-1 0-1 0 0,0 1 1 0 0,-1 1 0 0 0,1 0-1 0 0,-2 2 1 0 0,0 0 0 0 0,0 0-1 0 0,-1 1 1 0 0,-1 1 0 0 0,0 0-1 0 0,-1 1 1 0 0,0 0 0 0 0,-1 1-1 0 0,-1 1 1 0 0,14 29 0 0 0,-20-36 140 0 0,0 0 1 0 0,-1 0 0 0 0,0 0-1 0 0,0 0 1 0 0,-2 0 0 0 0,1 1 0 0 0,-1-1-1 0 0,0 1 1 0 0,-1-1 0 0 0,-1 1-1 0 0,1-1 1 0 0,-2 1 0 0 0,1-1 0 0 0,-1 0-1 0 0,-7 18 1 0 0,9-27 44 0 0,0-1-1 0 0,0 1 1 0 0,0-1 0 0 0,0 1-1 0 0,0-1 1 0 0,0 1 0 0 0,-1-1 0 0 0,1 1-1 0 0,0-1 1 0 0,0 1 0 0 0,-1-1-1 0 0,1 1 1 0 0,0-1 0 0 0,-1 1-1 0 0,1-1 1 0 0,-1 1 0 0 0,1-1-1 0 0,0 0 1 0 0,-1 1 0 0 0,1-1 0 0 0,-1 0-1 0 0,1 1 1 0 0,-1-1 0 0 0,1 0-1 0 0,-1 0 1 0 0,1 1 0 0 0,-1-1-1 0 0,0 0 1 0 0,1 0 0 0 0,-1 0 0 0 0,1 0-1 0 0,-1 0 1 0 0,1 0 0 0 0,-1 0-1 0 0,1 0 1 0 0,-1 0 0 0 0,0 0-1 0 0,1 0 1 0 0,-1 0 0 0 0,1 0 0 0 0,-1 0-1 0 0,1-1 1 0 0,-1 1 0 0 0,1 0-1 0 0,-1 0 1 0 0,1-1 0 0 0,-1 1-1 0 0,1 0 1 0 0,-1-1 0 0 0,1 1-1 0 0,-1 0 1 0 0,1-1 0 0 0,-1 1 0 0 0,1-1-1 0 0,0 1 1 0 0,-1-1 0 0 0,1 0-1 0 0,-2-1 8 0 0,0-1 0 0 0,0 1 0 0 0,1-1 0 0 0,0 1 0 0 0,-1-1 0 0 0,1 1 0 0 0,0-1 0 0 0,0 0 0 0 0,-1-4 0 0 0,2-5 19 0 0,1 1 0 0 0,0-1 0 0 0,0 1 0 0 0,1 0 1 0 0,0-1-1 0 0,1 1 0 0 0,1 0 0 0 0,0 0 0 0 0,0 0 0 0 0,10-16 0 0 0,-2 5 50 0 0,2 1-1 0 0,0 0 1 0 0,33-34-1 0 0,-32 39-72 0 0,0 2 0 0 0,2 0 0 0 0,0 1 0 0 0,0 1-1 0 0,1 0 1 0 0,0 1 0 0 0,1 1 0 0 0,27-10-1 0 0,-35 16-32 0 0,0 0 0 0 0,0 1-1 0 0,0 0 1 0 0,0 1-1 0 0,0 0 1 0 0,0 0-1 0 0,1 1 1 0 0,-1 1 0 0 0,1 0-1 0 0,-1 1 1 0 0,0 0-1 0 0,1 0 1 0 0,-1 2-1 0 0,0-1 1 0 0,0 1 0 0 0,0 1-1 0 0,12 5 1 0 0,-16-5 11 0 0,-1 0 1 0 0,1 0-1 0 0,0 1 1 0 0,-1 0 0 0 0,0 0-1 0 0,0 0 1 0 0,-1 1-1 0 0,1 0 1 0 0,-1 0 0 0 0,-1 1-1 0 0,1-1 1 0 0,-1 1-1 0 0,0 0 1 0 0,4 10-1 0 0,0 5 37 0 0,-2 0-1 0 0,0 1 0 0 0,5 33 1 0 0,-9-38-125 0 0,1-1 1 0 0,0 1 0 0 0,2-1 0 0 0,0 0-1 0 0,0 0 1 0 0,2-1 0 0 0,13 25-1 0 0,-17-37-192 0 0,0 0-1 0 0,1 0 1 0 0,-1 0-1 0 0,1-1 1 0 0,0 1-1 0 0,0-1 1 0 0,0 0-1 0 0,0 0 1 0 0,1-1-1 0 0,-1 1 1 0 0,1-1-1 0 0,0 0 1 0 0,0 0-1 0 0,9 2 1 0 0,-3-1-807 0 0,0-2 0 0 0,0 1 1 0 0,-1-1-1 0 0,1-1 0 0 0,0 0 1 0 0,11-2-1 0 0,2-1-2340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42.6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88 218 2820 0 0,'-5'-36'12257'0'0,"2"55"-10975"0"0,-5 241 1557 0 0,5-101-2533 0 0,-45 507 90 0 0,39-611-265 0 0,5-38 191 0 0,1 0 0 0 0,-2 29 0 0 0,10-319-2563 0 0,14-135 3021 0 0,-15 330-322 0 0,-1 24-88 0 0,14-182 503 0 0,-11 193-953 0 0,1 1 1 0 0,3 1 0 0 0,21-61-1 0 0,-28 93 19 0 0,1 0 0 0 0,1 0 0 0 0,-1 0 0 0 0,1 1 0 0 0,1-1 0 0 0,0 1-1 0 0,0 1 1 0 0,0-1 0 0 0,1 1 0 0 0,0 0 0 0 0,1 1 0 0 0,-1 0 0 0 0,1 0 0 0 0,0 0-1 0 0,10-4 1 0 0,-10 7 14 0 0,-1 0 0 0 0,1 0-1 0 0,0 0 1 0 0,0 1-1 0 0,0 0 1 0 0,1 1 0 0 0,-1 0-1 0 0,0 0 1 0 0,1 1-1 0 0,-1 0 1 0 0,0 0 0 0 0,1 1-1 0 0,-1 0 1 0 0,0 0 0 0 0,1 1-1 0 0,-1 0 1 0 0,0 1-1 0 0,8 3 1 0 0,1 2 17 0 0,0 1 0 0 0,0 1 0 0 0,-1 0 1 0 0,0 1-1 0 0,-1 1 0 0 0,0 1 0 0 0,-1 0 0 0 0,-1 0 0 0 0,0 2 0 0 0,0-1 0 0 0,-2 2 0 0 0,0 0 1 0 0,15 27-1 0 0,-20-31 28 0 0,-1 0 0 0 0,0 0 1 0 0,-1 1-1 0 0,0 0 0 0 0,-1 0 0 0 0,-1 0 1 0 0,0 0-1 0 0,0 0 0 0 0,-1 14 0 0 0,-2-16 14 0 0,0-1 0 0 0,0 0-1 0 0,-1 0 1 0 0,0 1 0 0 0,-1-1-1 0 0,0-1 1 0 0,0 1 0 0 0,-1 0-1 0 0,-1-1 1 0 0,1 0 0 0 0,-2 0-1 0 0,-8 13 1 0 0,1-6 63 0 0,-1-1-1 0 0,0-1 1 0 0,-1 0-1 0 0,0-1 1 0 0,-1 0-1 0 0,-1-1 1 0 0,0-1 0 0 0,0-1-1 0 0,-37 16 1 0 0,26-15-57 0 0,-1-1 0 0 0,1-2 0 0 0,-2 0 1 0 0,1-2-1 0 0,-1-2 0 0 0,-34 2 0 0 0,-6-12-4627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42.9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2968 0 0,'25'-12'22634'0'0,"-19"9"-22735"0"0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6:35.2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363 978 348 0 0,'60'-21'10302'0'0,"-58"21"-10061"0"0,0-1 0 0 0,1 0 0 0 0,-1 1 0 0 0,0-1 0 0 0,0 0 0 0 0,0-1 0 0 0,0 1 0 0 0,0 0 0 0 0,0 0 0 0 0,0-1 0 0 0,-1 1 0 0 0,1-1 0 0 0,0 0 0 0 0,-1 1 0 0 0,1-1 0 0 0,-1 0 0 0 0,2-3 0 0 0,2-1-68 0 0,-4 5-112 0 0,11-35 188 0 0,-11 34-130 0 0,1-1-1 0 0,-1 0 0 0 0,1 1 1 0 0,-1-1-1 0 0,0 0 0 0 0,0 0 0 0 0,-1 0 1 0 0,1 0-1 0 0,0 1 0 0 0,-1-1 0 0 0,0 0 1 0 0,0 0-1 0 0,0 0 0 0 0,0 0 0 0 0,0 0 1 0 0,0 0-1 0 0,-1 0 0 0 0,0 0 1 0 0,1 0-1 0 0,-1 0 0 0 0,0 1 0 0 0,0-1 1 0 0,-1 0-1 0 0,1 1 0 0 0,-1-1 0 0 0,1 0 1 0 0,-1 1-1 0 0,0 0 0 0 0,0-1 1 0 0,0 1-1 0 0,0 0 0 0 0,0 0 0 0 0,0 0 1 0 0,0 0-1 0 0,-1 1 0 0 0,1-1 0 0 0,-1 1 1 0 0,-5-3-1 0 0,-1-1-84 0 0,-1 1 0 0 0,0 0 0 0 0,-1 0 0 0 0,1 1 0 0 0,-1 1 0 0 0,1-1 0 0 0,-1 2 0 0 0,0-1 0 0 0,-18 2 1 0 0,14 1-50 0 0,0 1 0 0 0,0 0 0 0 0,0 1 0 0 0,0 1 0 0 0,1 1 0 0 0,-1 0 0 0 0,1 1 0 0 0,0 0 0 0 0,1 1 0 0 0,0 1 0 0 0,0 0 0 0 0,0 0 0 0 0,1 1 0 0 0,1 1 0 0 0,-1 0 0 0 0,2 1 0 0 0,-17 19 0 0 0,20-19 19 0 0,-1-1-1 0 0,1 1 1 0 0,1 0 0 0 0,0 0 0 0 0,0 0 0 0 0,1 1 0 0 0,1 0 0 0 0,0 0 0 0 0,0 0-1 0 0,1 1 1 0 0,1-1 0 0 0,0 1 0 0 0,1 0 0 0 0,0-1 0 0 0,1 1 0 0 0,0 0 0 0 0,1-1-1 0 0,1 1 1 0 0,0 0 0 0 0,1-1 0 0 0,4 15 0 0 0,-5-22 4 0 0,0 1 0 0 0,0-1 1 0 0,1 0-1 0 0,-1 0 0 0 0,1-1 0 0 0,0 1 1 0 0,0 0-1 0 0,1-1 0 0 0,-1 0 0 0 0,1 0 1 0 0,0 0-1 0 0,0 0 0 0 0,1-1 0 0 0,-1 1 1 0 0,1-1-1 0 0,-1 0 0 0 0,1-1 0 0 0,0 1 1 0 0,0-1-1 0 0,1 0 0 0 0,-1 0 1 0 0,0 0-1 0 0,1-1 0 0 0,8 1 0 0 0,-6-1-8 0 0,0-1-1 0 0,0 0 1 0 0,0-1-1 0 0,0 1 0 0 0,0-2 1 0 0,0 1-1 0 0,0-1 1 0 0,0 0-1 0 0,-1-1 1 0 0,1 0-1 0 0,-1 0 0 0 0,1-1 1 0 0,-1 0-1 0 0,-1 0 1 0 0,1 0-1 0 0,10-10 1 0 0,1-3-96 0 0,-1-1 0 0 0,-1 0 0 0 0,0-1 0 0 0,-1-1 0 0 0,16-29 0 0 0,52-114-218 0 0,-55 100 669 0 0,-3-1 0 0 0,-2 0 1 0 0,-3-2-1 0 0,-3-1 0 0 0,-3 0 0 0 0,-3 0 0 0 0,-3-1 1 0 0,-3-1-1 0 0,-3 1 0 0 0,-8-82 0 0 0,0 54-1123 0 0,6 94 661 0 0,-7 25-124 0 0,-48 447 248 0 0,44-339-32 0 0,3-44 43 0 0,4 0 0 0 0,4 1 0 0 0,11 90-1 0 0,-6-143-34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02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53 2376 0 0,'-28'0'6449'0'0,"18"0"-4746"0"0,-2-3 628 0 0,30-1-1897 0 0,0 0 0 0 0,0 1 1 0 0,0 1-1 0 0,1 1 1 0 0,33 2-1 0 0,-8-1-154 0 0,2285-10 2384 0 0,-1464 11-2597 0 0,-559 1-47 0 0,312-4-69 0 0,-593 2-171 0 0,1-2 0 0 0,46-9-1 0 0,-71 11 167 0 0,-1 0 0 0 0,1 0 0 0 0,0 0 0 0 0,-1 0 0 0 0,1 0 0 0 0,-1 0 0 0 0,1 0 0 0 0,0-1 0 0 0,-1 1 0 0 0,1 0 0 0 0,-1 0 0 0 0,1-1 0 0 0,-1 1 0 0 0,1 0 0 0 0,-1-1 0 0 0,1 1 0 0 0,-1-1 1 0 0,1 1-1 0 0,-1 0 0 0 0,1-1 0 0 0,-1 1 0 0 0,0-1 0 0 0,1 0 0 0 0,-1 1 0 0 0,0-1 0 0 0,1 1 0 0 0,-1-1 0 0 0,0 1 0 0 0,0-1 0 0 0,1 0 0 0 0,-1 1 0 0 0,0-1 0 0 0,0 1 0 0 0,0-1 0 0 0,0-1 0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02.8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121 90 2120 0 0,'-34'-18'3233'0'0,"19"11"-1350"0"0,1-1 1 0 0,0 0-1 0 0,-30-40 4656 0 0,61 52-5513 0 0,21 12-648 0 0,0 2-1 0 0,39 23 1 0 0,0 1-294 0 0,65 28-45 0 0,148 78-66 0 0,-270-136 177 0 0,-1 1 1 0 0,36 30-1 0 0,-54-42-125 0 0,-1-1 1 0 0,1 1-1 0 0,-1 0 1 0 0,1-1 0 0 0,-1 1-1 0 0,1 0 1 0 0,-1-1-1 0 0,1 1 1 0 0,-1 0-1 0 0,0 0 1 0 0,1-1-1 0 0,-1 1 1 0 0,0 0-1 0 0,0 0 1 0 0,1 0-1 0 0,-1-1 1 0 0,0 1 0 0 0,0 0-1 0 0,0 0 1 0 0,0 0-1 0 0,0 0 1 0 0,0 0-1 0 0,0-1 1 0 0,-1 3-1 0 0,-12 19 581 0 0,-26 11-71 0 0,39-32-538 0 0,-162 104 458 0 0,5-5-489 0 0,0 25-2408 0 0,109-78-1215 0 0,4 3-3520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03.8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0 283 696 0 0,'24'-84'10674'0'0,"20"-40"-1673"0"0,-12 51-4926 0 0,-31 71-3806 0 0,11 7 36 0 0,-9 1-251 0 0,-1-1-1 0 0,1 1 0 0 0,-1-1 0 0 0,0 1 0 0 0,0 0 1 0 0,-1 0-1 0 0,0-1 0 0 0,0 1 0 0 0,0 10 1 0 0,1 1 22 0 0,9 62 216 0 0,1 142-1 0 0,-21 82 0 0 0,2-150-50 0 0,16 651 2250 0 0,-5-743-2118 0 0,3 1 0 0 0,2-2 0 0 0,36 119 0 0 0,-43-173-341 0 0,0 0-1 0 0,0 0 1 0 0,1-1-1 0 0,0 1 1 0 0,0-1-1 0 0,1 1 1 0 0,-1-1-1 0 0,1 0 1 0 0,0 0-1 0 0,1-1 1 0 0,-1 1-1 0 0,1-1 1 0 0,7 5-1 0 0,-4-4-40 0 0,1 0 0 0 0,0-1 0 0 0,0 0 0 0 0,0 0-1 0 0,1-1 1 0 0,-1-1 0 0 0,20 4 0 0 0,209 16-2005 0 0,-141-16 37 0 0,-40-2-11 0 0,68 5-3195 0 0,-42-8-4760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04.7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550 616 952 0 0,'22'-48'9287'0'0,"5"3"-4966"0"0,-21 37-3919 0 0,0-1 0 0 0,1 2 0 0 0,0-1 0 0 0,0 1 0 0 0,1 0 0 0 0,-1 0 0 0 0,1 1 0 0 0,13-8 0 0 0,-13 9-244 0 0,0 0 0 0 0,-1 0 0 0 0,0-1 0 0 0,0 0 0 0 0,-1 0 0 0 0,1-1 0 0 0,-1 0 0 0 0,0 0 0 0 0,-1 0 0 0 0,0-1 0 0 0,0 0 0 0 0,-1 0 0 0 0,0 0 0 0 0,0 0 0 0 0,-1-1 0 0 0,0 1 0 0 0,3-16 0 0 0,-4 12 23 0 0,0 0 1 0 0,-1-1-1 0 0,-1 1 1 0 0,0-1 0 0 0,0 1-1 0 0,-1 0 1 0 0,-1-1-1 0 0,0 1 1 0 0,-1 0-1 0 0,0 0 1 0 0,-1 0 0 0 0,-8-18-1 0 0,8 22-114 0 0,0 0 0 0 0,-1 0 0 0 0,0 0 0 0 0,0 1 0 0 0,-1 0 1 0 0,0 0-1 0 0,0 0 0 0 0,0 1 0 0 0,-1 0 0 0 0,0 0 0 0 0,-1 0 0 0 0,-13-7 0 0 0,9 7-31 0 0,0 1-1 0 0,0 0 1 0 0,0 1 0 0 0,0 0-1 0 0,-1 1 1 0 0,1 1 0 0 0,-1 0 0 0 0,-17 0-1 0 0,4 2-17 0 0,0 1 0 0 0,0 1 0 0 0,0 2 0 0 0,0 0 0 0 0,1 2 0 0 0,0 0-1 0 0,0 2 1 0 0,-34 16 0 0 0,39-15-7 0 0,2 1-1 0 0,-1 1 0 0 0,1 0 0 0 0,1 2 1 0 0,0 0-1 0 0,0 1 0 0 0,2 0 1 0 0,0 1-1 0 0,0 1 0 0 0,2 0 0 0 0,-23 36 1 0 0,28-38-68 0 0,0 1 0 0 0,2 0 0 0 0,0 0 0 0 0,0 0 1 0 0,1 1-1 0 0,1 0 0 0 0,1 0 0 0 0,0 0 0 0 0,1 0 0 0 0,1 0 1 0 0,1 1-1 0 0,0-1 0 0 0,1 0 0 0 0,0 0 0 0 0,2 1 0 0 0,5 18 1 0 0,-3-16-98 0 0,1 0 0 0 0,1-1 0 0 0,1 0 0 0 0,0-1 0 0 0,1 0 0 0 0,1 0 0 0 0,1-1 0 0 0,0 0 0 0 0,2-1 0 0 0,25 26 0 0 0,-31-35 40 0 0,0 0-1 0 0,0-1 1 0 0,0 0-1 0 0,1-1 1 0 0,-1 1-1 0 0,1-1 1 0 0,1-1-1 0 0,-1 1 1 0 0,0-1-1 0 0,1-1 1 0 0,10 2-1 0 0,-11-3 44 0 0,-1 0 0 0 0,1-1 0 0 0,-1-1-1 0 0,1 1 1 0 0,-1-1 0 0 0,1 0 0 0 0,-1-1-1 0 0,1 0 1 0 0,-1 0 0 0 0,0 0 0 0 0,0-1 0 0 0,0 0-1 0 0,0-1 1 0 0,11-7 0 0 0,-1-1 38 0 0,-1 0 0 0 0,-1-2 1 0 0,0 0-1 0 0,0 0 0 0 0,15-22 1 0 0,58-89 545 0 0,-63 86-319 0 0,-14 21-87 0 0,-6 11-81 0 0,0-1 0 0 0,0 1 0 0 0,0 0 0 0 0,1 0 1 0 0,-1 1-1 0 0,12-10 0 0 0,-16 16-29 0 0,-1 0 1 0 0,1-1-1 0 0,0 1 0 0 0,0 0 1 0 0,-1 0-1 0 0,1 0 1 0 0,0 0-1 0 0,0 0 1 0 0,-1 0-1 0 0,1 0 1 0 0,0 0-1 0 0,0 0 1 0 0,-1 0-1 0 0,1 1 1 0 0,0-1-1 0 0,-1 0 1 0 0,1 0-1 0 0,0 1 1 0 0,-1-1-1 0 0,1 0 1 0 0,0 1-1 0 0,-1-1 1 0 0,1 1-1 0 0,-1-1 1 0 0,1 1-1 0 0,-1-1 1 0 0,1 1-1 0 0,-1-1 0 0 0,1 1 1 0 0,-1 0-1 0 0,1-1 1 0 0,-1 1-1 0 0,1 1 1 0 0,12 20-259 0 0,-13-22 258 0 0,48 108-1200 0 0,-34-71 1064 0 0,2 0-1 0 0,2-1 0 0 0,1-1 1 0 0,2 0-1 0 0,25 31 0 0 0,-44-63 151 0 0,0-1-1 0 0,0 1 1 0 0,0 0-1 0 0,1-1 0 0 0,0 0 1 0 0,-1 0-1 0 0,1 0 1 0 0,0 0-1 0 0,0 0 1 0 0,0 0-1 0 0,0-1 0 0 0,0 1 1 0 0,0-1-1 0 0,1 0 1 0 0,-1 0-1 0 0,0 0 0 0 0,1 0 1 0 0,-1-1-1 0 0,5 1 1 0 0,-4-2 3 0 0,-1 1 0 0 0,0-1 0 0 0,0 0 0 0 0,0 0 0 0 0,0-1 0 0 0,0 1 0 0 0,0 0 0 0 0,0-1 0 0 0,0 0 0 0 0,0 0 0 0 0,-1 0 0 0 0,1 0 0 0 0,-1 0 0 0 0,1 0 0 0 0,-1-1 0 0 0,0 1 0 0 0,0-1 0 0 0,0 0 0 0 0,0 1 0 0 0,2-5 0 0 0,29-56 341 0 0,42-105 0 0 0,-16 30 497 0 0,-47 112-647 0 0,2-5 97 0 0,26-43 1 0 0,-36 67-279 0 0,1 1 0 0 0,0-1 1 0 0,0 1-1 0 0,0 0 0 0 0,1 0 1 0 0,-1 0-1 0 0,1 1 0 0 0,1 0 1 0 0,-1 0-1 0 0,1 1 0 0 0,13-7 1 0 0,-15 9-38 0 0,0 1 0 0 0,1 0 0 0 0,-1 0 0 0 0,0 1 1 0 0,0 0-1 0 0,0-1 0 0 0,0 2 0 0 0,1-1 0 0 0,-1 1 0 0 0,0-1 1 0 0,0 2-1 0 0,0-1 0 0 0,0 0 0 0 0,0 1 0 0 0,0 0 0 0 0,-1 0 1 0 0,1 0-1 0 0,-1 1 0 0 0,1 0 0 0 0,-1 0 0 0 0,0 0 1 0 0,0 0-1 0 0,5 5 0 0 0,9 9-109 0 0,0 1 0 0 0,-1 0 0 0 0,18 29 0 0 0,-5-4 64 0 0,-2 1 0 0 0,-2 2-1 0 0,-2 1 1 0 0,-2 1 0 0 0,-2 0-1 0 0,20 80 1 0 0,-39-125 102 0 0,3 19 426 0 0,-3-21-448 0 0,-1-1-1 0 0,0 0 1 0 0,0 0-1 0 0,0 0 1 0 0,0 1-1 0 0,0-1 1 0 0,0 0-1 0 0,0 0 0 0 0,0 1 1 0 0,0-1-1 0 0,0 0 1 0 0,0 0-1 0 0,0 1 1 0 0,0-1-1 0 0,0 0 1 0 0,0 0-1 0 0,0 1 1 0 0,0-1-1 0 0,0 0 1 0 0,0 0-1 0 0,0 1 1 0 0,0-1-1 0 0,0 0 1 0 0,-1 0-1 0 0,1 0 1 0 0,0 1-1 0 0,0-1 1 0 0,0 0-1 0 0,0 0 1 0 0,-1 0-1 0 0,1 1 1 0 0,0-1-1 0 0,0 0 1 0 0,0 0-1 0 0,-1 0 0 0 0,1 0 1 0 0,0 0-1 0 0,0 1 1 0 0,0-1-1 0 0,-1 0 1 0 0,1 0-1 0 0,0 0 1 0 0,0 0-1 0 0,-1 0 1 0 0,1 0-1 0 0,0 0 1 0 0,0 0-1 0 0,-1 0 1 0 0,1 0-1 0 0,0 0 1 0 0,0 0-1 0 0,-1 0 1 0 0,1 0-1 0 0,0 0 1 0 0,0 0-1 0 0,-1 0 1 0 0,1-1-1 0 0,0 1 1 0 0,0 0-1 0 0,-1 0 1 0 0,1 0-1 0 0,0 0 1 0 0,0-1-1 0 0,-1 0 10 0 0,0 0-1 0 0,1 0 1 0 0,-1 0-1 0 0,1 0 1 0 0,-1 0 0 0 0,1 0-1 0 0,-1 0 1 0 0,1-1-1 0 0,0 1 1 0 0,0 0 0 0 0,-1 0-1 0 0,1-1 1 0 0,0 1-1 0 0,0 0 1 0 0,1-2 0 0 0,-2 1 30 0 0,0-13 27 0 0,0 0 1 0 0,1 0-1 0 0,1 0 0 0 0,0 1 1 0 0,1-1-1 0 0,5-19 0 0 0,27-83-158 0 0,-21 80-20 0 0,2 1 1 0 0,1 0 0 0 0,1 1-1 0 0,2 0 1 0 0,30-40 0 0 0,-38 62-411 0 0,0-1 0 0 0,1 2 1 0 0,1-1-1 0 0,0 2 0 0 0,0 0 1 0 0,16-10-1 0 0,-18 14-537 0 0,-1 2 1 0 0,1-1-1 0 0,0 1 0 0 0,1 1 1 0 0,-1 0-1 0 0,1 1 1 0 0,0 0-1 0 0,0 0 0 0 0,19 0 1 0 0,-1 2-5279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05.8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623 295 124 0 0,'12'-8'10227'0'0,"-6"3"-10118"0"0,0-1 0 0 0,-1 0 1 0 0,0 0-1 0 0,0-1 0 0 0,0 1 0 0 0,-1-1 1 0 0,7-13-1 0 0,-10 17 92 0 0,0-1 1 0 0,-1 0-1 0 0,1 0 0 0 0,-1 0 1 0 0,1 0-1 0 0,-1 0 1 0 0,-1 0-1 0 0,1 1 0 0 0,0-1 1 0 0,-1 0-1 0 0,0 0 0 0 0,0 0 1 0 0,0 0-1 0 0,0 1 1 0 0,0-1-1 0 0,-1 0 0 0 0,-3-5 1 0 0,1 4 52 0 0,0-1 1 0 0,-1 1 0 0 0,0-1-1 0 0,0 1 1 0 0,0 1 0 0 0,0-1-1 0 0,-1 1 1 0 0,0 0 0 0 0,-7-4 0 0 0,-7-2 98 0 0,0 1 0 0 0,0 1 0 0 0,-1 1 1 0 0,0 0-1 0 0,-33-4 0 0 0,30 7-229 0 0,-1 2 0 0 0,1 0 0 0 0,0 2 0 0 0,-1 1 0 0 0,1 1 0 0 0,0 0 0 0 0,0 2 0 0 0,-32 10 0 0 0,43-11-113 0 0,0 1-1 0 0,1 1 1 0 0,0 0-1 0 0,0 1 0 0 0,0 0 1 0 0,1 0-1 0 0,0 1 1 0 0,0 1-1 0 0,0 0 0 0 0,1 1 1 0 0,1-1-1 0 0,-1 2 1 0 0,2 0-1 0 0,-1 0 1 0 0,1 0-1 0 0,1 1 0 0 0,-7 12 1 0 0,11-15-87 0 0,0 1 0 0 0,0 0 0 0 0,1-1 0 0 0,1 1 0 0 0,0 0 0 0 0,0 0 0 0 0,0 0 0 0 0,1 0 0 0 0,1 0 0 0 0,-1 0 0 0 0,1 0 0 0 0,1 0 0 0 0,0 0 0 0 0,0 0 0 0 0,1-1 0 0 0,0 1 0 0 0,0-1 0 0 0,1 0 0 0 0,0 0 0 0 0,1 0 0 0 0,-1 0 0 0 0,1-1 0 0 0,11 12 0 0 0,-11-13 5 0 0,1 1-1 0 0,0-1 1 0 0,1 0-1 0 0,-1-1 1 0 0,1 0-1 0 0,1 0 1 0 0,-1 0 0 0 0,0-1-1 0 0,1 0 1 0 0,0 0-1 0 0,9 2 1 0 0,-11-4 66 0 0,0-1 0 0 0,0 1 0 0 0,0-2 0 0 0,1 1-1 0 0,-1 0 1 0 0,0-1 0 0 0,1-1 0 0 0,-1 1 0 0 0,0-1 0 0 0,0 0 0 0 0,0 0 0 0 0,1 0 0 0 0,-1-1 0 0 0,-1 0 0 0 0,1-1-1 0 0,7-3 1 0 0,2-3 333 0 0,0-2-1 0 0,-1 0 0 0 0,0 0 0 0 0,-1-2 1 0 0,0 1-1 0 0,-1-2 0 0 0,0 0 1 0 0,18-28-1 0 0,13-15 899 0 0,-40 55-1197 0 0,-2 1-25 0 0,0 1-1 0 0,-1 0 1 0 0,1 0 0 0 0,0 0 0 0 0,0-1 0 0 0,-1 1 0 0 0,1 0 0 0 0,0 0-1 0 0,0 0 1 0 0,-1 0 0 0 0,1 0 0 0 0,0 0 0 0 0,0 1 0 0 0,0-1 0 0 0,-1 0-1 0 0,1 0 1 0 0,0 0 0 0 0,0 1 0 0 0,-1-1 0 0 0,1 0 0 0 0,0 1 0 0 0,-1-1-1 0 0,1 1 1 0 0,0-1 0 0 0,-1 1 0 0 0,1-1 0 0 0,-1 1 0 0 0,1-1 0 0 0,-1 1-1 0 0,1-1 1 0 0,-1 1 0 0 0,1 0 0 0 0,-1-1 0 0 0,1 1 0 0 0,-1 0 0 0 0,0 0-1 0 0,0-1 1 0 0,1 1 0 0 0,-1 0 0 0 0,0 0 0 0 0,0-1 0 0 0,0 1 0 0 0,0 0-1 0 0,0 0 1 0 0,0-1 0 0 0,0 1 0 0 0,0 1 0 0 0,1 2 31 0 0,13 39-101 0 0,14 85-1 0 0,-13-53 15 0 0,46 187 102 0 0,21 95 78 0 0,-65-262 107 0 0,8 172-1 0 0,-24-241-171 0 0,-1-1 0 0 0,-2 1 0 0 0,0-1 0 0 0,-7 32-1 0 0,8-52-58 0 0,-1 1-1 0 0,1 0 0 0 0,-1-1 1 0 0,0 1-1 0 0,0-1 0 0 0,-1 0 1 0 0,1 0-1 0 0,-1 0 0 0 0,-1 0 1 0 0,1 0-1 0 0,-1 0 0 0 0,1-1 1 0 0,-1 0-1 0 0,0 0 0 0 0,-1 0 1 0 0,1 0-1 0 0,-1-1 0 0 0,0 1 1 0 0,0-1-1 0 0,0-1 0 0 0,0 1 1 0 0,0 0-1 0 0,-1-1 0 0 0,-9 3 1 0 0,9-5-16 0 0,0 1 0 0 0,-1-1 0 0 0,1 0-1 0 0,0 0 1 0 0,0 0 0 0 0,0-1 0 0 0,0 0 0 0 0,0-1 0 0 0,0 1 0 0 0,0-1 0 0 0,0 0 0 0 0,0 0 0 0 0,1-1 0 0 0,-1 0 0 0 0,1 0-1 0 0,-1 0 1 0 0,1-1 0 0 0,0 1 0 0 0,1-1 0 0 0,-6-6 0 0 0,3 4-31 0 0,0-2 0 0 0,1 1 0 0 0,-1-1 0 0 0,1 0 0 0 0,1 0 1 0 0,0 0-1 0 0,0-1 0 0 0,1 0 0 0 0,0 0 0 0 0,0 0 0 0 0,-4-18 0 0 0,5 6-107 0 0,2 1 1 0 0,0-1-1 0 0,1 0 0 0 0,0 1 1 0 0,2-1-1 0 0,1 0 0 0 0,0 1 0 0 0,2 0 1 0 0,0 0-1 0 0,1 0 0 0 0,12-26 1 0 0,2 5-31 0 0,1 0 0 0 0,1 1 0 0 0,3 1 0 0 0,30-37 0 0 0,-14 27 111 0 0,1 3 1 0 0,3 1-1 0 0,2 3 1 0 0,1 1-1 0 0,78-49 1 0 0,288-145 528 0 0,-211 126 69 0 0,-170 91-387 0 0,21-12 342 0 0,51-37 0 0 0,-92 58-385 0 0,0-1-1 0 0,-1 0 1 0 0,-1-1 0 0 0,1 0 0 0 0,-2-1 0 0 0,0 0 0 0 0,0-1 0 0 0,-1 0 0 0 0,9-18 0 0 0,-15 26-92 0 0,-2 1-1 0 0,1-1 0 0 0,0 1 0 0 0,-1-1 0 0 0,0 0 1 0 0,0 0-1 0 0,0 0 0 0 0,0 1 0 0 0,-1-1 0 0 0,0 0 1 0 0,0 0-1 0 0,0 0 0 0 0,-1 0 0 0 0,0 0 0 0 0,0 0 1 0 0,0 1-1 0 0,-2-6 0 0 0,0 4-14 0 0,0-1 0 0 0,0 1 1 0 0,-1 0-1 0 0,0 1 0 0 0,0-1 0 0 0,-1 1 0 0 0,1-1 1 0 0,-1 1-1 0 0,0 1 0 0 0,-11-9 0 0 0,2 4-16 0 0,0 0 0 0 0,0 1 0 0 0,-1 1 0 0 0,0 0-1 0 0,-1 1 1 0 0,1 1 0 0 0,-1 0 0 0 0,0 1 0 0 0,-21-2-1 0 0,25 5 21 0 0,-1 0 0 0 0,0 2 0 0 0,0-1 0 0 0,1 1 0 0 0,-1 1 0 0 0,1 0 0 0 0,-1 1 0 0 0,1 1 0 0 0,0-1 0 0 0,0 2 0 0 0,0 0 0 0 0,0 0 0 0 0,1 1 0 0 0,0 1 0 0 0,1 0 0 0 0,-1 0 0 0 0,1 1 0 0 0,0 0 0 0 0,1 1 0 0 0,0 0 0 0 0,1 0 0 0 0,-13 18 0 0 0,13-16 2 0 0,1 0 1 0 0,0 1-1 0 0,1 0 1 0 0,1 0-1 0 0,-1 1 1 0 0,2 0-1 0 0,0 0 1 0 0,0 0-1 0 0,2 0 1 0 0,-1 0-1 0 0,2 1 1 0 0,-1-1-1 0 0,2 1 1 0 0,0-1-1 0 0,1 1 1 0 0,0-1-1 0 0,1 1 1 0 0,0-1-1 0 0,1 0 1 0 0,1 0 0 0 0,6 15-1 0 0,-3-12 7 0 0,1 0 0 0 0,1 0 0 0 0,0-2 0 0 0,1 1 0 0 0,1-1 0 0 0,0 0 0 0 0,1-1 0 0 0,0-1 0 0 0,1 0 0 0 0,0 0 0 0 0,1-1 0 0 0,1-1 0 0 0,-1 0 0 0 0,2-1 0 0 0,-1-1 0 0 0,1-1 0 0 0,0 0 0 0 0,1 0 0 0 0,25 5 0 0 0,-14-6-501 0 0,0 0 1 0 0,1-2-1 0 0,-1-1 0 0 0,49-1 0 0 0,-43-3-1007 0 0,0-2 0 0 0,-1-2 0 0 0,54-14 0 0 0,-29 2-3048 0 0,0-2-2307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22.0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96 1652 0 0,'-6'-9'4635'0'0,"3"5"-3901"0"0,1-1 0 0 0,0 0 0 0 0,0 0 1 0 0,1 0-1 0 0,-1 0 0 0 0,1 0 1 0 0,0 0-1 0 0,0-6 0 0 0,1 9-324 0 0,-2-32 4510 0 0,9 66-3542 0 0,21 95 611 0 0,60 168-1 0 0,79 54-905 0 0,14 36-842 0 0,-72-86-28 0 0,-72-221 388 0 0,-37-77-596 0 0,1-1-1 0 0,0 0 0 0 0,-1 1 1 0 0,1-1-1 0 0,-1 0 1 0 0,1 1-1 0 0,0-1 0 0 0,-1 0 1 0 0,1 0-1 0 0,0 1 0 0 0,0-1 1 0 0,-1 0-1 0 0,1 0 0 0 0,0 0 1 0 0,-1 0-1 0 0,1 0 1 0 0,0 0-1 0 0,0 0 0 0 0,-1 0 1 0 0,1 0-1 0 0,0 0 0 0 0,-1-1 1 0 0,1 1-1 0 0,0 0 0 0 0,-1 0 1 0 0,1-1-1 0 0,0 1 1 0 0,-1 0-1 0 0,1-1 0 0 0,0 1 1 0 0,0-1-1 0 0,20-14 65 0 0,-2-11-84 0 0,-1-2 0 0 0,-2 0-1 0 0,14-30 1 0 0,33-97-54 0 0,-13 32 27 0 0,254-493-473 0 0,-225 477 383 0 0,69-129-376 0 0,-122 222-1029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22.9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310 5 1760 0 0,'8'-4'12581'0'0,"-7"4"-12500"0"0,-1 0-1 0 0,1 1 1 0 0,0 0-1 0 0,0-1 1 0 0,-1 1-1 0 0,1-1 1 0 0,-1 1 0 0 0,1 0-1 0 0,0 0 1 0 0,-1-1-1 0 0,1 1 1 0 0,-1 0-1 0 0,0 0 1 0 0,1 0-1 0 0,-1-1 1 0 0,0 1-1 0 0,1 0 1 0 0,-1 0-1 0 0,0 0 1 0 0,0 0-1 0 0,0 0 1 0 0,0 0 0 0 0,0-1-1 0 0,0 1 1 0 0,0 0-1 0 0,0 0 1 0 0,0 0-1 0 0,0 0 1 0 0,0 0-1 0 0,-1 0 1 0 0,1 0-1 0 0,0-1 1 0 0,-1 1-1 0 0,1 0 1 0 0,-1 0-1 0 0,1 0 1 0 0,0-1-1 0 0,-1 1 1 0 0,-1 1 0 0 0,-27 42 1214 0 0,19-30-835 0 0,-29 39 434 0 0,-62 67-1 0 0,20-27-605 0 0,20-16-4159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24.2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63 1988 0 0,'-6'-18'7732'0'0,"6"15"-7346"0"0,4-7 452 0 0,14-5 715 0 0,17 9-1110 0 0,1 1 0 0 0,-1 2 0 0 0,50 1 0 0 0,111 14-694 0 0,-58-1-1154 0 0,-72-9-1589 0 0,-26-4-2121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25.1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427 1 528 0 0,'-14'6'5026'0'0,"13"-5"-4861"0"0,-1 1 0 0 0,1-1 1 0 0,0 1-1 0 0,0-1 0 0 0,0 1 1 0 0,1 0-1 0 0,-1-1 0 0 0,0 1 1 0 0,0 0-1 0 0,1 0 0 0 0,-1 0 1 0 0,1-1-1 0 0,0 1 0 0 0,-1 0 1 0 0,1 0-1 0 0,0 0 0 0 0,0 0 1 0 0,0 0-1 0 0,1 3 0 0 0,5 52 860 0 0,-1-25-596 0 0,-4 8-67 0 0,-2 1 1 0 0,-9 65 0 0 0,-25 81 327 0 0,14-82-362 0 0,-5 46-38 0 0,-8 176 0 0 0,24-210-199 0 0,0 42 407 0 0,11-158-469 0 0,-2 1 1 0 0,1-1 0 0 0,0 0 0 0 0,0 1 0 0 0,0-1 0 0 0,-1 0 0 0 0,1 0 0 0 0,0 1 0 0 0,-1-1-1 0 0,0 0 1 0 0,1 0 0 0 0,-1 0 0 0 0,1 0 0 0 0,-1 1 0 0 0,0-1 0 0 0,0 0 0 0 0,0 0 0 0 0,0 0-1 0 0,0-1 1 0 0,0 1 0 0 0,-1 1 0 0 0,-27 11 478 0 0,22-10-312 0 0,-25 6 118 0 0,-1-1 0 0 0,0-2 0 0 0,-51 4-1 0 0,81-10-227 0 0,-22 5 422 0 0,18-3-212 0 0,23-4-261 0 0,47-5-36 0 0,1 3 1 0 0,108 7-1 0 0,-122-1-19 0 0,172 5-638 0 0,-219-7 513 0 0,21-2-857 0 0,2-8-4102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26.1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63 424 0 0,'91'-59'16296'0'0,"-91"59"-16253"0"0,1-1 1 0 0,-1 1-1 0 0,0 0 1 0 0,1-1-1 0 0,-1 1 1 0 0,1 0-1 0 0,-1 0 1 0 0,1-1-1 0 0,-1 1 1 0 0,1 0-1 0 0,-1 0 1 0 0,0 0-1 0 0,1 0 1 0 0,-1 0-1 0 0,1-1 1 0 0,-1 1-1 0 0,1 0 1 0 0,-1 0-1 0 0,1 0 1 0 0,-1 0-1 0 0,2 1 1 0 0,-1 1 4 0 0,0 1 0 0 0,-1 0 0 0 0,1 0 1 0 0,0 0-1 0 0,-1 0 0 0 0,0 0 0 0 0,1 0 0 0 0,-1 0 0 0 0,0 0 0 0 0,-1 0 1 0 0,1 0-1 0 0,0 0 0 0 0,-1 0 0 0 0,0 0 0 0 0,-1 2 0 0 0,-19 51 372 0 0,12-34-261 0 0,-55 116 366 0 0,12-28-324 0 0,44-96 1343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19.4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32 1668 0 0,'-23'-32'15208'0'0,"25"51"-13846"0"0,-1 22-226 0 0,-12 380 2372 0 0,2-169-2969 0 0,9-247-531 0 0,5 940 1137 0 0,-4-925-1151 0 0,11 263-585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31.6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48 583 1096 0 0,'-4'-4'874'0'0,"-1"0"-1"0"0,1 0 0 0 0,0-1 1 0 0,1 0-1 0 0,-1 1 1 0 0,1-1-1 0 0,0-1 0 0 0,0 1 1 0 0,1 0-1 0 0,-1-1 1 0 0,1 1-1 0 0,0-1 0 0 0,-1-8 1 0 0,2 5-271 0 0,0 1 1 0 0,1 0 0 0 0,0-1-1 0 0,0 1 1 0 0,1 0 0 0 0,0-1-1 0 0,0 1 1 0 0,5-13 0 0 0,4-8-22 0 0,2 2 0 0 0,1-1 0 0 0,2 2 0 0 0,20-31 1 0 0,-31 52-452 0 0,11-19 17 0 0,1 0 0 0 0,1 2 0 0 0,1 0 0 0 0,1 1-1 0 0,1 1 1 0 0,0 0 0 0 0,37-25 0 0 0,-48 39-158 0 0,0 1 0 0 0,0-1 0 0 0,1 1 0 0 0,0 1 0 0 0,0 0-1 0 0,0 0 1 0 0,1 1 0 0 0,-1 0 0 0 0,1 1 0 0 0,0 0 0 0 0,-1 1 0 0 0,1 0 0 0 0,0 1 0 0 0,0 0 0 0 0,0 0 0 0 0,0 1 0 0 0,-1 1 0 0 0,1 0 0 0 0,0 0 0 0 0,-1 1 0 0 0,1 1 0 0 0,16 7 0 0 0,-4 1-45 0 0,-1 2 1 0 0,0 0 0 0 0,-1 1 0 0 0,-1 1-1 0 0,0 1 1 0 0,-1 0 0 0 0,28 36 0 0 0,-25-26-23 0 0,-2 1 1 0 0,0 1-1 0 0,-3 1 1 0 0,0 1-1 0 0,16 42 1 0 0,-25-53 125 0 0,-2 0 0 0 0,0 1 0 0 0,-2 0 0 0 0,0-1 0 0 0,-1 1 0 0 0,-1 1 0 0 0,-1-1 0 0 0,-1 0 0 0 0,-1 0 0 0 0,-1 0 0 0 0,0 0 0 0 0,-2 0 0 0 0,0 0 0 0 0,-2-1 0 0 0,0 1 0 0 0,-1-1 0 0 0,-1-1 0 0 0,-1 1 0 0 0,-1-2 0 0 0,-1 1 0 0 0,0-1 0 0 0,-1-1 0 0 0,-1 0 0 0 0,0-1 0 0 0,-2 0 0 0 0,0-1 0 0 0,0-1 0 0 0,-1 0 0 0 0,-1-1 0 0 0,0-1 0 0 0,-1 0 0 0 0,-1-2 0 0 0,-32 15-1 0 0,8-9 589 0 0,-80 18-1 0 0,120-33-584 0 0,-32 4-62 0 0,30-9 53 0 0,1 2 161 0 0,11-5 27 0 0,7-1-146 0 0,0 1 0 0 0,0 0 0 0 0,1 1 0 0 0,0 0 0 0 0,0 2 0 0 0,0-1 0 0 0,1 2 0 0 0,0 0 0 0 0,16 0 0 0 0,2 1-281 0 0,0 1 0 0 0,0 1 0 0 0,42 7 0 0 0,-48-3 11 0 0,0 2-1 0 0,0 0 1 0 0,0 2 0 0 0,-1 1-1 0 0,0 1 1 0 0,-1 1-1 0 0,0 2 1 0 0,-1 0-1 0 0,-1 2 1 0 0,27 20-1 0 0,-37-24 127 0 0,-1 1 0 0 0,0 0 0 0 0,0 1 0 0 0,-1 1-1 0 0,-1 0 1 0 0,0 0 0 0 0,-1 1 0 0 0,-1 1 0 0 0,0 0-1 0 0,-1 0 1 0 0,-1 0 0 0 0,0 1 0 0 0,-1 0 0 0 0,-1 0-1 0 0,-1 1 1 0 0,0 0 0 0 0,0 19 0 0 0,-2-18 132 0 0,-2-1 1 0 0,0 1 0 0 0,-2-1 0 0 0,0 1-1 0 0,-1-1 1 0 0,0 0 0 0 0,-2 0 0 0 0,0 0-1 0 0,-1-1 1 0 0,-1 1 0 0 0,0-1 0 0 0,-1-1-1 0 0,-1 0 1 0 0,-1 0 0 0 0,-15 20 0 0 0,10-18 50 0 0,-1-1 0 0 0,0-1 1 0 0,-1 0-1 0 0,-1-2 1 0 0,0 0-1 0 0,-1 0 0 0 0,0-2 1 0 0,-1-1-1 0 0,-1 0 0 0 0,0-1 1 0 0,0-1-1 0 0,-23 5 1 0 0,4-3 47 0 0,-1-2 1 0 0,-1-2 0 0 0,1-2 0 0 0,-1-2 0 0 0,0-1 0 0 0,-54-6 0 0 0,36-2-251 0 0,1-2 1 0 0,0-4 0 0 0,-104-33-1 0 0,109 21-1912 0 0,25 0-3096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6:38.2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489 924 1080 0 0,'3'0'4368'0'0,"13"0"-2858"0"0,-2-4 1111 0 0,-11 3-2379 0 0,1-1 0 0 0,0 1 1 0 0,-1-1-1 0 0,0 1 0 0 0,1-1 0 0 0,-1 0 0 0 0,0 0 1 0 0,0 0-1 0 0,0-1 0 0 0,0 1 0 0 0,0-1 0 0 0,0 0 1 0 0,-1 0-1 0 0,1 0 0 0 0,-1 0 0 0 0,0 0 0 0 0,0 0 1 0 0,0-1-1 0 0,0 1 0 0 0,-1 0 0 0 0,0-1 0 0 0,1 0 1 0 0,-1 1-1 0 0,0-1 0 0 0,-1 0 0 0 0,2-6 0 0 0,-2 4-78 0 0,0 1 0 0 0,0-1-1 0 0,-1 0 1 0 0,1 1-1 0 0,-1-1 1 0 0,-1 1-1 0 0,1-1 1 0 0,-1 1-1 0 0,0 0 1 0 0,0-1 0 0 0,0 1-1 0 0,-1 0 1 0 0,0 0-1 0 0,0 0 1 0 0,0 1-1 0 0,0-1 1 0 0,-7-6-1 0 0,0 2-140 0 0,0 0 0 0 0,-1 1 0 0 0,0 1 0 0 0,0 0 0 0 0,0 0 0 0 0,-1 1 0 0 0,0 0 0 0 0,0 1 0 0 0,-1 0 0 0 0,0 1 0 0 0,0 1 0 0 0,0 0 0 0 0,0 1 0 0 0,0 0-1 0 0,0 1 1 0 0,0 0 0 0 0,-1 1 0 0 0,1 1 0 0 0,0 0 0 0 0,0 1 0 0 0,-1 0 0 0 0,1 1 0 0 0,-15 5 0 0 0,14-3-22 0 0,0 0 1 0 0,1 1-1 0 0,-1 0 1 0 0,1 1-1 0 0,1 0 0 0 0,-1 1 1 0 0,1 1-1 0 0,1 0 1 0 0,0 0-1 0 0,0 1 0 0 0,1 0 1 0 0,0 1-1 0 0,0 1 1 0 0,2-1-1 0 0,-1 1 0 0 0,1 1 1 0 0,1 0-1 0 0,0 0 1 0 0,1 0-1 0 0,-8 28 0 0 0,11-31-27 0 0,1 0-1 0 0,0 0 1 0 0,1 0 0 0 0,0 0-1 0 0,1 0 1 0 0,0 1-1 0 0,0-1 1 0 0,1 0-1 0 0,0 0 1 0 0,1 0-1 0 0,0 0 1 0 0,1 0-1 0 0,0 0 1 0 0,1-1-1 0 0,0 0 1 0 0,0 1-1 0 0,1-1 1 0 0,0 0-1 0 0,0-1 1 0 0,1 0-1 0 0,0 1 1 0 0,1-2-1 0 0,0 1 1 0 0,0-1-1 0 0,1 0 1 0 0,-1-1-1 0 0,2 1 1 0 0,-1-2-1 0 0,0 1 1 0 0,1-1-1 0 0,0 0 1 0 0,1-1-1 0 0,-1 0 1 0 0,1-1-1 0 0,-1 0 1 0 0,1 0 0 0 0,0-1-1 0 0,0 0 1 0 0,16 0-1 0 0,-12-1 34 0 0,-1-2 1 0 0,1 0-1 0 0,-1 0 0 0 0,1-1 0 0 0,-1-1 1 0 0,0 0-1 0 0,0-1 0 0 0,0 0 0 0 0,-1-1 1 0 0,1 0-1 0 0,-1-1 0 0 0,0-1 1 0 0,21-15-1 0 0,-18 9 6 0 0,0 0 0 0 0,-2-1 0 0 0,1 0 0 0 0,-2-1 0 0 0,0-1 0 0 0,-1 0 0 0 0,0 0 1 0 0,-2-1-1 0 0,10-20 0 0 0,5-20 21 0 0,-2-2 1 0 0,-3 0-1 0 0,13-73 1 0 0,16-187 1531 0 0,-43 266-1189 0 0,-2 0 1 0 0,-3 0-1 0 0,-13-98 1 0 0,14 149-395 0 0,-1 1 0 0 0,0-1 0 0 0,0 0-1 0 0,0 1 1 0 0,-1-1 0 0 0,1 1 0 0 0,0-1 0 0 0,-1 0 0 0 0,1 1 0 0 0,-1-1-1 0 0,1 1 1 0 0,-1 0 0 0 0,0-1 0 0 0,1 1 0 0 0,-1-1 0 0 0,0 1 0 0 0,-1-2-1 0 0,-10 33-96 0 0,-21 90 45 0 0,-23 164 0 0 0,47-215 1 0 0,3 0-1 0 0,4 1 1 0 0,12 136-1 0 0,-7-179 64 0 0,1-2 0 0 0,2 1 0 0 0,0 0 0 0 0,2-1 0 0 0,1 0 0 0 0,1-1 0 0 0,19 36 0 0 0,-24-52-2 0 0,1 1-1 0 0,-1-1 0 0 0,1 0 1 0 0,1 0-1 0 0,0-1 0 0 0,0 0 1 0 0,0 0-1 0 0,1-1 0 0 0,0 0 1 0 0,0 0-1 0 0,0-1 0 0 0,1 0 1 0 0,0 0-1 0 0,0-1 0 0 0,0 0 1 0 0,1 0-1 0 0,-1-1 1 0 0,1-1-1 0 0,0 0 0 0 0,0 0 1 0 0,-1-1-1 0 0,17 1 0 0 0,-2-4-111 0 0,0 0 0 0 0,-1-1 0 0 0,1-2 0 0 0,-1 0 0 0 0,1-2 0 0 0,-2 0 0 0 0,36-17 0 0 0,146-89-180 0 0,-198 109 299 0 0,167-112 323 0 0,-151 99-50 0 0,-2-1 0 0 0,0-1 1 0 0,-1 0-1 0 0,0-2 0 0 0,24-36 1 0 0,-38 49-223 0 0,0-1 1 0 0,0 0-1 0 0,-1 0 1 0 0,-1 0 0 0 0,1-1-1 0 0,-2 1 1 0 0,1-1-1 0 0,-1 0 1 0 0,-1 0-1 0 0,0 0 1 0 0,0-11 0 0 0,-1 17-57 0 0,0 1 0 0 0,0-1 0 0 0,-1 1 0 0 0,1 0 0 0 0,-1-1 0 0 0,0 1 0 0 0,0-1 0 0 0,0 1 0 0 0,0 0 0 0 0,-1 0 0 0 0,1-1 0 0 0,-1 1 0 0 0,0 0 0 0 0,0 1 0 0 0,0-1 0 0 0,-1 0 0 0 0,1 0 0 0 0,0 1 0 0 0,-1 0 0 0 0,0-1 0 0 0,1 1 0 0 0,-1 0 0 0 0,0 0 1 0 0,0 1-1 0 0,0-1 0 0 0,-1 0 0 0 0,1 1 0 0 0,0 0 0 0 0,-1 0 0 0 0,1 0 0 0 0,0 0 0 0 0,-1 1 0 0 0,1-1 0 0 0,-6 1 0 0 0,1-1-7 0 0,-1 2 1 0 0,0-1-1 0 0,1 1 1 0 0,-1 0-1 0 0,1 1 0 0 0,0 0 1 0 0,0 1-1 0 0,-1-1 0 0 0,2 2 1 0 0,-1-1-1 0 0,0 1 1 0 0,1 0-1 0 0,-1 0 0 0 0,-9 9 1 0 0,2-2-52 0 0,1 1 0 0 0,1 1 0 0 0,0 0 0 0 0,1 0 0 0 0,-18 26 1 0 0,23-29-16 0 0,1 1 1 0 0,0 0 0 0 0,1 0 0 0 0,0 0-1 0 0,1 0 1 0 0,0 1 0 0 0,1-1-1 0 0,1 1 1 0 0,-1 0 0 0 0,2 0 0 0 0,0 0-1 0 0,0 0 1 0 0,1 1 0 0 0,0-1 0 0 0,1 0-1 0 0,1 0 1 0 0,0 0 0 0 0,1 0 0 0 0,0-1-1 0 0,0 1 1 0 0,1-1 0 0 0,10 19-1 0 0,-8-18 34 0 0,1 1 0 0 0,1-1-1 0 0,0-1 1 0 0,0 1-1 0 0,1-1 1 0 0,1-1-1 0 0,0 0 1 0 0,0 0-1 0 0,1-1 1 0 0,0 0-1 0 0,1-1 1 0 0,0 0 0 0 0,0-1-1 0 0,1-1 1 0 0,0 0-1 0 0,0 0 1 0 0,0-1-1 0 0,0-1 1 0 0,17 3-1 0 0,-9-3-13 0 0,1-2 0 0 0,0-1 0 0 0,0-1 0 0 0,0 0 0 0 0,0-2 0 0 0,0 0-1 0 0,0-2 1 0 0,-1 0 0 0 0,1-2 0 0 0,-1 0 0 0 0,0-1 0 0 0,31-16 0 0 0,-23 8 269 0 0,-1-2 1 0 0,0 0 0 0 0,-2-2 0 0 0,0-1 0 0 0,-1-1 0 0 0,0-1-1 0 0,37-46 1 0 0,-51 54 8 0 0,-1-1-1 0 0,0 0 1 0 0,-1-1-1 0 0,-1 0 1 0 0,10-25-1 0 0,19-85 735 0 0,-23 74-825 0 0,-14 52-136 0 0,0-1 0 0 0,0 1 0 0 0,0-1 0 0 0,0 1 0 0 0,0-1 0 0 0,0 1 0 0 0,0 0 0 0 0,0-1 0 0 0,0 1 0 0 0,0-1 1 0 0,1 1-1 0 0,-1-1 0 0 0,0 1 0 0 0,0 0 0 0 0,1-1 0 0 0,-1 1 0 0 0,0 0 0 0 0,0-1 0 0 0,1 1 0 0 0,-1 0 0 0 0,0-1 0 0 0,1 1 0 0 0,-1 0 0 0 0,1 0 1 0 0,-1-1-1 0 0,0 1 0 0 0,1 0 0 0 0,-1 0 0 0 0,1 0 0 0 0,0-1 0 0 0,7 12-33 0 0,6 27-69 0 0,-13-34 3 0 0,28 102-405 0 0,-21-70 390 0 0,2-1 1 0 0,1 0 0 0 0,1-1 0 0 0,29 56 0 0 0,-40-88 149 0 0,0-1 1 0 0,0 1-1 0 0,0-1 1 0 0,0 1-1 0 0,0-1 1 0 0,0 1 0 0 0,0-1-1 0 0,0 0 1 0 0,1 0-1 0 0,-1 1 1 0 0,1-1 0 0 0,-1 0-1 0 0,1 0 1 0 0,-1 0-1 0 0,1-1 1 0 0,-1 1 0 0 0,1 0-1 0 0,3 0 1 0 0,-4-1-3 0 0,1 0 0 0 0,-1 0 1 0 0,1 0-1 0 0,-1 0 0 0 0,1 0 1 0 0,-1-1-1 0 0,1 1 0 0 0,-1-1 0 0 0,0 1 1 0 0,1-1-1 0 0,-1 1 0 0 0,0-1 1 0 0,1 0-1 0 0,-1 0 0 0 0,0 0 1 0 0,0 0-1 0 0,2-1 0 0 0,5-6 70 0 0,-1 0 0 0 0,-1-1 0 0 0,0 0 0 0 0,0 0-1 0 0,4-10 1 0 0,-3 7-70 0 0,73-150 65 0 0,-58 112-410 0 0,54-90 1 0 0,-67 126-332 0 0,-2 2 113 0 0,1 1 1 0 0,0 0 0 0 0,13-14-1 0 0,-18 22-1 0 0,1 0 0 0 0,-1 1 1 0 0,1-1-1 0 0,-1 1 0 0 0,1-1 0 0 0,5-1 0 0 0,27 0-7124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28.1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600 149 1324 0 0,'-4'-11'8174'0'0,"5"7"-7488"0"0,0-1 0 0 0,0 1 1 0 0,0-1-1 0 0,1 1 0 0 0,-1 0 1 0 0,3-5-1 0 0,3-6 1478 0 0,-5 0-1070 0 0,-1 15-1066 0 0,-1 0 0 0 0,0-1 0 0 0,0 1 0 0 0,0 0 0 0 0,0-1 0 0 0,0 1 0 0 0,0-1-1 0 0,0 1 1 0 0,0 0 0 0 0,0-1 0 0 0,0 1 0 0 0,0-1 0 0 0,0 1 0 0 0,0 0 0 0 0,0-1 0 0 0,0 1 0 0 0,0 0 0 0 0,0-1 0 0 0,0 1 0 0 0,0-1 0 0 0,0 1 0 0 0,-1 0 0 0 0,1-1 0 0 0,0 1 0 0 0,0 0 0 0 0,0 0 0 0 0,-1-1 0 0 0,1 1 0 0 0,0 0 0 0 0,-1-1 0 0 0,1 1 0 0 0,0 0 0 0 0,0 0 0 0 0,-1-1 0 0 0,1 1-1 0 0,0 0 1 0 0,-1 0 0 0 0,0 0 0 0 0,-18 9-21 0 0,-7 16 56 0 0,25-23 10 0 0,-35 12 81 0 0,-2 6 21 0 0,36-19-184 0 0,-28 21 108 0 0,-177 181 1046 0 0,183-174-954 0 0,1 1 0 0 0,1 0 1 0 0,1 2-1 0 0,2 0 1 0 0,-26 63-1 0 0,23-36 63 0 0,3 2-1 0 0,-23 120 0 0 0,36-140-177 0 0,1 0 0 0 0,3 0 0 0 0,1 0 0 0 0,2 0 0 0 0,10 65 0 0 0,-6-80-11 0 0,1 1 1 0 0,1-1-1 0 0,1 0 1 0 0,2-1 0 0 0,15 29-1 0 0,-17-39-22 0 0,1 0-1 0 0,0-1 1 0 0,1 0 0 0 0,1-1-1 0 0,0-1 1 0 0,1 1-1 0 0,0-2 1 0 0,1 1 0 0 0,19 12-1 0 0,-14-12-63 0 0,0 0 0 0 0,0-2 0 0 0,1 0 0 0 0,1-1 0 0 0,-1-1 1 0 0,1-1-1 0 0,0-1 0 0 0,1-1 0 0 0,0 0 0 0 0,0-2 0 0 0,0 0 0 0 0,0-1 0 0 0,0-1 0 0 0,0-1 0 0 0,0-2 0 0 0,39-5 0 0 0,-38 1-60 0 0,1 0 1 0 0,-1-2-1 0 0,0 0 0 0 0,0-2 1 0 0,-1 0-1 0 0,-1-1 0 0 0,0-2 1 0 0,0 0-1 0 0,-1 0 0 0 0,-1-2 1 0 0,0 0-1 0 0,-1-2 0 0 0,28-34 1 0 0,-20 20-2 0 0,-3-2 0 0 0,0 0 0 0 0,-2-1 0 0 0,-1-1 0 0 0,-2-1 0 0 0,-2-1 0 0 0,16-56 0 0 0,-18 40 85 0 0,-2-1-1 0 0,-3 0 1 0 0,1-55 0 0 0,-13-166-145 0 0,0 249 134 0 0,-1 1-1 0 0,-1-1 1 0 0,-1 1 0 0 0,-1 0 0 0 0,-2 0-1 0 0,-23-43 1 0 0,5 8 3 0 0,19 39-4 0 0,-1 1 0 0 0,0 1 0 0 0,-2 0 0 0 0,-19-24 0 0 0,19 25-5 0 0,10 14 11 0 0,0 1 0 0 0,0 0 0 0 0,0 0 0 0 0,-1 0 0 0 0,1 0 1 0 0,-1 0-1 0 0,0 0 0 0 0,-4-3 0 0 0,-26-20 26 0 0,23 17-39 0 0,0 0 1 0 0,-1 1 0 0 0,-1 0 0 0 0,-13-7 0 0 0,-52-13-35 0 0,75 28 38 0 0,-2-1 16 0 0,-5 1-379 0 0,1 0 0 0 0,0 1 0 0 0,-1-1 1 0 0,-13 4-1 0 0,8 0-750 0 0,0 0 1 0 0,1 1 0 0 0,0 1-1 0 0,0 0 1 0 0,0 0 0 0 0,0 1-1 0 0,1 1 1 0 0,-11 9-1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29.3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33 351 184 0 0,'-14'5'13304'0'0,"13"-5"-13261"0"0,0 0 1 0 0,0 0-1 0 0,0 0 1 0 0,1 0-1 0 0,-1-1 0 0 0,0 1 1 0 0,0 0-1 0 0,0 0 1 0 0,1-1-1 0 0,-1 1 0 0 0,0-1 1 0 0,1 1-1 0 0,-1-1 1 0 0,0 1-1 0 0,1-1 0 0 0,-1 1 1 0 0,0-1-1 0 0,1 0 1 0 0,-1 1-1 0 0,1-1 0 0 0,-1 0 1 0 0,1 1-1 0 0,-1-1 1 0 0,1 0-1 0 0,0 0 0 0 0,-1 1 1 0 0,1-1-1 0 0,0 0 1 0 0,0 0-1 0 0,0 0 0 0 0,-1 1 1 0 0,1-1-1 0 0,0 0 1 0 0,0 0-1 0 0,0 0 0 0 0,0 0 1 0 0,0 0-1 0 0,1 1 1 0 0,-1-1-1 0 0,0-2 0 0 0,1 2 32 0 0,15-45 743 0 0,-5 27-691 0 0,0 1-1 0 0,2 0 1 0 0,0 1-1 0 0,2 0 1 0 0,-1 1-1 0 0,19-15 1 0 0,-9 8-93 0 0,1 2 1 0 0,38-26-1 0 0,-49 38-22 0 0,1 0 0 0 0,0 2-1 0 0,1-1 1 0 0,0 2 0 0 0,0 0-1 0 0,20-4 1 0 0,-28 9-17 0 0,1 1 1 0 0,-1 0-1 0 0,0 1 0 0 0,1-1 1 0 0,-1 2-1 0 0,0-1 1 0 0,0 1-1 0 0,0 0 0 0 0,0 1 1 0 0,11 4-1 0 0,-10-1 5 0 0,-1-1 0 0 0,0 1-1 0 0,0 0 1 0 0,0 1 0 0 0,-1 0-1 0 0,0 0 1 0 0,0 0 0 0 0,-1 1-1 0 0,0 0 1 0 0,-1 1 0 0 0,1-1-1 0 0,6 17 1 0 0,2 6 48 0 0,-1 1-1 0 0,11 46 1 0 0,-12-36 2 0 0,38 124 108 0 0,-40-140-119 0 0,1 0 0 0 0,1-1-1 0 0,1 0 1 0 0,19 26 0 0 0,-26-44-21 0 0,-1 0-1 0 0,1-1 1 0 0,0 0 0 0 0,0 0 0 0 0,1 0-1 0 0,0-1 1 0 0,0 0 0 0 0,0 0-1 0 0,1 0 1 0 0,-1-1 0 0 0,1-1 0 0 0,0 1-1 0 0,0-1 1 0 0,0 0 0 0 0,1-1-1 0 0,-1 0 1 0 0,1 0 0 0 0,-1-1 0 0 0,1 0-1 0 0,9-1 1 0 0,5-2 13 0 0,0-2 0 0 0,0 0 1 0 0,-1-2-1 0 0,1 0 0 0 0,-1-2 0 0 0,-1 0 0 0 0,0-1 0 0 0,21-13 1 0 0,-14 6-3777 0 0,28-23 1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32.2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10 640 0 0,'-14'-10'10854'0'0,"27"16"-10520"0"0,-1-1 0 0 0,1 0 0 0 0,0-1 0 0 0,0-1 0 0 0,16 3 0 0 0,72 5 92 0 0,-91-10-391 0 0,443 45 629 0 0,-444-45-666 0 0,24 2-32 0 0,39 10 0 0 0,-69-13 20 0 0,3 0 17 0 0,-1 0 0 0 0,1 0 0 0 0,-1 1 0 0 0,1 0 0 0 0,-1 0 1 0 0,10 3-1 0 0,9 1-4 0 0,-22-5 2 0 0,9 4-1197 0 0,-4-1 1032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34.8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610 59 372 0 0,'-18'-24'6811'0'0,"13"20"-5832"0"0,1-1-1 0 0,-1 0 0 0 0,-1 1 0 0 0,-22-12 3937 0 0,25 18-4888 0 0,0 0 1 0 0,0 0 0 0 0,0 0 0 0 0,0 0-1 0 0,1 1 1 0 0,-1 0 0 0 0,1-1-1 0 0,-1 1 1 0 0,1 0 0 0 0,0 0-1 0 0,0 0 1 0 0,1 0 0 0 0,-1 1-1 0 0,1-1 1 0 0,-1 0 0 0 0,0 4-1 0 0,-21 69 688 0 0,18-55-493 0 0,-15 67 763 0 0,-13 136 0 0 0,12-66-633 0 0,0 4-204 0 0,-16 88-56 0 0,-24 136 248 0 0,60-375-329 0 0,-9 68 57 0 0,2-33-125 0 0,3 22 156 0 0,4-67-90 0 0,2 7-107 0 0,-1-7 84 0 0,0-1 1 0 0,1 1 0 0 0,-1 0 0 0 0,0 0 0 0 0,0 0 0 0 0,0-1 0 0 0,1 1 0 0 0,-1 0 0 0 0,0 0 0 0 0,0 0 0 0 0,0-1 0 0 0,0 1 0 0 0,-1 0 0 0 0,1 0-1 0 0,0 0 1 0 0,0 0 0 0 0,0-1 0 0 0,-1 1 0 0 0,1 0 0 0 0,0 0 0 0 0,-1-1 0 0 0,1 1 0 0 0,0 0 0 0 0,-1-1 0 0 0,1 1 0 0 0,-2 0 0 0 0,-36-14-1607 0 0,30 9 1098 0 0,0 1 1 0 0,-1 0-1 0 0,1 0 0 0 0,-10-1 1 0 0,-41-10-1352 0 0,57 14 1704 0 0,-30-7-213 0 0,-24-3 532 0 0,53 9 132 0 0,-12-1 1176 0 0,476-37-524 0 0,-413 35-971 0 0,-9-2-51 0 0,44-10 1 0 0,-80 15 93 0 0,54-10-322 0 0,-54 10 272 0 0,-3 0-25 0 0,0 1 62 0 0,1 0 0 0 0,-1 0 0 0 0,0 0 0 0 0,1 0 0 0 0,-1-1 0 0 0,0 1 0 0 0,1 0 1 0 0,-1 0-1 0 0,0 0 0 0 0,0 0 0 0 0,1 0 0 0 0,-1 0 0 0 0,0 0 0 0 0,1 0 0 0 0,-1 0 1 0 0,0 0-1 0 0,1 0 0 0 0,-1 0 0 0 0,0 0 0 0 0,1 0 0 0 0,-1 0 0 0 0,0 0 0 0 0,1 0 1 0 0,-1 1-1 0 0,0-1 0 0 0,0 0 0 0 0,1 0 0 0 0,-1 0 0 0 0,2 4-233 0 0,-12 0 144 0 0,-75 19-9 0 0,-165 37 71 0 0,175-46 13 0 0,73-13 32 0 0,-53 7-13 0 0,36-6 22 0 0,-42 3-67 0 0,58-5 13 0 0,3 2-346 0 0,0-1 365 0 0,-1-1 0 0 0,1 1 0 0 0,0-1 0 0 0,0 1 0 0 0,0-1 0 0 0,0 1 0 0 0,-1-1 0 0 0,1 1 0 0 0,0-1 0 0 0,-1 1 0 0 0,1-1 0 0 0,0 0-1 0 0,-1 1 1 0 0,1-1 0 0 0,0 0 0 0 0,-1 1 0 0 0,1-1 0 0 0,-1 0 0 0 0,1 1 0 0 0,-1-1 0 0 0,1 0 0 0 0,-1 0 0 0 0,1 0 0 0 0,0 1 0 0 0,-1-1 0 0 0,1 0-1 0 0,-1 0 1 0 0,0 0 0 0 0,1 0 0 0 0,-1 0 0 0 0,-18-1 53 0 0,16 1-74 0 0,0 0 42 0 0,-44-9-198 0 0,37 11 149 0 0,7-2 16 0 0,-2 1-2 0 0,1 1-1 0 0,-1 0 1 0 0,1 0-1 0 0,0 1 1 0 0,-6 3 0 0 0,9-6 23 0 0,1 1 1 0 0,0-1-1 0 0,0 0 1 0 0,-1 0-1 0 0,1 0 1 0 0,0 0-1 0 0,0 0 1 0 0,0 0-1 0 0,-1 0 1 0 0,1 1 0 0 0,0-1-1 0 0,0 0 1 0 0,0 0-1 0 0,0 0 1 0 0,-1 0-1 0 0,1 1 1 0 0,0-1-1 0 0,0 0 1 0 0,0 0-1 0 0,0 0 1 0 0,0 1-1 0 0,0-1 1 0 0,0 0 0 0 0,-1 0-1 0 0,1 1 1 0 0,0-1-1 0 0,0 0 1 0 0,0 0-1 0 0,0 1 1 0 0,0-1-1 0 0,0 0 1 0 0,0 0-1 0 0,0 1 1 0 0,0-1-1 0 0,0 0 1 0 0,0 0 0 0 0,1 1-1 0 0,-1-1 1 0 0,0 0-1 0 0,0 0 1 0 0,0 0-1 0 0,0 1 1 0 0,0-1-1 0 0,0 0 1 0 0,0 0-1 0 0,1 0 1 0 0,-1 1 0 0 0,0-1-1 0 0,0 0 1 0 0,0 0-1 0 0,0 0 1 0 0,1 1-1 0 0,0 0-9 0 0,2-1 2 0 0,0 2 9 0 0,7-1-1 0 0,16 0-4 0 0,13 0-10 0 0,228 4-36 0 0,-227-7-13 0 0,-36 2 63 0 0,18-1-22 0 0,32-2-521 0 0,-51 2 329 0 0,19 1-534 0 0,12-1-1078 0 0,-33 1 1808 0 0,-1 0 0 0 0,1 0 1 0 0,-1 0-1 0 0,1 0 1 0 0,-1 0-1 0 0,1 0 1 0 0,-1 1-1 0 0,0-1 1 0 0,1 0-1 0 0,-1 0 1 0 0,1 0-1 0 0,-1 0 1 0 0,1-1-1 0 0,-1 1 1 0 0,1 0-1 0 0,-1 0 0 0 0,0 0 1 0 0,1 0-1 0 0,-1 0 1 0 0,1-1-1 0 0,-1 1 1 0 0,1 0-1 0 0,-1 0 1 0 0,0 0-1 0 0,1-1 1 0 0,-1 1-1 0 0,1-1 1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06.2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1 660 0 0,'0'0'8806'0'0,"3"0"-8764"0"0,117 10 411 0 0,-38-2-393 0 0,129 19-10 0 0,-141-19-26 0 0,-67-7-40 0 0,0-1 29 0 0,57 8-42 0 0,-57-8 12 0 0,7 3 33 0 0,0-2 0 0 0,1 1 0 0 0,14-1 0 0 0,-22-1-14 0 0,0 0 12 0 0,82 4-216 0 0,-252-26-1927 0 0,164 21 2109 0 0,-18-3-57 0 0,14 0 18 0 0,18 2 53 0 0,20-2-2 0 0,52-7 14 0 0,-56 4 53 0 0,12 2-72 0 0,-36 6-82 0 0,9 25-146 0 0,-12-24 241 0 0,0 0-1 0 0,0 0 0 0 0,-1 0 0 0 0,1 1 0 0 0,-1-1 1 0 0,1 0-1 0 0,-1 0 0 0 0,0 0 0 0 0,0 0 0 0 0,1 0 1 0 0,-1 0-1 0 0,-1 0 0 0 0,1 0 0 0 0,0-1 0 0 0,0 1 1 0 0,-1 0-1 0 0,1-1 0 0 0,-1 1 0 0 0,-2 1 0 0 0,3-1 35 0 0,-1-1-35 0 0,0 1 0 0 0,0 0 0 0 0,0-1 0 0 0,0 1 0 0 0,-1-1 0 0 0,1 0 0 0 0,0 0-1 0 0,-1 0 1 0 0,1 0 0 0 0,-1 0 0 0 0,-4 1 0 0 0,-36 7-33 0 0,40-8 57 0 0,0-1-47 0 0,-8 1 55 0 0,8-1-32 0 0,0 0-27 0 0,-9 0 72 0 0,9 0-64 0 0,-15-2 45 0 0,13 0-31 0 0,-13-4-32 0 0,18 6 37 0 0,0 0 1 0 0,0 0-1 0 0,-1 0 0 0 0,1 0 1 0 0,0 0-1 0 0,0-1 0 0 0,0 1 0 0 0,-1 0 1 0 0,1 0-1 0 0,0 0 0 0 0,0 0 1 0 0,0-1-1 0 0,-1 1 0 0 0,1 0 1 0 0,0 0-1 0 0,0 0 0 0 0,0-1 1 0 0,0 1-1 0 0,0 0 0 0 0,-1 0 1 0 0,1-1-1 0 0,0 1 0 0 0,0 0 1 0 0,0 0-1 0 0,0-1 0 0 0,0 1 1 0 0,0 0-1 0 0,0 0 0 0 0,0-1 1 0 0,0 1-1 0 0,0 0 0 0 0,0 0 1 0 0,0-1-1 0 0,0 1 0 0 0,0 0 1 0 0,0-1-1 0 0,0 1 0 0 0,0 0 0 0 0,1 0 1 0 0,-1 0-1 0 0,0-1 0 0 0,0 1 1 0 0,0 0-1 0 0,0 0 0 0 0,0-1 1 0 0,1 1-1 0 0,-1 0 0 0 0,0 0 1 0 0,0 0-1 0 0,0-1 0 0 0,1 1 1 0 0,-1 0-1 0 0,1-1-62 0 0,70-4-1165 0 0,-68 5 1178 0 0,29-5-190 0 0,-29 4 294 0 0,28-6 354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22.8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63 861 2004 0 0,'-47'-40'7966'0'0,"45"37"-7646"0"0,-12-6 2331 0 0,15 19-2329 0 0,13 53 1338 0 0,-2-1-874 0 0,4 0 1 0 0,29 77-1 0 0,-11-63-407 0 0,21 56 1446 0 0,-55-131-1783 0 0,0 0 0 0 0,0 0-1 0 0,0 0 1 0 0,1 1-1 0 0,-1-1 1 0 0,0 0 0 0 0,1 0-1 0 0,-1 0 1 0 0,1 0 0 0 0,0 0-1 0 0,-1 0 1 0 0,1 0-1 0 0,0 0 1 0 0,-1 0 0 0 0,1 0-1 0 0,0 0 1 0 0,0-1-1 0 0,0 1 1 0 0,0 0 0 0 0,0-1-1 0 0,0 1 1 0 0,0 0-1 0 0,0-1 1 0 0,0 1 0 0 0,0-1-1 0 0,0 1 1 0 0,0-1-1 0 0,0 0 1 0 0,1 0 0 0 0,-1 1-1 0 0,0-1 1 0 0,0 0-1 0 0,0 0 1 0 0,0 0 0 0 0,1 0-1 0 0,-1 0 1 0 0,0 0-1 0 0,0-1 1 0 0,0 1 0 0 0,0 0-1 0 0,1-1 1 0 0,-1 1 0 0 0,0 0-1 0 0,0-1 1 0 0,0 0-1 0 0,0 1 1 0 0,0-1 0 0 0,0 1-1 0 0,0-1 1 0 0,0 0-1 0 0,1-1 1 0 0,7-5-16 0 0,1-2 1 0 0,-2 1-1 0 0,1-1 0 0 0,7-10 1 0 0,-7 9 107 0 0,228-281 297 0 0,109-115-735 0 0,34 86 198 0 0,-274 238 149 0 0,70-65 263 0 0,-175 146-241 0 0,38-26 497 0 0,-37 26-521 0 0,36-28 298 0 0,-34 27-1305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38.7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35 1532 0 0,'-2'0'1188'0'0,"-11"-2"196"0"0,0 0 0 0 0,0 0-1 0 0,-23-9 563 0 0,-1 1 424 0 0,20 4-537 0 0,58 4-1108 0 0,957 27 279 0 0,-376-5-862 0 0,301 11-29 0 0,-283-7-120 0 0,352-28 154 0 0,-796-6 1128 0 0,-193 10-1259 0 0,19-3-33 0 0,30-11 39 0 0,-50 13-14 0 0,8-11 81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25.4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132 207 184 0 0,'-5'-16'2930'0'0,"1"-1"-1"0"0,-3-25 1 0 0,3-74 3452 0 0,4 101-5780 0 0,-11 56 188 0 0,-52 725 2463 0 0,62-699-2976 0 0,-9 139 253 0 0,9-192 164 0 0,-1 5-3032 0 0,1-18 2212 0 0,1-1 63 0 0,0 0 0 0 0,-1 0 0 0 0,1 0 0 0 0,0 1 0 0 0,-1-1 0 0 0,1 0 0 0 0,0 0 0 0 0,-1 0 0 0 0,1 0 0 0 0,0 0 0 0 0,-1 0 0 0 0,1 0 0 0 0,-1 0 0 0 0,1 0 0 0 0,0 0 0 0 0,-1 0 0 0 0,1 0 0 0 0,0 0 0 0 0,-1 0 0 0 0,1 0 0 0 0,-1 0 0 0 0,1 0 0 0 0,0 0 0 0 0,-1 0 0 0 0,1-1 0 0 0,0 1 0 0 0,-1 0 0 0 0,1 0 0 0 0,0 0 0 0 0,-1-1 0 0 0,1 1 0 0 0,-1-2-315 0 0,1 2 315 0 0,-1-1 1 0 0,-9-27-5294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26.3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102 322 1940 0 0,'-6'-6'821'0'0,"1"-1"0"0"0,1 0-1 0 0,-1-1 1 0 0,1 1 0 0 0,0-1-1 0 0,1 0 1 0 0,0 0 0 0 0,0 0-1 0 0,1 0 1 0 0,0 0 0 0 0,0 0-1 0 0,-1-15 1 0 0,3 16-709 0 0,0 0-1 0 0,0-1 1 0 0,1 1 0 0 0,0 0 0 0 0,0 0 0 0 0,0 0-1 0 0,1 0 1 0 0,0 0 0 0 0,1 0 0 0 0,0 0 0 0 0,0 1-1 0 0,0-1 1 0 0,1 1 0 0 0,-1 0 0 0 0,2 0 0 0 0,-1 0-1 0 0,1 0 1 0 0,-1 1 0 0 0,2 0 0 0 0,-1 0 0 0 0,0 0-1 0 0,1 1 1 0 0,8-6 0 0 0,3 2-115 0 0,0 0-1 0 0,1 1 1 0 0,-1 0-1 0 0,1 2 1 0 0,1 0-1 0 0,-1 1 1 0 0,1 1-1 0 0,-1 0 1 0 0,1 2-1 0 0,0 0 1 0 0,35 3-1 0 0,-27 1-101 0 0,0 1 0 0 0,0 1 0 0 0,-1 1 0 0 0,0 1 0 0 0,0 1 0 0 0,-1 2 0 0 0,41 20 0 0 0,-55-24 61 0 0,0 1 0 0 0,0 0 0 0 0,-1 0 0 0 0,0 1 0 0 0,0 1 0 0 0,-1 0 0 0 0,0 0 0 0 0,0 1 0 0 0,13 19 0 0 0,-19-24 41 0 0,0 1-1 0 0,0 0 1 0 0,-1 0-1 0 0,1 0 1 0 0,-1 1-1 0 0,-1-1 1 0 0,1 0-1 0 0,-1 1 1 0 0,0-1-1 0 0,-1 1 1 0 0,1 0-1 0 0,-1-1 1 0 0,-1 1-1 0 0,1-1 1 0 0,-1 1-1 0 0,0-1 1 0 0,-1 1-1 0 0,1-1 1 0 0,-1 0-1 0 0,-5 11 1 0 0,0-3 10 0 0,-1 0 1 0 0,-1 0-1 0 0,0-1 0 0 0,0-1 1 0 0,-1 0-1 0 0,-1 0 1 0 0,0 0-1 0 0,0-2 1 0 0,-1 1-1 0 0,-1-2 1 0 0,0 1-1 0 0,-22 11 1 0 0,-17 6 0 0 0,-1-3 1 0 0,-59 19-1 0 0,78-30-22 0 0,-1-2-71 0 0,24-7-50 0 0,-1-1 0 0 0,1 2 1 0 0,0-1-1 0 0,-18 11 0 0 0,27-13 131 0 0,33 1 23 0 0,11-7 13 0 0,0 2 0 0 0,70 6-1 0 0,-93-2-31 0 0,0 1-1 0 0,0 1 0 0 0,0 1 0 0 0,-1 1 0 0 0,1 0 0 0 0,-1 1 0 0 0,-1 1 0 0 0,23 14 1 0 0,-23-11 11 0 0,0 0 0 0 0,-1 1 1 0 0,-1 1-1 0 0,0 0 1 0 0,-1 1-1 0 0,-1 1 1 0 0,0 0-1 0 0,-1 0 0 0 0,11 19 1 0 0,-19-27 25 0 0,0 0 0 0 0,0 0-1 0 0,-1 1 1 0 0,0 0 0 0 0,0 0 0 0 0,-1 0-1 0 0,0 0 1 0 0,0 0 0 0 0,-1 0 0 0 0,0 0 0 0 0,-1 0-1 0 0,1 1 1 0 0,-2-1 0 0 0,1 0 0 0 0,-1 0 0 0 0,0 1-1 0 0,-1-1 1 0 0,0 0 0 0 0,0 0 0 0 0,-1 0 0 0 0,0-1-1 0 0,0 1 1 0 0,-9 14 0 0 0,4-10 58 0 0,-1 0 0 0 0,0 0 0 0 0,-1-1 0 0 0,0 0-1 0 0,-1-1 1 0 0,0 0 0 0 0,-1 0 0 0 0,-22 13 0 0 0,15-12 33 0 0,-1-1 1 0 0,0-1-1 0 0,0-1 0 0 0,-1 0 0 0 0,-28 5 1 0 0,-6-3 83 0 0,-1-3 1 0 0,0-2 0 0 0,-101-4-1 0 0,-5-13-2002 0 0,103 7-6386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26.7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47 146 1744 0 0,'-16'-22'4661'0'0,"8"12"-2337"0"0,1-2 1 0 0,-8-14-1 0 0,15 25-2278 0 0,0 0 1 0 0,0 0-1 0 0,0 0 1 0 0,0 0-1 0 0,0 0 1 0 0,0 1-1 0 0,0-1 1 0 0,0 0-1 0 0,0 0 0 0 0,1 0 1 0 0,-1 0-1 0 0,0 0 1 0 0,0 1-1 0 0,1-1 1 0 0,-1 0-1 0 0,1 0 1 0 0,-1 1-1 0 0,0-1 0 0 0,1 0 1 0 0,-1 0-1 0 0,1 1 1 0 0,0-1-1 0 0,-1 1 1 0 0,1-1-1 0 0,0 0 1 0 0,-1 1-1 0 0,1-1 1 0 0,0 1-1 0 0,-1 0 0 0 0,1-1 1 0 0,0 1-1 0 0,0-1 1 0 0,0 1-1 0 0,-1 0 1 0 0,1 0-1 0 0,0 0 1 0 0,1-1-1 0 0,33-7 174 0 0,356-19-1056 0 0,-250 22-822 0 0,-83 4 369 0 0,62-6-5173 0 0,-102 5 3748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6:38.6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23 16 0 0,'33'-22'12333'0'0,"-33"22"-12262"0"0,0-1 0 0 0,1 1 0 0 0,-1 0 0 0 0,1 0 0 0 0,-1 0 0 0 0,0 0 0 0 0,1 0 0 0 0,-1 0 0 0 0,0 0 0 0 0,1 0 0 0 0,-1 0 1 0 0,0 0-1 0 0,1 0 0 0 0,0 1 0 0 0,1 10 877 0 0,-8 28-749 0 0,4-24 96 0 0,0 6-202 0 0,1 0 0 0 0,1 1-1 0 0,0-1 1 0 0,5 27-1 0 0,-3-38-196 0 0,0 0-1 0 0,0 0 0 0 0,1-1 0 0 0,0 1 0 0 0,1-1 0 0 0,0 0 0 0 0,0 0 0 0 0,1 0 0 0 0,1 0 0 0 0,-1-1 0 0 0,9 11 0 0 0,-11-17-96 0 0,-1 0 0 0 0,0 0 0 0 0,0 0 0 0 0,1 0 0 0 0,0-1 0 0 0,-1 1 0 0 0,1-1-1 0 0,0 1 1 0 0,-1-1 0 0 0,6 1 0 0 0,-6-1-237 0 0,1 0 0 0 0,0-1 0 0 0,-1 0 0 0 0,1 1 0 0 0,0-1 0 0 0,-1 0 0 0 0,1-1 0 0 0,0 1 0 0 0,0 0 0 0 0,-1-1 0 0 0,1 1 0 0 0,4-3 0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27.0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387 0 1964 0 0,'-2'2'1614'0'0,"-1"1"-1292"0"0,0 0 0 0 0,1 0 0 0 0,-1 1 0 0 0,1-1 0 0 0,0 1 0 0 0,0 0 0 0 0,0 0 0 0 0,0 0-1 0 0,1 0 1 0 0,-1 0 0 0 0,1 0 0 0 0,0 0 0 0 0,0 0 0 0 0,1 0 0 0 0,-1 0 0 0 0,1 1 0 0 0,0 4 0 0 0,0 18 286 0 0,6 42 1 0 0,-3-38-169 0 0,22 159 342 0 0,-14-129-542 0 0,-3 1 1 0 0,-2 0 0 0 0,-5 104 0 0 0,-2-152-87 0 0,-1 0 0 0 0,-1-1 1 0 0,0 1-1 0 0,0 0 0 0 0,-2-1 1 0 0,0 0-1 0 0,0 0 0 0 0,-14 24 1 0 0,15-31-44 0 0,0 0 0 0 0,-1 0 0 0 0,0 0 0 0 0,0 0 1 0 0,-1-1-1 0 0,0 0 0 0 0,0 0 0 0 0,0 0 1 0 0,0-1-1 0 0,-1 0 0 0 0,1 0 0 0 0,-1 0 0 0 0,0-1 1 0 0,0 0-1 0 0,-1-1 0 0 0,1 0 0 0 0,-14 3 0 0 0,5-3-175 0 0,-1-1 0 0 0,1-1 0 0 0,0 0 0 0 0,-1-1 0 0 0,1-1-1 0 0,0-1 1 0 0,0 0 0 0 0,0-1 0 0 0,0 0 0 0 0,1-1-1 0 0,0-1 1 0 0,0-1 0 0 0,-26-15 0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27.4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72 212 96 0 0,'-51'-59'12253'0'0,"31"32"-8269"0"0,20 25-3935 0 0,1 1 0 0 0,-1-1-1 0 0,1 0 1 0 0,0 0 0 0 0,-1 0 0 0 0,1 1 0 0 0,0-1 0 0 0,0 0 0 0 0,1 1-1 0 0,-1-1 1 0 0,0 1 0 0 0,0-1 0 0 0,1 1 0 0 0,-1 0 0 0 0,1-1-1 0 0,-1 1 1 0 0,1 0 0 0 0,0 0 0 0 0,-1 0 0 0 0,1 0 0 0 0,0 0 0 0 0,0 1-1 0 0,0-1 1 0 0,-1 0 0 0 0,1 1 0 0 0,3-1 0 0 0,61-12-233 0 0,-58 12 179 0 0,50-6-904 0 0,302-39-2465 0 0,-114 24-5090 0 0,-225 21 6152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27.8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6 2076 0 0,'-21'-4'7321'0'0,"20"4"-7212"0"0,1 0 0 0 0,-1-1 0 0 0,0 1 0 0 0,0 0 0 0 0,0 0-1 0 0,0 0 1 0 0,0-1 0 0 0,0 1 0 0 0,0 0 0 0 0,0 0 0 0 0,0 1 0 0 0,0-1 0 0 0,0 0 0 0 0,0 0 0 0 0,0 0 0 0 0,0 1 0 0 0,0-1 0 0 0,0 0-1 0 0,0 1 1 0 0,0-1 0 0 0,0 1 0 0 0,1-1 0 0 0,-1 1 0 0 0,0-1 0 0 0,0 1 0 0 0,0 0 0 0 0,1-1 0 0 0,-1 1 0 0 0,0 0 0 0 0,1 0 0 0 0,-1 0 0 0 0,1-1-1 0 0,-1 1 1 0 0,1 0 0 0 0,-1 0 0 0 0,1 0 0 0 0,0 0 0 0 0,-1 0 0 0 0,1 0 0 0 0,0 0 0 0 0,0 0 0 0 0,0 0 0 0 0,-1 0 0 0 0,1 1 0 0 0,4 51 893 0 0,1 0 0 0 0,17 71 0 0 0,5 39-149 0 0,1 42 531 0 0,-12-99-990 0 0,0-27-199 0 0,-15-77-281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46.7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72 600 0 0,'0'0'3214'0'0,"14"4"-311"0"0,23-9-1501 0 0,-35 4-1321 0 0,27-6 112 0 0,3 1 85 0 0,62-5-1 0 0,2 1-80 0 0,-26 5-134 0 0,-67 4-23 0 0,0 1-54 0 0,66-5 134 0 0,-66 5-145 0 0,21-2 54 0 0,-21 2-51 0 0,13 0 44 0 0,-12 0-48 0 0,0 0 49 0 0,36-1 36 0 0,-36 1-91 0 0,16 0 27 0 0,-16 0 18 0 0,18 0-15 0 0,0-1-1 0 0,23-3 1 0 0,23 0-7 0 0,11-8 87 0 0,-76 11-12 0 0,-6 2 41 0 0,-23 5-108 0 0,23-5 21 0 0,-15 2-7 0 0,5 1-128 0 0,-12 1 89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28.5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166 65 640 0 0,'7'-28'7752'0'0,"0"-8"-1008"0"0,-13 59-6273 0 0,-3-1-356 0 0,-1 0 1 0 0,-2 0 0 0 0,1-1-1 0 0,-30 38 1 0 0,23-38-1113 0 0,0 0 1 0 0,-23 19-1 0 0,27-28-932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29.4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290 196 2860 0 0,'-7'-58'7404'0'0,"2"29"-4775"0"0,-10 49-917 0 0,-76 286 639 0 0,26 8-1756 0 0,36-171-120 0 0,-31 139 0 0 0,56-273-503 0 0,-2-12-82 0 0,-2-18-150 0 0,8-41-255 0 0,3 1-1 0 0,2 0 1 0 0,22-99-1 0 0,-17 105 370 0 0,10-59 819 0 0,5 1 0 0 0,74-208 0 0 0,-94 309-552 0 0,1 0 0 0 0,0 0 0 0 0,0 1-1 0 0,16-20 1 0 0,-18 27-93 0 0,-1-1 0 0 0,1 1 1 0 0,0 0-1 0 0,1 0 0 0 0,-1 1 0 0 0,1-1 0 0 0,0 1 0 0 0,-1 0 1 0 0,2 0-1 0 0,-1 1 0 0 0,0 0 0 0 0,0-1 0 0 0,6 0 0 0 0,-8 3-24 0 0,0-1 0 0 0,0 1 0 0 0,0 0 0 0 0,0 1-1 0 0,0-1 1 0 0,0 1 0 0 0,0-1 0 0 0,0 1 0 0 0,0 0 0 0 0,0 0-1 0 0,0 0 1 0 0,-1 0 0 0 0,1 0 0 0 0,0 1 0 0 0,-1-1-1 0 0,5 4 1 0 0,35 33-42 0 0,-35-32 43 0 0,15 20-54 0 0,0 1-1 0 0,-2 0 0 0 0,-1 2 0 0 0,20 40 0 0 0,-10-19-61 0 0,-2-2 32 0 0,-2-4 62 0 0,39 52-1 0 0,-63-94 24 0 0,0-1-1 0 0,0 0 1 0 0,1 0-1 0 0,-1 1 1 0 0,0-1-1 0 0,0 0 1 0 0,1 0-1 0 0,-1 0 1 0 0,0-1-1 0 0,1 1 1 0 0,-1 0-1 0 0,1 0 1 0 0,0-1-1 0 0,-1 1 1 0 0,1-1-1 0 0,-1 1 1 0 0,1-1-1 0 0,0 0 1 0 0,-1 0-1 0 0,1 1 1 0 0,2-2-1 0 0,0 1-2 0 0,0-1 0 0 0,-1 0-1 0 0,1 0 1 0 0,0 0 0 0 0,-1 0 0 0 0,1-1 0 0 0,-1 1-1 0 0,0-1 1 0 0,5-3 0 0 0,5-5-13 0 0,0 0 0 0 0,0-1 0 0 0,14-17 0 0 0,-23 24 9 0 0,128-145-203 0 0,33-34 176 0 0,-127 145 224 0 0,1 3 0 0 0,70-50-1 0 0,-108 84-177 0 0,0 0 0 0 0,0 0 1 0 0,0 0-1 0 0,1 0 0 0 0,-1 1 0 0 0,0-1 0 0 0,1 0 0 0 0,-1 1 1 0 0,0-1-1 0 0,1 1 0 0 0,-1-1 0 0 0,0 1 0 0 0,1 0 0 0 0,-1 0 0 0 0,1 0 1 0 0,-1 0-1 0 0,1 0 0 0 0,-1 0 0 0 0,1 0 0 0 0,-1 0 0 0 0,1 0 1 0 0,-1 0-1 0 0,0 1 0 0 0,1-1 0 0 0,-1 1 0 0 0,0-1 0 0 0,1 1 1 0 0,-1 0-1 0 0,0-1 0 0 0,3 2 0 0 0,-2 1 25 0 0,0 0 1 0 0,0-1-1 0 0,0 1 0 0 0,0 0 0 0 0,-1 0 1 0 0,1 0-1 0 0,-1 0 0 0 0,0 0 0 0 0,0 0 1 0 0,0 0-1 0 0,0 0 0 0 0,1 7 1 0 0,3 34 138 0 0,-2-1 0 0 0,-5 73 1 0 0,0-30-74 0 0,2 22-105 0 0,15 510-935 0 0,-14-607 482 0 0,6 42-1532 0 0,-6-50 1424 0 0,-1 1 0 0 0,1-1 0 0 0,0-1 0 0 0,1 1 0 0 0,-1 0 0 0 0,0 0 0 0 0,1 0 0 0 0,2 2 0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30.2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540 72 776 0 0,'-6'-30'7458'0'0,"5"29"-7316"0"0,-1-4 424 0 0,0 0 0 0 0,1 0 0 0 0,-1 1 0 0 0,1-2 0 0 0,-1-7 0 0 0,-2 13-387 0 0,1-1 0 0 0,0 1-1 0 0,0-1 1 0 0,-1 1-1 0 0,1 0 1 0 0,0 0 0 0 0,-7 1-1 0 0,-1 0 57 0 0,-1 1-1 0 0,1 1 1 0 0,-1 0 0 0 0,1 0-1 0 0,0 1 1 0 0,0 1-1 0 0,0 0 1 0 0,1 0-1 0 0,-12 8 1 0 0,5-1 7 0 0,0 1 0 0 0,1 0 0 0 0,1 1-1 0 0,-23 27 1 0 0,3 5 261 0 0,2 2-1 0 0,-48 91 1 0 0,62-101-214 0 0,1 0 1 0 0,2 1-1 0 0,1 0 0 0 0,3 1 1 0 0,1 1-1 0 0,-11 79 1 0 0,20-98-191 0 0,1 0 1 0 0,2 0-1 0 0,0 0 1 0 0,1-1-1 0 0,1 1 1 0 0,8 31-1 0 0,-7-39-68 0 0,2 1 0 0 0,-1-1 0 0 0,2 0 0 0 0,0 0 0 0 0,0-1 0 0 0,1 0-1 0 0,1-1 1 0 0,0 1 0 0 0,1-1 0 0 0,12 11 0 0 0,-10-12-64 0 0,1-1 0 0 0,0 0 0 0 0,0 0 0 0 0,1-2 0 0 0,0 0 0 0 0,0 0 0 0 0,1-1-1 0 0,0-1 1 0 0,1 0 0 0 0,-1-2 0 0 0,1 1 0 0 0,0-2 0 0 0,0 0 0 0 0,0-1 0 0 0,1-1 0 0 0,-1 0 0 0 0,29-3 0 0 0,-25 0-178 0 0,0-1 0 0 0,0-1 1 0 0,0-1-1 0 0,-1 0 0 0 0,0-2 1 0 0,0 0-1 0 0,0-1 0 0 0,-1-1 1 0 0,0-1-1 0 0,-1-1 0 0 0,0 0 0 0 0,-1-1 1 0 0,30-28-1 0 0,-18 10-42 0 0,-1-1 1 0 0,-1-1-1 0 0,-2-1 0 0 0,-1-1 1 0 0,-2-1-1 0 0,-1-1 1 0 0,22-57-1 0 0,-33 69 406 0 0,-1-1 0 0 0,-1 0-1 0 0,0 0 1 0 0,-3-1 0 0 0,0 1 0 0 0,-1-1 0 0 0,-1 0 0 0 0,-2 0-1 0 0,-1 0 1 0 0,0 0 0 0 0,-2 0 0 0 0,-1 1 0 0 0,-8-27 0 0 0,8 38-127 0 0,-1 1 0 0 0,-1 0 1 0 0,0 0-1 0 0,0 0 0 0 0,-1 0 1 0 0,-1 1-1 0 0,0 1 1 0 0,-1-1-1 0 0,0 1 0 0 0,-14-13 1 0 0,8 12-19 0 0,0 0 1 0 0,-1 0 0 0 0,0 2 0 0 0,-1 0-1 0 0,0 1 1 0 0,-1 1 0 0 0,-20-8 0 0 0,-6 1-311 0 0,-70-16 0 0 0,112 31 73 0 0,-1-1 0 0 0,0 1 1 0 0,0 0-1 0 0,0 0 1 0 0,0 0-1 0 0,0 0 1 0 0,0 0-1 0 0,0 1 1 0 0,0 0-1 0 0,-5 1 0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30.8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772 150 1744 0 0,'-9'-39'7862'0'0,"4"31"-6760"0"0,-1 0 1 0 0,0 0-1 0 0,-12-12 1 0 0,11 15-843 0 0,1-1 1 0 0,-1 2-1 0 0,0-1 1 0 0,0 1-1 0 0,0 0 0 0 0,0 0 1 0 0,-1 1-1 0 0,-13-5 0 0 0,-5 1-4 0 0,0 2 0 0 0,0 0-1 0 0,-1 2 1 0 0,1 1 0 0 0,-1 1-1 0 0,-45 4 1 0 0,19 3-21 0 0,1 2-1 0 0,-73 21 1 0 0,106-24-208 0 0,0 1-1 0 0,0 1 1 0 0,0 1 0 0 0,1 0 0 0 0,-21 13-1 0 0,35-18-24 0 0,0 0 0 0 0,0 0-1 0 0,0 0 1 0 0,0 0-1 0 0,0 1 1 0 0,1-1 0 0 0,-1 1-1 0 0,1 0 1 0 0,0 0 0 0 0,1 0-1 0 0,-1 1 1 0 0,1-1 0 0 0,-1 1-1 0 0,1-1 1 0 0,1 1 0 0 0,-1 0-1 0 0,1 0 1 0 0,-1-1 0 0 0,1 1-1 0 0,1 0 1 0 0,-1 0 0 0 0,1 0-1 0 0,0 0 1 0 0,0 1-1 0 0,0-1 1 0 0,2 5 0 0 0,1 5-63 0 0,1 0 1 0 0,1 0-1 0 0,1 0 0 0 0,0 0 1 0 0,1-1-1 0 0,0 0 1 0 0,1 0-1 0 0,1-1 1 0 0,0 0-1 0 0,12 12 0 0 0,13 13-230 0 0,69 58 1 0 0,97 61-427 0 0,5 4 320 0 0,-195-153 398 0 0,-1 1 0 0 0,0 0 0 0 0,0 0 1 0 0,-1 1-1 0 0,0 0 0 0 0,10 18 0 0 0,-16-25 40 0 0,-1 0 0 0 0,1 0-1 0 0,-1 0 1 0 0,0 0-1 0 0,0 0 1 0 0,0 0-1 0 0,-1 0 1 0 0,1 0-1 0 0,-1 1 1 0 0,0-1-1 0 0,1 0 1 0 0,-1 0-1 0 0,-1 0 1 0 0,1 0 0 0 0,0 1-1 0 0,-1-1 1 0 0,0 0-1 0 0,0 0 1 0 0,0 0-1 0 0,0 0 1 0 0,0 0-1 0 0,0 0 1 0 0,-1 0-1 0 0,0-1 1 0 0,1 1-1 0 0,-1 0 1 0 0,0-1-1 0 0,0 0 1 0 0,0 1 0 0 0,-1-1-1 0 0,-3 4 1 0 0,-7 2 141 0 0,1 1 0 0 0,-1-1 0 0 0,0-1 0 0 0,-1 0 0 0 0,0-1 0 0 0,0 0 0 0 0,0-2 0 0 0,0 1 0 0 0,-28 3 0 0 0,-6-1 267 0 0,-83 1 1 0 0,84-8-436 0 0,-60-7 0 0 0,84 4-706 0 0,1-1 1 0 0,-1 0-1 0 0,1-2 0 0 0,-36-15 1 0 0,53 19 87 0 0,1 0 0 0 0,-1-1-1 0 0,1 1 1 0 0,0-1 0 0 0,-7-6 0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31.5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801 92 480 0 0,'-13'-29'8994'0'0,"5"24"-8774"0"0,0 1-1 0 0,-1-1 1 0 0,0 1-1 0 0,0 1 1 0 0,0 0-1 0 0,0 0 1 0 0,-17-3-1 0 0,-74-5 130 0 0,67 8-78 0 0,-280-13 1354 0 0,141 19-1403 0 0,168-3-191 0 0,-1 1 0 0 0,1 0 1 0 0,0-1-1 0 0,1 1 0 0 0,-1 1 1 0 0,0-1-1 0 0,0 1 1 0 0,0-1-1 0 0,1 1 0 0 0,-1 0 1 0 0,1 0-1 0 0,-1 0 0 0 0,1 1 1 0 0,0 0-1 0 0,0-1 1 0 0,-4 5-1 0 0,6-5 120 0 0,-1 1 52 0 0,0 0 1 0 0,0 0-1 0 0,1 0 1 0 0,-1 0 0 0 0,1 1-1 0 0,0-1 1 0 0,0 1-1 0 0,0-1 1 0 0,0 1-1 0 0,0-1 1 0 0,0 7 0 0 0,27 570 3817 0 0,-14-429-2764 0 0,-13 227 0 0 0,-6-311-922 0 0,-1 36-2530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31.8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16 123 1184 0 0,'-15'-31'10113'0'0,"16"27"-9913"0"0,1 1 0 0 0,-1-1 0 0 0,1 1-1 0 0,0 0 1 0 0,1 0 0 0 0,-1 0 0 0 0,0 0 0 0 0,1 0-1 0 0,0 0 1 0 0,0 1 0 0 0,0-1 0 0 0,0 1 0 0 0,0 0 0 0 0,0 0-1 0 0,0 0 1 0 0,1 0 0 0 0,-1 1 0 0 0,1-1 0 0 0,-1 1 0 0 0,1 0-1 0 0,4-1 1 0 0,14-4-106 0 0,1 0-1 0 0,23-2 1 0 0,91-6-4393 0 0,-98 11-435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6:39.0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138 49 1264 0 0,'-13'-14'3100'0'0,"-20"-6"3461"0"0,11 11-5021 0 0,5 5-536 0 0,-1 3-424 0 0,3 4-520 0 0,3 6-888 0 0,4 3-1644 0 0</inkml:trace>
  <inkml:trace contextRef="#ctx0" brushRef="#br0" timeOffset="1">732 215 1760 0 0,'40'-26'12125'0'0,"-47"27"-12027"0"0,-1 0 1 0 0,1 0-1 0 0,-1 1 1 0 0,1 0-1 0 0,0 0 1 0 0,0 1-1 0 0,0 0 1 0 0,0 0-1 0 0,-12 8 1 0 0,-57 43 235 0 0,73-51-318 0 0,-18 14 66 0 0,0 0-1 0 0,2 2 0 0 0,0 0 1 0 0,1 1-1 0 0,1 1 1 0 0,-21 33-1 0 0,33-45-116 0 0,-1 0 0 0 0,2 0 0 0 0,-1 1-1 0 0,1 0 1 0 0,1-1 0 0 0,0 1 0 0 0,0 1-1 0 0,1-1 1 0 0,0 0 0 0 0,1 0 0 0 0,0 1 0 0 0,1-1-1 0 0,0 1 1 0 0,0-1 0 0 0,1 1 0 0 0,0-1 0 0 0,1 0-1 0 0,1 1 1 0 0,5 14 0 0 0,-6-21-116 0 0,0 1-1 0 0,0-1 1 0 0,1 1 0 0 0,-1-1 0 0 0,1 0-1 0 0,0 0 1 0 0,0-1 0 0 0,1 1-1 0 0,-1-1 1 0 0,1 1 0 0 0,0-1 0 0 0,0 0-1 0 0,0 0 1 0 0,0-1 0 0 0,0 1-1 0 0,1-1 1 0 0,-1 0 0 0 0,7 2 0 0 0,-5-2-529 0 0,0-1 0 0 0,1 1 0 0 0,-1-1 1 0 0,1-1-1 0 0,0 1 0 0 0,-1-1 0 0 0,1 0 1 0 0,7-1-1 0 0,9-2-3010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32.2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95 1844 0 0,'-5'-2'963'0'0,"0"-1"-1"0"0,0 1 1 0 0,0-1 0 0 0,0 0-1 0 0,0 0 1 0 0,1-1-1 0 0,-8-6 821 0 0,25-5 1161 0 0,1 11-2487 0 0,0-1 1 0 0,0 2 0 0 0,1 0 0 0 0,-1 1 0 0 0,1 1 0 0 0,17-1 0 0 0,21-1-147 0 0,280-23-3269 0 0,-296 27-50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32.6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95 3 880 0 0,'-14'-2'13365'0'0,"12"9"-13002"0"0,0 1 0 0 0,1 0 1 0 0,0 0-1 0 0,0 0 0 0 0,0-1 1 0 0,1 11-1 0 0,-1 18 89 0 0,-44 441 1955 0 0,23-213-1029 0 0,21-253-1322 0 0,-1 3 95 0 0,1 1-1 0 0,0 0 1 0 0,1-1 0 0 0,4 26-1 0 0,-4-37-151 0 0,1 1-1 0 0,0-1 1 0 0,0 1 0 0 0,1-1-1 0 0,-1 1 1 0 0,0-1 0 0 0,1 0-1 0 0,0 0 1 0 0,0 1-1 0 0,0-1 1 0 0,0-1 0 0 0,1 1-1 0 0,-1 0 1 0 0,1 0 0 0 0,-1-1-1 0 0,1 0 1 0 0,0 1 0 0 0,0-1-1 0 0,0 0 1 0 0,0-1-1 0 0,0 1 1 0 0,1 0 0 0 0,-1-1-1 0 0,4 2 1 0 0,18 2-464 0 0,-1-1 1 0 0,0-1-1 0 0,1-1 1 0 0,-1-2-1 0 0,39-2 1 0 0,0 0-815 0 0,73 1-1487 0 0,-11 0-3921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33.0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20 116 244 0 0,'-20'-37'12745'0'0,"22"34"-12572"0"0,-1 0-1 0 0,0 1 0 0 0,1-1 1 0 0,0 0-1 0 0,0 1 1 0 0,-1-1-1 0 0,1 1 1 0 0,1 0-1 0 0,-1 0 0 0 0,0-1 1 0 0,1 2-1 0 0,-1-1 1 0 0,1 0-1 0 0,-1 0 1 0 0,1 1-1 0 0,0-1 0 0 0,-1 1 1 0 0,1 0-1 0 0,0 0 1 0 0,0 0-1 0 0,0 0 1 0 0,5 0-1 0 0,14-4-131 0 0,40-5-1 0 0,-60 10-7 0 0,140-12-2583 0 0,-48 6-4309 0 0,-65 5 1603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33.3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47 114 640 0 0,'-42'-29'11921'0'0,"41"28"-11554"0"0,0-1 0 0 0,1 0 0 0 0,-1 0 0 0 0,0-2 0 0 0,2 2-269 0 0,0 1 1 0 0,1 0-1 0 0,-1-1 1 0 0,0 1-1 0 0,1 0 1 0 0,-1-1-1 0 0,1 1 1 0 0,-1 0-1 0 0,1 0 1 0 0,0 0-1 0 0,0 1 1 0 0,-1-1-1 0 0,1 0 1 0 0,3 0-1 0 0,-3 0 36 0 0,26-8 246 0 0,0 1 0 0 0,1 1 0 0 0,0 1 0 0 0,30-2 0 0 0,122-1-123 0 0,-125 8-190 0 0,-6-1-93 0 0,73-3-3926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33.7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 1 2360 0 0,'-23'2'4200'0'0,"20"-2"-4014"0"0,2 0-2 0 0,-1 0 0 0 0,1 0 0 0 0,0-1 0 0 0,0 1 0 0 0,0 0-1 0 0,0 1 1 0 0,0-1 0 0 0,-1 0 0 0 0,1 0 0 0 0,0 0 0 0 0,0 1 0 0 0,0-1 0 0 0,0 0 0 0 0,0 1 0 0 0,0-1 0 0 0,0 1 0 0 0,0 0 0 0 0,0-1 0 0 0,0 1 0 0 0,-2 2 552 0 0,2-2-552 0 0,0 0 0 0 0,0 0 0 0 0,1 0 0 0 0,-1 0 0 0 0,1 0-1 0 0,-1 0 1 0 0,1 0 0 0 0,-1 0 0 0 0,1 0 0 0 0,0 0 0 0 0,-1 0 0 0 0,1 0 0 0 0,0 0 0 0 0,0 0 0 0 0,0 1 0 0 0,0-1 0 0 0,0 2 0 0 0,2 50 1365 0 0,-2 0 1 0 0,-12 82-1 0 0,0 19-474 0 0,11-100-749 0 0,2 282 849 0 0,23-4-602 0 0,-25-323-862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35.0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26 908 0 0,'-24'10'7950'0'0,"23"-10"-7777"0"0,-1 1 0 0 0,1-1 0 0 0,-1 0 0 0 0,1 0 0 0 0,-1 0 0 0 0,1 0 0 0 0,0-1 0 0 0,-1 1 0 0 0,1 0 1 0 0,-1 0-1 0 0,1-1 0 0 0,0 1 0 0 0,-1-1 0 0 0,-3-1 929 0 0,2-2-942 0 0,0 1 0 0 0,0 0 0 0 0,-1 1 1 0 0,1-1-1 0 0,-1 0 0 0 0,0 1 0 0 0,-7-4 0 0 0,5 3-130 0 0,11 1 209 0 0,17 5-1078 0 0,-15 3-114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9:51.4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 37 644 0 0,'0'0'7279'0'0,"-30"-5"-7038"0"0,7 10-131 0 0,22-5-101 0 0,-6 3-7 0 0,6-3 32 0 0,-1 1-27 0 0,-6 3-1 0 0,6-3-1 0 0,2 0-2 0 0,-2 5 0 0 0,2-5 47 0 0,8 34-48 0 0,-8-33 7 0 0,2 19-4 0 0,-2-14-19 0 0,0-5 328 0 0,22-39-416 0 0,-18 32-3 0 0,0 0-1 0 0,1 1 1 0 0,-1-1-1 0 0,1 1 0 0 0,0 0 1 0 0,0 0-1 0 0,0 1 0 0 0,6-4 1 0 0,-9 6-32 0 0,31-22-666 0 0,-32 22 795 0 0,27-15 777 0 0,19 14-833 0 0,-44 2 83 0 0,19 0-9 0 0,-13 1 84 0 0,-1 1-1 0 0,0-1 0 0 0,0 1 0 0 0,9 4 0 0 0,-15-6 130 0 0,5 5-315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44.2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97 1348 0 0,'-5'-9'7961'0'0,"5"7"-7898"0"0,1 1 1 0 0,-1 0 0 0 0,1-1-1 0 0,0 1 1 0 0,0 0 0 0 0,-1 0-1 0 0,1 0 1 0 0,0 0-1 0 0,0 0 1 0 0,0 0 0 0 0,0 0-1 0 0,0 0 1 0 0,1 0-1 0 0,-1 0 1 0 0,0 1 0 0 0,0-1-1 0 0,0 0 1 0 0,1 1 0 0 0,-1-1-1 0 0,0 1 1 0 0,1-1-1 0 0,2 0 1 0 0,39-6 306 0 0,-38 6-300 0 0,265-24 470 0 0,2-1-4828 0 0,-253 23 2016 0 0,-3 0-516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44.8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225 1 852 0 0,'-16'4'9615'0'0,"14"-3"-9486"0"0,1 0 0 0 0,0 0 0 0 0,-1 1-1 0 0,1-1 1 0 0,0 0 0 0 0,0 1 0 0 0,0-1 0 0 0,0 1 0 0 0,0-1 0 0 0,0 1 0 0 0,0 0 0 0 0,0-1-1 0 0,1 1 1 0 0,-1 0 0 0 0,1 0 0 0 0,-1-1 0 0 0,1 1 0 0 0,-1 0 0 0 0,1 0 0 0 0,0 0 0 0 0,0 0-1 0 0,0-1 1 0 0,0 1 0 0 0,1 2 0 0 0,2 64 900 0 0,-1-44-680 0 0,18 229 1285 0 0,1 38-1008 0 0,-20-239-570 0 0,-1 458 172 0 0,-1-503-247 0 0,1 12 104 0 0,-2 0 0 0 0,0 0 0 0 0,-1 0 0 0 0,-6 23 0 0 0,7-36-1 0 0,0-1 1 0 0,-1 1-1 0 0,1-1 1 0 0,-1 0-1 0 0,0 0 1 0 0,0 0-1 0 0,-1-1 1 0 0,1 1-1 0 0,-1-1 1 0 0,0 1-1 0 0,0-1 1 0 0,-1-1-1 0 0,1 1 0 0 0,-1 0 1 0 0,0-1-1 0 0,0 0 1 0 0,0 0-1 0 0,-8 3 1 0 0,-19 5 652 0 0,-49 13-1 0 0,71-22-548 0 0,7-1-85 0 0,-13 0 284 0 0,434-50-1763 0 0,-185 27-1676 0 0,-36 10-2373 0 0,-125 8 194 0 0,-41 3 946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45.4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1 820 0 0,'-47'2'11426'0'0,"76"1"-8325"0"0,408 30-2105 0 0,-396-28-1751 0 0,13 0-1701 0 0,-16-6-4494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6:39.4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1 331 628 0 0,'54'-33'16675'0'0,"-35"27"-16228"0"0,-1 1 0 0 0,1 0 0 0 0,0 1 0 0 0,0 1 0 0 0,29-1 0 0 0,2-1-549 0 0,-16 0-82 0 0,-1-1 1 0 0,0-1-1 0 0,49-19 0 0 0,-72 22 291 0 0,1 0-1 0 0,-1-1 0 0 0,0 0 0 0 0,-1 0 1 0 0,1-1-1 0 0,-1-1 0 0 0,0 1 1 0 0,0-2-1 0 0,-1 1 0 0 0,0-1 0 0 0,-1 0 1 0 0,0-1-1 0 0,0 0 0 0 0,9-14 1 0 0,-15 21-100 0 0,1-1 1 0 0,-1 1-1 0 0,0 0 1 0 0,0-1-1 0 0,0 1 1 0 0,0-1-1 0 0,0 1 1 0 0,0-1-1 0 0,-1 0 1 0 0,1 1-1 0 0,-1-1 1 0 0,0 0-1 0 0,0 1 1 0 0,0-1-1 0 0,0 0 1 0 0,0 1-1 0 0,-1-1 1 0 0,1 1-1 0 0,-1-1 1 0 0,1 0 0 0 0,-1 1-1 0 0,0-1 1 0 0,0 1-1 0 0,0-1 1 0 0,-1 1-1 0 0,1 0 1 0 0,-1 0-1 0 0,1-1 1 0 0,-1 1-1 0 0,1 0 1 0 0,-1 0-1 0 0,0 0 1 0 0,-3-2-1 0 0,-1 1-12 0 0,1 0-1 0 0,-1 0 1 0 0,0 0-1 0 0,1 1 1 0 0,-1 0-1 0 0,0 0 0 0 0,0 1 1 0 0,0 0-1 0 0,-1 0 1 0 0,1 0-1 0 0,0 1 1 0 0,0-1-1 0 0,-9 2 1 0 0,-5 1 4 0 0,0 1 0 0 0,0 1 1 0 0,0 1-1 0 0,0 0 1 0 0,1 2-1 0 0,0 0 1 0 0,0 1-1 0 0,1 1 1 0 0,-27 17-1 0 0,31-17-6 0 0,1 1 1 0 0,0 0-1 0 0,0 1 1 0 0,1 1-1 0 0,1-1 0 0 0,0 2 1 0 0,0 0-1 0 0,1 0 1 0 0,1 1-1 0 0,0 0 0 0 0,1 0 1 0 0,-7 19-1 0 0,11-23 27 0 0,1-1-1 0 0,1 1 1 0 0,-1 0 0 0 0,2 0-1 0 0,-1 0 1 0 0,1 0-1 0 0,1 0 1 0 0,0 0-1 0 0,0 0 1 0 0,1 0-1 0 0,0 0 1 0 0,1 0 0 0 0,0 0-1 0 0,1 0 1 0 0,0 0-1 0 0,0-1 1 0 0,1 1-1 0 0,0-1 1 0 0,1 0 0 0 0,0 0-1 0 0,12 16 1 0 0,-9-15 28 0 0,1 0 0 0 0,1-1 0 0 0,-1 1 0 0 0,1-2 1 0 0,1 1-1 0 0,0-2 0 0 0,0 1 0 0 0,1-1 0 0 0,-1-1 0 0 0,1 0 1 0 0,1-1-1 0 0,-1 0 0 0 0,1-1 0 0 0,0-1 0 0 0,0 1 1 0 0,15 0-1 0 0,-5-2-243 0 0,0-2 0 0 0,0 0 0 0 0,0-1 1 0 0,-1-2-1 0 0,1 0 0 0 0,0-1 0 0 0,-1-2 1 0 0,29-10-1 0 0,-24 6-1067 0 0,0-2 1 0 0,28-16-1 0 0,-31 14-1669 0 0,-1-1 0 0 0,26-23-1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46.9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845 393 1612 0 0,'0'0'9614'0'0,"-16"-17"-8725"0"0,9 3-868 0 0,1 0 1 0 0,1 0-1 0 0,0 0 0 0 0,-5-29 0 0 0,1 6 186 0 0,5 22 177 0 0,-1 0 0 0 0,-1 0-1 0 0,0 1 1 0 0,-1 0-1 0 0,-1 0 1 0 0,0 0-1 0 0,-1 1 1 0 0,0 1-1 0 0,-1-1 1 0 0,-14-13-1 0 0,15 18-226 0 0,1 0-1 0 0,-2 1 0 0 0,1 1 0 0 0,-1-1 0 0 0,0 2 0 0 0,0-1 1 0 0,0 1-1 0 0,-1 1 0 0 0,0 0 0 0 0,0 0 0 0 0,0 1 0 0 0,0 1 0 0 0,0-1 1 0 0,-21 0-1 0 0,9 4-40 0 0,-1 0 0 0 0,1 1 1 0 0,-1 1-1 0 0,1 2 1 0 0,0 0-1 0 0,0 2 0 0 0,1 0 1 0 0,0 1-1 0 0,0 1 1 0 0,1 2-1 0 0,0 0 0 0 0,-26 19 1 0 0,30-19-90 0 0,1 1 1 0 0,1 0-1 0 0,0 1 1 0 0,1 1-1 0 0,0 1 1 0 0,1 0-1 0 0,1 0 1 0 0,0 1-1 0 0,1 1 1 0 0,1 0-1 0 0,1 0 1 0 0,0 1-1 0 0,1 1 1 0 0,1-1-1 0 0,-5 22 1 0 0,10-26-60 0 0,0 0 0 0 0,2 0 1 0 0,0 0-1 0 0,0 0 0 0 0,1 0 1 0 0,1 0-1 0 0,1 0 0 0 0,0 0 1 0 0,0-1-1 0 0,1 1 0 0 0,1-1 1 0 0,0 0-1 0 0,1-1 0 0 0,1 1 1 0 0,-1-1-1 0 0,2 0 0 0 0,0-1 1 0 0,0 0-1 0 0,1 0 0 0 0,1 0 1 0 0,15 12-1 0 0,-17-15-56 0 0,1-1-1 0 0,1 0 1 0 0,-1-1 0 0 0,1 0 0 0 0,0 0 0 0 0,1-1-1 0 0,-1 0 1 0 0,1-1 0 0 0,0 0 0 0 0,0-1 0 0 0,19 4-1 0 0,-21-7 30 0 0,1 1-1 0 0,-1-1 0 0 0,1 0 0 0 0,-1-1 0 0 0,0 0 0 0 0,1 0 0 0 0,-1-1 1 0 0,0-1-1 0 0,0 1 0 0 0,0-1 0 0 0,0-1 0 0 0,-1 0 0 0 0,1 0 0 0 0,-1-1 1 0 0,13-9-1 0 0,-1-2 85 0 0,0-1 1 0 0,-1 0-1 0 0,-1-2 1 0 0,-1 0-1 0 0,22-33 1 0 0,66-117 1084 0 0,-58 88-653 0 0,-45 77-469 0 0,1 0 0 0 0,-1 0 0 0 0,1 1-1 0 0,0-1 1 0 0,0 1 0 0 0,5-4 0 0 0,-7 6 4 0 0,2 3-15 0 0,0 3-28 0 0,1 0 0 0 0,0 1 0 0 0,-1-1 0 0 0,0 1 0 0 0,-1 0 0 0 0,1 0 0 0 0,-1-1 0 0 0,0 2 0 0 0,0-1 0 0 0,-1 0-1 0 0,1 10 1 0 0,5 14-216 0 0,-2-13 119 0 0,11 38-442 0 0,24 56 0 0 0,-34-96 528 0 0,1 0 0 0 0,1-1 0 0 0,0 1-1 0 0,1-2 1 0 0,1 1 0 0 0,0-1 0 0 0,1-1-1 0 0,18 18 1 0 0,-26-28 60 0 0,0 1-1 0 0,0 0 1 0 0,1-1-1 0 0,-1 0 1 0 0,0 0-1 0 0,1 0 1 0 0,0 0-1 0 0,-1-1 1 0 0,1 1-1 0 0,0-1 1 0 0,0 0 0 0 0,0 0-1 0 0,0 0 1 0 0,0-1-1 0 0,0 0 1 0 0,0 1-1 0 0,0-1 1 0 0,0-1-1 0 0,0 1 1 0 0,4-1-1 0 0,0-1 4 0 0,-1-1 0 0 0,0 0-1 0 0,0 0 1 0 0,0-1 0 0 0,0 0-1 0 0,-1 0 1 0 0,1 0 0 0 0,-1-1-1 0 0,9-9 1 0 0,17-19 339 0 0,-1-1 0 0 0,-3-2 0 0 0,42-65 0 0 0,-22 28 306 0 0,-42 66-593 0 0,4-9 7 0 0,2 1 0 0 0,23-26 0 0 0,-33 40-80 0 0,-1 0 1 0 0,1 0-1 0 0,-1 0 0 0 0,1 1 1 0 0,0-1-1 0 0,-1 0 1 0 0,1 1-1 0 0,0-1 1 0 0,0 1-1 0 0,-1-1 0 0 0,1 1 1 0 0,0 0-1 0 0,0 0 1 0 0,0 0-1 0 0,-1 0 1 0 0,1 0-1 0 0,0 0 0 0 0,0 0 1 0 0,0 1-1 0 0,-1-1 1 0 0,1 1-1 0 0,0-1 0 0 0,0 1 1 0 0,-1 0-1 0 0,1-1 1 0 0,0 1-1 0 0,-1 0 1 0 0,1 0-1 0 0,-1 0 0 0 0,1 0 1 0 0,-1 1-1 0 0,0-1 1 0 0,1 0-1 0 0,1 3 1 0 0,5 4-100 0 0,-1 1 1 0 0,1-1-1 0 0,-2 1 1 0 0,7 11-1 0 0,18 32-38 0 0,-3 1-1 0 0,-2 1 0 0 0,-3 1 0 0 0,33 116 1 0 0,-54-163 215 0 0,3 9 1271 0 0,-1-17-674 0 0,2-12-469 0 0,15-50 115 0 0,-10 28-145 0 0,20-44-1 0 0,-13 42-48 0 0,45-87 205 0 0,-51 104-312 0 0,0 0 1 0 0,1 1-1 0 0,0 1 0 0 0,19-18 0 0 0,-28 31-61 0 0,0 0 0 0 0,0 1 1 0 0,0 0-1 0 0,0 0 0 0 0,0 0 0 0 0,1 0 0 0 0,-1 1 1 0 0,1-1-1 0 0,0 1 0 0 0,0 0 0 0 0,0 1 1 0 0,0-1-1 0 0,0 1 0 0 0,0 0 0 0 0,0 0 0 0 0,0 1 1 0 0,11 0-1 0 0,-11 0-34 0 0,1 1 1 0 0,-1 1-1 0 0,1-1 0 0 0,-1 1 1 0 0,1 0-1 0 0,-1 0 1 0 0,0 1-1 0 0,0 0 0 0 0,0 0 1 0 0,0 0-1 0 0,0 0 1 0 0,-1 1-1 0 0,0-1 0 0 0,1 1 1 0 0,-1 0-1 0 0,3 5 1 0 0,11 13-298 0 0,0 1 0 0 0,-2 0 1 0 0,-1 1-1 0 0,-1 1 0 0 0,13 33 0 0 0,-20-41 274 0 0,0 1 0 0 0,-2 1 0 0 0,0-1 0 0 0,-1 1 0 0 0,-1-1 0 0 0,0 1 0 0 0,-2 0 0 0 0,-1 35 0 0 0,0-51 154 0 0,-1 0 0 0 0,0-1 0 0 0,0 1 0 0 0,1-1-1 0 0,-2 1 1 0 0,1-1 0 0 0,0 0 0 0 0,0 1 0 0 0,-1-1-1 0 0,1 0 1 0 0,-1 0 0 0 0,0 0 0 0 0,-2 3 0 0 0,2-4 167 0 0,-1-2-112 0 0,2 0-76 0 0,-1 1 0 0 0,0-1 0 0 0,1 0-1 0 0,0 0 1 0 0,-1 0 0 0 0,1 0 0 0 0,-1-1-1 0 0,1 1 1 0 0,0 0 0 0 0,0 0 0 0 0,0-1-1 0 0,0 1 1 0 0,0-1 0 0 0,0 1 0 0 0,0-1-1 0 0,0 1 1 0 0,1-1 0 0 0,-1 0 0 0 0,1 1-1 0 0,-2-4 1 0 0,1-1 21 0 0,1 0 0 0 0,-1 0-1 0 0,1 0 1 0 0,0 0 0 0 0,0 0-1 0 0,2-8 1 0 0,2-7 172 0 0,1 0-1 0 0,13-34 0 0 0,-6 27 14 0 0,0 0 0 0 0,2 1 0 0 0,1 1 0 0 0,1 0 0 0 0,23-29 0 0 0,-30 43-221 0 0,1 1 0 0 0,0 0 0 0 0,1 1 0 0 0,0 0-1 0 0,1 0 1 0 0,0 2 0 0 0,0-1 0 0 0,1 1 0 0 0,0 1 0 0 0,0 0 0 0 0,1 1 0 0 0,23-7 0 0 0,-31 12-41 0 0,0 0 1 0 0,-1 0 0 0 0,1 1-1 0 0,0-1 1 0 0,0 1 0 0 0,0 1 0 0 0,-1-1-1 0 0,1 1 1 0 0,0 0 0 0 0,0 0-1 0 0,-1 1 1 0 0,1 0 0 0 0,-1 0-1 0 0,1 0 1 0 0,-1 0 0 0 0,0 1 0 0 0,0 0-1 0 0,0 0 1 0 0,0 0 0 0 0,-1 1-1 0 0,1 0 1 0 0,-1 0 0 0 0,0 0-1 0 0,0 0 1 0 0,0 1 0 0 0,5 7 0 0 0,6 12-132 0 0,0 0 1 0 0,-2 1 0 0 0,0 0 0 0 0,10 33 0 0 0,-12-31-33 0 0,3 8-193 0 0,-7-15 36 0 0,1 0 0 0 0,1-1 1 0 0,21 34-1 0 0,-26-47 109 0 0,0-1 0 0 0,1 0 0 0 0,-1 0 0 0 0,1 0 0 0 0,0-1 0 0 0,0 0 0 0 0,1 0 0 0 0,-1 0 0 0 0,1 0 0 0 0,0-1 0 0 0,0 0 0 0 0,0 0 0 0 0,0-1 0 0 0,1 0 0 0 0,-1 0 0 0 0,11 2 0 0 0,-7-3-473 0 0,1 0 0 0 0,0 0 1 0 0,0-1-1 0 0,-1-1 1 0 0,1 0-1 0 0,14-3 1 0 0,0-2-1170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47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0 344 2636 0 0,'4'-104'10828'0'0,"-4"93"-9211"0"0,0 14-1355 0 0,19 319 1214 0 0,-11-148-1298 0 0,-3 11 394 0 0,-21 212 0 0 0,8-302-1603 0 0,8-93 642 0 0,2-7-276 0 0,-1 1 384 0 0,0-1-1 0 0,0 1 1 0 0,0-1-1 0 0,0 1 1 0 0,-1-8-1 0 0,4-51-939 0 0,8-178-113 0 0,-10-120 4227 0 0,-3 338-2612 0 0,-3-224 1993 0 0,6 207-2066 0 0,2 0 0 0 0,1 1 0 0 0,2-1 0 0 0,13-42 0 0 0,-16 71-213 0 0,0-1 1 0 0,1 1-1 0 0,0 0 0 0 0,1 0 1 0 0,0 0-1 0 0,1 1 1 0 0,0 0-1 0 0,1 0 1 0 0,0 1-1 0 0,0 0 1 0 0,1 0-1 0 0,0 1 1 0 0,1 0-1 0 0,0 0 0 0 0,16-8 1 0 0,-18 11-39 0 0,1 1 0 0 0,0 1 0 0 0,0-1 1 0 0,0 2-1 0 0,0-1 0 0 0,1 1 0 0 0,-1 0 0 0 0,1 1 0 0 0,-1 0 1 0 0,1 1-1 0 0,0 0 0 0 0,-1 0 0 0 0,1 1 0 0 0,0 0 1 0 0,-1 1-1 0 0,0 0 0 0 0,1 1 0 0 0,-1 0 0 0 0,0 0 0 0 0,10 5 1 0 0,-8-2-3 0 0,0 0 1 0 0,0 1 0 0 0,0 0 0 0 0,-1 1 0 0 0,0 0 0 0 0,-1 0 0 0 0,0 1 0 0 0,0 0 0 0 0,-1 1-1 0 0,0 0 1 0 0,0 0 0 0 0,-1 0 0 0 0,-1 1 0 0 0,0 1 0 0 0,0-1 0 0 0,-1 1 0 0 0,-1-1 0 0 0,0 1-1 0 0,0 1 1 0 0,3 23 0 0 0,-6-22 76 0 0,0 0-1 0 0,0 0 1 0 0,-1 0-1 0 0,-1 0 1 0 0,-1 0 0 0 0,0-1-1 0 0,0 1 1 0 0,-2-1-1 0 0,1 1 1 0 0,-2-1-1 0 0,0 0 1 0 0,0 0 0 0 0,-1-1-1 0 0,-1 0 1 0 0,0 0-1 0 0,-1 0 1 0 0,0-1-1 0 0,-18 20 1 0 0,12-18 51 0 0,-1 0 1 0 0,0-1-1 0 0,-1-1 0 0 0,0 0 1 0 0,-1-1-1 0 0,0-1 1 0 0,-27 11-1 0 0,17-10-596 0 0,-1-2 0 0 0,1 0-1 0 0,-1-2 1 0 0,-38 4 0 0 0,63-10 48 0 0,-30 1-1965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47.9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23 2356 0 0,'22'-3'13235'0'0,"-17"-16"-12623"0"0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49.2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734 237 304 0 0,'4'-32'7182'0'0,"-4"29"-6819"0"0,0-12 1254 0 0,0 0 0 0 0,-1 0-1 0 0,0 0 1 0 0,-1 0 0 0 0,-7-25 0 0 0,8 38-1267 0 0,-14-31 2229 0 0,10 30-2537 0 0,1 0 1 0 0,-1 0-1 0 0,0 0 1 0 0,0 1-1 0 0,0 0 1 0 0,0 0-1 0 0,-1 0 1 0 0,1 1-1 0 0,-1 0 1 0 0,1 0-1 0 0,-1 0 1 0 0,1 0 0 0 0,-1 1-1 0 0,1 0 1 0 0,-1 0-1 0 0,1 1 1 0 0,-1-1-1 0 0,1 1 1 0 0,-7 2-1 0 0,-12 3 83 0 0,0 1-1 0 0,-44 19 1 0 0,44-14-37 0 0,1 1 1 0 0,0 0-1 0 0,1 2 1 0 0,0 1 0 0 0,1 0-1 0 0,1 1 1 0 0,-30 35-1 0 0,20-17 62 0 0,2 0 0 0 0,2 2 0 0 0,-37 69 0 0 0,41-61-97 0 0,2 1 0 0 0,2 1-1 0 0,2 1 1 0 0,2 0 0 0 0,2 1 0 0 0,3 0 0 0 0,1 1 0 0 0,3 0 0 0 0,2 0 0 0 0,2 0-1 0 0,8 75 1 0 0,-2-86-31 0 0,1 0 0 0 0,2 0 0 0 0,1 0 0 0 0,3-1 0 0 0,1 0 0 0 0,1-1 0 0 0,2-1 0 0 0,2 0 0 0 0,1-2 0 0 0,2 0 0 0 0,1-1-1 0 0,2-1 1 0 0,1-1 0 0 0,1-1 0 0 0,32 27 0 0 0,-41-43 0 0 0,0 0-1 0 0,1-1 1 0 0,1-1-1 0 0,0-1 0 0 0,1 0 1 0 0,0-2-1 0 0,1 0 1 0 0,0-1-1 0 0,0-2 1 0 0,1 0-1 0 0,-1-1 1 0 0,39 4-1 0 0,-34-8-61 0 0,-1-1 0 0 0,1-1-1 0 0,-1-1 1 0 0,0-1 0 0 0,0-1 0 0 0,0-1 0 0 0,0-2-1 0 0,-1 0 1 0 0,0-2 0 0 0,44-22 0 0 0,-40 15-92 0 0,0 0 1 0 0,-2-2 0 0 0,0-1-1 0 0,-1-1 1 0 0,-1-1 0 0 0,0-1-1 0 0,20-27 1 0 0,-18 16 14 0 0,-1-1 1 0 0,-2-2-1 0 0,-2 0 0 0 0,34-77 1 0 0,-31 53 70 0 0,-2-1 0 0 0,-3-1 0 0 0,20-119 0 0 0,-34 140 35 0 0,-1-1 0 0 0,-2 0 0 0 0,-2 0 0 0 0,-2 1 0 0 0,-2-1 0 0 0,-1 0 0 0 0,-13-46 0 0 0,4 31-26 0 0,-3 0-1 0 0,-2 0 0 0 0,-2 2 0 0 0,-52-93 1 0 0,65 135 16 0 0,-2 1-1 0 0,1-1 1 0 0,-2 2 0 0 0,0 0 0 0 0,0 0 0 0 0,-1 1 0 0 0,0 0 0 0 0,-1 1-1 0 0,1 1 1 0 0,-2 0 0 0 0,0 0 0 0 0,1 2 0 0 0,-26-9 0 0 0,-4 1-444 0 0,-1 3 1 0 0,0 2 0 0 0,-63-6 0 0 0,96 15 20 0 0,0 0 0 0 0,0 0 0 0 0,0 1 0 0 0,0 0 1 0 0,0 1-1 0 0,0 0 0 0 0,0 1 0 0 0,0 0 0 0 0,-13 7 0 0 0,7-3-2155 0 0,0 1-1 0 0,-21 15 1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50.0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52 381 536 0 0,'-16'4'6371'0'0,"1"-4"-4893"0"0,-4-13 1167 0 0,18 1-2212 0 0,0 0-1 0 0,2 1 1 0 0,-1-1-1 0 0,1 0 0 0 0,1 0 1 0 0,0 1-1 0 0,1-1 1 0 0,0 1-1 0 0,1-1 1 0 0,0 1-1 0 0,1 0 0 0 0,8-14 1 0 0,-3 7-286 0 0,1 0 1 0 0,1 1 0 0 0,0 0-1 0 0,2 1 1 0 0,-1 0-1 0 0,23-18 1 0 0,-27 26-152 0 0,1 0 1 0 0,1 1 0 0 0,-1 0-1 0 0,1 1 1 0 0,0 0-1 0 0,0 1 1 0 0,1 0-1 0 0,0 1 1 0 0,0 0-1 0 0,0 1 1 0 0,0 0-1 0 0,0 1 1 0 0,1 0-1 0 0,-1 1 1 0 0,21 0-1 0 0,-19 3-39 0 0,0 0 0 0 0,0 0 0 0 0,1 1 0 0 0,-2 1 0 0 0,1 0 0 0 0,0 1 0 0 0,-1 1 0 0 0,0 0 0 0 0,0 1 0 0 0,0 0-1 0 0,-1 1 1 0 0,-1 0 0 0 0,16 13 0 0 0,-10-4 19 0 0,0 0 0 0 0,0 1 0 0 0,-2 1 0 0 0,0 0 0 0 0,21 39 0 0 0,45 113 731 0 0,-55-111-69 0 0,39 68-1 0 0,-59-120-638 0 0,0 1 0 0 0,1-1 0 0 0,0 0 0 0 0,0 0 0 0 0,0-1 0 0 0,1 0 0 0 0,0 0 0 0 0,1-1 0 0 0,-1 0 0 0 0,1-1 1 0 0,0 0-1 0 0,1 0 0 0 0,-1-1 0 0 0,1 0 0 0 0,0 0 0 0 0,0-1 0 0 0,0-1 0 0 0,0 0 0 0 0,16 1 0 0 0,-6-1-854 0 0,0-1 1 0 0,0-1-1 0 0,34-4 1 0 0,-26 0-1658 0 0,-1-2 1 0 0,27-8-1 0 0,-17 2-2976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50.8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14 84 0 0,'-12'-4'13387'0'0,"29"1"-11843"0"0,31-2-1796 0 0,193 4-722 0 0,-124 2-6579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53.0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863 297 216 0 0,'6'5'11946'0'0,"1"-26"-11582"0"0,-2-1 0 0 0,0 0-1 0 0,2-41 1 0 0,-6 58-194 0 0,-1 0 0 0 0,0-1 0 0 0,0 1 0 0 0,0 0 0 0 0,-1-1-1 0 0,0 1 1 0 0,0 0 0 0 0,0-1 0 0 0,-1 1 0 0 0,0 0 0 0 0,0 0 0 0 0,0 0 0 0 0,0 1-1 0 0,-1-1 1 0 0,-3-5 0 0 0,1 4 11 0 0,0 1 0 0 0,-1-1 0 0 0,1 1 0 0 0,-1 0 0 0 0,0 0 0 0 0,0 1 0 0 0,0 0 0 0 0,-1 0 0 0 0,-11-5 0 0 0,-1 2 18 0 0,0 1-1 0 0,-1 0 0 0 0,1 2 0 0 0,-1 0 0 0 0,0 1 0 0 0,0 1 0 0 0,-22 0 0 0 0,11 4-107 0 0,0 0 0 0 0,0 2 0 0 0,0 2 0 0 0,1 0 0 0 0,0 2 0 0 0,0 2 0 0 0,0 0 0 0 0,2 2 0 0 0,-1 1 0 0 0,2 1 0 0 0,-34 23 0 0 0,40-22-65 0 0,0 1 1 0 0,1 1 0 0 0,1 0-1 0 0,1 2 1 0 0,-33 40 0 0 0,40-43-20 0 0,1 0-1 0 0,0 1 1 0 0,1 0 0 0 0,1 1 0 0 0,1 0 0 0 0,0 0 0 0 0,1 0-1 0 0,-5 31 1 0 0,9-37-64 0 0,1 0 0 0 0,1 0 0 0 0,-1 0-1 0 0,2 0 1 0 0,0 1 0 0 0,0-1 0 0 0,1 0 0 0 0,1 0-1 0 0,0-1 1 0 0,0 1 0 0 0,1 0 0 0 0,1-1-1 0 0,0 0 1 0 0,0 0 0 0 0,1-1 0 0 0,1 1 0 0 0,0-1-1 0 0,0 0 1 0 0,1-1 0 0 0,0 0 0 0 0,0 0-1 0 0,1-1 1 0 0,0 0 0 0 0,19 12 0 0 0,-17-13-28 0 0,0 0 1 0 0,0-1-1 0 0,1 0 0 0 0,0-1 1 0 0,0-1-1 0 0,1 1 1 0 0,-1-2-1 0 0,1 0 1 0 0,0 0-1 0 0,0-2 0 0 0,0 1 1 0 0,0-2-1 0 0,0 1 1 0 0,0-2-1 0 0,0 0 1 0 0,0 0-1 0 0,0-1 0 0 0,0-1 1 0 0,0 0-1 0 0,-1-1 1 0 0,1 0-1 0 0,21-12 1 0 0,-16 6 81 0 0,-1-2 1 0 0,0 0 0 0 0,-1 0 0 0 0,0-2 0 0 0,-1 0-1 0 0,26-32 1 0 0,-10 5 597 0 0,41-73 0 0 0,-48 72 15 0 0,27-64-1 0 0,-50 104-669 0 0,0 2-30 0 0,-1 1 83 0 0,1-1 0 0 0,-1 1 0 0 0,1-1 0 0 0,0 1 1 0 0,-1 0-1 0 0,1-1 0 0 0,-1 1 0 0 0,1 0 0 0 0,-1-1 0 0 0,0 1 0 0 0,1 0 0 0 0,-1-1 0 0 0,1 1 1 0 0,-1 0-1 0 0,0 0 0 0 0,0-1 0 0 0,0 1 0 0 0,1 0 0 0 0,-1 0 0 0 0,0 0 0 0 0,0-1 1 0 0,0 1-1 0 0,0 1 0 0 0,-1 26-211 0 0,1-20 118 0 0,0 25-180 0 0,2 0 0 0 0,1 0-1 0 0,2-1 1 0 0,13 49-1 0 0,-13-65 251 0 0,0-1-1 0 0,0 0 0 0 0,2 0 0 0 0,0-1 1 0 0,1 0-1 0 0,0 0 0 0 0,1 0 0 0 0,0-1 0 0 0,1 0 1 0 0,1-1-1 0 0,15 14 0 0 0,-23-23 25 0 0,1 0-1 0 0,0 0 1 0 0,0-1-1 0 0,1 1 1 0 0,-1-1 0 0 0,0 0-1 0 0,1 0 1 0 0,-1-1-1 0 0,1 1 1 0 0,0-1 0 0 0,-1 0-1 0 0,1 0 1 0 0,0 0-1 0 0,0-1 1 0 0,0 0 0 0 0,-1 0-1 0 0,1 0 1 0 0,0-1 0 0 0,0 1-1 0 0,0-1 1 0 0,-1 0-1 0 0,1 0 1 0 0,0-1 0 0 0,-1 1-1 0 0,1-1 1 0 0,-1 0-1 0 0,0-1 1 0 0,1 1 0 0 0,6-6-1 0 0,10-8 31 0 0,-1-1 0 0 0,0 0 0 0 0,-2-2 0 0 0,24-28 0 0 0,-18 18 142 0 0,81-108 903 0 0,-71 88-669 0 0,44-47-1 0 0,-77 94-429 0 0,0 1 0 0 0,1-1-1 0 0,0 0 1 0 0,-1 1 0 0 0,1-1 0 0 0,0 1-1 0 0,0-1 1 0 0,0 1 0 0 0,0 0-1 0 0,0 0 1 0 0,0 0 0 0 0,0 0 0 0 0,0 0-1 0 0,1 0 1 0 0,-1 1 0 0 0,0-1 0 0 0,0 1-1 0 0,1 0 1 0 0,-1-1 0 0 0,0 1-1 0 0,1 0 1 0 0,-1 0 0 0 0,3 1 0 0 0,-1 0-25 0 0,-1 0 0 0 0,1 1 0 0 0,-1 0 0 0 0,0-1 0 0 0,1 1 0 0 0,-1 1 0 0 0,0-1 0 0 0,0 0 1 0 0,-1 1-1 0 0,1-1 0 0 0,0 1 0 0 0,-1 0 0 0 0,3 3 0 0 0,6 11-193 0 0,0 0 1 0 0,-1 1-1 0 0,-1 0 1 0 0,7 20-1 0 0,-16-38 244 0 0,59 166-960 0 0,-51-140 1107 0 0,-2 0 1 0 0,-1 1-1 0 0,-1-1 0 0 0,1 40 1 0 0,-5-65-102 0 0,0 0 0 0 0,0-1 1 0 0,0 1-1 0 0,0 0 0 0 0,0 0 0 0 0,0 0 0 0 0,0 0 1 0 0,0-1-1 0 0,0 1 0 0 0,0 0 0 0 0,-1 0 1 0 0,1-1-1 0 0,0 1 0 0 0,-1 0 0 0 0,1 0 0 0 0,0-1 1 0 0,-1 1-1 0 0,1 0 0 0 0,-1-1 0 0 0,1 1 1 0 0,-1 0-1 0 0,1-1 0 0 0,-1 1 0 0 0,0-1 0 0 0,1 1 1 0 0,-2 0-1 0 0,2-1-4 0 0,-1-1-1 0 0,1 1 1 0 0,-1 0 0 0 0,0-1 0 0 0,1 1-1 0 0,-1 0 1 0 0,1-1 0 0 0,-1 1 0 0 0,1-1-1 0 0,-1 1 1 0 0,1-1 0 0 0,0 1 0 0 0,-1-1-1 0 0,1 1 1 0 0,0-1 0 0 0,-1 1-1 0 0,1-1 1 0 0,0 1 0 0 0,-1-1 0 0 0,1 0-1 0 0,0 1 1 0 0,0-1 0 0 0,0 0 0 0 0,0 1-1 0 0,0-1 1 0 0,0 1 0 0 0,0-1 0 0 0,0 0-1 0 0,0 1 1 0 0,0-1 0 0 0,0 0 0 0 0,0 1-1 0 0,0-1 1 0 0,1-1 0 0 0,0-15 196 0 0,1 0 0 0 0,0 0 0 0 0,2 0-1 0 0,0 0 1 0 0,1 1 0 0 0,0-1 0 0 0,1 1 0 0 0,1 0 0 0 0,1 1 0 0 0,13-21 0 0 0,-8 16-212 0 0,0 2 0 0 0,1-1 0 0 0,1 2 0 0 0,1 0 0 0 0,0 1 0 0 0,1 0 0 0 0,29-20 0 0 0,-39 32-142 0 0,1-1 0 0 0,-1 1 0 0 0,1 0 0 0 0,0 1 1 0 0,0-1-1 0 0,0 2 0 0 0,0-1 0 0 0,0 1 0 0 0,1 0 1 0 0,-1 1-1 0 0,1 0 0 0 0,-1 0 0 0 0,16 2 0 0 0,-18 0 11 0 0,1 0 0 0 0,-1 0 0 0 0,0 1 0 0 0,0 0 0 0 0,-1 0 0 0 0,1 0 0 0 0,0 1 0 0 0,-1 0 1 0 0,1 0-1 0 0,-1 0 0 0 0,0 1 0 0 0,0 0 0 0 0,-1 0 0 0 0,1 0 0 0 0,-1 0 0 0 0,1 1 0 0 0,-1 0 0 0 0,-1 0 0 0 0,6 9 0 0 0,-1 0 30 0 0,0 1 0 0 0,-2 0 1 0 0,0 0-1 0 0,0 0 0 0 0,-2 1 0 0 0,0 0 1 0 0,0 0-1 0 0,-2 0 0 0 0,2 29 1 0 0,-4-31 107 0 0,0 0 0 0 0,-1 1 0 0 0,-1-1 0 0 0,0 0 0 0 0,-1 0-1 0 0,0-1 1 0 0,-1 1 0 0 0,-1-1 0 0 0,0 0 0 0 0,-1 0 0 0 0,-11 19 0 0 0,0-13 102 0 0,17-19-127 0 0,0 0 0 0 0,0 0-1 0 0,-1 0 1 0 0,1 0 0 0 0,0 1-1 0 0,0-1 1 0 0,0 0-1 0 0,-1 0 1 0 0,1 0 0 0 0,0 0-1 0 0,0 0 1 0 0,-1 0-1 0 0,1 0 1 0 0,0 0 0 0 0,0 0-1 0 0,-1 0 1 0 0,1 0 0 0 0,0 0-1 0 0,0 0 1 0 0,0 0-1 0 0,-1-1 1 0 0,1 1 0 0 0,0 0-1 0 0,0 0 1 0 0,0 0 0 0 0,-1 0-1 0 0,1 0 1 0 0,0 0-1 0 0,0 0 1 0 0,0-1 0 0 0,-1 1-1 0 0,1 0 1 0 0,0 0 0 0 0,0 0-1 0 0,0-1 1 0 0,0 1-1 0 0,0 0 1 0 0,0 0 0 0 0,-1 0-1 0 0,1-1 1 0 0,0 1-1 0 0,0 0 1 0 0,0 0 0 0 0,0-1-1 0 0,0-2 12 0 0,-1 0 0 0 0,1 0 0 0 0,0 0 0 0 0,0 0 0 0 0,0 0-1 0 0,1 0 1 0 0,-1-1 0 0 0,1 1 0 0 0,0 0 0 0 0,2-5 0 0 0,6-15 97 0 0,1 1 0 0 0,2 1 0 0 0,27-39 0 0 0,52-55 472 0 0,-80 101-528 0 0,17-19 19 0 0,1 2 1 0 0,33-29-1 0 0,-52 51-166 0 0,0 1 0 0 0,0 0 0 0 0,1 1-1 0 0,-1 1 1 0 0,2-1 0 0 0,-1 2 0 0 0,1-1 0 0 0,-1 2-1 0 0,2 0 1 0 0,-1 0 0 0 0,16-2 0 0 0,-24 5 22 0 0,0 1 1 0 0,1 1-1 0 0,-1-1 1 0 0,0 1 0 0 0,1-1-1 0 0,-1 1 1 0 0,0 0-1 0 0,0 1 1 0 0,0-1-1 0 0,0 1 1 0 0,0 0 0 0 0,0 0-1 0 0,0 0 1 0 0,0 0-1 0 0,-1 0 1 0 0,1 1-1 0 0,-1 0 1 0 0,0 0 0 0 0,1 0-1 0 0,-1 0 1 0 0,-1 0-1 0 0,1 1 1 0 0,2 4-1 0 0,6 9-150 0 0,-1 0 0 0 0,-1 0 0 0 0,12 32 0 0 0,-16-37 152 0 0,32 98-304 0 0,7 16 302 0 0,-37-109 127 0 0,1-1 0 0 0,0 1-1 0 0,2-2 1 0 0,0 1 0 0 0,12 14 0 0 0,-19-27-44 0 0,0 0-1 0 0,0 0 1 0 0,0 0 0 0 0,0 0 0 0 0,0-1-1 0 0,1 0 1 0 0,-1 1 0 0 0,1-1 0 0 0,0 0 0 0 0,-1-1-1 0 0,8 3 1 0 0,-9-3-13 0 0,0 0 0 0 0,0 0-1 0 0,-1 0 1 0 0,1-1 0 0 0,0 1-1 0 0,0-1 1 0 0,0 1 0 0 0,0-1-1 0 0,0 0 1 0 0,0 0 0 0 0,-1 0 0 0 0,1 0-1 0 0,0 0 1 0 0,0 0 0 0 0,0 0-1 0 0,0-1 1 0 0,2 0 0 0 0,2-1-4 0 0,6 0-54 0 0,-1-1-1 0 0,0 0 1 0 0,0 0-1 0 0,0-1 1 0 0,0-1 0 0 0,-1 0-1 0 0,0 0 1 0 0,0-1-1 0 0,0-1 1 0 0,-1 1-1 0 0,1-2 1 0 0,9-9 0 0 0,10-12-200 0 0,49-64 0 0 0,-59 69 755 0 0,-2 0 0 0 0,0-1 0 0 0,-2-1 0 0 0,-1 0 0 0 0,-1-1 0 0 0,-1-1 0 0 0,-1 1 0 0 0,-2-2 0 0 0,11-55 0 0 0,-18 75-433 0 0,3-20 197 0 0,-3 27-156 0 0,1 18-63 0 0,42 433 174 0 0,-21-234-113 0 0,-14-94 286 0 0,5 41 628 0 0,-15-160-818 0 0,4-37-248 0 0,6-512-25 0 0,-2 122 469 0 0,-7 420-391 0 0,10-129 67 0 0,-8 119-101 0 0,0-1 0 0 0,0 0-1 0 0,2 1 1 0 0,0 0 0 0 0,1 0 0 0 0,10-19 0 0 0,-15 31-6 0 0,1-1 1 0 0,0 1 0 0 0,1 0-1 0 0,-1 0 1 0 0,0 1 0 0 0,1-1-1 0 0,0 0 1 0 0,-1 1 0 0 0,1 0-1 0 0,0 0 1 0 0,0-1-1 0 0,0 2 1 0 0,1-1 0 0 0,-1 0-1 0 0,0 1 1 0 0,1-1 0 0 0,-1 1-1 0 0,7-1 1 0 0,-4 1-57 0 0,0 1 0 0 0,0 0 0 0 0,0 0 0 0 0,0 0 0 0 0,0 1 0 0 0,0 0 0 0 0,0 0 0 0 0,0 0 0 0 0,-1 1 0 0 0,10 4 0 0 0,4 3-176 0 0,0 1-1 0 0,0 1 1 0 0,-1 1 0 0 0,0 1 0 0 0,19 17 0 0 0,-21-16 137 0 0,-1 1 1 0 0,0 1 0 0 0,-1 0-1 0 0,-1 0 1 0 0,0 2 0 0 0,-2-1-1 0 0,0 2 1 0 0,0-1 0 0 0,12 35-1 0 0,-20-44 134 0 0,0 1-1 0 0,0-1 1 0 0,-1 1-1 0 0,0 0 0 0 0,-1-1 1 0 0,0 1-1 0 0,-1 0 1 0 0,1 0-1 0 0,-2 0 1 0 0,0 0-1 0 0,0 0 0 0 0,-1-1 1 0 0,0 1-1 0 0,0 0 1 0 0,-1-1-1 0 0,-1 0 0 0 0,1 0 1 0 0,-2 0-1 0 0,1 0 1 0 0,-1 0-1 0 0,0-1 1 0 0,-12 15-1 0 0,1-8-67 0 0,0 0 0 0 0,-1-1 0 0 0,-1-1 0 0 0,0 0 0 0 0,0-1 0 0 0,-2-1 0 0 0,1-1 0 0 0,-1-1 0 0 0,0-1 0 0 0,-1 0 0 0 0,0-2 0 0 0,-1 0 0 0 0,1-1 0 0 0,-24 1 1 0 0,1-5-8455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18:53.3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 2056 0 0,'-2'10'11041'0'0,"-10"-8"-10877"0"0,0-5-1952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0:03.1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64 332 0 0,'-20'-24'7518'0'0,"-1"-10"-3758"0"0,21 34-3740 0 0,0-1 1 0 0,1 1-1 0 0,-1 0 1 0 0,0-1 0 0 0,1 1-1 0 0,-1-1 1 0 0,0 1-1 0 0,1 0 1 0 0,-1-1 0 0 0,1 1-1 0 0,-1 0 1 0 0,1 0-1 0 0,-1-1 1 0 0,0 1-1 0 0,1 0 1 0 0,-1 0 0 0 0,1 0-1 0 0,-1-1 1 0 0,1 1-1 0 0,-1 0 1 0 0,1 0-1 0 0,-1 0 1 0 0,1 0 0 0 0,-1 0-1 0 0,1 0 1 0 0,-1 0-1 0 0,1 0 1 0 0,-1 0 0 0 0,1 0-1 0 0,-1 1 1 0 0,1-1-1 0 0,-1 0 1 0 0,1 0-1 0 0,-1 0 1 0 0,1 0 0 0 0,-1 1-1 0 0,1-1 1 0 0,-1 0-1 0 0,1 1 1 0 0,-1-1-1 0 0,0 0 1 0 0,1 1 0 0 0,-1-1-1 0 0,1 1 1 0 0,178 184 1735 0 0,-47-44-930 0 0,75 57-1956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0:03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630 12 372 0 0,'-20'-11'6560'0'0,"8"24"-5642"0"0,1 0 0 0 0,0 1 1 0 0,1 0-1 0 0,-13 24 0 0 0,-14 21-85 0 0,-152 185 1053 0 0,-31 42-987 0 0,132-158-1531 0 0,79-122-1162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6:40.0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522 63 2352 0 0,'-27'-31'9331'0'0,"18"14"-7775"0"0,9 17-1503 0 0,-1-1 0 0 0,1 1 1 0 0,0 0-1 0 0,0-1 1 0 0,0 1-1 0 0,0 0 1 0 0,0-1-1 0 0,0 1 1 0 0,-1 0-1 0 0,1-1 0 0 0,0 1 1 0 0,0-1-1 0 0,0 1 1 0 0,0 0-1 0 0,0-1 1 0 0,0 1-1 0 0,0 0 0 0 0,1-1 1 0 0,-1 1-1 0 0,0 0 1 0 0,0-1-1 0 0,0 1 1 0 0,0 0-1 0 0,0-1 1 0 0,0 1-1 0 0,1 0 0 0 0,-1-1 1 0 0,0 1-1 0 0,0 0 1 0 0,0 0-1 0 0,1-1 1 0 0,-1 1-1 0 0,0 0 1 0 0,1 0-1 0 0,-1-1 0 0 0,0 1 1 0 0,0 0-1 0 0,1 0 1 0 0,-1 0-1 0 0,0-1 1 0 0,1 1-1 0 0,-1 0 0 0 0,1 0 1 0 0,12-2 527 0 0,-8 3-485 0 0,0 0 1 0 0,0 1 0 0 0,1 0-1 0 0,-1-1 1 0 0,0 1 0 0 0,0 1-1 0 0,-1-1 1 0 0,1 1 0 0 0,0 0-1 0 0,-1 0 1 0 0,8 7 0 0 0,42 44 190 0 0,-53-53-281 0 0,33 39 120 0 0,-1 1 0 0 0,-2 1 0 0 0,-2 2-1 0 0,28 57 1 0 0,-42-69 21 0 0,0 2 0 0 0,-2-1 0 0 0,-1 2 0 0 0,-2-1-1 0 0,-2 2 1 0 0,9 70 0 0 0,-17-75-2 0 0,0 0 0 0 0,-2-1 0 0 0,-2 1 0 0 0,0-1-1 0 0,-2 0 1 0 0,-2 0 0 0 0,0 0 0 0 0,-22 48 0 0 0,11-37 43 0 0,-2-1 0 0 0,-1-2 0 0 0,-2 0 1 0 0,-1-1-1 0 0,-43 45 0 0 0,38-49-104 0 0,-2-2 0 0 0,-1-2 1 0 0,-2-1-1 0 0,0-1 0 0 0,-77 42 0 0 0,77-52-1130 0 0,0-1-1 0 0,-60 18 1 0 0,64-25-1429 0 0,1-3 0 0 0,-2 0 0 0 0,-48 2 0 0 0,37-7-4301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0:04.4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71 1100 0 0,'-35'-41'7767'0'0,"17"20"-6014"0"0,17 20-1488 0 0,-1-7 1195 0 0,12 14-1190 0 0,0 1 0 0 0,-1 0 0 0 0,1 0 0 0 0,-1 1 0 0 0,9 11-1 0 0,8 6 34 0 0,327 274 1827 0 0,-78-70-1956 0 0,-274-228-456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0:04.9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452 13 1580 0 0,'-11'-11'6953'0'0,"9"10"-6552"0"0,-3 8-132 0 0,0-1-1 0 0,1 1 1 0 0,0 1-1 0 0,0-1 1 0 0,1 1-1 0 0,0-1 1 0 0,0 1-1 0 0,-1 8 1 0 0,-6 14 287 0 0,-196 377 2252 0 0,76-166-2168 0 0,120-220-655 0 0,-37 81-1126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1:58.8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1125 319 896 0 0,'11'-7'5793'0'0,"4"-11"-4615"0"0,-1-1-1 0 0,-1 0 1 0 0,0-2-1 0 0,-2 1 0 0 0,16-41 1 0 0,-26 59-1092 0 0,0-1 1 0 0,0-1 0 0 0,0 1-1 0 0,0 0 1 0 0,-1 0-1 0 0,1 0 1 0 0,-1 0-1 0 0,0 0 1 0 0,0-1-1 0 0,0 1 1 0 0,-1 0-1 0 0,1 0 1 0 0,-1 0-1 0 0,1 0 1 0 0,-1 0-1 0 0,0 0 1 0 0,0 0 0 0 0,-2-4-1 0 0,0 3 31 0 0,0 0 1 0 0,0 0-1 0 0,0 0 0 0 0,-1 0 1 0 0,1 0-1 0 0,-1 1 0 0 0,0-1 1 0 0,0 1-1 0 0,0 0 1 0 0,-7-3-1 0 0,-3-1 109 0 0,-1 0 1 0 0,0 1-1 0 0,0 1 1 0 0,0 0-1 0 0,-1 1 1 0 0,-18-2-1 0 0,-13 1 172 0 0,0 2 0 0 0,0 3 0 0 0,-90 9-1 0 0,-137 42 294 0 0,69 5-308 0 0,176-45-336 0 0,-1 0 1 0 0,1 2 0 0 0,1 2 0 0 0,-45 29-1 0 0,67-39-33 0 0,0-1-1 0 0,0 2 0 0 0,0-1 0 0 0,1 0 1 0 0,-1 1-1 0 0,1 0 0 0 0,1 0 0 0 0,-1 1 1 0 0,1-1-1 0 0,0 1 0 0 0,1 0 0 0 0,-1 0 1 0 0,1 0-1 0 0,-3 13 0 0 0,5-14 0 0 0,0 1 0 0 0,0 0 0 0 0,1 0 1 0 0,0 0-1 0 0,0-1 0 0 0,1 1 0 0 0,0 0 0 0 0,0 0 0 0 0,0 0 0 0 0,1-1 0 0 0,0 1 0 0 0,1-1 0 0 0,-1 0 0 0 0,1 1 0 0 0,0-1 0 0 0,1 0 0 0 0,4 6 0 0 0,10 12 18 0 0,1 0 0 0 0,1-1 0 0 0,1-1 0 0 0,40 32 0 0 0,106 67-30 0 0,-99-75 37 0 0,-9-5-46 0 0,96 71-18 0 0,-130-91-45 0 0,0 0 1 0 0,-2 2-1 0 0,37 46 1 0 0,-57-66 64 0 0,-1 0 1 0 0,0 1 0 0 0,0-1 0 0 0,0 1 0 0 0,0-1-1 0 0,0 1 1 0 0,-1 0 0 0 0,1 0 0 0 0,-1-1 0 0 0,0 1-1 0 0,0 0 1 0 0,-1 0 0 0 0,1 0 0 0 0,-1 0 0 0 0,0 0-1 0 0,0 0 1 0 0,0 0 0 0 0,-1 6 0 0 0,-1-5 1 0 0,1 0 1 0 0,-1 0-1 0 0,0-1 0 0 0,-1 1 1 0 0,1-1-1 0 0,-1 0 1 0 0,0 0-1 0 0,0 0 0 0 0,0 0 1 0 0,0 0-1 0 0,-1 0 1 0 0,-7 6-1 0 0,-1-2-3 0 0,0 0-1 0 0,-1 0 1 0 0,0-1 0 0 0,0-1 0 0 0,0 0-1 0 0,-1-1 1 0 0,1-1 0 0 0,-1 0-1 0 0,-18 3 1 0 0,1-3-54 0 0,-1-1 0 0 0,1-2-1 0 0,0-1 1 0 0,-1-1 0 0 0,1-2 0 0 0,0-1 0 0 0,0-2-1 0 0,0-1 1 0 0,1-1 0 0 0,0-2 0 0 0,0 0 0 0 0,1-3-1 0 0,-48-27 1 0 0,39 15-1828 0 0,-38-31 1 0 0,51 36-1867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1:59.2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31 1248 0 0,'25'-14'7530'0'0,"-23"12"-7213"0"0,0 1 0 0 0,0-1 0 0 0,0 0-1 0 0,0 1 1 0 0,0-1 0 0 0,0 1 0 0 0,0-1 0 0 0,1 1-1 0 0,4-2 1 0 0,-7 3-265 0 0,1 0 0 0 0,-1 0 1 0 0,1 0-1 0 0,-1 0 0 0 0,0 0 0 0 0,1 1 0 0 0,-1-1 0 0 0,1 0 1 0 0,-1 0-1 0 0,1 0 0 0 0,-1 0 0 0 0,0 0 0 0 0,1 0 0 0 0,-1 1 1 0 0,0-1-1 0 0,1 0 0 0 0,-1 0 0 0 0,1 1 0 0 0,-1-1 0 0 0,0 0 1 0 0,0 0-1 0 0,1 1 0 0 0,-1-1 0 0 0,0 0 0 0 0,1 1 0 0 0,4 21 231 0 0,-2 39-210 0 0,-2-26 192 0 0,1 0 0 0 0,2 0 0 0 0,10 39 0 0 0,-12-65-492 0 0,0-1-1 0 0,1 1 1 0 0,0-1-1 0 0,1 1 1 0 0,0-1-1 0 0,0 0 1 0 0,0-1 0 0 0,1 1-1 0 0,1-1 1 0 0,-1 0-1 0 0,1 0 1 0 0,0 0-1 0 0,1-1 1 0 0,-1 0-1 0 0,1 0 1 0 0,1-1-1 0 0,10 6 1 0 0,-16-9-247 0 0,1-1 0 0 0,0 0 1 0 0,0 0-1 0 0,-1 0 0 0 0,1-1 1 0 0,0 1-1 0 0,0-1 0 0 0,0 1 1 0 0,5-1-1 0 0,11-1-3009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1:59.5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131 75 2812 0 0,'-16'-14'2140'0'0,"0"6"-567"0"0,3-3-269 0 0,-1 4-352 0 0,1 0-204 0 0,1 2-220 0 0,0-2-72 0 0,1 3-160 0 0,1-1 104 0 0,-3-2-468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2:00.5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454 176 320 0 0,'4'0'2904'0'0,"10"0"-1951"0"0,-10 0-193 0 0,-1 0-132 0 0,6-2-246 0 0,0 0 0 0 0,0-1-1 0 0,0 0 1 0 0,0 0 0 0 0,-1-1 0 0 0,1 0-1 0 0,-1 0 1 0 0,0-1 0 0 0,0 0 0 0 0,-1-1 0 0 0,1 0-1 0 0,-1 0 1 0 0,-1 0 0 0 0,1-1 0 0 0,-1 0-1 0 0,6-8 1 0 0,-11 13-319 0 0,0 1-1 0 0,0 0 0 0 0,0 0 1 0 0,0-1-1 0 0,0 1 1 0 0,0-1-1 0 0,0 1 1 0 0,0-1-1 0 0,-1 1 0 0 0,1-1 1 0 0,-1 1-1 0 0,1-1 1 0 0,-1 1-1 0 0,1-1 1 0 0,-1 0-1 0 0,0 1 0 0 0,0-1 1 0 0,0 0-1 0 0,0 0 1 0 0,0 1-1 0 0,0-1 1 0 0,0 0-1 0 0,-1 1 1 0 0,1-1-1 0 0,0 0 0 0 0,-1 1 1 0 0,0-1-1 0 0,1 1 1 0 0,-1-1-1 0 0,0 1 1 0 0,0-1-1 0 0,0 1 0 0 0,0 0 1 0 0,0-1-1 0 0,0 1 1 0 0,0 0-1 0 0,0 0 1 0 0,0-1-1 0 0,-1 1 0 0 0,1 0 1 0 0,0 0-1 0 0,-1 1 1 0 0,1-1-1 0 0,-4-1 1 0 0,-2-2 84 0 0,-1 0 0 0 0,0 1-1 0 0,0 1 1 0 0,0-1 0 0 0,0 1 0 0 0,0 0 0 0 0,-11 0 0 0 0,-2 1 25 0 0,0 1 0 0 0,0 2 0 0 0,0 0 0 0 0,0 1 0 0 0,0 1 0 0 0,0 1 0 0 0,-22 9 0 0 0,6 0-35 0 0,0 1 1 0 0,-64 38-1 0 0,78-39-79 0 0,0 0-1 0 0,-34 31 1 0 0,51-40-57 0 0,0 0 1 0 0,1 0-1 0 0,0 1 1 0 0,0 0-1 0 0,1 0 1 0 0,-1 0-1 0 0,1 1 1 0 0,1 0-1 0 0,-1-1 1 0 0,1 1-1 0 0,0 1 1 0 0,1-1-1 0 0,-1 0 0 0 0,-1 12 1 0 0,4-16-39 0 0,0 1-1 0 0,-1 0 1 0 0,2-1 0 0 0,-1 1 0 0 0,0-1-1 0 0,1 1 1 0 0,-1 0 0 0 0,1-1-1 0 0,0 0 1 0 0,0 1 0 0 0,1-1 0 0 0,-1 1-1 0 0,1-1 1 0 0,-1 0 0 0 0,1 0-1 0 0,4 5 1 0 0,-2-4-45 0 0,0 1 1 0 0,1-1-1 0 0,-1-1 1 0 0,1 1-1 0 0,0-1 0 0 0,0 0 1 0 0,0 0-1 0 0,0 0 1 0 0,9 3-1 0 0,0-1-85 0 0,0-1 1 0 0,0-1-1 0 0,0 0 0 0 0,1-1 1 0 0,-1-1-1 0 0,1 0 0 0 0,23-1 0 0 0,-14-3 181 0 0,1 0 0 0 0,-1-2 1 0 0,1 0-1 0 0,-2-2 0 0 0,1-1 0 0 0,29-13 0 0 0,-35 12 501 0 0,0-1 0 0 0,-1 0 0 0 0,-1-1 0 0 0,1-1 0 0 0,-2-1 0 0 0,0 0 1 0 0,0-1-1 0 0,16-20 0 0 0,-4 3 755 0 0,-25 29-1079 0 0,-1 3-176 0 0,-1 0 0 0 0,1 0-1 0 0,0 0 1 0 0,0 1 0 0 0,-1-1 0 0 0,1 0-1 0 0,-1 1 1 0 0,1-1 0 0 0,-1 0-1 0 0,1 1 1 0 0,-1-1 0 0 0,0 2 0 0 0,-7 109-855 0 0,11 175 0 0 0,10-143 41 0 0,5 112-796 0 0,-19-226 1482 0 0,-1 0 0 0 0,-2 0 0 0 0,-1 0 1 0 0,-1 0-1 0 0,-1-1 0 0 0,-15 39 0 0 0,16-55 169 0 0,-1-1 1 0 0,-1 1-1 0 0,0-1 1 0 0,0-1-1 0 0,-1 0 0 0 0,0 0 1 0 0,-1 0-1 0 0,-1-1 1 0 0,-14 12-1 0 0,20-18 11 0 0,0-1 1 0 0,-1 0-1 0 0,0 0 0 0 0,0 0 0 0 0,0-1 0 0 0,0 1 1 0 0,0-1-1 0 0,0 0 0 0 0,0-1 0 0 0,-1 1 1 0 0,-7 0-1 0 0,9-2-11 0 0,0 0 1 0 0,0 0 0 0 0,0-1-1 0 0,-1 1 1 0 0,1-1-1 0 0,0 0 1 0 0,1 0 0 0 0,-1 0-1 0 0,0-1 1 0 0,0 1-1 0 0,0-1 1 0 0,1 0-1 0 0,-1 0 1 0 0,1 0 0 0 0,-1-1-1 0 0,1 1 1 0 0,-4-4-1 0 0,3 1-24 0 0,1 1-1 0 0,-1-1 1 0 0,0 0-1 0 0,1 0 1 0 0,0 0-1 0 0,1 0 0 0 0,-1-1 1 0 0,1 1-1 0 0,0-1 1 0 0,0 1-1 0 0,0-1 1 0 0,1 0-1 0 0,0 0 1 0 0,0 0-1 0 0,1 1 0 0 0,-1-1 1 0 0,1 0-1 0 0,1 0 1 0 0,-1 0-1 0 0,1 0 1 0 0,2-10-1 0 0,3-9-39 0 0,1-1 1 0 0,1 1-1 0 0,17-35 0 0 0,2 4-66 0 0,2 1 0 0 0,3 1 1 0 0,3 2-1 0 0,60-71 0 0 0,184-173-35 0 0,-70 105 441 0 0,-105 100-103 0 0,-103 90-237 0 0,-1 0 0 0 0,1 1 1 0 0,0-1-1 0 0,-1 0 0 0 0,1 1 0 0 0,0-1 1 0 0,0 1-1 0 0,0-1 0 0 0,0 1 1 0 0,-1-1-1 0 0,1 1 0 0 0,0 0 0 0 0,0-1 1 0 0,0 1-1 0 0,0 0 0 0 0,0 0 1 0 0,0 0-1 0 0,0 0 0 0 0,0 0 0 0 0,0 0 1 0 0,0 0-1 0 0,0 0 0 0 0,0 0 0 0 0,0 0 1 0 0,1 1-1 0 0,-1-1 5 0 0,1 1-1 0 0,-1 0 1 0 0,0 0-1 0 0,0 0 1 0 0,1 0 0 0 0,-1 0-1 0 0,0 1 1 0 0,0-1-1 0 0,0 0 1 0 0,0 0-1 0 0,-1 1 1 0 0,1-1 0 0 0,0 1-1 0 0,0 1 1 0 0,3 6-6 0 0,-1 1 1 0 0,0 0-1 0 0,2 17 1 0 0,-4-23-15 0 0,15 107-431 0 0,2 213 0 0 0,-18-323 493 0 0,14-29-1 0 0,11-12-11 0 0,2 1 0 0 0,1 1 0 0 0,34-36 0 0 0,-44 56-15 0 0,0 1 0 0 0,0 0-1 0 0,2 2 1 0 0,0 0 0 0 0,0 1 0 0 0,1 1 0 0 0,38-16 0 0 0,-53 26-20 0 0,1 1 1 0 0,0-1-1 0 0,0 1 0 0 0,1 0 0 0 0,-1 1 0 0 0,0 0 1 0 0,0 0-1 0 0,1 1 0 0 0,-1 0 0 0 0,1 0 1 0 0,-1 0-1 0 0,0 1 0 0 0,9 2 0 0 0,-10-1 8 0 0,0 0 0 0 0,0 1-1 0 0,-1-1 1 0 0,1 1 0 0 0,-1 1-1 0 0,1-1 1 0 0,-1 1 0 0 0,0 0-1 0 0,0 0 1 0 0,-1 0 0 0 0,1 1-1 0 0,-1-1 1 0 0,0 1 0 0 0,0 0-1 0 0,5 10 1 0 0,4 10-9 0 0,-1 0 1 0 0,-1 1-1 0 0,13 45 0 0 0,3 10-1135 0 0,-25-76 891 0 0,1 0 1 0 0,-1-1-1 0 0,1 1 0 0 0,0 0 0 0 0,0-1 1 0 0,1 1-1 0 0,-1-1 0 0 0,1 0 0 0 0,0 0 0 0 0,0-1 1 0 0,0 1-1 0 0,0-1 0 0 0,6 4 0 0 0,-3-3-734 0 0,1 0-1 0 0,0-1 1 0 0,-1 0 0 0 0,1 0-1 0 0,0-1 1 0 0,0 0-1 0 0,16 2 1 0 0,-2-2-2837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2:01.4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403 848 1620 0 0,'16'-4'5205'0'0,"-8"0"-4508"0"0,1 0 0 0 0,-1 0 0 0 0,0-1-1 0 0,15-11 1 0 0,-15 9-502 0 0,0 0-1 0 0,0-1 1 0 0,0 0-1 0 0,-1 0 1 0 0,0 0-1 0 0,-1-1 1 0 0,0 0-1 0 0,0-1 1 0 0,-1 1-1 0 0,0-1 1 0 0,0 0-1 0 0,4-18 1 0 0,-8 25-21 0 0,0-1 0 0 0,0 0-1 0 0,-1 0 1 0 0,0 0 0 0 0,1 0 0 0 0,-1 0 0 0 0,-1 1 0 0 0,1-1 0 0 0,0 0-1 0 0,-1 0 1 0 0,0 0 0 0 0,0 0 0 0 0,0 1 0 0 0,-1-1 0 0 0,1 0 0 0 0,-1 1 0 0 0,-3-6-1 0 0,2 5-47 0 0,-1 0-1 0 0,1 0 1 0 0,-1 1-1 0 0,0 0 1 0 0,1 0-1 0 0,-2 0 1 0 0,1 0-1 0 0,0 0 1 0 0,0 1-1 0 0,-1 0 1 0 0,0 0-1 0 0,-5-2 1 0 0,-4 0 34 0 0,1 1 0 0 0,-1 0 0 0 0,0 1 0 0 0,0 1 0 0 0,-1 0 0 0 0,1 1 0 0 0,0 0 0 0 0,-25 5 0 0 0,12 0-16 0 0,0 2-1 0 0,1 1 1 0 0,-1 1-1 0 0,2 1 1 0 0,-39 20-1 0 0,53-24-124 0 0,-1 1 0 0 0,2 0-1 0 0,-1 1 1 0 0,1 0-1 0 0,0 0 1 0 0,0 1 0 0 0,1 1-1 0 0,0-1 1 0 0,1 1 0 0 0,0 1-1 0 0,1 0 1 0 0,0 0 0 0 0,-10 22-1 0 0,15-28-61 0 0,1 1-1 0 0,-1-1 0 0 0,1 1 1 0 0,0-1-1 0 0,1 1 1 0 0,-1 0-1 0 0,1-1 0 0 0,0 1 1 0 0,1 0-1 0 0,0-1 1 0 0,-1 1-1 0 0,2-1 0 0 0,-1 1 1 0 0,1-1-1 0 0,-1 0 1 0 0,1 1-1 0 0,1-1 0 0 0,-1 0 1 0 0,1 0-1 0 0,0 0 1 0 0,0-1-1 0 0,0 1 0 0 0,1-1 1 0 0,0 0-1 0 0,0 0 1 0 0,0 0-1 0 0,6 5 0 0 0,-3-4-54 0 0,0 1 0 0 0,0-2 0 0 0,1 1-1 0 0,-1-1 1 0 0,1 0 0 0 0,0 0 0 0 0,0-1 0 0 0,1 0-1 0 0,-1-1 1 0 0,1 1 0 0 0,-1-2 0 0 0,1 1-1 0 0,0-1 1 0 0,-1-1 0 0 0,1 1 0 0 0,0-2-1 0 0,9 0 1 0 0,0-3 44 0 0,0 0-1 0 0,0-1 1 0 0,0-1-1 0 0,30-16 1 0 0,60-42 1676 0 0,-78 45-759 0 0,-28 18-836 0 0,0-1-1 0 0,0 1 1 0 0,1 0-1 0 0,-1-1 1 0 0,0 1 0 0 0,1 0-1 0 0,-1 0 1 0 0,1 1-1 0 0,-1-1 1 0 0,1 0 0 0 0,-1 1-1 0 0,1 0 1 0 0,0 0-1 0 0,-1-1 1 0 0,1 1 0 0 0,-1 1-1 0 0,1-1 1 0 0,0 0-1 0 0,-1 1 1 0 0,1-1 0 0 0,-1 1-1 0 0,1 0 1 0 0,-1 0-1 0 0,1 0 1 0 0,-1 0 0 0 0,0 0-1 0 0,1 1 1 0 0,-1-1-1 0 0,0 0 1 0 0,0 1 0 0 0,0 0-1 0 0,0 0 1 0 0,0-1-1 0 0,-1 1 1 0 0,1 0 0 0 0,0 1-1 0 0,1 1 1 0 0,26 32 90 0 0,57 63 141 0 0,-77-90-211 0 0,1 0 0 0 0,0-1 0 0 0,0-1 0 0 0,0 1 0 0 0,1-2 0 0 0,0 0 0 0 0,0 0 0 0 0,14 5 0 0 0,-15-9-21 0 0,0 0 1 0 0,1-1-1 0 0,-1 0 0 0 0,0 0 1 0 0,1-1-1 0 0,-1-1 0 0 0,1 1 1 0 0,-1-2-1 0 0,0 1 0 0 0,0-2 1 0 0,1 1-1 0 0,-1-1 0 0 0,-1-1 1 0 0,1 0-1 0 0,9-5 0 0 0,19-10 20 0 0,-1-2-1 0 0,44-33 0 0 0,-5-5-13 0 0,-2-4-1 0 0,-3-3 1 0 0,-3-2-1 0 0,113-148 1 0 0,-150 175-48 0 0,41-74 0 0 0,-63 99 11 0 0,-1 0 0 0 0,-1 0 0 0 0,-1-1 0 0 0,0 0 1 0 0,-1 0-1 0 0,-1-1 0 0 0,0 0 0 0 0,1-23 0 0 0,-5 36 0 0 0,0-1-1 0 0,0 0 1 0 0,0 1-1 0 0,-1-1 1 0 0,0 0-1 0 0,0 1 1 0 0,0-1-1 0 0,-1 1 1 0 0,1-1-1 0 0,-1 1 1 0 0,-1 0-1 0 0,1 0 1 0 0,-1 0-1 0 0,0 0 1 0 0,0 0-1 0 0,-1 0 1 0 0,1 1-1 0 0,-1 0 1 0 0,0-1-1 0 0,0 2 1 0 0,0-1-1 0 0,-6-4 1 0 0,3 4 5 0 0,0 0 0 0 0,0 1 0 0 0,-1 0 0 0 0,1 0 0 0 0,-1 1 1 0 0,1 0-1 0 0,-1 0 0 0 0,0 0 0 0 0,0 1 0 0 0,0 0 0 0 0,0 1 0 0 0,0 0 0 0 0,0 0 0 0 0,0 1 1 0 0,-10 2-1 0 0,1 0 15 0 0,-1 2 1 0 0,1 0 0 0 0,-1 1 0 0 0,2 1-1 0 0,-1 1 1 0 0,1 0 0 0 0,0 1-1 0 0,0 1 1 0 0,1 0 0 0 0,1 1 0 0 0,0 0-1 0 0,0 2 1 0 0,1-1 0 0 0,1 2-1 0 0,-12 15 1 0 0,14-15-12 0 0,0 0-1 0 0,1 0 1 0 0,0 1 0 0 0,1 0-1 0 0,1 1 1 0 0,1-1-1 0 0,0 1 1 0 0,1 1 0 0 0,1-1-1 0 0,0 1 1 0 0,1 0-1 0 0,1-1 1 0 0,1 1 0 0 0,0 0-1 0 0,1 0 1 0 0,3 21-1 0 0,1-14 37 0 0,2 0 0 0 0,1-1 0 0 0,0 0 0 0 0,2-1 0 0 0,0 0-1 0 0,2 0 1 0 0,0-1 0 0 0,2 0 0 0 0,0-1 0 0 0,1 0 0 0 0,1-2-1 0 0,1 1 1 0 0,0-2 0 0 0,2 0 0 0 0,22 17 0 0 0,-21-20-136 0 0,1 0 0 0 0,0-2 0 0 0,0 0 0 0 0,1-1 0 0 0,1-1 1 0 0,0-2-1 0 0,0 0 0 0 0,34 8 0 0 0,-36-13-382 0 0,0 0 0 0 0,0-1 0 0 0,0-1 1 0 0,0-1-1 0 0,0 0 0 0 0,25-5 0 0 0,36-12-3589 0 0,-30-3-1754 0 0,-22 5-338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2:02.5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416 20 1540 0 0,'18'-19'11542'0'0,"-24"20"-11441"0"0,0 1-1 0 0,0 0 1 0 0,0 1 0 0 0,0-1 0 0 0,1 1 0 0 0,-1 0-1 0 0,1 0 1 0 0,-1 1 0 0 0,1 0 0 0 0,0 0-1 0 0,1 0 1 0 0,-7 6 0 0 0,-9 12 388 0 0,-23 30-1 0 0,6-2-186 0 0,2 1 0 0 0,3 2-1 0 0,2 2 1 0 0,2 1-1 0 0,3 0 1 0 0,2 2 0 0 0,-22 89-1 0 0,33-94-158 0 0,2 1 1 0 0,2 1-1 0 0,3 0 0 0 0,2-1 0 0 0,3 1 0 0 0,2 0 1 0 0,2 0-1 0 0,20 95 0 0 0,-8-88-61 0 0,2-1 0 0 0,3-1 1 0 0,3-1-1 0 0,2-1 0 0 0,3-2 0 0 0,2 0 0 0 0,2-2 0 0 0,63 76 1 0 0,-59-86-226 0 0,2-2 0 0 0,2-2 0 0 0,2-1 0 0 0,2-3-1 0 0,0-1 1 0 0,3-2 0 0 0,1-3 0 0 0,1-1 0 0 0,88 35 0 0 0,73 5-3005 0 0,-67-38-3216 0 0,-68-19-100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2:03.5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12 132 996 0 0,'-9'-43'8282'0'0,"8"34"-7323"0"0,0 0-1 0 0,1 0 0 0 0,0-1 1 0 0,1-11-1 0 0,-1 20-914 0 0,0 0 0 0 0,0 0 0 0 0,0-1 1 0 0,0 1-1 0 0,0 0 0 0 0,1 0 0 0 0,-1 0 0 0 0,0-1 0 0 0,1 1 1 0 0,-1 0-1 0 0,0 0 0 0 0,1 0 0 0 0,0 0 0 0 0,-1 0 0 0 0,1 0 1 0 0,-1 0-1 0 0,1 0 0 0 0,0 0 0 0 0,0 0 0 0 0,0 0 0 0 0,0 0 0 0 0,-1 1 1 0 0,1-1-1 0 0,0 0 0 0 0,0 0 0 0 0,0 1 0 0 0,1-1 0 0 0,-1 1 1 0 0,0-1-1 0 0,0 1 0 0 0,0 0 0 0 0,0-1 0 0 0,0 1 0 0 0,1 0 1 0 0,-1 0-1 0 0,0 0 0 0 0,0-1 0 0 0,0 1 0 0 0,1 1 0 0 0,-1-1 1 0 0,0 0-1 0 0,0 0 0 0 0,0 0 0 0 0,1 1 0 0 0,-1-1 0 0 0,0 0 0 0 0,0 1 1 0 0,0-1-1 0 0,2 2 0 0 0,4 1 4 0 0,-1 1 0 0 0,1 0 1 0 0,-1 0-1 0 0,0 1 0 0 0,0 0 0 0 0,7 6 1 0 0,23 28 97 0 0,-2 2 0 0 0,-2 1 0 0 0,49 82 0 0 0,59 150 70 0 0,-111-212-129 0 0,-3 1 0 0 0,-3 2 0 0 0,26 115 0 0 0,-39-130-27 0 0,-3 0 0 0 0,-3 1 0 0 0,-1 0-1 0 0,-3 0 1 0 0,-10 85 0 0 0,-4-54 154 0 0,-3-1 0 0 0,-5-1 0 0 0,-2 0 0 0 0,-4-2 0 0 0,-4-1 0 0 0,-3-2 0 0 0,-3-1 0 0 0,-3-2 0 0 0,-3-2 0 0 0,-57 68 0 0 0,75-104-224 0 0,-44 53 268 0 0,19-35-3067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2:04.8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908 138 260 0 0,'7'-10'3719'0'0,"-5"8"-3487"0"0,-1 0-1 0 0,1 1 1 0 0,-1-1 0 0 0,1 0-1 0 0,-1 0 1 0 0,0 0-1 0 0,1 0 1 0 0,-1 0 0 0 0,0 0-1 0 0,0 0 1 0 0,-1-1 0 0 0,1 1-1 0 0,0 0 1 0 0,-1-1-1 0 0,1 1 1 0 0,-1 0 0 0 0,0-1-1 0 0,0 1 1 0 0,0 0 0 0 0,0-1-1 0 0,0 1 1 0 0,-1-5 0 0 0,0 4-117 0 0,-1 1 0 0 0,1-1 0 0 0,-1 0 0 0 0,0 0 0 0 0,0 1 1 0 0,0-1-1 0 0,0 1 0 0 0,0-1 0 0 0,-1 1 0 0 0,1 0 0 0 0,-1 0 1 0 0,1 0-1 0 0,-1 0 0 0 0,-4-2 0 0 0,-5-2-6 0 0,0 1-1 0 0,0 0 0 0 0,0 1 1 0 0,0 0-1 0 0,-1 1 1 0 0,0 0-1 0 0,-16-1 1 0 0,-12 3 216 0 0,-1 1-1 0 0,1 2 1 0 0,0 2 0 0 0,-79 19 0 0 0,88-15-212 0 0,1 1 0 0 0,0 2 0 0 0,1 1-1 0 0,1 2 1 0 0,0 0 0 0 0,-49 34 0 0 0,71-43-96 0 0,1 0 1 0 0,0 0-1 0 0,0 1 0 0 0,0 0 0 0 0,1 0 1 0 0,0 0-1 0 0,0 1 0 0 0,0-1 1 0 0,1 1-1 0 0,0 0 0 0 0,0 0 1 0 0,1 1-1 0 0,0-1 0 0 0,0 1 0 0 0,1 0 1 0 0,-3 14-1 0 0,4-13-18 0 0,1 1 0 0 0,0 0-1 0 0,0-1 1 0 0,1 1 0 0 0,1-1 0 0 0,-1 1-1 0 0,2-1 1 0 0,-1 0 0 0 0,1 1 0 0 0,0-1-1 0 0,1 0 1 0 0,0-1 0 0 0,10 16 0 0 0,12 14-197 0 0,1 0 0 0 0,53 55-1 0 0,77 59-244 0 0,-96-96 299 0 0,-2 2 0 0 0,76 98 1 0 0,-126-144 142 0 0,-1 0-1 0 0,0 1 1 0 0,-1-1 0 0 0,-1 2-1 0 0,0-1 1 0 0,0 1 0 0 0,-1 0-1 0 0,5 27 1 0 0,-9-33 49 0 0,0 0 0 0 0,-1 0 1 0 0,0 0-1 0 0,0 1 0 0 0,-1-1 0 0 0,0 0 0 0 0,0 0 1 0 0,-1 0-1 0 0,0 0 0 0 0,-1-1 0 0 0,1 1 0 0 0,-1-1 0 0 0,-1 1 1 0 0,1-1-1 0 0,-2 0 0 0 0,1 0 0 0 0,-9 11 0 0 0,0-4 128 0 0,-1 0 0 0 0,-1-1 0 0 0,0 0 0 0 0,-1-1 0 0 0,0 0 0 0 0,0-2 0 0 0,-1 0 0 0 0,-1-1 0 0 0,0 0 0 0 0,-24 7 0 0 0,4-4 221 0 0,0-1 0 0 0,0-3 0 0 0,-2 0 0 0 0,-44 1 0 0 0,59-7-213 0 0,1-2 1 0 0,-1 0-1 0 0,1-2 0 0 0,0-1 1 0 0,-26-6-1 0 0,38 6-338 0 0,0 0 0 0 0,0-1-1 0 0,1-1 1 0 0,0 0-1 0 0,-12-7 1 0 0,17 8-268 0 0,0-1-1 0 0,0 1 1 0 0,0-1-1 0 0,1 0 1 0 0,-1 0 0 0 0,1-1-1 0 0,1 1 1 0 0,-1-1-1 0 0,-4-8 1 0 0,-2-17-5564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6:41.4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724 24 328 0 0,'12'-23'11593'0'0,"-67"73"-10618"0"0,3 3-1 0 0,-69 87 1 0 0,63-57-488 0 0,3 2 0 0 0,3 3 0 0 0,-56 132 0 0 0,57-91 77 0 0,-68 264-1 0 0,98-307-352 0 0,4 2 0 0 0,-7 115 0 0 0,22-170-107 0 0,2 0 0 0 0,1 1 0 0 0,2-1 0 0 0,1 0 0 0 0,1 0 0 0 0,2-1 0 0 0,2 1 0 0 0,1-2 0 0 0,19 44 0 0 0,-11-38-45 0 0,3-2 1 0 0,0 0-1 0 0,3-2 0 0 0,0 0 1 0 0,2-2-1 0 0,2-1 0 0 0,61 53 0 0 0,-51-53-162 0 0,1-2-1 0 0,2-2 0 0 0,0-2 1 0 0,2-1-1 0 0,1-2 0 0 0,65 21 1 0 0,39 1-479 0 0,-144-41 552 0 0,28 4-149 0 0,20 4-3 0 0,-49-9 151 0 0,33 9-505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2:05.1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38 952 0 0,'17'-37'10161'0'0,"-18"49"-8775"0"0,-8 40-1172 0 0,6-32 190 0 0,-2 9-204 0 0,2 0 0 0 0,1 1-1 0 0,2-1 1 0 0,1 0 0 0 0,6 45 0 0 0,-4-60-384 0 0,0 0 1 0 0,0 0-1 0 0,2 0 1 0 0,-1-1-1 0 0,2 1 1 0 0,0-1-1 0 0,0 0 1 0 0,1-1-1 0 0,1 0 1 0 0,0 0-1 0 0,0 0 1 0 0,2-1 0 0 0,12 12-1 0 0,-18-19-524 0 0,1 0-1 0 0,-1-1 1 0 0,1 0-1 0 0,0 0 1 0 0,0 0-1 0 0,7 2 1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2:05.5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 93 2032 0 0,'-24'-18'2400'0'0,"7"4"-659"0"0,1 2-333 0 0,-1 2-404 0 0,3-1-156 0 0,1 4-324 0 0,-1 0 28 0 0,3 0 72 0 0,-7 0-388 0 0,7 18-2592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2:06.4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521 253 1012 0 0,'3'-1'1549'0'0,"5"-1"-719"0"0,-1-1 1 0 0,0-1-1 0 0,0 0 0 0 0,0 0 1 0 0,0 0-1 0 0,8-8 0 0 0,-4 3-375 0 0,-1 0-1 0 0,-1 0 0 0 0,0-1 0 0 0,0 0 1 0 0,-1-1-1 0 0,8-14 0 0 0,-14 23-361 0 0,-1-1-1 0 0,1 0 1 0 0,-1 1-1 0 0,0-1 1 0 0,0 0-1 0 0,0 0 1 0 0,0 0 0 0 0,0 0-1 0 0,-1 0 1 0 0,1 0-1 0 0,-1 0 1 0 0,0 0-1 0 0,0 0 1 0 0,0 0 0 0 0,0 0-1 0 0,-1 0 1 0 0,1 0-1 0 0,-1 0 1 0 0,0 0-1 0 0,0 0 1 0 0,0 0 0 0 0,0 0-1 0 0,0 0 1 0 0,0 1-1 0 0,-1-1 1 0 0,0 0-1 0 0,1 1 1 0 0,-1-1 0 0 0,0 1-1 0 0,0 0 1 0 0,0 0-1 0 0,-1 0 1 0 0,1 0-1 0 0,0 0 1 0 0,-1 0 0 0 0,-4-2-1 0 0,-2-1 60 0 0,0 0 0 0 0,0 1 0 0 0,-1 0 0 0 0,1 0 0 0 0,-1 1 0 0 0,0 0 0 0 0,0 1 0 0 0,0 0 0 0 0,-19 0 0 0 0,-4 3-4 0 0,0 1 0 0 0,1 2 0 0 0,-1 1 0 0 0,1 2 1 0 0,0 1-1 0 0,0 2 0 0 0,1 1 0 0 0,0 1 1 0 0,1 2-1 0 0,1 1 0 0 0,-34 23 0 0 0,52-32-138 0 0,2 1 0 0 0,-1 1 0 0 0,1 0 0 0 0,0 0 0 0 0,1 0 0 0 0,0 1 0 0 0,1 1 0 0 0,-10 13 0 0 0,15-20-53 0 0,1 0 1 0 0,-1 1 0 0 0,0-1-1 0 0,1 0 1 0 0,0 1-1 0 0,0 0 1 0 0,0-1-1 0 0,0 1 1 0 0,1-1 0 0 0,-1 1-1 0 0,1 0 1 0 0,0 0-1 0 0,0-1 1 0 0,0 1 0 0 0,1 0-1 0 0,-1 0 1 0 0,1-1-1 0 0,0 1 1 0 0,0-1-1 0 0,0 1 1 0 0,0-1 0 0 0,1 1-1 0 0,-1-1 1 0 0,1 0-1 0 0,0 1 1 0 0,0-1 0 0 0,0 0-1 0 0,1 0 1 0 0,-1 0-1 0 0,4 3 1 0 0,1 0-108 0 0,0 0-1 0 0,0 0 1 0 0,0-1 0 0 0,1 0 0 0 0,0 0-1 0 0,0-1 1 0 0,0 0 0 0 0,0 0 0 0 0,1-1-1 0 0,-1 0 1 0 0,14 3 0 0 0,-8-4 39 0 0,0 0 1 0 0,-1-1-1 0 0,1 0 0 0 0,0-1 1 0 0,0-1-1 0 0,0 0 0 0 0,15-4 1 0 0,-11 1 266 0 0,-1 0 0 0 0,1-2 0 0 0,-1 0 0 0 0,0 0 0 0 0,-1-2 0 0 0,0 0 0 0 0,0-1 0 0 0,-1-1 0 0 0,0 0 0 0 0,0-1 0 0 0,24-24 0 0 0,17-33 1825 0 0,-54 66-1639 0 0,-4 5-311 0 0,0 0-1 0 0,0 0 1 0 0,1 1 0 0 0,-1-1 0 0 0,1 0 0 0 0,0 1 0 0 0,-1 4 0 0 0,1-4 9 0 0,-13 41-66 0 0,2 0 0 0 0,1 1 0 0 0,-3 51-1 0 0,-2 143-1580 0 0,12-135 485 0 0,-20 113-1 0 0,20-199 1042 0 0,-1 17-71 0 0,-2-1 0 0 0,-2 0 0 0 0,-19 50-1 0 0,25-77 151 0 0,-1 0 0 0 0,0 0-1 0 0,0 0 1 0 0,0-1 0 0 0,-1 0-1 0 0,0 0 1 0 0,0 0 0 0 0,-1 0-1 0 0,0-1 1 0 0,0 0 0 0 0,-1 0-1 0 0,0-1 1 0 0,1 1 0 0 0,-2-2-1 0 0,1 1 1 0 0,-1-1 0 0 0,1 0-1 0 0,-1 0 1 0 0,0-1 0 0 0,-11 3-1 0 0,14-5 47 0 0,0 0 1 0 0,0 0-1 0 0,0-1 0 0 0,0 1 0 0 0,0-1 0 0 0,0 0 0 0 0,0-1 0 0 0,0 1 1 0 0,0-1-1 0 0,0 0 0 0 0,0 0 0 0 0,0 0 0 0 0,0-1 0 0 0,0 0 0 0 0,1 0 1 0 0,-1 0-1 0 0,1 0 0 0 0,-1-1 0 0 0,1 0 0 0 0,0 0 0 0 0,0 0 1 0 0,0 0-1 0 0,0-1 0 0 0,-4-5 0 0 0,5 5 9 0 0,-1-1 1 0 0,1 0-1 0 0,1-1 1 0 0,-1 1-1 0 0,1 0 0 0 0,-1-1 1 0 0,2 1-1 0 0,-1-1 0 0 0,1 0 1 0 0,-1 1-1 0 0,2-1 1 0 0,-1 0-1 0 0,1 0 0 0 0,-1 0 1 0 0,2 0-1 0 0,-1 0 1 0 0,1 1-1 0 0,0-1 0 0 0,0 0 1 0 0,3-10-1 0 0,6-10 38 0 0,1 1 0 0 0,2 0-1 0 0,0 0 1 0 0,1 2 0 0 0,2 0-1 0 0,0 0 1 0 0,32-33 0 0 0,149-126 456 0 0,-193 179-533 0 0,404-301 1080 0 0,-236 183-29 0 0,-49 32 650 0 0,-121 88-1712 0 0,-1 0 0 0 0,0 0 0 0 0,1 0 0 0 0,-1 0 0 0 0,1 0-1 0 0,0 0 1 0 0,-1 0 0 0 0,1 1 0 0 0,0-1 0 0 0,-1 0 0 0 0,1 1 0 0 0,0 0-1 0 0,0-1 1 0 0,0 1 0 0 0,-1 0 0 0 0,1 0 0 0 0,0 0 0 0 0,0 0-1 0 0,2 0 1 0 0,-3 1-2 0 0,1 0 0 0 0,-1-1 0 0 0,0 1 0 0 0,0 0 0 0 0,1 0 0 0 0,-1 0-1 0 0,0 0 1 0 0,0 0 0 0 0,0 0 0 0 0,0 0 0 0 0,0 0 0 0 0,0 1 0 0 0,0-1-1 0 0,-1 0 1 0 0,1 0 0 0 0,0 1 0 0 0,-1-1 0 0 0,1 3 0 0 0,3 7-43 0 0,-2 0 0 0 0,0 1 0 0 0,0-1-1 0 0,0 22 1 0 0,-1-18-83 0 0,3 30-285 0 0,-2 0-1 0 0,-2 0 0 0 0,-2 0 0 0 0,-1 0 1 0 0,-14 59-1 0 0,15-96 367 0 0,2-4 37 0 0,-1 0 0 0 0,1-1 0 0 0,-1 0 0 0 0,0 1 0 0 0,0-1 0 0 0,0 0 0 0 0,-1 1 1 0 0,1-1-1 0 0,-1 0 0 0 0,0 0 0 0 0,0 0 0 0 0,0 0 0 0 0,0 0 0 0 0,0-1 0 0 0,-1 1 0 0 0,-3 3 0 0 0,4-5 8 0 0,1-3 13 0 0,0 0 0 0 0,0-1 0 0 0,0 1 0 0 0,0 0 0 0 0,0-1 0 0 0,0 1 0 0 0,1 0 0 0 0,-1-1 0 0 0,1 1 0 0 0,-1-1 0 0 0,1 1 0 0 0,0-1-1 0 0,0 1 1 0 0,0-1 0 0 0,0 1 0 0 0,1-1 0 0 0,-1 1 0 0 0,1-1 0 0 0,0 1 0 0 0,-1 0 0 0 0,1-1 0 0 0,0 1 0 0 0,2-3 0 0 0,27-55 114 0 0,-29 59-123 0 0,20-33-1 0 0,2 1 0 0 0,1 0 0 0 0,1 2-1 0 0,2 1 1 0 0,1 2 0 0 0,1 0-1 0 0,2 2 1 0 0,0 1 0 0 0,2 2-1 0 0,35-20 1 0 0,-60 38-19 0 0,1 1-1 0 0,-1 1 1 0 0,1-1-1 0 0,0 1 1 0 0,0 1 0 0 0,0 0-1 0 0,0 0 1 0 0,16-1-1 0 0,-22 3 17 0 0,0 0-1 0 0,0 0 0 0 0,0 1 1 0 0,0-1-1 0 0,0 1 0 0 0,0-1 0 0 0,0 1 1 0 0,0 0-1 0 0,-1 0 0 0 0,1 1 1 0 0,0-1-1 0 0,-1 0 0 0 0,1 1 0 0 0,0 0 1 0 0,-1 0-1 0 0,0-1 0 0 0,0 1 0 0 0,1 1 1 0 0,-1-1-1 0 0,0 0 0 0 0,-1 0 1 0 0,1 1-1 0 0,0-1 0 0 0,-1 1 0 0 0,1 0 1 0 0,-1-1-1 0 0,0 1 0 0 0,0 0 1 0 0,0 0-1 0 0,1 4 0 0 0,3 18 77 0 0,0 1 0 0 0,-2 0-1 0 0,-1 0 1 0 0,-3 47 0 0 0,0-52-311 0 0,0 1 0 0 0,2 0 0 0 0,0-1 0 0 0,1 1-1 0 0,2-1 1 0 0,0 1 0 0 0,12 36 0 0 0,-13-53-116 0 0,-1-1 0 0 0,1 1 0 0 0,0 0 0 0 0,0-1 1 0 0,0 0-1 0 0,1 1 0 0 0,-1-1 0 0 0,1-1 0 0 0,8 7 0 0 0,-7-6-444 0 0,0-1 1 0 0,0 0-1 0 0,0 0 0 0 0,0-1 1 0 0,1 1-1 0 0,0-1 1 0 0,-1 0-1 0 0,12 2 1 0 0,9 0-3700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2:07.3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600 955 580 0 0,'3'-2'2846'0'0,"11"-4"-2120"0"0,-1-1 1 0 0,1 0 0 0 0,-1-1 0 0 0,-1 0 0 0 0,0-1 0 0 0,0-1-1 0 0,13-14 1 0 0,-17 17-527 0 0,-1-2 0 0 0,0 1 0 0 0,0-1 0 0 0,-1 0 0 0 0,0 0 0 0 0,-1 0 0 0 0,0-1-1 0 0,0 0 1 0 0,-1 0 0 0 0,-1 0 0 0 0,4-13 0 0 0,-6 19-21 0 0,-1 1-1 0 0,1-1 1 0 0,-1 0 0 0 0,0 1-1 0 0,1-1 1 0 0,-2 0-1 0 0,1 1 1 0 0,0-1 0 0 0,-1 1-1 0 0,0-1 1 0 0,1 0 0 0 0,-1 1-1 0 0,-1-1 1 0 0,1 1-1 0 0,0 0 1 0 0,-1-1 0 0 0,0 1-1 0 0,0 0 1 0 0,-4-6 0 0 0,2 5-31 0 0,-1 1 1 0 0,1-1 0 0 0,-1 1 0 0 0,1 0 0 0 0,-1 0 0 0 0,0 0 0 0 0,0 1-1 0 0,0 0 1 0 0,0 0 0 0 0,-1 0 0 0 0,-9-2 0 0 0,-8 1 51 0 0,-1 0-1 0 0,1 2 1 0 0,0 0-1 0 0,-1 2 1 0 0,-25 3 0 0 0,3 3-64 0 0,0 1 1 0 0,0 2-1 0 0,-61 23 1 0 0,78-23-72 0 0,1 2 0 0 0,0 1 0 0 0,1 2-1 0 0,1 0 1 0 0,0 2 0 0 0,-29 24 0 0 0,49-35-117 0 0,-1 0-1 0 0,1 1 1 0 0,0 0-1 0 0,0 0 0 0 0,0 1 1 0 0,1-1-1 0 0,1 1 0 0 0,-1 0 1 0 0,1 0-1 0 0,1 1 0 0 0,-1-1 1 0 0,1 1-1 0 0,-3 15 1 0 0,6-19 21 0 0,-1 0 1 0 0,1 0 0 0 0,0 0 0 0 0,0 0 0 0 0,0 0 0 0 0,1 0 0 0 0,-1 0 0 0 0,1 0 0 0 0,1 0 0 0 0,-1 0 0 0 0,1-1 0 0 0,0 1 0 0 0,0 0 0 0 0,0-1-1 0 0,0 1 1 0 0,1-1 0 0 0,0 0 0 0 0,0 0 0 0 0,0 0 0 0 0,0 0 0 0 0,1 0 0 0 0,0-1 0 0 0,-1 0 0 0 0,1 1 0 0 0,0-1 0 0 0,6 2 0 0 0,-1 0 25 0 0,0 0 1 0 0,1-1-1 0 0,-1 0 1 0 0,1-1 0 0 0,0 0-1 0 0,0-1 1 0 0,0 0 0 0 0,0 0-1 0 0,0-1 1 0 0,1 0-1 0 0,-1-1 1 0 0,0 0 0 0 0,1-1-1 0 0,-1 0 1 0 0,0-1-1 0 0,0 0 1 0 0,0 0 0 0 0,15-6-1 0 0,-2-1 418 0 0,0-1-1 0 0,-1 0 0 0 0,0-2 1 0 0,-1-1-1 0 0,0 0 0 0 0,30-26 1 0 0,22-17 1763 0 0,-71 55-2169 0 0,-1 1 1 0 0,1-1 0 0 0,0 1 0 0 0,-1-1-1 0 0,1 1 1 0 0,-1 0 0 0 0,1 0 0 0 0,0 0-1 0 0,-1 0 1 0 0,1 0 0 0 0,0 0 0 0 0,-1 0-1 0 0,1 0 1 0 0,-1 1 0 0 0,1-1-1 0 0,0 0 1 0 0,-1 1 0 0 0,1 0 0 0 0,-1-1-1 0 0,1 1 1 0 0,-1 0 0 0 0,1 0 0 0 0,-1-1-1 0 0,0 1 1 0 0,0 0 0 0 0,1 1 0 0 0,-1-1-1 0 0,2 2 1 0 0,3 3-68 0 0,0 0 0 0 0,0 1-1 0 0,8 13 1 0 0,1 3-186 0 0,0-1-1 0 0,1-1 0 0 0,1 0 1 0 0,1-1-1 0 0,21 17 1 0 0,-33-31 234 0 0,1-1-1 0 0,0 0 1 0 0,1 0 0 0 0,-1-1 0 0 0,1 0-1 0 0,0 0 1 0 0,0-1 0 0 0,0 0 0 0 0,1 0-1 0 0,-1-1 1 0 0,0 0 0 0 0,1-1 0 0 0,0 1-1 0 0,-1-2 1 0 0,1 1 0 0 0,0-1 0 0 0,0-1-1 0 0,-1 1 1 0 0,13-4 0 0 0,14-5 5 0 0,0-2 0 0 0,-1-1 0 0 0,-1-2 0 0 0,0-1 0 0 0,0-1 0 0 0,-2-2 0 0 0,36-27 0 0 0,5-10-124 0 0,111-108-1 0 0,40-79-179 0 0,-183 190 304 0 0,-1-2-1 0 0,-4-1 1 0 0,30-60 0 0 0,-58 100 10 0 0,-1 0 1 0 0,0 0 0 0 0,-1 0 0 0 0,-1-1 0 0 0,0 1 0 0 0,-1-1 0 0 0,-1 0 0 0 0,1-20 0 0 0,-3 32 1 0 0,0-1 0 0 0,0 0 0 0 0,0 1 0 0 0,-1-1 0 0 0,0 0 0 0 0,0 1 0 0 0,0-1 0 0 0,0 1 0 0 0,-1 0 0 0 0,1-1 0 0 0,-1 1 0 0 0,0 0 0 0 0,0 0 0 0 0,-1 0 0 0 0,0 0 0 0 0,1 0 0 0 0,-1 0 0 0 0,0 1 0 0 0,-1 0 0 0 0,1-1 0 0 0,0 1 0 0 0,-1 0 0 0 0,0 1 0 0 0,0-1 0 0 0,0 1 0 0 0,0-1 0 0 0,0 1 0 0 0,0 1 0 0 0,-1-1 0 0 0,1 0 0 0 0,-1 1 0 0 0,-5-1 0 0 0,-3 0 5 0 0,0 1 0 0 0,0 1 0 0 0,0 0 1 0 0,1 1-1 0 0,-1 0 0 0 0,0 1 1 0 0,0 0-1 0 0,1 1 0 0 0,0 1 0 0 0,-1 0 1 0 0,1 0-1 0 0,0 1 0 0 0,1 1 1 0 0,0 0-1 0 0,-13 8 0 0 0,2 1 2 0 0,0 1 0 0 0,0 2-1 0 0,2-1 1 0 0,0 2 0 0 0,1 1 0 0 0,-19 25-1 0 0,25-27-1 0 0,1 0-1 0 0,0 1 1 0 0,1 0-1 0 0,1 1 1 0 0,1 0-1 0 0,1 0 1 0 0,1 1-1 0 0,1 0 1 0 0,0 1-1 0 0,-2 24 1 0 0,6-22 47 0 0,0 1 0 0 0,2 0 0 0 0,1-1 0 0 0,1 1 0 0 0,1-1 0 0 0,1 0 0 0 0,1 0 0 0 0,16 44 0 0 0,-11-42 32 0 0,1 0 0 0 0,1-1 0 0 0,1 0 0 0 0,2-1 0 0 0,0-1 0 0 0,1 0 1 0 0,2-1-1 0 0,0-1 0 0 0,1 0 0 0 0,29 23 0 0 0,-29-29-349 0 0,1-1 1 0 0,0 0-1 0 0,0-2 1 0 0,2-1-1 0 0,-1 0 0 0 0,1-1 1 0 0,1-2-1 0 0,0 0 1 0 0,0-1-1 0 0,1-2 1 0 0,-1 0-1 0 0,32 2 0 0 0,42-7-4028 0 0,-34-8-1568 0 0,-24 0-492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2:08.4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457 0 864 0 0,'0'0'11393'0'0,"-12"9"-10791"0"0,-1 2-198 0 0,0 1 0 0 0,1 0 1 0 0,0 1-1 0 0,1 0 0 0 0,-14 23 1 0 0,-45 83 956 0 0,54-90-1189 0 0,-141 295 1203 0 0,130-256-1110 0 0,4 1 1 0 0,-27 138 0 0 0,43-156-149 0 0,2 0 0 0 0,2 0-1 0 0,3 0 1 0 0,2 0 0 0 0,2 0 0 0 0,2-1 0 0 0,2 1 0 0 0,3-1 0 0 0,2-1 0 0 0,30 75 0 0 0,-15-59-34 0 0,3-2 0 0 0,2-1-1 0 0,3-2 1 0 0,3-1 0 0 0,2-3 0 0 0,3-1 0 0 0,58 57 0 0 0,-23-35-1 0 0,4-4-1 0 0,104 70 0 0 0,70 18-2724 0 0,-229-147 965 0 0,31 13-1 0 0,1-9-4573 0 0,-26-11-275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2:09.3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352 92 1932 0 0,'-10'-13'2231'0'0,"4"6"-714"0"0,0-1 0 0 0,1 0 0 0 0,0 0 0 0 0,0 0 0 0 0,0-1 0 0 0,-9-22 2626 0 0,17 53-3624 0 0,18 36-231 0 0,3-2 1 0 0,39 67-1 0 0,-6-10-162 0 0,-8-7-65 0 0,-5 2-1 0 0,35 134 1 0 0,-62-173-24 0 0,-2 2 0 0 0,-4 0 0 0 0,-2 0-1 0 0,-2 129 1 0 0,-10-164 21 0 0,-1-1-1 0 0,-1 0 1 0 0,-2 0-1 0 0,-2 0 1 0 0,-1-1-1 0 0,-1 0 1 0 0,-2-1-1 0 0,-2 0 1 0 0,-27 45-1 0 0,13-33 177 0 0,-2-1 0 0 0,-1-2 0 0 0,-3-1-1 0 0,-1-1 1 0 0,-69 57 0 0 0,-34 12 618 0 0,115-93-1760 0 0,-1 0 0 0 0,-1-2 0 0 0,-52 22 0 0 0,62-30-2367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2:16.4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13 448 0 0,'16'-13'7721'0'0,"-13"31"-7627"0"0,-3-16-116 0 0,-1 32 306 0 0,1-34-279 0 0,0 0 1 0 0,0 1-1 0 0,0-1 1 0 0,0 0-1 0 0,1 0 1 0 0,-1 0-1 0 0,0 0 0 0 0,0 1 1 0 0,0-1-1 0 0,0 0 1 0 0,0 0-1 0 0,0 0 1 0 0,0 0-1 0 0,0 0 1 0 0,1 0-1 0 0,-1 0 1 0 0,0 0-1 0 0,0 1 0 0 0,0-1 1 0 0,0 0-1 0 0,1 0 1 0 0,-1 0-1 0 0,0 0 1 0 0,0 0-1 0 0,0 0 1 0 0,0 0-1 0 0,0 0 1 0 0,1 0-1 0 0,-1 0 0 0 0,0 0 1 0 0,0 0-1 0 0,0 0 1 0 0,0 0-1 0 0,1 0 1 0 0,-1 0-1 0 0,0 0 1 0 0,0 0-1 0 0,0 0 1 0 0,0 0-1 0 0,1 0 1 0 0,-1 0-1 0 0,0-1 0 0 0,8-7 145 0 0,9-18-12 0 0,-13 20-112 0 0,-3 4-50 0 0,0 2 24 0 0,-1 0 0 0 0,1 0 0 0 0,-1 0 0 0 0,0 0 0 0 0,1 0 0 0 0,-1 0 0 0 0,0-1 1 0 0,1 1-1 0 0,-1 0 0 0 0,0 0 0 0 0,1 0 0 0 0,-1-1 0 0 0,0 1 0 0 0,1 0 0 0 0,-1 0 0 0 0,0-1 0 0 0,1 1 0 0 0,-1 0 0 0 0,0-1 1 0 0,0 1-1 0 0,0 0 0 0 0,1-1 0 0 0,-1 1 0 0 0,0 0 0 0 0,0-1 0 0 0,0 0 0 0 0,0 1 0 0 0,0 0-1 0 0,1-1 0 0 0,-1 1 1 0 0,0 0-1 0 0,0-1 0 0 0,0 1 1 0 0,0 0-1 0 0,0 0 0 0 0,0-1 1 0 0,1 1-1 0 0,-1 0 1 0 0,0 0-1 0 0,0-1 0 0 0,0 1 1 0 0,1 0-1 0 0,-1 0 0 0 0,0 0 1 0 0,0-1-1 0 0,1 1 1 0 0,-1 0-1 0 0,0 0 0 0 0,0 0 1 0 0,1 0-1 0 0,-1 0 0 0 0,0-1 1 0 0,1 1-1 0 0,-1 0 0 0 0,0 0 1 0 0,0 0-1 0 0,1 0 1 0 0,-1 0-1 0 0,0 0 0 0 0,1 0 1 0 0,-1 0-1 0 0,0 0 0 0 0,1 0 1 0 0,-1 0-1 0 0,0 0 0 0 0,0 0 1 0 0,1 1-1 0 0,-1-1 1 0 0,0 0-1 0 0,1 0 0 0 0,-1 0 1 0 0,0 0-1 0 0,0 0 0 0 0,1 1 1 0 0,-1-1-1 0 0,2 1 6 0 0,-14 42-145 0 0,12-41 137 0 0,-2 7-244 0 0,0-1-382 0 0,7-10 484 0 0,-4 1 197 0 0,-1 3-344 0 0,0-1 37 0 0,0 1 1 0 0,0-1-1 0 0,0 1 1 0 0,0 0-1 0 0,0-1 0 0 0,-1 1 1 0 0,1-1-1 0 0,-1 1 1 0 0,1-1-1 0 0,-1 1 1 0 0,1-1-1 0 0,-1 1 0 0 0,0-1 1 0 0,-1 2-1 0 0,-5 6-1143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8:54.8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1332 183 1280 0 0,'19'2'4249'0'0,"81"13"10362"0"0,-88-16-14444 0 0,-9 0 47 0 0,11-20 100 0 0,-12 15-284 0 0,0 0-1 0 0,-1 0 1 0 0,1-1-1 0 0,-1 1 1 0 0,-1 0-1 0 0,1-1 1 0 0,-1 1-1 0 0,0 0 1 0 0,-2-9-1 0 0,1 11-14 0 0,0 0 0 0 0,0 0 0 0 0,0 0 0 0 0,-1 0 0 0 0,0 1 0 0 0,0-1 0 0 0,0 0 0 0 0,0 1 0 0 0,0 0 0 0 0,-1 0 0 0 0,0-1 0 0 0,1 1 0 0 0,-1 1 0 0 0,0-1 0 0 0,-1 0 0 0 0,-6-4 0 0 0,-2 1 17 0 0,0-1 0 0 0,-1 2 0 0 0,0-1-1 0 0,-1 2 1 0 0,1 0 0 0 0,-1 0 0 0 0,1 1 0 0 0,-1 1 0 0 0,0 1 0 0 0,-24-1 0 0 0,-7 3 79 0 0,0 2 0 0 0,-46 9 0 0 0,5 3 69 0 0,0 4-1 0 0,-99 36 1 0 0,125-33-102 0 0,1 3 0 0 0,1 3 1 0 0,-96 61-1 0 0,136-77-72 0 0,0 1 0 0 0,1 0 0 0 0,1 2 0 0 0,1 0 0 0 0,0 0 0 0 0,-20 28 0 0 0,30-36-14 0 0,0 0 0 0 0,1 1-1 0 0,0 0 1 0 0,0 0 0 0 0,0 1 0 0 0,1-1 0 0 0,0 1 0 0 0,1-1 0 0 0,0 1 0 0 0,0 0 0 0 0,1 0-1 0 0,0 0 1 0 0,1 0 0 0 0,-1 0 0 0 0,2 0 0 0 0,-1 0 0 0 0,2 0 0 0 0,2 12 0 0 0,3 1-51 0 0,1-1 1 0 0,1 0-1 0 0,2-1 1 0 0,-1 0-1 0 0,2 0 1 0 0,1-1-1 0 0,0-1 1 0 0,1 0-1 0 0,24 22 1 0 0,20 16-98 0 0,83 60 0 0 0,-137-113 151 0 0,158 117-98 0 0,96 79 96 0 0,-218-164 115 0 0,-2 1 0 0 0,-2 2-1 0 0,-1 2 1 0 0,33 49 0 0 0,-56-71-47 0 0,-1 0 0 0 0,-1 1 0 0 0,0 1 0 0 0,-2-1 0 0 0,0 2 1 0 0,-1-1-1 0 0,-1 1 0 0 0,-1 0 0 0 0,-1 0 0 0 0,-1 0 0 0 0,1 35 0 0 0,-4-37 27 0 0,-2 0 0 0 0,0-1 0 0 0,-1 1 0 0 0,0 0 0 0 0,-2-1 0 0 0,0 0 0 0 0,-2 0 0 0 0,1 0 0 0 0,-2-1-1 0 0,-1 0 1 0 0,0 0 0 0 0,-1-1 0 0 0,-17 22 0 0 0,4-11 94 0 0,-1 0 0 0 0,-2-2-1 0 0,0 0 1 0 0,-2-2-1 0 0,-1-1 1 0 0,0-1 0 0 0,-1-2-1 0 0,-2-1 1 0 0,0-1 0 0 0,0-2-1 0 0,-2-1 1 0 0,0-2 0 0 0,0-1-1 0 0,-41 7 1 0 0,47-12-312 0 0,1-2 0 0 0,-1-1 1 0 0,-1-1-1 0 0,1-2 0 0 0,0-1 0 0 0,0-1 0 0 0,0-1 0 0 0,0-1 1 0 0,1-2-1 0 0,-1 0 0 0 0,1-2 0 0 0,1-1 0 0 0,-1-2 0 0 0,2 0 1 0 0,-1-2-1 0 0,2 0 0 0 0,0-2 0 0 0,-34-26 0 0 0,31 18-813 0 0,1-1 0 0 0,-25-30 0 0 0,40 41-338 0 0,2 0-1 0 0,-13-21 1 0 0,17 25-436 0 0,1-1 0 0 0,0 1 1 0 0,0-1-1 0 0,-3-18 1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8:55.7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13 261 1560 0 0,'-11'-62'9683'0'0,"10"47"-8031"0"0,0 0-1 0 0,3-24 1 0 0,-1 32-1388 0 0,0 0-1 0 0,0-1 0 0 0,0 1 0 0 0,1 0 0 0 0,0 0 0 0 0,1 0 0 0 0,0 0 0 0 0,0 0 0 0 0,0 1 0 0 0,1-1 0 0 0,-1 1 0 0 0,2 0 0 0 0,-1 0 0 0 0,1 0 0 0 0,8-8 0 0 0,-11 12-237 0 0,0 1 0 0 0,0-1-1 0 0,0 1 1 0 0,0 0 0 0 0,0 0-1 0 0,1-1 1 0 0,-1 1 0 0 0,0 1 0 0 0,1-1-1 0 0,-1 0 1 0 0,0 0 0 0 0,1 1-1 0 0,-1 0 1 0 0,1-1 0 0 0,-1 1-1 0 0,1 0 1 0 0,-1 0 0 0 0,1 0 0 0 0,2 1-1 0 0,-1 0-5 0 0,0 1 0 0 0,0-1 0 0 0,0 1-1 0 0,-1-1 1 0 0,1 1 0 0 0,0 0 0 0 0,-1 1 0 0 0,0-1-1 0 0,1 1 1 0 0,4 5 0 0 0,1 1 2 0 0,-1 1 0 0 0,0 1 0 0 0,0 0 0 0 0,-1 0 0 0 0,0 0 0 0 0,7 19 0 0 0,-1 4 53 0 0,-2 0 0 0 0,-1 1 0 0 0,10 69 0 0 0,-2 111 423 0 0,-14-142-334 0 0,-4 136 107 0 0,-2-89 1379 0 0,18-173-1201 0 0,11-45-529 0 0,4 1 0 0 0,5 1 1 0 0,4 2-1 0 0,52-89 0 0 0,-64 135-14 0 0,35-47 1 0 0,-52 81 8 0 0,0 1 1 0 0,0 0 0 0 0,1 0 0 0 0,1 1-1 0 0,0 1 1 0 0,0 0 0 0 0,27-15 0 0 0,-37 24 58 0 0,0 1 0 0 0,1-1 0 0 0,0 0 0 0 0,-1 1 0 0 0,1 0 0 0 0,0 0 0 0 0,-1 0 0 0 0,1 0 0 0 0,0 1 0 0 0,0-1 0 0 0,0 1 0 0 0,0 0 0 0 0,0 0 1 0 0,0 0-1 0 0,0 1 0 0 0,-1-1 0 0 0,1 1 0 0 0,6 2 0 0 0,-4 0 8 0 0,-2-1 0 0 0,1 1 0 0 0,0 0 0 0 0,0 1 0 0 0,-1-1 0 0 0,0 1 0 0 0,0 0 0 0 0,0 0 0 0 0,0 0 0 0 0,-1 1 0 0 0,6 7 0 0 0,3 9 9 0 0,-1 2 0 0 0,-1-1 0 0 0,0 2 0 0 0,9 36 0 0 0,-2 8 152 0 0,18 136 0 0 0,-15 73-102 0 0,-15-190-46 0 0,-4-68 148 0 0,0-5 167 0 0,4-35-139 0 0,10-42-251 0 0,3 0 0 0 0,2 1 0 0 0,4 1-1 0 0,2 1 1 0 0,2 1 0 0 0,3 1 0 0 0,46-63 0 0 0,-52 85 42 0 0,2 0-1 0 0,40-40 1 0 0,-55 64 7 0 0,1 0 1 0 0,0 0 0 0 0,1 1 0 0 0,0 1-1 0 0,1 1 1 0 0,0 0 0 0 0,0 0-1 0 0,31-10 1 0 0,-42 17 20 0 0,1 1 0 0 0,-1 0 0 0 0,1 0 1 0 0,-1 0-1 0 0,1 1 0 0 0,-1 0 0 0 0,1 0 0 0 0,-1 0 0 0 0,1 0 0 0 0,-1 1 0 0 0,1-1 0 0 0,-1 1 1 0 0,0 0-1 0 0,1 1 0 0 0,6 2 0 0 0,-6-1 2 0 0,1 0 0 0 0,-1 1 0 0 0,0 0 0 0 0,0 0 0 0 0,0 0 0 0 0,0 0 0 0 0,-1 1 0 0 0,0 0 0 0 0,8 10 0 0 0,-2 2 24 0 0,-1 0-1 0 0,-1 0 1 0 0,0 1 0 0 0,-1 0-1 0 0,-1 0 1 0 0,4 24-1 0 0,4 32 124 0 0,2 75-1 0 0,-12-98-162 0 0,1-1-1 0 0,3 1 0 0 0,2-1 0 0 0,23 71 0 0 0,-29-111-296 0 0,1 0-1 0 0,0 0 1 0 0,0 0 0 0 0,1-1 0 0 0,9 11-1 0 0,14 7-2777 0 0,6-12-4018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8:56.4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488 414 232 0 0,'3'0'4706'0'0,"14"2"-2963"0"0,-3-7 1132 0 0,-8 3-2706 0 0,-1-1 1 0 0,0 0-1 0 0,0 0 0 0 0,0-1 0 0 0,0 0 0 0 0,-1 1 0 0 0,1-2 0 0 0,-1 1 1 0 0,0 0-1 0 0,0-1 0 0 0,0 0 0 0 0,-1 0 0 0 0,0 0 0 0 0,0 0 1 0 0,3-8-1 0 0,0 1 390 0 0,0 0 0 0 0,-2-1 0 0 0,1 1 0 0 0,-2-1 1 0 0,0 0-1 0 0,2-17 0 0 0,-4 22-273 0 0,-2 1 0 0 0,1-1 1 0 0,-1 1-1 0 0,-1-1 0 0 0,1 1 1 0 0,-1 0-1 0 0,0-1 0 0 0,-1 1 1 0 0,0 0-1 0 0,0 1 0 0 0,0-1 1 0 0,-1 0-1 0 0,0 1 0 0 0,-10-12 1 0 0,6 8-107 0 0,-1 0 1 0 0,0 0-1 0 0,-1 1 1 0 0,0 1-1 0 0,-1-1 1 0 0,0 2-1 0 0,-18-11 1 0 0,16 12-135 0 0,0 0-1 0 0,0 2 1 0 0,-1-1-1 0 0,0 2 1 0 0,1 0-1 0 0,-1 0 1 0 0,0 1-1 0 0,-1 1 1 0 0,1 0-1 0 0,0 1 1 0 0,0 1-1 0 0,0 0 1 0 0,0 1-1 0 0,0 1 1 0 0,0 0-1 0 0,0 0 1 0 0,1 2-1 0 0,0 0 1 0 0,-25 12-1 0 0,24-10-8 0 0,2 1 0 0 0,-1 0-1 0 0,1 1 1 0 0,0 0 0 0 0,1 1-1 0 0,0 0 1 0 0,1 1 0 0 0,0 0-1 0 0,0 1 1 0 0,1 0 0 0 0,1 0 0 0 0,0 1-1 0 0,1 0 1 0 0,0 0 0 0 0,1 1-1 0 0,0-1 1 0 0,2 2 0 0 0,-7 26-1 0 0,8-22-40 0 0,1-1-1 0 0,1 0 1 0 0,1 1-1 0 0,1-1 0 0 0,0 1 1 0 0,1-1-1 0 0,7 27 0 0 0,-6-33-26 0 0,0-1 0 0 0,0-1 0 0 0,2 1 1 0 0,-1 0-1 0 0,1-1 0 0 0,1 0 0 0 0,0 0 0 0 0,0-1 0 0 0,1 1 0 0 0,0-1 0 0 0,0-1 0 0 0,1 0 0 0 0,12 10 0 0 0,-16-15-3 0 0,0 0 0 0 0,0 0-1 0 0,1-1 1 0 0,0 0 0 0 0,-1 1 0 0 0,1-2-1 0 0,0 1 1 0 0,0 0 0 0 0,0-1-1 0 0,0 0 1 0 0,0 0 0 0 0,1-1-1 0 0,-1 1 1 0 0,8-2 0 0 0,-4 1-3 0 0,0-2 0 0 0,0 0 0 0 0,-1 0 0 0 0,1 0 0 0 0,0-1 0 0 0,-1 0 1 0 0,14-8-1 0 0,2-3 54 0 0,-1-1 0 0 0,-1-1 0 0 0,-1-1 0 0 0,30-29 0 0 0,120-134 1039 0 0,-158 166-801 0 0,-12 13-247 0 0,-1 0 1 0 0,0 1 0 0 0,1-1-1 0 0,-1 1 1 0 0,1-1 0 0 0,-1 0 0 0 0,1 1-1 0 0,-1-1 1 0 0,1 1 0 0 0,-1-1-1 0 0,1 1 1 0 0,-1 0 0 0 0,1-1 0 0 0,0 1-1 0 0,-1-1 1 0 0,1 1 0 0 0,0 0-1 0 0,-1 0 1 0 0,1-1 0 0 0,0 1 0 0 0,0 0-1 0 0,-1 0 1 0 0,1 0 0 0 0,0 0-1 0 0,0 0 1 0 0,-1 0 0 0 0,1 0 0 0 0,0 0-1 0 0,0 0 1 0 0,-1 0 0 0 0,1 0-1 0 0,0 1 1 0 0,-1-1 0 0 0,1 0 0 0 0,0 0-1 0 0,-1 1 1 0 0,1-1 0 0 0,0 0-1 0 0,-1 1 1 0 0,1-1 0 0 0,0 1 0 0 0,-1-1-1 0 0,1 1 1 0 0,-1-1 0 0 0,1 1-1 0 0,-1-1 1 0 0,1 1 0 0 0,-1 0 0 0 0,0-1-1 0 0,1 1 1 0 0,-1 0 0 0 0,0-1-1 0 0,1 1 1 0 0,-1 0 0 0 0,0-1 0 0 0,1 2-1 0 0,2 8 29 0 0,0 0-1 0 0,-1 0 1 0 0,3 15-1 0 0,-2-7 14 0 0,5 12-22 0 0,1-1 0 0 0,2 0 0 0 0,0-1 0 0 0,17 29 0 0 0,-23-48-345 0 0,0-1 1 0 0,1 1-1 0 0,0-1 1 0 0,0 0 0 0 0,0-1-1 0 0,1 1 1 0 0,0-1-1 0 0,1-1 1 0 0,-1 1-1 0 0,2-1 1 0 0,-1-1 0 0 0,0 1-1 0 0,1-2 1 0 0,0 1-1 0 0,0-1 1 0 0,14 4-1 0 0,-18-7-445 0 0,-1 0 0 0 0,1 0 0 0 0,0-1 0 0 0,0 0 0 0 0,0 0 0 0 0,-1 0 0 0 0,1-1-1 0 0,0 1 1 0 0,0-1 0 0 0,-1 0 0 0 0,1-1 0 0 0,-1 1 0 0 0,9-4 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6:47.7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1 130 1248 0 0,'7'-10'14473'0'0,"-3"7"-14479"0"0,-1 1 1 0 0,1 0-1 0 0,0 0 1 0 0,0 0-1 0 0,0 0 1 0 0,0 1-1 0 0,8-3 1 0 0,-4 2 3 0 0,-6 1 10 0 0,14-3 2 0 0,38-9 38 0 0,-52 12-37 0 0,28-7 19 0 0,-27 8-24 0 0,5-2-4 0 0,1 0 0 0 0,-1 0 0 0 0,0-1 0 0 0,9-3 0 0 0,-1 0-18 0 0,-14 6 29 0 0,42-19-87 0 0,-8 0-171 0 0,-35 18 213 0 0,21-11-561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8:56.8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166 156 952 0 0,'-13'-42'5581'0'0,"-20"-49"4167"0"0,32 68-6810 0 0,5 33-2854 0 0,0 6-1 0 0,-2 1 0 0 0,0-1 0 0 0,0 1 1 0 0,-2 0-1 0 0,0 0 0 0 0,-1 0 0 0 0,-3 17 0 0 0,1-9-7 0 0,-55 414 1730 0 0,-9 144 1112 0 0,67-434-2676 0 0,1-130-716 0 0,1 0 0 0 0,1 0-1 0 0,1 0 1 0 0,0-1 0 0 0,13 32 0 0 0,-16-47 128 0 0,0 0 0 0 0,1 0 1 0 0,-1-1-1 0 0,1 1 0 0 0,0-1 1 0 0,0 0-1 0 0,0 1 1 0 0,0-1-1 0 0,0 0 0 0 0,0 0 1 0 0,0 0-1 0 0,1 0 0 0 0,4 2 1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8:57.1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40 356 1216 0 0,'3'-131'10349'0'0,"1"81"-6331"0"0,19-95 0 0 0,-22 142-3937 0 0,0 0 1 0 0,0 1-1 0 0,0-1 0 0 0,0 0 0 0 0,0 0 1 0 0,1 0-1 0 0,3-4 0 0 0,-5 7-75 0 0,0-1 0 0 0,0 1 0 0 0,0 0 0 0 0,1 0 0 0 0,-1 0 0 0 0,0 0 0 0 0,0-1 0 0 0,0 1 0 0 0,0 0 0 0 0,1 0 0 0 0,-1 0 0 0 0,0 0 0 0 0,0 0 0 0 0,0 0 0 0 0,1 0 0 0 0,-1-1 0 0 0,0 1 0 0 0,0 0 0 0 0,0 0 0 0 0,1 0 0 0 0,-1 0 0 0 0,0 0 0 0 0,0 0 0 0 0,1 0 0 0 0,-1 0 0 0 0,0 0 0 0 0,0 0 0 0 0,0 0 0 0 0,1 0 0 0 0,-1 0 0 0 0,0 0-1 0 0,0 1 1 0 0,1-1 0 0 0,-1 0 0 0 0,0 0 0 0 0,6 16 82 0 0,-4 9-55 0 0,-2 0 1 0 0,0 0-1 0 0,-8 45 1 0 0,4-31-24 0 0,-31 244 142 0 0,-13 179 1553 0 0,46-381-1202 0 0,9 89-1 0 0,-4-137-488 0 0,2-1 1 0 0,1 0-1 0 0,1 0 0 0 0,2-1 1 0 0,22 51-1 0 0,-29-77-196 0 0,0-1-1 0 0,1 1 0 0 0,-1-1 1 0 0,1 0-1 0 0,0 0 1 0 0,0 0-1 0 0,1 0 1 0 0,-1-1-1 0 0,1 1 0 0 0,0-1 1 0 0,0 0-1 0 0,0 0 1 0 0,0 0-1 0 0,5 2 1 0 0,-6-4-364 0 0,1 0 1 0 0,-1 0 0 0 0,0 0 0 0 0,0 0 0 0 0,1 0-1 0 0,-1-1 1 0 0,1 0 0 0 0,-1 0 0 0 0,0 0-1 0 0,1 0 1 0 0,-1 0 0 0 0,1-1 0 0 0,-1 1 0 0 0,0-1-1 0 0,1 0 1 0 0,-1 0 0 0 0,0 0 0 0 0,0-1-1 0 0,0 1 1 0 0,0-1 0 0 0,6-3 0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8:57.5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30 2688 0 0,'-11'3'13622'0'0,"56"-10"-12992"0"0,1 1 0 0 0,47 1 1 0 0,-14 2-1038 0 0,28-2-1080 0 0,-47 4-1142 0 0,2-3-4748 0 0,-43 3 3480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8:58.2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635 353 580 0 0,'26'-12'9762'0'0,"-20"4"-9045"0"0,0 0 0 0 0,-1 0 0 0 0,-1-1 0 0 0,1 1 0 0 0,-1-1 0 0 0,-1 0 0 0 0,5-17 0 0 0,-4 12-476 0 0,1 1 0 0 0,0-1 1 0 0,9-14-1 0 0,-11 22-81 0 0,1 0 0 0 0,-1 0 0 0 0,-1 0 0 0 0,1 0 0 0 0,-1-1 0 0 0,0 1 0 0 0,-1-1 0 0 0,0 1 1 0 0,0-1-1 0 0,0 0 0 0 0,-1 1 0 0 0,0-8 0 0 0,0 11-82 0 0,-1-1 0 0 0,1 1-1 0 0,-1-1 1 0 0,0 1 0 0 0,0 0 0 0 0,0-1 0 0 0,0 1 0 0 0,-1 0 0 0 0,1 0 0 0 0,-1 0 0 0 0,0 0 0 0 0,0 0-1 0 0,0 0 1 0 0,0 1 0 0 0,-1-1 0 0 0,1 1 0 0 0,-1-1 0 0 0,1 1 0 0 0,-1 0 0 0 0,0 0 0 0 0,0 0 0 0 0,0 0-1 0 0,0 1 1 0 0,-6-3 0 0 0,-11-2-3 0 0,0 0 0 0 0,-1 1 0 0 0,1 1 0 0 0,-1 1 0 0 0,0 1 0 0 0,0 1 0 0 0,0 1 0 0 0,0 1 0 0 0,0 1 0 0 0,0 0 0 0 0,0 2 0 0 0,1 0 0 0 0,-1 1 0 0 0,1 2 0 0 0,0 0 0 0 0,1 0 0 0 0,0 2 0 0 0,0 1 0 0 0,1 0 0 0 0,-18 14 0 0 0,31-21-75 0 0,1 1-1 0 0,-1 0 1 0 0,1 0-1 0 0,0 0 1 0 0,0 0 0 0 0,1 1-1 0 0,-1 0 1 0 0,1-1-1 0 0,0 1 1 0 0,1 0 0 0 0,-1 1-1 0 0,1-1 1 0 0,0 0-1 0 0,0 1 1 0 0,-2 10 0 0 0,3-9-30 0 0,1 1 0 0 0,0-1 0 0 0,0 1-1 0 0,1-1 1 0 0,0 0 0 0 0,0 0 0 0 0,1 1 0 0 0,0-1 0 0 0,0 0 0 0 0,0 0 0 0 0,4 6 0 0 0,7 10-62 0 0,0-1-1 0 0,1-1 1 0 0,1-1-1 0 0,1 0 0 0 0,0-1 1 0 0,22 20-1 0 0,64 52-94 0 0,-61-57 67 0 0,-2 2 0 0 0,69 81 0 0 0,-103-110 146 0 0,0 0-1 0 0,-1 0 1 0 0,1 0-1 0 0,-1 0 1 0 0,-1 1 0 0 0,0-1-1 0 0,0 1 1 0 0,0 0 0 0 0,-1 0-1 0 0,0 0 1 0 0,-1 0 0 0 0,1 0-1 0 0,-2 0 1 0 0,1 1-1 0 0,-1-1 1 0 0,0 0 0 0 0,-1 1-1 0 0,0-1 1 0 0,0 0 0 0 0,-1 0-1 0 0,0 0 1 0 0,-1 0 0 0 0,1 0-1 0 0,-2 0 1 0 0,1-1-1 0 0,-1 1 1 0 0,0-1 0 0 0,0 0-1 0 0,-1 0 1 0 0,-7 8 0 0 0,-3 0 79 0 0,0 0-1 0 0,-1-1 1 0 0,0-1 0 0 0,-1-1 0 0 0,-1 0 0 0 0,0-1 0 0 0,0-1 0 0 0,-1-1 0 0 0,0 0 0 0 0,-1-1-1 0 0,0-2 1 0 0,0 0 0 0 0,-26 4 0 0 0,34-8-205 0 0,0 0 0 0 0,0-1 1 0 0,0 0-1 0 0,0-1 0 0 0,0 0 0 0 0,-1-1 0 0 0,1-1 1 0 0,0 0-1 0 0,0 0 0 0 0,1-1 0 0 0,-1-1 0 0 0,0 0 1 0 0,1-1-1 0 0,0 0 0 0 0,0 0 0 0 0,0-1 0 0 0,1 0 1 0 0,0-1-1 0 0,0-1 0 0 0,1 1 0 0 0,0-2 0 0 0,0 1 1 0 0,1-1-1 0 0,-8-11 0 0 0,4 4-817 0 0,2-1 1 0 0,0 0-1 0 0,-7-19 0 0 0,-6-25-7073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8:58.6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3 278 40 0 0,'-1'-5'646'0'0,"0"0"0"0"0,1 0 0 0 0,-1 0 0 0 0,1 0 0 0 0,0 0 0 0 0,0 1 0 0 0,1-1 0 0 0,-1 0-1 0 0,1 0 1 0 0,0 0 0 0 0,1 0 0 0 0,-1 1 0 0 0,4-9 0 0 0,4-5 937 0 0,1 1 0 0 0,14-20 0 0 0,-15 23-189 0 0,1-1 0 0 0,9-22 0 0 0,6-25 2380 0 0,-24 60-3480 0 0,-23 22 2 0 0,12-3-270 0 0,2 0 0 0 0,0 0 0 0 0,0 1 0 0 0,2 0 0 0 0,0 0 0 0 0,1 1 0 0 0,1-1 0 0 0,1 1 0 0 0,0 0 0 0 0,2 0 1 0 0,0 0-1 0 0,1 1 0 0 0,1-1 0 0 0,4 26 0 0 0,-2-28-378 0 0,1 0 0 0 0,0 0 1 0 0,2 0-1 0 0,-1 0 0 0 0,2-1 1 0 0,0 0-1 0 0,1-1 0 0 0,1 1 0 0 0,0-1 1 0 0,1-1-1 0 0,1 0 0 0 0,0 0 1 0 0,1-1-1 0 0,0-1 0 0 0,26 20 1 0 0,-31-27-315 0 0,0 0 0 0 0,0-1-1 0 0,0 0 1 0 0,9 3 0 0 0,18 1-4444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8:58.9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186 84 2228 0 0,'-19'-19'3365'0'0,"3"5"-785"0"0,-3 0-716 0 0,1 5-464 0 0,3 2-388 0 0,-1 0-220 0 0,1 4-216 0 0,-1-2-68 0 0,1 3 16 0 0,-5-2-584 0 0,3 10-768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8:59.9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609 309 828 0 0,'11'7'4394'0'0,"-4"-8"-4211"0"0,-1 0-1 0 0,1-1 0 0 0,-1 0 0 0 0,0 0 0 0 0,0 0 0 0 0,0 0 0 0 0,0-1 0 0 0,0 0 0 0 0,-1 0 0 0 0,1-1 0 0 0,-1 0 0 0 0,0 1 0 0 0,0-2 1 0 0,0 1-1 0 0,0-1 0 0 0,-1 1 0 0 0,0-1 0 0 0,5-7 0 0 0,-6 7 133 0 0,1 1 1 0 0,-1-1-1 0 0,0 0 0 0 0,0 0 1 0 0,-1 0-1 0 0,1 0 0 0 0,-1 0 1 0 0,0 0-1 0 0,-1 0 0 0 0,1-1 1 0 0,-1 1-1 0 0,0-1 0 0 0,-1 1 1 0 0,1-1-1 0 0,-1 0 0 0 0,0 1 1 0 0,-1-1-1 0 0,1 1 0 0 0,-1-1 1 0 0,0 0-1 0 0,-3-10 0 0 0,-1 8-47 0 0,0 0 0 0 0,0 1-1 0 0,0-1 1 0 0,-1 1 0 0 0,0 0-1 0 0,-1 0 1 0 0,1 1 0 0 0,-1 0-1 0 0,-1 0 1 0 0,1 1-1 0 0,-1 0 1 0 0,0 0 0 0 0,0 0-1 0 0,0 1 1 0 0,-1 1 0 0 0,1-1-1 0 0,-1 1 1 0 0,0 1 0 0 0,-16-3-1 0 0,1 1-189 0 0,-1 1 0 0 0,-1 1 0 0 0,1 1 0 0 0,0 1 0 0 0,0 2 0 0 0,-27 4 0 0 0,18 0-34 0 0,1 1 0 0 0,0 1 0 0 0,0 3 0 0 0,-58 25 0 0 0,79-30-102 0 0,1 0 0 0 0,-1 0 0 0 0,1 1 0 0 0,1 0 0 0 0,-1 1 0 0 0,1 0 0 0 0,0 1 0 0 0,1 0 1 0 0,0 1-1 0 0,0 0 0 0 0,1 0 0 0 0,1 1 0 0 0,0 0 0 0 0,0 0 0 0 0,-9 22 0 0 0,14-25-52 0 0,0 1 0 0 0,0-1-1 0 0,1 0 1 0 0,0 1 0 0 0,1-1-1 0 0,-1 1 1 0 0,2-1-1 0 0,-1 1 1 0 0,1-1 0 0 0,1 1-1 0 0,0-1 1 0 0,0 0 0 0 0,0 1-1 0 0,1-1 1 0 0,0 0 0 0 0,1-1-1 0 0,-1 1 1 0 0,2-1 0 0 0,-1 1-1 0 0,1-1 1 0 0,0-1 0 0 0,0 1-1 0 0,1-1 1 0 0,0 1 0 0 0,0-2-1 0 0,1 1 1 0 0,-1-1 0 0 0,1 0-1 0 0,1 0 1 0 0,-1-1 0 0 0,0 0-1 0 0,1 0 1 0 0,0-1 0 0 0,0 0-1 0 0,0 0 1 0 0,0-1-1 0 0,1 0 1 0 0,-1 0 0 0 0,0-1-1 0 0,1 0 1 0 0,-1-1 0 0 0,1 0-1 0 0,-1 0 1 0 0,1-1 0 0 0,-1 0-1 0 0,1 0 1 0 0,8-3 0 0 0,-4-1 286 0 0,1 0 0 0 0,-2 0 0 0 0,1-2 1 0 0,-1 1-1 0 0,0-2 0 0 0,0 0 0 0 0,-1 0 1 0 0,0-1-1 0 0,0 0 0 0 0,-1-1 0 0 0,9-11 1 0 0,9-14 963 0 0,-2-1 0 0 0,24-44 1 0 0,-37 58-602 0 0,0 7-257 0 0,-12 15-276 0 0,-1 0 0 0 0,0 0 0 0 0,0 0 0 0 0,1 0 0 0 0,-1 0 0 0 0,0-1 0 0 0,1 1 1 0 0,-1 0-1 0 0,0 0 0 0 0,0 0 0 0 0,1 0 0 0 0,-1 0 0 0 0,0 1 0 0 0,0-1 0 0 0,1 0 0 0 0,-1 0 0 0 0,0 0 0 0 0,0 0 0 0 0,1 0 0 0 0,-1 0 0 0 0,0 0 1 0 0,0 0-1 0 0,1 1 0 0 0,-1-1 0 0 0,0 0 0 0 0,0 0 0 0 0,0 0 0 0 0,1 0 0 0 0,-1 1 0 0 0,0-1 0 0 0,0 0 0 0 0,0 0 0 0 0,0 1 0 0 0,0-1 0 0 0,1 0 0 0 0,7 35 234 0 0,-8-34-235 0 0,73 749-1170 0 0,-65-600 1264 0 0,-7 1 0 0 0,-6 0-1 0 0,-28 172 1 0 0,27-289 78 0 0,-1 0 0 0 0,-2-1 0 0 0,-20 52 1 0 0,25-76-128 0 0,0 1 1 0 0,0-1 0 0 0,-1 0 0 0 0,0-1 0 0 0,-1 1 0 0 0,0-1 0 0 0,0 0 0 0 0,-1-1 0 0 0,0 1 0 0 0,0-1-1 0 0,-1 0 1 0 0,1-1 0 0 0,-2 0 0 0 0,1 0 0 0 0,-1-1 0 0 0,-14 7 0 0 0,17-10-16 0 0,0 0-1 0 0,-1-1 1 0 0,1 0 0 0 0,0 0-1 0 0,0-1 1 0 0,0 1 0 0 0,-1-1 0 0 0,1 0-1 0 0,0-1 1 0 0,0 0 0 0 0,-1 0 0 0 0,1 0-1 0 0,0-1 1 0 0,0 0 0 0 0,0 0 0 0 0,0 0-1 0 0,1-1 1 0 0,-1 1 0 0 0,1-2 0 0 0,-1 1-1 0 0,1-1 1 0 0,-8-6 0 0 0,6 3-21 0 0,-1 0 1 0 0,2 0 0 0 0,-1-1-1 0 0,1 1 1 0 0,0-2-1 0 0,1 1 1 0 0,0 0 0 0 0,0-1-1 0 0,1 0 1 0 0,0 0-1 0 0,0 0 1 0 0,1-1 0 0 0,-3-15-1 0 0,3-1-79 0 0,2-1 0 0 0,0 0-1 0 0,2 0 1 0 0,1 0 0 0 0,1 1-1 0 0,1-1 1 0 0,1 1 0 0 0,2 0 0 0 0,10-28-1 0 0,14-26-319 0 0,60-113 0 0 0,-38 97 267 0 0,4 4 1 0 0,4 1 0 0 0,103-116 0 0 0,245-220 705 0 0,-356 374-555 0 0,37-43 129 0 0,16-16-128 0 0,-99 105-23 0 0,-2 1-115 0 0,0 1 0 0 0,0 1 0 0 0,1-1 0 0 0,0 1 0 0 0,-1 0 0 0 0,13-6 0 0 0,-16 9 72 0 0,-1 1 1 0 0,1 0-1 0 0,0-1 1 0 0,0 1-1 0 0,0 0 0 0 0,-1 0 1 0 0,1 0-1 0 0,0 0 1 0 0,0 0-1 0 0,0 0 0 0 0,-1 1 1 0 0,1-1-1 0 0,0 1 1 0 0,0-1-1 0 0,-1 1 0 0 0,1-1 1 0 0,0 1-1 0 0,-1 0 0 0 0,1 0 1 0 0,-1 0-1 0 0,1 0 1 0 0,-1 0-1 0 0,1 0 0 0 0,-1 1 1 0 0,0-1-1 0 0,0 0 1 0 0,1 1-1 0 0,-1-1 0 0 0,0 1 1 0 0,0-1-1 0 0,1 3 1 0 0,11 17-193 0 0,-1 1 0 0 0,-1 0 1 0 0,-1 0-1 0 0,-1 1 0 0 0,0 1 1 0 0,7 38-1 0 0,-8-20 54 0 0,-1 0 0 0 0,-2 1 1 0 0,-2 43-1 0 0,-3-63 145 0 0,-1 0 0 0 0,-5 24-1 0 0,1-35 207 0 0,-2-14 125 0 0,-2-17 49 0 0,9 9-229 0 0,1-1 0 0 0,-1 1 0 0 0,2 0 0 0 0,-1 0 0 0 0,2 1 0 0 0,-1-1 0 0 0,1 0 1 0 0,9-17-1 0 0,4-6 311 0 0,22-32 1 0 0,-25 45-263 0 0,5-9-16 0 0,1 1 0 0 0,1 2 0 0 0,2 0 0 0 0,0 1 0 0 0,2 1 0 0 0,1 1 0 0 0,1 1-1 0 0,0 1 1 0 0,38-21 0 0 0,-60 39-164 0 0,1 0 0 0 0,-1 1 0 0 0,1 0 1 0 0,0 0-1 0 0,0 0 0 0 0,0 0 0 0 0,0 1 0 0 0,0 0 0 0 0,0 0 0 0 0,0 0 0 0 0,0 0 0 0 0,0 1 0 0 0,1 0 1 0 0,-1 0-1 0 0,0 1 0 0 0,0-1 0 0 0,0 1 0 0 0,0 0 0 0 0,0 1 0 0 0,0-1 0 0 0,0 1 0 0 0,0 0 0 0 0,0 0 1 0 0,-1 0-1 0 0,1 1 0 0 0,-1 0 0 0 0,1 0 0 0 0,-1 0 0 0 0,0 0 0 0 0,0 0 0 0 0,-1 1 0 0 0,1 0 0 0 0,-1 0 0 0 0,0 0 1 0 0,1 0-1 0 0,3 8 0 0 0,8 18-245 0 0,0 1 1 0 0,-2 0 0 0 0,-1 1 0 0 0,11 47-1 0 0,-15-44-917 0 0,3-1 0 0 0,1 0 0 0 0,28 55 0 0 0,-16-54-1681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00.9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411 1246 980 0 0,'3'0'2606'0'0,"14"-1"227"0"0,-5-1-2379 0 0,0 0 1 0 0,-1-1 0 0 0,1-1 0 0 0,-1 0 0 0 0,0 0 0 0 0,0-1-1 0 0,-1 0 1 0 0,17-12 0 0 0,-5 2-85 0 0,-1-1 0 0 0,36-34 0 0 0,-50 43-9 0 0,-1 1-1 0 0,-1-1 0 0 0,1 0 0 0 0,-1-1 0 0 0,0 1 0 0 0,0-1 0 0 0,-1 0 0 0 0,0 0 1 0 0,-1 0-1 0 0,3-11 0 0 0,-5 15-245 0 0,0 0-1 0 0,0 0 1 0 0,-1 0 0 0 0,1-1-1 0 0,-1 1 1 0 0,0 0 0 0 0,-1 0 0 0 0,1 0-1 0 0,-1 0 1 0 0,1 0 0 0 0,-1 0-1 0 0,0 0 1 0 0,-1 0 0 0 0,1 0 0 0 0,-1 1-1 0 0,0-1 1 0 0,0 0 0 0 0,0 1-1 0 0,0-1 1 0 0,0 1 0 0 0,-1 0 0 0 0,0 0-1 0 0,1 0 1 0 0,-5-3 0 0 0,-1 0-34 0 0,-1 0 0 0 0,1 1 0 0 0,-1 0 1 0 0,-1 0-1 0 0,1 1 0 0 0,-1 0 0 0 0,0 0 0 0 0,0 2 1 0 0,0-1-1 0 0,0 1 0 0 0,0 0 0 0 0,0 1 0 0 0,-1 0 1 0 0,1 1-1 0 0,-15 1 0 0 0,-4 1 11 0 0,1 2-1 0 0,-1 0 1 0 0,0 2-1 0 0,-34 12 1 0 0,35-9-39 0 0,1 2 0 0 0,1 0 1 0 0,0 2-1 0 0,0 1 1 0 0,1 1-1 0 0,1 1 1 0 0,-31 27-1 0 0,46-35-49 0 0,0 1 0 0 0,0 0 1 0 0,1 1-1 0 0,1 0 0 0 0,0 0 0 0 0,0 1 0 0 0,1 0 0 0 0,-8 18 1 0 0,11-21-34 0 0,0 1 0 0 0,1 0 1 0 0,0-1-1 0 0,1 1 1 0 0,0 0-1 0 0,0 0 1 0 0,1 0-1 0 0,0 0 1 0 0,0 0-1 0 0,1 0 1 0 0,0-1-1 0 0,1 1 0 0 0,3 11 1 0 0,-3-13-51 0 0,1 1 0 0 0,0-1 1 0 0,0 0-1 0 0,1 0 0 0 0,0 0 1 0 0,0 0-1 0 0,0-1 0 0 0,1 1 1 0 0,0-1-1 0 0,1 0 0 0 0,-1-1 1 0 0,1 1-1 0 0,0-1 0 0 0,0 0 1 0 0,1-1-1 0 0,-1 1 0 0 0,1-1 1 0 0,0-1-1 0 0,0 1 0 0 0,1-1 1 0 0,-1 0-1 0 0,0-1 0 0 0,1 0 0 0 0,9 1 1 0 0,-3 0-64 0 0,1-2 1 0 0,0 0-1 0 0,0-1 1 0 0,0 0 0 0 0,0-1-1 0 0,0-1 1 0 0,0 0-1 0 0,0-1 1 0 0,-1-1-1 0 0,0 0 1 0 0,28-12 0 0 0,-2-4 616 0 0,-1-2 1 0 0,-1-2 0 0 0,0-2 0 0 0,-2-1 0 0 0,-1-2 0 0 0,45-47 0 0 0,-80 75-464 0 0,0 1 0 0 0,0-1 0 0 0,1 1 0 0 0,-1-1-1 0 0,0 1 1 0 0,0 0 0 0 0,1-1 0 0 0,-1 1 0 0 0,0 0 0 0 0,1-1-1 0 0,-1 1 1 0 0,0 0 0 0 0,1-1 0 0 0,-1 1 0 0 0,0 0 0 0 0,1 0-1 0 0,-1-1 1 0 0,0 1 0 0 0,1 0 0 0 0,-1 0 0 0 0,1 0 0 0 0,-1-1-1 0 0,1 1 1 0 0,-1 0 0 0 0,1 0 0 0 0,-1 0 0 0 0,0 0 0 0 0,1 0 0 0 0,-1 0-1 0 0,1 0 1 0 0,-1 0 0 0 0,1 0 0 0 0,-1 0 0 0 0,1 0 0 0 0,-1 1-1 0 0,0-1 1 0 0,1 0 0 0 0,-1 0 0 0 0,1 0 0 0 0,-1 0 0 0 0,1 1-1 0 0,-1-1 1 0 0,0 0 0 0 0,1 0 0 0 0,-1 1 0 0 0,0-1 0 0 0,1 0-1 0 0,-1 1 1 0 0,0-1 0 0 0,1 0 0 0 0,-1 1 0 0 0,0-1 0 0 0,0 1-1 0 0,0-1 1 0 0,1 0 0 0 0,-1 1 0 0 0,0-1 0 0 0,0 1 0 0 0,0 0 0 0 0,7 37 120 0 0,-5-19-149 0 0,4 4-129 0 0,1 0 0 0 0,1 0 0 0 0,1-1 0 0 0,1 0 1 0 0,1 0-1 0 0,1-1 0 0 0,1-1 0 0 0,17 22 0 0 0,-24-35 119 0 0,-1 0-1 0 0,1-1 1 0 0,1 0-1 0 0,-1 0 1 0 0,1 0-1 0 0,0-1 1 0 0,1 0-1 0 0,-1 0 1 0 0,1-1-1 0 0,0 0 1 0 0,0 0-1 0 0,0 0 1 0 0,0-2 0 0 0,1 1-1 0 0,-1-1 1 0 0,1 0-1 0 0,0 0 1 0 0,0-1-1 0 0,0-1 1 0 0,-1 1-1 0 0,1-1 1 0 0,0-1-1 0 0,0 0 1 0 0,0 0-1 0 0,10-3 1 0 0,9-5 12 0 0,1-2 0 0 0,-1 0 1 0 0,-1-2-1 0 0,0-1 0 0 0,-1-2 0 0 0,-1 0 1 0 0,42-36-1 0 0,148-156 55 0 0,-215 208-40 0 0,77-84 946 0 0,86-120 0 0 0,-129 155-235 0 0,-2-1 0 0 0,-3-2-1 0 0,-2-1 1 0 0,27-73 0 0 0,-44 98-472 0 0,-2-1 0 0 0,-1 0 1 0 0,-1 0-1 0 0,-2-1 0 0 0,-1 0 0 0 0,-1-58 1 0 0,-2 73-220 0 0,-2 0 0 0 0,0 0 0 0 0,0 0 1 0 0,-1 0-1 0 0,-1 1 0 0 0,-1-1 0 0 0,0 1 0 0 0,-1 0 0 0 0,0 1 1 0 0,-1-1-1 0 0,-1 1 0 0 0,0 0 0 0 0,0 1 0 0 0,-1 0 1 0 0,-17-17-1 0 0,20 24-48 0 0,1 0 0 0 0,-1 1 0 0 0,0 0 0 0 0,0 0 1 0 0,0 0-1 0 0,0 1 0 0 0,-1 0 0 0 0,1 0 0 0 0,-1 1 0 0 0,0 0 0 0 0,1 0 1 0 0,-1 0-1 0 0,-12-1 0 0 0,9 3-34 0 0,0 0 0 0 0,0 1 0 0 0,0-1 0 0 0,0 2 0 0 0,1 0 0 0 0,-1 0 0 0 0,0 0 1 0 0,1 1-1 0 0,-10 5 0 0 0,0 1-81 0 0,1 1 1 0 0,0 1-1 0 0,0 0 1 0 0,1 1-1 0 0,0 1 1 0 0,1 1-1 0 0,1 1 1 0 0,-24 28-1 0 0,19-16 13 0 0,1 1-1 0 0,1 1 1 0 0,1 1 0 0 0,2 1-1 0 0,1 0 1 0 0,2 1 0 0 0,1 0-1 0 0,1 1 1 0 0,2 0-1 0 0,1 0 1 0 0,2 1 0 0 0,1 0-1 0 0,0 45 1 0 0,5-33 281 0 0,2 1 1 0 0,2-1-1 0 0,1-1 1 0 0,3 1-1 0 0,2-1 1 0 0,1-1 0 0 0,3 0-1 0 0,1-1 1 0 0,31 58-1 0 0,-36-81-38 0 0,1-1-1 0 0,1 0 0 0 0,0-1 1 0 0,1 0-1 0 0,1-1 1 0 0,1 0-1 0 0,31 24 1 0 0,-33-30-144 0 0,1-1 0 0 0,0-1 1 0 0,1-1-1 0 0,0 0 1 0 0,0-1-1 0 0,0 0 0 0 0,1-1 1 0 0,0-1-1 0 0,0-1 0 0 0,26 3 1 0 0,8-3-884 0 0,0-3 0 0 0,0-1 1 0 0,84-13-1 0 0,-14-6-10196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05.2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276 614 888 0 0,'61'-140'8602'0'0,"54"-57"-3431"0"0,-115 196-5159 0 0,0 1-1 0 0,0-1 0 0 0,0 1 1 0 0,0 0-1 0 0,0-1 1 0 0,0 1-1 0 0,1 0 0 0 0,-1-1 1 0 0,0 1-1 0 0,0 0 0 0 0,0-1 1 0 0,1 1-1 0 0,-1 0 0 0 0,0-1 1 0 0,0 1-1 0 0,1 0 1 0 0,-1 0-1 0 0,0-1 0 0 0,0 1 1 0 0,1 0-1 0 0,-1 0 0 0 0,0 0 1 0 0,1 0-1 0 0,-1-1 0 0 0,0 1 1 0 0,1 0-1 0 0,-1 0 1 0 0,0 0-1 0 0,1 0 0 0 0,-1 0 1 0 0,1 0-1 0 0,-1 0 0 0 0,0 0 1 0 0,1 0-1 0 0,-1 0 0 0 0,0 0 1 0 0,1 0-1 0 0,-1 0 1 0 0,1 0-1 0 0,-1 0 0 0 0,0 0 1 0 0,1 0-1 0 0,-1 1 0 0 0,0-1 1 0 0,1 0-1 0 0,-1 0 0 0 0,0 0 1 0 0,1 1-1 0 0,-1-1 1 0 0,0 0-1 0 0,0 0 0 0 0,1 1 1 0 0,-1-1-1 0 0,0 0 0 0 0,0 0 1 0 0,1 1-1 0 0,-1-1 1 0 0,0 0-1 0 0,0 1 0 0 0,0-1 1 0 0,0 0-1 0 0,0 1 0 0 0,1-1 1 0 0,-1 0-1 0 0,0 1 0 0 0,0-1 1 0 0,0 1-1 0 0,0-1 1 0 0,5 27 433 0 0,-5 6-137 0 0,-2-1 0 0 0,-10 64 0 0 0,-24 62 96 0 0,33-144-365 0 0,-194 645 1174 0 0,27-99-520 0 0,154-504-582 0 0,-21 93 512 0 0,37-148-468 0 0,11-10-95 0 0,-1-8-49 0 0,-1 0 0 0 0,0-1-1 0 0,-1 0 1 0 0,7-24 0 0 0,-5 14-15 0 0,368-1161 164 0 0,-303 932 643 0 0,-64 220-688 0 0,52-154 316 0 0,-53 166-395 0 0,1 1 0 0 0,1 1 0 0 0,1-1 0 0 0,1 2-1 0 0,25-31 1 0 0,-33 46-35 0 0,0 1 1 0 0,0 0-1 0 0,1 0 0 0 0,0 0 0 0 0,0 1 0 0 0,0 0 0 0 0,0 0 0 0 0,1 1 0 0 0,0 0 1 0 0,9-3-1 0 0,-11 5-2 0 0,-1 1 0 0 0,0 0 0 0 0,1 0 0 0 0,-1 0 0 0 0,1 0 0 0 0,-1 1 0 0 0,1 0 0 0 0,0 0-1 0 0,-1 1 1 0 0,1 0 0 0 0,-1-1 0 0 0,1 2 0 0 0,-1-1 0 0 0,0 1 0 0 0,0 0 0 0 0,1 0 0 0 0,6 4 0 0 0,1 2 13 0 0,0 0 0 0 0,0 1 0 0 0,-1 1 0 0 0,-1 0 0 0 0,1 1 0 0 0,-2 0 0 0 0,15 19 0 0 0,-9-9 20 0 0,-2 2 0 0 0,-1-1 0 0 0,19 46 0 0 0,-8-4-8 0 0,-4 1-1 0 0,18 99 1 0 0,-22-77 58 0 0,-5 1 0 0 0,1 114 0 0 0,-2 23 259 0 0,-2-80-240 0 0,37 307 2 0 0,-19-334-2359 0 0,-21-109 1215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05.6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 84 404 0 0,'-3'0'1940'0'0,"-77"-26"13261"0"0,91 22-14236 0 0,179-16 345 0 0,35-2-2106 0 0,0 11-3795 0 0,-185 12 2714 0 0,0-1-3185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17.4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1 528 0 0,'0'0'3427'0'0,"1"12"-1615"0"0,26 55 1823 0 0,-15-39-3267 0 0,-1 1 1 0 0,-1 1-1 0 0,-1-1 1 0 0,5 37-1 0 0,9 83 455 0 0,6 54-60 0 0,-17-122-560 0 0,-10-66-35 0 0,1 0 1 0 0,0 0 0 0 0,1-1-1 0 0,1 1 1 0 0,0-1 0 0 0,11 19-1 0 0,-15-31-141 0 0,1 1 0 0 0,0-1 1 0 0,0 0-1 0 0,0 0 0 0 0,0 0 0 0 0,0 0 0 0 0,0-1 0 0 0,1 1 0 0 0,-1 0 0 0 0,1-1 0 0 0,-1 0 0 0 0,1 1 0 0 0,-1-1 1 0 0,1 0-1 0 0,0 0 0 0 0,0-1 0 0 0,2 2 0 0 0,56 4 218 0 0,-38-4-182 0 0,220 3 68 0 0,-93-5-127 0 0,65 5-11 0 0,297 11 28 0 0,651 31 30 0 0,-294-17-65 0 0,114 1-380 0 0,251-12-191 0 0,-377-37 502 0 0,-391 8 11 0 0,-184 7 82 0 0,1011-5-868 0 0,-937 9 181 0 0,635 11 216 0 0,-466-4 130 0 0,357-7-461 0 0,-359-13 575 0 0,101-4-88 0 0,4-13 155 0 0,-546 24 145 0 0,548-24-10 0 0,475 24 119 0 0,-559 17-97 0 0,79 4 157 0 0,-175 1-171 0 0,134 7 108 0 0,555 40 318 0 0,-1110-63-377 0 0,873 38 442 0 0,-481-28-380 0 0,143 5 30 0 0,60-18-28 0 0,-242-4-62 0 0,491-29-135 0 0,-196 5 69 0 0,153-8 255 0 0,-419 4 56 0 0,-12 2-42 0 0,526 17-169 0 0,-623 12-27 0 0,-94-1-94 0 0,21-14-15 0 0,-22 0 16 0 0,478 26 110 0 0,166-6 55 0 0,-362-19-159 0 0,-343 19-22 0 0,197 27 1 0 0,-104 0 85 0 0,-187-26-2 0 0,0-2 0 0 0,84-9 0 0 0,-134 8-22 0 0,280-43 468 0 0,115-30-355 0 0,-333 59-129 0 0,68-24-1 0 0,-33 8-279 0 0,13 1 82 0 0,-110 29 205 0 0,1-1-8 0 0,21-8-63 0 0,-22 8 56 0 0,20-10-49 0 0,-16-28 269 0 0,-5 28-176 0 0,0 1-1 0 0,0 0 1 0 0,7-19 0 0 0,12-18 63 0 0,3 1 1 0 0,2 1-1 0 0,45-62 1 0 0,-46 71-158 0 0,11-17-37 0 0,-34 52 85 0 0,6-9-64 0 0,-5 8 362 0 0,9-10-1110 0 0,-11 12 809 0 0,-1 0 0 0 0,1 0 0 0 0,0 0 0 0 0,0 0 0 0 0,0 0 0 0 0,0 0 0 0 0,0 0 0 0 0,-1 0-1 0 0,1 0 1 0 0,0 0 0 0 0,0 0 0 0 0,0 0 0 0 0,0 0 0 0 0,0 0 0 0 0,-1 0 0 0 0,1 0 0 0 0,0 0-1 0 0,0 0 1 0 0,0 0 0 0 0,0 0 0 0 0,0 0 0 0 0,-1 0 0 0 0,1-1 0 0 0,0 1 0 0 0,0 0 0 0 0,-1-1-277 0 0,1 1 277 0 0,0 0 0 0 0,0 0 0 0 0,0-1 0 0 0,0 1 0 0 0,0 0 0 0 0,0 0-1 0 0,0 0 1 0 0,0 0 0 0 0,0 0 0 0 0,0-1 0 0 0,0 1 0 0 0,0 0 0 0 0,0 0 0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06.1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90 1660 0 0,'-7'-8'11719'0'0,"8"4"-11507"0"0,1 1 0 0 0,1 0 0 0 0,-1 0 0 0 0,0 0 0 0 0,1 0 0 0 0,-1 0 0 0 0,1 1 0 0 0,0-1 0 0 0,0 1 0 0 0,0 0 0 0 0,0 0 0 0 0,0 0 0 0 0,1 0 0 0 0,-1 0 0 0 0,1 1 0 0 0,-1-1 0 0 0,1 1 0 0 0,0 0 0 0 0,-1 0 0 0 0,1 1 0 0 0,0-1 0 0 0,-1 1 0 0 0,7-1 0 0 0,-2 1-219 0 0,0-1 1 0 0,0 2-1 0 0,-1-1 1 0 0,1 1-1 0 0,0 0 0 0 0,-1 0 1 0 0,1 1-1 0 0,0 0 0 0 0,-1 0 1 0 0,0 1-1 0 0,9 4 1 0 0,-5 1-55 0 0,-1-1 0 0 0,-1 1 0 0 0,0 1 0 0 0,0 0 0 0 0,0 0 0 0 0,-1 1 0 0 0,0 0 0 0 0,-1 0 0 0 0,0 1 0 0 0,-1 0 1 0 0,8 19-1 0 0,-2-1-61 0 0,-1 0 1 0 0,-2 1-1 0 0,9 48 1 0 0,-13-33 256 0 0,-1 1 1 0 0,-3 47-1 0 0,-1-73 384 0 0,3-36-243 0 0,0 0 1 0 0,1-1 0 0 0,1 1 0 0 0,13-28-1 0 0,40-86-218 0 0,-35 87-27 0 0,1 1-1 0 0,2 2 1 0 0,2 0-1 0 0,48-52 1 0 0,-69 84-37 0 0,0 2 0 0 0,1-1 0 0 0,0 1 0 0 0,0 0-1 0 0,0 1 1 0 0,1 0 0 0 0,0 0 0 0 0,13-5 0 0 0,-19 10 5 0 0,0-1 0 0 0,-1 1 0 0 0,1-1 0 0 0,0 1 0 0 0,-1 0 0 0 0,1 0-1 0 0,0 1 1 0 0,-1-1 0 0 0,1 0 0 0 0,0 1 0 0 0,-1-1 0 0 0,1 1 0 0 0,-1 0 0 0 0,1 0 0 0 0,-1 0 0 0 0,1 0 0 0 0,-1 1-1 0 0,1-1 1 0 0,-1 1 0 0 0,0-1 0 0 0,0 1 0 0 0,0 0 0 0 0,0 0 0 0 0,0 0 0 0 0,0 0 0 0 0,1 2 0 0 0,5 7 33 0 0,0-1 0 0 0,-1 1 1 0 0,10 21-1 0 0,14 36 126 0 0,24 81 0 0 0,-3-6-8 0 0,-48-133-182 0 0,8 20-1453 0 0,1-2-1 0 0,29 49 1 0 0,-38-70 1062 0 0,1 0 0 0 0,1 0 0 0 0,-1 0 0 0 0,1-1 0 0 0,0 0 0 0 0,0 0 0 0 0,1-1 0 0 0,-1 0 0 0 0,1 0 0 0 0,1 0 0 0 0,-1-1 0 0 0,1 0 0 0 0,-1-1 0 0 0,1 1 0 0 0,12 2 0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06.5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88 1276 0 0,'-10'-28'11041'0'0,"11"27"-10905"0"0,2-1 99 0 0,-1 0-1 0 0,0 0 0 0 0,1 0 0 0 0,-1 0 1 0 0,1 1-1 0 0,0-1 0 0 0,5-1 0 0 0,53-14 853 0 0,27 5-2032 0 0,174 2 0 0 0,-112 7-6530 0 0,-129 3 3830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06.9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394 1 168 0 0,'-3'1'2330'0'0,"-53"19"9575"0"0,55-20-11832 0 0,0 1 0 0 0,0-1 0 0 0,0 1-1 0 0,0 0 1 0 0,1-1 0 0 0,-1 1 0 0 0,0 0 0 0 0,0-1-1 0 0,0 1 1 0 0,1 0 0 0 0,-1 0 0 0 0,1 0 0 0 0,-1-1-1 0 0,0 1 1 0 0,1 0 0 0 0,-1 0 0 0 0,0 2-1 0 0,-23 130 1259 0 0,5 2-1 0 0,-3 271 0 0 0,24-250-1212 0 0,-8 222 47 0 0,5-371-118 0 0,1 0 1 0 0,-1-1 0 0 0,0 1 0 0 0,-1 0-1 0 0,1-1 1 0 0,-2 1 0 0 0,1-1 0 0 0,0 1-1 0 0,-1-1 1 0 0,0 0 0 0 0,-1 0 0 0 0,1-1-1 0 0,-1 1 1 0 0,0-1 0 0 0,-1 0 0 0 0,1 0-1 0 0,-1 0 1 0 0,0 0 0 0 0,0-1 0 0 0,-1 0-1 0 0,1 0 1 0 0,-1 0 0 0 0,0-1 0 0 0,0 0 0 0 0,0 0-1 0 0,0 0 1 0 0,-1-1 0 0 0,1 0 0 0 0,-12 2-1 0 0,-101 19 3237 0 0,116-23-3093 0 0,28-2-605 0 0,107-11-1853 0 0,92-10-2884 0 0,-78-1-3112 0 0,-95 13 1868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07.3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884 81 4076 0 0,'0'-4'581'0'0,"0"0"0"0"0,0-1 0 0 0,-1 1-1 0 0,1 0 1 0 0,-1-1 0 0 0,0 1 0 0 0,0 0-1 0 0,0 0 1 0 0,0 0 0 0 0,-1 0 0 0 0,1 0-1 0 0,-1 0 1 0 0,0 0 0 0 0,-1 0 0 0 0,1 1-1 0 0,-1-1 1 0 0,-3-3 0 0 0,5 6-520 0 0,0 1-1 0 0,0-1 1 0 0,0 1 0 0 0,0-1 0 0 0,0 1-1 0 0,0-1 1 0 0,0 1 0 0 0,0 0 0 0 0,0 0-1 0 0,0 0 1 0 0,-1-1 0 0 0,1 1 0 0 0,0 0-1 0 0,0 0 1 0 0,0 1 0 0 0,0-1 0 0 0,0 0-1 0 0,0 0 1 0 0,0 0 0 0 0,0 1 0 0 0,0-1-1 0 0,0 0 1 0 0,0 1 0 0 0,0-1-1 0 0,0 1 1 0 0,-1 0 0 0 0,-23 18 1105 0 0,6 2-833 0 0,1 1 1 0 0,1 1 0 0 0,1 0 0 0 0,1 2 0 0 0,2-1 0 0 0,-12 29 0 0 0,7-18-160 0 0,-202 483 902 0 0,40 17-312 0 0,154-454-568 0 0,-190 494 1162 0 0,207-561-1685 0 0,-2 3-1348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07.9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116 314 3348 0 0,'3'-33'14341'0'0,"0"41"-14009"0"0,-1 1 0 0 0,0 0-1 0 0,-1 0 1 0 0,1 0 0 0 0,-2 0 0 0 0,1 0 0 0 0,-1 0 0 0 0,-3 16 0 0 0,2 4-7 0 0,-6 127 313 0 0,-33 180 0 0 0,31-271-541 0 0,-57 447 1060 0 0,63-494-1056 0 0,3-30-238 0 0,2-43-462 0 0,-1 49 482 0 0,42-322-1103 0 0,-1 20 2078 0 0,-39-73 1428 0 0,-4 351-2199 0 0,-1-25 85 0 0,1-86 183 0 0,2 129-337 0 0,0-1-1 0 0,1 0 0 0 0,0 0 0 0 0,1 1 1 0 0,1-1-1 0 0,0 1 0 0 0,0 0 1 0 0,9-15-1 0 0,-11 23-29 0 0,0 1 0 0 0,1-1 1 0 0,-1 1-1 0 0,1 0 0 0 0,0 0 0 0 0,0 0 0 0 0,0 0 1 0 0,0 1-1 0 0,0-1 0 0 0,0 1 0 0 0,1 0 1 0 0,-1 0-1 0 0,1 0 0 0 0,0 0 0 0 0,6-1 0 0 0,-4 1-42 0 0,1 1 0 0 0,-1 0 0 0 0,1 0-1 0 0,0 0 1 0 0,-1 1 0 0 0,1 0 0 0 0,0 1-1 0 0,11 1 1 0 0,2 3-139 0 0,0 1-1 0 0,0 1 1 0 0,-1 0-1 0 0,0 2 1 0 0,19 10 0 0 0,-11-3-75 0 0,0 1 1 0 0,-2 1 0 0 0,0 1 0 0 0,0 1 0 0 0,25 28 0 0 0,-36-33 149 0 0,-1 0-1 0 0,0 2 1 0 0,-1-1-1 0 0,-1 2 1 0 0,-1-1 0 0 0,0 1-1 0 0,-1 1 1 0 0,12 38-1 0 0,-18-48 112 0 0,-1 0-1 0 0,0 0 0 0 0,-1 0 1 0 0,0 1-1 0 0,-1-1 1 0 0,0 0-1 0 0,0 1 1 0 0,-1-1-1 0 0,0 0 0 0 0,-1 1 1 0 0,0-1-1 0 0,0 0 1 0 0,-4 9-1 0 0,1-6-9 0 0,-1-1-1 0 0,0 0 1 0 0,-1 0 0 0 0,0-1-1 0 0,0 0 1 0 0,-1 0 0 0 0,0 0 0 0 0,-18 14-1 0 0,5-7-4 0 0,-1-2-1 0 0,0 0 1 0 0,-1-1-1 0 0,0-2 1 0 0,-1 0 0 0 0,0-2-1 0 0,-1 0 1 0 0,-43 10-1 0 0,-96 12-8160 0 0,124-25 5419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09.3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67 145 468 0 0,'9'-40'7671'0'0,"-5"25"-5695"0"0,-1-1 0 0 0,-1 1 1 0 0,2-23-1 0 0,-4 31-1548 0 0,-1-6 698 0 0,0 17-689 0 0,-5 23-218 0 0,-15 40 138 0 0,2 0-1 0 0,-13 104 1 0 0,27-134-334 0 0,3 0 1 0 0,0 1-1 0 0,3-1 1 0 0,1 0-1 0 0,1 1 1 0 0,13 49-1 0 0,-12-70-24 0 0,1 0 0 0 0,1 0 0 0 0,1-1 0 0 0,0 0 0 0 0,1 0 0 0 0,1 0-1 0 0,1-1 1 0 0,0-1 0 0 0,0 0 0 0 0,2 0 0 0 0,0-1 0 0 0,0 0-1 0 0,15 11 1 0 0,-17-17-35 0 0,0 1-1 0 0,1-2 1 0 0,0 1-1 0 0,0-1 0 0 0,1-1 1 0 0,-1 0-1 0 0,1-1 1 0 0,0 0-1 0 0,0-1 0 0 0,1 0 1 0 0,-1-1-1 0 0,1 0 1 0 0,-1-1-1 0 0,1 0 0 0 0,0-1 1 0 0,-1-1-1 0 0,1 0 1 0 0,23-5-1 0 0,-21 2 10 0 0,-1-1 0 0 0,0 0 0 0 0,0-1 0 0 0,0 0 0 0 0,-1-1 0 0 0,0-1 0 0 0,0 0 0 0 0,-1-1 0 0 0,0 0 1 0 0,0-1-1 0 0,-1 0 0 0 0,0-1 0 0 0,9-13 0 0 0,10-15 74 0 0,-3-1 0 0 0,38-73 0 0 0,-42 71 165 0 0,-23 43-209 0 0,0-1 0 0 0,0 0 1 0 0,0 1-1 0 0,0-1 0 0 0,0 0 0 0 0,0 1 0 0 0,0-1 1 0 0,1 0-1 0 0,-1 1 0 0 0,0-1 0 0 0,0 0 0 0 0,0 0 1 0 0,0 1-1 0 0,1-1 0 0 0,-1 0 0 0 0,0 1 0 0 0,0-1 1 0 0,1 0-1 0 0,-1 0 0 0 0,0 0 0 0 0,0 1 0 0 0,1-1 1 0 0,-1 0-1 0 0,0 0 0 0 0,0 0 0 0 0,1 0 0 0 0,-1 1 1 0 0,0-1-1 0 0,1 0 0 0 0,-1 0 0 0 0,0 0 0 0 0,1 0 1 0 0,-1 0-1 0 0,0 0 0 0 0,1 0 0 0 0,-1 0 0 0 0,0 0 1 0 0,1 0-1 0 0,-1 0 0 0 0,0 0 0 0 0,1 0 0 0 0,-1 0 1 0 0,0 0-1 0 0,1-1 0 0 0,-1 1 0 0 0,0 0 0 0 0,1 0 1 0 0,-1 0-1 0 0,0 0 0 0 0,0-1 0 0 0,1 1 0 0 0,-1 0 1 0 0,0 0-1 0 0,0 0 0 0 0,1-1 0 0 0,-1 1 0 0 0,0 0 1 0 0,0-1-1 0 0,0 1 0 0 0,1 0 0 0 0,-1 0 0 0 0,0-1 1 0 0,0 1-1 0 0,0 0 0 0 0,0-1 0 0 0,0 1 0 0 0,0 0 1 0 0,0-1-1 0 0,9 38 76 0 0,-5-20-51 0 0,2 2-45 0 0,0 0-1 0 0,1-1 1 0 0,2 1-1 0 0,0-2 1 0 0,0 1-1 0 0,2-1 1 0 0,0-1-1 0 0,1 0 1 0 0,1 0-1 0 0,0-1 1 0 0,1-1-1 0 0,0 0 1 0 0,25 17-1 0 0,-23-20-92 0 0,1 0 1 0 0,1-2-1 0 0,-1 0 0 0 0,1-1 0 0 0,1-1 0 0 0,-1 0 0 0 0,1-2 0 0 0,1 0 0 0 0,-1-1 0 0 0,0-1 0 0 0,1 0 0 0 0,0-2 0 0 0,31-1 0 0 0,-40-1 88 0 0,0 0 0 0 0,-1-1 0 0 0,1 0 0 0 0,-1 0 0 0 0,1-1 0 0 0,-1 0-1 0 0,0-1 1 0 0,0 0 0 0 0,0-1 0 0 0,-1 0 0 0 0,0-1 0 0 0,0 0 0 0 0,0 0-1 0 0,0-1 1 0 0,-1 0 0 0 0,0 0 0 0 0,-1-1 0 0 0,0 0 0 0 0,0 0 0 0 0,0-1-1 0 0,-1 0 1 0 0,-1 0 0 0 0,1 0 0 0 0,-1-1 0 0 0,-1 0 0 0 0,5-13 0 0 0,-5 8 91 0 0,0 1 0 0 0,-1-1 1 0 0,-1 0-1 0 0,0 0 1 0 0,-1 0-1 0 0,-1 0 1 0 0,0 0-1 0 0,-1 0 1 0 0,0 0-1 0 0,-1 0 1 0 0,-1 1-1 0 0,-1-1 1 0 0,0 1-1 0 0,0-1 1 0 0,-2 1-1 0 0,0 1 0 0 0,0-1 1 0 0,-1 1-1 0 0,-1 0 1 0 0,-12-16-1 0 0,-1 3-57 0 0,-1 1 1 0 0,-1 0-1 0 0,-1 2 0 0 0,-1 1 0 0 0,-1 1 0 0 0,-1 1 0 0 0,-1 1 1 0 0,-31-15-1 0 0,17 12-3939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10.3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528 313 1244 0 0,'3'-1'3539'0'0,"2"0"-3070"0"0,0 0-1 0 0,0 0 1 0 0,-1-1 0 0 0,1 0-1 0 0,-1 0 1 0 0,1 0 0 0 0,-1-1-1 0 0,0 1 1 0 0,0-1 0 0 0,4-3-1 0 0,-3 1-292 0 0,0 0-1 0 0,0 0 1 0 0,-1 0-1 0 0,0 0 1 0 0,0-1-1 0 0,0 1 1 0 0,-1-1-1 0 0,0 0 1 0 0,0 0-1 0 0,0-1 1 0 0,2-9-1 0 0,-3 10-25 0 0,-1 0 1 0 0,0 1-1 0 0,0-1 0 0 0,0 0 1 0 0,-1 0-1 0 0,1 1 0 0 0,-2-1 0 0 0,1 0 1 0 0,0 0-1 0 0,-1 0 0 0 0,0 0 1 0 0,-1 1-1 0 0,1-1 0 0 0,-1 1 0 0 0,0-1 1 0 0,-1 1-1 0 0,1 0 0 0 0,-1-1 1 0 0,0 1-1 0 0,0 0 0 0 0,0 1 1 0 0,-1-1-1 0 0,0 1 0 0 0,-7-7 0 0 0,-1 2 70 0 0,0 1-1 0 0,-1 1 1 0 0,0 0-1 0 0,0 0 1 0 0,-1 2-1 0 0,0-1 1 0 0,0 2-1 0 0,0 0 1 0 0,0 1-1 0 0,-1 0 1 0 0,1 1-1 0 0,-1 0 0 0 0,0 2 1 0 0,0-1-1 0 0,1 2 1 0 0,-1 0-1 0 0,0 1 1 0 0,1 0-1 0 0,-1 1 1 0 0,-18 7-1 0 0,15-5-169 0 0,1 1-1 0 0,0 1 0 0 0,0 1 1 0 0,0 0-1 0 0,1 1 1 0 0,0 1-1 0 0,1 0 1 0 0,0 1-1 0 0,1 1 1 0 0,0 0-1 0 0,0 1 0 0 0,2 1 1 0 0,-1 0-1 0 0,2 0 1 0 0,-18 30-1 0 0,24-33-97 0 0,1 0 1 0 0,0 0-1 0 0,1 1 0 0 0,0-1 0 0 0,1 1 1 0 0,0-1-1 0 0,1 1 0 0 0,1 0 0 0 0,-1 0 0 0 0,2-1 1 0 0,0 1-1 0 0,0 0 0 0 0,1-1 0 0 0,0 1 0 0 0,1-1 1 0 0,0 1-1 0 0,1-1 0 0 0,1 0 0 0 0,6 13 0 0 0,-6-14-49 0 0,0 0-1 0 0,1 0 0 0 0,0 0 0 0 0,1-1 1 0 0,0 0-1 0 0,1 0 0 0 0,-1 0 0 0 0,2-1 1 0 0,-1 0-1 0 0,1-1 0 0 0,0 0 0 0 0,1 0 1 0 0,-1-1-1 0 0,1 0 0 0 0,1-1 0 0 0,-1 0 1 0 0,1-1-1 0 0,0 0 0 0 0,17 4 0 0 0,-20-7 95 0 0,-1-1 0 0 0,0 0-1 0 0,0 0 1 0 0,0 0 0 0 0,1-1-1 0 0,-1 0 1 0 0,0 0 0 0 0,0-1-1 0 0,0 0 1 0 0,0 0 0 0 0,-1-1-1 0 0,1 0 1 0 0,0 0 0 0 0,-1-1-1 0 0,0 1 1 0 0,0-1 0 0 0,0-1-1 0 0,0 1 1 0 0,-1-1 0 0 0,0 0-1 0 0,0 0 1 0 0,8-11 0 0 0,6-10 517 0 0,-1-1 1 0 0,-1-1 0 0 0,24-54 0 0 0,-21 39 193 0 0,22-45 343 0 0,-41 86-980 0 0,14 9-15 0 0,-11-3-84 0 0,0 0 0 0 0,0 1 0 0 0,-1-1 0 0 0,0 1-1 0 0,0-1 1 0 0,0 1 0 0 0,-1 0 0 0 0,1 0-1 0 0,2 10 1 0 0,0-2-90 0 0,7 14-124 0 0,7 18-185 0 0,25 42 0 0 0,-38-76 372 0 0,1 0 0 0 0,0 0 1 0 0,1-1-1 0 0,1 0 0 0 0,-1 0 0 0 0,1-1 0 0 0,1 0 1 0 0,20 14-1 0 0,-27-21 43 0 0,1 0 0 0 0,0 0 1 0 0,-1-1-1 0 0,1 0 0 0 0,0 1 0 0 0,0-1 1 0 0,-1-1-1 0 0,1 1 0 0 0,0 0 0 0 0,0-1 1 0 0,0 0-1 0 0,0 0 0 0 0,0 0 1 0 0,0-1-1 0 0,0 1 0 0 0,0-1 0 0 0,0 0 1 0 0,-1 0-1 0 0,1 0 0 0 0,0 0 0 0 0,0-1 1 0 0,-1 0-1 0 0,1 0 0 0 0,-1 0 0 0 0,0 0 1 0 0,1 0-1 0 0,-1 0 0 0 0,0-1 1 0 0,3-4-1 0 0,9-7-7 0 0,0-2 1 0 0,-2 0-1 0 0,0 0 1 0 0,13-22-1 0 0,-21 30 11 0 0,98-175 257 0 0,-51 85 296 0 0,-52 97-543 0 0,1-1 1 0 0,0 1 0 0 0,-1-1 0 0 0,1 1-1 0 0,0-1 1 0 0,0 1 0 0 0,0-1 0 0 0,1 1-1 0 0,-1 0 1 0 0,0 0 0 0 0,0 0 0 0 0,1 0-1 0 0,-1 0 1 0 0,1 0 0 0 0,-1 0-1 0 0,1 0 1 0 0,-1 0 0 0 0,3-1 0 0 0,-2 3-1 0 0,-1-1 1 0 0,1 0 0 0 0,-1 1-1 0 0,1-1 1 0 0,-1 0-1 0 0,0 1 1 0 0,1 0 0 0 0,-1-1-1 0 0,0 1 1 0 0,1 0-1 0 0,-1 0 1 0 0,0 0 0 0 0,0-1-1 0 0,0 1 1 0 0,0 0-1 0 0,0 1 1 0 0,0-1 0 0 0,0 0-1 0 0,0 0 1 0 0,0 0-1 0 0,0 1 1 0 0,1 1 0 0 0,30 46-12 0 0,98 137-127 0 0,-105-154 123 0 0,1-2 0 0 0,1-1 0 0 0,52 43 1 0 0,-73-68 26 0 0,-1 0 0 0 0,1 0 0 0 0,0 0 0 0 0,0 0 0 0 0,0-1 0 0 0,1 0 0 0 0,-1 0 1 0 0,1-1-1 0 0,-1 0 0 0 0,1 0 0 0 0,8 1 0 0 0,-11-3-2 0 0,-1 0 0 0 0,1 0 1 0 0,0-1-1 0 0,-1 1 0 0 0,1-1 0 0 0,-1 0 0 0 0,1 0 0 0 0,-1 0 1 0 0,1 0-1 0 0,-1-1 0 0 0,0 1 0 0 0,0-1 0 0 0,1 0 0 0 0,-1 0 0 0 0,0 0 1 0 0,-1-1-1 0 0,1 1 0 0 0,0 0 0 0 0,-1-1 0 0 0,1 0 0 0 0,-1 0 1 0 0,0 0-1 0 0,2-3 0 0 0,12-21-81 0 0,-1-1-1 0 0,-2 0 1 0 0,-1-1-1 0 0,-1-1 1 0 0,12-55 0 0 0,9-23-734 0 0,-20 72 535 0 0,-3 8-232 0 0,17-37-1 0 0,-22 58 6 0 0,-1 0 0 0 0,1 0-1 0 0,0 1 1 0 0,1 0 0 0 0,-1 0-1 0 0,1 0 1 0 0,1 0 0 0 0,-1 1-1 0 0,1 0 1 0 0,8-7 0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10.7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1 317 1392 0 0,'28'27'10186'0'0,"-1"-27"-9546"0"0,0-1-1 0 0,-1-1 1 0 0,1-2 0 0 0,34-8 0 0 0,22-3-651 0 0,-23 7 532 0 0,-1-3-1 0 0,76-24 1 0 0,-131 34-346 0 0,1-1 0 0 0,-1 1 1 0 0,1-1-1 0 0,-1 0 0 0 0,1-1 0 0 0,-1 1 0 0 0,0-1 0 0 0,0 0 0 0 0,0 0 0 0 0,-1 0 0 0 0,1-1 1 0 0,-1 1-1 0 0,0-1 0 0 0,1 0 0 0 0,-2 0 0 0 0,1 0 0 0 0,0 0 0 0 0,-1 0 0 0 0,0-1 0 0 0,0 1 1 0 0,2-6-1 0 0,-3 5-115 0 0,-1 0 0 0 0,1 0 0 0 0,-1 0 0 0 0,0 0 0 0 0,0 0 1 0 0,0 0-1 0 0,-1 0 0 0 0,0 1 0 0 0,0-1 0 0 0,0 0 0 0 0,-1 0 1 0 0,1 1-1 0 0,-1-1 0 0 0,0 1 0 0 0,0-1 0 0 0,-1 1 0 0 0,1 0 1 0 0,-1 0-1 0 0,0 0 0 0 0,-7-7 0 0 0,3 4-60 0 0,0 0 0 0 0,-1 0 0 0 0,1 1 0 0 0,-2 0-1 0 0,1 0 1 0 0,-1 1 0 0 0,1 0 0 0 0,-2 1 0 0 0,1 0 0 0 0,0 0 0 0 0,-1 1 0 0 0,-18-4 0 0 0,14 5-1 0 0,0 0 0 0 0,0 1 1 0 0,-1 0-1 0 0,1 2 0 0 0,-1-1 1 0 0,1 2-1 0 0,0 0 0 0 0,-24 7 1 0 0,23-5-1 0 0,0 1 0 0 0,0 1 0 0 0,1 1 0 0 0,0 0 1 0 0,0 1-1 0 0,1 0 0 0 0,-24 19 0 0 0,29-20 1 0 0,-1 1-1 0 0,1 0 1 0 0,1 1 0 0 0,0 0-1 0 0,0 0 1 0 0,0 0 0 0 0,1 1-1 0 0,1 0 1 0 0,0 0 0 0 0,0 0-1 0 0,-3 13 1 0 0,4-8-13 0 0,1 1 0 0 0,0 0 0 0 0,1 0 1 0 0,1 0-1 0 0,0 0 0 0 0,2 0 0 0 0,0 0 0 0 0,0 0 0 0 0,2 0 0 0 0,0 0 1 0 0,0-1-1 0 0,2 1 0 0 0,0-1 0 0 0,0 0 0 0 0,2 0 0 0 0,0-1 0 0 0,0 0 1 0 0,2 0-1 0 0,11 15 0 0 0,-11-16-231 0 0,1-1 0 0 0,1 1 1 0 0,1-2-1 0 0,-1 1 0 0 0,2-2 0 0 0,-1 0 1 0 0,1 0-1 0 0,1-1 0 0 0,0-1 0 0 0,0 0 1 0 0,1-1-1 0 0,0 0 0 0 0,0-1 0 0 0,0-1 1 0 0,1-1-1 0 0,0 0 0 0 0,-1-1 0 0 0,31 2 1 0 0,-15-6-1280 0 0,-1-1 1 0 0,1-1-1 0 0,-1-2 1 0 0,-1-1-1 0 0,51-17 1 0 0,-27 4-3477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11.2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1444 67 1744 0 0,'3'-8'1174'0'0,"0"0"0"0"0,1 1-1 0 0,0-1 1 0 0,6-7 0 0 0,2-5 1807 0 0,-11 20-2918 0 0,-1 0 0 0 0,0 1 0 0 0,1-1 0 0 0,-1 0 1 0 0,0 1-1 0 0,1-1 0 0 0,-1 0 0 0 0,0 1 0 0 0,0-1 1 0 0,1 0-1 0 0,-1 1 0 0 0,0-1 0 0 0,0 1 0 0 0,0-1 1 0 0,0 1-1 0 0,0-1 0 0 0,1 0 0 0 0,-1 1 1 0 0,0-1-1 0 0,0 1 0 0 0,0-1 0 0 0,0 1 0 0 0,0-1 1 0 0,-1 1-1 0 0,1-1 0 0 0,0 0 0 0 0,0 1 0 0 0,0-1 1 0 0,0 1-1 0 0,0-1 0 0 0,0 1 0 0 0,-1-1 0 0 0,1 1 1 0 0,-7 21 662 0 0,6-20-526 0 0,-29 71 1008 0 0,-3-1-1 0 0,-82 127 1 0 0,-567 802 2423 0 0,314-479-2263 0 0,176-259-846 0 0,178-249-658 0 0,-5 6-2189 0 0,4-27-508 0 0,11-3 748 0 0,3 8 1668 0 0,1 0 0 0 0,0 0 0 0 0,-1 0 0 0 0,1 0 0 0 0,0 0 0 0 0,0 0 0 0 0,0 0-1 0 0,0 0 1 0 0,0 0 0 0 0,1 0 0 0 0,0-3 0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12.6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555 116 668 0 0,'18'-16'3387'0'0,"-12"12"-2845"0"0,-1 0 0 0 0,0 0 1 0 0,0-1-1 0 0,0 0 0 0 0,0 0 1 0 0,-1 0-1 0 0,0 0 1 0 0,0-1-1 0 0,0 0 0 0 0,-1 0 1 0 0,6-11-1 0 0,-9 16-508 0 0,0 0 1 0 0,0 0-1 0 0,0 0 1 0 0,0 1-1 0 0,0-1 0 0 0,0 0 1 0 0,0 0-1 0 0,0 0 1 0 0,-1 1-1 0 0,1-1 0 0 0,0 0 1 0 0,0 0-1 0 0,-1 1 1 0 0,1-1-1 0 0,0 0 0 0 0,-1 1 1 0 0,1-1-1 0 0,-1 0 1 0 0,1 1-1 0 0,-1-1 0 0 0,1 0 1 0 0,-1 1-1 0 0,1-1 1 0 0,-1 1-1 0 0,1-1 0 0 0,-1 1 1 0 0,0-1-1 0 0,1 1 1 0 0,-1 0-1 0 0,0-1 0 0 0,0 1 1 0 0,1 0-1 0 0,-1 0 1 0 0,0-1-1 0 0,0 1 0 0 0,1 0 1 0 0,-2 0-1 0 0,-31-5 302 0 0,33 5-314 0 0,-35 0 354 0 0,0 1-1 0 0,0 1 1 0 0,0 3 0 0 0,-64 15 0 0 0,35-1 109 0 0,-100 42 0 0 0,153-56-434 0 0,0 1 0 0 0,0 0-1 0 0,1 0 1 0 0,-1 1-1 0 0,1 0 1 0 0,-10 10 0 0 0,17-15-47 0 0,1 0 0 0 0,0 1 0 0 0,0-1 0 0 0,0 0 0 0 0,0 1 0 0 0,0-1 1 0 0,0 1-1 0 0,1 0 0 0 0,-1 0 0 0 0,1 0 0 0 0,0-1 0 0 0,0 1 0 0 0,0 0 0 0 0,0 0 1 0 0,0 1-1 0 0,1-1 0 0 0,-1 0 0 0 0,1 0 0 0 0,0 0 0 0 0,0 0 0 0 0,0 0 1 0 0,0 1-1 0 0,1-1 0 0 0,-1 0 0 0 0,1 0 0 0 0,0 0 0 0 0,0 0 0 0 0,2 5 0 0 0,5 6-98 0 0,1 1 0 0 0,0-2 0 0 0,1 1 0 0 0,1-1 0 0 0,0-1-1 0 0,22 20 1 0 0,85 59-359 0 0,-97-76 398 0 0,65 44-167 0 0,42 31 5 0 0,-107-73 206 0 0,-2 0 0 0 0,0 1 1 0 0,31 38-1 0 0,-47-52 41 0 0,1 0 1 0 0,-1 1-1 0 0,-1 0 1 0 0,1-1-1 0 0,-1 1 1 0 0,1 0-1 0 0,-1 0 1 0 0,-1 0-1 0 0,1 1 1 0 0,-1-1-1 0 0,0 0 1 0 0,0 0-1 0 0,0 7 1 0 0,-1-8 19 0 0,-1 0 0 0 0,1 0 0 0 0,-1 0 0 0 0,0 0 0 0 0,0 0 0 0 0,-1 0 0 0 0,1-1 0 0 0,-1 1 0 0 0,1 0 0 0 0,-1-1 0 0 0,0 1 1 0 0,-1-1-1 0 0,1 0 0 0 0,-1 0 0 0 0,1 0 0 0 0,-1 0 0 0 0,0 0 0 0 0,-3 2 0 0 0,-8 6 147 0 0,-1-1-1 0 0,0 0 1 0 0,0-1 0 0 0,0-1-1 0 0,-1-1 1 0 0,-1 0 0 0 0,1-1-1 0 0,-1-1 1 0 0,-34 7-1 0 0,16-7 4 0 0,1-1 0 0 0,-1-2 0 0 0,0-2-1 0 0,-37-3 1 0 0,58 2-271 0 0,0-1 0 0 0,0-1 0 0 0,0 0 0 0 0,-24-9 0 0 0,33 10-231 0 0,0 0 0 0 0,1 0 0 0 0,-1-1 0 0 0,1 0 0 0 0,-1 0-1 0 0,1 0 1 0 0,-4-5 0 0 0,0-1-1652 0 0,6 7 1465 0 0,1-1 1 0 0,-1 1-1 0 0,1-1 0 0 0,0 0 1 0 0,0 1-1 0 0,0-1 1 0 0,0 0-1 0 0,0 0 0 0 0,0-5 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3:52.2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10 196 124 0 0,'4'-13'2376'0'0,"0"0"1"0"0,11-24-1 0 0,-1 10 381 0 0,24-36 0 0 0,-14 21-72 0 0,-15 67-1874 0 0,-13 75 144 0 0,-19 105-1 0 0,-2 14-262 0 0,20-140-476 0 0,-25 445 1160 0 0,1-119-658 0 0,28-386-711 0 0,0-12 1404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12.9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1 116 2052 0 0,'12'-8'1765'0'0,"-1"-1"1"0"0,0-1-1 0 0,0 1 0 0 0,-1-2 1 0 0,0 1-1 0 0,13-20 0 0 0,-1 2 1334 0 0,-35 58-2706 0 0,8-14-454 0 0,1 0 0 0 0,1 1-1 0 0,1-1 1 0 0,0 1 0 0 0,2 0 0 0 0,-1 0 0 0 0,2-1 0 0 0,0 1-1 0 0,1 0 1 0 0,8 29 0 0 0,-6-33-408 0 0,0 1 0 0 0,1-1 0 0 0,1 1 0 0 0,0-2 0 0 0,13 21 0 0 0,-13-25-331 0 0,0 0 1 0 0,0 0-1 0 0,1-1 1 0 0,0 0-1 0 0,1 0 1 0 0,-1 0 0 0 0,1-1-1 0 0,13 7 1 0 0,2-3-4016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13.3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78 101 1792 0 0,'-14'-22'2760'0'0,"4"2"-663"0"0,-1 5-525 0 0,1 2-344 0 0,4 3-376 0 0,-3 1-140 0 0,1 2 0 0 0,-2 2-660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14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575 90 1684 0 0,'35'-17'9406'0'0,"0"-6"-3846"0"0,-36 17-4552 0 0,1 5-963 0 0,0 0 1 0 0,0 1 0 0 0,0-1-1 0 0,0 0 1 0 0,0 0 0 0 0,0 1-1 0 0,0-1 1 0 0,0 0-1 0 0,0 0 1 0 0,0 1 0 0 0,0-1-1 0 0,0 0 1 0 0,-1 1 0 0 0,1-1-1 0 0,0 0 1 0 0,-1 1-1 0 0,1-1 1 0 0,0 0 0 0 0,-1 1-1 0 0,1-1 1 0 0,-1 1 0 0 0,1-1-1 0 0,-1 1 1 0 0,1-1-1 0 0,-1 1 1 0 0,1-1 0 0 0,-1 1-1 0 0,0-1 1 0 0,1 1 0 0 0,-1 0-1 0 0,0-1 1 0 0,-20-5 85 0 0,1 1 0 0 0,-1 1 0 0 0,0 0 0 0 0,0 2 0 0 0,0 0-1 0 0,-1 2 1 0 0,1 0 0 0 0,0 2 0 0 0,0 0 0 0 0,0 1 0 0 0,-25 7 0 0 0,12-2-68 0 0,0 1 0 0 0,0 2 0 0 0,-47 23 0 0 0,66-27-104 0 0,0 1 0 0 0,1 1-1 0 0,0 0 1 0 0,0 1 0 0 0,1 0 0 0 0,0 1 0 0 0,1 1 0 0 0,1 0-1 0 0,-17 22 1 0 0,25-30-18 0 0,0 1-1 0 0,0 0 1 0 0,0 0-1 0 0,1 0 1 0 0,0 0 0 0 0,0 0-1 0 0,0 0 1 0 0,1 1-1 0 0,0-1 1 0 0,0 1-1 0 0,0-1 1 0 0,0 1 0 0 0,1-1-1 0 0,0 1 1 0 0,0-1-1 0 0,1 1 1 0 0,0-1-1 0 0,0 1 1 0 0,0-1-1 0 0,0 0 1 0 0,1 1 0 0 0,0-1-1 0 0,0 0 1 0 0,0 0-1 0 0,1 0 1 0 0,0 0-1 0 0,0-1 1 0 0,0 1 0 0 0,4 4-1 0 0,-1-2-7 0 0,0 0 1 0 0,1-1-1 0 0,0 1 0 0 0,0-1 0 0 0,1 0 0 0 0,0-1 1 0 0,0 0-1 0 0,0 0 0 0 0,0-1 0 0 0,1 0 1 0 0,-1-1-1 0 0,1 1 0 0 0,0-2 0 0 0,0 1 0 0 0,1-1 1 0 0,12 1-1 0 0,-10-3 132 0 0,0 1 0 0 0,-1-2 1 0 0,1 0-1 0 0,-1 0 0 0 0,1-1 1 0 0,-1-1-1 0 0,0 0 0 0 0,1 0 0 0 0,-1-1 1 0 0,-1-1-1 0 0,1 1 0 0 0,-1-2 0 0 0,0 0 1 0 0,16-11-1 0 0,-11 5 232 0 0,-1-1 0 0 0,-1 0-1 0 0,0-1 1 0 0,-1 0 0 0 0,-1-1 0 0 0,0 0 0 0 0,-1-1-1 0 0,12-24 1 0 0,10-23 667 0 0,-32 63-960 0 0,0 0 0 0 0,0 0-1 0 0,0 0 1 0 0,0-1-1 0 0,0 1 1 0 0,0 0 0 0 0,0 0-1 0 0,0 0 1 0 0,0 0 0 0 0,0 0-1 0 0,-1 0 1 0 0,1-1-1 0 0,0 1 1 0 0,0 0 0 0 0,0 0-1 0 0,0 0 1 0 0,0 0-1 0 0,1 0 1 0 0,-1-1 0 0 0,0 1-1 0 0,0 0 1 0 0,0 0 0 0 0,0 0-1 0 0,0 0 1 0 0,0 0-1 0 0,0 0 1 0 0,0-1 0 0 0,0 1-1 0 0,0 0 1 0 0,0 0-1 0 0,0 0 1 0 0,0 0 0 0 0,0 0-1 0 0,1 0 1 0 0,-1 0 0 0 0,0 0-1 0 0,0 0 1 0 0,0-1-1 0 0,0 1 1 0 0,0 0 0 0 0,0 0-1 0 0,0 0 1 0 0,1 0 0 0 0,-1 0-1 0 0,0 0 1 0 0,0 0-1 0 0,0 0 1 0 0,0 0 0 0 0,0 0-1 0 0,1 0 1 0 0,-1 0-1 0 0,0 0 1 0 0,0 0 0 0 0,0 0-1 0 0,0 0 1 0 0,0 0 0 0 0,0 0-1 0 0,1 0 1 0 0,-1 0-1 0 0,0 0 1 0 0,0 0 0 0 0,0 0-1 0 0,0 1 1 0 0,0-1-1 0 0,0 0 1 0 0,1 0 0 0 0,1 13 60 0 0,-2 21-58 0 0,-5 527-2047 0 0,7-84 1061 0 0,-7-388 1062 0 0,-4 0 0 0 0,-4 0-1 0 0,-31 112 1 0 0,36-176 15 0 0,0-1 1 0 0,-1 0 0 0 0,-1 0-1 0 0,-1-1 1 0 0,-1 0-1 0 0,-26 34 1 0 0,33-50-54 0 0,-1 0-1 0 0,0-1 1 0 0,0 0-1 0 0,0-1 1 0 0,-1 1-1 0 0,0-1 1 0 0,0 0-1 0 0,0-1 1 0 0,0 0-1 0 0,-12 5 1 0 0,13-7-21 0 0,0 0 0 0 0,-1-1 1 0 0,1 0-1 0 0,0 0 0 0 0,-1 0 0 0 0,1-1 1 0 0,-1 0-1 0 0,1 0 0 0 0,-1-1 0 0 0,1 1 1 0 0,0-2-1 0 0,-1 1 0 0 0,1-1 0 0 0,0 1 1 0 0,-9-5-1 0 0,6 2 20 0 0,1 0 1 0 0,-1-1-1 0 0,1 1 1 0 0,0-2-1 0 0,0 1 1 0 0,1-1-1 0 0,-1 0 0 0 0,1 0 1 0 0,1-1-1 0 0,-1 0 1 0 0,1-1-1 0 0,-8-11 1 0 0,8 9-1 0 0,1-1 0 0 0,0 0 1 0 0,0 0-1 0 0,1-1 0 0 0,1 1 1 0 0,0-1-1 0 0,0 0 0 0 0,-1-23 1 0 0,3 8-19 0 0,2 0 0 0 0,1 0 1 0 0,1 0-1 0 0,1 0 1 0 0,2 0-1 0 0,0 0 1 0 0,2 1-1 0 0,13-31 0 0 0,9-11-93 0 0,3 2 1 0 0,2 1-1 0 0,59-80 0 0 0,-29 59 30 0 0,129-132 1 0 0,-8 46 461 0 0,239-171 0 0 0,-345 281-279 0 0,96-69-312 0 0,-174 129 77 0 0,0 1-1 0 0,1-1 1 0 0,-1 1 0 0 0,1 0 0 0 0,-1-1 0 0 0,1 1 0 0 0,0 0 0 0 0,-1 1 0 0 0,1-1-1 0 0,0 0 1 0 0,-1 1 0 0 0,1-1 0 0 0,6 1 0 0 0,-8 0 24 0 0,1 1 0 0 0,0-1 0 0 0,0 1 0 0 0,0-1 0 0 0,-1 1 0 0 0,1 0 0 0 0,0 0 0 0 0,-1-1 0 0 0,1 1 0 0 0,-1 0 0 0 0,1 1 0 0 0,-1-1 0 0 0,1 0 0 0 0,-1 0 0 0 0,0 1 0 0 0,2 1 0 0 0,2 5-197 0 0,0 0 1 0 0,-1 0-1 0 0,0 1 0 0 0,0 0 1 0 0,-1 0-1 0 0,4 15 0 0 0,9 30-204 0 0,-3 1 0 0 0,-2 1 0 0 0,-3 0 0 0 0,2 73 1 0 0,-12-119 1124 0 0,-3-10 0 0 0,4 0-616 0 0,1-1 0 0 0,-1 0 0 0 0,0 0 0 0 0,1 0-1 0 0,-1 0 1 0 0,1 0 0 0 0,-1 0 0 0 0,1 0 0 0 0,-1 0 0 0 0,1 0 0 0 0,0 0 0 0 0,-1 0 0 0 0,1 0-1 0 0,0-2 1 0 0,0-14 91 0 0,0 1 0 0 0,2-1-1 0 0,0 1 1 0 0,1-1 0 0 0,0 1-1 0 0,1 0 1 0 0,1 0 0 0 0,1 0-1 0 0,0 1 1 0 0,13-22 0 0 0,0 3 77 0 0,2 0 1 0 0,2 1 0 0 0,33-37 0 0 0,-39 50-48 0 0,2 0-1 0 0,0 2 1 0 0,33-25-1 0 0,-42 36-141 0 0,0 1-1 0 0,0 0 0 0 0,0 0 0 0 0,1 1 1 0 0,0 0-1 0 0,0 1 0 0 0,0 0 0 0 0,1 1 1 0 0,-1 0-1 0 0,16-1 0 0 0,-21 4-16 0 0,0 0 0 0 0,0 0 0 0 0,0 0 0 0 0,-1 1 0 0 0,1 0 0 0 0,0 0 0 0 0,0 1 0 0 0,-1 0-1 0 0,1-1 1 0 0,-1 2 0 0 0,1-1 0 0 0,6 5 0 0 0,-3-1-53 0 0,-1 0 0 0 0,1 0-1 0 0,-2 1 1 0 0,1 0 0 0 0,-1 1-1 0 0,9 12 1 0 0,1 4-386 0 0,-1 2 0 0 0,-2-1 0 0 0,22 53 0 0 0,5 48-1847 0 0,-31-91 339 0 0,0-1 0 0 0,3 0 0 0 0,27 54 0 0 0,-26-68-1156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14.8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452 1180 436 0 0,'27'-18'7309'0'0,"21"-22"-4367"0"0,-31 27-2259 0 0,0 0-1 0 0,-2-1 0 0 0,0-1 1 0 0,0 0-1 0 0,-1-1 0 0 0,19-29 0 0 0,-31 43-544 0 0,-1-1 0 0 0,1 0 0 0 0,-1 0-1 0 0,0 0 1 0 0,1 0 0 0 0,-1 0 0 0 0,-1-1-1 0 0,1 1 1 0 0,0 0 0 0 0,-1 0 0 0 0,0-1-1 0 0,1 1 1 0 0,-1 0 0 0 0,-1 0 0 0 0,1-1-1 0 0,0 1 1 0 0,-1 0 0 0 0,0 0-1 0 0,0-4 1 0 0,-1 3-56 0 0,0 1-1 0 0,0-1 0 0 0,0 1 1 0 0,-1 0-1 0 0,1 0 1 0 0,-1 0-1 0 0,0 0 1 0 0,0 0-1 0 0,0 1 0 0 0,0-1 1 0 0,0 1-1 0 0,0 0 1 0 0,-7-4-1 0 0,-1 1-39 0 0,-1 0-1 0 0,0 1 1 0 0,0 0 0 0 0,0 1 0 0 0,-1 0 0 0 0,1 1-1 0 0,-1 1 1 0 0,-22-1 0 0 0,1 4 14 0 0,-1 1 0 0 0,1 1 1 0 0,1 2-1 0 0,-1 2 0 0 0,-42 15 0 0 0,58-17-104 0 0,0 1-1 0 0,1 1 0 0 0,0 1 1 0 0,0 0-1 0 0,1 2 0 0 0,0-1 1 0 0,1 2-1 0 0,0 0 0 0 0,1 1 0 0 0,-25 29 1 0 0,34-35-33 0 0,0 1 0 0 0,1 0 0 0 0,0 0 1 0 0,0 0-1 0 0,1 0 0 0 0,0 1 0 0 0,0-1 1 0 0,1 1-1 0 0,1 0 0 0 0,-1 0 0 0 0,1 0 0 0 0,1 0 1 0 0,-1 0-1 0 0,2 0 0 0 0,-1 0 0 0 0,1 0 1 0 0,1 0-1 0 0,-1-1 0 0 0,1 1 0 0 0,1 0 0 0 0,0-1 1 0 0,0 1-1 0 0,1-1 0 0 0,0 0 0 0 0,0 0 0 0 0,1-1 1 0 0,0 1-1 0 0,0-1 0 0 0,1 0 0 0 0,-1 0 1 0 0,2-1-1 0 0,-1 1 0 0 0,1-1 0 0 0,0-1 0 0 0,0 0 1 0 0,1 0-1 0 0,-1 0 0 0 0,1-1 0 0 0,0 0 1 0 0,0 0-1 0 0,1-1 0 0 0,-1 0 0 0 0,15 3 0 0 0,-14-5 172 0 0,-1 0 0 0 0,1-1-1 0 0,-1 0 1 0 0,1 0-1 0 0,0-1 1 0 0,-1 0-1 0 0,1 0 1 0 0,-1-1-1 0 0,0 0 1 0 0,1-1 0 0 0,-1 0-1 0 0,0 0 1 0 0,0-1-1 0 0,-1 1 1 0 0,1-2-1 0 0,10-7 1 0 0,7-8 590 0 0,0-2 1 0 0,-1 0-1 0 0,23-28 0 0 0,20-19 1414 0 0,-54 57-1697 0 0,-10 9-334 0 0,0 0 1 0 0,0 0-1 0 0,0 0 1 0 0,0 0-1 0 0,1 1 0 0 0,-1-1 1 0 0,1 1-1 0 0,7-3 1 0 0,-10 5-64 0 0,0 0 0 0 0,0 0 0 0 0,0 0 0 0 0,0 0 0 0 0,0 0 0 0 0,1 0 0 0 0,-1 0 0 0 0,0 1 0 0 0,0-1 0 0 0,0 0 0 0 0,0 1 0 0 0,0-1 0 0 0,0 1 0 0 0,0-1 0 0 0,0 1 0 0 0,0-1 0 0 0,0 1 0 0 0,-1 0 0 0 0,1-1 0 0 0,0 1 0 0 0,0 0 0 0 0,0 0 0 0 0,0 1 0 0 0,17 21-245 0 0,-17-20 210 0 0,56 94-1422 0 0,9 15-85 0 0,-55-97 1381 0 0,0 0-1 0 0,0-2 1 0 0,1 1 0 0 0,1-1-1 0 0,18 13 1 0 0,-27-23 117 0 0,1 1 1 0 0,-1-2-1 0 0,1 1 1 0 0,0 0-1 0 0,0-1 1 0 0,0 0-1 0 0,0 0 1 0 0,1 0-1 0 0,-1-1 1 0 0,1 0-1 0 0,-1 0 1 0 0,1 0-1 0 0,-1-1 1 0 0,10 0-1 0 0,-7 0 5 0 0,1-2 1 0 0,0 1-1 0 0,0-2 0 0 0,-1 1 0 0 0,1-1 0 0 0,-1 0 0 0 0,0 0 0 0 0,11-7 0 0 0,5-6 8 0 0,1-1 0 0 0,-2-2 0 0 0,-1 0 0 0 0,29-30 0 0 0,32-42-108 0 0,-3-4 0 0 0,68-105-1 0 0,105-225 1131 0 0,-224 369-418 0 0,33-88 0 0 0,-55 122-432 0 0,0-1 0 0 0,-1 0 0 0 0,-1 0 0 0 0,-2 0 0 0 0,0 0 0 0 0,-1-1-1 0 0,-2-26 1 0 0,0 45-137 0 0,0 0-1 0 0,-1 0 1 0 0,0 0-1 0 0,0 1 1 0 0,0-1-1 0 0,0 0 1 0 0,-1 1 0 0 0,0-1-1 0 0,1 1 1 0 0,-2-1-1 0 0,1 1 1 0 0,0 0-1 0 0,-1 0 1 0 0,0 0-1 0 0,0 0 1 0 0,-6-5-1 0 0,6 7-1 0 0,0 0-1 0 0,0 0 1 0 0,-1 1-1 0 0,1-1 0 0 0,0 1 1 0 0,-1 0-1 0 0,1 0 1 0 0,-1 0-1 0 0,1 0 1 0 0,-1 0-1 0 0,1 1 0 0 0,-1 0 1 0 0,1 0-1 0 0,-1 0 1 0 0,0 0-1 0 0,1 0 1 0 0,-1 1-1 0 0,1-1 0 0 0,-1 1 1 0 0,1 0-1 0 0,-1 0 1 0 0,1 1-1 0 0,-5 1 1 0 0,-10 7-4 0 0,0-1 1 0 0,1 2-1 0 0,0 0 1 0 0,1 1-1 0 0,0 1 1 0 0,1 1-1 0 0,0 0 1 0 0,1 1-1 0 0,1 0 1 0 0,1 1 0 0 0,-18 27-1 0 0,4 1-59 0 0,2 0 0 0 0,2 2 1 0 0,-26 73-1 0 0,30-63 68 0 0,3 2 0 0 0,3 0 0 0 0,1 1 0 0 0,-2 69 0 0 0,10-43 200 0 0,3 0-1 0 0,16 111 1 0 0,-12-161-22 0 0,1 1-1 0 0,2-1 1 0 0,1 0-1 0 0,2-1 1 0 0,24 55 0 0 0,-30-80-263 0 0,1 0 1 0 0,0 1 0 0 0,1-2 0 0 0,0 1-1 0 0,0-1 1 0 0,1 0 0 0 0,0 0 0 0 0,0-1 0 0 0,1 1-1 0 0,-1-2 1 0 0,2 1 0 0 0,-1-1 0 0 0,1-1-1 0 0,0 1 1 0 0,0-1 0 0 0,1-1 0 0 0,-1 0 0 0 0,1 0-1 0 0,0-1 1 0 0,0 0 0 0 0,0-1 0 0 0,0 0-1 0 0,19 1 1 0 0,-4-3-784 0 0,-1-1 0 0 0,0-1 0 0 0,0-1-1 0 0,0-1 1 0 0,35-12 0 0 0,55-24-6705 0 0,-76 24 2020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15.4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54 207 2596 0 0,'18'-39'2065'0'0,"2"0"0"0"0,2 2 0 0 0,31-41 0 0 0,-53 77-2024 0 0,1 0-1 0 0,-1 1 1 0 0,1-1 0 0 0,-1 0-1 0 0,1 0 1 0 0,-1 1-1 0 0,1-1 1 0 0,-1 0 0 0 0,1 1-1 0 0,0-1 1 0 0,-1 0-1 0 0,1 1 1 0 0,0-1-1 0 0,0 1 1 0 0,0-1 0 0 0,-1 1-1 0 0,1 0 1 0 0,0-1-1 0 0,0 1 1 0 0,0 0-1 0 0,0-1 1 0 0,0 1 0 0 0,0 0-1 0 0,-1 0 1 0 0,1 0-1 0 0,0 0 1 0 0,0 0 0 0 0,0 0-1 0 0,1 0 1 0 0,-1 1-3 0 0,0 0-1 0 0,0 0 1 0 0,0 0 0 0 0,0 1 0 0 0,0-1 0 0 0,0 0 0 0 0,0 0-1 0 0,-1 1 1 0 0,1-1 0 0 0,-1 0 0 0 0,1 1 0 0 0,-1-1 0 0 0,1 0-1 0 0,-1 1 1 0 0,0-1 0 0 0,1 2 0 0 0,0 9 79 0 0,0 0-1 0 0,0 0 1 0 0,-2 17-1 0 0,-13 69 156 0 0,-5 0-1 0 0,-48 143 0 0 0,-8 38-34 0 0,65-229-141 0 0,2 1 1 0 0,2 0-1 0 0,1 81 0 0 0,6-105 11 0 0,1 0-1 0 0,1-1 0 0 0,1 1 0 0 0,2-1 1 0 0,0 0-1 0 0,2 0 0 0 0,16 35 1 0 0,-19-50-235 0 0,0-1 1 0 0,1 0-1 0 0,0 0 0 0 0,1-1 1 0 0,0 1-1 0 0,0-1 1 0 0,1-1-1 0 0,0 0 1 0 0,1 0-1 0 0,0 0 1 0 0,0-1-1 0 0,1-1 1 0 0,-1 1-1 0 0,2-2 1 0 0,-1 1-1 0 0,0-1 1 0 0,1-1-1 0 0,0 0 1 0 0,18 4-1 0 0,-13-5-933 0 0,-1 0-1 0 0,1-1 1 0 0,-1-1-1 0 0,1-1 0 0 0,25-2 1 0 0,-2-4-3085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16.1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174 936 1172 0 0,'-32'-11'2449'0'0,"18"7"-1567"0"0,0 0 1 0 0,1-1-1 0 0,-1 0 0 0 0,1-2 1 0 0,1 1-1 0 0,-1-1 0 0 0,1-1 0 0 0,-17-13 1 0 0,29 20-831 0 0,-1 0 0 0 0,0 0 0 0 0,1 1 0 0 0,-1-1 0 0 0,1 0 0 0 0,-1 0 0 0 0,1 1 0 0 0,-1-1 0 0 0,1 0 0 0 0,-1 0 0 0 0,1 0 0 0 0,0 0 0 0 0,-1 0 0 0 0,1 0 0 0 0,0 0 0 0 0,0 0 0 0 0,0 0 0 0 0,0 0 0 0 0,0 1 0 0 0,0-1 0 0 0,0 0 0 0 0,0 0 0 0 0,0 0 0 0 0,0 0 0 0 0,1 0 0 0 0,-1-1 1 0 0,1 0 1 0 0,0 0 1 0 0,1 0 0 0 0,-1 0 0 0 0,0 1 0 0 0,1-1 0 0 0,-1 1 0 0 0,1-1 0 0 0,-1 1 0 0 0,1-1 0 0 0,0 1 0 0 0,2-2 0 0 0,5-2 55 0 0,1 1 0 0 0,-1-1 1 0 0,17-4-1 0 0,41-10-150 0 0,119-17 1 0 0,74 8-1276 0 0,-91 12 419 0 0,-142 13 783 0 0,217-31-594 0 0,-205 26 619 0 0,-1-2 0 0 0,0-1 0 0 0,-1-2 0 0 0,44-21 0 0 0,-65 26 123 0 0,0-2-1 0 0,0 0 1 0 0,0-1 0 0 0,-2-1 0 0 0,1 0-1 0 0,-1-1 1 0 0,-1-1 0 0 0,-1 0-1 0 0,0 0 1 0 0,11-17 0 0 0,-12 12 417 0 0,-1 0 0 0 0,0 0 1 0 0,-1 0-1 0 0,-1-1 0 0 0,-1-1 1 0 0,-1 1-1 0 0,-1-1 0 0 0,5-34 0 0 0,1-157 4904 0 0,-11 210-5247 0 0,-1 2-105 0 0,0 0-1 0 0,1 0 1 0 0,-1 0-1 0 0,0 1 1 0 0,0-1 0 0 0,1 0-1 0 0,-1 1 1 0 0,0-1 0 0 0,1 1-1 0 0,-1-1 1 0 0,0 1 0 0 0,1-1-1 0 0,-1 1 1 0 0,1-1 0 0 0,-1 1-1 0 0,1-1 1 0 0,-1 1 0 0 0,1 0-1 0 0,-1-1 1 0 0,1 1 0 0 0,0 0-1 0 0,-1 0 1 0 0,1-1 0 0 0,-1 2-1 0 0,-6 23 32 0 0,5-17-26 0 0,-98 461 21 0 0,44 8-82 0 0,2-37 754 0 0,54-439-695 0 0,-1-1 1 0 0,1 0 0 0 0,0 0 0 0 0,0 0-1 0 0,0 0 1 0 0,0 0 0 0 0,0 1 0 0 0,0-1-1 0 0,0 0 1 0 0,-1 0 0 0 0,1 0 0 0 0,0 0-1 0 0,0 0 1 0 0,0 1 0 0 0,0-1-1 0 0,0 0 1 0 0,0 0 0 0 0,0 0 0 0 0,0 0-1 0 0,0 1 1 0 0,0-1 0 0 0,0 0 0 0 0,0 0-1 0 0,0 0 1 0 0,0 1 0 0 0,0-1 0 0 0,0 0-1 0 0,0 0 1 0 0,0 0 0 0 0,0 0 0 0 0,1 1-1 0 0,-1-1 1 0 0,0 0 0 0 0,0 0 0 0 0,0 0-1 0 0,0 0 1 0 0,0 0 0 0 0,0 1 0 0 0,0-1-1 0 0,0 0 1 0 0,1 0 0 0 0,-1 0 0 0 0,0 0-1 0 0,0 0 1 0 0,0 0 0 0 0,0 0-1 0 0,1 0 1 0 0,-1 0 0 0 0,0 1 0 0 0,0-1-1 0 0,0 0 1 0 0,0 0 0 0 0,1 0 0 0 0,-1 0-1 0 0,0 0 1 0 0,0 0 0 0 0,0 0 0 0 0,0 0-1 0 0,1 0 1 0 0,-1 0 0 0 0,0 0 0 0 0,0 0-1 0 0,0 0 1 0 0,0-1 0 0 0,1 1 0 0 0,-1 0-1 0 0,16-13 121 0 0,14-23-134 0 0,12-15 236 0 0,2 3-1 0 0,2 2 0 0 0,1 1 0 0 0,3 3 1 0 0,2 2-1 0 0,1 2 0 0 0,67-35 1 0 0,-104 63-228 0 0,1 1 0 0 0,1 1 0 0 0,-1 1 0 0 0,1 0 0 0 0,38-8 0 0 0,-51 14-8 0 0,0 0-1 0 0,0 0 1 0 0,1 1 0 0 0,-1 0 0 0 0,0 0 0 0 0,1 0-1 0 0,-1 1 1 0 0,0 0 0 0 0,1 0 0 0 0,-1 0 0 0 0,0 1 0 0 0,0-1-1 0 0,0 1 1 0 0,0 0 0 0 0,0 1 0 0 0,-1-1 0 0 0,1 1-1 0 0,-1 0 1 0 0,1 0 0 0 0,-1 1 0 0 0,0-1 0 0 0,0 1-1 0 0,-1 0 1 0 0,1 0 0 0 0,5 8 0 0 0,15 28-279 0 0,32 72 0 0 0,-37-69-235 0 0,50 80-1 0 0,-61-111-3 0 0,0-1 0 0 0,1 0 0 0 0,1 0-1 0 0,-1-1 1 0 0,2-1 0 0 0,-1 1 0 0 0,1-2-1 0 0,1 1 1 0 0,0-2 0 0 0,0 1 0 0 0,13 4-1 0 0,-16-8-822 0 0,-1-1-1 0 0,1-1 0 0 0,1 1 0 0 0,8 0 0 0 0,13 1-5182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16.9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408 1064 1132 0 0,'23'-14'7487'0'0,"33"-30"-4133"0"0,-13 6-2539 0 0,38-43 0 0 0,-77 77-633 0 0,-1 1 0 0 0,0-1 0 0 0,0 0 0 0 0,-1 0-1 0 0,1-1 1 0 0,-1 1 0 0 0,0 0 0 0 0,0-1 0 0 0,0 1 0 0 0,-1-1-1 0 0,2-5 1 0 0,-3 7-110 0 0,0 1 1 0 0,1 0-1 0 0,-1 0 0 0 0,-1-1 0 0 0,1 1 0 0 0,0 0 0 0 0,0 0 1 0 0,-1 0-1 0 0,1-1 0 0 0,-1 1 0 0 0,0 0 0 0 0,1 0 0 0 0,-1 0 1 0 0,0 0-1 0 0,0 0 0 0 0,-1 0 0 0 0,1 0 0 0 0,0 1 0 0 0,-1-1 0 0 0,1 0 1 0 0,-1 1-1 0 0,1-1 0 0 0,-1 1 0 0 0,0-1 0 0 0,0 1 0 0 0,-1-2 1 0 0,-11-4 64 0 0,0 1 0 0 0,0-1 1 0 0,0 2-1 0 0,-1 0 1 0 0,1 1-1 0 0,-1 1 0 0 0,0 0 1 0 0,-1 1-1 0 0,1 0 1 0 0,0 1-1 0 0,0 1 0 0 0,-25 3 1 0 0,7 0-29 0 0,0 2 1 0 0,0 2-1 0 0,1 1 1 0 0,-55 20-1 0 0,74-23-109 0 0,1 1 0 0 0,-1 0 0 0 0,1 1 0 0 0,1 0-1 0 0,-1 1 1 0 0,1 0 0 0 0,0 1 0 0 0,1 0 0 0 0,0 1 0 0 0,0 0-1 0 0,1 0 1 0 0,-8 12 0 0 0,13-15-51 0 0,0 0 1 0 0,0 1-1 0 0,1-1 0 0 0,0 1 0 0 0,0 0 1 0 0,1-1-1 0 0,0 1 0 0 0,0 0 0 0 0,1 0 1 0 0,0 1-1 0 0,0-1 0 0 0,1 0 0 0 0,0 0 0 0 0,0 0 1 0 0,1 0-1 0 0,0 1 0 0 0,1-1 0 0 0,-1 0 1 0 0,2 0-1 0 0,-1-1 0 0 0,5 11 0 0 0,-3-9 18 0 0,0-1 0 0 0,1 1 1 0 0,-1-1-1 0 0,2 0 0 0 0,-1-1 0 0 0,1 1 0 0 0,0-1 0 0 0,1 0 0 0 0,-1-1 0 0 0,2 1 0 0 0,-1-1 0 0 0,0-1 0 0 0,14 8 0 0 0,-15-10 73 0 0,-1 0 0 0 0,1-1 0 0 0,0 0 1 0 0,0 0-1 0 0,0-1 0 0 0,0 0 0 0 0,1 0 0 0 0,-1 0 0 0 0,0 0 1 0 0,0-1-1 0 0,1 0 0 0 0,-1-1 0 0 0,0 1 0 0 0,0-1 0 0 0,0-1 0 0 0,1 1 1 0 0,-1-1-1 0 0,-1 0 0 0 0,1 0 0 0 0,0-1 0 0 0,8-4 0 0 0,9-8 314 0 0,-1-1-1 0 0,0-1 0 0 0,35-35 0 0 0,-32 29 441 0 0,49-38 0 0 0,-72 60-785 0 0,-1 0-1 0 0,1-1 1 0 0,0 1-1 0 0,0 0 1 0 0,0 0 0 0 0,0 0-1 0 0,1 0 1 0 0,-1 0-1 0 0,0 1 1 0 0,0-1-1 0 0,0 1 1 0 0,1-1-1 0 0,-1 1 1 0 0,0 0-1 0 0,0 0 1 0 0,1 0-1 0 0,-1 0 1 0 0,0 0-1 0 0,1 0 1 0 0,-1 1-1 0 0,0-1 1 0 0,0 1-1 0 0,0 0 1 0 0,1-1-1 0 0,-1 1 1 0 0,0 0-1 0 0,3 3 1 0 0,1 0-105 0 0,-1 1 0 0 0,0 0 0 0 0,0 0 0 0 0,-1 1 0 0 0,1-1 0 0 0,-1 1 0 0 0,6 11 0 0 0,5 9-346 0 0,4 9-89 0 0,2-2 1 0 0,40 51-1 0 0,-55-77 502 0 0,0 1 1 0 0,1-1 0 0 0,0-1 0 0 0,1 1-1 0 0,-1-1 1 0 0,1-1 0 0 0,0 1 0 0 0,1-1-1 0 0,-1-1 1 0 0,1 0 0 0 0,0 0-1 0 0,0 0 1 0 0,0-1 0 0 0,1-1 0 0 0,-1 1-1 0 0,11 0 1 0 0,-9-3 48 0 0,0 0-1 0 0,0-1 1 0 0,1 0 0 0 0,-1-1 0 0 0,0-1-1 0 0,0 1 1 0 0,0-2 0 0 0,-1 1-1 0 0,1-2 1 0 0,17-9 0 0 0,-2-1 97 0 0,0-1 0 0 0,40-35 1 0 0,-20 10-17 0 0,-3-2-1 0 0,63-78 1 0 0,58-110-34 0 0,-113 150 346 0 0,51-109 0 0 0,-79 138-68 0 0,-2-1 0 0 0,-2 0 0 0 0,17-82 0 0 0,-32 111-200 0 0,0-1-1 0 0,0-28 0 0 0,-3 47-142 0 0,-1-1 0 0 0,0 1 0 0 0,-1 0 0 0 0,1-1 0 0 0,-1 1 0 0 0,-1 0 0 0 0,1 0 0 0 0,-1 0 0 0 0,0 0 1 0 0,0 0-1 0 0,-1 0 0 0 0,0 1 0 0 0,-5-10 0 0 0,7 15-8 0 0,0-1 1 0 0,1 1-1 0 0,-1-1 1 0 0,1 1 0 0 0,-1 0-1 0 0,0-1 1 0 0,1 1-1 0 0,-1 0 1 0 0,0-1-1 0 0,1 1 1 0 0,-1 0-1 0 0,0 0 1 0 0,1-1-1 0 0,-1 1 1 0 0,0 0 0 0 0,0 0-1 0 0,1 0 1 0 0,-1 0-1 0 0,0 0 1 0 0,0 0-1 0 0,1 0 1 0 0,-1 0-1 0 0,0 1 1 0 0,1-1 0 0 0,-1 0-1 0 0,0 0 1 0 0,1 1-1 0 0,-1-1 1 0 0,0 0-1 0 0,1 1 1 0 0,-1-1-1 0 0,0 0 1 0 0,1 1-1 0 0,-1-1 1 0 0,1 1 0 0 0,-1-1-1 0 0,1 1 1 0 0,-1-1-1 0 0,0 2 1 0 0,-19 23-279 0 0,19-24 266 0 0,-8 15-128 0 0,0 0 1 0 0,1 1 0 0 0,1 0 0 0 0,0 0-1 0 0,1 1 1 0 0,-3 20 0 0 0,-15 112-490 0 0,19-97 571 0 0,2 1 1 0 0,2-1 0 0 0,3 0 0 0 0,2 0 0 0 0,3 0 0 0 0,17 69-1 0 0,-16-89 40 0 0,2 0-1 0 0,1-1 0 0 0,1-1 1 0 0,2 0-1 0 0,2 0 0 0 0,0-2 1 0 0,2 0-1 0 0,1-1 0 0 0,1 0 1 0 0,2-2-1 0 0,26 26 0 0 0,-29-36-397 0 0,0-1 0 0 0,2 0 0 0 0,-1-1-1 0 0,2-2 1 0 0,0 0 0 0 0,0-1 0 0 0,1-1-1 0 0,34 10 1 0 0,-34-14-1106 0 0,0-1 1 0 0,0-1-1 0 0,0-1 0 0 0,0-1 1 0 0,33-1-1 0 0,-14-3-3124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17.3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57 740 0 0,'-21'-9'2053'0'0,"4"2"70"0"0,1 0 0 0 0,-18-17 2068 0 0,34 23-4163 0 0,0 1-1 0 0,0 0 0 0 0,0 0 1 0 0,0-1-1 0 0,0 1 0 0 0,0 0 1 0 0,0-1-1 0 0,0 1 0 0 0,0 0 1 0 0,0 0-1 0 0,0 0 0 0 0,0-1 1 0 0,0 1-1 0 0,0 0 0 0 0,1 0 0 0 0,-1-1 1 0 0,0 1-1 0 0,0 0 0 0 0,0 0 1 0 0,0 0-1 0 0,0-1 0 0 0,1 1 1 0 0,-1 0-1 0 0,0 0 0 0 0,0 0 1 0 0,0 0-1 0 0,1-1 0 0 0,-1 1 1 0 0,0 0-1 0 0,0 0 0 0 0,0 0 1 0 0,1 0-1 0 0,-1 0 0 0 0,0 0 1 0 0,0 0-1 0 0,1 0 0 0 0,-1 0 1 0 0,0 0-1 0 0,0 0 0 0 0,1-1 0 0 0,-1 2 1 0 0,0-1-1 0 0,1 0 0 0 0,45-2 656 0 0,-1 2 0 0 0,1 1 0 0 0,87 16 0 0 0,-49-5-672 0 0,85 9-795 0 0,109 12-1710 0 0,-92-14-2679 0 0,-111-12 853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19.0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721 1503 60 0 0,'0'0'11845'0'0,"4"-37"-10264"0"0,-4 8-1570 0 0,1 5 428 0 0,-1 0-1 0 0,-7-38 1 0 0,6 52-268 0 0,-2 1-1 0 0,1 0 1 0 0,-1 0 0 0 0,-1 1 0 0 0,0-1 0 0 0,0 1 0 0 0,0-1 0 0 0,-1 1 0 0 0,-1 1 0 0 0,-6-10 0 0 0,3 8-90 0 0,0-1 1 0 0,0 2-1 0 0,-1-1 0 0 0,0 1 1 0 0,0 1-1 0 0,-1 0 1 0 0,0 0-1 0 0,0 1 0 0 0,-1 0 1 0 0,0 1-1 0 0,0 1 1 0 0,0 0-1 0 0,0 0 0 0 0,-1 1 1 0 0,1 1-1 0 0,-1 0 1 0 0,0 1-1 0 0,0 0 0 0 0,1 1 1 0 0,-1 0-1 0 0,-22 4 1 0 0,15-1-1 0 0,-1 2 1 0 0,2 0 0 0 0,-1 1-1 0 0,0 1 1 0 0,1 1 0 0 0,1 1 0 0 0,-1 0-1 0 0,1 2 1 0 0,1 0 0 0 0,0 1-1 0 0,1 0 1 0 0,-27 26 0 0 0,30-23-31 0 0,-1 0 0 0 0,2 1 0 0 0,0 0 0 0 0,1 1 0 0 0,1 0 0 0 0,0 0 1 0 0,1 1-1 0 0,1 1 0 0 0,1-1 0 0 0,-10 38 0 0 0,15-43-49 0 0,0 1 0 0 0,0-1 1 0 0,1 0-1 0 0,1 1 0 0 0,0-1 0 0 0,1 1 0 0 0,1-1 1 0 0,0 0-1 0 0,0 0 0 0 0,1 0 0 0 0,1 0 1 0 0,0 0-1 0 0,1-1 0 0 0,1 1 0 0 0,-1-1 0 0 0,2 0 1 0 0,9 13-1 0 0,-7-13-17 0 0,1 0 0 0 0,0 0 0 0 0,1-1 0 0 0,0 0 0 0 0,1-1 0 0 0,0-1 0 0 0,1 0 0 0 0,-1 0-1 0 0,2-1 1 0 0,-1-1 0 0 0,1 0 0 0 0,0-1 0 0 0,1-1 0 0 0,-1 0 0 0 0,1 0 0 0 0,0-2 0 0 0,0 0 0 0 0,1-1 0 0 0,-1 0 0 0 0,1-1 0 0 0,-1-1 0 0 0,0 0 0 0 0,1-2 0 0 0,23-3 0 0 0,-18 0 8 0 0,0 0 1 0 0,0-1-1 0 0,0-1 1 0 0,-1-1-1 0 0,0 0 0 0 0,-1-2 1 0 0,0 0-1 0 0,0-1 1 0 0,-1-1-1 0 0,-1-1 1 0 0,0-1-1 0 0,-1 0 1 0 0,0-1-1 0 0,-1 0 0 0 0,-1-2 1 0 0,0 1-1 0 0,12-22 1 0 0,-4-1-8 0 0,-3-1 0 0 0,-1-1 0 0 0,-1 0 1 0 0,-3-2-1 0 0,17-80 0 0 0,15-225 282 0 0,-42 310-196 0 0,9-163 248 0 0,-16-274 0 0 0,-5 216-486 0 0,-43 977 2154 0 0,9-254-1376 0 0,35-147-331 0 0,9-280-331 0 0,2-1 0 0 0,1 1 0 0 0,1-1 1 0 0,2 0-1 0 0,2 0 0 0 0,22 52 0 0 0,-29-80-141 0 0,1-1 0 0 0,1 1-1 0 0,-1-1 1 0 0,1 0 0 0 0,0-1-1 0 0,0 1 1 0 0,1-1 0 0 0,0 0-1 0 0,13 10 1 0 0,-14-13-249 0 0,-1 0 1 0 0,1 0-1 0 0,-1-1 1 0 0,1 0-1 0 0,0 0 0 0 0,0 0 1 0 0,6 1-1 0 0,-6-2-429 0 0,0-1 0 0 0,-1 1 1 0 0,1-1-1 0 0,0 0 0 0 0,0 0 0 0 0,0 0 1 0 0,0-1-1 0 0,7-1 0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19.6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412 66 788 0 0,'-25'-27'10357'0'0,"18"22"-9746"0"0,0 0-1 0 0,0 1 1 0 0,0 0 0 0 0,-1 1 0 0 0,1 0-1 0 0,-1 0 1 0 0,0 0 0 0 0,0 1 0 0 0,0 0-1 0 0,0 0 1 0 0,0 1 0 0 0,-9 0-1 0 0,8 1-355 0 0,0 1-1 0 0,0 0 1 0 0,0 0 0 0 0,0 1-1 0 0,0 0 1 0 0,1 0-1 0 0,-1 1 1 0 0,1 0-1 0 0,-16 9 1 0 0,11-4-140 0 0,0 0 1 0 0,1 1-1 0 0,0 1 1 0 0,0 0 0 0 0,1 1-1 0 0,0 0 1 0 0,1 1-1 0 0,0 0 1 0 0,1 0-1 0 0,1 1 1 0 0,0 0 0 0 0,-10 24-1 0 0,12-23-97 0 0,1 1-1 0 0,0 1 1 0 0,1-1 0 0 0,1 1-1 0 0,0-1 1 0 0,2 1 0 0 0,0 0-1 0 0,0 0 1 0 0,1 0-1 0 0,1 0 1 0 0,1 0 0 0 0,0-1-1 0 0,1 1 1 0 0,1-1 0 0 0,1 1-1 0 0,0-1 1 0 0,0 0 0 0 0,2-1-1 0 0,0 0 1 0 0,0 0-1 0 0,1 0 1 0 0,1-1 0 0 0,1 0-1 0 0,-1 0 1 0 0,2-1 0 0 0,0-1-1 0 0,0 0 1 0 0,1 0 0 0 0,1-1-1 0 0,-1-1 1 0 0,1 0-1 0 0,1-1 1 0 0,0 0 0 0 0,0-1-1 0 0,1 0 1 0 0,0-1 0 0 0,0-1-1 0 0,0-1 1 0 0,0 0 0 0 0,1-1-1 0 0,15 2 1 0 0,-19-4-55 0 0,-1 0 0 0 0,1-1 0 0 0,-1 0 0 0 0,0-1 0 0 0,1 0 0 0 0,-1-1 0 0 0,0 0 0 0 0,0-1 0 0 0,0 0 0 0 0,0-1 0 0 0,0 0 0 0 0,-1-1 0 0 0,0 0 0 0 0,0 0-1 0 0,0-1 1 0 0,-1-1 0 0 0,1 1 0 0 0,-2-2 0 0 0,1 1 0 0 0,-1-1 0 0 0,0 0 0 0 0,0-1 0 0 0,-1 0 0 0 0,0 0 0 0 0,-1 0 0 0 0,0-1 0 0 0,-1 0 0 0 0,0 0 0 0 0,0-1 0 0 0,-1 1 0 0 0,5-20 0 0 0,-4 11 23 0 0,-1-1 0 0 0,0 0 0 0 0,-2 0 0 0 0,0 0 0 0 0,-1 0 0 0 0,-1-1 0 0 0,-1 1 0 0 0,-1 0 0 0 0,-1 0 0 0 0,0 0 0 0 0,-2 0 0 0 0,-6-19 0 0 0,7 29 42 0 0,0-1-1 0 0,-1 1 1 0 0,0 0-1 0 0,-1 0 1 0 0,0 1-1 0 0,0 0 1 0 0,-1 0-1 0 0,0 0 0 0 0,-1 1 1 0 0,0 0-1 0 0,0 0 1 0 0,-1 1-1 0 0,0 0 1 0 0,0 1-1 0 0,0 0 1 0 0,-1 0-1 0 0,0 1 1 0 0,0 0-1 0 0,0 1 1 0 0,-1 0-1 0 0,1 1 1 0 0,-1 0-1 0 0,-13-2 0 0 0,12 3-260 0 0,0 1-1 0 0,0 0 0 0 0,-1 1 0 0 0,1 1 0 0 0,-22 2 0 0 0,28-2-367 0 0,0 1-1 0 0,0 0 1 0 0,0 0-1 0 0,0 0 1 0 0,-8 5 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3:53.1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293 451 1936 0 0,'-6'-10'1230'0'0,"0"-1"-1"0"0,1 1 1 0 0,0-1-1 0 0,1 0 0 0 0,0-1 1 0 0,-2-14-1 0 0,4 14-503 0 0,0 0-1 0 0,1 0 1 0 0,1 0-1 0 0,0 0 1 0 0,3-22-1 0 0,-1 21-618 0 0,1 0-1 0 0,0 1 1 0 0,1 0 0 0 0,0-1-1 0 0,1 1 1 0 0,1 1-1 0 0,0-1 1 0 0,0 1-1 0 0,1 0 1 0 0,0 0-1 0 0,1 1 1 0 0,1 0 0 0 0,-1 0-1 0 0,1 1 1 0 0,1 0-1 0 0,0 1 1 0 0,0 0-1 0 0,1 0 1 0 0,0 1-1 0 0,14-6 1 0 0,-9 5-146 0 0,1 1-1 0 0,0 1 1 0 0,1 1-1 0 0,-1 0 1 0 0,1 1 0 0 0,0 1-1 0 0,0 1 1 0 0,0 1-1 0 0,0 0 1 0 0,0 1 0 0 0,1 1-1 0 0,-1 1 1 0 0,0 0 0 0 0,0 1-1 0 0,-1 1 1 0 0,1 1-1 0 0,-1 1 1 0 0,0 0 0 0 0,0 1-1 0 0,-1 1 1 0 0,1 1 0 0 0,-2 0-1 0 0,0 1 1 0 0,0 0-1 0 0,0 1 1 0 0,-1 1 0 0 0,-1 1-1 0 0,0-1 1 0 0,-1 2 0 0 0,15 21-1 0 0,-21-26 25 0 0,0 1-1 0 0,-1-1 1 0 0,0 1-1 0 0,-1 0 1 0 0,0 0-1 0 0,0 1 1 0 0,-1-1-1 0 0,-1 1 1 0 0,0 0-1 0 0,0 0 1 0 0,0 14-1 0 0,-2-9 7 0 0,-1 0-1 0 0,0 0 1 0 0,-1 0-1 0 0,-1 0 1 0 0,-1-1-1 0 0,0 1 1 0 0,-8 17-1 0 0,1-7 9 0 0,-1-1 0 0 0,-1-1 0 0 0,-2 0 0 0 0,0 0 0 0 0,-2-2 0 0 0,0 0 0 0 0,-1-1 0 0 0,-34 30 0 0 0,22-27 23 0 0,0-1-1 0 0,-1-1 0 0 0,-49 24 0 0 0,-113 40 653 0 0,154-71-264 0 0,37-14-339 0 0,1-1-55 0 0,0 1-1 0 0,1-1 1 0 0,-1 0-1 0 0,1 1 1 0 0,-1-1 0 0 0,0 0-1 0 0,0 0 1 0 0,1 0 0 0 0,-1 0-1 0 0,0 0 1 0 0,1 0 0 0 0,-1 0-1 0 0,0 0 1 0 0,1 0 0 0 0,-1 0-1 0 0,0 0 1 0 0,1 0 0 0 0,-2-1-1 0 0,2 1-12 0 0,-2-4 1 0 0,16-10 16 0 0,-1 5-23 0 0,1 1 0 0 0,-1 0 0 0 0,2 1 0 0 0,-1 0-1 0 0,1 2 1 0 0,0 0 0 0 0,0 0 0 0 0,0 1 0 0 0,1 1 0 0 0,-1 1 0 0 0,27-2 0 0 0,-30 5-32 0 0,0-1 0 0 0,-1 1 0 0 0,1 1 0 0 0,0 0 0 0 0,-1 1 0 0 0,0 0 1 0 0,0 0-1 0 0,0 1 0 0 0,0 1 0 0 0,0 0 0 0 0,-1 0 0 0 0,0 1 0 0 0,0 1 0 0 0,-1-1 1 0 0,1 2-1 0 0,11 11 0 0 0,-6-2 25 0 0,0 1 1 0 0,-1 0-1 0 0,-2 1 0 0 0,1 0 1 0 0,-2 1-1 0 0,-1 0 0 0 0,0 1 1 0 0,-2 0-1 0 0,0 1 1 0 0,-2 0-1 0 0,0 0 0 0 0,-1 0 1 0 0,-2 1-1 0 0,0-1 0 0 0,-1 1 1 0 0,-1 0-1 0 0,-1 0 1 0 0,-6 38-1 0 0,4-41 113 0 0,-2-1 0 0 0,0 1 0 0 0,-1-1 0 0 0,-1 0 0 0 0,0 0 0 0 0,-2 0 0 0 0,0-1 1 0 0,-1 0-1 0 0,-1-1 0 0 0,0 0 0 0 0,-2 0 0 0 0,0-1 0 0 0,0-1 0 0 0,-2 0 0 0 0,0-1 0 0 0,0 0 0 0 0,-2-1 0 0 0,1-1 0 0 0,-2 0 1 0 0,1-1-1 0 0,-27 12 0 0 0,23-15 58 0 0,0 0 0 0 0,0-2-1 0 0,0 0 1 0 0,-1-2 0 0 0,0 0 0 0 0,0-1 0 0 0,0-1 0 0 0,-1-1 0 0 0,1-1 0 0 0,0-1 0 0 0,0-1 0 0 0,0-1 0 0 0,-34-8-1 0 0,26 2-334 0 0,0-1 0 0 0,1-1 0 0 0,0-1 0 0 0,1-2 0 0 0,1 0 0 0 0,0-2 0 0 0,1-1 0 0 0,-45-39 0 0 0,35 18-1690 0 0,24 15-806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20.1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195 392 556 0 0,'0'0'9848'0'0,"4"0"-9237"0"0,39-1 136 0 0,-1-1 0 0 0,1-3 0 0 0,42-9 0 0 0,-65 10-799 0 0,0-1-1 0 0,-1-1 0 0 0,0-1 1 0 0,0-1-1 0 0,0-1 1 0 0,-1 0-1 0 0,0-1 0 0 0,26-21 1 0 0,-35 23 356 0 0,0 0 0 0 0,-1-1 0 0 0,-1 0 0 0 0,1 0 0 0 0,-1-1 0 0 0,-1 0 0 0 0,0 0 0 0 0,0-1 0 0 0,5-14 0 0 0,-9 19-107 0 0,1 0 0 0 0,-1 0 0 0 0,-1 0-1 0 0,1 0 1 0 0,-1-1 0 0 0,0 1 0 0 0,0-1 0 0 0,-1 1-1 0 0,0 0 1 0 0,0-1 0 0 0,-1 1 0 0 0,1-1-1 0 0,-2 1 1 0 0,1 0 0 0 0,0-1 0 0 0,-1 1 0 0 0,0 0-1 0 0,-6-10 1 0 0,6 12-159 0 0,-1 1-1 0 0,-1 0 1 0 0,1-1 0 0 0,0 1-1 0 0,-1 0 1 0 0,0 1 0 0 0,1-1-1 0 0,-1 1 1 0 0,0-1-1 0 0,0 1 1 0 0,-1 0 0 0 0,1 1-1 0 0,0-1 1 0 0,-1 1-1 0 0,1 0 1 0 0,0 0 0 0 0,-1 0-1 0 0,0 0 1 0 0,1 1 0 0 0,-9 0-1 0 0,-4 0 30 0 0,-1 1-1 0 0,1 1 0 0 0,0 0 1 0 0,-22 6-1 0 0,1 3 13 0 0,0 1 1 0 0,0 2-1 0 0,1 1 0 0 0,1 2 0 0 0,-42 27 0 0 0,59-32-49 0 0,1 0 1 0 0,1 1-1 0 0,0 1 0 0 0,1 1 0 0 0,1 0 0 0 0,0 1 0 0 0,0 0 0 0 0,2 2 0 0 0,0-1 0 0 0,2 2 0 0 0,-14 24 0 0 0,21-33-34 0 0,0 0-1 0 0,1 0 0 0 0,0 0 0 0 0,0 1 0 0 0,1-1 0 0 0,0 1 0 0 0,1-1 0 0 0,0 1 1 0 0,1 0-1 0 0,0-1 0 0 0,1 1 0 0 0,0 0 0 0 0,3 12 0 0 0,0-10-33 0 0,0-1-1 0 0,1 0 0 0 0,0-1 1 0 0,0 1-1 0 0,1-1 0 0 0,1 0 1 0 0,0-1-1 0 0,1 1 0 0 0,16 17 1 0 0,-6-11-210 0 0,1 0 0 0 0,1-2 0 0 0,0 0 0 0 0,1-1 1 0 0,1-1-1 0 0,0-1 0 0 0,0-1 0 0 0,2-1 0 0 0,-1-1 0 0 0,41 10 0 0 0,-14-10-1274 0 0,1-2 0 0 0,0-2-1 0 0,1-3 1 0 0,-1-2-1 0 0,0-2 1 0 0,1-2 0 0 0,55-13-1 0 0,-29 3-2980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20.5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573 34 1052 0 0,'-3'-1'2012'0'0,"-10"-5"-1042"0"0,1 1 0 0 0,-1 0 1 0 0,0 1-1 0 0,0 1 0 0 0,0 0 0 0 0,-21-2 1 0 0,15 4-450 0 0,1 1 0 0 0,-1 0 0 0 0,1 1-1 0 0,-27 6 1 0 0,21-2-352 0 0,1 2 0 0 0,-1 0 0 0 0,1 1 0 0 0,1 2 0 0 0,-1 0 0 0 0,2 1-1 0 0,-38 26 1 0 0,54-33-138 0 0,0 0 0 0 0,0 0 0 0 0,1 0 0 0 0,-1 0-1 0 0,1 1 1 0 0,0 0 0 0 0,0-1 0 0 0,0 2 0 0 0,1-1 0 0 0,0 0-1 0 0,0 1 1 0 0,0-1 0 0 0,0 1 0 0 0,1 0 0 0 0,0 0-1 0 0,-1 8 1 0 0,2-8-22 0 0,1 1 0 0 0,0-1 1 0 0,0 1-1 0 0,0-1 0 0 0,1 1 0 0 0,0-1 0 0 0,1 1 0 0 0,-1-1 0 0 0,1 0 0 0 0,0 0 0 0 0,1 0 0 0 0,0 0 0 0 0,-1 0 0 0 0,2-1 1 0 0,6 11-1 0 0,5 3-55 0 0,0-1 0 0 0,2 0 0 0 0,0-1 1 0 0,38 29-1 0 0,89 51-70 0 0,-72-50 54 0 0,-36-24 25 0 0,-13-8 41 0 0,1 0-1 0 0,-2 2 1 0 0,0 0-1 0 0,-1 2 1 0 0,22 24 0 0 0,-41-41 34 0 0,0 0-1 0 0,-1 0 1 0 0,1 1 0 0 0,0-1 0 0 0,-1 1 0 0 0,0 0 0 0 0,1-1 0 0 0,-1 1 0 0 0,0 0 0 0 0,0 0 0 0 0,-1-1 0 0 0,1 1 0 0 0,0 0 0 0 0,-1 0 0 0 0,0 0-1 0 0,0 0 1 0 0,0 0 0 0 0,0 0 0 0 0,0 0 0 0 0,-1 0 0 0 0,1 0 0 0 0,-2 3 0 0 0,1-2 31 0 0,-1-1-1 0 0,0 0 0 0 0,0 1 1 0 0,0-1-1 0 0,0 0 1 0 0,-1 0-1 0 0,1 0 1 0 0,-1 0-1 0 0,0-1 1 0 0,0 1-1 0 0,0-1 1 0 0,0 0-1 0 0,0 0 1 0 0,-1 0-1 0 0,1 0 1 0 0,-7 2-1 0 0,-13 5 145 0 0,0-1 0 0 0,0-1 0 0 0,-1-2-1 0 0,0 0 1 0 0,-1-2 0 0 0,-34 2-1 0 0,12-5-288 0 0,0-2-1 0 0,-65-10 1 0 0,7-9-1471 0 0,91 17-552 0 0,1-1 0 0 0,-26-13 0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21.1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0 268 1680 0 0,'0'-12'2109'0'0,"1"1"1"0"0,1-1-1 0 0,4-23 0 0 0,-2 24-1345 0 0,-1 1-1 0 0,1-1 0 0 0,1 1 1 0 0,6-11-1 0 0,-6 12-697 0 0,0 1-1 0 0,1-1 0 0 0,1 2 0 0 0,-1-1 0 0 0,1 0 1 0 0,1 1-1 0 0,-1 1 0 0 0,1-1 0 0 0,0 1 0 0 0,1 0 1 0 0,0 1-1 0 0,-1 0 0 0 0,2 1 0 0 0,-1-1 1 0 0,0 2-1 0 0,1-1 0 0 0,0 2 0 0 0,10-3 0 0 0,-16 4-119 0 0,0 1-1 0 0,0-1 1 0 0,-1 1-1 0 0,1 0 0 0 0,0 0 1 0 0,0 1-1 0 0,0-1 0 0 0,0 1 1 0 0,0 0-1 0 0,0 0 1 0 0,0 0-1 0 0,-1 0 0 0 0,1 0 1 0 0,0 1-1 0 0,-1 0 1 0 0,5 3-1 0 0,-2-1-21 0 0,-1 0 0 0 0,-1 1 0 0 0,1-1 0 0 0,-1 1 0 0 0,1 0 0 0 0,-1 0 0 0 0,-1 1 0 0 0,1-1 0 0 0,3 7 0 0 0,1 7-77 0 0,-1-1 0 0 0,-1 1 0 0 0,0 0 0 0 0,-1 0 0 0 0,3 27 0 0 0,-5-15 48 0 0,-1 0 0 0 0,-2-1 0 0 0,0 1 1 0 0,-3 0-1 0 0,-6 37 0 0 0,-3-14 310 0 0,-2-1 0 0 0,-21 54-1 0 0,35-107-190 0 0,0 0 0 0 0,0 1-1 0 0,0-1 1 0 0,0 0-1 0 0,0 1 1 0 0,0-1-1 0 0,0 0 1 0 0,0 0-1 0 0,0 1 1 0 0,0-1-1 0 0,0 0 1 0 0,0 1-1 0 0,0-1 1 0 0,-1 0-1 0 0,1 0 1 0 0,0 1-1 0 0,0-1 1 0 0,0 0-1 0 0,0 0 1 0 0,0 0-1 0 0,-1 1 1 0 0,1-1-1 0 0,0 0 1 0 0,0 0-1 0 0,0 0 1 0 0,-1 1-1 0 0,1-1 1 0 0,0 0 0 0 0,0 0-1 0 0,-1 0 1 0 0,1 0-1 0 0,0 0 1 0 0,0 0-1 0 0,-1 0 1 0 0,1 1-1 0 0,0-1 1 0 0,-1 0-1 0 0,1 0 1 0 0,0 0-1 0 0,0 0 1 0 0,-1 0-1 0 0,1 0 1 0 0,0 0-1 0 0,-1 0 1 0 0,1-1-1 0 0,0 1 1 0 0,0 0-1 0 0,-1 0 1 0 0,1 0-1 0 0,0 0 1 0 0,0 0-1 0 0,-1 0 1 0 0,1 0 0 0 0,0-1-1 0 0,0 1 1 0 0,-1 0-1 0 0,1 0 1 0 0,0 0-1 0 0,0-1 1 0 0,0 1-1 0 0,-1 0 1 0 0,1 0-1 0 0,0-1 1 0 0,-6-16 348 0 0,7 1-94 0 0,0 0 1 0 0,2 0-1 0 0,0 1 1 0 0,0-1-1 0 0,2 1 1 0 0,10-25-1 0 0,47-83 1189 0 0,-35 79-1153 0 0,2 1 0 0 0,1 2 1 0 0,3 1-1 0 0,1 1 1 0 0,2 2-1 0 0,67-54 0 0 0,-92 83-308 0 0,0-1-1 0 0,0 2 1 0 0,1-1-1 0 0,0 2 1 0 0,23-10-1 0 0,-32 14 2 0 0,0 1-1 0 0,0 1 1 0 0,0-1-1 0 0,0 0 1 0 0,0 1-1 0 0,0-1 1 0 0,1 1-1 0 0,-1 0 1 0 0,0 0-1 0 0,0 0 0 0 0,0 0 1 0 0,1 1-1 0 0,-1 0 1 0 0,0-1-1 0 0,0 1 1 0 0,0 0-1 0 0,0 0 1 0 0,0 1-1 0 0,0-1 1 0 0,0 1-1 0 0,-1-1 1 0 0,1 1-1 0 0,0 0 0 0 0,-1 0 1 0 0,1 0-1 0 0,-1 0 1 0 0,0 0-1 0 0,0 1 1 0 0,0-1-1 0 0,3 6 1 0 0,4 6-37 0 0,-1 0 0 0 0,-1 1 1 0 0,0 0-1 0 0,-1 0 0 0 0,0 1 1 0 0,4 24-1 0 0,9 99-526 0 0,-17-108-99 0 0,2-1 0 0 0,0 0 0 0 0,2 0 0 0 0,1 0 0 0 0,15 39 1 0 0,-20-65 95 0 0,0 1-1 0 0,0-1 1 0 0,1 0 0 0 0,-1 1 0 0 0,1-1 0 0 0,0 0 0 0 0,0-1 0 0 0,0 1 0 0 0,0 0 0 0 0,1-1-1 0 0,4 4 1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21.7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265 58 932 0 0,'24'-42'11808'0'0,"-24"42"-11692"0"0,0-1-1 0 0,1 0 1 0 0,-1 1-1 0 0,0-1 1 0 0,0 1-1 0 0,0-1 1 0 0,0 1-1 0 0,0-1 1 0 0,0 0-1 0 0,0 1 1 0 0,0-1-1 0 0,0 1 1 0 0,0-1 0 0 0,0 1-1 0 0,0-1 1 0 0,0 0-1 0 0,-2-1 463 0 0,1 0-463 0 0,0 2-6 0 0,1 0-1 0 0,-1-1 0 0 0,-1 1 0 0 0,1 0 1 0 0,0 0-1 0 0,0 0 0 0 0,0 0 0 0 0,0 0 1 0 0,0 0-1 0 0,0 0 0 0 0,0 0 0 0 0,0 0 1 0 0,0 0-1 0 0,0 1 0 0 0,-1-1 1 0 0,-35 16 881 0 0,19-5-835 0 0,0 1 0 0 0,1 1 0 0 0,1 0 0 0 0,0 1 1 0 0,1 1-1 0 0,0 0 0 0 0,2 2 0 0 0,-1-1 1 0 0,2 1-1 0 0,0 1 0 0 0,2 0 0 0 0,0 1 0 0 0,-14 37 1 0 0,19-43-205 0 0,1 0 1 0 0,0 0-1 0 0,1 1 1 0 0,1 0 0 0 0,0-1-1 0 0,1 1 1 0 0,0 0-1 0 0,1 0 1 0 0,1 0 0 0 0,0 0-1 0 0,1 0 1 0 0,0-1-1 0 0,1 1 1 0 0,1-1 0 0 0,0 1-1 0 0,1-1 1 0 0,0-1-1 0 0,1 1 1 0 0,0-1 0 0 0,1 0-1 0 0,1 0 1 0 0,0 0-1 0 0,0-1 1 0 0,1-1 0 0 0,0 1-1 0 0,1-2 1 0 0,0 1-1 0 0,1-1 1 0 0,0-1 0 0 0,0 0-1 0 0,1 0 1 0 0,0-1-1 0 0,1-1 1 0 0,-1 0-1 0 0,1-1 1 0 0,19 6 0 0 0,-20-8-41 0 0,1-1 1 0 0,-1-1 0 0 0,1 1 0 0 0,-1-2-1 0 0,1 0 1 0 0,-1 0 0 0 0,1-1 0 0 0,-1-1-1 0 0,0 0 1 0 0,1-1 0 0 0,-1 0-1 0 0,0-1 1 0 0,-1 0 0 0 0,1-1 0 0 0,-1 0-1 0 0,0-1 1 0 0,0 0 0 0 0,0-1 0 0 0,-1 0-1 0 0,0 0 1 0 0,9-10 0 0 0,-11 9 148 0 0,0 0 0 0 0,-1 0 1 0 0,0-1-1 0 0,0 0 0 0 0,-1 0 1 0 0,0 0-1 0 0,-1-1 0 0 0,0 0 1 0 0,0 0-1 0 0,-1 0 0 0 0,-1 0 1 0 0,0-1-1 0 0,0 0 0 0 0,-1 0 0 0 0,0 1 1 0 0,-1-1-1 0 0,0 0 0 0 0,-1 0 1 0 0,0-1-1 0 0,-1 1 0 0 0,0 0 1 0 0,0 1-1 0 0,-2-1 0 0 0,-2-11 1 0 0,0 8 111 0 0,-1 0 1 0 0,0 1-1 0 0,-1 0 0 0 0,0 0 1 0 0,-1 1-1 0 0,0 0 1 0 0,-1 0-1 0 0,-1 1 1 0 0,0 0-1 0 0,0 1 0 0 0,-14-11 1 0 0,15 13-411 0 0,-1 1 0 0 0,0 0 0 0 0,-1 1 1 0 0,0 0-1 0 0,0 1 0 0 0,0 0 0 0 0,0 0 0 0 0,-17-3 0 0 0,-2 3-4716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22.1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10 132 2988 0 0,'6'-44'7081'0'0,"5"-35"532"0"0,-8 70-6496 0 0,1 17-806 0 0,0 17-201 0 0,-20 197 158 0 0,-5 212-121 0 0,22-369-171 0 0,3-1 0 0 0,3 0-1 0 0,2 0 1 0 0,31 105 0 0 0,-35-153-118 0 0,1 0 0 0 0,0 0 0 0 0,1 0 0 0 0,1-1 0 0 0,11 16 1 0 0,-15-25-247 0 0,1-1 1 0 0,0 1-1 0 0,0-1 0 0 0,0 0 1 0 0,0 0-1 0 0,8 5 1 0 0,-9-8-294 0 0,1 1-1 0 0,-1-1 1 0 0,0 0 0 0 0,1 0-1 0 0,-1-1 1 0 0,1 1 0 0 0,-1-1-1 0 0,1 0 1 0 0,0 0 0 0 0,6 0-1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22.4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106 162 3936 0 0,'-11'-3'1403'0'0,"-40"-17"4204"0"0,47 19-5162 0 0,0-1 0 0 0,1 0 1 0 0,-1 0-1 0 0,0-1 0 0 0,1 1 1 0 0,0-1-1 0 0,-1 0 0 0 0,1 1 0 0 0,-5-7 1 0 0,8 8-399 0 0,-1 0-1 0 0,1 1 1 0 0,0-1 0 0 0,-1 0 0 0 0,1 0-1 0 0,0 0 1 0 0,-1 1 0 0 0,1-1 0 0 0,0 0-1 0 0,0 0 1 0 0,0 0 0 0 0,0 0 0 0 0,0 1-1 0 0,0-1 1 0 0,0 0 0 0 0,0 0 0 0 0,0 0-1 0 0,0 0 1 0 0,0 0 0 0 0,0 1 0 0 0,1-1-1 0 0,-1 0 1 0 0,0 0 0 0 0,1 0 0 0 0,-1 1-1 0 0,0-1 1 0 0,1 0 0 0 0,-1 0 0 0 0,1 1-1 0 0,0-1 1 0 0,-1 0 0 0 0,1 1 0 0 0,-1-1-1 0 0,1 1 1 0 0,0-1 0 0 0,-1 1 0 0 0,1-1-1 0 0,0 1 1 0 0,1-1 0 0 0,34-14 367 0 0,-31 13-336 0 0,33-8-341 0 0,-1 1 0 0 0,65-7-1 0 0,81 3-3378 0 0,-95 9 954 0 0,-18 0-800 0 0,-1-3-1261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23.0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70 1320 0 0,'-2'-70'14405'0'0,"16"101"-12612"0"0,20 94-744 0 0,-5 1 1 0 0,17 168-1 0 0,-34-173-713 0 0,-7 230 0 0 0,-6-318-310 0 0,1-1-300 0 0,-2-1 1 0 0,-1 1-1 0 0,-9 36 0 0 0,11-66 71 0 0,1 0 1 0 0,-1 0-1 0 0,1 0 0 0 0,-1 0 0 0 0,0 0 1 0 0,0 0-1 0 0,0 0 0 0 0,0 0 0 0 0,0-1 1 0 0,0 1-1 0 0,0 0 0 0 0,0-1 0 0 0,-2 2 0 0 0,-3-1-1077 0 0,5-3 1181 0 0,1 1 1 0 0,-1 0-1 0 0,1 0 1 0 0,-17-24-5167 0 0,15 19 4367 0 0,0 0 0 0 0,0-1 1 0 0,-1-8-1 0 0,-2-12-3598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23.4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1 824 208 0 0,'5'-87'6168'0'0,"5"-88"1473"0"0,18-86-1261 0 0,-25 242-6192 0 0,1 1 0 0 0,0 0 0 0 0,1 0 0 0 0,2 0 0 0 0,-1 1 0 0 0,2-1 0 0 0,0 2 0 0 0,2-1 0 0 0,-1 1 0 0 0,14-16 0 0 0,-16 24-222 0 0,0 0 0 0 0,0 1 0 0 0,1-1 0 0 0,0 1 0 0 0,1 1 0 0 0,-1-1 0 0 0,1 2 0 0 0,1-1 0 0 0,-1 1 0 0 0,1 0 0 0 0,0 1 0 0 0,0 0 0 0 0,0 1 0 0 0,0 0 0 0 0,1 1 0 0 0,-1 0 0 0 0,1 0 0 0 0,19 1 0 0 0,-14 1-62 0 0,1 2-1 0 0,-1 0 1 0 0,0 2 0 0 0,0-1 0 0 0,-1 2 0 0 0,1 0 0 0 0,-1 1 0 0 0,0 0 0 0 0,0 1 0 0 0,-1 1 0 0 0,16 11 0 0 0,-17-11 75 0 0,-1 1 0 0 0,0 0 0 0 0,-1 1 0 0 0,0 1 0 0 0,-1 0 0 0 0,0 0 0 0 0,0 1 0 0 0,-1 0 0 0 0,-1 0 0 0 0,0 1 0 0 0,-1 0 0 0 0,7 18 0 0 0,-11-24 51 0 0,-1 0 1 0 0,0 0 0 0 0,-1 1-1 0 0,1-1 1 0 0,-2 1 0 0 0,1-1-1 0 0,-1 1 1 0 0,0-1 0 0 0,0 1-1 0 0,-1 0 1 0 0,0-1 0 0 0,-1 0-1 0 0,1 1 1 0 0,-1-1 0 0 0,-1 0-1 0 0,1 0 1 0 0,-1 0 0 0 0,-1 0-1 0 0,1 0 1 0 0,-1-1 0 0 0,0 1-1 0 0,-1-1 1 0 0,1 0 0 0 0,-1-1 0 0 0,0 1-1 0 0,-1-1 1 0 0,0 0 0 0 0,-10 7-1 0 0,2-1-175 0 0,-1-2 0 0 0,0 0-1 0 0,0-1 1 0 0,-1 0 0 0 0,0-1-1 0 0,-1-1 1 0 0,1-1 0 0 0,-1 0-1 0 0,0-1 1 0 0,0-1 0 0 0,-26 1-1 0 0,15-4-1869 0 0,-14-4-6419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24.1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1 219 1608 0 0,'4'-14'2707'0'0,"2"0"0"0"0,0 1-1 0 0,0 0 1 0 0,16-23 0 0 0,-4 7 909 0 0,-18 59-3198 0 0,-4 15-214 0 0,2-25-338 0 0,0 1 1 0 0,1-1-1 0 0,1 1 0 0 0,1-1 1 0 0,1 0-1 0 0,6 29 0 0 0,-4-33 0 0 0,1 0-1 0 0,1 0 0 0 0,1 0 0 0 0,0-1 0 0 0,1 0 0 0 0,0 0 0 0 0,17 21 1 0 0,-23-32 118 0 0,1 0 0 0 0,1-1 0 0 0,-1 1 1 0 0,0-1-1 0 0,1 0 0 0 0,0 1 1 0 0,0-1-1 0 0,0-1 0 0 0,0 1 0 0 0,0-1 1 0 0,0 0-1 0 0,1 1 0 0 0,-1-2 0 0 0,1 1 1 0 0,-1-1-1 0 0,1 1 0 0 0,0-1 1 0 0,0-1-1 0 0,0 1 0 0 0,-1-1 0 0 0,1 1 1 0 0,0-1-1 0 0,0-1 0 0 0,0 1 1 0 0,0-1-1 0 0,-1 0 0 0 0,1 0 0 0 0,0 0 1 0 0,0 0-1 0 0,5-4 0 0 0,3-2 76 0 0,0 0 0 0 0,-1-1 1 0 0,0 0-1 0 0,0-1 0 0 0,-1 0 0 0 0,0-1 0 0 0,-1-1 0 0 0,0 1 0 0 0,14-21 0 0 0,5-12 952 0 0,32-64-1 0 0,-38 66-102 0 0,9-18 44 0 0,-27 54-820 0 0,-2 12-44 0 0,-3 10-88 0 0,-1 0-277 0 0,1 1 0 0 0,0-1-1 0 0,1 0 1 0 0,0 0 0 0 0,2 1-1 0 0,0-1 1 0 0,1-1 0 0 0,1 1-1 0 0,6 16 1 0 0,-5-19 99 0 0,0-1-1 0 0,1 0 1 0 0,0 0-1 0 0,0-1 1 0 0,2 0 0 0 0,0 0-1 0 0,0-1 1 0 0,1 0 0 0 0,0 0-1 0 0,1-1 1 0 0,11 8 0 0 0,-17-14 149 0 0,-1-1 0 0 0,1-1 0 0 0,-1 1 0 0 0,1-1 1 0 0,0 0-1 0 0,0 0 0 0 0,0 0 0 0 0,0 0 0 0 0,0-1 1 0 0,0 0-1 0 0,0 0 0 0 0,1-1 0 0 0,-1 1 0 0 0,0-1 1 0 0,1 0-1 0 0,6-1 0 0 0,-4-1 22 0 0,-1 0 0 0 0,0 0 0 0 0,0-1 0 0 0,0 1 0 0 0,-1-2 0 0 0,1 1 0 0 0,-1-1 0 0 0,1 0 0 0 0,-1 0 0 0 0,8-8 0 0 0,3-5 83 0 0,0-1 0 0 0,-2 0 0 0 0,0-1 0 0 0,-2 0 0 0 0,0-1 0 0 0,13-28 0 0 0,-6 9 580 0 0,22-65 1 0 0,-36 87-406 0 0,-1 0 0 0 0,-1-1 0 0 0,-1 0 0 0 0,0 1 0 0 0,-1-1 1 0 0,-1-28-1 0 0,-1 43-237 0 0,0 1 1 0 0,0-1-1 0 0,0 0 1 0 0,0 1-1 0 0,-1-1 1 0 0,1 1-1 0 0,-1-1 1 0 0,0 1-1 0 0,1-1 1 0 0,-1 1-1 0 0,0 0 1 0 0,-1-1-1 0 0,1 1 1 0 0,0 0-1 0 0,-1 0 1 0 0,1 0-1 0 0,-1-1 1 0 0,1 2-1 0 0,-1-1 1 0 0,0 0-1 0 0,-4-3 1 0 0,4 4-7 0 0,1 2-22 0 0,1-1 1 0 0,-1 0-1 0 0,0 0 1 0 0,0 1-1 0 0,1-1 1 0 0,-1 1-1 0 0,0-1 1 0 0,1 0-1 0 0,-1 1 1 0 0,1-1-1 0 0,-1 1 1 0 0,1 0-1 0 0,-1-1 1 0 0,1 1-1 0 0,-1-1 1 0 0,1 1-1 0 0,-1 0 1 0 0,0 0-1 0 0,2 4-78 0 0,0 0 0 0 0,0 0 0 0 0,0 0 0 0 0,1 0 0 0 0,-1-1 0 0 0,1 1 0 0 0,0 0 0 0 0,0-1 0 0 0,1 0 0 0 0,0 1 0 0 0,-1-1 0 0 0,1 0 0 0 0,4 4 0 0 0,54 53-909 0 0,-44-45 776 0 0,115 95-763 0 0,4 3 528 0 0,-116-95 513 0 0,-1 1 0 0 0,0 1-1 0 0,-1 1 1 0 0,17 29-1 0 0,-32-47 44 0 0,0 1 1 0 0,-1 0-1 0 0,1 0 0 0 0,-1 0 0 0 0,0 0 0 0 0,0 1 0 0 0,-1-1 1 0 0,0 0-1 0 0,0 1 0 0 0,0-1 0 0 0,0 1 0 0 0,-1 0 0 0 0,0-1 1 0 0,0 1-1 0 0,-1-1 0 0 0,-1 11 0 0 0,0-10 19 0 0,-1 0-1 0 0,1 0 0 0 0,-1 0 0 0 0,0 0 1 0 0,-1-1-1 0 0,1 1 0 0 0,-1-1 1 0 0,0 0-1 0 0,0 0 0 0 0,-1-1 1 0 0,1 1-1 0 0,-1-1 0 0 0,0 0 0 0 0,-7 4 1 0 0,-7 5 107 0 0,-1-2-1 0 0,-1 0 1 0 0,0-2 0 0 0,0 0-1 0 0,-41 11 1 0 0,37-14-1144 0 0,0-1 0 0 0,-43 2-1 0 0,63-6 72 0 0,-13-1-275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24.7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123 174 2760 0 0,'-35'-108'13778'0'0,"14"43"-7837"0"0,4 90-5339 0 0,3 39-454 0 0,4 0 1 0 0,-5 114-1 0 0,18 134-272 0 0,1-103 37 0 0,-19 411-511 0 0,14-604 617 0 0,0 14-230 0 0,1-28 193 0 0,0-4 42 0 0,1-16 212 0 0,1 3-93 0 0,1-1-1 0 0,1 1 1 0 0,0 0-1 0 0,0 0 1 0 0,2 1-1 0 0,0-1 1 0 0,0 1-1 0 0,2 0 1 0 0,10-15-1 0 0,1 1-50 0 0,1 1 0 0 0,2 1-1 0 0,28-26 1 0 0,-28 31-175 0 0,1 1-1 0 0,0 1 1 0 0,38-22 0 0 0,-50 34-2 0 0,1 0 1 0 0,1 1-1 0 0,-1 1 1 0 0,1 0 0 0 0,0 0-1 0 0,0 1 1 0 0,0 1-1 0 0,0 0 1 0 0,27-1-1 0 0,-32 4 46 0 0,-1 1-1 0 0,1 0 1 0 0,0 0-1 0 0,-1 1 1 0 0,1 0-1 0 0,-1 0 1 0 0,0 1-1 0 0,0 0 1 0 0,0 0-1 0 0,0 1 1 0 0,0 0-1 0 0,-1 0 1 0 0,1 0-1 0 0,-1 1 1 0 0,-1 0-1 0 0,1 0 1 0 0,0 1-1 0 0,5 7 1 0 0,8 12-12 0 0,-1 1 0 0 0,-1 1 1 0 0,17 35-1 0 0,2 3-86 0 0,-23-43-75 0 0,1-1-1 0 0,1 0 1 0 0,1-1 0 0 0,1-1 0 0 0,34 30 0 0 0,-40-40-500 0 0,1 0 0 0 0,0-1 1 0 0,1-1-1 0 0,22 10 1 0 0,-23-12-730 0 0,1-1 0 0 0,-1 0-1 0 0,1-1 1 0 0,0 0 0 0 0,23 1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32.1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70 144 3048 0 0,'-63'-39'18197'0'0,"56"30"-17359"0"0,7 9-797 0 0,1-1 0 0 0,-1 1 0 0 0,0-1 0 0 0,0 1 0 0 0,0-1 0 0 0,0 1 0 0 0,0 0 0 0 0,1-1-1 0 0,-1 1 1 0 0,0-1 0 0 0,0 1 0 0 0,1-1 0 0 0,-1 1 0 0 0,0 0 0 0 0,1-1 0 0 0,-1 1 0 0 0,0 0 0 0 0,1-1 0 0 0,-1 1-1 0 0,1 0 1 0 0,-1 0 0 0 0,0-1 0 0 0,1 1 0 0 0,-1 0 0 0 0,1 0 0 0 0,-1 0 0 0 0,1-1 0 0 0,-1 1 0 0 0,1 0-1 0 0,0 0 1 0 0,13-5 180 0 0,-13 5-205 0 0,34-8 161 0 0,1 2-1 0 0,0 1 1 0 0,63-1-1 0 0,-42 3-228 0 0,150-9-445 0 0,547-28-3704 0 0,-637 41-867 0 0,-103 5 2644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3:53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56 214 3028 0 0,'-23'-19'6994'0'0,"6"0"-4663"0"0,1-10 834 0 0,17 27-3105 0 0,-1 0 1 0 0,1 1-1 0 0,0-1 0 0 0,0 0 1 0 0,0 0-1 0 0,0 1 0 0 0,0-1 1 0 0,0 1-1 0 0,0-1 0 0 0,1 1 1 0 0,-1-1-1 0 0,0 1 0 0 0,1 0 1 0 0,0 0-1 0 0,-1-1 0 0 0,3 0 1 0 0,5-3 27 0 0,-1 0 1 0 0,1 0 0 0 0,1 1 0 0 0,-1 0 0 0 0,0 1-1 0 0,17-4 1 0 0,64-8-77 0 0,-56 11-50 0 0,411-39-1196 0 0,5 28-1067 0 0,-154 6-3756 0 0,-278 8 3717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25.4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 0 508 0 0,'-12'15'8473'0'0,"8"-14"-7908"0"0,-18 4 2716 0 0,4-2-3131 0 0,16-2 23 0 0,-16 5 474 0 0,0 1 951 0 0,30-6-1143 0 0,139-13-4428 0 0,-99 6-935 0 0,-16 3 343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26.5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0 238 2128 0 0,'8'-30'5183'0'0,"17"-45"0"0"0,-13 43-3362 0 0,8-35-1 0 0,-7 33-66 0 0,-13 34-1741 0 0,0 0 1 0 0,0 0 0 0 0,0 0 0 0 0,0 0 0 0 0,0 0 0 0 0,0 0-1 0 0,0 0 1 0 0,0 0 0 0 0,0 0 0 0 0,1 0 0 0 0,-1 0 0 0 0,0 0 13 0 0,0 0-13 0 0,-5 23 104 0 0,-2 5-74 0 0,1 0 0 0 0,2 0 0 0 0,1 0-1 0 0,1 1 1 0 0,1-1 0 0 0,4 31 0 0 0,-1-37-71 0 0,1 1 1 0 0,1-2-1 0 0,1 1 1 0 0,1 0 0 0 0,1-1-1 0 0,0 0 1 0 0,2-1-1 0 0,15 27 1 0 0,-20-39-28 0 0,1-1 1 0 0,0 0-1 0 0,1 0 0 0 0,0 0 1 0 0,0-1-1 0 0,0 0 0 0 0,1 0 1 0 0,0-1-1 0 0,0 0 0 0 0,0 0 0 0 0,1 0 1 0 0,-1-1-1 0 0,1 0 0 0 0,0-1 1 0 0,0 1-1 0 0,1-2 0 0 0,16 5 1 0 0,-13-6-14 0 0,0 0 0 0 0,0 0 0 0 0,0-1 0 0 0,0-1 0 0 0,0 0 0 0 0,0-1 0 0 0,-1 0 0 0 0,1 0 0 0 0,0-2 1 0 0,-1 1-1 0 0,0-1 0 0 0,18-10 0 0 0,-4 0 154 0 0,-1-1 0 0 0,0-1 0 0 0,-1-1 0 0 0,-1-1 1 0 0,-1-1-1 0 0,-1-1 0 0 0,0 0 0 0 0,-2-2 0 0 0,24-35 0 0 0,-1-8 1222 0 0,-3-2 1 0 0,37-90-1 0 0,-67 141-1113 0 0,-6 21 47 0 0,-7 33 164 0 0,1-18-367 0 0,-11 129 182 0 0,-23 437-411 0 0,49-303 59 0 0,-1 44-281 0 0,-11-239 388 0 0,-22 148 0 0 0,20-214 42 0 0,-1 0 0 0 0,-1-1 1 0 0,-1 1-1 0 0,-1-1 0 0 0,-1-1 0 0 0,-12 23 0 0 0,16-37-38 0 0,1 0-1 0 0,-1 0 0 0 0,0-1 0 0 0,0 0 0 0 0,0 1 1 0 0,-1-2-1 0 0,0 1 0 0 0,0 0 0 0 0,0-1 0 0 0,0 0 1 0 0,-1 0-1 0 0,0-1 0 0 0,0 0 0 0 0,0 0 0 0 0,0 0 1 0 0,0 0-1 0 0,0-1 0 0 0,-1 0 0 0 0,1-1 0 0 0,-1 1 1 0 0,0-1-1 0 0,1 0 0 0 0,-1-1 0 0 0,-8 0 0 0 0,-1-1 72 0 0,-1-1-1 0 0,1-1 0 0 0,-1-1 1 0 0,1 0-1 0 0,0-1 0 0 0,1-1 1 0 0,-1 0-1 0 0,1-1 1 0 0,-22-14-1 0 0,15 7 235 0 0,1-1 1 0 0,1 0-1 0 0,0-2 1 0 0,1 0-1 0 0,-25-30 0 0 0,37 38-141 0 0,0 0-1 0 0,1 0 0 0 0,0 0 0 0 0,0-1 0 0 0,1 0 1 0 0,0 0-1 0 0,1-1 0 0 0,0 1 0 0 0,1-1 0 0 0,0 0 0 0 0,1 0 1 0 0,-2-19-1 0 0,4 15-46 0 0,0 0 0 0 0,1-1 1 0 0,1 1-1 0 0,0 0 1 0 0,1 0-1 0 0,1 0 0 0 0,0 1 1 0 0,12-27-1 0 0,0 8-188 0 0,1 1 1 0 0,2 0-1 0 0,1 2 0 0 0,1 0 0 0 0,49-52 0 0 0,145-114-2047 0 0,-109 112-978 0 0,159-96 0 0 0,0 36-6423 0 0,-204 115 4177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27.7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353 328 156 0 0,'20'-33'6569'0'0,"-12"22"-4807"0"0,-1 0 1 0 0,0-1 0 0 0,8-20-1 0 0,0-5-192 0 0,-8 24-1253 0 0,-2 0 0 0 0,0 0 1 0 0,0-1-1 0 0,-1 1 0 0 0,-1-1 0 0 0,2-18 0 0 0,-5 31-296 0 0,0-1 0 0 0,-1 1 0 0 0,1-1 0 0 0,-1 1 1 0 0,1 0-1 0 0,-1 0 0 0 0,0-1 0 0 0,1 1 0 0 0,-1 0 0 0 0,0 0 0 0 0,0 0 0 0 0,0 0 0 0 0,0 0 0 0 0,0 0 1 0 0,0 0-1 0 0,0 0 0 0 0,0 0 0 0 0,0 1 0 0 0,-1-1 0 0 0,1 0 0 0 0,-3 0 0 0 0,-25-11 256 0 0,28 12-270 0 0,-10-2 72 0 0,0-1-1 0 0,0 2 1 0 0,0 0 0 0 0,0 0 0 0 0,0 1-1 0 0,0 0 1 0 0,0 1 0 0 0,-1 0-1 0 0,1 1 1 0 0,1 1 0 0 0,-19 5 0 0 0,9-1 3 0 0,1 1 1 0 0,0 0 0 0 0,0 2 0 0 0,0 0 0 0 0,-17 15-1 0 0,25-18-58 0 0,1 1 0 0 0,0 1 0 0 0,1-1 0 0 0,0 2 0 0 0,0-1 0 0 0,1 1-1 0 0,0 1 1 0 0,1 0 0 0 0,0 0 0 0 0,0 0 0 0 0,1 0 0 0 0,-8 26 0 0 0,11-27-82 0 0,1 0 0 0 0,0 1 0 0 0,0-1 0 0 0,1 1 0 0 0,1 0 0 0 0,0 0 0 0 0,0-1 0 0 0,1 1 0 0 0,0 0 0 0 0,1-1 0 0 0,1 1 0 0 0,-1-1 0 0 0,1 0 0 0 0,1 0 0 0 0,8 18 0 0 0,0-8-228 0 0,0-1 0 0 0,1 1 0 0 0,1-2 0 0 0,1 0 0 0 0,0-1 0 0 0,1 0 0 0 0,1-1-1 0 0,1-1 1 0 0,29 19 0 0 0,-36-26 142 0 0,1 0-1 0 0,0-1 0 0 0,1 0 0 0 0,0-2 1 0 0,0 1-1 0 0,0-1 0 0 0,0-1 1 0 0,1 0-1 0 0,-1-1 0 0 0,1-1 1 0 0,0 0-1 0 0,0-1 0 0 0,0 0 1 0 0,0-1-1 0 0,0-1 0 0 0,26-4 1 0 0,-34 4 153 0 0,1-1 0 0 0,-1-1 1 0 0,0 1-1 0 0,0-1 1 0 0,0 0-1 0 0,0 0 0 0 0,-1 0 1 0 0,1-1-1 0 0,-1 0 1 0 0,0 0-1 0 0,0-1 0 0 0,0 1 1 0 0,-1-1-1 0 0,8-10 1 0 0,-7 7 48 0 0,0-1 0 0 0,0 0 0 0 0,-1 0 1 0 0,0-1-1 0 0,-1 0 0 0 0,0 1 0 0 0,0-1 1 0 0,2-18-1 0 0,-3 2 399 0 0,-1 0-1 0 0,-2 1 1 0 0,0-1 0 0 0,-1 0-1 0 0,-2 1 1 0 0,-11-45 0 0 0,-1 25 171 0 0,11 35-472 0 0,2 0 0 0 0,-1 0-1 0 0,1 0 1 0 0,0 0 0 0 0,1 0 0 0 0,0-1 0 0 0,1 1-1 0 0,0-19 1 0 0,2 26-162 0 0,0-1 0 0 0,0 1 0 0 0,1-1 0 0 0,-1 1 0 0 0,1 0-1 0 0,0 0 1 0 0,0 0 0 0 0,0 0 0 0 0,0 0 0 0 0,0 0 0 0 0,1 0 0 0 0,0 1 0 0 0,-1-1-1 0 0,1 1 1 0 0,0 0 0 0 0,0 0 0 0 0,5-3 0 0 0,8-4-198 0 0,0 1 0 0 0,21-8-1 0 0,-31 14 152 0 0,192-64-883 0 0,-173 59 925 0 0,-22 6 34 0 0,0 0 0 0 0,0 1 0 0 0,0-1 0 0 0,0 1 0 0 0,0 0 0 0 0,1 0 0 0 0,-1 0 0 0 0,0 0 0 0 0,5 2 0 0 0,-7-2-25 0 0,0 0 18 0 0,-1 1-1 0 0,1-1 0 0 0,0 1 1 0 0,-1-1-1 0 0,1 1 0 0 0,0-1 1 0 0,-1 1-1 0 0,1-1 0 0 0,-1 1 1 0 0,1 0-1 0 0,-1-1 0 0 0,1 1 0 0 0,-1 0 1 0 0,0-1-1 0 0,1 1 0 0 0,-1 0 1 0 0,0 0-1 0 0,0-1 0 0 0,1 1 1 0 0,-1 0-1 0 0,0 0 0 0 0,0 0 1 0 0,0-1-1 0 0,0 1 0 0 0,0 0 1 0 0,0 0-1 0 0,0 0 0 0 0,0-1 1 0 0,-1 2-1 0 0,-2 27 193 0 0,2-26-177 0 0,-3 19-15 0 0,2 0 1 0 0,0 0-1 0 0,2 0 1 0 0,0 0-1 0 0,1-1 0 0 0,1 1 1 0 0,2 0-1 0 0,0 0 0 0 0,1-1 1 0 0,1 0-1 0 0,1 0 1 0 0,0-1-1 0 0,2 1 0 0 0,1-2 1 0 0,23 37-1 0 0,-20-36-91 0 0,1-2 0 0 0,0 0 0 0 0,1 0 1 0 0,21 18-1 0 0,-30-31 47 0 0,0 0 0 0 0,0 0 0 0 0,0-1-1 0 0,0 1 1 0 0,1-1 0 0 0,0-1 0 0 0,0 1 0 0 0,0-1 0 0 0,0-1 0 0 0,0 1 0 0 0,0-1 0 0 0,1 0 0 0 0,-1-1 0 0 0,1 0 0 0 0,0 0 0 0 0,10 0 0 0 0,-11-2 46 0 0,-1-1 0 0 0,0 0 1 0 0,1 0-1 0 0,-1 0 0 0 0,0-1 0 0 0,0 1 1 0 0,-1-1-1 0 0,1-1 0 0 0,-1 1 1 0 0,1-1-1 0 0,-1 0 0 0 0,0 0 1 0 0,-1-1-1 0 0,1 1 0 0 0,-1-1 0 0 0,0 0 1 0 0,0 0-1 0 0,5-9 0 0 0,6-11 254 0 0,0-2 0 0 0,18-47 0 0 0,-22 47-73 0 0,22-65 451 0 0,6-12 161 0 0,-31 90-753 0 0,-3 15-26 0 0,-2 24-62 0 0,-2-20 14 0 0,2 33-477 0 0,1 0 0 0 0,3 0 0 0 0,1-1 0 0 0,13 38 0 0 0,-14-55 323 0 0,1 0 0 0 0,0-1-1 0 0,1 0 1 0 0,1 0 0 0 0,1-1-1 0 0,1 0 1 0 0,0-1 0 0 0,28 29 0 0 0,-37-43 172 0 0,1 1 1 0 0,-1-1-1 0 0,1 0 1 0 0,-1 0-1 0 0,1 0 1 0 0,0-1-1 0 0,0 1 1 0 0,0-1-1 0 0,0 0 1 0 0,1 0-1 0 0,-1 0 1 0 0,1-1 0 0 0,-1 1-1 0 0,1-1 1 0 0,-1 0-1 0 0,1-1 1 0 0,0 1-1 0 0,-1-1 1 0 0,1 0-1 0 0,0 0 1 0 0,-1 0-1 0 0,1-1 1 0 0,0 1-1 0 0,-1-1 1 0 0,1-1-1 0 0,-1 1 1 0 0,1 0 0 0 0,-1-1-1 0 0,0 0 1 0 0,1 0-1 0 0,-1 0 1 0 0,0-1-1 0 0,0 1 1 0 0,0-1-1 0 0,-1 0 1 0 0,1 0-1 0 0,-1 0 1 0 0,0-1-1 0 0,5-5 1 0 0,18-25 137 0 0,-1-1 0 0 0,-1-1 0 0 0,-2-1-1 0 0,20-48 1 0 0,-15 31-32 0 0,-9 18 13 0 0,33-59 323 0 0,-47 87-403 0 0,2 1 0 0 0,-1-1 0 0 0,1 1-1 0 0,1 0 1 0 0,-1 0 0 0 0,1 0 0 0 0,0 1 0 0 0,14-9-1 0 0,-19 14-45 0 0,0 0-1 0 0,0 0 0 0 0,0 0 1 0 0,0 1-1 0 0,0-1 0 0 0,0 0 1 0 0,1 1-1 0 0,-1-1 0 0 0,0 1 1 0 0,0 0-1 0 0,1 0 0 0 0,-1 0 1 0 0,0 0-1 0 0,1 0 1 0 0,-1 0-1 0 0,0 1 0 0 0,5 1 1 0 0,-3-1-19 0 0,0 1 1 0 0,0 0 0 0 0,0 0-1 0 0,0 1 1 0 0,0-1 0 0 0,0 1-1 0 0,-1 0 1 0 0,6 5 0 0 0,2 5-87 0 0,1 1 0 0 0,-2 1 1 0 0,15 23-1 0 0,-24-35 96 0 0,26 44-154 0 0,-2 1-1 0 0,-3 2 1 0 0,-1 0-1 0 0,-3 1 0 0 0,-2 0 1 0 0,14 86-1 0 0,-25-81 146 0 0,-5-51 126 0 0,0-1 0 0 0,-1 0 0 0 0,1 0 0 0 0,-1 1 0 0 0,0-1 0 0 0,0 0 0 0 0,0 0 0 0 0,-1 0 0 0 0,1 0 0 0 0,-5 6 0 0 0,5-8 143 0 0,1-2-212 0 0,-1-1-1 0 0,0 1 0 0 0,1 0 1 0 0,-1 0-1 0 0,0-1 1 0 0,1 1-1 0 0,-1-1 0 0 0,0 1 1 0 0,1-1-1 0 0,-1 1 0 0 0,1-1 1 0 0,-1 1-1 0 0,0-1 1 0 0,1 1-1 0 0,0-1 0 0 0,-1 1 1 0 0,1-1-1 0 0,-1 0 0 0 0,0-1 1 0 0,1-14 30 0 0,1 0 0 0 0,0 0 0 0 0,1 0 1 0 0,0 0-1 0 0,1 0 0 0 0,1 1 0 0 0,1-1 0 0 0,0 1 1 0 0,1 0-1 0 0,14-26 0 0 0,-1 8-137 0 0,1 2-1 0 0,1 0 0 0 0,42-47 1 0 0,-45 59-9 0 0,1 0-1 0 0,1 1 1 0 0,1 1 0 0 0,1 1 0 0 0,0 1-1 0 0,1 0 1 0 0,38-16 0 0 0,-32 19-826 0 0,0 1 1 0 0,33-8-1 0 0,-25 11-2765 0 0,55-5 0 0 0,-45 9-2722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29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596 1539 552 0 0,'32'-5'7784'0'0,"-21"1"-6487"0"0,29-15 1760 0 0,-16 7-2624 0 0,-20 10-410 0 0,-1 0 0 0 0,1-1-1 0 0,-1 1 1 0 0,0-1 0 0 0,0 0 0 0 0,0 0 0 0 0,0-1-1 0 0,0 1 1 0 0,-1 0 0 0 0,4-6 0 0 0,17-39 110 0 0,-18 34 144 0 0,0-1 1 0 0,0 0 0 0 0,-1 0 0 0 0,-1 0-1 0 0,-1-1 1 0 0,1-24 0 0 0,-3 32-171 0 0,-1 1 1 0 0,0-1-1 0 0,0 1 1 0 0,-1-1-1 0 0,0 1 1 0 0,0-1-1 0 0,-1 1 1 0 0,1 0-1 0 0,-2 0 1 0 0,1 0-1 0 0,-1 1 0 0 0,0-1 1 0 0,0 1-1 0 0,-1 0 1 0 0,-8-9-1 0 0,2 4 17 0 0,0-1-1 0 0,-1 1 1 0 0,-1 1-1 0 0,0 0 1 0 0,-1 1 0 0 0,1 1-1 0 0,-2 0 1 0 0,1 0-1 0 0,-1 2 1 0 0,0 0-1 0 0,0 0 1 0 0,-1 2 0 0 0,0 0-1 0 0,0 0 1 0 0,0 2-1 0 0,0 0 1 0 0,0 1-1 0 0,0 0 1 0 0,-1 1-1 0 0,1 1 1 0 0,0 1 0 0 0,0 0-1 0 0,0 1 1 0 0,-29 10-1 0 0,22-3 6 0 0,0 0 0 0 0,1 2 0 0 0,0 1 0 0 0,1 0-1 0 0,1 2 1 0 0,0 0 0 0 0,1 1 0 0 0,1 1 0 0 0,0 1 0 0 0,-29 38 0 0 0,37-42-111 0 0,0 0 0 0 0,0 1 0 0 0,2 1 0 0 0,0-1 1 0 0,0 1-1 0 0,2 1 0 0 0,0-1 0 0 0,1 1 0 0 0,0 0 1 0 0,2 1-1 0 0,0-1 0 0 0,1 0 0 0 0,0 1 0 0 0,2 0 1 0 0,0-1-1 0 0,3 24 0 0 0,-1-29-35 0 0,1 0 0 0 0,0 0-1 0 0,1 0 1 0 0,0-1 0 0 0,1 1 0 0 0,0-1-1 0 0,1 0 1 0 0,0-1 0 0 0,0 1 0 0 0,2-1-1 0 0,-1-1 1 0 0,1 1 0 0 0,0-1 0 0 0,1 0 0 0 0,16 12-1 0 0,-18-16-3 0 0,0-1-1 0 0,0 1 0 0 0,1-2 0 0 0,0 1 0 0 0,-1-1 1 0 0,1 0-1 0 0,0 0 0 0 0,0-1 0 0 0,1 0 1 0 0,-1-1-1 0 0,0 0 0 0 0,1 0 0 0 0,-1-1 1 0 0,1 0-1 0 0,-1 0 0 0 0,0-1 0 0 0,1 0 1 0 0,-1 0-1 0 0,0-1 0 0 0,0 0 0 0 0,0-1 0 0 0,0 0 1 0 0,13-6-1 0 0,1-4 16 0 0,0-1 0 0 0,-1 0 0 0 0,0-2 0 0 0,-2 0 0 0 0,0-2-1 0 0,0 0 1 0 0,-2 0 0 0 0,0-2 0 0 0,-2 0 0 0 0,0-1 0 0 0,15-29 0 0 0,14-32-39 0 0,56-151 0 0 0,-91 211 25 0 0,66-183-85 0 0,-9-3 1 0 0,51-277-1 0 0,-92 311 94 0 0,-13 69-122 0 0,-11 102 110 0 0,1 21 124 0 0,0-1 0 0 0,-1 1 0 0 0,-1 0 1 0 0,-1 0-1 0 0,-4 29 0 0 0,2-20-61 0 0,-45 320 131 0 0,4-44-362 0 0,35-213-7 0 0,4 125 0 0 0,6-185 155 0 0,1 0 0 0 0,2-1-1 0 0,0 0 1 0 0,3 0 0 0 0,0 0-1 0 0,2 0 1 0 0,16 37 0 0 0,-20-56-4 0 0,0 0 0 0 0,0-1 1 0 0,1 1-1 0 0,0-1 0 0 0,1-1 1 0 0,0 1-1 0 0,0-1 0 0 0,1 0 1 0 0,0-1-1 0 0,0 1 0 0 0,1-2 1 0 0,-1 1-1 0 0,2-1 1 0 0,-1-1-1 0 0,1 0 0 0 0,0 0 1 0 0,0-1-1 0 0,0 0 0 0 0,0 0 1 0 0,1-1-1 0 0,0-1 0 0 0,20 3 1 0 0,-7-5-171 0 0,1 0 0 0 0,-1-2 1 0 0,1 0-1 0 0,-1-2 1 0 0,0 0-1 0 0,0-2 0 0 0,-1-1 1 0 0,34-14-1 0 0,5-7-361 0 0,103-62 1 0 0,-106 53 631 0 0,76-62-1 0 0,-111 79 409 0 0,-1-1 0 0 0,-1-1 0 0 0,0-1-1 0 0,-2-1 1 0 0,26-41 0 0 0,-42 59-300 0 0,0-1 0 0 0,-1 1 1 0 0,1-1-1 0 0,-2 0 0 0 0,1 0 0 0 0,-1 0 0 0 0,0-1 1 0 0,0 1-1 0 0,1-15 0 0 0,-3 19-138 0 0,0 0 1 0 0,-1 0-1 0 0,1 0 0 0 0,-1 0 0 0 0,1 0 0 0 0,-1 0 1 0 0,0 0-1 0 0,0 1 0 0 0,0-1 0 0 0,-1 0 1 0 0,1 0-1 0 0,-1 1 0 0 0,1-1 0 0 0,-1 1 0 0 0,0-1 1 0 0,0 1-1 0 0,0 0 0 0 0,0 0 0 0 0,0 0 1 0 0,-1 0-1 0 0,1 0 0 0 0,-1 0 0 0 0,1 1 0 0 0,-1-1 1 0 0,0 1-1 0 0,1-1 0 0 0,-5 0 0 0 0,-3-1-6 0 0,0 0-1 0 0,0 1 1 0 0,0 0 0 0 0,0 0-1 0 0,-1 1 1 0 0,1 0-1 0 0,-1 1 1 0 0,1 1-1 0 0,-1-1 1 0 0,1 2-1 0 0,0-1 1 0 0,-1 1-1 0 0,1 1 1 0 0,0 0 0 0 0,-14 6-1 0 0,2 0 9 0 0,0 2-1 0 0,1 0 1 0 0,0 2 0 0 0,0 0-1 0 0,-28 24 1 0 0,39-29-28 0 0,0 1 0 0 0,1 1 0 0 0,0 0 1 0 0,0 0-1 0 0,1 1 0 0 0,0 0 0 0 0,1 0 0 0 0,0 1 0 0 0,1 0 0 0 0,-9 23 1 0 0,13-26-50 0 0,-1 0 0 0 0,1 0 0 0 0,1 1 0 0 0,0-1 0 0 0,0 0 0 0 0,1 1 0 0 0,0-1 0 0 0,1 0 0 0 0,0 1 0 0 0,0-1 0 0 0,1 0 0 0 0,0 0 0 0 0,1 0 0 0 0,0 0 0 0 0,0 0 0 0 0,6 10 0 0 0,-1-4-66 0 0,0-1 0 0 0,1 0 0 0 0,1-1 0 0 0,0 0 0 0 0,1 0 0 0 0,0-1 0 0 0,1-1 1 0 0,0 0-1 0 0,1 0 0 0 0,0-1 0 0 0,16 9 0 0 0,-11-10-57 0 0,1 0 0 0 0,-1 0 0 0 0,2-2 0 0 0,-1 0 0 0 0,1-2 1 0 0,0 0-1 0 0,0-1 0 0 0,27 2 0 0 0,-21-5 75 0 0,1 0-1 0 0,-1-2 1 0 0,0-1 0 0 0,0-1 0 0 0,0-1 0 0 0,0-2 0 0 0,0 0 0 0 0,-1-2-1 0 0,0 0 1 0 0,-1-2 0 0 0,0-1 0 0 0,0-1 0 0 0,-1 0 0 0 0,29-23 0 0 0,-24 12 346 0 0,-1-1 1 0 0,-1-1 0 0 0,-2-2-1 0 0,0 0 1 0 0,21-34 0 0 0,86-157 2472 0 0,-114 187-2559 0 0,-17 30-162 0 0,0 0-1 0 0,1 1 1 0 0,-1-1 0 0 0,0 1-1 0 0,1-1 1 0 0,-1 0-1 0 0,0 1 1 0 0,1-1-1 0 0,-1 1 1 0 0,0-1 0 0 0,1 1-1 0 0,-1 0 1 0 0,1-1-1 0 0,-1 1 1 0 0,1-1 0 0 0,-1 1-1 0 0,1 0 1 0 0,0-1-1 0 0,-1 1 1 0 0,1 0-1 0 0,-1 0 1 0 0,1-1 0 0 0,0 1-1 0 0,-1 0 1 0 0,1 0-1 0 0,-1 0 1 0 0,1 0 0 0 0,0 0-1 0 0,-1 0 1 0 0,2 0-1 0 0,-1 1-10 0 0,1-1 0 0 0,-1 1-1 0 0,0 0 1 0 0,0 0 0 0 0,1 0-1 0 0,-1-1 1 0 0,0 1 0 0 0,0 1-1 0 0,0-1 1 0 0,0 0 0 0 0,0 0 0 0 0,0 0-1 0 0,0 2 1 0 0,23 48-414 0 0,-21-44 365 0 0,18 43-382 0 0,4 13 172 0 0,2-2-1 0 0,65 106 1 0 0,-92-166 298 0 0,1 0 1 0 0,-1 0-1 0 0,1 1 0 0 0,-1-1 1 0 0,1 0-1 0 0,0 0 0 0 0,0 0 1 0 0,-1 0-1 0 0,1 0 0 0 0,0-1 1 0 0,0 1-1 0 0,0 0 0 0 0,0 0 1 0 0,0 0-1 0 0,0-1 0 0 0,0 1 1 0 0,0-1-1 0 0,0 1 0 0 0,1-1 1 0 0,-1 1-1 0 0,0-1 0 0 0,0 1 1 0 0,0-1-1 0 0,1 0 0 0 0,-1 0 1 0 0,0 0-1 0 0,0 0 0 0 0,1 0 1 0 0,-1 0-1 0 0,0 0 0 0 0,0 0 1 0 0,1 0-1 0 0,-1-1 0 0 0,2 0 1 0 0,0-1 27 0 0,-1 0 1 0 0,1 0 0 0 0,-1 0 0 0 0,0-1-1 0 0,1 1 1 0 0,-1-1 0 0 0,0 0 0 0 0,-1 1-1 0 0,1-1 1 0 0,0 0 0 0 0,-1 0 0 0 0,2-6 0 0 0,32-75-256 0 0,3 0 0 0 0,96-153 1 0 0,-127 228-471 0 0,0 0 0 0 0,1 0 1 0 0,1 1-1 0 0,0 0 0 0 0,0 1 0 0 0,0 0 1 0 0,12-7-1 0 0,-5 8-1826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30.0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38 1548 0 0,'18'-7'3957'0'0,"49"-22"2479"0"0,-65 28-6147 0 0,-1 1-270 0 0,-1 0 0 0 0,1 0-1 0 0,0 0 1 0 0,-1 0-1 0 0,1 0 1 0 0,-1 0-1 0 0,1 0 1 0 0,-1 0-1 0 0,1 0 1 0 0,-1 0-1 0 0,1 0 1 0 0,-1 0-1 0 0,1 0 1 0 0,-1 1-1 0 0,1-1 1 0 0,-1 0 0 0 0,1 0-1 0 0,-1 1 1 0 0,1-1-1 0 0,-1 0 1 0 0,1 1-1 0 0,-1-1 1 0 0,0 0-1 0 0,1 1 1 0 0,-1-1-1 0 0,1 1 1 0 0,-1-1-1 0 0,0 0 1 0 0,0 1-1 0 0,1-1 1 0 0,-1 1 0 0 0,0-1-1 0 0,0 1 1 0 0,1-1-1 0 0,-1 1 1 0 0,0-1-1 0 0,0 1 1 0 0,0 0-1 0 0,0-1 1 0 0,0 1-1 0 0,0-1 1 0 0,0 1-1 0 0,0-1 1 0 0,0 2 0 0 0,1 26 326 0 0,-6 7-428 0 0,1-7 256 0 0,1 0 0 0 0,1 0 0 0 0,2 35 0 0 0,1-54-478 0 0,1 1 0 0 0,-1-1 0 0 0,1 0 0 0 0,1 0 0 0 0,5 14 0 0 0,-4-17-294 0 0,-1 1 1 0 0,1-1-1 0 0,0 0 0 0 0,0 0 0 0 0,0 0 0 0 0,1-1 0 0 0,0 1 0 0 0,7 5 0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30.4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111 30 1028 0 0,'-16'-10'2684'0'0,"3"1"-635"0"0,-1 4-601 0 0,0 1 312 0 0,-9 3-1192 0 0,4 2-692 0 0,7 6-964 0 0</inkml:trace>
  <inkml:trace contextRef="#ctx0" brushRef="#br0" timeOffset="1">807 318 616 0 0,'-18'-3'7475'0'0,"-7"10"-6435"0"0,0 1-1 0 0,1 2 1 0 0,0 0-1 0 0,1 1 1 0 0,-41 27-1 0 0,27-13-554 0 0,1 2-1 0 0,-52 50 1 0 0,76-65-390 0 0,1 0 0 0 0,0 0 0 0 0,1 1 0 0 0,1 0 0 0 0,-1 1 0 0 0,2 0 0 0 0,-13 30 1 0 0,18-37-133 0 0,1 0 1 0 0,0 0-1 0 0,0 1 1 0 0,1-1 0 0 0,0 0-1 0 0,0 1 1 0 0,1-1-1 0 0,0 1 1 0 0,0-1 0 0 0,1 1-1 0 0,0-1 1 0 0,0 1-1 0 0,0-1 1 0 0,1 0 0 0 0,1 1-1 0 0,-1-1 1 0 0,1 0 0 0 0,0-1-1 0 0,6 11 1 0 0,-3-9-236 0 0,0 1 0 0 0,0-2-1 0 0,1 1 1 0 0,0-1 0 0 0,0 0 0 0 0,1 0 0 0 0,0-1 0 0 0,0 0 0 0 0,0-1-1 0 0,1 0 1 0 0,13 7 0 0 0,-7-6-1087 0 0,0 0 1 0 0,0-1-1 0 0,26 5 0 0 0,5-1-3351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30.8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88 374 200 0 0,'21'-23'9701'0'0,"-19"20"-9371"0"0,1 0 0 0 0,-1 1 0 0 0,1-1 1 0 0,0 0-1 0 0,0 1 0 0 0,1 0 0 0 0,-1-1 0 0 0,0 1 0 0 0,1 1 0 0 0,-1-1 1 0 0,1 0-1 0 0,0 1 0 0 0,-1 0 0 0 0,1 0 0 0 0,0 0 0 0 0,7-1 0 0 0,37-6-393 0 0,-18 3-59 0 0,-1-1-1 0 0,1-1 0 0 0,32-12 1 0 0,-53 15 386 0 0,0 0 0 0 0,0-1 1 0 0,0 0-1 0 0,-1 0 0 0 0,0-1 1 0 0,0 0-1 0 0,0 0 0 0 0,0-1 1 0 0,-1 0-1 0 0,-1 0 0 0 0,1-1 1 0 0,-1 0-1 0 0,10-16 0 0 0,-11 15 15 0 0,0-1 0 0 0,0 1 0 0 0,-1-1 0 0 0,0 0 0 0 0,-1 0 0 0 0,3-11 0 0 0,-6 18-262 0 0,1 1-1 0 0,-1-1 1 0 0,0 0 0 0 0,0 1 0 0 0,0-1 0 0 0,-1 0 0 0 0,1 1 0 0 0,-1-1 0 0 0,1 0 0 0 0,-1 1 0 0 0,0-1 0 0 0,0 1 0 0 0,0-1 0 0 0,0 1 0 0 0,0 0 0 0 0,-1-1 0 0 0,1 1 0 0 0,-1 0 0 0 0,1 0 0 0 0,-1 0 0 0 0,0 0 0 0 0,0 0 0 0 0,0 0 0 0 0,0 1-1 0 0,0-1 1 0 0,0 1 0 0 0,-1-1 0 0 0,1 1 0 0 0,-4-2 0 0 0,-6-2-9 0 0,1 1 0 0 0,-1 1 0 0 0,0 0-1 0 0,0 0 1 0 0,0 1 0 0 0,0 1 0 0 0,-1 0 0 0 0,1 1-1 0 0,0 0 1 0 0,0 0 0 0 0,-20 5 0 0 0,7-1 0 0 0,1 1 1 0 0,0 2-1 0 0,0 0 1 0 0,-40 19-1 0 0,52-20 0 0 0,0 0-1 0 0,1 1 1 0 0,0 0-1 0 0,0 1 0 0 0,1 0 1 0 0,0 1-1 0 0,0 0 1 0 0,1 1-1 0 0,0-1 0 0 0,-12 19 1 0 0,17-21-4 0 0,-1 0 0 0 0,2 1 0 0 0,-1 0 1 0 0,1 0-1 0 0,0 0 0 0 0,1 0 0 0 0,0 0 0 0 0,0 1 0 0 0,1-1 1 0 0,0 0-1 0 0,0 1 0 0 0,1-1 0 0 0,0 1 0 0 0,1-1 0 0 0,-1 1 1 0 0,2-1-1 0 0,3 14 0 0 0,-1-7-27 0 0,1-1-1 0 0,1 0 1 0 0,0 0 0 0 0,0 0-1 0 0,2 0 1 0 0,0-1 0 0 0,0 0-1 0 0,2-1 1 0 0,-1 0 0 0 0,20 19-1 0 0,-12-17-146 0 0,0 0 0 0 0,1-1 0 0 0,0-1 0 0 0,1 0 0 0 0,0-2 0 0 0,39 16 0 0 0,-17-12-629 0 0,1-2 0 0 0,0-2 0 0 0,0-2 0 0 0,1-2 0 0 0,0-1 0 0 0,0-2 0 0 0,51-4 0 0 0,-38-3-2654 0 0,79-14 0 0 0,-74 3-812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31.2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986 1 2028 0 0,'-30'10'2751'0'0,"1"1"1"0"0,-43 23-1 0 0,24-6-941 0 0,-81 61 0 0 0,75-44-639 0 0,2 2-1 0 0,-87 101 1 0 0,-64 130 527 0 0,168-223-1444 0 0,3 1 0 0 0,2 2 0 0 0,3 1-1 0 0,3 1 1 0 0,-19 68 0 0 0,32-84-107 0 0,2 0 0 0 0,1 1 0 0 0,3 1-1 0 0,1-1 1 0 0,3 1 0 0 0,1-1 0 0 0,3 1-1 0 0,8 47 1 0 0,-1-42-75 0 0,2 0 1 0 0,2-1-1 0 0,3 0 1 0 0,30 63-1 0 0,-30-79-51 0 0,2 0-1 0 0,1-1 1 0 0,1-1 0 0 0,2 0-1 0 0,2-2 1 0 0,42 40-1 0 0,-40-45-494 0 0,0-2 0 0 0,2-1 1 0 0,1-2-1 0 0,1 0 0 0 0,0-2 0 0 0,63 25 1 0 0,-64-32-1505 0 0,0-2 0 0 0,1-1 1 0 0,0-1-1 0 0,54 4 1 0 0,-26-8-4877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32.3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284 255 124 0 0,'5'-44'15101'0'0,"-11"59"-13791"0"0,-15 45-152 0 0,-36 101 73 0 0,-45 214 0 0 0,46-108-1505 0 0,56-266 250 0 0,-1 0-1 0 0,1 1 1 0 0,0-1-1 0 0,0 0 1 0 0,-1 1-1 0 0,1-1 1 0 0,0 0-1 0 0,-1 0 1 0 0,1 0 0 0 0,-1 0-1 0 0,0 1 1 0 0,1-1-1 0 0,-1 0 1 0 0,0 0-1 0 0,0 0 1 0 0,0 0-1 0 0,1 0 1 0 0,-1-1-1 0 0,-1 2 1 0 0,1-2-1 0 0,0 0 0 0 0,1 0 0 0 0,-1 0 0 0 0,0-1-1 0 0,1 1 1 0 0,-1 0 0 0 0,1 0 0 0 0,-1-1 0 0 0,0 1 0 0 0,1 0 0 0 0,-1-1 0 0 0,1 1-1 0 0,-1 0 1 0 0,1-1 0 0 0,-1 1 0 0 0,1-1 0 0 0,0 1 0 0 0,-1-1 0 0 0,1 1 0 0 0,0-1 0 0 0,-1 1-1 0 0,1-1 1 0 0,0 0 0 0 0,-1 1 0 0 0,1-2 0 0 0,-3-5-155 0 0,0 0 1 0 0,0-1-1 0 0,1 1 0 0 0,-3-16 0 0 0,1-20-206 0 0,2 0 0 0 0,2-1-1 0 0,2 1 1 0 0,8-43 0 0 0,3 9 431 0 0,31-100 0 0 0,-31 134 197 0 0,2 1 0 0 0,1 0 0 0 0,2 1 0 0 0,3 1 1 0 0,1 1-1 0 0,1 1 0 0 0,2 1 0 0 0,2 1 0 0 0,47-49 0 0 0,-64 75-238 0 0,1 1-1 0 0,0 0 0 0 0,1 1 0 0 0,0 0 0 0 0,0 1 0 0 0,1 0 1 0 0,0 1-1 0 0,0 0 0 0 0,1 1 0 0 0,-1 1 0 0 0,1 0 1 0 0,0 0-1 0 0,22-1 0 0 0,-28 4-71 0 0,0 1 1 0 0,1 0-1 0 0,-1 0 1 0 0,0 1-1 0 0,0 0 1 0 0,0 1-1 0 0,0 0 1 0 0,0 0-1 0 0,0 0 1 0 0,0 1-1 0 0,0 1 1 0 0,-1-1 0 0 0,0 1-1 0 0,1 0 1 0 0,-1 1-1 0 0,-1-1 1 0 0,1 1-1 0 0,-1 1 1 0 0,0-1-1 0 0,0 1 1 0 0,0 1-1 0 0,-1-1 1 0 0,0 0-1 0 0,7 13 1 0 0,-7-10 11 0 0,-1-1 0 0 0,1 1 0 0 0,-1 1 0 0 0,-1-1 0 0 0,0 0 0 0 0,0 1 0 0 0,-1 0 0 0 0,0 0 0 0 0,-1-1 0 0 0,0 1 0 0 0,0 0 0 0 0,-1 0 0 0 0,-2 16 0 0 0,0-12 42 0 0,-1-1 1 0 0,-1 0-1 0 0,0 0 1 0 0,-1 0-1 0 0,0-1 1 0 0,0 0-1 0 0,-2 0 0 0 0,0 0 1 0 0,-9 12-1 0 0,-2 0 91 0 0,-2-2 0 0 0,-1 0 0 0 0,-1-1 0 0 0,-1-1 0 0 0,0 0 0 0 0,-1-2 0 0 0,-2-2 0 0 0,-33 19 1 0 0,47-30-7 0 0,1 2 1 0 0,0-1-1 0 0,1 1 1 0 0,-16 13 0 0 0,25-18-262 0 0,1-1 131 0 0,1 1 0 0 0,0-1 0 0 0,-1 0 0 0 0,1 1 0 0 0,0-1 0 0 0,0 0 0 0 0,0 0 0 0 0,0 0 0 0 0,0 0 0 0 0,0 1 0 0 0,0-1 0 0 0,0-1 0 0 0,0 1 0 0 0,1 0 0 0 0,-1 0 1 0 0,0 0-1 0 0,0-1 0 0 0,1 1 0 0 0,-1 0 0 0 0,1-1 0 0 0,-1 1 0 0 0,2-1 0 0 0,2 2-73 0 0,6 4-134 0 0,28 12-525 0 0,63 42 1 0 0,-93-54 758 0 0,1 1 0 0 0,-1 1-1 0 0,0-1 1 0 0,-1 2 0 0 0,0-1 0 0 0,0 1 0 0 0,0 0 0 0 0,-1 1 0 0 0,-1 0-1 0 0,0 0 1 0 0,7 16 0 0 0,-11-22 59 0 0,0 1-1 0 0,-1 0 0 0 0,0-1 1 0 0,0 1-1 0 0,0 0 0 0 0,0 0 1 0 0,-1 0-1 0 0,0 0 0 0 0,0-1 1 0 0,0 1-1 0 0,0 0 0 0 0,-1 0 1 0 0,0 0-1 0 0,0 0 0 0 0,0-1 1 0 0,-4 10-1 0 0,1-8 95 0 0,0 1 0 0 0,0-1-1 0 0,0 0 1 0 0,-1 0 0 0 0,1-1 0 0 0,-1 0 0 0 0,-1 1-1 0 0,1-1 1 0 0,-1-1 0 0 0,-8 6 0 0 0,-2 0 148 0 0,0-1 0 0 0,0-1 0 0 0,-1-1 0 0 0,-1 0 1 0 0,1-1-1 0 0,-1-1 0 0 0,0-1 0 0 0,-21 3 0 0 0,3-3 107 0 0,0-2 0 0 0,-61-5 0 0 0,80 2-654 0 0,-1-1 0 0 0,1-1 0 0 0,0-1-1 0 0,1 0 1 0 0,-1-1 0 0 0,1-1 0 0 0,-27-14 0 0 0,21 3-2467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32.6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10 168 2384 0 0,'-10'-30'8194'0'0,"11"27"-7990"0"0,-1 0 1 0 0,1 0-1 0 0,-1 0 1 0 0,1 0 0 0 0,0 0-1 0 0,0 0 1 0 0,0 0 0 0 0,0 1-1 0 0,1-1 1 0 0,-1 0-1 0 0,1 1 1 0 0,0-1 0 0 0,0 1-1 0 0,0-1 1 0 0,0 1-1 0 0,0 0 1 0 0,0 0 0 0 0,0 0-1 0 0,1 0 1 0 0,-1 0-1 0 0,1 1 1 0 0,-1-1 0 0 0,1 1-1 0 0,0 0 1 0 0,0-1-1 0 0,0 1 1 0 0,3-1 0 0 0,13-3-216 0 0,-1 0 0 0 0,0 1 0 0 0,27-2 0 0 0,-24 3-2 0 0,111-11-1551 0 0,5-2-1608 0 0,-49-1-2759 0 0,-73 13 2752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3:54.0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977 1 2176 0 0,'-4'0'1692'0'0,"-6"0"-614"0"0,1 0 1 0 0,-1 1 0 0 0,1 0 0 0 0,-14 3 0 0 0,19-3-898 0 0,1 0 1 0 0,0 0 0 0 0,0 0-1 0 0,0 1 1 0 0,0-1 0 0 0,1 1 0 0 0,-1 0-1 0 0,0 0 1 0 0,1 0 0 0 0,-1 0-1 0 0,1 0 1 0 0,0 1 0 0 0,-1-1 0 0 0,1 1-1 0 0,0-1 1 0 0,1 1 0 0 0,-3 3-1 0 0,-3 10 206 0 0,0 0-1 0 0,1 1 1 0 0,1-1-1 0 0,1 1 1 0 0,0 0-1 0 0,-2 22 1 0 0,-1 108 212 0 0,6-118-486 0 0,5 222 174 0 0,-6 117-68 0 0,1-352-131 0 0,-1 0 1 0 0,0 0-1 0 0,-1 0 1 0 0,-1-1 0 0 0,-1 1-1 0 0,0-1 1 0 0,-1 0-1 0 0,-14 25 1 0 0,16-33-22 0 0,-1 0 0 0 0,0-1 1 0 0,0 1-1 0 0,0-1 0 0 0,-1 0 0 0 0,0 0 1 0 0,0-1-1 0 0,-1 0 0 0 0,1 0 0 0 0,-1-1 1 0 0,0 1-1 0 0,-1-2 0 0 0,1 1 0 0 0,-1-1 0 0 0,1 0 1 0 0,-1 0-1 0 0,0-1 0 0 0,-15 3 0 0 0,2-4 39 0 0,-1 0-1 0 0,0-1 1 0 0,0-1-1 0 0,1-1 0 0 0,-1-1 1 0 0,1-1-1 0 0,0-1 1 0 0,0 0-1 0 0,-37-16 0 0 0,18 3-81 0 0,1-1-1 0 0,0-2 0 0 0,-65-48 0 0 0,77 49-301 0 0,-38-38-1 0 0,57 50-121 0 0,0 0 0 0 0,1 0-1 0 0,0-1 1 0 0,1 0 0 0 0,0 0 0 0 0,0-1 0 0 0,1 0-1 0 0,-6-17 1 0 0,10 25-26 0 0,0-1 0 0 0,1 0 0 0 0,-1 0 0 0 0,1 0 0 0 0,0 0 1 0 0,0 0-1 0 0,0 0 0 0 0,0 1 0 0 0,0-1 0 0 0,1 0 0 0 0,-1 0 0 0 0,1 0 0 0 0,0 0 0 0 0,-1 1 0 0 0,1-1 0 0 0,1 0 0 0 0,1-3 0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32.9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583 1 1236 0 0,'-3'1'1788'0'0,"-2"0"-1162"0"0,1 1 0 0 0,0 0-1 0 0,0 0 1 0 0,-1 0 0 0 0,1 0 0 0 0,1 1-1 0 0,-1 0 1 0 0,0 0 0 0 0,1 0 0 0 0,-1 0-1 0 0,-3 5 1 0 0,1-1-46 0 0,1 0 1 0 0,1 1-1 0 0,-1-1 1 0 0,1 1-1 0 0,-5 13 0 0 0,-1 9-132 0 0,2 0-1 0 0,-7 50 1 0 0,8-42 29 0 0,-16 74-232 0 0,-6-1-1 0 0,-46 117 0 0 0,64-200-232 0 0,-1 1-1 0 0,-1-2 1 0 0,-27 44-1 0 0,35-64 30 0 0,0-1 1 0 0,0 1-1 0 0,-1-1 0 0 0,1 0 0 0 0,-2 0 0 0 0,1-1 0 0 0,0 1 0 0 0,-1-1 1 0 0,0-1-1 0 0,0 0 0 0 0,-1 0 0 0 0,1 0 0 0 0,-1-1 0 0 0,0 0 0 0 0,0 0 1 0 0,0-1-1 0 0,-16 3 0 0 0,19-4-17 0 0,0-1 0 0 0,0 0 0 0 0,0 0 0 0 0,0-1 0 0 0,0 1-1 0 0,0-1 1 0 0,0 0 0 0 0,1 0 0 0 0,-1-1 0 0 0,0 0 0 0 0,1 1 0 0 0,-1-1 0 0 0,1-1 0 0 0,-1 1 0 0 0,1-1 0 0 0,0 0 0 0 0,0 0-1 0 0,-5-4 1 0 0,7 5-202 0 0,0-1-1 0 0,0 0 0 0 0,0 1 1 0 0,0-1-1 0 0,0 0 0 0 0,0 0 1 0 0,1 0-1 0 0,-1 0 0 0 0,1 0 0 0 0,0 0 1 0 0,-1-6-1 0 0,1 6-423 0 0,1-1 1 0 0,0 1-1 0 0,-1 0 1 0 0,2-1-1 0 0,-1 1 0 0 0,0-1 1 0 0,1 1-1 0 0,-1 0 1 0 0,1-1-1 0 0,0 1 0 0 0,0 0 1 0 0,3-6-1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33.3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84 760 0 0,'-37'-22'12776'0'0,"36"22"-12699"0"0,1-1 0 0 0,0 1 0 0 0,0-1 1 0 0,0 1-1 0 0,0 0 0 0 0,-1-1 0 0 0,1 1 0 0 0,0-1 0 0 0,0 1 1 0 0,0 0-1 0 0,0-1 0 0 0,0 1 0 0 0,0-1 0 0 0,0 1 1 0 0,4-8 1542 0 0,-3 8-1543 0 0,-1 0 1 0 0,0 0-1 0 0,1 0 0 0 0,-1-1 0 0 0,1 1 0 0 0,-1 0 0 0 0,0 0 1 0 0,1 0-1 0 0,-1 0 0 0 0,1 0 0 0 0,-1 0 0 0 0,1 0 0 0 0,27-8 370 0 0,-28 8-440 0 0,167-15-1392 0 0,11-2-5390 0 0,-152 11 2061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33.7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314 1 492 0 0,'-26'18'6564'0'0,"16"-8"-5470"0"0,-16 29 3033 0 0,17-16-3198 0 0,0-1 0 0 0,-5 25 1 0 0,1-5-134 0 0,-139 363-372 0 0,134-359-1338 0 0,6-14-207 0 0,-3 6-1552 0 0,6-15-2149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34.1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556 108 556 0 0,'-4'-17'3238'0'0,"0"0"0"0"0,1-1-1 0 0,-1-27 1 0 0,4 45-3175 0 0,0-1 0 0 0,0 1 0 0 0,0 0-1 0 0,0-1 1 0 0,0 1 0 0 0,0 0 0 0 0,0-1 0 0 0,0 1-1 0 0,0 0 1 0 0,0-1 0 0 0,0 1 0 0 0,0 0-1 0 0,3-5 817 0 0,-3 5-816 0 0,1 0 0 0 0,-1 0 0 0 0,0 0 0 0 0,1 0-1 0 0,-1-1 1 0 0,0 1 0 0 0,1 0 0 0 0,-1 0 0 0 0,15 5 664 0 0,11 14-258 0 0,-8 2-541 0 0,0 0 1 0 0,-2 0 0 0 0,0 2 0 0 0,-2 0 0 0 0,13 27 0 0 0,47 130-1900 0 0,-59-135 1591 0 0,-1 0 0 0 0,-3 1 0 0 0,-1 1 0 0 0,-3-1 0 0 0,3 80 1 0 0,-11-95 427 0 0,0 0 1 0 0,-2-1-1 0 0,-2 1 1 0 0,0-1-1 0 0,-2 0 1 0 0,-2 0-1 0 0,0-1 1 0 0,-2 0-1 0 0,-27 50 1 0 0,12-36 471 0 0,-1-2 1 0 0,-3-1 0 0 0,-1-1-1 0 0,-2-1 1 0 0,-1-2-1 0 0,-2-2 1 0 0,-45 34 0 0 0,31-31-97 0 0,-92 53 1 0 0,86-61-2268 0 0,-94 35-1 0 0,97-48-4566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35.3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47 1236 0 0,'0'0'3582'0'0,"15"-46"6002"0"0,-34 152-8085 0 0,-4 31-874 0 0,19-90-472 0 0,2 0 0 0 0,2 0 1 0 0,2 0-1 0 0,2-1 1 0 0,15 72-1 0 0,-17-111-136 0 0,-1 0-1 0 0,2 0 1 0 0,-1 0-1 0 0,1-1 1 0 0,0 1-1 0 0,0-1 1 0 0,1 0 0 0 0,0 0-1 0 0,0 0 1 0 0,0 0-1 0 0,1-1 1 0 0,-1 0-1 0 0,2 0 1 0 0,-1 0-1 0 0,0 0 1 0 0,1-1-1 0 0,0 0 1 0 0,0 0-1 0 0,0 0 1 0 0,0-1 0 0 0,1 0-1 0 0,-1-1 1 0 0,1 1-1 0 0,0-1 1 0 0,0 0-1 0 0,0-1 1 0 0,0 1-1 0 0,0-1 1 0 0,0-1-1 0 0,12 0 1 0 0,-3-2 30 0 0,0-2 0 0 0,0 0 1 0 0,-1 0-1 0 0,16-8 0 0 0,-10 4-61 0 0,-20 8-2 0 0,12-7 880 0 0,-4 4-2745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01.0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33 210 1548 0 0,'-32'2'10284'0'0,"47"3"-9626"0"0,608 19 797 0 0,-350-17-1399 0 0,769-11 432 0 0,-994 3-446 0 0,846-27 356 0 0,-258 7-156 0 0,-68 5-110 0 0,799-24 25 0 0,-821 9-50 0 0,112-3-131 0 0,144 20 29 0 0,-315-6-3 0 0,109-3 64 0 0,-318 16-61 0 0,589-2 14 0 0,-266 11-14 0 0,123 4 1 0 0,415 7 33 0 0,-645 10-69 0 0,-132-2 80 0 0,-59-2 7 0 0,11 0-31 0 0,-122-11-10 0 0,116 2-6 0 0,109-5 36 0 0,-380-4-47 0 0,10-4 14 0 0,-9 0 3 0 0,23-2 2 0 0,-45 3-15 0 0,-13 2 16 0 0,0-1 3 0 0,47-2 230 0 0,-47 3-234 0 0,4-1 617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37.6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492 80 372 0 0,'23'-16'19700'0'0,"-21"13"-19830"0"0,-2 0 193 0 0,1 1-1 0 0,-1 0 0 0 0,-1 0 0 0 0,1-1 0 0 0,0 1 0 0 0,0 0 0 0 0,-1 0 1 0 0,1 0-1 0 0,-1-1 0 0 0,0 1 0 0 0,0 0 0 0 0,-1-2 0 0 0,0 2-46 0 0,0-1-1 0 0,-1 1 1 0 0,1 0-1 0 0,-1 0 1 0 0,1 0-1 0 0,-1 1 1 0 0,0-1-1 0 0,0 1 1 0 0,0-1-1 0 0,1 1 0 0 0,-6-2 1 0 0,2 2-15 0 0,-1-1 0 0 0,1 1 0 0 0,0 0 0 0 0,-1 0-1 0 0,1 1 1 0 0,-1 0 0 0 0,1 0 0 0 0,-1 0 0 0 0,-7 2 0 0 0,-1 1-7 0 0,1 0 0 0 0,-27 10 0 0 0,19-4 32 0 0,0 1 0 0 0,1 1 0 0 0,1 1 0 0 0,0 1 0 0 0,0 0 0 0 0,2 2 1 0 0,-1 0-1 0 0,2 1 0 0 0,0 1 0 0 0,1 0 0 0 0,1 1 0 0 0,-25 39 0 0 0,31-41 1 0 0,0 1 0 0 0,0 0 0 0 0,2 1 0 0 0,0 0 0 0 0,1 0 0 0 0,1 1 0 0 0,1-1 0 0 0,0 1 0 0 0,2 0 0 0 0,0 0 0 0 0,1 0 0 0 0,1 0 0 0 0,0 0 0 0 0,2 1 0 0 0,0-1 0 0 0,7 26 0 0 0,-4-29-53 0 0,1 0-1 0 0,0 0 1 0 0,1-1 0 0 0,1 0 0 0 0,0-1 0 0 0,1 1 0 0 0,1-2-1 0 0,0 1 1 0 0,1-2 0 0 0,0 1 0 0 0,1-1 0 0 0,0-1 0 0 0,1 0-1 0 0,1-1 1 0 0,-1 0 0 0 0,1-1 0 0 0,1-1 0 0 0,0 0 0 0 0,0-1 0 0 0,0 0-1 0 0,1-2 1 0 0,26 7 0 0 0,-28-8-31 0 0,1-1-1 0 0,0-1 1 0 0,0 0-1 0 0,0-1 1 0 0,0 0-1 0 0,0-1 1 0 0,0-1-1 0 0,0 0 1 0 0,0-1-1 0 0,-1-1 1 0 0,1-1-1 0 0,0 0 1 0 0,-1 0-1 0 0,0-2 1 0 0,0 1-1 0 0,-1-2 1 0 0,1 0-1 0 0,-1-1 1 0 0,-1 0-1 0 0,0 0 1 0 0,0-2-1 0 0,0 1 1 0 0,-1-2-1 0 0,-1 1 1 0 0,13-18-1 0 0,-10 9 92 0 0,-2 0-1 0 0,0-1 1 0 0,-2 0-1 0 0,0-1 0 0 0,-1 0 1 0 0,-1 0-1 0 0,-1-1 0 0 0,-1 0 1 0 0,-1 0-1 0 0,-1 0 0 0 0,-1-1 1 0 0,-1 1-1 0 0,0-1 1 0 0,-2 1-1 0 0,-1 0 0 0 0,-1-1 1 0 0,-1 1-1 0 0,0 0 0 0 0,-2 0 1 0 0,-1 1-1 0 0,0 0 0 0 0,-1 0 1 0 0,-23-38-1 0 0,23 46 34 0 0,-2 0 1 0 0,1 1-1 0 0,-2 0 0 0 0,0 1 0 0 0,0 0 1 0 0,-1 0-1 0 0,0 2 0 0 0,-21-14 0 0 0,22 17-558 0 0,0 0 0 0 0,0 1 0 0 0,0 1 0 0 0,-19-6 0 0 0,20 8-1258 0 0,-1 0 1 0 0,0 0 0 0 0,1 1 0 0 0,-1 1 0 0 0,-16 0 0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38.2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0 279 1428 0 0,'2'-13'5682'0'0,"3"-36"-6"0"0,0 23-2327 0 0,-5 80-2957 0 0,3-1 0 0 0,1 1 0 0 0,20 86 1 0 0,-19-120-377 0 0,1 1 1 0 0,1-1-1 0 0,1 0 1 0 0,0-1-1 0 0,1 1 1 0 0,1-2-1 0 0,1 1 1 0 0,1-2-1 0 0,1 0 1 0 0,0 0-1 0 0,1-1 1 0 0,18 16-1 0 0,-27-27-39 0 0,1 0-1 0 0,1 0 1 0 0,-1-1-1 0 0,1 0 1 0 0,0 0-1 0 0,0-1 1 0 0,0 0-1 0 0,0 0 1 0 0,1 0-1 0 0,-1-1 1 0 0,1 0-1 0 0,-1-1 1 0 0,1 1-1 0 0,0-2 1 0 0,0 1-1 0 0,-1-1 1 0 0,1 0-1 0 0,0-1 1 0 0,10-1-1 0 0,-7-1-7 0 0,0 0-1 0 0,0-1 1 0 0,-1 0 0 0 0,1-1-1 0 0,-1 0 1 0 0,-1 0 0 0 0,1-1-1 0 0,-1 0 1 0 0,1-1-1 0 0,-2 0 1 0 0,1-1 0 0 0,12-14-1 0 0,-3 0 193 0 0,-1 0 0 0 0,-2-1 0 0 0,0-1 0 0 0,-1-1 0 0 0,-1 0 0 0 0,-2 0 0 0 0,0-1 0 0 0,-2-1 0 0 0,7-32 0 0 0,-8 23 275 0 0,-1 0 0 0 0,-3-1 1 0 0,0 0-1 0 0,-3 0 0 0 0,-1 1 1 0 0,-7-56-1 0 0,-9-23-55 0 0,16 112-401 0 0,-4 17-13 0 0,3 0 26 0 0,0 1 0 0 0,1-1 0 0 0,0 0 0 0 0,1 1 0 0 0,1-1 0 0 0,4 16 0 0 0,-1 3-19 0 0,6 19-32 0 0,1-1 0 0 0,3 0-1 0 0,3 0 1 0 0,1-2-1 0 0,3 0 1 0 0,32 54 0 0 0,-42-82-419 0 0,0 0 0 0 0,1-1 0 0 0,1 0 0 0 0,18 18 0 0 0,-26-32-109 0 0,0-1 1 0 0,0 1-1 0 0,1-1 0 0 0,0-1 1 0 0,0 1-1 0 0,12 5 0 0 0,-14-8-173 0 0,0 0 0 0 0,0 0 0 0 0,1-1 0 0 0,-1 1-1 0 0,1-1 1 0 0,-1-1 0 0 0,1 1 0 0 0,-1-1 0 0 0,1 0-1 0 0,10-1 1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38.6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37 188 1260 0 0,'-10'-187'14429'0'0,"16"244"-13018"0"0,-22 233-226 0 0,2-85-841 0 0,12-130-139 0 0,2 0 0 0 0,4 1 0 0 0,21 121 1 0 0,-18-165-168 0 0,0-1 1 0 0,3 0-1 0 0,0 0 1 0 0,2-1 0 0 0,1 0-1 0 0,1-1 1 0 0,2-1 0 0 0,1 0-1 0 0,1-2 1 0 0,1 0 0 0 0,25 27-1 0 0,-32-42-175 0 0,1 1 0 0 0,0-1 0 0 0,1-1-1 0 0,0 0 1 0 0,0-1 0 0 0,1-1 0 0 0,16 7 0 0 0,-21-11-486 0 0,1 0 1 0 0,0-1-1 0 0,0 0 0 0 0,20 2 1 0 0,-23-4-328 0 0,1-1 0 0 0,-1 0 0 0 0,0 0 0 0 0,0-1 1 0 0,1 0-1 0 0,-1-1 0 0 0,9-2 0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39.0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77 137 2484 0 0,'-68'-24'7247'0'0,"68"24"-7200"0"0,-1 0 0 0 0,1 0 0 0 0,0 0 0 0 0,-1 0-1 0 0,1 0 1 0 0,-1-1 0 0 0,1 1 0 0 0,0 0 0 0 0,-1 0 0 0 0,1 0 0 0 0,0 0 0 0 0,-1-1 0 0 0,1 1 0 0 0,0 0 0 0 0,-1 0 0 0 0,1-1-1 0 0,0 1 1 0 0,-1 0 0 0 0,1-1 0 0 0,0 1 0 0 0,0 0 0 0 0,-1-1 0 0 0,1 1 0 0 0,0-1 0 0 0,0 1 0 0 0,0 0 0 0 0,-1-1 0 0 0,1 1-1 0 0,0 0 1 0 0,0-1 0 0 0,0 1 0 0 0,0-1 0 0 0,0 1 0 0 0,0-1 0 0 0,0 1 0 0 0,0 0 0 0 0,0-1 0 0 0,0 1 0 0 0,0-1 0 0 0,0 1-1 0 0,0 0 1 0 0,1-1 0 0 0,-1 1 0 0 0,0-1 0 0 0,0 1 0 0 0,0 0 0 0 0,0-1 0 0 0,1 1 0 0 0,-1 0 0 0 0,0-1 0 0 0,1 1 0 0 0,-1-1-1 0 0,16-14 747 0 0,4 7-560 0 0,0 1-1 0 0,1 1 1 0 0,-1 1 0 0 0,26-3-1 0 0,87-5-236 0 0,-90 10-98 0 0,269-18-2746 0 0,-181 14-2325 0 0,-90 5 1531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3:54.4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33 110 984 0 0,'-25'-28'10560'0'0,"25"27"-10431"0"0,-1 0 1 0 0,0 1-1 0 0,1-1 1 0 0,-1 0-1 0 0,0 0 0 0 0,1 0 1 0 0,-1 1-1 0 0,1-1 1 0 0,0 0-1 0 0,-1 0 0 0 0,1 0 1 0 0,0 0-1 0 0,-1 0 1 0 0,1 0-1 0 0,0 0 1 0 0,0 0-1 0 0,0 0 0 0 0,0 0 1 0 0,0 0-1 0 0,0 0 1 0 0,0 0-1 0 0,0 1 1 0 0,0-1-1 0 0,0 0 0 0 0,0 0 1 0 0,1 0-1 0 0,-1 0 1 0 0,0 0-1 0 0,1 0 1 0 0,-1 0-1 0 0,1 0 0 0 0,-1 1 1 0 0,1-1-1 0 0,-1 0 1 0 0,1 0-1 0 0,0 1 1 0 0,-1-1-1 0 0,1 0 0 0 0,0 1 1 0 0,1-2-1 0 0,16-6 163 0 0,1 2 1 0 0,-1 0-1 0 0,1 0 0 0 0,1 2 0 0 0,35-4 0 0 0,108 1-682 0 0,-127 7 323 0 0,351 1-2856 0 0,-129 8-1781 0 0,-219-9 2373 0 0,-35 0 1523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39.3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554 60 1068 0 0,'-23'-26'7824'0'0,"18"23"-7172"0"0,-1 0-111 0 0,-1-1 0 0 0,0 2 0 0 0,1-1 0 0 0,-12-2 0 0 0,-4 1-52 0 0,0 0-1 0 0,-24 0 0 0 0,24 3-325 0 0,-1 0 1 0 0,0 2-1 0 0,0 0 0 0 0,1 2 1 0 0,-1 1-1 0 0,1 0 0 0 0,0 2 1 0 0,0 0-1 0 0,0 1 0 0 0,1 2 1 0 0,-23 11-1 0 0,40-18-173 0 0,0 0 1 0 0,0 1-1 0 0,1-1 0 0 0,-1 1 0 0 0,1 0 1 0 0,-1 0-1 0 0,1 0 0 0 0,0 0 1 0 0,0 0-1 0 0,0 1 0 0 0,1-1 0 0 0,-1 1 1 0 0,1 0-1 0 0,0 0 0 0 0,0 0 1 0 0,0 0-1 0 0,0 0 0 0 0,1 0 0 0 0,0 1 1 0 0,-1-1-1 0 0,2 0 0 0 0,-1 1 0 0 0,0-1 1 0 0,1 1-1 0 0,0-1 0 0 0,0 1 1 0 0,1-1-1 0 0,-1 1 0 0 0,1-1 0 0 0,0 0 1 0 0,0 1-1 0 0,0-1 0 0 0,4 8 1 0 0,2 5-171 0 0,1-1 0 0 0,1 0 1 0 0,0 0-1 0 0,1-1 0 0 0,1-1 1 0 0,24 27-1 0 0,19 10-232 0 0,2-2 0 0 0,74 51 0 0 0,-61-50 233 0 0,72 70 0 0 0,-135-115 213 0 0,0 1 1 0 0,-1 0-1 0 0,0 0 1 0 0,0 1-1 0 0,0 0 1 0 0,-1 0-1 0 0,0 0 0 0 0,0 0 1 0 0,2 8-1 0 0,-5-12 9 0 0,0 0 0 0 0,0 0-1 0 0,-1 1 1 0 0,1-1-1 0 0,-1 0 1 0 0,0 0 0 0 0,0 0-1 0 0,0 0 1 0 0,0 0-1 0 0,-1 0 1 0 0,1 0 0 0 0,-1 0-1 0 0,0 0 1 0 0,0 0-1 0 0,0 0 1 0 0,0 0 0 0 0,0 0-1 0 0,-1 0 1 0 0,1-1-1 0 0,-1 1 1 0 0,0-1 0 0 0,0 1-1 0 0,0-1 1 0 0,0 1-1 0 0,0-1 1 0 0,-3 2 0 0 0,-6 4 130 0 0,0 0 1 0 0,-1 0-1 0 0,0-1 1 0 0,0-1 0 0 0,0 0-1 0 0,-1 0 1 0 0,0-2-1 0 0,0 0 1 0 0,-22 5 0 0 0,-10-1 508 0 0,-71 3 1 0 0,-27-8 113 0 0,122-4-1180 0 0,1-1 1 0 0,0-1-1 0 0,-1-1 1 0 0,-36-11-1 0 0,24-3-2388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39.7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1 514 748 0 0,'10'-38'8415'0'0,"11"-17"-3263"0"0,-14 82-4625 0 0,-6 19-399 0 0,1-1 1 0 0,3 0-1 0 0,10 48 0 0 0,-10-71-251 0 0,1-1 1 0 0,0 0-1 0 0,2-1 1 0 0,0 0-1 0 0,2 0 0 0 0,0-1 1 0 0,1 0-1 0 0,19 25 0 0 0,-27-40-163 0 0,0-1-1 0 0,0 1 1 0 0,1-1-1 0 0,-1 0 1 0 0,1 0-1 0 0,0 0 1 0 0,0-1-1 0 0,0 1 1 0 0,8 3-1 0 0,-9-5-151 0 0,0 0-1 0 0,-1 0 0 0 0,1-1 0 0 0,0 1 1 0 0,-1-1-1 0 0,1 0 0 0 0,0 0 1 0 0,-1 0-1 0 0,1 0 0 0 0,0 0 1 0 0,4-1-1 0 0</inkml:trace>
  <inkml:trace contextRef="#ctx0" brushRef="#br0" timeOffset="1">227 126 804 0 0,'-17'-26'3352'0'0,"3"9"-903"0"0,1 1-593 0 0,1 0-436 0 0,1 2-468 0 0,-1 4-288 0 0,0 1-296 0 0,1 2-116 0 0,1 2-216 0 0,-6 0-376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40.7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607 967 660 0 0,'0'0'8113'0'0,"31"-17"-6211"0"0,-27 13-1495 0 0,1 0 0 0 0,-1 0 0 0 0,-1-1 0 0 0,1 1-1 0 0,-1-1 1 0 0,0 1 0 0 0,4-8 0 0 0,-6 10-266 0 0,-1 1 0 0 0,1-1 0 0 0,-1 1 0 0 0,1-1 0 0 0,-1 1-1 0 0,0-1 1 0 0,1 1 0 0 0,-1-1 0 0 0,0 1 0 0 0,0-1 0 0 0,0 0 0 0 0,0 1 0 0 0,-1-1 0 0 0,1 1 0 0 0,0-1-1 0 0,-1 1 1 0 0,1-1 0 0 0,-1 1 0 0 0,1-1 0 0 0,-1 1 0 0 0,0-1 0 0 0,1 1 0 0 0,-1 0 0 0 0,0-1 0 0 0,0 1-1 0 0,0 0 1 0 0,0 0 0 0 0,0 0 0 0 0,0 0 0 0 0,-1 0 0 0 0,1 0 0 0 0,0 0 0 0 0,0 0 0 0 0,-1 0-1 0 0,-1 0 1 0 0,-12-7 83 0 0,0 1 0 0 0,-1 1 0 0 0,0 0 0 0 0,0 1 0 0 0,0 1 0 0 0,-1 1 0 0 0,1 0 0 0 0,-1 1 0 0 0,0 1 0 0 0,-28 1 0 0 0,15 2-162 0 0,1 1 0 0 0,-1 1 0 0 0,1 1 0 0 0,0 2 1 0 0,-37 13-1 0 0,49-14-24 0 0,2 1 0 0 0,-1 0 0 0 0,1 1 0 0 0,0 1 0 0 0,1 0 0 0 0,0 1 1 0 0,1 1-1 0 0,0 0 0 0 0,0 1 0 0 0,1 0 0 0 0,-18 24 0 0 0,24-27-37 0 0,0 0 0 0 0,1 1 0 0 0,0 0 1 0 0,1 0-1 0 0,-1 0 0 0 0,2 0 0 0 0,0 1 0 0 0,0-1 0 0 0,1 1 0 0 0,0 0 0 0 0,1 0 0 0 0,0 0 0 0 0,1-1 0 0 0,0 1 0 0 0,1 0 0 0 0,0 0 0 0 0,0 0 0 0 0,1 0 0 0 0,5 13 0 0 0,-3-11-64 0 0,1-1 0 0 0,1 1 0 0 0,0-1 0 0 0,1 0 0 0 0,0 0 0 0 0,1-1 0 0 0,0 0 0 0 0,1 0 0 0 0,0-1 0 0 0,0 0 0 0 0,1-1 0 0 0,1 0 0 0 0,0-1 0 0 0,0 0 0 0 0,0 0 0 0 0,1-1 0 0 0,0-1 0 0 0,0 0 0 0 0,21 7 0 0 0,-22-9 43 0 0,0-1 0 0 0,0 0-1 0 0,0-1 1 0 0,0 0-1 0 0,0-1 1 0 0,1 0-1 0 0,-1 0 1 0 0,0-2 0 0 0,1 1-1 0 0,-1-1 1 0 0,0-1-1 0 0,0 0 1 0 0,0 0-1 0 0,0-2 1 0 0,0 1 0 0 0,0-1-1 0 0,-1 0 1 0 0,1-1-1 0 0,-1-1 1 0 0,-1 0 0 0 0,1 0-1 0 0,-1 0 1 0 0,15-14-1 0 0,-13 7 41 0 0,1-1 0 0 0,-2 0 0 0 0,0-1 1 0 0,0 0-1 0 0,-2 0 0 0 0,1-1 0 0 0,-2 0 0 0 0,9-30 0 0 0,30-143-56 0 0,-42 168 30 0 0,92-540 660 0 0,-74 355 84 0 0,-20 165-651 0 0,-3-1 0 0 0,-10-80 0 0 0,11 121-91 0 0,1 0 1 0 0,-1 1 0 0 0,0-1-1 0 0,0 1 1 0 0,-1-1 0 0 0,1 1 0 0 0,0-1-1 0 0,0 0 1 0 0,0 1 0 0 0,0-1-1 0 0,0 1 1 0 0,-1-1 0 0 0,1 1-1 0 0,0-1 1 0 0,0 1 0 0 0,-1-1-1 0 0,1 1 1 0 0,0-1 0 0 0,-1 1 0 0 0,1-1-1 0 0,-1 1 1 0 0,1-1 0 0 0,-1 1-1 0 0,1 0 1 0 0,-1-1 0 0 0,0 1-1 0 0,-9 9 26 0 0,-4 28 74 0 0,-1 20-87 0 0,3 1-1 0 0,2 1 0 0 0,3 0 0 0 0,0 72 0 0 0,9-22 77 0 0,22 152-1 0 0,-9-152 1 0 0,6-1 0 0 0,38 120-1 0 0,-54-214-113 0 0,6 22 10 0 0,1 0 1 0 0,2-1-1 0 0,2 0 1 0 0,27 45-1 0 0,-38-72-3 0 0,0-1 0 0 0,1 1 0 0 0,-1-1 0 0 0,1-1-1 0 0,1 1 1 0 0,-1-1 0 0 0,1 0 0 0 0,0-1 0 0 0,0 1 0 0 0,1-1 0 0 0,0-1 0 0 0,0 1-1 0 0,0-2 1 0 0,0 1 0 0 0,1-1 0 0 0,-1 0 0 0 0,1-1 0 0 0,0 0 0 0 0,0 0 0 0 0,0-1 0 0 0,0 0-1 0 0,0 0 1 0 0,0-1 0 0 0,10-1 0 0 0,5-3-43 0 0,-1-1-1 0 0,1 0 1 0 0,-1-2 0 0 0,0-1-1 0 0,0-1 1 0 0,-1-1 0 0 0,-1 0-1 0 0,33-22 1 0 0,-9 1 322 0 0,-1-2-1 0 0,66-63 0 0 0,-91 77-56 0 0,-1-1 0 0 0,-1-1-1 0 0,0 0 1 0 0,-2-1 0 0 0,0 0-1 0 0,18-41 1 0 0,-28 52-173 0 0,0-1 1 0 0,0 1 0 0 0,-1-1-1 0 0,-1-1 1 0 0,0 1-1 0 0,-1 0 1 0 0,0-1-1 0 0,-1 1 1 0 0,-1-1 0 0 0,0 0-1 0 0,0 1 1 0 0,-1-1-1 0 0,-1 1 1 0 0,0-1-1 0 0,0 1 1 0 0,-6-15 0 0 0,5 21-47 0 0,0-1 1 0 0,-1 1 0 0 0,1 0-1 0 0,-1 0 1 0 0,0 0 0 0 0,-1 0 0 0 0,1 1-1 0 0,-1 0 1 0 0,-1 0 0 0 0,1 0-1 0 0,0 0 1 0 0,-1 1 0 0 0,0 0 0 0 0,0 0-1 0 0,-1 1 1 0 0,1 0 0 0 0,-1 0-1 0 0,1 0 1 0 0,-1 1 0 0 0,0-1 0 0 0,-8 0-1 0 0,9 2 1 0 0,0 0 0 0 0,-1 0 0 0 0,1 1 0 0 0,0 0-1 0 0,-1 0 1 0 0,1 0 0 0 0,-1 1 0 0 0,1 0 0 0 0,0 0 0 0 0,0 1 0 0 0,-1 0-1 0 0,1 0 1 0 0,0 0 0 0 0,0 1 0 0 0,1 0 0 0 0,-1 0 0 0 0,1 0-1 0 0,-1 1 1 0 0,1-1 0 0 0,0 2 0 0 0,0-1 0 0 0,1 0 0 0 0,-8 10-1 0 0,4-2 31 0 0,0 0-1 0 0,1 1 1 0 0,1 0-1 0 0,0 0 1 0 0,1 1-1 0 0,0 0 1 0 0,1 0-1 0 0,0 0 1 0 0,1 0-1 0 0,1 1 1 0 0,1-1-1 0 0,0 1 1 0 0,0-1-1 0 0,1 1 1 0 0,4 18-1 0 0,1 3-15 0 0,1 0 1 0 0,2-1-1 0 0,2 1 0 0 0,1-2 1 0 0,16 34-1 0 0,-15-41 1 0 0,1-1 1 0 0,1 0 0 0 0,1 0-1 0 0,1-2 1 0 0,2 0-1 0 0,0-1 1 0 0,33 31 0 0 0,-38-42-171 0 0,0-1 0 0 0,0-1 1 0 0,1 0-1 0 0,0-1 1 0 0,1 0-1 0 0,0-1 0 0 0,1-1 1 0 0,0 0-1 0 0,0-1 1 0 0,0-1-1 0 0,0 0 0 0 0,1-1 1 0 0,0-1-1 0 0,22 1 1 0 0,-3-4-804 0 0,-1-1 1 0 0,1-2-1 0 0,0-1 1 0 0,65-18 0 0 0,-36 3-3376 0 0,101-45 0 0 0,-116 41-605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42.7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105 139 1976 0 0,'3'-64'8099'0'0,"0"-10"-2439"0"0,-14 108-5099 0 0,3-11-354 0 0,-63 355 1459 0 0,59-281-918 0 0,4 189 0 0 0,10-242-591 0 0,2 0-1 0 0,3 0 1 0 0,1-1-1 0 0,2 1 1 0 0,2-2 0 0 0,26 63-1 0 0,-29-84-267 0 0,1 0-1 0 0,1 0 0 0 0,1-1 1 0 0,1-1-1 0 0,1 0 1 0 0,0 0-1 0 0,1-2 0 0 0,1 0 1 0 0,1-1-1 0 0,0 0 1 0 0,1-1-1 0 0,1-1 0 0 0,0-1 1 0 0,23 11-1 0 0,-29-18-641 0 0,0 0 0 0 0,0-1 0 0 0,1-1 0 0 0,25 5 0 0 0,-32-8-254 0 0,1 0 0 0 0,0 0-1 0 0,0-1 1 0 0,0-1 0 0 0,-1 1 0 0 0,10-2-1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43.6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120 783 1072 0 0,'-19'-9'1988'0'0,"-36"-20"2175"0"0,50 26-3827 0 0,1 1 0 0 0,0-1 0 0 0,0 0 0 0 0,1 0 0 0 0,-1 0 0 0 0,1-1 0 0 0,0 1-1 0 0,-1-1 1 0 0,-3-7 0 0 0,6 9-280 0 0,0 0 0 0 0,1 0-1 0 0,-1 0 1 0 0,1 0 0 0 0,-1 0 0 0 0,1 0-1 0 0,0 0 1 0 0,0-1 0 0 0,0 1-1 0 0,0 0 1 0 0,0 0 0 0 0,0 0 0 0 0,1 0-1 0 0,-1 0 1 0 0,1 0 0 0 0,0 0-1 0 0,-1 0 1 0 0,1 0 0 0 0,0 0 0 0 0,0 0-1 0 0,0 0 1 0 0,0 0 0 0 0,1 1 0 0 0,-1-1-1 0 0,0 0 1 0 0,1 1 0 0 0,-1-1-1 0 0,1 1 1 0 0,-1 0 0 0 0,1-1 0 0 0,2 0-1 0 0,6-5 28 0 0,0 0 0 0 0,1 0-1 0 0,22-9 1 0 0,59-20-418 0 0,2 5 1 0 0,124-25-1 0 0,-16 4 163 0 0,-176 45 173 0 0,21-7 91 0 0,48-19-1 0 0,-83 27 13 0 0,0 1 0 0 0,-1-1 0 0 0,1-1 0 0 0,-1 0 0 0 0,-1-1 0 0 0,1 0 0 0 0,-1 0 0 0 0,17-19 0 0 0,-23 20 139 0 0,0 1 1 0 0,0-1-1 0 0,0 0 1 0 0,-1 0 0 0 0,0-1-1 0 0,-1 1 1 0 0,1-1-1 0 0,-1 0 1 0 0,-1 1-1 0 0,0-1 1 0 0,0 0-1 0 0,0 0 1 0 0,-1 0 0 0 0,0 0-1 0 0,-2-13 1 0 0,-2-10 1186 0 0,-2 2 0 0 0,-15-49 1 0 0,21 76-1382 0 0,-1 0 1 0 0,1 0-1 0 0,-1 0 0 0 0,0 0 1 0 0,0 0-1 0 0,0 0 1 0 0,0 0-1 0 0,0 0 0 0 0,0 0 1 0 0,-3-2-1 0 0,4 3-39 0 0,-1 1 0 0 0,1 0 0 0 0,0 0 0 0 0,-1 0 0 0 0,1 0 0 0 0,0 0 0 0 0,0 0 0 0 0,-1-1 0 0 0,1 1 0 0 0,0 0 0 0 0,-1 0 0 0 0,1 0 0 0 0,0 0 0 0 0,-1 0 0 0 0,1 0-1 0 0,0 0 1 0 0,-1 1 0 0 0,1-1 0 0 0,0 0 0 0 0,-1 0 0 0 0,1 0 0 0 0,0 0 0 0 0,-1 0 0 0 0,1 0 0 0 0,0 0 0 0 0,0 1 0 0 0,-1-1 0 0 0,1 0 0 0 0,0 0 0 0 0,0 0 0 0 0,-1 1 0 0 0,1-1 0 0 0,0 0 0 0 0,0 0 0 0 0,0 1 0 0 0,-1-1-1 0 0,1 0 1 0 0,0 1 0 0 0,-3 4 29 0 0,1 1-1 0 0,0-1 1 0 0,0 0-1 0 0,0 1 1 0 0,1-1-1 0 0,-2 11 1 0 0,-11 116 67 0 0,6 0 0 0 0,5 1 1 0 0,30 263-1 0 0,11-161-96 0 0,-7-48 111 0 0,-30-185-79 0 0,5-15-58 0 0,1-7 8 0 0,6-34-1 0 0,3-7-26 0 0,56-120-292 0 0,-62 161 240 0 0,0 0 1 0 0,2 1 0 0 0,0 1-1 0 0,1 0 1 0 0,1 0 0 0 0,27-26-1 0 0,-13 23-188 0 0,-26 20 261 0 0,-1 0 1 0 0,1 0-1 0 0,-1 1 0 0 0,0-1 0 0 0,1 0 1 0 0,-1 1-1 0 0,1-1 0 0 0,-1 1 0 0 0,1 0 1 0 0,0-1-1 0 0,-1 1 0 0 0,1 0 1 0 0,-1 0-1 0 0,1 0 0 0 0,0 0 0 0 0,-1 0 1 0 0,1 0-1 0 0,-1 1 0 0 0,1-1 0 0 0,-1 1 1 0 0,3 0-1 0 0,2 3-3 0 0,-1 0 1 0 0,1 0-1 0 0,-1 1 0 0 0,0 0 1 0 0,0 0-1 0 0,-1 0 0 0 0,1 1 1 0 0,-1 0-1 0 0,-1 0 0 0 0,6 10 0 0 0,5 14 52 0 0,11 32 0 0 0,-2-3 39 0 0,-13-37-56 0 0,1 1 0 0 0,1-2 1 0 0,1 0-1 0 0,1 0 0 0 0,1-2 0 0 0,1 1 1 0 0,32 30-1 0 0,-37-41-36 0 0,1 0 1 0 0,-1-1-1 0 0,1 0 0 0 0,1 0 1 0 0,0-2-1 0 0,0 1 0 0 0,0-2 1 0 0,0 0-1 0 0,1 0 1 0 0,0-1-1 0 0,0-1 0 0 0,0 0 1 0 0,1-1-1 0 0,25 0 0 0 0,-7-3-122 0 0,-1-2 0 0 0,0-1 0 0 0,0-2-1 0 0,0-1 1 0 0,0-1 0 0 0,-1-2 0 0 0,51-24-1 0 0,-43 15 62 0 0,-2-1-1 0 0,-1-2 0 0 0,0-1 1 0 0,-2-2-1 0 0,47-44 0 0 0,-63 52 258 0 0,-2 0 0 0 0,0-1 0 0 0,-1-1 0 0 0,-1-1-1 0 0,-1 0 1 0 0,17-34 0 0 0,-26 47-113 0 0,-1-1 0 0 0,0 0 0 0 0,0 1 0 0 0,-1-1 0 0 0,1 0 0 0 0,-2 0 0 0 0,1 0 0 0 0,-1-1 0 0 0,-1 1 0 0 0,1 0 0 0 0,-1 0 0 0 0,-1-1 0 0 0,1 1 0 0 0,-2 0 0 0 0,1 0 0 0 0,-1 0 0 0 0,0 0 0 0 0,-1 0 0 0 0,1 0 0 0 0,-2 1 0 0 0,1-1 0 0 0,-8-10 0 0 0,8 13-49 0 0,-1 1 0 0 0,1 0 1 0 0,-1 0-1 0 0,0 0 1 0 0,0 0-1 0 0,-1 1 0 0 0,1 0 1 0 0,-1 0-1 0 0,0 0 0 0 0,0 0 1 0 0,0 1-1 0 0,0 0 0 0 0,0 0 1 0 0,0 0-1 0 0,-1 0 1 0 0,1 1-1 0 0,-1 0 0 0 0,1 0 1 0 0,-1 1-1 0 0,1-1 0 0 0,-1 1 1 0 0,1 0-1 0 0,-1 1 0 0 0,1-1 1 0 0,-1 1-1 0 0,1 1 1 0 0,-1-1-1 0 0,-7 4 0 0 0,-1-1 13 0 0,0 2-1 0 0,1 0 1 0 0,0 0-1 0 0,0 1 0 0 0,1 1 1 0 0,0 0-1 0 0,0 1 1 0 0,1 0-1 0 0,-20 21 0 0 0,23-22-3 0 0,0 1-1 0 0,1 0 0 0 0,0 1 0 0 0,1-1 0 0 0,0 1 1 0 0,0 1-1 0 0,1-1 0 0 0,0 1 0 0 0,1 0 0 0 0,0 0 1 0 0,1 0-1 0 0,0 1 0 0 0,1-1 0 0 0,0 1 0 0 0,1 0 0 0 0,0-1 1 0 0,1 1-1 0 0,0 0 0 0 0,1-1 0 0 0,0 1 0 0 0,1 0 1 0 0,1-1-1 0 0,-1 1 0 0 0,7 14 0 0 0,-1-4-29 0 0,2-1 0 0 0,0 0 0 0 0,1-1 0 0 0,1 0 0 0 0,0-1 0 0 0,2 0-1 0 0,0-1 1 0 0,1-1 0 0 0,1 0 0 0 0,24 18 0 0 0,-16-16-120 0 0,0-2 1 0 0,2 0-1 0 0,0-2 1 0 0,1-1-1 0 0,0-1 1 0 0,1-2-1 0 0,36 11 0 0 0,-21-11-739 0 0,0-1-1 0 0,1-3 1 0 0,-1-1-1 0 0,69 0 1 0 0,-64-7-1644 0 0,0-2-1 0 0,0-2 1 0 0,84-20-1 0 0,-71 7-3072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44.2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626 376 656 0 0,'4'-76'9078'0'0,"0"-1"-4933"0"0,-4 63-3669 0 0,0 1 0 0 0,-2-1 0 0 0,1 0 0 0 0,-2 0 0 0 0,0 0 0 0 0,-1 1 0 0 0,0 0 0 0 0,-1 0 0 0 0,-6-13 0 0 0,8 20-446 0 0,0 1 1 0 0,0 1 0 0 0,0-1 0 0 0,0 0-1 0 0,-1 1 1 0 0,0 0 0 0 0,0 0 0 0 0,0 0-1 0 0,0 0 1 0 0,-1 1 0 0 0,1-1-1 0 0,-1 1 1 0 0,0 0 0 0 0,0 1 0 0 0,0-1-1 0 0,-1 1 1 0 0,1 0 0 0 0,0 0 0 0 0,-1 1-1 0 0,0 0 1 0 0,1 0 0 0 0,-1 0 0 0 0,1 0-1 0 0,-1 1 1 0 0,-6 0 0 0 0,0 2 35 0 0,-1-1 0 0 0,1 2-1 0 0,0 0 1 0 0,0 0 0 0 0,0 1 0 0 0,0 1 0 0 0,1 0 0 0 0,0 0 0 0 0,0 1 0 0 0,0 1 0 0 0,1 0 0 0 0,0 0 0 0 0,0 1-1 0 0,1 0 1 0 0,-12 13 0 0 0,1 1 105 0 0,1 1-1 0 0,1 0 1 0 0,2 2 0 0 0,0 0-1 0 0,-18 40 1 0 0,14-20-63 0 0,2 0-1 0 0,2 2 1 0 0,3 0-1 0 0,-13 73 1 0 0,17-50 44 0 0,3 0-1 0 0,5 108 1 0 0,18 14 49 0 0,56 259 1 0 0,-38-264-274 0 0,-29-155 31 0 0,48 333-428 0 0,-48-301 19 0 0,-3 0 1 0 0,-3-1 0 0 0,-14 114 0 0 0,12-162 110 0 0,-1-1 0 0 0,0 1 0 0 0,-1-1 0 0 0,-1 0 0 0 0,0 0 0 0 0,-11 20 0 0 0,14-31 102 0 0,0 1 1 0 0,0-1-1 0 0,-1 1 0 0 0,1-1 0 0 0,-1 0 0 0 0,0 0 1 0 0,0 0-1 0 0,0 0 0 0 0,0-1 0 0 0,0 1 1 0 0,0-1-1 0 0,-1 0 0 0 0,1 0 0 0 0,-1 0 0 0 0,0 0 1 0 0,0-1-1 0 0,1 1 0 0 0,-1-1 0 0 0,0 0 1 0 0,0 0-1 0 0,0-1 0 0 0,0 1 0 0 0,-1-1 0 0 0,1 0 1 0 0,0 0-1 0 0,0 0 0 0 0,-8-2 0 0 0,4 1-571 0 0,-1-1 0 0 0,1-1-1 0 0,0 0 1 0 0,0 0 0 0 0,0 0-1 0 0,-9-6 1 0 0,-10-7-2660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44.6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1 563 1408 0 0,'2'-13'634'0'0,"0"0"-1"0"0,1 0 0 0 0,1 1 1 0 0,0-1-1 0 0,1 1 1 0 0,0 0-1 0 0,1 0 1 0 0,0 1-1 0 0,1 0 1 0 0,0 0-1 0 0,16-17 0 0 0,-6 9-240 0 0,2 1-1 0 0,0 1 1 0 0,1 1-1 0 0,1 1 1 0 0,24-13-1 0 0,9-3 61 0 0,2 3 0 0 0,106-38 0 0 0,126-19-2130 0 0,-72 23-4052 0 0,-168 46 2816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45.1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438 234 1608 0 0,'20'-20'7178'0'0,"-18"18"-6766"0"0,-1 0 0 0 0,0 0 1 0 0,1 0-1 0 0,-1 0 0 0 0,0 0 1 0 0,0-1-1 0 0,-1 1 0 0 0,2-5 0 0 0,-2 6-115 0 0,-2-32 2701 0 0,0 29-2934 0 0,-1 1 0 0 0,1-1 0 0 0,-1 1 1 0 0,0 0-1 0 0,0 0 0 0 0,0 0 0 0 0,0 1 1 0 0,-1-1-1 0 0,1 1 0 0 0,-1 0 0 0 0,1-1 0 0 0,-1 2 1 0 0,0-1-1 0 0,0 0 0 0 0,0 1 0 0 0,1 0 1 0 0,-2-1-1 0 0,1 2 0 0 0,0-1 0 0 0,-7 0 0 0 0,-3-1 3 0 0,-1 1 0 0 0,1 1-1 0 0,0 0 1 0 0,0 1-1 0 0,-15 3 1 0 0,14-1 11 0 0,0 1-1 0 0,0 1 1 0 0,1 0-1 0 0,-1 1 1 0 0,1 1 0 0 0,1 0-1 0 0,-1 1 1 0 0,1 0-1 0 0,1 1 1 0 0,-1 0 0 0 0,1 1-1 0 0,1 1 1 0 0,0-1-1 0 0,1 2 1 0 0,0 0 0 0 0,0 0-1 0 0,1 1 1 0 0,1 0-1 0 0,-11 23 1 0 0,13-23-77 0 0,0-1 0 0 0,1 2-1 0 0,1-1 1 0 0,0 0 0 0 0,1 1 0 0 0,1 0 0 0 0,0 0 0 0 0,1-1 0 0 0,0 1-1 0 0,1 0 1 0 0,0 0 0 0 0,1 0 0 0 0,1 0 0 0 0,1 0 0 0 0,-1 0 0 0 0,2-1-1 0 0,0 0 1 0 0,1 1 0 0 0,0-2 0 0 0,1 1 0 0 0,14 23 0 0 0,-10-23-215 0 0,1 0 1 0 0,0-1-1 0 0,0-1 1 0 0,2 0 0 0 0,-1 0-1 0 0,1-1 1 0 0,0-1-1 0 0,1 0 1 0 0,0-1-1 0 0,1 0 1 0 0,0-1-1 0 0,0-1 1 0 0,0-1 0 0 0,30 8-1 0 0,-33-11 13 0 0,1 0-1 0 0,-1 0 1 0 0,1-2-1 0 0,-1 1 1 0 0,1-1 0 0 0,-1-1-1 0 0,1-1 1 0 0,22-4 0 0 0,-26 3 168 0 0,0 0 1 0 0,-1 0-1 0 0,0-1 1 0 0,1 0-1 0 0,-1 0 1 0 0,-1-1-1 0 0,1 0 1 0 0,-1-1-1 0 0,0 1 1 0 0,0-1 0 0 0,0-1-1 0 0,-1 1 1 0 0,6-9-1 0 0,-6 8 172 0 0,-1-2-1 0 0,0 1 1 0 0,0 0-1 0 0,-1-1 1 0 0,0 0 0 0 0,0 0-1 0 0,-1 0 1 0 0,0-1-1 0 0,-1 1 1 0 0,0-1-1 0 0,-1 1 1 0 0,0-1-1 0 0,0-11 1 0 0,-2-9 714 0 0,-2 1 1 0 0,-12-58-1 0 0,10 65-517 0 0,0-1-1 0 0,1 0 1 0 0,2 0-1 0 0,0-1 0 0 0,4-41 1 0 0,-2 60-328 0 0,1 0-1 0 0,0 0 1 0 0,0 0 0 0 0,1 0 0 0 0,0 0-1 0 0,0 0 1 0 0,0 0 0 0 0,0 1 0 0 0,1-1-1 0 0,-1 1 1 0 0,1 0 0 0 0,0 0 0 0 0,1 0-1 0 0,-1 0 1 0 0,1 0 0 0 0,0 1 0 0 0,6-5-1 0 0,-4 4-54 0 0,1 0 0 0 0,0 1 0 0 0,0-1 0 0 0,0 2 0 0 0,1-1 0 0 0,-1 1 0 0 0,1 0 0 0 0,-1 1 0 0 0,1-1-1 0 0,12 1 1 0 0,1 1-102 0 0,0 1 0 0 0,-1 1 0 0 0,0 1 1 0 0,0 0-1 0 0,0 2 0 0 0,0 0 0 0 0,38 16 0 0 0,-37-11 71 0 0,-1 1-1 0 0,1 1 1 0 0,-2 0 0 0 0,1 2 0 0 0,-2 0 0 0 0,0 1 0 0 0,-1 0-1 0 0,24 28 1 0 0,-29-27 73 0 0,-1 0 0 0 0,0 0 0 0 0,-1 1 0 0 0,-1 0 0 0 0,0 0 0 0 0,-2 1 1 0 0,0 0-1 0 0,-1 1 0 0 0,0 0 0 0 0,4 30 0 0 0,-10-47 5 0 0,2 7 141 0 0,-1 1 0 0 0,0-1 0 0 0,0 1 0 0 0,-1-1 0 0 0,0 1 1 0 0,-4 17 519 0 0,3-27-638 0 0,1-1-1 0 0,-1 1 0 0 0,0 0 0 0 0,0-1 0 0 0,0 1 0 0 0,0-1 0 0 0,1 1 1 0 0,-1-1-1 0 0,0 0 0 0 0,0 1 0 0 0,1-1 0 0 0,-1 0 0 0 0,1 1 0 0 0,-1-1 0 0 0,0 0 1 0 0,1 0-1 0 0,-1 0 0 0 0,1 1 0 0 0,0-1 0 0 0,-1 0 0 0 0,1 0 0 0 0,0 0 1 0 0,-1 0-1 0 0,1 0 0 0 0,0 0 0 0 0,0 0 0 0 0,0-1 0 0 0,-4-30 244 0 0,4 29-232 0 0,0-24-54 0 0,1-1 1 0 0,2 1-1 0 0,0 0 1 0 0,2 0-1 0 0,1 0 1 0 0,1 1-1 0 0,1 0 1 0 0,1 0-1 0 0,2 1 1 0 0,0 0-1 0 0,2 0 1 0 0,1 2-1 0 0,0 0 1 0 0,2 0-1 0 0,20-22 1 0 0,-24 33-454 0 0,0 1-1 0 0,0 0 1 0 0,1 1 0 0 0,0 0 0 0 0,1 1-1 0 0,0 1 1 0 0,0 0 0 0 0,16-6 0 0 0,-6 5-2230 0 0,0 1 0 0 0,32-7 0 0 0,-24 8-2467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45.7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138 66 24 0 0,'11'-26'15031'0'0,"-31"55"-14642"0"0,2 0 1 0 0,0 1-1 0 0,2 1 1 0 0,1 0-1 0 0,2 1 0 0 0,0 1 1 0 0,-8 39-1 0 0,17-55-356 0 0,0 1 1 0 0,1-1-1 0 0,1 1 0 0 0,1-1 0 0 0,0 1 0 0 0,1 0 0 0 0,1-1 0 0 0,1 1 0 0 0,1-1 0 0 0,0 1 0 0 0,1-1 1 0 0,1 0-1 0 0,0 0 0 0 0,1-1 0 0 0,1 1 0 0 0,10 15 0 0 0,-14-27-36 0 0,0 0 0 0 0,0-1-1 0 0,1 1 1 0 0,0-1 0 0 0,0 1 0 0 0,0-1-1 0 0,0 0 1 0 0,1-1 0 0 0,-1 1 0 0 0,1-1-1 0 0,0 0 1 0 0,0 0 0 0 0,1 0 0 0 0,-1-1-1 0 0,0 1 1 0 0,1-1 0 0 0,0-1 0 0 0,-1 1-1 0 0,1-1 1 0 0,0 0 0 0 0,9 0 0 0 0,-7-1-8 0 0,0-1 0 0 0,0 0 0 0 0,-1 0 0 0 0,1-1 0 0 0,0 0 0 0 0,-1 0 0 0 0,1-1 0 0 0,-1 0 0 0 0,0 0 0 0 0,0 0 0 0 0,0-1 0 0 0,0-1 0 0 0,-1 1 0 0 0,0-1 0 0 0,10-9 0 0 0,-2 0 64 0 0,-1-1 0 0 0,-1-1 0 0 0,0 0 0 0 0,-1-1 0 0 0,-1 0 1 0 0,-1-1-1 0 0,0 0 0 0 0,-1 0 0 0 0,-1-1 0 0 0,6-27 0 0 0,-13 46-47 0 0,0-1 0 0 0,0 0 0 0 0,0 0 0 0 0,0 0 0 0 0,0 1 0 0 0,0-1 0 0 0,0 0 0 0 0,0 0 0 0 0,1 1-1 0 0,-1-1 1 0 0,0 0 0 0 0,1 0 0 0 0,-1 1 0 0 0,0-1 0 0 0,1 0 0 0 0,-1 0 0 0 0,1 1 0 0 0,-1-1 0 0 0,1 1-1 0 0,-1-1 1 0 0,1 0 0 0 0,-1 1 0 0 0,1-1 0 0 0,1 0 0 0 0,6 17-35 0 0,5 13-183 0 0,-2-15-3 0 0,0-1 0 0 0,0-1-1 0 0,1 0 1 0 0,1 0 0 0 0,0-1-1 0 0,1 0 1 0 0,26 15 0 0 0,-32-21 131 0 0,1-1 0 0 0,0 0-1 0 0,0 0 1 0 0,0-1 0 0 0,0 0 0 0 0,0 0 0 0 0,1-1 0 0 0,-1 0 0 0 0,1-1 0 0 0,-1 0-1 0 0,1-1 1 0 0,0 0 0 0 0,-1 0 0 0 0,1-1 0 0 0,13-2 0 0 0,-18 1 77 0 0,0 1-1 0 0,0-1 1 0 0,0 0 0 0 0,0 0 0 0 0,0-1 0 0 0,0 0 0 0 0,-1 0-1 0 0,1 0 1 0 0,-1 0 0 0 0,0 0 0 0 0,0-1 0 0 0,0 0 0 0 0,0 0-1 0 0,-1 0 1 0 0,6-7 0 0 0,-5 3 40 0 0,0-1 1 0 0,0 1-1 0 0,0 0 1 0 0,-1-1-1 0 0,0 0 1 0 0,-1 0-1 0 0,0 0 1 0 0,1-14-1 0 0,-1-2 170 0 0,-2 1 0 0 0,-1-1 0 0 0,-1 0 0 0 0,-1 1 0 0 0,-12-48 0 0 0,6 37 89 0 0,-2 2 0 0 0,-15-34 0 0 0,19 53-489 0 0,0 0 0 0 0,-1 1-1 0 0,0 0 1 0 0,-1 0-1 0 0,0 1 1 0 0,-1 0-1 0 0,-13-12 1 0 0,7 12-1878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46.6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403 189 940 0 0,'0'0'3289'0'0,"17"-6"-1403"0"0,-6 1-1657 0 0,-5 2 207 0 0,0 1 1 0 0,0-1 0 0 0,0 0 0 0 0,0-1 0 0 0,10-7-1 0 0,-14 9-165 0 0,0 0 0 0 0,-1-1-1 0 0,1 1 1 0 0,0 0-1 0 0,-1-1 1 0 0,1 1-1 0 0,-1-1 1 0 0,0 0-1 0 0,0 0 1 0 0,0 1 0 0 0,0-1-1 0 0,0 0 1 0 0,0 0-1 0 0,-1 0 1 0 0,0 0-1 0 0,1 0 1 0 0,-1-5 0 0 0,-1 4-155 0 0,1 0 1 0 0,-1 0 0 0 0,0 0-1 0 0,0 0 1 0 0,0 0-1 0 0,0 0 1 0 0,-1 1 0 0 0,0-1-1 0 0,0 0 1 0 0,0 0 0 0 0,0 1-1 0 0,0 0 1 0 0,-1-1 0 0 0,1 1-1 0 0,-1 0 1 0 0,0 0 0 0 0,0 0-1 0 0,0 1 1 0 0,0-1 0 0 0,-1 1-1 0 0,1-1 1 0 0,-1 1 0 0 0,1 0-1 0 0,-1 1 1 0 0,0-1-1 0 0,-6-1 1 0 0,2 0-60 0 0,-1 0 0 0 0,1 1 0 0 0,-1 0 0 0 0,1 1 0 0 0,-1 0-1 0 0,0 0 1 0 0,1 1 0 0 0,-1 0 0 0 0,0 0 0 0 0,1 1 0 0 0,-1 0 0 0 0,-9 3 0 0 0,-2 2-24 0 0,1 2 0 0 0,-1 0 0 0 0,2 1-1 0 0,0 0 1 0 0,0 2 0 0 0,0 0 0 0 0,2 1 0 0 0,-1 1 0 0 0,2 0 0 0 0,0 1 0 0 0,0 1 0 0 0,1 1 0 0 0,-13 18 0 0 0,20-23-77 0 0,0-1 0 0 0,1 1 0 0 0,0 0 0 0 0,1 0-1 0 0,0 1 1 0 0,1-1 0 0 0,0 1 0 0 0,1 0 0 0 0,0 0 0 0 0,1 1-1 0 0,0-1 1 0 0,1 0 0 0 0,0 1 0 0 0,1-1 0 0 0,1 1 0 0 0,0-1 0 0 0,1 0-1 0 0,0 1 1 0 0,0-1 0 0 0,2 0 0 0 0,-1 0 0 0 0,1-1 0 0 0,7 13 0 0 0,-7-15-31 0 0,1-1 1 0 0,0 0-1 0 0,0 0 1 0 0,1 0-1 0 0,0 0 1 0 0,1-1-1 0 0,0 0 1 0 0,0-1 0 0 0,0 1-1 0 0,1-1 1 0 0,-1-1-1 0 0,2 1 1 0 0,-1-1-1 0 0,0-1 1 0 0,1 0-1 0 0,13 5 1 0 0,-14-6 62 0 0,0-1-1 0 0,0-1 1 0 0,0 1-1 0 0,0-1 1 0 0,1-1-1 0 0,-1 1 1 0 0,0-2 0 0 0,0 1-1 0 0,1-1 1 0 0,-1 0-1 0 0,0 0 1 0 0,0-1-1 0 0,0-1 1 0 0,0 1 0 0 0,-1-1-1 0 0,1 0 1 0 0,-1-1-1 0 0,1 0 1 0 0,9-7-1 0 0,-5 3 177 0 0,-1-1-1 0 0,-1-1 1 0 0,0 0-1 0 0,0 0 1 0 0,-1-1-1 0 0,8-11 0 0 0,39-73 2195 0 0,0-2-378 0 0,-55 96-1984 0 0,-1 1 1 0 0,1-1-1 0 0,-1 0 1 0 0,1 0-1 0 0,0 0 0 0 0,-1 1 1 0 0,1-1-1 0 0,0 0 1 0 0,0 1-1 0 0,0-1 1 0 0,0 1-1 0 0,-1-1 1 0 0,1 1-1 0 0,0-1 1 0 0,0 1-1 0 0,0-1 1 0 0,0 1-1 0 0,0 0 1 0 0,0 0-1 0 0,0-1 1 0 0,0 1-1 0 0,0 0 1 0 0,0 0-1 0 0,0 0 1 0 0,1 0-1 0 0,1 1-43 0 0,-1 0-1 0 0,0-1 0 0 0,0 1 1 0 0,0 0-1 0 0,0 0 1 0 0,0 0-1 0 0,0 1 1 0 0,0-1-1 0 0,0 0 0 0 0,0 1 1 0 0,2 1-1 0 0,6 7-313 0 0,-1 1-1 0 0,0 0 0 0 0,8 14 1 0 0,-8-13 108 0 0,37 52-764 0 0,-25-33 843 0 0,1-1 0 0 0,2 0 0 0 0,29 26 0 0 0,-52-55 191 0 0,0 0 0 0 0,0-1 0 0 0,0 1 0 0 0,0 0 0 0 0,0-1 0 0 0,0 1 0 0 0,0-1 0 0 0,0 1 0 0 0,0-1 0 0 0,0 0 0 0 0,0 0 0 0 0,0 1 0 0 0,1-1 0 0 0,-1 0 0 0 0,0 0 0 0 0,0 0 0 0 0,0 0 0 0 0,1 0 0 0 0,-1 0 0 0 0,0-1 0 0 0,0 1 0 0 0,0 0 0 0 0,0-1 0 0 0,0 1 0 0 0,0-1 0 0 0,1 1 0 0 0,-1-1 0 0 0,0 1 0 0 0,0-1 0 0 0,0 0 0 0 0,-1 1 0 0 0,1-1 0 0 0,0 0 0 0 0,0 0 0 0 0,0 0 0 0 0,1-1 0 0 0,4-5 48 0 0,0 0 0 0 0,-1-1 0 0 0,9-12 0 0 0,-8 9 44 0 0,22-29 61 0 0,1 1 1 0 0,61-63 0 0 0,-79 91-166 0 0,0 1 1 0 0,1 0-1 0 0,0 0 0 0 0,1 2 0 0 0,0 0 1 0 0,0 0-1 0 0,1 1 0 0 0,0 1 0 0 0,0 0 1 0 0,1 1-1 0 0,-1 0 0 0 0,1 1 0 0 0,18-2 1 0 0,-25 5-8 0 0,1 1 0 0 0,-1 0 0 0 0,0 0 1 0 0,1 1-1 0 0,-1 0 0 0 0,0 1 0 0 0,1 0 1 0 0,-1 0-1 0 0,0 0 0 0 0,-1 1 1 0 0,1 1-1 0 0,8 4 0 0 0,-6-2-47 0 0,1 1-1 0 0,-1 0 1 0 0,-1 0 0 0 0,0 1-1 0 0,0 1 1 0 0,0 0 0 0 0,12 17-1 0 0,-10-11-4 0 0,-1 2 0 0 0,0-1 0 0 0,-2 1 0 0 0,0 1 0 0 0,0-1 0 0 0,-2 1-1 0 0,0 1 1 0 0,-1-1 0 0 0,-1 1 0 0 0,3 29 0 0 0,-7-45 115 0 0,-1 1 0 0 0,1 0 1 0 0,0-1-1 0 0,-1 1 0 0 0,0 0 0 0 0,0-1 0 0 0,0 1 1 0 0,-3 4-1 0 0,4-8-37 0 0,0 1 0 0 0,0-1 0 0 0,0 1 0 0 0,0-1 0 0 0,-1 0 0 0 0,1 1 0 0 0,0-1 0 0 0,0 0 0 0 0,-1 1 1 0 0,1-1-1 0 0,0 0 0 0 0,0 1 0 0 0,-1-1 0 0 0,1 0 0 0 0,-1 1 0 0 0,1-1 0 0 0,0 0 0 0 0,-1 0 0 0 0,1 0 0 0 0,0 1 0 0 0,-1-1 0 0 0,1 0 0 0 0,-1 0 1 0 0,1 0-1 0 0,-1 0 0 0 0,0 0-4 0 0,0-1 0 0 0,1 1 0 0 0,-1-1 0 0 0,0 1 0 0 0,1-1 0 0 0,-1 1 0 0 0,1-1 0 0 0,-1 0 0 0 0,1 1 0 0 0,-1-1 0 0 0,1 0 0 0 0,-1 0 0 0 0,1 1 0 0 0,0-1 0 0 0,-1 0 0 0 0,1 0 0 0 0,0 0 0 0 0,0 1 0 0 0,-1-3 0 0 0,0-3 38 0 0,0 0 0 0 0,1-1 0 0 0,-1 1-1 0 0,1 0 1 0 0,0-1 0 0 0,1 1 0 0 0,0 0 0 0 0,0-1-1 0 0,0 1 1 0 0,3-6 0 0 0,23-62 10 0 0,-18 55-172 0 0,1 1-1 0 0,0 0 1 0 0,1 1-1 0 0,2 0 0 0 0,-1 1 1 0 0,2 0-1 0 0,0 1 0 0 0,1 1 1 0 0,0 0-1 0 0,27-18 0 0 0,-21 18-688 0 0,0 2-1 0 0,1 0 1 0 0,27-10-1 0 0,-22 11-1805 0 0,1 3-1 0 0,43-9 1 0 0,-34 11-2744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3:54.8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223 0 568 0 0,'-34'5'11893'0'0,"25"-2"-10999"0"0,6 0-623 0 0,1 0 1 0 0,0 0 0 0 0,0 0 0 0 0,0 0 0 0 0,0 1 0 0 0,0-1 0 0 0,1 1 0 0 0,-1-1 0 0 0,1 1 0 0 0,0 0-1 0 0,0-1 1 0 0,0 1 0 0 0,1 0 0 0 0,-1 3 0 0 0,-1 4 138 0 0,-42 223 1634 0 0,24-117-1772 0 0,-53 400-138 0 0,59-398-1363 0 0,13-114 728 0 0,-1 18-1421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47.3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647 1075 888 0 0,'3'-1'1348'0'0,"1"0"-781"0"0,-1 0 1 0 0,1 0-1 0 0,0 0 1 0 0,-1 0-1 0 0,1-1 1 0 0,-1 0-1 0 0,0 0 1 0 0,1 0-1 0 0,-1 0 1 0 0,4-3-1 0 0,-5 3-233 0 0,2-3-96 0 0,0 0 0 0 0,-1 0-1 0 0,1-1 1 0 0,-1 0 0 0 0,3-6-1 0 0,-5 10-138 0 0,-1 0 1 0 0,1 0-1 0 0,0 0 0 0 0,-1 0 0 0 0,1 0 0 0 0,-1 0 1 0 0,1 0-1 0 0,-1 0 0 0 0,0 0 0 0 0,0-1 0 0 0,0 1 0 0 0,0 0 1 0 0,-1 0-1 0 0,1 0 0 0 0,0 0 0 0 0,-1 0 0 0 0,0 0 0 0 0,1 0 1 0 0,-2-3-1 0 0,-1 1 29 0 0,1-1 0 0 0,-1 1 0 0 0,0 0 0 0 0,0 0 0 0 0,-1 1 1 0 0,1-1-1 0 0,-1 1 0 0 0,-4-4 0 0 0,-8-4 225 0 0,-1 0 0 0 0,0 1 0 0 0,-22-9 0 0 0,39 19-349 0 0,-16-7 165 0 0,0 1 0 0 0,-1 0 0 0 0,0 2-1 0 0,0 0 1 0 0,0 0 0 0 0,0 2-1 0 0,0 0 1 0 0,-1 1 0 0 0,1 1 0 0 0,-22 3-1 0 0,17-1-51 0 0,1 2-1 0 0,0 0 1 0 0,0 2-1 0 0,0 0 1 0 0,1 1-1 0 0,0 1 1 0 0,0 1-1 0 0,-20 13 1 0 0,25-14-80 0 0,1 2 1 0 0,0 0-1 0 0,1 1 1 0 0,0 0-1 0 0,1 1 1 0 0,0 0-1 0 0,1 1 1 0 0,0 0-1 0 0,1 1 0 0 0,-11 20 1 0 0,15-22-42 0 0,1 0 1 0 0,0 0-1 0 0,0 0 1 0 0,1 1-1 0 0,1 0 1 0 0,0 0-1 0 0,1 0 1 0 0,1 0-1 0 0,0 0 1 0 0,0 0-1 0 0,1 0 1 0 0,1 1-1 0 0,0-1 1 0 0,4 17-1 0 0,-3-19-55 0 0,1-1-1 0 0,0 1 1 0 0,1-1 0 0 0,0 1-1 0 0,0-1 1 0 0,1 0 0 0 0,0-1-1 0 0,1 1 1 0 0,0-1 0 0 0,0 0-1 0 0,1 0 1 0 0,1-1 0 0 0,-1 0-1 0 0,1-1 1 0 0,0 1 0 0 0,1-1-1 0 0,0-1 1 0 0,0 0 0 0 0,0 0-1 0 0,1 0 1 0 0,0-2 0 0 0,0 1-1 0 0,0-1 1 0 0,1-1 0 0 0,-1 1-1 0 0,1-2 1 0 0,0 0 0 0 0,0 0-1 0 0,0-1 1 0 0,0 0 0 0 0,0-1-1 0 0,0 0 1 0 0,0 0-1 0 0,0-2 1 0 0,12-2 0 0 0,-2-2 65 0 0,-1-1 0 0 0,1 0 0 0 0,-1-2-1 0 0,0-1 1 0 0,-1 0 0 0 0,-1-1 0 0 0,1-1 0 0 0,-2-1 0 0 0,0-1 0 0 0,0 0 0 0 0,27-31 0 0 0,-7 1 122 0 0,-2-1 0 0 0,-2-1 0 0 0,36-67 0 0 0,-37 55 679 0 0,-3-2-1 0 0,-3 0 1 0 0,-2-2-1 0 0,-3 0 1 0 0,22-106-1 0 0,-36 124-500 0 0,-1 0 0 0 0,-2 0 0 0 0,-3-1 0 0 0,-1 1-1 0 0,-2-1 1 0 0,-2 1 0 0 0,-2-1 0 0 0,-2 1 0 0 0,-17-52 0 0 0,18 72-341 0 0,6 17-10 0 0,0 0 0 0 0,-1 0 0 0 0,0 0-1 0 0,-1 1 1 0 0,0-1 0 0 0,0 1 0 0 0,0 0-1 0 0,-1 0 1 0 0,1 0 0 0 0,-8-8 0 0 0,-1 27-19 0 0,8-5 41 0 0,0 1 1 0 0,1 1-1 0 0,0-1 1 0 0,0 0 0 0 0,1 1-1 0 0,0 0 1 0 0,-1 11-1 0 0,-2 10-42 0 0,-20 139-343 0 0,8 0 0 0 0,6 265 0 0 0,12-345 71 0 0,3-1 1 0 0,25 136-1 0 0,-27-218 20 0 0,0 1 0 0 0,0 0-1 0 0,1-1 1 0 0,0 0-1 0 0,0 0 1 0 0,1 0 0 0 0,5 9-1 0 0,-7-13-346 0 0,1 1 0 0 0,0-1 1 0 0,0 0-1 0 0,0 0 0 0 0,0 0 0 0 0,1 0 0 0 0,-1-1 0 0 0,1 1 0 0 0,-1-1 0 0 0,1 0 1 0 0,0 0-1 0 0,0 0 0 0 0,0-1 0 0 0,8 3 0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47.9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572 176 924 0 0,'-7'-11'8188'0'0,"5"5"-7229"0"0,0-1 0 0 0,1 0 0 0 0,0 0 0 0 0,0 0 0 0 0,1 1 1 0 0,0-1-1 0 0,0 0 0 0 0,2-9 0 0 0,-2 7-372 0 0,1 0-1 0 0,-1-1 1 0 0,-3-16 0 0 0,3 24-559 0 0,-1 0 0 0 0,0 0 0 0 0,0 0 0 0 0,0 0 0 0 0,0 0 0 0 0,-1 0 0 0 0,1 1 0 0 0,-1-1 0 0 0,1 0 0 0 0,-1 1 0 0 0,1-1 0 0 0,-1 1 0 0 0,0-1 0 0 0,0 1 0 0 0,0 0 0 0 0,0 0 0 0 0,0 0 0 0 0,0 0 0 0 0,0 0 0 0 0,0 0 0 0 0,-4-1 0 0 0,0 0 5 0 0,-1 1 1 0 0,1-1-1 0 0,-1 1 1 0 0,0 1-1 0 0,-12-1 1 0 0,3 3 42 0 0,0 1 0 0 0,0 0-1 0 0,0 1 1 0 0,1 1 0 0 0,-1 0 0 0 0,1 1-1 0 0,0 1 1 0 0,0 0 0 0 0,-24 18 0 0 0,9-5 96 0 0,1 2-1 0 0,1 2 1 0 0,-34 35 0 0 0,45-41-71 0 0,1 1 1 0 0,1 1 0 0 0,0 0-1 0 0,2 1 1 0 0,0 0 0 0 0,-15 38 0 0 0,23-48-110 0 0,1 0 0 0 0,1 1 1 0 0,0-1-1 0 0,0 1 1 0 0,1-1-1 0 0,1 1 0 0 0,0 0 1 0 0,1-1-1 0 0,0 1 1 0 0,0 0-1 0 0,1 0 0 0 0,1 0 1 0 0,0-1-1 0 0,1 1 1 0 0,0-1-1 0 0,5 12 0 0 0,-2-10-138 0 0,0 0-1 0 0,1-1 0 0 0,1 0 0 0 0,0 0 0 0 0,0-1 1 0 0,1 0-1 0 0,1 0 0 0 0,0-1 0 0 0,18 14 1 0 0,-11-11-246 0 0,1-1 0 0 0,0-1 1 0 0,0-1-1 0 0,2-1 0 0 0,37 14 1 0 0,-18-12-818 0 0,0-2 0 0 0,1-1 1 0 0,0-2-1 0 0,0-2 0 0 0,1-1 1 0 0,54-4-1 0 0,-26-5-2265 0 0,0-3-1305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48.2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15 214 52 0 0,'-10'-42'7164'0'0,"5"2"-4032"0"0,5 35-2893 0 0,1 0 1 0 0,-1 1 0 0 0,1-1 0 0 0,-1 0 0 0 0,2 0 0 0 0,-1 1 0 0 0,0-1 0 0 0,1 1 0 0 0,0-1 0 0 0,0 1 0 0 0,0 0 0 0 0,1-1 0 0 0,-1 1 0 0 0,1 0 0 0 0,4-4 0 0 0,25-42 3741 0 0,-31 48-3784 0 0,2-1 391 0 0,-6 11-445 0 0,0 11-205 0 0,0 1 0 0 0,1 0 0 0 0,1-1 0 0 0,0 1 0 0 0,2 0 0 0 0,0 0 0 0 0,2-1 0 0 0,0 1 0 0 0,1-1 0 0 0,7 20 1 0 0,-5-21-706 0 0,0 0 1 0 0,2 0-1 0 0,0-1 1 0 0,1 0 0 0 0,1 0-1 0 0,13 16 1 0 0,5-4-4689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49.3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115 79 1884 0 0,'0'-35'6631'0'0,"0"-9"-723"0"0,4 47-5464 0 0,-4-3-429 0 0,0 0-1 0 0,1 0 1 0 0,-1 1 0 0 0,0-1-1 0 0,1 0 1 0 0,-1 0 0 0 0,0 0-1 0 0,0 0 1 0 0,1 0 0 0 0,-1 0-1 0 0,0 0 1 0 0,0 1-1 0 0,1-1 1 0 0,-1 0 0 0 0,0 0-1 0 0,0 0 1 0 0,1 0 0 0 0,-1 1-1 0 0,0-1 1 0 0,0 0-1 0 0,0 0 1 0 0,0 1 0 0 0,1-1-1 0 0,-1 0 1 0 0,0 0 0 0 0,0 1-1 0 0,0-1 1 0 0,0 0 0 0 0,0 1-1 0 0,0-1 1 0 0,0 0-1 0 0,0 0 1 0 0,0 1 0 0 0,2 18 459 0 0,-2 0 0 0 0,0 0 1 0 0,-2 0-1 0 0,-6 36 0 0 0,-27 80 778 0 0,2-10-293 0 0,21-64-605 0 0,0-7-121 0 0,2 0 0 0 0,-4 98 0 0 0,14-130-169 0 0,1 0 0 0 0,0-1 1 0 0,2 1-1 0 0,1-1 0 0 0,0 0 0 0 0,2 0 1 0 0,10 27-1 0 0,-13-40-102 0 0,1-1 1 0 0,-1 0 0 0 0,1-1-1 0 0,0 1 1 0 0,1-1-1 0 0,-1 0 1 0 0,1 0-1 0 0,1 0 1 0 0,-1-1-1 0 0,1 1 1 0 0,0-1 0 0 0,0-1-1 0 0,0 1 1 0 0,1-1-1 0 0,-1 0 1 0 0,1 0-1 0 0,0-1 1 0 0,1 0 0 0 0,-1 0-1 0 0,0-1 1 0 0,1 0-1 0 0,-1 0 1 0 0,1-1-1 0 0,11 1 1 0 0,-11-1-475 0 0,0-1 0 0 0,0 0-1 0 0,0-1 1 0 0,1 0 0 0 0,-1 0 0 0 0,10-3 0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50.3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540 91 224 0 0,'-1'33'10583'0'0,"4"-25"-10237"0"0,4 6 1895 0 0,-6-15-2174 0 0,-1 0 0 0 0,1 1 0 0 0,0-1 0 0 0,0 0 0 0 0,-1 1 0 0 0,1-1 0 0 0,-1 0 0 0 0,1 0-1 0 0,0 0 1 0 0,-1 0 0 0 0,0 0 0 0 0,1 0 0 0 0,-1 0 0 0 0,1 0 0 0 0,-1 1 0 0 0,0-1 0 0 0,0-1 0 0 0,0 1 0 0 0,1-1 0 0 0,0-1 39 0 0,-1-1 0 0 0,1 0 0 0 0,-1 1 1 0 0,1-1-1 0 0,-1 0 0 0 0,0 0 0 0 0,0 0 0 0 0,-1 1 0 0 0,1-1 0 0 0,-1 0 0 0 0,0 0 0 0 0,1 1 0 0 0,-2-1 0 0 0,1 1 0 0 0,0-1 0 0 0,-1 1 0 0 0,0-1 0 0 0,0 1 0 0 0,0 0 0 0 0,0 0 0 0 0,0 0 0 0 0,-1 0 0 0 0,1 0 1 0 0,-1 0-1 0 0,0 1 0 0 0,0-1 0 0 0,-4-2 0 0 0,2 1-42 0 0,0 1 0 0 0,0 0 0 0 0,-1 0 0 0 0,1 0 1 0 0,-1 1-1 0 0,0-1 0 0 0,0 1 0 0 0,0 1 0 0 0,0-1 0 0 0,0 1 1 0 0,0 0-1 0 0,0 0 0 0 0,0 1 0 0 0,-1 0 0 0 0,1 0 1 0 0,-9 2-1 0 0,-5 3 96 0 0,0 1 0 0 0,0 0 0 0 0,1 2 1 0 0,0 1-1 0 0,1 0 0 0 0,0 1 0 0 0,0 1 0 0 0,1 0 1 0 0,0 2-1 0 0,1 0 0 0 0,1 1 0 0 0,-16 18 1 0 0,11-10-1 0 0,1 1 0 0 0,1 1 0 0 0,2 0 1 0 0,0 2-1 0 0,2 0 0 0 0,0 0 0 0 0,-18 54 1 0 0,28-68-119 0 0,1 0 1 0 0,0 0 0 0 0,1 0-1 0 0,0 0 1 0 0,1 0 0 0 0,0 0-1 0 0,1 1 1 0 0,0-1 0 0 0,1 0-1 0 0,1 0 1 0 0,3 18 0 0 0,-2-22-34 0 0,0 0 0 0 0,0 1 0 0 0,1-1 0 0 0,0-1 1 0 0,0 1-1 0 0,1 0 0 0 0,0-1 0 0 0,1 0 0 0 0,-1 0 0 0 0,1-1 1 0 0,0 0-1 0 0,1 0 0 0 0,0 0 0 0 0,0 0 0 0 0,0-1 1 0 0,13 6-1 0 0,2 0-102 0 0,0-1 0 0 0,1-1 0 0 0,0-2 0 0 0,1 0 0 0 0,0-1 0 0 0,0-1 0 0 0,34 2 0 0 0,-2-4-248 0 0,-1-3 0 0 0,66-7 1 0 0,-107 6 183 0 0,0-1 1 0 0,-1 0-1 0 0,0-2 1 0 0,0 1-1 0 0,0-2 1 0 0,0 1-1 0 0,13-9 0 0 0,-13 6-2366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50.8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62 134 2552 0 0,'5'-68'10634'0'0,"-3"56"-8996"0"0,0 1 0 0 0,1 1-1 0 0,8-22 586 0 0,-10 32-2201 0 0,-1 0 1 0 0,1 1-1 0 0,-1-1 1 0 0,1 1-1 0 0,0-1 1 0 0,-1 0-1 0 0,1 1 1 0 0,-1-1-1 0 0,0 1 1 0 0,1-1-1 0 0,-1 1 1 0 0,1-1-1 0 0,-1 1 1 0 0,0-1-1 0 0,1 1 1 0 0,-1 0-1 0 0,0-1 1 0 0,0 1-1 0 0,1 0 1 0 0,-1-1-1 0 0,0 1 1 0 0,0-1-1 0 0,0 1 1 0 0,0 0-1 0 0,0-1 1 0 0,0 1-1 0 0,0 1 1 0 0,1 22 282 0 0,-1-21-245 0 0,-3 41 226 0 0,-15 82-1 0 0,6-54-221 0 0,-4 36-3 0 0,-26 226 245 0 0,39-283-303 0 0,2 1 1 0 0,3 0 0 0 0,1-1-1 0 0,16 76 1 0 0,-15-110-137 0 0,1-1 1 0 0,0 1-1 0 0,1-1 1 0 0,1 0-1 0 0,0 0 1 0 0,1 0-1 0 0,1-1 1 0 0,0-1-1 0 0,13 15 1 0 0,-16-22-306 0 0,0-1 1 0 0,1 1-1 0 0,0-1 0 0 0,0-1 0 0 0,0 1 1 0 0,1-1-1 0 0,0-1 0 0 0,9 5 0 0 0,-10-6-443 0 0,1 0 0 0 0,-1-1 0 0 0,1 0 0 0 0,-1 0 0 0 0,1-1 0 0 0,-1 0 0 0 0,1-1 0 0 0,0 1 0 0 0,0-1 0 0 0,12-2 0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51.2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181 156 2156 0 0,'-171'-83'13287'0'0,"171"83"-13249"0"0,-1 0 0 0 0,1 0 0 0 0,-1 0 0 0 0,1 0 0 0 0,-1 0 0 0 0,1-1 0 0 0,0 1 0 0 0,-1 0 0 0 0,1 0 0 0 0,-1 0 0 0 0,1-1 0 0 0,-1 1 0 0 0,1 0 0 0 0,0-1 0 0 0,-1 1 0 0 0,1 0 0 0 0,0-1 0 0 0,-1 1 0 0 0,1-1 0 0 0,0 1 0 0 0,0 0 0 0 0,-1-1 0 0 0,1 1 0 0 0,0-1 0 0 0,0 1 0 0 0,0-1 0 0 0,0 1 0 0 0,-1-1 0 0 0,1 1 0 0 0,0-1 0 0 0,0 1 0 0 0,0 0 0 0 0,0-1 0 0 0,0 1 0 0 0,0-1 0 0 0,0 1 0 0 0,0-1 0 0 0,1 1 0 0 0,-1-1 0 0 0,0 1 0 0 0,0-1 0 0 0,0 1 0 0 0,0-1 0 0 0,1 1 0 0 0,-1-1 0 0 0,0 1 0 0 0,0 0 0 0 0,1-1 0 0 0,-1 1 0 0 0,0 0 0 0 0,1-1 0 0 0,-1 1 0 0 0,0 0 0 0 0,1-1 0 0 0,-1 1 0 0 0,1 0 0 0 0,-1-1 0 0 0,0 1 0 0 0,1 0 0 0 0,-1 0 0 0 0,1-1 0 0 0,30-10 516 0 0,55-3-2327 0 0,1 5-1 0 0,136 1 1 0 0,-24 3-5339 0 0,-157 2 3595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51.5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20 411 1464 0 0,'0'0'13021'0'0,"-1"15"-12115"0"0,-4 19-148 0 0,-1 2-361 0 0,-2 48 0 0 0,8-72-674 0 0,1 1 1 0 0,0-1-1 0 0,0 0 1 0 0,1 1-1 0 0,1-1 1 0 0,0 0-1 0 0,8 20 1 0 0,-5-19-771 0 0,0 0 0 0 0,13 20 0 0 0,-15-28 314 0 0,-1-1-1 0 0,1 0 1 0 0,-1 0-1 0 0,1 0 1 0 0,0 0-1 0 0,5 3 1 0 0</inkml:trace>
  <inkml:trace contextRef="#ctx0" brushRef="#br0" timeOffset="1">307 201 1428 0 0,'-8'-25'3347'0'0,"-1"0"0"0"0,-14-26 1 0 0,14 34-2317 0 0,-1 0 1 0 0,0 1-1 0 0,-21-24 0 0 0,18 30-1663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51.9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31 128 0 0,'3'0'6827'0'0,"13"-1"-4055"0"0,2-5 599 0 0,-15 5-3203 0 0,0 0 0 0 0,0 1 0 0 0,-1 0 0 0 0,1-1 0 0 0,0 1 0 0 0,0 0 0 0 0,0 0 0 0 0,0 0 0 0 0,0 1 0 0 0,0-1 0 0 0,0 1 0 0 0,0 0 0 0 0,-1 0 0 0 0,1 0 0 0 0,0 0 0 0 0,-1 0 0 0 0,1 0 0 0 0,0 1 0 0 0,-1-1 0 0 0,0 1 0 0 0,1 0 0 0 0,1 2 0 0 0,2 2-106 0 0,0 0 0 0 0,-1 1 0 0 0,0-1-1 0 0,-1 1 1 0 0,1 1 0 0 0,5 14-1 0 0,38 108 276 0 0,-37-96-11 0 0,0 0-1 0 0,2-2 1 0 0,28 51-1 0 0,-39-81-259 0 0,-1 1 1 0 0,1-1-1 0 0,-1 0 1 0 0,1 0-1 0 0,0 0 0 0 0,0 0 1 0 0,0 0-1 0 0,0 0 0 0 0,0 0 1 0 0,0-1-1 0 0,1 1 1 0 0,-1-1-1 0 0,0 1 0 0 0,1-1 1 0 0,-1 0-1 0 0,1 0 1 0 0,0 0-1 0 0,-1-1 0 0 0,1 1 1 0 0,0 0-1 0 0,-1-1 0 0 0,1 0 1 0 0,0 0-1 0 0,0 0 1 0 0,-1 0-1 0 0,1 0 0 0 0,0 0 1 0 0,0-1-1 0 0,-1 1 0 0 0,1-1 1 0 0,0 0-1 0 0,-1 0 1 0 0,1 0-1 0 0,3-2 0 0 0,8-4 21 0 0,-1-1 1 0 0,1 0-1 0 0,-2-1 0 0 0,23-19 0 0 0,-25 19-20 0 0,165-157-722 0 0,27-22-5232 0 0,-197 185 5192 0 0,13-10-855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52.2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48 394 1908 0 0,'6'4'722'0'0,"0"-1"-1"0"0,0 0 0 0 0,0 0 1 0 0,0 0-1 0 0,0-1 0 0 0,1 1 1 0 0,-1-2-1 0 0,1 1 1 0 0,11 1-1 0 0,-5-2-110 0 0,0-1 0 0 0,0 0 0 0 0,0-1 0 0 0,21-3 0 0 0,-12-1-286 0 0,0 0 1 0 0,-1-2-1 0 0,0 0 0 0 0,0-2 1 0 0,30-16-1 0 0,-46 23-309 0 0,142-90 1905 0 0,-131 80-1481 0 0,0-1 0 0 0,-1 0 0 0 0,0-1 1 0 0,-1-1-1 0 0,-1 0 0 0 0,18-25 1 0 0,-29 37-400 0 0,0-1 0 0 0,0 1 1 0 0,0 0-1 0 0,0-1 0 0 0,-1 1 0 0 0,1-1 1 0 0,-1 0-1 0 0,0 1 0 0 0,0-1 0 0 0,0 0 1 0 0,-1 0-1 0 0,1 0 0 0 0,-1 1 0 0 0,0-1 1 0 0,0 0-1 0 0,0 0 0 0 0,-1 0 0 0 0,1 0 1 0 0,-1 0-1 0 0,0 1 0 0 0,0-1 0 0 0,-2-5 1 0 0,0 6-27 0 0,1-1 0 0 0,-1 0 0 0 0,0 1 0 0 0,0 0 1 0 0,0-1-1 0 0,0 1 0 0 0,-1 0 0 0 0,1 1 0 0 0,-1-1 1 0 0,0 1-1 0 0,1-1 0 0 0,-1 1 0 0 0,0 0 0 0 0,-1 1 1 0 0,1-1-1 0 0,0 1 0 0 0,0-1 0 0 0,-1 1 0 0 0,-5 0 1 0 0,-6-1 21 0 0,-1 1 0 0 0,0 0 1 0 0,0 2-1 0 0,-1 0 1 0 0,2 0-1 0 0,-1 2 0 0 0,0 0 1 0 0,-27 10-1 0 0,10-2 17 0 0,2 2 1 0 0,0 1-1 0 0,-37 22 0 0 0,51-25-24 0 0,1 1 0 0 0,0 0 1 0 0,0 1-1 0 0,1 1 0 0 0,1 0 1 0 0,0 2-1 0 0,1-1 0 0 0,1 2 0 0 0,0 0 1 0 0,-10 19-1 0 0,15-22-9 0 0,2-1 0 0 0,0 1 0 0 0,0 0 0 0 0,1 1 0 0 0,1-1 0 0 0,0 1 0 0 0,2 0 0 0 0,-1 0 0 0 0,2 0 0 0 0,0 0-1 0 0,0 1 1 0 0,2-1 0 0 0,0 0 0 0 0,5 25 0 0 0,-2-23-12 0 0,0-1 1 0 0,1 0-1 0 0,1 0 0 0 0,1 0 0 0 0,0-1 0 0 0,1 0 1 0 0,0 0-1 0 0,1 0 0 0 0,1-2 0 0 0,1 1 0 0 0,0-1 0 0 0,0 0 1 0 0,1-1-1 0 0,19 14 0 0 0,-14-14-129 0 0,0-1 0 0 0,1 0 0 0 0,1-1 1 0 0,-1-1-1 0 0,2 0 0 0 0,-1-2 0 0 0,1 0 0 0 0,0-1 0 0 0,1-2 0 0 0,-1 0 0 0 0,28 2 1 0 0,-7-4-937 0 0,0-1 1 0 0,-1-3-1 0 0,78-12 1 0 0,-78 6-3147 0 0,74-25 0 0 0,-81 21-1069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3:55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87 55 2976 0 0,'-6'-14'7821'0'0,"0"0"-5653"0"0,2 5-1460 0 0,-2 0-588 0 0,2 1-492 0 0</inkml:trace>
  <inkml:trace contextRef="#ctx0" brushRef="#br0" timeOffset="1">54 713 1956 0 0,'-43'69'16070'0'0,"42"-68"-16024"0"0,0 0-1 0 0,1-1 0 0 0,-1 1 1 0 0,0 0-1 0 0,1-1 0 0 0,-1 1 0 0 0,0 0 1 0 0,1 0-1 0 0,-1 0 0 0 0,1-1 1 0 0,-1 1-1 0 0,1 0 0 0 0,-1 0 1 0 0,1 0-1 0 0,0 0 0 0 0,0 0 0 0 0,-1 0 1 0 0,1 0-1 0 0,0 1 0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53.4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51 208 948 0 0,'-16'-4'3618'0'0,"-19"-5"2133"0"0,51 12-5115 0 0,14 1-160 0 0,1-2 1 0 0,-1-1-1 0 0,0-1 0 0 0,40-6 1 0 0,-6 1-257 0 0,2016-55 1542 0 0,-1592 52-880 0 0,-177 2-308 0 0,998-6 2602 0 0,-1258 13-3128 0 0,301-2 244 0 0,-2-30-104 0 0,196-22-538 0 0,-277 33 737 0 0,-211 17-188 0 0,-55 2-233 0 0,0 1-57 0 0,9 0 50 0 0,-9 0-40 0 0,0 0-110 0 0,4 1-79 0 0,9 0 61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54.2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22 288 1216 0 0,'-15'-22'6640'0'0,"13"13"-5960"0"0,0 0 1 0 0,1 0-1 0 0,0 0 0 0 0,0 0 1 0 0,1 0-1 0 0,0 0 0 0 0,1-1 1 0 0,0 1-1 0 0,0 0 0 0 0,1 0 1 0 0,4-10-1 0 0,-4 11-442 0 0,1 0-1 0 0,1 0 1 0 0,-1 1 0 0 0,1-1 0 0 0,1 1 0 0 0,-1 0-1 0 0,1 0 1 0 0,1 1 0 0 0,-1-1 0 0 0,1 1 0 0 0,0 0-1 0 0,10-7 1 0 0,-14 12-227 0 0,-1 0-1 0 0,1 0 1 0 0,-1 1 0 0 0,1-1-1 0 0,-1 1 1 0 0,1-1 0 0 0,0 1-1 0 0,-1-1 1 0 0,1 1 0 0 0,0 0-1 0 0,-1 0 1 0 0,1 0 0 0 0,0 0-1 0 0,-1 0 1 0 0,1 0-1 0 0,0 0 1 0 0,-1 1 0 0 0,1-1-1 0 0,-1 1 1 0 0,1-1 0 0 0,2 2-1 0 0,-1-1 0 0 0,0 1 0 0 0,1 0 0 0 0,-1-1 0 0 0,0 1 0 0 0,0 1 0 0 0,0-1 0 0 0,-1 0 0 0 0,6 6-1 0 0,4 8 27 0 0,-1 1 0 0 0,0 0 0 0 0,-2 1 0 0 0,0 0 0 0 0,0 1 0 0 0,7 28 0 0 0,27 120-1 0 0,9 148 67 0 0,-49-294-22 0 0,-2-20-27 0 0,-1 1 1 0 0,1 0-1 0 0,-1 0 0 0 0,0 0 0 0 0,0 0 1 0 0,0 0-1 0 0,0 0 0 0 0,0 0 1 0 0,0 0-1 0 0,0 0 0 0 0,-1 0 0 0 0,1 0 1 0 0,-1 0-1 0 0,0 0 0 0 0,1 0 0 0 0,-3 2 1 0 0,-7-32 624 0 0,7 13-609 0 0,1 1 0 0 0,0 0 0 0 0,1-1 0 0 0,0 0 0 0 0,1 1 0 0 0,4-23 0 0 0,19-84 6 0 0,-12 79-112 0 0,1-1-1 0 0,3 1 0 0 0,1 1 1 0 0,24-44-1 0 0,-29 66-357 0 0,0 0-1 0 0,1 1 1 0 0,1 0 0 0 0,0 1 0 0 0,1 0-1 0 0,1 2 1 0 0,1-1 0 0 0,0 2-1 0 0,1 0 1 0 0,26-16 0 0 0,-32 24-548 0 0,0 1-1 0 0,1 0 1 0 0,22-6 0 0 0,13 2-5072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54.6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52 235 772 0 0,'26'34'10130'0'0,"-16"-30"-9905"0"0,-1 0 1 0 0,1 0 0 0 0,0-1-1 0 0,0-1 1 0 0,0 1-1 0 0,0-2 1 0 0,1 1 0 0 0,-1-1-1 0 0,0-1 1 0 0,1 0 0 0 0,18-3-1 0 0,-12 1-146 0 0,0-1-1 0 0,0-1 0 0 0,0-1 1 0 0,-1 0-1 0 0,0-1 1 0 0,22-12-1 0 0,-31 13 175 0 0,1 1 1 0 0,-1-1-1 0 0,0-1 1 0 0,-1 1-1 0 0,1-1 1 0 0,-1-1-1 0 0,0 1 1 0 0,0-1-1 0 0,-1 0 1 0 0,0 0-1 0 0,0-1 1 0 0,-1 1-1 0 0,0-1 1 0 0,0 0-1 0 0,3-12 1 0 0,-6 16-200 0 0,0 0 1 0 0,0 0 0 0 0,0 0 0 0 0,-1 0 0 0 0,1 0 0 0 0,-1 0-1 0 0,0 0 1 0 0,0 0 0 0 0,-1 0 0 0 0,1 0 0 0 0,-1 0 0 0 0,0 0-1 0 0,0 0 1 0 0,0 0 0 0 0,-1 0 0 0 0,1 0 0 0 0,-1 1-1 0 0,0-1 1 0 0,0 0 0 0 0,0 1 0 0 0,-1 0 0 0 0,1-1 0 0 0,-1 1-1 0 0,1 0 1 0 0,-1 0 0 0 0,0 1 0 0 0,-1-1 0 0 0,1 1 0 0 0,0-1-1 0 0,-1 1 1 0 0,1 0 0 0 0,-1 0 0 0 0,1 1 0 0 0,-7-3 0 0 0,1 1-41 0 0,1 1 0 0 0,-1 0 1 0 0,1 0-1 0 0,-1 1 0 0 0,1 0 1 0 0,-1 1-1 0 0,0 0 1 0 0,1 0-1 0 0,-1 1 0 0 0,0 0 1 0 0,1 0-1 0 0,-1 1 1 0 0,1 0-1 0 0,-1 1 0 0 0,1 0 1 0 0,0 0-1 0 0,-10 6 1 0 0,0 0 29 0 0,1 1 0 0 0,1 0 0 0 0,0 1 1 0 0,0 1-1 0 0,1 1 0 0 0,-22 23 0 0 0,27-25-23 0 0,1 1-1 0 0,0 0 1 0 0,0 0-1 0 0,2 1 0 0 0,-1 0 1 0 0,2 0-1 0 0,0 1 1 0 0,0 0-1 0 0,1 0 1 0 0,1 0-1 0 0,1 0 0 0 0,0 1 1 0 0,0 0-1 0 0,2-1 1 0 0,-1 1-1 0 0,2 19 0 0 0,2-21-36 0 0,-1 0-1 0 0,2 0 0 0 0,-1 0 1 0 0,2 0-1 0 0,0 0 0 0 0,0-1 1 0 0,1 1-1 0 0,1-1 0 0 0,0-1 1 0 0,1 1-1 0 0,0-1 0 0 0,0 0 0 0 0,1 0 1 0 0,1-1-1 0 0,0 0 0 0 0,0-1 1 0 0,1 0-1 0 0,14 11 0 0 0,-8-10-274 0 0,-1-1 0 0 0,1 0 0 0 0,0-1-1 0 0,1 0 1 0 0,0-2 0 0 0,0 0 0 0 0,0-1 0 0 0,1 0-1 0 0,0-1 1 0 0,23 1 0 0 0,-18-3-974 0 0,1-2 0 0 0,-1 0 1 0 0,1-1-1 0 0,-1-2 0 0 0,0 0 1 0 0,0-2-1 0 0,34-10 0 0 0,-17 0-3741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55.4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451 311 80 0 0,'7'-12'2063'0'0,"1"1"-1"0"0,15-19 1 0 0,3-5-557 0 0,-23 30-1331 0 0,6-8 568 0 0,0-1 0 0 0,-1-1 1 0 0,0 1-1 0 0,-1-1 0 0 0,6-21 1 0 0,-12 32-648 0 0,0 1 0 0 0,0 0 0 0 0,0 0 0 0 0,-1 0 0 0 0,0-1 0 0 0,0 1 0 0 0,0 0 0 0 0,0-1 0 0 0,0 1 1 0 0,0 0-1 0 0,-1 0 0 0 0,0-1 0 0 0,0 1 0 0 0,0 0 0 0 0,0 0 0 0 0,0 0 0 0 0,0 0 0 0 0,-1 0 1 0 0,0 0-1 0 0,1 0 0 0 0,-1 1 0 0 0,0-1 0 0 0,0 1 0 0 0,-1-1 0 0 0,1 1 0 0 0,0 0 0 0 0,-1-1 0 0 0,1 1 1 0 0,-1 1-1 0 0,0-1 0 0 0,0 0 0 0 0,0 1 0 0 0,0-1 0 0 0,-3 0 0 0 0,-3-1-32 0 0,-1 0 0 0 0,0 0 0 0 0,0 1 0 0 0,0 1 0 0 0,0 0 0 0 0,0 0 0 0 0,0 1-1 0 0,0 0 1 0 0,0 1 0 0 0,0 0 0 0 0,0 0 0 0 0,1 1 0 0 0,-1 1 0 0 0,0 0 0 0 0,-9 4 0 0 0,-10 4 52 0 0,0 1 1 0 0,2 2 0 0 0,-42 27 0 0 0,47-26-59 0 0,0 1 0 0 0,1 0 0 0 0,1 2 0 0 0,1 0 1 0 0,-24 30-1 0 0,36-40-112 0 0,1-1 1 0 0,1 1-1 0 0,0 0 0 0 0,0 1 1 0 0,0-1-1 0 0,1 1 1 0 0,0 0-1 0 0,1 0 1 0 0,0 1-1 0 0,0-1 0 0 0,1 0 1 0 0,1 1-1 0 0,-1 0 1 0 0,1-1-1 0 0,1 1 1 0 0,0 0-1 0 0,0-1 0 0 0,3 13 1 0 0,-2-17-39 0 0,0 1 1 0 0,1-1 0 0 0,-1 1-1 0 0,1-1 1 0 0,1 0 0 0 0,-1 0-1 0 0,1 0 1 0 0,0 0 0 0 0,0 0-1 0 0,0-1 1 0 0,0 1-1 0 0,1-1 1 0 0,0 0 0 0 0,0 0-1 0 0,0 0 1 0 0,7 4 0 0 0,-5-5 28 0 0,0 1 1 0 0,1-1 0 0 0,0 0 0 0 0,-1-1-1 0 0,1 0 1 0 0,0 0 0 0 0,0 0 0 0 0,0-1-1 0 0,0 0 1 0 0,0-1 0 0 0,11 1 0 0 0,0-3 137 0 0,-1 1 1 0 0,0-2 0 0 0,0 0-1 0 0,0-2 1 0 0,0 1 0 0 0,-1-2-1 0 0,0 0 1 0 0,0-1 0 0 0,28-17-1 0 0,-19 7 152 0 0,0-2-1 0 0,-1-1 0 0 0,31-32 0 0 0,56-75 2072 0 0,-86 96-1202 0 0,-24 30-1057 0 0,-1 0-1 0 0,1 1 1 0 0,-1-1-1 0 0,1 0 1 0 0,0 0-1 0 0,-1 0 1 0 0,1 1 0 0 0,0-1-1 0 0,0 0 1 0 0,0 1-1 0 0,0-1 1 0 0,-1 1-1 0 0,1-1 1 0 0,0 1-1 0 0,0-1 1 0 0,0 1-1 0 0,0 0 1 0 0,2-1-1 0 0,-2 1-27 0 0,-1 1 0 0 0,1-1 0 0 0,-1 0 1 0 0,1 1-1 0 0,-1-1 0 0 0,0 0 0 0 0,1 1 0 0 0,-1-1 0 0 0,1 0 0 0 0,-1 1 1 0 0,0-1-1 0 0,0 1 0 0 0,1-1 0 0 0,-1 1 0 0 0,0-1 0 0 0,0 1 0 0 0,1-1 0 0 0,-1 1 1 0 0,0-1-1 0 0,0 1 0 0 0,0-1 0 0 0,0 1 0 0 0,0 0 0 0 0,0-1 0 0 0,0 1 0 0 0,-1 51 54 0 0,0-36 52 0 0,2 206-176 0 0,9-1 0 0 0,56 321 0 0 0,0-14 26 0 0,-65-514 67 0 0,-1-1-1 0 0,0 0 0 0 0,-1 0 1 0 0,0 0-1 0 0,-1 0 0 0 0,-1 0 1 0 0,-5 17-1 0 0,7-26-6 0 0,-1-1 0 0 0,1 1 0 0 0,-1-1 0 0 0,0 1 0 0 0,0-1 0 0 0,0 0-1 0 0,0 0 1 0 0,-1 0 0 0 0,1 0 0 0 0,-1 0 0 0 0,0 0 0 0 0,0-1 0 0 0,0 0 0 0 0,0 1 0 0 0,0-1 0 0 0,0 0 0 0 0,-1 0-1 0 0,1-1 1 0 0,-1 1 0 0 0,1-1 0 0 0,-1 0 0 0 0,0 0 0 0 0,1 0 0 0 0,-1 0 0 0 0,0 0 0 0 0,0-1 0 0 0,0 0-1 0 0,0 0 1 0 0,-4 0 0 0 0,-5-1 101 0 0,-1-1-1 0 0,0 0 1 0 0,1-1 0 0 0,-1-1-1 0 0,1 0 1 0 0,0-1-1 0 0,1 0 1 0 0,-1-1-1 0 0,1 0 1 0 0,0-1-1 0 0,0 0 1 0 0,1-1 0 0 0,0 0-1 0 0,0-1 1 0 0,1 0-1 0 0,-17-21 1 0 0,17 19-52 0 0,1-1 1 0 0,1-1 0 0 0,0 0-1 0 0,0 0 1 0 0,1 0 0 0 0,1-1-1 0 0,0 0 1 0 0,1 0 0 0 0,1 0-1 0 0,0-1 1 0 0,1 0 0 0 0,1 1-1 0 0,0-1 1 0 0,1 0 0 0 0,0-21-1 0 0,5 0-64 0 0,1 1-1 0 0,2-1 0 0 0,1 1 0 0 0,2 1 0 0 0,2 0 1 0 0,1 0-1 0 0,31-57 0 0 0,-11 34-414 0 0,2 1 0 0 0,3 2 1 0 0,60-66-1 0 0,-68 88-244 0 0,2 1 1 0 0,1 2-1 0 0,2 1 0 0 0,69-43 1 0 0,30 0-3068 0 0,4 13-4248 0 0,-106 46 1986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29:55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35 3692 0 0,'-11'-26'15786'0'0,"9"18"-15126"0"0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02.9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22 329 1200 0 0,'-22'-19'10138'0'0,"25"16"-9916"0"0,1 1 1 0 0,-1 0-1 0 0,0 0 1 0 0,0 0-1 0 0,1 1 1 0 0,-1-1-1 0 0,1 1 1 0 0,-1 0-1 0 0,1 0 1 0 0,0 0-1 0 0,-1 0 1 0 0,7 0-1 0 0,54-1 451 0 0,-36 2-325 0 0,340-3 729 0 0,-77 1-649 0 0,2146-99 1111 0 0,-2050 80-1486 0 0,845-9 166 0 0,-861 25-172 0 0,224-16 96 0 0,-187 4-9 0 0,-230 12-118 0 0,477-26 69 0 0,-372 15-163 0 0,-274 16 70 0 0,43-2-104 0 0,318-22-399 0 0,-311 20 534 0 0,-56 4 14 0 0,0 0-26 0 0,59-5-938 0 0,-59 5 458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07.9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33 390 1964 0 0,'-33'7'10643'0'0,"36"-8"-10095"0"0,336-97 2321 0 0,-111 36-2764 0 0,63-21-104 0 0,98-31-1378 0 0,-329 93-898 0 0,-24 3-3816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08.3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 13 2024 0 0,'-66'-11'7622'0'0,"38"9"-1780"0"0,39 8-5284 0 0,31 7-435 0 0,1-2-1 0 0,0-2 1 0 0,65 5 0 0 0,-38-6-130 0 0,-15 1 15 0 0,75 20 0 0 0,-129-28 7 0 0,0-1 1 0 0,0 1-1 0 0,0-1 1 0 0,0 1-1 0 0,0 0 1 0 0,0-1 0 0 0,0 1-1 0 0,0 0 1 0 0,0 0-1 0 0,0 0 1 0 0,0 0 0 0 0,0 0-1 0 0,-1 0 1 0 0,1 0-1 0 0,0 0 1 0 0,-1 0 0 0 0,1 0-1 0 0,-1 0 1 0 0,1 0-1 0 0,-1 1 1 0 0,0-1-1 0 0,1 0 1 0 0,-1 0 0 0 0,0 0-1 0 0,0 1 1 0 0,0-1-1 0 0,0 0 1 0 0,0 0 0 0 0,0 3-1 0 0,0 1 71 0 0,-1 0-1 0 0,0 0 1 0 0,0 0 0 0 0,0 0-1 0 0,-4 9 1 0 0,-19 36 139 0 0,-1-1 0 0 0,-37 51 0 0 0,-33 61-2036 0 0,91-151 1357 0 0,-20 44-1655 0 0,14-16-3914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09.2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639 369 2008 0 0,'3'-13'2529'0'0,"0"0"0"0"0,-1 0-1 0 0,0-31 3247 0 0,-13 60-5446 0 0,2 1 0 0 0,0 0-1 0 0,1 1 1 0 0,0-1 0 0 0,-9 36-1 0 0,-1 0-61 0 0,-240 521 688 0 0,49-121-1075 0 0,184-392 107 0 0,-51 112 597 0 0,149-323-925 0 0,81-239 0 0 0,127-524 1492 0 0,-257 833-894 0 0,37-83-1 0 0,-60 161-257 0 0,0-1 0 0 0,0 1 0 0 0,0-1 0 0 0,1 1 0 0 0,-1-1 0 0 0,1 1 0 0 0,-1 0 0 0 0,1-1 0 0 0,0 1 0 0 0,0 0 0 0 0,0 0 0 0 0,0 0 0 0 0,0 1 0 0 0,0-1 0 0 0,1 0 0 0 0,-1 1 0 0 0,0 0 0 0 0,1-1 0 0 0,4-1 0 0 0,-4 3 11 0 0,-1 0 1 0 0,1 0-1 0 0,0 0 1 0 0,-1 0-1 0 0,1 0 1 0 0,0 1-1 0 0,-1-1 1 0 0,1 1-1 0 0,-1 0 1 0 0,1-1-1 0 0,-1 1 1 0 0,1 0-1 0 0,-1 1 1 0 0,0-1-1 0 0,1 0 1 0 0,3 4-1 0 0,5 4 37 0 0,-1 0 1 0 0,0 1-1 0 0,-1 1 0 0 0,1 0 0 0 0,-2 0 0 0 0,11 19 1 0 0,18 38 28 0 0,-4 2 1 0 0,-3 1-1 0 0,-3 1 1 0 0,28 123-1 0 0,-33-93 33 0 0,-5 2 0 0 0,8 164-1 0 0,-27 211 385 0 0,0-423-590 0 0,-1 12-1128 0 0,3-45-3351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09.6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93 161 2108 0 0,'-86'-51'10295'0'0,"85"51"-10226"0"0,1-1-1 0 0,-1 1 1 0 0,1-1 0 0 0,-1 1-1 0 0,1-1 1 0 0,-1 1 0 0 0,1-1 0 0 0,0 1-1 0 0,-1-1 1 0 0,1 0 0 0 0,0 1-1 0 0,0-1 1 0 0,0 1 0 0 0,-1-1-1 0 0,1 0 1 0 0,0 1 0 0 0,0-1-1 0 0,0 0 1 0 0,0 1 0 0 0,0-1-1 0 0,0 1 1 0 0,0-1 0 0 0,0 0-1 0 0,0 1 1 0 0,0-1 0 0 0,0 0-1 0 0,1 1 1 0 0,-1-1 0 0 0,0 0-1 0 0,0 1 1 0 0,1-1 0 0 0,-1 1-1 0 0,0-1 1 0 0,1 1 0 0 0,-1-1-1 0 0,0 1 1 0 0,1-1 0 0 0,0 0-1 0 0,19-17 1045 0 0,3 10-1315 0 0,1 0-1 0 0,0 1 1 0 0,1 2-1 0 0,0 0 1 0 0,46-2-1 0 0,8-2-1863 0 0,18-5-4420 0 0,-67 9 2463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3:56.1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1 134 1908 0 0,'25'-13'8194'0'0,"148"-35"-3247"0"0,5 14-3743 0 0,179-5-5598 0 0,-343 40 3840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10.8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0 352 904 0 0,'0'0'6939'0'0,"7"-24"-2072"0"0,25-15-485 0 0,20-11-2752 0 0,-51 49-1628 0 0,-1 1 1 0 0,1-1-1 0 0,0 0 0 0 0,-1 1 0 0 0,1 0 0 0 0,0-1 0 0 0,-1 1 0 0 0,1-1 0 0 0,0 1 0 0 0,0 0 1 0 0,0-1-1 0 0,-1 1 0 0 0,1 0 0 0 0,0 0 0 0 0,0 0 0 0 0,0-1 0 0 0,-1 1 0 0 0,1 0 0 0 0,0 0 1 0 0,0 0-1 0 0,0 1 0 0 0,0-1 0 0 0,-1 0 0 0 0,1 0 0 0 0,0 0 0 0 0,0 0 0 0 0,0 1 0 0 0,-1-1 0 0 0,1 0 1 0 0,0 1-1 0 0,0-1 0 0 0,-1 1 0 0 0,1-1 0 0 0,0 1 0 0 0,-1-1 0 0 0,1 1 0 0 0,0-1 0 0 0,-1 1 1 0 0,1 0-1 0 0,-1-1 0 0 0,1 1 0 0 0,-1 0 0 0 0,0 0 0 0 0,1-1 0 0 0,-1 1 0 0 0,1 0 0 0 0,-1 0 1 0 0,14 38-234 0 0,-2 35-241 0 0,-3 1 0 0 0,-3 0 0 0 0,-3 0 0 0 0,-11 110 0 0 0,7-171 677 0 0,0 0 1 0 0,-1-1-1 0 0,-1 1 0 0 0,-8 22 1 0 0,11-35-189 0 0,0-1 0 0 0,0 0 0 0 0,0 1 0 0 0,0-1 0 0 0,0 0 0 0 0,-1 1 0 0 0,1-1 0 0 0,0 0 0 0 0,0 1 0 0 0,0-1 0 0 0,-1 0 1 0 0,1 0-1 0 0,0 1 0 0 0,-1-1 0 0 0,1 0 0 0 0,0 0 0 0 0,0 1 0 0 0,-1-1 0 0 0,1 0 0 0 0,0 0 0 0 0,-1 0 0 0 0,1 0 0 0 0,0 1 0 0 0,-1-1 1 0 0,1 0-1 0 0,0 0 0 0 0,-1 0 0 0 0,1 0 0 0 0,0 0 0 0 0,-2 0 0 0 0,2 0-6 0 0,0-1 0 0 0,-1 1 1 0 0,1 0-1 0 0,-1-1 0 0 0,1 1 0 0 0,0 0 0 0 0,-1-1 1 0 0,1 1-1 0 0,0-1 0 0 0,0 1 0 0 0,-1-1 1 0 0,1 1-1 0 0,0-1 0 0 0,0 1 0 0 0,-1 0 0 0 0,1-1 1 0 0,0 1-1 0 0,0-1 0 0 0,0 1 0 0 0,0-1 0 0 0,0 0 1 0 0,0 1-1 0 0,0-1 0 0 0,0 1 0 0 0,0-1 0 0 0,0 0 1 0 0,1-19 41 0 0,2 0 1 0 0,0-1 0 0 0,1 1 0 0 0,1 1 0 0 0,0-1 0 0 0,2 1-1 0 0,16-34 1 0 0,79-125 144 0 0,-84 148-171 0 0,1 2 0 0 0,1 0 0 0 0,2 1 0 0 0,1 1 0 0 0,33-29 0 0 0,-52 51-39 0 0,0 1 1 0 0,1-1 0 0 0,0 1 0 0 0,0 1-1 0 0,0-1 1 0 0,0 1 0 0 0,0-1 0 0 0,0 1-1 0 0,0 1 1 0 0,7-2 0 0 0,-10 3 4 0 0,0 0 0 0 0,0 0 0 0 0,0 0-1 0 0,0 0 1 0 0,0 0 0 0 0,0 1 0 0 0,0-1 0 0 0,0 1 0 0 0,0-1 0 0 0,0 1 0 0 0,0 0-1 0 0,0-1 1 0 0,-1 1 0 0 0,1 0 0 0 0,0 1 0 0 0,0-1 0 0 0,-1 0 0 0 0,1 0 0 0 0,-1 1-1 0 0,1-1 1 0 0,-1 1 0 0 0,1-1 0 0 0,-1 1 0 0 0,0-1 0 0 0,0 1 0 0 0,0 0 0 0 0,0 0-1 0 0,0 0 1 0 0,0 0 0 0 0,0 2 0 0 0,6 15-116 0 0,0 1-1 0 0,-2 0 1 0 0,0 0-1 0 0,-2 1 1 0 0,0-1-1 0 0,-1 1 1 0 0,-1 27-1 0 0,-17 148-412 0 0,12-160 504 0 0,-15 74 344 0 0,19-108-266 0 0,1-9-68 0 0,1 0 0 0 0,-1 0 0 0 0,1 1-1 0 0,1-1 1 0 0,-1 1 0 0 0,6-11 0 0 0,0 2-35 0 0,26-59 337 0 0,4 1 0 0 0,3 2-1 0 0,99-129 1 0 0,-130 187-194 0 0,0-1 0 0 0,1 2 0 0 0,1-1-1 0 0,0 2 1 0 0,0 0 0 0 0,16-11-1 0 0,-27 22-86 0 0,0-1 0 0 0,0 0-1 0 0,1 1 1 0 0,-1-1-1 0 0,0 1 1 0 0,0 0-1 0 0,1-1 1 0 0,-1 1 0 0 0,0 0-1 0 0,1 0 1 0 0,-1 0-1 0 0,0 0 1 0 0,1 0-1 0 0,-1 0 1 0 0,0 0 0 0 0,1 0-1 0 0,-1 0 1 0 0,0 1-1 0 0,1-1 1 0 0,-1 1-1 0 0,0-1 1 0 0,2 2 0 0 0,0-1-20 0 0,-1 1 0 0 0,0 0 1 0 0,0 0-1 0 0,0 0 1 0 0,0 0-1 0 0,0 0 1 0 0,0 0-1 0 0,0 1 1 0 0,-1-1-1 0 0,2 3 1 0 0,3 7-155 0 0,0 0 1 0 0,-2 0 0 0 0,6 20 0 0 0,-10-31 153 0 0,21 79-749 0 0,-10-34 444 0 0,1 0 0 0 0,3 0 0 0 0,28 58-1 0 0,-41-99 331 0 0,0-1 0 0 0,1 1-1 0 0,0-1 1 0 0,0 1 0 0 0,1-1-1 0 0,-1 0 1 0 0,1 0-1 0 0,-1-1 1 0 0,1 1 0 0 0,1-1-1 0 0,-1 0 1 0 0,0 0 0 0 0,1 0-1 0 0,-1 0 1 0 0,1-1 0 0 0,0 0-1 0 0,6 3 1 0 0,-5-4 3 0 0,1 0 1 0 0,-1-1-1 0 0,0 1 1 0 0,1-1-1 0 0,-1 0 1 0 0,0-1-1 0 0,1 1 1 0 0,-1-1 0 0 0,0 0-1 0 0,1-1 1 0 0,-1 0-1 0 0,0 0 1 0 0,11-5-1 0 0,-2-1-14 0 0,-1 0 0 0 0,0-1-1 0 0,0 0 1 0 0,-1-1 0 0 0,22-22-1 0 0,56-68 191 0 0,-56 58 163 0 0,113-152 4452 0 0,-139 183-4348 0 0,-5 10-168 0 0,-4 22-70 0 0,-15 36-124 0 0,-21 74-313 0 0,5 2-1 0 0,7 1 0 0 0,5 1 1 0 0,6 0-1 0 0,5 139 0 0 0,9-182 462 0 0,12-102-221 0 0,-6 0-90 0 0,0-1-1 0 0,-1-1 1 0 0,0 1 0 0 0,-1-1 0 0 0,0 1 0 0 0,-1-2-1 0 0,5-21 1 0 0,1-1-64 0 0,33-99 460 0 0,-6-2 1 0 0,-6-1 0 0 0,17-177-1 0 0,-40 147 442 0 0,-6 91-117 0 0,14-96 0 0 0,-15 167-650 0 0,0-1 0 0 0,0 1 0 0 0,0 0 0 0 0,1 0 0 0 0,-1 0 0 0 0,1-1 0 0 0,0 2 0 0 0,1-1 0 0 0,0 0 0 0 0,-1 0 0 0 0,1 1 0 0 0,1-1 0 0 0,-1 1 0 0 0,1 0 0 0 0,6-6 0 0 0,-5 7-55 0 0,0 1-1 0 0,-1-1 1 0 0,1 1-1 0 0,0 0 0 0 0,0 0 1 0 0,0 1-1 0 0,0 0 1 0 0,1-1-1 0 0,-1 2 0 0 0,0-1 1 0 0,1 1-1 0 0,-1 0 1 0 0,0 0-1 0 0,1 0 1 0 0,-1 1-1 0 0,6 0 0 0 0,11 4-254 0 0,-1 0 1 0 0,1 1-1 0 0,-1 1 0 0 0,-1 1 0 0 0,1 1 0 0 0,-2 1 0 0 0,24 15 0 0 0,4 6-830 0 0,70 61 1 0 0,-92-70 655 0 0,-1 1 1 0 0,31 39-1 0 0,-45-51 375 0 0,-2 1 0 0 0,0 1 1 0 0,0-1-1 0 0,-1 1 0 0 0,-1 1 1 0 0,0-1-1 0 0,-1 1 0 0 0,4 15 0 0 0,-8-24 96 0 0,0 0 0 0 0,0 1-1 0 0,-1-1 1 0 0,1 0 0 0 0,-1 1-1 0 0,-1-1 1 0 0,1 0 0 0 0,-1 1-1 0 0,0-1 1 0 0,0 0 0 0 0,0 0-1 0 0,-1 0 1 0 0,0 0-1 0 0,0 0 1 0 0,-4 8 0 0 0,1-6 38 0 0,0 0 0 0 0,0 0 0 0 0,0-1-1 0 0,-1 0 1 0 0,0 0 0 0 0,-1 0 0 0 0,1-1 0 0 0,-15 10 0 0 0,-2-3 137 0 0,-1 0-1 0 0,0-2 1 0 0,0 0-1 0 0,-1-2 1 0 0,-32 8-1 0 0,-3-4 241 0 0,-110 8 0 0 0,76-17-3096 0 0,75-6-317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11.2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4 4112 0 0,'0'0'12314'0'0,"-10"-3"-10310"0"0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12.9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60 696 0 0,'-41'19'11562'0'0,"58"-20"-11201"0"0,-1-1-1 0 0,0-1 1 0 0,1 0 0 0 0,16-6-1 0 0,21-5-218 0 0,124-15-469 0 0,-59 13-7779 0 0,-104 15 4740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16.5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122 79 468 0 0,'-21'-29'4627'0'0,"2"7"-2667"0"0,-24-3 1247 0 0,41 25-2839 0 0,-18-2 180 0 0,4 2 191 0 0,16 1-710 0 0,0 0 0 0 0,0-1-1 0 0,0 1 1 0 0,1 0 0 0 0,-1 0 0 0 0,0-1 0 0 0,1 1 0 0 0,-1 0 0 0 0,1-1 0 0 0,-1 1 0 0 0,1 0 0 0 0,-1-1 0 0 0,1 1 0 0 0,0-1-1 0 0,-1 1 1 0 0,1-1 0 0 0,-1 1 0 0 0,1-1 0 0 0,0 1 0 0 0,0-1 0 0 0,-1 0 0 0 0,2 1 0 0 0,7 4 89 0 0,0-1 0 0 0,0 0 0 0 0,0-1 0 0 0,0 0 0 0 0,1 0 1 0 0,19 2-1 0 0,-16-3-60 0 0,154 25 378 0 0,203 7-1 0 0,-179-21-241 0 0,1225 40 429 0 0,-1052-47-573 0 0,947 15-224 0 0,39-9-344 0 0,8-5 370 0 0,-253-3 8 0 0,156 18-42 0 0,866 31-53 0 0,-198 31-172 0 0,-980-28 421 0 0,162 8 14 0 0,-978-58-25 0 0,579 21 74 0 0,-190-6 65 0 0,-324-24 387 0 0,-194 3-484 0 0,-1 0-23 0 0,11 0-4 0 0,-10 0 26 0 0,-1-1-28 0 0,41-4 1338 0 0,-50-7-1746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38.4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877 61 1012 0 0,'7'-12'5148'0'0,"-6"10"-4787"0"0,-1-1-1 0 0,1 1 1 0 0,-1 0 0 0 0,1-1-1 0 0,-1 1 1 0 0,0 0 0 0 0,0-1-1 0 0,0 1 1 0 0,0 0 0 0 0,0-1 0 0 0,0 1-1 0 0,-1 0 1 0 0,1-1 0 0 0,-3-4 621 0 0,-4 4-238 0 0,7 2-716 0 0,-1 1 0 0 0,0-1 0 0 0,1 1 0 0 0,-1-1 0 0 0,0 1 0 0 0,1 0 0 0 0,-1-1 0 0 0,0 1 0 0 0,1 0 0 0 0,-1-1 0 0 0,0 1 0 0 0,1 0 0 0 0,-1 0 0 0 0,0 0 0 0 0,0 0 0 0 0,1 0 1 0 0,-1 0-1 0 0,0 0 0 0 0,0 0 0 0 0,1 0 0 0 0,-1 0 0 0 0,0 0 0 0 0,0 0 0 0 0,1 1 0 0 0,-1-1 0 0 0,0 0 0 0 0,1 1 0 0 0,-2-1 0 0 0,-35 20 674 0 0,1 2 0 0 0,1 1-1 0 0,0 2 1 0 0,-47 44 0 0 0,38-26-92 0 0,2 2 1 0 0,-57 80-1 0 0,40-35-153 0 0,4 2 0 0 0,4 2-1 0 0,-48 122 1 0 0,62-120-219 0 0,3 2 0 0 0,5 1-1 0 0,5 2 1 0 0,3 0 0 0 0,6 1 0 0 0,-4 108 0 0 0,17-131-215 0 0,3 0 0 0 0,4 0 0 0 0,3 0 0 0 0,4-1 0 0 0,3 0 0 0 0,4-2 1 0 0,2 0-1 0 0,47 108 0 0 0,-38-122-211 0 0,2-2 0 0 0,2-1 0 0 0,4-2 0 0 0,62 75 0 0 0,-63-89-875 0 0,2-2-1 0 0,2-2 0 0 0,1-1 0 0 0,2-3 1 0 0,84 53-1 0 0,-106-76-1182 0 0,0 0 0 0 0,27 9 0 0 0,-6-8-4079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39.2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764 404 1248 0 0,'0'0'10809'0'0,"7"-9"-9942"0"0,-5-3-844 0 0,1 0 0 0 0,-2 1 0 0 0,0-1 0 0 0,0 0 0 0 0,-1 0 0 0 0,0 1 0 0 0,-1-1 0 0 0,-1 0 1 0 0,0 0-1 0 0,0 1 0 0 0,-1-1 0 0 0,0 1 0 0 0,-1 0 0 0 0,-1 0 0 0 0,-7-13 0 0 0,3 6 160 0 0,0 1 1 0 0,-2 1-1 0 0,0 0 0 0 0,-1 0 1 0 0,0 1-1 0 0,-1 1 0 0 0,-1 0 0 0 0,-26-20 1 0 0,34 30-126 0 0,-1-1 1 0 0,0 1-1 0 0,0 0 1 0 0,0 1 0 0 0,-1 0-1 0 0,1 0 1 0 0,-1 0-1 0 0,0 1 1 0 0,0 1 0 0 0,1-1-1 0 0,-1 1 1 0 0,-12 0-1 0 0,9 1-8 0 0,-1 1 0 0 0,1 0 0 0 0,-1 1 0 0 0,1 0 0 0 0,0 1 0 0 0,0 0 0 0 0,-20 9 0 0 0,7 0 51 0 0,1 1 1 0 0,1 1-1 0 0,0 1 0 0 0,1 1 1 0 0,1 1-1 0 0,-35 36 1 0 0,30-24 41 0 0,1 0 0 0 0,2 1 0 0 0,1 1 0 0 0,1 2 0 0 0,2 0 0 0 0,-17 41 0 0 0,26-53-117 0 0,2 0 1 0 0,0 0 0 0 0,1 1 0 0 0,1-1-1 0 0,1 1 1 0 0,1 1 0 0 0,1-1 0 0 0,1 0-1 0 0,1 1 1 0 0,1-1 0 0 0,7 40 0 0 0,-5-50-66 0 0,0 0 0 0 0,0-1 0 0 0,2 0 0 0 0,-1 0 0 0 0,1 0 0 0 0,1 0 0 0 0,0-1 0 0 0,1 0 0 0 0,0 0 0 0 0,0-1 0 0 0,1 1 0 0 0,16 14 1 0 0,-17-19-58 0 0,0 0 1 0 0,0 0-1 0 0,0-1 1 0 0,1 0 0 0 0,-1 0-1 0 0,1 0 1 0 0,0-1 0 0 0,0 0-1 0 0,1-1 1 0 0,-1 0-1 0 0,0 0 1 0 0,1-1 0 0 0,-1 0-1 0 0,1-1 1 0 0,0 1 0 0 0,-1-2-1 0 0,1 1 1 0 0,15-4-1 0 0,-10 1 27 0 0,0 0-1 0 0,0-1 0 0 0,0-1 0 0 0,0-1 0 0 0,-1 0 0 0 0,0 0 0 0 0,0-1 0 0 0,-1-1 0 0 0,0 0 0 0 0,15-14 1 0 0,-12 8 15 0 0,0-1 1 0 0,-1-1 0 0 0,-1 0-1 0 0,-1-1 1 0 0,0 0 0 0 0,14-28-1 0 0,1-16 415 0 0,-3-2-1 0 0,-3 0 1 0 0,21-99-1 0 0,-30 115 184 0 0,-2-2-95 0 0,-6 29-183 0 0,-4 17 22 0 0,-1 7 160 0 0,-23 130 258 0 0,-11 234 0 0 0,40 139 174 0 0,4-375-323 0 0,6 0 0 0 0,55 220 0 0 0,-68-341-500 0 0,1 0 0 0 0,0-1 0 0 0,1 1-1 0 0,0-1 1 0 0,1 0 0 0 0,0 0 0 0 0,9 12-1 0 0,-13-21-60 0 0,0-1 0 0 0,0 1 0 0 0,0 0 0 0 0,0-1 0 0 0,0 1 0 0 0,0 0-1 0 0,0-1 1 0 0,0 1 0 0 0,0-1 0 0 0,1 0 0 0 0,-1 1 0 0 0,0-1 0 0 0,0 0 0 0 0,0 0-1 0 0,1 0 1 0 0,-1 0 0 0 0,0 0 0 0 0,0 0 0 0 0,0 0 0 0 0,1 0 0 0 0,-1 0-1 0 0,0-1 1 0 0,0 1 0 0 0,0-1 0 0 0,0 1 0 0 0,1 0 0 0 0,-1-1 0 0 0,0 0-1 0 0,2-1 1 0 0,28-21-162 0 0,-4-7-294 0 0,0-2 0 0 0,-3 0 1 0 0,33-56-1 0 0,-5 9-637 0 0,109-142-3515 0 0,-47 77-2776 0 0,-79 101 2489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39.6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34 608 0 0,'-62'-16'14450'0'0,"63"15"-14358"0"0,0 0 1 0 0,1 0-1 0 0,-1 0 1 0 0,0 1-1 0 0,0-1 0 0 0,0 0 1 0 0,1 1-1 0 0,-1-1 0 0 0,0 1 1 0 0,0-1-1 0 0,1 1 0 0 0,1-1 1 0 0,116 3-207 0 0,26 1-3063 0 0,0-12-4048 0 0,-110 4 3886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40.1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14 192 1980 0 0,'-13'-58'13141'0'0,"13"83"-11430"0"0,5 19-1205 0 0,115 876 2700 0 0,-77-548-1316 0 0,-42-348-1412 0 0,-4-39-461 0 0,-4-40-567 0 0,-29-600-1346 0 0,26 241 3084 0 0,9 376-1113 0 0,0-96 174 0 0,2 113-247 0 0,2-1 1 0 0,0 1-1 0 0,1 0 1 0 0,8-25-1 0 0,-11 42-23 0 0,1-1 0 0 0,-1 1 0 0 0,1 0 0 0 0,0 0 0 0 0,0 0 0 0 0,1 0 0 0 0,-1 0-1 0 0,1 0 1 0 0,0 0 0 0 0,0 1 0 0 0,0-1 0 0 0,0 1 0 0 0,1 0 0 0 0,-1 0 0 0 0,1 0 0 0 0,0 1-1 0 0,0-1 1 0 0,5-2 0 0 0,-4 4-26 0 0,1-1 1 0 0,-1 1-1 0 0,1 0 0 0 0,-1 0 0 0 0,1 0 0 0 0,-1 1 0 0 0,1 0 1 0 0,-1 0-1 0 0,1 1 0 0 0,0-1 0 0 0,-1 1 0 0 0,11 4 1 0 0,5 2-78 0 0,0 1 1 0 0,-1 2-1 0 0,0 0 1 0 0,-1 1 0 0 0,-1 1-1 0 0,23 17 1 0 0,-22-14 71 0 0,-1 1 0 0 0,0 0 0 0 0,-1 1 1 0 0,-1 1-1 0 0,-1 1 0 0 0,-1 0 0 0 0,0 1 1 0 0,21 42-1 0 0,-31-53 107 0 0,0-1 0 0 0,-1 1 1 0 0,0 0-1 0 0,0 0 0 0 0,-1 1 0 0 0,0-1 1 0 0,0 0-1 0 0,-1 1 0 0 0,-1-1 1 0 0,0 1-1 0 0,0-1 0 0 0,-1 1 0 0 0,0-1 1 0 0,0 1-1 0 0,-1-1 0 0 0,0 0 1 0 0,-1 0-1 0 0,0 0 0 0 0,-1 0 1 0 0,0 0-1 0 0,0 0 0 0 0,0-1 0 0 0,-1 0 1 0 0,-1 0-1 0 0,-7 9 0 0 0,-1-3-31 0 0,0 0 0 0 0,-1 0 0 0 0,-1-2-1 0 0,0 0 1 0 0,-1-1 0 0 0,0 0 0 0 0,-1-1 0 0 0,0-2 0 0 0,0 1-1 0 0,-1-2 1 0 0,0-1 0 0 0,0 0 0 0 0,-1-1 0 0 0,1-1-1 0 0,-1-1 1 0 0,-25 1 0 0 0,37-4-596 0 0,1 0 0 0 0,-1-1 0 0 0,0 0 0 0 0,-12-2 0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40.5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0 256 4048 0 0,'1'-25'3184'0'0,"0"1"0"0"0,8-43 0 0 0,-6 56-2884 0 0,-1 0 1 0 0,1 1-1 0 0,1-1 0 0 0,0 1 0 0 0,1 0 0 0 0,0 0 1 0 0,0 0-1 0 0,10-12 0 0 0,-14 19-266 0 0,1 0-1 0 0,0 1 1 0 0,0-1-1 0 0,1 1 1 0 0,-1 0-1 0 0,1 0 1 0 0,-1 0 0 0 0,1 0-1 0 0,0 0 1 0 0,-1 0-1 0 0,1 1 1 0 0,0-1-1 0 0,0 1 1 0 0,0 0-1 0 0,0 0 1 0 0,0 0 0 0 0,1 0-1 0 0,5-1 1 0 0,-6 3-20 0 0,1-1 1 0 0,-1 1 0 0 0,0-1-1 0 0,0 1 1 0 0,0 0-1 0 0,0 0 1 0 0,0 0 0 0 0,0 1-1 0 0,0-1 1 0 0,0 1 0 0 0,-1-1-1 0 0,1 1 1 0 0,0 0-1 0 0,-1 0 1 0 0,5 5 0 0 0,1 2-2 0 0,-1 0 0 0 0,1 1 0 0 0,-2 1 0 0 0,1-1 1 0 0,-1 1-1 0 0,-1 0 0 0 0,0 0 0 0 0,5 18 0 0 0,4 24 6 0 0,11 103 0 0 0,-9 58 88 0 0,-3-27 356 0 0,-12-178-445 0 0,6 60 517 0 0,27 120 0 0 0,-29-171-595 0 0,0 0 0 0 0,1 0 1 0 0,1 0-1 0 0,1-1 0 0 0,0 0 0 0 0,1-1 1 0 0,1 0-1 0 0,1 0 0 0 0,0-1 0 0 0,1 0 1 0 0,22 20-1 0 0,-28-29-308 0 0,1-1 0 0 0,0 0 0 0 0,0 0 0 0 0,1-1 0 0 0,-1 0 0 0 0,1 0 0 0 0,13 3 0 0 0,-16-5-482 0 0,1-1 0 0 0,0 1 1 0 0,0-2-1 0 0,0 1 1 0 0,0-1-1 0 0,0 0 1 0 0,6 0-1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40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144 158 3256 0 0,'-38'-7'3905'0'0,"26"6"-2893"0"0,0 0 1 0 0,1-1 0 0 0,-1-1-1 0 0,1 0 1 0 0,0 0 0 0 0,0-2-1 0 0,-11-4 1 0 0,22 9-984 0 0,-1-1 0 0 0,1 1 1 0 0,0 0-1 0 0,0-1 0 0 0,-1 1 0 0 0,1 0 0 0 0,0-1 0 0 0,0 1 1 0 0,0 0-1 0 0,-1-1 0 0 0,1 1 0 0 0,0 0 0 0 0,0-1 0 0 0,0 1 1 0 0,0 0-1 0 0,0-1 0 0 0,0 1 0 0 0,0-1 0 0 0,0 1 0 0 0,0 0 1 0 0,0-1-1 0 0,0 1 0 0 0,0-1 0 0 0,0 1 0 0 0,0 0 1 0 0,0-1-1 0 0,0 1 0 0 0,0 0 0 0 0,1-1 0 0 0,-1 1 0 0 0,0 0 1 0 0,0-1-1 0 0,0 1 0 0 0,0 0 0 0 0,1-1 0 0 0,-1 1 0 0 0,0 0 1 0 0,0-1-1 0 0,1 1 0 0 0,-1 0 0 0 0,0 0 0 0 0,1-1 0 0 0,-1 1 1 0 0,0 0-1 0 0,1 0 0 0 0,-1 0 0 0 0,0 0 0 0 0,1-1 0 0 0,0 1 1 0 0,19-11 186 0 0,-19 10-167 0 0,27-9-347 0 0,0 1 0 0 0,1 1-1 0 0,-1 1 1 0 0,35-3 0 0 0,-17 2-491 0 0,167-25-6282 0 0,-139 23 1840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3:56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271 4 892 0 0,'-9'-4'11226'0'0,"14"21"-10744"0"0,0 0 0 0 0,-2 1-1 0 0,0-1 1 0 0,0 1-1 0 0,-1 33 1 0 0,-1-18-205 0 0,3 683 2339 0 0,-4-696-2453 0 0,-2-1-1 0 0,0 1 1 0 0,-1-1 0 0 0,-1 0 0 0 0,-9 28-1 0 0,10-41-142 0 0,1 0 0 0 0,-2 1-1 0 0,1-1 1 0 0,-1 0 0 0 0,0-1-1 0 0,0 1 1 0 0,-1-1-1 0 0,1 0 1 0 0,-1 0 0 0 0,0 0-1 0 0,-1 0 1 0 0,1-1 0 0 0,-1 0-1 0 0,0 0 1 0 0,0-1 0 0 0,0 0-1 0 0,0 0 1 0 0,-12 4-1 0 0,-18 3 276 0 0,-1-1-1 0 0,-39 3 1 0 0,74-11-177 0 0,-9 2 399 0 0,337 1-2228 0 0,-30-1-5089 0 0,-210-8 664 0 0,-62 3 2418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41.7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143 97 1220 0 0,'-7'-18'3037'0'0,"0"1"307"0"0,1 0 0 0 0,-6-27 1996 0 0,12 44-5298 0 0,0 0 0 0 0,-1 0 0 0 0,1 0 1 0 0,0 0-1 0 0,0 0 0 0 0,-1 0 1 0 0,-8 6 585 0 0,-6 15-83 0 0,0 10-285 0 0,1 1 1 0 0,2 1-1 0 0,2 0 1 0 0,0 1-1 0 0,3 0 1 0 0,0 0-1 0 0,-1 42 1 0 0,7-58-262 0 0,1 0 1 0 0,0 0-1 0 0,2 0 1 0 0,0 0-1 0 0,1 0 1 0 0,0 0-1 0 0,2-1 1 0 0,0 1-1 0 0,1-1 0 0 0,1-1 1 0 0,0 1-1 0 0,1-1 1 0 0,1 0-1 0 0,0-1 1 0 0,20 24-1 0 0,-21-31-77 0 0,0 1-1 0 0,0-2 0 0 0,1 1 1 0 0,0-1-1 0 0,0-1 0 0 0,1 1 1 0 0,0-2-1 0 0,0 1 1 0 0,0-2-1 0 0,1 1 0 0 0,0-1 1 0 0,0-1-1 0 0,0 0 0 0 0,0 0 1 0 0,0-1-1 0 0,0-1 1 0 0,1 0-1 0 0,-1 0 0 0 0,1-1 1 0 0,19-3-1 0 0,-17 1 30 0 0,0 0 1 0 0,-1-1-1 0 0,0-1 0 0 0,1-1 1 0 0,-1 1-1 0 0,-1-2 0 0 0,1 0 1 0 0,-1-1-1 0 0,0 0 1 0 0,-1 0-1 0 0,0-2 0 0 0,0 1 1 0 0,0-1-1 0 0,-1-1 0 0 0,-1 0 1 0 0,16-19-1 0 0,0-12 447 0 0,-1 0 0 0 0,27-67 0 0 0,-51 107-394 0 0,0 0-4 0 0,1 1 0 0 0,-1-1 0 0 0,0 0 0 0 0,1 1 1 0 0,-1-1-1 0 0,0 0 0 0 0,1 1 0 0 0,-1-1 0 0 0,1 1 0 0 0,0-1 0 0 0,-1 1 0 0 0,1-1 0 0 0,-1 1 1 0 0,1-1-1 0 0,0 1 0 0 0,-1 0 0 0 0,1-1 0 0 0,0 1 0 0 0,-1 0 0 0 0,1-1 0 0 0,0 1 0 0 0,-1 0 1 0 0,1 0-1 0 0,0 0 0 0 0,0 0 0 0 0,-1 0 0 0 0,1 0 0 0 0,0 0 0 0 0,0 0 0 0 0,-1 0 0 0 0,1 0 1 0 0,0 0-1 0 0,0 0 0 0 0,-1 0 0 0 0,1 0 0 0 0,0 1 0 0 0,-1-1 0 0 0,1 0 0 0 0,0 1 0 0 0,-1-1 1 0 0,1 1-1 0 0,0-1 0 0 0,-1 0 0 0 0,1 1 0 0 0,-1-1 0 0 0,1 1 0 0 0,0 1 0 0 0,33 33-73 0 0,-25-24-34 0 0,7 4-7 0 0,-1 0-1 0 0,2-2 0 0 0,0 0 0 0 0,0 0 0 0 0,1-2 0 0 0,33 16 0 0 0,-42-23 62 0 0,0 0 0 0 0,0-1 0 0 0,0 0 0 0 0,0-1 0 0 0,1 0 0 0 0,-1 0 0 0 0,0-1 0 0 0,1 0 0 0 0,-1-1 0 0 0,1 0 0 0 0,0 0 0 0 0,-1-1 0 0 0,1 0 0 0 0,-1-1 0 0 0,0 0 0 0 0,0 0 0 0 0,12-6 0 0 0,-15 5 49 0 0,-1 0 0 0 0,0-1 0 0 0,0 0-1 0 0,0 0 1 0 0,0 0 0 0 0,0 0 0 0 0,-1-1-1 0 0,0 0 1 0 0,0 0 0 0 0,-1 0 0 0 0,1 0 0 0 0,-1 0-1 0 0,0-1 1 0 0,0 0 0 0 0,-1 0 0 0 0,0 1 0 0 0,0-1-1 0 0,0-1 1 0 0,0 1 0 0 0,-1 0 0 0 0,0-8 0 0 0,1-5 41 0 0,0-1 1 0 0,-2 1 0 0 0,0 0 0 0 0,-2-1 0 0 0,-5-29 0 0 0,-1 15-20 0 0,-1 0 0 0 0,-2 1 1 0 0,-2 0-1 0 0,-1 1 0 0 0,-1 0 1 0 0,-23-34-1 0 0,28 53-935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42.1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9 328 0 0,'6'-9'12447'0'0,"-7"10"-12401"0"0,1 0 0 0 0,-1-1 0 0 0,1 1 0 0 0,-1 0 0 0 0,1 0 0 0 0,-1 0 1 0 0,1-1-1 0 0,0 1 0 0 0,-1 0 0 0 0,1 0 0 0 0,0 0 0 0 0,0 0 1 0 0,0 0-1 0 0,0 0 0 0 0,-1 0 0 0 0,1 0 0 0 0,1 0 0 0 0,-1 0 0 0 0,0 0 1 0 0,0-1-1 0 0,0 2 0 0 0,1 7-5 0 0,3 53 325 0 0,16 76 1 0 0,-17-121-847 0 0,1 0 0 0 0,1 0 0 0 0,0 0 0 0 0,2-1 0 0 0,0 0 0 0 0,0 0 0 0 0,2-1 0 0 0,0 0 0 0 0,15 20 0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42.5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142 312 1540 0 0,'-21'-19'2896'0'0,"2"-1"-787"0"0,1 6-405 0 0,3 2-468 0 0,-3 3-348 0 0,5 1-364 0 0,1 2-148 0 0,2 3-264 0 0,-5-2-728 0 0</inkml:trace>
  <inkml:trace contextRef="#ctx0" brushRef="#br0" timeOffset="1">645 50 3848 0 0,'-13'-44'14784'0'0,"13"43"-14761"0"0,0 1 1 0 0,0 0-1 0 0,0 0 0 0 0,0 0 0 0 0,0 0 1 0 0,0-1-1 0 0,0 1 0 0 0,0 0 0 0 0,0 0 1 0 0,0 0-1 0 0,0 0 0 0 0,1-1 0 0 0,-1 1 0 0 0,0 0 1 0 0,0 0-1 0 0,0 0 0 0 0,0 0 0 0 0,0 0 1 0 0,0-1-1 0 0,0 1 0 0 0,0 0 0 0 0,1 0 1 0 0,-1 0-1 0 0,0 0 0 0 0,0 0 0 0 0,0 0 1 0 0,0 0-1 0 0,0-1 0 0 0,0 1 0 0 0,1 0 0 0 0,-1 0 1 0 0,0 0-1 0 0,0 0 0 0 0,0 0 0 0 0,0 0 1 0 0,1 0-1 0 0,-1 0 0 0 0,0 0 0 0 0,0 0 1 0 0,0 0-1 0 0,1 0 0 0 0,-1 0 0 0 0,0 0 1 0 0,0 0-1 0 0,4 3 49 0 0,-1 1 1 0 0,0 0 0 0 0,0-1-1 0 0,0 1 1 0 0,0 0-1 0 0,-1 1 1 0 0,0-1 0 0 0,0 0-1 0 0,0 1 1 0 0,0-1 0 0 0,-1 1-1 0 0,1-1 1 0 0,-1 1-1 0 0,0 5 1 0 0,3 14 24 0 0,0 37 1 0 0,-3-40-22 0 0,10 543 261 0 0,-5-114-839 0 0,-6-442 9 0 0,0-1 0 0 0,1 1 0 0 0,0-1-1 0 0,0 1 1 0 0,0-1 0 0 0,1 0 0 0 0,0 1-1 0 0,1-1 1 0 0,5 11 0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42.8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49 215 2664 0 0,'-20'-101'10197'0'0,"-2"-12"-1056"0"0,16 180-9006 0 0,5 88 0 0 0,2-116-211 0 0,8 167-228 0 0,10 0-1 0 0,46 209 1 0 0,-65-414 297 0 0,28 114 257 0 0,-25-103-441 0 0,2 0 0 0 0,0 0 0 0 0,0 0 0 0 0,1 0 0 0 0,1-1 0 0 0,0 0 0 0 0,8 10 0 0 0,1-9-1198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43.6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0 206 2268 0 0,'4'-53'8032'0'0,"-3"44"-7220"0"0,1 0 0 0 0,0 0 0 0 0,6-16 0 0 0,-6 21-719 0 0,0-1 0 0 0,0 1 0 0 0,0-1 0 0 0,1 1 1 0 0,0 0-1 0 0,0 0 0 0 0,0 0 0 0 0,0 1 0 0 0,1-1 0 0 0,-1 1 0 0 0,1 0 1 0 0,0 0-1 0 0,0 0 0 0 0,0 0 0 0 0,1 0 0 0 0,-1 1 0 0 0,0 0 0 0 0,1 0 1 0 0,8-2-1 0 0,-9 3-78 0 0,0 0 1 0 0,0 0 0 0 0,0 0-1 0 0,1 1 1 0 0,-1 0 0 0 0,0-1 0 0 0,0 2-1 0 0,0-1 1 0 0,1 0 0 0 0,-1 1-1 0 0,0 0 1 0 0,0 0 0 0 0,0 0-1 0 0,0 0 1 0 0,0 1 0 0 0,5 3-1 0 0,-3-1-28 0 0,0 0 1 0 0,0 0-1 0 0,0 1 0 0 0,-1 0 0 0 0,0 0 0 0 0,0 0 0 0 0,-1 0 0 0 0,9 13 0 0 0,-2 2-106 0 0,0 1 1 0 0,-2 0-1 0 0,0 0 0 0 0,11 46 0 0 0,-13-38 110 0 0,-1 1-1 0 0,-1 0 1 0 0,-1 0-1 0 0,-2 1 1 0 0,-1-1-1 0 0,-2 1 1 0 0,-1-1-1 0 0,-1 0 1 0 0,-2 0-1 0 0,0 0 0 0 0,-3 0 1 0 0,-10 30-1 0 0,1-32 710 0 0,17-27-668 0 0,-1-1 0 0 0,1 1 0 0 0,-1-1 0 0 0,1 1 0 0 0,-1-1 0 0 0,1 1 0 0 0,-1-1-1 0 0,1 1 1 0 0,-1-1 0 0 0,0 1 0 0 0,1-1 0 0 0,-1 0 0 0 0,0 1 0 0 0,1-1-1 0 0,-1 0 1 0 0,0 1 0 0 0,1-1 0 0 0,-1 0 0 0 0,0 0 0 0 0,0 0 0 0 0,1 0 0 0 0,-1 0-1 0 0,0 0 1 0 0,0 0 0 0 0,1 0 0 0 0,-1 0 0 0 0,0 0 0 0 0,0 0 0 0 0,1 0 0 0 0,-1-1-1 0 0,0 1 1 0 0,0 0 0 0 0,1-1 0 0 0,-2 0 0 0 0,1-1 10 0 0,-1-1 0 0 0,1 0 1 0 0,1 0-1 0 0,-1 0 0 0 0,0 0 0 0 0,1-1 0 0 0,-1 1 1 0 0,1 0-1 0 0,0 0 0 0 0,0 0 0 0 0,0 0 1 0 0,1 0-1 0 0,-1 0 0 0 0,1-4 0 0 0,4-13 42 0 0,0 1 0 0 0,0-1 0 0 0,2 1-1 0 0,1 0 1 0 0,0 1 0 0 0,12-20 0 0 0,72-101 269 0 0,-83 127-315 0 0,10-14-21 0 0,1 0 1 0 0,2 1 0 0 0,0 2-1 0 0,2 0 1 0 0,1 1-1 0 0,47-32 1 0 0,-70 52-20 0 0,0 1-1 0 0,0 0 1 0 0,0-1 0 0 0,0 1-1 0 0,0 0 1 0 0,1 0 0 0 0,-1 0-1 0 0,0 0 1 0 0,1 1 0 0 0,-1-1-1 0 0,0 1 1 0 0,1-1 0 0 0,-1 1-1 0 0,0 0 1 0 0,1 0 0 0 0,-1 0-1 0 0,1 0 1 0 0,-1 0 0 0 0,0 0-1 0 0,1 1 1 0 0,-1-1 0 0 0,0 1-1 0 0,1 0 1 0 0,-1 0 0 0 0,0 0-1 0 0,0 0 1 0 0,1 0 0 0 0,-1 0 0 0 0,0 0-1 0 0,0 1 1 0 0,-1-1 0 0 0,1 1-1 0 0,0 0 1 0 0,0-1 0 0 0,-1 1-1 0 0,1 0 1 0 0,-1 0 0 0 0,3 4-1 0 0,3 7 8 0 0,0 1 0 0 0,-1 0 0 0 0,0 0 0 0 0,-2 0-1 0 0,5 18 1 0 0,-1-4 39 0 0,10 32-2 0 0,-5-13 157 0 0,2-1 0 0 0,24 48 0 0 0,-33-82-140 0 0,0 0 0 0 0,0-1 0 0 0,2 1 0 0 0,-1-2 0 0 0,2 1 0 0 0,-1-1 0 0 0,1 0 0 0 0,1-1 1 0 0,0 0-1 0 0,0 0 0 0 0,1-1 0 0 0,16 10 0 0 0,-16-14-60 0 0,0 0 0 0 0,0 0 0 0 0,0-1 0 0 0,0 0 0 0 0,1-1 0 0 0,-1 0 0 0 0,1-1 0 0 0,-1 0 0 0 0,1-1 0 0 0,0-1 0 0 0,-1 1 0 0 0,1-2 0 0 0,-1 0 0 0 0,22-6 0 0 0,3-3-163 0 0,0-2 0 0 0,-1-1 0 0 0,41-23 0 0 0,-42 18 85 0 0,0-1-1 0 0,-1-2 0 0 0,-1-1 1 0 0,-2-2-1 0 0,37-36 1 0 0,-52 46 238 0 0,-1-1 0 0 0,-1 0 0 0 0,-1 0-1 0 0,0-2 1 0 0,-1 1 0 0 0,-1-1 0 0 0,0-1 0 0 0,-2 0 0 0 0,0 0 0 0 0,-1-1 0 0 0,7-36 0 0 0,-13 49-87 0 0,0 0 1 0 0,0 0-1 0 0,-1 0 0 0 0,0 0 1 0 0,-1 0-1 0 0,1 0 1 0 0,-1 0-1 0 0,0 0 1 0 0,-1 0-1 0 0,0 0 1 0 0,0 1-1 0 0,-1-1 1 0 0,1 1-1 0 0,-1-1 1 0 0,-1 1-1 0 0,1 0 1 0 0,-1 0-1 0 0,0 0 1 0 0,-1 1-1 0 0,-7-9 1 0 0,5 8-47 0 0,1 1 0 0 0,-1 0 0 0 0,0 1 0 0 0,0-1 0 0 0,0 1 0 0 0,0 0 0 0 0,-1 1 1 0 0,0 0-1 0 0,1 0 0 0 0,-1 1 0 0 0,0 0 0 0 0,-1 0 0 0 0,1 1 0 0 0,0 0 0 0 0,0 0 1 0 0,-1 1-1 0 0,-10 1 0 0 0,4 1-11 0 0,0 0 0 0 0,0 2 0 0 0,0 0 0 0 0,1 0 0 0 0,0 1 1 0 0,0 1-1 0 0,0 0 0 0 0,1 1 0 0 0,0 1 0 0 0,0 0 0 0 0,1 0 0 0 0,0 2 1 0 0,0-1-1 0 0,1 1 0 0 0,0 1 0 0 0,1 0 0 0 0,-15 21 0 0 0,18-23-5 0 0,1 1-1 0 0,0 0 1 0 0,0 0-1 0 0,1 1 1 0 0,0-1-1 0 0,1 1 1 0 0,0 0-1 0 0,1 0 1 0 0,0 1-1 0 0,1-1 1 0 0,0 1-1 0 0,1-1 1 0 0,1 1-1 0 0,-1 0 1 0 0,2-1-1 0 0,-1 1 1 0 0,2 0-1 0 0,-1-1 1 0 0,2 1-1 0 0,0-1 1 0 0,0 0-1 0 0,1 0 1 0 0,7 15-1 0 0,1-5-146 0 0,1 0-1 0 0,2-1 0 0 0,0 0 1 0 0,0-2-1 0 0,2 0 0 0 0,0 0 1 0 0,2-2-1 0 0,-1 0 0 0 0,2-1 1 0 0,0-1-1 0 0,1-1 0 0 0,0-1 1 0 0,1 0-1 0 0,27 9 0 0 0,-20-10-609 0 0,1-1-1 0 0,1-1 1 0 0,0-1-1 0 0,0-2 1 0 0,1-1 0 0 0,0-1-1 0 0,-1-2 1 0 0,1-1-1 0 0,0-2 1 0 0,47-7-1 0 0,-60 5-545 0 0,0-2-1 0 0,0 0 1 0 0,0-1-1 0 0,32-16 1 0 0,-15 2-2582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44.0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27 136 932 0 0,'0'-4'2516'0'0,"-27"-122"14078"0"0,33 157-16141 0 0,-1 2-374 0 0,2 0-1 0 0,1-1 1 0 0,2 0-1 0 0,1 0 0 0 0,1-1 1 0 0,18 31-1 0 0,-1-9-114 0 0,2-3 0 0 0,58 72-1 0 0,-67-92 12 0 0,-14-19 47 0 0,0 1 0 0 0,1-2-1 0 0,0 1 1 0 0,1-1 0 0 0,0-1 0 0 0,19 15 0 0 0,-28-24-19 0 0,0 1-1 0 0,0-1 0 0 0,0 1 0 0 0,0-1 1 0 0,0 1-1 0 0,0-1 0 0 0,1 0 1 0 0,-1 1-1 0 0,0-1 0 0 0,0 0 1 0 0,0 0-1 0 0,0 0 0 0 0,0 0 0 0 0,0 0 1 0 0,1 0-1 0 0,-1 0 0 0 0,0 0 1 0 0,0 0-1 0 0,0-1 0 0 0,0 1 1 0 0,0 0-1 0 0,0-1 0 0 0,2 0 0 0 0,-1 0-2 0 0,0-1 0 0 0,0 1-1 0 0,0-1 1 0 0,0 0 0 0 0,-1 0-1 0 0,1 0 1 0 0,0 0-1 0 0,-1 0 1 0 0,1 0 0 0 0,1-2-1 0 0,3-9-18 0 0,-1 1 0 0 0,0-1-1 0 0,5-16 1 0 0,-7 18 5 0 0,30-92-342 0 0,40-105-27 0 0,-63 186 15 0 0,1 0 1 0 0,1 1-1 0 0,1 0 1 0 0,1 1-1 0 0,0 1 1 0 0,2 0-1 0 0,18-17 1 0 0,-29 31 0 0 0,0 1 0 0 0,0-1 0 0 0,1 1 0 0 0,0 1 0 0 0,0-1 0 0 0,0 1 0 0 0,0 0 1 0 0,0 1-1 0 0,0-1 0 0 0,1 1 0 0 0,8-2 0 0 0,-9 3-373 0 0,0 1 0 0 0,0-1-1 0 0,0 1 1 0 0,0 0 0 0 0,0 1-1 0 0,-1-1 1 0 0,1 1 0 0 0,8 3 0 0 0,8 3-3135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44.7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0 424 2320 0 0,'22'21'7394'0'0,"-18"-20"-6901"0"0,-1 0-44 0 0,1 0 0 0 0,0 0 0 0 0,-1-1 0 0 0,1 1 0 0 0,-1-1-1 0 0,1 0 1 0 0,0 0 0 0 0,3-1 0 0 0,9-2 56 0 0,-1 0 0 0 0,0-1-1 0 0,19-8 1 0 0,-1 0 215 0 0,47-8-228 0 0,79-24-656 0 0,-136 36 107 0 0,-1-1-1 0 0,0-1 1 0 0,0-1 0 0 0,33-22 0 0 0,-50 29 112 0 0,0 0 0 0 0,0 0 0 0 0,-1 0 0 0 0,1 0 1 0 0,-1-1-1 0 0,0 1 0 0 0,-1-1 0 0 0,1 0 1 0 0,-1 0-1 0 0,0-1 0 0 0,0 1 0 0 0,-1-1 0 0 0,1 1 1 0 0,-1-1-1 0 0,-1 0 0 0 0,1 0 0 0 0,-1 0 1 0 0,0 0-1 0 0,0 0 0 0 0,0 0 0 0 0,-1 0 1 0 0,0 0-1 0 0,-1 0 0 0 0,1 0 0 0 0,-2-8 0 0 0,0 7 10 0 0,0 0-1 0 0,0 1 1 0 0,-1-1-1 0 0,0 0 1 0 0,0 1-1 0 0,0 0 1 0 0,-1-1-1 0 0,0 1 1 0 0,0 1-1 0 0,-1-1 1 0 0,1 1-1 0 0,-1-1 1 0 0,-1 1-1 0 0,1 1 1 0 0,-1-1-1 0 0,1 1 0 0 0,-1 0 1 0 0,0 0-1 0 0,-1 1 1 0 0,1-1-1 0 0,-9-1 1 0 0,6 1-24 0 0,-1 1 0 0 0,0 1 1 0 0,0 0-1 0 0,0 1 0 0 0,0 0 1 0 0,0 0-1 0 0,0 1 0 0 0,0 0 1 0 0,0 1-1 0 0,-14 2 1 0 0,9 0-7 0 0,0 1 0 0 0,1 1 0 0 0,-1 0 0 0 0,1 1 0 0 0,0 0 0 0 0,-17 12 0 0 0,11-5-3 0 0,1 1 0 0 0,0 0 0 0 0,2 1 0 0 0,-1 2 0 0 0,2-1 0 0 0,0 2 0 0 0,1 0 0 0 0,-23 38 0 0 0,30-40-33 0 0,0 0 0 0 0,1 1 1 0 0,1 0-1 0 0,1 0 0 0 0,0 1 0 0 0,1-1 0 0 0,1 1 1 0 0,1 0-1 0 0,0 0 0 0 0,1 0 0 0 0,1 0 1 0 0,1 0-1 0 0,1 0 0 0 0,0 0 0 0 0,1 0 0 0 0,1 0 1 0 0,1-1-1 0 0,9 23 0 0 0,-8-25-88 0 0,0-1 0 0 0,0 0-1 0 0,2-1 1 0 0,0 0 0 0 0,0 0 0 0 0,1 0-1 0 0,1-1 1 0 0,0-1 0 0 0,0 1 0 0 0,1-2-1 0 0,1 1 1 0 0,0-2 0 0 0,0 0 0 0 0,1 0-1 0 0,0-1 1 0 0,1 0 0 0 0,-1-1 0 0 0,1-1-1 0 0,1 0 1 0 0,-1-1 0 0 0,29 6 0 0 0,-29-9-31 0 0,0-1 1 0 0,0 0-1 0 0,0-1 1 0 0,1 0-1 0 0,-1-2 1 0 0,0 1-1 0 0,0-1 0 0 0,0-1 1 0 0,15-5-1 0 0,-10 1 142 0 0,-1-1 1 0 0,1-1-1 0 0,-1 0 0 0 0,-1-1 0 0 0,29-22 0 0 0,-14 5 604 0 0,-1-2-1 0 0,-1 0 1 0 0,-2-2-1 0 0,-1-2 1 0 0,34-53 0 0 0,-52 72-536 0 0,1 1 0 0 0,0 0 0 0 0,0 1 0 0 0,1 0 1 0 0,1 0-1 0 0,0 1 0 0 0,1 1 0 0 0,0 0 0 0 0,17-10 1 0 0,-24 17-145 0 0,1 0 0 0 0,-1 0 0 0 0,1 0 1 0 0,0 1-1 0 0,0 0 0 0 0,-1 1 1 0 0,1-1-1 0 0,1 1 0 0 0,-1 0 1 0 0,0 1-1 0 0,0 0 0 0 0,0 0 1 0 0,0 1-1 0 0,0-1 0 0 0,0 1 0 0 0,0 1 1 0 0,0 0-1 0 0,0 0 0 0 0,0 0 1 0 0,-1 1-1 0 0,1 0 0 0 0,-1 0 1 0 0,9 5-1 0 0,-1 2-2 0 0,-1 0 0 0 0,0 1 0 0 0,-1 0 0 0 0,0 1 1 0 0,0 1-1 0 0,-1 0 0 0 0,-1 0 0 0 0,0 1 0 0 0,-1 0 0 0 0,-1 1 0 0 0,8 17 1 0 0,-11-22 184 0 0,0 1 0 0 0,-1 0 0 0 0,-1 1 0 0 0,0-1 0 0 0,0 1 0 0 0,-1-1 0 0 0,0 1 0 0 0,-1 0 0 0 0,0 0 0 0 0,-1 0 0 0 0,-1 0 0 0 0,0-1 0 0 0,0 1 0 0 0,-1 0 0 0 0,-1 0 0 0 0,-5 16 0 0 0,7-25-38 0 0,0-1-1 0 0,0 0 0 0 0,-1 0 1 0 0,1 0-1 0 0,0 0 0 0 0,-1 0 1 0 0,1 0-1 0 0,-1 0 0 0 0,1 0 0 0 0,-1-1 1 0 0,0 1-1 0 0,0 0 0 0 0,0-1 1 0 0,0 0-1 0 0,0 1 0 0 0,0-1 1 0 0,0 0-1 0 0,0 0 0 0 0,-1 0 0 0 0,-2 0 1 0 0,4-1-59 0 0,0 1 0 0 0,0-1 0 0 0,0 0 0 0 0,1 0 0 0 0,-1 0 0 0 0,0-1 0 0 0,0 1 0 0 0,0 0 0 0 0,0 0 0 0 0,0 0 0 0 0,1-1 0 0 0,-1 1 0 0 0,0 0 0 0 0,0-1 0 0 0,0 1 0 0 0,1 0 0 0 0,-1-1 0 0 0,0 1 0 0 0,0-1 0 0 0,1 0 0 0 0,-2 0 0 0 0,1-1-27 0 0,0 1 0 0 0,0-1 1 0 0,0 0-1 0 0,1 1 0 0 0,-1-1 0 0 0,0 0 1 0 0,1 1-1 0 0,-1-1 0 0 0,1 0 1 0 0,0 0-1 0 0,-1 0 0 0 0,1 0 0 0 0,0 1 1 0 0,0-4-1 0 0,1-14-44 0 0,1 0 0 0 0,1-1 0 0 0,1 1 0 0 0,0 0-1 0 0,2 1 1 0 0,0-1 0 0 0,1 1 0 0 0,0 0 0 0 0,2 1 0 0 0,13-22 0 0 0,-2 9-94 0 0,1 0 0 0 0,1 1 0 0 0,2 2 0 0 0,44-42 0 0 0,-42 47-499 0 0,1 1 0 0 0,1 2-1 0 0,1 0 1 0 0,44-20 0 0 0,-5 9-3432 0 0,2 6-3493 0 0,-36 14 439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45.9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472 501 1724 0 0,'10'8'2564'0'0,"-10"-7"-2393"0"0,1-1-1 0 0,0 0 1 0 0,0 0 0 0 0,0 1 0 0 0,0-1 0 0 0,-1 0 0 0 0,1 0 0 0 0,0 0 0 0 0,0 0 0 0 0,1 0 0 0 0,1-1-5 0 0,-1 0 0 0 0,1 0 1 0 0,-1 1-1 0 0,1-1 0 0 0,-1-1 1 0 0,0 1-1 0 0,0 0 0 0 0,5-4 1 0 0,4-5-289 0 0,1 0 0 0 0,13-18 0 0 0,-14 16 519 0 0,4-3-122 0 0,-1-1 0 0 0,-1 0 0 0 0,0-1 0 0 0,-1-1 0 0 0,15-29 0 0 0,-24 41-33 0 0,0-1 0 0 0,0 0 0 0 0,0 0 0 0 0,-1 0 0 0 0,0 0 0 0 0,-1 0 0 0 0,0-1 0 0 0,0 1 0 0 0,0-1 0 0 0,-1 1 0 0 0,0-1 0 0 0,0 1 0 0 0,-1 0 0 0 0,0-1 0 0 0,0 1 0 0 0,-1 0 1 0 0,0 0-1 0 0,0-1 0 0 0,-4-7 0 0 0,0 5 12 0 0,0-1 0 0 0,-1 1 0 0 0,0 0 0 0 0,-1 0 0 0 0,0 1 0 0 0,0 0 0 0 0,-1 1 0 0 0,0 0 0 0 0,-1 0 0 0 0,1 0 0 0 0,-2 2 0 0 0,1-1 1 0 0,-1 1-1 0 0,1 1 0 0 0,-21-8 0 0 0,17 9-181 0 0,0 0 0 0 0,0 1 1 0 0,0 0-1 0 0,0 1 0 0 0,0 1 0 0 0,-1 0 1 0 0,1 1-1 0 0,0 0 0 0 0,-1 1 1 0 0,1 1-1 0 0,0 1 0 0 0,0 0 0 0 0,-17 6 1 0 0,10-1-47 0 0,0 1 1 0 0,1 1 0 0 0,1 1-1 0 0,0 1 1 0 0,0 0 0 0 0,1 2-1 0 0,1 0 1 0 0,0 1 0 0 0,1 0-1 0 0,0 2 1 0 0,-25 34-1 0 0,34-39-48 0 0,-1 0 0 0 0,2 0-1 0 0,-1 0 1 0 0,2 1 0 0 0,0 0-1 0 0,0 0 1 0 0,1 1-1 0 0,-4 27 1 0 0,7-31-36 0 0,0 0 0 0 0,1 0 0 0 0,1 1 1 0 0,-1-1-1 0 0,2 0 0 0 0,-1 0 0 0 0,2 1 0 0 0,-1-1 0 0 0,1-1 0 0 0,1 1 1 0 0,0 0-1 0 0,0-1 0 0 0,7 11 0 0 0,-7-12-14 0 0,1-1 1 0 0,0 0-1 0 0,0 0 0 0 0,1 0 1 0 0,0-1-1 0 0,0 0 0 0 0,1 0 1 0 0,0 0-1 0 0,0-1 0 0 0,0 0 1 0 0,1 0-1 0 0,-1-1 0 0 0,1 0 1 0 0,13 5-1 0 0,-9-6 19 0 0,-1 0 0 0 0,0-1-1 0 0,1 0 1 0 0,-1-1 0 0 0,1 0 0 0 0,0-1 0 0 0,-1 0-1 0 0,1-1 1 0 0,-1 0 0 0 0,13-3 0 0 0,-2-2 178 0 0,0 0 0 0 0,0-2 1 0 0,-1 0-1 0 0,0-2 0 0 0,-1 0 0 0 0,0-1 1 0 0,0-1-1 0 0,-1-1 0 0 0,-1 0 0 0 0,30-29 1 0 0,-28 19 480 0 0,-1-1 1 0 0,-1 0-1 0 0,18-32 1 0 0,-6 8 277 0 0,-30 48-878 0 0,1-1-1 0 0,-1 1 0 0 0,0 0 0 0 0,0 0 0 0 0,0-1 1 0 0,0 1-1 0 0,0 0 0 0 0,0 0 0 0 0,0 0 0 0 0,1-1 1 0 0,-1 1-1 0 0,0 0 0 0 0,0 0 0 0 0,0 0 1 0 0,0 0-1 0 0,1 0 0 0 0,-1-1 0 0 0,0 1 0 0 0,0 0 1 0 0,0 0-1 0 0,1 0 0 0 0,-1 0 0 0 0,0 0 0 0 0,0 0 1 0 0,0 0-1 0 0,1 0 0 0 0,-1 0 0 0 0,0 0 0 0 0,0 0 1 0 0,1 0-1 0 0,-1 0 0 0 0,0 0 0 0 0,0 0 1 0 0,1 0-1 0 0,-1 0 0 0 0,0 0 0 0 0,0 0 0 0 0,0 0 1 0 0,1 0-1 0 0,4 11 75 0 0,0 21-71 0 0,-4-28 16 0 0,26 168-117 0 0,55 181 0 0 0,-5-26-217 0 0,-21 14 236 0 0,-47-261 156 0 0,-5 0 1 0 0,-6 105-1 0 0,1-163-12 0 0,-2 1 1 0 0,0-1-1 0 0,-2 0 0 0 0,0 0 0 0 0,-1-1 1 0 0,-1 1-1 0 0,-2-1 0 0 0,-10 20 0 0 0,16-34-2 0 0,-1-1-1 0 0,0 1 1 0 0,-1-1-1 0 0,0 0 1 0 0,0 0-1 0 0,0-1 0 0 0,0 1 1 0 0,-1-1-1 0 0,0 0 1 0 0,0-1-1 0 0,0 1 0 0 0,-1-1 1 0 0,1-1-1 0 0,-1 1 1 0 0,0-1-1 0 0,0 0 1 0 0,-1 0-1 0 0,1-1 0 0 0,0 0 1 0 0,-1-1-1 0 0,1 1 1 0 0,-1-2-1 0 0,0 1 1 0 0,1-1-1 0 0,-1 0 0 0 0,-14-2 1 0 0,2-1 44 0 0,1-1 0 0 0,0-1 0 0 0,1-1 0 0 0,0 0 0 0 0,0-2 0 0 0,0 0 0 0 0,1-1 0 0 0,0 0 0 0 0,0-1 0 0 0,1-1 0 0 0,1-1 0 0 0,0-1 0 0 0,0 0 0 0 0,1 0 0 0 0,-19-26 0 0 0,18 19-88 0 0,0-1-1 0 0,1 0 1 0 0,2-1-1 0 0,0-1 1 0 0,1 0 0 0 0,1 0-1 0 0,2-1 1 0 0,0-1 0 0 0,1 1-1 0 0,2-1 1 0 0,-4-39-1 0 0,7 24-102 0 0,2-1 0 0 0,2 0 0 0 0,1 0-1 0 0,2 1 1 0 0,3 0 0 0 0,0 0-1 0 0,3 0 1 0 0,1 1 0 0 0,2 1 0 0 0,2 0-1 0 0,1 1 1 0 0,2 1 0 0 0,24-35-1 0 0,-8 20-379 0 0,2 1-1 0 0,2 3 1 0 0,3 1-1 0 0,1 2 1 0 0,2 2-1 0 0,2 2 1 0 0,103-66-1 0 0,-76 62-1859 0 0,147-63 1 0 0,90-4-7787 0 0,-250 93 5581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46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276 115 1148 0 0,'-19'-64'8925'0'0,"14"45"-6810"0"0,5 17-1837 0 0,0 0-1 0 0,-1 0 0 0 0,1 1 0 0 0,-1-1 0 0 0,1 0 0 0 0,-1 1 0 0 0,0-1 0 0 0,1 1 0 0 0,-1-1 1 0 0,0 1-1 0 0,0-1 0 0 0,0 1 0 0 0,-3-3 554 0 0,3 3-554 0 0,0 0 0 0 0,-1 0 0 0 0,1 0 1 0 0,-3-1-1 0 0,2 1-55 0 0,-21 11 767 0 0,6 2-856 0 0,1 0 1 0 0,0 2-1 0 0,2-1 0 0 0,-1 2 0 0 0,2 0 1 0 0,0 0-1 0 0,0 2 0 0 0,2-1 0 0 0,0 1 1 0 0,1 1-1 0 0,1 0 0 0 0,0 1 0 0 0,2-1 1 0 0,-8 28-1 0 0,10-31-106 0 0,2 0 1 0 0,0 0-1 0 0,0 1 0 0 0,2-1 1 0 0,0 1-1 0 0,0-1 0 0 0,2 1 0 0 0,0 0 1 0 0,1-1-1 0 0,0 1 0 0 0,1-1 1 0 0,1 0-1 0 0,0 0 0 0 0,1 0 1 0 0,1 0-1 0 0,0-1 0 0 0,1 0 0 0 0,1 0 1 0 0,11 15-1 0 0,-6-14-127 0 0,0-1 0 0 0,0-1 1 0 0,2 0-1 0 0,-1-1 0 0 0,2 0 0 0 0,-1-1 1 0 0,2-1-1 0 0,-1-1 0 0 0,1 0 0 0 0,1-1 1 0 0,0-1-1 0 0,0 0 0 0 0,25 5 0 0 0,-30-9 21 0 0,1 0 0 0 0,-1-1 0 0 0,0 0 0 0 0,1-1 0 0 0,-1-1 0 0 0,1 0 1 0 0,-1 0-1 0 0,1-2 0 0 0,-1 0 0 0 0,1 0 0 0 0,-1-1 0 0 0,0-1 0 0 0,0 0 0 0 0,0-1 0 0 0,-1 0 0 0 0,0-1 0 0 0,0 0 0 0 0,0-1 0 0 0,17-14 0 0 0,-21 14 58 0 0,0-1 1 0 0,-1 0 0 0 0,0 0 0 0 0,-1-1 0 0 0,0 0-1 0 0,0 0 1 0 0,-1 0 0 0 0,0-1 0 0 0,0 0-1 0 0,-2 0 1 0 0,1 0 0 0 0,-1 0 0 0 0,0-1 0 0 0,-1 1-1 0 0,0-1 1 0 0,-1 0 0 0 0,0 0 0 0 0,-1 1-1 0 0,-2-20 1 0 0,1 17 91 0 0,-1 1 1 0 0,0 0-1 0 0,-1 0 0 0 0,0 1 0 0 0,-1-1 1 0 0,0 1-1 0 0,-1-1 0 0 0,0 1 0 0 0,-1 0 1 0 0,0 1-1 0 0,-1 0 0 0 0,0 0 0 0 0,-1 0 1 0 0,0 1-1 0 0,0 0 0 0 0,-1 1 1 0 0,-12-10-1 0 0,4 6-186 0 0,0 2-1 0 0,-1 0 1 0 0,0 1 0 0 0,0 0 0 0 0,-1 2 0 0 0,0 0-1 0 0,0 2 1 0 0,-1 0 0 0 0,0 0 0 0 0,0 2 0 0 0,0 1 0 0 0,-36 0-1 0 0,31 6-2078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47.0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1 222 3560 0 0,'63'-91'7609'0'0,"-45"68"-6749"0"0,0 0 1 0 0,2 1-1 0 0,38-32 0 0 0,-58 53-842 0 0,1 1 0 0 0,0-1 0 0 0,-1 0 0 0 0,1 1 0 0 0,0-1 0 0 0,-1 1 0 0 0,1-1 0 0 0,0 1-1 0 0,0-1 1 0 0,0 1 0 0 0,0-1 0 0 0,0 1 0 0 0,0 0 0 0 0,0-1 0 0 0,-1 1 0 0 0,1 0 0 0 0,0 0 0 0 0,0 0 0 0 0,0 0 0 0 0,0 0 0 0 0,0 0 0 0 0,0 0 0 0 0,0 0 0 0 0,0 0 0 0 0,0 0-1 0 0,0 0 1 0 0,0 1 0 0 0,1 0 0 0 0,0 0 6 0 0,-1 0-1 0 0,0 0 0 0 0,0 1 1 0 0,0-1-1 0 0,-1 0 1 0 0,1 1-1 0 0,0-1 0 0 0,0 1 1 0 0,-1-1-1 0 0,1 1 1 0 0,-1 0-1 0 0,1-1 0 0 0,-1 1 1 0 0,1 3-1 0 0,0 7 59 0 0,-1 1-1 0 0,0 0 0 0 0,-2 13 1 0 0,-64 360 267 0 0,38-251-111 0 0,-14 167 0 0 0,38-241 41 0 0,9 120-1 0 0,-3-156-301 0 0,2-1 0 0 0,1 1 0 0 0,1-1 0 0 0,1 0 0 0 0,1 0 0 0 0,0-1 0 0 0,21 36 1 0 0,-24-50-234 0 0,0-1 0 0 0,1 0 0 0 0,0 0 0 0 0,1-1 0 0 0,-1 0 0 0 0,1 0 1 0 0,1 0-1 0 0,11 7 0 0 0,-14-10-438 0 0,0-1 0 0 0,1-1 0 0 0,-1 1 0 0 0,0-1-1 0 0,1 0 1 0 0,0 0 0 0 0,-1-1 0 0 0,1 1 0 0 0,8 0 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3:57.1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59 3540 0 0,'-7'-15'6650'0'0,"1"-2"-3497"0"0,8 15-3030 0 0,1 0 0 0 0,-1 0 0 0 0,1-1 0 0 0,0 1 0 0 0,-1 1 0 0 0,1-1 0 0 0,0 0-1 0 0,0 1 1 0 0,0-1 0 0 0,0 1 0 0 0,1 0 0 0 0,-1 0 0 0 0,0 0 0 0 0,0 1 0 0 0,1-1 0 0 0,4 1 0 0 0,65-2-459 0 0,-54 2 74 0 0,94 6-2052 0 0,0 0-4835 0 0,-91-6 4181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47.3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179 147 2024 0 0,'-41'-14'3560'0'0,"10"3"-500"0"0,0-1 0 0 0,-33-17 0 0 0,63 28-3021 0 0,1 1-1 0 0,-1 0 1 0 0,1 0-1 0 0,-1 0 1 0 0,0 0-1 0 0,1-1 1 0 0,-1 1 0 0 0,1 0-1 0 0,0 0 1 0 0,-1-1-1 0 0,1 1 1 0 0,-1 0-1 0 0,1-1 1 0 0,-1 1 0 0 0,1-1-1 0 0,0 1 1 0 0,-1-1-1 0 0,1 1 1 0 0,0 0-1 0 0,-1-1 1 0 0,1 1 0 0 0,0-1-1 0 0,0 1 1 0 0,-1-1-1 0 0,1 0 1 0 0,0 1-1 0 0,0-1 1 0 0,0 1 0 0 0,0-1-1 0 0,0 1 1 0 0,0-1-1 0 0,0 1 1 0 0,0-1-1 0 0,0 0 1 0 0,0 1 0 0 0,0-1-1 0 0,0 1 1 0 0,0-1-1 0 0,0 1 1 0 0,1-1-1 0 0,-1 1 1 0 0,0-1 0 0 0,0 1-1 0 0,1-1 1 0 0,-1 1-1 0 0,0-1 1 0 0,1 1-1 0 0,-1-1 1 0 0,0 1 0 0 0,1 0-1 0 0,-1-1 1 0 0,1 1-1 0 0,-1-1 1 0 0,0 1-1 0 0,1 0 1 0 0,-1 0 0 0 0,1-1-1 0 0,-1 1 1 0 0,1 0-1 0 0,-1 0 1 0 0,1-1-1 0 0,-1 1 1 0 0,1 0 0 0 0,0 0-1 0 0,0 0 1 0 0,39-12 297 0 0,80-6-1902 0 0,218-2 0 0 0,-266 18 735 0 0,262-1-4496 0 0,-211 4 1377 0 0,-82-1 1948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47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393 87 3552 0 0,'35'-4'3075'0'0,"-11"-11"1960"0"0,13-33-718 0 0,-36 46-4073 0 0,0 2-203 0 0,-1 0 0 0 0,0 0-1 0 0,1-1 1 0 0,-1 1-1 0 0,0 0 1 0 0,1-1-1 0 0,-1 1 1 0 0,0-1 0 0 0,0 1-1 0 0,1-1 1 0 0,-1 1-1 0 0,0 0 1 0 0,0-1 0 0 0,0 1-1 0 0,1-1 1 0 0,-1 1-1 0 0,0-1 1 0 0,0 1-1 0 0,0-1 1 0 0,0 1 0 0 0,0-1-1 0 0,0 1 1 0 0,0-1-1 0 0,0 1 1 0 0,0-1-1 0 0,0 1 1 0 0,0-1 0 0 0,0 1-1 0 0,-1 0 1 0 0,1-1-1 0 0,0 1 1 0 0,0-1-1 0 0,0 1 1 0 0,-1-1 0 0 0,1 1-1 0 0,0 0 1 0 0,-1-1-1 0 0,1 1 1 0 0,0-1-1 0 0,-1 1 1 0 0,-8 0 165 0 0,-1 0 1 0 0,1 1-1 0 0,-1 0 0 0 0,1 0 0 0 0,0 1 1 0 0,0 0-1 0 0,0 1 0 0 0,0 0 1 0 0,-16 8-1 0 0,-78 48 646 0 0,92-52-795 0 0,-13 8 18 0 0,2 1 0 0 0,-1 1 0 0 0,2 1 0 0 0,0 1-1 0 0,1 1 1 0 0,1 1 0 0 0,1 0 0 0 0,1 1 0 0 0,1 1 0 0 0,1 1 0 0 0,1 0 0 0 0,-11 28 0 0 0,22-45-94 0 0,1 1 0 0 0,-1 0-1 0 0,1 0 1 0 0,1 1-1 0 0,0-1 1 0 0,0 0-1 0 0,0 0 1 0 0,1 1 0 0 0,0-1-1 0 0,1 0 1 0 0,0 1-1 0 0,0-1 1 0 0,1 0-1 0 0,0 0 1 0 0,1 0 0 0 0,-1 0-1 0 0,1-1 1 0 0,1 1-1 0 0,0-1 1 0 0,8 13 0 0 0,-6-12-92 0 0,0 0 1 0 0,1 0 0 0 0,0-1 0 0 0,1 0-1 0 0,0 0 1 0 0,0-1 0 0 0,0 0-1 0 0,1 0 1 0 0,-1-1 0 0 0,1-1 0 0 0,1 1-1 0 0,-1-1 1 0 0,1-1 0 0 0,-1 1 0 0 0,1-2-1 0 0,17 3 1 0 0,-11-3 32 0 0,1 0 0 0 0,0-2 0 0 0,0 0 0 0 0,-1-1-1 0 0,1 0 1 0 0,0-1 0 0 0,-1-1 0 0 0,1-1 0 0 0,-1-1 0 0 0,0 0 0 0 0,0-1 0 0 0,-1 0-1 0 0,0-1 1 0 0,27-18 0 0 0,-31 18 131 0 0,-1-1-1 0 0,-1 0 0 0 0,0 0 1 0 0,0-1-1 0 0,0 0 1 0 0,-1 0-1 0 0,-1-1 1 0 0,1 0-1 0 0,-2-1 1 0 0,1 0-1 0 0,-2 0 0 0 0,1 0 1 0 0,-2 0-1 0 0,1-1 1 0 0,-1 0-1 0 0,-1 0 1 0 0,0 0-1 0 0,-1 0 1 0 0,-1-1-1 0 0,1-21 0 0 0,-2 19 161 0 0,-1 0-1 0 0,-1 0 0 0 0,0 0 1 0 0,-1 0-1 0 0,-1 1 0 0 0,0-1 1 0 0,-1 1-1 0 0,-1 0 0 0 0,0 0 0 0 0,-1 0 1 0 0,0 1-1 0 0,-11-14 0 0 0,10 16-527 0 0,-1 0 0 0 0,0 1 1 0 0,0 1-1 0 0,-1 0 0 0 0,-20-15 0 0 0,20 18-1085 0 0,1 0 1 0 0,-1 0-1 0 0,-1 1 0 0 0,1 1 1 0 0,-1 0-1 0 0,0 0 1 0 0,-14-2-1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48.4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375 195 1772 0 0,'3'-1'3152'0'0,"3"1"-2748"0"0,-1-1-1 0 0,1-1 0 0 0,0 1 0 0 0,-1-1 0 0 0,1 1 0 0 0,-1-2 1 0 0,0 1-1 0 0,0-1 0 0 0,0 1 0 0 0,0-1 0 0 0,0-1 0 0 0,-1 1 0 0 0,1-1 1 0 0,-1 1-1 0 0,0-1 0 0 0,0-1 0 0 0,0 1 0 0 0,-1-1 0 0 0,1 1 1 0 0,-1-1-1 0 0,0 0 0 0 0,0 0 0 0 0,-1 0 0 0 0,0 0 0 0 0,0-1 1 0 0,0 1-1 0 0,1-8 0 0 0,-2 10-291 0 0,-1 0-1 0 0,0 0 1 0 0,0 0 0 0 0,0 0 0 0 0,-1 0 0 0 0,1 0-1 0 0,-1 0 1 0 0,1 0 0 0 0,-1 0 0 0 0,0 0 0 0 0,0 1-1 0 0,0-1 1 0 0,-1 0 0 0 0,1 1 0 0 0,-1-1 0 0 0,1 1 0 0 0,-1-1-1 0 0,0 1 1 0 0,0 0 0 0 0,0 0 0 0 0,0 0 0 0 0,-1 0-1 0 0,1 0 1 0 0,0 0 0 0 0,-1 0 0 0 0,1 1 0 0 0,-1-1-1 0 0,0 1 1 0 0,-4-2 0 0 0,0 0-42 0 0,-1 1-1 0 0,1-1 1 0 0,-1 1-1 0 0,0 1 1 0 0,0-1-1 0 0,0 1 1 0 0,0 1-1 0 0,0-1 1 0 0,-12 2 0 0 0,6 2-17 0 0,0 0 0 0 0,0 1 0 0 0,1 0 0 0 0,0 2 0 0 0,-1-1 1 0 0,2 1-1 0 0,-1 1 0 0 0,1 0 0 0 0,0 1 0 0 0,0 1 0 0 0,-11 10 1 0 0,3-1 26 0 0,0 1 0 0 0,2 1 0 0 0,0 0 0 0 0,-28 44 0 0 0,36-48-48 0 0,1 1 0 0 0,0 0-1 0 0,1 0 1 0 0,1 1-1 0 0,1 0 1 0 0,1 0 0 0 0,0 1-1 0 0,1-1 1 0 0,1 1 0 0 0,1 0-1 0 0,1 0 1 0 0,0 0-1 0 0,4 30 1 0 0,-1-32-107 0 0,1 0 1 0 0,1 0-1 0 0,0-1 1 0 0,2 1-1 0 0,0-1 0 0 0,0 0 1 0 0,2-1-1 0 0,0 0 1 0 0,0 0-1 0 0,2-1 1 0 0,0 1-1 0 0,0-2 0 0 0,1 0 1 0 0,1 0-1 0 0,16 13 1 0 0,-6-9-453 0 0,0-1 0 0 0,1-1 0 0 0,0-1 0 0 0,1-1 0 0 0,1-1 0 0 0,0-1 0 0 0,0-1 0 0 0,1-1 0 0 0,52 9 0 0 0,-49-13-947 0 0,1-1 1 0 0,0-2 0 0 0,1-1 0 0 0,-1-1-1 0 0,37-6 1 0 0,-20-2-2564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48.9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64 294 2732 0 0,'-27'-125'10820'0'0,"-2"-25"-3024"0"0,27 131-7225 0 0,2 25-371 0 0,2 19-148 0 0,-6 93 5 0 0,0-60-40 0 0,8 85 0 0 0,0-100-188 0 0,2 0-1 0 0,20 73 1 0 0,-23-104 69 0 0,1-1 0 0 0,0 0-1 0 0,1 0 1 0 0,0-1 0 0 0,0 1 0 0 0,1-1 0 0 0,1 0-1 0 0,-1-1 1 0 0,2 1 0 0 0,-1-1 0 0 0,1-1-1 0 0,1 1 1 0 0,-1-2 0 0 0,2 1 0 0 0,13 8 0 0 0,-19-14 26 0 0,0 0 0 0 0,0 0 0 0 0,1 0 0 0 0,0-1 0 0 0,-1 1 0 0 0,1-1 0 0 0,0 0 0 0 0,-1-1 0 0 0,1 1 0 0 0,0-1 0 0 0,0 0 0 0 0,-1 0 0 0 0,1-1 0 0 0,8-1 0 0 0,-5 0 13 0 0,0 0 0 0 0,1-1-1 0 0,-1-1 1 0 0,0 1 0 0 0,-1-1-1 0 0,1-1 1 0 0,10-7 0 0 0,1-3 175 0 0,-1-1 1 0 0,-1-1 0 0 0,0 0-1 0 0,27-38 1 0 0,-25 25 414 0 0,-1 0 1 0 0,-1-2 0 0 0,-2 0 0 0 0,-1 0-1 0 0,-2-1 1 0 0,-1-1 0 0 0,-2 0 0 0 0,-1-1-1 0 0,-2 1 1 0 0,4-57 0 0 0,0 48-569 0 0,-8 35-31 0 0,-1 6 26 0 0,2 2-10 0 0,-2 0 50 0 0,0 0 0 0 0,0 0 0 0 0,0 0-1 0 0,0 0 1 0 0,0 0 0 0 0,0 0 0 0 0,0 0 0 0 0,0 0-1 0 0,0 0 1 0 0,0 1 0 0 0,0-1 0 0 0,0 0 0 0 0,0 1-1 0 0,0-1 1 0 0,0 1 0 0 0,0-1 0 0 0,0 1-1 0 0,0-1 1 0 0,0 1 0 0 0,0 0 0 0 0,0-1 0 0 0,-1 1-1 0 0,1 0 1 0 0,0 0 0 0 0,0 0 0 0 0,-1 0-1 0 0,1-1 1 0 0,-1 1 0 0 0,1 0 0 0 0,0 2 0 0 0,20 39 19 0 0,-1 0 0 0 0,-3 2 0 0 0,-2 0 0 0 0,15 64 0 0 0,22 66 108 0 0,-43-150-179 0 0,1-1 0 0 0,2 0 0 0 0,0 0 0 0 0,1-1 0 0 0,17 21 0 0 0,-25-37-189 0 0,0 1 1 0 0,1-1 0 0 0,0 0 0 0 0,1-1 0 0 0,-1 0 0 0 0,1 0 0 0 0,0 0 0 0 0,1 0 0 0 0,-1-1 0 0 0,1-1 0 0 0,-1 1 0 0 0,1-1-1 0 0,0 0 1 0 0,9 1 0 0 0,-6-2-771 0 0,-1-1 1 0 0,0 0-1 0 0,0 0 0 0 0,1-1 0 0 0,-1-1 0 0 0,0 1 0 0 0,0-2 1 0 0,0 1-1 0 0,0-2 0 0 0,0 1 0 0 0,12-5 0 0 0,9-5-4951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49.3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44 266 1952 0 0,'6'-78'7134'0'0,"22"-101"2906"0"0,-23 171-9452 0 0,-1 13-185 0 0,1 15-129 0 0,-7 22-107 0 0,-2-1 0 0 0,-18 74 1 0 0,4-20-156 0 0,-4 55 47 0 0,6 0 0 0 0,8 282 1 0 0,12-374-30 0 0,10 57 0 0 0,-10-96-192 0 0,0 0 1 0 0,1 0 0 0 0,1 0-1 0 0,1-1 1 0 0,1 0 0 0 0,17 30-1 0 0,-20-40-273 0 0,0-1-1 0 0,1 0 0 0 0,0 0 1 0 0,0 0-1 0 0,1-1 0 0 0,-1 0 1 0 0,2-1-1 0 0,10 8 0 0 0,-13-10-515 0 0,1 0-1 0 0,0 0 0 0 0,0-1 0 0 0,0 1 0 0 0,0-1 0 0 0,1-1 0 0 0,9 2 0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49.7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198 157 1352 0 0,'-46'-18'3325'0'0,"11"4"344"0"0,-60-34-1 0 0,93 48-3522 0 0,1-1 0 0 0,-1 0 0 0 0,0-1 0 0 0,1 1 0 0 0,-1 0 0 0 0,1 0 0 0 0,-1-1 0 0 0,1 1 0 0 0,0 0 0 0 0,0-1 0 0 0,0 0 0 0 0,0 1 0 0 0,0-1 0 0 0,-2-3 0 0 0,3 4-108 0 0,0 0 1 0 0,0 0 0 0 0,0 0-1 0 0,0 1 1 0 0,0-1 0 0 0,1 0-1 0 0,-1 0 1 0 0,0 0 0 0 0,0 0-1 0 0,1 1 1 0 0,-1-1 0 0 0,0 0-1 0 0,1 0 1 0 0,-1 0 0 0 0,1 1-1 0 0,-1-1 1 0 0,1 0 0 0 0,-1 1-1 0 0,1-1 1 0 0,0 0 0 0 0,-1 1-1 0 0,1-1 1 0 0,0 1-1 0 0,-1-1 1 0 0,1 1 0 0 0,0-1-1 0 0,0 1 1 0 0,-1 0 0 0 0,1-1-1 0 0,0 1 1 0 0,1 0 0 0 0,13-6-97 0 0,1 1 0 0 0,0 1 0 0 0,0 1 1 0 0,0 0-1 0 0,0 1 0 0 0,0 1 0 0 0,17 1 0 0 0,3-2-318 0 0,304-5-6743 0 0,-325 7 6395 0 0,62 0-3631 0 0</inkml:trace>
  <inkml:trace contextRef="#ctx0" brushRef="#br0" timeOffset="1">1222 149 1744 0 0,'25'10'12008'0'0,"17"-18"-10639"0"0,-19 4-919 0 0,79-4-2358 0 0,-33 5-4564 0 0,-47 2 1685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50.6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621 897 828 0 0,'-4'-15'5808'0'0,"6"-15"-2223"0"0,-1 20-2272 0 0,0 1 1 0 0,-1-1 0 0 0,0 1 0 0 0,-2-15 0 0 0,1 22-1236 0 0,0 0 1 0 0,0 1-1 0 0,0-1 0 0 0,0 0 0 0 0,0 1 0 0 0,0-1 1 0 0,-1 1-1 0 0,1-1 0 0 0,0 1 0 0 0,-1 0 0 0 0,0-1 1 0 0,1 1-1 0 0,-1 0 0 0 0,0 0 0 0 0,1 0 1 0 0,-1 1-1 0 0,0-1 0 0 0,0 0 0 0 0,0 0 0 0 0,0 1 1 0 0,0 0-1 0 0,-2-1 0 0 0,-45-5 732 0 0,20 8-657 0 0,1 0-1 0 0,-1 3 1 0 0,1 0-1 0 0,-1 1 1 0 0,2 2-1 0 0,-1 1 1 0 0,1 1 0 0 0,1 2-1 0 0,0 0 1 0 0,0 2-1 0 0,1 1 1 0 0,1 0-1 0 0,1 2 1 0 0,0 1-1 0 0,-37 38 1 0 0,51-47-137 0 0,2 1 0 0 0,-1-1 0 0 0,2 1 0 0 0,-1 1 0 0 0,1-1 0 0 0,1 1 0 0 0,0 0 0 0 0,0 1 0 0 0,1-1 1 0 0,0 1-1 0 0,1-1 0 0 0,-1 15 0 0 0,3-17-53 0 0,1 1 1 0 0,0-1-1 0 0,0 1 1 0 0,1-1 0 0 0,0 1-1 0 0,1-1 1 0 0,0 1-1 0 0,1-1 1 0 0,0 0-1 0 0,0 0 1 0 0,1 0-1 0 0,0-1 1 0 0,0 1 0 0 0,1-1-1 0 0,0 0 1 0 0,7 8-1 0 0,-1-3-161 0 0,0 0 1 0 0,1-1-1 0 0,1 0 0 0 0,0-1 0 0 0,1-1 0 0 0,0 0 1 0 0,1 0-1 0 0,0-2 0 0 0,0 0 0 0 0,0 0 0 0 0,1-2 0 0 0,1 0 1 0 0,-1 0-1 0 0,22 3 0 0 0,-27-7 143 0 0,0 0 1 0 0,0-1-1 0 0,0 0 1 0 0,0-1-1 0 0,0 0 1 0 0,0 0-1 0 0,0-1 1 0 0,0-1-1 0 0,0 0 1 0 0,0-1-1 0 0,-1 0 0 0 0,1 0 1 0 0,-1-1-1 0 0,0 0 1 0 0,0-1-1 0 0,0 0 1 0 0,0-1-1 0 0,-1 0 1 0 0,0-1-1 0 0,0 0 1 0 0,-1 0-1 0 0,15-17 1 0 0,-6 3 310 0 0,-2-1 0 0 0,0 0 1 0 0,-2-1-1 0 0,0-1 1 0 0,10-27-1 0 0,36-128 2676 0 0,-2 2-1086 0 0,-51 164-1863 0 0,0 1 0 0 0,1 0 1 0 0,0 0-1 0 0,1 1 0 0 0,0-1 0 0 0,1 2 0 0 0,0-1 0 0 0,1 1 1 0 0,0 1-1 0 0,0 0 0 0 0,1 0 0 0 0,0 1 0 0 0,15-8 0 0 0,14-5-342 0 0,2 1-1 0 0,72-23 1 0 0,31-14 207 0 0,-105 37 282 0 0,-1-2 0 0 0,-1-1 0 0 0,50-39 0 0 0,-76 51-65 0 0,1 1 0 0 0,-2-2 0 0 0,1 1 0 0 0,-2-2 0 0 0,0 1 0 0 0,0-1 0 0 0,-1-1 0 0 0,-1 0 0 0 0,0 0 0 0 0,-1-1 0 0 0,0 0 0 0 0,8-28 0 0 0,-13 35-22 0 0,-1-1-1 0 0,0 0 1 0 0,0 0 0 0 0,-1 0 0 0 0,0 0-1 0 0,0 0 1 0 0,-1 0 0 0 0,0 0 0 0 0,-1 0 0 0 0,0 1-1 0 0,0-1 1 0 0,-1 0 0 0 0,0 1 0 0 0,-7-13-1 0 0,8 18-37 0 0,0-1-1 0 0,-1 0 0 0 0,1 1 0 0 0,-1-1 0 0 0,0 1 0 0 0,0 0 0 0 0,0 0 0 0 0,0 0 1 0 0,-1 0-1 0 0,1 1 0 0 0,-1-1 0 0 0,0 1 0 0 0,1 0 0 0 0,-1 0 0 0 0,0 0 1 0 0,0 1-1 0 0,-1-1 0 0 0,1 1 0 0 0,0 0 0 0 0,0 0 0 0 0,-1 1 0 0 0,1-1 1 0 0,0 1-1 0 0,-1 0 0 0 0,1 0 0 0 0,0 0 0 0 0,-1 1 0 0 0,1-1 0 0 0,0 1 1 0 0,-1 0-1 0 0,-5 2 0 0 0,2 0-1 0 0,-1 0-1 0 0,1 1 1 0 0,0 0-1 0 0,0 0 1 0 0,0 1 0 0 0,0 0-1 0 0,1 0 1 0 0,0 1 0 0 0,0 0-1 0 0,-10 11 1 0 0,8-6 1 0 0,0 0 0 0 0,1 1 0 0 0,0 1 0 0 0,0-1 0 0 0,2 1 0 0 0,-6 15 0 0 0,1 1-14 0 0,2 1 0 0 0,2 1-1 0 0,0-1 1 0 0,2 1 0 0 0,-2 49-1 0 0,8 82-184 0 0,34 251-1 0 0,2 31-196 0 0,-36-374 267 0 0,-3-1 0 0 0,-3 1 0 0 0,-3-1-1 0 0,-24 95 1 0 0,26-140-9 0 0,-2 0-1 0 0,0-1 0 0 0,-2 0 0 0 0,-1 0 0 0 0,-18 28 1 0 0,25-43 89 0 0,-1 0 1 0 0,0-1 0 0 0,-1 0-1 0 0,0 0 1 0 0,0-1 0 0 0,-1 0-1 0 0,1 0 1 0 0,-1 0-1 0 0,0-1 1 0 0,-1 0 0 0 0,0 0-1 0 0,1-1 1 0 0,-1 0 0 0 0,-1 0-1 0 0,1-1 1 0 0,0 0 0 0 0,-1 0-1 0 0,-10 1 1 0 0,11-4 96 0 0,-1 0 1 0 0,1 0-1 0 0,0-1 1 0 0,-1 0 0 0 0,1-1-1 0 0,0 0 1 0 0,0 0-1 0 0,0 0 1 0 0,0-1-1 0 0,0-1 1 0 0,0 1-1 0 0,1-1 1 0 0,0 0-1 0 0,0-1 1 0 0,0 0-1 0 0,0 0 1 0 0,-11-11-1 0 0,8 5 190 0 0,-1 0 1 0 0,1 0-1 0 0,1-1 0 0 0,0-1 0 0 0,1 1 0 0 0,0-1 0 0 0,1-1 1 0 0,0 1-1 0 0,-4-17 0 0 0,6 17-33 0 0,2-1 1 0 0,0 0-1 0 0,1 1 1 0 0,0-1-1 0 0,1 0 0 0 0,1 0 1 0 0,0-1-1 0 0,1 1 1 0 0,4-25-1 0 0,0 19-98 0 0,0-1-1 0 0,2 1 1 0 0,0 1 0 0 0,2-1 0 0 0,0 2-1 0 0,11-19 1 0 0,3 3-178 0 0,1 1 0 0 0,1 1 0 0 0,2 1 1 0 0,1 2-1 0 0,2 1 0 0 0,41-32 0 0 0,-6 14-720 0 0,1 2 1 0 0,2 3-1 0 0,100-43 1 0 0,29 6-3709 0 0,5 13-5168 0 0,-152 51 2471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51.0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736 309 3296 0 0,'0'-11'1677'0'0,"-2"-44"4402"0"0,2 46-5491 0 0,-2 0 0 0 0,1 1 0 0 0,-1-1 0 0 0,-1 0 0 0 0,1 0 0 0 0,-1 1 0 0 0,-6-10 0 0 0,2 4-153 0 0,-1 0-1 0 0,0 1 1 0 0,-1 0 0 0 0,-1 1 0 0 0,0 0-1 0 0,0 0 1 0 0,-1 1 0 0 0,-1 0-1 0 0,-20-14 1 0 0,27 22-390 0 0,1-1 0 0 0,-1 2 0 0 0,0-1 0 0 0,0 0-1 0 0,-1 1 1 0 0,1 0 0 0 0,-1 0 0 0 0,1 1 0 0 0,-1 0 0 0 0,1 0 0 0 0,-1 0 0 0 0,0 0 0 0 0,1 1 0 0 0,-1 0-1 0 0,0 0 1 0 0,0 1 0 0 0,1-1 0 0 0,-1 1 0 0 0,1 0 0 0 0,-1 1 0 0 0,1 0 0 0 0,-1 0 0 0 0,1 0 0 0 0,0 0-1 0 0,0 1 1 0 0,0-1 0 0 0,0 2 0 0 0,0-1 0 0 0,-5 5 0 0 0,-4 5 1 0 0,1 0 1 0 0,0 1-1 0 0,2 1 1 0 0,-1 0-1 0 0,2 0 1 0 0,0 1-1 0 0,1 0 1 0 0,0 1-1 0 0,2 0 0 0 0,0 0 1 0 0,-8 29-1 0 0,3 4-4 0 0,1 1-1 0 0,-7 100 1 0 0,13 391 71 0 0,-8 88-193 0 0,-29-345-152 0 0,29-222-712 0 0,-3-1 1 0 0,-37 89-1 0 0,49-141 347 0 0,-1 1 0 0 0,-1-1 0 0 0,1 0 0 0 0,-1 0 0 0 0,-11 12 0 0 0,15-20 235 0 0,0 1 0 0 0,0-1 0 0 0,0 0 0 0 0,-1 0 0 0 0,1 0 0 0 0,-1 0 0 0 0,1 0 0 0 0,-1 0 0 0 0,0-1 0 0 0,1 0 1 0 0,-1 1-1 0 0,0-1 0 0 0,0 0 0 0 0,0 0 0 0 0,0 0 0 0 0,0-1 0 0 0,0 1 0 0 0,0-1 0 0 0,0 0 0 0 0,-1 1 0 0 0,1-1 0 0 0,0-1 0 0 0,0 1 0 0 0,-5-1 0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51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12 629 2188 0 0,'-5'-26'2007'0'0,"2"0"1"0"0,0-1-1 0 0,2-39 0 0 0,2 54-1520 0 0,1-1 0 0 0,0 1 0 0 0,0 0 0 0 0,2 0 0 0 0,-1 0 0 0 0,1 0 0 0 0,1 0 0 0 0,0 1 0 0 0,12-19 0 0 0,-5 12-54 0 0,0 1 0 0 0,1 1-1 0 0,1 0 1 0 0,1 1 0 0 0,0 0 0 0 0,32-23-1 0 0,-20 21-109 0 0,1 0 1 0 0,0 1-1 0 0,57-22 0 0 0,-11 14-1030 0 0,0 4 0 0 0,149-22 0 0 0,-83 23-2609 0 0,-47 9-1648 0 0,-15 3-1640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57.6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436 165 1060 0 0,'3'0'1108'0'0,"7"0"-169"0"0,0-1 0 0 0,0 0 1 0 0,0 0-1 0 0,0-1 0 0 0,0-1 1 0 0,0 0-1 0 0,14-6 1 0 0,-2-2 944 0 0,39-25 0 0 0,-57 34-1771 0 0,-1-1 0 0 0,1 1 0 0 0,-1-1 0 0 0,0 0 0 0 0,0 0 0 0 0,0-1 0 0 0,0 1 0 0 0,-1-1 0 0 0,1 1 0 0 0,-1-1 0 0 0,0 0 0 0 0,0 0 0 0 0,1-4 0 0 0,-2 6-20 0 0,-6-11 70 0 0,-1 9-124 0 0,1 1 0 0 0,-1-1 0 0 0,1 2 0 0 0,-1-1 0 0 0,0 0 0 0 0,0 1 0 0 0,0 0 1 0 0,-1 1-1 0 0,1-1 0 0 0,0 1 0 0 0,0 1 0 0 0,-1-1 0 0 0,1 1 0 0 0,-12 1 0 0 0,-9 1 215 0 0,-1 1 0 0 0,-27 7 1 0 0,21-3-23 0 0,1 2 0 0 0,0 2 0 0 0,0 1 0 0 0,1 1 0 0 0,-55 33 0 0 0,71-37-186 0 0,2 0 0 0 0,-1 2 0 0 0,1 0 0 0 0,1 0 0 0 0,0 2 0 0 0,0-1 0 0 0,1 1-1 0 0,1 1 1 0 0,0 0 0 0 0,1 1 0 0 0,1 0 0 0 0,0 1 0 0 0,-7 18 0 0 0,13-27-44 0 0,1-1 0 0 0,1 1-1 0 0,-1-1 1 0 0,1 1 0 0 0,0 0 0 0 0,0 0-1 0 0,1-1 1 0 0,0 1 0 0 0,0 0 0 0 0,0 0-1 0 0,1 0 1 0 0,0 0 0 0 0,1-1 0 0 0,-1 1-1 0 0,4 6 1 0 0,-1-4-22 0 0,0-1 0 0 0,0 0 0 0 0,1 0 0 0 0,0 0 0 0 0,1-1-1 0 0,0 1 1 0 0,0-1 0 0 0,1-1 0 0 0,-1 1 0 0 0,9 5 0 0 0,1-1-82 0 0,0 0 1 0 0,1-1-1 0 0,0-1 1 0 0,0-1-1 0 0,1 0 1 0 0,0-1-1 0 0,0-1 1 0 0,1-1 0 0 0,0 0-1 0 0,19 1 1 0 0,-20-4 30 0 0,0 0 0 0 0,-1-2 0 0 0,1 0-1 0 0,0-1 1 0 0,-1-1 0 0 0,1-1 0 0 0,-1 0 0 0 0,0-1 0 0 0,23-9 0 0 0,-29 9 61 0 0,-1-1 1 0 0,0-1-1 0 0,0 1 0 0 0,0-2 0 0 0,-1 1 0 0 0,0-1 0 0 0,0-1 0 0 0,-1 1 1 0 0,0-2-1 0 0,0 1 0 0 0,-1-1 0 0 0,0 0 0 0 0,-1-1 0 0 0,1 1 0 0 0,6-17 1 0 0,-7 11 98 0 0,0 0 0 0 0,-1 0 0 0 0,-1-1 0 0 0,0 0 0 0 0,-1 0 0 0 0,0 0 1 0 0,-2-1-1 0 0,0-20 0 0 0,-3-4 541 0 0,-2 0 0 0 0,-9-45 0 0 0,12 83-592 0 0,-1-5 117 0 0,1 0 0 0 0,0 0 0 0 0,0 0-1 0 0,0 0 1 0 0,1 0 0 0 0,0 0 0 0 0,2-9 0 0 0,-2 16-145 0 0,1-1 1 0 0,0 1 0 0 0,0-1 0 0 0,-1 1 0 0 0,1 0 0 0 0,0-1-1 0 0,0 1 1 0 0,0 0 0 0 0,0 0 0 0 0,0-1 0 0 0,1 1-1 0 0,-1 0 1 0 0,0 0 0 0 0,1 0 0 0 0,-1 1 0 0 0,0-1 0 0 0,1 0-1 0 0,-1 0 1 0 0,3 0 0 0 0,30-9 26 0 0,-29 9-29 0 0,8-1-9 0 0,1 0 1 0 0,0 1-1 0 0,-1 1 0 0 0,1 0 1 0 0,0 1-1 0 0,0 0 0 0 0,-1 1 1 0 0,21 6-1 0 0,-17-3-10 0 0,0 0 1 0 0,-1 1-1 0 0,1 1 0 0 0,-1 1 0 0 0,0 0 0 0 0,16 12 1 0 0,-18-9 16 0 0,0 1 0 0 0,-1 1 0 0 0,-1 0 0 0 0,0 1 0 0 0,0 0 0 0 0,-2 1 0 0 0,0 0 0 0 0,0 1 0 0 0,-1 0 0 0 0,-1 1 1 0 0,-1-1-1 0 0,9 34 0 0 0,-4-7-2 0 0,-2 1 0 0 0,-2 0 0 0 0,-2 0 0 0 0,0 50 0 0 0,-6-64 11 0 0,0 1 1 0 0,-2-1-1 0 0,-9 47 1 0 0,11-77-11 0 0,0 1 0 0 0,0-1 0 0 0,0 0 0 0 0,0 1 0 0 0,0-1-1 0 0,0 1 1 0 0,0-1 0 0 0,0 1 0 0 0,0-1 0 0 0,0 0 0 0 0,0 1 0 0 0,0-1 0 0 0,0 1 0 0 0,0-1 0 0 0,-1 0 0 0 0,1 1 0 0 0,0-1-1 0 0,0 1 1 0 0,0-1 0 0 0,-1 0 0 0 0,1 1 0 0 0,0-1 0 0 0,-1 0 0 0 0,1 1 0 0 0,0-1 0 0 0,-1 0 0 0 0,1 0 0 0 0,0 1 0 0 0,-1-1 0 0 0,1 0-1 0 0,0 0 1 0 0,-1 0 0 0 0,1 1 0 0 0,0-1 0 0 0,-1 0 0 0 0,1 0 0 0 0,-1 0 0 0 0,1 0 0 0 0,-1 0 0 0 0,1 0 0 0 0,0 0 0 0 0,-1 0 0 0 0,1 0-1 0 0,-1 0 1 0 0,1 0 0 0 0,-1 0 0 0 0,1 0 0 0 0,0 0 0 0 0,-1 0 0 0 0,1 0 0 0 0,-1-1 0 0 0,1 1 0 0 0,0 0 0 0 0,-1 0 0 0 0,1 0 0 0 0,0-1-1 0 0,-1 1 1 0 0,1 0 0 0 0,0-1 0 0 0,-1 1 0 0 0,1 0 0 0 0,-1-1 0 0 0,-1-1 38 0 0,0 0-1 0 0,1-1 1 0 0,-1 1 0 0 0,0 0 0 0 0,1-1-1 0 0,0 1 1 0 0,-1-1 0 0 0,0-3 0 0 0,0-4 22 0 0,1 0 0 0 0,-1 0 0 0 0,2 0 0 0 0,0 0 0 0 0,0 0 0 0 0,0 0 0 0 0,1 0 0 0 0,1 0 0 0 0,4-17 0 0 0,5-9 26 0 0,19-42-1 0 0,-29 75-85 0 0,14-30 3 0 0,0 0-1 0 0,3 1 0 0 0,0 1 0 0 0,2 0 0 0 0,1 2 1 0 0,2 0-1 0 0,0 2 0 0 0,2 0 0 0 0,30-24 0 0 0,-35 35-266 0 0,1 1 0 0 0,0 1 0 0 0,0 1 0 0 0,2 1 0 0 0,42-17 0 0 0,-44 22-354 0 0,0 1 0 0 0,0 1 0 0 0,1 1 0 0 0,-1 1 0 0 0,1 0 0 0 0,0 2 0 0 0,29 1 0 0 0,-40 1-685 0 0,0 0 0 0 0,1 1 0 0 0,-1 0 0 0 0,0 0-1 0 0,16 6 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3:57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435 178 212 0 0,'16'-32'9559'0'0,"-11"-20"-4169"0"0,-5 50-5036 0 0,-3-26 1414 0 0,0 23-1651 0 0,-1 0 0 0 0,0 1 0 0 0,0-1 0 0 0,0 1 0 0 0,0 0 0 0 0,-1 0 0 0 0,1 0 0 0 0,-1 0 0 0 0,0 1 0 0 0,0 0 0 0 0,-1 0 0 0 0,1 1 0 0 0,-1-1 0 0 0,1 1 0 0 0,-1 0 0 0 0,0 0 0 0 0,0 1 0 0 0,1 0 0 0 0,-1 0 0 0 0,-9 0 0 0 0,4 1-85 0 0,0 0 0 0 0,0 1 0 0 0,0 0 0 0 0,0 0 0 0 0,0 2 0 0 0,0-1 0 0 0,0 1 0 0 0,1 1 0 0 0,-1 0 0 0 0,1 0 0 0 0,0 1 0 0 0,-10 7 0 0 0,7-3 6 0 0,-1 1 0 0 0,1 0 0 0 0,1 1 0 0 0,0 0 1 0 0,1 1-1 0 0,0 1 0 0 0,-17 24 0 0 0,18-20-15 0 0,0-1 1 0 0,1 1-1 0 0,0 1 1 0 0,2 0-1 0 0,0 0 0 0 0,1 0 1 0 0,1 1-1 0 0,1-1 0 0 0,0 1 1 0 0,1 1-1 0 0,1-1 1 0 0,1 0-1 0 0,1 0 0 0 0,1 1 1 0 0,3 19-1 0 0,-1-23-94 0 0,2 0 0 0 0,0 0-1 0 0,0 0 1 0 0,2-1 0 0 0,0 0-1 0 0,0 0 1 0 0,2-1 0 0 0,0 1-1 0 0,0-2 1 0 0,1 0 0 0 0,1 0-1 0 0,0 0 1 0 0,1-2 0 0 0,0 1-1 0 0,1-2 1 0 0,0 1 0 0 0,16 8-1 0 0,-8-7-709 0 0,0 0 0 0 0,0-2 0 0 0,1 0 0 0 0,39 10 0 0 0,-34-13-1370 0 0,0-1 1 0 0,1-1 0 0 0,50 1 0 0 0,-34-6-2491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59.2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867 163 1992 0 0,'0'0'2818'0'0,"4"-38"3899"0"0,-3 36-6433 0 0,0-1 0 0 0,0 0 0 0 0,-1 0 0 0 0,1 0 0 0 0,-1 0 0 0 0,0 0 1 0 0,0 0-1 0 0,0 0 0 0 0,0 1 0 0 0,0-1 0 0 0,-1 0 0 0 0,1 0 0 0 0,-1 0 0 0 0,0 0 0 0 0,0 0 0 0 0,0 1 0 0 0,0-1 0 0 0,-3-4 0 0 0,0 3-222 0 0,0 0-1 0 0,0 1 0 0 0,-1-1 0 0 0,1 1 1 0 0,-1 0-1 0 0,1 1 0 0 0,-1-1 0 0 0,0 1 1 0 0,-8-3-1 0 0,-6-2 32 0 0,-2 0 0 0 0,1 2 1 0 0,-1 0-1 0 0,0 1 0 0 0,0 2 0 0 0,0 0 1 0 0,0 1-1 0 0,-34 2 0 0 0,24 2-53 0 0,1 1 1 0 0,0 2-1 0 0,1 0 1 0 0,-1 2-1 0 0,-39 16 0 0 0,61-20-39 0 0,1-1 0 0 0,-1 1-1 0 0,1 0 1 0 0,-1 1-1 0 0,1 0 1 0 0,1 0-1 0 0,-1 0 1 0 0,1 1 0 0 0,0 0-1 0 0,-8 9 1 0 0,12-11 0 0 0,-1-1 0 0 0,1 1 0 0 0,0 0 1 0 0,0 0-1 0 0,1 0 0 0 0,-1 0 0 0 0,1 0 1 0 0,0 0-1 0 0,0 1 0 0 0,0-1 0 0 0,1 0 0 0 0,-1 1 1 0 0,1-1-1 0 0,0 0 0 0 0,0 1 0 0 0,1-1 1 0 0,-1 0-1 0 0,1 1 0 0 0,0-1 0 0 0,0 0 1 0 0,0 0-1 0 0,3 5 0 0 0,2 4-20 0 0,1 0 0 0 0,0 0 0 0 0,1-1 0 0 0,0 0 0 0 0,17 18 0 0 0,57 52-79 0 0,-69-69 87 0 0,56 50-8 0 0,-31-30-22 0 0,-1 1-1 0 0,-2 2 1 0 0,48 65 0 0 0,-79-96 76 0 0,0 1 0 0 0,0 0 0 0 0,-1 0 0 0 0,0 1 0 0 0,0-1 0 0 0,-1 1 1 0 0,0-1-1 0 0,0 1 0 0 0,0 0 0 0 0,-1 0 0 0 0,0 0 0 0 0,0 0 0 0 0,-1 0 0 0 0,0-1 1 0 0,0 1-1 0 0,-2 10 0 0 0,0-10 41 0 0,0-1 1 0 0,0 0 0 0 0,0 0-1 0 0,-1 0 1 0 0,0 0-1 0 0,0 0 1 0 0,-1 0 0 0 0,0-1-1 0 0,0 0 1 0 0,0 0 0 0 0,0 0-1 0 0,-1 0 1 0 0,0-1-1 0 0,0 1 1 0 0,0-1 0 0 0,0-1-1 0 0,-8 6 1 0 0,-9 2 83 0 0,0 0 0 0 0,0-1 1 0 0,-1-1-1 0 0,0-2 0 0 0,0 0 0 0 0,-1-1 1 0 0,0-1-1 0 0,0-1 0 0 0,-27 0 0 0 0,21-3-173 0 0,1-2-1 0 0,0 0 0 0 0,-1-2 0 0 0,1-1 1 0 0,1-2-1 0 0,-1-1 0 0 0,-34-12 1 0 0,54 15-261 0 0,1 0 0 0 0,-1 0 0 0 0,1-1 0 0 0,0 0 0 0 0,0 0 0 0 0,0-1 0 0 0,1 0 0 0 0,0-1 0 0 0,0 1 0 0 0,-8-11 0 0 0,10 11-661 0 0,1 0-1 0 0,1 0 1 0 0,-1 0-1 0 0,1 0 0 0 0,0 0 1 0 0,0-1-1 0 0,1 0 1 0 0,0 1-1 0 0,-2-8 1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0:59.9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373 386 536 0 0,'14'-6'6282'0'0,"-3"1"-5834"0"0,0 1 0 0 0,-1-2 1 0 0,0 1-1 0 0,0-2 0 0 0,0 1 0 0 0,-1-1 0 0 0,0-1 1 0 0,0 1-1 0 0,-1-2 0 0 0,14-16 0 0 0,-16 18-279 0 0,-1 0-1 0 0,0-1 1 0 0,0 1-1 0 0,0-1 1 0 0,-1-1-1 0 0,-1 1 1 0 0,1 0-1 0 0,-2-1 1 0 0,1 0-1 0 0,-1 0 1 0 0,0 1 0 0 0,-1-1-1 0 0,0 0 1 0 0,0 0-1 0 0,-1-11 1 0 0,-1 13-19 0 0,0 1 0 0 0,-1-1 1 0 0,0 1-1 0 0,0 0 1 0 0,0-1-1 0 0,-1 1 1 0 0,1 0-1 0 0,-1 0 0 0 0,-1 1 1 0 0,1-1-1 0 0,-1 1 1 0 0,0 0-1 0 0,-1 0 0 0 0,1 0 1 0 0,-1 0-1 0 0,0 1 1 0 0,0-1-1 0 0,0 1 1 0 0,-1 1-1 0 0,1-1 0 0 0,-1 1 1 0 0,0 0-1 0 0,-7-3 1 0 0,2 2-70 0 0,0 0 0 0 0,0 1 0 0 0,0 0 1 0 0,0 0-1 0 0,0 2 0 0 0,-1-1 0 0 0,1 1 1 0 0,-1 1-1 0 0,1 0 0 0 0,-1 0 1 0 0,1 1-1 0 0,-18 4 0 0 0,10 0-39 0 0,1 1 0 0 0,-1 1 1 0 0,1 0-1 0 0,1 2 0 0 0,-1 0 0 0 0,1 0 0 0 0,1 2 0 0 0,0 0 0 0 0,0 1 0 0 0,1 1 1 0 0,-24 26-1 0 0,32-31-65 0 0,0 0-1 0 0,1 1 1 0 0,0 0 0 0 0,0 1 0 0 0,1-1 0 0 0,0 1 0 0 0,1 0-1 0 0,0 0 1 0 0,0 0 0 0 0,1 1 0 0 0,1-1 0 0 0,0 1-1 0 0,0 0 1 0 0,1 0 0 0 0,0 0 0 0 0,1-1 0 0 0,1 1 0 0 0,-1 0-1 0 0,2 0 1 0 0,-1 0 0 0 0,1-1 0 0 0,6 17 0 0 0,-4-15-94 0 0,1-1 0 0 0,0-1 1 0 0,1 1-1 0 0,0-1 0 0 0,0 1 0 0 0,1-2 1 0 0,0 1-1 0 0,1-1 0 0 0,0 0 1 0 0,1-1-1 0 0,0 0 0 0 0,0 0 0 0 0,1-1 1 0 0,-1 0-1 0 0,18 9 0 0 0,-20-13 69 0 0,1 1-1 0 0,0-1 1 0 0,0 0 0 0 0,0-1-1 0 0,0 0 1 0 0,0 0-1 0 0,0-1 1 0 0,0 0 0 0 0,1 0-1 0 0,-1-1 1 0 0,0 0 0 0 0,1 0-1 0 0,-1-1 1 0 0,0 0-1 0 0,1-1 1 0 0,-1 1 0 0 0,0-2-1 0 0,0 1 1 0 0,0-1-1 0 0,-1 0 1 0 0,1-1 0 0 0,-1 0-1 0 0,8-5 1 0 0,-1-1 228 0 0,-1-1 0 0 0,0 0-1 0 0,-1-1 1 0 0,0 0 0 0 0,0-1 0 0 0,16-26 0 0 0,47-93 2072 0 0,-67 116-1998 0 0,-7 14-248 0 0,-1 1-1 0 0,0-1 1 0 0,1 1-1 0 0,0 0 1 0 0,-1-1-1 0 0,1 1 0 0 0,0 0 1 0 0,0-1-1 0 0,0 1 1 0 0,0 0-1 0 0,0 0 1 0 0,0 0-1 0 0,0 0 0 0 0,0 0 1 0 0,0 0-1 0 0,0 0 1 0 0,1 1-1 0 0,-1-1 1 0 0,0 0-1 0 0,1 0 1 0 0,-1 1-1 0 0,3-1 0 0 0,-2 1-4 0 0,0 1 0 0 0,0 0-1 0 0,0 0 1 0 0,-1 0 0 0 0,1 0-1 0 0,0 0 1 0 0,-1 1 0 0 0,1-1-1 0 0,0 0 1 0 0,-1 1 0 0 0,0-1-1 0 0,1 1 1 0 0,-1 0 0 0 0,0-1-1 0 0,0 1 1 0 0,2 3 0 0 0,47 76-152 0 0,14 19-399 0 0,-55-87 218 0 0,2 0 1 0 0,0-1-1 0 0,0 0 1 0 0,1-1-1 0 0,16 12 0 0 0,-25-21-5 0 0,1 1 0 0 0,0-1-1 0 0,0 0 1 0 0,1 0 0 0 0,-1 0-1 0 0,0-1 1 0 0,1 1 0 0 0,-1-1-1 0 0,1 0 1 0 0,-1 0 0 0 0,1-1 0 0 0,7 1-1 0 0,-7-1-572 0 0,0-1-1 0 0,0 1 0 0 0,0-1 1 0 0,0 0-1 0 0,0 0 0 0 0,9-4 1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1:00.3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0 377 864 0 0,'13'-107'10090'0'0,"23"-53"-2292"0"0,-33 146-7407 0 0,1 1-1 0 0,1-1 1 0 0,0 1-1 0 0,0 0 1 0 0,2 0-1 0 0,9-15 1 0 0,-15 26-304 0 0,8 13 67 0 0,-7-6-141 0 0,-1 0-1 0 0,1 0 1 0 0,-1 0-1 0 0,0 1 1 0 0,-1-1-1 0 0,1 0 1 0 0,-1 0 0 0 0,0 1-1 0 0,-1-1 1 0 0,0 7-1 0 0,0 11 7 0 0,-7 201 47 0 0,0 58-61 0 0,11-202 19 0 0,2-1 1 0 0,4 0 0 0 0,37 145-1 0 0,-42-210-194 0 0,1 0-1 0 0,0-1 0 0 0,1 0 1 0 0,0 0-1 0 0,1 0 1 0 0,1 0-1 0 0,0-1 0 0 0,16 19 1 0 0,-19-27-242 0 0,-1 0 1 0 0,1 0-1 0 0,0 0 1 0 0,0 0 0 0 0,0-1-1 0 0,0 0 1 0 0,1 0 0 0 0,0 0-1 0 0,9 3 1 0 0,-9-5-273 0 0,-1 0-1 0 0,1 0 1 0 0,-1 0 0 0 0,1 0 0 0 0,0-1-1 0 0,-1 0 1 0 0,1-1 0 0 0,0 1 0 0 0,-1-1-1 0 0,1 0 1 0 0,-1 0 0 0 0,7-3 0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1:00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229 176 1940 0 0,'-218'-97'17222'0'0,"217"97"-17171"0"0,1 0-1 0 0,-1 0 1 0 0,0 0-1 0 0,1-1 0 0 0,-1 1 1 0 0,1 0-1 0 0,-1-1 0 0 0,1 1 1 0 0,0 0-1 0 0,-1-1 0 0 0,1 1 1 0 0,-1 0-1 0 0,1-1 1 0 0,0 1-1 0 0,-1-1 0 0 0,1 1 1 0 0,0-1-1 0 0,-1 1 0 0 0,1-1 1 0 0,0 1-1 0 0,0-1 0 0 0,-1 1 1 0 0,1-1-1 0 0,0 1 1 0 0,0-1-1 0 0,0 1 0 0 0,0-1 1 0 0,0 1-1 0 0,0-1 0 0 0,0 1 1 0 0,0-1-1 0 0,0 0 1 0 0,13-14 810 0 0,25-2-459 0 0,8 6-1326 0 0,0 3 0 0 0,1 1 0 0 0,65 1 0 0 0,144 12-7397 0 0,-196-3 5284 0 0,-2-1-1593 0 0</inkml:trace>
  <inkml:trace contextRef="#ctx0" brushRef="#br0" timeOffset="1">1120 240 2148 0 0,'17'27'17845'0'0,"3"-38"-20265"0"0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1:01.2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1 367 1204 0 0,'0'-14'1889'0'0,"1"0"1"0"0,1 0-1 0 0,0 0 0 0 0,7-23 1 0 0,-4 22-984 0 0,1 0 0 0 0,0 1 1 0 0,1 0-1 0 0,11-19 0 0 0,-13 25-744 0 0,1 0-1 0 0,0 0 0 0 0,0 1 1 0 0,0-1-1 0 0,1 1 0 0 0,0 1 1 0 0,0-1-1 0 0,1 1 0 0 0,0 0 1 0 0,0 1-1 0 0,0 0 0 0 0,1 0 1 0 0,0 1-1 0 0,0 0 0 0 0,0 0 1 0 0,0 1-1 0 0,17-3 0 0 0,-19 6-176 0 0,0 0 0 0 0,0 0 0 0 0,0 0 0 0 0,0 1-1 0 0,0 0 1 0 0,0 1 0 0 0,0 0 0 0 0,0 0 0 0 0,0 0-1 0 0,-1 1 1 0 0,1 0 0 0 0,-1 0 0 0 0,0 0 0 0 0,0 1 0 0 0,0 0-1 0 0,0 0 1 0 0,-1 1 0 0 0,0 0 0 0 0,0 0 0 0 0,0 0-1 0 0,4 6 1 0 0,7 9-146 0 0,-1 0 1 0 0,-1 2-1 0 0,-1-1 0 0 0,16 36 0 0 0,-17-28 24 0 0,0 1 0 0 0,-2 0 0 0 0,7 34-1 0 0,-14-46 382 0 0,0 0 0 0 0,0 0 1 0 0,-2 1-1 0 0,-1-1 0 0 0,0 0 0 0 0,-5 32 0 0 0,6-49-208 0 0,-1-1 0 0 0,0 1 1 0 0,0-1-1 0 0,0 0 0 0 0,0 1 0 0 0,0-1 1 0 0,0 0-1 0 0,0 1 0 0 0,0-1 1 0 0,0 1-1 0 0,0-1 0 0 0,0 0 0 0 0,0 1 1 0 0,-1-1-1 0 0,1 1 0 0 0,0-1 1 0 0,0 0-1 0 0,0 1 0 0 0,0-1 0 0 0,-1 0 1 0 0,1 1-1 0 0,0-1 0 0 0,0 0 1 0 0,0 0-1 0 0,-1 1 0 0 0,1-1 0 0 0,0 0 1 0 0,-1 0-1 0 0,1 1 0 0 0,0-1 1 0 0,-1 0-1 0 0,1 0 0 0 0,0 0 0 0 0,-1 1 1 0 0,1-1-1 0 0,0 0 0 0 0,-1 0 1 0 0,1 0-1 0 0,-1 0 0 0 0,1 0 0 0 0,0 0 1 0 0,-1 0-1 0 0,1 0 0 0 0,0 0 1 0 0,-1 0-1 0 0,1 0 0 0 0,-1 0 0 0 0,1 0 1 0 0,0 0-1 0 0,-1 0 0 0 0,1 0 1 0 0,0 0-1 0 0,-1-1 0 0 0,1 1 0 0 0,0 0 1 0 0,-1 0-1 0 0,0-1 31 0 0,0 0 0 0 0,0 0 1 0 0,0 0-1 0 0,1 0 0 0 0,-1 0 0 0 0,0 0 0 0 0,0 0 0 0 0,1 0 1 0 0,-1-1-1 0 0,1 1 0 0 0,-1 0 0 0 0,1 0 0 0 0,0 0 0 0 0,-1-1 1 0 0,1 1-1 0 0,0-2 0 0 0,1-18 94 0 0,1 1 1 0 0,1-1-1 0 0,1 1 1 0 0,1 0-1 0 0,0 0 0 0 0,2 1 1 0 0,13-31-1 0 0,5 1-479 0 0,49-74-1 0 0,-54 92-116 0 0,3 0 0 0 0,34-36 0 0 0,-48 57-116 0 0,1 1 1 0 0,-1 0-1 0 0,2 1 0 0 0,-1 0 0 0 0,1 1 0 0 0,0 0 0 0 0,1 0 0 0 0,0 1 0 0 0,0 1 0 0 0,17-6 0 0 0,-22 10-502 0 0,0 0-1 0 0,-1 0 1 0 0,1 0 0 0 0,0 1-1 0 0,0 0 1 0 0,12 2-1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1:01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9 344 536 0 0,'23'28'10314'0'0,"35"-21"-4470"0"0,-20-7-6110 0 0,-1-2 0 0 0,68-12 0 0 0,-94 13 297 0 0,0-2 0 0 0,0 0 0 0 0,-1 0 0 0 0,1-1 0 0 0,-1 0 0 0 0,0-1 0 0 0,0 0 0 0 0,0 0 0 0 0,-1-1 0 0 0,1-1 0 0 0,-2 1 0 0 0,1-2 0 0 0,-1 1 0 0 0,9-11 0 0 0,-12 12 156 0 0,-1 0 1 0 0,-1 0 0 0 0,1-1-1 0 0,-1 1 1 0 0,0-1-1 0 0,-1 0 1 0 0,0 1 0 0 0,0-1-1 0 0,0 0 1 0 0,-1-1 0 0 0,0 1-1 0 0,0 0 1 0 0,-1 0-1 0 0,0 0 1 0 0,0-1 0 0 0,-1 1-1 0 0,0 0 1 0 0,0 0-1 0 0,0 0 1 0 0,-1 0 0 0 0,0 0-1 0 0,-1 0 1 0 0,1 1-1 0 0,-1-1 1 0 0,-1 1 0 0 0,-6-11-1 0 0,5 10-163 0 0,0 1 0 0 0,1 0 0 0 0,-2 0 0 0 0,1 0 0 0 0,-1 1-1 0 0,0-1 1 0 0,0 2 0 0 0,0-1 0 0 0,-1 1 0 0 0,0-1 0 0 0,0 2 0 0 0,0-1-1 0 0,0 1 1 0 0,0 0 0 0 0,-1 1 0 0 0,1 0 0 0 0,-1 0 0 0 0,0 0 0 0 0,0 1-1 0 0,1 0 1 0 0,-1 1 0 0 0,0 0 0 0 0,0 0 0 0 0,-12 2 0 0 0,8 1-25 0 0,-1 0 0 0 0,1 1 0 0 0,0 0 0 0 0,0 1 0 0 0,0 0 0 0 0,1 1 0 0 0,0 0 0 0 0,0 1 0 0 0,0 0 0 0 0,1 1 0 0 0,0 0 1 0 0,1 0-1 0 0,0 1 0 0 0,0 1 0 0 0,1-1 0 0 0,0 1 0 0 0,0 1 0 0 0,1-1 0 0 0,-10 23 0 0 0,11-20-24 0 0,0 0 0 0 0,1 0 0 0 0,1 1 0 0 0,0-1 0 0 0,1 1 0 0 0,1 0 0 0 0,0 0 0 0 0,1 0 0 0 0,0 0 0 0 0,1 1 0 0 0,1-1 0 0 0,0 0 0 0 0,1 0-1 0 0,0 0 1 0 0,1 0 0 0 0,1-1 0 0 0,9 24 0 0 0,-8-25-88 0 0,1-1-1 0 0,0 0 0 0 0,1 0 1 0 0,0-1-1 0 0,1 1 0 0 0,0-2 1 0 0,1 1-1 0 0,0-1 0 0 0,0 0 1 0 0,21 14-1 0 0,-16-14-256 0 0,0-1 0 0 0,1-1 0 0 0,0 0 0 0 0,1 0-1 0 0,0-2 1 0 0,0 0 0 0 0,26 4 0 0 0,-6-4-985 0 0,1-2-1 0 0,-1-2 0 0 0,1-1 0 0 0,-1-2 1 0 0,1-2-1 0 0,-1-1 0 0 0,40-11 1 0 0,-17 1-2738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1:02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395 328 1040 0 0,'4'-1'1463'0'0,"5"-3"-392"0"0,0-1-1 0 0,-1 0 1 0 0,1 0-1 0 0,-1-1 1 0 0,11-10 0 0 0,-11 9-720 0 0,-1-1 1 0 0,0 0 0 0 0,-1 0 0 0 0,0-1-1 0 0,7-12 1 0 0,-13 21-351 0 0,8-13 430 0 0,-1 1 0 0 0,-1-1 0 0 0,0 0 0 0 0,-1-1 0 0 0,5-21 0 0 0,-9 31-344 0 0,0 0-1 0 0,-1 0 0 0 0,0 1 1 0 0,0-1-1 0 0,0 0 1 0 0,0 0-1 0 0,-1 1 0 0 0,0-1 1 0 0,1 0-1 0 0,-1 0 1 0 0,0 1-1 0 0,-1-1 1 0 0,1 1-1 0 0,-1-1 0 0 0,0 1 1 0 0,1 0-1 0 0,-1 0 1 0 0,-1-1-1 0 0,1 1 1 0 0,0 0-1 0 0,-1 1 0 0 0,0-1 1 0 0,1 0-1 0 0,-1 1 1 0 0,0 0-1 0 0,-6-4 0 0 0,-1 1 15 0 0,1 0 0 0 0,-1 1 0 0 0,1 0-1 0 0,-1 1 1 0 0,0 0 0 0 0,0 1-1 0 0,-1 0 1 0 0,1 0 0 0 0,0 1-1 0 0,-1 1 1 0 0,1 0 0 0 0,-1 0 0 0 0,1 1-1 0 0,-13 2 1 0 0,-4 2 76 0 0,0 0 1 0 0,1 2 0 0 0,0 2-1 0 0,-31 13 1 0 0,42-16-132 0 0,1 1 1 0 0,0 1-1 0 0,0 0 1 0 0,1 1-1 0 0,0 1 1 0 0,0 0-1 0 0,1 0 1 0 0,1 1-1 0 0,-20 25 1 0 0,27-31-75 0 0,0 0-1 0 0,1 0 1 0 0,0 1-1 0 0,0-1 1 0 0,1 1 0 0 0,-1 0-1 0 0,1-1 1 0 0,1 1-1 0 0,-1 0 1 0 0,1 1-1 0 0,0-1 1 0 0,0 0 0 0 0,1 0-1 0 0,-1 0 1 0 0,1 1-1 0 0,1-1 1 0 0,-1 0 0 0 0,1 0-1 0 0,0 0 1 0 0,1 0-1 0 0,0 0 1 0 0,-1 0-1 0 0,2 0 1 0 0,-1 0 0 0 0,1-1-1 0 0,0 1 1 0 0,0-1-1 0 0,5 7 1 0 0,-3-5-37 0 0,0 0 0 0 0,1-1 0 0 0,0 1 1 0 0,0-1-1 0 0,0 0 0 0 0,1-1 0 0 0,0 0 0 0 0,0 0 1 0 0,0 0-1 0 0,1-1 0 0 0,-1 0 0 0 0,1 0 0 0 0,0-1 0 0 0,0 0 1 0 0,1 0-1 0 0,-1-1 0 0 0,0 0 0 0 0,15 1 0 0 0,-15-3 100 0 0,-1 0 0 0 0,1 0-1 0 0,-1-1 1 0 0,1 0 0 0 0,-1 0-1 0 0,0-1 1 0 0,1 0-1 0 0,-1 0 1 0 0,0-1 0 0 0,0 0-1 0 0,-1 0 1 0 0,1-1 0 0 0,0 1-1 0 0,-1-2 1 0 0,0 1 0 0 0,0-1-1 0 0,0 1 1 0 0,-1-2 0 0 0,0 1-1 0 0,0 0 1 0 0,0-1 0 0 0,4-7-1 0 0,58-104 1999 0 0,-37 60-262 0 0,-22 67-1673 0 0,-7-9-95 0 0,0 0 0 0 0,0-1 0 0 0,0 1 1 0 0,0 0-1 0 0,0 0 0 0 0,0 1 0 0 0,0-1 1 0 0,0 0-1 0 0,0 0 0 0 0,-1 0 0 0 0,1 1 1 0 0,0 1-1 0 0,146 521-558 0 0,-145-519 553 0 0,39 156-108 0 0,-35-131 105 0 0,-1 1-1 0 0,-2-1 0 0 0,0 44 0 0 0,-3-67 20 0 0,-1-1 0 0 0,1 1 1 0 0,-1 0-1 0 0,-1-1 0 0 0,1 1 1 0 0,-1-1-1 0 0,0 0 0 0 0,0 0 1 0 0,-1 1-1 0 0,0-1 0 0 0,0-1 0 0 0,-5 7 1 0 0,5-8-5 0 0,0-1 0 0 0,0 0 0 0 0,0 0 0 0 0,0 0 0 0 0,-1 0 0 0 0,1 0 0 0 0,-1-1 0 0 0,0 0 0 0 0,0 1 0 0 0,0-2-1 0 0,0 1 1 0 0,0 0 0 0 0,0-1 0 0 0,0 0 0 0 0,-1 0 0 0 0,1 0 0 0 0,-1 0 0 0 0,-7 0 0 0 0,-7-1 92 0 0,1-1-1 0 0,0-1 0 0 0,0 0 0 0 0,0-2 1 0 0,0 0-1 0 0,1-1 0 0 0,-1 0 1 0 0,1-1-1 0 0,0-2 0 0 0,1 1 1 0 0,0-2-1 0 0,0 0 0 0 0,-27-21 0 0 0,39 27-72 0 0,1 0 0 0 0,0 0 0 0 0,0 0 0 0 0,0 0 0 0 0,0 0 0 0 0,0 0 0 0 0,1-1 0 0 0,-1 1 0 0 0,1-1-1 0 0,0 0 1 0 0,0 0 0 0 0,0 0 0 0 0,1 0 0 0 0,-1 0 0 0 0,1 0 0 0 0,0 0 0 0 0,0 0 0 0 0,1 0 0 0 0,-1-1 0 0 0,1 1 0 0 0,0 0-1 0 0,0-1 1 0 0,0 1 0 0 0,1 0 0 0 0,-1 0 0 0 0,1-1 0 0 0,0 1 0 0 0,0 0 0 0 0,1 0 0 0 0,-1 0 0 0 0,1 0 0 0 0,0 0-1 0 0,0 0 1 0 0,0 1 0 0 0,1-1 0 0 0,-1 1 0 0 0,1-1 0 0 0,4-4 0 0 0,15-15-265 0 0,0 1 0 0 0,2 2 0 0 0,0 0 0 0 0,1 1 0 0 0,49-27 1 0 0,147-60-3083 0 0,-42 40-975 0 0,-57 29-2762 0 0,-81 25 1803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1:02.7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31 2408 0 0,'13'-16'16069'0'0,"-9"1"-14404"0"0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31:03.1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33 107 2052 0 0,'-11'-24'3280'0'0,"7"16"-2176"0"0,0 0 1 0 0,0 0-1 0 0,1 0 0 0 0,-3-13 0 0 0,5 20-1035 0 0,1 0 0 0 0,0 0-1 0 0,0 0 1 0 0,0 0 0 0 0,0 0 0 0 0,0 0-1 0 0,0 0 1 0 0,0 0 0 0 0,0 0 0 0 0,1 0-1 0 0,-1 0 1 0 0,0 0 0 0 0,1 0 0 0 0,-1 0-1 0 0,0 0 1 0 0,1 0 0 0 0,-1 0 0 0 0,1 0 0 0 0,0 0-1 0 0,-1 1 1 0 0,1-1 0 0 0,0 0 0 0 0,-1 0-1 0 0,1 1 1 0 0,0-1 0 0 0,0 0 0 0 0,-1 1-1 0 0,1-1 1 0 0,0 1 0 0 0,0-1 0 0 0,0 1-1 0 0,0-1 1 0 0,0 1 0 0 0,0 0 0 0 0,0-1 0 0 0,0 1-1 0 0,0 0 1 0 0,0 0 0 0 0,0 0 0 0 0,0 0-1 0 0,0 0 1 0 0,0 0 0 0 0,0 0 0 0 0,0 0-1 0 0,0 0 1 0 0,1 1 0 0 0,6-1 131 0 0,-1 1-1 0 0,0 0 1 0 0,0 1 0 0 0,13 3-1 0 0,10 8 20 0 0,-1 0-1 0 0,-1 2 1 0 0,0 1-1 0 0,-2 1 0 0 0,1 2 1 0 0,-2 0-1 0 0,38 39 1 0 0,-24-18-141 0 0,-1 3 1 0 0,-3 1-1 0 0,45 71 1 0 0,-53-70-72 0 0,-2 0-1 0 0,-2 2 1 0 0,-2 0-1 0 0,28 95 1 0 0,-41-109 54 0 0,-1 0 0 0 0,-2 1 0 0 0,-1-1 1 0 0,-2 1-1 0 0,-1 0 0 0 0,-2 0 0 0 0,-1 0 0 0 0,-10 51 0 0 0,-1-29 492 0 0,-3-2-1 0 0,-2 0 0 0 0,-3-1 1 0 0,-2-1-1 0 0,-2-1 0 0 0,-62 92 1 0 0,5-30 1362 0 0,-159 168 0 0 0,187-218-1885 0 0,-5 5-2474 0 0,16-28-4905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31:24.912"/>
    </inkml:context>
    <inkml:brush xml:id="br0">
      <inkml:brushProperty name="width" value="0.2" units="cm"/>
      <inkml:brushProperty name="height" value="0.2" units="cm"/>
      <inkml:brushProperty name="color" value="#F6630D"/>
      <inkml:brushProperty name="ignorePressure" value="1"/>
    </inkml:brush>
  </inkml:definitions>
  <inkml:trace contextRef="#ctx0" brushRef="#br0">1 0,'0'0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3:58.5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392 194 644 0 0,'0'-13'5558'0'0,"-1"10"-5273"0"0,1 0 0 0 0,1-1 0 0 0,-1 1 0 0 0,0 0 0 0 0,1 0 0 0 0,0 0 0 0 0,-1 0 0 0 0,1 0 0 0 0,0 0 0 0 0,1 0 0 0 0,-1 0 0 0 0,1 0 0 0 0,-1 0 0 0 0,1 0 0 0 0,0 1 0 0 0,0-1 0 0 0,4-3 0 0 0,15-23 670 0 0,-11 14-315 0 0,-9 14-434 0 0,14-41 1866 0 0,-15 40-1826 0 0,-1-7-18 0 0,1 8-213 0 0,0 0 0 0 0,0 0 0 0 0,0 1 0 0 0,0-1-1 0 0,0 0 1 0 0,-1 0 0 0 0,1 0 0 0 0,0 0 0 0 0,0 1 0 0 0,0-1 0 0 0,-1 0 0 0 0,1 0 0 0 0,-1 0 0 0 0,1 1-1 0 0,0-1 1 0 0,-1 0 0 0 0,1 1 0 0 0,-1-1 0 0 0,1 0 0 0 0,-1 1 0 0 0,0-1 0 0 0,1 1 0 0 0,-1-1 0 0 0,0 1-1 0 0,1-1 1 0 0,-1 1 0 0 0,0-1 0 0 0,0 1 0 0 0,1 0 0 0 0,-2-1 0 0 0,-10-1 62 0 0,0 0 1 0 0,0 2-1 0 0,0-1 1 0 0,-1 1-1 0 0,1 1 1 0 0,0 0-1 0 0,0 1 0 0 0,1 0 1 0 0,-1 1-1 0 0,0 0 1 0 0,1 1-1 0 0,-1 0 1 0 0,-19 11-1 0 0,9-4 37 0 0,0 2 0 0 0,1 0 0 0 0,1 2 0 0 0,0 0 0 0 0,-32 32 0 0 0,42-36-74 0 0,-1 1-1 0 0,2 0 1 0 0,-1 1 0 0 0,2 0 0 0 0,0 0-1 0 0,0 1 1 0 0,2 0 0 0 0,-1 0 0 0 0,2 0-1 0 0,0 1 1 0 0,0 0 0 0 0,2 0-1 0 0,-3 20 1 0 0,5-25-54 0 0,1 1 0 0 0,0-1 0 0 0,0 1 0 0 0,1-1 0 0 0,1 1 0 0 0,0-1 0 0 0,0 0 0 0 0,1 0 0 0 0,0 0 0 0 0,1 0 0 0 0,0 0 0 0 0,0-1 0 0 0,1 1 0 0 0,0-1 0 0 0,1 0 0 0 0,0-1 0 0 0,1 0-1 0 0,-1 0 1 0 0,2 0 0 0 0,11 10 0 0 0,-5-7-128 0 0,1 0 0 0 0,0 0 0 0 0,1-2 0 0 0,0 0 0 0 0,0-1 0 0 0,1 0-1 0 0,0-2 1 0 0,21 6 0 0 0,-29-9 90 0 0,-1-1-1 0 0,1 0 1 0 0,-1-1-1 0 0,1 0 0 0 0,0 0 1 0 0,-1-1-1 0 0,1 0 1 0 0,0 0-1 0 0,0-1 1 0 0,-1 0-1 0 0,1-1 1 0 0,-1 0-1 0 0,1 0 0 0 0,-1-1 1 0 0,0 0-1 0 0,0 0 1 0 0,0-1-1 0 0,0 0 1 0 0,9-7-1 0 0,-12 6 99 0 0,0 0 0 0 0,0-1 0 0 0,-1 1 0 0 0,1-1-1 0 0,-1 0 1 0 0,-1-1 0 0 0,1 1 0 0 0,-1-1 0 0 0,0 1 0 0 0,0-1 0 0 0,-1 0-1 0 0,0 0 1 0 0,0 0 0 0 0,-1 0 0 0 0,0 0 0 0 0,0 0 0 0 0,-1-1 0 0 0,1 1-1 0 0,-2-9 1 0 0,0-4 404 0 0,-1 0 0 0 0,-1-1 0 0 0,-1 1 0 0 0,-1 1 0 0 0,-12-33-1 0 0,-8-4 354 0 0,16 38-563 0 0,2 1-1 0 0,-1-1 1 0 0,2 0-1 0 0,-6-25 1 0 0,12 40-235 0 0,0 1 1 0 0,0-1 0 0 0,-1 1 0 0 0,2-1 0 0 0,-1 1 0 0 0,0-1 0 0 0,0 1-1 0 0,1-1 1 0 0,-1 1 0 0 0,1-1 0 0 0,0 1 0 0 0,0-1 0 0 0,0 1-1 0 0,0 0 1 0 0,0 0 0 0 0,0 0 0 0 0,1-1 0 0 0,-1 1 0 0 0,3-2-1 0 0,0 0-19 0 0,0 0-1 0 0,0 1 0 0 0,0 0 0 0 0,0 0 1 0 0,1 0-1 0 0,0 1 0 0 0,-1 0 0 0 0,1-1 0 0 0,5 0 1 0 0,5-2-114 0 0,1 1 1 0 0,0 1 0 0 0,0 0 0 0 0,0 2 0 0 0,20-1 0 0 0,-22 2 9 0 0,0 1 0 0 0,0 0 0 0 0,0 1 0 0 0,0 0 0 0 0,0 1 0 0 0,-1 1 0 0 0,1 0 0 0 0,-1 1 0 0 0,0 1 0 0 0,0 0 0 0 0,23 15-1 0 0,-27-14 75 0 0,0 0-1 0 0,-1 0 1 0 0,0 1-1 0 0,0 0 1 0 0,-1 0-1 0 0,0 1 1 0 0,0 0-1 0 0,-1 0 1 0 0,0 0-1 0 0,-1 1 1 0 0,0 0-1 0 0,0 0 1 0 0,-1 1-1 0 0,-1-1 1 0 0,4 19-1 0 0,-2 3 28 0 0,-2 0 0 0 0,-2 0-1 0 0,-1 0 1 0 0,-1 1-1 0 0,-9 47 1 0 0,0 16 26 0 0,1-37 245 0 0,9-57-238 0 0,3-16 3 0 0,11-29 50 0 0,2 0 1 0 0,2 1-1 0 0,2 1 0 0 0,28-44 1 0 0,-31 59 13 0 0,1 0 0 0 0,2 1 0 0 0,0 0 0 0 0,2 2 0 0 0,0 1 0 0 0,51-38 0 0 0,-63 53-96 0 0,0 0-1 0 0,0 1 1 0 0,1 1 0 0 0,0 0 0 0 0,0 0-1 0 0,1 1 1 0 0,-1 1 0 0 0,1 0 0 0 0,23-3-1 0 0,-30 5-14 0 0,1 1 0 0 0,-1 0 0 0 0,1 0-1 0 0,-1 1 1 0 0,1-1 0 0 0,-1 1-1 0 0,1 1 1 0 0,-1-1 0 0 0,0 1 0 0 0,0 0-1 0 0,0 0 1 0 0,0 0 0 0 0,0 1-1 0 0,0-1 1 0 0,0 1 0 0 0,-1 0 0 0 0,0 1-1 0 0,1-1 1 0 0,-1 1 0 0 0,0 0 0 0 0,-1 0-1 0 0,1 0 1 0 0,-1 1 0 0 0,4 5-1 0 0,8 19-173 0 0,-2 0-1 0 0,-1 1 0 0 0,-1 1 1 0 0,-1 0-1 0 0,8 47 0 0 0,4 14-13 0 0,-12-60-30 0 0,0-1 0 0 0,29 58-1 0 0,-33-78-301 0 0,1 1 0 0 0,0-2 0 0 0,0 1 0 0 0,1-1-1 0 0,0 0 1 0 0,1-1 0 0 0,0 0 0 0 0,0 0-1 0 0,1-1 1 0 0,18 12 0 0 0,-9-11-2852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2:42.0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42 194 512 0 0,'-41'-66'17219'0'0,"47"56"-16610"0"0,23 0-525 0 0,0 1 0 0 0,1 2 0 0 0,0 1 0 0 0,60-4 0 0 0,0-1-116 0 0,-25 0-322 0 0,104-17 127 0 0,-57 4-4177 0 0,-103 22 3305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2:42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 1 128 0 0,'-3'0'3052'0'0,"-27"2"3358"0"0,35 34-3409 0 0,24 174 648 0 0,4 25-2317 0 0,7 125-256 0 0,-36-293-753 0 0,-4-65-315 0 0,-1 0-1 0 0,1 0 1 0 0,0-1-1 0 0,-1 1 1 0 0,0 0-1 0 0,1-1 1 0 0,-1 1 0 0 0,0-1-1 0 0,0 1 1 0 0,0-1-1 0 0,0 1 1 0 0,0-1-1 0 0,0 1 1 0 0,0-1 0 0 0,0 0-1 0 0,0 0 1 0 0,-1 1-1 0 0,1-1 1 0 0,-1 0-1 0 0,1 0 1 0 0,-1-1 0 0 0,-1 2-1 0 0,-36 15 25 0 0,31-15-33 0 0,-5 2 48 0 0,0 0-1 0 0,0-1 1 0 0,0 0-1 0 0,-20 1 1 0 0,27-4-11 0 0,3 1 37 0 0,-10-1 562 0 0,44-9-586 0 0,-1 2-1 0 0,1 0 0 0 0,0 2 1 0 0,35-1-1 0 0,-4 0-142 0 0,62-6-331 0 0,23-3-1287 0 0,-53-3-2346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2:43.2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343 30 1536 0 0,'-8'-29'9306'0'0,"8"46"-8314"0"0,-2 0 1 0 0,-4 23 0 0 0,-1 16-23 0 0,-8 63 723 0 0,-44 172 0 0 0,-58 108 64 0 0,103-355-1604 0 0,-97 322 722 0 0,107-337-3581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2:44.2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1 254 1172 0 0,'2'-20'11861'0'0,"2"30"-11311"0"0,0 1 0 0 0,-2-1 0 0 0,1 1 0 0 0,-1-1 0 0 0,1 21 0 0 0,-3 62 607 0 0,-1-49-597 0 0,10 226 1544 0 0,-4-137-1288 0 0,22 166 380 0 0,-27-300-1191 0 0,0 1 0 0 0,0 0 0 0 0,0 0 0 0 0,0 0 0 0 0,0 0-1 0 0,0 0 1 0 0,0 0 0 0 0,0 0 0 0 0,0 0 0 0 0,0 0 0 0 0,0 0 0 0 0,0 0 0 0 0,0 0 0 0 0,0 0-1 0 0,0 0 1 0 0,0 0 0 0 0,1 0 0 0 0,-1 0 0 0 0,0 0 0 0 0,0 0 0 0 0,0 0 0 0 0,0 0 0 0 0,0 0-1 0 0,0 0 1 0 0,0 0 0 0 0,0 0 0 0 0,0 0 0 0 0,0 0 0 0 0,0 0 0 0 0,0 0 0 0 0,0 0 0 0 0,1 0 0 0 0,-1 0-1 0 0,0 0 1 0 0,0 0 0 0 0,0 0 0 0 0,0 0 0 0 0,0 0 0 0 0,0 0 0 0 0,0 0 0 0 0,0 0 0 0 0,0 0-1 0 0,0 0 1 0 0,0 0 0 0 0,0 0 0 0 0,0 0 0 0 0,0 0 0 0 0,0 0 0 0 0,0 1 0 0 0,0-1 0 0 0,5-13 27 0 0,1-11-60 0 0,-4-62-62 0 0,-4 0 0 0 0,-4 0 0 0 0,-17-90-1 0 0,19 148 83 0 0,-13-99-28 0 0,0-159 0 0 0,17 270 46 0 0,1 1-1 0 0,1-1 0 0 0,0 1 0 0 0,1-1 0 0 0,1 1 0 0 0,0 0 1 0 0,1 0-1 0 0,12-24 0 0 0,-13 33-29 0 0,-1 0 1 0 0,1 1-1 0 0,0-1 0 0 0,0 1 0 0 0,0 0 1 0 0,1 0-1 0 0,0 1 0 0 0,0-1 0 0 0,0 1 1 0 0,1 0-1 0 0,-1 1 0 0 0,1-1 0 0 0,0 1 1 0 0,0 0-1 0 0,0 0 0 0 0,0 1 0 0 0,0 0 1 0 0,1 0-1 0 0,-1 0 0 0 0,1 1 0 0 0,-1 0 1 0 0,1 1-1 0 0,0-1 0 0 0,10 1 0 0 0,-6 1-24 0 0,-1 1-1 0 0,0 0 1 0 0,0 0-1 0 0,0 1 1 0 0,0 0-1 0 0,0 0 1 0 0,-1 1-1 0 0,0 1 1 0 0,1-1-1 0 0,-1 1 1 0 0,-1 1-1 0 0,1 0 0 0 0,-1 0 1 0 0,0 1-1 0 0,8 8 1 0 0,3 7-22 0 0,0 0 1 0 0,-1 1-1 0 0,-1 0 1 0 0,-1 2-1 0 0,23 48 1 0 0,-34-60 47 0 0,0 1 1 0 0,0-1-1 0 0,-1 1 1 0 0,-1-1-1 0 0,0 1 1 0 0,-1 0-1 0 0,0 0 1 0 0,-1 1-1 0 0,-1-1 1 0 0,0 0-1 0 0,-1 0 1 0 0,-1 0-1 0 0,0 0 1 0 0,-4 14 0 0 0,2-18 13 0 0,1 0 1 0 0,-2 0-1 0 0,1 0 1 0 0,-1-1-1 0 0,-1 0 1 0 0,0 0 0 0 0,0-1-1 0 0,0 0 1 0 0,-1 0-1 0 0,-1 0 1 0 0,1-1 0 0 0,-1 0-1 0 0,-14 10 1 0 0,11-10-17 0 0,-1 1 0 0 0,0-2 1 0 0,-1 0-1 0 0,1 0 1 0 0,-1-1-1 0 0,0-1 0 0 0,-1 0 1 0 0,1-1-1 0 0,-25 3 0 0 0,-16-7-298 0 0,51 0 213 0 0,-21-1-879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2:58.6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91 169 388 0 0,'0'0'4374'0'0,"-19"-22"-2005"0"0,14 18-2299 0 0,3 3 32 0 0,-20-21 300 0 0,20 20-351 0 0,-33-26 292 0 0,34 27-113 0 0,1 1-215 0 0,0 0 0 0 0,-1 0 0 0 0,1-1 0 0 0,0 1-1 0 0,-1 0 1 0 0,1-1 0 0 0,0 1 0 0 0,0 0-1 0 0,-1-1 1 0 0,1 1 0 0 0,0 0 0 0 0,0-1-1 0 0,0 1 1 0 0,-1 0 0 0 0,1-1 0 0 0,0 1 0 0 0,0 0-1 0 0,0-1 1 0 0,0 1 0 0 0,0-1 0 0 0,0 1-1 0 0,0 0 1 0 0,0-1 0 0 0,0 1 0 0 0,0-1 0 0 0,0 1-1 0 0,0 0 1 0 0,0-1 0 0 0,0 1 0 0 0,0-1-1 0 0,0 1 1 0 0,1 0 0 0 0,-1-1 0 0 0,0 1-1 0 0,0 0 1 0 0,0-1 0 0 0,0 1 0 0 0,1 0 0 0 0,-1-1-1 0 0,0 1 1 0 0,1 0 0 0 0,-1 0 0 0 0,0-1-1 0 0,0 1 1 0 0,1 0 0 0 0,-1 0 0 0 0,0-1-1 0 0,1 1 1 0 0,-1 0 0 0 0,1 0 0 0 0,-1 0 0 0 0,1-1-1 0 0,24-6 47 0 0,-18 6 28 0 0,-5 0-74 0 0,1 0 0 0 0,96-12 2 0 0,64-9 116 0 0,-152 19-126 0 0,40-4-16 0 0,9-1 11 0 0,-57 8 6 0 0,58-9-31 0 0,-32 11-7 0 0,-26-2 33 0 0,17 8-91 0 0,-19-7 111 0 0,-8 17-11 0 0,0-11-9 0 0,-1-1-1 0 0,1-1 1 0 0,-1 0 0 0 0,0 0-1 0 0,-1 0 1 0 0,1-1 0 0 0,-16 5-1 0 0,-10 6-10 0 0,7-4 18 0 0,13-5-22 0 0,28-16-19 0 0,-12 9 41 0 0,0 1-14 0 0,0 0 0 0 0,0 0 1 0 0,0 0-1 0 0,0-1 0 0 0,-1 1 1 0 0,1-1-1 0 0,0 1 0 0 0,0-1 1 0 0,0 0-1 0 0,2-1 0 0 0,0 0 4 0 0,1 0 0 0 0,-1 1 0 0 0,0-1 0 0 0,0 1 0 0 0,1 0 0 0 0,-1 0 0 0 0,8 0 0 0 0,-9 1 22 0 0,2-3-42 0 0,6 3 9 0 0,12 3-86 0 0,-22-3 83 0 0,1 0 0 0 0,-1 0 0 0 0,0 1 0 0 0,0-1 0 0 0,1 0 0 0 0,-1 1 0 0 0,0-1 0 0 0,0 1 0 0 0,0-1 0 0 0,0 1 0 0 0,0 0 0 0 0,0-1 0 0 0,2 2-1 0 0,-2-1 5 0 0,0 2-154 0 0,-1 0 63 0 0,1-1 0 0 0,-1 1-1 0 0,0-1 1 0 0,0 1 0 0 0,0 0-1 0 0,0-1 1 0 0,-1 6 0 0 0,-52 8-337 0 0,51-15 425 0 0,-29 2-26 0 0,29-3 33 0 0,-1 0-1 0 0,-9 0 6 0 0,9 0 19 0 0,22-1-56 0 0,24-4-80 0 0,-41 4 158 0 0,28-6-272 0 0,-20 6 119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3:37.8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8 932 0 0,'-22'-8'7536'0'0,"20"10"-7527"0"0,-1-1 0 0 0,1 1 0 0 0,-1 0 0 0 0,1 0 0 0 0,-1 0 0 0 0,1 0-1 0 0,0 0 1 0 0,0 1 0 0 0,0-1 0 0 0,-3 6 0 0 0,4-7 110 0 0,2 2-47 0 0,-1-2-57 0 0,0 0 0 0 0,0-1-1 0 0,0 1 1 0 0,1 0-1 0 0,-1 0 1 0 0,0-1 0 0 0,0 1-1 0 0,1 0 1 0 0,-1 0-1 0 0,0-1 1 0 0,1 1 0 0 0,-1 0-1 0 0,0-1 1 0 0,1 1 0 0 0,-1-1-1 0 0,1 1 1 0 0,-1-1-1 0 0,1 1 1 0 0,-1 0 0 0 0,1-1-1 0 0,1 1 1 0 0,13 5 58 0 0,1-1 0 0 0,-1 0 1 0 0,1-1-1 0 0,0-1 0 0 0,1-1 1 0 0,24 1-1 0 0,-10 0 13 0 0,1194 90 241 0 0,-392-36-236 0 0,139 14 88 0 0,157 16-255 0 0,2-48-75 0 0,-556-34 119 0 0,348-3 71 0 0,-545-9 429 0 0,-343 5-336 0 0,-32 2-93 0 0,19 1-830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2:43:39.7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0 424 136,'0'0'1294,"11"-28"1864,3-5-463,-14 31-2456,8-8 61,10 3-246,0 0 1,0 0-1,0 2 1,1 0-1,0 2 1,-1 0-1,23-1 1,9-2-12,657-62 333,-398 45-342,-12 2-32,231-25 63,-228 5-48,231-29-17,-471 63 124,298-21 99,-188 42-437,-15-2 133,-85-5 181,-68-7-172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2:43:40.5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67 992,'0'-12'3152,"0"9"-2941,0 0 0,0 0 0,0 1 0,0-1 0,1 0 0,-1 0 0,1 1 0,0-1 0,0 0 0,0 1 0,0-1 0,0 1-1,1-1 1,-1 1 0,3-3 0,-3 4-178,1 0 0,-1 0 1,1 0-1,-1 0 0,1 0 0,0 0 0,-1 1 0,1-1 0,0 1 0,-1-1 0,1 1 0,0-1 1,0 1-1,0 0 0,-1 0 0,1 0 0,0 0 0,0 0 0,-1 1 0,1-1 0,0 0 0,0 1 1,-1-1-1,1 1 0,0 0 0,-1-1 0,3 2 0,18 9 92,-1 2-1,0 0 0,-1 1 1,30 26-1,9 7 55,13 4 21,2-3 0,134 63 1,-188-105-629,3-10-4376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2:43:40.8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423 19 420,'-10'-10'2917,"10"9"-2812,-1 1 0,0-1 0,1 0 0,-1 1 0,0-1-1,0 0 1,0 1 0,1-1 0,-1 1 0,0-1 0,0 1 0,0 0 0,0-1 0,0 1 0,0 0 0,0 0-1,0 0 1,0-1 0,0 1 0,0 0 0,0 0 0,-1 1 0,1-1-55,0 1 0,0 0 0,0 0 0,0 0 0,0 0 1,0 0-1,0 0 0,0 0 0,1 0 0,-1 0 0,0 1 0,1-1 0,-1 0 0,1 0 1,-1 1-1,1-1 0,-1 0 0,1 2 0,-21 61 679,-3 0 1,-39 70-1,-75 114-202,95-175-320,14-27-219,-10 20-144,18-21-3424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3:42.0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67 556 0 0,'-17'-22'6141'0'0,"-7"-22"-1125"0"0,28 46-4998 0 0,1 0-1 0 0,-1 0 1 0 0,0 0 0 0 0,0 0-1 0 0,-1 1 1 0 0,1 0 0 0 0,0 0 0 0 0,-1 0-1 0 0,0 0 1 0 0,0 0 0 0 0,0 1-1 0 0,3 3 1 0 0,2 3-3 0 0,168 183 399 0 0,-34-35-188 0 0,-10 6 41 0 0,-65-76-1595 0 0,-63-77-908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3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787 19 2012 0 0,'-3'0'1536'0'0,"-71"-17"8439"0"0,60 16-7210 0 0,13 1-2675 0 0,0 0 0 0 0,1 0 0 0 0,-1-1 0 0 0,0 1 1 0 0,0 0-1 0 0,0 0 0 0 0,0 0 0 0 0,0 1 0 0 0,1-1 0 0 0,-1 0 1 0 0,0 0-1 0 0,0 0 0 0 0,0 0 0 0 0,1 1 0 0 0,-1-1 0 0 0,0 0 0 0 0,-1 2 1 0 0,-7 22 533 0 0,1 18-222 0 0,2 0-1 0 0,1 0 1 0 0,3 71-1 0 0,1-35-291 0 0,3 275-515 0 0,-2 40 562 0 0,0-363 130 0 0,-2 0 0 0 0,-2 0 1 0 0,0-1-1 0 0,-13 43 1 0 0,15-66-216 0 0,0 1-1 0 0,0-1 1 0 0,-1 1 0 0 0,0-1 0 0 0,0 0 0 0 0,-1 0-1 0 0,0 0 1 0 0,0-1 0 0 0,0 1 0 0 0,-1-1-1 0 0,1 0 1 0 0,-1 0 0 0 0,-1 0 0 0 0,1-1-1 0 0,0 0 1 0 0,-1 0 0 0 0,0 0 0 0 0,0-1 0 0 0,0 0-1 0 0,-1 0 1 0 0,1 0 0 0 0,-1-1 0 0 0,1 0-1 0 0,-15 2 1 0 0,3-3 33 0 0,0 0-1 0 0,-1-1 1 0 0,1-1 0 0 0,0-1-1 0 0,0 0 1 0 0,0-1 0 0 0,-30-10-1 0 0,15 2-101 0 0,1-1 0 0 0,0-2 0 0 0,-34-21-1 0 0,51 27-274 0 0,1-1 0 0 0,1-1-1 0 0,-1 0 1 0 0,2-1 0 0 0,-20-21-1 0 0,25 23-638 0 0,0 1-1 0 0,1-1 1 0 0,-9-18 0 0 0,11 19-583 0 0,1-1 1 0 0,0 1 0 0 0,0-1-1 0 0,1 1 1 0 0,-2-12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3:58.9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33 196 1492 0 0,'-2'-9'830'0'0,"0"-1"0"0"0,1 1-1 0 0,0 0 1 0 0,1 0 0 0 0,0-1-1 0 0,0 1 1 0 0,1 0 0 0 0,0 0 0 0 0,1 0-1 0 0,4-14 1 0 0,-5 18-679 0 0,1 0 0 0 0,0 1 0 0 0,1-1 0 0 0,-1 0 0 0 0,1 1 0 0 0,0 0 0 0 0,0-1 0 0 0,1 1 0 0 0,-1 0 0 0 0,1 1 0 0 0,0-1 0 0 0,0 1 0 0 0,0-1 0 0 0,0 1 0 0 0,1 0-1 0 0,-1 1 1 0 0,1-1 0 0 0,0 1 0 0 0,-1 0 0 0 0,9-2 0 0 0,-12 3-147 0 0,0 1-1 0 0,0 0 1 0 0,0-1 0 0 0,0 1-1 0 0,0 0 1 0 0,0 0-1 0 0,0 0 1 0 0,0 0-1 0 0,0 0 1 0 0,1 0-1 0 0,-1 0 1 0 0,0 0 0 0 0,0 0-1 0 0,0 0 1 0 0,0 1-1 0 0,0-1 1 0 0,0 0-1 0 0,0 1 1 0 0,0-1 0 0 0,0 1-1 0 0,0-1 1 0 0,0 1-1 0 0,0-1 1 0 0,1 2-1 0 0,-1-1 8 0 0,0 1 0 0 0,0 0 0 0 0,0-1 0 0 0,0 1-1 0 0,0 0 1 0 0,0 0 0 0 0,-1-1 0 0 0,1 1 0 0 0,-1 0 0 0 0,1 0-1 0 0,-1 0 1 0 0,1 3 0 0 0,-1 6 34 0 0,0 0 1 0 0,0 0-1 0 0,-1 0 0 0 0,-4 15 0 0 0,-58 219 355 0 0,35-145 454 0 0,-21 130 1 0 0,44-198-622 0 0,2 1 1 0 0,2 0-1 0 0,0 0 1 0 0,3 0-1 0 0,0-1 1 0 0,2 1-1 0 0,2-1 1 0 0,11 39-1 0 0,-11-54-299 0 0,1 1-1 0 0,1-2 1 0 0,0 1 0 0 0,1-1-1 0 0,1-1 1 0 0,0 1 0 0 0,2-2-1 0 0,23 26 1 0 0,-24-30-570 0 0,0 0 0 0 0,1-1 1 0 0,0 0-1 0 0,23 13 0 0 0,-26-17-354 0 0,1-1-1 0 0,0 0 1 0 0,-1-1-1 0 0,1 1 1 0 0,1-2-1 0 0,-1 0 1 0 0,14 2-1 0 0,-3-4-3360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3:42.4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462 34 108 0 0,'-7'-34'7524'0'0,"1"45"-7008"0"0,1 1 0 0 0,0-1-1 0 0,-6 25 1 0 0,-1 3 36 0 0,-32 66 359 0 0,-72 127 0 0 0,-81 85-512 0 0,163-265-1092 0 0,10-14-5760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43:44.3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0 896 364 0 0,'1'-29'10334'0'0,"15"62"-9109"0"0,14 39 0 0 0,6 15-356 0 0,-19-55-367 0 0,22 29-1 0 0,-31-50-266 0 0,-7-9-184 0 0,0-1 1 0 0,0 0-1 0 0,1 1 0 0 0,-1-1 1 0 0,0 0-1 0 0,1 1 0 0 0,-1-1 1 0 0,1 0-1 0 0,0 0 1 0 0,-1 0-1 0 0,1-1 0 0 0,0 1 1 0 0,-1 0-1 0 0,1-1 1 0 0,0 1-1 0 0,0-1 0 0 0,0 1 1 0 0,0-1-1 0 0,0 0 0 0 0,-1 0 1 0 0,1 0-1 0 0,0 0 1 0 0,0 0-1 0 0,0 0 0 0 0,0 0 1 0 0,0-1-1 0 0,3 0 1 0 0,3-2 35 0 0,-1 1 0 0 0,1-1 1 0 0,0-1-1 0 0,-1 0 1 0 0,7-4-1 0 0,27-19 44 0 0,-2-2-1 0 0,44-40 0 0 0,66-77-87 0 0,-68 65 11 0 0,148-148 118 0 0,191-180 739 0 0,-244 253-754 0 0,-175 154-263 0 0,8-4 77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50.2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3075 908 0 0,'10'-17'10718'0'0,"-9"17"-10645"0"0,1 1 0 0 0,-1-1-1 0 0,0 0 1 0 0,0 1-1 0 0,0-1 1 0 0,0 1-1 0 0,0-1 1 0 0,0 1 0 0 0,0-1-1 0 0,0 1 1 0 0,0 0-1 0 0,0-1 1 0 0,-1 1 0 0 0,1 0-1 0 0,0 0 1 0 0,0 0-1 0 0,-1-1 1 0 0,1 1-1 0 0,0 0 1 0 0,-1 0 0 0 0,2 2-1 0 0,-2-2 50 0 0,4 3 29 0 0,-1 0 0 0 0,0 0 1 0 0,0 0-1 0 0,0 0 0 0 0,0 0 1 0 0,2 7-1 0 0,18 55 1153 0 0,23 60 211 0 0,11 42-249 0 0,-36-100-805 0 0,35 99 538 0 0,55 198 1269 0 0,-61-188-1863 0 0,25 51 630 0 0,-66-204-967 0 0,185 448 1694 0 0,-45-196-991 0 0,-91-173-595 0 0,9 35 167 0 0,17 29 257 0 0,-64-136-470 0 0,1-2 1 0 0,1 0 0 0 0,2-1 0 0 0,51 46 0 0 0,-65-64-90 0 0,1-2 0 0 0,1 0 1 0 0,0 0-1 0 0,0-1 0 0 0,0 0 0 0 0,1-1 0 0 0,19 6 0 0 0,-8-5-9 0 0,1-1 0 0 0,0-1-1 0 0,30 2 1 0 0,-48-6-22 0 0,0 0-1 0 0,0-1 0 0 0,1 0 0 0 0,-1-1 0 0 0,0 0 1 0 0,0 0-1 0 0,9-2 0 0 0,-10 1 15 0 0,-1 1 2 0 0,16-5-75 0 0,-1-2 1 0 0,-1 0 0 0 0,1-1 0 0 0,-1-1 0 0 0,-1-1 0 0 0,0 0 0 0 0,32-27 0 0 0,-31 23 20 0 0,1-2-132 0 0,-2-1 1 0 0,0 0-1 0 0,-1-1 1 0 0,22-33 0 0 0,-3-5-120 0 0,41-84 1 0 0,-54 94 78 0 0,26-74 0 0 0,-30 69 83 0 0,18-82 0 0 0,18-92-737 0 0,-27 116 266 0 0,35-109 74 0 0,-56 193 519 0 0,1 2 0 0 0,1-1 1 0 0,18-32-1 0 0,-6 12-26 0 0,-1-3-167 0 0,24-88 0 0 0,1-12-511 0 0,5-60 41 0 0,-27 129 201 0 0,18-53-60 0 0,59-134 749 0 0,-84 217-160 0 0,-9 24-15 0 0,14-32-1 0 0,-6 16 115 0 0,11-47 0 0 0,-18 58-88 0 0,-5 18-40 0 0,28-114-238 0 0,-8 31 273 0 0,-23 93-112 0 0,8-36 79 0 0,-5 19-91 0 0,0 1 72 0 0,1 1 0 0 0,8-26 0 0 0,-1-6-25 0 0,32-136 297 0 0,-25 116-259 0 0,-13 53-12 0 0,0 0 0 0 0,-1 0 0 0 0,-1 0 0 0 0,2-32 0 0 0,-4 31-31 0 0,1 0 0 0 0,1 1 0 0 0,8-31 0 0 0,3-15 100 0 0,-4 13-109 0 0,18-51 0 0 0,0-1-134 0 0,-15 50 263 0 0,12-63 135 0 0,-16 65-199 0 0,2 1 0 0 0,3 0 0 0 0,34-84 0 0 0,0-11 280 0 0,42-90 57 0 0,2 21-809 0 0,-21 89 393 0 0,-25 47 52 0 0,-33 52-22 0 0,-7 10 12 0 0,2 1-1 0 0,0 0 1 0 0,14-18 0 0 0,6-14 47 0 0,84-91 242 0 0,-76 95-188 0 0,-27 33-64 0 0,-1-1 1 0 0,0-1-1 0 0,7-9 0 0 0,53-64 483 0 0,-57 69-508 0 0,0 1 1 0 0,1 0-1 0 0,26-21 0 0 0,-21 18 14 0 0,-1 3-67 0 0,1 0 0 0 0,0 1 1 0 0,21-12-1 0 0,3 2 50 0 0,-28 14-42 0 0,0 1 0 0 0,0 0 0 0 0,1 1 0 0 0,0 1 0 0 0,0 0 0 0 0,0 1 0 0 0,1 0 0 0 0,26-3 1 0 0,-11 5-9 0 0,-1 1 0 0 0,1 2 0 0 0,0 1 0 0 0,0 1 0 0 0,-1 1 0 0 0,1 2 1 0 0,-1 1-1 0 0,-1 1 0 0 0,36 15 0 0 0,-16-1 120 0 0,-2 2 1 0 0,0 3-1 0 0,83 62 0 0 0,-72-44 106 0 0,-10-9 79 0 0,43 44 0 0 0,-57-46 14 0 0,14 12 106 0 0,-2 2 0 0 0,51 72 0 0 0,-66-73 238 0 0,43 101 1 0 0,-21-40 10 0 0,-24-48-377 0 0,-3 0 0 0 0,30 109-1 0 0,-44-139-236 0 0,0 0 0 0 0,19 33-1 0 0,13 37 52 0 0,-15-31-50 0 0,-18-45-1 0 0,0 0 0 0 0,-2 1-1 0 0,6 27 1 0 0,-1 2 23 0 0,3-1 0 0 0,2-1 0 0 0,26 55 0 0 0,-34-85-76 0 0,3 15 46 0 0,-1 0-1 0 0,8 47 0 0 0,13 42-22 0 0,31 94 29 0 0,-39-127-14 0 0,-18-68-17 0 0,25 104 5 0 0,8 114-283 0 0,-36-214 252 0 0,6 72-157 0 0,-10-100 165 0 0,9 41-32 0 0,-8-40 32 0 0,8 35 21 0 0,-9-35-51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16.6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128 155 564 0 0,'-13'4'6921'0'0,"-45"16"-3002"0"0,56-19-3713 0 0,-52 14 2475 0 0,83-27-2439 0 0,58-15 0 0 0,36-12-168 0 0,82-44 111 0 0,-138 57 400 0 0,-65 25-544 0 0,14-6 69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51.4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2169 5 404 0 0,'9'-5'10108'0'0,"-18"10"-10084"0"0,0 0 1 0 0,0 0-1 0 0,1 1 1 0 0,-1 0-1 0 0,1 1 1 0 0,1-1-1 0 0,-14 16 1 0 0,-4 2 17 0 0,-52 43 103 0 0,26-24-134 0 0,-59 63 0 0 0,-133 141-151 0 0,112-118 213 0 0,76-74-89 0 0,-36 35-17 0 0,-83 108 0 0 0,-107 144-134 0 0,-7 11 177 0 0,257-310 10 0 0,2 2-1 0 0,3 1 1 0 0,1 2 0 0 0,-19 50 0 0 0,-62 210-55 0 0,58-158-139 0 0,-14 54 294 0 0,10 2 0 0 0,-30 246-1 0 0,70-372-135 0 0,-42 395-41 0 0,73 911 1181 0 0,138 247 820 0 0,-155-1624-1943 0 0,70 529 284 0 0,29-5-26 0 0,-91-484-378 0 0,-4-16-145 0 0,14 39 0 0 0,-19-70 32 0 0,-30-9-5693 0 0,24 2 5284 0 0,0 1 0 0 0,1-1 0 0 0,-7-9-1 0 0,5 7-513 0 0,-2-5-317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59.6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49 432 0 0,'0'0'7053'0'0,"9"-27"-5126"0"0,-7 24-1921 0 0,1 1 0 0 0,0 0 0 0 0,-1 0 0 0 0,1 0 0 0 0,0 1 0 0 0,0-1 0 0 0,0 1 1 0 0,0 0-1 0 0,1-1 0 0 0,-1 1 0 0 0,0 1 0 0 0,0-1 0 0 0,1 0 0 0 0,-1 1 0 0 0,5-1 1 0 0,-6 1 65 0 0,16 0-4 0 0,24 8-10 0 0,-40-7-42 0 0,14 1-1 0 0,7 4-9 0 0,-21-5 1 0 0,2-2-11 0 0,0 3 10 0 0,11 6 5 0 0,0-1 132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2:47.2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56 388 0 0,'0'0'1978'0'0,"0"-21"1908"0"0,2 18-3648 0 0,-1 0-1 0 0,1 0 1 0 0,0 1 0 0 0,0-1 0 0 0,0 1-1 0 0,0-1 1 0 0,0 1 0 0 0,1 0-1 0 0,-1 0 1 0 0,5-3 686 0 0,-4 3-678 0 0,-3 2-227 0 0,1 0-1 0 0,-1 0 1 0 0,0 0 0 0 0,0-1 0 0 0,0 1 0 0 0,0 0 0 0 0,1 0-1 0 0,-1 0 1 0 0,0 0 0 0 0,0-1 0 0 0,0 1 0 0 0,1 0-1 0 0,-1 0 1 0 0,0 0 0 0 0,0 0 0 0 0,0 0 0 0 0,1 0 0 0 0,-1 0-1 0 0,0 0 1 0 0,0 0 0 0 0,1 0 0 0 0,-1 0 0 0 0,0 0-1 0 0,0 0 1 0 0,1 0 0 0 0,-1 0 0 0 0,0 0 0 0 0,0 0 0 0 0,1 0-1 0 0,-1 0 1 0 0,0 0 0 0 0,0 0 0 0 0,0 0 0 0 0,1 0-1 0 0,-1 0 1 0 0,4 4 77 0 0,-1 0 0 0 0,0 0 0 0 0,0 0-1 0 0,0 1 1 0 0,-1-1 0 0 0,1 1 0 0 0,-1-1-1 0 0,0 1 1 0 0,2 8 0 0 0,12 54 569 0 0,-6-22-260 0 0,49 205 1588 0 0,37 357 1 0 0,-33-61-122 0 0,-28 2-729 0 0,-19-145-247 0 0,2 208 142 0 0,-12 43-349 0 0,3-96-183 0 0,1 1 39 0 0,-16 124 221 0 0,-19 421-63 0 0,23-1026-649 0 0,-10 636 689 0 0,-2-337-607 0 0,6-244-221 0 0,-11 522 100 0 0,18-65 113 0 0,-3-236 243 0 0,-10-40 388 0 0,0-148-426 0 0,2-58 112 0 0,6 1-1 0 0,11 173 1 0 0,45 55-1662 0 0,-50-333 832 0 0,1 0 0 0 0,-1 0 0 0 0,0 0 0 0 0,-1 0 0 0 0,1 0 0 0 0,-1 0 0 0 0,0 0 0 0 0,0 0 0 0 0,0 0 0 0 0,-3 7-1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2:49.3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8 668 0 0,'9'-7'12009'0'0,"-8"11"-11865"0"0,1 0 1 0 0,-1 0-1 0 0,1 0 0 0 0,-1 0 0 0 0,0 0 1 0 0,-1 0-1 0 0,1 0 0 0 0,-1 0 0 0 0,0 1 0 0 0,0 4 1 0 0,4 30 526 0 0,26 148 1686 0 0,-14-73-1596 0 0,9 119 323 0 0,-11-81-242 0 0,26 305 1563 0 0,-32-350-2112 0 0,33 486 2416 0 0,-14-45-1657 0 0,-27-154-481 0 0,0 11 327 0 0,-7 215-538 0 0,5-594-502 0 0,-2 34-432 0 0,-2-22-2936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2:52.1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0 521 376 0 0,'22'-23'12272'0'0,"-10"23"-11802"0"0,-1 1 0 0 0,1-1 0 0 0,22 6-1 0 0,21 1 169 0 0,53-7 278 0 0,159-23 1 0 0,-157 12-721 0 0,801-78 1122 0 0,524-44-735 0 0,-433 46-448 0 0,672-24 81 0 0,-1456 101-170 0 0,1586-37 335 0 0,-217 98-330 0 0,397 77-45 0 0,-686-64 76 0 0,-224-47 192 0 0,-876-15-125 0 0,-194-2-125 0 0,0 0-22 0 0,11-1 10 0 0,-11 0-45 0 0,-1 1-110 0 0,10 0-176 0 0,-10 0-236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2:54.5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11 568 0 0,'0'0'3208'0'0,"3"0"-2662"0"0,40 7 1987 0 0,-40-7-2307 0 0,0 1 25 0 0,74 10 1285 0 0,-74-11-1130 0 0,12 4 1659 0 0,534 18 3246 0 0,7-34-4136 0 0,-333 6-582 0 0,-37 1-319 0 0,1975-28 881 0 0,892 77-1116 0 0,-2463-32-37 0 0,736 11 8 0 0,-1070-20-29 0 0,718-2 96 0 0,-532-3-119 0 0,-82 2 88 0 0,591-3-22 0 0,-571 4 7 0 0,324 13-57 0 0,-24-12 132 0 0,-230 0 278 0 0,-446-2-488 0 0,0 0-1 0 0,-1 0 1 0 0,1-1-1 0 0,0 1 1 0 0,-1-1-1 0 0,1 0 1 0 0,6-2-1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3:59.3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186 316 1740 0 0,'-12'-5'1054'0'0,"-37"-18"3860"0"0,-56-36 0 0 0,103 59-4846 0 0,1-1 0 0 0,0 1 0 0 0,0-1 0 0 0,0 0 0 0 0,-1 0 0 0 0,1 0 0 0 0,0 0 0 0 0,0 0 0 0 0,0 0 0 0 0,0 0 0 0 0,0 0 0 0 0,1 0 0 0 0,-1 0 0 0 0,0-1 0 0 0,0 1 0 0 0,1 0 0 0 0,-1 0 0 0 0,1-1 0 0 0,-1 1 0 0 0,1 0 1 0 0,-1-3-1 0 0,1 3-25 0 0,1 0 1 0 0,-1 0 0 0 0,1-1 0 0 0,-1 1 0 0 0,1 0 0 0 0,-1 0-1 0 0,1 0 1 0 0,0 0 0 0 0,-1 0 0 0 0,1 0 0 0 0,0 1 0 0 0,0-1-1 0 0,-1 0 1 0 0,1 0 0 0 0,0 0 0 0 0,0 1 0 0 0,0-1 0 0 0,0 0 0 0 0,2 0-1 0 0,7-4 57 0 0,1 1 0 0 0,-1 0 0 0 0,1 1-1 0 0,11-2 1 0 0,-18 4-105 0 0,35-6-210 0 0,1 1 0 0 0,61-1 0 0 0,84 9-1275 0 0,-95 0 713 0 0,35 6-609 0 0,-74-4 1267 0 0,91-3 0 0 0,-141-2 225 0 0,0 1 0 0 0,0 0 0 0 0,-1 0 0 0 0,1-1-1 0 0,0 1 1 0 0,-1 0 0 0 0,1-1 0 0 0,0 1 0 0 0,0-1 0 0 0,-1 1 0 0 0,1-1 0 0 0,-1 1-1 0 0,1-1 1 0 0,-1 1 0 0 0,1-1 0 0 0,-1 1 0 0 0,1-1 0 0 0,-1 0 0 0 0,1 1 0 0 0,-1-1-1 0 0,1 0 1 0 0,-1 0 0 0 0,0 1 0 0 0,0-1 0 0 0,1 0 0 0 0,-1 0 0 0 0,0 1 0 0 0,0-1-1 0 0,0 0 1 0 0,0 0 0 0 0,0-1 0 0 0,-1-27 2549 0 0,0 21-2197 0 0,2 3-370 0 0,-1 1 1 0 0,1-1-1 0 0,0 1 0 0 0,0-1 0 0 0,0 1 0 0 0,0 0 0 0 0,1 0 1 0 0,-1-1-1 0 0,1 1 0 0 0,0 0 0 0 0,1 0 0 0 0,-1 1 0 0 0,1-1 0 0 0,0 0 1 0 0,0 1-1 0 0,0-1 0 0 0,0 1 0 0 0,0 0 0 0 0,1 0 0 0 0,-1 1 1 0 0,1-1-1 0 0,0 1 0 0 0,0-1 0 0 0,0 1 0 0 0,0 0 0 0 0,0 1 1 0 0,0-1-1 0 0,1 1 0 0 0,6-2 0 0 0,-4 2-159 0 0,-1 0 0 0 0,1 1 0 0 0,0 0 0 0 0,0 0 0 0 0,-1 0 0 0 0,1 1 0 0 0,0 0-1 0 0,-1 0 1 0 0,1 1 0 0 0,-1 0 0 0 0,1 0 0 0 0,-1 0 0 0 0,0 1 0 0 0,0 0 0 0 0,0 0 0 0 0,0 0 0 0 0,0 1 0 0 0,-1 0 0 0 0,7 6 0 0 0,2 5-149 0 0,0 0 1 0 0,-1 1-1 0 0,-1 1 1 0 0,-1 0-1 0 0,0 1 0 0 0,-1 0 1 0 0,-1 0-1 0 0,11 30 1 0 0,-10-15 184 0 0,0 0 0 0 0,-2 1 1 0 0,-1-1-1 0 0,2 46 0 0 0,-8-59 434 0 0,0-8 1235 0 0,3-33-913 0 0,0 3-753 0 0,0 0-1 0 0,2 0 1 0 0,0 1 0 0 0,0-1 0 0 0,11-17-1 0 0,49-80-1485 0 0,-52 94 974 0 0,1 0 1 0 0,1 1-1 0 0,34-34 1 0 0,-37 42-343 0 0,0 1-1 0 0,20-12 1 0 0,-22 16-599 0 0,1 0 0 0 0,0 1-1 0 0,19-6 1 0 0,-9 5-2907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2:55.9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53 16 0 0,'-23'-19'9690'0'0,"18"18"-9288"0"0,1 0 0 0 0,0 0 0 0 0,-1 1 0 0 0,1 0 0 0 0,-1 0-1 0 0,1 0 1 0 0,-9 1 529 0 0,295-28 159 0 0,-192 23-1163 0 0,103 7 0 0 0,-116-1 90 0 0,-74-2-4 0 0,38 0 232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2:57.0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267 67 1204 0 0,'0'0'3901'0'0,"12"-37"2198"0"0,-12 36-5940 0 0,0-1 0 0 0,0 1 0 0 0,-1 0 0 0 0,1-1 0 0 0,0 1 1 0 0,0 0-1 0 0,0 0 0 0 0,-1-1 0 0 0,1 1 0 0 0,-1 0 0 0 0,1 0 1 0 0,-1 0-1 0 0,1-1 0 0 0,-1 1 0 0 0,0 0 0 0 0,0 0 0 0 0,1 0 1 0 0,-1 0-1 0 0,0 0 0 0 0,-2-1 351 0 0,-14-1-66 0 0,5 5-332 0 0,1 1 0 0 0,0 0 0 0 0,0 0 0 0 0,0 1 0 0 0,0 1-1 0 0,0 0 1 0 0,1 1 0 0 0,0-1 0 0 0,0 2 0 0 0,1 0 0 0 0,0 0 0 0 0,-12 11-1 0 0,11-7 12 0 0,0 1 0 0 0,1 0 0 0 0,0 0-1 0 0,1 0 1 0 0,0 1 0 0 0,1 1 0 0 0,0-1-1 0 0,1 1 1 0 0,-4 16 0 0 0,5-15-61 0 0,1 0-1 0 0,1 1 1 0 0,0 0 0 0 0,1-1 0 0 0,1 1-1 0 0,0 0 1 0 0,1 0 0 0 0,1 0 0 0 0,1 0-1 0 0,0 0 1 0 0,1-1 0 0 0,0 1 0 0 0,1-1-1 0 0,1 0 1 0 0,1 0 0 0 0,0 0 0 0 0,1-1-1 0 0,0 0 1 0 0,12 18 0 0 0,-10-22-69 0 0,-1 1 1 0 0,1-2-1 0 0,0 1 1 0 0,1-1-1 0 0,0-1 1 0 0,1 0 0 0 0,0 0-1 0 0,0-1 1 0 0,0 0-1 0 0,1-1 1 0 0,0 0-1 0 0,0-1 1 0 0,1-1-1 0 0,0 0 1 0 0,19 4-1 0 0,-21-7-29 0 0,1 1 0 0 0,0-2-1 0 0,-1 0 1 0 0,1 0-1 0 0,-1-1 1 0 0,1-1 0 0 0,-1 0-1 0 0,1 0 1 0 0,-1-1 0 0 0,0-1-1 0 0,0 1 1 0 0,-1-2-1 0 0,1 0 1 0 0,-1 0 0 0 0,0-1-1 0 0,0 0 1 0 0,0-1-1 0 0,8-8 1 0 0,-7 6 54 0 0,-1-1 0 0 0,-1 0 0 0 0,0-1-1 0 0,0 0 1 0 0,-1 0 0 0 0,-1-1 0 0 0,1 0 0 0 0,-2-1 0 0 0,0 1-1 0 0,-1-1 1 0 0,0 0 0 0 0,0-1 0 0 0,-2 1 0 0 0,0-1 0 0 0,0 0-1 0 0,-1 0 1 0 0,-1 0 0 0 0,0 0 0 0 0,-1 0 0 0 0,-1 0 0 0 0,0 0-1 0 0,-1 1 1 0 0,-5-24 0 0 0,1 14 27 0 0,-1 1-1 0 0,0-1 1 0 0,-2 1 0 0 0,-18-34-1 0 0,24 52-46 0 0,-10-11 3 0 0,-4 2-19 0 0,0 3 26 0 0,13 7-5 0 0,-1 0-9 0 0,-1 0-1 0 0,1 1 0 0 0,0 0 1 0 0,-1 0-1 0 0,0 0 0 0 0,1 1 1 0 0,-1-1-1 0 0,-8 0 0 0 0,-115-14-626 0 0,108 14 328 0 0,18 2 153 0 0,-2-1-224 0 0,0 0-1 0 0,0 1 0 0 0,0 0 0 0 0,0 0 0 0 0,-9 2 0 0 0,11-2-255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08.1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2 479 2976 0 0,'-1'-15'1458'0'0,"1"-1"-1"0"0,0 1 0 0 0,4-21 0 0 0,-1 20-855 0 0,0 1 1 0 0,1-1-1 0 0,9-21 0 0 0,-10 28-509 0 0,1 1 0 0 0,0-1 0 0 0,0 1 0 0 0,1 0 0 0 0,0 0 0 0 0,1 0 0 0 0,-1 1 0 0 0,1 0 0 0 0,1 0 0 0 0,-1 0 0 0 0,1 1 0 0 0,1 0 0 0 0,-1 1 0 0 0,1-1 0 0 0,16-7 0 0 0,-21 11-88 0 0,0 1 1 0 0,0 0-1 0 0,0 0 0 0 0,0 1 1 0 0,0-1-1 0 0,0 1 0 0 0,0-1 1 0 0,1 1-1 0 0,-1 0 0 0 0,0 0 1 0 0,0 0-1 0 0,0 1 0 0 0,0-1 1 0 0,0 1-1 0 0,0-1 0 0 0,6 4 1 0 0,-4-2 1 0 0,-1 0 0 0 0,1 1 0 0 0,-1 0 1 0 0,0 0-1 0 0,0 0 0 0 0,0 1 0 0 0,0-1 1 0 0,0 1-1 0 0,4 6 0 0 0,3 7 37 0 0,-1 0 1 0 0,0 1-1 0 0,-1 0 0 0 0,8 20 1 0 0,-17-36-39 0 0,36 98 346 0 0,29 133 1 0 0,17 53 436 0 0,-67-248-572 0 0,0 0 0 0 0,3-2 0 0 0,1 0 1 0 0,1-1-1 0 0,34 43 0 0 0,-47-69-152 0 0,0-1-1 0 0,0 0 1 0 0,1 0-1 0 0,0-1 1 0 0,1 1 0 0 0,0-2-1 0 0,0 1 1 0 0,0-2-1 0 0,1 1 1 0 0,0-1-1 0 0,13 5 1 0 0,-16-8-34 0 0,1 0 1 0 0,-1 0-1 0 0,0-1 1 0 0,1 0-1 0 0,0-1 1 0 0,-1 1-1 0 0,1-1 0 0 0,-1-1 1 0 0,1 1-1 0 0,-1-1 1 0 0,1-1-1 0 0,-1 1 1 0 0,0-1-1 0 0,0-1 1 0 0,1 1-1 0 0,-1-1 0 0 0,7-5 1 0 0,2-2 14 0 0,0 0 0 0 0,-1-1 0 0 0,-1-1 0 0 0,0-1 0 0 0,0 0 0 0 0,-2-1 0 0 0,1 0 0 0 0,-2-1 1 0 0,0 0-1 0 0,-1-1 0 0 0,15-28 0 0 0,-5 0 189 0 0,-1-1 1 0 0,-2 0-1 0 0,14-64 1 0 0,-17 48 283 0 0,-3 0 1 0 0,-2 0 0 0 0,0-115-1 0 0,-10 135-210 0 0,-1 1-1 0 0,-3-1 1 0 0,-1 1 0 0 0,-2 0-1 0 0,-1 0 1 0 0,-28-70 0 0 0,31 96-280 0 0,-1 0 0 0 0,0 0 0 0 0,-1 1 0 0 0,0 0 0 0 0,-1 1 1 0 0,0 0-1 0 0,-18-18 0 0 0,24 27-25 0 0,0 1 1 0 0,1-1-1 0 0,-1 1 1 0 0,-1 0-1 0 0,1 0 1 0 0,0 0-1 0 0,0 0 1 0 0,-1 1 0 0 0,1-1-1 0 0,-1 1 1 0 0,1 0-1 0 0,-1 0 1 0 0,0 0-1 0 0,1 0 1 0 0,-1 1-1 0 0,0-1 1 0 0,0 1-1 0 0,1 0 1 0 0,-1 0-1 0 0,0 1 1 0 0,0-1-1 0 0,1 1 1 0 0,-1-1-1 0 0,0 1 1 0 0,1 0 0 0 0,-1 1-1 0 0,1-1 1 0 0,-1 1-1 0 0,1-1 1 0 0,0 1-1 0 0,0 0 1 0 0,-1 0-1 0 0,1 1 1 0 0,1-1-1 0 0,-6 5 1 0 0,1 0-23 0 0,-1 1 1 0 0,1-1-1 0 0,0 1 1 0 0,1 1-1 0 0,0-1 1 0 0,0 1-1 0 0,1 0 1 0 0,0 0-1 0 0,1 1 1 0 0,0-1-1 0 0,0 1 1 0 0,1 0-1 0 0,-2 11 1 0 0,3-8-38 0 0,0 0 0 0 0,1 1 0 0 0,1-1 1 0 0,0 1-1 0 0,1-1 0 0 0,1 0 0 0 0,0 1 1 0 0,0-1-1 0 0,6 16 0 0 0,0-6-24 0 0,1-1 0 0 0,1 1 0 0 0,2-2 0 0 0,0 0 0 0 0,0 0 0 0 0,2-1 0 0 0,1 0 0 0 0,0-2 0 0 0,2 0 0 0 0,34 30 0 0 0,-39-38-123 0 0,1 0 0 0 0,0-1 0 0 0,0-1 1 0 0,1 0-1 0 0,0-1 0 0 0,0 0 0 0 0,1-1 1 0 0,0-1-1 0 0,0 0 0 0 0,0-1 1 0 0,0-1-1 0 0,1 0 0 0 0,-1-1 0 0 0,1-1 1 0 0,0-1-1 0 0,0 0 0 0 0,-1 0 0 0 0,1-2 1 0 0,0 0-1 0 0,-1-1 0 0 0,1 0 0 0 0,-1-2 1 0 0,0 1-1 0 0,0-2 0 0 0,26-13 1 0 0,-15 3-587 0 0,-1 0 1 0 0,-1-2 0 0 0,0 0 0 0 0,26-28-1 0 0,37-45-5519 0 0,-62 64 2501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08.7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160 87 32 0 0,'7'-35'9074'0'0,"-6"32"-8596"0"0,-1 0-1 0 0,1 0 0 0 0,0 0 1 0 0,-1-1-1 0 0,0 1 0 0 0,0 0 1 0 0,0 0-1 0 0,0-1 0 0 0,0 1 1 0 0,-1 0-1 0 0,1 0 0 0 0,-1 0 0 0 0,-2-6 1 0 0,2 7-183 0 0,-4 4-113 0 0,-1 1 0 0 0,1 0 0 0 0,0 0 0 0 0,0 0 0 0 0,-7 7 0 0 0,0 2-3 0 0,-1 1 0 0 0,2 0 1 0 0,0 1-1 0 0,0 1 1 0 0,2-1-1 0 0,0 2 0 0 0,0-1 1 0 0,1 1-1 0 0,1 0 1 0 0,1 1-1 0 0,-7 30 1 0 0,10-37-165 0 0,2 0 0 0 0,0 0 1 0 0,0 1-1 0 0,0-1 1 0 0,2 1-1 0 0,-1-1 0 0 0,1 0 1 0 0,1 1-1 0 0,3 13 1 0 0,-2-17-61 0 0,-1 0 1 0 0,1 1-1 0 0,1-1 1 0 0,0 0-1 0 0,0-1 0 0 0,0 1 1 0 0,0-1-1 0 0,1 1 1 0 0,0-1-1 0 0,1-1 1 0 0,-1 1-1 0 0,1-1 1 0 0,10 7-1 0 0,-9-7-103 0 0,1 0-1 0 0,1-1 1 0 0,-1 1-1 0 0,0-2 1 0 0,1 1-1 0 0,0-1 1 0 0,0-1-1 0 0,0 0 1 0 0,0 0-1 0 0,0 0 1 0 0,1-1-1 0 0,-1-1 1 0 0,0 0-1 0 0,0 0 1 0 0,1 0-1 0 0,-1-1 1 0 0,0-1-1 0 0,0 0 1 0 0,0 0-1 0 0,0-1 1 0 0,0 0-1 0 0,0 0 1 0 0,-1-1-1 0 0,1 0 1 0 0,11-8-1 0 0,-12 7 198 0 0,-1 0 0 0 0,1-1 0 0 0,-1 0-1 0 0,-1 0 1 0 0,1 0 0 0 0,-1-1 0 0 0,-1 0-1 0 0,1 0 1 0 0,-1-1 0 0 0,0 1 0 0 0,-1-1-1 0 0,1 0 1 0 0,-2 0 0 0 0,1-1 0 0 0,-1 1-1 0 0,0-1 1 0 0,-1 0 0 0 0,0 1 0 0 0,-1-1-1 0 0,1 0 1 0 0,-2 0 0 0 0,1 0 0 0 0,-1 0 0 0 0,-1-1-1 0 0,0 1 1 0 0,-2-12 0 0 0,0 12 137 0 0,1-1 0 0 0,-2 1 0 0 0,1 0 0 0 0,-1 1 0 0 0,0-1 0 0 0,-1 1-1 0 0,0-1 1 0 0,-1 1 0 0 0,1 1 0 0 0,-2-1 0 0 0,-6-6 0 0 0,2 4-217 0 0,0 0 1 0 0,-1 1-1 0 0,0 0 0 0 0,0 1 0 0 0,-1 1 0 0 0,-18-9 0 0 0,26 16-956 0 0,0-1-1 0 0,-1 1 0 0 0,1 0 0 0 0,0 1 0 0 0,0-1 1 0 0,-1 1-1 0 0,1 0 0 0 0,0 0 0 0 0,0 1 0 0 0,-5 2 1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11.6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17 1292 0 0,'-27'-16'10214'0'0,"18"17"-9354"0"0,8 0-736 0 0,1 1 0 0 0,-1 0 1 0 0,1-1-1 0 0,0 1 0 0 0,0 0 0 0 0,0 0 0 0 0,0-1 1 0 0,0 1-1 0 0,0 0 0 0 0,0-1 0 0 0,0 1 1 0 0,1 0-1 0 0,-1 0 0 0 0,1 1 0 0 0,0 1 256 0 0,20 148 2657 0 0,29 283-1161 0 0,2 229-593 0 0,-22-392-2770 0 0,-30-267 2069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12.2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317 97 228 0 0,'-18'26'8948'0'0,"10"-15"-8061"0"0,2 1-1 0 0,-1 0 1 0 0,-8 22-1 0 0,0 0-84 0 0,-53 103 1653 0 0,-99 285 0 0 0,162-409-2407 0 0,4-10-28 0 0,0 0-1 0 0,0 1 0 0 0,0-1 1 0 0,0 1-1 0 0,0-1 0 0 0,0 1 1 0 0,1-1-1 0 0,0 6 0 0 0,16-25-54 0 0,6-15-22 0 0,-2-2-1 0 0,-2 0 1 0 0,-1-1-1 0 0,19-54 1 0 0,36-150-141 0 0,-64 209 201 0 0,14-61 222 0 0,-10 40 238 0 0,1 0 1 0 0,25-57-1 0 0,-38 105-436 0 0,1 0 0 0 0,0 0 0 0 0,0 0-1 0 0,0 0 1 0 0,0 0 0 0 0,1 0 0 0 0,-1 0-1 0 0,1 0 1 0 0,-1 1 0 0 0,1-1 0 0 0,-1 1-1 0 0,1-1 1 0 0,0 1 0 0 0,0-1 0 0 0,-1 1-1 0 0,1 0 1 0 0,0 0 0 0 0,0 0 0 0 0,0 0-1 0 0,4-1 1 0 0,-3 2 17 0 0,0 0 0 0 0,0 0-1 0 0,0 0 1 0 0,0 0 0 0 0,0 0 0 0 0,0 1-1 0 0,0-1 1 0 0,0 1 0 0 0,0 0 0 0 0,0 0-1 0 0,-1 0 1 0 0,1 0 0 0 0,4 3 0 0 0,4 3 54 0 0,0 0 1 0 0,0 1-1 0 0,-1 0 1 0 0,0 1-1 0 0,17 19 1 0 0,28 41-329 0 0,60 95 0 0 0,-14 0-5033 0 0,-66-115-2903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2:58.6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399 113 476 0 0,'12'-35'16350'0'0,"-35"39"-15780"0"0,-157 104 1552 0 0,158-92-2008 0 0,1 0 0 0 0,1 1-1 0 0,0 1 1 0 0,1 1 0 0 0,-31 41 0 0 0,43-49-80 0 0,0 0 0 0 0,1 0 0 0 0,0 0 0 0 0,0 1 0 0 0,2-1 1 0 0,-1 1-1 0 0,1 0 0 0 0,1 1 0 0 0,1-1 0 0 0,-1 1 0 0 0,2-1 1 0 0,0 1-1 0 0,0 0 0 0 0,1 0 0 0 0,1-1 0 0 0,0 1 0 0 0,1 0 0 0 0,0-1 1 0 0,1 1-1 0 0,0-1 0 0 0,1 0 0 0 0,0 0 0 0 0,1 0 0 0 0,0-1 1 0 0,1 1-1 0 0,1-1 0 0 0,0-1 0 0 0,12 16 0 0 0,-6-9 17 0 0,1-1 0 0 0,1-1-1 0 0,0 0 1 0 0,1-1-1 0 0,0-1 1 0 0,1-1 0 0 0,1 0-1 0 0,19 10 1 0 0,-25-16-35 0 0,0-1 0 0 0,1 0 0 0 0,-1-1 0 0 0,1 0 0 0 0,0-1 0 0 0,0 0 0 0 0,0-1 1 0 0,0-1-1 0 0,1 0 0 0 0,-1-1 0 0 0,0 0 0 0 0,1-1 0 0 0,24-5 0 0 0,-22 3-34 0 0,0 0-1 0 0,-1-1 1 0 0,0-1-1 0 0,1 0 1 0 0,-1-1 0 0 0,-1-1-1 0 0,0 0 1 0 0,0-1-1 0 0,19-14 1 0 0,-18 9-36 0 0,-2-1 0 0 0,1 0 0 0 0,-2-1 0 0 0,0 0 0 0 0,-1-1 0 0 0,-1-1 0 0 0,0 1 0 0 0,-1-2 0 0 0,-1 1 0 0 0,0-1 0 0 0,8-30 0 0 0,-10 24 25 0 0,-1 0-1 0 0,-1-1 0 0 0,-1 1 1 0 0,-1-1-1 0 0,-2 0 0 0 0,0 0 1 0 0,-1 0-1 0 0,-8-40 0 0 0,2 33 84 0 0,0 0 0 0 0,-21-50-1 0 0,22 68-36 0 0,0 1 0 0 0,-1 0 0 0 0,-1 0 0 0 0,0 1-1 0 0,0-1 1 0 0,-1 2 0 0 0,-1 0 0 0 0,-12-12 0 0 0,15 18-35 0 0,1 1 0 0 0,-1 0 1 0 0,0 0-1 0 0,0 0 0 0 0,0 1 1 0 0,0 0-1 0 0,0 1 0 0 0,-1-1 0 0 0,1 1 1 0 0,-1 1-1 0 0,0 0 0 0 0,0 0 0 0 0,1 0 1 0 0,-13 1-1 0 0,-13 2-524 0 0,1 0 0 0 0,-35 8 0 0 0,49-6-75 0 0,-20 5-2081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2:59.8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311 75 1116 0 0,'-3'-6'6965'0'0,"-11"53"-5587"0"0,-3-1 1 0 0,-29 57 0 0 0,-56 84-225 0 0,22-43-162 0 0,32-54 841 0 0,51-91-1734 0 0,3-1-76 0 0,-1-1 1 0 0,0 1 0 0 0,-1-1-1 0 0,1 0 1 0 0,0-1 0 0 0,-1 1-1 0 0,0-1 1 0 0,0 0-1 0 0,0 0 1 0 0,0 0 0 0 0,-1-1-1 0 0,4-5 1 0 0,6-8-77 0 0,21-40 0 0 0,69-188-408 0 0,-68 155 1284 0 0,57-108 1 0 0,-92 197-815 0 0,1 1 0 0 0,0-1 0 0 0,0 1-1 0 0,0 0 1 0 0,0 0 0 0 0,0-1 0 0 0,0 1 0 0 0,0 0-1 0 0,0 0 1 0 0,1 0 0 0 0,-1 0 0 0 0,0 0-1 0 0,1 0 1 0 0,-1 1 0 0 0,1-1 0 0 0,-1 0-1 0 0,1 1 1 0 0,-1-1 0 0 0,1 1 0 0 0,-1-1 0 0 0,1 1-1 0 0,-1 0 1 0 0,1 0 0 0 0,0 0 0 0 0,-1 0-1 0 0,1 0 1 0 0,0 0 0 0 0,-1 0 0 0 0,1 0 0 0 0,-1 1-1 0 0,1-1 1 0 0,-1 1 0 0 0,3 0 0 0 0,3 2 3 0 0,1 0 0 0 0,-1 1 0 0 0,0 0 1 0 0,0 0-1 0 0,6 6 0 0 0,-6-5 17 0 0,23 19 158 0 0,-1 2 0 0 0,-1 1 0 0 0,-1 2 0 0 0,38 53-1 0 0,-4-7 376 0 0,212 245 487 0 0,-267-311-1209 0 0,11 15 523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06.0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21 290 2872 0 0,'-16'-56'8239'0'0,"14"48"-7530"0"0,1 0 0 0 0,0-1 0 0 0,0 1 0 0 0,2-17 0 0 0,-1 23-637 0 0,1 0 0 0 0,-1 1-1 0 0,0-1 1 0 0,1 0 0 0 0,0 0 0 0 0,-1 0 0 0 0,1 0 0 0 0,0 0-1 0 0,0 1 1 0 0,0-1 0 0 0,0 0 0 0 0,0 1 0 0 0,0-1-1 0 0,0 1 1 0 0,1-1 0 0 0,-1 1 0 0 0,1 0 0 0 0,-1 0-1 0 0,1-1 1 0 0,-1 1 0 0 0,1 0 0 0 0,0 0 0 0 0,0 0-1 0 0,-1 1 1 0 0,1-1 0 0 0,2 0 0 0 0,0 0-35 0 0,-1 0-1 0 0,1 0 1 0 0,-1 1-1 0 0,1-1 1 0 0,-1 1-1 0 0,1 0 1 0 0,0 0 0 0 0,-1 1-1 0 0,1-1 1 0 0,-1 1-1 0 0,1 0 1 0 0,-1 0-1 0 0,1 0 1 0 0,3 2 0 0 0,8 4 4 0 0,-1 2 0 0 0,0 0 1 0 0,-1 0-1 0 0,0 1 0 0 0,-1 1 1 0 0,0 0-1 0 0,0 1 0 0 0,-1 0 1 0 0,-1 1-1 0 0,13 20 0 0 0,9 18-28 0 0,36 80-1 0 0,-61-118-3 0 0,89 210 56 0 0,5 10 389 0 0,-79-188-61 0 0,3-1 1 0 0,58 80 0 0 0,-75-115-313 0 0,-1 0 1 0 0,1 0 0 0 0,1-1-1 0 0,0 0 1 0 0,0 0 0 0 0,0-1-1 0 0,1-1 1 0 0,14 8 0 0 0,-19-11-49 0 0,1-1 0 0 0,-1 0 1 0 0,1 0-1 0 0,-1 0 0 0 0,1-1 0 0 0,0 0 1 0 0,0 0-1 0 0,0-1 0 0 0,0 1 1 0 0,-1-1-1 0 0,1-1 0 0 0,0 1 0 0 0,0-1 1 0 0,0 0-1 0 0,0 0 0 0 0,-1-1 1 0 0,1 1-1 0 0,8-5 0 0 0,4-4-16 0 0,0 0-1 0 0,-1-1 1 0 0,-1-1-1 0 0,0-1 1 0 0,0 0-1 0 0,-2-1 1 0 0,1-1-1 0 0,-2 0 1 0 0,0-1 0 0 0,-1 0-1 0 0,0-1 1 0 0,-2 0-1 0 0,10-21 1 0 0,6-17 11 0 0,-2 0 0 0 0,-3-2 0 0 0,16-68 0 0 0,-22 63 249 0 0,-3 0 1 0 0,9-115-1 0 0,-19 144-186 0 0,-2 0 0 0 0,-1 0-1 0 0,-2 1 1 0 0,-1-1-1 0 0,-2 1 1 0 0,-1 0-1 0 0,-15-41 1 0 0,19 64-97 0 0,0 1 1 0 0,-1 0-1 0 0,-1 0 0 0 0,1 0 1 0 0,-1 0-1 0 0,-1 1 0 0 0,1 0 1 0 0,-1 0-1 0 0,-14-12 0 0 0,18 16-1 0 0,-1 1 0 0 0,-1 0 0 0 0,1 0-1 0 0,0 0 1 0 0,0 1 0 0 0,-1-1 0 0 0,1 1-1 0 0,-1 0 1 0 0,1 0 0 0 0,-1 0-1 0 0,0 0 1 0 0,1 1 0 0 0,-1-1 0 0 0,0 1-1 0 0,1 0 1 0 0,-1 0 0 0 0,0 0 0 0 0,1 1-1 0 0,-1-1 1 0 0,0 1 0 0 0,1 0 0 0 0,-1 0-1 0 0,1 0 1 0 0,-1 1 0 0 0,1-1 0 0 0,-7 4-1 0 0,1 1 17 0 0,0 0-1 0 0,0 0 0 0 0,0 1 0 0 0,1 1 1 0 0,0-1-1 0 0,0 1 0 0 0,1 0 1 0 0,0 1-1 0 0,1 0 0 0 0,0 0 0 0 0,0 0 1 0 0,-8 19-1 0 0,8-15 6 0 0,1 1 0 0 0,1 0 0 0 0,0 1 0 0 0,1-1 0 0 0,1 0 0 0 0,0 1-1 0 0,1 0 1 0 0,0-1 0 0 0,2 20 0 0 0,0-21-28 0 0,1 0 0 0 0,0 1 0 0 0,1-1 0 0 0,1 0 0 0 0,0 0 0 0 0,0 0 0 0 0,2-1 0 0 0,-1 1 0 0 0,2-1 0 0 0,7 12-1 0 0,-8-16-36 0 0,0 0-1 0 0,1-1 0 0 0,0 1 1 0 0,0-1-1 0 0,0 0 0 0 0,1-1 1 0 0,0 0-1 0 0,1 0 0 0 0,-1-1 0 0 0,1 0 1 0 0,0 0-1 0 0,0-1 0 0 0,1 0 1 0 0,11 3-1 0 0,-2-3-111 0 0,1-1-1 0 0,0 0 1 0 0,0-1-1 0 0,0-2 1 0 0,0 0-1 0 0,0-1 1 0 0,0-1-1 0 0,0-1 1 0 0,-1 0-1 0 0,1-2 1 0 0,-1 0-1 0 0,0-1 1 0 0,19-9-1 0 0,-2-1-194 0 0,-1-2 0 0 0,-1-1 0 0 0,-1-2 1 0 0,-1 0-1 0 0,52-47 0 0 0,-56 39-438 0 0,-1 0 1 0 0,-2-2 0 0 0,40-63 0 0 0,10-14-3336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06.4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39 1584 0 0,'-6'-38'13257'0'0,"6"131"-9147"0"0,1-67-3890 0 0,2 1 0 0 0,1-1 0 0 0,1 0-1 0 0,1 0 1 0 0,15 41 0 0 0,-16-56-490 0 0,-1 0 0 0 0,1 0 0 0 0,1-1-1 0 0,0 1 1 0 0,0-1 0 0 0,1-1 0 0 0,1 1 0 0 0,-1-1 0 0 0,2-1-1 0 0,-1 1 1 0 0,1-2 0 0 0,0 1 0 0 0,1-1 0 0 0,19 12-1 0 0,-26-18-218 0 0,0 0 0 0 0,-1 0-1 0 0,1 0 1 0 0,0 0 0 0 0,0-1-1 0 0,-1 1 1 0 0,1-1-1 0 0,0 0 1 0 0,0 0 0 0 0,0 0-1 0 0,0 0 1 0 0,0 0 0 0 0,-1 0-1 0 0,1-1 1 0 0,4 0-1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3:59.9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213 126 460 0 0,'0'0'1005'0'0,"27"-13"2027"0"0,-21 11-2525 0 0,0 0 0 0 0,0 0 0 0 0,0-1-1 0 0,0 0 1 0 0,-1 0 0 0 0,11-8 335 0 0,-15 10-647 0 0,-1 0 0 0 0,1 0 0 0 0,0-1 0 0 0,-1 1 0 0 0,1-1 0 0 0,-1 1 0 0 0,1-1 0 0 0,-1 1 0 0 0,0-1 0 0 0,0 1-1 0 0,1-1 1 0 0,-1-2 0 0 0,2-41 2297 0 0,-2 44-2427 0 0,0 1-34 0 0,0-1-1 0 0,0 1 0 0 0,0-1 0 0 0,0 0 1 0 0,0 1-1 0 0,0-1 0 0 0,0 0 0 0 0,0 1 0 0 0,0-1 1 0 0,0 0-1 0 0,0 1 0 0 0,0-1 0 0 0,0 0 1 0 0,0 1-1 0 0,0-1 0 0 0,-1 0 0 0 0,1 1 1 0 0,0-1-1 0 0,-1 1 0 0 0,1-1 0 0 0,0 1 0 0 0,-1-1 1 0 0,1 0-1 0 0,-1 1 0 0 0,1-1 0 0 0,-1 1 1 0 0,1 0-1 0 0,-1-1 0 0 0,1 1 0 0 0,-1-1 1 0 0,1 1-1 0 0,-1 0 0 0 0,1-1 0 0 0,-1 1 1 0 0,0 0-1 0 0,0 0 0 0 0,-9 1 154 0 0,1 1 1 0 0,-1 1-1 0 0,1 0 1 0 0,0 0-1 0 0,0 1 0 0 0,0 0 1 0 0,1 1-1 0 0,-1 0 1 0 0,1 0-1 0 0,-13 11 1 0 0,-3 5 96 0 0,0 1 0 0 0,-20 25 0 0 0,35-36-217 0 0,-1 1 0 0 0,2 0 0 0 0,-1 0 0 0 0,2 1 0 0 0,0 0 0 0 0,0 0 0 0 0,1 1 1 0 0,1 0-1 0 0,-7 29 0 0 0,10-36-51 0 0,1 0 1 0 0,0 0-1 0 0,1 1 1 0 0,-1-1-1 0 0,1 0 1 0 0,1 1-1 0 0,-1-1 1 0 0,1 0 0 0 0,1 0-1 0 0,-1 1 1 0 0,1-1-1 0 0,1 0 1 0 0,-1-1-1 0 0,1 1 1 0 0,0 0-1 0 0,1-1 1 0 0,-1 1-1 0 0,1-1 1 0 0,1 0-1 0 0,-1 0 1 0 0,10 9-1 0 0,-6-8-42 0 0,1 0 0 0 0,-1-1 0 0 0,1 0 0 0 0,0 0-1 0 0,0-1 1 0 0,1 0 0 0 0,0-1 0 0 0,0 0 0 0 0,0-1-1 0 0,0 0 1 0 0,0 0 0 0 0,1-1 0 0 0,-1 0 0 0 0,1-1-1 0 0,-1 0 1 0 0,1-1 0 0 0,0 0 0 0 0,-1-1 0 0 0,1 0-1 0 0,0-1 1 0 0,-1 0 0 0 0,0 0 0 0 0,1-1 0 0 0,-1-1-1 0 0,0 1 1 0 0,0-2 0 0 0,-1 1 0 0 0,0-1-1 0 0,1-1 1 0 0,-1 0 0 0 0,-1 0 0 0 0,0-1 0 0 0,1 0-1 0 0,-2 0 1 0 0,1-1 0 0 0,-1 0 0 0 0,-1 0 0 0 0,1-1-1 0 0,-1 1 1 0 0,-1-2 0 0 0,0 1 0 0 0,0 0 0 0 0,0-1-1 0 0,5-20 1 0 0,-8 23 131 0 0,-1 0-1 0 0,0 0 1 0 0,0 0-1 0 0,0 0 0 0 0,-1 0 1 0 0,0 0-1 0 0,0-1 1 0 0,-1 1-1 0 0,0 0 1 0 0,0 0-1 0 0,-1 0 1 0 0,0 0-1 0 0,0 0 0 0 0,0 1 1 0 0,-1-1-1 0 0,0 0 1 0 0,-1 1-1 0 0,1 0 1 0 0,-1 0-1 0 0,-8-9 1 0 0,5 8-81 0 0,0 0 1 0 0,0 0 0 0 0,-1 1-1 0 0,0 0 1 0 0,-1 0 0 0 0,1 1 0 0 0,-1 1-1 0 0,0-1 1 0 0,0 1 0 0 0,-1 1 0 0 0,1-1-1 0 0,-1 2 1 0 0,1-1 0 0 0,-15-1-1 0 0,13 3-489 0 0,0 0-1 0 0,0 1 0 0 0,0 0 0 0 0,0 0 1 0 0,-19 4-1 0 0,23-2-751 0 0,0 0-1 0 0,1 0 1 0 0,-1 0 0 0 0,0 1 0 0 0,1 0-1 0 0,-7 4 1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06.8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175 77 696 0 0,'-64'-27'8285'0'0,"-45"-22"932"0"0,107 48-9287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10.1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0 652 0 0,'-1'3'1445'0'0,"-3"16"-87"0"0,1 1 0 0 0,1 0 0 0 0,1 0-1 0 0,1 22 1 0 0,10 85 281 0 0,-7-96-1088 0 0,9 84 464 0 0,63 802 3767 0 0,-71-867-4380 0 0,-1-10-981 0 0,-2-13-3279 0 0,-10-55-2267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10.7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253 86 1172 0 0,'0'0'5099'0'0,"-16"19"-2570"0"0,11 8-1724 0 0,-1 0-1 0 0,-1 0 1 0 0,-22 51-1 0 0,-46 76 303 0 0,29-63-392 0 0,20-43-437 0 0,15-28-115 0 0,1 0-1 0 0,-11 28 1 0 0,21-46-8 0 0,2-3-154 0 0,-1 1 0 0 0,1-1 0 0 0,0 1 0 0 0,0-1-1 0 0,0 0 1 0 0,-1 0 0 0 0,1 0 0 0 0,0 0 0 0 0,-1 0-1 0 0,1 0 1 0 0,-1-1 0 0 0,1 1 0 0 0,-1 0 0 0 0,1-1 0 0 0,-1 1-1 0 0,2-4 1 0 0,21-31-136 0 0,-17 26 69 0 0,40-70 17 0 0,-2-1-1 0 0,-5-2 1 0 0,57-169 0 0 0,-91 235 530 0 0,0 0 1 0 0,17-31-1 0 0,-22 47-285 0 0,7 9 151 0 0,-2-3-149 0 0,0 1-1 0 0,0 0 1 0 0,-1 1 0 0 0,5 7-1 0 0,119 220 1433 0 0,-53-92-1409 0 0,14 15-2007 0 0,-26-55-7563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17.4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1303 168 0 0,'20'24'25631'0'0,"-2"-55"-26136"0"0,-10 18 1122 0 0,-2 0-432 0 0,1 1 0 0 0,7-25 0 0 0,4-8 91 0 0,38-57-137 0 0,14-30 38 0 0,-51 94-247 0 0,1 1 0 0 0,42-58 0 0 0,45-65 501 0 0,-80 122-403 0 0,1 1 0 0 0,60-59 1 0 0,-4 16-4 0 0,-59 56 0 0 0,2 1 0 0 0,0 1 1 0 0,50-30-1 0 0,-27 17-12 0 0,-42 29-14 0 0,0 0 1 0 0,0 0-1 0 0,1 0 1 0 0,9-4 0 0 0,56-30-33 0 0,-21 15 0 0 0,-52 25 13 0 0,6-4 16 0 0,0 0-1 0 0,0 0 1 0 0,0 1 0 0 0,0 0-1 0 0,1 1 1 0 0,-1 0-1 0 0,10-2 1 0 0,-12 3 7 0 0,-3 0 6 0 0,38-10-78 0 0,-28 7 21 0 0,-10 3 19 0 0,58-12-159 0 0,-57 12 193 0 0,45-9-44 0 0,116-19-138 0 0,-161 28 172 0 0,15 0-26 0 0,-17 1 27 0 0,0 1-1 0 0,1-1 1 0 0,-1 0 0 0 0,0 0 0 0 0,0 0 0 0 0,1 0-1 0 0,-1 0 1 0 0,0 0 0 0 0,1 0 0 0 0,-1 0 0 0 0,0-1 0 0 0,1 1-1 0 0,-1 0 1 0 0,0-1 0 0 0,3 0 0 0 0,4-1-9 0 0,0 1 1 0 0,0 0-1 0 0,1 1 1 0 0,-1 0-1 0 0,17 2 1 0 0,-24-2 10 0 0,38 3-32 0 0,0 1-1 0 0,-1 2 0 0 0,0 2 1 0 0,46 15-1 0 0,-37-4 51 0 0,74 33-73 0 0,-65-23 34 0 0,56 34-101 0 0,-35-7 202 0 0,-3 4 0 0 0,103 105 0 0 0,41 90 677 0 0,-46-24 561 0 0,-81-114-623 0 0,68 127-276 0 0,-110-167-324 0 0,-29-44-73 0 0,33 42-1 0 0,-2-11 39 0 0,50 87 0 0 0,-91-135-13 0 0,2 1 0 0 0,0-2 0 0 0,20 22 0 0 0,10 11 93 0 0,-33-35-125 0 0,1-2 0 0 0,14 15-1 0 0,101 91 0 0 0,-105-99-4 0 0,21 19-320 0 0,48 34 0 0 0,-56-48 177 0 0,-23-14 95 0 0,0-2 0 0 0,1 1 1 0 0,1-2-1 0 0,-1 1 1 0 0,1-2-1 0 0,12 6 1 0 0,46 20 23 0 0,-64-29 23 0 0,8 5 2 0 0,-7-3-4 0 0,1-1 0 0 0,-1 0-1 0 0,0-1 1 0 0,1 0 0 0 0,14 3 0 0 0,11 0-53 0 0,15 5 4 0 0,153 23-503 0 0,-176-32 522 0 0,0-1 1 0 0,32-3 0 0 0,-7 0-63 0 0,-25-1-2 0 0,9-6 4 0 0,-14 4 85 0 0,57-19-68 0 0,-42 13 49 0 0,-2-2 0 0 0,0-2 0 0 0,-1 0-1 0 0,-1-3 1 0 0,0 0 0 0 0,49-43 0 0 0,-57 42-73 0 0,-1-1 1 0 0,-1-1 0 0 0,33-44-1 0 0,42-82-369 0 0,-31 22 260 0 0,3-5 158 0 0,44-68-23 0 0,-93 164 94 0 0,4-5-69 0 0,-4 9 26 0 0,-12 17 60 0 0,-6 12-48 0 0,17-28-28 0 0,4-5 8 0 0,-21 34 11 0 0,17-23 32 0 0,17-9-77 0 0,-34 32 80 0 0,0 0-25 0 0,-1 0 0 0 0,1 0 0 0 0,0 0 1 0 0,-1 0-1 0 0,1 0 0 0 0,0 0 0 0 0,0 0 0 0 0,0 1 0 0 0,0-1 1 0 0,0 0-1 0 0,0 0 0 0 0,0 1 0 0 0,0-1 0 0 0,1 0 1 0 0,10-8 34 0 0,21-23-67 0 0,-32 30 68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18.8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676 6 948 0 0,'3'-5'9706'0'0,"-12"33"-8554"0"0,-26 51 1 0 0,-4 10-390 0 0,12-17-186 0 0,-3-1 0 0 0,-3-1 0 0 0,-57 88-1 0 0,50-84-97 0 0,31-54-339 0 0,-1-1 0 0 0,-1 0 0 0 0,-15 19 0 0 0,-119 124 318 0 0,50-56 21 0 0,60-74-430 0 0,28-25-369 0 0,-31 23-1352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22.4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1028 0 0,'0'0'6149'0'0,"13"11"-4132"0"0,-13-9-1945 0 0,-8 28-387 0 0,3 25-4381 0 0,5-43 2845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22.8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0 232 0 0,'-11'26'2281'0'0,"-11"44"0"0"0,19-55-2685 0 0,1-1 0 0 0,0 1 1 0 0,2-1-1 0 0,0 1 0 0 0,2 23 1 0 0,-1-28-385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23.2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0 880 0 0,'0'0'1168'0'0,"0"11"288"0"0,0-1-552 0 0,0 2-320 0 0,0 0-360 0 0,0 4-348 0 0,-2 2-212 0 0,2-6-20 0 0,0-3-1036 0 0,0 3 788 0 0</inkml:trace>
  <inkml:trace contextRef="#ctx0" brushRef="#br0" timeOffset="1">39 475 1204 0 0,'3'52'4888'0'0,"4"0"-3877"0"0,-4-27-1842 0 0,-1 1-1 0 0,-1-1 0 0 0,-3 39 0 0 0,0-2 85 0 0,14 112 2080 0 0,-1-63 1777 0 0,-10-93-2792 0 0,2 93 1071 0 0,-3-95-3005 0 0,-2-1-1 0 0,-4 24 1 0 0,2-26-310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23.6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0 1540 0 0,'-3'68'5251'0'0,"0"-3"-5387"0"0,-1-14-3151 0 0,4-39 2323 0 0</inkml:trace>
  <inkml:trace contextRef="#ctx0" brushRef="#br0" timeOffset="1">7 627 232 0 0,'0'108'7303'0'0,"0"0"-11076"0"0,0-97 2415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23.9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0 404 0 0,'-13'106'6425'0'0,"1"51"-7461"0"0,8-104-1755 0 0,2-37 2193 0 0</inkml:trace>
  <inkml:trace contextRef="#ctx0" brushRef="#br0" timeOffset="1">12 742 1052 0 0,'0'77'5328'0'0,"1"48"-1745"0"0,-10 1-6266 0 0,7-95-281 0 0,0-16 1052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00.3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165 92 2144 0 0,'19'-80'10002'0'0,"-18"78"-9673"0"0,-4-2 193 0 0,3 3-509 0 0,0 1-1 0 0,0 0 1 0 0,0 0-1 0 0,0 0 1 0 0,0-1 0 0 0,0 1-1 0 0,0 0 1 0 0,0 0-1 0 0,-1 0 1 0 0,1-1-1 0 0,0 1 1 0 0,0 0-1 0 0,0 0 1 0 0,0 0-1 0 0,0-1 1 0 0,0 1-1 0 0,0 0 1 0 0,-1 0 0 0 0,1 0-1 0 0,0 0 1 0 0,0 0-1 0 0,0-1 1 0 0,0 1-1 0 0,-1 0 1 0 0,1 0-1 0 0,0 0 1 0 0,0 0-1 0 0,0 0 1 0 0,-1 0-1 0 0,1 0 1 0 0,0 0 0 0 0,0 0-1 0 0,0 0 1 0 0,-1 0-1 0 0,1 0 1 0 0,0 0-1 0 0,0 0 1 0 0,-1 0-1 0 0,1 0 1 0 0,0 0-1 0 0,0 0 1 0 0,0 0-1 0 0,-1 0 1 0 0,1 0 0 0 0,0 0-1 0 0,0 0 1 0 0,0 0-1 0 0,-1 0 1 0 0,1 0-1 0 0,0 1 1 0 0,0-1-1 0 0,0 0 1 0 0,0 0-1 0 0,-1 0 1 0 0,1 0-1 0 0,0 0 1 0 0,0 1 0 0 0,0-1-1 0 0,0 0 1 0 0,0 0-1 0 0,0 0 1 0 0,0 1-1 0 0,-1-1 1 0 0,1 0-1 0 0,0 0 1 0 0,0 0-1 0 0,0 1 1 0 0,-4 4 145 0 0,1 1-1 0 0,-1-1 1 0 0,1 1 0 0 0,0 0-1 0 0,0 0 1 0 0,1 0 0 0 0,0 1-1 0 0,0-1 1 0 0,-1 8 0 0 0,-2 3 48 0 0,-92 365 411 0 0,81-292-916 0 0,4 0 0 0 0,0 121 0 0 0,18-75-500 0 0,-4-119 304 0 0,0 0 0 0 0,2-1 0 0 0,0 1 0 0 0,1-1 0 0 0,13 31 0 0 0,-15-42-306 0 0,0 0-1 0 0,0-1 0 0 0,1 1 0 0 0,-1-1 0 0 0,7 6 0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24.3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1 140 0 0,'-7'63'6895'0'0,"6"3"-6161"0"0,1-42-1352 0 0,-2 15-2756 0 0,0-25 2001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24.7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1 716 0 0,'1'66'6962'0'0,"2"0"-5199"0"0,14 132-7299 0 0,-2-22 5011 0 0,-8 89 8583 0 0,-19 60-2462 0 0,8-290-8073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25.2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 84 0 0,'0'0'1160'0'0,"0"10"348"0"0,-2-1-600 0 0,2 3-332 0 0,0 4-204 0 0,0 0-272 0 0,2 3-272 0 0,-2-7 16 0 0,0-1-168 0 0,2 1-216 0 0,0-2-564 0 0,0 3 1096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25.6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0 304 0 0,'4'136'6721'0'0,"8"-1"-10078"0"0,-9-118 2093 0 0</inkml:trace>
  <inkml:trace contextRef="#ctx0" brushRef="#br0" timeOffset="1">44 896 184 0 0,'8'112'5899'0'0,"-5"-62"-5621"0"0,10 48-3525 0 0,-10-81 2537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26.0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0 36 0 0,'-8'144'8516'0'0,"8"-120"-8453"0"0,2 0 1 0 0,0 0-1 0 0,2-1 1 0 0,6 24-1 0 0,-7-32-1468 0 0,0-1 0 0 0,0 24 0 0 0,-3-34 929 0 0,1 11-1298 0 0</inkml:trace>
  <inkml:trace contextRef="#ctx0" brushRef="#br0" timeOffset="1">13 843 1584 0 0,'-5'31'3396'0'0,"-1"40"0"0"0,5 31-4877 0 0,2-69-1008 0 0,-1-17 487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26.4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119 1 316 0 0,'-19'101'8097'0'0,"15"-67"-7237"0"0,1 0 0 0 0,3 52 0 0 0,-1 60-7967 0 0,1-130 5625 0 0</inkml:trace>
  <inkml:trace contextRef="#ctx0" brushRef="#br0" timeOffset="1">28 948 520 0 0,'-12'85'5306'0'0,"5"-47"-4139"0"0,-2 67 0 0 0,9 18-5938 0 0,0-107 3786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26.7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 1272 0 0,'-3'19'3008'0'0,"2"1"-1"0"0,0 29 1 0 0,8 37-2567 0 0,-2-33-2434 0 0,-4 21-3324 0 0,-1-61 4295 0 0</inkml:trace>
  <inkml:trace contextRef="#ctx0" brushRef="#br0" timeOffset="1">13 640 1232 0 0,'-1'64'6677'0'0,"0"-1"-4219"0"0,4 31-3237 0 0,0-20-4606 0 0,-2-60 3586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27.1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1128 0 0,'7'73'5454'0'0,"1"5"-6261"0"0,-2-47 930 0 0,-2-1 0 0 0,2 35 1 0 0,-6-63-86 0 0,-4 21-2895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29.5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56 340 0 0,'0'0'1977'0'0,"-4"-35"4394"0"0,1 14-2556 0 0,5 37-2231 0 0,16 103 810 0 0,12 59-505 0 0,4 16-679 0 0,-27-143-1000 0 0,12 130 132 0 0,-8-59-250 0 0,-7 49-30 0 0,-5-101-2 0 0,8 657 804 0 0,-20-62 18 0 0,12-234-235 0 0,22-92-662 0 0,-14-217 42 0 0,-6-108 792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31.5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28 764 0 0,'24'-18'11860'0'0,"11"9"-12738"0"0,-32 8 712 0 0,19 14-2044 0 0,23 106-3996 0 0,-40-108 5928 0 0,0 0 0 0 0,1 0 1 0 0,14 18 682 0 0,-20-29-353 0 0,1 0 0 0 0,0 0 0 0 0,-1 0 0 0 0,1 0 0 0 0,-1 0 0 0 0,1 0 0 0 0,-1-1 0 0 0,1 1 0 0 0,-1 0 1 0 0,1 0-1 0 0,-1-1 0 0 0,1 1 0 0 0,-1 0 0 0 0,1-1 0 0 0,-1 1 0 0 0,1 0 0 0 0,-1-1 0 0 0,1 1 0 0 0,-1 0 0 0 0,0-1 0 0 0,1 1 0 0 0,-1-1 0 0 0,0 1 0 0 0,1-1 0 0 0,-1 1 0 0 0,0-1 0 0 0,0 1 0 0 0,0-1 0 0 0,1 1 0 0 0,-1-1 0 0 0,0 0 0 0 0,0 0 0 0 0,0-1 121 0 0,23-22 309 0 0,-16 18-434 0 0,-5 5-28 0 0,-1 0 0 0 0,1 1-1 0 0,-1-1 1 0 0,0 0-1 0 0,1-1 1 0 0,-1 1-1 0 0,0 0 1 0 0,0 0-1 0 0,0 0 1 0 0,0-1-1 0 0,0 1 1 0 0,0 0 0 0 0,0-1-1 0 0,0 1 1 0 0,0-3-1 0 0,-1 4-39 0 0,0-1 1 0 0,-1 1-1 0 0,1-1 0 0 0,0 1 0 0 0,0-1 0 0 0,-1 0 0 0 0,1 1 1 0 0,-1-1-1 0 0,1 1 0 0 0,0 0 0 0 0,-1-1 0 0 0,1 1 0 0 0,-1-1 1 0 0,1 1-1 0 0,-1-1 0 0 0,1 1 0 0 0,-1 0 0 0 0,1-1 0 0 0,-1 1 1 0 0,1 0-1 0 0,-1 0 0 0 0,0-1 0 0 0,1 1 0 0 0,-1 0 0 0 0,1 0 1 0 0,-1 0-1 0 0,0 0 0 0 0,1 0 0 0 0,-1 0 0 0 0,1 0 0 0 0,-1 0 1 0 0,0 0-1 0 0,1 0 0 0 0,-1 0 0 0 0,0 0 0 0 0,1 0 0 0 0,-1 1 1 0 0,1-1-1 0 0,-1 0 0 0 0,0 1 0 0 0,-25 7-939 0 0,23-7 618 0 0,-6 2-131 0 0,1-3-456 0 0,-8 2 276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00.9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227 93 2992 0 0,'-3'-12'1400'0'0,"-1"0"1"0"0,0 1-1 0 0,-1-1 0 0 0,-9-13 0 0 0,4 4 439 0 0,4 23-1292 0 0,6-2-533 0 0,0-1 0 0 0,-1 1 0 0 0,1 0 0 0 0,0 0 1 0 0,-1 0-1 0 0,1 0 0 0 0,0 0 0 0 0,0 0 0 0 0,-1 0 0 0 0,1 0 0 0 0,0 0 0 0 0,0 0 0 0 0,-1 0 0 0 0,1 1 0 0 0,0-1 0 0 0,0 0 0 0 0,-1 0 0 0 0,1 0 0 0 0,0 0 0 0 0,0 0 0 0 0,-1 0 0 0 0,1 1 0 0 0,0-1 0 0 0,0 0 0 0 0,0 0 1 0 0,-1 0-1 0 0,1 0 0 0 0,0 1 0 0 0,0-1 0 0 0,0 0 0 0 0,0 0 0 0 0,-1 1 0 0 0,1-1 0 0 0,0 0 0 0 0,0 0 0 0 0,0 1 0 0 0,0-1 0 0 0,0 0 0 0 0,0 1 0 0 0,-9 53 646 0 0,-21 77 0 0 0,4-26-672 0 0,12-38-28 0 0,-73 391 60 0 0,84-438 156 0 0,1 0 0 0 0,1-1 0 0 0,0 1 0 0 0,2 0 1 0 0,4 33-1 0 0,-4-48-158 0 0,0 0 0 0 0,0 0 0 0 0,0 0 0 0 0,1-1 0 0 0,0 1 0 0 0,0 0 0 0 0,0 0 0 0 0,1-1 0 0 0,-1 1 0 0 0,1-1 0 0 0,0 0 0 0 0,0 0 0 0 0,1 0 0 0 0,-1 0 0 0 0,1-1 0 0 0,0 1 0 0 0,0-1 0 0 0,0 0 0 0 0,0 0 0 0 0,1-1 0 0 0,-1 1 0 0 0,1-1 0 0 0,-1 0 0 0 0,1 0-1 0 0,0 0 1 0 0,10 1 0 0 0,2 0-233 0 0,0-2-1 0 0,0 0 0 0 0,0-1 0 0 0,0-1 0 0 0,1 0 0 0 0,-1-1 1 0 0,0-1-1 0 0,33-11 0 0 0,8-6-369 0 0,63-31 1 0 0,-97 40 544 0 0,16-8 124 0 0,68-43-1 0 0,-91 51 254 0 0,-1-1-1 0 0,0 0 1 0 0,-1-2-1 0 0,-1 0 1 0 0,0 0-1 0 0,16-22 1 0 0,-27 32-244 0 0,0 0 1 0 0,-1 0 0 0 0,1-1 0 0 0,-1 1-1 0 0,0-1 1 0 0,0 1 0 0 0,0-1 0 0 0,-1 0-1 0 0,0 0 1 0 0,0 1 0 0 0,0-1 0 0 0,0 0-1 0 0,-1 0 1 0 0,0 0 0 0 0,0 0 0 0 0,0 0-1 0 0,-1 0 1 0 0,1 0 0 0 0,-1 0 0 0 0,0 0-1 0 0,-1 1 1 0 0,-2-9 0 0 0,1 8-46 0 0,0 0 0 0 0,0 1 0 0 0,0-1 0 0 0,0 1 0 0 0,-1 0 1 0 0,0-1-1 0 0,0 2 0 0 0,0-1 0 0 0,0 0 0 0 0,-1 1 0 0 0,0 0 0 0 0,1 0 0 0 0,-1 0 0 0 0,0 1 0 0 0,0-1 1 0 0,0 1-1 0 0,-1 0 0 0 0,1 1 0 0 0,-11-3 0 0 0,3 2-38 0 0,0 1-1 0 0,0 0 1 0 0,0 0-1 0 0,0 1 1 0 0,0 1-1 0 0,0 0 1 0 0,0 1-1 0 0,0 0 1 0 0,0 1-1 0 0,1 1 1 0 0,-1 0-1 0 0,1 1 1 0 0,0 0-1 0 0,0 0 1 0 0,-14 10-1 0 0,17-9-10 0 0,0 1 0 0 0,0-1 0 0 0,1 2 0 0 0,0-1 0 0 0,1 1 0 0 0,-1 0 0 0 0,1 1 0 0 0,1-1 0 0 0,0 2 0 0 0,0-1-1 0 0,1 0 1 0 0,0 1 0 0 0,0 0 0 0 0,1 0 0 0 0,1 1 0 0 0,0-1 0 0 0,0 1 0 0 0,-2 16 0 0 0,4-10-82 0 0,1 1 0 0 0,0 0 0 0 0,1-1 0 0 0,1 0 0 0 0,1 1 0 0 0,1-1 0 0 0,0 0 0 0 0,1 0 0 0 0,1 0 0 0 0,0-1 0 0 0,1 0 0 0 0,1 0 0 0 0,1-1 0 0 0,0 0 0 0 0,1 0 0 0 0,14 17 0 0 0,-11-18-292 0 0,-1-1 0 0 0,2 0-1 0 0,0 0 1 0 0,0-2 0 0 0,1 0-1 0 0,28 16 1 0 0,-30-20-291 0 0,0-1 0 0 0,1 0 0 0 0,0-1 0 0 0,0 0 0 0 0,1-1 0 0 0,-1-1 0 0 0,1-1 0 0 0,26 2 0 0 0,-7-4-1980 0 0,3-1-665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54.0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82 12 836 0 0,'-14'-10'5381'0'0,"10"9"-4843"0"0,3 1-498 0 0,0 1 0 0 0,0 0 0 0 0,0-1 1 0 0,0 1-1 0 0,1 0 0 0 0,-1-1 1 0 0,0 1-1 0 0,1 0 0 0 0,-1 0 0 0 0,0 0 1 0 0,1 0-1 0 0,-1 0 0 0 0,1-1 0 0 0,-1 1 1 0 0,1 0-1 0 0,-1 0 0 0 0,1 0 1 0 0,0 0-1 0 0,0 1 0 0 0,-1-1 0 0 0,1 0 1 0 0,0 0-1 0 0,0 0 0 0 0,0 0 1 0 0,0 0-1 0 0,0 0 0 0 0,0 0 0 0 0,0 0 1 0 0,1 0-1 0 0,0 2 0 0 0,-1 0 52 0 0,-2 21 552 0 0,0-1-1 0 0,-9 35 0 0 0,6-33-392 0 0,1 0 0 0 0,-2 37 0 0 0,20 220 1103 0 0,-10-178-902 0 0,-4-102-339 0 0,0 22 2789 0 0,4-85-2864 0 0,-4 63-40 0 0,3 3 2 0 0,-1 1 1 0 0,0 1-1 0 0,-1-1 1 0 0,1 0 0 0 0,-1 0-1 0 0,-1 0 1 0 0,1 1-1 0 0,-1 11 1 0 0,-1-8 10 0 0,-1 42 329 0 0,-12 64 0 0 0,3-26 69 0 0,-1-32 2081 0 0,11-68-2075 0 0,-5-158-1846 0 0,6 167 1317 0 0,0 0-1 0 0,0 0 1 0 0,0 1-1 0 0,0-1 1 0 0,0 0-1 0 0,0 0 1 0 0,0 1-1 0 0,0-1 1 0 0,0 0-1 0 0,0 0 1 0 0,-1 1-1 0 0,1-1 1 0 0,0 0-1 0 0,0 0 1 0 0,-1 1-1 0 0,1-1 1 0 0,-1 1-1 0 0,1-1 1 0 0,0 0-1 0 0,-1 1 1 0 0,1-1-1 0 0,-1 1 1 0 0,1-1-1 0 0,-1 1 0 0 0,0-1 1 0 0,1 1-1 0 0,-1-1 1 0 0,0 0-1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55.5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53 125 164 0 0,'0'0'1235'0'0,"-6"-30"4972"0"0,0-34-1797 0 0,6 62-4219 0 0,2-27 1544 0 0,-19 238 152 0 0,1-31-959 0 0,12 239 1557 0 0,4-281-1882 0 0,-6-22-289 0 0,6-112-313 0 0,0 10 34 0 0,3 6-894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13.2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34 864 0 0,'-16'-33'15255'0'0,"6"40"-15141"0"0,5 51 400 0 0,2 1-1 0 0,3-1 1 0 0,10 80-1 0 0,-3-53-315 0 0,-2 35 104 0 0,-5-69-8124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13.7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 7 744 0 0,'-3'0'4215'0'0,"-43"-7"5029"0"0,14 9-2810 0 0,30 0-6224 0 0,1 0-168 0 0,17 36 513 0 0,2-5-284 0 0,57 93 371 0 0,3-21-270 0 0,-75-101-318 0 0,-1-3-51 0 0,12 5 117 0 0,-13-6-116 0 0,0 0 0 0 0,0 0 0 0 0,1 0 0 0 0,-1 0 0 0 0,0 0 0 0 0,0 0 0 0 0,0 0 0 0 0,0 0 0 0 0,0 0 0 0 0,0-1 0 0 0,0 1 0 0 0,0 0 0 0 0,1-1 0 0 0,-1 1 0 0 0,0-1 0 0 0,0 1 0 0 0,-1-1 0 0 0,1 0 0 0 0,1 0 0 0 0,21-17 31 0 0,-16 12-33 0 0,134-108-723 0 0,-85 64-4638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15.1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1 108 0 0,'0'0'9490'0'0,"0"38"-7076"0"0,-4 42 60 0 0,10 135 0 0 0,0-129-1755 0 0,-8 116 0 0 0,0-179-1283 0 0,-3 38 1612 0 0,4-19-8632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15.6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11 596 0 0,'-30'-10'17317'0'0,"52"39"-16578"0"0,30 32 0 0 0,3 2-184 0 0,45 67 334 0 0,-64-92-373 0 0,-34-36-408 0 0,-2-2-104 0 0,0 1 0 0 0,1-1 0 0 0,-1 0 0 0 0,0 0 0 0 0,1 1 0 0 0,-1-1 0 0 0,0 0 1 0 0,1 0-1 0 0,-1 1 0 0 0,0-1 0 0 0,1 0 0 0 0,-1 0 0 0 0,1 0 0 0 0,-1 0 0 0 0,0 1 0 0 0,1-1 0 0 0,-1 0 0 0 0,1 0 0 0 0,-1 0 0 0 0,1 0 0 0 0,-1 0 0 0 0,0 0 0 0 0,1 0 0 0 0,-1 0 0 0 0,1 0 0 0 0,-1 0 0 0 0,0-1 0 0 0,1 1 0 0 0,-1 0 0 0 0,1 0 0 0 0,-1 0 0 0 0,0 0 0 0 0,1-1 0 0 0,-1 1 0 0 0,0 0 0 0 0,1 0 0 0 0,-1-1 0 0 0,0 1 0 0 0,1 0 0 0 0,-1-1 0 0 0,17-8 47 0 0,-16 9-55 0 0,7-7-8 0 0,0 0 0 0 0,0 0 0 0 0,0-1-1 0 0,-1 0 1 0 0,0 0 0 0 0,-1-1 0 0 0,8-14 0 0 0,21-24-267 0 0,9-5-239 0 0,-8 9-3190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21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1 872 0 0,'0'0'1508'0'0,"-4"12"-504"0"0,2-3-380 0 0,2 1-208 0 0,2 1-152 0 0,0 1-92 0 0,-2 0-308 0 0,0 2-480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21.6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0 288 0 0,'-4'13'1620'0'0,"2"-3"-652"0"0,0 1-452 0 0,0 1-452 0 0,-2 4-484 0 0,4-1-1188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22.0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0 1044 0 0,'0'9'1932'0'0,"-2"12"-860"0"0,2-2-688 0 0,0-8-60 0 0,0-1-92 0 0,0 2 88 0 0,0 2-280 0 0,-2 2-24 0 0,-2-2-368 0 0,4 3-48 0 0,-2 1-1060 0 0,0-2 712 0 0</inkml:trace>
  <inkml:trace contextRef="#ctx0" brushRef="#br0" timeOffset="1">14 766 68 0 0,'0'13'1412'0'0,"0"-1"-548"0"0,0 0 64 0 0,-2 2-300 0 0,2-2 92 0 0,-2 4-292 0 0,2 0 69 0 0,-1 1-273 0 0,1-1 128 0 0,-2 0-232 0 0,2 3 124 0 0,-2-4-400 0 0,2 5-140 0 0,0-1-473 0 0,-2-3-899 0 0,0 3 476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23.4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1 524 0 0,'-4'10'1428'0'0,"2"4"-580"0"0,2 2-580 0 0,0-6-96 0 0,0 6-348 0 0,2-2-1448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01.7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478 956 372 0 0,'32'-14'6396'0'0,"12"-18"-4802"0"0,-21 13-826 0 0,-21 18-619 0 0,0-1 1 0 0,0 1-1 0 0,0-1 1 0 0,0 0 0 0 0,0 0-1 0 0,0 0 1 0 0,0 0-1 0 0,-1 0 1 0 0,1 0 0 0 0,-1 0-1 0 0,0 0 1 0 0,1-1 0 0 0,-1 1-1 0 0,0 0 1 0 0,-1-1-1 0 0,1 1 1 0 0,0-1 0 0 0,-1 1-1 0 0,1-1 1 0 0,-1 0 0 0 0,0 1-1 0 0,1-1 1 0 0,-1 1-1 0 0,-1-1 1 0 0,1 0 0 0 0,0 1-1 0 0,-1-1 1 0 0,1 1 0 0 0,-1-1-1 0 0,-1-2 1 0 0,0 0 63 0 0,0 1 0 0 0,0-1 0 0 0,-1 0 0 0 0,0 1 0 0 0,0 0 0 0 0,0-1 1 0 0,-1 1-1 0 0,1 0 0 0 0,-1 1 0 0 0,0-1 0 0 0,0 1 0 0 0,-9-7 0 0 0,-4 1-128 0 0,0 1 0 0 0,-1 0 0 0 0,-1 1 0 0 0,1 1-1 0 0,-1 1 1 0 0,0 1 0 0 0,0 0 0 0 0,0 1 0 0 0,0 1 0 0 0,-1 1-1 0 0,1 1 1 0 0,-1 1 0 0 0,1 0 0 0 0,0 1 0 0 0,0 1 0 0 0,0 1-1 0 0,0 1 1 0 0,0 1 0 0 0,1 0 0 0 0,0 1 0 0 0,0 1 0 0 0,1 1-1 0 0,0 1 1 0 0,-25 18 0 0 0,36-24-120 0 0,1 1-1 0 0,0-1 1 0 0,0 1 0 0 0,0 1-1 0 0,1-1 1 0 0,0 1 0 0 0,0-1-1 0 0,0 1 1 0 0,1 0 0 0 0,0 1-1 0 0,0-1 1 0 0,0 1 0 0 0,1-1-1 0 0,0 1 1 0 0,0 0 0 0 0,1-1-1 0 0,0 1 1 0 0,0 0 0 0 0,1 0 0 0 0,-1 0-1 0 0,2 0 1 0 0,-1 0 0 0 0,1 0-1 0 0,0 0 1 0 0,0 0 0 0 0,1 0-1 0 0,-1-1 1 0 0,2 1 0 0 0,-1-1-1 0 0,1 1 1 0 0,4 6 0 0 0,-3-5-46 0 0,1 0 0 0 0,0-1 0 0 0,0 1 0 0 0,1-1 1 0 0,0 0-1 0 0,1 0 0 0 0,-1-1 0 0 0,1 0 0 0 0,0 0 1 0 0,1-1-1 0 0,-1 0 0 0 0,1 0 0 0 0,0-1 0 0 0,0 0 1 0 0,1 0-1 0 0,-1-1 0 0 0,1 0 0 0 0,0 0 0 0 0,0-1 1 0 0,0 0-1 0 0,0-1 0 0 0,0 0 0 0 0,13 0 0 0 0,-10-2 61 0 0,-1-1-1 0 0,1-1 0 0 0,-1 1 1 0 0,0-2-1 0 0,0 1 0 0 0,0-2 1 0 0,0 1-1 0 0,-1-1 0 0 0,0-1 1 0 0,0 0-1 0 0,0 0 1 0 0,0-1-1 0 0,-1-1 0 0 0,-1 1 1 0 0,1-1-1 0 0,9-13 0 0 0,12-15-102 0 0,-2-1 0 0 0,40-71-1 0 0,-50 78 153 0 0,34-58 1245 0 0,52-121 0 0 0,-85 161-445 0 0,-1 0 0 0 0,-3 0 0 0 0,-2-2 0 0 0,11-79 1 0 0,-13-44 384 0 0,-14 164-1356 0 0,-2 19 114 0 0,-5 19 34 0 0,-62 315-785 0 0,25 6 265 0 0,35-254 477 0 0,3-31-328 0 0,2 0 1 0 0,6 129-1 0 0,1-188-21 0 0,1 0 1 0 0,0-1-1 0 0,0 1 0 0 0,1 0 1 0 0,4 10-1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22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 1104 0 0,'-8'117'4521'0'0,"0"2"-3991"0"0,9-75-2219 0 0,6 52 1 0 0,-5-81 1314 0 0</inkml:trace>
  <inkml:trace contextRef="#ctx0" brushRef="#br0" timeOffset="1">26 757 1116 0 0,'6'119'7517'0'0,"2"-58"-8052"0"0,1-2-3749 0 0,-7-45 2874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24.0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0 1392 0 0,'0'0'1119'0'0,"-9"33"4503"0"0,6-11-5845 0 0,0 1 1 0 0,1 28 0 0 0,1-12-2870 0 0,-1-22 1122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24.4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1 496 0 0,'-4'11'5331'0'0,"6"68"-3832"0"0,0 6-5498 0 0,-2-67 3076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24.8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 1072 0 0,'-2'17'1260'0'0,"0"-3"-260"0"0,-2 2-180 0 0,4 0-128 0 0,-4-1-108 0 0,0 3-103 0 0,2-2-53 0 0,0 1 48 0 0,0 1-272 0 0,2 1 136 0 0,-2 0-304 0 0,0 0 24 0 0,0 0-348 0 0,0 2-28 0 0,2 0-412 0 0,0 0-89 0 0,0-3-863 0 0,0 3 460 0 0</inkml:trace>
  <inkml:trace contextRef="#ctx0" brushRef="#br0" timeOffset="1">68 884 212 0 0,'-10'145'7119'0'0,"-1"0"-10670"0"0,11-130 2175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25.1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1 912 0 0,'-14'58'6003'0'0,"5"3"-4224"0"0,-4 17-3902 0 0,12-49 72 0 0,2-24 875 0 0,1 10 236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06.5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46 80 0 0,'14'-27'9566'0'0,"-3"9"-7656"0"0,-11 17-1886 0 0,0 1-1 0 0,1 0 1 0 0,-1 0 0 0 0,0 0 0 0 0,0 0 0 0 0,0 0 0 0 0,0 0-1 0 0,1 0 1 0 0,-1 0 0 0 0,0 0 0 0 0,0 0 0 0 0,0 0 0 0 0,0 0-1 0 0,1 0 1 0 0,-1 0 0 0 0,0 0 0 0 0,0 1 0 0 0,0-1 0 0 0,0 0-1 0 0,1 0 1 0 0,-1 0 0 0 0,0 0 0 0 0,0 0 0 0 0,0 0 0 0 0,0 0 0 0 0,1 0-1 0 0,-1 1 1 0 0,0-1 0 0 0,0 0 0 0 0,0 0 0 0 0,0 0 0 0 0,0 0-1 0 0,0 0 1 0 0,0 1 0 0 0,0-1 0 0 0,0 0 0 0 0,1 0 0 0 0,-1 0-1 0 0,0 0 1 0 0,0 1 0 0 0,0-1 0 0 0,0 0 0 0 0,0 0 0 0 0,0 0-1 0 0,0 0 1 0 0,0 1 0 0 0,0-1 0 0 0,0 0 0 0 0,2 43 1021 0 0,-2-21-648 0 0,7 62 547 0 0,0-11-145 0 0,-4 90-1 0 0,-4-118-690 0 0,-1 5-124 0 0,-12 74 1 0 0,13-112-549 0 0,-1 7-2204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07.4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267 37 580 0 0,'0'0'3625'0'0,"-13"7"-1074"0"0,-45 70 1249 0 0,-86 100-1047 0 0,102-134-1543 0 0,41-42-1042 0 0,-7 4 558 0 0,8-8-709 0 0,0 0 1 0 0,0 0-1 0 0,0 0 1 0 0,1-1-1 0 0,-1 1 1 0 0,1 0-1 0 0,0 0 1 0 0,0 0-1 0 0,0 0 1 0 0,0 0-1 0 0,3-6 1 0 0,23-35 3 0 0,-20 34-6 0 0,15-25 35 0 0,3 0 0 0 0,1 1 0 0 0,51-51 0 0 0,-59 68 110 0 0,-12 11-11 0 0,0-1 0 0 0,1 2 0 0 0,-1-1 0 0 0,12-6 0 0 0,-17 11-61 0 0,0 0-57 0 0,0 1-1 0 0,0-1 1 0 0,0 0 0 0 0,0 1-1 0 0,-1-1 1 0 0,1 1 0 0 0,0 0-1 0 0,0-1 1 0 0,0 1-1 0 0,0 0 1 0 0,0-1 0 0 0,0 1-1 0 0,1 0 1 0 0,-1 0 0 0 0,0 0-1 0 0,0 0 1 0 0,0 0-1 0 0,0 0 1 0 0,0 0 0 0 0,0 0-1 0 0,2 1 1 0 0,26 3 478 0 0,-16 4-286 0 0,-1 0-1 0 0,0 0 1 0 0,-1 1 0 0 0,0 1-1 0 0,0 0 1 0 0,13 16 0 0 0,56 77 575 0 0,-53-64-669 0 0,-22-32-92 0 0,0 1 10 0 0,1 0 0 0 0,0 0 0 0 0,0 0 0 0 0,10 10 0 0 0,-1-7-182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08.5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28 136 0 0,'0'-28'11564'0'0,"-1"43"-9995"0"0,0 35-823 0 0,16 212 2512 0 0,-3-112-2304 0 0,-4-13-1198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09.3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49 1084 0 0,'0'0'5026'0'0,"-15"3"-3203"0"0,0 18-978 0 0,1 1 0 0 0,0 1 0 0 0,2 0 0 0 0,1 1 0 0 0,-12 33 0 0 0,21-51-771 0 0,-1 2-2 0 0,-6 15 228 0 0,-12 43 0 0 0,21-65-214 0 0,0-1-82 0 0,0 0-1 0 0,0 0 0 0 0,0 1 1 0 0,0-1-1 0 0,0 0 0 0 0,0 0 1 0 0,0 0-1 0 0,0 0 0 0 0,0 0 1 0 0,0 0-1 0 0,0 1 0 0 0,0-1 1 0 0,0 0-1 0 0,0 0 0 0 0,0 0 1 0 0,0 0-1 0 0,1 0 0 0 0,-1 0 1 0 0,0 0-1 0 0,0 0 0 0 0,0 1 1 0 0,0-1-1 0 0,0 0 0 0 0,0 0 1 0 0,0 0-1 0 0,1 0 1 0 0,-1 0-1 0 0,0 0 0 0 0,0 0 1 0 0,0 0-1 0 0,0 0 0 0 0,0 0 1 0 0,0 0-1 0 0,1 0 0 0 0,-1 0 1 0 0,0 0-1 0 0,0 0 0 0 0,0 0 1 0 0,0 0-1 0 0,0 0 0 0 0,0 0 1 0 0,1 0-1 0 0,-1 0 0 0 0,0 0 1 0 0,0 0-1 0 0,0 0 0 0 0,0 0 1 0 0,0 0-1 0 0,0 0 0 0 0,1-1 1 0 0,-1 1-1 0 0,0 0 0 0 0,0 0 1 0 0,0 0-1 0 0,0 0 0 0 0,0 0 1 0 0,0 0-1 0 0,0 0 0 0 0,0 0 1 0 0,0-1-1 0 0,0 1 1 0 0,0 0-1 0 0,0 0 0 0 0,1 0 1 0 0,-1 0-1 0 0,0 0 0 0 0,0 0 1 0 0,0-1-1 0 0,0 1 0 0 0,14-16 26 0 0,12-24-122 0 0,18-52 21 0 0,-22 43 270 0 0,31-49-1 0 0,-52 96-121 0 0,1 0 0 0 0,-1 0-1 0 0,1 0 1 0 0,0 0 0 0 0,-1 0 0 0 0,1 0-1 0 0,0 0 1 0 0,0 1 0 0 0,0-1 0 0 0,0 1-1 0 0,0-1 1 0 0,1 1 0 0 0,-1 0 0 0 0,0 0 0 0 0,1 0-1 0 0,-1 0 1 0 0,0 0 0 0 0,1 0 0 0 0,0 1-1 0 0,-1-1 1 0 0,1 1 0 0 0,-1 0 0 0 0,1-1-1 0 0,-1 1 1 0 0,1 1 0 0 0,0-1 0 0 0,-1 0 0 0 0,1 1-1 0 0,-1-1 1 0 0,1 1 0 0 0,-1 0 0 0 0,1-1-1 0 0,-1 1 1 0 0,3 2 0 0 0,5 2 83 0 0,-2 0 0 0 0,1 0-1 0 0,-1 1 1 0 0,1 0 0 0 0,-2 1 0 0 0,1 0 0 0 0,7 9-1 0 0,108 134 1108 0 0,-81-97-877 0 0,-12-12-187 0 0,-29-40-179 0 0,11 15-1073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26.8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7 68 0 0,'-3'-7'10935'0'0,"19"50"-11726"0"0,-8-8-3632 0 0,-7-30 3192 0 0,2 10-923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31.5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0 266 828 0 0,'0'0'8155'0'0,"8"-10"-7211"0"0,12-2-651 0 0,2 0 0 0 0,0 1 0 0 0,38-13 0 0 0,4-1-174 0 0,0-3-161 0 0,-5 3-441 0 0,-2-2 0 0 0,93-60 0 0 0,-142 82-995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27.2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0 728 0 0,'-2'42'5865'0'0,"-5"13"-6072"0"0,3-32-2852 0 0</inkml:trace>
  <inkml:trace contextRef="#ctx0" brushRef="#br0" timeOffset="1">8 361 1040 0 0,'-3'79'5790'0'0,"0"-5"-5500"0"0,1-42-3200 0 0,2-23 1104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27.5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0 268 0 0,'-2'18'2642'0'0,"-2"23"1191"0"0,3-32-3616 0 0,1-1 1 0 0,1 1 0 0 0,-1 0-1 0 0,2-1 1 0 0,1 10 0 0 0,24 132-913 0 0,-23-97 1033 0 0,-2-16 232 0 0,2-7-1004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30.5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1 820 0 0,'-16'12'8834'0'0,"19"25"-1192"0"0,-2-37-7622 0 0,-1 0 0 0 0,1 0 1 0 0,0-1-1 0 0,0 1 0 0 0,0 0 1 0 0,0 0-1 0 0,-1 0 0 0 0,1 0 1 0 0,0-1-1 0 0,0 1 0 0 0,0 0 1 0 0,-1-1-1 0 0,1 1 0 0 0,0-1 1 0 0,0 1-1 0 0,-1-1 1 0 0,1 1-1 0 0,0-1 0 0 0,-1 1 1 0 0,1-1-1 0 0,0 0 0 0 0,17-16 944 0 0,-9 7-61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42.1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0 138 1012 0 0,'0'0'3362'0'0,"9"10"-1549"0"0,13-8-1217 0 0,1 0 0 0 0,-1-1 1 0 0,1-2-1 0 0,44-5 0 0 0,-9 0-203 0 0,1665-62 1603 0 0,-1294 48-1573 0 0,67 0 350 0 0,-13 11-164 0 0,-142 10 1249 0 0,46-2-402 0 0,-268-4-1062 0 0,187-11 458 0 0,-270 15-833 0 0,-32 0-24 0 0,18 1-31 0 0,-19 0 29 0 0,0 0 0 0 0,0 0 0 0 0,0 1 0 0 0,0-1 0 0 0,0 0-1 0 0,0 1 1 0 0,0 0 0 0 0,0 0 0 0 0,-1 0 0 0 0,1 0 0 0 0,0 0-1 0 0,-1 0 1 0 0,1 1 0 0 0,2 1 0 0 0,-4-2 10 0 0,0 1-55 0 0,3 4 39 0 0,-3-5 33 0 0,27 6 54 0 0,-17-6-75 0 0,-8 0-5 0 0,36 9 98 0 0,-36-8-80 0 0,25 0 13 0 0,10-1 0 0 0,86-2 215 0 0,-121 1-222 0 0,16-2 26 0 0,121-5 262 0 0,-122 6-301 0 0,47-6 3 0 0,-47 5-10 0 0,1 0 0 0 0,21 2 0 0 0,27-5-6 0 0,-63 5 8 0 0,-1-1 3 0 0,12 0 1 0 0,-12 1 0 0 0,1-1-3 0 0,12 0-9 0 0,58-7 13 0 0,-71 7-13 0 0,0 1 10 0 0,7 0 0 0 0,-7 0-4 0 0,0 0 0 0 0,8-1-2 0 0,-8 1-8 0 0,24-2-1999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42.6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37 1720 0 0,'-56'-36'15555'0'0,"63"38"-15347"0"0,-5-1-80 0 0,13 8 95 0 0,-4-4-88 0 0,1 1-93 0 0,104 63 157 0 0,-96-55-225 0 0,-2 0 0 0 0,0 1 0 0 0,19 20 0 0 0,-35-32 50 0 0,1-1 0 0 0,-1 1 1 0 0,0 0-1 0 0,0 0 0 0 0,0-1 0 0 0,0 2 0 0 0,0-1 0 0 0,-1 0 0 0 0,1 0 0 0 0,-1 0 0 0 0,0 1 0 0 0,0-1 0 0 0,0 0 1 0 0,0 1-1 0 0,-1-1 0 0 0,0 1 0 0 0,1-1 0 0 0,-2 7 0 0 0,0-5 11 0 0,0 1 1 0 0,0-1-1 0 0,-1 0 1 0 0,0-1-1 0 0,0 1 1 0 0,0 0-1 0 0,0 0 1 0 0,-1-1-1 0 0,0 0 0 0 0,0 1 1 0 0,-5 4-1 0 0,-9 8-944 0 0,0 0 0 0 0,-2-2-1 0 0,1 0 1 0 0,-30 16 0 0 0,43-28 370 0 0,-45 28-5698 0 0,25-19 974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43.8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405 15 668 0 0,'8'-14'10930'0'0,"-19"19"-10850"0"0,-1 0 1 0 0,2 1 0 0 0,-1 1 0 0 0,0 0-1 0 0,1 0 1 0 0,-16 16 0 0 0,-15 10 131 0 0,-202 159 1604 0 0,240-189-1755 0 0,0-1 1 0 0,0 1 0 0 0,0 0 0 0 0,0 0 0 0 0,1 0-1 0 0,-1 1 1 0 0,1-1 0 0 0,0 1 0 0 0,0-1 0 0 0,0 1 0 0 0,0 0-1 0 0,1-1 1 0 0,-1 1 0 0 0,1 0 0 0 0,0 0 0 0 0,0 0-1 0 0,1 0 1 0 0,-1 8 0 0 0,2-7 34 0 0,-1 0-1 0 0,2 1 1 0 0,-1-1 0 0 0,0 0 0 0 0,1-1-1 0 0,0 1 1 0 0,0 0 0 0 0,1 0 0 0 0,-1-1-1 0 0,1 0 1 0 0,0 1 0 0 0,7 6 0 0 0,7 7 123 0 0,0-2 1 0 0,2 0 0 0 0,0-1 0 0 0,41 23-1 0 0,190 100 2 0 0,-140-86-4413 0 0,-103-49 3328 0 0,4 3-519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44.5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4 139 2120 0 0,'-3'-12'6714'0'0,"3"11"-6583"0"0,0 0 1 0 0,0 0-1 0 0,0 0 0 0 0,0 0 0 0 0,1 0 1 0 0,-1 0-1 0 0,1 0 0 0 0,-1 0 1 0 0,0 0-1 0 0,1 0 0 0 0,0 0 0 0 0,-1 0 1 0 0,1 0-1 0 0,0 0 0 0 0,-1 0 0 0 0,1 1 1 0 0,0-1-1 0 0,0 0 0 0 0,0 0 1 0 0,1 0-1 0 0,28-12 1116 0 0,45 1-797 0 0,-53 9-153 0 0,141-20 230 0 0,152-25-692 0 0,-245 41-2592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44.9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0 1204 0 0,'-16'2'5081'0'0,"-12"8"199"0"0,25-2-4866 0 0,0-1 1 0 0,0 0-1 0 0,0 1 1 0 0,1 0-1 0 0,1-1 0 0 0,-1 1 1 0 0,1 0-1 0 0,1 0 0 0 0,-1 12 1 0 0,3 13 125 0 0,5 33 0 0 0,0-9 150 0 0,18 270 1119 0 0,-22-295-1628 0 0,15 106 443 0 0,-17-136-744 0 0,4 12-787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4:46.7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27 196 0 0,'4'-27'18045'0'0,"14"39"-17661"0"0,-1 1 0 0 0,0 1 0 0 0,28 29-1 0 0,-6-5-322 0 0,-16-17-62 0 0,163 158-110 0 0,-148-143 170 0 0,-37-35-54 0 0,6 9 56 0 0,-6-9-123 0 0,0 0 86 0 0,0 0 0 0 0,-1 0-1 0 0,1 0 1 0 0,0 0 0 0 0,0 0 0 0 0,-1 0 0 0 0,1-1 0 0 0,0 1 0 0 0,0 0 0 0 0,0-1 0 0 0,0 1 0 0 0,0-1 0 0 0,0 1 0 0 0,0-1 0 0 0,0 1 0 0 0,0-1 0 0 0,0 0 0 0 0,0 1 0 0 0,1-1 0 0 0,-1 0 0 0 0,0 0 0 0 0,0 0 0 0 0,2 0 0 0 0,-1 0-22 0 0,10 5-159 0 0,-19-2 143 0 0,6-2 14 0 0,-1 0 5 0 0,-9 7 0 0 0,2-2-9 0 0,-14 4 10 0 0,-54 23-129 0 0,1 5 1 0 0,-132 87-1 0 0,140-68 137 0 0,67-56-14 0 0,-14 12 7 0 0,14-12 5 0 0,1 0-3 0 0,0 0 1 0 0,-1-1-1 0 0,1 1 0 0 0,0 0 1 0 0,-1-1-1 0 0,1 1 0 0 0,-1-1 1 0 0,1 1-1 0 0,-1-1 0 0 0,1 1 1 0 0,-1-1-1 0 0,1 1 0 0 0,-1-1 1 0 0,1 0-1 0 0,-1 1 0 0 0,0-1 1 0 0,1 0-1 0 0,-2 1 0 0 0,0 1 162 0 0,10-3-239 0 0,-6 1-201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08.7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52 1340 0 0,'21'-51'17572'0'0,"-15"62"-17622"0"0,72 157 3611 0 0,145 186-1567 0 0,-122-205-1533 0 0,-59-85-103 0 0,128 214 1156 0 0,-157-250-1126 0 0,2-2 0 0 0,0 1 0 0 0,36 43 1 0 0,-50-68-208 0 0,0-2-170 0 0,-1 0 0 0 0,1 1 0 0 0,-1-1 1 0 0,1 0-1 0 0,-1 1 0 0 0,1-1 0 0 0,-1 0 0 0 0,1 0 0 0 0,-1 0 0 0 0,1 1 1 0 0,0-1-1 0 0,-1 0 0 0 0,1 0 0 0 0,-1 0 0 0 0,1 0 0 0 0,-1 0 0 0 0,1 0 1 0 0,0 0-1 0 0,-1 0 0 0 0,1 0 0 0 0,-1-1 0 0 0,1 1 0 0 0,-1 0 0 0 0,1 0 1 0 0,-1 0-1 0 0,1-1 0 0 0,-1 1 0 0 0,1 0 0 0 0,-1 0 0 0 0,1-1 1 0 0,-1 1-1 0 0,1 0 0 0 0,-1-1 0 0 0,1 1 0 0 0,-1-1 0 0 0,0 1 0 0 0,1-1 1 0 0,-1 0-1 0 0,20-17 112 0 0,-5-1-126 0 0,0-1 1 0 0,-2 0-1 0 0,19-36 0 0 0,25-74-311 0 0,-19 42 107 0 0,278-570-1935 0 0,-290 599 809 0 0,-4 9-4760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32.0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123 39 1500 0 0,'11'-38'8285'0'0,"-10"38"-8268"0"0,-1 0-1 0 0,1 1 1 0 0,-1-1-1 0 0,1 0 1 0 0,-1 1 0 0 0,1-1-1 0 0,-1 0 1 0 0,1 1-1 0 0,-1-1 1 0 0,0 1 0 0 0,1-1-1 0 0,-1 1 1 0 0,0-1 0 0 0,1 1-1 0 0,-1-1 1 0 0,0 1-1 0 0,1-1 1 0 0,-1 1 0 0 0,0-1-1 0 0,0 1 1 0 0,0 0 0 0 0,0-1-1 0 0,0 1 1 0 0,0-1-1 0 0,1 1 1 0 0,-1 0 0 0 0,-1-1-1 0 0,1 1 1 0 0,0-1-1 0 0,0 1 1 0 0,0 0 0 0 0,0-1-1 0 0,0 1 1 0 0,0-1 0 0 0,-1 1-1 0 0,1-1 1 0 0,0 1-1 0 0,-1 0 1 0 0,-6 23 214 0 0,7-24-224 0 0,-17 37 199 0 0,-22 36 0 0 0,26-52-93 0 0,1 1 1 0 0,1 0-1 0 0,1 0 1 0 0,1 2-1 0 0,-11 43 1 0 0,20-64-54 0 0,-1 1 0 0 0,1-1 1 0 0,0 1-1 0 0,0 0 0 0 0,0-1 1 0 0,0 1-1 0 0,0-1 0 0 0,1 1 1 0 0,0-1-1 0 0,0 1 0 0 0,0-1 1 0 0,0 1-1 0 0,0-1 0 0 0,1 0 1 0 0,-1 0-1 0 0,1 1 0 0 0,3 3 1 0 0,-1-3 8 0 0,0 1 1 0 0,0-1 0 0 0,1 0 0 0 0,-1 0 0 0 0,1-1-1 0 0,0 1 1 0 0,0-1 0 0 0,0 0 0 0 0,10 4 0 0 0,5 0-264 0 0,0-1 1 0 0,0-1-1 0 0,1-1 1 0 0,41 4-1 0 0,-22-3-1096 0 0,17 1-4149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09.1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0 492 0 0,'11'11'2559'0'0,"-7"-8"-1706"0"0,0 0 0 0 0,1 0 0 0 0,-1-1 0 0 0,0 1 1 0 0,6 1-1 0 0,-1 0 35 0 0,0-1 1 0 0,-1-1 0 0 0,19 3 0 0 0,2-2 14 0 0,57-3 0 0 0,-48-1-107 0 0,15 2-637 0 0,76-3-732 0 0,-106 1-2980 0 0,36-9 0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11.0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487 220 1412 0 0,'12'5'5779'0'0,"84"8"3916"0"0,-93-12-9339 0 0,19 1 902 0 0,26-4 808 0 0,-45 2-2006 0 0,26-26 221 0 0,-26 19-309 0 0,0 4 50 0 0,-1 0 0 0 0,0 0-1 0 0,-1 0 1 0 0,1 0 0 0 0,0 0 0 0 0,-1 0 0 0 0,0 0 0 0 0,0 0 0 0 0,0-1 0 0 0,0 1 0 0 0,0 0 0 0 0,-1-1 0 0 0,1 1 0 0 0,-1-1 0 0 0,0 1-1 0 0,0-1 1 0 0,0 1 0 0 0,-1-1 0 0 0,1 1 0 0 0,-1 0 0 0 0,0-1 0 0 0,0 1 0 0 0,0 0 0 0 0,0-1 0 0 0,-3-3 0 0 0,-1-1 3 0 0,0 0 1 0 0,-1 1 0 0 0,0-1-1 0 0,0 1 1 0 0,-1 0 0 0 0,0 1-1 0 0,0-1 1 0 0,0 2-1 0 0,-1-1 1 0 0,0 1 0 0 0,0 0-1 0 0,-1 0 1 0 0,1 1 0 0 0,-13-4-1 0 0,1 2 15 0 0,1 2-1 0 0,0 0 0 0 0,-1 1 1 0 0,0 1-1 0 0,0 1 0 0 0,1 0 0 0 0,-1 2 1 0 0,0 0-1 0 0,0 2 0 0 0,1 0 1 0 0,-1 1-1 0 0,1 1 0 0 0,0 0 0 0 0,0 2 1 0 0,1 0-1 0 0,0 1 0 0 0,-29 18 1 0 0,30-16-5 0 0,2 0 1 0 0,-1 1-1 0 0,2 0 1 0 0,-1 2-1 0 0,2 0 1 0 0,-1 0-1 0 0,2 1 0 0 0,0 0 1 0 0,1 2-1 0 0,0-1 1 0 0,1 1-1 0 0,1 0 1 0 0,0 1-1 0 0,2 0 1 0 0,0 1-1 0 0,0-1 1 0 0,2 1-1 0 0,-6 35 1 0 0,10-43-21 0 0,0 0 0 0 0,1 0 1 0 0,0 0-1 0 0,1 0 0 0 0,0 0 0 0 0,1 0 1 0 0,0-1-1 0 0,0 1 0 0 0,1 0 0 0 0,0-1 1 0 0,1 0-1 0 0,0 1 0 0 0,8 12 0 0 0,-9-17-51 0 0,1 0 0 0 0,-1 0-1 0 0,1-1 1 0 0,0 1 0 0 0,1-1-1 0 0,-1 0 1 0 0,1 0 0 0 0,0 0-1 0 0,0 0 1 0 0,0-1-1 0 0,0 0 1 0 0,1 0 0 0 0,-1-1-1 0 0,1 1 1 0 0,0-1 0 0 0,0 0-1 0 0,0-1 1 0 0,0 1 0 0 0,0-1-1 0 0,0-1 1 0 0,0 1-1 0 0,11-1 1 0 0,-4-1-74 0 0,0-1 1 0 0,0-1-1 0 0,0 0 0 0 0,-1 0 0 0 0,1-1 0 0 0,-1-1 1 0 0,0 0-1 0 0,0-1 0 0 0,0 0 0 0 0,-1-1 1 0 0,0 0-1 0 0,12-11 0 0 0,13-13 1 0 0,-1-2 0 0 0,31-37 0 0 0,-37 39 56 0 0,49-62 50 0 0,-78 93 2 0 0,0 0 1 0 0,0-1-1 0 0,1 1 1 0 0,-1-1-1 0 0,0 1 1 0 0,1 0-1 0 0,-1-1 1 0 0,0 1-1 0 0,1 0 1 0 0,-1-1-1 0 0,0 1 1 0 0,1 0-1 0 0,-1 0 0 0 0,1 0 1 0 0,-1-1-1 0 0,1 1 1 0 0,-1 0-1 0 0,0 0 1 0 0,1 0-1 0 0,-1 0 1 0 0,1 0-1 0 0,-1-1 1 0 0,1 1-1 0 0,-1 0 1 0 0,1 0-1 0 0,-1 0 1 0 0,1 0-1 0 0,-1 1 0 0 0,1-1 1 0 0,-1 0-1 0 0,1 0 1 0 0,10 12 43 0 0,-1 20 19 0 0,-5-8-17 0 0,3 18-106 0 0,23 66 1 0 0,-27-96 38 0 0,1 0 0 0 0,0 0 0 0 0,1-1 0 0 0,0 0 0 0 0,1 0 0 0 0,1-1 0 0 0,-1 0 0 0 0,1 0 0 0 0,1 0 0 0 0,11 9 0 0 0,-18-17 24 0 0,1-1-1 0 0,-1 1 1 0 0,1 0 0 0 0,0-1-1 0 0,0 1 1 0 0,0-1 0 0 0,0 0-1 0 0,0 0 1 0 0,0 0 0 0 0,0 0-1 0 0,0 0 1 0 0,0-1 0 0 0,0 0-1 0 0,1 1 1 0 0,-1-1 0 0 0,0 0-1 0 0,5-1 1 0 0,-2 0 19 0 0,1-1-1 0 0,-1 0 1 0 0,1 0 0 0 0,-1 0 0 0 0,0-1-1 0 0,0 0 1 0 0,11-7 0 0 0,3-5 133 0 0,-1 0 0 0 0,0-1 0 0 0,23-27 0 0 0,207-251 984 0 0,-245 289-1149 0 0,0 0-1 0 0,-1 0 0 0 0,2 1 1 0 0,-1-1-1 0 0,0 1 1 0 0,1 1-1 0 0,0-1 1 0 0,0 0-1 0 0,0 1 1 0 0,0 0-1 0 0,1 0 1 0 0,-1 1-1 0 0,1-1 1 0 0,-1 1-1 0 0,1 0 1 0 0,11-1-1 0 0,-15 3-5 0 0,0 0 0 0 0,1 0 0 0 0,-1 0 0 0 0,0 1 0 0 0,1-1 0 0 0,-1 1 0 0 0,0 0 0 0 0,0-1 0 0 0,1 1-1 0 0,-1 0 1 0 0,0 0 0 0 0,0 1 0 0 0,0-1 0 0 0,0 0 0 0 0,0 1 0 0 0,-1-1 0 0 0,1 1 0 0 0,0-1 0 0 0,-1 1 0 0 0,3 3 0 0 0,23 40-448 0 0,-21-35 351 0 0,6 15-120 0 0,-2 0 0 0 0,0 1 0 0 0,10 43-1 0 0,10 85 67 0 0,-23-115 223 0 0,-1-17 353 0 0,-6-22-392 0 0,1 0 0 0 0,-1 0 0 0 0,0 0 0 0 0,0 0 1 0 0,0 1-1 0 0,0-1 0 0 0,0 0 0 0 0,1 0 0 0 0,-1 0 0 0 0,0 0 1 0 0,0 0-1 0 0,0 0 0 0 0,1 0 0 0 0,-1 1 0 0 0,0-1 0 0 0,0 0 1 0 0,0 0-1 0 0,1 0 0 0 0,-1 0 0 0 0,0 0 0 0 0,0 0 0 0 0,0 0 1 0 0,1 0-1 0 0,-1 0 0 0 0,0 0 0 0 0,0 0 0 0 0,1 0 0 0 0,-1 0 1 0 0,0 0-1 0 0,0 0 0 0 0,0-1 0 0 0,1 1 0 0 0,-1 0 0 0 0,0 0 1 0 0,0 0-1 0 0,0 0 0 0 0,1 0 0 0 0,-1 0 0 0 0,0 0 0 0 0,0-1 1 0 0,0 1-1 0 0,0 0 0 0 0,19-33 1168 0 0,-11 16-1208 0 0,22-39 357 0 0,44-61 0 0 0,-60 97-379 0 0,1 1 0 0 0,1 0 0 0 0,1 1 1 0 0,0 1-1 0 0,1 1 0 0 0,27-19 0 0 0,-40 32-34 0 0,0 0-1 0 0,0 0 0 0 0,1 1 1 0 0,-1-1-1 0 0,1 1 0 0 0,-1 0 1 0 0,1 1-1 0 0,0-1 0 0 0,-1 1 1 0 0,1 0-1 0 0,0 1 0 0 0,0-1 1 0 0,0 1-1 0 0,0 0 1 0 0,0 1-1 0 0,0-1 0 0 0,0 1 1 0 0,11 4-1 0 0,-11-3-51 0 0,0 1 1 0 0,1 0-1 0 0,-1 0 0 0 0,0 1 1 0 0,0 0-1 0 0,-1 0 1 0 0,1 0-1 0 0,-1 1 1 0 0,0-1-1 0 0,0 1 0 0 0,-1 1 1 0 0,1-1-1 0 0,-1 1 1 0 0,0-1-1 0 0,-1 1 0 0 0,4 7 1 0 0,5 11-132 0 0,-2 0 1 0 0,0 1-1 0 0,8 35 1 0 0,-15-45 305 0 0,0 0 0 0 0,-1 0 1 0 0,0 0-1 0 0,-1 0 0 0 0,-1 0 0 0 0,-1 0 0 0 0,-2 21 1 0 0,0-19 563 0 0,3-17-596 0 0,0 0 0 0 0,0 0 0 0 0,0 0 0 0 0,0 0 0 0 0,0 0 0 0 0,0 0 0 0 0,0 0 0 0 0,1 0-1 0 0,-1 0 1 0 0,0-1 66 0 0,0 1-66 0 0,0 0-1 0 0,0 0 1 0 0,0 0 0 0 0,0 0 0 0 0,0 0 0 0 0,0 0 0 0 0,0 0 0 0 0,0 0 0 0 0,0 0 0 0 0,0 0 0 0 0,1 0-1 0 0,-1 0 1 0 0,0 0 0 0 0,0 0 0 0 0,0 0 0 0 0,0 0 0 0 0,0 0 0 0 0,0 0 0 0 0,0 0 0 0 0,0 0-1 0 0,0 0 1 0 0,0 0 0 0 0,0 0 0 0 0,0 0 0 0 0,0 0 0 0 0,1 0 0 0 0,-1 0 0 0 0,0 0 0 0 0,0 0 0 0 0,0 0 54 0 0,0 1-54 0 0,0-1 0 0 0,0 0 0 0 0,0 0 0 0 0,13-29 880 0 0,-6 13-848 0 0,24-46 479 0 0,46-67-1 0 0,-58 101-492 0 0,1 1 1 0 0,1 1-1 0 0,2 1 0 0 0,36-32 0 0 0,-56 54-32 0 0,-1 1 0 0 0,1-1 0 0 0,0 1-1 0 0,0 0 1 0 0,0 0 0 0 0,1 1 0 0 0,-1-1 0 0 0,0 0 0 0 0,1 1-1 0 0,-1 0 1 0 0,1 0 0 0 0,-1 0 0 0 0,1 0 0 0 0,0 1 0 0 0,-1-1-1 0 0,1 1 1 0 0,0 0 0 0 0,-1 0 0 0 0,1 0 0 0 0,-1 1 0 0 0,1-1 0 0 0,0 1-1 0 0,-1 0 1 0 0,1 0 0 0 0,-1 0 0 0 0,1 0 0 0 0,-1 1 0 0 0,0-1-1 0 0,1 1 1 0 0,-1 0 0 0 0,0 0 0 0 0,0 0 0 0 0,0 1 0 0 0,-1-1-1 0 0,1 1 1 0 0,0-1 0 0 0,-1 1 0 0 0,0 0 0 0 0,0 0 0 0 0,0 0 0 0 0,2 3-1 0 0,12 22-17 0 0,-1-1 0 0 0,19 53 0 0 0,-20-46-319 0 0,34 63 0 0 0,-43-88 56 0 0,1-1-1 0 0,0 1 1 0 0,0-1-1 0 0,1-1 1 0 0,0 1 0 0 0,1-1-1 0 0,0 0 1 0 0,0-1-1 0 0,0 1 1 0 0,1-2-1 0 0,12 7 1 0 0,-14-8-53 0 0,0-1 0 0 0,0-1-1 0 0,0 1 1 0 0,1-1 0 0 0,-1-1 0 0 0,1 1 0 0 0,-1-1-1 0 0,1-1 1 0 0,0 1 0 0 0,-1-1 0 0 0,1-1-1 0 0,14-1 1 0 0,-11-1 192 0 0,-1 0 0 0 0,0 0 0 0 0,0-1-1 0 0,0-1 1 0 0,0 0 0 0 0,0 0 0 0 0,-1 0-1 0 0,10-9 1 0 0,10-11 1111 0 0,-1-1 0 0 0,-2-1 1 0 0,0-1-1 0 0,23-36 0 0 0,-37 49-106 0 0,27-39 1862 0 0,-22 28-605 0 0,26-28-1 0 0,-42 52-1771 0 0,4 15-172 0 0,-4-5-144 0 0,-1 0 0 0 0,0 0 0 0 0,0 0 1 0 0,-1 0-1 0 0,0-1 0 0 0,0 1 0 0 0,-4 12 0 0 0,-2 12 67 0 0,-5 65-397 0 0,2 134 0 0 0,19 99-658 0 0,-4-218 801 0 0,-1 0-571 0 0,-4-110 641 0 0,-1-6-186 0 0,-1 1 218 0 0,1-1 0 0 0,1 0 0 0 0,-1 0-1 0 0,1 0 1 0 0,-1 0 0 0 0,1 1 0 0 0,0-1-1 0 0,0 0 1 0 0,2-6 0 0 0,-2 1-10 0 0,47-667 2566 0 0,-37 577-2374 0 0,-9 91-125 0 0,20-155 88 0 0,-16 137-163 0 0,1 0 0 0 0,1 0 0 0 0,1 1 0 0 0,13-27 1 0 0,-20 49 38 0 0,1 0 1 0 0,-1 1 0 0 0,1-1 0 0 0,-1 1 0 0 0,1-1 0 0 0,0 1 0 0 0,-1 0 0 0 0,1-1 0 0 0,0 1 0 0 0,1 0 0 0 0,-1 0 0 0 0,0 1 0 0 0,1-1-1 0 0,-1 0 1 0 0,1 1 0 0 0,-1-1 0 0 0,1 1 0 0 0,0 0 0 0 0,4-1 0 0 0,-3 1-8 0 0,0 1-1 0 0,0 0 1 0 0,0 0 0 0 0,0 0-1 0 0,0 0 1 0 0,0 1 0 0 0,0 0-1 0 0,0-1 1 0 0,0 1 0 0 0,0 1-1 0 0,-1-1 1 0 0,7 4 0 0 0,7 4-39 0 0,-2 1 1 0 0,1 1-1 0 0,-1 0 0 0 0,24 25 1 0 0,-21-19 63 0 0,0 1 1 0 0,-1 1 0 0 0,-1 0 0 0 0,-1 1-1 0 0,-1 1 1 0 0,14 28 0 0 0,-25-44 31 0 0,0 1 1 0 0,-1 0-1 0 0,0 0 0 0 0,0 0 1 0 0,-1 0-1 0 0,0 0 1 0 0,0 0-1 0 0,0 1 1 0 0,-1-1-1 0 0,0 0 1 0 0,0 0-1 0 0,0 1 0 0 0,-1-1 1 0 0,0 0-1 0 0,0 0 1 0 0,-3 8-1 0 0,1-5 42 0 0,-1-1 1 0 0,-1 1-1 0 0,1-1 0 0 0,-1 0 0 0 0,0-1 0 0 0,-1 1 0 0 0,0-1 1 0 0,0 0-1 0 0,-1-1 0 0 0,-7 7 0 0 0,-4 1-441 0 0,-1-1 0 0 0,0 0 0 0 0,-1-2 0 0 0,-1 0 0 0 0,1-1 0 0 0,-1-1 0 0 0,-1-2 0 0 0,-25 7 0 0 0,27-11-1865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12.4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369 0 848 0 0,'0'0'7201'0'0,"1"13"-5470"0"0,-13 6-553 0 0,0 0-1 0 0,-1 0 0 0 0,-24 25 1 0 0,-10 15-16 0 0,13-9-860 0 0,3 0 1 0 0,3 2-1 0 0,1 1 1 0 0,3 1-1 0 0,3 1 0 0 0,1 1 1 0 0,4 1-1 0 0,1 1 0 0 0,4 0 1 0 0,1 0-1 0 0,4 1 0 0 0,2 0 1 0 0,2 1-1 0 0,3-1 1 0 0,3 0-1 0 0,2 0 0 0 0,19 77 1 0 0,-13-88-232 0 0,3-1 0 0 0,1 0 0 0 0,3-2 0 0 0,1 0 0 0 0,30 47 0 0 0,-35-67-443 0 0,1-2 0 0 0,1 0 0 0 0,1-1 1 0 0,1-1-1 0 0,1-1 0 0 0,0 0 0 0 0,2-2 1 0 0,0 0-1 0 0,1-1 0 0 0,34 18 1 0 0,-12-17-2568 0 0,-12-10-2443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13.3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790 110 1604 0 0,'33'49'15202'0'0,"-29"-91"-14232"0"0,-4 40-720 0 0,-12-37 1304 0 0,11 36-1448 0 0,-1-1 0 0 0,1 1 0 0 0,-1-1 1 0 0,0 1-1 0 0,0 0 0 0 0,0 0 0 0 0,0 0 1 0 0,-1 0-1 0 0,1 0 0 0 0,-1 0 0 0 0,1 1 1 0 0,-1-1-1 0 0,0 1 0 0 0,-4-3 0 0 0,0 1 17 0 0,1 1-1 0 0,-1 0 1 0 0,0 0-1 0 0,0 0 0 0 0,-1 1 1 0 0,-12-2-1 0 0,-1 1 103 0 0,-1 1 0 0 0,0 1-1 0 0,-44 4 1 0 0,37 0-66 0 0,0 1 1 0 0,0 2-1 0 0,1 1 1 0 0,0 2-1 0 0,0 0 1 0 0,1 2-1 0 0,0 1 1 0 0,1 1-1 0 0,0 1 1 0 0,1 1-1 0 0,-28 23 1 0 0,33-21-25 0 0,0 0 0 0 0,1 1 0 0 0,1 1 0 0 0,1 1 0 0 0,1 0 0 0 0,0 1 1 0 0,2 1-1 0 0,0 1 0 0 0,2-1 0 0 0,0 2 0 0 0,2 0 0 0 0,-13 42 0 0 0,17-37-23 0 0,1-1 1 0 0,1 1-1 0 0,1 0 0 0 0,2 1 1 0 0,1-1-1 0 0,2 0 0 0 0,0 0 0 0 0,2 0 1 0 0,1 0-1 0 0,1-1 0 0 0,2 0 1 0 0,1 0-1 0 0,1-1 0 0 0,1 0 0 0 0,1 0 1 0 0,20 30-1 0 0,-20-39-135 0 0,1 0 0 0 0,0 0 0 0 0,1-1 0 0 0,1-1 0 0 0,1 0-1 0 0,1-1 1 0 0,0-1 0 0 0,0 0 0 0 0,32 17 0 0 0,-33-22-224 0 0,1-1-1 0 0,0-1 1 0 0,1-1-1 0 0,-1 0 1 0 0,1-1-1 0 0,0-1 1 0 0,1-1 0 0 0,-1-1-1 0 0,1 0 1 0 0,-1-1-1 0 0,1-1 1 0 0,26-4-1 0 0,-6-1-1641 0 0,-1-2-1 0 0,72-24 1 0 0,8-18-6980 0 0,-67 22 750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14.0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845 32 2228 0 0,'-18'-20'9419'0'0,"-8"11"-5811"0"0,13 8-3620 0 0,1 0-1 0 0,-26 2 1 0 0,12 0 1125 0 0,-83 0-396 0 0,0 5 0 0 0,1 4-1 0 0,-137 32 1 0 0,237-40-639 0 0,-1 0 1 0 0,1 1 0 0 0,-1 0-1 0 0,1 0 1 0 0,0 1 0 0 0,-10 6 0 0 0,15-8-16 0 0,1 0 0 0 0,-1 0 1 0 0,1 0-1 0 0,0 0 0 0 0,-1 0 1 0 0,1 1-1 0 0,0-1 0 0 0,1 1 1 0 0,-1 0-1 0 0,0-1 0 0 0,1 1 1 0 0,-1 0-1 0 0,1 0 0 0 0,0 0 1 0 0,0 0-1 0 0,0 0 0 0 0,1 0 1 0 0,-1 0-1 0 0,1 0 0 0 0,-1 0 1 0 0,1 5-1 0 0,0 53 644 0 0,-9 242 450 0 0,-20 168-195 0 0,28-441-740 0 0,4 51 0 0 0,-2-74-182 0 0,0 1-1 0 0,0-1 1 0 0,1 0-1 0 0,0 0 0 0 0,0 0 1 0 0,0 0-1 0 0,1 0 0 0 0,0 0 1 0 0,1 0-1 0 0,-1-1 1 0 0,1 0-1 0 0,9 11 0 0 0,-7-12-40 0 0,-1-1 0 0 0,2 1 0 0 0,-1-1-1 0 0,0-1 1 0 0,1 1 0 0 0,-1-1 0 0 0,1-1-1 0 0,0 1 1 0 0,0-1 0 0 0,0 0 0 0 0,0 0 0 0 0,0-1-1 0 0,8 0 1 0 0,16 1-467 0 0,55-3 0 0 0,-53 0 63 0 0,229-8-3172 0 0,-87 1-1757 0 0,-139 8 2395 0 0,6-1-3264 0 0,-21-1 3094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14.6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29 344 0 0,'17'-2'13227'0'0,"-4"2"-12763"0"0,-10 0 8 0 0,0 0 29 0 0,82 3 717 0 0,126-14 0 0 0,-51 1-1916 0 0,-94 6 171 0 0,3-1-1874 0 0,-25 6-4658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15.8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187 32 2188 0 0,'35'-30'9366'0'0,"-34"29"-9320"0"0,0 1-1 0 0,0 0 0 0 0,0 0 1 0 0,0 0-1 0 0,-1 0 0 0 0,1-1 1 0 0,0 1-1 0 0,0 0 0 0 0,0 1 1 0 0,0-1-1 0 0,0 0 0 0 0,-1 0 0 0 0,1 0 1 0 0,0 0-1 0 0,0 1 0 0 0,0-1 1 0 0,-1 0-1 0 0,1 1 0 0 0,0-1 1 0 0,0 0-1 0 0,-1 1 0 0 0,1-1 1 0 0,0 1-1 0 0,-1 0 0 0 0,1-1 1 0 0,0 1-1 0 0,-1-1 0 0 0,1 2 0 0 0,1 0 29 0 0,-1 1 0 0 0,0-1-1 0 0,0 0 1 0 0,0 1-1 0 0,-1-1 1 0 0,1 1-1 0 0,-1-1 1 0 0,1 1-1 0 0,-1 4 1 0 0,0 4 169 0 0,0 0 1 0 0,-1 1 0 0 0,-4 18 0 0 0,-1-6-66 0 0,-2-1 0 0 0,-1 0 0 0 0,-1 0 0 0 0,0-1 0 0 0,-2-1 1 0 0,0 0-1 0 0,-2 0 0 0 0,0-1 0 0 0,-1-1 0 0 0,-2-1 0 0 0,1 0 0 0 0,-2-1 1 0 0,0-1-1 0 0,-23 16 0 0 0,28-25-1066 0 0,-1 0-1296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16.3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93 65 688 0 0,'-31'-65'18080'0'0,"29"75"-17537"0"0,0 9-244 0 0,-47 488 4282 0 0,40-342-3836 0 0,15 181 0 0 0,7-204-846 0 0,-5-85-2504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17.4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43 267 1244 0 0,'-24'-21'9274'0'0,"22"19"-9024"0"0,0 0 0 0 0,1 0 1 0 0,-1-1-1 0 0,0 1 0 0 0,1-1 1 0 0,0 1-1 0 0,-1-1 0 0 0,1 0 0 0 0,0 0 1 0 0,0 0-1 0 0,1 1 0 0 0,-1-1 1 0 0,1 0-1 0 0,-1 0 0 0 0,1 0 1 0 0,0 0-1 0 0,0 0 0 0 0,0 0 1 0 0,0 0-1 0 0,1 0 0 0 0,-1 0 1 0 0,1 0-1 0 0,0 1 0 0 0,0-1 0 0 0,0 0 1 0 0,0 0-1 0 0,0 1 0 0 0,0-1 1 0 0,4-4-1 0 0,0-3-126 0 0,1 1 0 0 0,1-1 0 0 0,0 1 0 0 0,0 1 0 0 0,0-1-1 0 0,13-9 1 0 0,-6 7-102 0 0,0 2-1 0 0,1 0 0 0 0,0 0 0 0 0,0 2 0 0 0,1 0 0 0 0,0 0 0 0 0,0 2 1 0 0,0 0-1 0 0,1 0 0 0 0,25-2 0 0 0,-17 4-37 0 0,-1 1 0 0 0,1 1 1 0 0,0 1-1 0 0,0 2 0 0 0,-1 0 0 0 0,42 10 0 0 0,-40-5-19 0 0,-1 1-1 0 0,0 1 1 0 0,-1 2 0 0 0,0 0-1 0 0,0 2 1 0 0,-1 0-1 0 0,-1 2 1 0 0,27 22-1 0 0,-38-28 18 0 0,1 1 0 0 0,-1 1 0 0 0,-1 0 0 0 0,0 0 0 0 0,-1 1 0 0 0,0 1 0 0 0,-1-1 0 0 0,0 2 0 0 0,-1-1 0 0 0,0 1 0 0 0,-1 0 0 0 0,-1 0 0 0 0,0 0-1 0 0,-1 1 1 0 0,4 27 0 0 0,-7-32 20 0 0,-1 0-1 0 0,0 0 1 0 0,0 0-1 0 0,-1 0 0 0 0,-1 0 1 0 0,0 0-1 0 0,0-1 1 0 0,-1 1-1 0 0,0-1 0 0 0,0 1 1 0 0,-8 11-1 0 0,4-8 7 0 0,-1 0 0 0 0,-1-1-1 0 0,0 0 1 0 0,-1 0 0 0 0,0-1 0 0 0,-21 17-1 0 0,-6 0 28 0 0,-1-3 0 0 0,-1 0 0 0 0,-77 33-1 0 0,84-43 68 0 0,-52 16 0 0 0,81-31-180 0 0,3 0 75 0 0,0 0 0 0 0,0 0 1 0 0,-1 0-1 0 0,1 0 0 0 0,0 0 0 0 0,0-1 1 0 0,-1 1-1 0 0,1 0 0 0 0,0 0 0 0 0,-1 0 1 0 0,1 0-1 0 0,0 0 0 0 0,-1 0 1 0 0,1 0-1 0 0,0 0 0 0 0,0 0 0 0 0,-1 0 1 0 0,1 0-1 0 0,0 0 0 0 0,-1 0 1 0 0,1 1-1 0 0,0-1 0 0 0,0 0 0 0 0,-1 0 1 0 0,1 0-1 0 0,0 0 0 0 0,-1 0 0 0 0,1 0 1 0 0,0 1-1 0 0,-1-1 0 0 0,1 0 0 0 0,1 0-1 0 0,-1 0 0 0 0,0 0 0 0 0,0-1 1 0 0,0 1-1 0 0,0 0 0 0 0,0 0 0 0 0,0 0 1 0 0,0-1-1 0 0,0 1 0 0 0,0 0 0 0 0,0 0 0 0 0,0 0 1 0 0,0 0-1 0 0,0-1 0 0 0,0 1 0 0 0,0 0 1 0 0,0 0-1 0 0,0 0 0 0 0,0-1 0 0 0,-1 1 1 0 0,1 0-1 0 0,0 0 0 0 0,0 0 0 0 0,0 0 1 0 0,0-1-1 0 0,0 1 0 0 0,0 0 0 0 0,0 0 1 0 0,-1 0-1 0 0,1 0 0 0 0,0 0 0 0 0,0 0 1 0 0,0 0-1 0 0,0-1 0 0 0,-1 1 0 0 0,1 0 0 0 0,0 0 1 0 0,0 0-1 0 0,0 0 0 0 0,0 0 0 0 0,-1 0 1 0 0,1 0-1 0 0,0 0 0 0 0,0 0 0 0 0,0 0 1 0 0,-1 0-1 0 0,1 0 0 0 0,0 0 0 0 0,0 0 1 0 0,0 0-1 0 0,0 0 0 0 0,-1 0 0 0 0,6-2-10 0 0,0-1 0 0 0,1 1 0 0 0,-1 0 0 0 0,0 0 0 0 0,1 1 0 0 0,5-1-1 0 0,-6 1-13 0 0,36-10-256 0 0,1 2 0 0 0,-1 2 0 0 0,2 1 0 0 0,74 1 0 0 0,-94 6 226 0 0,0 0 0 0 0,0 2 1 0 0,0 0-1 0 0,-1 1 0 0 0,1 2 0 0 0,-1 0 1 0 0,0 2-1 0 0,-1 0 0 0 0,0 1 0 0 0,28 16 0 0 0,-42-20 75 0 0,1 0 0 0 0,-1 1-1 0 0,0-1 1 0 0,-1 1-1 0 0,1 0 1 0 0,-1 1-1 0 0,-1 0 1 0 0,1 0-1 0 0,-1 0 1 0 0,0 0-1 0 0,-1 1 1 0 0,1 0 0 0 0,4 12-1 0 0,-7-13 42 0 0,-1 0 0 0 0,1 0 0 0 0,-1 0-1 0 0,0 0 1 0 0,-1 0 0 0 0,0 0 0 0 0,0 0 0 0 0,0 0 0 0 0,-1 0 0 0 0,0 0-1 0 0,-1 0 1 0 0,1 0 0 0 0,-1 0 0 0 0,0-1 0 0 0,-1 1 0 0 0,0 0-1 0 0,-5 8 1 0 0,-4 4 91 0 0,-1 0 0 0 0,0-1-1 0 0,-1-1 1 0 0,-1-1-1 0 0,-1 0 1 0 0,0 0 0 0 0,-1-2-1 0 0,-1 0 1 0 0,0-1 0 0 0,-1-1-1 0 0,0-1 1 0 0,-36 16-1 0 0,20-13-32 0 0,0-1-1 0 0,-1-2 0 0 0,0-2 0 0 0,-1-1 1 0 0,1-1-1 0 0,-69 2 0 0 0,71-9-405 0 0,0 0 1 0 0,-55-10-1 0 0,69 6-1269 0 0,-37-12 1 0 0,44 11-627 0 0,1-1 0 0 0,-1 0 0 0 0,-17-12 0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18.1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42 115 1488 0 0,'-41'-8'15838'0'0,"41"7"-15624"0"0,2-1 57 0 0,0-1 0 0 0,0 1-1 0 0,0 0 1 0 0,0 0 0 0 0,0 1 0 0 0,1-1-1 0 0,-1 0 1 0 0,1 1 0 0 0,0-1 0 0 0,-1 1-1 0 0,1 0 1 0 0,0 0 0 0 0,0 0 0 0 0,0 0-1 0 0,-1 1 1 0 0,5-1 0 0 0,57-7 403 0 0,-45 6-270 0 0,344-18 518 0 0,-122 10-2632 0 0,-2-14-4041 0 0,-167 8-1168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32.4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70 2104 0 0,'-12'-12'7786'0'0,"10"8"-7007"0"0,5 2-710 0 0,1 0-1 0 0,-1 0 1 0 0,0 0 0 0 0,1 1-1 0 0,-1-1 1 0 0,1 1 0 0 0,0 0-1 0 0,-1 0 1 0 0,1 0 0 0 0,4 0-1 0 0,46-7-138 0 0,-47 8 26 0 0,24-5-1284 0 0,36-10-1 0 0,-26 5-3240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18.5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512 1 2388 0 0,'-5'4'794'0'0,"1"0"-1"0"0,1 0 1 0 0,-1 0-1 0 0,0 0 1 0 0,1 1 0 0 0,0 0-1 0 0,0-1 1 0 0,0 1-1 0 0,1 0 1 0 0,0 1-1 0 0,-3 9 1 0 0,2-4-74 0 0,2 0 0 0 0,-1 1 1 0 0,2-1-1 0 0,0 23 0 0 0,20 188 1732 0 0,2 55-1594 0 0,-22-238-604 0 0,-1 0 0 0 0,-2 0 0 0 0,-2 0 1 0 0,-2 0-1 0 0,-11 39 0 0 0,14-67-205 0 0,1 0 0 0 0,-2-1 0 0 0,1 1 0 0 0,-2-1 0 0 0,1 0 1 0 0,-1 0-1 0 0,-1-1 0 0 0,1 1 0 0 0,-2-2 0 0 0,1 1 1 0 0,-1-1-1 0 0,-1 0 0 0 0,1 0 0 0 0,-1-1 0 0 0,0-1 1 0 0,-1 1-1 0 0,0-1 0 0 0,0-1 0 0 0,0 0 0 0 0,-1 0 0 0 0,1-1 1 0 0,-1-1-1 0 0,0 0 0 0 0,-1 0 0 0 0,1-1 0 0 0,0 0 1 0 0,-1-1-1 0 0,1 0 0 0 0,0-1 0 0 0,-1 0 0 0 0,1-1 0 0 0,-1-1 1 0 0,1 1-1 0 0,-14-5 0 0 0,17 4-195 0 0,0-1 0 0 0,0 0-1 0 0,0 0 1 0 0,0-1 0 0 0,0 0 0 0 0,1 0 0 0 0,-1-1-1 0 0,1 0 1 0 0,0 0 0 0 0,1-1 0 0 0,-1 1 0 0 0,1-2-1 0 0,0 1 1 0 0,1-1 0 0 0,-1 1 0 0 0,-4-10 0 0 0,6 9-629 0 0,1 1 1 0 0,0-1 0 0 0,0 0-1 0 0,-3-14 1 0 0,4 14-473 0 0,1 1-1 0 0,0-1 1 0 0,1 1 0 0 0,0-1 0 0 0,1-12-1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19.0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30 174 40 0 0,'-29'-34'14829'0'0,"30"34"-14759"0"0,0-2 131 0 0,0 1 1 0 0,0-1 0 0 0,1 0 0 0 0,-1 1 0 0 0,1 0-1 0 0,-1-1 1 0 0,1 1 0 0 0,0 0 0 0 0,0 0-1 0 0,2-2 1 0 0,39-9 195 0 0,0 2-1 0 0,1 1 0 0 0,66-4 1 0 0,-38 5-377 0 0,48-8-516 0 0,134-16-1155 0 0,-88 12-3488 0 0,-152 17 3160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19.4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0 1608 0 0,'-12'33'10593'0'0,"12"-28"-10035"0"0,7 47 2200 0 0,-4-29-1620 0 0,9 357 2989 0 0,-12-317-3823 0 0,4 105 174 0 0,-1 84-27 0 0,-6-140-2856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19.9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438 9 3172 0 0,'-3'-1'2229'0'0,"-43"-6"7422"0"0,46 7-9570 0 0,7 17 628 0 0,21 30-221 0 0,-1 1-1 0 0,-3 1 1 0 0,26 72-1 0 0,38 161-342 0 0,-85-271-111 0 0,18 65 75 0 0,-3 1-1 0 0,13 145 1 0 0,-28-175-82 0 0,-3 1 0 0 0,-1 0-1 0 0,-3-1 1 0 0,-2 1 0 0 0,-23 91 0 0 0,11-78 188 0 0,-3-1 0 0 0,-3-1 0 0 0,-2-2 0 0 0,-2 0 0 0 0,-3-2 0 0 0,-3-1 0 0 0,-1-1-1 0 0,-3-3 1 0 0,-2-1 0 0 0,-3-1 0 0 0,-1-3 0 0 0,-52 42 0 0 0,82-76-715 0 0,-1-1 1 0 0,0-1-1 0 0,0 0 0 0 0,-24 10 1 0 0,30-15-1254 0 0,-1-1-1 0 0,0 0 1 0 0,1-1 0 0 0,-1 0 0 0 0,-15 1 0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21.2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27 844 0 0,'9'-8'6498'0'0,"-2"5"-5753"0"0,0 0-1 0 0,0 0 1 0 0,0 1-1 0 0,0-1 1 0 0,0 2-1 0 0,12-3 1 0 0,-15 4-405 0 0,13 3 93 0 0,31 1-448 0 0,-45-4-208 0 0,0 0-122 0 0,27 2-3931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21.8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0 304 0 0,'-4'6'11867'0'0,"35"-4"-10459"0"0,-27-1-1244 0 0,-1-1-5 0 0,100-3 4 0 0,-54 1-2431 0 0,-9 2-3513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28.4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382 90 1492 0 0,'4'-32'6550'0'0,"-2"22"-4906"0"0,-1 4-617 0 0,0-1 1 0 0,0 1-1 0 0,-1 0 0 0 0,0 0 1 0 0,-1-10 797 0 0,0 19-1649 0 0,-5 37 908 0 0,-3 74 0 0 0,4-31-352 0 0,-10 204 1286 0 0,26 307 1 0 0,18-263-657 0 0,-12-165-721 0 0,-7-88-319 0 0,-10-73-318 0 0,1-1 1 0 0,0 1-1 0 0,0-1 1 0 0,0 0-1 0 0,0 1 1 0 0,1-1-1 0 0,0 0 0 0 0,0 0 1 0 0,3 6-1 0 0,-4-8-18 0 0,-6 31-258 0 0,-5-18 247 0 0,-2 0 0 0 0,0-1 1 0 0,0 0-1 0 0,-29 23 0 0 0,-67 43-2 0 0,74-56 66 0 0,-153 108-65 0 0,186-132 30 0 0,0 0-1 0 0,0 1 0 0 0,0-1 0 0 0,0 1 1 0 0,0 0-1 0 0,0-1 0 0 0,0 1 0 0 0,0 0 0 0 0,1-1 1 0 0,-1 1-1 0 0,0 0 0 0 0,0 0 0 0 0,1 0 1 0 0,-1-1-1 0 0,1 1 0 0 0,-1 0 0 0 0,1 0 1 0 0,-1 0-1 0 0,1 0 0 0 0,-1 0 0 0 0,1 0 0 0 0,0 0 1 0 0,0 1-1 0 0,-1-1 0 0 0,1 0 0 0 0,0 0 1 0 0,0 0-1 0 0,0 0 0 0 0,0 0 0 0 0,0 0 0 0 0,0 0 1 0 0,1 0-1 0 0,-1 0 0 0 0,0 0 0 0 0,0 0 1 0 0,1 0-1 0 0,-1 0 0 0 0,1 0 0 0 0,-1 0 1 0 0,1 0-1 0 0,-1 0 0 0 0,1 0 0 0 0,0 0 0 0 0,-1 0 1 0 0,1 0-1 0 0,0-1 0 0 0,0 1 0 0 0,0 0 1 0 0,-1 0-1 0 0,1-1 0 0 0,2 2 0 0 0,4 2 26 0 0,-1 1 0 0 0,1-1-1 0 0,1-1 1 0 0,-1 1 0 0 0,10 2-1 0 0,77 30-189 0 0,-1 3-1 0 0,-2 5 1 0 0,147 96-1 0 0,-235-138 156 0 0,58 41-271 0 0,-55-38 250 0 0,-1-1-1 0 0,0 1 0 0 0,0 0 0 0 0,0 1 1 0 0,-1-1-1 0 0,0 1 0 0 0,0 0 0 0 0,4 8 1 0 0,-8-10 26 0 0,0 1 3 0 0,0-1 1 0 0,0 1-1 0 0,-1-1 0 0 0,1 1 1 0 0,-1-1-1 0 0,-1 0 1 0 0,1 1-1 0 0,0-1 0 0 0,-1 0 1 0 0,0 0-1 0 0,0 0 0 0 0,0 0 1 0 0,-1 0-1 0 0,1 0 1 0 0,-7 6-1 0 0,2-4 7 0 0,-1 1 0 0 0,0-1-1 0 0,0 0 1 0 0,-16 9 0 0 0,12-8 1 0 0,-104 62 17 0 0,-186 126-57 0 0,289-185 39 0 0,-1-1 31 0 0,1 2-1 0 0,-19 17 0 0 0,30-25-23 0 0,0-1 0 0 0,0 0 0 0 0,0 1 0 0 0,0-1-1 0 0,0 1 1 0 0,0 0 0 0 0,1 0 0 0 0,-1-1-1 0 0,1 1 1 0 0,0 0 0 0 0,0 0 0 0 0,0 0 0 0 0,0 1-1 0 0,0-1 1 0 0,1 0 0 0 0,-1 0 0 0 0,1 0-1 0 0,0 0 1 0 0,1 6 0 0 0,0-6-4 0 0,0 0 0 0 0,0 0 0 0 0,0 0-1 0 0,1 0 1 0 0,0 0 0 0 0,0 0 0 0 0,-1-1 0 0 0,2 1 0 0 0,-1 0-1 0 0,0-1 1 0 0,0 0 0 0 0,1 0 0 0 0,-1 1 0 0 0,1-2 0 0 0,0 1 0 0 0,0 0-1 0 0,-1 0 1 0 0,6 1 0 0 0,8 4 6 0 0,-1-1 0 0 0,23 6 0 0 0,-23-7-5 0 0,156 42-50 0 0,38 12 13 0 0,-158-42-13 0 0,101 37-35 0 0,-130-44-18 0 0,0 0 1 0 0,-1 2 0 0 0,-1 0 0 0 0,33 25 0 0 0,-50-34 77 0 0,1 0 1 0 0,-1 0-1 0 0,0 0 0 0 0,0 0 0 0 0,0 0 1 0 0,0 1-1 0 0,0-1 0 0 0,-1 1 1 0 0,0 0-1 0 0,0 0 0 0 0,0 0 1 0 0,0 0-1 0 0,0 0 0 0 0,-1 0 1 0 0,0 0-1 0 0,0 1 0 0 0,0-1 0 0 0,0 0 1 0 0,-1 1-1 0 0,0-1 0 0 0,0 1 1 0 0,0 6-1 0 0,-2-5 2 0 0,0 0 1 0 0,0 1-1 0 0,0-1 1 0 0,-1 0-1 0 0,1 0 1 0 0,-1-1-1 0 0,-1 1 0 0 0,1 0 1 0 0,-1-1-1 0 0,0 0 1 0 0,0 0-1 0 0,-1 0 0 0 0,0-1 1 0 0,-9 8-1 0 0,-40 27-29 0 0,-2-2-1 0 0,-73 36 1 0 0,-12 7 225 0 0,84-46-149 0 0,16-10-30 0 0,-52 40-1 0 0,80-54-18 0 0,8-7 14 0 0,1 0-1 0 0,0 0 1 0 0,0 0-1 0 0,0 1 1 0 0,0 0-1 0 0,0-1 1 0 0,1 1-1 0 0,-5 8 1 0 0,7-11 50 0 0,-4 22 406 0 0,19 5-201 0 0,-2 0-1 0 0,0 1 0 0 0,-2 0 0 0 0,-2 1 1 0 0,0 0-1 0 0,3 35 0 0 0,10 191 241 0 0,-18-175-296 0 0,10 709 1038 0 0,-13-599-1307 0 0,0-150-197 0 0,-1 73-824 0 0,-3-38-2498 0 0,4-68 2418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29.4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2 276 2384 0 0,'0'0'10189'0'0,"1"0"-10066"0"0,0 0 0 0 0,0 0 0 0 0,0 0 0 0 0,0 1 0 0 0,0-1 0 0 0,0 0-1 0 0,0 1 1 0 0,0-1 0 0 0,0 1 0 0 0,0-1 0 0 0,0 1 0 0 0,-1 0 0 0 0,1-1 0 0 0,1 2 0 0 0,12 165 3835 0 0,-14 651 729 0 0,-6-660-3484 0 0,4-149-1032 0 0,-2-10-60 0 0,-4-13-48 0 0,1-73-338 0 0,3 1-1 0 0,14-155 1 0 0,-5 153 347 0 0,10-117 1068 0 0,48-244 0 0 0,-58 425-1125 0 0,0 0 0 0 0,2 1 0 0 0,0 0 1 0 0,2 1-1 0 0,0-1 0 0 0,14-22 0 0 0,-19 39-85 0 0,-1 1 0 0 0,1-1 0 0 0,-1 1 0 0 0,1 0 0 0 0,1 0 0 0 0,-1 1 0 0 0,1-1-1 0 0,0 1 1 0 0,0 0 0 0 0,0 0 0 0 0,0 0 0 0 0,1 1 0 0 0,-1 0 0 0 0,1 0 0 0 0,0 1 0 0 0,0-1 0 0 0,0 1-1 0 0,1 0 1 0 0,-1 1 0 0 0,0 0 0 0 0,1 0 0 0 0,-1 0 0 0 0,0 1 0 0 0,1-1 0 0 0,-1 2 0 0 0,1-1 0 0 0,10 3 0 0 0,1 1-58 0 0,-1 1 1 0 0,1 1-1 0 0,-1 1 1 0 0,0 0-1 0 0,-1 2 1 0 0,0 0-1 0 0,0 0 0 0 0,-1 1 1 0 0,0 1-1 0 0,-1 1 1 0 0,21 21-1 0 0,-26-24 107 0 0,0 1-1 0 0,-1 0 0 0 0,0 0 1 0 0,-1 1-1 0 0,0 0 0 0 0,0 0 1 0 0,-1 0-1 0 0,-1 1 0 0 0,0 0 0 0 0,0 0 1 0 0,-1 1-1 0 0,-1-1 0 0 0,0 1 1 0 0,-1 0-1 0 0,0 0 0 0 0,-1 0 0 0 0,0 14 1 0 0,-3-16 30 0 0,0 1 0 0 0,0 0 0 0 0,-1-1 0 0 0,-1 1 0 0 0,0-1 0 0 0,0 0 0 0 0,-1 0 0 0 0,-1-1 0 0 0,0 1 0 0 0,0-1 0 0 0,-1 0 0 0 0,0-1 0 0 0,-1 0 0 0 0,0 0-1 0 0,0 0 1 0 0,-15 11 0 0 0,1-4-2 0 0,-1 0-1 0 0,0-1 1 0 0,-1-1-1 0 0,-1-1 1 0 0,-50 18-1 0 0,10-4-491 0 0,64-27 479 0 0,0 1 1 0 0,0 0-1 0 0,1-1 1 0 0,-1 1-1 0 0,0-1 1 0 0,1 1-1 0 0,-1 0 1 0 0,0 0-1 0 0,1-1 0 0 0,-1 1 1 0 0,1 0-1 0 0,-1 0 1 0 0,1 0-1 0 0,-1 0 1 0 0,1 0-1 0 0,0 0 1 0 0,0 0-1 0 0,-1 0 1 0 0,1-1-1 0 0,0 1 1 0 0,0 0-1 0 0,0 0 1 0 0,0 0-1 0 0,0 0 1 0 0,0 0-1 0 0,0 0 1 0 0,0 0-1 0 0,0 0 1 0 0,1 0-1 0 0,-1 0 1 0 0,0 0-1 0 0,1 0 1 0 0,-1 0-1 0 0,0 0 1 0 0,1 0-1 0 0,-1-1 0 0 0,2 2 1 0 0,23 35-2 0 0,-19-29 8 0 0,130 155 330 0 0,33 49-1149 0 0,-130-151-553 0 0,36 50-6831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29.7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362 63 1336 0 0,'11'-62'14757'0'0,"-12"62"-14693"0"0,0 0 0 0 0,0 0 0 0 0,0 0 0 0 0,0 0 0 0 0,0 0 0 0 0,1 0 0 0 0,-1 0 0 0 0,0 0 0 0 0,0 0 0 0 0,0 0 0 0 0,0 1 0 0 0,0-1 0 0 0,1 0 1 0 0,-1 1-1 0 0,0-1 0 0 0,0 0 0 0 0,0 1 0 0 0,1-1 0 0 0,-2 2 0 0 0,-32 16 760 0 0,1 2-1 0 0,2 1 1 0 0,0 2 0 0 0,1 1 0 0 0,1 1 0 0 0,-48 54 0 0 0,66-64-605 0 0,0-1-1 0 0,1 1 1 0 0,1 1-1 0 0,0 0 1 0 0,1 0-1 0 0,1 0 1 0 0,-6 24 0 0 0,9-27-39 0 0,2 0 0 0 0,0 0 1 0 0,0 1-1 0 0,1-1 1 0 0,1 0-1 0 0,0 1 0 0 0,1-1 1 0 0,0 0-1 0 0,1 0 0 0 0,7 26 1 0 0,-2-20-83 0 0,0 1 1 0 0,2-2 0 0 0,0 1-1 0 0,1-1 1 0 0,1 0-1 0 0,1-1 1 0 0,0 0 0 0 0,1-1-1 0 0,1-1 1 0 0,0 0-1 0 0,1-1 1 0 0,1 0 0 0 0,0-1-1 0 0,29 17 1 0 0,-25-18-558 0 0,0-2-1 0 0,1 0 1 0 0,0-1 0 0 0,1-1 0 0 0,35 8-1 0 0,-38-12-1015 0 0,1-1 0 0 0,-1 0 0 0 0,1-2 0 0 0,0 0 0 0 0,0-2 0 0 0,32-4-1 0 0,-26 0-3651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31.1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389 82 1604 0 0,'0'0'9098'0'0,"-4"-30"-4917"0"0,5 28-4093 0 0,-1 1 1 0 0,-1-1-1 0 0,1 0 1 0 0,0 1-1 0 0,0-1 0 0 0,-1 0 1 0 0,1 1-1 0 0,-1-1 1 0 0,1 0-1 0 0,-1 1 1 0 0,0-1-1 0 0,0 1 1 0 0,0-1-1 0 0,0 1 1 0 0,0-1-1 0 0,0 1 1 0 0,0 0-1 0 0,-2-3 1 0 0,1 3-20 0 0,1 1-56 0 0,-1-1 0 0 0,0 0 0 0 0,1 1 0 0 0,-1-1 0 0 0,1 1 0 0 0,-1-1 0 0 0,1 1 0 0 0,-1 0 0 0 0,0 0 0 0 0,1 0 0 0 0,-1 0 0 0 0,0 0 0 0 0,1 0 0 0 0,-1 0 0 0 0,-2 1 1 0 0,-26 2 68 0 0,16 1-19 0 0,1 0 1 0 0,0 0 0 0 0,0 2 0 0 0,0-1 0 0 0,1 2 0 0 0,0 0 0 0 0,-18 13 0 0 0,8-3 64 0 0,1 0-1 0 0,-33 37 1 0 0,43-42-72 0 0,1 0 0 0 0,1 1 0 0 0,0 0 0 0 0,1 1 0 0 0,0-1 0 0 0,1 2 0 0 0,0-1 0 0 0,1 1-1 0 0,1 0 1 0 0,-5 23 0 0 0,8-29-36 0 0,1 1 0 0 0,0-1 0 0 0,1 1 0 0 0,0 0-1 0 0,0-1 1 0 0,1 1 0 0 0,0-1 0 0 0,1 1 0 0 0,0-1-1 0 0,0 0 1 0 0,1 0 0 0 0,1 0 0 0 0,-1 0 0 0 0,1 0-1 0 0,1-1 1 0 0,-1 0 0 0 0,2 1 0 0 0,8 10 0 0 0,-4-9-16 0 0,0 0 0 0 0,0 0 0 0 0,1-1 1 0 0,0-1-1 0 0,1 1 0 0 0,0-2 1 0 0,1 0-1 0 0,-1 0 0 0 0,1-1 0 0 0,0-1 1 0 0,1 0-1 0 0,-1-1 0 0 0,1 0 0 0 0,0-1 1 0 0,0-1-1 0 0,0 0 0 0 0,0-1 0 0 0,0 0 1 0 0,1-1-1 0 0,-1-1 0 0 0,0 0 0 0 0,0-1 1 0 0,20-5-1 0 0,-20 4-15 0 0,1-1 0 0 0,-1 0 0 0 0,0-1 0 0 0,0-1 0 0 0,-1 0 0 0 0,0-1-1 0 0,0 0 1 0 0,0-1 0 0 0,-1 0 0 0 0,0-1 0 0 0,-1-1 0 0 0,0 0 0 0 0,0 0 0 0 0,-1-1 0 0 0,0 0 0 0 0,-1-1 0 0 0,-1 0 0 0 0,0 0 0 0 0,0-1 0 0 0,-1 0 0 0 0,-1 0 0 0 0,7-20 0 0 0,-9 15 34 0 0,0 0-1 0 0,-1 0 1 0 0,-1-1 0 0 0,-1 0 0 0 0,0 1 0 0 0,-2-1-1 0 0,0 1 1 0 0,-1-1 0 0 0,-6-24 0 0 0,6 30-29 0 0,-1 1 0 0 0,-1 1-1 0 0,0-1 1 0 0,-1 0 0 0 0,0 1 0 0 0,-1 0 0 0 0,0 0 0 0 0,-1 1 0 0 0,0-1-1 0 0,0 2 1 0 0,-1-1 0 0 0,-1 1 0 0 0,1 0 0 0 0,-2 1 0 0 0,-9-8 0 0 0,17 14-146 0 0,0 1 0 0 0,-1 0 0 0 0,1 0 0 0 0,0 0 0 0 0,-1 0 0 0 0,1 0 1 0 0,-1 1-1 0 0,1-1 0 0 0,0 1 0 0 0,-1 0 0 0 0,0-1 0 0 0,1 1 0 0 0,-1 0 0 0 0,1 0 1 0 0,-1 1-1 0 0,1-1 0 0 0,-1 0 0 0 0,-2 2 0 0 0,-1 0-1040 0 0,0 0-1 0 0,1 0 1 0 0,-1 1 0 0 0,-17 12-2386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32.9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1 1340 0 0,'-8'11'5719'0'0,"10"106"-1648"0"0,4 64-2686 0 0,5-62-1123 0 0,1 28-31 0 0,-12-144-226 0 0,0 0 1 0 0,0 0-1 0 0,-1-1 1 0 0,1 1-1 0 0,-1 0 1 0 0,0 0-1 0 0,0-1 1 0 0,0 1-1 0 0,0 0 1 0 0,0-1-1 0 0,-1 1 1 0 0,1-1-1 0 0,-1 1 0 0 0,0-1 1 0 0,1 0-1 0 0,-1 0 1 0 0,-4 4-1 0 0,-1-1 42 0 0,0 1 0 0 0,-1-1 0 0 0,-15 8 0 0 0,17-10 20 0 0,5-2 15 0 0,-6 6 392 0 0,7-8-456 0 0,1 1-1 0 0,-1 0 1 0 0,0 0-1 0 0,0 0 0 0 0,0 0 1 0 0,0 0-1 0 0,1 0 1 0 0,-1 0-1 0 0,0 0 1 0 0,0 0-1 0 0,0-1 0 0 0,0 1 1 0 0,1 0-1 0 0,-1 0 1 0 0,0 0-1 0 0,0 0 1 0 0,0 0-1 0 0,0 0 0 0 0,1 0 1 0 0,-1 0-1 0 0,0 0 1 0 0,0 0-1 0 0,0 0 1 0 0,1 0-1 0 0,-1 1 0 0 0,0-1 1 0 0,0 0-1 0 0,0 0 1 0 0,0 0-1 0 0,1 0 1 0 0,-1 0-1 0 0,0 0 0 0 0,0 0 1 0 0,0 0-1 0 0,0 0 1 0 0,0 1-1 0 0,1-1 1 0 0,-1 0-1 0 0,0 0 0 0 0,0 0 1 0 0,0 0-1 0 0,0 1 1 0 0,0-1-1 0 0,0 0 1 0 0,0 0-1 0 0,0 0 0 0 0,0 0 1 0 0,0 1-1 0 0,0-1 1 0 0,1 0-1 0 0,-1 0 1 0 0,0 0-1 0 0,0 0 0 0 0,0 1 1 0 0,0-1-1 0 0,0 0 1 0 0,0 0-1 0 0,-1 0 1 0 0,1 1-1 0 0,0-1 0 0 0,0 0 1 0 0,0 0-1 0 0,0 0 1 0 0,57-12 240 0 0,-23 6-1168 0 0,37-13 1 0 0,-62 16-555 0 0,1-1 0 0 0,-2 0 0 0 0,1 0 0 0 0,15-11 0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31.7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77 2852 0 0,'-3'-13'2191'0'0,"-2"0"-1"0"0,0 1 0 0 0,0 0 1 0 0,-9-15 1452 0 0,16 54-1549 0 0,15 40-1149 0 0,3-1 0 0 0,45 97 0 0 0,-36-91-646 0 0,235 639 1805 0 0,-253-676-1128 0 0,2 0-1 0 0,20 38 0 0 0,-33-72-923 0 0,0-1-1 0 0,0 1 1 0 0,1 0 0 0 0,-1-1-1 0 0,1 1 1 0 0,-1-1 0 0 0,0 1 0 0 0,1-1-1 0 0,-1 1 1 0 0,1-1 0 0 0,-1 1-1 0 0,1-1 1 0 0,-1 1 0 0 0,1-1-1 0 0,0 0 1 0 0,-1 1 0 0 0,1-1 0 0 0,-1 0-1 0 0,1 1 1 0 0,0-1 0 0 0,-1 0-1 0 0,1 0 1 0 0,0 0 0 0 0,-1 0-1 0 0,1 1 1 0 0,0-1 0 0 0,-1 0 0 0 0,1 0-1 0 0,1-1 1 0 0,-1 1-5 0 0,1-1 0 0 0,0 1 0 0 0,-1-1 0 0 0,1 0 0 0 0,-1 0 0 0 0,1 0 0 0 0,-1 0 0 0 0,1 0 0 0 0,-1 0 0 0 0,0-1 1 0 0,2-1-1 0 0,31-46-69 0 0,-29 40 115 0 0,39-65-527 0 0,56-134 0 0 0,11-85-1406 0 0,-41 81 22 0 0,28-77-2798 0 0,-79 251 2139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32.0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354 1 1740 0 0,'-17'16'10730'0'0,"10"-11"-10031"0"0,-16 2-14 0 0,-1 1 0 0 0,1 1-1 0 0,0 1 1 0 0,1 1 0 0 0,0 1 0 0 0,-27 20-1 0 0,36-23-537 0 0,0 1 0 0 0,1 0 0 0 0,0 1 0 0 0,1 1 0 0 0,0 0 0 0 0,1 0 0 0 0,0 1 0 0 0,1 1 0 0 0,0-1 0 0 0,-12 27-1 0 0,19-33-115 0 0,-1 1 0 0 0,1-1 0 0 0,0 0 0 0 0,1 1-1 0 0,0-1 1 0 0,0 1 0 0 0,0-1 0 0 0,1 1 0 0 0,1 0-1 0 0,-1-1 1 0 0,1 1 0 0 0,0-1 0 0 0,1 1 0 0 0,2 7-1 0 0,0-5-41 0 0,0 0-1 0 0,0 0 1 0 0,1-1 0 0 0,1 0-1 0 0,-1 0 1 0 0,1 0-1 0 0,1-1 1 0 0,0 0-1 0 0,11 11 1 0 0,-7-9-455 0 0,1 0 0 0 0,0-1 1 0 0,1 0-1 0 0,0-1 1 0 0,0-1-1 0 0,19 8 0 0 0,-20-10-655 0 0,0-1 0 0 0,0 0 0 0 0,0-1-1 0 0,1 0 1 0 0,-1-1 0 0 0,0 0-1 0 0,20-1 1 0 0,-1-2-4171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32.4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341 39 224 0 0,'10'-26'16163'0'0,"-11"24"-16025"0"0,-1 1 1 0 0,0 0-1 0 0,1 0 1 0 0,-1 0-1 0 0,0 0 1 0 0,0 0-1 0 0,0 0 1 0 0,0 1-1 0 0,0-1 1 0 0,0 0-1 0 0,0 1 1 0 0,0 0-1 0 0,0-1 1 0 0,0 1-1 0 0,0 0 1 0 0,0 0-1 0 0,-4 0 0 0 0,-37 4 547 0 0,39-4-651 0 0,-11 2 84 0 0,0 1-1 0 0,0 1 1 0 0,0 0 0 0 0,1 0 0 0 0,0 2 0 0 0,0 0 0 0 0,0 0-1 0 0,0 2 1 0 0,1-1 0 0 0,0 2 0 0 0,1 0 0 0 0,0 0-1 0 0,-17 17 1 0 0,23-20-60 0 0,1 0 0 0 0,0 1 0 0 0,0 0 0 0 0,0 0 1 0 0,1 0-1 0 0,0 0 0 0 0,0 1 0 0 0,0 0 0 0 0,1-1 0 0 0,1 1 0 0 0,-1 0 0 0 0,1 1 0 0 0,1-1 0 0 0,-1 0 0 0 0,1 1 0 0 0,1-1 0 0 0,0 0 0 0 0,0 1 0 0 0,0-1 0 0 0,1 1 0 0 0,0-1 1 0 0,1 0-1 0 0,0 0 0 0 0,0 0 0 0 0,6 13 0 0 0,-1-7-12 0 0,0 0-1 0 0,1-1 1 0 0,1 0 0 0 0,0-1 0 0 0,0 1-1 0 0,1-2 1 0 0,1 0 0 0 0,0 0 0 0 0,0 0 0 0 0,1-2-1 0 0,0 1 1 0 0,1-2 0 0 0,0 0 0 0 0,25 12-1 0 0,-20-12-723 0 0,0-2-1 0 0,-1 1 0 0 0,2-2 0 0 0,35 6 0 0 0,-38-9-1181 0 0,0-1 1 0 0,1 0-1 0 0,-1-2 0 0 0,0 1 1 0 0,30-7-1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01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154 169 816 0 0,'-2'-53'7497'0'0,"2"39"-6069"0"0,-2 0 0 0 0,0 0 0 0 0,-5-20 0 0 0,6 10 454 0 0,1 9-980 0 0,-5 23 312 0 0,-18 70-705 0 0,-13 81 0 0 0,21-87-370 0 0,-8 37 216 0 0,-11 168 0 0 0,31-221-171 0 0,3 0-1 0 0,1 0 1 0 0,4 0 0 0 0,22 107 0 0 0,-20-138-269 0 0,0-1 0 0 0,2-1-1 0 0,0 0 1 0 0,2 0 0 0 0,0-1-1 0 0,27 39 1 0 0,-29-49-435 0 0,1 0 0 0 0,1-1-1 0 0,0 0 1 0 0,0 0 0 0 0,15 9-1 0 0,-17-14-556 0 0,1 0-1 0 0,0 0 1 0 0,0-1-1 0 0,0 0 0 0 0,1-1 1 0 0,0 0-1 0 0,17 4 0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02.1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87 262 2132 0 0,'-19'-8'2345'0'0,"13"6"-1767"0"0,1 0 0 0 0,0 1 1 0 0,0-2-1 0 0,0 1 0 0 0,0-1 0 0 0,0 1 0 0 0,1-1 1 0 0,-1-1-1 0 0,1 1 0 0 0,0-1 0 0 0,0 1 1 0 0,-6-8-1 0 0,10 9-493 0 0,0 0 1 0 0,-1 0-1 0 0,1 1 1 0 0,0-1-1 0 0,1 0 1 0 0,-1 0 0 0 0,0 1-1 0 0,0-1 1 0 0,1 0-1 0 0,-1 1 1 0 0,1-1-1 0 0,-1 0 1 0 0,1 1-1 0 0,0-1 1 0 0,0 1-1 0 0,0-1 1 0 0,0 1-1 0 0,0-1 1 0 0,0 1 0 0 0,0 0-1 0 0,0-1 1 0 0,0 1-1 0 0,1 0 1 0 0,-1 0-1 0 0,0 0 1 0 0,1 0-1 0 0,2-1 1 0 0,42-26 788 0 0,-9 13-787 0 0,0 1 0 0 0,1 2 0 0 0,56-11 0 0 0,120-9-1873 0 0,-170 27 1309 0 0,228-27-7101 0 0,-230 25 4212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01.3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91 684 0 0,'-15'-21'9516'0'0,"13"17"-8608"0"0,1 0 1 0 0,-1 0-1 0 0,1-1 0 0 0,0 1 1 0 0,0-11 531 0 0,0 14-1393 0 0,1 1 0 0 0,0-1 0 0 0,0 1 0 0 0,0 0 0 0 0,0-1 0 0 0,0 1 0 0 0,0-1 1 0 0,-1 1-1 0 0,1-1 0 0 0,0 1 0 0 0,0-1 0 0 0,1 1 0 0 0,-1-1 0 0 0,0 1 0 0 0,0 0 0 0 0,0-1 0 0 0,0 1 0 0 0,0-1 0 0 0,0 1 0 0 0,1-1 0 0 0,-1 1 0 0 0,0 0 0 0 0,0-1 0 0 0,0 1 0 0 0,1-1 0 0 0,-1 1 0 0 0,0 0 0 0 0,1-1 0 0 0,-1 1 1 0 0,1-1-1 0 0,11-14 1639 0 0,-9 14-1602 0 0,0 0 0 0 0,0 0 0 0 0,1 1 0 0 0,-1-1 1 0 0,0 1-1 0 0,1 0 0 0 0,-1 0 0 0 0,0 0 0 0 0,1 0 0 0 0,-1 1 0 0 0,0-1 0 0 0,0 1 0 0 0,1 0 0 0 0,-1 0 1 0 0,0 0-1 0 0,0 0 0 0 0,0 1 0 0 0,4 2 0 0 0,13 7 130 0 0,30 20 1 0 0,-26-16-52 0 0,241 159 390 0 0,-86-54-930 0 0,-103-63 125 0 0,-75-56 250 0 0,-1-1 0 0 0,1 1 1 0 0,0-1-1 0 0,-1 1 0 0 0,1 0 1 0 0,0-1-1 0 0,-1 1 0 0 0,1-1 1 0 0,-1 1-1 0 0,1 0 0 0 0,-1 0 1 0 0,1-1-1 0 0,-1 1 1 0 0,0 0-1 0 0,1 0 0 0 0,-1-1 1 0 0,0 1-1 0 0,0 0 0 0 0,1 0 1 0 0,-1 1-1 0 0,0 2 6 0 0,0-1-1 0 0,0 1 1 0 0,0-1 0 0 0,0 1 0 0 0,-1 0-1 0 0,1-1 1 0 0,-1 1 0 0 0,0-1 0 0 0,0 0-1 0 0,0 1 1 0 0,-1-1 0 0 0,1 0-1 0 0,-1 0 1 0 0,0 0 0 0 0,0 0 0 0 0,0 0-1 0 0,0 0 1 0 0,0 0 0 0 0,-1 0 0 0 0,-2 2-1 0 0,-2 3 15 0 0,-35 36 52 0 0,-1-1 1 0 0,-2-3-1 0 0,-64 45 0 0 0,34-27-43 0 0,19-16-137 0 0,-61 53-1176 0 0,102-80-128 0 0,1 0 0 0 0,-22 29 0 0 0,25-24-1340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02.6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39 328 0 0,'19'-7'5973'0'0,"21"-7"28"0"0,-27 10-5547 0 0,0 1 0 0 0,0 1 0 0 0,18-1 0 0 0,206-2 424 0 0,-202 5-823 0 0,-32 0-80 0 0,0 0-58 0 0,8 0-34 0 0,-8 0-104 0 0,8 1-872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20.3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0 576 480 0 0,'99'-46'5302'0'0,"43"-35"-3462"0"0,-81 45-1315 0 0,-32 19-402 0 0,491-296 779 0 0,-503 303-1319 0 0,-1 0 1 0 0,0-2 0 0 0,0 0 0 0 0,25-26 0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20.8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49 1464 0 0,'-13'-5'7299'0'0,"14"3"-7199"0"0,0 1 0 0 0,0-1 0 0 0,0 1 0 0 0,0-1 0 0 0,0 1 0 0 0,0 0 0 0 0,0-1 0 0 0,1 1 0 0 0,-1 0 0 0 0,1 0 1 0 0,-1 0-1 0 0,1 0 0 0 0,-1 0 0 0 0,1 0 0 0 0,0 0 0 0 0,-1 1 0 0 0,1-1 0 0 0,0 0 0 0 0,0 1 0 0 0,-1 0 0 0 0,4-1 0 0 0,47-7 214 0 0,-42 6-219 0 0,4 1-63 0 0,8-3 1 0 0,1 1 0 0 0,-1 1 0 0 0,1 1-1 0 0,0 1 1 0 0,34 5 0 0 0,-56-4-9 0 0,1-1 0 0 0,-1 1 1 0 0,0-1-1 0 0,0 1 1 0 0,0 0-1 0 0,1-1 0 0 0,-1 1 1 0 0,0 0-1 0 0,0 0 1 0 0,0 0-1 0 0,0 0 0 0 0,0 0 1 0 0,0 0-1 0 0,-1 0 0 0 0,1 0 1 0 0,0 1-1 0 0,-1-1 1 0 0,1 0-1 0 0,0 0 0 0 0,-1 1 1 0 0,1-1-1 0 0,-1 0 0 0 0,0 1 1 0 0,1-1-1 0 0,-1 0 1 0 0,0 1-1 0 0,0-1 0 0 0,0 0 1 0 0,0 1-1 0 0,0-1 0 0 0,0 1 1 0 0,-1-1-1 0 0,1 0 1 0 0,0 1-1 0 0,-1 1 0 0 0,-1 6 158 0 0,0-1-1 0 0,-1 1 0 0 0,-6 15 0 0 0,-16 33 34 0 0,-43 108-1128 0 0,34-49-5570 0 0,28-86 2864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22.2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22 564 1068 0 0,'-22'36'11231'0'0,"22"-36"-11200"0"0,13-4 500 0 0,16-11-206 0 0,105-84 377 0 0,165-112-716 0 0,-247 177-65 0 0,237-144-415 0 0,-185 120-2590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33.1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47 175 3208 0 0,'-47'-46'12550'0'0,"49"29"-10121"0"0,7 10-2149 0 0,0 1 0 0 0,1 0 1 0 0,-1 0-1 0 0,1 1 0 0 0,0 0 0 0 0,0 1 0 0 0,1 0 1 0 0,0 1-1 0 0,-1 0 0 0 0,13-1 0 0 0,22-3-97 0 0,51-1 0 0 0,-72 6-87 0 0,325-11-1366 0 0,128-11-3164 0 0,-420 21 3193 0 0,-27 1-1233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33.3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134 61 816 0 0,'-2'-3'659'0'0,"1"0"-1"0"0,-1 0 1 0 0,0-1 0 0 0,1 1 0 0 0,0-1-1 0 0,0 1 1 0 0,-1-5 0 0 0,-2-9 1164 0 0,3 15-1427 0 0,0 0-397 0 0,-5-6 1520 0 0,6 8-1483 0 0,0 0-1 0 0,0 0 1 0 0,-1 0 0 0 0,1 0 0 0 0,0 0-1 0 0,0 0 1 0 0,-1 0 0 0 0,1 0 0 0 0,0 0-1 0 0,0 0 1 0 0,-1 0 0 0 0,1 1 0 0 0,0-1 0 0 0,0 0-1 0 0,-1 0 1 0 0,1 0 0 0 0,0 0 0 0 0,0 0-1 0 0,0 1 1 0 0,-1-1 0 0 0,1 0 0 0 0,0 0-1 0 0,0 0 1 0 0,0 1 0 0 0,0-1 0 0 0,0 0-1 0 0,-1 0 1 0 0,1 1 0 0 0,0-1 0 0 0,0 0 0 0 0,0 0-1 0 0,0 1 1 0 0,0-1 0 0 0,0 0 0 0 0,0 0-1 0 0,0 1 1 0 0,0-1 0 0 0,0 0 0 0 0,0 0-1 0 0,0 1 1 0 0,0-1 0 0 0,0 0 0 0 0,0 0-1 0 0,0 1 1 0 0,0-1 0 0 0,0 0 0 0 0,0 0 0 0 0,1 1-1 0 0,-1-1 1 0 0,-28 232 3946 0 0,-19 122-3250 0 0,25-188-399 0 0,19-130-462 0 0,-2 9-1618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22.5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0 1968 0 0,'-7'2'905'0'0,"-36"12"5874"0"0,43-14-6750 0 0,33 2 5 0 0,87-1 107 0 0,-97 0-116 0 0,-5-1-53 0 0,-1 1-1 0 0,29 5 0 0 0,-42-5 46 0 0,-1 0 0 0 0,1 0 0 0 0,0 0 0 0 0,-1 0 0 0 0,0 1-1 0 0,1-1 1 0 0,-1 1 0 0 0,0 0 0 0 0,0 0 0 0 0,0 0-1 0 0,0 0 1 0 0,0 0 0 0 0,0 1 0 0 0,0-1 0 0 0,-1 1-1 0 0,1 0 1 0 0,-1 0 0 0 0,3 4 0 0 0,-4-3 54 0 0,0 0-1 0 0,0 0 1 0 0,0-1-1 0 0,0 1 1 0 0,0 0-1 0 0,-1 0 1 0 0,0 0 0 0 0,0 0-1 0 0,0 0 1 0 0,0 0-1 0 0,0 0 1 0 0,-1 0-1 0 0,0 0 1 0 0,-1 5 0 0 0,-23 57 524 0 0,16-46-480 0 0,-31 73-400 0 0,-10 27-5305 0 0,36-86 1985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24.2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84 600 0 0,'-21'-74'9920'0'0,"20"73"-9570"0"0,1-7 667 0 0,0 18-697 0 0,23 108 618 0 0,13 231 0 0 0,-35 121-654 0 0,-14-226-2512 0 0,10-228-385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24.8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30 453 1396 0 0,'0'-16'1412'0'0,"-1"0"0"0"0,-1 0 0 0 0,-1 0 0 0 0,0 1 0 0 0,-1-1 0 0 0,-11-27 0 0 0,14 41-1218 0 0,1 2-160 0 0,0 0 0 0 0,0-1 1 0 0,0 1-1 0 0,0 0 0 0 0,0 0 1 0 0,0-1-1 0 0,0 1 0 0 0,-1 0 0 0 0,1-1 1 0 0,0 1-1 0 0,0 0 0 0 0,0-1 1 0 0,0 1-1 0 0,1 0 0 0 0,-1 0 1 0 0,0-1-1 0 0,0 1 0 0 0,0 0 1 0 0,0-1-1 0 0,0 1 0 0 0,0 0 0 0 0,0-1 1 0 0,0 1-1 0 0,1 0 0 0 0,-1 0 1 0 0,0-1-1 0 0,0 1 0 0 0,0 0 1 0 0,1 0-1 0 0,-1 0 0 0 0,0-1 1 0 0,1 1-1 0 0,7 6 71 0 0,1 1 0 0 0,-1 0 0 0 0,0 1-1 0 0,0 0 1 0 0,-1 0 0 0 0,0 0 0 0 0,9 16 0 0 0,8 8 89 0 0,195 229 876 0 0,23-19 319 0 0,53 27 845 0 0,-285-259-2005 0 0,-7-7-17 0 0,0 0 1 0 0,0 0-1 0 0,0 0 1 0 0,1-1-1 0 0,-1 0 0 0 0,8 5 1 0 0,-9-7-53 0 0,-1-21 7 0 0,-2-1-1 0 0,-6-41 1 0 0,-162-835-2395 0 0,168 891 2144 0 0,-10-98-750 0 0,10 94 181 0 0,1-1 1 0 0,1 1 0 0 0,0-1 0 0 0,1 1-1 0 0,0-1 1 0 0,6-19 0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25.7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76 292 1204 0 0,'0'0'3259'0'0,"-16"-3"-515"0"0,-17-12 92 0 0,31 14-2618 0 0,-16-29 1069 0 0,15 8-752 0 0,1 0 0 0 0,0-1 0 0 0,4-41 1 0 0,-2 56-523 0 0,2 0 0 0 0,-1 0 0 0 0,1 1 0 0 0,0-1 0 0 0,1 0 1 0 0,0 0-1 0 0,0 1 0 0 0,0 0 0 0 0,1 0 0 0 0,0 0 0 0 0,6-8 1 0 0,-9 14-18 0 0,1 0 1 0 0,-1 0 0 0 0,0-1 0 0 0,0 1-1 0 0,1 0 1 0 0,-1 0 0 0 0,0 1-1 0 0,1-1 1 0 0,-1 0 0 0 0,1 0 0 0 0,-1 1-1 0 0,1-1 1 0 0,-1 1 0 0 0,1-1 0 0 0,0 1-1 0 0,-1 0 1 0 0,1-1 0 0 0,0 1 0 0 0,-1 0-1 0 0,1 0 1 0 0,0 0 0 0 0,-1 1-1 0 0,1-1 1 0 0,0 0 0 0 0,-1 0 0 0 0,1 1-1 0 0,-1-1 1 0 0,1 1 0 0 0,-1 0 0 0 0,1-1-1 0 0,-1 1 1 0 0,1 0 0 0 0,-1 0 0 0 0,0 0-1 0 0,1 0 1 0 0,-1 0 0 0 0,0 0 0 0 0,0 0-1 0 0,1 0 1 0 0,-1 1 0 0 0,1 1-1 0 0,6 6-13 0 0,1 2-1 0 0,-1-1 1 0 0,12 24-1 0 0,-15-26 2 0 0,11 23-24 0 0,-1 1-1 0 0,19 62 0 0 0,12 24-3133 0 0,-33-96-1074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26.7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150 182 1352 0 0,'-4'-18'12386'0'0,"3"18"-12277"0"0,1 0 0 0 0,-1 0 0 0 0,1-1-1 0 0,-1 1 1 0 0,1 0 0 0 0,-1 0 0 0 0,1 0-1 0 0,-1 0 1 0 0,1 0 0 0 0,-1 0 0 0 0,0 0-1 0 0,1 1 1 0 0,-1-1 0 0 0,0 0 0 0 0,-22 14 652 0 0,-15 27-947 0 0,28-28 228 0 0,1 1-1 0 0,1 0 0 0 0,0 1 0 0 0,1 0 0 0 0,0 0 0 0 0,2 0 0 0 0,0 1 0 0 0,0 0 1 0 0,1 0-1 0 0,1 0 0 0 0,1 0 0 0 0,1 1 0 0 0,0-1 0 0 0,2 32 0 0 0,0-36-24 0 0,1 0 0 0 0,0-1 0 0 0,1 0 1 0 0,0 1-1 0 0,0-1 0 0 0,1 0 0 0 0,1-1 0 0 0,0 1 0 0 0,0-1 0 0 0,1 0 0 0 0,1 0 0 0 0,-1 0 0 0 0,2-1 0 0 0,-1 0 1 0 0,1-1-1 0 0,1 1 0 0 0,-1-2 0 0 0,1 1 0 0 0,1-1 0 0 0,-1 0 0 0 0,19 9 0 0 0,-14-10-92 0 0,-1 0 0 0 0,1-1-1 0 0,0-1 1 0 0,0 0 0 0 0,29 4 0 0 0,-39-7 56 0 0,1-1 0 0 0,-1 1 1 0 0,0-1-1 0 0,0 0 0 0 0,0 0 0 0 0,1 0 1 0 0,-1-1-1 0 0,0 0 0 0 0,0 0 1 0 0,0 0-1 0 0,0 0 0 0 0,0 0 0 0 0,0-1 1 0 0,0 0-1 0 0,0 0 0 0 0,-1 0 1 0 0,1 0-1 0 0,-1 0 0 0 0,1-1 0 0 0,-1 0 1 0 0,0 1-1 0 0,0-1 0 0 0,0 0 1 0 0,0-1-1 0 0,3-5 0 0 0,-4 5 24 0 0,0-1-1 0 0,0 0 0 0 0,-1 0 1 0 0,0 0-1 0 0,0 0 0 0 0,0-1 1 0 0,0 1-1 0 0,-1 0 0 0 0,0 0 1 0 0,0-1-1 0 0,0 1 1 0 0,-1 0-1 0 0,-1-7 0 0 0,-3-11 88 0 0,-14-37-1 0 0,11 37-4 0 0,-12-34 322 0 0,7 22-140 0 0,-16-70 0 0 0,27 96-266 0 0,0-1 0 0 0,1 0 0 0 0,0 1-1 0 0,1-1 1 0 0,0 0 0 0 0,0 0 0 0 0,1 0-1 0 0,1 1 1 0 0,0-1 0 0 0,0 1 0 0 0,0-1-1 0 0,6-10 1 0 0,-7 16-13 0 0,1 1 0 0 0,0-1 0 0 0,0 1 0 0 0,1 0 0 0 0,-1 0 0 0 0,1 0 0 0 0,-1 0 0 0 0,1 0 0 0 0,0 1 0 0 0,0-1 0 0 0,0 1 0 0 0,1 0 0 0 0,-1 0 0 0 0,0 0 0 0 0,1 0 0 0 0,-1 0 0 0 0,1 1 0 0 0,0 0 0 0 0,-1 0 0 0 0,1 0 0 0 0,7-1 0 0 0,-7 2 4 0 0,0 0 0 0 0,-1 0 1 0 0,1 0-1 0 0,0 1 1 0 0,0-1-1 0 0,0 1 0 0 0,0 0 1 0 0,-1 1-1 0 0,1-1 1 0 0,-1 0-1 0 0,1 1 1 0 0,4 3-1 0 0,37 25-28 0 0,-19-10 24 0 0,-1 2 0 0 0,-2 1 0 0 0,0 0 0 0 0,-1 2 1 0 0,20 31-1 0 0,-14-14-2 0 0,-3 1 0 0 0,35 79 0 0 0,-43-78 943 0 0,-18-45-906 0 0,0 1 1 0 0,0-1-1 0 0,1 1 0 0 0,-1-1 1 0 0,0 0-1 0 0,0 1 0 0 0,0-1 0 0 0,1 0 1 0 0,-1 1-1 0 0,1-1 0 0 0,-1 0 1 0 0,0 0-1 0 0,1 1 0 0 0,-1-1 1 0 0,1 0-1 0 0,-1 0 0 0 0,1 0 1 0 0,0 0-1 0 0,-1 0 0 0 0,1 0 1 0 0,0 0-1 0 0,0-2 0 0 0,-7-28 313 0 0,6 23-289 0 0,-4-19-185 0 0,1 0 0 0 0,2 0 0 0 0,0 0 0 0 0,2 0 1 0 0,2-1-1 0 0,0 1 0 0 0,1 0 0 0 0,2 0 0 0 0,15-49 0 0 0,-11 48-1798 0 0,23-44-1 0 0,-20 49-519 0 0,1 1 0 0 0,18-23 1 0 0,-17 27-1346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27.5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31 133 1096 0 0,'-24'-8'8868'0'0,"23"6"-8641"0"0,0 0-1 0 0,0 0 1 0 0,0 0-1 0 0,1 1 1 0 0,-1-1-1 0 0,1 0 1 0 0,-1 0-1 0 0,1 0 1 0 0,0 0-1 0 0,0 0 1 0 0,0 0-1 0 0,0 0 1 0 0,0 0-1 0 0,0 0 1 0 0,0 0-1 0 0,1 0 1 0 0,0-3-1 0 0,0 4-147 0 0,11 8-29 0 0,-10-6-60 0 0,-1 0 1 0 0,1 0-1 0 0,-1-1 0 0 0,1 1 1 0 0,-1 0-1 0 0,1 0 1 0 0,-1 0-1 0 0,0 0 0 0 0,1 1 1 0 0,-1-1-1 0 0,2 3 1 0 0,12 21-74 0 0,-1 2 1 0 0,-1-1-1 0 0,-1 2 1 0 0,-2 0-1 0 0,10 39 1 0 0,10 24 57 0 0,-27-80 172 0 0,0 1 1 0 0,0-1-1 0 0,-1 1 1 0 0,0 0 0 0 0,-1 0-1 0 0,-1 0 1 0 0,0 14 515 0 0,-11-35-417 0 0,7-5-200 0 0,1 1-1 0 0,0-1 0 0 0,1 0 0 0 0,1 1 0 0 0,0-1 0 0 0,1 0 0 0 0,0 0 0 0 0,4-21 0 0 0,0 9-71 0 0,1 0 0 0 0,1 0-1 0 0,15-40 1 0 0,-19 60-61 0 0,1 1-1 0 0,-1-1 1 0 0,1 1-1 0 0,0 0 1 0 0,0-1-1 0 0,1 1 1 0 0,0 1-1 0 0,0-1 1 0 0,6-6-1 0 0,-8 10 34 0 0,0-1 0 0 0,0 1 0 0 0,0 0 0 0 0,0-1 0 0 0,0 1 0 0 0,1 0 0 0 0,-1 0 0 0 0,0 1 0 0 0,1-1 0 0 0,-1 0 0 0 0,0 1 0 0 0,1 0 0 0 0,-1-1 0 0 0,1 1 0 0 0,-1 0 0 0 0,1 0 0 0 0,-1 0 0 0 0,0 0 0 0 0,1 1 0 0 0,-1-1 0 0 0,1 1 0 0 0,-1 0 0 0 0,0-1 0 0 0,4 3 0 0 0,3 1-40 0 0,-1 1 1 0 0,0 0-1 0 0,0 0 1 0 0,-1 0-1 0 0,0 1 1 0 0,0 0-1 0 0,0 1 1 0 0,-1 0-1 0 0,0 0 1 0 0,10 15-1 0 0,0 3 4 0 0,-1 1-1 0 0,11 28 0 0 0,-20-40 156 0 0,-1 1-1 0 0,-1 0 0 0 0,5 27 0 0 0,-8-40-16 0 0,-2 7 419 0 0,-1-14-433 0 0,0-1 0 0 0,0 0-1 0 0,0 0 1 0 0,1 1 0 0 0,0-1 0 0 0,0 0 0 0 0,1 0 0 0 0,0 0-1 0 0,0-6 1 0 0,6-59 106 0 0,-2 47-119 0 0,1 0 1 0 0,1 1-1 0 0,1-1 1 0 0,14-31-1 0 0,-16 43-27 0 0,0 1 0 0 0,1 0 0 0 0,1 0 0 0 0,0 0 0 0 0,0 1 0 0 0,1 0 0 0 0,0 1 0 0 0,1-1 0 0 0,0 2 0 0 0,14-12 0 0 0,-20 18 3 0 0,1 0 1 0 0,-1 0-1 0 0,1 0 0 0 0,0 0 0 0 0,0 1 1 0 0,-1-1-1 0 0,1 1 0 0 0,0 0 0 0 0,0 0 1 0 0,0 1-1 0 0,0-1 0 0 0,1 1 0 0 0,-1 0 1 0 0,0 0-1 0 0,0 0 0 0 0,6 1 0 0 0,-4 1 13 0 0,1 0 0 0 0,-1 0-1 0 0,0 0 1 0 0,0 1 0 0 0,0 0 0 0 0,0 0-1 0 0,0 1 1 0 0,-1 0 0 0 0,8 5-1 0 0,0 4 23 0 0,0-1-1 0 0,-1 1 0 0 0,-1 1 0 0 0,0 0 0 0 0,-1 1 0 0 0,15 27 0 0 0,-10-12-240 0 0,33 61-588 0 0,-41-80-762 0 0,1-1 0 0 0,0 1-1 0 0,10 9 1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28.1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303 156 304 0 0,'4'-33'5591'0'0,"-4"21"-4819"0"0,0 1 30 0 0,0 1-1 0 0,0-1 1 0 0,-1 1 0 0 0,-4-20-1 0 0,4 28-719 0 0,1 0-1 0 0,-1 0 1 0 0,1 0-1 0 0,-1 0 0 0 0,0 0 1 0 0,0 0-1 0 0,0 1 1 0 0,0-1-1 0 0,0 0 1 0 0,0 1-1 0 0,-1-1 1 0 0,1 0-1 0 0,0 1 0 0 0,-1 0 1 0 0,1-1-1 0 0,-1 1 1 0 0,0 0-1 0 0,1 0 1 0 0,-1 0-1 0 0,0 0 0 0 0,0 0 1 0 0,0 0-1 0 0,0 0 1 0 0,1 1-1 0 0,-1-1 1 0 0,0 1-1 0 0,0-1 0 0 0,0 1 1 0 0,0 0-1 0 0,0 0 1 0 0,0 0-1 0 0,-4 0 1 0 0,-6 2 17 0 0,1 0 1 0 0,-1 1 0 0 0,1 1 0 0 0,0-1 0 0 0,0 2 0 0 0,1 0-1 0 0,-1 0 1 0 0,1 1 0 0 0,0 0 0 0 0,1 0 0 0 0,-1 1 0 0 0,1 1-1 0 0,1-1 1 0 0,-1 2 0 0 0,-8 10 0 0 0,8-9-65 0 0,1 0-1 0 0,0 1 1 0 0,1 0-1 0 0,1 0 1 0 0,-1 0-1 0 0,2 1 1 0 0,-1 0 0 0 0,2 0-1 0 0,0 0 1 0 0,0 0-1 0 0,1 1 1 0 0,0 0 0 0 0,-1 25-1 0 0,4-31-38 0 0,1 0-1 0 0,0 1 1 0 0,0-1 0 0 0,0 0 0 0 0,1 0-1 0 0,0 0 1 0 0,1 0 0 0 0,-1 0-1 0 0,1 0 1 0 0,0-1 0 0 0,1 1-1 0 0,7 9 1 0 0,-8-11-29 0 0,1-1 1 0 0,0 0-1 0 0,0 0 1 0 0,0 0-1 0 0,0 0 0 0 0,0-1 1 0 0,1 0-1 0 0,0 1 1 0 0,0-2-1 0 0,0 1 1 0 0,0-1-1 0 0,0 1 0 0 0,0-1 1 0 0,0-1-1 0 0,1 1 1 0 0,9 1-1 0 0,-11-3 19 0 0,1 0 0 0 0,0 0-1 0 0,-1-1 1 0 0,1 1 0 0 0,0-1 0 0 0,-1 0 0 0 0,1 0 0 0 0,-1-1-1 0 0,1 1 1 0 0,-1-1 0 0 0,0 0 0 0 0,0 0 0 0 0,0 0 0 0 0,0-1-1 0 0,0 0 1 0 0,0 1 0 0 0,4-5 0 0 0,-1 0 26 0 0,-1 1 1 0 0,0-1-1 0 0,0-1 1 0 0,0 1-1 0 0,-1-1 1 0 0,0 0-1 0 0,5-11 1 0 0,-3 2 313 0 0,-2 1 0 0 0,0-2 1 0 0,4-29-1 0 0,6-20 1126 0 0,-14 65-1390 0 0,2 2-38 0 0,0 1-1 0 0,0-1 0 0 0,1 1 0 0 0,-1 0 1 0 0,0 0-1 0 0,0 0 0 0 0,0 1 0 0 0,0-1 1 0 0,-1 1-1 0 0,1 0 0 0 0,0-1 1 0 0,3 4-1 0 0,36 33-28 0 0,-9-7-21 0 0,1-5-71 0 0,-10-6-961 0 0,0-2 0 0 0,2-1 0 0 0,34 18 0 0 0,-47-29-1229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28.5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45 149 2296 0 0,'-43'-148'15056'0'0,"43"156"-14977"0"0,-1 0 0 0 0,1 1 0 0 0,0-1 0 0 0,0 1 1 0 0,1-1-1 0 0,3 14 0 0 0,0 1-19 0 0,10 71 11 0 0,4-2-1 0 0,3 0 0 0 0,5-1 0 0 0,4-1 0 0 0,61 127 1 0 0,-80-196-363 0 0,23 35 0 0 0,5-12-3172 0 0,-25-38 484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28.8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83 804 0 0,'0'-3'2006'0'0,"-4"-76"10421"0"0,12 100-11765 0 0,-1 9-411 0 0,1 0 0 0 0,18 43-1 0 0,-20-58-531 0 0,1-1-1 0 0,0 0 1 0 0,1 0-1 0 0,1 0 1 0 0,0-1-1 0 0,19 20 1 0 0,-26-31 63 0 0,18 16-1659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29.2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 98 1384 0 0,'-80'-97'13124'0'0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33.9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45 126 1824 0 0,'0'0'7050'0'0,"-4"14"-5337"0"0,7 36-487 0 0,3 0 1 0 0,2-1-1 0 0,17 57 0 0 0,-5-17-787 0 0,-7-33-266 0 0,-1-4-28 0 0,-2-1-1 0 0,5 102 1 0 0,-15-147-577 0 0,-2-5 153 0 0,-5-14 45 0 0,-3-21 95 0 0,-3-69-47 0 0,-38-205 285 0 0,27 214-93 0 0,-18-88 248 0 0,41 178-228 0 0,0-1 0 0 0,0 1 0 0 0,1-1 0 0 0,0 1 0 0 0,0-1 0 0 0,0 1-1 0 0,0-1 1 0 0,2-5 0 0 0,-2 9-23 0 0,1 0 0 0 0,-1-1 0 0 0,1 1-1 0 0,0 0 1 0 0,-1-1 0 0 0,1 1 0 0 0,0 0 0 0 0,0 0-1 0 0,0 0 1 0 0,0 0 0 0 0,0 0 0 0 0,0 0 0 0 0,0 0-1 0 0,1 0 1 0 0,-1 0 0 0 0,0 1 0 0 0,0-1-1 0 0,1 0 1 0 0,-1 1 0 0 0,1-1 0 0 0,-1 1 0 0 0,0-1-1 0 0,1 1 1 0 0,-1 0 0 0 0,1 0 0 0 0,-1-1 0 0 0,1 1-1 0 0,-1 0 1 0 0,1 0 0 0 0,1 1 0 0 0,15-1-15 0 0,0 2 1 0 0,-1 0-1 0 0,1 1 1 0 0,-1 1 0 0 0,1 0-1 0 0,-1 2 1 0 0,32 14-1 0 0,-41-17 4 0 0,0 1-1 0 0,-1 0 0 0 0,1 1 1 0 0,-1 0-1 0 0,0 0 1 0 0,0 0-1 0 0,-1 1 0 0 0,1 0 1 0 0,-1 0-1 0 0,0 1 0 0 0,-1 0 1 0 0,0 0-1 0 0,0 0 1 0 0,0 0-1 0 0,-1 1 0 0 0,0 0 1 0 0,-1 0-1 0 0,5 12 0 0 0,-7-10-50 0 0,0 0 0 0 0,0 0 0 0 0,-1 0 0 0 0,0 0 0 0 0,0 0 0 0 0,-1 0 0 0 0,-1 0 0 0 0,0 0 0 0 0,0 0 0 0 0,-1 0 1 0 0,0-1-1 0 0,-1 1 0 0 0,0-1 0 0 0,0 0 0 0 0,-1 0 0 0 0,0-1 0 0 0,-1 1 0 0 0,1-1 0 0 0,-2 0 0 0 0,1-1 0 0 0,-1 0 0 0 0,0 0 0 0 0,-1 0 0 0 0,0-1 0 0 0,0 0 0 0 0,0 0 0 0 0,-1-1 0 0 0,-14 7 0 0 0,20-10-313 0 0,0-1-1 0 0,0 0 1 0 0,0 0 0 0 0,0 0 0 0 0,0-1 0 0 0,-1 1 0 0 0,1-1 0 0 0,0 1 0 0 0,0-1 0 0 0,-1 0-1 0 0,1-1 1 0 0,0 1 0 0 0,0 0 0 0 0,-1-1 0 0 0,1 0 0 0 0,0 0 0 0 0,0 0 0 0 0,-5-2 0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29.6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19 2152 0 0,'2'12'11791'0'0,"9"-13"-11511"0"0,0 0 0 0 0,0-1 0 0 0,0 0 0 0 0,15-6 0 0 0,30-5-538 0 0,-42 11 96 0 0,0 1 1 0 0,1 0-1 0 0,-1 1 1 0 0,1 1-1 0 0,-1 0 1 0 0,18 5 0 0 0,-30-6 167 0 0,1 1 1 0 0,-1 0-1 0 0,1 0 0 0 0,-1 0 1 0 0,0 0-1 0 0,1 0 1 0 0,-1 1-1 0 0,0-1 1 0 0,0 1-1 0 0,0-1 1 0 0,0 1-1 0 0,0 0 0 0 0,0 0 1 0 0,-1 0-1 0 0,1 0 1 0 0,0 0-1 0 0,-1 0 1 0 0,0 0-1 0 0,1 0 1 0 0,-1 1-1 0 0,0-1 1 0 0,0 0-1 0 0,0 1 0 0 0,-1-1 1 0 0,1 1-1 0 0,-1-1 1 0 0,1 1-1 0 0,-1 3 1 0 0,1 7 154 0 0,-1-1 0 0 0,0 0 0 0 0,-1 0 1 0 0,-4 19-1 0 0,3-19-102 0 0,-4 23 239 0 0,1-12-50 0 0,2-1 0 0 0,0 1 1 0 0,1 0-1 0 0,1 0 0 0 0,4 31 1 0 0,-3-49-228 0 0,1-1 1 0 0,0 1 0 0 0,0 0 0 0 0,1 0-1 0 0,-1-1 1 0 0,1 1 0 0 0,0-1 0 0 0,0 1 0 0 0,1-1-1 0 0,-1 0 1 0 0,1 0 0 0 0,0 0 0 0 0,0 0-1 0 0,0-1 1 0 0,1 1 0 0 0,-1-1 0 0 0,1 1 0 0 0,0-1-1 0 0,0-1 1 0 0,0 1 0 0 0,0 0 0 0 0,1-1 0 0 0,-1 0-1 0 0,1 0 1 0 0,-1 0 0 0 0,1-1 0 0 0,-1 1-1 0 0,1-1 1 0 0,0 0 0 0 0,0-1 0 0 0,5 1 0 0 0,5 0-368 0 0,0-1 1 0 0,0 0 0 0 0,0-1 0 0 0,-1-1 0 0 0,27-6 0 0 0,67-26-7633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29.9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105 328 184 0 0,'17'-21'8490'0'0,"-1"-1"-4036"0"0,56-87-2541 0 0,-68 103-1799 0 0,-1 0 1 0 0,0 0 0 0 0,-1 0-1 0 0,1 0 1 0 0,-1 0 0 0 0,0 0-1 0 0,-1-1 1 0 0,1 1 0 0 0,-1-1-1 0 0,-1 1 1 0 0,1-1 0 0 0,-1-8-1 0 0,-1 10-49 0 0,1 0-1 0 0,-1 1 1 0 0,0-1 0 0 0,0 1-1 0 0,-1-1 1 0 0,1 1-1 0 0,-1 0 1 0 0,0-1-1 0 0,0 1 1 0 0,0 0 0 0 0,-1 0-1 0 0,0 0 1 0 0,1 1-1 0 0,-1-1 1 0 0,-1 1-1 0 0,1-1 1 0 0,-5-2 0 0 0,4 4-63 0 0,1 1 0 0 0,-1-1 1 0 0,0 1-1 0 0,0 0 0 0 0,0 1 1 0 0,0-1-1 0 0,0 1 0 0 0,0 0 0 0 0,0 0 1 0 0,0 0-1 0 0,0 0 0 0 0,0 1 1 0 0,1-1-1 0 0,-1 1 0 0 0,0 0 1 0 0,0 0-1 0 0,0 1 0 0 0,-4 1 1 0 0,0 1 0 0 0,1-1 1 0 0,0 1-1 0 0,0 0 1 0 0,0 1-1 0 0,1-1 1 0 0,0 1-1 0 0,-1 1 1 0 0,2-1-1 0 0,-1 1 1 0 0,1 0-1 0 0,0 1 1 0 0,0-1-1 0 0,0 1 1 0 0,1 0-1 0 0,0 0 1 0 0,0 0-1 0 0,-3 12 1 0 0,4-10-10 0 0,1 0 0 0 0,1 0 1 0 0,-1 0-1 0 0,1 1 0 0 0,1-1 1 0 0,0 1-1 0 0,0-1 0 0 0,1 0 1 0 0,0 1-1 0 0,1-1 0 0 0,0 0 1 0 0,0 0-1 0 0,1 0 0 0 0,7 15 1 0 0,-4-11 39 0 0,1-1 1 0 0,0 0 0 0 0,1 0-1 0 0,1-1 1 0 0,0 0 0 0 0,0-1-1 0 0,1 0 1 0 0,0 0 0 0 0,1-1-1 0 0,21 15 1 0 0,-23-19-368 0 0,0 1 0 0 0,1-1 0 0 0,0-1 0 0 0,0 0 0 0 0,0 0 0 0 0,17 3 0 0 0,-21-6-431 0 0,1 0 1 0 0,-1 0-1 0 0,1-1 0 0 0,0 0 0 0 0,-1 0 0 0 0,1 0 1 0 0,0-1-1 0 0,-1 0 0 0 0,1-1 0 0 0,-1 1 0 0 0,8-4 1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30.5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159 763 1444 0 0,'1'-12'4559'0'0,"1"4"-3880"0"0,0-1 1 0 0,0 1 0 0 0,-1-1-1 0 0,-1 0 1 0 0,1 1 0 0 0,-1-1-1 0 0,-1 0 1 0 0,0 1 0 0 0,-3-16-1 0 0,4 23-609 0 0,-1-1 1 0 0,0 1-1 0 0,1 0 0 0 0,-1-1 1 0 0,0 1-1 0 0,0 0 0 0 0,1 0 0 0 0,-1-1 1 0 0,0 1-1 0 0,0 0 0 0 0,-1 0 1 0 0,1 0-1 0 0,0 0 0 0 0,0 0 1 0 0,0 1-1 0 0,-1-1 0 0 0,1 0 0 0 0,0 0 1 0 0,-1 1-1 0 0,1-1 0 0 0,0 1 1 0 0,-1-1-1 0 0,1 1 0 0 0,-1 0 0 0 0,1 0 1 0 0,-2-1-1 0 0,-2 1-49 0 0,0 1 0 0 0,0-1-1 0 0,0 1 1 0 0,0-1 0 0 0,-8 4 0 0 0,9-3-17 0 0,-1 0 1 0 0,1 1-1 0 0,0 0 1 0 0,0 0-1 0 0,0 0 1 0 0,0 1-1 0 0,1-1 0 0 0,-1 1 1 0 0,0 0-1 0 0,1 0 1 0 0,0 0-1 0 0,0 0 0 0 0,0 0 1 0 0,0 1-1 0 0,0-1 1 0 0,1 1-1 0 0,-4 6 1 0 0,1 2 6 0 0,1-1 0 0 0,-1 1 0 0 0,2 0 1 0 0,-4 21-1 0 0,5-21-19 0 0,2 0-1 0 0,0 0 1 0 0,0 0 0 0 0,1 0-1 0 0,0 0 1 0 0,1 0 0 0 0,0 0 0 0 0,1 0-1 0 0,1-1 1 0 0,0 1 0 0 0,0-1-1 0 0,1 0 1 0 0,1 0 0 0 0,13 20-1 0 0,-18-29-33 0 0,0 0-1 0 0,1 0 0 0 0,-1-1 0 0 0,1 1 1 0 0,-1-1-1 0 0,1 1 0 0 0,0-1 0 0 0,0 1 0 0 0,0-1 1 0 0,0 0-1 0 0,0 0 0 0 0,0 0 0 0 0,0 0 1 0 0,0 0-1 0 0,0 0 0 0 0,0-1 0 0 0,1 1 1 0 0,-1-1-1 0 0,0 0 0 0 0,1 1 0 0 0,-1-1 1 0 0,0 0-1 0 0,0 0 0 0 0,1 0 0 0 0,-1-1 0 0 0,0 1 1 0 0,5-2-1 0 0,-4 1-42 0 0,0-1 0 0 0,0 0 1 0 0,0-1-1 0 0,0 1 0 0 0,0 0 0 0 0,-1-1 0 0 0,1 1 1 0 0,-1-1-1 0 0,1 0 0 0 0,-1 0 0 0 0,0 0 0 0 0,0 0 1 0 0,0 0-1 0 0,-1-1 0 0 0,1 1 0 0 0,1-5 0 0 0,2-9 211 0 0,-1 1-1 0 0,0-1 0 0 0,-1 0 1 0 0,-1 0-1 0 0,0-28 0 0 0,-8-90 1684 0 0,3 102-1457 0 0,-2-40 299 0 0,-4 0-1 0 0,-2 1 0 0 0,-4 1 1 0 0,-3 0-1 0 0,-36-92 0 0 0,43 137-537 0 0,3 5-116 0 0,-1 0-1 0 0,-12-20 1 0 0,19 39-65 0 0,2 10 36 0 0,1 0 20 0 0,-1 0 0 0 0,1 0 0 0 0,0 0 0 0 0,5 15 0 0 0,91 243 34 0 0,-36-105 122 0 0,-29-72-314 0 0,26 72 178 0 0,-16-55-6542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31.4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58 268 488 0 0,'-38'-40'10578'0'0,"19"10"-6993"0"0,19 29-3533 0 0,0 0 0 0 0,0 0 0 0 0,0-1 0 0 0,0 1 0 0 0,0 0 0 0 0,0-1 0 0 0,0 1 1 0 0,0 0-1 0 0,1-1 0 0 0,-1 1 0 0 0,1 0 0 0 0,-1 0 0 0 0,1-1 0 0 0,-1 1 0 0 0,1 0 1 0 0,0 0-1 0 0,-1 0 0 0 0,3-2 0 0 0,14-17 309 0 0,-2 7-304 0 0,1 1 0 0 0,0 1 0 0 0,1 1 0 0 0,0 0 0 0 0,26-10 0 0 0,96-28-316 0 0,-107 39 28 0 0,53-8-1 0 0,-75 16 165 0 0,1 0-1 0 0,-1 0 1 0 0,0 1 0 0 0,1 0 0 0 0,-1 1-1 0 0,0 1 1 0 0,1-1 0 0 0,-1 1 0 0 0,14 5-1 0 0,-21-5 66 0 0,1 0-1 0 0,-1-1 0 0 0,0 1 0 0 0,0 0 0 0 0,0 0 1 0 0,0 1-1 0 0,-1-1 0 0 0,1 1 0 0 0,0-1 0 0 0,-1 1 1 0 0,0 0-1 0 0,0 0 0 0 0,0 0 0 0 0,0 0 0 0 0,0 0 1 0 0,0 1-1 0 0,-1-1 0 0 0,0 0 0 0 0,0 1 0 0 0,0-1 1 0 0,0 1-1 0 0,0-1 0 0 0,-1 1 0 0 0,1 0 1 0 0,-1-1-1 0 0,0 1 0 0 0,0-1 0 0 0,-1 6 0 0 0,-1 9 92 0 0,0 0 0 0 0,-2-1 0 0 0,0 1-1 0 0,-9 22 1 0 0,-90 206 673 0 0,65-166-37 0 0,-41 129 0 0 0,77-202-662 0 0,0-1 0 0 0,0 0 0 0 0,1 0 1 0 0,0 1-1 0 0,1-1 0 0 0,-1 1 1 0 0,1-1-1 0 0,0 0 0 0 0,3 13 0 0 0,-3-17-46 0 0,1 1-1 0 0,0-1 1 0 0,1 1-1 0 0,-1-1 1 0 0,0 1-1 0 0,1-1 1 0 0,-1 0-1 0 0,1 0 1 0 0,-1 0-1 0 0,1 0 1 0 0,0 0-1 0 0,0 0 0 0 0,0 0 1 0 0,0 0-1 0 0,0-1 1 0 0,1 1-1 0 0,-1-1 1 0 0,0 0-1 0 0,1 0 1 0 0,-1 0-1 0 0,1 0 1 0 0,-1 0-1 0 0,1 0 1 0 0,0-1-1 0 0,-1 1 1 0 0,4 0-1 0 0,15 1-128 0 0,0-1-1 0 0,0 0 1 0 0,0-2 0 0 0,0 0 0 0 0,0-1-1 0 0,35-9 1 0 0,3-4-1100 0 0,58-24 0 0 0,50-27-2672 0 0,-60 14-1924 0 0,-78 36 2513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32.2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136 695 124 0 0,'18'-26'9806'0'0,"-12"16"-9332"0"0,0 0 0 0 0,0 1 0 0 0,1 0-1 0 0,0 0 1 0 0,1 1 0 0 0,0 0 0 0 0,10-8-1 0 0,28-31-1054 0 0,-27 23 244 0 0,-9 13 367 0 0,0 0 0 0 0,-2-1-1 0 0,1 0 1 0 0,-1 0 0 0 0,10-23-1 0 0,-17 31 56 0 0,0 1 0 0 0,0-1 0 0 0,0 0-1 0 0,0 0 1 0 0,0 0 0 0 0,-1 0 0 0 0,0 0-1 0 0,0 0 1 0 0,0 1 0 0 0,0-1-1 0 0,-1 0 1 0 0,0 0 0 0 0,1 0 0 0 0,-1 0-1 0 0,-1 1 1 0 0,1-1 0 0 0,0 0 0 0 0,-1 1-1 0 0,0-1 1 0 0,0 1 0 0 0,0 0-1 0 0,0-1 1 0 0,0 1 0 0 0,-1 0 0 0 0,0 0-1 0 0,-4-4 1 0 0,3 4-39 0 0,1-1 0 0 0,-1 1 0 0 0,0 0 0 0 0,-1 0 0 0 0,1 0 0 0 0,-1 1 0 0 0,1 0 0 0 0,-1-1 0 0 0,0 2 0 0 0,1-1 0 0 0,-1 0 0 0 0,0 1 0 0 0,0 0 0 0 0,0 0 0 0 0,0 1 0 0 0,-6-1 0 0 0,3 1-8 0 0,-1 1 0 0 0,1 0 0 0 0,0 0-1 0 0,0 1 1 0 0,0 0 0 0 0,0 1-1 0 0,1-1 1 0 0,-1 2 0 0 0,-10 5-1 0 0,6-3 7 0 0,1 2 0 0 0,-1-1 0 0 0,2 1-1 0 0,-1 1 1 0 0,1 0 0 0 0,1 0 0 0 0,0 1-1 0 0,0 0 1 0 0,1 1 0 0 0,0 0 0 0 0,0 0-1 0 0,-6 15 1 0 0,11-18-20 0 0,0 0-1 0 0,0 0 1 0 0,1 0-1 0 0,0 0 1 0 0,0 0-1 0 0,1 1 1 0 0,0-1-1 0 0,1 1 1 0 0,0-1 0 0 0,0 1-1 0 0,1-1 1 0 0,0 1-1 0 0,3 15 1 0 0,0-14-13 0 0,0 1 1 0 0,0-1 0 0 0,1 0-1 0 0,1 0 1 0 0,-1 0 0 0 0,1-1-1 0 0,1 0 1 0 0,0 0 0 0 0,12 12-1 0 0,-1-5-45 0 0,0-1 0 0 0,1 0 0 0 0,0-2-1 0 0,1 0 1 0 0,1-1 0 0 0,0-1-1 0 0,1-1 1 0 0,0 0 0 0 0,28 6 0 0 0,-29-10-91 0 0,1-2 0 0 0,0 0 0 0 0,0-2 1 0 0,0 0-1 0 0,0-1 0 0 0,0-2 1 0 0,1 0-1 0 0,-1-1 0 0 0,0-1 0 0 0,-1-1 1 0 0,39-13-1 0 0,-46 13 175 0 0,-1-2-1 0 0,0 1 1 0 0,0-2 0 0 0,0 1-1 0 0,-1-2 1 0 0,0 0-1 0 0,0 0 1 0 0,-1-1 0 0 0,0 0-1 0 0,-1-1 1 0 0,0-1 0 0 0,-1 1-1 0 0,0-1 1 0 0,0-1-1 0 0,-1 0 1 0 0,-1 0 0 0 0,0-1-1 0 0,0 1 1 0 0,4-16 0 0 0,2-16 1103 0 0,10-73 0 0 0,2-5-378 0 0,-24 118-796 0 0,0 0 0 0 0,0 0 1 0 0,0 1-1 0 0,0-1 0 0 0,1 0 0 0 0,0 1 0 0 0,0 0 1 0 0,0-1-1 0 0,0 1 0 0 0,0 0 0 0 0,1 0 0 0 0,-1 0 0 0 0,1 0 1 0 0,0 0-1 0 0,4-2 0 0 0,-4 3 5 0 0,0 1-1 0 0,0 0 1 0 0,0-1 0 0 0,0 1 0 0 0,0 1-1 0 0,0-1 1 0 0,0 0 0 0 0,0 1-1 0 0,1 0 1 0 0,-1 0 0 0 0,0 0 0 0 0,0 0-1 0 0,0 0 1 0 0,1 0 0 0 0,-1 1 0 0 0,0 0-1 0 0,0 0 1 0 0,0 0 0 0 0,4 1-1 0 0,28 13-54 0 0,0 1 0 0 0,-2 2 1 0 0,0 2-1 0 0,0 1 0 0 0,-2 1 0 0 0,46 42 0 0 0,-54-41 890 0 0,-17-15 358 0 0,-16-13-691 0 0,7 3-436 0 0,1-1 0 0 0,-1 1 1 0 0,1-1-1 0 0,-1 0 0 0 0,1 0 0 0 0,0 0 0 0 0,0 0 1 0 0,0 0-1 0 0,1 0 0 0 0,-1-1 0 0 0,-2-6 0 0 0,-9-41 19 0 0,11 45-70 0 0,-1-9-276 0 0,0 0 1 0 0,1 0-1 0 0,1-1 1 0 0,0 1-1 0 0,1 0 1 0 0,1 0-1 0 0,1 0 0 0 0,0 0 1 0 0,0 0-1 0 0,9-27 1 0 0,-7 31-306 0 0,1 0 0 0 0,0 1 0 0 0,1-1 0 0 0,0 1 0 0 0,0 0 0 0 0,1 0 0 0 0,1 1 0 0 0,-1 0 0 0 0,2 0 0 0 0,-1 1 0 0 0,1 0 0 0 0,0 1 0 0 0,1 0 0 0 0,13-8 0 0 0,19-10-3785 0 0,-19 16 1236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32.6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115 68 1244 0 0,'7'-10'6210'0'0,"-6"-43"1496"0"0,-1 53-7682 0 0,0 0-1 0 0,0 0 1 0 0,0-1-1 0 0,-1 1 1 0 0,1 0-1 0 0,0 0 1 0 0,0-1 0 0 0,0 1-1 0 0,-1 0 1 0 0,1 0-1 0 0,0-1 1 0 0,0 1-1 0 0,-1 0 1 0 0,1 0 0 0 0,0 0-1 0 0,0 0 1 0 0,-1-1-1 0 0,1 1 1 0 0,0 0-1 0 0,-1 0 1 0 0,1 0 0 0 0,0 0-1 0 0,-1 0 1 0 0,1 0-1 0 0,0 0 1 0 0,-1 0-1 0 0,1 0 1 0 0,0 0 0 0 0,-1 0-1 0 0,1 0 1 0 0,0 0-1 0 0,0 0 1 0 0,-1 0-1 0 0,1 0 1 0 0,0 0 0 0 0,-1 1-1 0 0,-14 4 567 0 0,7 0-457 0 0,1 1 0 0 0,0 0 0 0 0,0 0 0 0 0,0 1 0 0 0,1 0 0 0 0,0 1 0 0 0,0-1 0 0 0,1 1 0 0 0,0 0 0 0 0,0 0 0 0 0,1 1 0 0 0,0-1 0 0 0,0 1 0 0 0,1 0 0 0 0,0 0 0 0 0,1 0 0 0 0,0 0 0 0 0,-1 10 0 0 0,2-9-96 0 0,0 1 0 0 0,0-1 0 0 0,1 0 1 0 0,0 0-1 0 0,1 1 0 0 0,0-1 0 0 0,1 0 0 0 0,0 0 1 0 0,0 0-1 0 0,1 0 0 0 0,0-1 0 0 0,1 1 0 0 0,0-1 1 0 0,1 1-1 0 0,0-1 0 0 0,10 13 0 0 0,-9-15-48 0 0,1 0 0 0 0,0-1-1 0 0,0 0 1 0 0,0-1 0 0 0,1 1-1 0 0,0-1 1 0 0,0-1 0 0 0,0 0 0 0 0,1 0-1 0 0,0 0 1 0 0,-1-1 0 0 0,1 0-1 0 0,0-1 1 0 0,0 0 0 0 0,1 0-1 0 0,-1-1 1 0 0,0-1 0 0 0,1 1 0 0 0,16-2-1 0 0,-19 0-25 0 0,1 0 1 0 0,-1 0-1 0 0,1-1 0 0 0,-1 0 0 0 0,0 0 0 0 0,0 0 0 0 0,0-1 0 0 0,0 0 1 0 0,0-1-1 0 0,0 1 0 0 0,-1-1 0 0 0,0-1 0 0 0,0 1 0 0 0,0-1 0 0 0,0 0 1 0 0,-1 0-1 0 0,0-1 0 0 0,0 1 0 0 0,0-1 0 0 0,-1-1 0 0 0,0 1 0 0 0,0 0 1 0 0,0-1-1 0 0,-1 0 0 0 0,3-7 0 0 0,-4 5 65 0 0,-1 0 1 0 0,1 0-1 0 0,-2 0 0 0 0,1 0 1 0 0,-1 0-1 0 0,0 0 0 0 0,-1 0 1 0 0,0 0-1 0 0,-1 0 0 0 0,0 0 1 0 0,0 0-1 0 0,-1 1 0 0 0,0-1 1 0 0,0 1-1 0 0,-1-1 1 0 0,0 1-1 0 0,-6-8 0 0 0,6 9-63 0 0,0-1 0 0 0,-1 1 0 0 0,0 0 0 0 0,-1 1 0 0 0,1-1 0 0 0,-1 1 0 0 0,-1 0 0 0 0,1 1 0 0 0,-1-1 0 0 0,0 1 0 0 0,0 0 0 0 0,0 1 0 0 0,-1 0 0 0 0,1 0 0 0 0,-1 1 0 0 0,0 0 0 0 0,-17-4 0 0 0,21 6-537 0 0,0 1-1 0 0,0 0 1 0 0,0 0-1 0 0,-1 0 1 0 0,1 0-1 0 0,0 1 1 0 0,-7 2-1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03.8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41 152 0 0,'-17'-40'18051'0'0,"18"40"-17974"0"0,1 0 0 0 0,0 0 0 0 0,-1 0 0 0 0,1 0 0 0 0,-1 0 0 0 0,1 0 0 0 0,0 1-1 0 0,-1-1 1 0 0,1 1 0 0 0,-1-1 0 0 0,1 1 0 0 0,-1 0 0 0 0,1-1 0 0 0,-1 1 0 0 0,0 0 0 0 0,1 0 0 0 0,1 2 0 0 0,5 3 14 0 0,157 124 461 0 0,-42-28-404 0 0,287 183-45 0 0,-403-281-83 0 0,-2-1 18 0 0,-1-1-1 0 0,1 1 0 0 0,-1 0 1 0 0,0 0-1 0 0,0 1 1 0 0,-1-1-1 0 0,1 1 1 0 0,3 5-1 0 0,-6-8-40 0 0,-1 0 0 0 0,-1 0 0 0 0,1-1-1 0 0,0 1 1 0 0,0 0 0 0 0,0 0 0 0 0,0 0-1 0 0,-1 0 1 0 0,1 0 0 0 0,0-1 0 0 0,-1 1-1 0 0,1 0 1 0 0,0 0 0 0 0,-1 0 0 0 0,1-1-1 0 0,-1 1 1 0 0,1 0 0 0 0,-1-1 0 0 0,0 1-1 0 0,1 0 1 0 0,-1-1 0 0 0,0 1 0 0 0,1-1-1 0 0,-1 1 1 0 0,-2 0 0 0 0,-21 14 11 0 0,22-14-2 0 0,-276 165 163 0 0,151-66-2451 0 0,96-72-1884 0 0,-50 62 0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04.3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133 211 3664 0 0,'16'-84'8898'0'0,"-11"67"-7649"0"0,0 0 0 0 0,0 1 0 0 0,2-1 0 0 0,0 1 0 0 0,10-17 0 0 0,-16 32-1232 0 0,-1 1 0 0 0,0-1 0 0 0,0 1 0 0 0,0-1 0 0 0,1 1 0 0 0,-1-1-1 0 0,0 1 1 0 0,1-1 0 0 0,-1 1 0 0 0,0-1 0 0 0,1 1 0 0 0,-1 0 0 0 0,0-1 0 0 0,1 1 0 0 0,-1-1 0 0 0,1 1 0 0 0,-1 0 0 0 0,1 0 0 0 0,-1-1 0 0 0,1 1 0 0 0,-1 0 0 0 0,1 0 0 0 0,-1-1 0 0 0,1 1 0 0 0,-1 0 0 0 0,1 0-1 0 0,-1 0 1 0 0,1 0 0 0 0,-1 0 0 0 0,1 0 0 0 0,0 0 0 0 0,-1 0 0 0 0,1 0 0 0 0,-1 0 0 0 0,1 0 0 0 0,-1 0 0 0 0,1 1 0 0 0,-1-1 0 0 0,1 0 0 0 0,0 1 0 0 0,0-1-4 0 0,0 1 0 0 0,-1 0 0 0 0,1 0 1 0 0,0 0-1 0 0,0 0 0 0 0,-1 0 0 0 0,1 0 0 0 0,0 0 0 0 0,-1 0 1 0 0,1 1-1 0 0,-1-1 0 0 0,0 0 0 0 0,1 0 0 0 0,-1 3 1 0 0,0 8 37 0 0,0 0 0 0 0,-1 0 0 0 0,0-1 0 0 0,-1 1 0 0 0,-1 0 0 0 0,-7 21 0 0 0,2-4 52 0 0,-179 880 3575 0 0,181-859-3385 0 0,2 1 1 0 0,4 88-1 0 0,2-113-303 0 0,1 0 1 0 0,2 0-1 0 0,0 0 1 0 0,2-1-1 0 0,0 1 1 0 0,2-2-1 0 0,13 27 0 0 0,-17-42-286 0 0,1 1-1 0 0,0-1 1 0 0,1 0-1 0 0,0 0 1 0 0,0-1 0 0 0,1 0-1 0 0,0 0 1 0 0,0-1-1 0 0,1 0 1 0 0,0 0-1 0 0,0-1 1 0 0,1-1-1 0 0,0 1 1 0 0,17 6-1 0 0,-20-9-196 0 0,0-1 0 0 0,1 0 0 0 0,-1 0-1 0 0,1 0 1 0 0,-1-1 0 0 0,1-1 0 0 0,0 1-1 0 0,-1-1 1 0 0,1 0 0 0 0,0-1-1 0 0,-1 0 1 0 0,1 0 0 0 0,0 0 0 0 0,-1-1-1 0 0,0 0 1 0 0,1-1 0 0 0,-1 0 0 0 0,0 0-1 0 0,0 0 1 0 0,0-1 0 0 0,11-8 0 0 0,-14 9 80 0 0,-1 0 1 0 0,1 0 0 0 0,-1-1-1 0 0,0 1 1 0 0,0-1 0 0 0,0 1-1 0 0,0-1 1 0 0,0 0 0 0 0,-1 0-1 0 0,0 0 1 0 0,0-1 0 0 0,0 1-1 0 0,0 0 1 0 0,-1-1 0 0 0,2-7-1 0 0,-1-4-1177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3:04.6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139 226 1720 0 0,'-35'-20'2920'0'0,"23"14"-1649"0"0,1 0-1 0 0,0 0 1 0 0,1-1-1 0 0,-1-1 1 0 0,1 0 0 0 0,1 0-1 0 0,-17-18 1 0 0,26 26-1172 0 0,-1-1 1 0 0,1 0 0 0 0,0 0-1 0 0,-1 0 1 0 0,1 1 0 0 0,0-1-1 0 0,-1 0 1 0 0,1 0 0 0 0,0 0-1 0 0,0 0 1 0 0,0 1-1 0 0,0-1 1 0 0,0 0 0 0 0,0 0-1 0 0,0 0 1 0 0,0 0 0 0 0,0 0-1 0 0,1 1 1 0 0,-1-1 0 0 0,0 0-1 0 0,0 0 1 0 0,1 0 0 0 0,-1 1-1 0 0,0-1 1 0 0,1 0 0 0 0,-1 0-1 0 0,1 1 1 0 0,-1-1-1 0 0,1 0 1 0 0,0 1 0 0 0,-1-1-1 0 0,1 0 1 0 0,-1 1 0 0 0,1-1-1 0 0,0 1 1 0 0,0-1 0 0 0,-1 1-1 0 0,1 0 1 0 0,0-1 0 0 0,0 1-1 0 0,1-1 1 0 0,34-12 609 0 0,-35 13-647 0 0,93-19-471 0 0,164-12 0 0 0,-68 11-3867 0 0,-108 9-1904 0 0,-44 5 97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33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1567 0 40 0 0,'-39'11'16424'0'0,"32"-7"-16265"0"0,0 0-1 0 0,1 0 1 0 0,-1 1-1 0 0,1 0 1 0 0,0 0-1 0 0,0 0 0 0 0,-7 9 1 0 0,-7 6 169 0 0,-60 48 390 0 0,-115 75 1 0 0,-101 40-147 0 0,132-83-184 0 0,-132 84 716 0 0,187-116-636 0 0,-26 18 99 0 0,-39 39 14 0 0,173-124-556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02.3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71 1680 0 0,'-3'-6'2236'0'0,"-7"-20"3389"0"0,10 25-5532 0 0,0 0 0 0 0,0 0 0 0 0,0 0 0 0 0,0 1 1 0 0,0-1-1 0 0,0 0 0 0 0,0 0 0 0 0,0 0 0 0 0,0 1 0 0 0,1-1 0 0 0,-1 0 0 0 0,0 0 0 0 0,1 1 0 0 0,-1-1 0 0 0,0 0 1 0 0,1 1-1 0 0,-1-1 0 0 0,1 0 0 0 0,-1 1 0 0 0,1-1 0 0 0,-1 1 0 0 0,1-1 0 0 0,0 0 0 0 0,-1 1 0 0 0,1 0 0 0 0,0-1 0 0 0,-1 1 1 0 0,1-1-1 0 0,0 1 0 0 0,-1 0 0 0 0,1-1 0 0 0,0 1 0 0 0,0 0 0 0 0,1 0 0 0 0,23-6 230 0 0,1 1-1 0 0,0 2 1 0 0,48 0 0 0 0,86 10-921 0 0,-110-3 299 0 0,71 5-670 0 0,32 2-4102 0 0,-139-11 2892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34.4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20 181 1556 0 0,'-9'-80'8739'0'0,"0"3"-3326"0"0,9 59-3695 0 0,-1 12-509 0 0,1 18-799 0 0,15 224 1899 0 0,-1-84-1940 0 0,32 498 462 0 0,-19-129-214 0 0,-2 262 1731 0 0,-29-302-1610 0 0,1-406-1158 0 0,3-44-4719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35.1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8 80 0 0,'-2'-7'17346'0'0,"63"34"-15394"0"0,416 173 1988 0 0,147-14-1862 0 0,-523-158-2082 0 0,-72-21-3 0 0,-1 2 0 0 0,0 1 1 0 0,0 2-1 0 0,43 24 0 0 0,32 26-777 0 0,-101-61 622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35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46 2484 0 0,'-31'-41'18288'0'0,"31"37"-17840"0"0,25 33-91 0 0,46 80-212 0 0,55 48-88 0 0,-85-109-44 0 0,-36-42 169 0 0,0 0 0 0 0,-1 0 0 0 0,0 1 0 0 0,0 0 0 0 0,0 0 0 0 0,-1 0 0 0 0,5 14-1 0 0,-8-19-156 0 0,0-1-1 0 0,0 0 1 0 0,0 0-1 0 0,-1 0 1 0 0,1 0-1 0 0,0 0 1 0 0,-1 0-1 0 0,1 0 0 0 0,-1 0 1 0 0,1 0-1 0 0,-1 0 1 0 0,1 0-1 0 0,-1 0 1 0 0,0 0-1 0 0,1 0 0 0 0,-1-1 1 0 0,0 1-1 0 0,0 0 1 0 0,0 0-1 0 0,0-1 1 0 0,0 2-1 0 0,-20 10 153 0 0,-112 21-441 0 0,62-18-3542 0 0,0 5-8051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36.9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55 1084 0 0,'0'0'2511'0'0,"7"-31"3728"0"0,-7 29-6153 0 0,0 1-1 0 0,1 0 1 0 0,-1 0-1 0 0,1-1 1 0 0,0 1-1 0 0,-1 0 1 0 0,1 0-1 0 0,0 0 1 0 0,0 0-1 0 0,0 0 1 0 0,0 0-1 0 0,0 0 1 0 0,0 0-1 0 0,0 0 1 0 0,0 0-1 0 0,0 0 1 0 0,0 1-1 0 0,0-1 1 0 0,1 0-1 0 0,-1 1 1 0 0,0-1-1 0 0,0 1 1 0 0,1-1-1 0 0,-1 1 1 0 0,0 0-1 0 0,1 0 1 0 0,-1 0-1 0 0,0-1 1 0 0,1 1-1 0 0,-1 0 1 0 0,0 1-1 0 0,1-1 1 0 0,-1 0-1 0 0,2 1 1 0 0,-2 1 22 0 0,0 1 0 0 0,-1 0 0 0 0,1 0 1 0 0,-1 0-1 0 0,1 1 0 0 0,-1-1 1 0 0,0 0-1 0 0,-1 0 0 0 0,1 4 0 0 0,-1 0 188 0 0,11 203 3061 0 0,11 164-1063 0 0,93 415 1026 0 0,-71-540-2262 0 0,-38-199-873 0 0,-4-35-123 0 0,1 0 1 0 0,0 0-1 0 0,1 0 0 0 0,9 26 1 0 0,-4 22-1209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37.5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78 121 372 0 0,'-33'7'8874'0'0,"-11"3"792"0"0,74-9-8870 0 0,0-1 0 0 0,-1-1 0 0 0,34-6 0 0 0,15-1-285 0 0,522-49 1254 0 0,119-5-1309 0 0,-609 58-2110 0 0,-101 5 133 0 0,1-1 876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37.8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0 2940 0 0,'-26'45'13814'0'0,"27"-43"-13493"0"0,2 0-13 0 0,0 0 0 0 0,0-1 0 0 0,0 1 0 0 0,-1-1 0 0 0,2 0 0 0 0,-1 0 0 0 0,0 0 0 0 0,0 0 0 0 0,0-1 0 0 0,0 1 0 0 0,0-1 0 0 0,5 0 0 0 0,-2 1-57 0 0,85 9 1188 0 0,136-2 0 0 0,-49-4-6508 0 0,-155 1 2560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38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1 1940 0 0,'-34'35'8147'0'0,"30"-30"-7014"0"0,0 0 0 0 0,1 1 0 0 0,0-1 0 0 0,-3 7 0 0 0,6-11-1065 0 0,0 0 0 0 0,1-1-1 0 0,-1 1 1 0 0,0 0 0 0 0,0-1 0 0 0,1 1-1 0 0,-1 0 1 0 0,0-1 0 0 0,1 1 0 0 0,-1-1-1 0 0,1 1 1 0 0,-1 0 0 0 0,1-1 0 0 0,-1 1-1 0 0,1-1 1 0 0,-1 0 0 0 0,1 1 0 0 0,0-1-1 0 0,-1 1 1 0 0,1-1 0 0 0,-1 0 0 0 0,1 1-1 0 0,0-1 1 0 0,-1 0 0 0 0,1 0 0 0 0,1 1-1 0 0,21 6 412 0 0,-22-7-407 0 0,33 5-485 0 0,0-1-1 0 0,0-1 1 0 0,-1-2 0 0 0,60-6 0 0 0,-70 4-532 0 0,69-5-6397 0 0,-64 3 1967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3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354 59 1628 0 0,'57'-58'15008'0'0,"-90"83"-14467"0"0,2 1 0 0 0,1 2-1 0 0,1 2 1 0 0,2 0 0 0 0,1 2-1 0 0,-32 50 1 0 0,29-35-290 0 0,3 0 0 0 0,1 2 0 0 0,3 1 0 0 0,-22 73 1 0 0,35-91-160 0 0,2 0 0 0 0,1 1 0 0 0,2 0 0 0 0,1 0 0 0 0,2-1 0 0 0,1 1 0 0 0,1 0 0 0 0,2 0 0 0 0,1 0 0 0 0,13 46 0 0 0,-11-56-68 0 0,1-1 1 0 0,0 0-1 0 0,2 0 1 0 0,1-1-1 0 0,1 0 1 0 0,0-1-1 0 0,2 0 1 0 0,0-1-1 0 0,1 0 1 0 0,1-1-1 0 0,1-1 1 0 0,0 0-1 0 0,2-1 1 0 0,-1-1-1 0 0,31 19 1 0 0,-36-27-19 0 0,0 0 0 0 0,1-1 0 0 0,-1-1-1 0 0,1 0 1 0 0,1 0 0 0 0,-1-2 0 0 0,0 1 0 0 0,1-2 0 0 0,0 0 0 0 0,0 0 0 0 0,-1-2 0 0 0,1 1 0 0 0,0-2 0 0 0,0 0-1 0 0,24-5 1 0 0,-22 2-2 0 0,0-1 0 0 0,-1 0 0 0 0,1-1 0 0 0,-1-1 0 0 0,-1-1 0 0 0,1 0 0 0 0,-1-1 0 0 0,-1 0 0 0 0,1-1 0 0 0,-2 0 0 0 0,1-1 0 0 0,19-24 0 0 0,-9 6-36 0 0,-2 0-1 0 0,-2-1 0 0 0,0-1 0 0 0,-2-1 1 0 0,-2-1-1 0 0,23-68 0 0 0,-25 56-27 0 0,-2-1 0 0 0,-1 0-1 0 0,-3-1 1 0 0,2-90 0 0 0,-10 107 55 0 0,-1 1-1 0 0,-2-1 1 0 0,0 1 0 0 0,-2 0 0 0 0,-2 0 0 0 0,0 0 0 0 0,-2 1-1 0 0,-1 0 1 0 0,-24-43 0 0 0,23 50-34 0 0,-1 1 1 0 0,-1 0-1 0 0,-1 1 1 0 0,0 0-1 0 0,-1 2 1 0 0,-1-1-1 0 0,-1 2 1 0 0,0 1-1 0 0,-1 0 1 0 0,-1 1-1 0 0,0 1 1 0 0,-31-15-1 0 0,38 23-139 0 0,-1 1 0 0 0,1 0 0 0 0,-1 1 0 0 0,1 0 0 0 0,-1 1 0 0 0,0 1 0 0 0,0 0 0 0 0,0 1 0 0 0,0 0-1 0 0,0 1 1 0 0,0 1 0 0 0,0 0 0 0 0,1 1 0 0 0,-23 7 0 0 0,23-6-451 0 0,1 1 0 0 0,0 1 1 0 0,0 0-1 0 0,0 0 0 0 0,0 1 0 0 0,1 1 0 0 0,0 0 0 0 0,1 0 0 0 0,-14 14 1 0 0,3 10-5650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39.9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16 262 756 0 0,'0'0'5745'0'0,"-15"-4"-2497"0"0,15 0-2929 0 0,0-1 1 0 0,0 0-1 0 0,1 1 1 0 0,0-1-1 0 0,0 1 0 0 0,0-1 1 0 0,1 1-1 0 0,-1-1 1 0 0,1 1-1 0 0,0 0 1 0 0,0 0-1 0 0,1 0 1 0 0,-1 0-1 0 0,4-4 0 0 0,6-8 672 0 0,26-29-1 0 0,-24 30-785 0 0,0 2-1 0 0,1-1 1 0 0,0 2 0 0 0,1 0 0 0 0,1 1 0 0 0,0 0 0 0 0,24-10-1 0 0,-32 18-197 0 0,-1-1-1 0 0,1 2 1 0 0,0-1-1 0 0,0 1 1 0 0,0 0-1 0 0,1 1 1 0 0,-1 0-1 0 0,0 1 1 0 0,1 0-1 0 0,-1 0 1 0 0,0 1-1 0 0,0 0 1 0 0,1 1-1 0 0,-1 0 1 0 0,0 0-1 0 0,0 1 1 0 0,15 7-1 0 0,-1 3 100 0 0,0 2 0 0 0,-1 0-1 0 0,-1 1 1 0 0,0 2-1 0 0,-2 0 1 0 0,20 22 0 0 0,-20-20 122 0 0,0 0 1 0 0,2-1 0 0 0,1-1-1 0 0,0-1 1 0 0,34 19 0 0 0,-49-32-248 0 0,0-1 0 0 0,0 0 0 0 0,0-1 0 0 0,1 0 0 0 0,-1 0 0 0 0,1-1 0 0 0,-1 1 0 0 0,1-2 0 0 0,0 1 0 0 0,-1-1 0 0 0,1 0 0 0 0,0-1 0 0 0,-1 1 1 0 0,1-2-1 0 0,0 1 0 0 0,-1-1 0 0 0,0 0 0 0 0,10-4 0 0 0,-5 0-809 0 0,0 1-1 0 0,0-2 1 0 0,19-13 0 0 0,28-31-7768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41.1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1 107 720 0 0,'22'-38'11304'0'0,"-20"37"-11214"0"0,-1 0 0 0 0,0 0 0 0 0,0 0 0 0 0,0 1 0 0 0,0-1 0 0 0,1 0 0 0 0,-1 0 0 0 0,0 1 0 0 0,1-1 0 0 0,-1 1 0 0 0,1-1 0 0 0,-1 1 0 0 0,0 0 0 0 0,1 0 0 0 0,-1-1 0 0 0,1 1 0 0 0,-1 0 0 0 0,1 0 0 0 0,-1 0 0 0 0,1 1 0 0 0,1-1 0 0 0,0 1-23 0 0,0 0 0 0 0,0 0 0 0 0,0 1-1 0 0,-1-1 1 0 0,1 1 0 0 0,-1-1 0 0 0,1 1 0 0 0,-1 0 0 0 0,0 0 0 0 0,3 3 0 0 0,2 2 19 0 0,-1 0 1 0 0,-1 1-1 0 0,1 0 1 0 0,-1 0-1 0 0,8 18 1 0 0,-4-3 195 0 0,-2 0 1 0 0,0 0-1 0 0,-2 1 0 0 0,0 0 1 0 0,1 36-1 0 0,-4-11 535 0 0,-8 84-1 0 0,1-104-130 0 0,7-48-418 0 0,12-39-113 0 0,3 0 0 0 0,2 2 0 0 0,3 0 0 0 0,46-85 0 0 0,-52 114-195 0 0,2 1 0 0 0,0 1 0 0 0,33-34 0 0 0,-50 58 37 0 0,-1 1 1 0 0,1-1 0 0 0,0 0-1 0 0,0 1 1 0 0,0-1 0 0 0,0 1 0 0 0,0-1-1 0 0,0 1 1 0 0,0 0 0 0 0,0-1-1 0 0,0 1 1 0 0,0 0 0 0 0,0 0 0 0 0,0-1-1 0 0,0 1 1 0 0,0 0 0 0 0,0 0-1 0 0,0 0 1 0 0,0 0 0 0 0,2 1 0 0 0,0-1-3 0 0,0 1 0 0 0,0 0 1 0 0,0 0-1 0 0,1 0 1 0 0,-1 0-1 0 0,0 0 1 0 0,0 1-1 0 0,0-1 1 0 0,-1 1-1 0 0,1 0 0 0 0,0 0 1 0 0,-1 0-1 0 0,1 0 1 0 0,-1 1-1 0 0,0-1 1 0 0,1 0-1 0 0,-1 1 1 0 0,0 0-1 0 0,-1 0 1 0 0,1-1-1 0 0,0 1 0 0 0,-1 0 1 0 0,0 0-1 0 0,1 0 1 0 0,0 5-1 0 0,2 1-21 0 0,14 35-9 0 0,-3 0 0 0 0,-1 1 0 0 0,10 58 0 0 0,-2-10-1718 0 0,-13-66-990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02.8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474 1 908 0 0,'-4'0'3084'0'0,"-33"0"3174"0"0,35 1-6018 0 0,-1 0 0 0 0,0 0-1 0 0,0 0 1 0 0,0 0 0 0 0,1 0-1 0 0,-1 1 1 0 0,1 0-1 0 0,-1-1 1 0 0,1 1 0 0 0,0 0-1 0 0,-1 0 1 0 0,1 0 0 0 0,0 0-1 0 0,0 1 1 0 0,1-1 0 0 0,-1 1-1 0 0,0-1 1 0 0,1 1 0 0 0,-1-1-1 0 0,1 1 1 0 0,-1 4 0 0 0,-7 13 368 0 0,-9 41 0 0 0,11-38-255 0 0,-11 47-105 0 0,3 0 0 0 0,-8 97-1 0 0,6 145-29 0 0,17-215-25 0 0,2-57-89 0 0,-3 0 1 0 0,-1 0-1 0 0,-7 40 1 0 0,9-78-94 0 0,-1 0 1 0 0,1 1-1 0 0,-1-1 1 0 0,0 0-1 0 0,0 1 1 0 0,1-1-1 0 0,-2 0 0 0 0,1 0 1 0 0,0 0-1 0 0,0 0 1 0 0,-1 0-1 0 0,1 0 1 0 0,-1 0-1 0 0,1 0 1 0 0,-1-1-1 0 0,0 1 1 0 0,0-1-1 0 0,1 1 1 0 0,-1-1-1 0 0,0 1 1 0 0,0-1-1 0 0,-1 0 1 0 0,1 0-1 0 0,0 0 1 0 0,0-1-1 0 0,-1 1 0 0 0,1 0 1 0 0,-3 0-1 0 0,-16 3 60 0 0,-1 0-1 0 0,1-1 0 0 0,-1-1 0 0 0,1-1 0 0 0,-30-3 1 0 0,9 1 667 0 0,39 1-415 0 0,-14-2 943 0 0,41-1-1282 0 0,1 1 1 0 0,0 1-1 0 0,-1 2 0 0 0,30 3 0 0 0,-2-1-264 0 0,72 4-949 0 0,32 1-2540 0 0,-51-6-4150 0 0,-74-3 1854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41.7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80 1432 0 0,'11'-39'15286'0'0,"-10"40"-15209"0"0,0-1 1 0 0,0 0-1 0 0,-1 1 1 0 0,1-1-1 0 0,0 0 1 0 0,-1 1-1 0 0,1-1 1 0 0,0 1 0 0 0,-1-1-1 0 0,1 1 1 0 0,-1-1-1 0 0,1 1 1 0 0,-1-1-1 0 0,1 1 1 0 0,-1 0 0 0 0,1-1-1 0 0,-1 1 1 0 0,1 0-1 0 0,-1-1 1 0 0,0 1-1 0 0,0 0 1 0 0,1 0 0 0 0,-1-1-1 0 0,0 1 1 0 0,0 1-1 0 0,6 24 700 0 0,-6-22-679 0 0,5 32 742 0 0,-2 71-1 0 0,-3-27-439 0 0,19 188 431 0 0,1 40-103 0 0,-20-152-221 0 0,-2-144-489 0 0,-4-15-168 0 0,-3-13-162 0 0,0-48 246 0 0,3 0 1 0 0,2 0-1 0 0,8-94 0 0 0,-1 24 494 0 0,-4 20-207 0 0,0-11-192 0 0,15-133 0 0 0,-14 256-51 0 0,6-27-181 0 0,-6 28 191 0 0,0-1-1 0 0,1 1 0 0 0,-1 0 0 0 0,0 0 1 0 0,1 0-1 0 0,-1 0 0 0 0,1-1 1 0 0,0 1-1 0 0,-1 0 0 0 0,1 0 0 0 0,0 0 1 0 0,0 0-1 0 0,0 0 0 0 0,0 1 1 0 0,0-1-1 0 0,0 0 0 0 0,0 0 0 0 0,0 1 1 0 0,0-1-1 0 0,0 0 0 0 0,0 1 0 0 0,1-1 1 0 0,4 1-24 0 0,0 0 1 0 0,-1 0-1 0 0,1 0 0 0 0,0 1 1 0 0,-1 0-1 0 0,1 1 0 0 0,-1-1 1 0 0,1 1-1 0 0,-1 0 1 0 0,1 0-1 0 0,-1 1 0 0 0,0-1 1 0 0,0 1-1 0 0,-1 0 0 0 0,1 1 1 0 0,0-1-1 0 0,-1 1 1 0 0,7 8-1 0 0,5 3-40 0 0,-1 2 0 0 0,-1 0 1 0 0,20 31-1 0 0,-26-35 64 0 0,0 1 1 0 0,0 1-1 0 0,-2-1 0 0 0,1 1 1 0 0,-2 0-1 0 0,0 1 1 0 0,-1-1-1 0 0,3 21 1 0 0,-6-30-46 0 0,-1-1 0 0 0,1 1 0 0 0,-1 0 0 0 0,-1-1 0 0 0,1 1 0 0 0,-1 0 1 0 0,0-1-1 0 0,0 1 0 0 0,0 0 0 0 0,-1-1 0 0 0,0 1 0 0 0,0-1 0 0 0,0 0 0 0 0,-1 0 1 0 0,0 0-1 0 0,0 0 0 0 0,0 0 0 0 0,0-1 0 0 0,-1 1 0 0 0,0-1 0 0 0,0 0 1 0 0,0 0-1 0 0,0 0 0 0 0,-1-1 0 0 0,1 1 0 0 0,-7 2 0 0 0,-1 1-744 0 0,0-1-1 0 0,-1 0 1 0 0,0-1-1 0 0,-18 5 1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42.2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51 2048 0 0,'11'-30'11138'0'0,"-9"28"-10767"0"0,-1 0 1 0 0,1 0 0 0 0,-1 0-1 0 0,1 1 1 0 0,0-1 0 0 0,0 0-1 0 0,-1 1 1 0 0,1-1-1 0 0,0 1 1 0 0,3-1 0 0 0,-3 0-51 0 0,1 3-218 0 0,0-1 0 0 0,0 1 0 0 0,1 0 0 0 0,-1-1 0 0 0,0 1 0 0 0,5 3 0 0 0,-5-2-82 0 0,-1 0 0 0 0,0 0 0 0 0,0 0-1 0 0,0 0 1 0 0,0 0 0 0 0,0 1 0 0 0,0-1 0 0 0,0 1-1 0 0,-1-1 1 0 0,1 1 0 0 0,-1 0 0 0 0,2 3 0 0 0,10 38 34 0 0,-11-33-56 0 0,16 57 114 0 0,16 136 1 0 0,-29-185 1565 0 0,2-29-1016 0 0,7-43-591 0 0,-10 39 115 0 0,5-16-80 0 0,1 0-1 0 0,25-50 0 0 0,-28 66-139 0 0,1 0-1 0 0,1 0 1 0 0,0 1-1 0 0,1 0 1 0 0,0 1-1 0 0,1 0 0 0 0,16-14 1 0 0,-26 25 22 0 0,1 0 0 0 0,-1 0 0 0 0,0 0 0 0 0,1 0 0 0 0,-1 1 0 0 0,1-1 0 0 0,-1 0 0 0 0,1 1 0 0 0,-1-1 0 0 0,1 0 0 0 0,0 1 0 0 0,-1 0 0 0 0,1-1 0 0 0,0 1 0 0 0,-1 0 0 0 0,1 0 0 0 0,0 0 0 0 0,-1 0 0 0 0,1 0 0 0 0,0 1 0 0 0,-1-1 0 0 0,1 0 0 0 0,0 1 0 0 0,-1-1 0 0 0,1 1-1 0 0,-1 0 1 0 0,1-1 0 0 0,-1 1 0 0 0,1 0 0 0 0,-1 0 0 0 0,0 0 0 0 0,1 0 0 0 0,-1 0 0 0 0,0 0 0 0 0,0 0 0 0 0,1 1 0 0 0,-1-1 0 0 0,0 0 0 0 0,0 1 0 0 0,-1-1 0 0 0,3 3 0 0 0,4 9-5 0 0,0 0 0 0 0,0 1 0 0 0,8 26 0 0 0,-7-18-49 0 0,21 57-114 0 0,0-2-1326 0 0,-6-29-2526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309 60 880 0 0,'-34'-47'14366'0'0,"29"35"-12770"0"0,22 21-763 0 0,-10-2-727 0 0,0 1 1 0 0,-1 0-1 0 0,0 0 1 0 0,-1 1-1 0 0,0 0 1 0 0,0 0-1 0 0,-1 0 1 0 0,6 18-1 0 0,-7-19-65 0 0,17 46 160 0 0,-2 0 1 0 0,-3 2 0 0 0,-2-1 0 0 0,-3 2 0 0 0,-2 0-1 0 0,-3 0 1 0 0,-2 0 0 0 0,-5 61 0 0 0,-1-74 112 0 0,-2 0 1 0 0,-2 0-1 0 0,-2-1 1 0 0,-2 0 0 0 0,-1-1-1 0 0,-3-1 1 0 0,-1 0-1 0 0,-2 0 1 0 0,-1-2-1 0 0,-3 0 1 0 0,-28 38-1 0 0,35-57-743 0 0,-2 0-1 0 0,-1-1 1 0 0,0-1 0 0 0,-1-1-1 0 0,-30 22 1 0 0,-5-7-3986 0 0,-3-7-3825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43.3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155 1 1160 0 0,'0'0'10859'0'0,"-5"14"-9492"0"0,-57 126 2832 0 0,44-92-3691 0 0,1 1 1 0 0,-14 77-1 0 0,21-68-297 0 0,4 1 0 0 0,2 0 0 0 0,2 1 0 0 0,3-1 0 0 0,3 0 0 0 0,2 1 0 0 0,20 80 0 0 0,-14-92-210 0 0,1-1-1 0 0,3 0 1 0 0,2-1-1 0 0,2-1 1 0 0,2-1-1 0 0,2-1 1 0 0,1-1-1 0 0,3-1 1 0 0,42 50-1 0 0,-55-75-267 0 0,1 0 0 0 0,0-1 1 0 0,1 0-1 0 0,31 19 0 0 0,-38-28-385 0 0,0 0 1 0 0,0-1 0 0 0,1-1-1 0 0,15 5 1 0 0,-18-7-425 0 0,0 0 0 0 0,0-1 0 0 0,0 0 1 0 0,0-1-1 0 0,0 1 0 0 0,0-1 0 0 0,9-2 0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45.6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41 450 496 0 0,'-40'-32'17979'0'0,"40"31"-17824"0"0,4-1-18 0 0,1 0-1 0 0,-1 1 1 0 0,0-1-1 0 0,1 1 1 0 0,-1 0 0 0 0,1 0-1 0 0,0 0 1 0 0,-1 1-1 0 0,9-1 1 0 0,-7 1-46 0 0,576-16 890 0 0,-456 16-944 0 0,-51 2 188 0 0,-72-2-208 0 0,33-1 111 0 0,-33-4-126 0 0,-1 0 0 0 0,1 0 0 0 0,-1 1 0 0 0,0-1 0 0 0,0 0 0 0 0,-1-1 0 0 0,1 1 0 0 0,0-10 0 0 0,10-30-44 0 0,35-81-79 0 0,15-37 840 0 0,-62 162-735 0 0,3 2 60 0 0,0 0-19 0 0,0 1-1 0 0,-1-1 0 0 0,1 1 1 0 0,0 0-1 0 0,-1 0 0 0 0,0 0 1 0 0,1 0-1 0 0,-1 0 0 0 0,0 1 1 0 0,0-1-1 0 0,0 1 0 0 0,-1-1 0 0 0,1 1 1 0 0,0-1-1 0 0,-1 1 0 0 0,2 3 1 0 0,21 61 269 0 0,-10-28-154 0 0,180 445 811 0 0,-163-407-279 0 0,-31-76-656 0 0,0-1 0 0 0,0 1 0 0 0,0-1 0 0 0,0 1 0 0 0,0-1 0 0 0,1 0 0 0 0,-1 1 0 0 0,0-1 1 0 0,0 1-1 0 0,0-1 0 0 0,0 1 0 0 0,1-1 0 0 0,-1 1 0 0 0,0-1 0 0 0,0 0 0 0 0,1 1 0 0 0,-1-1 0 0 0,0 1 1 0 0,1-1-1 0 0,-1 0 0 0 0,1 1 0 0 0,-1-1 0 0 0,0 0 0 0 0,1 0 0 0 0,-1 1 0 0 0,1-1 0 0 0,-1 0 0 0 0,1 0 1 0 0,-1 0-1 0 0,0 1 0 0 0,1-1 0 0 0,-1 0 0 0 0,1 0 0 0 0,-1 0 0 0 0,1 0 0 0 0,-1 0 0 0 0,1 0 0 0 0,-1 0 1 0 0,1 0-1 0 0,-1 0 0 0 0,1 0 0 0 0,-1 0 0 0 0,1-1 0 0 0,-1 1 0 0 0,1 0 0 0 0,-1 0 0 0 0,1 0 1 0 0,0-1-1 0 0,14-14 153 0 0,-2-15-213 0 0,-1-1-1 0 0,14-53 0 0 0,-9 25-1 0 0,45-166-29 0 0,-26 89 295 0 0,-34 127-207 0 0,0 3-43 0 0,-1 0 0 0 0,1 0 0 0 0,0 0-1 0 0,0 0 1 0 0,1 1 0 0 0,-1-1 0 0 0,8-9-1 0 0,-9 14-5 0 0,0 1 34 0 0,0 0 1 0 0,1 1 0 0 0,-1-1 0 0 0,0 1 0 0 0,0-1 0 0 0,0 1-1 0 0,0-1 1 0 0,0 1 0 0 0,0 0 0 0 0,0 0 0 0 0,0 0-1 0 0,0-1 1 0 0,0 1 0 0 0,0 0 0 0 0,0 0 0 0 0,0 0 0 0 0,-1 0-1 0 0,1 1 1 0 0,0-1 0 0 0,0 2 0 0 0,12 29-24 0 0,-10-26 23 0 0,84 271 133 0 0,-39-113-68 0 0,30 52 79 0 0,-77-213-140 0 0,1 4 45 0 0,2 1 1 0 0,-1 0-1 0 0,1-1 1 0 0,6 9 0 0 0,-9-14-52 0 0,16-5 38 0 0,-8-8-77 0 0,-1 1 1 0 0,-1-1-1 0 0,0-1 1 0 0,0 1-1 0 0,-1-1 1 0 0,6-17-1 0 0,25-85-209 0 0,-15 39 170 0 0,0 4 40 0 0,-16 45-29 0 0,2 1 1 0 0,0 1-1 0 0,2-1 0 0 0,18-32 1 0 0,-27 55 64 0 0,0 1 1 0 0,0-1-1 0 0,1 1 0 0 0,-1 0 1 0 0,0 0-1 0 0,1 0 0 0 0,-1-1 1 0 0,0 1-1 0 0,1 0 0 0 0,-1 1 1 0 0,1-1-1 0 0,0 0 0 0 0,-1 0 0 0 0,1 1 1 0 0,0-1-1 0 0,-1 1 0 0 0,1-1 1 0 0,0 1-1 0 0,0 0 0 0 0,-1 0 1 0 0,1-1-1 0 0,0 1 0 0 0,0 1 1 0 0,-1-1-1 0 0,1 0 0 0 0,0 0 1 0 0,0 1-1 0 0,-1-1 0 0 0,3 1 1 0 0,6 3 13 0 0,0-1 0 0 0,0 2 1 0 0,17 9-1 0 0,-5-3-4 0 0,-11-7-10 0 0,0-2 0 0 0,1 1 0 0 0,-1-1 0 0 0,1-1 0 0 0,0 0 0 0 0,21-2 1 0 0,2 2-196 0 0,306 6-2223 0 0,-307-7 2313 0 0,-31 0 27 0 0,1 0-2 0 0,21-5-124 0 0,5-2-2973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46.7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1 244 2220 0 0,'4'-12'2311'0'0,"1"0"0"0"0,0 1 0 0 0,1 0 0 0 0,9-13 1188 0 0,5 39-2460 0 0,-13 8-794 0 0,0 1 0 0 0,-2 0 0 0 0,-1 1 1 0 0,-1-1-1 0 0,0 33 0 0 0,0-20-88 0 0,9 123-2 0 0,-6 0 1 0 0,-20 206 0 0 0,12-346-162 0 0,2-12-114 0 0,-1 1 0 0 0,0-1 0 0 0,0 1 0 0 0,-1-1 0 0 0,0 1 0 0 0,-4 9 0 0 0,5-17-99 0 0,-9-10-594 0 0,5-19 422 0 0,1-1 0 0 0,1 1 0 0 0,1-32 1 0 0,0 17 247 0 0,-4-363-271 0 0,10 342 593 0 0,2 0 0 0 0,4 0 0 0 0,2 1 0 0 0,25-80 0 0 0,-33 131-163 0 0,1-1 0 0 0,0 1-1 0 0,1 0 1 0 0,0 0 0 0 0,1 1 0 0 0,1 0 0 0 0,-1 0-1 0 0,2 0 1 0 0,-1 1 0 0 0,13-10 0 0 0,-16 15-25 0 0,1 1 0 0 0,0-1 0 0 0,0 1 0 0 0,1 1 0 0 0,-1-1 0 0 0,1 1 0 0 0,0 0 0 0 0,0 1 1 0 0,0 0-1 0 0,0 0 0 0 0,0 0 0 0 0,0 1 0 0 0,0 0 0 0 0,1 0 0 0 0,-1 1 0 0 0,0 0 0 0 0,1 0 0 0 0,-1 1 0 0 0,13 2 0 0 0,-1 2-98 0 0,0 1 0 0 0,0 0-1 0 0,-1 1 1 0 0,0 1 0 0 0,0 1 0 0 0,-1 0-1 0 0,23 17 1 0 0,-28-17 7 0 0,-1 0 1 0 0,0 0-1 0 0,0 1 0 0 0,-1 0 0 0 0,-1 1 1 0 0,0 0-1 0 0,0 0 0 0 0,-1 1 0 0 0,0 0 1 0 0,11 26-1 0 0,-16-30 86 0 0,-1 0 0 0 0,1 0 0 0 0,-1 0 0 0 0,-1 0 0 0 0,0 0 0 0 0,0 0-1 0 0,-1 0 1 0 0,1 0 0 0 0,-2 1 0 0 0,1-1 0 0 0,-1 0 0 0 0,-1 0 0 0 0,1 0 0 0 0,-1 0 0 0 0,-1 0 0 0 0,1 0 0 0 0,-2-1 0 0 0,1 1 0 0 0,-1-1 0 0 0,0 0 0 0 0,-8 12 0 0 0,2-7 83 0 0,0-1 1 0 0,0 0-1 0 0,-1 0 1 0 0,0-1-1 0 0,-1-1 1 0 0,0 0-1 0 0,-1-1 1 0 0,0 0-1 0 0,0 0 1 0 0,-27 9-1 0 0,-13 8 386 0 0,52-24-442 0 0,0 0 1 0 0,1 0-1 0 0,-1 0 0 0 0,0 1 0 0 0,1-1 1 0 0,-1 0-1 0 0,1 1 0 0 0,-1-1 1 0 0,1 0-1 0 0,0 1 0 0 0,-1-1 1 0 0,1 1-1 0 0,0-1 0 0 0,0 1 1 0 0,0-1-1 0 0,0 0 0 0 0,0 1 1 0 0,0-1-1 0 0,1 1 0 0 0,-1-1 0 0 0,0 0 1 0 0,1 1-1 0 0,0 0 0 0 0,-1 1 38 0 0,5 12 73 0 0,0-1-1 0 0,0 0 1 0 0,1 0 0 0 0,1-1-1 0 0,12 19 1 0 0,-11-18-70 0 0,184 279 534 0 0,-96-154-6531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47.5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179 5 1308 0 0,'-19'2'4317'0'0,"16"-2"-3726"0"0,-40-3 3962 0 0,40 3-4034 0 0,-10-4 446 0 0,-19 6-485 0 0,29-2-372 0 0,0 0 12 0 0,-9 1-13 0 0,9 0 21 0 0,0-1-35 0 0,-3 0-23 0 0,-20 2 189 0 0,25-2-255 0 0,1 0 1 0 0,0-1 0 0 0,0 1-1 0 0,-1 0 1 0 0,1 0-1 0 0,0 0 1 0 0,0 0 0 0 0,-1 0-1 0 0,1 0 1 0 0,0 0-1 0 0,-1 0 1 0 0,1 0 0 0 0,0 0-1 0 0,0 0 1 0 0,-1 0-1 0 0,1 0 1 0 0,0 0-1 0 0,0 0 1 0 0,-1 1 0 0 0,1-1-1 0 0,0 0 1 0 0,0 0-1 0 0,-1 0 1 0 0,1 0 0 0 0,0 0-1 0 0,0 0 1 0 0,0 1-1 0 0,-1-1 1 0 0,1 0-1 0 0,0 0 1 0 0,0 0 0 0 0,0 1-1 0 0,0-1 1 0 0,-1 0-1 0 0,1 0 1 0 0,0 1 0 0 0,0-1-1 0 0,0 0 1 0 0,0 0-1 0 0,0 1 1 0 0,0-1 0 0 0,0 0-1 0 0,0 0 1 0 0,0 1-1 0 0,0-1 1 0 0,0 0-1 0 0,0 0 1 0 0,0 1 0 0 0,0-1-1 0 0,0 0 1 0 0,0 0-1 0 0,0 1 1 0 0,0-1 0 0 0,0 0-1 0 0,0 0 1 0 0,0 1-1 0 0,0-1 1 0 0,0 0 0 0 0,1 0-1 0 0,-1 1 1 0 0,0-1-1 0 0,0 0 1 0 0,0 0-1 0 0,0 0 1 0 0,1 1 0 0 0,-1-1-1 0 0,2 2 22 0 0,15-2-18 0 0,68 1-1990 0 0,-33 2-4265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47.9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24 216 0 0,'19'-23'12847'0'0,"-17"24"-12777"0"0,-1 0-1 0 0,1 1 1 0 0,-1-1 0 0 0,1 1-1 0 0,-1 0 1 0 0,0-1 0 0 0,0 1-1 0 0,0 0 1 0 0,0 0-1 0 0,0 0 1 0 0,0 0 0 0 0,0 0-1 0 0,-1 0 1 0 0,1 0 0 0 0,-1 0-1 0 0,1 0 1 0 0,-1 3-1 0 0,4 44 273 0 0,-4-35-213 0 0,17 160 419 0 0,1 52-2875 0 0,-21-207 94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48.5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4 247 2244 0 0,'-2'-15'2006'0'0,"1"0"0"0"0,1 0-1 0 0,2-20 1 0 0,-1 24-1397 0 0,1 1 1 0 0,0 0-1 0 0,1 0 1 0 0,0 0-1 0 0,6-14 1 0 0,-6 18-558 0 0,0 0 1 0 0,0 0 0 0 0,1 1-1 0 0,0-1 1 0 0,0 1 0 0 0,0 0-1 0 0,1 0 1 0 0,0 0 0 0 0,0 1-1 0 0,0 0 1 0 0,0-1 0 0 0,1 2-1 0 0,-1-1 1 0 0,1 1 0 0 0,0 0-1 0 0,0 0 1 0 0,0 0-1 0 0,1 1 1 0 0,-1 0 0 0 0,1 0-1 0 0,9-1 1 0 0,-8 3-84 0 0,0-1 0 0 0,0 1 0 0 0,0 0 1 0 0,0 0-1 0 0,0 1 0 0 0,0 0 0 0 0,0 1 0 0 0,0-1 0 0 0,0 2 0 0 0,0-1 0 0 0,0 1 1 0 0,-1 0-1 0 0,0 1 0 0 0,1 0 0 0 0,-1 0 0 0 0,9 7 0 0 0,-12-8 16 0 0,0 1 0 0 0,0-1 0 0 0,-1 1 0 0 0,1 0 0 0 0,-1 0 0 0 0,0 0 0 0 0,0 0 0 0 0,0 0 0 0 0,0 1 0 0 0,-1 0 0 0 0,0-1 0 0 0,0 1 0 0 0,0 0 0 0 0,0 0 0 0 0,-1 0 0 0 0,0 0 0 0 0,0 0 0 0 0,0 0 1 0 0,-1 1-1 0 0,0-1 0 0 0,0 0 0 0 0,0 0 0 0 0,0 0 0 0 0,-1 0 0 0 0,0 1 0 0 0,-3 8 0 0 0,-3 3 66 0 0,0 1 1 0 0,-1-1 0 0 0,-1-1 0 0 0,-1 1-1 0 0,-1-2 1 0 0,-23 29 0 0 0,4-5-34 0 0,29-38-35 0 0,0-1 0 0 0,0 1-1 0 0,0 0 1 0 0,1 0-1 0 0,-1 0 1 0 0,0-1-1 0 0,1 1 1 0 0,-1 0 0 0 0,1 0-1 0 0,-1 0 1 0 0,1 0-1 0 0,-1 0 1 0 0,1 0 0 0 0,0 0-1 0 0,-1 0 1 0 0,1 0-1 0 0,0 0 1 0 0,0 0 0 0 0,0 0-1 0 0,0 0 1 0 0,0 0-1 0 0,0 0 1 0 0,0 0 0 0 0,0 0-1 0 0,0 1 1 0 0,1-1-1 0 0,-1 1 1 0 0,1 0-100 0 0,43 12-896 0 0,-29-8 880 0 0,0 0 0 0 0,0 0 1 0 0,0 2-1 0 0,-1 0 0 0 0,0 0 1 0 0,0 2-1 0 0,-1-1 0 0 0,23 24 1 0 0,-32-29 179 0 0,0 1 0 0 0,0 0 1 0 0,0 0-1 0 0,-1 0 1 0 0,0 0-1 0 0,0 0 1 0 0,-1 1-1 0 0,1-1 1 0 0,-1 1-1 0 0,0 0 0 0 0,-1 0 1 0 0,1-1-1 0 0,-1 1 1 0 0,0 0-1 0 0,-1 0 1 0 0,1 1-1 0 0,-1-1 1 0 0,-1 0-1 0 0,1 0 0 0 0,-1 0 1 0 0,0 0-1 0 0,0 0 1 0 0,-1-1-1 0 0,1 1 1 0 0,-1 0-1 0 0,-5 8 1 0 0,4-7 96 0 0,-1 0 0 0 0,0 0 0 0 0,0 0 0 0 0,-1-1 0 0 0,0 0 0 0 0,0 0 0 0 0,0 0 0 0 0,-1 0 0 0 0,0-1 0 0 0,0 0 0 0 0,0 0 0 0 0,0-1 0 0 0,-1 1 0 0 0,0-2 0 0 0,0 1 0 0 0,0-1 0 0 0,0 0 1 0 0,-1 0-1 0 0,1-1 0 0 0,-1 0 0 0 0,0 0 0 0 0,0-1 0 0 0,-9 1 0 0 0,8-2-257 0 0,0 0 0 0 0,0-1-1 0 0,0 1 1 0 0,0-2 0 0 0,0 1 0 0 0,0-2 0 0 0,0 1 0 0 0,-8-4-1 0 0,2-1-1325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49.5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15 908 0 0,'-12'-14'9474'0'0,"10"26"-9029"0"0,2 6-194 0 0,0-1 0 0 0,1 0 1 0 0,1 0-1 0 0,1 0 0 0 0,4 17 0 0 0,-5-31-223 0 0,0 0 0 0 0,0 0-1 0 0,0 0 1 0 0,1 0-1 0 0,-1 0 1 0 0,1-1-1 0 0,-1 1 1 0 0,1-1-1 0 0,0 0 1 0 0,3 2-1 0 0,-4-3-26 0 0,43-16-2498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03.2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42 2992 0 0,'11'-20'7080'0'0,"-8"18"-6742"0"0,30-10 2923 0 0,37 4-1551 0 0,-69 8-1634 0 0,135 4 74 0 0,-46 4-3393 0 0,-27-3-2564 0 0,-44-3 1654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52.6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1309 41 996 0 0,'19'-40'11603'0'0,"-21"61"-10582"0"0,0-7-662 0 0,-24 373 3782 0 0,24 519-2539 0 0,7-749-1286 0 0,5 80 557 0 0,0-143-389 0 0,-9-16 10279 0 0,-3-70-10483 0 0,2-7-386 0 0,0 0-1 0 0,-1 0 0 0 0,1 0 0 0 0,-1 0 1 0 0,1 0-1 0 0,-1 0 0 0 0,1-1 1 0 0,-1 1-1 0 0,0 0 0 0 0,1 0 1 0 0,-1-1-1 0 0,0 1 0 0 0,0 0 0 0 0,1-1 1 0 0,-1 1-1 0 0,0-1 0 0 0,0 1 1 0 0,0-1-1 0 0,0 1 0 0 0,0-1 1 0 0,0 0-1 0 0,0 1 0 0 0,0-1 0 0 0,0 0 1 0 0,0 0-1 0 0,0 0 0 0 0,0 1 1 0 0,0-1-1 0 0,0 0 0 0 0,0-1 0 0 0,0 1 1 0 0,0 0-1 0 0,-1 0 0 0 0,-7 0 360 0 0,6 0-402 0 0,-16 0-1071 0 0,5 0 1135 0 0,10 0 38 0 0,1 0-84 0 0,-53 0-512 0 0,53 0 575 0 0,0 0 30 0 0,-140 15-768 0 0,96-8 758 0 0,1 2 0 0 0,0 3-1 0 0,1 1 1 0 0,0 2 0 0 0,-65 33-1 0 0,69-27 47 0 0,2 2-1 0 0,0 2 0 0 0,2 1 0 0 0,0 2 0 0 0,2 2 0 0 0,2 1 1 0 0,1 2-1 0 0,1 0 0 0 0,1 3 0 0 0,3 0 0 0 0,-26 45 0 0 0,15-19 78 0 0,3 1-1 0 0,3 2 0 0 0,2 1 1 0 0,4 2-1 0 0,2 1 0 0 0,4 0 0 0 0,2 2 1 0 0,-9 85-1 0 0,20-83-2 0 0,3 0-1 0 0,3 1 1 0 0,4-1-1 0 0,15 99 1 0 0,-10-129-14 0 0,1-1-1 0 0,3-1 1 0 0,1 0 0 0 0,2 0-1 0 0,1-2 1 0 0,3 0 0 0 0,1-1-1 0 0,46 66 1 0 0,-31-58-3 0 0,3-2 0 0 0,1-2 0 0 0,2-1-1 0 0,2-2 1 0 0,72 49 0 0 0,-78-63-51 0 0,1-2 0 0 0,0-2 0 0 0,2-2 0 0 0,1-1 0 0 0,0-2 0 0 0,1-2 0 0 0,82 16 0 0 0,-96-25 2 0 0,59 11 42 0 0,1-3 1 0 0,177 1-1 0 0,-164-21-132 0 0,0-3 1 0 0,189-47-1 0 0,-230 40-28 0 0,-1-2-1 0 0,-1-3 0 0 0,-1-2 1 0 0,0-3-1 0 0,102-68 0 0 0,-132 74 74 0 0,0-1 0 0 0,-2-1 0 0 0,0-2 0 0 0,-2-1 0 0 0,-1 0 0 0 0,-1-2 0 0 0,-1 0 0 0 0,-1-1 1 0 0,-2-1-1 0 0,23-55 0 0 0,-15 19 2 0 0,-2-1 0 0 0,-3-2 0 0 0,-4 0 0 0 0,10-86 0 0 0,-18 80 95 0 0,-3 0 1 0 0,-4 0-1 0 0,-2 0 1 0 0,-20-120-1 0 0,6 108-53 0 0,-4 2 0 0 0,-4 0 0 0 0,-57-135 0 0 0,61 177 38 0 0,-1 0 0 0 0,-3 2-1 0 0,-1 1 1 0 0,-46-58 0 0 0,50 74-86 0 0,-1 1 1 0 0,-1 2 0 0 0,-1 0 0 0 0,-1 1 0 0 0,-1 1 0 0 0,0 2 0 0 0,-54-28-1 0 0,18 14-60 0 0,-1 4-1 0 0,-94-29 1 0 0,109 48 84 0 0,1 1 1 0 0,-74-1-1 0 0,45 4-19 0 0,51 4 10 0 0,0 0 1 0 0,-1 1 0 0 0,1 2 0 0 0,-31 6-1 0 0,-96 32-3657 0 0,129-34 2281 0 0,6-2-30 0 0,-12 3-2120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53.7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66 489 1644 0 0,'-52'34'12448'0'0,"51"-35"-12323"0"0,-1-1 0 0 0,1 1 1 0 0,0-1-1 0 0,0 0 0 0 0,0 0 0 0 0,0 0 0 0 0,0 0 0 0 0,0 0 1 0 0,0 0-1 0 0,1 0 0 0 0,-1 0 0 0 0,0 0 0 0 0,1 0 1 0 0,0 0-1 0 0,0 0 0 0 0,-1 0 0 0 0,1 0 0 0 0,1 0 1 0 0,-1-1-1 0 0,0 1 0 0 0,1-4 0 0 0,10-53 1223 0 0,-10 57-1260 0 0,4-23 78 0 0,2 1-1 0 0,1 1 0 0 0,1-1 1 0 0,1 1-1 0 0,1 1 0 0 0,1-1 0 0 0,1 2 1 0 0,1 0-1 0 0,1 1 0 0 0,0 0 1 0 0,2 1-1 0 0,23-22 0 0 0,-36 38-157 0 0,0-1-1 0 0,1 1 0 0 0,-1 0 1 0 0,0 0-1 0 0,1 0 0 0 0,0 1 1 0 0,0-1-1 0 0,-1 1 0 0 0,1 0 1 0 0,1 1-1 0 0,-1-1 0 0 0,0 1 1 0 0,0 0-1 0 0,0 0 0 0 0,1 1 1 0 0,-1-1-1 0 0,0 1 0 0 0,1 1 1 0 0,9 0-1 0 0,-6 0 0 0 0,1 1 1 0 0,-1-1-1 0 0,0 1 0 0 0,0 1 1 0 0,0 0-1 0 0,0 0 1 0 0,0 1-1 0 0,0 0 0 0 0,15 10 1 0 0,-11-4-8 0 0,-1 0 0 0 0,0 0 0 0 0,0 1 1 0 0,-1 0-1 0 0,13 18 0 0 0,2 8-2 0 0,-3 0 1 0 0,-1 1 0 0 0,23 55-1 0 0,-30-61 46 0 0,1 1-1 0 0,1-2 1 0 0,27 35-1 0 0,-36-55-34 0 0,1 0 0 0 0,1 0 0 0 0,0-1 0 0 0,1 0-1 0 0,-1-1 1 0 0,2-1 0 0 0,-1 1 0 0 0,1-2 0 0 0,1 1 0 0 0,23 9 0 0 0,-30-15-10 0 0,0-1-1 0 0,1 1 1 0 0,-1-1 0 0 0,1-1 0 0 0,-1 1 0 0 0,1-1 0 0 0,0 0 0 0 0,-1-1 0 0 0,1 1 0 0 0,-1-1 0 0 0,1 0 0 0 0,-1-1 0 0 0,0 0 0 0 0,0 0 0 0 0,1 0 0 0 0,-1-1 0 0 0,0 0 0 0 0,-1 0 0 0 0,9-6 0 0 0,-4 3 2 0 0,1-2-1 0 0,-2 0 1 0 0,1 0 0 0 0,-1-1 0 0 0,0 0 0 0 0,-1 0 0 0 0,0-1 0 0 0,13-21 0 0 0,-8 6 38 0 0,-2-2-1 0 0,0 1 1 0 0,-2-1 0 0 0,0-1-1 0 0,5-36 1 0 0,-4-1 30 0 0,2-77-1 0 0,-15 34 963 0 0,1 68-4097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54.7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17 1500 0 0,'-11'-16'13862'0'0,"10"18"-13750"0"0,-1 0 0 0 0,1 0 0 0 0,0 0 1 0 0,0 0-1 0 0,0 1 0 0 0,0-1 0 0 0,1 0 0 0 0,-1 1 0 0 0,1-1 0 0 0,-1 0 0 0 0,1 1 1 0 0,0-1-1 0 0,0 1 0 0 0,0-1 0 0 0,0 3 0 0 0,5 51 821 0 0,-2-29-434 0 0,1 67 516 0 0,18 207 434 0 0,-12-166-1123 0 0,-2-17 54 0 0,7 97 572 0 0,-15-184-791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55.4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67 305 80 0 0,'-19'2'4580'0'0,"0"-4"-1351"0"0,-9-3 2414 0 0,40-3-3887 0 0,81-13-295 0 0,1 3 0 0 0,116-7 0 0 0,-112 15-1136 0 0,737-76 709 0 0,61-6-254 0 0,-572 59-492 0 0,-269 28-261 0 0,-52 5-89 0 0,1-1-62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56.0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53 1920 0 0,'0'0'10810'0'0,"4"0"-10428"0"0,9 1-37 0 0,-10 0-26 0 0,0-1-9 0 0,438-36 1431 0 0,-273 18-3394 0 0,-165 17 1112 0 0,-3 1 603 0 0,8 1-659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56.3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 1052 0 0,'-4'22'7637'0'0,"10"21"-5491"0"0,-2-17-1426 0 0,24 157 1862 0 0,-10-86-2286 0 0,-13-80-1150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56.7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0 114 1488 0 0,'5'0'13750'0'0,"34"-2"-11557"0"0,68-6-1410 0 0,723-90 475 0 0,-770 92-4231 0 0,-47 8 368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57.1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2 1824 0 0,'-28'19'13003'0'0,"77"-19"-10973"0"0,55-9-1927 0 0,7 0-3097 0 0,-41 6-5515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5:57.4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4 104 0 0,'-18'12'10040'0'0,"101"-20"-9226"0"0,-32 2-6822 0 0,-37 4 3462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01.0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18 360 2688 0 0,'0'-3'461'0'0,"-6"-17"3321"0"0,2-1 0 0 0,-3-31 552 0 0,9 41-2649 0 0,3 14-1566 0 0,1 0-1 0 0,-1 0 0 0 0,-1 1 1 0 0,1-1-1 0 0,0 1 0 0 0,-1 0 1 0 0,0 1-1 0 0,0-1 1 0 0,0 1-1 0 0,-1 0 0 0 0,1 0 1 0 0,3 7-1 0 0,7 14 130 0 0,12 31-1 0 0,-25-55-233 0 0,119 317 1119 0 0,-88-231-865 0 0,20 63 353 0 0,-14-33 189 0 0,83 170 0 0 0,-121-286-769 0 0,1 0 0 0 0,0-1 0 0 0,0 1 0 0 0,0 0 0 0 0,0 0 0 0 0,0-1 0 0 0,0 1 0 0 0,1 0 0 0 0,-1-1 0 0 0,1 1 0 0 0,-1-1 0 0 0,1 0-1 0 0,-1 1 1 0 0,1-1 0 0 0,0 0 0 0 0,-1 0 0 0 0,1 0 0 0 0,0 0 0 0 0,3 1 0 0 0,-3-3-17 0 0,0 1 1 0 0,0 0-1 0 0,0-1 0 0 0,-1 1 1 0 0,1-1-1 0 0,0 0 0 0 0,-1 0 0 0 0,1 1 1 0 0,0-1-1 0 0,-1 0 0 0 0,1 0 1 0 0,-1-1-1 0 0,1 1 0 0 0,-1 0 1 0 0,0 0-1 0 0,1-1 0 0 0,-1 1 0 0 0,0-1 1 0 0,0 1-1 0 0,0-1 0 0 0,0 1 1 0 0,0-1-1 0 0,0-2 0 0 0,9-14 42 0 0,-1 0-1 0 0,0 0 1 0 0,-2-1 0 0 0,8-28-1 0 0,14-84-4 0 0,-20 84-66 0 0,59-334-689 0 0,48-209-2889 0 0,-96 529 744 0 0,1 28-2373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04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466 229 788 0 0,'39'-22'14519'0'0,"-4"-1"-12687"0"0,-27 18-1729 0 0,0-2-1 0 0,-1 1 1 0 0,1-1 0 0 0,-1 0 0 0 0,0-1-1 0 0,-1 0 1 0 0,0 0 0 0 0,8-13 0 0 0,-14 20-104 0 0,1-1-1 0 0,-1 1 1 0 0,1-1 0 0 0,-1 1 0 0 0,0-1 0 0 0,1 0 0 0 0,-1 1 0 0 0,0-1-1 0 0,0 1 1 0 0,0-1 0 0 0,0 1 0 0 0,0-1 0 0 0,-1 0 0 0 0,1 1 0 0 0,0-1-1 0 0,-1 1 1 0 0,1-1 0 0 0,-1 1 0 0 0,0-1 0 0 0,1 1 0 0 0,-1 0 0 0 0,0-1-1 0 0,0 1 1 0 0,0 0 0 0 0,0-1 0 0 0,0 1 0 0 0,0 0 0 0 0,0 0 0 0 0,0 0-1 0 0,-2-1 1 0 0,-3-3-13 0 0,0 0 0 0 0,0 1-1 0 0,-1 0 1 0 0,-11-6 0 0 0,2 3 18 0 0,-1 1 1 0 0,0 1-1 0 0,-1 0 1 0 0,1 2-1 0 0,-1 0 0 0 0,1 0 1 0 0,-1 2-1 0 0,-27 1 1 0 0,4 2 74 0 0,1 2 1 0 0,-63 14 0 0 0,82-13-51 0 0,0 1 0 0 0,1 1 0 0 0,-21 9 0 0 0,35-13-25 0 0,-1 0 0 0 0,1 0 0 0 0,1 0 0 0 0,-1 1 1 0 0,0 0-1 0 0,1 1 0 0 0,0-1 0 0 0,0 1 0 0 0,0 0 0 0 0,1 0 0 0 0,-1 0 0 0 0,1 1 1 0 0,-5 8-1 0 0,8-10-24 0 0,-1 0 1 0 0,1 1 0 0 0,0-1 0 0 0,1 1 0 0 0,-1-1-1 0 0,1 1 1 0 0,0-1 0 0 0,0 1 0 0 0,0-1 0 0 0,0 1-1 0 0,1-1 1 0 0,0 0 0 0 0,0 1 0 0 0,0-1 0 0 0,0 1-1 0 0,1-1 1 0 0,0 0 0 0 0,0 0 0 0 0,0 0 0 0 0,0 0-1 0 0,6 7 1 0 0,4 6-186 0 0,2-1 0 0 0,0 0 0 0 0,19 17 0 0 0,-33-33 205 0 0,55 46-496 0 0,2-2 1 0 0,2-2-1 0 0,75 39 1 0 0,-73-47 183 0 0,-2 4 0 0 0,-1 1 0 0 0,80 73 0 0 0,-132-107 325 0 0,-1 1 0 0 0,1 0 0 0 0,-1 1 0 0 0,0-1 0 0 0,0 1 0 0 0,-1 0 0 0 0,0 0 0 0 0,0 1 0 0 0,3 10 0 0 0,-6-15 29 0 0,0 1 1 0 0,0 0 0 0 0,-1-1-1 0 0,1 1 1 0 0,-1 0-1 0 0,0 0 1 0 0,0-1-1 0 0,-1 1 1 0 0,1 0 0 0 0,-1-1-1 0 0,1 1 1 0 0,-1 0-1 0 0,0-1 1 0 0,-1 1-1 0 0,1-1 1 0 0,-1 1 0 0 0,1-1-1 0 0,-1 0 1 0 0,0 1-1 0 0,0-1 1 0 0,-1 0-1 0 0,-3 4 1 0 0,-3 1 97 0 0,0 1 0 0 0,-1-1 0 0 0,0-1 0 0 0,0 0 0 0 0,-1 0-1 0 0,0-1 1 0 0,0 0 0 0 0,0-1 0 0 0,-1 0 0 0 0,0-1 0 0 0,0 0 0 0 0,0-1 0 0 0,-13 2 0 0 0,-5-1 66 0 0,0-1 1 0 0,0-1-1 0 0,0-1 0 0 0,-40-5 1 0 0,42 1-213 0 0,0-1-1 0 0,0-2 1 0 0,-47-15 0 0 0,65 18-460 0 0,0-1 1 0 0,0 0-1 0 0,1-1 1 0 0,-1 0-1 0 0,1 0 0 0 0,0-1 1 0 0,1 0-1 0 0,-1-1 1 0 0,1 0-1 0 0,1 0 1 0 0,-1-1-1 0 0,1 0 1 0 0,-7-10-1 0 0,6 1-3249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01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216 452 1904 0 0,'11'20'8398'0'0,"-6"-16"-7614"0"0,-4-5-746 0 0,1 0 1 0 0,0 0-1 0 0,0 0 0 0 0,-1 0 1 0 0,1 0-1 0 0,0 0 1 0 0,-1 0-1 0 0,1-1 0 0 0,-1 1 1 0 0,1-1-1 0 0,-1 1 1 0 0,2-5 378 0 0,-6-14 1134 0 0,-4 19-1481 0 0,-1-1 0 0 0,1 1 0 0 0,-1 1 0 0 0,1-1 0 0 0,-1 1 0 0 0,1 1 0 0 0,-1 0 0 0 0,1 0 0 0 0,-1 0 0 0 0,1 0 0 0 0,0 1 0 0 0,0 1 0 0 0,0-1 0 0 0,0 1 0 0 0,0 0 0 0 0,-9 6 0 0 0,7-4-73 0 0,0 1 1 0 0,0-1-1 0 0,1 1 0 0 0,-1 1 1 0 0,2 0-1 0 0,-1 0 0 0 0,1 0 1 0 0,0 1-1 0 0,0 0 1 0 0,1 0-1 0 0,-10 18 0 0 0,13-20 4 0 0,1 1 0 0 0,-1 0 0 0 0,1 0-1 0 0,0 1 1 0 0,1-1 0 0 0,0 0-1 0 0,0 1 1 0 0,1-1 0 0 0,0 1 0 0 0,0-1-1 0 0,0 0 1 0 0,1 1 0 0 0,0-1 0 0 0,1 0-1 0 0,0 1 1 0 0,3 9 0 0 0,-3-12-1 0 0,1 0 1 0 0,-1 0-1 0 0,1 0 0 0 0,0 0 1 0 0,0 0-1 0 0,1-1 1 0 0,0 1-1 0 0,-1-1 0 0 0,1 0 1 0 0,1 0-1 0 0,-1 0 1 0 0,1-1-1 0 0,-1 1 0 0 0,1-1 1 0 0,0 0-1 0 0,0-1 1 0 0,0 1-1 0 0,1-1 0 0 0,-1 0 1 0 0,0 0-1 0 0,8 1 1 0 0,-8-2-1 0 0,-1 0-1 0 0,1-1 1 0 0,0 1 0 0 0,-1-1 0 0 0,1 0 0 0 0,0 0 0 0 0,-1-1-1 0 0,1 1 1 0 0,0-1 0 0 0,-1 0 0 0 0,1 0 0 0 0,-1-1 0 0 0,1 1-1 0 0,-1-1 1 0 0,0 0 0 0 0,6-4 0 0 0,-4 2 12 0 0,-1-1 0 0 0,0 1 1 0 0,0-1-1 0 0,0 0 0 0 0,0 0 0 0 0,-1-1 0 0 0,0 0 1 0 0,0 1-1 0 0,6-14 0 0 0,-1-3 189 0 0,0-1-1 0 0,-2-1 1 0 0,-1 1 0 0 0,7-49-1 0 0,3-90 1597 0 0,-5-207-1 0 0,-8 393-1751 0 0,1-1-1 0 0,10 28 0 0 0,-6-21 0 0 0,12 54-31 0 0,2 6-400 0 0,3-1 0 0 0,46 110-1 0 0,-66-188-248 0 0,1 0-1 0 0,0-1 0 0 0,11 15 1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02.2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172 18 1820 0 0,'-16'-16'10188'0'0,"11"15"-9955"0"0,0 1 0 0 0,1 0-1 0 0,-1 0 1 0 0,0 0-1 0 0,1 1 1 0 0,-1-1-1 0 0,1 1 1 0 0,-1 0 0 0 0,1 1-1 0 0,-1-1 1 0 0,1 1-1 0 0,0 0 1 0 0,-1 0-1 0 0,1 0 1 0 0,-6 4 0 0 0,4-1-44 0 0,1 0 1 0 0,-1 0 0 0 0,1 0 0 0 0,0 1-1 0 0,0 0 1 0 0,1 0 0 0 0,0 0 0 0 0,0 0-1 0 0,-4 9 1 0 0,3-5-98 0 0,1 0 0 0 0,1 0 0 0 0,-1 1-1 0 0,1-1 1 0 0,1 1 0 0 0,0-1 0 0 0,1 1 0 0 0,0 0 0 0 0,0 0 0 0 0,1 0-1 0 0,1-1 1 0 0,0 1 0 0 0,4 20 0 0 0,-1-19-94 0 0,1 0 0 0 0,0 0-1 0 0,1 0 1 0 0,1-1 0 0 0,-1 0 0 0 0,2 0-1 0 0,0 0 1 0 0,0-1 0 0 0,0 0 0 0 0,2-1 0 0 0,-1 0-1 0 0,1 0 1 0 0,0-1 0 0 0,1 0 0 0 0,0-1-1 0 0,0-1 1 0 0,0 1 0 0 0,1-2 0 0 0,18 7-1 0 0,-17-8-355 0 0,-1 0-1 0 0,1-1 1 0 0,0 0-1 0 0,1-1 1 0 0,-1-1-1 0 0,0 0 1 0 0,0-1-1 0 0,20-2 1 0 0,-22 1-466 0 0,1-1 0 0 0,-1-1 0 0 0,0 0 0 0 0,0-1 0 0 0,0 0 0 0 0,0 0 0 0 0,-1-1 0 0 0,1 0 0 0 0,-1-1 1 0 0,11-9-1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03.3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12 473 1172 0 0,'-11'-99'12737'0'0,"30"134"-10757"0"0,104 273 279 0 0,66 159-1041 0 0,-183-455-1134 0 0,3 12 200 0 0,1-1 0 0 0,2 0-1 0 0,0-1 1 0 0,25 34 0 0 0,-36-55-258 0 0,0 0 0 0 0,-1-1 0 0 0,1 1 0 0 0,0-1 0 0 0,0 1 1 0 0,-1-1-1 0 0,1 1 0 0 0,0-1 0 0 0,0 0 0 0 0,0 1 0 0 0,0-1 0 0 0,0 0 0 0 0,-1 0 0 0 0,1 1 0 0 0,0-1 0 0 0,0 0 0 0 0,0 0 0 0 0,0 0 0 0 0,0 0 0 0 0,0 0 0 0 0,0 0 0 0 0,0-1 0 0 0,0 1 0 0 0,-1 0 1 0 0,1 0-1 0 0,0-1 0 0 0,0 1 0 0 0,0 0 0 0 0,0-1 0 0 0,-1 1 0 0 0,1-1 0 0 0,0 1 0 0 0,0-1 0 0 0,-1 1 0 0 0,1-1 0 0 0,0 0 0 0 0,-1 1 0 0 0,1-1 0 0 0,-1 0 0 0 0,1 0 0 0 0,0 1 0 0 0,-1-1 0 0 0,0 0 1 0 0,1-1-1 0 0,23-40 329 0 0,-22 38-285 0 0,21-50-22 0 0,-3-2-1 0 0,20-84 0 0 0,-25 83-100 0 0,92-380-1229 0 0,-52 178 112 0 0,-9 38-2424 0 0,-45 212 2837 0 0,2 1 1 0 0,-1 0-1 0 0,1 0 0 0 0,1 0 0 0 0,0 0 0 0 0,6-10 0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04.0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288 113 748 0 0,'11'4'7395'0'0,"-8"-9"-7046"0"0,1 1-1 0 0,-1-1 1 0 0,-1 0 0 0 0,1 0 0 0 0,-1 0 0 0 0,0 0-1 0 0,0 0 1 0 0,0-1 0 0 0,-1 1 0 0 0,2-10 0 0 0,-3 13-100 0 0,-7-34 2172 0 0,2 34-2387 0 0,1 0 0 0 0,-1 0 0 0 0,1 0 0 0 0,-1 1 0 0 0,1 0 0 0 0,-1 0 0 0 0,0 0 0 0 0,0 0 0 0 0,0 1 0 0 0,1 0 0 0 0,-1 0 0 0 0,0 0 0 0 0,0 1 0 0 0,0-1-1 0 0,1 1 1 0 0,-1 0 0 0 0,0 1 0 0 0,1-1 0 0 0,-1 1 0 0 0,-6 3 0 0 0,-3 1 7 0 0,1 0 0 0 0,-1 1 0 0 0,2 1 0 0 0,-1 0 0 0 0,-18 16 0 0 0,19-13-16 0 0,1 0 0 0 0,0 1 0 0 0,1 0 0 0 0,0 0-1 0 0,1 1 1 0 0,0 1 0 0 0,1-1 0 0 0,1 1-1 0 0,0 1 1 0 0,-7 22 0 0 0,12-30-50 0 0,0 1 0 0 0,0-1 0 0 0,1 0 0 0 0,0 1 0 0 0,1 0 0 0 0,-1-1 0 0 0,2 1 0 0 0,-1-1 0 0 0,1 1 1 0 0,0 0-1 0 0,0-1 0 0 0,1 0 0 0 0,0 1 0 0 0,1-1 0 0 0,-1 0 0 0 0,1 0 0 0 0,1 0 0 0 0,-1 0 0 0 0,1-1 0 0 0,0 1 0 0 0,1-1 0 0 0,0 0 0 0 0,10 10 0 0 0,-12-13-10 0 0,1 0 0 0 0,-1 0 0 0 0,0 0 0 0 0,1-1 0 0 0,0 0 0 0 0,0 0 0 0 0,0 0-1 0 0,0 0 1 0 0,0 0 0 0 0,0-1 0 0 0,0 0 0 0 0,0 1 0 0 0,0-2 0 0 0,1 1 0 0 0,-1 0-1 0 0,0-1 1 0 0,1 0 0 0 0,-1 0 0 0 0,1 0 0 0 0,-1-1 0 0 0,0 1 0 0 0,0-1 0 0 0,1 0-1 0 0,-1 0 1 0 0,0-1 0 0 0,0 1 0 0 0,0-1 0 0 0,0 0 0 0 0,0 0 0 0 0,6-4 0 0 0,-2 0 82 0 0,0 0 0 0 0,0 0 0 0 0,0-1 1 0 0,-1 1-1 0 0,0-2 0 0 0,-1 1 1 0 0,1-1-1 0 0,-1 0 0 0 0,-1-1 0 0 0,1 1 1 0 0,-2-1-1 0 0,7-13 0 0 0,35-135 3448 0 0,-46 155-3219 0 0,2 3-270 0 0,-1-1-1 0 0,0 1 1 0 0,0-1-1 0 0,0 1 1 0 0,0-1-1 0 0,-1 1 0 0 0,1 0 1 0 0,0 0-1 0 0,0-1 1 0 0,0 1-1 0 0,-1 0 1 0 0,1 0-1 0 0,0 0 0 0 0,-1 0 1 0 0,1 0-1 0 0,0 0 1 0 0,-1 0-1 0 0,0 0 1 0 0,1 2-1 0 0,12 29-19 0 0,-9-20 9 0 0,11 19-136 0 0,1-1-1 0 0,1 0 0 0 0,29 39 0 0 0,-33-54-553 0 0,0 1 1 0 0,1-2-1 0 0,0 0 1 0 0,18 14-1 0 0,10-11-7236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6:04.4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217 48 2188 0 0,'-6'-40'13757'0'0,"5"39"-13701"0"0,0 0 0 0 0,0 1 0 0 0,0-1 0 0 0,1 0-1 0 0,-1 1 1 0 0,0-1 0 0 0,0 1 0 0 0,0-1 0 0 0,0 1 0 0 0,0 0 0 0 0,0-1 0 0 0,0 1 0 0 0,-1 0 0 0 0,1 0 0 0 0,0 0 0 0 0,0-1 0 0 0,0 1 0 0 0,0 1 0 0 0,0-1-1 0 0,0 0 1 0 0,0 0 0 0 0,0 0 0 0 0,0 0 0 0 0,0 1 0 0 0,0-1 0 0 0,0 0 0 0 0,-2 2 0 0 0,-10 5 77 0 0,0 2 0 0 0,1-1 0 0 0,0 1 0 0 0,1 1 0 0 0,0 0 0 0 0,0 1-1 0 0,1 0 1 0 0,1 0 0 0 0,0 1 0 0 0,0 1 0 0 0,1-1 0 0 0,1 1 0 0 0,0 1 0 0 0,1-1 0 0 0,0 1 0 0 0,1 0 0 0 0,-6 26 0 0 0,8-27-95 0 0,0 0 1 0 0,1-1-1 0 0,1 1 0 0 0,0 0 1 0 0,1 0-1 0 0,0 0 1 0 0,1 0-1 0 0,0 0 1 0 0,1-1-1 0 0,0 1 0 0 0,1 0 1 0 0,1-1-1 0 0,0 0 1 0 0,1 0-1 0 0,0 0 0 0 0,1 0 1 0 0,0-1-1 0 0,0 0 1 0 0,2 0-1 0 0,15 19 1 0 0,-12-20-197 0 0,1 1 0 0 0,0-2 0 0 0,0 0 0 0 0,1 0 0 0 0,0-1 0 0 0,0-1 1 0 0,1 0-1 0 0,0-1 0 0 0,0 0 0 0 0,1-1 0 0 0,-1-1 0 0 0,31 5 0 0 0,-27-7-1071 0 0,-1 0-1 0 0,24-2 1 0 0,-22-1-1105 0 0,-1-1 1 0 0,21-5 0 0 0,-13 0-3233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8:22.6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48 215 704 0 0,'-22'-50'6616'0'0,"4"-28"-2332"0"0,13 57-3669 0 0,5 18-532 0 0,-1-1 0 0 0,0 1 0 0 0,1 0 0 0 0,-1 0 1 0 0,1 0-1 0 0,0 0 0 0 0,0 0 0 0 0,0 0 0 0 0,1-1 0 0 0,-1 1 0 0 0,1 0 0 0 0,-1 0 0 0 0,1 0 0 0 0,0 0 0 0 0,1 0 0 0 0,-1 0 1 0 0,2-3-1 0 0,-1 8-71 0 0,1 0 1 0 0,-1 0 0 0 0,0 0 0 0 0,0 1 0 0 0,0-1-1 0 0,0 0 1 0 0,-1 1 0 0 0,1-1 0 0 0,1 4 0 0 0,8 19 57 0 0,0 1 0 0 0,-2 0 1 0 0,-1 0-1 0 0,8 51 0 0 0,0-3 124 0 0,26 104 132 0 0,-20-75 38 0 0,4 0-1 0 0,61 150 0 0 0,-75-227-294 0 0,1 0 0 0 0,1-1 0 0 0,22 30 0 0 0,-31-47-64 0 0,1-1 0 0 0,0 0 1 0 0,0 0-1 0 0,0-1 0 0 0,1 0 0 0 0,0 0 0 0 0,0-1 1 0 0,0 1-1 0 0,1-2 0 0 0,0 1 0 0 0,0-1 1 0 0,0 0-1 0 0,1-1 0 0 0,13 5 0 0 0,-15-7-36 0 0,0 0 0 0 0,0-1 1 0 0,-1 0-1 0 0,1 0 0 0 0,0 0 0 0 0,0-1 0 0 0,0 0 0 0 0,-1 0 0 0 0,1-1 0 0 0,0 1 0 0 0,10-6 1 0 0,-7 2-18 0 0,1 0 0 0 0,-2-1 0 0 0,1 0 1 0 0,-1-1-1 0 0,0 0 0 0 0,12-12 0 0 0,-1-3-69 0 0,0-2 1 0 0,-1 0-1 0 0,-1-1 0 0 0,17-35 0 0 0,-13 19 192 0 0,-2-1-1 0 0,-2-2 0 0 0,-2 0 1 0 0,-2 0-1 0 0,-2-1 0 0 0,-2-1 1 0 0,5-61-1 0 0,-10 48 121 0 0,-2 0 0 0 0,-3 0 0 0 0,-3 0 0 0 0,-2 0 0 0 0,-18-80 0 0 0,21 132-199 0 0,0 0 1 0 0,0 0 0 0 0,0 0-1 0 0,-1 0 1 0 0,0 0 0 0 0,-1 0 0 0 0,1 1-1 0 0,-6-8 1 0 0,8 14 9 0 0,0-1-1 0 0,0 1 1 0 0,1-1 0 0 0,-1 1-1 0 0,0-1 1 0 0,0 1 0 0 0,0 0-1 0 0,1-1 1 0 0,-1 1 0 0 0,0 0-1 0 0,0 0 1 0 0,0 0 0 0 0,0 0-1 0 0,0-1 1 0 0,1 1 0 0 0,-1 0-1 0 0,0 0 1 0 0,0 1 0 0 0,0-1-1 0 0,0 0 1 0 0,0 0 0 0 0,0 0-1 0 0,1 1 1 0 0,-1-1 0 0 0,0 0-1 0 0,0 1 1 0 0,0-1 0 0 0,1 0-1 0 0,-1 1 1 0 0,0-1-1 0 0,1 1 1 0 0,-2 0 0 0 0,-22 21 249 0 0,10-3-218 0 0,1 0 0 0 0,1 1 0 0 0,1 0 0 0 0,0 1 1 0 0,2 0-1 0 0,1 0 0 0 0,0 1 0 0 0,2 1 0 0 0,0-1 0 0 0,1 1 0 0 0,2 0 0 0 0,0 0 0 0 0,2 0 0 0 0,0 0 0 0 0,1 0 0 0 0,2 0 0 0 0,0 0 0 0 0,8 32 0 0 0,-8-47-37 0 0,1-1-1 0 0,-1 1 1 0 0,2 0 0 0 0,-1-1-1 0 0,1 0 1 0 0,0 1-1 0 0,0-1 1 0 0,1-1-1 0 0,0 1 1 0 0,0-1-1 0 0,1 0 1 0 0,-1 0 0 0 0,1 0-1 0 0,1-1 1 0 0,-1 0-1 0 0,1 0 1 0 0,0-1-1 0 0,0 0 1 0 0,0 0-1 0 0,0 0 1 0 0,1-1 0 0 0,0 0-1 0 0,0-1 1 0 0,-1 0-1 0 0,1 0 1 0 0,0 0-1 0 0,1-1 1 0 0,11 0-1 0 0,1-1-154 0 0,-1 0-1 0 0,0-2 0 0 0,1 0 0 0 0,-1-1 0 0 0,0-1 0 0 0,0-1 0 0 0,-1-1 0 0 0,0-1 1 0 0,0 0-1 0 0,27-16 0 0 0,-21 8-326 0 0,0-2 0 0 0,-1 0 0 0 0,0-2 1 0 0,-2-1-1 0 0,0 0 0 0 0,-2-2 0 0 0,26-33 0 0 0,-25 26-3041 0 0,22-41 0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8:23.0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14 1244 0 0,'-12'-14'11900'0'0,"9"29"-11341"0"0,0 0 1 0 0,1 0-1 0 0,1 0 0 0 0,2 26 0 0 0,8 64 471 0 0,-7-86-976 0 0,2 1 1 0 0,0-1-1 0 0,13 39 1 0 0,-14-51-375 0 0,0 0 0 0 0,0 0 0 0 0,1-1 0 0 0,0 1 0 0 0,0-1 0 0 0,1 1 0 0 0,-1-1 0 0 0,1 0 0 0 0,1-1 0 0 0,-1 0 0 0 0,1 1 0 0 0,0-2 0 0 0,10 8 0 0 0,2-5-1685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8:23.5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1260 0 0,'0'0'5105'0'0,"1"19"-3267"0"0,18-2 2233 0 0,-19-18-4003 0 0,1 0 104 0 0,-11-4-664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8:25.0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259 100 256 0 0,'0'0'5691'0'0,"3"0"-5169"0"0,12-1 1624 0 0,-12 1-1814 0 0,52-11 3266 0 0,-44 7-3120 0 0,-8 1-455 0 0,-1 0 0 0 0,1-1 0 0 0,-1 1 1 0 0,0 0-1 0 0,0-1 0 0 0,0 1 0 0 0,2-5 0 0 0,-4 7 15 0 0,1-33 981 0 0,-1 33-988 0 0,-1 0 0 0 0,1 0 0 0 0,-1 0 0 0 0,0 0 0 0 0,1 0 0 0 0,-1 0 0 0 0,0 0 0 0 0,0 0 0 0 0,0 1 0 0 0,1-1 0 0 0,-1 0 0 0 0,0 0 0 0 0,0 1 0 0 0,0-1 0 0 0,0 0 0 0 0,-1 1 0 0 0,1-1 0 0 0,0 1 0 0 0,0 0 0 0 0,0-1 0 0 0,0 1 0 0 0,-2-1 0 0 0,-1 1-1 0 0,0-1 0 0 0,-1 1-1 0 0,1 0 1 0 0,-1 0-1 0 0,1 0 1 0 0,-6 2-1 0 0,-4 1 92 0 0,1 0-1 0 0,0 1 0 0 0,-18 8 0 0 0,15-4 93 0 0,0 0-1 0 0,0 1 0 0 0,1 0 1 0 0,0 2-1 0 0,1 0 1 0 0,0 0-1 0 0,0 1 0 0 0,2 1 1 0 0,-1 0-1 0 0,2 1 1 0 0,0 0-1 0 0,0 1 1 0 0,-13 25-1 0 0,18-27-144 0 0,0 1 0 0 0,1 0 0 0 0,1 0 0 0 0,0 0 0 0 0,0 0 0 0 0,2 0 0 0 0,0 1 0 0 0,0 0 0 0 0,1-1 0 0 0,1 1-1 0 0,1 0 1 0 0,0-1 0 0 0,1 1 0 0 0,0-1 0 0 0,1 1 0 0 0,1-1 0 0 0,5 15 0 0 0,-4-17-86 0 0,0-1-1 0 0,0 0 1 0 0,1 0-1 0 0,1 0 1 0 0,0-1-1 0 0,0 0 1 0 0,1 0-1 0 0,0-1 1 0 0,1 0-1 0 0,-1-1 1 0 0,2 1-1 0 0,-1-2 1 0 0,1 1-1 0 0,1-1 1 0 0,-1-1-1 0 0,1 0 1 0 0,0-1-1 0 0,1 0 1 0 0,-1 0-1 0 0,1-1 1 0 0,0-1-1 0 0,0 0 1 0 0,0 0-1 0 0,0-2 1 0 0,1 1-1 0 0,-1-1 1 0 0,0-1-1 0 0,1 0 1 0 0,-1-1-1 0 0,24-5 1 0 0,-19 3-58 0 0,0-1 0 0 0,0-1 0 0 0,-1 0 0 0 0,0-1 0 0 0,0-1 0 0 0,-1 0 0 0 0,0-2 0 0 0,0 1 1 0 0,0-2-1 0 0,23-20 0 0 0,-27 20-1 0 0,-1 0 0 0 0,-1-1 1 0 0,0 0-1 0 0,0-1 1 0 0,-1 0-1 0 0,0 0 0 0 0,-1-1 1 0 0,-1 0-1 0 0,0 0 1 0 0,-1-1-1 0 0,0 1 0 0 0,-1-1 1 0 0,3-19-1 0 0,-4 18 115 0 0,-1 0-1 0 0,-1 0 0 0 0,0-1 1 0 0,-1 1-1 0 0,-1-1 0 0 0,0 1 1 0 0,-1 0-1 0 0,-1 0 1 0 0,0 0-1 0 0,-1 0 0 0 0,-1 0 1 0 0,0 0-1 0 0,-1 1 0 0 0,-1 0 1 0 0,0 1-1 0 0,-1-1 0 0 0,0 1 1 0 0,-1 1-1 0 0,0-1 1 0 0,-1 2-1 0 0,-16-15 0 0 0,24 23-42 0 0,-1 0 0 0 0,0 0-1 0 0,-1 1 1 0 0,1-1-1 0 0,0 1 1 0 0,-1 0 0 0 0,1 0-1 0 0,-1 0 1 0 0,0 0 0 0 0,0 1-1 0 0,-6-2 1 0 0,0 0 0 0 0,3 1-4 0 0,0 0-1 0 0,0 0 1 0 0,0 0-1 0 0,0 1 1 0 0,0 0 0 0 0,-1 1-1 0 0,1 0 1 0 0,0 0-1 0 0,0 0 1 0 0,-1 1-1 0 0,1 0 1 0 0,0 0 0 0 0,-13 5-1 0 0,14-4-10 0 0,-7 2-330 0 0,0 0 1 0 0,1 2-1 0 0,-1-1 1 0 0,1 1-1 0 0,-18 13 0 0 0,-22 24-7799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8:17.7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 1368 0 0,'0'0'5115'0'0,"18"-3"-1866"0"0,-5 1-2872 0 0,-10 2 302 0 0,1 0-407 0 0,12 0-46 0 0,-12 0 175 0 0,-1 0-206 0 0,26 3 873 0 0,-26-2-624 0 0,28 4 1976 0 0,9 4-1574 0 0,1-1 0 0 0,0-3-1 0 0,46 1 1 0 0,224-8-699 0 0,355 5-1478 0 0,-608-1 1187 0 0,219 14-1260 0 0,-274-16 1262 0 0,-1 0-80 0 0,-2 0 118 0 0,1 0 0 0 0,0 0 1 0 0,0 0-1 0 0,0 0 0 0 0,0 0 0 0 0,0 0 0 0 0,0 0 0 0 0,0 0 0 0 0,-1 1 0 0 0,1-1 1 0 0,0 0-1 0 0,0 0 0 0 0,0 1 0 0 0,0-1 0 0 0,-1 1 0 0 0,1-1 0 0 0,0 1 0 0 0,0-1 1 0 0,-1 1-1 0 0,1-1 0 0 0,0 1 0 0 0,-1 0 0 0 0,1-1 0 0 0,-1 1 0 0 0,1 0 0 0 0,0 0 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06.0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468 127 952 0 0,'24'-33'6933'0'0,"6"-18"-1687"0"0,-30 50-5112 0 0,1-1 0 0 0,-1 1 0 0 0,0 0-1 0 0,-1-1 1 0 0,1 1 0 0 0,0 0 0 0 0,0-1 0 0 0,0 1 0 0 0,-1 0-1 0 0,1 0 1 0 0,-1-1 0 0 0,1 1 0 0 0,-1 0 0 0 0,1 0-1 0 0,-1 0 1 0 0,0-1 0 0 0,0 1 0 0 0,0 0 0 0 0,1 0-1 0 0,-1 0 1 0 0,0 0 0 0 0,0 0 0 0 0,0 1 0 0 0,-2-2 0 0 0,-3-1 13 0 0,1 2 0 0 0,0-1 0 0 0,-1 1 0 0 0,1-1 1 0 0,-1 1-1 0 0,-6 0 0 0 0,-5 0 7 0 0,0 0 0 0 0,0 1 0 0 0,0 1 1 0 0,0 0-1 0 0,0 2 0 0 0,1 0 0 0 0,-1 0 0 0 0,1 2 0 0 0,-18 6 1 0 0,15-3-49 0 0,-1 1 1 0 0,1 1 0 0 0,1 0 0 0 0,0 1 0 0 0,0 1-1 0 0,1 1 1 0 0,-20 19 0 0 0,26-21-79 0 0,0 1 0 0 0,0 0 0 0 0,1 1 0 0 0,1 0 0 0 0,0 1 0 0 0,1 0 1 0 0,0 0-1 0 0,1 1 0 0 0,-9 27 0 0 0,13-30-41 0 0,0 1 0 0 0,1-1 0 0 0,0 0 0 0 0,1 1 0 0 0,0-1 1 0 0,1 0-1 0 0,1 1 0 0 0,0-1 0 0 0,0 0 0 0 0,2 1 0 0 0,-1-1 1 0 0,1 0-1 0 0,9 20 0 0 0,-6-18-97 0 0,1-1 1 0 0,1 0-1 0 0,0-1 1 0 0,1 0-1 0 0,0 0 1 0 0,0-1-1 0 0,2 0 0 0 0,-1-1 1 0 0,1 0-1 0 0,1 0 1 0 0,0-1-1 0 0,0-1 1 0 0,0 0-1 0 0,26 11 1 0 0,-24-13-10 0 0,0 0 1 0 0,0-1 0 0 0,1 0 0 0 0,-1-1 0 0 0,1-1-1 0 0,0 0 1 0 0,0-1 0 0 0,1-1 0 0 0,-1-1 0 0 0,0 0-1 0 0,0 0 1 0 0,1-2 0 0 0,-1 0 0 0 0,20-5 0 0 0,-27 4 113 0 0,1-1 1 0 0,-1 0-1 0 0,0 0 1 0 0,0-1 0 0 0,0 0-1 0 0,0 0 1 0 0,-1-1-1 0 0,0 0 1 0 0,-1 0 0 0 0,1 0-1 0 0,-1-1 1 0 0,0 0-1 0 0,0 0 1 0 0,-1-1 0 0 0,0 0-1 0 0,-1 0 1 0 0,0 0-1 0 0,0 0 1 0 0,0-1 0 0 0,-1 1-1 0 0,3-17 1 0 0,-1 6 209 0 0,-1 0-1 0 0,-1-1 1 0 0,-1 0 0 0 0,-1 1 0 0 0,-1-1-1 0 0,0 0 1 0 0,-2 0 0 0 0,0 1 0 0 0,-6-23-1 0 0,-8-3 102 0 0,13 39-262 0 0,0-1 0 0 0,0 1 0 0 0,1-1 0 0 0,-1 0 0 0 0,2 0 0 0 0,-1 0 0 0 0,1 0 0 0 0,0 0 0 0 0,0 0 0 0 0,1-10 0 0 0,1 16-72 0 0,0-1 0 0 0,-1 0 0 0 0,1 1 1 0 0,0-1-1 0 0,0 1 0 0 0,0-1 0 0 0,0 1 1 0 0,0-1-1 0 0,0 1 0 0 0,1 0 0 0 0,-1-1 1 0 0,0 1-1 0 0,1 0 0 0 0,-1 0 0 0 0,1 0 1 0 0,-1 0-1 0 0,1 0 0 0 0,3-1 0 0 0,32-12-565 0 0,-32 13 506 0 0,56-13-522 0 0,1 3 1 0 0,0 3 0 0 0,81-1 0 0 0,-109 7 498 0 0,-31 2 122 0 0,-1 0-1 0 0,0-1 1 0 0,0 1-1 0 0,1 0 1 0 0,-1 0-1 0 0,0 0 1 0 0,0 1-1 0 0,0-1 1 0 0,1 0-1 0 0,-1 1 1 0 0,0 0-1 0 0,0-1 1 0 0,0 1-1 0 0,0 0 1 0 0,0 0-1 0 0,0 0 0 0 0,0 0 1 0 0,0 0-1 0 0,0 1 1 0 0,-1-1-1 0 0,1 1 1 0 0,0-1-1 0 0,-1 1 1 0 0,1-1-1 0 0,-1 1 1 0 0,1 0-1 0 0,-1 0 1 0 0,0 0-1 0 0,0 0 1 0 0,0 0-1 0 0,0 0 1 0 0,0 0-1 0 0,-1 0 0 0 0,1 0 1 0 0,0 0-1 0 0,0 3 1 0 0,-1 7 54 0 0,1-1 1 0 0,-2 1-1 0 0,1 0 0 0 0,-2-1 1 0 0,-4 21-1 0 0,1 0-61 0 0,3-11-1 0 0,1 0 1 0 0,1-1 0 0 0,1 1-1 0 0,1 0 1 0 0,1-1-1 0 0,1 1 1 0 0,0-1-1 0 0,2 0 1 0 0,0 0-1 0 0,13 27 1 0 0,-14-36-56 0 0,0-1 1 0 0,0 0-1 0 0,2 0 1 0 0,-1-1-1 0 0,1 1 0 0 0,0-1 1 0 0,1-1-1 0 0,0 0 0 0 0,0 0 1 0 0,1 0-1 0 0,0-1 1 0 0,0 0-1 0 0,1-1 0 0 0,0 0 1 0 0,0-1-1 0 0,0 0 1 0 0,1 0-1 0 0,-1-1 0 0 0,1-1 1 0 0,15 4-1 0 0,-18-6 48 0 0,-1 0 0 0 0,1-1 0 0 0,-1 1 0 0 0,1-1 1 0 0,0-1-1 0 0,-1 0 0 0 0,1 0 0 0 0,-1 0 0 0 0,1-1 0 0 0,-1 0 0 0 0,0 0 0 0 0,8-5 0 0 0,-5 2 140 0 0,-1 0 1 0 0,1-1-1 0 0,-1 0 0 0 0,-1-1 0 0 0,1 0 1 0 0,-1 0-1 0 0,11-14 0 0 0,3-7 680 0 0,-2-2-1 0 0,-1 0 0 0 0,30-64 1 0 0,-49 93-806 0 0,24-58 671 0 0,-19 43-598 0 0,1 0 0 0 0,16-28 0 0 0,-21 42-119 0 0,0 3-80 0 0,0-1 92 0 0,0 0 1 0 0,1 0 0 0 0,-1 0 0 0 0,0 1 0 0 0,0-1 0 0 0,0 1 0 0 0,0-1 0 0 0,0 0 0 0 0,0 1 0 0 0,-1 0 0 0 0,1-1 0 0 0,0 1 0 0 0,0 0 0 0 0,0-1 0 0 0,0 1 0 0 0,-1 0 0 0 0,1 0 0 0 0,0 0 0 0 0,-1-1 0 0 0,1 1 0 0 0,-1 0 0 0 0,2 2 0 0 0,12 28-597 0 0,-9-20 362 0 0,7 14-101 0 0,78 141-1345 0 0,-75-142 1598 0 0,1 0 1 0 0,1-1-1 0 0,2-1 0 0 0,31 30 0 0 0,-49-50 120 0 0,0-1 0 0 0,1 0 0 0 0,-1 0-1 0 0,0 0 1 0 0,1 0 0 0 0,-1 0 0 0 0,1 0 0 0 0,-1 0 0 0 0,1-1 0 0 0,0 1 0 0 0,-1-1 0 0 0,1 1 0 0 0,-1-1 0 0 0,1 1-1 0 0,0-1 1 0 0,0 0 0 0 0,-1 0 0 0 0,1 0 0 0 0,0 0 0 0 0,-1 0 0 0 0,1 0 0 0 0,0 0 0 0 0,0-1 0 0 0,-1 1 0 0 0,1 0-1 0 0,0-1 1 0 0,-1 0 0 0 0,1 1 0 0 0,-1-1 0 0 0,1 0 0 0 0,-1 0 0 0 0,1 0 0 0 0,-1 0 0 0 0,0 0 0 0 0,1 0 0 0 0,-1 0-1 0 0,0 0 1 0 0,0 0 0 0 0,0-1 0 0 0,0 1 0 0 0,0-1 0 0 0,1-1 0 0 0,6-9 132 0 0,-1 0 1 0 0,0 0-1 0 0,-1-1 1 0 0,6-16-1 0 0,-5 13-60 0 0,7-16 290 0 0,2 1-1 0 0,34-50 1 0 0,-40 67-295 0 0,0 0 1 0 0,1 2 0 0 0,0-1-1 0 0,1 1 1 0 0,1 1 0 0 0,0 0-1 0 0,25-16 1 0 0,-33 24-131 0 0,1 0 1 0 0,0 0-1 0 0,0 1 0 0 0,0 0 1 0 0,0 0-1 0 0,0 0 0 0 0,0 0 1 0 0,1 1-1 0 0,-1 0 0 0 0,0 1 0 0 0,1 0 1 0 0,-1 0-1 0 0,1 0 0 0 0,-1 0 1 0 0,0 1-1 0 0,1 0 0 0 0,-1 1 1 0 0,0-1-1 0 0,0 1 0 0 0,0 0 0 0 0,0 1 1 0 0,0-1-1 0 0,0 1 0 0 0,0 1 1 0 0,-1-1-1 0 0,0 1 0 0 0,0 0 1 0 0,0 0-1 0 0,0 0 0 0 0,0 1 1 0 0,-1-1-1 0 0,0 1 0 0 0,0 0 0 0 0,0 1 1 0 0,-1-1-1 0 0,4 7 0 0 0,6 12-75 0 0,-1 1 0 0 0,-2 0-1 0 0,0 1 1 0 0,-2 0 0 0 0,0 0-1 0 0,-2 1 1 0 0,-1 0 0 0 0,2 42-1 0 0,-7-67 177 0 0,0 24 561 0 0,0-25-569 0 0,0-1-1 0 0,0 1 1 0 0,0 0-1 0 0,0 0 1 0 0,0 0-1 0 0,0-1 1 0 0,-1 1-1 0 0,1 0 1 0 0,0 0-1 0 0,-1 0 0 0 0,1-1 1 0 0,0 1-1 0 0,-1 0 1 0 0,1-1-1 0 0,-1 1 1 0 0,1 0-1 0 0,-1-1 1 0 0,1 1-1 0 0,-1-1 1 0 0,0 1-1 0 0,1 0 1 0 0,-1-1-1 0 0,0 0 1 0 0,1 1-1 0 0,-2 0 1 0 0,1-1-16 0 0,1 0 1 0 0,-1 0-1 0 0,0-1 1 0 0,1 1-1 0 0,-1 0 1 0 0,1 0-1 0 0,-1 0 1 0 0,1-1-1 0 0,-1 1 1 0 0,1 0-1 0 0,-1-1 1 0 0,1 1-1 0 0,-1 0 1 0 0,1-1-1 0 0,-1 1 1 0 0,1-1-1 0 0,-1 1 1 0 0,1 0-1 0 0,0-1 1 0 0,-1 1-1 0 0,1-1 1 0 0,0 0-1 0 0,-1 1 1 0 0,1-1-1 0 0,0 1 1 0 0,0-1-1 0 0,0 1 1 0 0,-1-1-1 0 0,1 1 1 0 0,0-2-1 0 0,-4-19 311 0 0,4 9-270 0 0,0 0-1 0 0,1 0 0 0 0,1 0 1 0 0,0 0-1 0 0,0 0 0 0 0,2 0 1 0 0,7-19-1 0 0,0 5-151 0 0,1 0 0 0 0,19-28 0 0 0,-18 33-75 0 0,1 0 0 0 0,1 2 0 0 0,1 0 0 0 0,1 1 0 0 0,0 0 0 0 0,2 1-1 0 0,26-19 1 0 0,-28 25-666 0 0,1 0 0 0 0,0 1 0 0 0,29-11 0 0 0,-26 14-1259 0 0,-1 0 0 0 0,1 2-1 0 0,32-5 1 0 0,-26 8-2949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8:18.5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226 93 496 0 0,'10'-29'12535'0'0,"-21"-5"-11451"0"0,10 32-993 0 0,-16-12 202 0 0,13 13-193 0 0,0 0 0 0 0,0 0 0 0 0,0 1 0 0 0,-1 0 0 0 0,1 0 0 0 0,0 0-1 0 0,0 0 1 0 0,0 1 0 0 0,0 0 0 0 0,0 0 0 0 0,0 0 0 0 0,0 0 0 0 0,1 0 0 0 0,-6 3-1 0 0,2 0 113 0 0,0 0-1 0 0,0 0 1 0 0,0 1-1 0 0,1 0 0 0 0,0 1 1 0 0,-10 10-1 0 0,5-4 67 0 0,1 0-1 0 0,1 1 1 0 0,0 1 0 0 0,1-1-1 0 0,1 1 1 0 0,-12 29-1 0 0,16-35-231 0 0,1 0 0 0 0,0 1 0 0 0,0-1 0 0 0,1 0 0 0 0,-1 1 0 0 0,2-1 0 0 0,-1 1 0 0 0,1-1-1 0 0,1 1 1 0 0,0-1 0 0 0,0 1 0 0 0,2 8 0 0 0,-1-12-81 0 0,0 0-1 0 0,0 1 1 0 0,1-1-1 0 0,0 0 1 0 0,-1 0-1 0 0,2-1 1 0 0,-1 1-1 0 0,1-1 1 0 0,-1 1-1 0 0,1-1 1 0 0,0 0-1 0 0,1 0 1 0 0,-1-1-1 0 0,1 0 1 0 0,-1 1 0 0 0,1-1-1 0 0,0-1 1 0 0,10 5-1 0 0,-1-1-171 0 0,0-2-1 0 0,0 1 1 0 0,0-2 0 0 0,0 1-1 0 0,1-2 1 0 0,0 0-1 0 0,-1-1 1 0 0,1-1 0 0 0,0 0-1 0 0,0-1 1 0 0,-1 0 0 0 0,1-1-1 0 0,-1-1 1 0 0,28-8-1 0 0,-31 7 214 0 0,-1 0 0 0 0,0-1-1 0 0,0 0 1 0 0,0-1 0 0 0,0 0 0 0 0,-1 0-1 0 0,0-1 1 0 0,-1-1 0 0 0,1 1-1 0 0,-1-1 1 0 0,-1 0 0 0 0,1-1 0 0 0,-2 0-1 0 0,1 0 1 0 0,-1-1 0 0 0,0 1-1 0 0,-1-1 1 0 0,0-1 0 0 0,-1 1-1 0 0,3-12 1 0 0,-4 12 61 0 0,0 0 0 0 0,-1 0 0 0 0,-1 0-1 0 0,0-1 1 0 0,0 1 0 0 0,-1 0 0 0 0,0-1 0 0 0,-1 1 0 0 0,-2-16-1 0 0,1 21-54 0 0,1-1 0 0 0,-1 1 0 0 0,0-1-1 0 0,0 1 1 0 0,-1 0 0 0 0,1 0-1 0 0,-1 0 1 0 0,0 0 0 0 0,-1 0 0 0 0,1 0-1 0 0,-1 1 1 0 0,0 0 0 0 0,0 0-1 0 0,0 0 1 0 0,-1 0 0 0 0,1 1-1 0 0,-1-1 1 0 0,-5-2 0 0 0,0 3-283 0 0,1 0 1 0 0,0 0-1 0 0,-1 1 1 0 0,1 1-1 0 0,-1-1 1 0 0,0 1-1 0 0,1 1 1 0 0,-1 0-1 0 0,-10 1 1 0 0,0 0-737 0 0,-18 2-3839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8:26.8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40 380 1288 0 0,'-17'-26'6016'0'0,"-5"-7"-596"0"0,23 46-4876 0 0,4 18-117 0 0,0 0-1 0 0,-2 1 1 0 0,-1-1 0 0 0,-3 46-1 0 0,1 36 162 0 0,2-80-471 0 0,1-1 0 0 0,2 1 0 0 0,1-1 1 0 0,1 0-1 0 0,2-1 0 0 0,1 0 0 0 0,25 53 0 0 0,-32-77-97 0 0,1-1 1 0 0,-1 0-1 0 0,2 0 1 0 0,-1 0 0 0 0,1 0-1 0 0,-1-1 1 0 0,1 0-1 0 0,1 0 1 0 0,-1 0-1 0 0,1-1 1 0 0,0 1 0 0 0,0-1-1 0 0,0-1 1 0 0,1 1-1 0 0,-1-1 1 0 0,8 2 0 0 0,-8-3-15 0 0,0-1 0 0 0,1 0 0 0 0,-1 0 0 0 0,1 0 1 0 0,-1-1-1 0 0,0 0 0 0 0,1 0 0 0 0,-1-1 0 0 0,1 0 1 0 0,-1 0-1 0 0,0 0 0 0 0,1-1 0 0 0,-1 0 1 0 0,0 0-1 0 0,0 0 0 0 0,0-1 0 0 0,-1 0 0 0 0,7-4 1 0 0,5-5 22 0 0,-1-1 1 0 0,0 0-1 0 0,-1-1 1 0 0,0-1-1 0 0,-1-1 1 0 0,0 0-1 0 0,-2 0 1 0 0,18-30-1 0 0,0-8 403 0 0,38-93 1 0 0,-51 104-156 0 0,-2 0 0 0 0,-2-2 1 0 0,-2 1-1 0 0,-2-2 0 0 0,-2 1 0 0 0,-1-1 1 0 0,-3 0-1 0 0,-2 0 0 0 0,-2 0 1 0 0,-10-70-1 0 0,10 109-268 0 0,0 0 0 0 0,-1 0 1 0 0,1 0-1 0 0,-2 0 0 0 0,1 1 0 0 0,-1-1 1 0 0,0 1-1 0 0,0 0 0 0 0,-1-1 0 0 0,1 1 0 0 0,-8-8 1 0 0,9 13-12 0 0,1 0 1 0 0,0 1 0 0 0,-1-1 0 0 0,1 0-1 0 0,0 0 1 0 0,-1 1 0 0 0,1-1 0 0 0,-1 1-1 0 0,1 0 1 0 0,-1-1 0 0 0,0 1-1 0 0,1 0 1 0 0,-1 0 0 0 0,1 0 0 0 0,-1 0-1 0 0,1 0 1 0 0,-1 0 0 0 0,1 0 0 0 0,-1 1-1 0 0,0-1 1 0 0,1 1 0 0 0,-1-1 0 0 0,1 1-1 0 0,-2 0 1 0 0,-1 1 3 0 0,-1 0-1 0 0,1 1 1 0 0,0-1-1 0 0,0 1 1 0 0,0 0-1 0 0,-5 5 1 0 0,2 0 0 0 0,0 0 1 0 0,1 1-1 0 0,0 0 0 0 0,0 0 0 0 0,1 1 1 0 0,0-1-1 0 0,1 1 0 0 0,0 0 0 0 0,0 0 1 0 0,1 1-1 0 0,1-1 0 0 0,0 1 0 0 0,0 0 1 0 0,1-1-1 0 0,0 1 0 0 0,1 0 0 0 0,0 0 1 0 0,4 19-1 0 0,-3-20-44 0 0,1-1 1 0 0,0 0-1 0 0,1 0 0 0 0,0 0 0 0 0,0-1 1 0 0,1 1-1 0 0,0-1 0 0 0,0 0 0 0 0,12 15 1 0 0,-12-18-36 0 0,0 0 0 0 0,1 0 1 0 0,0-1-1 0 0,0 1 0 0 0,0-1 1 0 0,1 0-1 0 0,-1-1 0 0 0,1 1 1 0 0,0-1-1 0 0,0 0 0 0 0,0 0 1 0 0,0-1-1 0 0,1 0 0 0 0,10 2 1 0 0,3-1-299 0 0,1-2 0 0 0,-1 0 1 0 0,0-1-1 0 0,1-1 0 0 0,-1-1 1 0 0,0 0-1 0 0,1-2 0 0 0,-1 0 1 0 0,-1-2-1 0 0,25-9 0 0 0,-11 2-1360 0 0,51-29-1 0 0,20-26-5549 0 0,-87 55 4427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8:27.5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213 91 464 0 0,'-19'-27'11767'0'0,"19"25"-11608"0"0,-1 1 0 0 0,0 0 0 0 0,0 0 0 0 0,0 0 0 0 0,0 0 0 0 0,0 0 0 0 0,0 0 0 0 0,0 1 0 0 0,0-1 0 0 0,0 0 0 0 0,0 0 0 0 0,-1 1 0 0 0,1-1 0 0 0,0 1 0 0 0,0-1 0 0 0,-1 1 0 0 0,1-1 0 0 0,0 1 0 0 0,-1 0 0 0 0,1 0 0 0 0,0-1 0 0 0,-3 1 0 0 0,0 1-22 0 0,1-1 0 0 0,0 1 0 0 0,0 0 0 0 0,-1 0 0 0 0,1 0 0 0 0,0 0 1 0 0,0 1-1 0 0,0-1 0 0 0,-3 3 0 0 0,-4 3 106 0 0,1 0-1 0 0,0 0 1 0 0,1 1 0 0 0,-12 12-1 0 0,11-9-44 0 0,1-1 0 0 0,0 2 0 0 0,1-1 0 0 0,0 1 0 0 0,1 0-1 0 0,0 0 1 0 0,1 1 0 0 0,0 0 0 0 0,-5 24 0 0 0,9-30-180 0 0,0 0 1 0 0,0 1 0 0 0,0-1-1 0 0,1 0 1 0 0,0 1 0 0 0,1-1-1 0 0,0 0 1 0 0,0 0 0 0 0,0 1-1 0 0,1-1 1 0 0,0 0 0 0 0,1 0-1 0 0,-1 0 1 0 0,1-1 0 0 0,1 1-1 0 0,-1-1 1 0 0,1 1 0 0 0,0-1-1 0 0,7 8 1 0 0,-6-8-95 0 0,1-1 0 0 0,0 0 0 0 0,0 0 1 0 0,0 0-1 0 0,1-1 0 0 0,-1 1 0 0 0,1-2 0 0 0,0 1 0 0 0,0-1 1 0 0,1 0-1 0 0,-1 0 0 0 0,1-1 0 0 0,-1 0 0 0 0,1 0 0 0 0,0-1 0 0 0,0 0 1 0 0,-1 0-1 0 0,1-1 0 0 0,0 0 0 0 0,0-1 0 0 0,0 1 0 0 0,0-2 1 0 0,-1 1-1 0 0,1-1 0 0 0,0 0 0 0 0,-1 0 0 0 0,0-1 0 0 0,1 0 1 0 0,-1-1-1 0 0,0 1 0 0 0,-1-1 0 0 0,1-1 0 0 0,-1 1 0 0 0,1-1 1 0 0,-1 0-1 0 0,-1-1 0 0 0,1 1 0 0 0,-1-1 0 0 0,0 0 0 0 0,0 0 0 0 0,-1-1 1 0 0,0 0-1 0 0,4-7 0 0 0,-2 1 208 0 0,-1-1 0 0 0,0 1 0 0 0,-1-1 0 0 0,-1 0 0 0 0,0 0 0 0 0,-1 0 0 0 0,0 0 0 0 0,-1 0-1 0 0,-1-1 1 0 0,-2-23 0 0 0,1 28-111 0 0,-1 1-1 0 0,-1-1 0 0 0,1 0 0 0 0,-2 1 0 0 0,1 0 1 0 0,-1 0-1 0 0,-1 0 0 0 0,0 0 0 0 0,0 0 1 0 0,0 1-1 0 0,-1 0 0 0 0,0 0 0 0 0,-1 1 0 0 0,0 0 1 0 0,-10-9-1 0 0,12 12-38 0 0,-1 1 0 0 0,1 0 0 0 0,-1 0 0 0 0,0 0-1 0 0,0 1 1 0 0,0 0 0 0 0,0 0 0 0 0,0 0 0 0 0,0 1 0 0 0,0 0 0 0 0,-12-1 0 0 0,1 0-86 0 0,12 1-212 0 0,-1 0 0 0 0,1 1 0 0 0,-1 0 0 0 0,1 0 0 0 0,0 1 0 0 0,-1-1-1 0 0,1 1 1 0 0,-1 0 0 0 0,-5 2 0 0 0,-22 11-6216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8:43.1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41 293 1248 0 0,'0'0'1100'0'0,"-16"-38"5035"0"0,-9-27-297 0 0,25 65-5812 0 0,0 0-1 0 0,0 0 0 0 0,0-1 1 0 0,1 1-1 0 0,-1 0 1 0 0,0 0-1 0 0,0-1 0 0 0,0 1 1 0 0,0 0-1 0 0,1 0 0 0 0,-1 0 1 0 0,0-1-1 0 0,0 1 1 0 0,0 0-1 0 0,1 0 0 0 0,-1 0 1 0 0,0 0-1 0 0,0-1 0 0 0,1 1 1 0 0,-1 0-1 0 0,0 0 0 0 0,0 0 1 0 0,1 0-1 0 0,-1 0 1 0 0,0 0-1 0 0,1 0 0 0 0,-1 0 1 0 0,0 0-1 0 0,0 0 0 0 0,1 0 1 0 0,-1 0-1 0 0,0 0 1 0 0,0 0-1 0 0,1 0 0 0 0,-1 0 1 0 0,0 0-1 0 0,1 0 0 0 0,-1 0 1 0 0,0 0-1 0 0,0 1 1 0 0,1-1-1 0 0,-1 0 0 0 0,0 0 1 0 0,0 0-1 0 0,0 0 0 0 0,1 1 1 0 0,-1-1-1 0 0,0 0 1 0 0,21 17 475 0 0,16 26-24 0 0,-36-43-454 0 0,135 170 1256 0 0,100 118-461 0 0,-113-152-201 0 0,-123-136-604 0 0,1 1 0 0 0,-1-1 0 0 0,0 0-1 0 0,0 1 1 0 0,1-1 0 0 0,-1 1 0 0 0,0-1-1 0 0,1 0 1 0 0,-1 1 0 0 0,1-1 0 0 0,-1 0-1 0 0,0 1 1 0 0,1-1 0 0 0,-1 0 0 0 0,1 0-1 0 0,-1 1 1 0 0,1-1 0 0 0,-1 0-1 0 0,1 0 1 0 0,-1 0 0 0 0,1 0 0 0 0,-1 0-1 0 0,1 0 1 0 0,-1 0 0 0 0,1 0 0 0 0,-1 0-1 0 0,1 0 1 0 0,-1 0 0 0 0,1 0 0 0 0,-1 0-1 0 0,1 0 1 0 0,-1 0 0 0 0,1 0 0 0 0,-1-1-1 0 0,1 1 1 0 0,-1 0 0 0 0,1 0 0 0 0,-1 0-1 0 0,0-1 1 0 0,1 1 0 0 0,-1 0 0 0 0,1-1-1 0 0,-1 1 1 0 0,0 0 0 0 0,1-1-1 0 0,-1 1 1 0 0,0-1 0 0 0,1 1 0 0 0,-1-1-1 0 0,0 1 1 0 0,0 0 0 0 0,1-1 0 0 0,-1 1-1 0 0,0-2 1 0 0,10-30 12 0 0,-9 28 8 0 0,12-76-205 0 0,-4 0 0 0 0,-1-124 0 0 0,-6 115 33 0 0,12-180-89 0 0,-9 190-1168 0 0,-4 77 1068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8:43.5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 1 476 0 0,'0'0'9314'0'0,"-4"0"-9092"0"0,1 0-141 0 0,0 0 0 0 0,0 0 1 0 0,1 1-1 0 0,-1-1 0 0 0,0 1 1 0 0,0 0-1 0 0,0 0 0 0 0,0 0 1 0 0,1 0-1 0 0,-1 0 0 0 0,0 0 1 0 0,1 1-1 0 0,-1 0 0 0 0,1-1 1 0 0,0 1-1 0 0,-1 0 0 0 0,1 0 1 0 0,-3 4-1 0 0,1-1 24 0 0,1 0 0 0 0,-1 0 1 0 0,1 0-1 0 0,1 1 0 0 0,-1 0 0 0 0,1 0 0 0 0,-1 0 1 0 0,-1 9-1 0 0,1-1 25 0 0,1 0 1 0 0,0 0-1 0 0,1 0 0 0 0,1 0 1 0 0,0 0-1 0 0,1 0 0 0 0,4 22 1 0 0,-3-24-62 0 0,2 0 1 0 0,-1 0-1 0 0,2 0 1 0 0,-1-1-1 0 0,2 0 1 0 0,-1 1-1 0 0,2-2 0 0 0,-1 1 1 0 0,16 18-1 0 0,-15-23-152 0 0,-1 1 0 0 0,1-1 0 0 0,0 0 0 0 0,1-1 0 0 0,-1 0-1 0 0,1 0 1 0 0,0-1 0 0 0,0 0 0 0 0,1 0 0 0 0,-1 0 0 0 0,1-1-1 0 0,0-1 1 0 0,0 0 0 0 0,11 2 0 0 0,-5-2-502 0 0,-1-1 0 0 0,1-1 0 0 0,17-1-1 0 0,19-8-3842 0 0,-26 2 607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8:43.9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196 3 748 0 0,'-7'6'7883'0'0,"3"-8"-7625"0"0,0 1-1 0 0,0 0 1 0 0,0 0-1 0 0,1 0 0 0 0,-1 0 1 0 0,0 0-1 0 0,0 1 0 0 0,0 0 1 0 0,0 0-1 0 0,0 0 1 0 0,0 0-1 0 0,0 1 0 0 0,0-1 1 0 0,0 1-1 0 0,0 0 0 0 0,-6 3 1 0 0,3-1-76 0 0,1 0 1 0 0,-1 1-1 0 0,1-1 1 0 0,0 2 0 0 0,1-1-1 0 0,-1 0 1 0 0,1 1-1 0 0,0 0 1 0 0,-6 7-1 0 0,5-5-113 0 0,1 0-1 0 0,0 0 0 0 0,0 1 1 0 0,0-1-1 0 0,1 1 0 0 0,0 0 1 0 0,1 0-1 0 0,0 1 0 0 0,0-1 0 0 0,1 1 1 0 0,0 0-1 0 0,0-1 0 0 0,1 1 1 0 0,0 0-1 0 0,0 0 0 0 0,2 11 0 0 0,0-12-47 0 0,1 0 0 0 0,0 1-1 0 0,0-1 1 0 0,1 0-1 0 0,0 0 1 0 0,1 0-1 0 0,0 0 1 0 0,0-1 0 0 0,0 0-1 0 0,1 1 1 0 0,0-2-1 0 0,1 1 1 0 0,0 0-1 0 0,0-1 1 0 0,0 0 0 0 0,14 10-1 0 0,-9-9-190 0 0,1-1 1 0 0,-1 0-1 0 0,1-1 0 0 0,1 0 0 0 0,-1 0 0 0 0,1-1 1 0 0,-1-1-1 0 0,1 0 0 0 0,0-1 0 0 0,20 1 0 0 0,-14-3-891 0 0,1 0-1 0 0,0 0 1 0 0,0-2-1 0 0,-1-1 1 0 0,1 0-1 0 0,-1-2 1 0 0,20-6-1 0 0,-9 0-2517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8:44.3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64 1808 0 0,'-13'-28'6997'0'0,"5"12"-4943"0"0,-1-4 1307 0 0,10 36-1831 0 0,93 595 3106 0 0,-64-378-3827 0 0,-17-129-668 0 0,-1-6-824 0 0,33 134 0 0 0,-41-221-542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8:44.7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4 254 1088 0 0,'-1'-7'807'0'0,"0"0"0"0"0,0 0-1 0 0,0 0 1 0 0,1 0 0 0 0,0 0 0 0 0,1 1 0 0 0,0-1-1 0 0,0 0 1 0 0,0 0 0 0 0,1 0 0 0 0,0 1-1 0 0,0-1 1 0 0,5-10 0 0 0,-2 7-536 0 0,1 1 1 0 0,-1 1-1 0 0,2-1 0 0 0,-1 1 1 0 0,1 0-1 0 0,0 1 0 0 0,1-1 1 0 0,13-10-1 0 0,-10 11-320 0 0,0-1 0 0 0,0 1 0 0 0,1 1 0 0 0,-1 0-1 0 0,1 1 1 0 0,1 0 0 0 0,-1 1 0 0 0,1 0 0 0 0,-1 1 0 0 0,1 0 0 0 0,0 1 0 0 0,0 0 0 0 0,1 2-1 0 0,-1-1 1 0 0,15 2 0 0 0,-22 0 38 0 0,0 0 0 0 0,0 1-1 0 0,0-1 1 0 0,0 1-1 0 0,0 0 1 0 0,0 1 0 0 0,0 0-1 0 0,-1-1 1 0 0,1 2 0 0 0,-1-1-1 0 0,0 1 1 0 0,0-1-1 0 0,0 1 1 0 0,-1 1 0 0 0,7 7-1 0 0,-5-5 51 0 0,-1 1-1 0 0,0 0 1 0 0,-1 1-1 0 0,1-1 1 0 0,-2 1-1 0 0,1 0 0 0 0,-1 0 1 0 0,-1 0-1 0 0,3 13 1 0 0,-2 7 332 0 0,-1 1-1 0 0,-1-1 1 0 0,-1 0 0 0 0,-2 1 0 0 0,-8 46 0 0 0,9-74-343 0 0,-9 55 1513 0 0,-5 102 0 0 0,15-156-1477 0 0,0 0 0 0 0,0 0 0 0 0,0 0 0 0 0,1 0 0 0 0,-1 0 0 0 0,1 0 0 0 0,0 0 0 0 0,0 0 0 0 0,-1 0 1 0 0,2 0-1 0 0,-1-1 0 0 0,0 1 0 0 0,1 0 0 0 0,-1-1 0 0 0,1 1 0 0 0,0-1 0 0 0,0 0 0 0 0,4 5 0 0 0,-3-5-31 0 0,0 0 1 0 0,1 0-1 0 0,-1 0 0 0 0,1 0 1 0 0,0-1-1 0 0,-1 1 1 0 0,1-1-1 0 0,0 0 0 0 0,0 0 1 0 0,0-1-1 0 0,0 1 0 0 0,6-1 1 0 0,10 0-244 0 0,0-2 1 0 0,-1-1-1 0 0,1 0 1 0 0,30-10 0 0 0,-47 13 151 0 0,204-66-5522 0 0,-175 53 2744 0 0,-1-2 0 0 0,35-20 0 0 0,-42 19-795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8:45.1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51 2616 0 0,'-2'-1'414'0'0,"-1"0"0"0"0,-10-10 2484 0 0,12 9-2484 0 0,-1 0 0 0 0,1 0 0 0 0,-1-1 0 0 0,1 1 0 0 0,0 0 0 0 0,0 0 0 0 0,0-1 0 0 0,0 1 0 0 0,0 0 0 0 0,1-1 0 0 0,-1-2 0 0 0,1 4-364 0 0,0 1-1 0 0,0-1 0 0 0,1 1 1 0 0,-1 0-1 0 0,0-1 1 0 0,0 1-1 0 0,1-1 0 0 0,-1 1 1 0 0,0 0-1 0 0,1-1 0 0 0,-1 1 1 0 0,1 0-1 0 0,-1-1 0 0 0,0 1 1 0 0,1 0-1 0 0,-1 0 1 0 0,1-1-1 0 0,-1 1 0 0 0,1 0 1 0 0,-1 0-1 0 0,1 0 0 0 0,-1 0 1 0 0,1-1-1 0 0,-1 1 0 0 0,1 0 1 0 0,-1 0-1 0 0,1 0 1 0 0,-1 0-1 0 0,1 0 0 0 0,-1 0 1 0 0,1 1-1 0 0,15 0 285 0 0,-16-1-322 0 0,10 2 137 0 0,0 0 0 0 0,0 1 0 0 0,0 0 0 0 0,-1 1 0 0 0,0 0 0 0 0,17 11 0 0 0,50 37 241 0 0,-60-40-292 0 0,49 36 352 0 0,-1 3 0 0 0,91 95-1 0 0,-129-117-325 0 0,-2 1 0 0 0,-1 1 0 0 0,-1 1-1 0 0,-2 0 1 0 0,-2 2 0 0 0,0 0-1 0 0,22 66 1 0 0,-29-62 138 0 0,-1 2 0 0 0,-2-1 0 0 0,-1 1-1 0 0,-2 0 1 0 0,-2 1 0 0 0,-5 72 0 0 0,0-83-125 0 0,-1-1 1 0 0,-2 1 0 0 0,-2-1 0 0 0,0 0 0 0 0,-2 0 0 0 0,-1-1 0 0 0,-1 0 0 0 0,-1 0 0 0 0,-30 45 0 0 0,32-58-795 0 0,-1 0-1 0 0,-1-2 1 0 0,-1 1 0 0 0,-26 22-1 0 0,23-24-1862 0 0,0-1 0 0 0,-22 11 0 0 0,5-6-4547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8:46.5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42 212 888 0 0,'-15'4'8574'0'0,"-8"-36"-5700"0"0,21 21-2720 0 0,1 1 0 0 0,1-1 0 0 0,-1 0 0 0 0,2 0 0 0 0,0 0 0 0 0,0 0 0 0 0,5-20 0 0 0,-2 16-150 0 0,-2 0 0 0 0,2-25-1 0 0,-4 40-7 0 0,0-1 0 0 0,0 1-1 0 0,0 0 1 0 0,0 0 0 0 0,0-1 0 0 0,0 1-1 0 0,0 0 1 0 0,0 0 0 0 0,0 0-1 0 0,0-1 1 0 0,0 1 0 0 0,0 0 0 0 0,0 0-1 0 0,0 0 1 0 0,0-1 0 0 0,0 1-1 0 0,0 0 1 0 0,0 0 0 0 0,0 0 0 0 0,1-1-1 0 0,-1 1 1 0 0,0 0 0 0 0,0 0-1 0 0,0 0 1 0 0,0 0 0 0 0,0-1 0 0 0,1 1-1 0 0,-1 0 1 0 0,0 0 0 0 0,0 0-1 0 0,0 0 1 0 0,1 0 0 0 0,-1 0 0 0 0,0 0-1 0 0,0-1 1 0 0,0 1 0 0 0,1 0-1 0 0,-1 0 1 0 0,0 0 0 0 0,0 0 0 0 0,1 0-1 0 0,-1 0 1 0 0,0 0 0 0 0,0 0-1 0 0,1 0 1 0 0,12 7-48 0 0,9 12 43 0 0,1 5 0 0 0,1-1 1 0 0,0-2-1 0 0,2 0 0 0 0,0-2 0 0 0,2-1 0 0 0,39 20 0 0 0,-63-36 4 0 0,1-1-1 0 0,0 1 0 0 0,0-1 1 0 0,0 0-1 0 0,0 0 0 0 0,0-1 1 0 0,1 1-1 0 0,-1-1 0 0 0,0 0 1 0 0,0-1-1 0 0,0 1 1 0 0,0-1-1 0 0,0 0 0 0 0,0 0 1 0 0,0-1-1 0 0,0 0 0 0 0,0 1 1 0 0,0-2-1 0 0,-1 1 1 0 0,1 0-1 0 0,-1-1 0 0 0,0 0 1 0 0,1 0-1 0 0,-1 0 0 0 0,4-6 1 0 0,3-1-349 0 0,-1 0 0 0 0,0-1 0 0 0,-1 0 0 0 0,-1-1 1 0 0,1 0-1 0 0,-2 0 0 0 0,10-20 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06.8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196 67 512 0 0,'102'-33'10474'0'0,"-80"21"-6393"0"0,-22 11-4041 0 0,0 0 0 0 0,0 0 0 0 0,0 0 0 0 0,-1 0 0 0 0,1 0 0 0 0,0 0 0 0 0,-1 0 0 0 0,1 0 0 0 0,0 1 1 0 0,-1-1-1 0 0,1 0 0 0 0,-1 0 0 0 0,1 0 0 0 0,-1 1 0 0 0,0-1 0 0 0,1 0 0 0 0,-1 1 0 0 0,0-1 0 0 0,1 0 0 0 0,-1 1 0 0 0,0-1 0 0 0,0 1 1 0 0,1-1-1 0 0,-1 1 0 0 0,0 0 0 0 0,0-1 0 0 0,0 1 0 0 0,0 0 0 0 0,0 0 0 0 0,0-1 0 0 0,0 1 0 0 0,0 0 0 0 0,1 0 0 0 0,-1 0 0 0 0,0 0 1 0 0,-1 0-1 0 0,-39 0 375 0 0,31 1-348 0 0,0 1 1 0 0,0 1-1 0 0,1 0 1 0 0,-1 0-1 0 0,0 1 1 0 0,1 0-1 0 0,0 1 1 0 0,0 0-1 0 0,0 0 1 0 0,1 1-1 0 0,0 0 1 0 0,0 1-1 0 0,-9 8 1 0 0,2 0-9 0 0,1 1 0 0 0,1 0 0 0 0,1 1 1 0 0,0 0-1 0 0,-13 26 0 0 0,20-34-65 0 0,1-1 1 0 0,0 1-1 0 0,1 0 1 0 0,0 0-1 0 0,1 0 1 0 0,0 1-1 0 0,0-1 0 0 0,1 1 1 0 0,0-1-1 0 0,0 1 1 0 0,1-1-1 0 0,1 1 1 0 0,0-1-1 0 0,0 0 0 0 0,0 1 1 0 0,1-1-1 0 0,1 0 1 0 0,0 0-1 0 0,5 12 1 0 0,-3-11-177 0 0,0 0 0 0 0,1-1 1 0 0,1 0-1 0 0,-1 0 1 0 0,1-1-1 0 0,1 1 1 0 0,-1-2-1 0 0,2 1 1 0 0,-1-1-1 0 0,1 0 1 0 0,0-1-1 0 0,0 0 1 0 0,0 0-1 0 0,1-1 0 0 0,0 0 1 0 0,14 4-1 0 0,-5-3-237 0 0,0-1-1 0 0,1-1 0 0 0,-1 0 0 0 0,1-2 0 0 0,0 0 0 0 0,0-1 0 0 0,0-1 1 0 0,0-1-1 0 0,24-5 0 0 0,18-6 1973 0 0,96-32 1 0 0,26-5 2298 0 0,-120 36-3952 0 0,-1-2-1 0 0,73-27 1 0 0,-111 32 274 0 0,-2 0 0 0 0,1-2 0 0 0,-2 0-1 0 0,1-1 1 0 0,-2-2 0 0 0,0 0 0 0 0,-1-1 0 0 0,27-28 0 0 0,-44 41-95 0 0,0-1 0 0 0,0 0 0 0 0,0 0 0 0 0,0 0 0 0 0,0 0 0 0 0,-1-1 0 0 0,0 1 0 0 0,0-1 0 0 0,0 1 1 0 0,-1-1-1 0 0,1 0 0 0 0,-1 1 0 0 0,0-1 0 0 0,-1 0 0 0 0,1 0 0 0 0,-1 0 0 0 0,0 0 0 0 0,0-8 0 0 0,-1 10-73 0 0,0-1 0 0 0,0 1 1 0 0,0 0-1 0 0,-1-1 0 0 0,1 1 0 0 0,-1 0 0 0 0,1 0 0 0 0,-1 0 0 0 0,0 0 0 0 0,0 0 0 0 0,-1 0 0 0 0,1 1 0 0 0,-1-1 0 0 0,1 1 1 0 0,-1 0-1 0 0,0-1 0 0 0,1 1 0 0 0,-1 0 0 0 0,-1 1 0 0 0,1-1 0 0 0,0 0 0 0 0,0 1 0 0 0,0 0 0 0 0,-1 0 0 0 0,1 0 0 0 0,-7-1 1 0 0,-9-2-32 0 0,1 1 0 0 0,-1 2 1 0 0,0-1-1 0 0,1 2 0 0 0,-1 1 1 0 0,0 0-1 0 0,0 1 0 0 0,1 1 1 0 0,-1 1-1 0 0,1 1 1 0 0,0 0-1 0 0,-26 12 0 0 0,31-11 13 0 0,0 1-1 0 0,0 0 1 0 0,1 1-1 0 0,0 0 0 0 0,0 1 1 0 0,1 1-1 0 0,0 0 1 0 0,0 0-1 0 0,1 1 1 0 0,1 0-1 0 0,0 1 0 0 0,0 0 1 0 0,2 0-1 0 0,-1 1 1 0 0,1 0-1 0 0,-7 21 1 0 0,11-25 27 0 0,0 0 0 0 0,1 0 1 0 0,0 1-1 0 0,1-1 1 0 0,0 0-1 0 0,0 1 1 0 0,1-1-1 0 0,1 0 1 0 0,-1 1-1 0 0,1-1 1 0 0,1 0-1 0 0,0 0 1 0 0,0 0-1 0 0,1 0 1 0 0,0 0-1 0 0,0 0 1 0 0,1-1-1 0 0,1 1 1 0 0,-1-1-1 0 0,1 0 1 0 0,0 0-1 0 0,1-1 0 0 0,12 13 1 0 0,-7-8-238 0 0,0-2 1 0 0,1 1-1 0 0,1-2 1 0 0,-1 0-1 0 0,2 0 1 0 0,-1-1-1 0 0,1-1 1 0 0,0 0-1 0 0,1-1 1 0 0,-1 0-1 0 0,1-1 1 0 0,0-1-1 0 0,23 3 1 0 0,-11-4-768 0 0,-1-1 1 0 0,0-2 0 0 0,1 0-1 0 0,36-7 1 0 0,-31 2-2088 0 0,45-15 1 0 0,-34 6-923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8:47.3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0 121 172 0 0,'5'-9'4791'0'0,"5"-9"-2288"0"0,-6 12-2192 0 0,1 1-1 0 0,0-1 1 0 0,1 1-1 0 0,-1 1 1 0 0,8-6 0 0 0,-11 9-310 0 0,24-20 108 0 0,6-3-49 0 0,-30 23-66 0 0,-1 1 57 0 0,0 0 1 0 0,0-1-1 0 0,0 1 0 0 0,0-1 0 0 0,0 1 1 0 0,-1-1-1 0 0,1 1 0 0 0,0-1 0 0 0,0 0 1 0 0,0 0-1 0 0,0 1 0 0 0,-1-1 0 0 0,1 0 1 0 0,1-1 403 0 0,-8 11-115 0 0,-4 13-144 0 0,1 0 1 0 0,0 0-1 0 0,2 1 0 0 0,0 0 1 0 0,2 0-1 0 0,1 1 0 0 0,0-1 1 0 0,2 1-1 0 0,1 0 0 0 0,1 24 1 0 0,2-7 62 0 0,2 0 1 0 0,2-1-1 0 0,2 0 1 0 0,1 0-1 0 0,16 43 1 0 0,-15-55-129 0 0,1-1 1 0 0,2-1-1 0 0,0 0 1 0 0,2-1-1 0 0,1 0 0 0 0,1-1 1 0 0,1-1-1 0 0,0 0 1 0 0,2-2-1 0 0,1 0 1 0 0,1-1-1 0 0,0-2 0 0 0,1 0 1 0 0,2-1-1 0 0,-1-1 1 0 0,2-2-1 0 0,0 0 0 0 0,0-2 1 0 0,1-1-1 0 0,47 13 1 0 0,-26-13-868 0 0,1-1 0 0 0,78 5 0 0 0,23-13-7877 0 0,-121-3 4354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00.4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0 306 1960 0 0,'15'4'15091'0'0,"-4"-6"-14754"0"0,-8 2-38 0 0,13-5 489 0 0,-1-1-547 0 0,-1-2 0 0 0,0 0 0 0 0,0-1 0 0 0,0 0 0 0 0,-1-1 0 0 0,-1-1 0 0 0,21-21 0 0 0,-7-5-176 0 0,40-73 0 0 0,-56 92 11 0 0,12-25 91 0 0,-21 42-157 0 0,-4 68 1053 0 0,-16 88 1 0 0,0-4-572 0 0,8 63 33 0 0,16 228-1 0 0,-4-418-484 0 0,1-10 4 0 0,-1 1-1 0 0,-1 0 1 0 0,0-1 0 0 0,-5 29-1 0 0,3-38-15 0 0,1-1-1 0 0,-1 1 0 0 0,0-1 1 0 0,0 1-1 0 0,0-1 0 0 0,0 1 1 0 0,-1-1-1 0 0,0 0 0 0 0,0 0 1 0 0,0 0-1 0 0,0-1 0 0 0,-1 1 1 0 0,0-1-1 0 0,1 0 0 0 0,-1 0 1 0 0,0 0-1 0 0,0 0 0 0 0,-8 3 1 0 0,-125 56 1642 0 0,135-61-1406 0 0,2 0-262 0 0,1-1 0 0 0,-1 1-1 0 0,1-1 1 0 0,0 1-1 0 0,-1-1 1 0 0,1 0-1 0 0,0 1 1 0 0,-1-1-1 0 0,1 0 1 0 0,0 0-1 0 0,-1 1 1 0 0,1-1 0 0 0,0 0-1 0 0,0 0 1 0 0,-1 0-1 0 0,1 0 1 0 0,0 0-1 0 0,0 0 1 0 0,0 0-1 0 0,-1 0 1 0 0,1 0-1 0 0,0 0 1 0 0,0-1-1 0 0,0 1 1 0 0,20-3-79 0 0,-21 2 75 0 0,189-26-2307 0 0,-66 11-1232 0 0,-2-7-4923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01.2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422 454 1908 0 0,'52'-102'9361'0'0,"-29"61"-7328"0"0,21-56 0 0 0,-41 90-1790 0 0,-1 0-1 0 0,0 0 1 0 0,0 0-1 0 0,-1 0 1 0 0,0 0-1 0 0,0 0 1 0 0,0-1-1 0 0,-1 1 1 0 0,0 0-1 0 0,-1-1 0 0 0,0 1 1 0 0,0 0-1 0 0,0 0 1 0 0,-1 0-1 0 0,0 0 1 0 0,-4-8-1 0 0,3 9-198 0 0,0 1 0 0 0,0-1 1 0 0,-1 1-1 0 0,1 0 0 0 0,-1 1 0 0 0,-1-1 0 0 0,1 1 0 0 0,-1-1 0 0 0,1 1 0 0 0,-1 1 0 0 0,0-1 0 0 0,-1 1 1 0 0,1-1-1 0 0,-1 2 0 0 0,1-1 0 0 0,-1 1 0 0 0,0-1 0 0 0,0 2 0 0 0,-9-3 0 0 0,0 1-2 0 0,-1 1-1 0 0,0 1 1 0 0,0 1 0 0 0,0 0-1 0 0,0 1 1 0 0,0 0 0 0 0,0 1-1 0 0,0 1 1 0 0,1 1-1 0 0,-1 0 1 0 0,-21 9 0 0 0,20-6 42 0 0,0 1 0 0 0,0 1 0 0 0,0 0 0 0 0,1 1 0 0 0,1 1 0 0 0,0 1 1 0 0,0 0-1 0 0,1 0 0 0 0,-17 21 0 0 0,25-26-58 0 0,1 1 1 0 0,-1 0-1 0 0,1 0 1 0 0,1 0-1 0 0,0 0 1 0 0,0 1-1 0 0,0 0 0 0 0,1-1 1 0 0,1 1-1 0 0,-1 1 1 0 0,1-1-1 0 0,1 0 1 0 0,0 0-1 0 0,0 1 0 0 0,1-1 1 0 0,0 1-1 0 0,2 12 1 0 0,1-5-58 0 0,1-1 0 0 0,1 1 1 0 0,0-1-1 0 0,1 0 0 0 0,1-1 0 0 0,0 1 1 0 0,1-1-1 0 0,19 26 0 0 0,17 15-471 0 0,3-2 0 0 0,2-2 0 0 0,76 62-1 0 0,-54-52 26 0 0,69 81 0 0 0,-133-135 462 0 0,-1 0 0 0 0,0 0 1 0 0,0 1-1 0 0,-1-1 0 0 0,0 1 1 0 0,-1 1-1 0 0,0-1 0 0 0,0 0 1 0 0,-1 1-1 0 0,-1 0 0 0 0,1 0 1 0 0,1 18-1 0 0,-4-21 42 0 0,0 0 1 0 0,0 0-1 0 0,-1 0 0 0 0,0 0 0 0 0,0 0 0 0 0,-1 0 1 0 0,0 0-1 0 0,0 0 0 0 0,0-1 0 0 0,-1 1 0 0 0,0-1 1 0 0,0 1-1 0 0,-1-1 0 0 0,0 0 0 0 0,0 0 0 0 0,0-1 1 0 0,-1 1-1 0 0,1-1 0 0 0,-7 5 0 0 0,0 0 89 0 0,-1 0 0 0 0,1-1 0 0 0,-2-1 0 0 0,1 0 0 0 0,-1 0 0 0 0,0-1 1 0 0,-1-1-1 0 0,1 0 0 0 0,-1-1 0 0 0,0-1 0 0 0,-24 5 0 0 0,34-8-72 0 0,0-1-1 0 0,-1 1 1 0 0,1-1 0 0 0,0 0 0 0 0,-1 0-1 0 0,1-1 1 0 0,0 0 0 0 0,-1 1-1 0 0,1-1 1 0 0,0-1 0 0 0,0 1 0 0 0,0-1-1 0 0,0 1 1 0 0,0-1 0 0 0,0 0 0 0 0,1 0-1 0 0,-1-1 1 0 0,-3-2 0 0 0,3 1-29 0 0,0 0 1 0 0,1-1-1 0 0,-1 1 0 0 0,1-1 1 0 0,0 0-1 0 0,1 0 1 0 0,-1 0-1 0 0,1 0 0 0 0,0 0 1 0 0,0-1-1 0 0,0 1 1 0 0,0-6-1 0 0,-2-12-105 0 0,2 0 0 0 0,1 0 0 0 0,0 0 1 0 0,2 0-1 0 0,4-31 0 0 0,4 0-118 0 0,1 0 0 0 0,3 0 0 0 0,3 1 0 0 0,30-72 0 0 0,-2 29 80 0 0,77-122 0 0 0,-103 187 313 0 0,-1 0-1 0 0,-2-1 1 0 0,14-37 0 0 0,-26 59-194 0 0,0-1 0 0 0,-1 1 0 0 0,0-1 0 0 0,0 1 0 0 0,-1-17 0 0 0,-1 25-154 0 0,0-7-285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02.0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347 133 688 0 0,'-9'-48'19224'0'0,"8"48"-19168"0"0,-3 1-160 0 0,-11 7 721 0 0,-2 5-381 0 0,0-1 0 0 0,1 2 0 0 0,1 0 0 0 0,0 1 0 0 0,1 1-1 0 0,-15 20 1 0 0,27-33-217 0 0,-22 27 154 0 0,2 2 0 0 0,1 0 0 0 0,1 1 0 0 0,2 1 0 0 0,1 1 0 0 0,2 1-1 0 0,2 0 1 0 0,1 1 0 0 0,-11 55 0 0 0,20-69-66 0 0,0-1 0 0 0,2 1 0 0 0,0-1 0 0 0,2 1 0 0 0,0-1 0 0 0,1 1 0 0 0,9 36 0 0 0,-6-43-51 0 0,1 1-1 0 0,0-1 0 0 0,0-1 0 0 0,2 1 0 0 0,0-1 0 0 0,1 0 0 0 0,0-1 0 0 0,1 0 0 0 0,1-1 0 0 0,0 0 1 0 0,14 12-1 0 0,-14-15-78 0 0,1 1 0 0 0,0-2 0 0 0,1 1 0 0 0,0-2 1 0 0,1 0-1 0 0,0 0 0 0 0,0-1 0 0 0,1-1 0 0 0,-1-1 1 0 0,1 0-1 0 0,17 3 0 0 0,-21-6-69 0 0,0-1-1 0 0,0 0 1 0 0,0 0 0 0 0,0-2-1 0 0,0 1 1 0 0,0-1 0 0 0,0-1-1 0 0,0 0 1 0 0,-1 0 0 0 0,1-1-1 0 0,-1-1 1 0 0,1 0 0 0 0,-1 0-1 0 0,0-1 1 0 0,-1 0-1 0 0,17-12 1 0 0,-8 3-5 0 0,-1 0 0 0 0,-1-2 1 0 0,0 0-1 0 0,-1-1 0 0 0,-1 0 0 0 0,-1-1 0 0 0,0-1 0 0 0,-1 0 0 0 0,-1 0 0 0 0,-1-1 1 0 0,-1-1-1 0 0,9-27 0 0 0,-6 9 353 0 0,-3 1-1 0 0,0-1 1 0 0,-3 0 0 0 0,-1-1 0 0 0,-2 0 0 0 0,-2-45 0 0 0,-4 52-197 0 0,-1 1 1 0 0,-1-1 0 0 0,-2 1 0 0 0,-2 0 0 0 0,0 1 0 0 0,-2-1 0 0 0,-2 2 0 0 0,0 0 0 0 0,-2 1 0 0 0,-2 0 0 0 0,-23-31 0 0 0,35 52-173 0 0,-1 0 1 0 0,0 1-1 0 0,0 0 0 0 0,-1 1 0 0 0,0-1 1 0 0,0 1-1 0 0,0 1 0 0 0,-1-1 1 0 0,0 1-1 0 0,0 1 0 0 0,-11-5 0 0 0,12 6-63 0 0,1 1 0 0 0,-1 1-1 0 0,1-1 1 0 0,-1 1 0 0 0,0 1-1 0 0,1-1 1 0 0,-1 1-1 0 0,0 0 1 0 0,0 0 0 0 0,1 1-1 0 0,-1 0 1 0 0,0 0-1 0 0,1 1 1 0 0,-1 0 0 0 0,1 0-1 0 0,-11 5 1 0 0,-1 1-1194 0 0,0 2 1 0 0,-18 11 0 0 0,-8 15-6909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02.5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280 56 1864 0 0,'-5'-37'10053'0'0,"5"36"-9933"0"0,0 1 0 0 0,0-1 0 0 0,0 0-1 0 0,0 0 1 0 0,0 0 0 0 0,-1 1 0 0 0,1-1 0 0 0,0 0-1 0 0,0 0 1 0 0,-1 0 0 0 0,1 1 0 0 0,-1-1 0 0 0,1 0 0 0 0,-1 1-1 0 0,1-1 1 0 0,-1 0 0 0 0,1 1 0 0 0,-1-1 0 0 0,1 1-1 0 0,-1-1 1 0 0,0 1 0 0 0,1-1 0 0 0,-1 1 0 0 0,0-1 0 0 0,0 1-1 0 0,1 0 1 0 0,-1-1 0 0 0,0 1 0 0 0,-1 0 0 0 0,0 0-2 0 0,0 0 0 0 0,0 0 0 0 0,0 1 0 0 0,0 0 0 0 0,0-1 0 0 0,0 1 0 0 0,0 0 0 0 0,1 0 0 0 0,-1 0 0 0 0,0 0 0 0 0,0 0 0 0 0,-1 1 0 0 0,-27 19 557 0 0,1 0 1 0 0,0 2-1 0 0,2 1 0 0 0,-31 36 0 0 0,50-51-583 0 0,1 1 1 0 0,0 0-1 0 0,1 0 0 0 0,0 1 0 0 0,1-1 0 0 0,0 1 0 0 0,-5 16 1 0 0,8-20-51 0 0,1 1 0 0 0,-1 0-1 0 0,1 0 1 0 0,1 0 0 0 0,-1 0 0 0 0,1 0 0 0 0,1 0 0 0 0,-1 0 0 0 0,1 0 0 0 0,1 0 0 0 0,0 0 0 0 0,3 8 0 0 0,-2-7-96 0 0,1 0 1 0 0,0-1 0 0 0,1 1 0 0 0,0-1 0 0 0,0 0 0 0 0,1 0-1 0 0,-1-1 1 0 0,2 0 0 0 0,-1 0 0 0 0,1 0 0 0 0,0-1-1 0 0,1 0 1 0 0,0 0 0 0 0,-1-1 0 0 0,2 0 0 0 0,-1 0-1 0 0,1-1 1 0 0,-1 0 0 0 0,1 0 0 0 0,0-1 0 0 0,18 4-1 0 0,-18-6-15 0 0,0 1 0 0 0,-1-1 0 0 0,1-1 0 0 0,0 1 0 0 0,0-1 0 0 0,0-1-1 0 0,0 0 1 0 0,-1 0 0 0 0,1-1 0 0 0,-1 0 0 0 0,1 0 0 0 0,-1-1 0 0 0,1 0-1 0 0,-1-1 1 0 0,0 0 0 0 0,-1 0 0 0 0,1 0 0 0 0,-1-1 0 0 0,0 0 0 0 0,0-1-1 0 0,0 0 1 0 0,-1 0 0 0 0,10-11 0 0 0,-10 9 165 0 0,0 0 1 0 0,-1-1-1 0 0,-1 1 0 0 0,0-1 1 0 0,0 0-1 0 0,0 0 0 0 0,-1 0 0 0 0,0-1 1 0 0,-1 1-1 0 0,0-1 0 0 0,-1 1 1 0 0,0-1-1 0 0,0 0 0 0 0,-1 0 0 0 0,0 1 1 0 0,-2-14-1 0 0,1 17-78 0 0,0 0-1 0 0,-1-1 1 0 0,0 1-1 0 0,0 0 1 0 0,0 0 0 0 0,-1 0-1 0 0,1 0 1 0 0,-1 0 0 0 0,-1 1-1 0 0,1 0 1 0 0,-1-1-1 0 0,0 1 1 0 0,0 0 0 0 0,-1 1-1 0 0,1-1 1 0 0,-1 1-1 0 0,0 0 1 0 0,0 0 0 0 0,-1 0-1 0 0,1 1 1 0 0,-1 0-1 0 0,1 0 1 0 0,-1 0 0 0 0,0 1-1 0 0,-8-3 1 0 0,-41 4-11542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03.5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51 1700 0 0,'-4'-50'9485'0'0,"12"347"-4637"0"0,22 148-2929 0 0,-20-305-1209 0 0,26 355-17 0 0,-36-491-162 0 0,2 32-3067 0 0,-14-113-8905 0 0,10 51 7936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04.0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51 1700 0 0,'1'-22'10280'0'0,"3"19"-10108"0"0,0 0-1 0 0,1 0 1 0 0,-1 0 0 0 0,1 1 0 0 0,0-1 0 0 0,0 1-1 0 0,0 0 1 0 0,0 1 0 0 0,0-1 0 0 0,0 1-1 0 0,0 0 1 0 0,0 0 0 0 0,1 1 0 0 0,6-1 0 0 0,5 0-119 0 0,0 1 1 0 0,1 1 0 0 0,21 3 0 0 0,-25-2-62 0 0,-1 1 0 0 0,0 1 0 0 0,0 0 0 0 0,0 1 0 0 0,0 0 1 0 0,-1 1-1 0 0,0 1 0 0 0,0 0 0 0 0,-1 0 0 0 0,1 1 0 0 0,-2 1 0 0 0,1-1 0 0 0,-1 2 0 0 0,-1 0 0 0 0,13 15 0 0 0,-15-15 31 0 0,-1 0 0 0 0,1 0 0 0 0,-2 1-1 0 0,0 0 1 0 0,0 0 0 0 0,-1 0 0 0 0,0 1 0 0 0,-1-1-1 0 0,0 1 1 0 0,-1 0 0 0 0,0 0 0 0 0,-1 0-1 0 0,0 0 1 0 0,-1 0 0 0 0,0 0 0 0 0,-1 0 0 0 0,-5 21-1 0 0,3-20 53 0 0,0 0 0 0 0,-1 0 0 0 0,-1 0-1 0 0,0-1 1 0 0,-1 0 0 0 0,-1 0 0 0 0,1-1-1 0 0,-2 0 1 0 0,0 0 0 0 0,0 0 0 0 0,0-1-1 0 0,-2 0 1 0 0,1-1 0 0 0,-1 0 0 0 0,0-1-1 0 0,-1 0 1 0 0,0 0 0 0 0,-1-1 0 0 0,1 0-1 0 0,-1-1 1 0 0,0-1 0 0 0,-1 0 0 0 0,1-1-1 0 0,-26 6 1 0 0,-13-3-4324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04.7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4 109 732 0 0,'-4'-108'17768'0'0,"10"302"-16105"0"0,-4-66-1435 0 0,4 443 142 0 0,-6-423-210 0 0,-1-117-84 0 0,1 12 106 0 0,0-32 45 0 0,2-13 147 0 0,8-40-269 0 0,2 1-1 0 0,2 1 1 0 0,2 0 0 0 0,2 1 0 0 0,1 1-1 0 0,2 0 1 0 0,1 2 0 0 0,35-43 0 0 0,-47 68-156 0 0,-1 0 0 0 0,2 0 0 0 0,-1 1 0 0 0,1 1 0 0 0,1 0 1 0 0,24-15-1 0 0,-34 23 42 0 0,0 0 1 0 0,0 1-1 0 0,0-1 1 0 0,1 1-1 0 0,-1-1 0 0 0,0 1 1 0 0,0-1-1 0 0,1 1 1 0 0,-1 0-1 0 0,0 0 1 0 0,1 0-1 0 0,-1 1 1 0 0,0-1-1 0 0,1 1 0 0 0,-1-1 1 0 0,0 1-1 0 0,0-1 1 0 0,1 1-1 0 0,-1 0 1 0 0,0 0-1 0 0,0 0 1 0 0,0 1-1 0 0,0-1 0 0 0,0 0 1 0 0,-1 1-1 0 0,1-1 1 0 0,0 1-1 0 0,-1 0 1 0 0,1-1-1 0 0,1 3 1 0 0,5 6 2 0 0,-1 0-1 0 0,0 0 1 0 0,-1 0 0 0 0,6 12 0 0 0,-12-21 6 0 0,55 135 39 0 0,-46-106-673 0 0,2 0 1 0 0,1-1-1 0 0,2-1 1 0 0,1 0-1 0 0,19 29 0 0 0,-28-49-204 0 0,1 0-1 0 0,0-1 0 0 0,0 0 0 0 0,10 8 0 0 0,20 5-6240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05.9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252 476 1188 0 0,'5'-11'4112'0'0,"37"-58"785"0"0,-9 11-4464 0 0,-24 45 104 0 0,-1 0 0 0 0,0-1 0 0 0,-1 0 0 0 0,-1 0 0 0 0,0-1 0 0 0,-1 0 0 0 0,3-16 0 0 0,-7 30-470 0 0,-1 0 0 0 0,0-1 0 0 0,0 1 0 0 0,0 0 0 0 0,0-1 0 0 0,0 1 0 0 0,0-1 0 0 0,0 1 0 0 0,0 0 0 0 0,-1-1 0 0 0,1 1-1 0 0,-1 0 1 0 0,1-1 0 0 0,-1 1 0 0 0,1 0 0 0 0,-1 0 0 0 0,0-1 0 0 0,1 1 0 0 0,-1 0 0 0 0,0 0 0 0 0,0 0 0 0 0,0 0 0 0 0,0 0 0 0 0,0 0 0 0 0,-2-1 0 0 0,0 0 15 0 0,0 1 1 0 0,-1-1-1 0 0,1 1 0 0 0,0 0 1 0 0,-1 0-1 0 0,1 0 1 0 0,0 1-1 0 0,-1-1 0 0 0,1 1 1 0 0,-5 0-1 0 0,-4 0 51 0 0,1 1-1 0 0,-1 0 0 0 0,1 1 0 0 0,-1 0 1 0 0,-15 6-1 0 0,7 0-30 0 0,0 1 0 0 0,1 0 1 0 0,0 2-1 0 0,0 0 0 0 0,1 2 0 0 0,1 0 0 0 0,-18 16 0 0 0,27-22-93 0 0,1 1-1 0 0,0 0 0 0 0,0 0 0 0 0,0 0 1 0 0,1 1-1 0 0,1 0 0 0 0,-1 0 1 0 0,2 0-1 0 0,-1 1 0 0 0,1 0 0 0 0,0-1 1 0 0,1 2-1 0 0,0-1 0 0 0,1 0 1 0 0,0 0-1 0 0,0 17 0 0 0,2-18-155 0 0,2-1-1 0 0,-1 1 0 0 0,1-1 1 0 0,1 1-1 0 0,-1-1 1 0 0,1 0-1 0 0,1 0 0 0 0,0 0 1 0 0,0 0-1 0 0,0 0 1 0 0,1-1-1 0 0,0 0 0 0 0,0 0 1 0 0,1-1-1 0 0,0 1 1 0 0,0-1-1 0 0,1 0 1 0 0,0-1-1 0 0,0 1 0 0 0,0-1 1 0 0,0-1-1 0 0,1 0 1 0 0,0 0-1 0 0,0 0 0 0 0,0-1 1 0 0,0 0-1 0 0,15 3 1 0 0,-19-5 141 0 0,0-1 0 0 0,0 0 0 0 0,0-1 0 0 0,1 1 0 0 0,-1 0 0 0 0,0-1 1 0 0,0 0-1 0 0,0 0 0 0 0,0-1 0 0 0,0 1 0 0 0,0-1 0 0 0,-1 1 0 0 0,1-1 0 0 0,0-1 1 0 0,-1 1-1 0 0,1 0 0 0 0,-1-1 0 0 0,0 1 0 0 0,0-1 0 0 0,0 0 0 0 0,0 0 0 0 0,0-1 0 0 0,-1 1 1 0 0,5-7-1 0 0,3-8 276 0 0,-1 0-1 0 0,0 0 1 0 0,11-37 0 0 0,-11 29-10 0 0,-3 8-67 0 0,-4 12-158 0 0,0-1-1 0 0,0 1 0 0 0,1 0 1 0 0,6-11-1 0 0,-8 15-28 0 0,0 2-18 0 0,0 1 14 0 0,0-1-1 0 0,0 0 1 0 0,-1 0 0 0 0,1 0 0 0 0,0 1 0 0 0,0-1-1 0 0,-1 0 1 0 0,1 0 0 0 0,0 1 0 0 0,0-1-1 0 0,-1 1 1 0 0,1-1 0 0 0,-1 1 0 0 0,1-1-1 0 0,0 2 1 0 0,16 35-48 0 0,16 31-400 0 0,-30-62 400 0 0,1 0 0 0 0,0 0-1 0 0,0-1 1 0 0,1 1-1 0 0,-1-1 1 0 0,1 0 0 0 0,0 0-1 0 0,9 5 1 0 0,-12-8 28 0 0,0-1 0 0 0,0 1 0 0 0,1-1 0 0 0,-1 0 0 0 0,1 0 0 0 0,-1 0 0 0 0,1 0 0 0 0,-1 0 0 0 0,1 0 0 0 0,0-1 0 0 0,-1 1 0 0 0,1-1 0 0 0,0 0 0 0 0,-1 0 0 0 0,1 0 0 0 0,0 0 1 0 0,0 0-1 0 0,-1-1 0 0 0,1 1 0 0 0,0-1 0 0 0,-1 0 0 0 0,1 0 0 0 0,-1 0 0 0 0,1 0 0 0 0,-1 0 0 0 0,1 0 0 0 0,-1-1 0 0 0,0 1 0 0 0,0-1 0 0 0,0 1 0 0 0,3-3 0 0 0,2-4 17 0 0,0 0-1 0 0,0 0 1 0 0,-1-1 0 0 0,0 1-1 0 0,8-18 1 0 0,-11 21 24 0 0,11-24 327 0 0,-2 0-1 0 0,-1-1 1 0 0,-1 0 0 0 0,6-34 0 0 0,6-17 800 0 0,3-30 666 0 0,-25 108-1804 0 0,0 3-14 0 0,1 0 0 0 0,-1 0 1 0 0,0-1-1 0 0,0 1 0 0 0,0 0 1 0 0,0 0-1 0 0,0-1 0 0 0,0 1 1 0 0,0 0-1 0 0,1 0 0 0 0,-1 0 1 0 0,0-1-1 0 0,0 1 0 0 0,0 0 1 0 0,1 0-1 0 0,-1 0 0 0 0,0-1 1 0 0,0 1-1 0 0,0 0 0 0 0,1 0 1 0 0,-1 0-1 0 0,0 0 0 0 0,0 0 1 0 0,1 0-1 0 0,-1 0 0 0 0,0-1 1 0 0,1 1-1 0 0,-1 0 0 0 0,0 0 1 0 0,0 0-1 0 0,1 0 0 0 0,-1 0 1 0 0,0 0-1 0 0,0 0 0 0 0,1 0 1 0 0,-1 0-1 0 0,0 1 0 0 0,0-1 0 0 0,1 0 1 0 0,-1 0-1 0 0,0 0 0 0 0,0 0 1 0 0,1 0-1 0 0,-1 0 0 0 0,0 0 1 0 0,0 1-1 0 0,1-1 0 0 0,-1 0 1 0 0,0 0-1 0 0,0 0 0 0 0,0 1 1 0 0,1-1-1 0 0,-1 0 0 0 0,0 0 1 0 0,0 1-1 0 0,14 9-270 0 0,117 142-2185 0 0,-69-78 1656 0 0,-56-66 727 0 0,22 23-323 0 0,44 70 0 0 0,-66-92 384 0 0,-1 0-1 0 0,0 0 1 0 0,-1 1-1 0 0,0 0 1 0 0,0 0-1 0 0,-1 0 0 0 0,0 0 1 0 0,-1 1-1 0 0,0-1 1 0 0,-1 1-1 0 0,0 0 1 0 0,0-1-1 0 0,-2 12 1 0 0,-1-10 170 0 0,-1-1 0 0 0,0 1 0 0 0,-1-1 0 0 0,0 0 0 0 0,0 0 0 0 0,-2 0 0 0 0,1-1 0 0 0,-14 20 495 0 0,46-55-596 0 0,120-92-172 0 0,-39 33 856 0 0,118-119 1 0 0,-208 184-532 0 0,10-10 459 0 0,34-44 1 0 0,-55 65-558 0 0,-1-1 1 0 0,-1 0-1 0 0,0 0 1 0 0,0 0-1 0 0,-1-1 0 0 0,0 1 1 0 0,0-1-1 0 0,-1 0 1 0 0,0 0-1 0 0,1-17 0 0 0,-3 24-107 0 0,-1 0 0 0 0,0 0 1 0 0,0 1-1 0 0,0-1 0 0 0,0 0 0 0 0,-1 0 0 0 0,1 0 0 0 0,-1 0 0 0 0,1 0 0 0 0,-1 1 0 0 0,0-1 0 0 0,0 0 0 0 0,-1 1 0 0 0,1-1 1 0 0,0 1-1 0 0,-1-1 0 0 0,1 1 0 0 0,-1 0 0 0 0,0-1 0 0 0,0 1 0 0 0,0 0 0 0 0,0 0 0 0 0,0 0 0 0 0,-1 1 0 0 0,1-1 0 0 0,0 0 1 0 0,-1 1-1 0 0,1 0 0 0 0,-1-1 0 0 0,0 1 0 0 0,1 0 0 0 0,-1 0 0 0 0,0 1 0 0 0,0-1 0 0 0,0 1 0 0 0,-3-1 0 0 0,-2 0-9 0 0,-1 1 0 0 0,1-1-1 0 0,0 2 1 0 0,-1-1-1 0 0,1 1 1 0 0,0 1-1 0 0,0-1 1 0 0,0 1 0 0 0,0 1-1 0 0,0-1 1 0 0,-12 7-1 0 0,11-4-26 0 0,0 0 0 0 0,0 0 0 0 0,1 1 0 0 0,-1 0 0 0 0,1 1 0 0 0,0 0 0 0 0,1 0 0 0 0,0 1 0 0 0,0-1 0 0 0,1 2 0 0 0,0-1 0 0 0,0 1 0 0 0,1 0 0 0 0,0 0 0 0 0,0 0 0 0 0,1 1 0 0 0,0-1 0 0 0,1 1 0 0 0,0 0 0 0 0,1 0 0 0 0,0 1 0 0 0,0-1 0 0 0,1 0 0 0 0,1 1 0 0 0,0-1 0 0 0,0 0 0 0 0,1 1 0 0 0,0-1 0 0 0,1 0 0 0 0,0 0 0 0 0,0 0 0 0 0,1 0 0 0 0,8 17 0 0 0,-2-7-32 0 0,0-1 1 0 0,2 0-1 0 0,1-1 0 0 0,0 0 1 0 0,1-1-1 0 0,1-1 1 0 0,0 0-1 0 0,1 0 1 0 0,1-2-1 0 0,1 0 1 0 0,0-1-1 0 0,0 0 1 0 0,1-1-1 0 0,1-1 1 0 0,37 15-1 0 0,-37-19-491 0 0,0-1 0 0 0,1-1 0 0 0,-1 0-1 0 0,1-2 1 0 0,0 0 0 0 0,-1-1 0 0 0,1-2-1 0 0,0 0 1 0 0,0 0 0 0 0,40-8 0 0 0,11-11-5202 0 0,-33 5 595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06.5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200 72 1204 0 0,'28'-30'9856'0'0,"-21"8"-6397"0"0,-7 21-3416 0 0,0 0-1 0 0,0 0 0 0 0,0 1 0 0 0,0-1 0 0 0,0 0 0 0 0,0 1 1 0 0,0-1-1 0 0,0 0 0 0 0,0 0 0 0 0,-1 1 0 0 0,1-1 0 0 0,0 0 0 0 0,-1 1 1 0 0,1-1-1 0 0,0 1 0 0 0,-1-1 0 0 0,1 0 0 0 0,-1 1 0 0 0,1-1 1 0 0,-1 1-1 0 0,1-1 0 0 0,-1 1 0 0 0,1 0 0 0 0,-1-1 0 0 0,0 1 0 0 0,1-1 1 0 0,-1 1-1 0 0,0 0 0 0 0,1 0 0 0 0,-1-1 0 0 0,0 1 0 0 0,1 0 0 0 0,-1 0 1 0 0,-1 0-1 0 0,-8-1 3 0 0,0 1 0 0 0,0 0-1 0 0,0 1 1 0 0,1 0 0 0 0,-1 0 0 0 0,0 1 0 0 0,0 1 0 0 0,1-1 0 0 0,-1 2 0 0 0,1-1-1 0 0,0 1 1 0 0,0 1 0 0 0,0 0 0 0 0,0 0 0 0 0,1 0 0 0 0,0 1 0 0 0,0 1 0 0 0,1-1-1 0 0,-1 1 1 0 0,2 0 0 0 0,-1 1 0 0 0,-7 11 0 0 0,12-15-119 0 0,1 0 0 0 0,-1 1 1 0 0,1-1-1 0 0,0 0 0 0 0,1 1 1 0 0,-1-1-1 0 0,1 1 0 0 0,0-1 1 0 0,0 1-1 0 0,0-1 0 0 0,0 1 0 0 0,1-1 1 0 0,0 1-1 0 0,0-1 0 0 0,0 0 1 0 0,0 1-1 0 0,1-1 0 0 0,0 0 1 0 0,0 0-1 0 0,0 0 0 0 0,0 0 0 0 0,1 0 1 0 0,2 3-1 0 0,10 12-387 0 0,0 0 1 0 0,1-1-1 0 0,19 17 1 0 0,-19-19 269 0 0,54 48-514 0 0,-41-39 521 0 0,-1 2 0 0 0,37 44 0 0 0,-62-67 250 0 0,0 0-1 0 0,0 0 0 0 0,-1 0 0 0 0,0 0 0 0 0,1 0 1 0 0,-2 1-1 0 0,1-1 0 0 0,0 0 0 0 0,-1 1 0 0 0,0 0 1 0 0,0-1-1 0 0,0 1 0 0 0,-1 0 0 0 0,0-1 0 0 0,0 1 0 0 0,-1 9 1 0 0,0-7 74 0 0,-1-1 0 0 0,0 1 0 0 0,0-1 0 0 0,-1 0 0 0 0,1 0 1 0 0,-2 0-1 0 0,1 0 0 0 0,-1 0 0 0 0,1 0 0 0 0,-9 8 0 0 0,-2 0 221 0 0,-1 0 1 0 0,0 0-1 0 0,-1-2 0 0 0,-1 0 0 0 0,0-1 0 0 0,-32 16 0 0 0,28-16-217 0 0,-1-2-1 0 0,-26 9 1 0 0,40-16-706 0 0,1-1 1 0 0,-1 1-1 0 0,0-1 0 0 0,1-1 0 0 0,-16 0 1 0 0,22 0 293 0 0,-1 0 0 0 0,1 0 0 0 0,0 0 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07.5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1605 10 340 0 0,'-1'-9'5507'0'0,"-125"181"1380"0"0,25-33-5543 0 0,-519 556 1651 0 0,249-298-2184 0 0,24-23 218 0 0,309-330-2989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07.3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1 171 2448 0 0,'20'-51'8675'0'0,"6"-30"-1900"0"0,-22 69-5767 0 0,-4 11-919 0 0,0-1 1 0 0,0 1 0 0 0,1 0-1 0 0,-1-1 1 0 0,1 1 0 0 0,-1-1 0 0 0,1 1-1 0 0,-1 0 1 0 0,1-1 0 0 0,0 1-1 0 0,0 0 1 0 0,-1 0 0 0 0,1-1-1 0 0,0 1 1 0 0,0 0 0 0 0,0 0-1 0 0,0 0 1 0 0,1 0 0 0 0,-1 0-1 0 0,2-1 1 0 0,-2 3-81 0 0,0-1 0 0 0,1 1 1 0 0,-1 0-1 0 0,0-1 0 0 0,0 1 0 0 0,0 0 0 0 0,0 0 0 0 0,0 0 0 0 0,0 0 1 0 0,0 0-1 0 0,-1 0 0 0 0,1 0 0 0 0,0 0 0 0 0,0 0 0 0 0,-1 0 0 0 0,1 1 1 0 0,-1-1-1 0 0,1 0 0 0 0,-1 0 0 0 0,1 1 0 0 0,-1-1 0 0 0,0 0 0 0 0,1 3 1 0 0,72 282 301 0 0,-24 9-20 0 0,-36-210-273 0 0,43 364 420 0 0,-51-430-298 0 0,-5-19-138 0 0,0 0 0 0 0,0 0 0 0 0,0 0 0 0 0,0 0 0 0 0,0 0 0 0 0,0 0 0 0 0,0 1 0 0 0,0-1 0 0 0,0 0 0 0 0,0 0 0 0 0,0 0 0 0 0,0 0 0 0 0,0 0 0 0 0,0 0 0 0 0,1 0 0 0 0,-1 0 0 0 0,0 0 0 0 0,0 1 0 0 0,0-1 0 0 0,0 0 0 0 0,0 0 0 0 0,0 0 0 0 0,0 0 0 0 0,0 0 0 0 0,1 0 0 0 0,-1 0 0 0 0,0 0 0 0 0,0 0 0 0 0,0 0 0 0 0,0 0 0 0 0,0 0 0 0 0,0 0 0 0 0,1 0 0 0 0,-1 0 0 0 0,0 0 0 0 0,0 0 0 0 0,0 0 0 0 0,0 0 0 0 0,0 0 0 0 0,0 0 0 0 0,1 0 0 0 0,-1 0 0 0 0,0 0 0 0 0,0 0-1 0 0,0 0 1 0 0,0 0 0 0 0,0 0 0 0 0,0-1 0 0 0,0 1 0 0 0,0 0 0 0 0,1 0 0 0 0,10-27 91 0 0,-9 23-93 0 0,13-40 461 0 0,3 1-1 0 0,1 1 0 0 0,28-44 0 0 0,-26 55-528 0 0,0 0 1 0 0,32-34-1 0 0,-51 63 18 0 0,-1 1 0 0 0,0-1 0 0 0,0 1-1 0 0,1 0 1 0 0,-1-1 0 0 0,1 1 0 0 0,-1 0 0 0 0,1 0 0 0 0,-1 0 0 0 0,1 0 0 0 0,0 0 0 0 0,0 0 0 0 0,-1 0-1 0 0,1 0 1 0 0,0 1 0 0 0,0-1 0 0 0,0 1 0 0 0,0 0 0 0 0,0-1 0 0 0,0 1 0 0 0,0 0 0 0 0,0 0-1 0 0,0 0 1 0 0,0 0 0 0 0,0 1 0 0 0,-1-1 0 0 0,1 0 0 0 0,0 1 0 0 0,0-1 0 0 0,0 1 0 0 0,0 0 0 0 0,0 0-1 0 0,-1 0 1 0 0,1 0 0 0 0,0 0 0 0 0,-1 0 0 0 0,1 0 0 0 0,-1 0 0 0 0,1 1 0 0 0,-1-1 0 0 0,2 3-1 0 0,7 7-154 0 0,-1 1-1 0 0,0 0 0 0 0,-1 0 1 0 0,10 23-1 0 0,-5-11-43 0 0,-3-7 95 0 0,1 2 35 0 0,0 0 0 0 0,1 0 0 0 0,1-1 1 0 0,1-1-1 0 0,0 0 0 0 0,1-1 0 0 0,27 22 0 0 0,-39-36 74 0 0,0 0 0 0 0,1 0 0 0 0,0 0 0 0 0,-1 0 0 0 0,1 0 0 0 0,0-1-1 0 0,0 0 1 0 0,0 1 0 0 0,0-2 0 0 0,0 1 0 0 0,0 0 0 0 0,0-1 0 0 0,0 0-1 0 0,0 0 1 0 0,0 0 0 0 0,1 0 0 0 0,5-2 0 0 0,-4 1-18 0 0,1-2 0 0 0,-1 1-1 0 0,0-1 1 0 0,0 0 0 0 0,0 0 0 0 0,0 0 0 0 0,-1-1 0 0 0,1 0 0 0 0,9-9-1 0 0,-1-1 85 0 0,-1-1-1 0 0,0-1 0 0 0,-2 0 0 0 0,1 0 0 0 0,-2-2 0 0 0,11-22 0 0 0,27-55 1055 0 0,-47 93-881 0 0,7 48 71 0 0,-5-29-376 0 0,0-1 0 0 0,1 1 0 0 0,1-1 0 0 0,1 0 0 0 0,0-1 0 0 0,1 1 0 0 0,0-1 0 0 0,2-1 0 0 0,-1 1 1 0 0,2-1-1 0 0,0-1 0 0 0,1 0 0 0 0,13 13 0 0 0,-22-24-262 0 0,1 0 0 0 0,0 0 0 0 0,-1 0 0 0 0,1 0 0 0 0,0-1 0 0 0,0 1 1 0 0,7 2-1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07.6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 30 2512 0 0,'-9'-11'2256'0'0,"-1"6"-811"0"0,0 0 291 0 0,-3 0-1232 0 0,-3 1-536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08.0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437 67 3008 0 0,'-3'-5'1494'0'0,"-14"-28"5648"0"0,8 21-5952 0 0,7 10-1030 0 0,-1 0 1 0 0,1 1-1 0 0,0-1 0 0 0,0 1 0 0 0,-1-1 0 0 0,1 1 1 0 0,-1 0-1 0 0,1 0 0 0 0,-1 0 0 0 0,1 0 1 0 0,-1 1-1 0 0,0-1 0 0 0,0 1 0 0 0,1-1 1 0 0,-1 1-1 0 0,0 0 0 0 0,1 0 0 0 0,-1 0 1 0 0,-5 1-1 0 0,-4 2-41 0 0,0 0 1 0 0,0 1 0 0 0,1 0-1 0 0,-1 1 1 0 0,1 0-1 0 0,0 1 1 0 0,0 0 0 0 0,0 1-1 0 0,1 0 1 0 0,0 1-1 0 0,1 0 1 0 0,0 0-1 0 0,0 1 1 0 0,-12 16 0 0 0,-1 3-16 0 0,1 0 1 0 0,2 1 0 0 0,1 1 0 0 0,-17 37-1 0 0,22-35-60 0 0,2 1-1 0 0,0 0 1 0 0,2 1-1 0 0,2 0 1 0 0,1 0-1 0 0,2 1 0 0 0,1-1 1 0 0,2 1-1 0 0,1 0 1 0 0,9 62-1 0 0,10 19-259 0 0,64 208 1 0 0,-54-223 19 0 0,-22-78 72 0 0,12 44-39 0 0,10 70-1 0 0,-26-115-564 0 0,0 0-1 0 0,-2 0 0 0 0,-1 0 0 0 0,0 1 1 0 0,-2-1-1 0 0,-1 0 0 0 0,-7 30 0 0 0,9-47-113 0 0,0-1 0 0 0,-1 1-1 0 0,0 0 1 0 0,0-1-1 0 0,-5 8 1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08.4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1315 1188 0 0,'-6'-16'2278'0'0,"0"-1"0"0"0,1 0 0 0 0,-5-25 0 0 0,8 28-1251 0 0,0 1-1 0 0,2-1 1 0 0,-1 1-1 0 0,4-24 1 0 0,-1 25-744 0 0,0 1 1 0 0,1-1 0 0 0,0 1-1 0 0,1 0 1 0 0,0 0 0 0 0,1 0 0 0 0,0 0-1 0 0,1 1 1 0 0,0 0 0 0 0,0 0-1 0 0,1 0 1 0 0,1 1 0 0 0,14-15-1 0 0,-1 6-438 0 0,0 0-1 0 0,2 2 0 0 0,-1 0 0 0 0,2 2 1 0 0,0 0-1 0 0,47-18 0 0 0,161-41-9477 0 0,-219 70 8779 0 0,37-11-4569 0 0</inkml:trace>
  <inkml:trace contextRef="#ctx0" brushRef="#br0" timeOffset="1">1223 229 1812 0 0,'-4'-73'10380'0'0,"-11"-37"-2771"0"0,11 99-7016 0 0,0-23 514 0 0,-14 51-1270 0 0,6 15-365 0 0,1 0 1 0 0,2 0-1 0 0,1 1 1 0 0,1 0-1 0 0,-3 60 0 0 0,7-25 286 0 0,2 1 0 0 0,4 0 0 0 0,3-1-1 0 0,2 1 1 0 0,31 112 0 0 0,-34-163 260 0 0,0 0 0 0 0,2 0 0 0 0,0 0 0 0 0,12 20 1 0 0,-14-30-382 0 0,0-1 0 0 0,1 1 0 0 0,-1-1 0 0 0,11 9 0 0 0,-13-12-310 0 0,1-1 0 0 0,0 0 0 0 0,0 0 0 0 0,1 0-1 0 0,-1-1 1 0 0,0 1 0 0 0,1-1 0 0 0,-1 0 0 0 0,6 1 0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08.8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124 175 1920 0 0,'-23'-6'3631'0'0,"5"1"-815"0"0,1 0-1 0 0,0 0 1 0 0,-19-10 0 0 0,36 15-2697 0 0,-1 0 0 0 0,0-1 0 0 0,0 1 0 0 0,1 0-1 0 0,-1-1 1 0 0,1 1 0 0 0,-1-1 0 0 0,-2-1 475 0 0,3 1-475 0 0,-1 1 0 0 0,1-1 0 0 0,-1 1 0 0 0,1-1 0 0 0,0 0 0 0 0,-1 1-1 0 0,1-1 1 0 0,0 0 0 0 0,0 1 0 0 0,-1-1 0 0 0,1 0 0 0 0,0 0 0 0 0,0 1-1 0 0,0-3 1 0 0,0 2-33 0 0,1 0-1 0 0,-1 0 1 0 0,1 0 0 0 0,0 0-1 0 0,-1 0 1 0 0,1 0-1 0 0,0 0 1 0 0,-1 0 0 0 0,1 0-1 0 0,0 0 1 0 0,0 0-1 0 0,0 1 1 0 0,0-1-1 0 0,2-1 1 0 0,38-18 448 0 0,-41 20-526 0 0,46-15-780 0 0,0 2 0 0 0,71-10 0 0 0,27 4-4095 0 0,-55 8-1065 0 0,-47 5-517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12.6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0 480 0 0,'-33'4'10438'0'0,"20"5"-8109"0"0,14-4-2021 0 0,0 0 1 0 0,0 0-1 0 0,0 0 0 0 0,1 0 0 0 0,0 0 0 0 0,0 0 0 0 0,0-1 0 0 0,1 1 1 0 0,-1-1-1 0 0,1 1 0 0 0,5 6 0 0 0,45 48 616 0 0,-46-51-751 0 0,132 126 442 0 0,163 122-1 0 0,-205-178-499 0 0,113 105-20 0 0,-77-54-50 0 0,-66-59-253 0 0,-66-69 92 0 0,3 3 826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13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752 22 732 0 0,'0'0'8365'0'0,"-7"18"-5222"0"0,-7-13-2873 0 0,0 0 0 0 0,0-1 0 0 0,-1-1 0 0 0,1-1 0 0 0,-1 0 0 0 0,-18 0 0 0 0,-12 3 35 0 0,-20 0 618 0 0,0-3 0 0 0,0-3 0 0 0,0-3-1 0 0,-125-23 1 0 0,171 23-449 0 0,1-1 0 0 0,0-1-1 0 0,-20-10 1 0 0,37 15-202 0 0,-3 0-79 0 0,-14-7 349 0 0,17 8-541 0 0,1-1-1 0 0,0 1 1 0 0,-1 0 0 0 0,1 0 0 0 0,-1 0 0 0 0,1 0 0 0 0,0 0-1 0 0,-1 0 1 0 0,1 0 0 0 0,-1 0 0 0 0,1 0 0 0 0,0 0 0 0 0,-1 0-1 0 0,1 0 1 0 0,-1 0 0 0 0,1 0 0 0 0,0 0 0 0 0,-1 0 0 0 0,1 0 0 0 0,0 0-1 0 0,-1 1 1 0 0,1-1 0 0 0,0 0 0 0 0,-1 0 0 0 0,1 0 0 0 0,0 1-1 0 0,-1-1 1 0 0,1 0 0 0 0,0 0 0 0 0,-1 1 0 0 0,1-1 0 0 0,0 0-1 0 0,0 1 1 0 0,-1-1 0 0 0,1 0 0 0 0,0 1 0 0 0,0-1 0 0 0,0 0 0 0 0,0 1-1 0 0,0-1 1 0 0,-1 1 0 0 0,1 16 4 0 0,0 0 0 0 0,1 0 1 0 0,0 0-1 0 0,1 0 0 0 0,8 28 0 0 0,-2-9 27 0 0,66 256 388 0 0,-23-108 68 0 0,-2 9 581 0 0,-43-167-822 0 0,-4-12 83 0 0,1-1 1 0 0,9 24 0 0 0,-11-35-245 0 0,-1 6 308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15.0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1249 0 652 0 0,'0'0'12805'0'0,"-14"5"-12330"0"0,-102 75 646 0 0,5 5 0 0 0,-176 173 1 0 0,-61 97-6 0 0,331-337-1056 0 0,-48 44 55 0 0,-2-3 0 0 0,-109 74 0 0 0,137-110 21 0 0,37-22-80 0 0,-4 4 90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15.7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66 2188 0 0,'5'-12'3759'0'0,"15"-41"6685"0"0,-19 61-9817 0 0,-3 12-105 0 0,-1 1 0 0 0,0-1 0 0 0,-7 22 0 0 0,-3 19 86 0 0,-63 299 2625 0 0,74-352-3142 0 0,-3 10 148 0 0,1 0-1 0 0,0 1 1 0 0,1 0-1 0 0,1 0 1 0 0,1 0-1 0 0,2 25 1 0 0,-1-43-200 0 0,1 0 1 0 0,-1 0 0 0 0,1 0 0 0 0,-1 0 0 0 0,1 0 0 0 0,-1-1 0 0 0,1 1 0 0 0,0 0-1 0 0,-1 0 1 0 0,1 0 0 0 0,0 0 0 0 0,-1-1 0 0 0,1 1 0 0 0,0 0 0 0 0,0-1-1 0 0,0 1 1 0 0,0 0 0 0 0,0-1 0 0 0,0 1 0 0 0,0-1 0 0 0,0 0 0 0 0,0 1 0 0 0,0-1-1 0 0,0 0 1 0 0,0 1 0 0 0,2-1 0 0 0,31 0 398 0 0,101-24-324 0 0,157-51 0 0 0,-229 58-140 0 0,168-49-648 0 0,-229 65 422 0 0,19-1-2048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19.5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39 221 1952 0 0,'-4'-12'1706'0'0,"0"-1"-1"0"0,1 1 1 0 0,0-1-1 0 0,1 0 0 0 0,-1-20 1 0 0,2 16-177 0 0,-1 0 1 0 0,-5-20 0 0 0,5 30-766 0 0,0 1-397 0 0,0 0 0 0 0,1 0-1 0 0,0 0 1 0 0,0 0 0 0 0,0-10 664 0 0,1 36-729 0 0,7 31-41 0 0,3-1-1 0 0,17 53 1 0 0,-14-55-134 0 0,43 172 280 0 0,76 264-270 0 0,-114-418 694 0 0,-17-64-475 0 0,3-13-252 0 0,-8-75-28 0 0,17-44 51 0 0,-9 112-175 0 0,0 0-1 0 0,1 0 0 0 0,1 0 1 0 0,1 0-1 0 0,9-16 1 0 0,-14 30 3 0 0,0 0 0 0 0,1 0 0 0 0,-1 0 0 0 0,1 0 1 0 0,0 1-1 0 0,0-1 0 0 0,0 1 0 0 0,1 0 0 0 0,-1 0 0 0 0,1 0 1 0 0,0 0-1 0 0,0 1 0 0 0,0 0 0 0 0,0-1 0 0 0,0 1 0 0 0,7-2 0 0 0,-5 3-45 0 0,1-1-1 0 0,-1 1 1 0 0,1 0-1 0 0,0 1 1 0 0,-1 0-1 0 0,1 0 1 0 0,0 0-1 0 0,-1 1 0 0 0,1 0 1 0 0,9 2-1 0 0,-3 1-46 0 0,1 1 0 0 0,-1 0 0 0 0,-1 0 0 0 0,1 1 0 0 0,-1 1 0 0 0,0 0 0 0 0,0 1 0 0 0,-1 0 0 0 0,0 1 0 0 0,13 13 0 0 0,-14-10 87 0 0,0 0 1 0 0,-1 0 0 0 0,-1 1 0 0 0,0 0-1 0 0,-1 0 1 0 0,0 1 0 0 0,-1 0 0 0 0,-1 0-1 0 0,0 0 1 0 0,-1 1 0 0 0,0 0 0 0 0,-2 0-1 0 0,1 0 1 0 0,-1 19 0 0 0,-1-26 80 0 0,-1 0 0 0 0,-1 0 1 0 0,0 0-1 0 0,0-1 0 0 0,0 1 1 0 0,-1 0-1 0 0,0-1 0 0 0,0 1 1 0 0,-1-1-1 0 0,0 0 0 0 0,0 0 1 0 0,-1 0-1 0 0,0 0 0 0 0,0-1 0 0 0,-1 1 1 0 0,0-1-1 0 0,0 0 0 0 0,0 0 1 0 0,-1-1-1 0 0,1 0 0 0 0,-1 0 1 0 0,-1 0-1 0 0,1-1 0 0 0,-1 1 1 0 0,0-2-1 0 0,1 1 0 0 0,-2-1 1 0 0,1 0-1 0 0,-9 2 0 0 0,6-2-43 0 0,-1 0-1 0 0,0-1 1 0 0,0-1-1 0 0,-1 0 0 0 0,1-1 1 0 0,0 0-1 0 0,0 0 1 0 0,0-1-1 0 0,-21-5 1 0 0,22 4-519 0 0,0-1 0 0 0,0-1 1 0 0,0 1-1 0 0,0-2 0 0 0,1 1 1 0 0,-12-8-1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08.0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590 22 1556 0 0,'6'-8'6837'0'0,"-6"7"-6689"0"0,-3-1 76 0 0,0 1 0 0 0,0-1 1 0 0,-1 1-1 0 0,1-1 0 0 0,-1 1 0 0 0,1 0 1 0 0,-1 0-1 0 0,1 1 0 0 0,-1-1 0 0 0,0 1 1 0 0,-6 0-1 0 0,-43 1 412 0 0,48-1-616 0 0,-20 2 168 0 0,0 2 1 0 0,0 0-1 0 0,-43 13 1 0 0,55-13-148 0 0,-1 1 0 0 0,1 1-1 0 0,1 0 1 0 0,-1 1 0 0 0,1 0 0 0 0,0 0 0 0 0,1 2-1 0 0,-12 9 1 0 0,19-14-64 0 0,0 0 0 0 0,1 1 0 0 0,-1-1 0 0 0,1 0-1 0 0,0 1 1 0 0,0 0 0 0 0,0 0 0 0 0,1 0 0 0 0,0 0 0 0 0,0 0-1 0 0,0 0 1 0 0,0 1 0 0 0,1-1 0 0 0,0 0 0 0 0,0 1 0 0 0,1-1-1 0 0,-1 1 1 0 0,1 0 0 0 0,1-1 0 0 0,-1 1 0 0 0,1-1 0 0 0,-1 1-1 0 0,2-1 1 0 0,-1 1 0 0 0,1-1 0 0 0,1 5 0 0 0,7 14-181 0 0,1-2 1 0 0,1 1-1 0 0,1-2 1 0 0,23 31-1 0 0,-12-17 184 0 0,4 5-48 0 0,-14-21 85 0 0,-1-1 0 0 0,-1 1 0 0 0,0 1-1 0 0,-2 0 1 0 0,15 40 0 0 0,-24-56 33 0 0,-1-1-1 0 0,1 0 1 0 0,0 0 0 0 0,-1 1 0 0 0,0-1-1 0 0,0 0 1 0 0,0 1 0 0 0,0-1-1 0 0,-1 0 1 0 0,1 1 0 0 0,-1-1 0 0 0,0 0-1 0 0,0 0 1 0 0,0 0 0 0 0,0 0-1 0 0,0 0 1 0 0,-3 4 0 0 0,1-3 31 0 0,0 1 0 0 0,-1-1-1 0 0,0 1 1 0 0,0-1 0 0 0,0 0 0 0 0,0-1 0 0 0,0 1 0 0 0,-1-1 0 0 0,-6 4 0 0 0,-3 0 69 0 0,0 0 0 0 0,0-1 0 0 0,0-1 0 0 0,-1 0 0 0 0,0-1 0 0 0,-23 3 0 0 0,10-4-7 0 0,0 0 0 0 0,-39-3 0 0 0,59 0-447 0 0,0 0 1 0 0,1-1 0 0 0,-1 0-1 0 0,1 0 1 0 0,-1-1 0 0 0,1 0-1 0 0,0-1 1 0 0,0 1 0 0 0,0-2-1 0 0,0 1 1 0 0,0-1 0 0 0,0 1-1 0 0,-10-10 1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20.0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69 426 992 0 0,'0'0'8489'0'0,"28"-20"-2819"0"0,-27 20-5652 0 0,29-13 367 0 0,-1-1 0 0 0,0-1 0 0 0,-1-2 0 0 0,33-25 0 0 0,-54 37-238 0 0,-1-1-1 0 0,0 1 0 0 0,0-1 1 0 0,0 0-1 0 0,-1 0 0 0 0,0-1 1 0 0,0 0-1 0 0,-1 0 0 0 0,0 0 0 0 0,0 0 1 0 0,-1 0-1 0 0,0-1 0 0 0,0 0 1 0 0,0 0-1 0 0,-1 0 0 0 0,0 0 0 0 0,-1 0 1 0 0,0 0-1 0 0,0 0 0 0 0,-1 0 1 0 0,0-1-1 0 0,-2-15 0 0 0,1 18-95 0 0,-1 0 1 0 0,0 0-1 0 0,0 0 0 0 0,0 1 0 0 0,-1-1 0 0 0,0 0 0 0 0,0 1 1 0 0,0 0-1 0 0,-1 0 0 0 0,0 0 0 0 0,0 0 0 0 0,0 0 0 0 0,0 1 1 0 0,-1-1-1 0 0,0 1 0 0 0,0 1 0 0 0,0-1 0 0 0,0 1 0 0 0,-1 0 1 0 0,-9-5-1 0 0,8 5-28 0 0,-1 0 1 0 0,0 0-1 0 0,0 1 1 0 0,0 0-1 0 0,0 0 1 0 0,0 1-1 0 0,0 0 1 0 0,0 0-1 0 0,-1 1 1 0 0,1 0-1 0 0,0 0 0 0 0,0 1 1 0 0,-1 0-1 0 0,1 1 1 0 0,-9 3-1 0 0,10-3 18 0 0,-1 1 0 0 0,1 0 0 0 0,0 1 0 0 0,0 0 0 0 0,0 0 0 0 0,1 0 0 0 0,-1 1 0 0 0,1 0 0 0 0,0 0 0 0 0,1 0 0 0 0,-1 1 0 0 0,1 0 0 0 0,0 0 0 0 0,0 1 0 0 0,-3 6 0 0 0,4-5-17 0 0,0 0 1 0 0,1 1 0 0 0,0-1 0 0 0,1 1 0 0 0,0-1-1 0 0,0 1 1 0 0,1 0 0 0 0,0 0 0 0 0,0 0-1 0 0,1 0 1 0 0,0-1 0 0 0,1 1 0 0 0,2 11-1 0 0,1 0-12 0 0,1 0-1 0 0,1-1 0 0 0,1 0 0 0 0,0 0 0 0 0,2 0 0 0 0,0-1 0 0 0,1-1 1 0 0,0 1-1 0 0,2-2 0 0 0,17 21 0 0 0,-13-19-134 0 0,1 0 0 0 0,0-1 0 0 0,2-1 0 0 0,0-1 0 0 0,0 0 0 0 0,2-2 0 0 0,-1 0 0 0 0,31 13 0 0 0,-38-21-396 0 0,0 0 0 0 0,1-1 0 0 0,-1-1 0 0 0,1 0 1 0 0,0-1-1 0 0,0 0 0 0 0,0-1 0 0 0,0-1 0 0 0,28-2 0 0 0,-29 0-759 0 0,0 0 0 0 0,-1-1-1 0 0,1 0 1 0 0,-1-1 0 0 0,0-1-1 0 0,20-9 1 0 0,-7-2-4108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20.4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99 119 1620 0 0,'-54'-68'12430'0'0,"15"17"-7633"0"0,35 85-4467 0 0,3 9-269 0 0,1 0 0 0 0,3 0 1 0 0,1-1-1 0 0,3 1 0 0 0,1-1 0 0 0,21 65 0 0 0,-11-57-40 0 0,1-1 1 0 0,3-1-1 0 0,2-1 0 0 0,1-1 0 0 0,33 43 0 0 0,-40-66-292 0 0,0 0 0 0 0,28 27 0 0 0,4-11-2498 0 0,3-12-5248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20.8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56 238 4136 0 0,'-14'-1'2961'0'0,"11"1"-2365"0"0,0 0 0 0 0,-1 0 0 0 0,1 0 0 0 0,0-1 0 0 0,0 1 0 0 0,0-1 0 0 0,0 0 0 0 0,0 0 0 0 0,0 0 0 0 0,-4-2 0 0 0,7 2-539 0 0,-1 1 1 0 0,1-1 0 0 0,-1 1 0 0 0,1-1 0 0 0,0 1-1 0 0,0-1 1 0 0,-1 0 0 0 0,1 1 0 0 0,0-1-1 0 0,0 1 1 0 0,0-1 0 0 0,0 0 0 0 0,-1 1 0 0 0,1-1-1 0 0,0 0 1 0 0,0 1 0 0 0,0-1 0 0 0,0 1-1 0 0,1-1 1 0 0,-1 0 0 0 0,0 1 0 0 0,0-1 0 0 0,0 0-1 0 0,0 1 1 0 0,1-1 0 0 0,-1 1 0 0 0,0-1 0 0 0,0 1-1 0 0,1-1 1 0 0,-1 0 0 0 0,1 1 0 0 0,-1-1-1 0 0,0 1 1 0 0,1 0 0 0 0,-1-1 0 0 0,1 1 0 0 0,-1-1-1 0 0,1 1 1 0 0,-1 0 0 0 0,2-1 0 0 0,19-18 540 0 0,11-1-1005 0 0,2 0 1 0 0,0 2 0 0 0,1 2 0 0 0,63-21 0 0 0,153-29-8554 0 0,-243 64 8531 0 0,27-5-2367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21.2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40 924 0 0,'5'-12'16616'0'0,"-14"24"-15578"0"0,-9 21-732 0 0,13-19-197 0 0,0 1 1 0 0,1 0-1 0 0,1 0 1 0 0,0 0-1 0 0,1 1 1 0 0,0-1-1 0 0,2 1 0 0 0,0-1 1 0 0,0 1-1 0 0,2-1 1 0 0,2 17-1 0 0,-2-23-151 0 0,1 0-1 0 0,-1 0 0 0 0,1 0 0 0 0,1 0 0 0 0,0 0 0 0 0,0-1 1 0 0,1 1-1 0 0,-1-1 0 0 0,2 0 0 0 0,-1-1 0 0 0,1 1 1 0 0,1-1-1 0 0,-1 0 0 0 0,1-1 0 0 0,0 1 0 0 0,1-1 1 0 0,-1-1-1 0 0,1 0 0 0 0,13 7 0 0 0,-15-9-82 0 0,-1-1 0 0 0,1 0 0 0 0,0-1-1 0 0,-1 1 1 0 0,1-1 0 0 0,0 0 0 0 0,0 0 0 0 0,0-1-1 0 0,0 0 1 0 0,0 0 0 0 0,0 0 0 0 0,0-1 0 0 0,7-1 0 0 0,-9 1 92 0 0,0 0 0 0 0,0-1 1 0 0,0 1-1 0 0,0-1 0 0 0,-1 0 1 0 0,1 0-1 0 0,0 0 1 0 0,-1 0-1 0 0,0 0 0 0 0,1-1 1 0 0,-1 0-1 0 0,0 1 0 0 0,-1-1 1 0 0,1 0-1 0 0,0-1 1 0 0,-1 1-1 0 0,0 0 0 0 0,1-1 1 0 0,-1 1-1 0 0,2-6 1 0 0,14-60 702 0 0,-5 18 81 0 0,-13 49-708 0 0,11 4-17 0 0,0-1 0 0 0,0 2-1 0 0,0 0 1 0 0,0 0-1 0 0,0 1 1 0 0,-1 0 0 0 0,0 1-1 0 0,17 10 1 0 0,23 10-63 0 0,-36-20 45 0 0,0 0 1 0 0,0-1-1 0 0,0 0 1 0 0,1-1-1 0 0,-1-1 1 0 0,1 0-1 0 0,27 0 1 0 0,-38-2-7 0 0,0 0 0 0 0,-1-1 0 0 0,1 1 0 0 0,-1-1 0 0 0,1 1 0 0 0,0-1 1 0 0,-1 0-1 0 0,1-1 0 0 0,-1 1 0 0 0,0 0 0 0 0,1-1 0 0 0,-1 0 0 0 0,0 0 0 0 0,0 0 0 0 0,0 0 0 0 0,0 0 0 0 0,-1-1 0 0 0,1 1 1 0 0,0-1-1 0 0,-1 0 0 0 0,0 0 0 0 0,0 0 0 0 0,0 0 0 0 0,0 0 0 0 0,0 0 0 0 0,0 0 0 0 0,-1-1 0 0 0,0 1 0 0 0,1 0 0 0 0,-1-1 0 0 0,-1 0 1 0 0,1 1-1 0 0,0-1 0 0 0,-1 1 0 0 0,0-1 0 0 0,0 0 0 0 0,0-3 0 0 0,-1-9 31 0 0,0 0 0 0 0,-1 1 1 0 0,-1-1-1 0 0,0 0 0 0 0,-2 1 0 0 0,-6-19 0 0 0,-1 6-197 0 0,-1 0-1 0 0,-22-34 1 0 0,31 57-885 0 0,-1-4-416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21.6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0 215 1212 0 0,'7'10'7281'0'0,"-5"-9"-7011"0"0,0 0 0 0 0,-1 1 0 0 0,1-1 0 0 0,0 0 0 0 0,0-1 0 0 0,0 1 0 0 0,0 0 0 0 0,0 0 0 0 0,0-1 0 0 0,0 1-1 0 0,0-1 1 0 0,0 0 0 0 0,0 0 0 0 0,0 0 0 0 0,0 0 0 0 0,0 0 0 0 0,0 0 0 0 0,0 0 0 0 0,4-1 0 0 0,44-13 890 0 0,-43 12-1139 0 0,13-5 51 0 0,1-1 0 0 0,-1-2 0 0 0,-1 0 0 0 0,0 0 0 0 0,18-15 0 0 0,14-15 2687 0 0,-49 37-2465 0 0,0-1 0 0 0,0 1 0 0 0,0 0 1 0 0,0-1-1 0 0,-1 1 0 0 0,1-1 0 0 0,-1 0 0 0 0,0 1 1 0 0,0-1-1 0 0,1-7 0 0 0,-2 8-258 0 0,-1 1 0 0 0,1-1 0 0 0,-1 0 0 0 0,1 1-1 0 0,-1-1 1 0 0,0 0 0 0 0,0 1 0 0 0,0-1 0 0 0,-1 1 0 0 0,1 0 0 0 0,-1-1 0 0 0,1 1 0 0 0,-1 0 0 0 0,0 0-1 0 0,1 0 1 0 0,-1 0 0 0 0,0 0 0 0 0,0 0 0 0 0,-1 1 0 0 0,-2-3 0 0 0,1 2-24 0 0,-1 0 1 0 0,1 1-1 0 0,-1-1 1 0 0,1 1-1 0 0,-1 0 1 0 0,0 0-1 0 0,0 0 1 0 0,1 1-1 0 0,-1-1 1 0 0,-9 2 0 0 0,0 0-34 0 0,1 1 1 0 0,-1 1 0 0 0,1 0 0 0 0,0 1 0 0 0,0 0 0 0 0,0 1 0 0 0,-20 11 0 0 0,27-13 13 0 0,-1 1 0 0 0,1 0 0 0 0,0 1 1 0 0,0-1-1 0 0,0 1 0 0 0,1 0 0 0 0,0 1 0 0 0,0-1 0 0 0,0 1 0 0 0,1 0 0 0 0,-1 1 0 0 0,2-1 0 0 0,-1 1 0 0 0,1-1 0 0 0,-4 11 0 0 0,5-10-4 0 0,1-1-1 0 0,0 1 1 0 0,0 0 0 0 0,0 0 0 0 0,1 0-1 0 0,0 0 1 0 0,1 0 0 0 0,-1-1-1 0 0,1 1 1 0 0,1 0 0 0 0,-1 0-1 0 0,1-1 1 0 0,0 1 0 0 0,1-1 0 0 0,-1 1-1 0 0,7 10 1 0 0,3 2-179 0 0,1-1 0 0 0,1 0-1 0 0,0-1 1 0 0,1-1 0 0 0,0 0 0 0 0,2-1 0 0 0,0-1 0 0 0,0 0-1 0 0,1-1 1 0 0,1-1 0 0 0,27 13 0 0 0,-27-16-572 0 0,1-1-1 0 0,0 0 1 0 0,0-1 0 0 0,1-1 0 0 0,-1-1-1 0 0,1-1 1 0 0,24 1 0 0 0,12-7-5068 0 0,-30-2 516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22.3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1 411 48 0 0,'41'-32'10470'0'0,"-7"11"-6980"0"0,46-17-271 0 0,-59 30-3650 0 0,0-2 0 0 0,-1 0 0 0 0,0-1 0 0 0,-1-1 0 0 0,0-1 0 0 0,20-19 0 0 0,-24 18 305 0 0,-1-1 0 0 0,19-25 0 0 0,-30 35 450 0 0,1 0 1 0 0,-1-1 0 0 0,0 1-1 0 0,0-1 1 0 0,0 0 0 0 0,-1 0 0 0 0,0 0-1 0 0,0 0 1 0 0,-1-1 0 0 0,0 1 0 0 0,1-12-1 0 0,-2 17-287 0 0,0 0 0 0 0,0-1-1 0 0,0 1 1 0 0,0 0 0 0 0,-1 0-1 0 0,1 0 1 0 0,0 0 0 0 0,-1 0 0 0 0,1 0-1 0 0,-1 0 1 0 0,1 0 0 0 0,-1 0-1 0 0,0 0 1 0 0,1 0 0 0 0,-1 0-1 0 0,0 1 1 0 0,0-1 0 0 0,0 0-1 0 0,1 0 1 0 0,-1 1 0 0 0,0-1 0 0 0,0 0-1 0 0,0 1 1 0 0,0-1 0 0 0,0 1-1 0 0,0-1 1 0 0,0 1 0 0 0,0 0-1 0 0,0-1 1 0 0,0 1 0 0 0,-1 0-1 0 0,1 0 1 0 0,0 0 0 0 0,0 0 0 0 0,-1 0-1 0 0,-5-1 12 0 0,1 1-1 0 0,-1 1 1 0 0,1-1-1 0 0,-13 3 0 0 0,3 2-30 0 0,0 0 0 0 0,1 0 0 0 0,-1 2 0 0 0,1 0-1 0 0,1 0 1 0 0,-1 2 0 0 0,1 0 0 0 0,1 0-1 0 0,0 1 1 0 0,0 1 0 0 0,-19 21 0 0 0,27-28-39 0 0,2 1 1 0 0,-1-1-1 0 0,0 1 0 0 0,1 0 1 0 0,0 0-1 0 0,0 0 0 0 0,1 1 1 0 0,-1-1-1 0 0,1 1 1 0 0,0-1-1 0 0,1 1 0 0 0,-1 0 1 0 0,1 0-1 0 0,0 0 0 0 0,1 0 1 0 0,-1 0-1 0 0,1 0 0 0 0,0-1 1 0 0,1 1-1 0 0,-1 0 1 0 0,1 0-1 0 0,1 0 0 0 0,-1 0 1 0 0,1 0-1 0 0,0-1 0 0 0,0 1 1 0 0,0-1-1 0 0,1 0 1 0 0,0 1-1 0 0,7 8 0 0 0,-2-3-93 0 0,1 0 0 0 0,0 0 0 0 0,1-1-1 0 0,0-1 1 0 0,1 0 0 0 0,0 0-1 0 0,0-1 1 0 0,1 0 0 0 0,0-1 0 0 0,0-1-1 0 0,0 1 1 0 0,19 4 0 0 0,-14-5-61 0 0,2-1 0 0 0,-1-1 0 0 0,0-1 0 0 0,1-1 0 0 0,-1 0 0 0 0,1-1 0 0 0,0-2 0 0 0,0 1-1 0 0,-1-2 1 0 0,1-1 0 0 0,-1 0 0 0 0,0-1 0 0 0,0-1 0 0 0,0-1 0 0 0,0 0 0 0 0,-1-1 0 0 0,26-16 0 0 0,-29 15 622 0 0,-1-2 0 0 0,0 0 0 0 0,0 0 0 0 0,-1-1 0 0 0,0-1 0 0 0,-1 0 0 0 0,16-23 0 0 0,38-77 3461 0 0,-42 64-3028 0 0,-19 39-845 0 0,0-1 0 0 0,1 1 1 0 0,0 0-1 0 0,0 1 1 0 0,1-1-1 0 0,0 1 0 0 0,12-13 1 0 0,-16 20-86 0 0,0-1 0 0 0,0 1 0 0 0,0-1 0 0 0,0 1 0 0 0,1 0 1 0 0,-1 0-1 0 0,1 0 0 0 0,-1 0 0 0 0,1 1 0 0 0,-1-1 0 0 0,1 1 0 0 0,-1-1 0 0 0,1 1 1 0 0,-1 0-1 0 0,1 0 0 0 0,0 0 0 0 0,-1 0 0 0 0,1 1 0 0 0,-1-1 0 0 0,1 1 0 0 0,-1 0 0 0 0,1-1 1 0 0,-1 1-1 0 0,1 0 0 0 0,-1 0 0 0 0,0 1 0 0 0,5 2 0 0 0,-1 0-60 0 0,1 0 0 0 0,-1 0 0 0 0,0 1 0 0 0,0 0 0 0 0,-1 0 0 0 0,0 1 0 0 0,0 0 0 0 0,6 8 0 0 0,-2 0 57 0 0,0 0 1 0 0,-1 1 0 0 0,0 1 0 0 0,-1-1 0 0 0,-1 1 0 0 0,-1 0-1 0 0,0 1 1 0 0,-1-1 0 0 0,-1 1 0 0 0,0 0 0 0 0,0 17-1 0 0,-4-30 52 0 0,-5 20-516 0 0,-1-26-271 0 0,4 0 911 0 0,1-1-187 0 0,1 1-1 0 0,0-1 1 0 0,0 0 0 0 0,0 1-1 0 0,0-1 1 0 0,0 0 0 0 0,0 0-1 0 0,1 0 1 0 0,-1 0 0 0 0,1 0-1 0 0,0 1 1 0 0,0-7 0 0 0,1-8 92 0 0,1 1 0 0 0,0-1 0 0 0,1 0 0 0 0,1 1 0 0 0,0 0 0 0 0,1 0 0 0 0,1 0 0 0 0,1 1 0 0 0,0 0 0 0 0,1 0 0 0 0,0 0 1 0 0,1 1-1 0 0,1 1 0 0 0,0-1 0 0 0,1 2 0 0 0,0-1 0 0 0,22-17 0 0 0,-28 27 16 0 0,0-1 1 0 0,0 1-1 0 0,1 0 1 0 0,-1 1-1 0 0,1-1 1 0 0,0 1-1 0 0,0 0 1 0 0,0 0-1 0 0,-1 1 1 0 0,2-1-1 0 0,-1 1 1 0 0,0 1-1 0 0,0-1 1 0 0,0 1-1 0 0,7 1 1 0 0,-3 0-14 0 0,-1 1 0 0 0,0 0 0 0 0,0 1-1 0 0,0 0 1 0 0,0 0 0 0 0,0 1 0 0 0,-1 0 0 0 0,16 11 0 0 0,-2 1-21 0 0,0 1 0 0 0,-2 1-1 0 0,0 1 1 0 0,-1 1 0 0 0,28 39-1 0 0,-12-6-648 0 0,-6-9-2763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23.0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76 194 1068 0 0,'-30'-12'9153'0'0,"6"0"-6101"0"0,6-1-660 0 0,18 12-2325 0 0,-1 1 1 0 0,1-1-1 0 0,0 1 1 0 0,-1-1 0 0 0,1 0-1 0 0,0 1 1 0 0,-1-1-1 0 0,1 0 1 0 0,0 1-1 0 0,0-1 1 0 0,-1 0 0 0 0,1 1-1 0 0,0-1 1 0 0,0 0-1 0 0,0 0 1 0 0,0 1-1 0 0,0-1 1 0 0,0 0 0 0 0,0 1-1 0 0,0-1 1 0 0,1 0-1 0 0,-1 0 1 0 0,0 1-1 0 0,0-1 1 0 0,0 0 0 0 0,1 1-1 0 0,-1-1 1 0 0,0 1-1 0 0,1-1 1 0 0,-1 0 0 0 0,1 1-1 0 0,-1-1 1 0 0,1 0-1 0 0,16-16 694 0 0,13 1-1171 0 0,0 2 1 0 0,1 1-1 0 0,0 1 1 0 0,0 2-1 0 0,55-10 1 0 0,-23 4-2100 0 0,-29 10 139 0 0,1-1-4390 0 0,-24 4 4537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23.4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1 2628 0 0,'-47'27'9089'0'0,"45"-24"-8798"0"0,-1-1-1 0 0,1 1 1 0 0,0 0-1 0 0,0-1 1 0 0,0 1-1 0 0,0 0 1 0 0,0 0 0 0 0,1 0-1 0 0,-1 0 1 0 0,1 1-1 0 0,0-1 1 0 0,0 0-1 0 0,0 1 1 0 0,0-1 0 0 0,1 0-1 0 0,-1 1 1 0 0,1-1-1 0 0,0 7 1 0 0,1 10-18 0 0,1-1 0 0 0,4 25 0 0 0,-2-20 16 0 0,53 259 234 0 0,-4-25-668 0 0,-51-246 132 0 0,-1 0-1 0 0,0 1 1 0 0,-1-1-1 0 0,0 1 1 0 0,-1-1-1 0 0,-4 19 1 0 0,3-24 108 0 0,1 0 0 0 0,-2 0 0 0 0,1 0-1 0 0,-1 0 1 0 0,0 0 0 0 0,0-1 0 0 0,-1 1 0 0 0,0-1 0 0 0,0 0 0 0 0,0 0 0 0 0,-1-1 0 0 0,-7 7 0 0 0,6-6 362 0 0,2-2-152 0 0,1-1-1 0 0,-1 0 0 0 0,0 0 1 0 0,-1 0-1 0 0,1 0 0 0 0,-9 4 598 0 0,13-8-906 0 0,1 0 0 0 0,-1-1 0 0 0,0 1 0 0 0,1 0 0 0 0,-1 0 0 0 0,0 1 1 0 0,1-1-1 0 0,0 0 0 0 0,-1 0 0 0 0,1 0 0 0 0,-1 0 0 0 0,1 0 0 0 0,0 0 0 0 0,0 1 0 0 0,0-1 0 0 0,-1 0 1 0 0,1 1-1 0 0,0-1 0 0 0,0 1 0 0 0,2-2 0 0 0,24-11-365 0 0,-14 8 112 0 0,34-17-1860 0 0,79-26 0 0 0,-73 30-3260 0 0,56-27 0 0 0,-84 31 428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23.8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85 22 2204 0 0,'-19'-14'4877'0'0,"16"13"-4296"0"0,0 0 1 0 0,1 0 0 0 0,-1 0 0 0 0,0 0-1 0 0,0 0 1 0 0,0 1 0 0 0,0-1 0 0 0,0 1-1 0 0,0 0 1 0 0,-5 0 0 0 0,7 1-460 0 0,0 0 0 0 0,0 0 0 0 0,0 1 0 0 0,0-1 0 0 0,0 0 0 0 0,1 0-1 0 0,-1 1 1 0 0,0-1 0 0 0,0 1 0 0 0,1-1 0 0 0,-1 1 0 0 0,1-1 0 0 0,0 1 0 0 0,-1-1 0 0 0,1 1 0 0 0,0 1 0 0 0,-1 1 188 0 0,-5 28 416 0 0,2 1 1 0 0,1 0 0 0 0,1 46-1 0 0,2-40-397 0 0,-2 647 3072 0 0,4-352-6641 0 0,-1-320 1513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24.3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0 222 2608 0 0,'5'-35'14945'0'0,"-2"41"-14592"0"0,0 1 1 0 0,0 0-1 0 0,-1 0 0 0 0,0 0 0 0 0,0 0 1 0 0,0 0-1 0 0,-1 0 0 0 0,0 10 1 0 0,2 3-55 0 0,23 141 553 0 0,45 237-92 0 0,-44-246-591 0 0,-17-121-487 0 0,-10-29 109 0 0,2-17-925 0 0,-1-46-526 0 0,-12-113 0 0 0,6 114 1752 0 0,-24-161 2274 0 0,14 130-623 0 0,-4-142 0 0 0,19 224-1756 0 0,1-1 0 0 0,-1 1-1 0 0,1 0 1 0 0,1-1 0 0 0,0 1 0 0 0,0 0-1 0 0,0 0 1 0 0,1 0 0 0 0,1 1-1 0 0,6-13 1 0 0,-8 17-38 0 0,1 0-1 0 0,0 0 1 0 0,1 0-1 0 0,-1 0 0 0 0,1 1 1 0 0,0-1-1 0 0,-1 1 1 0 0,1 0-1 0 0,1 0 1 0 0,-1 1-1 0 0,0-1 0 0 0,1 1 1 0 0,-1 0-1 0 0,1 0 1 0 0,0 0-1 0 0,0 1 1 0 0,0-1-1 0 0,0 1 1 0 0,0 0-1 0 0,9 0 0 0 0,2 1-64 0 0,0 0 1 0 0,0 1-1 0 0,1 1 0 0 0,-1 1 0 0 0,-1 0 0 0 0,1 1 0 0 0,0 1 0 0 0,-1 0 0 0 0,18 9 0 0 0,-13-4 9 0 0,0 0 0 0 0,-1 2-1 0 0,0 0 1 0 0,-1 1 0 0 0,0 1-1 0 0,16 17 1 0 0,-27-24 98 0 0,-1-1 1 0 0,0 1-1 0 0,0 1 0 0 0,-1-1 0 0 0,0 1 0 0 0,0 0 1 0 0,-1 0-1 0 0,0 0 0 0 0,0 1 0 0 0,-1-1 1 0 0,0 1-1 0 0,-1 0 0 0 0,2 10 0 0 0,-4-13 50 0 0,1 0 0 0 0,-1 0-1 0 0,-1 0 1 0 0,1 0 0 0 0,-1-1-1 0 0,0 1 1 0 0,0 0 0 0 0,-1 0 0 0 0,1-1-1 0 0,-1 1 1 0 0,0-1 0 0 0,-1 0-1 0 0,0 1 1 0 0,0-1 0 0 0,0 0 0 0 0,0 0-1 0 0,-1-1 1 0 0,1 1 0 0 0,-1-1 0 0 0,0 0-1 0 0,-7 5 1 0 0,-2 2-83 0 0,0-1-1 0 0,-1 0 1 0 0,-1-2 0 0 0,1 1 0 0 0,-1-2-1 0 0,-30 11 1 0 0,-1-6-3576 0 0,-1-6-4834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33.5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1 1776 0 0,'-47'12'15921'0'0,"46"-9"-15655"0"0,0 0 29 0 0,0 1-1 0 0,0 0 0 0 0,1-1 1 0 0,-1 1-1 0 0,1 0 1 0 0,0 0-1 0 0,1 4 0 0 0,-1 6-225 0 0,35 776 3460 0 0,12-334-1610 0 0,-47-450-2379 0 0,0 18 213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08.4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62 1636 0 0,'25'-11'5263'0'0,"42"-23"0"0"0,-39 18-2786 0 0,-28 16-2467 0 0,1 0 0 0 0,-1 0 1 0 0,1 0-1 0 0,0 0 0 0 0,-1 0 0 0 0,1 0 1 0 0,-1 0-1 0 0,1 0 0 0 0,-1 1 1 0 0,1-1-1 0 0,-1 0 0 0 0,1 0 1 0 0,-1 0-1 0 0,1 1 0 0 0,-1-1 0 0 0,1 0 1 0 0,-1 1-1 0 0,1-1 0 0 0,-1 0 1 0 0,0 1-1 0 0,1-1 0 0 0,-1 1 0 0 0,1-1 1 0 0,-1 1-1 0 0,-5 13 19 0 0,-9 25-12 0 0,1 0 0 0 0,-8 41 0 0 0,19-69-319 0 0,0-1 0 0 0,1 1 1 0 0,0 0-1 0 0,0 0 0 0 0,1 0 0 0 0,1 0 1 0 0,0-1-1 0 0,0 1 0 0 0,1 0 1 0 0,1-1-1 0 0,0 1 0 0 0,0-1 0 0 0,5 11 1 0 0,8 2-4169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25.1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600 1075 2264 0 0,'-11'-9'9373'0'0,"-3"-17"-5891"0"0,-30-45-1 0 0,-66-68-1406 0 0,75 96-1435 0 0,-230-324 2143 0 0,251 345-2754 0 0,1 0 1 0 0,1-1-1 0 0,1-1 1 0 0,1 0 0 0 0,2 0-1 0 0,0-1 1 0 0,-4-25 0 0 0,11 41-91 0 0,0 0 0 0 0,0 1 0 0 0,1-1 0 0 0,0 0 0 0 0,1 0 0 0 0,-1 1 0 0 0,2-1 0 0 0,0 0 0 0 0,0 1 0 0 0,5-14 0 0 0,-4 16-28 0 0,0 0 0 0 0,1 0 1 0 0,-1 0-1 0 0,1 1 0 0 0,1-1 1 0 0,-1 1-1 0 0,1 0 0 0 0,0 0 1 0 0,0 0-1 0 0,0 1 0 0 0,1 0 0 0 0,0 0 1 0 0,0 0-1 0 0,0 1 0 0 0,7-3 1 0 0,-8 3 24 0 0,1 0 0 0 0,-1 1 0 0 0,1 0 1 0 0,0 1-1 0 0,-1-1 0 0 0,1 1 0 0 0,0 0 0 0 0,0 0 1 0 0,0 1-1 0 0,0 0 0 0 0,0 0 0 0 0,0 0 0 0 0,0 1 1 0 0,0 0-1 0 0,0 0 0 0 0,0 0 0 0 0,-1 1 0 0 0,1 0 1 0 0,0 0-1 0 0,-1 0 0 0 0,1 1 0 0 0,-1 0 0 0 0,0 0 1 0 0,0 0-1 0 0,0 1 0 0 0,-1 0 0 0 0,1-1 1 0 0,-1 2-1 0 0,0-1 0 0 0,0 0 0 0 0,0 1 0 0 0,0 0 1 0 0,-1 0-1 0 0,0 0 0 0 0,0 0 0 0 0,0 1 0 0 0,-1-1 1 0 0,0 1-1 0 0,0-1 0 0 0,0 1 0 0 0,0 0 0 0 0,-1 0 1 0 0,0 0-1 0 0,-1 0 0 0 0,1-1 0 0 0,-1 1 0 0 0,0 0 1 0 0,-1 0-1 0 0,-1 11 0 0 0,-4 6 42 0 0,0 1 1 0 0,-2-1-1 0 0,-1 0 0 0 0,0-1 1 0 0,-22 36-1 0 0,-78 103 422 0 0,65-99-28 0 0,25-35-166 0 0,7-11-1 0 0,0 0-1 0 0,1 1 1 0 0,1 0-1 0 0,0 1 0 0 0,2 0 1 0 0,-10 27-1 0 0,17-43-174 0 0,1 0-1 0 0,-1 0 1 0 0,1 0 0 0 0,0 0 0 0 0,0 0-1 0 0,0 0 1 0 0,0 0 0 0 0,0 0 0 0 0,0 0-1 0 0,0 0 1 0 0,1 0 0 0 0,-1 0 0 0 0,1 0-1 0 0,-1 0 1 0 0,1 0 0 0 0,0 0 0 0 0,0-1-1 0 0,0 1 1 0 0,0 0 0 0 0,0 0 0 0 0,1 1-1 0 0,1-1-6 0 0,-1 0 0 0 0,1 0-1 0 0,-1 0 1 0 0,1 0 0 0 0,0-1-1 0 0,-1 1 1 0 0,1-1 0 0 0,0 1-1 0 0,0-1 1 0 0,0 0-1 0 0,7 1 1 0 0,4 0-41 0 0,0 0 1 0 0,1-2-1 0 0,0 1 0 0 0,22-4 0 0 0,47-9-1107 0 0,-1-3 0 0 0,0-4 0 0 0,-2-4 0 0 0,150-63 0 0 0,-187 67-1920 0 0,-2-2-1 0 0,74-48 1 0 0,-73 39-1961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25.7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250 77 2104 0 0,'-16'-39'8740'0'0,"10"26"-6005"0"0,1 4-1069 0 0,5 8-1579 0 0,0 1 0 0 0,0-1 0 0 0,-1 0 0 0 0,1 1 0 0 0,0-1 0 0 0,0 0 1 0 0,-1 0-1 0 0,1 1 0 0 0,0-1 0 0 0,-1 0 0 0 0,1 1 0 0 0,-1-1 0 0 0,1 1 0 0 0,-1-1 1 0 0,1 1-1 0 0,-1-1 0 0 0,1 1 0 0 0,-1-1 0 0 0,0 1 0 0 0,1-1 0 0 0,-1 1 1 0 0,0-1-1 0 0,1 1 0 0 0,-1 0 0 0 0,0 0 0 0 0,1-1 0 0 0,-2 1 0 0 0,-6 3 87 0 0,1 1-1 0 0,-1 0 0 0 0,1 0 0 0 0,0 0 0 0 0,0 1 1 0 0,0 0-1 0 0,1 1 0 0 0,-1-1 0 0 0,1 1 1 0 0,1 1-1 0 0,-9 10 0 0 0,-2 5 140 0 0,0 2 0 0 0,-13 29 1 0 0,19-35-187 0 0,1 1 1 0 0,1 0 0 0 0,1 1 0 0 0,1-1 0 0 0,1 1-1 0 0,0 1 1 0 0,2-1 0 0 0,0 1 0 0 0,1-1 0 0 0,2 35-1 0 0,1-43-104 0 0,0 0-1 0 0,1 0 0 0 0,1 0 0 0 0,0-1 0 0 0,1 0 0 0 0,0 1 1 0 0,0-1-1 0 0,1 0 0 0 0,1-1 0 0 0,0 1 0 0 0,0-1 1 0 0,1 0-1 0 0,0-1 0 0 0,1 0 0 0 0,0 0 0 0 0,0 0 1 0 0,1-1-1 0 0,0 0 0 0 0,17 10 0 0 0,-13-10-168 0 0,1 0 1 0 0,0-1-1 0 0,1-1 1 0 0,0 0-1 0 0,0-1 0 0 0,0-1 1 0 0,0-1-1 0 0,1 0 1 0 0,-1 0-1 0 0,1-2 0 0 0,0 0 1 0 0,0 0-1 0 0,16-3 0 0 0,-24 1 110 0 0,-1 1-1 0 0,1-2 0 0 0,0 1 1 0 0,-1-1-1 0 0,1 0 0 0 0,-1-1 1 0 0,0 1-1 0 0,0-2 0 0 0,0 1 0 0 0,0-1 1 0 0,0 0-1 0 0,-1 0 0 0 0,0-1 1 0 0,0 0-1 0 0,0 0 0 0 0,0 0 1 0 0,-1-1-1 0 0,0 1 0 0 0,0-2 0 0 0,0 1 1 0 0,-1 0-1 0 0,0-1 0 0 0,0 0 1 0 0,-1 0-1 0 0,0 0 0 0 0,0 0 1 0 0,0 0-1 0 0,1-9 0 0 0,0-10 144 0 0,-1 0-1 0 0,-1-1 1 0 0,-2 0-1 0 0,0 1 1 0 0,-2-1 0 0 0,-1 1-1 0 0,-1 0 1 0 0,-1 0-1 0 0,-1 0 1 0 0,-2 0 0 0 0,0 1-1 0 0,-2 0 1 0 0,-1 1-1 0 0,-17-30 1 0 0,21 43 1 0 0,-2-1 0 0 0,1 2-1 0 0,-1-1 1 0 0,-1 1 0 0 0,0 1 0 0 0,0-1 0 0 0,-1 2-1 0 0,0 0 1 0 0,-20-12 0 0 0,27 18-207 0 0,-1-1-1 0 0,0 1 1 0 0,0-1-1 0 0,0 2 1 0 0,0-1-1 0 0,0 0 1 0 0,0 1 0 0 0,-1 0-1 0 0,1 0 1 0 0,0 1-1 0 0,-1-1 1 0 0,1 1-1 0 0,0 0 1 0 0,-1 1-1 0 0,1-1 1 0 0,0 1 0 0 0,-1 0-1 0 0,1 0 1 0 0,0 1-1 0 0,0-1 1 0 0,0 1-1 0 0,0 1 1 0 0,0-1 0 0 0,0 1-1 0 0,1-1 1 0 0,-1 1-1 0 0,-5 5 1 0 0,-14 23-2925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26.1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300 70 2260 0 0,'-25'-69'13015'0'0,"19"86"-12300"0"0,1 0 1 0 0,0 0-1 0 0,2 1 0 0 0,0 0 0 0 0,-1 23 0 0 0,-1 1-158 0 0,-79 463 1638 0 0,-71 449-1581 0 0,154-941-1030 0 0,-3 43-1623 0 0,10-21-2903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26.7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1 482 3084 0 0,'5'-35'12438'0'0,"-3"51"-12217"0"0,0 3 247 0 0,15 201 2339 0 0,17 112-2971 0 0,-28-284 25 0 0,15 181-713 0 0,-23-218 833 0 0,-4-15 36 0 0,-3-18-16 0 0,-2-54-199 0 0,3-1-1 0 0,2-108 1 0 0,4 61 277 0 0,-7-57 502 0 0,-2-220 1962 0 0,12 372-2320 0 0,4-59 251 0 0,-4 80-448 0 0,0 0 0 0 0,1 0 0 0 0,0 0 0 0 0,0 0 0 0 0,1 0 1 0 0,0 0-1 0 0,1 1 0 0 0,4-8 0 0 0,-5 10-30 0 0,0 1 0 0 0,0 0 0 0 0,0 0 0 0 0,1 1 0 0 0,-1-1 0 0 0,1 1 0 0 0,0-1 0 0 0,0 1 0 0 0,1 0 0 0 0,-1 1 0 0 0,0-1 0 0 0,1 1 0 0 0,0 0 0 0 0,-1 0 0 0 0,10-2 0 0 0,-7 2-60 0 0,1 1 0 0 0,1 0 0 0 0,-1 1-1 0 0,0 0 1 0 0,0 0 0 0 0,0 0 0 0 0,0 1 0 0 0,0 1-1 0 0,9 2 1 0 0,1 1-170 0 0,-1 1 0 0 0,0 1 0 0 0,-1 0 1 0 0,0 2-1 0 0,0-1 0 0 0,-1 2 0 0 0,0 0 0 0 0,17 16 0 0 0,-17-13 67 0 0,0 2 0 0 0,-1-1 0 0 0,0 2 0 0 0,-2 0 1 0 0,0 0-1 0 0,0 1 0 0 0,13 29 0 0 0,-21-38 140 0 0,-1 0 1 0 0,0 0-1 0 0,-1 1 1 0 0,0-1-1 0 0,0 0 1 0 0,-1 1-1 0 0,0-1 1 0 0,0 1-1 0 0,-1 0 1 0 0,0-1-1 0 0,0 1 1 0 0,-1-1-1 0 0,-1 1 1 0 0,1-1-1 0 0,-1 1 0 0 0,-1-1 1 0 0,1 0-1 0 0,-1 0 1 0 0,-1 0-1 0 0,-6 11 1 0 0,0-4-20 0 0,0 0 1 0 0,-2-1 0 0 0,0 0-1 0 0,0-1 1 0 0,-1 0 0 0 0,-1-1-1 0 0,0-1 1 0 0,0 0-1 0 0,-18 9 1 0 0,15-10-2705 0 0,0 0 1 0 0,-25 8-1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27.8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87 26 1548 0 0,'-17'-2'7801'0'0,"-3"-2"-6043"0"0,20 3-1729 0 0,-1 1 1 0 0,0 0-1 0 0,1 0 0 0 0,-1 0 0 0 0,1-1 0 0 0,-1 1 1 0 0,0 0-1 0 0,1 0 0 0 0,-1 0 0 0 0,0 0 0 0 0,1 0 1 0 0,-1 0-1 0 0,0 0 0 0 0,1 0 0 0 0,-1 0 0 0 0,0 1 1 0 0,1-1-1 0 0,-1 0 0 0 0,1 0 0 0 0,-1 1 0 0 0,0-1 1 0 0,1 0-1 0 0,-1 0 0 0 0,1 1 0 0 0,-1-1 0 0 0,1 1 1 0 0,-1-1-1 0 0,1 1 0 0 0,-1-1 0 0 0,0 1 62 0 0,-29 13 1619 0 0,53-17-1656 0 0,-1-1 0 0 0,31-10 0 0 0,-8-2-7511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4:33.1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76 8 0 0,'-12'1'14010'0'0,"36"-15"-13571"0"0,1 2 0 0 0,0 0 0 0 0,41-13 1 0 0,-56 22-338 0 0,-8 2-54 0 0,15-6 215 0 0,-15 4-111 0 0,-13 5-143 0 0,-124 23 41 0 0,132-24-62 0 0,-2-2-1152 0 0,15-1 720 0 0,19-4-2451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8:51.3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77 0 740 0 0,'-56'16'6507'0'0,"42"-12"-4209"0"0,14-4-2346 0 0,0 0 70 0 0,-1 0 0 0 0,1 0 0 0 0,0 0 0 0 0,0 0 0 0 0,0 0 0 0 0,-1 0 0 0 0,1 0 0 0 0,0 0 0 0 0,0 1 0 0 0,-1-1 0 0 0,1 0 0 0 0,0 0 0 0 0,0 0 0 0 0,0 0 0 0 0,-1 0 0 0 0,1 0 0 0 0,0 0 0 0 0,0 0 0 0 0,0 1 0 0 0,-1-1 0 0 0,1 0 0 0 0,0 0 0 0 0,0 0 0 0 0,0 0 0 0 0,0 1 0 0 0,0-1 0 0 0,-1 0 0 0 0,1 0 0 0 0,0 0 0 0 0,0 1 0 0 0,0-1 0 0 0,0 0 0 0 0,0 0 0 0 0,0 0 0 0 0,0 1 0 0 0,0-1 0 0 0,0 0 0 0 0,0 0 0 0 0,0 1 0 0 0,0-1 0 0 0,0 0 0 0 0,0 0 0 0 0,0 0 0 0 0,0 1 0 0 0,0-1 0 0 0,0 0 0 0 0,0 0 0 0 0,0 1 0 0 0,0-1 0 0 0,0 0 0 0 0,0 0 0 0 0,1 0 0 0 0,-1 1 0 0 0,0-1 0 0 0,0 0 0 0 0,0 0 0 0 0,0 0 0 0 0,0 0 0 0 0,1 1 0 0 0,-1-1 0 0 0,0 0 0 0 0,0 0 0 0 0,0 0 0 0 0,1 0 0 0 0,-1 0 0 0 0,1 2 181 0 0,3-2-14 0 0,250 3 1704 0 0,-135-5-1607 0 0,2069-29 236 0 0,-860 35-599 0 0,-1049 1-7 0 0,784-5 28 0 0,-459 1 35 0 0,-462 1 19 0 0,108 2 26 0 0,1064 22 3 0 0,-996-17-21 0 0,-309-9 0 0 0,22 2-1 0 0,-27-2-3 0 0,42-1-19 0 0,-16 1 24 0 0,81 5-50 0 0,-108-4 40 0 0,1-1 11 0 0,26 0 185 0 0,-27 0-61 0 0,0-1-95 0 0,24-2 111 0 0,-24 3-175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00.0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1666 16 16 0 0,'0'0'7930'0'0,"-34"-14"-4148"0"0,23 13-3704 0 0,8 1-3 0 0,-1 0 6 0 0,-45 0 159 0 0,1 2 1 0 0,0 2-1 0 0,0 2 0 0 0,0 3 1 0 0,1 1-1 0 0,-92 34 1 0 0,108-30-128 0 0,1 2 0 0 0,0 1 0 0 0,2 1 0 0 0,0 2 0 0 0,1 1 0 0 0,1 0 0 0 0,1 2 0 0 0,1 2 0 0 0,1 0 0 0 0,-39 56 0 0 0,36-42-72 0 0,2 2 0 0 0,2 1 0 0 0,2 1 0 0 0,2 0 0 0 0,2 2 0 0 0,1 0-1 0 0,-11 65 1 0 0,20-70-4 0 0,1 0 0 0 0,2 76 0 0 0,16 80 157 0 0,1 27 181 0 0,-15-199-325 0 0,0 1 1 0 0,-1-1-1 0 0,-2 1 0 0 0,0-1 1 0 0,-14 42-1 0 0,13-52-48 0 0,-1 0-1 0 0,-1 0 1 0 0,0 0 0 0 0,0-1-1 0 0,-2 0 1 0 0,1-1-1 0 0,-2 1 1 0 0,1-2 0 0 0,-2 1-1 0 0,-16 14 1 0 0,14-15 4 0 0,-1 1 0 0 0,0-2 0 0 0,0 0 0 0 0,-1-1 0 0 0,0 0 0 0 0,0-1 0 0 0,-1-1-1 0 0,-1 0 1 0 0,1-1 0 0 0,-1-1 0 0 0,0 0 0 0 0,0-2 0 0 0,0 0 0 0 0,-21 1 0 0 0,25-2-6 0 0,1-2 0 0 0,0 1 0 0 0,-18-3-1 0 0,23 2 1 0 0,4-1-3 0 0,-1 1 4 0 0,-49 0 16 0 0,50 0-15 0 0,0 0-17 0 0,-10 0 21 0 0,10 0-22 0 0,-5 1 168 0 0,11 2-60 0 0,20 4-2 0 0,-11-3-16 0 0,5 3 17 0 0,0 0 0 0 0,0 1 0 0 0,-1 1 1 0 0,-1 0-1 0 0,0 1 0 0 0,0 1 0 0 0,-1 0 0 0 0,0 1 0 0 0,-1 1 1 0 0,21 25-1 0 0,-27-28-72 0 0,0 0 1 0 0,-1 0-1 0 0,0 1 1 0 0,-1-1-1 0 0,0 1 1 0 0,-1 1-1 0 0,0-1 1 0 0,-1 1-1 0 0,0-1 1 0 0,-1 1-1 0 0,0 0 1 0 0,-1 0-1 0 0,0 0 1 0 0,-1 0-1 0 0,0 0 1 0 0,-1 0-1 0 0,-2 13 1 0 0,-35 97 113 0 0,-95 303 315 0 0,94-297-312 0 0,24-70-99 0 0,-38 165 48 0 0,19-78-65 0 0,13-61 44 0 0,-33 188 818 0 0,46-231-850 0 0,-1 4-25 0 0,2 0 0 0 0,2 0-1 0 0,1 83 1 0 0,4-121 8 0 0,1 0 0 0 0,1-1 1 0 0,-1 1-1 0 0,1 0 0 0 0,0 0 0 0 0,1-1 0 0 0,-1 1 0 0 0,1-1 0 0 0,0 0 1 0 0,1 0-1 0 0,0 0 0 0 0,0 0 0 0 0,0-1 0 0 0,0 0 0 0 0,1 1 0 0 0,0-2 1 0 0,0 1-1 0 0,1 0 0 0 0,-1-1 0 0 0,1 0 0 0 0,0-1 0 0 0,0 1 0 0 0,9 3 0 0 0,12 4-128 0 0,2-1 0 0 0,-1-1 0 0 0,1-2 0 0 0,38 5 0 0 0,6 2-342 0 0,69 15-1910 0 0,-139-29 2062 0 0,20 2-2244 0 0,-15-4 2134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01.7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13 1404 0 0,'0'0'9427'0'0,"17"-3"-8003"0"0,112 5 190 0 0,-35-2-1521 0 0,264-9-2369 0 0,-346 7 2224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02.74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333 36 1204 0 0,'-11'-27'9742'0'0,"10"26"-9708"0"0,1 1 0 0 0,-1-1 1 0 0,1 0-1 0 0,-1 1 1 0 0,1-1-1 0 0,-1 1 0 0 0,0-1 1 0 0,1 1-1 0 0,-1-1 0 0 0,0 1 1 0 0,1 0-1 0 0,-1-1 0 0 0,0 1 1 0 0,0 0-1 0 0,1-1 1 0 0,-1 1-1 0 0,0 0 0 0 0,0 0 1 0 0,1 0-1 0 0,-1 0 0 0 0,0 0 1 0 0,0 0-1 0 0,0 0 0 0 0,1 0 1 0 0,-1 0-1 0 0,0 0 1 0 0,0 0-1 0 0,0 0 0 0 0,1 0 1 0 0,-1 1-1 0 0,0-1 0 0 0,0 0 1 0 0,1 1-1 0 0,-1-1 1 0 0,0 0-1 0 0,1 1 0 0 0,-1-1 1 0 0,0 1-1 0 0,1-1 0 0 0,-1 1 1 0 0,1 0-1 0 0,-1-1 0 0 0,0 2 1 0 0,0-1-1 0 0,-17 21 271 0 0,12-16-281 0 0,1 0 0 0 0,0-1 1 0 0,-1 1-1 0 0,-13 8 1 0 0,18-14-15 0 0,0 1-14 0 0,0 0 0 0 0,0 0 0 0 0,1 0 0 0 0,-1-1 0 0 0,0 1 0 0 0,0 0 0 0 0,0-1 0 0 0,0 1 0 0 0,0-1 0 0 0,0 1 0 0 0,0-1 0 0 0,-1 0 0 0 0,1 1 0 0 0,0-1 0 0 0,0 0 0 0 0,0 0 0 0 0,0 0 0 0 0,0 0 0 0 0,0 0 0 0 0,-1 0 0 0 0,-1 0 0 0 0,-28-1-139 0 0,29 0 200 0 0,-4-13 1860 0 0,1 28-1130 0 0,-57 249 1173 0 0,-10 47-1693 0 0,67-287-257 0 0,-3 16 12 0 0,2 1 1 0 0,-1 50-1 0 0,7-86-16 0 0,0 1-1 0 0,0-1 1 0 0,1 0 0 0 0,-1 0-1 0 0,1 0 1 0 0,0 0 0 0 0,0 1-1 0 0,0-1 1 0 0,1-1 0 0 0,-1 1 0 0 0,1 0-1 0 0,0 0 1 0 0,0 0 0 0 0,1-1-1 0 0,-1 1 1 0 0,1-1 0 0 0,0 0-1 0 0,-1 0 1 0 0,2 0 0 0 0,3 4-1 0 0,1-2 1 0 0,0-1 0 0 0,1 1-1 0 0,-1-1 1 0 0,1-1 0 0 0,0 0-1 0 0,0 0 1 0 0,0 0-1 0 0,12 1 1 0 0,71 8-123 0 0,138 3-1 0 0,-155-13-35 0 0,-57-1-110 0 0,111 1-740 0 0,-107-3-1548 0 0,37-7-1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08.7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65 124 1848 0 0,'-8'-23'2916'0'0,"2"8"-739"0"0,0 1-501 0 0,-1 0-380 0 0,1 2-264 0 0,-2 1-224 0 0,4 1-156 0 0,-2 3-124 0 0,1 0-64 0 0,-3-4-492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03.2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 31 1632 0 0,'-27'-30'12234'0'0,"30"30"-11974"0"0,30-1 204 0 0,0 2 1 0 0,-1 1-1 0 0,36 7 0 0 0,12 1-292 0 0,176 10-2498 0 0,-183-14-1253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03.6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 11 1200 0 0,'-7'-8'10849'0'0,"8"8"-10757"0"0,0-1 0 0 0,0 1 0 0 0,0-1 0 0 0,0 1 0 0 0,0 0 0 0 0,1 0 0 0 0,-1 0 0 0 0,0-1 1 0 0,0 1-1 0 0,0 0 0 0 0,0 0 0 0 0,0 0 0 0 0,0 1 0 0 0,1-1 0 0 0,-1 0 0 0 0,0 0 0 0 0,0 1 0 0 0,0-1 0 0 0,0 0 0 0 0,0 1 0 0 0,0-1 0 0 0,0 1 0 0 0,0 0 0 0 0,0-1 0 0 0,0 1 0 0 0,1 1 0 0 0,29 20 552 0 0,-31-22-638 0 0,151 113 1157 0 0,7 5-1701 0 0,-61-29-3025 0 0,-92-84 2759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03.9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390 28 1892 0 0,'-8'-10'3794'0'0,"8"8"-3602"0"0,-1 1 1 0 0,0 0-1 0 0,0 0 1 0 0,0-1-1 0 0,-1 1 1 0 0,1 0-1 0 0,0 0 0 0 0,0 0 1 0 0,0 1-1 0 0,-1-1 1 0 0,1 0-1 0 0,-1 0 1 0 0,1 1-1 0 0,0-1 1 0 0,-1 1-1 0 0,1-1 0 0 0,-1 1 1 0 0,0-1-1 0 0,1 1 1 0 0,-1 0-1 0 0,1 0 1 0 0,-1 0-1 0 0,1 0 1 0 0,-3 0-1 0 0,0 2-74 0 0,0-1-1 0 0,1 1 1 0 0,-1 0 0 0 0,1 0-1 0 0,0 1 1 0 0,-1-1 0 0 0,1 1-1 0 0,0-1 1 0 0,-4 6 0 0 0,-44 46 764 0 0,2 2 0 0 0,-48 71 0 0 0,67-83-1851 0 0,-42 88 0 0 0,62-101-5316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04.35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65 78 820 0 0,'-3'-26'5524'0'0,"2"-11"-2488"0"0,1 34-2733 0 0,0 1 90 0 0,-2-8 1023 0 0,-35 197 639 0 0,26-105-1407 0 0,4 1 0 0 0,4 93 0 0 0,5-141-482 0 0,1 0 0 0 0,1 0-1 0 0,2-1 1 0 0,2 1 0 0 0,1-1-1 0 0,2-1 1 0 0,26 56 0 0 0,-33-79-440 0 0,2-2-1 0 0,-1 1 1 0 0,1 0 0 0 0,0-1 0 0 0,1 0 0 0 0,9 8-1 0 0,-11-11-314 0 0,0-1 0 0 0,0 0-1 0 0,1-1 1 0 0,-1 1-1 0 0,1-1 1 0 0,8 3 0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04.7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 19 1820 0 0,'-9'-5'8026'0'0,"34"0"-7543"0"0,0 2 0 0 0,1 0-1 0 0,-1 1 1 0 0,1 1 0 0 0,30 4 0 0 0,9-1-546 0 0,135 0-1459 0 0,-2 1-4231 0 0,-162-3 2752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05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1 1516 0 0,'-10'22'11697'0'0,"5"-18"-10920"0"0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06.3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1 100 1024 0 0,'0'-17'5958'0'0,"3"6"-4073"0"0,-2 5-1227 0 0,1-1-1 0 0,0 1 0 0 0,0 0 1 0 0,0 0-1 0 0,0 0 0 0 0,1 0 1 0 0,0 1-1 0 0,0-1 0 0 0,1 1 1 0 0,4-7-1 0 0,-7 11-400 0 0,2 1-172 0 0,1 1-65 0 0,-1 0 0 0 0,1 0 0 0 0,-1 0-1 0 0,0 0 1 0 0,0 0 0 0 0,1 1 0 0 0,-1-1 0 0 0,0 1-1 0 0,0 0 1 0 0,0 0 0 0 0,-1 0 0 0 0,1 0-1 0 0,-1 1 1 0 0,1-1 0 0 0,-1 1 0 0 0,1 0 0 0 0,-1-1-1 0 0,0 1 1 0 0,-1 0 0 0 0,4 6 0 0 0,6 11 112 0 0,-1 0 0 0 0,7 22 1 0 0,-12-30-62 0 0,64 179 806 0 0,-34-89-367 0 0,63 127-1 0 0,-95-223-380 0 0,0-1-1 0 0,0 0 0 0 0,0 0 0 0 0,1 0 1 0 0,0 0-1 0 0,7 7 0 0 0,-10-11-98 0 0,0 0 0 0 0,0 0 0 0 0,1 0 0 0 0,-1 0 0 0 0,0-1 0 0 0,0 1 1 0 0,1 0-1 0 0,-1-1 0 0 0,1 1 0 0 0,-1-1 0 0 0,0 0 0 0 0,1 1 0 0 0,-1-1 0 0 0,1 0 0 0 0,-1 0 0 0 0,1 0 0 0 0,-1 0 0 0 0,1 0 1 0 0,-1 0-1 0 0,1 0 0 0 0,-1 0 0 0 0,0-1 0 0 0,1 1 0 0 0,-1-1 0 0 0,1 1 0 0 0,-1-1 0 0 0,0 1 0 0 0,1-1 0 0 0,-1 0 0 0 0,0 0 1 0 0,2-1-1 0 0,8-7 49 0 0,-1 0 0 0 0,0 0 0 0 0,0-1 0 0 0,-1-1 0 0 0,12-16 0 0 0,37-67-43 0 0,-26 39-144 0 0,141-197-990 0 0,-47 92-3808 0 0,-107 147 2403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07.35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674 98 404 0 0,'-1'-12'5992'0'0,"-5"-8"-3414"0"0,6 17-2455 0 0,0 0 1 0 0,-1 1 0 0 0,1-1 0 0 0,-1 0 0 0 0,0 1 0 0 0,0-1 0 0 0,0 1 0 0 0,0 0 0 0 0,0-1 0 0 0,-1 1 0 0 0,1 0 0 0 0,-1 0-1 0 0,1-1 1 0 0,-1 1 0 0 0,0 0 0 0 0,0 1 0 0 0,0-1 0 0 0,0 0 0 0 0,0 0 0 0 0,0 1 0 0 0,0-1 0 0 0,0 1 0 0 0,-1 0 0 0 0,1 0-1 0 0,-1 0 1 0 0,1 0 0 0 0,-1 0 0 0 0,-3 0 0 0 0,-14-3 0 0 0,0 1 1 0 0,-1 2-1 0 0,0 0 0 0 0,0 1 1 0 0,1 1-1 0 0,-1 1 0 0 0,1 1 0 0 0,-32 8 1 0 0,34-7-81 0 0,0 2-1 0 0,1 0 1 0 0,0 1 0 0 0,0 1 0 0 0,0 0 0 0 0,1 1 0 0 0,1 1-1 0 0,-1 0 1 0 0,2 2 0 0 0,-15 12 0 0 0,25-20-42 0 0,0 0 0 0 0,1 0-1 0 0,0 0 1 0 0,0 0 0 0 0,0 1 0 0 0,0-1-1 0 0,0 1 1 0 0,1 0 0 0 0,0 0 0 0 0,0 0 0 0 0,1 0-1 0 0,-1 0 1 0 0,1 0 0 0 0,0 0 0 0 0,0 0-1 0 0,0 7 1 0 0,2-5-48 0 0,-1 1 1 0 0,1 0-1 0 0,1-1 0 0 0,-1 1 0 0 0,1-1 1 0 0,1 0-1 0 0,-1 0 0 0 0,1 0 0 0 0,1 0 1 0 0,3 8-1 0 0,11 11-163 0 0,1-1 0 0 0,1-1 0 0 0,1 0 0 0 0,32 28 0 0 0,-38-38 193 0 0,14 13-87 0 0,70 75-49 0 0,-88-89 185 0 0,0 0-1 0 0,-2 2 1 0 0,1-1 0 0 0,-2 1-1 0 0,0 0 1 0 0,7 20 0 0 0,-13-29 61 0 0,0 0-1 0 0,0 0 1 0 0,-1 0 0 0 0,0 0 0 0 0,0 0 0 0 0,-1 0-1 0 0,0 1 1 0 0,0-1 0 0 0,0 0 0 0 0,-1 0 0 0 0,0 0-1 0 0,0 0 1 0 0,0 0 0 0 0,-1 0 0 0 0,0 0 0 0 0,-4 9-1 0 0,2-7 75 0 0,-1 0-1 0 0,-1 0 1 0 0,1 0 0 0 0,-1-1-1 0 0,0 0 1 0 0,-1 0-1 0 0,0-1 1 0 0,0 1-1 0 0,0-1 1 0 0,-10 5-1 0 0,5-3-5 0 0,-1 0-1 0 0,0-2 1 0 0,0 1-1 0 0,-1-2 0 0 0,1 0 1 0 0,-1 0-1 0 0,0-2 1 0 0,0 1-1 0 0,-1-2 0 0 0,1 0 1 0 0,-1-1-1 0 0,1 0 1 0 0,-1-1-1 0 0,-17-2 0 0 0,20 0-228 0 0,0-1 0 0 0,0-1 0 0 0,0 0 0 0 0,0-1 0 0 0,1 0 0 0 0,-1 0 0 0 0,1-1 0 0 0,0-1 0 0 0,1 0 0 0 0,0 0 0 0 0,0-1 0 0 0,0-1 0 0 0,-12-13 0 0 0,14 12-629 0 0,0 0-1 0 0,1-1 1 0 0,0 0-1 0 0,1 0 1 0 0,0 0 0 0 0,1-1-1 0 0,0 0 1 0 0,-4-15-1 0 0,5 1-4154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08.0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296 78 1308 0 0,'0'0'2180'0'0,"-6"-44"5576"0"0,6 42-7657 0 0,0 1 1 0 0,-1-1 0 0 0,1 1-1 0 0,0-1 1 0 0,-1 1 0 0 0,1-1-1 0 0,-1 1 1 0 0,1-1 0 0 0,-1 1-1 0 0,0-1 1 0 0,0 1 0 0 0,0 0-1 0 0,1-1 1 0 0,-1 1 0 0 0,0 0 0 0 0,-1 0-1 0 0,1 0 1 0 0,0 0 0 0 0,0 0-1 0 0,0 0 1 0 0,-5-3 410 0 0,2 4-368 0 0,1-1-1 0 0,-1 1 1 0 0,0 0 0 0 0,0 0-1 0 0,1 0 1 0 0,-8 1-1 0 0,10-1-110 0 0,-7 2 112 0 0,-1-1 1 0 0,1 2 0 0 0,0-1-1 0 0,0 1 1 0 0,0 0 0 0 0,0 1 0 0 0,1 0-1 0 0,-1 0 1 0 0,1 0 0 0 0,0 1-1 0 0,-12 11 1 0 0,2-1 61 0 0,2 1-1 0 0,0 0 0 0 0,-16 24 1 0 0,24-29-139 0 0,1 0 0 0 0,0 0 1 0 0,0 0-1 0 0,1 1 0 0 0,0 0 0 0 0,1 0 1 0 0,1 0-1 0 0,0 0 0 0 0,0 1 0 0 0,2-1 1 0 0,-1 1-1 0 0,1 0 0 0 0,1-1 0 0 0,1 1 1 0 0,-1 0-1 0 0,5 18 0 0 0,-4-24-91 0 0,1 1 0 0 0,0-1 0 0 0,1 0 0 0 0,-1 0 0 0 0,1 0 0 0 0,0 0 0 0 0,1-1-1 0 0,0 1 1 0 0,0-1 0 0 0,0 0 0 0 0,1 0 0 0 0,0-1 0 0 0,0 1 0 0 0,0-1 0 0 0,1 0 0 0 0,0 0 0 0 0,0-1 0 0 0,0 0 0 0 0,0 0-1 0 0,1 0 1 0 0,-1-1 0 0 0,1 1 0 0 0,0-2 0 0 0,0 1 0 0 0,0-1 0 0 0,1 0 0 0 0,-1-1 0 0 0,15 2 0 0 0,-12-2-44 0 0,1-1 1 0 0,-1 0-1 0 0,0-1 1 0 0,0 0-1 0 0,1-1 1 0 0,-1 0 0 0 0,0 0-1 0 0,0-1 1 0 0,-1 0-1 0 0,1-1 1 0 0,0 0-1 0 0,-1-1 1 0 0,0 0-1 0 0,0 0 1 0 0,-1-1 0 0 0,1 0-1 0 0,-1 0 1 0 0,13-14-1 0 0,-15 13 132 0 0,0 0-1 0 0,-1 0 0 0 0,0 0 0 0 0,-1 0 1 0 0,1-1-1 0 0,-1 0 0 0 0,-1 0 1 0 0,1 0-1 0 0,-2 0 0 0 0,1-1 1 0 0,-1 1-1 0 0,0-1 0 0 0,-1 0 1 0 0,0 1-1 0 0,0-1 0 0 0,-1 0 0 0 0,0 0 1 0 0,0 1-1 0 0,-1-1 0 0 0,0 0 1 0 0,-1 1-1 0 0,-4-13 0 0 0,3 12-24 0 0,0 0-1 0 0,-1 0 0 0 0,-1 1 1 0 0,0 0-1 0 0,0 0 1 0 0,0 0-1 0 0,-1 0 0 0 0,0 1 1 0 0,-1 0-1 0 0,1 0 1 0 0,-1 1-1 0 0,-15-11 0 0 0,14 12-516 0 0,1 1 0 0 0,-1-1 0 0 0,0 1-1 0 0,-12-4 1 0 0,17 7 19 0 0,0 1 0 0 0,1-1 0 0 0,-1 0-1 0 0,0 1 1 0 0,1 0 0 0 0,-1-1 0 0 0,0 1 0 0 0,-4 1-1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08.84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78 1192 0 0,'8'-32'9449'0'0,"-11"-3"-2903"0"0,1 58-6600 0 0,1 3 99 0 0,1 0 0 0 0,1-1 0 0 0,1 1 0 0 0,1-1 0 0 0,1 0 0 0 0,1 0 0 0 0,2 0 0 0 0,0-1 0 0 0,2 1 0 0 0,13 25 0 0 0,-19-44-6 0 0,-1-1-44 0 0,1 0 0 0 0,0 0 1 0 0,0 0-1 0 0,1 0 1 0 0,-1-1-1 0 0,7 6 1 0 0,-8-8-9 0 0,0-1-1 0 0,-1 0 1 0 0,1 0 0 0 0,1 0 0 0 0,-1 0 0 0 0,0 0 0 0 0,0 0-1 0 0,0 0 1 0 0,0-1 0 0 0,1 1 0 0 0,-1-1 0 0 0,0 0 0 0 0,0 0 0 0 0,1 0-1 0 0,-1 0 1 0 0,0 0 0 0 0,1 0 0 0 0,-1 0 0 0 0,4-2 0 0 0,6-1-28 0 0,-1-1 1 0 0,0-1-1 0 0,0 1 0 0 0,-1-2 1 0 0,1 1-1 0 0,-1-1 1 0 0,-1-1-1 0 0,1 0 1 0 0,13-13-1 0 0,-6 4 320 0 0,0-2 0 0 0,-1 0-1 0 0,23-33 1 0 0,-30 37 62 0 0,0-1 0 0 0,0-1 1 0 0,-1 1-1 0 0,-1-1 0 0 0,-1-1 0 0 0,0 1 1 0 0,-1-1-1 0 0,-1 0 0 0 0,-1 0 0 0 0,2-28 1 0 0,-2 31-388 0 0,0 18 10 0 0,3 27 11 0 0,-4-19 46 0 0,12 68-211 0 0,-11-59-269 0 0,0 0 1 0 0,1 0 0 0 0,1-1-1 0 0,1 1 1 0 0,1-1-1 0 0,10 20 1 0 0,-15-36 45 0 0,1 0 1 0 0,-1 0-1 0 0,1 0 0 0 0,0-1 1 0 0,0 1-1 0 0,0-1 1 0 0,1 1-1 0 0,-1-1 1 0 0,8 5-1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09.1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2004 0 0,'12'4'6793'0'0,"-11"-4"-6641"0"0,10 2 989 0 0,-1 0 1 0 0,0 1-1 0 0,17 6 0 0 0,-23-7-1103 0 0,0 1 0 0 0,-1-1 0 0 0,1 0 0 0 0,-1 1 1 0 0,1 0-1 0 0,-1 0 0 0 0,0 0 0 0 0,0 0 0 0 0,0 0 0 0 0,0 1 0 0 0,-1-1 0 0 0,4 7 0 0 0,-1 1-176 0 0,0 0 0 0 0,-1 1 0 0 0,0-1 0 0 0,-1 1 0 0 0,-1 0 0 0 0,0 0 0 0 0,0 0 0 0 0,-1 0 0 0 0,-1 0 0 0 0,0 0 0 0 0,-2 15 0 0 0,0-9 199 0 0,-1-1 1 0 0,0 1-1 0 0,-1-1 0 0 0,-1 0 0 0 0,-1-1 1 0 0,0 1-1 0 0,-10 17 0 0 0,15-32 76 0 0,-9 14 879 0 0,9-16-983 0 0,1 1 0 0 0,0-1 0 0 0,0 0 0 0 0,0 0 0 0 0,0 0 0 0 0,0 0 0 0 0,-1 1 0 0 0,1-1-1 0 0,0 0 1 0 0,0 0 0 0 0,0 0 0 0 0,0 0 0 0 0,-1 0 0 0 0,1 1 0 0 0,0-1 0 0 0,0 0 0 0 0,0 0 0 0 0,-1 0 0 0 0,1 0-1 0 0,0 0 1 0 0,0 0 0 0 0,-1 0 0 0 0,1 0 0 0 0,0 0 0 0 0,0 0 0 0 0,0 0 0 0 0,-1 0 0 0 0,1 0 0 0 0,0 0 0 0 0,0 0-1 0 0,-1 0 1 0 0,1 0 0 0 0,0 0 0 0 0,0-1 0 0 0,0 1 0 0 0,-1 0 0 0 0,1 0 0 0 0,0 0 0 0 0,0 0 0 0 0,0 0 0 0 0,0 0-1 0 0,-1-1 1 0 0,1 1 0 0 0,0 0 0 0 0,0 0 0 0 0,0 0 0 0 0,0 0 0 0 0,0-1 0 0 0,-1 1 0 0 0,1 0 0 0 0,0 0 0 0 0,0 0-1 0 0,0-1 1 0 0,0 1 0 0 0,0 0 0 0 0,0-1 0 0 0,1-2 36 0 0,-1 0 0 0 0,1 0 0 0 0,0 0 0 0 0,1 0 0 0 0,-1 0 0 0 0,0 0 0 0 0,1 1 0 0 0,0-1 0 0 0,-1 0 0 0 0,5-4 0 0 0,-3 3 30 0 0,20-27 230 0 0,2 2-1 0 0,1 0 0 0 0,1 1 0 0 0,1 2 1 0 0,1 1-1 0 0,2 1 0 0 0,0 2 1 0 0,1 1-1 0 0,43-20 0 0 0,-64 35-293 0 0,1 0 0 0 0,-1 1 1 0 0,1 1-1 0 0,0 0 0 0 0,24-5 0 0 0,-32 8-40 0 0,-1 1 0 0 0,0 0 0 0 0,0 0 0 0 0,0 0 0 0 0,0 0 0 0 0,0 1 0 0 0,1-1 0 0 0,-1 1 0 0 0,0 0-1 0 0,0 0 1 0 0,0 0 0 0 0,0 0 0 0 0,0 0 0 0 0,-1 0 0 0 0,1 1 0 0 0,0 0 0 0 0,-1-1 0 0 0,1 1 0 0 0,-1 0 0 0 0,1 1 0 0 0,-1-1 0 0 0,0 0 0 0 0,0 0 0 0 0,0 1 0 0 0,0-1 0 0 0,0 1 0 0 0,-1 0 0 0 0,3 5 0 0 0,4 13-412 0 0,-2-1 0 0 0,0 1-1 0 0,-2 1 1 0 0,0-1 0 0 0,1 31 0 0 0,-1-16-636 0 0,11 46-1552 0 0,-13-74 1675 0 0,1 0-1 0 0,-1-1 1 0 0,1 1 0 0 0,1-1-1 0 0,-1 1 1 0 0,1-1-1 0 0,10 13 1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09.3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13 178 684 0 0,'-13'-51'12750'0'0,"15"44"-12079"0"0,-1 5-532 0 0,-1 0 1 0 0,1-1-1 0 0,1 1 0 0 0,-1 0 1 0 0,0 0-1 0 0,0 0 1 0 0,1 0-1 0 0,-1 0 1 0 0,1 0-1 0 0,0 0 1 0 0,-1 0-1 0 0,1 0 1 0 0,0 1-1 0 0,0-1 1 0 0,0 1-1 0 0,0 0 0 0 0,0-1 1 0 0,1 1-1 0 0,-1 0 1 0 0,0 0-1 0 0,1 0 1 0 0,2 0-1 0 0,-3 0-85 0 0,1 2-11 0 0,0-1-40 0 0,0 1 0 0 0,-1-1 0 0 0,1 1 1 0 0,0 0-1 0 0,-1 0 0 0 0,1 0 0 0 0,-1 0 0 0 0,1 0 0 0 0,-1 1 1 0 0,1-1-1 0 0,-1 1 0 0 0,0-1 0 0 0,0 1 0 0 0,0 0 0 0 0,3 3 1 0 0,-1 0-6 0 0,0 1 0 0 0,0-1 0 0 0,0 1 0 0 0,-1 0 1 0 0,6 13-1 0 0,-2 1-3 0 0,-1 0-1 0 0,0 1 1 0 0,3 24 0 0 0,-6-19 38 0 0,-1 1 0 0 0,-1-1 1 0 0,-1 0-1 0 0,-1 1 1 0 0,-9 47-1 0 0,9-62 259 0 0,3-10-125 0 0,9-21-88 0 0,15-36-80 0 0,-26 54 7 0 0,23-53-285 0 0,2 0 1 0 0,2 2-1 0 0,65-91 0 0 0,-92 142 241 0 0,50-54-2080 0 0,-18 32-435 0 0,4 8-3479 0 0,-15 11 2121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09.7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232 20 1020 0 0,'-8'-19'8838'0'0,"4"19"-8676"0"0,-1-1 0 0 0,1 1 0 0 0,0 0 0 0 0,-1 0 0 0 0,1 1 0 0 0,-1-1 1 0 0,1 1-1 0 0,0 0 0 0 0,-1 0 0 0 0,1 0 0 0 0,0 1 0 0 0,0-1 0 0 0,0 1 1 0 0,0 0-1 0 0,0 1 0 0 0,-4 2 0 0 0,-4 3 202 0 0,0-1 1 0 0,1 2-1 0 0,0-1 1 0 0,-12 14-1 0 0,14-13-199 0 0,1 1 0 0 0,1 0-1 0 0,-1 1 1 0 0,2 0 0 0 0,-1 0 0 0 0,2 0 0 0 0,-1 1 0 0 0,2 0-1 0 0,-1 0 1 0 0,1 0 0 0 0,1 0 0 0 0,1 1 0 0 0,-2 14-1 0 0,3-18-203 0 0,1 1 0 0 0,0 0-1 0 0,1-1 1 0 0,0 1 0 0 0,1 0-1 0 0,0-1 1 0 0,0 1 0 0 0,1-1-1 0 0,0 0 1 0 0,1 0 0 0 0,0 0-1 0 0,0 0 1 0 0,1-1 0 0 0,0 0-1 0 0,0 1 1 0 0,1-2 0 0 0,12 14-1 0 0,-12-15-302 0 0,0-1 0 0 0,-1-1 0 0 0,2 1 0 0 0,-1-1 0 0 0,0 0-1 0 0,1 0 1 0 0,0 0 0 0 0,0-1 0 0 0,0 0 0 0 0,0-1-1 0 0,9 3 1 0 0,-7-4-793 0 0,0 1 0 0 0,0-1 0 0 0,0 0 0 0 0,1-1 0 0 0,8-1 0 0 0,0-1-1580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10.1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0 355 316 0 0,'36'-18'11279'0'0,"55"-10"-8223"0"0,50-32-3012 0 0,-124 50 143 0 0,-1 0 0 0 0,-1-1 0 0 0,0-1 0 0 0,0 0 1 0 0,-1-1-1 0 0,0-1 0 0 0,-2 0 0 0 0,22-30 1 0 0,-33 43-140 0 0,1-1 1 0 0,-1 0 0 0 0,0 0 0 0 0,0 0 0 0 0,0 0 0 0 0,-1 0 0 0 0,1 0 0 0 0,0 0 0 0 0,-1 0 0 0 0,1 0 0 0 0,-1 0 0 0 0,0 0 0 0 0,0-1 0 0 0,0 1 0 0 0,0 0 0 0 0,0 0 0 0 0,0 0 0 0 0,0 0 0 0 0,-1 0 0 0 0,1 0 0 0 0,-1-1 0 0 0,0 1 0 0 0,1 0 0 0 0,-1 0-1 0 0,-2-3 1 0 0,0 1-38 0 0,0 0-1 0 0,0 1 1 0 0,0-1-1 0 0,0 1 1 0 0,-1-1-1 0 0,1 1 0 0 0,-1 0 1 0 0,0 0-1 0 0,0 1 1 0 0,-7-4-1 0 0,4 3 12 0 0,0 1-1 0 0,1 0 1 0 0,-1 0-1 0 0,0 0 1 0 0,0 1 0 0 0,0 0-1 0 0,0 1 1 0 0,0 0-1 0 0,0 0 1 0 0,0 0 0 0 0,1 1-1 0 0,-1 0 1 0 0,0 0-1 0 0,0 1 1 0 0,0 0 0 0 0,1 0-1 0 0,-1 0 1 0 0,1 1-1 0 0,-1 0 1 0 0,1 0-1 0 0,-10 8 1 0 0,7-6 63 0 0,1 2 0 0 0,-1-1-1 0 0,1 1 1 0 0,0 0 0 0 0,1 1 0 0 0,0 0-1 0 0,0 0 1 0 0,0 1 0 0 0,1-1-1 0 0,1 2 1 0 0,-1-1 0 0 0,1 0 0 0 0,-6 20-1 0 0,5-9 57 0 0,2 1 0 0 0,0 0 0 0 0,1 0 0 0 0,1 0 0 0 0,2 0 1 0 0,2 42-1 0 0,0-49-202 0 0,0-1 0 0 0,1 1 0 0 0,0 0 0 0 0,1-1 0 0 0,1 1 1 0 0,0-1-1 0 0,1 0 0 0 0,0-1 0 0 0,1 0 0 0 0,0 0 1 0 0,14 17-1 0 0,-17-25-224 0 0,0 0 0 0 0,0 0-1 0 0,1 0 1 0 0,-1 0 0 0 0,1-1 0 0 0,0 0 0 0 0,0 0 0 0 0,0 0 0 0 0,1 0 0 0 0,-1-1-1 0 0,0 0 1 0 0,8 2 0 0 0,-2-2-1176 0 0,-1 0 0 0 0,1 0 0 0 0,0-2-1 0 0,0 1 1 0 0,19-2 0 0 0,-6-1-3347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10.7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425 29 1880 0 0,'0'-21'9563'0'0,"-4"19"-9431"0"0,1 1 1 0 0,-1 0-1 0 0,0 0 0 0 0,0 0 1 0 0,0 0-1 0 0,-1 1 0 0 0,1 0 0 0 0,0 0 1 0 0,0 0-1 0 0,0 0 0 0 0,-5 1 1 0 0,-47 11 593 0 0,54-12-710 0 0,-19 5 143 0 0,1 2 0 0 0,0 0 0 0 0,-21 11 1 0 0,32-14-125 0 0,0 1 1 0 0,0 0 0 0 0,1 1 0 0 0,0 0 0 0 0,0 0 0 0 0,1 1-1 0 0,-1 0 1 0 0,-11 15 0 0 0,16-17-87 0 0,1 0 0 0 0,-1 1 0 0 0,1-1 0 0 0,0 1 0 0 0,1-1 0 0 0,-1 1-1 0 0,1-1 1 0 0,0 1 0 0 0,0 0 0 0 0,1 0 0 0 0,0 0 0 0 0,0-1 0 0 0,0 1 0 0 0,1 0 0 0 0,-1 0 0 0 0,2-1 0 0 0,-1 1 0 0 0,0 0-1 0 0,1-1 1 0 0,0 1 0 0 0,4 6 0 0 0,3 7-243 0 0,0-1 0 0 0,1 0 0 0 0,1 0-1 0 0,22 26 1 0 0,7 0 48 0 0,24 33 310 0 0,-58-69 141 0 0,0 1 0 0 0,-1 0 0 0 0,0 0-1 0 0,-1 0 1 0 0,0 0 0 0 0,0 1 0 0 0,3 14-1 0 0,-6-21-33 0 0,0 1-1 0 0,-1-1 1 0 0,0 0-1 0 0,0 1 1 0 0,0-1-1 0 0,0 1 1 0 0,0-1-1 0 0,-1 0 1 0 0,1 1-1 0 0,-1-1 1 0 0,0 0 0 0 0,0 1-1 0 0,0-1 1 0 0,0 0-1 0 0,-1 0 1 0 0,0 0-1 0 0,-3 5 1 0 0,1-3 0 0 0,0-1-1 0 0,0 1 1 0 0,0-1 0 0 0,-1 0 0 0 0,0-1 0 0 0,0 1 0 0 0,0-1 0 0 0,0 0 0 0 0,-8 4-1 0 0,-1-1-25 0 0,-1-1-1 0 0,0 0 0 0 0,1-1 1 0 0,-1-1-1 0 0,-1 0 0 0 0,1-1 0 0 0,-19 0 1 0 0,22-3-405 0 0,1 1 0 0 0,-1-2 0 0 0,0 1 0 0 0,1-2 0 0 0,-15-4-1 0 0,17 4-1529 0 0,1 0 0 0 0,-1-1 0 0 0,-16-11-1790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20.6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5426 284 0 0,'10'12'11764'0'0,"-8"-36"-11500"0"0,1 0 1 0 0,1 1-1 0 0,1-1 0 0 0,13-34 1 0 0,30-77-36 0 0,5 3 0 0 0,7 2 0 0 0,79-128 1 0 0,-94 185 77 0 0,3 2 1 0 0,3 2-1 0 0,93-96 1 0 0,-114 138-145 0 0,0 2-1 0 0,1 1 1 0 0,1 1 0 0 0,2 2 0 0 0,0 1 0 0 0,66-27 0 0 0,-5 11 245 0 0,139-33 1 0 0,16-6 151 0 0,-209 59-445 0 0,0-2-1 0 0,-2-1 1 0 0,70-46-1 0 0,-76 42-33 0 0,-2-2 1 0 0,0-1-1 0 0,-2-1 0 0 0,-1-2 0 0 0,-1 0 0 0 0,-1-2 0 0 0,-2-1 0 0 0,-1-1 0 0 0,29-58 0 0 0,-42 67-69 0 0,-2 0 1 0 0,-1 0-1 0 0,-1-1 0 0 0,-1 0 0 0 0,-1 0 0 0 0,-1-1 1 0 0,-1 1-1 0 0,-2-1 0 0 0,-2-26 0 0 0,-24-155 94 0 0,22 182-80 0 0,-10-90 45 0 0,14 115-69 0 0,-1-16 79 0 0,-1 1 0 0 0,-1 0 0 0 0,0 0 0 0 0,-7-19 0 0 0,9 32-103 0 0,-5-40 192 0 0,6 41-180 0 0,11 23-72 0 0,-6-13 86 0 0,1 0 0 0 0,0-1 1 0 0,1 0-1 0 0,0-1 1 0 0,0 1-1 0 0,1-1 0 0 0,-1-1 1 0 0,16 11-1 0 0,-3-5 56 0 0,1 0 0 0 0,39 15 0 0 0,-51-24-30 0 0,0 0 0 0 0,0 0 0 0 0,1-1 1 0 0,0-1-1 0 0,-1 0 0 0 0,1 0 0 0 0,0-1 0 0 0,-1 0 0 0 0,1 0 1 0 0,12-3-1 0 0,3-2 10 0 0,1-1 1 0 0,29-12-1 0 0,-34 10 1 0 0,0-1-1 0 0,-1-1 1 0 0,0-1 0 0 0,0-1-1 0 0,-1-1 1 0 0,-1 0 0 0 0,0-1-1 0 0,-1-1 1 0 0,-1-1-1 0 0,0 0 1 0 0,23-31 0 0 0,18-22-100 0 0,-38 48 41 0 0,0 0 0 0 0,-2-2 0 0 0,0 0 0 0 0,-2 0 0 0 0,23-47 0 0 0,-24 36-1 0 0,-2 0 0 0 0,-1-1-1 0 0,-1-1 1 0 0,8-67 0 0 0,40-329-208 0 0,-40 355 95 0 0,4 1 1 0 0,3 1-1 0 0,3 1 1 0 0,55-103-1 0 0,181-314-358 0 0,-113 219-6 0 0,-126 225 340 0 0,54-76 0 0 0,-68 109 115 0 0,1 0-1 0 0,0 1 1 0 0,1 0 0 0 0,0 1-1 0 0,1 0 1 0 0,0 1-1 0 0,1 0 1 0 0,31-15-1 0 0,-30 18-9 0 0,58-28-273 0 0,2 3-1 0 0,103-29 1 0 0,-177 62 304 0 0,3-2-55 0 0,0 1 1 0 0,1 0-1 0 0,-1 0 0 0 0,0 0 0 0 0,0 1 0 0 0,1 0 1 0 0,5 0-1 0 0,-10 0 83 0 0,2 0-57 0 0,-2 1-34 0 0,-1 0 76 0 0,0 0 0 0 0,1 0 1 0 0,-1-1-1 0 0,1 1 0 0 0,-1 0 0 0 0,1-1 0 0 0,-1 1 0 0 0,1 0 1 0 0,0-1-1 0 0,-1 1 0 0 0,1 0 0 0 0,0-1 0 0 0,-1 1 0 0 0,1-1 1 0 0,0 1-1 0 0,1 0 0 0 0,6 5-389 0 0,-8-5 385 0 0,0-1 0 0 0,0 0 0 0 0,0 1 1 0 0,0-1-1 0 0,0 0 0 0 0,0 1 0 0 0,0-1 1 0 0,-1 0-1 0 0,1 0 0 0 0,0 1 0 0 0,0-1 1 0 0,0 0-1 0 0,0 0 0 0 0,-1 1 0 0 0,1-1 0 0 0,0 0 1 0 0,0 0-1 0 0,-1 1 0 0 0,1-1 0 0 0,0 0 1 0 0,0 0-1 0 0,-1 0 0 0 0,1 0 0 0 0,0 0 0 0 0,-1 1 1 0 0,1-1-1 0 0,0 0 0 0 0,-1 0 0 0 0,1 0 1 0 0,0 0-1 0 0,0 0 0 0 0,-1 0 0 0 0,1 0 1 0 0,-1 0-1 0 0,-1 0-283 0 0,-33-1-3552 0 0,23 1 2305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22.4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84 1706 300 0 0,'9'5'8079'0'0,"-6"-6"-7802"0"0,0 0 0 0 0,-1 0 0 0 0,0 0 0 0 0,1-1 0 0 0,-1 1 0 0 0,0-1 0 0 0,0 1 0 0 0,1-1 0 0 0,-1 0 0 0 0,0 0 0 0 0,-1 0 1 0 0,1 0-1 0 0,0 0 0 0 0,-1 0 0 0 0,1-1 0 0 0,-1 1 0 0 0,0 0 0 0 0,1-1 0 0 0,-1 0 0 0 0,0 1 0 0 0,-1-1 0 0 0,1 1 0 0 0,0-1 0 0 0,-1 0 0 0 0,1 1 0 0 0,-1-1 0 0 0,0 0 1 0 0,0-3-1 0 0,0-11-110 0 0,-1-1 1 0 0,-1 0 0 0 0,-6-26-1 0 0,0-4 423 0 0,-20-587-84 0 0,-19 155 192 0 0,28 342-364 0 0,13 74-132 0 0,-8-47-98 0 0,11 56-736 0 0,3 53 429 0 0,0-15-1031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23.3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1 124 0 0,'-8'9'12004'0'0,"41"120"-7382"0"0,-30-110-4425 0 0,21 126 1093 0 0,64 216 1 0 0,-64-296-961 0 0,-23-63-254 0 0,2 6 262 0 0,-3-8-312 0 0,0 0 0 0 0,0 1 0 0 0,0-1 0 0 0,0 1 0 0 0,0-1 0 0 0,1 1 0 0 0,-1-1 0 0 0,0 1 0 0 0,0-1 0 0 0,0 1-1 0 0,0-1 1 0 0,1 0 0 0 0,-1 1 0 0 0,0-1 0 0 0,0 1 0 0 0,1-1 0 0 0,-1 0 0 0 0,0 1 0 0 0,0-1 0 0 0,1 0 0 0 0,-1 1 0 0 0,1-1 0 0 0,-1 0 0 0 0,0 0 0 0 0,1 1 0 0 0,0-1 0 0 0,1-1-26 0 0,0 0-1 0 0,0 0 1 0 0,0 0 0 0 0,0 0 0 0 0,-1-1 0 0 0,1 1 0 0 0,0-1 0 0 0,-1 1 0 0 0,1-1 0 0 0,-1 1 0 0 0,1-1 0 0 0,-1 0 0 0 0,0 0 0 0 0,3-4 0 0 0,16-37-102 0 0,-9 20 15 0 0,27-56-211 0 0,56-100-453 0 0,41-69-2569 0 0,-112 204 929 0 0,7-9-5748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371 444 184 0 0,'14'-50'4918'0'0,"22"-51"1"0"0,-13 47-1945 0 0,-22 58-2880 0 0,-1-1 0 0 0,0 0 0 0 0,0 1 0 0 0,0-1-1 0 0,-1 0 1 0 0,1 0 0 0 0,-1 1 0 0 0,0-1 0 0 0,0 0 0 0 0,0 0 0 0 0,-3 5-1 0 0,1 0 106 0 0,-200 629 2916 0 0,28 9-1233 0 0,121-425-922 0 0,53-220-786 0 0,2-4-182 0 0,-1-1 0 0 0,0 0 1 0 0,1 1-1 0 0,0-1 1 0 0,0 1-1 0 0,0-1 0 0 0,0 1 1 0 0,3-6-1 0 0,2-7-31 0 0,104-443-1536 0 0,58-215 643 0 0,-121 522 1077 0 0,107-237 0 0 0,-152 384-137 0 0,0 0 1 0 0,1 0 0 0 0,-1 0 0 0 0,1 1 0 0 0,0-1 0 0 0,0 1-1 0 0,0 0 1 0 0,1 0 0 0 0,-1 0 0 0 0,1 1 0 0 0,0-1 0 0 0,0 1 0 0 0,1 0-1 0 0,-1 0 1 0 0,8-4 0 0 0,-10 7 4 0 0,0 0 1 0 0,0 0-1 0 0,0 0 1 0 0,0 0-1 0 0,0 1 0 0 0,0-1 1 0 0,0 0-1 0 0,0 1 0 0 0,0 0 1 0 0,0-1-1 0 0,-1 1 1 0 0,1 0-1 0 0,0 0 0 0 0,0 0 1 0 0,-1 0-1 0 0,1 0 1 0 0,0 0-1 0 0,-1 1 0 0 0,1-1 1 0 0,-1 0-1 0 0,0 1 0 0 0,1 0 1 0 0,-1-1-1 0 0,0 1 1 0 0,1 2-1 0 0,25 43 200 0 0,-11-7-8 0 0,-2 0-1 0 0,-2 1 1 0 0,-2 0-1 0 0,8 66 1 0 0,2 174 385 0 0,-19-257-554 0 0,15 668 2050 0 0,-6-273-3530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25.3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14 127 1440 0 0,'-2'-4'739'0'0,"0"1"0"0"0,0-1 0 0 0,1 0 0 0 0,-1 0 1 0 0,1 1-1 0 0,0-1 0 0 0,-1-6 0 0 0,2 9-631 0 0,0-1 0 0 0,0 1 0 0 0,0 0 0 0 0,0 0 0 0 0,0 0 1 0 0,0 0-1 0 0,1 0 0 0 0,-1-1 0 0 0,1 1 0 0 0,-1 0 0 0 0,1 0 0 0 0,-1 0 0 0 0,1 0 1 0 0,-1 0-1 0 0,1 0 0 0 0,0 0 0 0 0,0 1 0 0 0,-1-1 0 0 0,1 0 0 0 0,0 0 0 0 0,0 0 1 0 0,0 1-1 0 0,0-1 0 0 0,0 0 0 0 0,0 1 0 0 0,0-1 0 0 0,0 1 0 0 0,0-1 0 0 0,0 1 1 0 0,0 0-1 0 0,0-1 0 0 0,1 1 0 0 0,0 0 0 0 0,51-11 682 0 0,0 2 1 0 0,58-2-1 0 0,-7 1-2585 0 0,-2-8-4632 0 0,-88 15 3653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26.30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21 309 1348 0 0,'-10'-10'5593'0'0,"9"8"-5268"0"0,0 1 0 0 0,0-1 0 0 0,0 0 0 0 0,0 1 0 0 0,0-1 0 0 0,0 0 0 0 0,0 0 1 0 0,1 0-1 0 0,-1 0 0 0 0,1 0 0 0 0,-1 1 0 0 0,1-1 0 0 0,0 0 0 0 0,-1 0 0 0 0,1 0 0 0 0,0 0 0 0 0,1-4 0 0 0,0 2-78 0 0,0 0 0 0 0,0 0 0 0 0,1 0 0 0 0,-1 1-1 0 0,1-1 1 0 0,0 1 0 0 0,0-1 0 0 0,0 1 0 0 0,3-4 0 0 0,0 1-164 0 0,0 0 1 0 0,0 0 0 0 0,1 1 0 0 0,0-1 0 0 0,0 1 0 0 0,0 1-1 0 0,0-1 1 0 0,1 1 0 0 0,12-5 0 0 0,-15 7-78 0 0,1 0 0 0 0,-1 1-1 0 0,1 0 1 0 0,0 0 0 0 0,0 0 0 0 0,0 0 0 0 0,-1 1 0 0 0,1 0 0 0 0,0 0-1 0 0,0 0 1 0 0,0 1 0 0 0,8 1 0 0 0,-10-1-12 0 0,1 0 1 0 0,-1 1-1 0 0,0-1 1 0 0,0 1-1 0 0,0 0 1 0 0,0 0-1 0 0,0 0 0 0 0,-1 0 1 0 0,1 0-1 0 0,-1 1 1 0 0,1-1-1 0 0,-1 1 0 0 0,0 0 1 0 0,0-1-1 0 0,0 1 1 0 0,0 0-1 0 0,0 0 0 0 0,1 5 1 0 0,4 8-30 0 0,-2 1 1 0 0,0-1 0 0 0,-1 2-1 0 0,0-1 1 0 0,-1 0 0 0 0,-1 1-1 0 0,-1-1 1 0 0,-1 20 0 0 0,-18 146-138 0 0,11-133 187 0 0,0-6 275 0 0,4-28 114 0 0,7-38-111 0 0,7-38 236 0 0,2 1 1 0 0,34-93 0 0 0,-38 128-382 0 0,2 0 0 0 0,1 1 0 0 0,0 0 0 0 0,2 1 0 0 0,1 0 0 0 0,0 1 1 0 0,1 1-1 0 0,33-31 0 0 0,-12 36-131 0 0,-35 15-16 0 0,-1 0 0 0 0,1 0 0 0 0,0 0 0 0 0,-1 0 0 0 0,1 0 1 0 0,-1 1-1 0 0,1-1 0 0 0,0 0 0 0 0,-1 1 0 0 0,1 0 0 0 0,-1-1 0 0 0,1 1 0 0 0,-1 0 0 0 0,1 0 0 0 0,-1 0 0 0 0,0 0 0 0 0,0 0 0 0 0,1 0 0 0 0,-1 0 0 0 0,0 0 1 0 0,0 0-1 0 0,0 1 0 0 0,0-1 0 0 0,0 0 0 0 0,1 3 0 0 0,16 36-32 0 0,-8-2-46 0 0,-2-1 0 0 0,-1 2 1 0 0,-2-1-1 0 0,-2 1 0 0 0,-1-1 1 0 0,-2 1-1 0 0,-9 65 0 0 0,9-101 213 0 0,-8-19 76 0 0,9-12-82 0 0,2 1-1 0 0,0 0 1 0 0,2-1 0 0 0,1 1 0 0 0,2 1 0 0 0,0-1 0 0 0,17-36-1 0 0,-7 27-30 0 0,0 0-1 0 0,3 2 0 0 0,1 0 1 0 0,42-50-1 0 0,-57 76-108 0 0,1 0 1 0 0,-1 0-1 0 0,2 1 1 0 0,-1 0-1 0 0,1 0 0 0 0,0 1 1 0 0,1 0-1 0 0,15-7 1 0 0,-22 11 5 0 0,0 1 0 0 0,0 0 1 0 0,0 0-1 0 0,0 0 0 0 0,0 1 0 0 0,1-1 1 0 0,-1 1-1 0 0,0 0 0 0 0,0 0 0 0 0,1 0 1 0 0,-1 0-1 0 0,0 0 0 0 0,0 1 0 0 0,1-1 1 0 0,-1 1-1 0 0,0 0 0 0 0,0 0 1 0 0,0 0-1 0 0,0 1 0 0 0,0-1 0 0 0,0 1 1 0 0,0-1-1 0 0,-1 1 0 0 0,1 0 0 0 0,0 0 1 0 0,-1 0-1 0 0,1 0 0 0 0,-1 1 1 0 0,0-1-1 0 0,0 1 0 0 0,0-1 0 0 0,3 6 1 0 0,0 2 4 0 0,0-1 0 0 0,0 1 1 0 0,-1 0-1 0 0,-1 0 1 0 0,0 1-1 0 0,0-1 1 0 0,-1 1-1 0 0,2 17 1 0 0,-1 92-26 0 0,-3-83-3 0 0,-9 82-170 0 0,1 11-918 0 0,8-113-516 0 0,1 0-1 0 0,7 31 1 0 0,-3-35-947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09.5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200 75 2412 0 0,'-31'-75'11232'0'0,"30"75"-11169"0"0,1 1 1 0 0,-1-1-1 0 0,1 0 0 0 0,-1 0 0 0 0,1 0 1 0 0,-1 0-1 0 0,1 1 0 0 0,0-1 1 0 0,-1 0-1 0 0,1 0 0 0 0,-1 1 1 0 0,1-1-1 0 0,0 0 0 0 0,-1 0 1 0 0,1 1-1 0 0,0-1 0 0 0,-1 1 1 0 0,1-1-1 0 0,0 0 0 0 0,-1 1 1 0 0,1-1-1 0 0,0 1 0 0 0,0-1 0 0 0,0 1 1 0 0,-1-1-1 0 0,1 1 0 0 0,-1 168 63 0 0,-7 0-1 0 0,-43 237 0 0 0,-21-140 496 0 0,51-198 117 0 0,19-63-712 0 0,-2 9 793 0 0,6-12-433 0 0,4-7-328 0 0,1-3-33 0 0,-1 0 0 0 0,0 0 0 0 0,0-1 0 0 0,3-9 0 0 0,10-13-5 0 0,32-42-93 0 0,4 2 0 0 0,3 3-1 0 0,2 2 1 0 0,4 3 0 0 0,98-76-1 0 0,-130 117-606 0 0,0 1-1 0 0,64-31 1 0 0,-67 40-2060 0 0,56-16-1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27.15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167 274 392 0 0,'-19'-48'15766'0'0,"18"62"-14498"0"0,-59 493 2673 0 0,31-277-3523 0 0,-7 84-189 0 0,32-277-749 0 0,-13 53 1 0 0,16-88 253 0 0,5-62-2375 0 0,2 1 1078 0 0,22-96 0 0 0,6-49 1450 0 0,-23 84 757 0 0,15-221 2518 0 0,-24 262-1733 0 0,4 0 0 0 0,19-95-1 0 0,-23 166-1413 0 0,1 0 0 0 0,0-1 0 0 0,0 1 0 0 0,1 1 0 0 0,0-1-1 0 0,0 0 1 0 0,0 1 0 0 0,1 0 0 0 0,1 0 0 0 0,-1 0 0 0 0,1 1-1 0 0,0 0 1 0 0,0 0 0 0 0,1 0 0 0 0,0 1 0 0 0,0 0 0 0 0,0 0-1 0 0,1 1 1 0 0,-1 0 0 0 0,1 0 0 0 0,0 0 0 0 0,0 1 0 0 0,11-2-1 0 0,-15 4-17 0 0,0 1 0 0 0,1-1-1 0 0,-1 1 1 0 0,0 0 0 0 0,1 1-1 0 0,-1-1 1 0 0,0 1-1 0 0,1 0 1 0 0,-1 0 0 0 0,0 0-1 0 0,0 0 1 0 0,0 1 0 0 0,0-1-1 0 0,0 1 1 0 0,0 0-1 0 0,6 5 1 0 0,-2-1-3 0 0,-1-1 0 0 0,0 1 0 0 0,0 0 0 0 0,-1 0 0 0 0,0 1 0 0 0,10 13 0 0 0,-8-5-40 0 0,1-1 1 0 0,-2 1-1 0 0,0 0 0 0 0,-1 1 1 0 0,-1 0-1 0 0,0 0 0 0 0,-1 0 0 0 0,-1 0 1 0 0,0 1-1 0 0,-1 0 0 0 0,-1-1 0 0 0,-1 1 1 0 0,0 0-1 0 0,-1-1 0 0 0,-6 33 1 0 0,4-36 1 0 0,0 0 0 0 0,-1 0 0 0 0,-1 0 0 0 0,0-1 0 0 0,0 0 0 0 0,-2 0 0 0 0,1 0 0 0 0,-1-1 0 0 0,-1 0 0 0 0,0 0 0 0 0,0-1 0 0 0,-1 0 0 0 0,-1 0 0 0 0,0-1 0 0 0,0-1 0 0 0,0 1 0 0 0,-1-2 0 0 0,0 1 0 0 0,-1-2 0 0 0,-15 8 0 0 0,-48 10-1657 0 0,5-12-4336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27.56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7 3032 0 0,'-5'-7'18665'0'0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46.59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1 531 940 0 0,'0'0'3861'0'0,"3"0"-3510"0"0,28-3 1135 0 0,-28 2-1091 0 0,18 1 18 0 0,16-1 579 0 0,-34 1-863 0 0,12 1 57 0 0,-12-1-28 0 0,17-1 268 0 0,268-12 1568 0 0,-220 11-1903 0 0,1151-16 568 0 0,-931 10-651 0 0,298-29-29 0 0,-429 24-43 0 0,283-31-2 0 0,-356 36 56 0 0,-80 8 16 0 0,-1 0 0 0 0,64-2 8 0 0,-64 2 24 0 0,3-1 248 0 0,-1 1 1 0 0,0-1 0 0 0,1 0 0 0 0,-1-1-1 0 0,10-3 1 0 0,5-12 112 0 0,-15 14-331 0 0,-1 0-1 0 0,0 0 0 0 0,-1 0 0 0 0,1-1 0 0 0,5-6 0 0 0,2-8 136 0 0,0-1 1 0 0,-2 0-1 0 0,0 0 0 0 0,12-38 0 0 0,-1 1 223 0 0,15-52 159 0 0,-34 106-580 0 0,1-6-331 0 0,4-14 487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48.20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348 495 112 0 0,'0'0'5056'0'0,"-14"-4"-4167"0"0,-27 9-519 0 0,38-5-190 0 0,-13 4 118 0 0,-56 6 807 0 0,69-10-770 0 0,-18 2 31 0 0,-26 3 213 0 0,31-1-351 0 0,-38-1 2503 0 0,49-35-2566 0 0,1-31-34 0 0,-14-81 0 0 0,7 66 169 0 0,1-45 259 0 0,6 70-464 0 0,4 51-90 0 0,0 1-71 0 0,-1 1 0 0 0,1-1 0 0 0,0 1 0 0 0,-1-1 0 0 0,1 1 0 0 0,0-1 0 0 0,0 1 1 0 0,0-1-1 0 0,-1 1 0 0 0,1-1 0 0 0,0 1 0 0 0,0-1 0 0 0,0 1 0 0 0,0-1 0 0 0,0 1 1 0 0,0-1-1 0 0,0 0 0 0 0,0 1 0 0 0,0-1 0 0 0,0 1 0 0 0,0-1 0 0 0,1 1 0 0 0,-1-1 1 0 0,0 1-1 0 0,0-1 0 0 0,0 1 0 0 0,1-1 0 0 0,0-11-2093 0 0,-1 12 2122 0 0,0 0 1 0 0,0-1-1 0 0,-1 1 1 0 0,1 0-1 0 0,0 0 1 0 0,0 0-1 0 0,0 0 1 0 0,-1 0-1 0 0,1 0 1 0 0,0 0-1 0 0,0 0 1 0 0,0 0-1 0 0,-1 0 1 0 0,1 0-1 0 0,0 0 1 0 0,0 0-1 0 0,-1 0 1 0 0,1 0-1 0 0,0 0 1 0 0,0 0-1 0 0,0 0 1 0 0,-1 0-1 0 0,1 0 1 0 0,0 0-1 0 0,0 0 1 0 0,0 0-1 0 0,-1 0 1 0 0,1 0-1 0 0,0 0 1 0 0,0 1-1 0 0,0-1 1 0 0,-1 0-1 0 0,1 0 1 0 0,0 1-110 0 0,-1-1 109 0 0,1 0 1 0 0,0 0-1 0 0,0 0 1 0 0,0 1-1 0 0,0-1 1 0 0,0 0-1 0 0,0 0 1 0 0,0 1-1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49.02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1184 0 0,'0'0'4860'0'0,"8"7"-4259"0"0,45 5-446 0 0,-50-12-238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9:59.49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13 71 468 0 0,'-12'-38'10064'0'0,"12"31"-9393"0"0,0-4 1061 0 0,4 2 47 0 0,-4 9-1753 0 0,0-1 0 0 0,0 1 1 0 0,0 0-1 0 0,0 0 1 0 0,0-1-1 0 0,0 1 0 0 0,0 0 1 0 0,0 0-1 0 0,0-1 1 0 0,0 1-1 0 0,1 0 1 0 0,-1 0-1 0 0,0 0 0 0 0,0 0 1 0 0,0-1-1 0 0,0 1 1 0 0,0 0-1 0 0,1 0 0 0 0,-1 0 1 0 0,0 0-1 0 0,0-1 1 0 0,0 1-1 0 0,0 0 0 0 0,1 0 1 0 0,-1 0-1 0 0,0 0 1 0 0,0 0-1 0 0,0 0 0 0 0,1 0 1 0 0,-1 0-1 0 0,0-1 1 0 0,0 1-1 0 0,1 0 1 0 0,-1 0-1 0 0,0 0 0 0 0,0 0 1 0 0,1 0-1 0 0,-1 0 1 0 0,0 0-1 0 0,0 1 0 0 0,0-1 1 0 0,1 0-1 0 0,-1 0 1 0 0,0 0-1 0 0,0 0 0 0 0,1 0 1 0 0,20 27 563 0 0,-1 0 1 0 0,-1 1-1 0 0,19 38 1 0 0,12 18-286 0 0,175 239 170 0 0,-190-279-337 0 0,-24-30-403 0 0,0-1 1 0 0,10 18-1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0:01.38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51 1572 0 0,'14'-27'12325'0'0,"-11"25"-12295"0"0,-1 0 0 0 0,1 0 0 0 0,0 0 0 0 0,0 0-1 0 0,-1 1 1 0 0,1 0 0 0 0,0-1 0 0 0,0 1 0 0 0,1 0 0 0 0,-1 0 0 0 0,0 1 0 0 0,0-1 0 0 0,0 1 0 0 0,6-1 0 0 0,58 1-162 0 0,-41 1-46 0 0,-9-1 63 0 0,195-5-3420 0 0,-199 5 2769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0:01.98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162 9 1532 0 0,'-23'-9'11682'0'0,"22"11"-11626"0"0,0-1 0 0 0,0 0 1 0 0,0 1-1 0 0,1-1 0 0 0,-1 1 0 0 0,0-1 0 0 0,1 1 1 0 0,0 0-1 0 0,-1-1 0 0 0,1 1 0 0 0,0-1 0 0 0,0 1 1 0 0,0 0-1 0 0,0-1 0 0 0,0 3 0 0 0,2 36 563 0 0,-1-29-508 0 0,14 399 1385 0 0,-13-343-1382 0 0,0-38 55 0 0,-1 0 0 0 0,-6 46 0 0 0,5-71-115 0 0,-1-3-48 0 0,1 1-1 0 0,-1-1 1 0 0,1 0-1 0 0,-1 1 1 0 0,1-1-1 0 0,-1 0 1 0 0,0 1-1 0 0,0-1 1 0 0,0 0-1 0 0,0 0 1 0 0,0 0-1 0 0,0 1 1 0 0,0-1-1 0 0,0 0 1 0 0,0 0-1 0 0,0-1 1 0 0,0 1-1 0 0,-1 0 1 0 0,1 0-1 0 0,0-1 1 0 0,-3 2-1 0 0,-30 4 115 0 0,28-5-115 0 0,-61 2 207 0 0,63-3-109 0 0,-11 0 182 0 0,36 0-284 0 0,136-5-888 0 0,-132 3-435 0 0,-1-1 0 0 0,0-1 1 0 0,1-2-1 0 0,32-11 1 0 0,-30 4-3114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0:02.71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1 135 808 0 0,'12'-38'5310'0'0,"-6"28"-4792"0"0,1 1 0 0 0,-1 1 0 0 0,1-1 0 0 0,1 1 1 0 0,-1 1-1 0 0,12-9 0 0 0,-18 15-429 0 0,2 0-5 0 0,-1 1-66 0 0,1 0 1 0 0,-1 1 0 0 0,0-1 0 0 0,0 0 0 0 0,0 1 0 0 0,0-1 0 0 0,0 1 0 0 0,0 0 0 0 0,0 0 0 0 0,0 0 0 0 0,0 0-1 0 0,0 0 1 0 0,-1 0 0 0 0,1 0 0 0 0,0 1 0 0 0,-1-1 0 0 0,1 0 0 0 0,-1 1 0 0 0,1 0 0 0 0,-1-1 0 0 0,0 1 0 0 0,1 0-1 0 0,-1 0 1 0 0,0-1 0 0 0,0 1 0 0 0,-1 0 0 0 0,1 0 0 0 0,1 4 0 0 0,3 9 44 0 0,0 0 0 0 0,4 31 0 0 0,-4-23-5 0 0,1 7 206 0 0,0 0 0 0 0,-2 1 0 0 0,-2 0 0 0 0,0-1 0 0 0,-5 51 0 0 0,2-72-159 0 0,-1 14 444 0 0,10-40-361 0 0,6-19-75 0 0,2 0 0 0 0,0 0 0 0 0,3 2 0 0 0,1 0 0 0 0,1 2 0 0 0,2 0 0 0 0,1 1 0 0 0,1 2 0 0 0,43-39 0 0 0,-62 63-133 0 0,-1 0 0 0 0,1 1 0 0 0,0 0 0 0 0,0 0 0 0 0,1 0-1 0 0,-1 1 1 0 0,1 0 0 0 0,-1 0 0 0 0,1 1 0 0 0,0 0 0 0 0,0 0-1 0 0,14-1 1 0 0,-20 3 21 0 0,1 0 0 0 0,-1 0 0 0 0,0 1-1 0 0,1-1 1 0 0,-1 1 0 0 0,1-1 0 0 0,-1 1-1 0 0,0 0 1 0 0,0 0 0 0 0,1-1 0 0 0,-1 1 0 0 0,0 0-1 0 0,0 0 1 0 0,0 0 0 0 0,0 0 0 0 0,0 0-1 0 0,0 1 1 0 0,0-1 0 0 0,0 0 0 0 0,0 0-1 0 0,0 3 1 0 0,13 27-25 0 0,-14-30 24 0 0,13 45 40 0 0,6 48 1 0 0,-11-52-42 0 0,24 76 0 0 0,-31-113-412 0 0,13 26-43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0:03.19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4 100 1436 0 0,'-2'-15'4661'0'0,"1"7"-3525"0"0,1 0 1 0 0,0 0 0 0 0,0 0 0 0 0,1 0-1 0 0,0 0 1 0 0,1 0 0 0 0,0 0 0 0 0,5-13 480 0 0,7 27-1269 0 0,1 22-196 0 0,-1 1-1 0 0,-1 0 1 0 0,14 56-1 0 0,0-3-113 0 0,-11-37 56 0 0,-8-21 73 0 0,0 1 0 0 0,2-1 0 0 0,1-1-1 0 0,0 0 1 0 0,27 38 0 0 0,-37-60-151 0 0,-1 0 0 0 0,1 0 0 0 0,0 0 0 0 0,0-1 1 0 0,0 1-1 0 0,-1 0 0 0 0,1-1 0 0 0,0 1 0 0 0,0 0 0 0 0,0-1 0 0 0,0 1 0 0 0,0-1 0 0 0,0 0 0 0 0,0 1 0 0 0,0-1 1 0 0,1 0-1 0 0,-1 0 0 0 0,0 1 0 0 0,0-1 0 0 0,0 0 0 0 0,0 0 0 0 0,0 0 0 0 0,0 0 0 0 0,2-1 0 0 0,-1 1 8 0 0,1-1 1 0 0,-1 0-1 0 0,1 0 0 0 0,-1-1 0 0 0,1 1 0 0 0,-1 0 0 0 0,1-1 0 0 0,-1 1 1 0 0,3-4-1 0 0,3-2 5 0 0,-1-1 0 0 0,-1 1 1 0 0,1-1-1 0 0,6-13 0 0 0,165-303-4308 0 0,-170 312 3646 0 0,-1 0-1 0 0,2 0 0 0 0,13-15 1 0 0,5 5-5093 0 0,-14 15 4771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09.9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1 2320 0 0,'-6'11'4923'0'0,"5"-7"-4346"0"0,1 0 1 0 0,-1 0-1 0 0,1 0 0 0 0,0 0 1 0 0,0 0-1 0 0,1 1 1 0 0,-1-1-1 0 0,1 0 1 0 0,0 0-1 0 0,0 0 0 0 0,0 0 1 0 0,2 4-1 0 0,25 54 1115 0 0,-15-36-1079 0 0,79 156-905 0 0,14-8-5924 0 0,-87-147 2809 0 0,1-4-1328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0:03.73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106 334 2300 0 0,'2'32'11277'0'0,"-1"-31"-11232"0"0,0-1 0 0 0,0 0 0 0 0,1 1 0 0 0,-1-1 1 0 0,0 0-1 0 0,1 0 0 0 0,-1 1 0 0 0,0-1 0 0 0,1 0 0 0 0,-1 0 0 0 0,0-1 0 0 0,1 1 0 0 0,2-1 0 0 0,-2 1 19 0 0,44-17 67 0 0,-20 3-127 0 0,-1-1 0 0 0,-1-1-1 0 0,0-1 1 0 0,-1-1-1 0 0,0-1 1 0 0,37-43 0 0 0,-54 56 222 0 0,0-2 0 0 0,-1 1 0 0 0,0-1 1 0 0,0 1-1 0 0,0-1 0 0 0,-1-1 1 0 0,0 1-1 0 0,-1-1 0 0 0,3-8 0 0 0,-5 14-202 0 0,0 0-1 0 0,-1 0 1 0 0,1 1-1 0 0,-1-1 0 0 0,0 0 1 0 0,0 0-1 0 0,1 0 0 0 0,-2 0 1 0 0,1 0-1 0 0,0 0 1 0 0,-1 0-1 0 0,1 1 0 0 0,-1-1 1 0 0,0 0-1 0 0,0 0 0 0 0,0 1 1 0 0,0-1-1 0 0,0 0 1 0 0,-1 1-1 0 0,1-1 0 0 0,-1 1 1 0 0,0 0-1 0 0,0 0 1 0 0,0-1-1 0 0,0 1 0 0 0,0 0 1 0 0,0 1-1 0 0,0-1 0 0 0,-1 0 1 0 0,1 0-1 0 0,-1 1 1 0 0,-2-2-1 0 0,-5-1-20 0 0,0 1 1 0 0,-1 0 0 0 0,1 0-1 0 0,-1 1 1 0 0,1 1-1 0 0,-1 0 1 0 0,0 0-1 0 0,1 1 1 0 0,-1 0-1 0 0,0 1 1 0 0,0 0-1 0 0,1 1 1 0 0,-1 0-1 0 0,1 0 1 0 0,0 1 0 0 0,-1 1-1 0 0,-15 7 1 0 0,12-4 28 0 0,1-1 1 0 0,-1 2 0 0 0,2 0-1 0 0,-1 0 1 0 0,1 1-1 0 0,1 1 1 0 0,0 0 0 0 0,0 0-1 0 0,1 1 1 0 0,0 0 0 0 0,1 1-1 0 0,-10 15 1 0 0,14-17-8 0 0,1 0 1 0 0,-1 0-1 0 0,2 0 0 0 0,-1 0 0 0 0,1 1 1 0 0,1 0-1 0 0,0-1 0 0 0,1 1 0 0 0,0 0 1 0 0,0 0-1 0 0,1 0 0 0 0,1-1 0 0 0,-1 1 1 0 0,2 0-1 0 0,0 0 0 0 0,0-1 0 0 0,1 1 1 0 0,0-1-1 0 0,1 1 0 0 0,0-1 1 0 0,6 10-1 0 0,-3-8-65 0 0,0 0 1 0 0,0-1 0 0 0,1 0-1 0 0,1 0 1 0 0,0-1-1 0 0,1 0 1 0 0,0-1 0 0 0,0 0-1 0 0,1 0 1 0 0,0-1-1 0 0,0-1 1 0 0,1 0 0 0 0,0 0-1 0 0,0-1 1 0 0,1-1-1 0 0,18 6 1 0 0,-10-5-724 0 0,0-1 0 0 0,0-1 0 0 0,39 1 0 0 0,-43-5-907 0 0,-1 0 0 0 0,0-2-1 0 0,19-3 1 0 0,0-2-4030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0:04.26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 77 320 0 0,'-6'-10'6780'0'0,"5"6"-6163"0"0,0-1 0 0 0,0 1 0 0 0,1 0-1 0 0,0 0 1 0 0,-1 0 0 0 0,2-1 0 0 0,-1 1 0 0 0,0 0 0 0 0,1 0-1 0 0,1-5 1 0 0,-2 8-391 0 0,10 0 46 0 0,-9 1-258 0 0,0 0-1 0 0,0-1 0 0 0,0 1 1 0 0,0 0-1 0 0,0 0 0 0 0,0 0 1 0 0,0 0-1 0 0,0 0 1 0 0,0 0-1 0 0,0 1 0 0 0,0-1 1 0 0,0 0-1 0 0,0 0 0 0 0,0 1 1 0 0,0-1-1 0 0,0 1 0 0 0,0-1 1 0 0,0 1-1 0 0,0-1 0 0 0,0 1 1 0 0,-1 0-1 0 0,1-1 1 0 0,0 1-1 0 0,0 0 0 0 0,-1-1 1 0 0,1 1-1 0 0,0 2 0 0 0,15 19 59 0 0,-1 1 0 0 0,-1 1 0 0 0,-1 1 0 0 0,-1 0 0 0 0,-1 0 0 0 0,-2 1 0 0 0,0 0 0 0 0,-2 1-1 0 0,-1 0 1 0 0,-1 0 0 0 0,-1 0 0 0 0,0 54 0 0 0,-5-69 43 0 0,0 0 1 0 0,-1-1-1 0 0,0 1 0 0 0,-1-1 0 0 0,-6 17 1 0 0,9-28-107 0 0,0 1 0 0 0,0-1 0 0 0,-1 1 0 0 0,1-1 0 0 0,0 1 0 0 0,0-1 1 0 0,0 1-1 0 0,0-1 0 0 0,-1 1 0 0 0,1-1 0 0 0,0 1 0 0 0,-1-1 0 0 0,1 0 1 0 0,0 1-1 0 0,-1-1 0 0 0,1 1 0 0 0,0-1 0 0 0,-1 0 0 0 0,1 1 1 0 0,-1-1-1 0 0,1 0 0 0 0,0 0 0 0 0,-1 1 0 0 0,1-1 0 0 0,-1 0 0 0 0,1 0 1 0 0,-1 0-1 0 0,1 0 0 0 0,-1 1 0 0 0,1-1 0 0 0,-1 0 0 0 0,1 0 1 0 0,-1 0-1 0 0,0 0 0 0 0,1 0 0 0 0,-1 0 0 0 0,1 0 0 0 0,-1-1 0 0 0,1 1 1 0 0,-1 0-1 0 0,1 0 0 0 0,-1 0 0 0 0,1 0 0 0 0,-1-1 0 0 0,1 1 0 0 0,0 0 1 0 0,-1 0-1 0 0,1-1 0 0 0,-1 1 0 0 0,1 0 0 0 0,0-1 0 0 0,-1 1 1 0 0,1 0-1 0 0,0-1 0 0 0,-1 1 0 0 0,1-1 0 0 0,-14-21 179 0 0,11 11-147 0 0,1-1 1 0 0,1 1-1 0 0,0 0 1 0 0,1-1 0 0 0,0 1-1 0 0,0-1 1 0 0,2 1-1 0 0,-1 0 1 0 0,4-13-1 0 0,6-16-142 0 0,18-43-1 0 0,-25 72 65 0 0,1-4-202 0 0,1 0 0 0 0,1 1 0 0 0,0 0 0 0 0,1 1 0 0 0,1-1-1 0 0,0 1 1 0 0,0 1 0 0 0,2 0 0 0 0,-1 0 0 0 0,13-10 0 0 0,-12 14-847 0 0,-1 0 0 0 0,1 1 0 0 0,1 0 0 0 0,-1 1-1 0 0,1 0 1 0 0,0 1 0 0 0,21-6 0 0 0,-15 7-2459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0:04.73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86 2012 0 0,'9'-34'6619'0'0,"-7"25"-5203"0"0,1 0 0 0 0,-1 0 0 0 0,1-16 0 0 0,3 52-1051 0 0,-16 132-100 0 0,1-48-187 0 0,8-99-67 0 0,-3 241 270 0 0,6-218-208 0 0,1 0 0 0 0,1-1 1 0 0,2 0-1 0 0,2 0 0 0 0,15 42 1 0 0,-20-67-154 0 0,1 0 0 0 0,1 0-1 0 0,0 0 1 0 0,0 0 0 0 0,1-1 0 0 0,0 1 0 0 0,11 11 0 0 0,-13-16-345 0 0,1 0 0 0 0,-1 0 0 0 0,1-1 0 0 0,0 0 0 0 0,10 6 0 0 0,-11-8-359 0 0,1 1 1 0 0,-1 0-1 0 0,1-1 0 0 0,-1 0 1 0 0,1 0-1 0 0,-1 0 0 0 0,10 0 1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0:05.09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177 173 60 0 0,'-14'-5'1805'0'0,"-7"-2"92"0"0,1-1-1 0 0,0 0 1 0 0,0-2 0 0 0,0 0-1 0 0,1-1 1 0 0,-22-18-1 0 0,41 28-1848 0 0,-1 0 0 0 0,1 0 0 0 0,0 0 0 0 0,0 0 0 0 0,0 1 0 0 0,0-1 0 0 0,0 0 0 0 0,0 0 0 0 0,0 0-1 0 0,0 0 1 0 0,0 0 0 0 0,0 0 0 0 0,1 0 0 0 0,-1 0 0 0 0,0 0 0 0 0,1 0 0 0 0,-1 1 0 0 0,0-1 0 0 0,1 0-1 0 0,-1 0 1 0 0,1 0 0 0 0,0 1 0 0 0,-1-1 0 0 0,1 0 0 0 0,-1 1 0 0 0,1-1 0 0 0,0 0 0 0 0,0 1 0 0 0,-1-1-1 0 0,1 1 1 0 0,0-1 0 0 0,1 0 0 0 0,16-6-30 0 0,0 1 0 0 0,0 1-1 0 0,0 0 1 0 0,34-3 0 0 0,83-1-1707 0 0,-91 7 932 0 0,-4 0-68 0 0,74-4-2101 0 0,-38 0-2526 0 0,-58 4 2694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0:05.45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97 160 1548 0 0,'23'28'7655'0'0,"-17"-24"-7077"0"0,0 0 0 0 0,0-1 1 0 0,0 1-1 0 0,0-1 0 0 0,0 0 0 0 0,8 2 1 0 0,-4-3-366 0 0,0 0 1 0 0,-1-1 0 0 0,1 0-1 0 0,0 0 1 0 0,0-1-1 0 0,17-2 1 0 0,-17 1-190 0 0,0-1 0 0 0,-1 0 0 0 0,1-1 0 0 0,-1 0-1 0 0,1-1 1 0 0,-1 0 0 0 0,0 0 0 0 0,0-1 0 0 0,9-6 0 0 0,-12 7 174 0 0,0 0 0 0 0,-1 0 1 0 0,1-1-1 0 0,-1 0 0 0 0,0 0 0 0 0,0 0 1 0 0,0-1-1 0 0,-1 1 0 0 0,0-1 0 0 0,0 0 1 0 0,-1-1-1 0 0,1 1 0 0 0,3-11 0 0 0,-6 14-179 0 0,-1 1 0 0 0,0-1 0 0 0,0 1 0 0 0,0 0 0 0 0,0-1 0 0 0,0 1 0 0 0,0-1-1 0 0,-1 1 1 0 0,1-1 0 0 0,-1 1 0 0 0,0 0 0 0 0,0 0 0 0 0,1-1 0 0 0,-2 1 0 0 0,1 0 0 0 0,0 0 0 0 0,0 0-1 0 0,-1 0 1 0 0,1 0 0 0 0,-1 0 0 0 0,1 0 0 0 0,-1 0 0 0 0,0 1 0 0 0,0-1 0 0 0,0 1 0 0 0,1-1 0 0 0,-2 1-1 0 0,-2-2 1 0 0,-2-1 41 0 0,-1 0 0 0 0,1 0 0 0 0,-1 1 0 0 0,0 0 0 0 0,0 0 0 0 0,-13-2 0 0 0,4 2-46 0 0,1 1 0 0 0,-1 1-1 0 0,1 0 1 0 0,-1 2 0 0 0,1 0-1 0 0,-1 0 1 0 0,1 2-1 0 0,-1 0 1 0 0,1 1 0 0 0,0 0-1 0 0,-22 10 1 0 0,31-11-7 0 0,0 1-1 0 0,0-1 1 0 0,0 1-1 0 0,1 0 1 0 0,0 1 0 0 0,0 0-1 0 0,0 0 1 0 0,0 0-1 0 0,1 0 1 0 0,0 1 0 0 0,0 0-1 0 0,0 0 1 0 0,1 1-1 0 0,0-1 1 0 0,0 1 0 0 0,0 0-1 0 0,1 0 1 0 0,0 0 0 0 0,1 0-1 0 0,0 0 1 0 0,0 1-1 0 0,0-1 1 0 0,1 1 0 0 0,0 0-1 0 0,0-1 1 0 0,2 14-1 0 0,0-7-4 0 0,1-1-1 0 0,0 1 0 0 0,2-1 0 0 0,-1 1 0 0 0,2-1 1 0 0,0 0-1 0 0,0 0 0 0 0,1-1 0 0 0,1 0 0 0 0,0 0 1 0 0,1 0-1 0 0,0-1 0 0 0,0 0 0 0 0,1-1 1 0 0,1 1-1 0 0,0-2 0 0 0,15 12 0 0 0,-11-9-432 0 0,1-2 0 0 0,1 0-1 0 0,-1-1 1 0 0,1 0 0 0 0,27 9-1 0 0,-29-13-782 0 0,1 0-1 0 0,-1-1 0 0 0,1-1 0 0 0,0-1 0 0 0,1 0 0 0 0,24 0 0 0 0,-8-4-4381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0:06.21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396 596 1352 0 0,'28'-27'9261'0'0,"-27"26"-9142"0"0,10-29 1301 0 0,-11 26-1230 0 0,0 1-1 0 0,-1 0 1 0 0,0-1-1 0 0,0 1 0 0 0,0 0 1 0 0,0-1-1 0 0,-1 1 0 0 0,1 0 1 0 0,-1 0-1 0 0,0 0 1 0 0,0 0-1 0 0,0 0 0 0 0,0 1 1 0 0,0-1-1 0 0,-1 1 0 0 0,1-1 1 0 0,-1 1-1 0 0,-4-3 1 0 0,1 1-132 0 0,0 1 1 0 0,0 1 0 0 0,0-1 0 0 0,-1 1 0 0 0,1 0 0 0 0,-1 1-1 0 0,1-1 1 0 0,-13 0 0 0 0,3 1 60 0 0,-1 0 1 0 0,0 0-1 0 0,1 2 0 0 0,-1 0 1 0 0,0 1-1 0 0,1 1 0 0 0,-1 1 0 0 0,1 0 1 0 0,0 1-1 0 0,0 0 0 0 0,-19 11 1 0 0,27-12-91 0 0,0 1 1 0 0,0 0-1 0 0,1 0 1 0 0,0 0 0 0 0,0 1-1 0 0,0 0 1 0 0,1 1-1 0 0,0-1 1 0 0,0 1 0 0 0,0 0-1 0 0,1 1 1 0 0,0-1-1 0 0,1 1 1 0 0,0 0 0 0 0,0 0-1 0 0,1 1 1 0 0,-1-1-1 0 0,2 1 1 0 0,-1 0 0 0 0,1-1-1 0 0,1 1 1 0 0,-1 14-1 0 0,1-14-38 0 0,1 1 0 0 0,1 0 0 0 0,-1-1 0 0 0,2 1 0 0 0,-1-1 0 0 0,1 1 0 0 0,5 12 0 0 0,-5-18-19 0 0,-1 0 0 0 0,1 0-1 0 0,0 0 1 0 0,0 0 0 0 0,1 0 0 0 0,-1 0 0 0 0,1-1 0 0 0,0 1 0 0 0,0-1 0 0 0,0 0 0 0 0,0 0 0 0 0,1 0 0 0 0,-1 0 0 0 0,1 0 0 0 0,0-1-1 0 0,0 0 1 0 0,7 4 0 0 0,-8-5-12 0 0,1 0-1 0 0,-1 0 0 0 0,0-1 1 0 0,0 1-1 0 0,1-1 0 0 0,-1 1 0 0 0,1-1 1 0 0,-1 0-1 0 0,0-1 0 0 0,1 1 1 0 0,-1 0-1 0 0,0-1 0 0 0,1 0 1 0 0,-1 0-1 0 0,5-2 0 0 0,-2 0 9 0 0,1 0 0 0 0,-1-1 0 0 0,0 1 0 0 0,-1-2 0 0 0,1 1 0 0 0,-1 0 0 0 0,6-7 0 0 0,2-3 16 0 0,-1-1 0 0 0,0-1 0 0 0,-1 0-1 0 0,14-28 1 0 0,-11 16 27 0 0,26-49 1907 0 0,34-94 0 0 0,-65 146-1441 0 0,-1 0 1 0 0,-1 0-1 0 0,-2-1 0 0 0,0 0 0 0 0,-2 0 0 0 0,-1 0 0 0 0,-1 0 0 0 0,-3-35 1 0 0,-17-75-348 0 0,19 134-222 0 0,-2 4-106 0 0,1-1 194 0 0,0 1 0 0 0,0 0-1 0 0,0 0 1 0 0,0 0 0 0 0,0 0 0 0 0,0 1 0 0 0,1-1 0 0 0,-1 0-1 0 0,1 0 1 0 0,-1 0 0 0 0,1 0 0 0 0,0 1 0 0 0,0 2-1 0 0,-1 0 0 0 0,-5 50 64 0 0,2 0-1 0 0,2 0 0 0 0,9 83 1 0 0,-2-47-22 0 0,2 9-181 0 0,23 123 1 0 0,18-11-4652 0 0,-42-188 2760 0 0,0 3-1885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0:07.46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209 137 168 0 0,'28'-21'9074'0'0,"-6"-2"-7364"0"0,-21 23-1560 0 0,0-1 0 0 0,1 0 0 0 0,-1 1 1 0 0,0-1-1 0 0,0 0 0 0 0,-1 0 0 0 0,1 0 1 0 0,0 0-1 0 0,0 0 0 0 0,0 0 0 0 0,-1 0 1 0 0,1 0-1 0 0,0-2 0 0 0,-8 3 18 0 0,0 1-1 0 0,1-1 1 0 0,-1 1 0 0 0,0 0-1 0 0,0 1 1 0 0,1 0-1 0 0,-1 0 1 0 0,1 0 0 0 0,-1 1-1 0 0,1 0 1 0 0,0 0 0 0 0,0 1-1 0 0,0 0 1 0 0,1 0-1 0 0,-1 0 1 0 0,-4 6 0 0 0,-7 5 185 0 0,1 1 0 0 0,0 0 1 0 0,-22 33-1 0 0,28-33-264 0 0,0 1-1 0 0,1 0 1 0 0,1 0 0 0 0,1 1-1 0 0,1 0 1 0 0,0 0-1 0 0,1 1 1 0 0,1-1-1 0 0,0 1 1 0 0,2 0 0 0 0,0 0-1 0 0,2 38 1 0 0,1-42-60 0 0,0-1 0 0 0,1 1 1 0 0,1 0-1 0 0,0-1 0 0 0,1 1 1 0 0,0-1-1 0 0,1 0 0 0 0,1-1 1 0 0,0 1-1 0 0,1-1 0 0 0,0 0 1 0 0,1 0-1 0 0,0-1 0 0 0,1 0 1 0 0,1-1-1 0 0,0 0 0 0 0,14 12 1 0 0,-17-18-30 0 0,0 1-1 0 0,1-1 1 0 0,0-1 0 0 0,0 1 0 0 0,0-2 0 0 0,1 1-1 0 0,-1-1 1 0 0,1 0 0 0 0,0-1 0 0 0,-1 0 0 0 0,1 0-1 0 0,0-1 1 0 0,10 1 0 0 0,-6-2-40 0 0,0-1 0 0 0,0 0 0 0 0,0-1-1 0 0,0-1 1 0 0,0 0 0 0 0,-1 0 0 0 0,1-1 0 0 0,16-9 0 0 0,-9 3 7 0 0,0-1 1 0 0,-1 0 0 0 0,-1-2-1 0 0,0 0 1 0 0,0-1-1 0 0,-2-1 1 0 0,0-1 0 0 0,0 0-1 0 0,-1-1 1 0 0,16-26 0 0 0,-18 23 58 0 0,-1 1 0 0 0,-2-2-1 0 0,0 0 1 0 0,-1 0 0 0 0,-1-1 0 0 0,0 0 0 0 0,-2 0 0 0 0,-1 0 0 0 0,-1-1 0 0 0,-1 0 0 0 0,-1 0 0 0 0,-1 0 0 0 0,0 0 0 0 0,-2 0-1 0 0,-5-31 1 0 0,4 45-42 0 0,0 1 1 0 0,0 0-1 0 0,-1-1 0 0 0,0 1 0 0 0,-1 0 0 0 0,0 0 0 0 0,0 1 0 0 0,0-1 0 0 0,-1 1 0 0 0,0 0 0 0 0,-9-9 0 0 0,4 6-4 0 0,0 1-1 0 0,-1 0 0 0 0,-1 1 1 0 0,1 0-1 0 0,-1 1 0 0 0,-14-7 0 0 0,15 9-126 0 0,-1 0 0 0 0,0 0 0 0 0,0 1 0 0 0,0 1 0 0 0,0 0 0 0 0,0 0 0 0 0,-1 1 0 0 0,1 1 0 0 0,-1 0 0 0 0,0 1 0 0 0,1 0 0 0 0,-25 5 0 0 0,25-3-630 0 0,0 1 0 0 0,0 1-1 0 0,0 0 1 0 0,1 1 0 0 0,0 0-1 0 0,0 0 1 0 0,0 1 0 0 0,-10 8 0 0 0,6-4-2250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0:08.05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602 27 2268 0 0,'-12'-27'8191'0'0,"4"42"-7581"0"0,0 0-1 0 0,1 1 1 0 0,1 0 0 0 0,-4 18-1 0 0,-9 21 188 0 0,-151 310 1646 0 0,-25-9-1917 0 0,116-216-267 0 0,72-126-402 0 0,-40 65-577 0 0,13-31-4779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0:08.87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0 176 2556 0 0,'0'0'7846'0'0,"11"8"-5944"0"0,0 51-264 0 0,-3 0 0 0 0,1 65 0 0 0,-3-30-818 0 0,4 268-779 0 0,-10-354-197 0 0,-8-38-5376 0 0,5-85 3072 0 0,8-2 3355 0 0,1-28 2882 0 0,-7 41-804 0 0,2-111 1203 0 0,-1 206-4127 0 0,1 0 0 0 0,0-1 1 0 0,1 1-1 0 0,0 0 0 0 0,0 0 0 0 0,1 0 0 0 0,0 0 1 0 0,0 1-1 0 0,1-1 0 0 0,7-12 0 0 0,-7 17-99 0 0,-1 0-1 0 0,1-1 0 0 0,0 1 1 0 0,0 1-1 0 0,0-1 0 0 0,1 1 1 0 0,-1-1-1 0 0,1 1 1 0 0,0 1-1 0 0,0-1 0 0 0,0 1 1 0 0,0-1-1 0 0,0 1 0 0 0,1 1 1 0 0,-1-1-1 0 0,1 1 1 0 0,-1 0-1 0 0,10 0 0 0 0,-3 0-42 0 0,1 1-1 0 0,-1 1 1 0 0,0 0-1 0 0,0 1 1 0 0,0 0-1 0 0,-1 1 0 0 0,1 0 1 0 0,0 1-1 0 0,-1 0 1 0 0,0 1-1 0 0,0 1 1 0 0,0-1-1 0 0,-1 1 1 0 0,0 1-1 0 0,0 0 0 0 0,16 15 1 0 0,-20-17 82 0 0,0 1 1 0 0,-1-1-1 0 0,0 1 1 0 0,0 0-1 0 0,0 1 0 0 0,-1-1 1 0 0,0 1-1 0 0,0 0 0 0 0,-1 0 1 0 0,1 0-1 0 0,-1 0 1 0 0,-1 1-1 0 0,0-1 0 0 0,0 1 1 0 0,0 0-1 0 0,-1 0 1 0 0,0-1-1 0 0,-1 1 0 0 0,1 0 1 0 0,-2 0-1 0 0,1 0 1 0 0,-1 0-1 0 0,0-1 0 0 0,-1 1 1 0 0,1 0-1 0 0,-6 12 0 0 0,4-15 17 0 0,0 1-1 0 0,0 0 1 0 0,-1-1-1 0 0,1 0 0 0 0,-1 0 1 0 0,-1 0-1 0 0,1-1 1 0 0,-1 1-1 0 0,1-1 0 0 0,-1 0 1 0 0,0 0-1 0 0,-1-1 0 0 0,1 1 1 0 0,-1-1-1 0 0,1 0 1 0 0,-9 2-1 0 0,4-1-532 0 0,0-1-1 0 0,0 0 1 0 0,-17 2 0 0 0,-26-3-6418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0:09.83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364 0 112 0 0,'0'0'1053'0'0,"-20"28"2808"0"0,-25 44-60 0 0,13-18-2176 0 0,-60 77 1 0 0,60-91-518 0 0,-36 63-1 0 0,41-60-808 0 0,24-39-286 0 0,-19 22-71 0 0,8-13-535 0 0,12-12 353 0 0,-5 0-713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35.0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722 9 1936 0 0,'-2'-8'5969'0'0,"1"8"-5881"0"0,-3 1 65 0 0,0 0 0 0 0,-1 1 1 0 0,1-1-1 0 0,0 1 0 0 0,-1 0 0 0 0,1 0 0 0 0,0 1 0 0 0,0-1 0 0 0,-5 5 0 0 0,-40 35 653 0 0,28-22-476 0 0,-243 221 972 0 0,80-70-1018 0 0,173-161-319 0 0,0 0-102 0 0,0 1 1 0 0,0-1-1 0 0,-1-1 0 0 0,-1 0 1 0 0,0-1-1 0 0,0 0 0 0 0,0-1 1 0 0,-16 6-1 0 0,13-9-1974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0:12.32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39 0 596 0 0,'-3'19'7932'0'0,"-33"1"-4526"0"0,49-14-3125 0 0,0-7-230 0 0,-10 1 2 0 0,2-1-24 0 0,37-3 111 0 0,-22 3-85 0 0,37-8 0 0 0,-55 8-42 0 0,1 1 5 0 0,9-1-13 0 0,-9 0-1 0 0,0 1 2 0 0,1 0-421 0 0,25-4 1057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0:31.00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799 270 512 0 0,'7'6'12981'0'0,"-7"-4"-12984"0"0,0-1 0 0 0,0 1 1 0 0,1 0-1 0 0,-1 0 0 0 0,0-1 1 0 0,1 1-1 0 0,-1-1 0 0 0,1 1 1 0 0,0 0-1 0 0,-1-1 0 0 0,1 1 1 0 0,0-1-1 0 0,0 1 0 0 0,0-1 1 0 0,0 0-1 0 0,0 1 0 0 0,0-1 1 0 0,2 1-1 0 0,7 13 12 0 0,-10-14 3 0 0,7 13 1632 0 0,-28-51-1546 0 0,20 36-96 0 0,-28-34 50 0 0,14 20 54 0 0,0 1 0 0 0,-2 0 1 0 0,1 1-1 0 0,-2 1 0 0 0,-19-11 1 0 0,-97-44 596 0 0,12 21-611 0 0,105 41-89 0 0,1 1 1 0 0,-32-4 0 0 0,3 1 9 0 0,-17-2 2 0 0,59 8-6 0 0,-4-1-8 0 0,0 0-1 0 0,0 1 1 0 0,0-1-1 0 0,-13 1 1 0 0,5-1 0 0 0,12 2 11 0 0,-48-7-8 0 0,38 7-14 0 0,10 0 17 0 0,-1 0-28 0 0,-26 0 45 0 0,27 0-16 0 0,-16-2-36 0 0,11 1-409 0 0,-16-3 958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0:32.56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405 1 1588 0 0,'0'0'9678'0'0,"-2"0"-9585"0"0,-10 3 3 0 0,9-3 83 0 0,-11 6 98 0 0,-81 37 68 0 0,69-31-71 0 0,-37 10-1 0 0,30-11-168 0 0,31-10-100 0 0,-14 5 4 0 0,-20 11-4 0 0,34-16-3 0 0,-39 18 280 0 0,39-19 21 0 0,-37 13 387 0 0,38-13-664 0 0,1 0 0 0 0,-1 0 0 0 0,0 0 0 0 0,0 0 0 0 0,0 0 0 0 0,1 0 0 0 0,-1 1 0 0 0,0-1 0 0 0,0 0 0 0 0,1 1 0 0 0,-1-1 0 0 0,0 0-1 0 0,0 1 1 0 0,1-1 0 0 0,-1 1 0 0 0,0-1 0 0 0,1 1 0 0 0,-1-1 0 0 0,1 1 0 0 0,-1 0 0 0 0,1-1 0 0 0,-1 1 0 0 0,1 0 0 0 0,-1-1 0 0 0,1 1 0 0 0,0 0 0 0 0,-1 0 0 0 0,1-1 0 0 0,0 1 0 0 0,0 0 0 0 0,-1 0 0 0 0,1 1 0 0 0,0 0 92 0 0,18 31 178 0 0,-1-1 614 0 0,31 46 0 0 0,-18-31-533 0 0,3-1-11 0 0,-23-33-315 0 0,-1-1 1 0 0,0 1-1 0 0,8 18 0 0 0,-16-29-30 0 0,0 0-15 0 0,-1-1 0 0 0,1 1-1 0 0,-1 0 1 0 0,1-1 0 0 0,0 1-1 0 0,0 0 1 0 0,0-1 0 0 0,0 1-1 0 0,0-1 1 0 0,0 1 0 0 0,0-1-1 0 0,1 0 1 0 0,-1 1-1 0 0,2 0 1 0 0,-1-1 4 0 0,-1 0-1 0 0,0 0 1 0 0,0 0 0 0 0,0 0-1 0 0,0 0 1 0 0,0 0-1 0 0,0 0 1 0 0,-1 0-1 0 0,1 0 1 0 0,0 0 0 0 0,0 0-1 0 0,-1 1 1 0 0,1-1-1 0 0,-1 0 1 0 0,1 0 0 0 0,-1 1-1 0 0,0-1 1 0 0,1 0-1 0 0,-1 3 1 0 0,3 0-431 0 0,-5-7-193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46.2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211 94 1028 0 0,'0'0'2381'0'0,"11"-32"3916"0"0,-3 13-4869 0 0,-7 17-1108 0 0,1-11 1086 0 0,-2 12-1281 0 0,0 0 1 0 0,0 0-1 0 0,0 0 1 0 0,0 0-1 0 0,0 0 1 0 0,0-1 0 0 0,0 1-1 0 0,0 0 1 0 0,0 0-1 0 0,0 0 1 0 0,-1 0-1 0 0,1 0 1 0 0,0 0-1 0 0,-1 0 1 0 0,1 0-1 0 0,-1 0 1 0 0,1 0-1 0 0,-1 0 1 0 0,1 0-1 0 0,-1 0 1 0 0,0 0-1 0 0,0 0 1 0 0,1 0-1 0 0,-3-1 1 0 0,1 2-45 0 0,0 0 1 0 0,0 0-1 0 0,0 1 1 0 0,0-1-1 0 0,-1 0 0 0 0,1 1 1 0 0,0 0-1 0 0,0-1 1 0 0,0 1-1 0 0,0 0 0 0 0,1 0 1 0 0,-1 0-1 0 0,0 1 0 0 0,0-1 1 0 0,-2 3-1 0 0,-13 7 92 0 0,1 1 0 0 0,1 1-1 0 0,0 0 1 0 0,1 1-1 0 0,0 1 1 0 0,1 0 0 0 0,1 1-1 0 0,0 0 1 0 0,2 1 0 0 0,-18 36-1 0 0,23-43-136 0 0,2-1-1 0 0,-1 2 1 0 0,1-1 0 0 0,1 0-1 0 0,0 0 1 0 0,0 1 0 0 0,1-1-1 0 0,1 1 1 0 0,-1 0-1 0 0,2-1 1 0 0,0 1 0 0 0,0-1-1 0 0,0 1 1 0 0,1-1 0 0 0,1 0-1 0 0,0 1 1 0 0,1-1-1 0 0,-1-1 1 0 0,2 1 0 0 0,-1 0-1 0 0,2-1 1 0 0,6 10 0 0 0,-3-7-30 0 0,1-1 0 0 0,0 0 1 0 0,1-1-1 0 0,-1 0 0 0 0,2-1 1 0 0,0 0-1 0 0,0-1 1 0 0,0 0-1 0 0,1-1 0 0 0,0 0 1 0 0,1-1-1 0 0,26 8 1 0 0,-31-11-24 0 0,-1-1 0 0 0,1 0 0 0 0,0 0 0 0 0,0-1 1 0 0,-1 0-1 0 0,1-1 0 0 0,0 0 0 0 0,0 0 0 0 0,0-1 1 0 0,0 0-1 0 0,0-1 0 0 0,0 0 0 0 0,-1 0 0 0 0,1 0 1 0 0,-1-2-1 0 0,1 1 0 0 0,-1-1 0 0 0,0 0 0 0 0,-1 0 1 0 0,1-1-1 0 0,-1 0 0 0 0,10-9 0 0 0,-11 7 16 0 0,0 1-1 0 0,0-2 1 0 0,-1 1 0 0 0,-1-1-1 0 0,1 1 1 0 0,-1-1 0 0 0,0 0-1 0 0,-1-1 1 0 0,0 1-1 0 0,0-1 1 0 0,-1 1 0 0 0,0-1-1 0 0,-1 0 1 0 0,1 0 0 0 0,-2 0-1 0 0,1 0 1 0 0,-1 0-1 0 0,-2-9 1 0 0,1 1 90 0 0,-2-1 1 0 0,0 1-1 0 0,-1 0 1 0 0,0 1-1 0 0,-2-1 1 0 0,0 1-1 0 0,-1 0 0 0 0,-11-21 1 0 0,11 26-43 0 0,0 0 0 0 0,-1 1 0 0 0,0-1 0 0 0,-1 2 0 0 0,0-1 0 0 0,-17-14 0 0 0,22 21-88 0 0,0 0 0 0 0,-1 0 0 0 0,0 0 0 0 0,1 0 0 0 0,-1 1 0 0 0,0 0 0 0 0,0 0 0 0 0,0 0-1 0 0,0 1 1 0 0,0-1 0 0 0,-1 1 0 0 0,1 0 0 0 0,0 1 0 0 0,-1-1 0 0 0,1 1 0 0 0,0 0 0 0 0,-1 1 0 0 0,1-1 0 0 0,-8 3 0 0 0,8-2-327 0 0,1 1 1 0 0,0-1-1 0 0,0 1 1 0 0,0 0-1 0 0,1 1 1 0 0,-1-1 0 0 0,0 1-1 0 0,1 0 1 0 0,0-1-1 0 0,0 1 1 0 0,-5 6-1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48.4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46 1744 0 0,'-26'14'14456'0'0,"25"-13"-14274"0"0,13 16 794 0 0,9-8-334 0 0,-19-8-417 0 0,29 6 701 0 0,11 1-568 0 0,-40-8-313 0 0,16 3 67 0 0,-3 0-53 0 0,-9-3-28 0 0,0 1-1 0 0,0 1 1 0 0,-1-1-1 0 0,1 1 1 0 0,-1 0 0 0 0,6 3-1 0 0,-9-4 37 0 0,1-1 12 0 0,45 2 408 0 0,54-5 0 0 0,-60 1-441 0 0,79-4 0 0 0,-13-4-11 0 0,86-10 29 0 0,247-29-87 0 0,-424 48 13 0 0,234-22-38 0 0,-248 23 38 0 0,2 0-4 0 0,166-10-52 0 0,-168 9 71 0 0,0 1-6 0 0,64 1-28 0 0,-64-2 74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27.1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1 636 0 0,'0'0'4922'0'0,"-6"12"-2639"0"0,35 317 5005 0 0,-14-98-5912 0 0,91 567 1604 0 0,-15-130-1134 0 0,-4 702 363 0 0,-57-294-673 0 0,4-612-1397 0 0,8 230-80 0 0,18 420-190 0 0,-45-739-86 0 0,-14-214-2649 0 0,-3-129-893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29.0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1 419 704 0 0,'0'0'7039'0'0,"35"-21"-83"0"0,-35 19-6912 0 0,0-6 32 0 0,-6-52 1236 0 0,6 59-1041 0 0,-1-2-121 0 0,1 0-1 0 0,-1 0 1 0 0,1 0-1 0 0,0 0 1 0 0,-1 1-1 0 0,1-1 1 0 0,1 0-1 0 0,-1 0 0 0 0,1-3 1 0 0,11 3-33 0 0,0 1 0 0 0,1 0 0 0 0,-1 1 0 0 0,1 0 0 0 0,-1 1 0 0 0,21 2 0 0 0,13 0 2 0 0,510-11 633 0 0,-111-1 188 0 0,1447 5 1907 0 0,-993 3-2812 0 0,0-40 6 0 0,-496 9-41 0 0,415-28-228 0 0,-155 22-130 0 0,247-13 315 0 0,-193 23-285 0 0,-599 25 524 0 0,-115 4-192 0 0,0 0 56 0 0,12 0-60 0 0,-12 0 50 0 0,0 0-6 0 0,9-1-53 0 0,-9 0 52 0 0,0 1-183 0 0,8-1-52 0 0,-8 1-106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35.8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216 218 1184 0 0,'10'-14'3435'0'0,"-7"10"-2778"0"0,1-1 0 0 0,-1 1 1 0 0,1-1-1 0 0,-1 0 0 0 0,-1 0 0 0 0,1 0 0 0 0,-1 0 0 0 0,12-19 3002 0 0,-15 32-3403 0 0,-12 32 333 0 0,-2 0 0 0 0,-32 62-1 0 0,7-17-332 0 0,-7 18-34 0 0,-52 138-260 0 0,98-239 18 0 0,23-18-84 0 0,1-14 55 0 0,-1 0 0 0 0,-1-2-1 0 0,25-51 1 0 0,36-109-74 0 0,-21 17-12 0 0,7-17 77 0 0,-68 191 64 0 0,0 1 0 0 0,1-1 0 0 0,-1 0 0 0 0,0 1-1 0 0,0-1 1 0 0,1 1 0 0 0,-1-1 0 0 0,0 0 0 0 0,1 1 0 0 0,-1-1 0 0 0,0 1-1 0 0,1-1 1 0 0,-1 1 0 0 0,1-1 0 0 0,-1 1 0 0 0,1-1 0 0 0,-1 1 0 0 0,1 0 0 0 0,0-1-1 0 0,-1 1 1 0 0,1 0 0 0 0,-1-1 0 0 0,1 1 0 0 0,0 0 0 0 0,-1 0 0 0 0,1-1 0 0 0,0 1-1 0 0,-1 0 1 0 0,1 0 0 0 0,0 0 0 0 0,-1 0 0 0 0,2 0 0 0 0,-1 1 12 0 0,1-1 0 0 0,0 1 0 0 0,-1 0 0 0 0,1 0 0 0 0,0 0-1 0 0,-1 0 1 0 0,1 0 0 0 0,-1 0 0 0 0,0 0 0 0 0,1 1 0 0 0,-1-1 0 0 0,1 2 0 0 0,31 46 394 0 0,-31-46-382 0 0,139 238 898 0 0,77 137-2842 0 0,-186-328-1416 0 0,-18-29-399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42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4 397 1564 0 0,'-1'-6'930'0'0,"0"0"-1"0"0,0-1 1 0 0,1 1-1 0 0,0-1 1 0 0,0 1-1 0 0,1-1 1 0 0,-1 1-1 0 0,1-1 1 0 0,2-6-1 0 0,0 5-361 0 0,0-1 0 0 0,0 1 0 0 0,1-1 0 0 0,0 1 0 0 0,1 0-1 0 0,5-8 1 0 0,-4 8-375 0 0,1 0 0 0 0,-1 0 0 0 0,1 1 0 0 0,0 0 0 0 0,1 0 0 0 0,0 1-1 0 0,0 0 1 0 0,0 0 0 0 0,1 1 0 0 0,0 0 0 0 0,0 1 0 0 0,16-6 0 0 0,-21 9-152 0 0,0 0 0 0 0,0 0 0 0 0,0 0 0 0 0,0 1 0 0 0,0-1 0 0 0,0 1 0 0 0,1 0 0 0 0,-1 1 0 0 0,0-1 0 0 0,0 1 0 0 0,0 0 0 0 0,0 0 0 0 0,0 0 0 0 0,7 3 0 0 0,-5-1-4 0 0,1 1 1 0 0,-1 0-1 0 0,0 0 0 0 0,0 0 0 0 0,-1 1 0 0 0,1 0 0 0 0,8 10 0 0 0,2 6 24 0 0,-1 1-1 0 0,-1 0 0 0 0,19 40 1 0 0,-28-51-25 0 0,91 195 214 0 0,-55-110-24 0 0,106 176 0 0 0,-140-262-184 0 0,0 0-1 0 0,1 0 1 0 0,0 0 0 0 0,0-1 0 0 0,1 0 0 0 0,0 0-1 0 0,19 12 1 0 0,-24-19-33 0 0,0 1 0 0 0,0-1 0 0 0,0 0 0 0 0,0-1 0 0 0,0 1 0 0 0,1-1 0 0 0,-1 0 0 0 0,1 0 0 0 0,-1 0 0 0 0,1-1 0 0 0,-1 0 0 0 0,1 1 0 0 0,-1-2 0 0 0,1 1 0 0 0,-1 0 0 0 0,1-1 0 0 0,-1 0 0 0 0,1 0 0 0 0,-1 0 0 0 0,0-1 0 0 0,0 1 0 0 0,1-1 0 0 0,-1 0 0 0 0,6-4-1 0 0,1-2-31 0 0,-1 0 0 0 0,-1 0 0 0 0,1-1 0 0 0,-1 0-1 0 0,0-1 1 0 0,-1 0 0 0 0,-1 0 0 0 0,1 0 0 0 0,-1-1-1 0 0,-1-1 1 0 0,0 1 0 0 0,-1-1 0 0 0,7-22-1 0 0,1-9-99 0 0,-2 0-1 0 0,8-74 0 0 0,-10 48 23 0 0,-3-140 0 0 0,-8 170 198 0 0,-2 0 0 0 0,-1 0 0 0 0,-3 0 0 0 0,0 1 0 0 0,-16-40 0 0 0,21 69-79 0 0,-1 0-1 0 0,0 1 1 0 0,0-1 0 0 0,-1 1 0 0 0,0 0 0 0 0,0 0 0 0 0,-1 1-1 0 0,-9-10 1 0 0,13 15-17 0 0,0 0-1 0 0,-1 0 0 0 0,1 0 1 0 0,-1 0-1 0 0,0 0 1 0 0,0 1-1 0 0,1-1 0 0 0,-1 1 1 0 0,0 0-1 0 0,0 0 1 0 0,0 0-1 0 0,-1 0 1 0 0,1 0-1 0 0,0 1 0 0 0,0-1 1 0 0,0 1-1 0 0,-1 0 1 0 0,1 0-1 0 0,0 0 0 0 0,0 1 1 0 0,0-1-1 0 0,-1 1 1 0 0,1-1-1 0 0,0 1 1 0 0,0 0-1 0 0,0 0 0 0 0,-4 3 1 0 0,-2 1 6 0 0,1 1 1 0 0,-1 0-1 0 0,1 0 1 0 0,1 1-1 0 0,-1 0 1 0 0,1 0-1 0 0,0 1 1 0 0,1 0-1 0 0,0 0 1 0 0,0 0-1 0 0,1 1 1 0 0,0 0-1 0 0,0 0 1 0 0,1 0-1 0 0,0 1 1 0 0,1 0-1 0 0,0-1 1 0 0,1 1-1 0 0,0 0 1 0 0,-1 13-1 0 0,2-15-22 0 0,0-1 0 0 0,1 0 0 0 0,0 1 0 0 0,1-1 0 0 0,0 0-1 0 0,0 0 1 0 0,0 1 0 0 0,1-1 0 0 0,0 0 0 0 0,1 0 0 0 0,-1-1 0 0 0,7 13 0 0 0,-6-15-21 0 0,1 1 1 0 0,0 0-1 0 0,-1-1 0 0 0,1 0 1 0 0,1 0-1 0 0,-1 0 1 0 0,1 0-1 0 0,-1-1 0 0 0,1 1 1 0 0,0-1-1 0 0,0 0 0 0 0,1-1 1 0 0,-1 1-1 0 0,1-1 1 0 0,-1 0-1 0 0,1-1 0 0 0,9 2 1 0 0,2-1-330 0 0,-1-1 1 0 0,1 0 0 0 0,-1-1 0 0 0,1-1-1 0 0,0-1 1 0 0,-1 0 0 0 0,1-2 0 0 0,-1 1-1 0 0,0-2 1 0 0,29-12 0 0 0,-10 1-1825 0 0,0-1 0 0 0,-2-2 1 0 0,52-36-1 0 0,-55 31-1613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43.3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 1 124 0 0,'-10'11'14047'0'0,"6"-6"-13401"0"0,-11 15 232 0 0,1 0-1 0 0,1 2 0 0 0,0 0 0 0 0,-15 40 0 0 0,25-54-821 0 0,0 1-1 0 0,1 0 0 0 0,-1 0 1 0 0,2 0-1 0 0,-1 0 1 0 0,1 0-1 0 0,1 0 0 0 0,0 0 1 0 0,0 0-1 0 0,1 0 1 0 0,0 0-1 0 0,0 0 1 0 0,1 0-1 0 0,0 0 0 0 0,1 0 1 0 0,5 12-1 0 0,-7-17-52 0 0,1-1 0 0 0,-1 0 1 0 0,1 0-1 0 0,0 0 0 0 0,0 0 0 0 0,1-1 0 0 0,-1 1 0 0 0,0-1 0 0 0,1 1 1 0 0,0-1-1 0 0,-1 0 0 0 0,1 0 0 0 0,0 0 0 0 0,0 0 0 0 0,0 0 1 0 0,0-1-1 0 0,1 1 0 0 0,3 1 0 0 0,-2-2-27 0 0,0-1 0 0 0,0 1-1 0 0,0-1 1 0 0,-1 0 0 0 0,1 0 0 0 0,0 0 0 0 0,0-1 0 0 0,0 1-1 0 0,-1-1 1 0 0,1-1 0 0 0,0 1 0 0 0,4-2 0 0 0,0-1-48 0 0,1 0 1 0 0,-1-1-1 0 0,0 0 1 0 0,-1-1-1 0 0,1 0 1 0 0,-1 0-1 0 0,0-1 0 0 0,-1 1 1 0 0,1-2-1 0 0,-2 1 1 0 0,13-17-1 0 0,-15 16 45 0 0,0 0-1 0 0,-1 0 1 0 0,1-1-1 0 0,-2 1 0 0 0,1-1 1 0 0,-1 0-1 0 0,0 0 0 0 0,-1 0 1 0 0,0 0-1 0 0,-1 0 0 0 0,1 0 1 0 0,-2 0-1 0 0,1 0 1 0 0,-1 0-1 0 0,-4-12 0 0 0,4 14 61 0 0,-1 0-1 0 0,0 1 0 0 0,0-1 0 0 0,-1 1 0 0 0,0-1 0 0 0,0 1 0 0 0,0 0 1 0 0,-1 0-1 0 0,0 0 0 0 0,0 1 0 0 0,-1 0 0 0 0,1-1 0 0 0,-1 1 1 0 0,0 1-1 0 0,-1-1 0 0 0,1 1 0 0 0,-1 0 0 0 0,0 0 0 0 0,0 1 1 0 0,-8-5-1 0 0,-17 0-1474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35.5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 49 536 0 0,'-18'-26'9738'0'0,"9"5"-6299"0"0,9 21-3408 0 0,-1 0 1 0 0,1 0 63 0 0,0 0-63 0 0,0-1-1 0 0,0 1 1 0 0,-1 0 0 0 0,1 0 0 0 0,0 0-1 0 0,0 0 1 0 0,0 0 0 0 0,0 0-1 0 0,-1 0 1 0 0,1 0 0 0 0,0 0-1 0 0,0 0 1 0 0,0-1 0 0 0,-1 1 0 0 0,1 0-1 0 0,0 0 1 0 0,0 0 0 0 0,0 0-1 0 0,-1 0 1 0 0,1 0 0 0 0,0 1 0 0 0,0-1-1 0 0,0 0 1 0 0,-1 0 0 0 0,1 0-1 0 0,0 0 1 0 0,0 0 0 0 0,0 0-1 0 0,-1 0 1 0 0,1 0 0 0 0,0 0 0 0 0,0 0-1 0 0,0 1 33 0 0,0-1-33 0 0,-1 0 1 0 0,1 0 0 0 0,0 1-1 0 0,-12 32-65 0 0,6-14 233 0 0,-24 85 184 0 0,-7 18-119 0 0,36-120-212 0 0,0 0 0 0 0,1 1 0 0 0,-1-1 0 0 0,0 0 0 0 0,1 1 0 0 0,0-1 0 0 0,-1 0 0 0 0,1 1 0 0 0,0-1 0 0 0,0 1 0 0 0,0-1 0 0 0,1 4 0 0 0,0-5-36 0 0,-1 0 0 0 0,1 0 1 0 0,-1 0-1 0 0,1 0 0 0 0,0-1 0 0 0,-1 1 1 0 0,1 0-1 0 0,0 0 0 0 0,0 0 1 0 0,0 0-1 0 0,-1-1 0 0 0,1 1 1 0 0,0 0-1 0 0,0-1 0 0 0,0 1 1 0 0,0-1-1 0 0,0 1 0 0 0,0-1 1 0 0,1 0-1 0 0,-1 1 0 0 0,0-1 1 0 0,0 0-1 0 0,0 0 0 0 0,0 0 1 0 0,0 0-1 0 0,0 1 0 0 0,0-2 1 0 0,1 1-1 0 0,0 0 0 0 0,59-3-2420 0 0,73-15 0 0 0,-73 9-3091 0 0,-38 6 1118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44.7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136 56 1628 0 0,'-41'-19'15348'0'0,"40"19"-15327"0"0,-1 0 1 0 0,1 0 0 0 0,-1 0-1 0 0,1 0 1 0 0,-1 0 0 0 0,1 0 0 0 0,0 0-1 0 0,-1 0 1 0 0,1 1 0 0 0,-1-1 0 0 0,1 0-1 0 0,0 1 1 0 0,-1-1 0 0 0,1 1 0 0 0,0 0-1 0 0,0-1 1 0 0,-1 1 0 0 0,1 0-1 0 0,0 0 1 0 0,0 0 0 0 0,0 0 0 0 0,0 0-1 0 0,0 0 1 0 0,0 0 0 0 0,0 0 0 0 0,1 0-1 0 0,-1 0 1 0 0,0 1 0 0 0,0 0 0 0 0,-23 40 82 0 0,24-42-95 0 0,-7 14 29 0 0,2 0 1 0 0,0 0-1 0 0,0 1 0 0 0,1-1 1 0 0,1 1-1 0 0,1 0 0 0 0,0 0 0 0 0,1 0 1 0 0,0 0-1 0 0,1 0 0 0 0,1 0 1 0 0,0 0-1 0 0,7 29 0 0 0,-5-33-35 0 0,0-1-1 0 0,1 0 0 0 0,0 0 0 0 0,0-1 1 0 0,1 1-1 0 0,1-1 0 0 0,-1 0 0 0 0,1 0 1 0 0,1-1-1 0 0,0 0 0 0 0,0 0 1 0 0,0 0-1 0 0,1-1 0 0 0,0 0 0 0 0,1-1 1 0 0,-1 1-1 0 0,1-2 0 0 0,0 1 0 0 0,1-1 1 0 0,17 6-1 0 0,-16-7-56 0 0,-1-1 0 0 0,2-1 0 0 0,-1 0 0 0 0,0 0 0 0 0,0-1 0 0 0,0-1 0 0 0,1 0 0 0 0,-1 0 0 0 0,0-1 0 0 0,1 0 0 0 0,-1-1 0 0 0,0-1 0 0 0,0 1-1 0 0,0-2 1 0 0,-1 0 0 0 0,1 0 0 0 0,-1-1 0 0 0,0 0 0 0 0,0 0 0 0 0,18-14 0 0 0,-21 13 76 0 0,1-1 0 0 0,-1 0 1 0 0,0 0-1 0 0,0 0 0 0 0,-1 0 0 0 0,0-1 0 0 0,0 0 0 0 0,-1-1 0 0 0,0 1 0 0 0,-1-1 0 0 0,0 0 1 0 0,0 0-1 0 0,0-1 0 0 0,-2 1 0 0 0,1-1 0 0 0,-1 1 0 0 0,0-1 0 0 0,-1 0 0 0 0,0 0 0 0 0,-1 0 1 0 0,0 0-1 0 0,0 1 0 0 0,-1-1 0 0 0,-3-12 0 0 0,1 10 176 0 0,0 0-1 0 0,0 0 1 0 0,-1 1 0 0 0,-1 0 0 0 0,0-1 0 0 0,-1 1-1 0 0,0 1 1 0 0,-1-1 0 0 0,0 1 0 0 0,0 1-1 0 0,-18-19 1 0 0,14 19-50 0 0,0 0 1 0 0,-1 0-1 0 0,0 1 0 0 0,0 0 0 0 0,-1 1 1 0 0,0 1-1 0 0,-1 0 0 0 0,1 1 0 0 0,-25-6 1 0 0,29 8-383 0 0,1 1 1 0 0,0 1 0 0 0,-1 0 0 0 0,1 0 0 0 0,-16 1-1 0 0,20 0-148 0 0,1 1 1 0 0,-1 0-1 0 0,0 0 0 0 0,1 0 0 0 0,0 0 0 0 0,-1 0 0 0 0,-3 2 0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00.8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81 1088 0 0,'-7'-3'14798'0'0,"19"3"-14749"0"0,-9 0 153 0 0,0 0-146 0 0,51 0 400 0 0,-51 0-371 0 0,2 0-3 0 0,227-4 1078 0 0,-228 4-1104 0 0,-2 0 28 0 0,60-3 535 0 0,383-11 161 0 0,-433 13-779 0 0,90-1 37 0 0,-84 2-39 0 0,-4 0-4 0 0,-10 0 15 0 0,0 0 1 0 0,11 0-3 0 0,-7-1-5 0 0,8 0-11 0 0,30 0 11 0 0,-34 0-3 0 0,-8 1 21 0 0,-1 0-14 0 0,31 2 23 0 0,-31-2-23 0 0,0 0-1 0 0,9 0-6 0 0,-9 0-8 0 0,0-1 16 0 0,65-3-16 0 0,-65 4 46 0 0,0-1-22 0 0,61-3 2 0 0,-62 3-14 0 0,31 0 12 0 0,-11 0-7 0 0,31-4-30 0 0,27-3 19 0 0,-78 8 19 0 0,1-1-13 0 0,56-8 16 0 0,-57 8-21 0 0,30-3-23 0 0,21-6-69 0 0,-50 10 412 0 0,0 0-842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36.8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139 8 268 0 0,'-3'0'2910'0'0,"-104"-5"8245"0"0,104 4-10661 0 0,1 1 0 0 0,-1-1 0 0 0,1 1-1 0 0,-1 0 1 0 0,1-1 0 0 0,-1 1 0 0 0,0 1 0 0 0,1-1-1 0 0,-4 1 1 0 0,8 2-448 0 0,-1-1-1 0 0,1 1 0 0 0,-1 0 1 0 0,1-1-1 0 0,0 1 1 0 0,0-1-1 0 0,0 1 0 0 0,0-1 1 0 0,1 0-1 0 0,-1 0 1 0 0,4 3-1 0 0,39 24 168 0 0,-18-11-132 0 0,20 13 25 0 0,59 30 0 0 0,-69-41-49 0 0,0 1 0 0 0,-1 2 1 0 0,47 38-1 0 0,-81-59-26 0 0,0 0 1 0 0,0 0-1 0 0,0 0 0 0 0,-1 0 0 0 0,1 0 0 0 0,-1 0 1 0 0,1 0-1 0 0,-1 1 0 0 0,0-1 0 0 0,0 0 0 0 0,0 1 1 0 0,0-1-1 0 0,0 1 0 0 0,-1-1 0 0 0,1 1 0 0 0,-1-1 1 0 0,1 1-1 0 0,-1 0 0 0 0,0-1 0 0 0,0 1 0 0 0,0-1 0 0 0,-1 1 1 0 0,1 0-1 0 0,0-1 0 0 0,-1 1 0 0 0,0-1 0 0 0,0 1 1 0 0,0-1-1 0 0,0 1 0 0 0,0-1 0 0 0,0 0 0 0 0,0 1 1 0 0,-1-1-1 0 0,1 0 0 0 0,-3 3 0 0 0,-8 8 158 0 0,1 1-1 0 0,-2-1 1 0 0,0-1 0 0 0,-18 13-1 0 0,7-5-176 0 0,20-16-46 0 0,-32 28-709 0 0,-31 37 1 0 0,24-10-3190 0 0,37-47 1815 0 0,-1 0 1 0 0,1 1 0 0 0,-5 16-1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37.5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31 268 3388 0 0,'-22'-38'9436'0'0,"17"24"-7863"0"0,4 12-1440 0 0,1 0 1 0 0,-1 0-1 0 0,1-1 0 0 0,-1 1 1 0 0,1 0-1 0 0,0 0 0 0 0,0-1 1 0 0,0 1-1 0 0,0 0 0 0 0,0 0 0 0 0,1 0 1 0 0,-1-1-1 0 0,0 1 0 0 0,1 0 1 0 0,0 0-1 0 0,0 0 0 0 0,-1 0 0 0 0,1 0 1 0 0,1 0-1 0 0,-1 0 0 0 0,2-3 1 0 0,-2 4 56 0 0,2 1-30 0 0,0 0-141 0 0,-1 1-1 0 0,1 0 0 0 0,-1-1 1 0 0,0 1-1 0 0,1 1 1 0 0,-1-1-1 0 0,0 0 0 0 0,0 0 1 0 0,0 1-1 0 0,0 0 0 0 0,0-1 1 0 0,0 1-1 0 0,0 0 0 0 0,-1 0 1 0 0,1 0-1 0 0,0 0 1 0 0,-1 0-1 0 0,0 0 0 0 0,1 0 1 0 0,-1 0-1 0 0,0 1 0 0 0,0-1 1 0 0,0 0-1 0 0,0 5 1 0 0,6 12 12 0 0,-2 0 0 0 0,4 20 0 0 0,-8-32-22 0 0,22 112 93 0 0,20 95 0 0 0,-33-178-7 0 0,1-1-1 0 0,2 0 1 0 0,30 59-1 0 0,-38-86-44 0 0,-1 0-1 0 0,2 0 0 0 0,-1 0 0 0 0,1-1 0 0 0,0 0 0 0 0,0 0 0 0 0,1-1 0 0 0,0 1 0 0 0,0-1 0 0 0,9 5 1 0 0,-12-9-25 0 0,1 0 0 0 0,-1 0 0 0 0,1 0 1 0 0,-1 0-1 0 0,1-1 0 0 0,0 1 1 0 0,0-1-1 0 0,0-1 0 0 0,0 1 1 0 0,0-1-1 0 0,0 1 0 0 0,-1-1 0 0 0,1-1 1 0 0,0 1-1 0 0,0-1 0 0 0,0 0 1 0 0,0 0-1 0 0,0 0 0 0 0,0-1 1 0 0,6-3-1 0 0,4-3-13 0 0,0 0 0 0 0,0-1-1 0 0,-1-1 1 0 0,0-1 0 0 0,-1 0 0 0 0,0-1 0 0 0,0 0 0 0 0,-2-1 0 0 0,1 0 0 0 0,-2-1 0 0 0,0 0-1 0 0,0-1 1 0 0,13-30 0 0 0,-4 4-45 0 0,-3 0 0 0 0,-1-1 0 0 0,-2-1 0 0 0,9-56-1 0 0,-12 47 194 0 0,4-99-1 0 0,-14 126-20 0 0,-1 1-1 0 0,-1 0 1 0 0,0 0-1 0 0,-2 1 1 0 0,-1-1-1 0 0,-11-32 1 0 0,15 52-133 0 0,0 1 0 0 0,-1 0 1 0 0,1 0-1 0 0,-1 0 1 0 0,0 0-1 0 0,1 0 0 0 0,-1 0 1 0 0,-1 0-1 0 0,1 1 0 0 0,0-1 1 0 0,-1 1-1 0 0,1-1 1 0 0,-1 1-1 0 0,0 0 0 0 0,-3-2 1 0 0,4 3-7 0 0,0 0 0 0 0,0 1 1 0 0,0-1-1 0 0,0 1 0 0 0,-1-1 1 0 0,1 1-1 0 0,0 0 1 0 0,0 0-1 0 0,-1 0 0 0 0,1 0 1 0 0,0 0-1 0 0,0 1 0 0 0,0-1 1 0 0,-1 1-1 0 0,1-1 0 0 0,0 1 1 0 0,0 0-1 0 0,0 0 0 0 0,0 0 1 0 0,0 0-1 0 0,0 0 1 0 0,0 0-1 0 0,1 1 0 0 0,-1-1 1 0 0,-2 2-1 0 0,-6 7-5 0 0,0-1 0 0 0,1 1 0 0 0,1 1 0 0 0,-1 0 0 0 0,1 0 0 0 0,1 0 0 0 0,0 1 0 0 0,1 0 0 0 0,0 1 0 0 0,1-1 0 0 0,0 1 0 0 0,1 0 0 0 0,-4 23 0 0 0,7-26-1 0 0,-1 0 0 0 0,2-1 0 0 0,-1 1 0 0 0,1 0 0 0 0,1 0 0 0 0,0 0 0 0 0,0 0 0 0 0,5 17 0 0 0,-4-21 4 0 0,1 0-1 0 0,-1 0 0 0 0,1 0 1 0 0,0 0-1 0 0,1-1 0 0 0,-1 1 1 0 0,1-1-1 0 0,0 0 0 0 0,0 0 0 0 0,1 0 1 0 0,-1 0-1 0 0,1-1 0 0 0,0 0 1 0 0,7 4-1 0 0,-7-5-73 0 0,1 0 1 0 0,0 0-1 0 0,1 0 1 0 0,-1-1-1 0 0,0 0 1 0 0,1-1-1 0 0,-1 1 1 0 0,1-1-1 0 0,0 0 1 0 0,-1-1-1 0 0,1 0 1 0 0,0 0-1 0 0,-1 0 1 0 0,12-3-1 0 0,7-2-612 0 0,1-1 0 0 0,33-13 0 0 0,-36 11 193 0 0,27-11-1734 0 0,56-31 0 0 0,17-6-5068 0 0,-101 48 4016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37.8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0 688 0 0,'-3'36'8869'0'0,"4"-7"-5525"0"0,4-4 1942 0 0,0-13-4799 0 0,-1 1-1 0 0,-1-1 1 0 0,0 1 0 0 0,-1 0-1 0 0,-1 0 1 0 0,1 23 0 0 0,1 5-93 0 0,-3-40-393 0 0,5 43 280 0 0,13 56 0 0 0,-15-89-657 0 0,0 0-1 0 0,1 1 0 0 0,0-1 1 0 0,1-1-1 0 0,0 1 0 0 0,0-1 0 0 0,1 0 1 0 0,1 0-1 0 0,0 0 0 0 0,10 10 1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38.2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 82 4124 0 0,'-17'-14'2693'0'0,"-1"2"-581"0"0,3 3-524 0 0,3 1-408 0 0,-1-1-408 0 0,1 4-244 0 0,2-2-184 0 0,2 0-196 0 0,-3-4-632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53.6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25 492 0 0,'-8'-24'15289'0'0,"8"53"-15226"0"0,1-2 137 0 0,6 43 0 0 0,3 6 48 0 0,10 85 456 0 0,13-5-534 0 0,-13-83-146 0 0,-6-28-12 0 0,24 69 21 0 0,-24-79-16 0 0,-2 0 0 0 0,9 43 0 0 0,-14-50-1 0 0,1-1 1 0 0,13 30 0 0 0,5 16 34 0 0,0 18 2 0 0,36 105-46 0 0,-32-119 197 0 0,30 112 0 0 0,-6-22 122 0 0,-3-15 77 0 0,9 36-189 0 0,0-1-66 0 0,72 290 82 0 0,-90-300-83 0 0,29 88 140 0 0,4-13-109 0 0,10 26 64 0 0,-62-217-142 0 0,49 120 194 0 0,-12-29-162 0 0,-13-29-82 0 0,-22-59-115 0 0,25 110-1 0 0,-42-148-81 0 0,1-1-1 0 0,23 43 0 0 0,-2-4 75 0 0,16 25 110 0 0,27 70 453 0 0,-71-155-499 0 0,29 65-36 0 0,16 41 34 0 0,-47-109 21 0 0,19 31-31 0 0,-18-31 17 0 0,-1 1-7 0 0,3 3 5 0 0,-2-3 0 0 0,0 1 5 0 0,0 1 0 0 0,0-1 0 0 0,1 0 0 0 0,0 1 0 0 0,-1-1 0 0 0,1 0 0 0 0,0 0 0 0 0,4 4 1 0 0,-1-1 14 0 0,14 29-12 0 0,-19-34-2 0 0,9 16 27 0 0,-5-13-22 0 0,-3-2 22 0 0,13 34-42 0 0,-5-9-1162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56.5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64 0 0,'-1'11'14606'0'0,"4"-7"-14772"0"0,45 3 1044 0 0,1-3 1 0 0,92-2-1 0 0,-89-2-647 0 0,341-5 799 0 0,219 3-648 0 0,-332 5-222 0 0,111 4-49 0 0,-329-3-108 0 0,302 5 51 0 0,-202-17-52 0 0,93-2-18 0 0,15-3 56 0 0,-266 12-54 0 0,17 0 32 0 0,2-1-14 0 0,24 0-21 0 0,-43 2 25 0 0,-1 0-29 0 0,9 0 24 0 0,-10 0 13 0 0,2 0-19 0 0,61-3 65 0 0,-62 3 0 0 0,9-1 154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34.1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36 968 0 0,'-18'-23'10584'0'0,"9"11"-8858"0"0,5 20-812 0 0,2 28-249 0 0,2-31-553 0 0,19 244 1319 0 0,-15-206-1311 0 0,0 6-2752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35.7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28 184 0 0,'4'-28'10346'0'0,"-13"97"-9315"0"0,4 0 0 0 0,4 81 1 0 0,1-101-704 0 0,4 100 223 0 0,-4-148-511 0 0,1 16 101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36.7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346 80 720 0 0,'9'-29'10312'0'0,"-8"24"-10237"0"0,-2 3 132 0 0,-4-2-90 0 0,-1 1 0 0 0,1-1 0 0 0,-1 2 1 0 0,0-1-1 0 0,-9-2 0 0 0,8 5-47 0 0,1 0 1 0 0,-1 1-1 0 0,0 0 0 0 0,1 0 0 0 0,-1 1 1 0 0,1 0-1 0 0,-1 0 0 0 0,1 0 1 0 0,0 1-1 0 0,0 0 0 0 0,0 0 0 0 0,0 1 1 0 0,0-1-1 0 0,1 1 0 0 0,-9 8 0 0 0,-6 6 401 0 0,1 1-1 0 0,-29 36 0 0 0,33-36-259 0 0,2 0 0 0 0,0 1 1 0 0,1 1-1 0 0,1 1 0 0 0,1-1 0 0 0,1 1 0 0 0,1 1 1 0 0,1 0-1 0 0,1 0 0 0 0,-4 34 0 0 0,8-43-124 0 0,1-1 0 0 0,1 1 0 0 0,0 0 0 0 0,1 0 0 0 0,1-1-1 0 0,0 1 1 0 0,1 0 0 0 0,6 19 0 0 0,-5-23-54 0 0,1 0-1 0 0,-1-1 1 0 0,2 0-1 0 0,-1 1 1 0 0,1-2-1 0 0,0 1 1 0 0,1-1 0 0 0,0 0-1 0 0,1 0 1 0 0,-1-1-1 0 0,1 0 1 0 0,10 7-1 0 0,-12-10-16 0 0,1 1-1 0 0,0-1 0 0 0,0 0 1 0 0,1 0-1 0 0,-1-1 1 0 0,1 0-1 0 0,-1-1 0 0 0,1 1 1 0 0,0-1-1 0 0,0-1 0 0 0,0 0 1 0 0,0 0-1 0 0,1 0 1 0 0,-1-1-1 0 0,0 0 0 0 0,0-1 1 0 0,0 0-1 0 0,13-3 0 0 0,-10 1-44 0 0,0-2-1 0 0,0 1 0 0 0,0-1 0 0 0,0-1 1 0 0,-1 0-1 0 0,0 0 0 0 0,0-1 1 0 0,0 0-1 0 0,-1-1 0 0 0,0 0 0 0 0,15-19 1 0 0,9-12-65 0 0,41-66 1 0 0,-61 85 201 0 0,-2 0-1 0 0,-1 0 1 0 0,0-1 0 0 0,-2 0-1 0 0,11-41 1 0 0,-17 51-123 0 0,0 0 1 0 0,-1 1-1 0 0,0-1 1 0 0,-1 0-1 0 0,0 0 1 0 0,-1 1-1 0 0,0-1 0 0 0,-1 0 1 0 0,0 1-1 0 0,0-1 1 0 0,-7-15-1 0 0,3 13-81 0 0,0 0 0 0 0,-1 1 1 0 0,0 0-1 0 0,-1 1 0 0 0,0-1 0 0 0,-1 1 0 0 0,-1 1 0 0 0,-16-15 1 0 0,-10-8-138 0 0,35 32 219 0 0,0 0-2 0 0,1 0 12 0 0,-1 0 0 0 0,1 1 0 0 0,-1-1 0 0 0,1 0 0 0 0,-1 0 0 0 0,1 1-1 0 0,-1-1 1 0 0,0 0 0 0 0,1 1 0 0 0,-1-1 0 0 0,0 0 0 0 0,0 1 0 0 0,0-1 0 0 0,1 1-1 0 0,-1 0 1 0 0,0-1 0 0 0,0 1 0 0 0,0 0 0 0 0,0-1 0 0 0,0 1 0 0 0,-1 0-1 0 0,-21-6-48 0 0,22 6 52 0 0,-2 0-7 0 0,0-1-10 0 0,-28-2-2 0 0,28 3 22 0 0,-30 4-306 0 0,30-4 89 0 0,-1 1-79 0 0,-27 7-1692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36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4 134 876 0 0,'0'-32'5501'0'0,"2"-17"-2605"0"0,-2 48-2721 0 0,4-41 1192 0 0,-4 40-1115 0 0,0-6 544 0 0,-3 17-588 0 0,1 8-253 0 0,0-1 0 0 0,0 1 0 0 0,2 0 0 0 0,2 27 0 0 0,-1 2-1632 0 0,2-10-2407 0 0,-2-19 403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38.0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55 912 0 0,'0'0'2442'0'0,"-6"-30"2398"0"0,6 29-4820 0 0,0 0-1 0 0,0 0 0 0 0,0 0 1 0 0,0 0-1 0 0,0 0 1 0 0,0 0-1 0 0,1 0 1 0 0,-1 1-1 0 0,0-1 1 0 0,1 0-1 0 0,-1 0 1 0 0,0 0-1 0 0,1 0 1 0 0,-1 0-1 0 0,1 0 1 0 0,-1 1-1 0 0,1-1 0 0 0,0 0 1 0 0,-1 0-1 0 0,1 1 1 0 0,0-1-1 0 0,-1 1 1 0 0,1-1-1 0 0,0 0 1 0 0,0 1-1 0 0,0-1 1 0 0,0 1-1 0 0,-1 0 1 0 0,1-1-1 0 0,0 1 1 0 0,0 0-1 0 0,0-1 0 0 0,0 1 1 0 0,0 0-1 0 0,0 0 1 0 0,0 0-1 0 0,0 0 1 0 0,0 0-1 0 0,0 0 1 0 0,0 0-1 0 0,0 0 1 0 0,0 0-1 0 0,0 1 1 0 0,0-1-1 0 0,0 0 1 0 0,-1 0-1 0 0,1 1 0 0 0,0-1 1 0 0,0 1-1 0 0,1 0 1 0 0,0 0-13 0 0,5 9 207 0 0,-2 3-9 0 0,0 1 0 0 0,-1-1 0 0 0,-1 0 0 0 0,0 1 1 0 0,2 19-1 0 0,4 18 451 0 0,13 65 1237 0 0,11 147 0 0 0,-23-157-1353 0 0,-10-105-528 0 0,3 22 237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42.8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528 1 580 0 0,'-9'6'11569'0'0,"10"-5"-11507"0"0,-1 0-1 0 0,1 0 0 0 0,-1-1 1 0 0,1 1-1 0 0,0 0 1 0 0,-1 0-1 0 0,1-1 1 0 0,0 1-1 0 0,0-1 1 0 0,-1 1-1 0 0,1 0 0 0 0,0-1 1 0 0,0 0-1 0 0,0 1 1 0 0,0-1-1 0 0,0 1 1 0 0,0-1-1 0 0,-1 0 1 0 0,1 0-1 0 0,0 1 0 0 0,0-1 1 0 0,0 0-1 0 0,0 0 1 0 0,0 0-1 0 0,0 0 1 0 0,0 0-1 0 0,0-1 1 0 0,1 1-1 0 0,2 0 4 0 0,-1 0 218 0 0,19-2-158 0 0,21 2 40 0 0,-37 0-157 0 0,-3 0 17 0 0,17 0 22 0 0,70 0 359 0 0,-87 0-382 0 0,14 0 16 0 0,-10 0-24 0 0,4 0 4 0 0,11 1-4 0 0,0 1-1 0 0,0 0 1 0 0,-1 2 0 0 0,1 0 0 0 0,-1 2 0 0 0,0 0 0 0 0,-1 1 0 0 0,35 18-1 0 0,-39-16 33 0 0,0 2 0 0 0,0 0 0 0 0,-1 1 0 0 0,-1 0-1 0 0,0 1 1 0 0,0 1 0 0 0,-2 0 0 0 0,1 1 0 0 0,11 19-1 0 0,-19-27 60 0 0,-1 1-1 0 0,0-1 0 0 0,0 1 0 0 0,-1 0 0 0 0,0 0 0 0 0,-1 0 0 0 0,1 1 0 0 0,-1-1 1 0 0,-1 1-1 0 0,0-1 0 0 0,0 1 0 0 0,-1-1 0 0 0,0 1 0 0 0,0-1 0 0 0,-1 1 1 0 0,0-1-1 0 0,0 1 0 0 0,-1-1 0 0 0,0 1 0 0 0,-1-1 0 0 0,-4 10 0 0 0,3-12-47 0 0,-1 0 0 0 0,1 0-1 0 0,-1 0 1 0 0,-1 0 0 0 0,1-1 0 0 0,-1 0-1 0 0,0 0 1 0 0,-8 5 0 0 0,-7 6 7 0 0,2-3-35 0 0,-11 2 25 0 0,-37 16-86 0 0,36-19 56 0 0,-1-1 1 0 0,0-1-1 0 0,-1-2 1 0 0,-65 7-1 0 0,94-14 6 0 0,0-1-19 0 0,-51 3 132 0 0,52-3-113 0 0,0 0-28 0 0,-10 0 17 0 0,10 0-29 0 0,0 0 20 0 0,-10 0-29 0 0,9 0 15 0 0,0 0-21 0 0,-80 2 32 0 0,81-2-20 0 0,-1 0 24 0 0,-13 0-25 0 0,13 0 22 0 0,0 0-34 0 0,-21 1 33 0 0,0 1-1 0 0,-43 9 1 0 0,33-4 107 0 0,10-3 154 0 0,0 2-1 0 0,1 0 0 0 0,-1 2 1 0 0,1 1-1 0 0,1 1 0 0 0,0 1 0 0 0,0 1 1 0 0,-29 20-1 0 0,40-23-151 0 0,1 1 1 0 0,-1 0-1 0 0,2 1 0 0 0,-1 0 1 0 0,2 1-1 0 0,-1 0 0 0 0,-11 21 1 0 0,15-22-53 0 0,1 1 0 0 0,1 0 0 0 0,0 1 0 0 0,0-1 0 0 0,1 1 1 0 0,1-1-1 0 0,0 1 0 0 0,0 0 0 0 0,2 20 0 0 0,0-25-22 0 0,0 0-1 0 0,1 0 1 0 0,0 1-1 0 0,1-1 1 0 0,0-1-1 0 0,0 1 1 0 0,1 0-1 0 0,0 0 1 0 0,0-1-1 0 0,0 0 1 0 0,1 1-1 0 0,0-1 1 0 0,1-1-1 0 0,0 1 1 0 0,0-1-1 0 0,0 1 1 0 0,1-2-1 0 0,0 1 1 0 0,0-1 0 0 0,0 1-1 0 0,9 4 1 0 0,1 0-44 0 0,1 0 0 0 0,-1-1 0 0 0,2-1 1 0 0,-1-1-1 0 0,1-1 0 0 0,0 0 0 0 0,0-1 1 0 0,1-1-1 0 0,-1-1 0 0 0,27 2 1 0 0,21-2-7 0 0,101-8 1 0 0,-109 1-37 0 0,-11 0 43 0 0,11-1-10 0 0,-55 5-1 0 0,44-3-167 0 0,-44 3 150 0 0,9 1 109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47.9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1488 1436 1940 0 0,'-3'41'19487'0'0,"0"-53"-18115"0"0,-3-35-1993 0 0,5 37 1038 0 0,-26-249-522 0 0,-14-102-86 0 0,-20 48 467 0 0,29 203 235 0 0,28 96-491 0 0,-1 0-1 0 0,-1 0 0 0 0,0 1 1 0 0,-1 0-1 0 0,-11-16 1 0 0,-2 0-47 0 0,9 14 32 0 0,1 0 0 0 0,-11-24 0 0 0,20 38-15 0 0,-18-27 108 0 0,-8-11-142 0 0,26 38 70 0 0,-23-39-94 0 0,-3 4 34 0 0,26 35 16 0 0,-28-19-193 0 0,19 18 165 0 0,0 1 0 0 0,-1 0 0 0 0,1 1 0 0 0,-13 1-1 0 0,19-1 41 0 0,-18 7-98 0 0,12-2 72 0 0,0 0 0 0 0,0 1 1 0 0,1 0-1 0 0,0 0 0 0 0,0 1 0 0 0,1 1 1 0 0,0-1-1 0 0,0 1 0 0 0,1 1 1 0 0,0 0-1 0 0,0 0 0 0 0,1 0 0 0 0,0 0 1 0 0,1 1-1 0 0,0 0 0 0 0,0 0 1 0 0,-4 17-1 0 0,-4 12 56 0 0,3 1 1 0 0,1 1-1 0 0,-4 57 0 0 0,-11 284 1151 0 0,18-211-772 0 0,-7 420 450 0 0,3 0 83 0 0,10-543-777 0 0,10 232 64 0 0,0 0-35 0 0,-27-45-21 0 0,8-138-21 0 0,5-63-114 0 0,-12 47 1 0 0,-35 93-37 0 0,42-143 6 0 0,-6 6-9 0 0,-17 28 38 0 0,28-59-70 0 0,-1 1 0 0 0,1-1-1 0 0,-1 0 1 0 0,0 0-1 0 0,0 0 1 0 0,-1-1-1 0 0,1 0 1 0 0,-1 0-1 0 0,-1 0 1 0 0,-8 5 0 0 0,-5 0-103 0 0,1-1 0 0 0,-28 9 1 0 0,19-7 200 0 0,-9-6-49 0 0,33-4-3 0 0,-17-1-13 0 0,17-1 7 0 0,-13 0-2 0 0,-10-1-2 0 0,14-1-8 0 0,-11-5 3 0 0,17 6-1 0 0,0-1-1 0 0,0 0 1 0 0,0 0 0 0 0,0-1-1 0 0,0 0 1 0 0,1 0-1 0 0,0 0 1 0 0,0-1-1 0 0,0 0 1 0 0,-8-9 0 0 0,0 1-4 0 0,5 3-4 0 0,0 1-1 0 0,0-1 0 0 0,2 0 0 0 0,-1-1 1 0 0,1 0-1 0 0,0 0 0 0 0,-9-23 0 0 0,2-4-70 0 0,-11-45 1 0 0,23 76 83 0 0,-5-25-57 0 0,2-1 1 0 0,1 0-1 0 0,0-39 1 0 0,1 17 35 0 0,3-111-7 0 0,1 7 7 0 0,-2 149 17 0 0,-23-308 337 0 0,4 86-623 0 0,12 61 323 0 0,3 65 139 0 0,5 104-191 0 0,-1-29-97 0 0,0-22 213 0 0,1 51-64 0 0,1-17 1444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00.4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2068 887 1216 0 0,'-1'9'18687'0'0,"4"-17"-18570"0"0,-1 1 1 0 0,0-1-1 0 0,0 1 0 0 0,-1-1 0 0 0,0 0 0 0 0,-1 0 0 0 0,0-14 1 0 0,2-8-46 0 0,0 11-86 0 0,-1 0 0 0 0,-1 0 1 0 0,-4-28-1 0 0,3 30-14 0 0,-4-60-37 0 0,1 11 22 0 0,-15-79-1 0 0,16 128 72 0 0,0 1 1 0 0,-2-1-1 0 0,1 1 1 0 0,-2 0-1 0 0,0 0 0 0 0,-1 1 1 0 0,-1 0-1 0 0,0 0 1 0 0,-15-19-1 0 0,-38-43-119 0 0,60 76 85 0 0,-38-32 109 0 0,15 19-113 0 0,10 4 5 0 0,-1 1-1 0 0,0 0 0 0 0,-1 1 1 0 0,0 1-1 0 0,0 0 0 0 0,0 2 0 0 0,-32-8 1 0 0,46 13 1 0 0,-49-9-40 0 0,48 9 62 0 0,-24-1-27 0 0,0 1 1 0 0,0 2 0 0 0,1 1 0 0 0,-1 1-1 0 0,1 1 1 0 0,0 1 0 0 0,-36 14 0 0 0,49-14 4 0 0,0 1 0 0 0,0 0 1 0 0,1 1-1 0 0,0 0 0 0 0,-19 17 1 0 0,22-17 5 0 0,-5 4 9 0 0,1 1 0 0 0,0 1 0 0 0,2 0 0 0 0,-1 0 0 0 0,2 1 1 0 0,-12 20-1 0 0,3 1 46 0 0,-24 66 1 0 0,31-62 205 0 0,2 1-1 0 0,2 0 1 0 0,2 1 0 0 0,-1 65 0 0 0,3-54-216 0 0,-24 201-55 0 0,9-108 28 0 0,-1 14 331 0 0,-11 141 227 0 0,28-279-575 0 0,-59 292 580 0 0,57-294-575 0 0,-1-1 0 0 0,-1 0 1 0 0,0 0-1 0 0,-1-1 0 0 0,-1 0 1 0 0,-1 0-1 0 0,-17 22 0 0 0,2-8 15 0 0,18-22 7 0 0,0-1 1 0 0,0 1-1 0 0,-1-2 0 0 0,0 1 1 0 0,-1-1-1 0 0,0 0 0 0 0,-19 12 1 0 0,-3-3 18 0 0,0-2 1 0 0,-2-1 0 0 0,0-1 0 0 0,0-1 0 0 0,-1-2 0 0 0,0-2 0 0 0,-36 4 0 0 0,59-11-46 0 0,-1-1 0 0 0,1 0 0 0 0,0-1 0 0 0,-1-1 0 0 0,1 1 0 0 0,0-2-1 0 0,0 0 1 0 0,0 0 0 0 0,0-1 0 0 0,-18-9 0 0 0,12 4-10 0 0,0-1 1 0 0,1-1-1 0 0,0 0 0 0 0,1-1 0 0 0,-20-19 1 0 0,24 18 11 0 0,0-1 1 0 0,1 1-1 0 0,0-2 1 0 0,1 1-1 0 0,1-1 1 0 0,0-1-1 0 0,1 1 1 0 0,-7-23-1 0 0,-1-14-119 0 0,-12-71 0 0 0,17 55-1 0 0,0-78 1 0 0,7 72 83 0 0,-5-45-29 0 0,-5-83 150 0 0,9 93-59 0 0,4 60 303 0 0,0 29-3007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23.4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1 171 556 0 0,'38'-11'11546'0'0,"39"1"-10999"0"0,132-2 1 0 0,-124 9-494 0 0,759-48-61 0 0,-623 35 12 0 0,479-25-39 0 0,-521 33-59 0 0,38-2-28 0 0,-196 8 74 0 0,9-2-161 0 0,-1 2 0 0 0,1 1 0 0 0,0 1-1 0 0,45 7 1 0 0,-71-7-118 0 0,2 5-1012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23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19 76 0 0,'-48'-17'14331'0'0,"51"16"-14286"0"0,1 1-1 0 0,-1-1 1 0 0,1 1 0 0 0,-1 0 0 0 0,1 0 0 0 0,-1 1 0 0 0,1-1 0 0 0,-1 1 0 0 0,1-1 0 0 0,5 3 0 0 0,1 1-22 0 0,86 39-29 0 0,-83-37-69 0 0,0 2 0 0 0,-1-1 0 0 0,0 2 0 0 0,0 0-1 0 0,12 12 1 0 0,-22-19 72 0 0,-1-1 0 0 0,1 1 0 0 0,-1 0 0 0 0,1 0 0 0 0,-1 0-1 0 0,0 0 1 0 0,0 0 0 0 0,0 0 0 0 0,0 0 0 0 0,0 1 0 0 0,-1-1-1 0 0,1 0 1 0 0,0 0 0 0 0,-1 1 0 0 0,0-1 0 0 0,0 0 0 0 0,0 1 0 0 0,0-1-1 0 0,0 0 1 0 0,0 1 0 0 0,0-1 0 0 0,-1 0 0 0 0,1 0 0 0 0,-1 1-1 0 0,0-1 1 0 0,1 0 0 0 0,-1 0 0 0 0,0 0 0 0 0,-2 4 0 0 0,-4 5-117 0 0,-1 0 0 0 0,0-1 0 0 0,0 0 0 0 0,-14 12 0 0 0,-3 5-1291 0 0,-18 18-4564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24.8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9 1192 0 0,'-1'-8'6061'0'0,"3"15"-5698"0"0,0 1 0 0 0,0-1 1 0 0,-1 1-1 0 0,0 0 0 0 0,0 9 0 0 0,1 5 216 0 0,66 358 2785 0 0,-29-185-2472 0 0,70 625 1514 0 0,-102-761-2237 0 0,14 92 669 0 0,71 253 0 0 0,-90-394-822 0 0,3 3-28 0 0,-2 0-1 0 0,0 1 1 0 0,1 13-1 0 0,-4-25-131 0 0,0 10-1292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25.2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85 168 212 0 0,'-41'-14'9517'0'0,"7"-3"-2628"0"0,24 8-5545 0 0,17 23-1120 0 0,20 27-335 0 0,15 11 139 0 0,53 75 13 0 0,-94-125-32 0 0,0-1-1 0 0,0 1 0 0 0,0 0 1 0 0,0-1-1 0 0,0 1 1 0 0,1-1-1 0 0,-1 0 0 0 0,1 1 1 0 0,-1-1-1 0 0,1 0 1 0 0,-1 0-1 0 0,1 0 0 0 0,0 0 1 0 0,-1 0-1 0 0,1 0 0 0 0,0 0 1 0 0,0-1-1 0 0,0 1 1 0 0,0-1-1 0 0,-1 1 0 0 0,1-1 1 0 0,0 0-1 0 0,0 1 1 0 0,0-1-1 0 0,0 0 0 0 0,0 0 1 0 0,0-1-1 0 0,0 1 0 0 0,0 0 1 0 0,0-1-1 0 0,0 1 1 0 0,0-1-1 0 0,-1 1 0 0 0,1-1 1 0 0,0 0-1 0 0,0 0 1 0 0,-1 0-1 0 0,1 0 0 0 0,0 0 1 0 0,-1 0-1 0 0,1-1 0 0 0,-1 1 1 0 0,2-2-1 0 0,8-8-63 0 0,-1 1-1 0 0,0-2 0 0 0,0 1 1 0 0,11-19-1 0 0,-17 22-46 0 0,31-41-1479 0 0,68-75 0 0 0,-79 99-1263 0 0,2 1 1 0 0,34-25 0 0 0,-36 31-1194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26.7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1 232 1324 0 0,'0'-19'4455'0'0,"15"-45"1198"0"0,-15 63-5629 0 0,0 1-1 0 0,0 0 1 0 0,0-1-1 0 0,0 1 1 0 0,0-1-1 0 0,0 1 1 0 0,0-1-1 0 0,0 1 1 0 0,0 0-1 0 0,0-1 1 0 0,0 1-1 0 0,1 0 1 0 0,-1-1-1 0 0,0 1 0 0 0,0-1 1 0 0,0 1-1 0 0,1 0 1 0 0,-1-1-1 0 0,0 1 1 0 0,0 0-1 0 0,1 0 1 0 0,-1-1-1 0 0,0 1 1 0 0,1 0-1 0 0,-1 0 1 0 0,0-1-1 0 0,1 1 1 0 0,-1 0-1 0 0,1 0 1 0 0,-1 0-1 0 0,0 0 0 0 0,1 0 1 0 0,-1-1-1 0 0,1 1 1 0 0,-1 0-1 0 0,0 0 1 0 0,1 0-1 0 0,-1 0 1 0 0,1 0-1 0 0,-1 0 1 0 0,0 0-1 0 0,1 0 1 0 0,-1 0-1 0 0,1 1 1 0 0,-1-1-1 0 0,0 0 1 0 0,1 0-1 0 0,-1 0 0 0 0,0 0 1 0 0,1 1-1 0 0,-1-1 1 0 0,1 0-1 0 0,-1 0 1 0 0,0 1-1 0 0,0-1 1 0 0,1 0-1 0 0,-1 0 1 0 0,0 1-1 0 0,1-1 1 0 0,-1 1-1 0 0,13 17 69 0 0,3 25 141 0 0,16 81 0 0 0,-9-30-74 0 0,-23-93-157 0 0,65 206 465 0 0,-52-170-194 0 0,3 0 0 0 0,1-1 0 0 0,31 47 0 0 0,-45-78-196 0 0,0 0 1 0 0,1-1-1 0 0,0 1 1 0 0,0-1-1 0 0,0 0 0 0 0,0 0 1 0 0,1 0-1 0 0,-1-1 1 0 0,1 1-1 0 0,0-1 0 0 0,0-1 1 0 0,0 1-1 0 0,12 4 1 0 0,-13-6-51 0 0,0 0 0 0 0,1-1 1 0 0,-1 1-1 0 0,1-1 1 0 0,-1 0-1 0 0,1 0 1 0 0,-1 0-1 0 0,1 0 1 0 0,-1-1-1 0 0,0 0 0 0 0,1 0 1 0 0,-1 0-1 0 0,0 0 1 0 0,1-1-1 0 0,-1 0 1 0 0,0 0-1 0 0,0 0 0 0 0,7-5 1 0 0,-2 0-14 0 0,0 0 0 0 0,0-1 0 0 0,-1 0 1 0 0,0 0-1 0 0,0-1 0 0 0,-1 0 0 0 0,0-1 1 0 0,11-18-1 0 0,-10 10-21 0 0,0 1 1 0 0,-1-1-1 0 0,-1-1 0 0 0,7-33 1 0 0,-6 4-71 0 0,-1 0 1 0 0,-4 0-1 0 0,-3-67 1 0 0,-1 69 46 0 0,-3 0 1 0 0,-11-47 0 0 0,12 71 58 0 0,-2 0 1 0 0,-1 0-1 0 0,-1 1 1 0 0,-1 0-1 0 0,0 0 1 0 0,-15-21-1 0 0,22 37-49 0 0,1 3 16 0 0,0 1 0 0 0,1 0 0 0 0,-1-1 1 0 0,0 1-1 0 0,1 0 0 0 0,-1 0 0 0 0,0-1 0 0 0,0 1 1 0 0,0 0-1 0 0,0 0 0 0 0,0 0 0 0 0,-1 0 1 0 0,1 0-1 0 0,0 1 0 0 0,0-1 0 0 0,-1 0 0 0 0,1 0 1 0 0,0 1-1 0 0,-1-1 0 0 0,1 1 0 0 0,0-1 0 0 0,-1 1 1 0 0,-2-1-1 0 0,2 1-1 0 0,1-1 0 0 0,-1 1 0 0 0,1 0 0 0 0,-1-1 0 0 0,0 1 0 0 0,1 0 0 0 0,-1 0 0 0 0,0 0 0 0 0,1 1 0 0 0,-1-1 0 0 0,0 0 0 0 0,1 1 0 0 0,-1-1 0 0 0,1 0 0 0 0,-1 1 0 0 0,1 0 0 0 0,-1-1 0 0 0,1 1 0 0 0,-1 0 0 0 0,1 0 0 0 0,0 0 0 0 0,-1 0 0 0 0,-1 2 0 0 0,1 0 0 0 0,0-1-1 0 0,0 1 0 0 0,1 0 1 0 0,-1 0-1 0 0,1 0 1 0 0,-1 0-1 0 0,1 0 0 0 0,0 0 1 0 0,0 1-1 0 0,0-1 1 0 0,0 4-1 0 0,0 2-1 0 0,0 0 1 0 0,1 0-1 0 0,0-1 0 0 0,0 1 1 0 0,1 0-1 0 0,0-1 0 0 0,1 1 1 0 0,4 14-1 0 0,0-10-13 0 0,0-1-1 0 0,0 0 0 0 0,1 0 1 0 0,1 0-1 0 0,0-1 1 0 0,1 0-1 0 0,0-1 0 0 0,1 0 1 0 0,0 0-1 0 0,0-1 1 0 0,1 0-1 0 0,0-1 1 0 0,14 8-1 0 0,-15-10-332 0 0,0-1-1 0 0,1 0 1 0 0,0-1 0 0 0,0-1-1 0 0,0 1 1 0 0,22 2 0 0 0,-23-4-455 0 0,0-2 0 0 0,0 0 0 0 0,0 0 0 0 0,0-1 0 0 0,0 0 1 0 0,0 0-1 0 0,-1-1 0 0 0,17-6 0 0 0,-4 0-3052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37.2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534 0 548 0 0,'0'0'8049'0'0,"-12"15"-6837"0"0,-219 447 2206 0 0,106-229-3097 0 0,32-35-117 0 0,31-60 51 0 0,51-112-847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27.1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0 1724 0 0,'1'33'9421'0'0,"-4"-22"-8119"0"0,3 5-501 0 0,1 10-464 0 0,0 1 0 0 0,2-1 0 0 0,1 0-1 0 0,7 26 1 0 0,-9-42-540 0 0,1 0 0 0 0,0 0 0 0 0,1 0 0 0 0,0-1 0 0 0,1 0 0 0 0,0 1 0 0 0,0-2 0 0 0,1 1 0 0 0,0-1-1 0 0,1 0 1 0 0,0 0 0 0 0,0 0 0 0 0,11 8 0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27.5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65 680 0 0,'-10'-12'2860'0'0,"-11"-16"2893"0"0,9 16-4505 0 0,3 5-412 0 0,-3 1-892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27.8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29 2768 0 0,'-21'-28'5957'0'0,"12"28"-4250"0"0,2 15-1351 0 0,2 19-2 0 0,2 0-1 0 0,1 0 1 0 0,2 0-1 0 0,7 62 1 0 0,-5-63-252 0 0,26 233 342 0 0,-21-221-308 0 0,3-1 0 0 0,1 0 0 0 0,32 80-1 0 0,-36-108-87 0 0,1-1 0 0 0,0 0 0 0 0,1-1 0 0 0,0 1 0 0 0,2-2 0 0 0,-1 1 0 0 0,2-1 0 0 0,24 21 0 0 0,-29-28-289 0 0,0-1 0 0 0,1 0 0 0 0,0-1 0 0 0,0 0 0 0 0,0 0 0 0 0,1 0 0 0 0,15 3 0 0 0,-16-5-424 0 0,0 0-1 0 0,0-1 1 0 0,0-1-1 0 0,0 0 1 0 0,0 0-1 0 0,0 0 1 0 0,0-1-1 0 0,0 0 0 0 0,13-4 1 0 0,1-1-2425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28.2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122 317 1024 0 0,'-101'-22'11713'0'0,"101"22"-11651"0"0,-1 0 1 0 0,0-1 0 0 0,0 1-1 0 0,0 0 1 0 0,0 0 0 0 0,0 0 0 0 0,0-1-1 0 0,0 1 1 0 0,1 0 0 0 0,-1-1-1 0 0,0 1 1 0 0,0 0 0 0 0,0-1 0 0 0,1 1-1 0 0,-1-1 1 0 0,0 0 0 0 0,1 1-1 0 0,-1-1 1 0 0,0 0 0 0 0,1 1 0 0 0,-1-1-1 0 0,1 0 1 0 0,-1 1 0 0 0,1-1-1 0 0,-1 0 1 0 0,1 0 0 0 0,0 0 0 0 0,-1 0-1 0 0,1 1 1 0 0,0-1 0 0 0,0 0-1 0 0,0 0 1 0 0,-1 0 0 0 0,1 0 0 0 0,0 0-1 0 0,0 0 1 0 0,0 0 0 0 0,0 0-1 0 0,1 1 1 0 0,-1-1 0 0 0,0 0 0 0 0,0 0-1 0 0,1 0 1 0 0,-1 0 0 0 0,0 0-1 0 0,1 1 1 0 0,-1-1 0 0 0,0 0 0 0 0,2-1-1 0 0,0-2 31 0 0,1 0 0 0 0,0 0-1 0 0,0 1 1 0 0,0-1 0 0 0,1 1-1 0 0,7-7 1 0 0,21-12-379 0 0,2 1 0 0 0,55-24 0 0 0,80-24-3105 0 0,-49 20-1944 0 0,-67 27 802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29.7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1 343 92 0 0,'0'0'5898'0'0,"3"0"-5404"0"0,21-3 1567 0 0,-22 2-1679 0 0,36-12 2063 0 0,145-17 751 0 0,22-3-2389 0 0,321-59-284 0 0,-388 70-434 0 0,563-71 108 0 0,-76 48-521 0 0,-170 34-725 0 0,-452 11 981 0 0,1 0-16 0 0,49 2-299 0 0,-50-2 370 0 0,0 1-30 0 0,-3-1 43 0 0,8 2-5 0 0,0 0-1 0 0,0 0 1 0 0,0 1-1 0 0,10 6 1 0 0,-15-8-165 0 0,3 2-202 0 0,0 0 1 0 0,1 0 0 0 0,-1-1 0 0 0,0 0 0 0 0,12 2 0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30.4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352 75 80 0 0,'2'-19'4025'0'0,"6"-14"2098"0"0,-8 31-5956 0 0,0 1 1 0 0,0 0-1 0 0,0 0 1 0 0,0-1-1 0 0,0 1 1 0 0,-1 0-1 0 0,1 0 1 0 0,0-1-1 0 0,-1 1 1 0 0,1 0-1 0 0,0 0 0 0 0,-1 0 1 0 0,0 0-1 0 0,1 0 1 0 0,-1 0-1 0 0,0 0 1 0 0,0-1-1 0 0,0 2-136 0 0,0 0 0 0 0,0 0 0 0 0,0 1-1 0 0,0-1 1 0 0,0 1 0 0 0,0-1 0 0 0,0 1-1 0 0,0 0 1 0 0,0-1 0 0 0,0 1-1 0 0,0 0 1 0 0,0-1 0 0 0,0 1 0 0 0,1 0-1 0 0,-2 1 1 0 0,-4 3-60 0 0,-142 108 580 0 0,104-83-457 0 0,2 2-1 0 0,-42 40 1 0 0,83-71-83 0 0,0 0 1 0 0,-1 0-1 0 0,1 0 1 0 0,0 0-1 0 0,0 1 1 0 0,0-1 0 0 0,0 0-1 0 0,1 1 1 0 0,-1-1-1 0 0,0 0 1 0 0,1 1-1 0 0,-1-1 1 0 0,0 1-1 0 0,1-1 1 0 0,0 1 0 0 0,-1 0-1 0 0,1-1 1 0 0,0 1-1 0 0,0-1 1 0 0,0 1-1 0 0,0-1 1 0 0,0 1-1 0 0,0 0 1 0 0,0-1 0 0 0,1 1-1 0 0,-1-1 1 0 0,1 1-1 0 0,-1-1 1 0 0,1 1-1 0 0,-1-1 1 0 0,1 1-1 0 0,0-1 1 0 0,0 0 0 0 0,0 1-1 0 0,-1-1 1 0 0,1 0-1 0 0,1 0 1 0 0,-1 1-1 0 0,0-1 1 0 0,0 0-1 0 0,0 0 1 0 0,0 0 0 0 0,1 0-1 0 0,-1-1 1 0 0,3 2-1 0 0,7 5 42 0 0,1 0 0 0 0,1-1 0 0 0,-1 0-1 0 0,16 4 1 0 0,-22-8-56 0 0,134 44 36 0 0,54 21-1518 0 0,-163-53-837 0 0,-1 1 0 0 0,31 19 0 0 0,-39-18-2185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30.9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42 1508 0 0,'2'-42'9885'0'0,"0"66"-9450"0"0,-7 172 1398 0 0,0-114-1591 0 0,0 19-13 0 0,-3 197 185 0 0,10-251-401 0 0,2 0 0 0 0,2-1-1 0 0,2 1 1 0 0,19 59 0 0 0,-22-92-22 0 0,-1-1-1 0 0,2 0 1 0 0,0 0 0 0 0,1-1-1 0 0,0 0 1 0 0,1 0 0 0 0,0 0-1 0 0,17 17 1 0 0,-20-24-172 0 0,0 0-1 0 0,1 0 1 0 0,0 0-1 0 0,0-1 1 0 0,0 0-1 0 0,1 0 1 0 0,-1-1-1 0 0,1 1 1 0 0,0-1-1 0 0,0-1 1 0 0,0 0 0 0 0,1 0-1 0 0,-1 0 1 0 0,0-1-1 0 0,1 0 1 0 0,-1 0-1 0 0,1 0 1 0 0,7-2-1 0 0,39-7-4664 0 0,-25-2 1018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31.3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126 203 1276 0 0,'-25'-4'2795'0'0,"-1"0"1365"0"0,-42-13-1 0 0,68 17-4109 0 0,-1 0-1 0 0,1 0 0 0 0,0 0 0 0 0,-1 0 0 0 0,1 0 1 0 0,0-1-1 0 0,-1 1 0 0 0,1 0 0 0 0,0 0 0 0 0,-1 0 1 0 0,1-1-1 0 0,0 1 0 0 0,0 0 0 0 0,-1-1 0 0 0,1 1 1 0 0,0 0-1 0 0,0 0 0 0 0,-1-1 0 0 0,1 1 0 0 0,0 0 0 0 0,0-1 1 0 0,0 1-1 0 0,0 0 0 0 0,0-1 0 0 0,0 1 0 0 0,-1 0 1 0 0,1-1-1 0 0,0 1 0 0 0,0-1 0 0 0,0 1 0 0 0,0 0 1 0 0,0-1-1 0 0,0 1 0 0 0,0 0 0 0 0,1-1 0 0 0,-1 1 1 0 0,0 0-1 0 0,0-1 0 0 0,0 1 0 0 0,0-1 0 0 0,1 1 0 0 0,6-10 529 0 0,1 4-423 0 0,0 1 1 0 0,1 0-1 0 0,-1 0 1 0 0,1 1-1 0 0,1 0 1 0 0,-1 0-1 0 0,0 1 0 0 0,1 1 1 0 0,14-3-1 0 0,0 0-25 0 0,250-51-973 0 0,-89 28-3083 0 0,-86 13-702 0 0,-48 7-289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32.3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162 22 1044 0 0,'8'-16'10518'0'0,"-8"16"-10492"0"0,0 0 0 0 0,0-1 0 0 0,0 1 0 0 0,0 0 0 0 0,0 0 0 0 0,0 0 0 0 0,0 0 0 0 0,0-1 0 0 0,0 1 0 0 0,0 0 0 0 0,0 0 0 0 0,0 0-1 0 0,0-1 1 0 0,0 1 0 0 0,0 0 0 0 0,0 0 0 0 0,0 0 0 0 0,0 0 0 0 0,0-1 0 0 0,0 1 0 0 0,-1 0 0 0 0,1 0 0 0 0,0 0 0 0 0,0 0 0 0 0,0 0-1 0 0,0-1 1 0 0,0 1 0 0 0,-1 0 0 0 0,1 0 0 0 0,0 0 0 0 0,0 0 0 0 0,0 0 0 0 0,0 0 0 0 0,-1 0 0 0 0,1 0 0 0 0,0 0 0 0 0,0-1 0 0 0,0 1 0 0 0,-1 0-1 0 0,1 0 1 0 0,0 0 0 0 0,0 0 0 0 0,0 0 0 0 0,-1 0 0 0 0,-10 6 402 0 0,-11 12-44 0 0,21-16-189 0 0,-14 12 98 0 0,2 2 0 0 0,-1 0 0 0 0,2 1 0 0 0,0 0 0 0 0,-9 19 0 0 0,8-14-52 0 0,8-15-179 0 0,1 1 0 0 0,0 0 0 0 0,1 1 0 0 0,0-1-1 0 0,0 1 1 0 0,1-1 0 0 0,0 1 0 0 0,0 0 0 0 0,1 0-1 0 0,0 0 1 0 0,1 0 0 0 0,0 0 0 0 0,0 0 0 0 0,1 0-1 0 0,0 0 1 0 0,3 11 0 0 0,-2-14-48 0 0,0 1 0 0 0,0-1 0 0 0,1 0-1 0 0,-1 0 1 0 0,2 0 0 0 0,-1-1 0 0 0,0 1 0 0 0,1-1 0 0 0,0 1 0 0 0,0-1 0 0 0,1-1 0 0 0,-1 1 0 0 0,1 0-1 0 0,0-1 1 0 0,1 0 0 0 0,-1-1 0 0 0,0 1 0 0 0,1-1 0 0 0,0 0 0 0 0,0 0 0 0 0,0 0 0 0 0,10 2 0 0 0,-6-3-41 0 0,1 1 0 0 0,-1-2 0 0 0,0 0 0 0 0,1 0 0 0 0,-1 0 0 0 0,1-2 0 0 0,-1 1 0 0 0,0-1 0 0 0,1-1 1 0 0,-1 0-1 0 0,11-3 0 0 0,-17 4 10 0 0,0-1 1 0 0,1 0-1 0 0,-1 0 1 0 0,0 0-1 0 0,0 0 0 0 0,0 0 1 0 0,0-1-1 0 0,0 0 1 0 0,-1 0-1 0 0,1 0 1 0 0,-1 0-1 0 0,0 0 0 0 0,0-1 1 0 0,0 0-1 0 0,0 1 1 0 0,-1-1-1 0 0,0 0 1 0 0,1 0-1 0 0,-1 0 0 0 0,-1-1 1 0 0,1 1-1 0 0,-1 0 1 0 0,1-1-1 0 0,-1 1 1 0 0,0-1-1 0 0,0-8 0 0 0,-1 3 30 0 0,0-1-1 0 0,-1 0 0 0 0,-1 1 0 0 0,0-1 0 0 0,0 1 0 0 0,-1-1 0 0 0,0 1 0 0 0,0 0 0 0 0,-1 0 1 0 0,-1 0-1 0 0,0 1 0 0 0,0 0 0 0 0,-1 0 0 0 0,0 0 0 0 0,0 0 0 0 0,-1 1 0 0 0,0 0 0 0 0,-1 1 0 0 0,-10-9 1 0 0,10 9-407 0 0,-1 1 0 0 0,1 0 1 0 0,-1 1-1 0 0,0 0 0 0 0,-1 0 1 0 0,1 1-1 0 0,-11-3 1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43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1 755 1168 0 0,'0'-24'2046'0'0,"2"0"0"0"0,1 0 1 0 0,10-41-1 0 0,-5 38-1456 0 0,0 1 1 0 0,2 1 0 0 0,1-1-1 0 0,1 2 1 0 0,25-41 0 0 0,-35 63-578 0 0,-1-1 1 0 0,1 1-1 0 0,-1 0 1 0 0,1-1-1 0 0,0 1 1 0 0,-1 0-1 0 0,1 0 1 0 0,1 0-1 0 0,-1 0 1 0 0,0 0-1 0 0,0 0 1 0 0,1 1-1 0 0,-1-1 1 0 0,1 1 0 0 0,-1 0-1 0 0,1 0 1 0 0,-1 0-1 0 0,1 0 1 0 0,5-1-1 0 0,-6 2-7 0 0,0 0 0 0 0,0 1 0 0 0,0-1 0 0 0,-1 1 0 0 0,1-1 0 0 0,0 1 1 0 0,-1 0-1 0 0,1-1 0 0 0,0 1 0 0 0,-1 0 0 0 0,1 0 0 0 0,-1 0 0 0 0,1 0 0 0 0,-1 1 0 0 0,0-1 0 0 0,2 2 0 0 0,20 23 95 0 0,-20-22-87 0 0,25 35 101 0 0,28 49-1 0 0,-33-49-15 0 0,44 57-1 0 0,-53-80-95 0 0,-4-2 76 0 0,2-1 0 0 0,0 0 0 0 0,21 18 0 0 0,-29-28-59 0 0,0-1 1 0 0,0 1 0 0 0,0-1 0 0 0,0 0-1 0 0,0 1 1 0 0,0-2 0 0 0,1 1-1 0 0,-1 0 1 0 0,0-1 0 0 0,1 0 0 0 0,-1 0-1 0 0,1-1 1 0 0,0 1 0 0 0,-1-1-1 0 0,1 0 1 0 0,0 0 0 0 0,-1 0 0 0 0,8-2-1 0 0,-4 0-11 0 0,0-1-1 0 0,-1 0 0 0 0,1-1 1 0 0,-1 1-1 0 0,0-1 1 0 0,0-1-1 0 0,-1 1 0 0 0,1-1 1 0 0,-1-1-1 0 0,0 1 0 0 0,0-1 1 0 0,-1 0-1 0 0,0 0 0 0 0,0 0 1 0 0,0-1-1 0 0,-1 0 0 0 0,6-11 1 0 0,0-4-35 0 0,0 1 0 0 0,-2-1 0 0 0,0 0 1 0 0,8-44-1 0 0,-8 15-47 0 0,-2-1 1 0 0,-3 0-1 0 0,-1 0 0 0 0,-3 0 1 0 0,-2 0-1 0 0,-11-51 1 0 0,12 85 76 0 0,-2 0 1 0 0,-8-25-1 0 0,11 39-14 0 0,-1 1 0 0 0,1-1 0 0 0,-1 0-1 0 0,1 1 1 0 0,-1-1 0 0 0,0 1 0 0 0,0 0-1 0 0,-1 0 1 0 0,1-1 0 0 0,-1 2 0 0 0,0-1-1 0 0,1 0 1 0 0,-1 0 0 0 0,0 1 0 0 0,-1-1-1 0 0,1 1 1 0 0,-5-2 0 0 0,3 3-9 0 0,2 1 15 0 0,1 0 0 0 0,-1 0 0 0 0,0 0 0 0 0,1 1-1 0 0,-1-1 1 0 0,0 1 0 0 0,1 0 0 0 0,-1-1 0 0 0,1 1-1 0 0,-1 0 1 0 0,1 1 0 0 0,-1-1 0 0 0,1 0 0 0 0,0 1 0 0 0,0-1-1 0 0,0 1 1 0 0,0 0 0 0 0,0-1 0 0 0,0 1 0 0 0,0 0-1 0 0,0 0 1 0 0,1 1 0 0 0,-1-1 0 0 0,1 0 0 0 0,-1 0 0 0 0,1 1-1 0 0,-1 2 1 0 0,-1 1-3 0 0,0 0 6 0 0,0-1 0 0 0,1 1 1 0 0,-1 0-1 0 0,1 0 0 0 0,1 0 0 0 0,-1 1 0 0 0,1-1 0 0 0,0 0 0 0 0,1 1 0 0 0,-1-1 1 0 0,1 0-1 0 0,0 1 0 0 0,1-1 0 0 0,0 0 0 0 0,0 1 0 0 0,0-1 0 0 0,0 0 0 0 0,1 0 0 0 0,5 12 1 0 0,-5-14 11 0 0,1 0 1 0 0,-1 0 0 0 0,1 0 0 0 0,0 0 0 0 0,0 0 0 0 0,0-1 0 0 0,1 1-1 0 0,-1-1 1 0 0,1 0 0 0 0,0 0 0 0 0,0 0 0 0 0,0 0 0 0 0,0-1 0 0 0,0 0 0 0 0,1 0-1 0 0,-1 0 1 0 0,1 0 0 0 0,-1-1 0 0 0,1 1 0 0 0,0-1 0 0 0,-1 0 0 0 0,1-1-1 0 0,0 1 1 0 0,0-1 0 0 0,0 0 0 0 0,8-1 0 0 0,3-1-194 0 0,-1-1 0 0 0,1-1 0 0 0,-1 0-1 0 0,0-1 1 0 0,0 0 0 0 0,-1-1 0 0 0,1-1 0 0 0,-1 0 0 0 0,20-15-1 0 0,-19 11-1259 0 0,-1 0-1 0 0,0-1 0 0 0,-1 0 0 0 0,20-25 0 0 0,-24 25-1143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4:38.2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52 140 1612 0 0,'5'-7'8930'0'0,"-3"9"-8793"0"0,-1 0 1 0 0,0 0 0 0 0,0 0 0 0 0,0 0 0 0 0,-1 0 0 0 0,1 0-1 0 0,0 1 1 0 0,-1-1 0 0 0,0 0 0 0 0,1 1 0 0 0,-1-1-1 0 0,0 0 1 0 0,0 1 0 0 0,0-1 0 0 0,-1 4 0 0 0,-6 46 1185 0 0,5-38-1060 0 0,-27 246 1385 0 0,18-110-1462 0 0,6-67-83 0 0,-1-4 266 0 0,6-77-354 0 0,-1-5-27 0 0,0 0 1 0 0,0 0-1 0 0,1 0 0 0 0,-1 0 0 0 0,1 0 1 0 0,0 0-1 0 0,-1 0 0 0 0,1 0 0 0 0,1 0 1 0 0,-1-4-1 0 0,0 0 24 0 0,12-229-258 0 0,0-8 453 0 0,-13 227-68 0 0,2 0-1 0 0,0 0 1 0 0,1 1-1 0 0,1-1 1 0 0,8-29 0 0 0,-6 36-110 0 0,-1 1 1 0 0,2 0 0 0 0,-1 0-1 0 0,1 0 1 0 0,1 1 0 0 0,0 0-1 0 0,0 0 1 0 0,0 1 0 0 0,11-9-1 0 0,-4 6 36 0 0,-1 0-1 0 0,2 1 1 0 0,-1 1-1 0 0,30-13 1 0 0,-39 19-73 0 0,7-1 8 0 0,3 2 1 0 0,-12 1-1 0 0,1-1 0 0 0,-1 1 1 0 0,0 1-1 0 0,1-1 0 0 0,-1 0 0 0 0,0 1 1 0 0,0 0-1 0 0,0-1 0 0 0,1 1 1 0 0,-1 1-1 0 0,0-1 0 0 0,0 0 0 0 0,0 1 1 0 0,0-1-1 0 0,-1 1 0 0 0,6 4 1 0 0,-1 0 0 0 0,6 3 7 0 0,-1 0 0 0 0,0 1-1 0 0,-1 0 1 0 0,0 1-1 0 0,-1 1 1 0 0,0 0 0 0 0,0 0-1 0 0,-2 1 1 0 0,0 0 0 0 0,0 0-1 0 0,-1 1 1 0 0,0 0-1 0 0,8 27 1 0 0,-14-36-17 0 0,0 0 1 0 0,-1 0-1 0 0,1 0 1 0 0,-1 0-1 0 0,0 0 0 0 0,0 0 1 0 0,-1 0-1 0 0,1 0 0 0 0,-1 0 1 0 0,0 0-1 0 0,-1 0 1 0 0,1 0-1 0 0,-1 0 0 0 0,0-1 1 0 0,0 1-1 0 0,-5 8 1 0 0,2-7-25 0 0,0 0 0 0 0,-1 0 0 0 0,1-1 0 0 0,-1 0 0 0 0,0 0 0 0 0,0 0 0 0 0,-1 0 1 0 0,1-1-1 0 0,-15 6 0 0 0,-6 1-75 0 0,-1-2 0 0 0,0 0 0 0 0,-1-2 0 0 0,-43 5 0 0 0,70-12 54 0 0,-6 2-95 0 0,1-1 0 0 0,0 0 0 0 0,-1 0-1 0 0,1-1 1 0 0,0 0 0 0 0,-1 0-1 0 0,1 0 1 0 0,-13-4 0 0 0,17 4-26 0 0,-41-8-4743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44.3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115 34 1100 0 0,'0'0'4718'0'0,"-28"-7"655"0"0,25 6-5331 0 0,0 1 1 0 0,0 0-1 0 0,0 0 0 0 0,0 0 1 0 0,0 1-1 0 0,0-1 1 0 0,0 0-1 0 0,0 1 0 0 0,0 0 1 0 0,0 0-1 0 0,0 0 0 0 0,0 0 1 0 0,1 0-1 0 0,-1 1 0 0 0,0-1 1 0 0,1 1-1 0 0,-1 0 1 0 0,1 0-1 0 0,-5 4 0 0 0,4-3 3 0 0,1 1 0 0 0,-1-1 0 0 0,1 1 0 0 0,0 0 0 0 0,0 0-1 0 0,0 0 1 0 0,0 0 0 0 0,1 0 0 0 0,-1 1 0 0 0,1-1 0 0 0,0 0 0 0 0,0 8-1 0 0,0-5-10 0 0,1-1-1 0 0,-1 0 1 0 0,2 1-1 0 0,-1-1 1 0 0,1 1 0 0 0,0-1-1 0 0,0 0 1 0 0,0 1-1 0 0,1-1 1 0 0,0 0-1 0 0,1 0 1 0 0,-1 0-1 0 0,1-1 1 0 0,0 1-1 0 0,0 0 1 0 0,1-1-1 0 0,0 0 1 0 0,0 0-1 0 0,9 9 1 0 0,-5-9-26 0 0,0 0 1 0 0,0 0 0 0 0,0-1-1 0 0,1 0 1 0 0,0 0-1 0 0,0-1 1 0 0,0 0 0 0 0,0-1-1 0 0,1 0 1 0 0,-1 0-1 0 0,1-1 1 0 0,10 0-1 0 0,-16-1-23 0 0,1 1 0 0 0,0-2 0 0 0,0 1 1 0 0,-1-1-1 0 0,1 1 0 0 0,0-1 0 0 0,-1-1 0 0 0,1 1 0 0 0,-1-1 0 0 0,1 1 0 0 0,-1-1 0 0 0,1 0 0 0 0,-1-1 0 0 0,0 1 0 0 0,0-1 0 0 0,-1 0 0 0 0,1 0 0 0 0,0 0 0 0 0,-1 0 0 0 0,0-1 0 0 0,1 0 0 0 0,-2 1 0 0 0,1-1 0 0 0,0 0 0 0 0,-1 0 0 0 0,3-5 0 0 0,-4 4 31 0 0,1 0 0 0 0,-1-1 0 0 0,0 1-1 0 0,0 0 1 0 0,0-1 0 0 0,-1 1 0 0 0,1-1 0 0 0,-2 1-1 0 0,1-1 1 0 0,0 1 0 0 0,-1-1 0 0 0,0 1 0 0 0,0 0-1 0 0,-1 0 1 0 0,0-1 0 0 0,0 1 0 0 0,0 0 0 0 0,0 0-1 0 0,-1 1 1 0 0,1-1 0 0 0,-1 0 0 0 0,-1 1 0 0 0,1 0-1 0 0,-1 0 1 0 0,-5-6 0 0 0,1 2-34 0 0,0 0-1 0 0,-1 1 1 0 0,0 0-1 0 0,0 1 1 0 0,0 0 0 0 0,-1 0-1 0 0,0 1 1 0 0,0 0-1 0 0,0 0 1 0 0,0 2 0 0 0,-14-4-1 0 0,22 6-152 0 0,0 1 0 0 0,0 0-1 0 0,0 0 1 0 0,0 0 0 0 0,0 0-1 0 0,-1 0 1 0 0,1 1 0 0 0,0-1-1 0 0,0 0 1 0 0,0 1 0 0 0,0 0-1 0 0,-3 1 1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10.8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88 888 0 0,'-14'-42'15095'0'0,"15"42"-15043"0"0,1 0 57 0 0,31-2 319 0 0,-5 1-235 0 0,39-7-1 0 0,-13 1-94 0 0,136-14 88 0 0,-150 19-137 0 0,17-1-15 0 0,-53 3-52 0 0,14 0 2 0 0,-17 0 17 0 0,2-1 3 0 0,0 1 1 0 0,0 0-1 0 0,-1 0 1 0 0,1 0-1 0 0,0 0 1 0 0,0 0-1 0 0,0 1 0 0 0,0-1 1 0 0,0 1-1 0 0,-1 0 1 0 0,6 2-1 0 0,-6-3 20 0 0,13 387 2213 0 0,-10-293-1812 0 0,-1-12-95 0 0,18 236 1154 0 0,-8-113-991 0 0,-1 101 96 0 0,17 25 332 0 0,-23-258-907 0 0,3 61 103 0 0,-4-63-75 0 0,-6-70-48 0 0,4 26 10 0 0,-4-26 22 0 0,-2 43-20 0 0,-2 3-37 0 0,-3-4 88 0 0,6-41-72 0 0,2 7 258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11.3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39 1508 0 0,'-10'1'13155'0'0,"57"-7"-11805"0"0,48-8-1149 0 0,17-1-1695 0 0,-33 10-6617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11.8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99 32 0 0,'-29'-29'16327'0'0,"37"40"-15108"0"0,17 30-520 0 0,-1 0 1 0 0,35 85-1 0 0,-32-64-463 0 0,-6-17-54 0 0,86 175 1777 0 0,-107-219-1906 0 0,1 0 0 0 0,-1-1-1 0 0,0 1 1 0 0,1 0 0 0 0,-1 0 0 0 0,1 0-1 0 0,-1-1 1 0 0,1 1 0 0 0,0 0-1 0 0,-1-1 1 0 0,1 1 0 0 0,-1 0 0 0 0,1-1-1 0 0,0 1 1 0 0,0-1 0 0 0,-1 1-1 0 0,1-1 1 0 0,0 1 0 0 0,0-1 0 0 0,0 0-1 0 0,0 1 1 0 0,-1-1 0 0 0,1 0-1 0 0,0 0 1 0 0,0 0 0 0 0,1 1-1 0 0,-1-2-9 0 0,1 1 0 0 0,-1-1 0 0 0,0 1 0 0 0,0-1 0 0 0,0 0 0 0 0,0 1 0 0 0,1-1-1 0 0,-1 0 1 0 0,0 0 0 0 0,0 0 0 0 0,-1 0 0 0 0,1 0 0 0 0,0 0 0 0 0,0 0 0 0 0,1-2-1 0 0,3-5 81 0 0,0-1-1 0 0,-1 0 1 0 0,6-16-1 0 0,52-201-53 0 0,-41 136-1555 0 0,35-89 0 0 0,-54 173 1026 0 0,1 0 0 0 0,0 0 0 0 0,0 0-1 0 0,0 0 1 0 0,0 1 0 0 0,1-1-1 0 0,4-4 1 0 0,13-5-3976 0 0,-19 14 3943 0 0,1 0 0 0 0,3 0 0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12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232 318 1608 0 0,'21'18'12175'0'0,"-14"-17"-12308"0"0,-4 0 714 0 0,26-8 860 0 0,-9 1-1127 0 0,0 0-1 0 0,0-2 1 0 0,0-1 0 0 0,-1 0-1 0 0,23-16 1 0 0,-31 18-144 0 0,0 0 1 0 0,-1-1-1 0 0,0-1 0 0 0,0 1 1 0 0,-1-2-1 0 0,0 1 0 0 0,-1-1 0 0 0,0-1 1 0 0,11-18-1 0 0,-17 25-130 0 0,0 0-1 0 0,0 0 1 0 0,0 0-1 0 0,0 0 1 0 0,-1-1-1 0 0,0 1 1 0 0,1-1-1 0 0,-2 1 1 0 0,1-1-1 0 0,-1 1 1 0 0,1-1-1 0 0,-1 1 1 0 0,0-1-1 0 0,-1 1 0 0 0,1-1 1 0 0,-1 1-1 0 0,0-1 1 0 0,0 1-1 0 0,0 0 1 0 0,-1-1-1 0 0,1 1 1 0 0,-1 0-1 0 0,0 0 1 0 0,-1 0-1 0 0,1 0 1 0 0,-1 0-1 0 0,1 1 1 0 0,-1-1-1 0 0,0 1 1 0 0,0 0-1 0 0,-1 0 1 0 0,1 0-1 0 0,-1 0 1 0 0,1 0-1 0 0,-1 1 1 0 0,0-1-1 0 0,0 1 1 0 0,0 0-1 0 0,0 1 1 0 0,0-1-1 0 0,-1 0 1 0 0,1 1-1 0 0,-1 0 1 0 0,1 0-1 0 0,0 1 1 0 0,-1-1-1 0 0,1 1 1 0 0,-1 0-1 0 0,0 0 1 0 0,-7 2-1 0 0,-5 0-63 0 0,0 1-1 0 0,0 1 1 0 0,0 1 0 0 0,1 1-1 0 0,0 0 1 0 0,0 1-1 0 0,-25 15 1 0 0,11-4 1 0 0,1 2-1 0 0,-47 41 1 0 0,62-48 24 0 0,1 1-1 0 0,0 1 1 0 0,0 0 0 0 0,2 0-1 0 0,0 2 1 0 0,0-1 0 0 0,2 1-1 0 0,0 0 1 0 0,1 1 0 0 0,-9 31 0 0 0,14-41 15 0 0,1 1 0 0 0,0-1 0 0 0,1 0 0 0 0,0 0 0 0 0,0 1 0 0 0,1-1 0 0 0,0 0 0 0 0,0 1 0 0 0,1-1 0 0 0,0 0 0 0 0,0 0 0 0 0,1 1 0 0 0,0-1 0 0 0,1 0 0 0 0,0 0 0 0 0,0-1 0 0 0,1 1 0 0 0,0-1 0 0 0,0 0 0 0 0,0 1 0 0 0,1-2 0 0 0,0 1 0 0 0,1-1 1 0 0,-1 1-1 0 0,1-2 0 0 0,0 1 0 0 0,8 5 0 0 0,2-1-75 0 0,0-1-1 0 0,1 0 1 0 0,0-1 0 0 0,1-1 0 0 0,-1 0 0 0 0,1-2 0 0 0,1 0 0 0 0,-1-1 0 0 0,1 0 0 0 0,-1-2 0 0 0,1 0-1 0 0,0-1 1 0 0,27-3 0 0 0,3-2-922 0 0,-1-2-1 0 0,0-2 0 0 0,0-2 0 0 0,47-17 1 0 0,-59 15-1576 0 0,0-2 1 0 0,43-22-1 0 0,-42 14-3096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12.8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418 13 1656 0 0,'-16'-6'6081'0'0,"-2"3"-4618"0"0,1 1 0 0 0,-1 0-1 0 0,-29 3 1 0 0,25 0-862 0 0,1 2-1 0 0,-1 1 0 0 0,-22 6 1 0 0,31-7-537 0 0,-1 2 0 0 0,1-1 0 0 0,0 2 0 0 0,1-1 0 0 0,-1 2 0 0 0,1 0 0 0 0,1 0 0 0 0,-1 1 0 0 0,1 1 0 0 0,0 0 0 0 0,1 0 0 0 0,0 1 0 0 0,-11 14 0 0 0,19-22-68 0 0,0 1 0 0 0,0 0 0 0 0,1 1 0 0 0,-1-1 0 0 0,1 0 0 0 0,-1 0 0 0 0,1 1 0 0 0,0-1 0 0 0,0 1 0 0 0,1-1 0 0 0,-1 1 0 0 0,1-1-1 0 0,-1 1 1 0 0,1-1 0 0 0,0 1 0 0 0,1-1 0 0 0,0 8 0 0 0,1-6-10 0 0,0 1-1 0 0,0-1 0 0 0,0 1 1 0 0,1-1-1 0 0,0 0 0 0 0,0 0 1 0 0,0 0-1 0 0,1-1 1 0 0,-1 1-1 0 0,6 4 0 0 0,9 7-58 0 0,1 0 0 0 0,1-1-1 0 0,0-1 1 0 0,24 13-1 0 0,-37-23 55 0 0,67 35-92 0 0,-53-30 82 0 0,-1 1-1 0 0,0 1 0 0 0,-1 1 0 0 0,0 0 1 0 0,-1 1-1 0 0,-1 1 0 0 0,17 18 0 0 0,-32-30 62 0 0,0 1 0 0 0,1-1-1 0 0,-2 1 1 0 0,1-1-1 0 0,0 1 1 0 0,-1 0 0 0 0,1 0-1 0 0,-1 0 1 0 0,0 0-1 0 0,0 0 1 0 0,0 0 0 0 0,0 0-1 0 0,0 0 1 0 0,-1 0-1 0 0,1 1 1 0 0,-1-1-1 0 0,0 0 1 0 0,0 0 0 0 0,-1 6-1 0 0,0-5 11 0 0,-1 0 1 0 0,1 0-1 0 0,-1 0 0 0 0,0 0 0 0 0,0 0 1 0 0,0-1-1 0 0,-1 1 0 0 0,1-1 0 0 0,-1 1 1 0 0,0-1-1 0 0,0 0 0 0 0,-6 5 0 0 0,-6 4 38 0 0,-1-1 0 0 0,-1-1 0 0 0,0-1 0 0 0,0-1 0 0 0,-24 9 0 0 0,38-15-117 0 0,-82 26-420 0 0,78-27-51 0 0,1 1 0 0 0,-1-1 1 0 0,1 0-1 0 0,-1 0 1 0 0,1-1-1 0 0,-1 0 1 0 0,0 0-1 0 0,1-1 1 0 0,-1 0-1 0 0,1 0 1 0 0,-8-2-1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13.2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0 123 2556 0 0,'5'-30'9321'0'0,"-3"3"-4407"0"0,5-28 442 0 0,-7 53-5113 0 0,4-6 182 0 0,-1 12-421 0 0,0 0 0 0 0,0 0 0 0 0,-1 1 1 0 0,1 0-1 0 0,-1-1 0 0 0,0 1 0 0 0,0 0 1 0 0,-1 0-1 0 0,2 7 0 0 0,9 56 2 0 0,-7-33-6 0 0,26 176 21 0 0,-14-86-149 0 0,55 209-1 0 0,-65-312-159 0 0,1 0 0 0 0,17 34 0 0 0,5-13-2277 0 0,-9-25-1790 0 0,-17-15 3484 0 0,1 0 0 0 0,5 3 0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14.2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168 168 1160 0 0,'0'-13'6107'0'0,"0"-26"-854"0"0,0 37-4851 0 0,-6-27 4023 0 0,4 29-4390 0 0,0 0 0 0 0,0 0 0 0 0,0 0-1 0 0,0 0 1 0 0,0 0 0 0 0,0 0 0 0 0,1 1 0 0 0,-1-1 0 0 0,0 1 0 0 0,0-1 0 0 0,0 1-1 0 0,0 0 1 0 0,0 0 0 0 0,1 0 0 0 0,-1 0 0 0 0,0 0 0 0 0,1 0 0 0 0,-1 0 0 0 0,1 0 0 0 0,-1 1-1 0 0,1-1 1 0 0,-3 4 0 0 0,-36 39 438 0 0,38-41-428 0 0,-7 9 31 0 0,0 0 0 0 0,1 0 0 0 0,1 1 0 0 0,0 0 0 0 0,0 1 0 0 0,2-1-1 0 0,-1 1 1 0 0,2 0 0 0 0,0 1 0 0 0,1-1 0 0 0,0 1 0 0 0,1 0 0 0 0,0 17 0 0 0,2-23-63 0 0,0-1 0 0 0,1 1-1 0 0,0-1 1 0 0,0 1 0 0 0,0-1 0 0 0,2 0 0 0 0,-1 0 0 0 0,1 0 0 0 0,0 0 0 0 0,0 0-1 0 0,1 0 1 0 0,0-1 0 0 0,0 0 0 0 0,1 0 0 0 0,0 0 0 0 0,0 0 0 0 0,1-1 0 0 0,0 0 0 0 0,0 0-1 0 0,0 0 1 0 0,1-1 0 0 0,0 0 0 0 0,0-1 0 0 0,12 7 0 0 0,-13-8-46 0 0,0 0-1 0 0,-1-1 1 0 0,1 0 0 0 0,0 0 0 0 0,1 0-1 0 0,-1-1 1 0 0,0 0 0 0 0,0 0 0 0 0,0-1 0 0 0,1 0-1 0 0,-1 0 1 0 0,0 0 0 0 0,0-1 0 0 0,1 0-1 0 0,-1 0 1 0 0,0 0 0 0 0,0-1 0 0 0,0 0 0 0 0,0 0-1 0 0,0-1 1 0 0,-1 1 0 0 0,9-6 0 0 0,-10 5 13 0 0,1-1 0 0 0,-1 0 0 0 0,1 0 0 0 0,-1 0 0 0 0,-1-1 0 0 0,1 1 1 0 0,-1-1-1 0 0,1 0 0 0 0,-1 0 0 0 0,0 0 0 0 0,-1 0 0 0 0,0 0 0 0 0,1-1 1 0 0,-2 1-1 0 0,1-1 0 0 0,-1 1 0 0 0,1-1 0 0 0,-2 0 0 0 0,1 0 0 0 0,-1 1 1 0 0,1-1-1 0 0,-2 0 0 0 0,1 0 0 0 0,-2-8 0 0 0,0 1-3 0 0,0 0 1 0 0,-1 0-1 0 0,-1 1 1 0 0,0-1-1 0 0,0 1 1 0 0,-2 0-1 0 0,1 0 0 0 0,-2 0 1 0 0,1 1-1 0 0,-1 0 1 0 0,-1 0-1 0 0,0 0 1 0 0,-1 1-1 0 0,-11-10 0 0 0,20 20-73 0 0,-1-1 0 0 0,1 1-1 0 0,-1 0 1 0 0,1-1 0 0 0,-1 1-1 0 0,1-1 1 0 0,-1 1-1 0 0,1-1 1 0 0,-1 1 0 0 0,1-1-1 0 0,-1 1 1 0 0,1-1 0 0 0,0 1-1 0 0,0-1 1 0 0,-1 1-1 0 0,1-1 1 0 0,0 0 0 0 0,0 1-1 0 0,-1-1 1 0 0,1 0 0 0 0,0 1-1 0 0,0-1 1 0 0,0 1-1 0 0,0-1 1 0 0,0 0 0 0 0,0 1-1 0 0,0-1 1 0 0,0 0 0 0 0,0 1-1 0 0,0-1 1 0 0,1 0 0 0 0,-1 1-1 0 0,0-1 1 0 0,0 0-1 0 0,1 1 1 0 0,-1-1 0 0 0,0 1-1 0 0,1-1 1 0 0,-1 1 0 0 0,0-1-1 0 0,1 1 1 0 0,-1-1-1 0 0,1 1 1 0 0,-1-1 0 0 0,1 1-1 0 0,-1-1 1 0 0,1 1 0 0 0,-1 0-1 0 0,1-1 1 0 0,-1 1 0 0 0,1 0-1 0 0,0 0 1 0 0,-1-1-1 0 0,2 1 1 0 0,37-12-2908 0 0,-35 11 3048 0 0,57-14-75 0 0,-43 10 1513 0 0,-1-1 1 0 0,0 0-1 0 0,27-14 0 0 0,-43 19-1417 0 0,1 0 0 0 0,-1 0 0 0 0,1 1 0 0 0,0-1 0 0 0,-1 1 0 0 0,1-1 0 0 0,0 1 0 0 0,-1-1 0 0 0,1 1 0 0 0,0 0 0 0 0,-1 0 0 0 0,1 0 0 0 0,0 0 0 0 0,0 0 0 0 0,-1 0 0 0 0,1 0 0 0 0,0 0 0 0 0,-1 1 0 0 0,1-1 0 0 0,0 1 0 0 0,-1-1 0 0 0,1 1 0 0 0,0 0 0 0 0,-1 0 0 0 0,1 0 0 0 0,-1 0 0 0 0,0 0 0 0 0,1 0 0 0 0,-1 0 0 0 0,0 0 0 0 0,1 0 0 0 0,-1 0 0 0 0,0 1 0 0 0,0-1 0 0 0,0 1 0 0 0,1 1 0 0 0,4 7 0 0 0,0 1 1 0 0,-1-1-1 0 0,0 1 0 0 0,5 14 0 0 0,-5-12 74 0 0,47 130 95 0 0,-6 3 0 0 0,35 191 0 0 0,-65-252 128 0 0,-16-82-281 0 0,-2-6-91 0 0,1 0 0 0 0,-1 0 0 0 0,1 1 0 0 0,0-1 0 0 0,0 0 1 0 0,0 0-1 0 0,1 0 0 0 0,-1 0 0 0 0,0-4 0 0 0,0 2-32 0 0,-12-70 324 0 0,-7-109 1 0 0,3 15 2142 0 0,10 121-1736 0 0,-25-232 1807 0 0,32 271-2548 0 0,0 0-1 0 0,1 0 1 0 0,0 0-1 0 0,0 0 1 0 0,0 0-1 0 0,2 0 1 0 0,2-9 0 0 0,-4 15-29 0 0,0 0 0 0 0,1-1 1 0 0,-1 1-1 0 0,1 0 1 0 0,-1 0-1 0 0,1 0 0 0 0,0 0 1 0 0,0 1-1 0 0,0-1 1 0 0,1 0-1 0 0,-1 1 0 0 0,1 0 1 0 0,-1-1-1 0 0,1 1 0 0 0,0 0 1 0 0,0 0-1 0 0,0 1 1 0 0,0-1-1 0 0,0 1 0 0 0,5-2 1 0 0,-3 2-12 0 0,0 0 1 0 0,0 1-1 0 0,0 0 1 0 0,0 0 0 0 0,0 0-1 0 0,0 0 1 0 0,1 1-1 0 0,-1 0 1 0 0,0 0-1 0 0,0 1 1 0 0,-1-1-1 0 0,1 1 1 0 0,0 0-1 0 0,0 0 1 0 0,-1 0-1 0 0,7 5 1 0 0,-2-1 10 0 0,-1 0 1 0 0,1 1-1 0 0,-1 0 1 0 0,0 1-1 0 0,-1-1 1 0 0,11 15-1 0 0,-14-15 77 0 0,0 0 1 0 0,0 0-1 0 0,-1 0 1 0 0,0 1-1 0 0,0-1 1 0 0,-1 1-1 0 0,0 0 1 0 0,0-1-1 0 0,-1 1 1 0 0,0 0-1 0 0,0 0 1 0 0,-1 0-1 0 0,0 0 1 0 0,-1 1-1 0 0,1-1 1 0 0,-2-1-1 0 0,1 1 1 0 0,-1 0-1 0 0,0 0 1 0 0,-6 14-1 0 0,4-13-224 0 0,0 0 0 0 0,0 0 1 0 0,-1-1-1 0 0,0 1 0 0 0,0-1 0 0 0,-1 0 0 0 0,0-1 0 0 0,-1 0 1 0 0,1 1-1 0 0,-1-2 0 0 0,-1 1 0 0 0,1-1 0 0 0,-1 0 0 0 0,0-1 1 0 0,-1 0-1 0 0,-17 8 0 0 0,12-9-2665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14.7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115 259 1428 0 0,'17'5'10362'0'0,"-4"-7"-9875"0"0,0-1-1 0 0,-1 0 0 0 0,1-1 0 0 0,-1 0 0 0 0,0-1 0 0 0,0 0 1 0 0,22-14-1 0 0,-8 3-176 0 0,-1-2 1 0 0,31-28 0 0 0,-53 43-94 0 0,1 0 0 0 0,-1 0 1 0 0,0 0-1 0 0,0-1 1 0 0,-1 1-1 0 0,1-1 1 0 0,-1 0-1 0 0,1 0 1 0 0,-1 1-1 0 0,-1-2 1 0 0,1 1-1 0 0,0 0 1 0 0,-1 0-1 0 0,0 0 1 0 0,0-1-1 0 0,0 1 1 0 0,-1 0-1 0 0,1-1 1 0 0,-1 1-1 0 0,0-1 0 0 0,-1-6 1 0 0,0 8-198 0 0,0 1 1 0 0,0 0 0 0 0,0-1-1 0 0,0 1 1 0 0,-1 0-1 0 0,1-1 1 0 0,-1 1-1 0 0,1 0 1 0 0,-1 0-1 0 0,0 0 1 0 0,0 1-1 0 0,0-1 1 0 0,0 0-1 0 0,0 1 1 0 0,0-1-1 0 0,0 1 1 0 0,0 0-1 0 0,-1-1 1 0 0,1 1-1 0 0,-1 0 1 0 0,1 1-1 0 0,-1-1 1 0 0,1 0-1 0 0,-1 1 1 0 0,-3-1-1 0 0,-4-1-32 0 0,-1 1 0 0 0,1 1-1 0 0,-1 0 1 0 0,-19 2-1 0 0,14 0 26 0 0,0 1 0 0 0,1 1 0 0 0,-1 1-1 0 0,1 0 1 0 0,0 1 0 0 0,0 1-1 0 0,1 0 1 0 0,0 0 0 0 0,0 2 0 0 0,1 0-1 0 0,0 0 1 0 0,-17 18 0 0 0,23-22-9 0 0,1 1 0 0 0,1 1 0 0 0,-1-1 0 0 0,1 1 0 0 0,0 0 0 0 0,1 0 0 0 0,0 0 0 0 0,0 1 0 0 0,0-1-1 0 0,1 1 1 0 0,0 0 0 0 0,1 0 0 0 0,-1 0 0 0 0,2 0 0 0 0,-1 1 0 0 0,1-1 0 0 0,0 0 0 0 0,1 1 0 0 0,0-1 0 0 0,0 1 0 0 0,1-1 0 0 0,0 0 0 0 0,1 1 0 0 0,0-1 0 0 0,3 9 0 0 0,0-4 40 0 0,1 0 0 0 0,0 0 0 0 0,1 0 0 0 0,1-1 0 0 0,0 0 0 0 0,1-1 0 0 0,0 0 0 0 0,0 0 0 0 0,1-1 0 0 0,1 0 0 0 0,0-1 0 0 0,0 0 1 0 0,1-1-1 0 0,0 0 0 0 0,0-1 0 0 0,1 0 0 0 0,0-1 0 0 0,0 0 0 0 0,0-1 0 0 0,17 4 0 0 0,-12-5-328 0 0,0 0-1 0 0,0-1 1 0 0,0-1 0 0 0,1 0 0 0 0,-1-2 0 0 0,31-2 0 0 0,-32 0-817 0 0,0-1 0 0 0,-1-1 1 0 0,0 0-1 0 0,1-1 0 0 0,-2-1 1 0 0,1 0-1 0 0,20-12 0 0 0,-16 5-2963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15.7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353 1 424 0 0,'-16'5'6029'0'0,"-15"17"-3691"0"0,16-12-1716 0 0,1 0 1 0 0,0 1-1 0 0,1 0 1 0 0,0 1-1 0 0,-11 14 1 0 0,1 6-107 0 0,1 2 1 0 0,2 0-1 0 0,1 1 1 0 0,1 0 0 0 0,-12 41-1 0 0,10-18-53 0 0,3 2 1 0 0,-15 94-1 0 0,26-115-396 0 0,3 1-1 0 0,1-1 1 0 0,1 0 0 0 0,3 1-1 0 0,1-1 1 0 0,2 0 0 0 0,1 0 0 0 0,2 0-1 0 0,2-1 1 0 0,2 0 0 0 0,1-1-1 0 0,2-1 1 0 0,1 0 0 0 0,2-1-1 0 0,2 0 1 0 0,1-2 0 0 0,1 0 0 0 0,2-2-1 0 0,1 0 1 0 0,56 51 0 0 0,-50-55-533 0 0,1-1 1 0 0,39 24-1 0 0,-52-38-887 0 0,38 15-1 0 0,-42-21-300 0 0,0-1 0 0 0,0 0 0 0 0,20 2 1 0 0,-7-4-3640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34.4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717 53 1868 0 0,'-22'-29'8889'0'0,"20"26"-8688"0"0,-1 1-1 0 0,1 0 1 0 0,-1 0 0 0 0,1 0 0 0 0,-1 0-1 0 0,0 1 1 0 0,0-1 0 0 0,0 1-1 0 0,0 0 1 0 0,0 0 0 0 0,0 0 0 0 0,0 0-1 0 0,0 0 1 0 0,0 1 0 0 0,0-1 0 0 0,-5 1-1 0 0,-5-1-2 0 0,0 2 0 0 0,0-1 1 0 0,1 2-1 0 0,-1 0 0 0 0,0 0 0 0 0,0 1 0 0 0,1 1 0 0 0,-1 0 0 0 0,-20 10 0 0 0,15-4-37 0 0,-1 1 0 0 0,2 0-1 0 0,0 2 1 0 0,0 0 0 0 0,-23 23-1 0 0,12-5 61 0 0,1 1-1 0 0,1 2 1 0 0,2 0 0 0 0,1 2-1 0 0,-29 63 1 0 0,18-20 244 0 0,3 1 0 0 0,4 2 0 0 0,4 1 0 0 0,3 1 0 0 0,-15 140 0 0 0,24-81 261 0 0,7 1-1 0 0,21 228 0 0 0,-4-266-451 0 0,4 0 0 0 0,4-2-1 0 0,43 124 1 0 0,-34-143-310 0 0,4-2 0 0 0,3-1 0 0 0,3-3-1 0 0,62 91 1 0 0,-70-123-383 0 0,75 81 0 0 0,-91-112-78 0 0,0 0 1 0 0,2-1-1 0 0,-1 0 0 0 0,2-2 1 0 0,0 0-1 0 0,1-1 1 0 0,34 15-1 0 0,-47-24-95 0 0,1 0 1 0 0,-1-1-1 0 0,1 0 0 0 0,0-1 1 0 0,0 0-1 0 0,0 0 0 0 0,0 0 0 0 0,14-1 1 0 0,-14-1-496 0 0,-1 0 0 0 0,0-1 0 0 0,1 0-1 0 0,-1 0 1 0 0,12-5 0 0 0,8-7-4168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1:54.3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16 220 1412 0 0,'-9'-63'7732'0'0,"3"-30"-1370"0"0,6 91-6330 0 0,0 1 0 0 0,0 0-1 0 0,1-1 1 0 0,-1 1 0 0 0,0 0 0 0 0,1 0 0 0 0,-1-1-1 0 0,1 1 1 0 0,-1 0 0 0 0,1 0 0 0 0,-1 0 0 0 0,1 0-1 0 0,0-1 1 0 0,0 1 0 0 0,0 0 0 0 0,-1 0 0 0 0,1 1-1 0 0,0-1 1 0 0,0 0 0 0 0,0 0 0 0 0,1 0 0 0 0,-1 1-1 0 0,0-1 1 0 0,0 0 0 0 0,0 1 0 0 0,0-1 0 0 0,1 1-1 0 0,-1-1 1 0 0,0 1 0 0 0,0 0 0 0 0,1 0 0 0 0,1-1-1 0 0,43 0 268 0 0,-41 2-273 0 0,238 15 741 0 0,189 7-241 0 0,666-15 72 0 0,-407-6-517 0 0,26 1-53 0 0,409 6-84 0 0,-857-5 29 0 0,1321 17-138 0 0,1-46 130 0 0,-955-3 141 0 0,734-21 16 0 0,-953 40-647 0 0,-387 4-666 0 0,-9 1-3142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16.0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110 152 2368 0 0,'-7'-14'2124'0'0,"-6"-12"1536"0"0,-1 1 0 0 0,-23-33-1 0 0,29 47-2442 0 0,-7-7 771 0 0,9 22-1460 0 0,2 14-389 0 0,-2 61 269 0 0,10 154 0 0 0,-1-170-298 0 0,3 29 156 0 0,35 179 1 0 0,-27-214-220 0 0,2 0 1 0 0,2-1-1 0 0,3-1 1 0 0,33 63-1 0 0,-49-108-237 0 0,1-1 0 0 0,-1 0 0 0 0,2 0 0 0 0,-1-1 0 0 0,1 0 0 0 0,0 0-1 0 0,1 0 1 0 0,13 10 0 0 0,-16-15-227 0 0,-1 0 0 0 0,0-1-1 0 0,1 0 1 0 0,0 0 0 0 0,-1 0-1 0 0,1 0 1 0 0,0-1 0 0 0,8 2-1 0 0,-8-2-359 0 0,-1-1-1 0 0,1 0 0 0 0,0 0 0 0 0,0 0 0 0 0,0-1 0 0 0,0 0 1 0 0,0 0-1 0 0,0 0 0 0 0,8-4 0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16.9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300 320 1772 0 0,'10'-32'10197'0'0,"17"-62"-7211"0"0,-27 93-2910 0 0,0 0 1 0 0,0 0-1 0 0,1 0 1 0 0,-1 0-1 0 0,0 0 1 0 0,0 0-1 0 0,0 0 1 0 0,0 0-1 0 0,0 0 1 0 0,0 0-1 0 0,-1 0 1 0 0,1 0-1 0 0,0-1 1 0 0,0 1-1 0 0,-1 0 1 0 0,1 0-1 0 0,-1 1 1 0 0,1-1-1 0 0,-1 0 1 0 0,1 0-1 0 0,-1 0 1 0 0,1 0 0 0 0,-3-1-1 0 0,2 0-19 0 0,-1 1-1 0 0,0 0 1 0 0,0 0 0 0 0,0 0-1 0 0,0 0 1 0 0,0 0 0 0 0,0 0 0 0 0,-1 0-1 0 0,1 1 1 0 0,-4-2 0 0 0,-2 1-19 0 0,0 1 0 0 0,0-1 0 0 0,0 1 0 0 0,0 0 0 0 0,-10 2 1 0 0,3 2 3 0 0,1 0 1 0 0,0 0-1 0 0,0 1 1 0 0,0 1-1 0 0,0 1 1 0 0,1 0-1 0 0,0 0 1 0 0,1 1-1 0 0,0 1 1 0 0,0 0-1 0 0,0 1 1 0 0,2 0-1 0 0,-19 21 1 0 0,23-23-31 0 0,1-1 0 0 0,0 1 0 0 0,0 0 0 0 0,0 0 0 0 0,1 0 0 0 0,1 1 1 0 0,-1-1-1 0 0,2 1 0 0 0,-1 0 0 0 0,-1 11 0 0 0,3-13-27 0 0,1 0 0 0 0,0 0 0 0 0,0 0 0 0 0,0 0 0 0 0,1 0 0 0 0,0-1-1 0 0,0 1 1 0 0,1 0 0 0 0,0-1 0 0 0,0 1 0 0 0,1-1 0 0 0,0 1 0 0 0,0-1 0 0 0,7 11 0 0 0,-6-12-67 0 0,0 1 1 0 0,1-1-1 0 0,0 0 0 0 0,0 0 1 0 0,0 0-1 0 0,1-1 1 0 0,-1 1-1 0 0,1-1 1 0 0,0-1-1 0 0,0 1 1 0 0,0-1-1 0 0,1 0 0 0 0,-1-1 1 0 0,1 1-1 0 0,0-1 1 0 0,0-1-1 0 0,-1 1 1 0 0,1-1-1 0 0,0 0 1 0 0,0-1-1 0 0,0 0 1 0 0,0 0-1 0 0,14-2 0 0 0,-14 1 88 0 0,-1 0 0 0 0,1-1 0 0 0,0 1-1 0 0,-1-1 1 0 0,0-1 0 0 0,1 1-1 0 0,-1-1 1 0 0,0 0 0 0 0,0-1 0 0 0,-1 0-1 0 0,1 0 1 0 0,-1 0 0 0 0,0 0 0 0 0,0-1-1 0 0,0 0 1 0 0,0 0 0 0 0,-1 0-1 0 0,0 0 1 0 0,0-1 0 0 0,-1 0 0 0 0,1 1-1 0 0,-1-1 1 0 0,0-1 0 0 0,3-11-1 0 0,25-74 521 0 0,-31 91-562 0 0,1 0 1 0 0,0 1-1 0 0,0-1 1 0 0,0 1-1 0 0,-1-1 1 0 0,1 1-1 0 0,0-1 1 0 0,0 1-1 0 0,0-1 1 0 0,0 1-1 0 0,0 0 1 0 0,0-1-1 0 0,0 1 1 0 0,0 0-1 0 0,0 0 0 0 0,0 0 1 0 0,0 0-1 0 0,0 0 1 0 0,0 0-1 0 0,0 0 1 0 0,0 0-1 0 0,0 0 1 0 0,0 1-1 0 0,0-1 1 0 0,0 0-1 0 0,0 1 1 0 0,0-1-1 0 0,0 1 1 0 0,-1-1-1 0 0,1 1 1 0 0,1 0-1 0 0,31 21-1691 0 0,54 49 0 0 0,16 11 2470 0 0,-102-81-708 0 0,0 0-1 0 0,0-1 1 0 0,0 1-1 0 0,0 0 1 0 0,1-1-1 0 0,-1 1 1 0 0,0-1 0 0 0,0 0-1 0 0,0 1 1 0 0,1-1-1 0 0,-1 0 1 0 0,0 0-1 0 0,0 0 1 0 0,1 0-1 0 0,-1 0 1 0 0,0 0-1 0 0,0 0 1 0 0,1 0 0 0 0,-1 0-1 0 0,0-1 1 0 0,0 1-1 0 0,1-1 1 0 0,-1 1-1 0 0,0-1 1 0 0,0 1-1 0 0,0-1 1 0 0,0 1-1 0 0,0-1 1 0 0,0 0 0 0 0,0 0-1 0 0,0 1 1 0 0,0-1-1 0 0,0 0 1 0 0,0 0-1 0 0,0 0 1 0 0,0-2-1 0 0,4-4 10 0 0,-1 1 0 0 0,0-1 0 0 0,0-1 0 0 0,4-10 0 0 0,-6 12-11 0 0,18-46-17 0 0,-7 18-2 0 0,31-61 0 0 0,-40 87-52 0 0,1 0 0 0 0,0 0 0 0 0,1 1 0 0 0,0-1 0 0 0,0 1 0 0 0,0 0 0 0 0,1 1 0 0 0,0 0 0 0 0,1 0-1 0 0,-1 0 1 0 0,1 1 0 0 0,11-6 0 0 0,-14 10 14 0 0,0-1 0 0 0,0 1 0 0 0,0-1 0 0 0,0 1 0 0 0,0 1 0 0 0,0-1 0 0 0,0 1 0 0 0,0 0 0 0 0,0 0 0 0 0,1 0 0 0 0,-1 1 0 0 0,0 0 0 0 0,0 0 0 0 0,0 0 0 0 0,0 1 0 0 0,0 0 0 0 0,-1-1 0 0 0,1 2 0 0 0,0-1 0 0 0,-1 0 0 0 0,6 5 0 0 0,9 6 26 0 0,-1 2 0 0 0,0 0 0 0 0,22 24 0 0 0,-25-23 13 0 0,-2-2 465 0 0,-1 0 0 0 0,0 0 0 0 0,-1 2 0 0 0,0-1 0 0 0,-2 1 0 0 0,0 1 0 0 0,10 24 1950 0 0,-32-71-1692 0 0,11 14-830 0 0,1 0 1 0 0,1 0-1 0 0,0 0 1 0 0,1 0-1 0 0,1 0 1 0 0,1 0-1 0 0,0 0 1 0 0,1 0-1 0 0,0 1 1 0 0,2 0-1 0 0,-1 0 0 0 0,2 0 1 0 0,12-20-1 0 0,-10 20-698 0 0,1 1 0 0 0,0 0-1 0 0,1 1 1 0 0,0 0 0 0 0,1 0-1 0 0,1 1 1 0 0,-1 1-1 0 0,2 0 1 0 0,0 1 0 0 0,0 1-1 0 0,1 0 1 0 0,23-10-1 0 0,-11 8-1943 0 0,2 0-683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17.8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265 310 1052 0 0,'0'0'1517'0'0,"22"-12"2813"0"0,40-75 250 0 0,-62 86-4510 0 0,1 0 1 0 0,0 0-1 0 0,0 0 0 0 0,-1 0 1 0 0,1 0-1 0 0,0 0 1 0 0,-1 1-1 0 0,1-2 0 0 0,-1 1 1 0 0,1 0-1 0 0,-1 0 0 0 0,0 0 1 0 0,1 0-1 0 0,-1 0 0 0 0,0 0 1 0 0,0 0-1 0 0,0 0 0 0 0,0 0 1 0 0,0-1-1 0 0,0 1 1 0 0,0 0-1 0 0,0 0 0 0 0,0 0 1 0 0,0 0-1 0 0,-1 0 0 0 0,1 0 1 0 0,0 0-1 0 0,-1 0 0 0 0,1 0 1 0 0,-1 0-1 0 0,1 0 1 0 0,-1 0-1 0 0,0 0 0 0 0,1 0 1 0 0,-1 0-1 0 0,0 0 0 0 0,0 0 1 0 0,1 1-1 0 0,-1-1 0 0 0,0 0 1 0 0,0 1-1 0 0,0-1 0 0 0,0 0 1 0 0,0 1-1 0 0,0-1 1 0 0,0 1-1 0 0,-2-1 0 0 0,-2-1 62 0 0,-1 0-1 0 0,0 0 1 0 0,0 1 0 0 0,0-1-1 0 0,-1 1 1 0 0,1 1-1 0 0,-6-1 1 0 0,-1 2-23 0 0,1 0-1 0 0,-1 1 1 0 0,1 0 0 0 0,0 1 0 0 0,0 1 0 0 0,0 0 0 0 0,1 0 0 0 0,-1 1 0 0 0,-12 8-1 0 0,7-3-31 0 0,0 0-1 0 0,1 1 0 0 0,1 1 1 0 0,0 1-1 0 0,-14 14 1 0 0,25-23-71 0 0,0 1 0 0 0,0 0-1 0 0,0 0 1 0 0,1 0 0 0 0,0 1 0 0 0,0-1 0 0 0,0 1 0 0 0,0-1 0 0 0,1 1 0 0 0,0 0 0 0 0,0 0 0 0 0,1 0 0 0 0,0 0 0 0 0,0 1 0 0 0,0-1 0 0 0,1 0 0 0 0,-1 0 0 0 0,2 1 0 0 0,-1-1 0 0 0,2 7 0 0 0,-1-8-29 0 0,0 0 0 0 0,1 0-1 0 0,0-1 1 0 0,0 1 0 0 0,0 0 0 0 0,1-1 0 0 0,-1 0 0 0 0,1 0 0 0 0,0 0 0 0 0,0 0-1 0 0,1 0 1 0 0,-1 0 0 0 0,1-1 0 0 0,0 1 0 0 0,0-1 0 0 0,0 0 0 0 0,0-1 0 0 0,0 1-1 0 0,1-1 1 0 0,-1 1 0 0 0,1-1 0 0 0,0-1 0 0 0,0 1 0 0 0,-1-1 0 0 0,8 2 0 0 0,-5-2 3 0 0,0-1 0 0 0,0 1 0 0 0,0-1 1 0 0,1-1-1 0 0,-1 1 0 0 0,0-1 1 0 0,0 0-1 0 0,0-1 0 0 0,0 0 0 0 0,-1 0 1 0 0,1 0-1 0 0,0-1 0 0 0,-1 0 1 0 0,1 0-1 0 0,-1-1 0 0 0,0 0 0 0 0,0 0 1 0 0,-1 0-1 0 0,1 0 0 0 0,-1-1 1 0 0,0 0-1 0 0,0-1 0 0 0,0 1 0 0 0,-1-1 1 0 0,0 1-1 0 0,0-1 0 0 0,0-1 1 0 0,-1 1-1 0 0,5-13 0 0 0,17-43 762 0 0,-25 59-662 0 0,1 10-58 0 0,1-1-1 0 0,-1 0 1 0 0,1 0 0 0 0,0 0-1 0 0,3 6 1 0 0,1 4 26 0 0,42 107 217 0 0,71 130-1 0 0,41 105-147 0 0,-152-336-99 0 0,-2 1 0 0 0,0-1 0 0 0,-1 1 0 0 0,-2 0 0 0 0,0 0 1 0 0,-2 0-1 0 0,0 1 0 0 0,-3 25 0 0 0,0-41-21 0 0,1 1 0 0 0,-1 0 1 0 0,0-1-1 0 0,-1 0 0 0 0,0 1 0 0 0,0-1 0 0 0,0 0 1 0 0,-1-1-1 0 0,-1 1 0 0 0,-8 11 0 0 0,9-14-15 0 0,-1 0-1 0 0,0 0 1 0 0,0-1-1 0 0,0 0 1 0 0,-1 0-1 0 0,1 0 1 0 0,-1 0 0 0 0,0-1-1 0 0,0 0 1 0 0,-1-1-1 0 0,1 1 1 0 0,0-1-1 0 0,-1 0 1 0 0,1-1-1 0 0,-10 2 1 0 0,12-2 24 0 0,0 0 0 0 0,0-1 0 0 0,1 0 0 0 0,-1 1 0 0 0,0-1 0 0 0,0-1 0 0 0,0 1 1 0 0,0 0-1 0 0,0-1 0 0 0,0 0 0 0 0,1 0 0 0 0,-1 0 0 0 0,0 0 0 0 0,1-1 0 0 0,-1 0 0 0 0,1 1 0 0 0,-1-1 0 0 0,1 0 0 0 0,0-1 0 0 0,0 1 0 0 0,0 0 0 0 0,0-1 0 0 0,0 0 1 0 0,0 0-1 0 0,1 0 0 0 0,-1 0 0 0 0,1 0 0 0 0,0 0 0 0 0,0-1 0 0 0,0 1 0 0 0,1-1 0 0 0,-1 1 0 0 0,1-1 0 0 0,0 0 0 0 0,0 1 0 0 0,-1-9 0 0 0,-1-3 55 0 0,1 0 0 0 0,1-1 0 0 0,1 1 0 0 0,0-1 0 0 0,1 1 0 0 0,1-1 0 0 0,0 1 0 0 0,5-16 0 0 0,9-24 4 0 0,2 0-1 0 0,3 1 1 0 0,54-99 0 0 0,111-143 79 0 0,-72 121 274 0 0,-93 141-279 0 0,73-129 724 0 0,-86 146-694 0 0,-1 1-1 0 0,0-2 1 0 0,-2 1-1 0 0,0-1 1 0 0,0 0-1 0 0,-2 0 1 0 0,3-36-1 0 0,-6 49-168 0 0,0 1 0 0 0,0-1-1 0 0,-1 1 1 0 0,1 0 0 0 0,-1 0-1 0 0,0-1 1 0 0,0 1-1 0 0,0 0 1 0 0,-1 0 0 0 0,1 0-1 0 0,-1 0 1 0 0,0 0 0 0 0,0 0-1 0 0,0 0 1 0 0,-1 1 0 0 0,0-1-1 0 0,1 1 1 0 0,-1 0-1 0 0,0 0 1 0 0,0 0 0 0 0,-1 0-1 0 0,1 0 1 0 0,-1 1 0 0 0,1-1-1 0 0,-1 1 1 0 0,0 0 0 0 0,0 0-1 0 0,0 1 1 0 0,0-1-1 0 0,0 1 1 0 0,0 0 0 0 0,-1 0-1 0 0,1 0 1 0 0,0 0 0 0 0,-1 1-1 0 0,1 0 1 0 0,0 0 0 0 0,-1 0-1 0 0,1 0 1 0 0,0 1-1 0 0,-1-1 1 0 0,1 1 0 0 0,-8 3-1 0 0,-1 0-22 0 0,0 0 0 0 0,0 2-1 0 0,0-1 1 0 0,1 1-1 0 0,0 1 1 0 0,0 0 0 0 0,1 1-1 0 0,0 1 1 0 0,0-1 0 0 0,1 2-1 0 0,-16 17 1 0 0,21-22 14 0 0,1 1 0 0 0,-1 0 0 0 0,1 0 0 0 0,1 0 0 0 0,-1 1 0 0 0,1-1 0 0 0,0 1 0 0 0,1 0 1 0 0,-1 0-1 0 0,1 0 0 0 0,1 0 0 0 0,-1 0 0 0 0,1 0 0 0 0,1 1 0 0 0,-1-1 0 0 0,1 0 0 0 0,1 1 0 0 0,-1-1 0 0 0,1 0 0 0 0,0 0 0 0 0,1 0 0 0 0,0 0 1 0 0,4 13-1 0 0,2-6-32 0 0,0 0 0 0 0,0 0 1 0 0,1 0-1 0 0,1-1 1 0 0,0-1-1 0 0,1 0 0 0 0,0 0 1 0 0,1-1-1 0 0,0 0 1 0 0,1-1-1 0 0,0-1 0 0 0,1 0 1 0 0,0-1-1 0 0,0 0 1 0 0,1-1-1 0 0,-1 0 0 0 0,2-2 1 0 0,19 6-1 0 0,-18-6-457 0 0,0-1-1 0 0,0 0 1 0 0,1-2-1 0 0,-1 0 0 0 0,1-1 1 0 0,-1 0-1 0 0,1-1 1 0 0,-1-2-1 0 0,1 1 1 0 0,-1-2-1 0 0,0 0 1 0 0,0-1-1 0 0,0-1 0 0 0,0-1 1 0 0,-1 0-1 0 0,28-15 1 0 0,-38 16-190 0 0,1 0 0 0 0,-1 1 1 0 0,0-2-1 0 0,0 1 0 0 0,-1-1 1 0 0,1 0-1 0 0,-1 0 0 0 0,4-8 1 0 0,7-11-2778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18.1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196 117 1168 0 0,'-71'-42'7493'0'0,"-38"-26"1351"0"0,108 67-8788 0 0,1 1-1 0 0,-1-1 1 0 0,0 1 0 0 0,1-1 0 0 0,-1 1-1 0 0,1-1 1 0 0,-1 1 0 0 0,0-1 0 0 0,1 1-1 0 0,-1 0 1 0 0,0-1 0 0 0,1 1 0 0 0,-1 0 0 0 0,0 0-1 0 0,0 0 1 0 0,1 0 0 0 0,-1-1 0 0 0,0 1-1 0 0,0 0 1 0 0,0 0 0 0 0,2 12 818 0 0,17 19-417 0 0,59 81-165 0 0,82 126-263 0 0,-117-169-55 0 0,49 113 0 0 0,-69-131 57 0 0,-3 2 0 0 0,-2 0-1 0 0,-2 1 1 0 0,-3 1 0 0 0,10 103 0 0 0,-20-131-82 0 0,-2 0 0 0 0,0 1 0 0 0,-2-1 1 0 0,-1 0-1 0 0,-1-1 0 0 0,-2 1 0 0 0,0-1 0 0 0,-2 0 0 0 0,0 0 0 0 0,-2-1 0 0 0,-1 0 0 0 0,-1-1 1 0 0,-1 0-1 0 0,-18 23 0 0 0,24-37-495 0 0,-1 0 1 0 0,-1-1-1 0 0,0 0 1 0 0,0-1 0 0 0,-13 10-1 0 0,15-13-794 0 0,-1-1 1 0 0,1 0-1 0 0,-1 0 1 0 0,1 0-1 0 0,-9 2 0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47.4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34 196 0 0,'-8'8'7807'0'0,"4"-7"-7579"0"0,-15 6 123 0 0,19-7-306 0 0,0 0 1 0 0,0 0-1 0 0,0 0 0 0 0,-1 0 1 0 0,1 0-1 0 0,0 0 0 0 0,0 0 1 0 0,-1 0-1 0 0,1 0 0 0 0,-5-2 1134 0 0,5 2-1134 0 0,-1 0 0 0 0,1-1 1 0 0,0 1-1 0 0,0 0 0 0 0,0 0 1 0 0,0-1-1 0 0,0 1 0 0 0,0 0 1 0 0,0 0-1 0 0,0-1 0 0 0,0 1 1 0 0,0 0-1 0 0,0 0 0 0 0,0-1 1 0 0,2-1-15 0 0,6-2 1 0 0,83-27 41 0 0,-89 30-76 0 0,12-2 13 0 0,-4 1-102 0 0,-13 6 62 0 0,1-3 29 0 0,-11 5-13 0 0,-7 3-29 0 0,18-8 57 0 0,-16 3-21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07.7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1312 52 216 0 0,'55'1'17185'0'0,"-51"-3"-16416"0"0,1-5-765 0 0,-5 5 66 0 0,-23-24 694 0 0,17 23-758 0 0,1 1 0 0 0,-1 0 0 0 0,1 0 0 0 0,-1 0 0 0 0,0 1 0 0 0,0 0-1 0 0,0 0 1 0 0,0 0 0 0 0,0 1 0 0 0,0 0 0 0 0,0 0 0 0 0,0 0 0 0 0,1 1 0 0 0,-10 2 0 0 0,-14 3-55 0 0,-45 17-1 0 0,71-22 52 0 0,-59 22-17 0 0,1 3-1 0 0,1 3 1 0 0,2 2-1 0 0,1 2 0 0 0,-66 53 1 0 0,61-38 49 0 0,3 4 1 0 0,2 1 0 0 0,3 4-1 0 0,-55 71 1 0 0,58-57 129 0 0,3 3 0 0 0,3 1 1 0 0,3 2-1 0 0,3 2 0 0 0,5 2 0 0 0,2 1 1 0 0,-36 153-1 0 0,58-186-96 0 0,2 1 1 0 0,2 0-1 0 0,2 0 1 0 0,2 0-1 0 0,3 1 1 0 0,13 94-1 0 0,-9-116-48 0 0,2 0-1 0 0,0 0 1 0 0,2-1-1 0 0,1-1 1 0 0,2 1-1 0 0,0-2 1 0 0,2 0 0 0 0,1 0-1 0 0,1-1 1 0 0,1-1-1 0 0,1-1 1 0 0,1-1-1 0 0,25 24 1 0 0,-13-20-9 0 0,2-1 1 0 0,0-1-1 0 0,1-3 1 0 0,1 0-1 0 0,2-2 1 0 0,-1-2-1 0 0,64 20 1 0 0,-47-21-35 0 0,0-2 1 0 0,0-3-1 0 0,1-2 0 0 0,1-3 0 0 0,63 0 1 0 0,-81-6-51 0 0,-1-2 0 0 0,0-2 0 0 0,0-1 0 0 0,63-17 0 0 0,-84 18 32 0 0,-1-1-1 0 0,0 0 1 0 0,-1-1 0 0 0,1-1-1 0 0,-1 0 1 0 0,0-1 0 0 0,-1 0-1 0 0,0 0 1 0 0,0-2 0 0 0,-1 1-1 0 0,0-2 1 0 0,-1 1 0 0 0,0-2-1 0 0,12-15 1 0 0,-18 19 12 0 0,0 1-1 0 0,-1-1 1 0 0,1 1 0 0 0,-1-1-1 0 0,-1 0 1 0 0,0 0 0 0 0,0 0 0 0 0,0-1-1 0 0,-1 1 1 0 0,0 0 0 0 0,-1-16-1 0 0,-1 11-15 0 0,-1 0 0 0 0,0 0-1 0 0,-1 0 1 0 0,0 0-1 0 0,-1 0 1 0 0,-10-22-1 0 0,2 11-34 0 0,-2 0-1 0 0,0 1 1 0 0,-1 1 0 0 0,-1 1-1 0 0,-2 0 1 0 0,-33-32 0 0 0,16 23-5 0 0,-1 1 1 0 0,-72-42-1 0 0,-87-33 52 0 0,126 69 105 0 0,64 32-68 0 0,0 0-1 0 0,0 0 1 0 0,0 0-1 0 0,0 0 1 0 0,1-1-1 0 0,-1 0 1 0 0,1 0-1 0 0,0 0 1 0 0,0-1 0 0 0,-4-4-1 0 0,7 6-14 0 0,-1 1 0 0 0,1-1 1 0 0,0 0-1 0 0,0 1 0 0 0,0-1 0 0 0,0 0 0 0 0,0 0 0 0 0,1 0 1 0 0,-1 0-1 0 0,1 0 0 0 0,0 1 0 0 0,0-1 0 0 0,0 0 0 0 0,0 0 1 0 0,1 0-1 0 0,-1 0 0 0 0,1 0 0 0 0,-1 0 0 0 0,1 0 0 0 0,0 1 1 0 0,3-6-1 0 0,2-4-54 0 0,1 0 0 0 0,1 1 0 0 0,0-1 0 0 0,1 2 1 0 0,0-1-1 0 0,1 1 0 0 0,0 0 0 0 0,0 1 0 0 0,1 1 1 0 0,17-12-1 0 0,-3 5-21 0 0,1 0 1 0 0,1 2-1 0 0,51-19 1 0 0,-72 30 89 0 0,-1 0 0 0 0,1 0 0 0 0,-1 1 0 0 0,1 0 0 0 0,0 0 0 0 0,0 1 0 0 0,-1-1 0 0 0,1 1 0 0 0,0 0 0 0 0,0 1 0 0 0,0 0 0 0 0,-1 0 0 0 0,1 0 0 0 0,0 0 1 0 0,-1 1-1 0 0,12 5 0 0 0,-11-3 56 0 0,1 0 1 0 0,-1 1 0 0 0,0 0 0 0 0,0 0 0 0 0,0 0 0 0 0,-1 1-1 0 0,0 0 1 0 0,0 0 0 0 0,0 0 0 0 0,-1 1 0 0 0,0-1 0 0 0,4 9-1 0 0,15 38 199 0 0,-2 0 0 0 0,-2 2 0 0 0,16 78 0 0 0,-17-62-245 0 0,37 97 0 0 0,-39-128-242 0 0,34 73-563 0 0,-42-97-217 0 0,1 0 0 0 0,1-1-1 0 0,0 0 1 0 0,22 23 0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08.5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540 339 2496 0 0,'4'1'3730'0'0,"12"0"-1345"0"0,3 1 1424 0 0,-11-2-3044 0 0,-6 0-479 0 0,0 1 0 0 0,1-1-1 0 0,-1 0 1 0 0,1 0 0 0 0,-1-1 0 0 0,0 1 0 0 0,1 0-1 0 0,-1-1 1 0 0,0 1 0 0 0,1-1 0 0 0,-1 0 0 0 0,0 0-1 0 0,3-1 1 0 0,-3 1-194 0 0,1-37-58 0 0,-5 10-318 0 0,-1-3 495 0 0,-1-1-1 0 0,-10-40 1 0 0,12 64-85 0 0,0 1 0 0 0,-1-1 0 0 0,0 0 0 0 0,0 1 0 0 0,-1 0 0 0 0,0-1 0 0 0,0 2 0 0 0,0-1 0 0 0,-1 0 0 0 0,0 1 0 0 0,-1 0 0 0 0,1 0 0 0 0,-1 0 0 0 0,-10-6 0 0 0,9 8-100 0 0,0 0 0 0 0,0 1 1 0 0,-1 0-1 0 0,0 0 0 0 0,1 1 0 0 0,-1 0 1 0 0,0 1-1 0 0,0 0 0 0 0,0 0 1 0 0,0 0-1 0 0,0 1 0 0 0,0 0 0 0 0,0 1 1 0 0,0 0-1 0 0,0 0 0 0 0,0 0 1 0 0,0 1-1 0 0,0 1 0 0 0,-10 4 0 0 0,-4 2 10 0 0,0 0-1 0 0,1 2 0 0 0,1 1 0 0 0,0 0 0 0 0,-26 22 1 0 0,25-17 20 0 0,2 1 0 0 0,-1 1 0 0 0,2 0 1 0 0,1 2-1 0 0,0 0 0 0 0,2 1 0 0 0,0 0 1 0 0,2 1-1 0 0,0 1 0 0 0,-15 43 0 0 0,23-53-42 0 0,1-1 0 0 0,1 1 0 0 0,1 1 0 0 0,0-1 0 0 0,0 0 0 0 0,1 1 0 0 0,1-1 0 0 0,1 1 0 0 0,2 18 0 0 0,0-22-14 0 0,0 1-1 0 0,0-1 0 0 0,1 0 1 0 0,0 0-1 0 0,1 0 0 0 0,0 0 0 0 0,1-1 1 0 0,0 0-1 0 0,1 0 0 0 0,0-1 0 0 0,1 1 1 0 0,12 11-1 0 0,-11-12-5 0 0,1 0-1 0 0,0-1 1 0 0,1-1-1 0 0,0 0 1 0 0,0 0 0 0 0,0-1-1 0 0,1 0 1 0 0,-1-1 0 0 0,2 0-1 0 0,-1-1 1 0 0,0-1-1 0 0,1 0 1 0 0,-1 0 0 0 0,1-2-1 0 0,15 2 1 0 0,-18-3 6 0 0,0-1 0 0 0,0 1 0 0 0,-1-2 0 0 0,1 1 0 0 0,0-1 0 0 0,-1-1-1 0 0,0 1 1 0 0,1-2 0 0 0,-1 1 0 0 0,-1-1 0 0 0,1-1 0 0 0,0 0 0 0 0,-1 0 0 0 0,0 0 0 0 0,0-1 0 0 0,-1 0 0 0 0,1-1 0 0 0,-1 0 0 0 0,-1 0 0 0 0,10-12 0 0 0,-4 0 11 0 0,0 0 1 0 0,-1-1 0 0 0,-1-1 0 0 0,11-30-1 0 0,21-89 79 0 0,-16 45 126 0 0,-5 22-150 0 0,-20 71-74 0 0,1 3 30 0 0,1 2-12 0 0,-1-1 1 0 0,1 0 0 0 0,-1 0 0 0 0,0 1-1 0 0,0-1 1 0 0,0 1 0 0 0,0 0 0 0 0,0 0-1 0 0,-1 0 1 0 0,1-1 0 0 0,-1 1 0 0 0,2 6-1 0 0,14 49 210 0 0,-11-34-157 0 0,8 22-7 0 0,2 0-1 0 0,26 53 0 0 0,-34-82-232 0 0,1-1 0 0 0,1 0 1 0 0,0 0-1 0 0,1-1 0 0 0,0-1 0 0 0,2 0 0 0 0,-1 0 0 0 0,30 23 0 0 0,-38-35-224 0 0,0 1 0 0 0,0-1-1 0 0,0 1 1 0 0,1-1 0 0 0,-1-1-1 0 0,1 1 1 0 0,5 1 0 0 0,-6-2-266 0 0,-1-1 0 0 0,1 1 0 0 0,0-1 1 0 0,0 0-1 0 0,0 0 0 0 0,0 0 0 0 0,-1-1 1 0 0,1 1-1 0 0,0-1 0 0 0,0 0 0 0 0,-1 0 1 0 0,1 0-1 0 0,0-1 0 0 0,5-2 0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08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57 1456 0 0,'2'-31'7000'0'0,"-4"5"-2062"0"0,0 46-2329 0 0,2 13-2418 0 0,2-1 0 0 0,2 1 0 0 0,1 0-1 0 0,1-1 1 0 0,1 0 0 0 0,16 39 0 0 0,-14-47-505 0 0,2-1 0 0 0,0 0 1 0 0,1-1-1 0 0,2-1 0 0 0,18 24 1 0 0,-27-39-51 0 0,0-1 0 0 0,0 0 1 0 0,0 0-1 0 0,1 0 0 0 0,6 4 0 0 0,17 5-5676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09.3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139 86 3080 0 0,'-20'-14'2657'0'0,"-1"2"-657"0"0,7 2-380 0 0,-1 1-448 0 0,3 0-280 0 0,1 2-220 0 0,-3 0-96 0 0,6 2-180 0 0,-3 0-168 0 0,-1-2-440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09.6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75 548 0 0,'29'11'13922'0'0,"-24"-12"-13711"0"0,0 1 1 0 0,1 0-1 0 0,-1 0 0 0 0,0 0 1 0 0,1 1-1 0 0,-1 0 0 0 0,0 0 1 0 0,0 0-1 0 0,0 1 0 0 0,0-1 1 0 0,0 1-1 0 0,0 1 0 0 0,5 2 1 0 0,-2 0-182 0 0,0 1 1 0 0,-1 1 0 0 0,1-1 0 0 0,-1 1 0 0 0,-1 1 0 0 0,10 11 0 0 0,2 6 13 0 0,-1 2 0 0 0,-1-1 0 0 0,-1 2 0 0 0,-2 0 0 0 0,11 31 0 0 0,37 151 1040 0 0,-56-192-92 0 0,-7-23-63 0 0,-3-32-412 0 0,6-1-538 0 0,2 0 1 0 0,2 0-1 0 0,1 1 0 0 0,2-1 1 0 0,2 1-1 0 0,1 1 1 0 0,2 0-1 0 0,1 0 1 0 0,34-58-1 0 0,-41 81-82 0 0,1 1 0 0 0,0 0 0 0 0,19-20 0 0 0,-22 28 44 0 0,-1-1 0 0 0,1 1 0 0 0,0 0 0 0 0,0 1 0 0 0,0-1 0 0 0,0 1 0 0 0,1 0 0 0 0,0 0 0 0 0,-1 1 0 0 0,13-4 0 0 0,-14 6 42 0 0,0-1 0 0 0,0 1 0 0 0,-1 0 1 0 0,1 1-1 0 0,0-1 0 0 0,0 1 0 0 0,0-1 0 0 0,0 1 1 0 0,-1 0-1 0 0,1 1 0 0 0,0-1 0 0 0,-1 1 0 0 0,1-1 1 0 0,-1 1-1 0 0,0 0 0 0 0,1 1 0 0 0,4 3 1 0 0,4 4-3 0 0,-1 0 0 0 0,20 23 0 0 0,-1 7 186 0 0,-2 1-1 0 0,-1 1 1 0 0,23 53-1 0 0,-26-48-268 0 0,2-1 0 0 0,52 70 0 0 0,-69-106-694 0 0,-1 0 1 0 0,1-1 0 0 0,12 9 0 0 0,18 3-7365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1:56.3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0 141 320 0 0,'15'22'10855'0'0,"-13"-25"-10825"0"0,0 1 0 0 0,0 0-1 0 0,0 0 1 0 0,0-1 0 0 0,0 1 0 0 0,0-1-1 0 0,-1 1 1 0 0,0-1 0 0 0,1 0-1 0 0,-1 0 1 0 0,0 0 0 0 0,1-3 0 0 0,-2 5 56 0 0,10-27 641 0 0,-14-19-408 0 0,4 45-100 0 0,-2-33 1572 0 0,2 26-1583 0 0,0 6 21 0 0,2 10-309 0 0,30 634 1424 0 0,-24-280-995 0 0,80 782 371 0 0,1 304-82 0 0,-86-1151-515 0 0,8 357 982 0 0,20-72-588 0 0,-14-308-401 0 0,-7 155 242 0 0,1 2 647 0 0,10-145-507 0 0,-16-231-400 0 0,-3 0 1 0 0,-5 57-1 0 0,0-39-2084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10.0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91 197 316 0 0,'-74'-43'18783'0'0,"58"25"-17075"0"0,16 18-1665 0 0,0-1 0 0 0,-1 0 0 0 0,1 0 0 0 0,0 1 0 0 0,0-1 0 0 0,0 0 0 0 0,0 0 0 0 0,0 0 0 0 0,0 1 0 0 0,0-1 0 0 0,0 0 0 0 0,0 0 1 0 0,1 0-1 0 0,-1 1 0 0 0,0-1 0 0 0,0 0 0 0 0,1 0 0 0 0,-1 1 0 0 0,0-1 0 0 0,1 0 0 0 0,-1 1 0 0 0,1-1 0 0 0,-1 0 0 0 0,1 1 0 0 0,-1-1 1 0 0,1 1-1 0 0,0-1 0 0 0,18-14 267 0 0,3 3-390 0 0,1 0-1 0 0,1 2 0 0 0,0 0 1 0 0,0 2-1 0 0,42-10 0 0 0,-2 7-2117 0 0,68-5-1 0 0,-48 13-1590 0 0,-29 8-2995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10.4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 1260 0 0,'-16'40'11064'0'0,"18"-38"-10841"0"0,4 0 118 0 0,-1-1-1 0 0,1 0 1 0 0,0 0-1 0 0,0-1 1 0 0,0 1-1 0 0,0-1 1 0 0,0-1-1 0 0,8 0 1 0 0,-4 0-160 0 0,186-8 940 0 0,12 0-3528 0 0,-67 6-4809 0 0,-112 3 2329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10.8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68 226 1964 0 0,'-31'-76'7809'0'0,"-3"-43"-1090"0"0,32 91-5157 0 0,5 26-1208 0 0,4 12-262 0 0,4 16 16 0 0,-1 0 0 0 0,-2 0-1 0 0,-1 1 1 0 0,6 40 0 0 0,-7-38-43 0 0,66 379 742 0 0,33 156 2812 0 0,-48-353-1593 0 0,-45-176-1910 0 0,2 0-1 0 0,2-1 1 0 0,34 56 0 0 0,-46-84-472 0 0,1 0 0 0 0,-1-1 1 0 0,1 1-1 0 0,-1-1 0 0 0,1 0 0 0 0,1-1 0 0 0,-1 1 0 0 0,1-1 1 0 0,0 0-1 0 0,0 0 0 0 0,0-1 0 0 0,0 0 0 0 0,9 3 1 0 0,-10-4-533 0 0,-1-1 0 0 0,1 0 0 0 0,0 0 0 0 0,0 0 1 0 0,0-1-1 0 0,-1 0 0 0 0,1 0 0 0 0,0 0 0 0 0,0-1 1 0 0,0 1-1 0 0,0-1 0 0 0,7-2 0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11.4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387 338 2412 0 0,'10'-41'9254'0'0,"8"-8"-6117"0"0,-1-34-2604 0 0,-14 67-516 0 0,-2 5 99 0 0,0 0 0 0 0,0-1 0 0 0,-3-17 0 0 0,1 5 609 0 0,1 22-665 0 0,0 0 0 0 0,-1-1 1 0 0,0 1-1 0 0,1-1 0 0 0,-1 1 1 0 0,0 0-1 0 0,0-1 0 0 0,0 1 1 0 0,0 0-1 0 0,-1 0 0 0 0,1 0 1 0 0,0 0-1 0 0,-1 0 0 0 0,0 0 1 0 0,1 0-1 0 0,-1 0 0 0 0,0 1 1 0 0,0-1-1 0 0,0 1 1 0 0,0-1-1 0 0,0 1 0 0 0,0 0 1 0 0,-1 0-1 0 0,1 0 0 0 0,0 0 1 0 0,-1 0-1 0 0,1 0 0 0 0,-3 0 1 0 0,-6-2 70 0 0,1 1 0 0 0,-1 0 0 0 0,0 0 1 0 0,-19 1-1 0 0,16 1-45 0 0,0 2 0 0 0,0 0 0 0 0,0 0 0 0 0,0 1 0 0 0,1 1 0 0 0,-1 0 0 0 0,1 1 0 0 0,0 0 0 0 0,0 1 0 0 0,1 1 1 0 0,0 0-1 0 0,0 1 0 0 0,0 0 0 0 0,1 0 0 0 0,1 1 0 0 0,-1 1 0 0 0,1 0 0 0 0,1 0 0 0 0,-15 22 0 0 0,17-22-47 0 0,0 0 0 0 0,1 0 0 0 0,0 1-1 0 0,1 0 1 0 0,0 0 0 0 0,1 1 0 0 0,0-1 0 0 0,1 1-1 0 0,0 0 1 0 0,1 0 0 0 0,0 0 0 0 0,1 0 0 0 0,1 0 0 0 0,-1 1-1 0 0,2-1 1 0 0,0 0 0 0 0,0 0 0 0 0,1 0 0 0 0,1 0-1 0 0,0 0 1 0 0,0-1 0 0 0,2 1 0 0 0,4 11 0 0 0,0-7-45 0 0,1 0 0 0 0,0-1 0 0 0,1 0 0 0 0,1 0 0 0 0,0-1 0 0 0,1-1 0 0 0,19 17 0 0 0,-24-24-56 0 0,-1 0 0 0 0,1 0 0 0 0,0-1 0 0 0,1 0 0 0 0,0 0 0 0 0,-1-1-1 0 0,1 0 1 0 0,1 0 0 0 0,-1-1 0 0 0,0-1 0 0 0,1 1 0 0 0,0-2 0 0 0,-1 1-1 0 0,1-1 1 0 0,16-1 0 0 0,-20-1 19 0 0,0 0 0 0 0,0-1 0 0 0,0 0 0 0 0,0 0 0 0 0,0 0 0 0 0,-1-1 0 0 0,1 0 0 0 0,-1 0-1 0 0,0 0 1 0 0,1-1 0 0 0,-1 1 0 0 0,-1-1 0 0 0,1 0 0 0 0,-1-1 0 0 0,1 1 0 0 0,-1-1 0 0 0,-1 0 0 0 0,1 0 0 0 0,-1 0 0 0 0,0-1-1 0 0,3-6 1 0 0,7-14-7 0 0,-2-1-1 0 0,-1 0 1 0 0,7-36-1 0 0,-11 43 42 0 0,19-83 149 0 0,-25 103-142 0 0,0-1 1 0 0,0 1-1 0 0,0-1 0 0 0,0 1 1 0 0,0-1-1 0 0,0 1 0 0 0,0-1 1 0 0,0 1-1 0 0,0-1 0 0 0,0 1 1 0 0,1-1-1 0 0,-1 1 0 0 0,0-1 1 0 0,0 1-1 0 0,0-1 1 0 0,1 1-1 0 0,-1-1 0 0 0,0 1 1 0 0,0 0-1 0 0,1-1 0 0 0,-1 1 1 0 0,0 0-1 0 0,1-1 0 0 0,-1 1 1 0 0,0 0-1 0 0,1-1 0 0 0,-1 1 1 0 0,1 0-1 0 0,-1-1 1 0 0,1 1-1 0 0,-1 0 0 0 0,1 0 1 0 0,-1 0-1 0 0,0 0 0 0 0,1-1 1 0 0,-1 1-1 0 0,1 0 0 0 0,-1 0 1 0 0,1 0-1 0 0,-1 0 1 0 0,1 0-1 0 0,-1 0 0 0 0,1 0 1 0 0,-1 0-1 0 0,1 0 0 0 0,-1 1 1 0 0,1-1-1 0 0,-1 0 0 0 0,1 0 1 0 0,-1 0-1 0 0,1 0 0 0 0,-1 1 1 0 0,1-1-1 0 0,-1 0 1 0 0,0 1-1 0 0,1-1 0 0 0,-1 0 1 0 0,1 1-1 0 0,1 1 2 0 0,1 0-1 0 0,-1 1 1 0 0,0-1 0 0 0,0 0-1 0 0,0 1 1 0 0,0-1 0 0 0,-1 1-1 0 0,3 5 1 0 0,-3-6-1 0 0,65 154 94 0 0,-54-133-53 0 0,0 0-1 0 0,2-1 1 0 0,0 0 0 0 0,27 29 0 0 0,-40-50-34 0 0,-1 1 0 0 0,1-1 1 0 0,0 0-1 0 0,0 0 0 0 0,0 0 0 0 0,0 0 0 0 0,1 0 1 0 0,-1 0-1 0 0,0 0 0 0 0,0 0 0 0 0,1 0 0 0 0,-1 0 0 0 0,0-1 1 0 0,1 1-1 0 0,-1 0 0 0 0,1-1 0 0 0,-1 0 0 0 0,1 1 0 0 0,-1-1 1 0 0,1 0-1 0 0,-1 0 0 0 0,1 1 0 0 0,0-1 0 0 0,-1 0 0 0 0,1-1 1 0 0,-1 1-1 0 0,1 0 0 0 0,-1 0 0 0 0,1-1 0 0 0,-1 1 0 0 0,1-1 1 0 0,-1 1-1 0 0,1-1 0 0 0,-1 1 0 0 0,0-1 0 0 0,1 0 0 0 0,-1 0 1 0 0,0 0-1 0 0,0 0 0 0 0,0 0 0 0 0,1 0 0 0 0,0-2 0 0 0,3-3-7 0 0,-1 0 0 0 0,0 0-1 0 0,0 0 1 0 0,-1-1-1 0 0,0 0 1 0 0,0 1 0 0 0,0-1-1 0 0,1-8 1 0 0,13-52-69 0 0,16-56 203 0 0,-28 109-130 0 0,0 1 0 0 0,1 0 0 0 0,1 0 0 0 0,0 1 0 0 0,0 0 0 0 0,15-18 0 0 0,-19 27-7 0 0,0 0 1 0 0,0 1-1 0 0,0-1 1 0 0,0 1 0 0 0,0-1-1 0 0,1 1 1 0 0,0 0-1 0 0,-1 1 1 0 0,5-3-1 0 0,9 0-25 0 0,-10 5 17 0 0,0 0-1 0 0,0 0 1 0 0,0 1 0 0 0,0-1 0 0 0,-1 1 0 0 0,1 1 0 0 0,-1 0-1 0 0,1 0 1 0 0,-1 0 0 0 0,0 0 0 0 0,0 1 0 0 0,-1 0-1 0 0,1 0 1 0 0,-1 1 0 0 0,0 0 0 0 0,9 9 0 0 0,8 11 13 0 0,-1 1 1 0 0,19 32-1 0 0,-17-23 729 0 0,-2 2-1 0 0,-2 0 0 0 0,-1 1 1 0 0,15 47 839 0 0,-34-88-1412 0 0,-2-8-173 0 0,1 0 0 0 0,0-1-1 0 0,1 0 1 0 0,0 1 0 0 0,1-1 0 0 0,0 1 0 0 0,4-23-1 0 0,2-2-848 0 0,14-44-1 0 0,-14 60 279 0 0,0 0 0 0 0,2 0 0 0 0,1 1 0 0 0,0 0 0 0 0,1 1 0 0 0,1 0 0 0 0,1 1 0 0 0,0 0 0 0 0,1 1 0 0 0,20-19 0 0 0,-17 20-1073 0 0,1 1-1 0 0,1 0 0 0 0,0 2 1 0 0,1 0-1 0 0,37-17 0 0 0,-25 15-2098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12.4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349 305 2056 0 0,'26'17'11571'0'0,"-11"-19"-10051"0"0,11-27 1031 0 0,-19 18-2443 0 0,-1 0 0 0 0,0 0-1 0 0,-1 0 1 0 0,0-1-1 0 0,0 1 1 0 0,-1-1 0 0 0,-1 0-1 0 0,3-17 1 0 0,-6 24-23 0 0,1 0 1 0 0,-1 0 0 0 0,0 0-1 0 0,-1 0 1 0 0,1 0 0 0 0,-1 0-1 0 0,0 1 1 0 0,0-1-1 0 0,0 0 1 0 0,-1 1 0 0 0,0-1-1 0 0,0 0 1 0 0,0 1-1 0 0,0 0 1 0 0,-1 0 0 0 0,1-1-1 0 0,-1 2 1 0 0,0-1 0 0 0,-1 0-1 0 0,1 0 1 0 0,0 1-1 0 0,-1 0 1 0 0,0 0 0 0 0,-7-5-1 0 0,7 6-72 0 0,-1 0 0 0 0,0 0 0 0 0,0 0 0 0 0,0 1 0 0 0,0-1 0 0 0,-1 1 0 0 0,1 1 0 0 0,0-1 0 0 0,0 1 0 0 0,-1 0 0 0 0,1 0-1 0 0,0 0 1 0 0,0 1 0 0 0,-1-1 0 0 0,1 1 0 0 0,0 1 0 0 0,0-1 0 0 0,0 1 0 0 0,0 0 0 0 0,-5 3 0 0 0,-11 4-12 0 0,1 2 0 0 0,0 1 0 0 0,-22 16 0 0 0,23-14 19 0 0,0 1-1 0 0,2 1 0 0 0,0 1 1 0 0,1 0-1 0 0,0 1 0 0 0,2 0 1 0 0,0 2-1 0 0,-11 20 0 0 0,19-29-15 0 0,0 1 1 0 0,1 0-1 0 0,1-1 0 0 0,0 2 0 0 0,1-1 0 0 0,0 0 0 0 0,-2 17 0 0 0,5-21-12 0 0,-1 0-1 0 0,2 1 1 0 0,-1-1-1 0 0,1 1 1 0 0,0-1-1 0 0,1 0 1 0 0,0 1-1 0 0,0-1 1 0 0,1 0-1 0 0,0 0 0 0 0,7 13 1 0 0,-7-16-40 0 0,0 0 1 0 0,0 0 0 0 0,0 0-1 0 0,1 0 1 0 0,0-1-1 0 0,0 0 1 0 0,0 1-1 0 0,0-2 1 0 0,1 1-1 0 0,-1 0 1 0 0,1-1-1 0 0,0 0 1 0 0,0 0-1 0 0,1 0 1 0 0,-1-1-1 0 0,0 1 1 0 0,1-1-1 0 0,0-1 1 0 0,-1 1-1 0 0,1-1 1 0 0,9 1-1 0 0,-7-2-18 0 0,-1 0-1 0 0,1-1 1 0 0,0 0-1 0 0,-1 0 1 0 0,1 0-1 0 0,-1-1 1 0 0,0 0-1 0 0,0-1 1 0 0,0 0-1 0 0,0 0 1 0 0,0 0-1 0 0,0-1 1 0 0,-1 0-1 0 0,1 0 0 0 0,-1-1 1 0 0,7-6-1 0 0,-3 1 41 0 0,-1 0 0 0 0,1 0-1 0 0,-2-1 1 0 0,1-1-1 0 0,-1 0 1 0 0,9-19 0 0 0,28-79 740 0 0,-33 77 8 0 0,-3 8-243 0 0,-9 23 26 0 0,2 4-320 0 0,4 16 56 0 0,0-1 0 0 0,-1 1 0 0 0,4 25 0 0 0,2 6-1 0 0,151 495 937 0 0,-78-270-1208 0 0,-74-243 9 0 0,60 216 23 0 0,-54-178-34 0 0,12 113-1 0 0,-27-163-19 0 0,-1-1-1 0 0,-1 1 0 0 0,0 0 0 0 0,-1 0 0 0 0,-2-1 0 0 0,1 0 0 0 0,-2 1 0 0 0,-1-1 1 0 0,0-1-1 0 0,-11 23 0 0 0,13-32 39 0 0,-1 0 0 0 0,0-1-1 0 0,0 1 1 0 0,-1-1 0 0 0,0 0 0 0 0,0 0 0 0 0,-1-1 0 0 0,1 1 0 0 0,-1-2-1 0 0,-8 6 1 0 0,9-7 39 0 0,0-1 0 0 0,0 0 0 0 0,-1-1 1 0 0,1 1-1 0 0,0-1 0 0 0,-1 0 0 0 0,0-1 0 0 0,1 0 0 0 0,-1 0 0 0 0,0 0 0 0 0,0-1 0 0 0,1 0 0 0 0,-1 0 0 0 0,-12-3 0 0 0,12 2 48 0 0,1 0 0 0 0,0-1-1 0 0,0 0 1 0 0,0 0-1 0 0,0 0 1 0 0,1-1-1 0 0,-1 0 1 0 0,0 0-1 0 0,1-1 1 0 0,0 1 0 0 0,0-1-1 0 0,-8-8 1 0 0,6 5 7 0 0,1-1-1 0 0,0 0 1 0 0,1 0 0 0 0,0 0 0 0 0,0 0 0 0 0,0-1 0 0 0,-4-15 0 0 0,2 3-12 0 0,1 0 1 0 0,1 0-1 0 0,2-1 0 0 0,0 0 1 0 0,1 0-1 0 0,1-35 0 0 0,5 1-54 0 0,3 0-1 0 0,2 1 0 0 0,3 0 0 0 0,2 1 0 0 0,2 0 1 0 0,2 1-1 0 0,3 1 0 0 0,53-94 0 0 0,19-5-277 0 0,166-204 0 0 0,-72 107 239 0 0,-95 106 103 0 0,-83 126-94 0 0,-1-1 0 0 0,0 0 0 0 0,-1 0-1 0 0,-1-1 1 0 0,-1 0 0 0 0,-1 0 0 0 0,3-19 0 0 0,-6 31-9 0 0,-1 1 0 0 0,0-1 1 0 0,0 1-1 0 0,0-1 0 0 0,0 1 1 0 0,-1-1-1 0 0,0 1 0 0 0,0-1 1 0 0,-1 1-1 0 0,1 0 0 0 0,-1-1 1 0 0,0 1-1 0 0,-1 0 0 0 0,1 0 0 0 0,-1 0 1 0 0,0 1-1 0 0,0-1 0 0 0,0 1 1 0 0,-1-1-1 0 0,0 1 0 0 0,0 0 1 0 0,0 1-1 0 0,0-1 0 0 0,0 1 1 0 0,-1-1-1 0 0,0 1 0 0 0,-7-3 1 0 0,4 2 1 0 0,-1 1 1 0 0,0 0-1 0 0,-1 0 1 0 0,1 1 0 0 0,0 0-1 0 0,-1 1 1 0 0,1 0-1 0 0,-1 1 1 0 0,1-1 0 0 0,-1 2-1 0 0,0 0 1 0 0,1 0-1 0 0,0 0 1 0 0,-1 1 0 0 0,-11 4-1 0 0,4 0 14 0 0,0 1 0 0 0,0 1 0 0 0,1 1-1 0 0,0 0 1 0 0,0 1 0 0 0,1 0 0 0 0,1 2 0 0 0,-1-1 0 0 0,2 2-1 0 0,0 0 1 0 0,0 0 0 0 0,1 2 0 0 0,1-1 0 0 0,1 1-1 0 0,0 1 1 0 0,0 0 0 0 0,-13 33 0 0 0,18-35 65 0 0,0 0 0 0 0,1 1 0 0 0,0 0 0 0 0,1 0 0 0 0,0 0-1 0 0,2 0 1 0 0,0 0 0 0 0,0 0 0 0 0,2 0 0 0 0,0 1 0 0 0,0-1 0 0 0,1 0 0 0 0,1 0 0 0 0,1-1 0 0 0,0 1 0 0 0,1-1 0 0 0,0 1 0 0 0,1-2 0 0 0,1 1-1 0 0,0-1 1 0 0,1 0 0 0 0,11 14 0 0 0,-8-14-80 0 0,0 0 0 0 0,1-1 0 0 0,0-1-1 0 0,1 0 1 0 0,0 0 0 0 0,1-1 0 0 0,0-1 0 0 0,1 0 0 0 0,0-1-1 0 0,0-1 1 0 0,1 0 0 0 0,0-1 0 0 0,0-1 0 0 0,0-1-1 0 0,1 0 1 0 0,27 3 0 0 0,-23-5-695 0 0,0-1 0 0 0,1-2 0 0 0,-1 0 0 0 0,0 0-1 0 0,30-8 1 0 0,-29 4-1009 0 0,-1-1 0 0 0,-1-1-1 0 0,1-1 1 0 0,-1-1-1 0 0,24-14 1 0 0,-7 1-5552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20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34 135 8 0 0,'-33'-2'14944'0'0,"51"-6"-14135"0"0,278-60 166 0 0,-147 29-1210 0 0,-72 22-4377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20.8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0 203 2320 0 0,'14'4'6387'0'0,"139"-56"-2447"0"0,-5 0-3824 0 0,-95 38-64 0 0,217-51 46 0 0,-152 41-2425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22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356 132 1368 0 0,'-4'-29'7524'0'0,"1"-73"1554"0"0,-104 369-7197 0 0,34-97-1383 0 0,26-55-239 0 0,-26 68 93 0 0,61-146-264 0 0,1 1 0 0 0,-12 75-1 0 0,22-102-64 0 0,0-1-1 0 0,0 1 0 0 0,1 0 0 0 0,1-1 1 0 0,0 1-1 0 0,2 12 0 0 0,-2-21-16 0 0,-1 1-1 0 0,1-1 1 0 0,0 1-1 0 0,0-1 0 0 0,0 0 1 0 0,0 1-1 0 0,0-1 1 0 0,0 0-1 0 0,1 0 1 0 0,-1 0-1 0 0,1 0 1 0 0,0 0-1 0 0,-1 0 0 0 0,1 0 1 0 0,0-1-1 0 0,0 1 1 0 0,0 0-1 0 0,0-1 1 0 0,1 0-1 0 0,-1 0 0 0 0,0 1 1 0 0,0-1-1 0 0,1 0 1 0 0,-1-1-1 0 0,1 1 1 0 0,-1 0-1 0 0,1-1 0 0 0,-1 1 1 0 0,1-1-1 0 0,-1 0 1 0 0,1 0-1 0 0,-1 0 1 0 0,5-1-1 0 0,42-5-104 0 0,-1-2 1 0 0,0-3-1 0 0,49-17 1 0 0,55-13-338 0 0,113 5 113 0 0,-183 27 363 0 0,-80 9-21 0 0,2 0-14 0 0,10-1 25 0 0,-10 0 2 0 0,14 1 482 0 0,-17 0-485 0 0,0 0 0 0 0,0 0 0 0 0,-1 0 1 0 0,1 0-1 0 0,0 0 0 0 0,0 0 1 0 0,0-1-1 0 0,0 1 0 0 0,0 0 0 0 0,0 0 1 0 0,0-1-1 0 0,0 1 0 0 0,-1-1 0 0 0,1 1 1 0 0,0-1-1 0 0,0 1 0 0 0,-1-1 1 0 0,1 1-1 0 0,0-1 0 0 0,-1 0 0 0 0,1 0 1 0 0,0 1-1 0 0,-1-1 0 0 0,1 0 1 0 0,-1 0-1 0 0,1 1 0 0 0,-1-1 0 0 0,0 0 1 0 0,1 0-1 0 0,-1 0 0 0 0,0 0 0 0 0,1 0 1 0 0,-1 0-1 0 0,0 0 0 0 0,0 1 1 0 0,0-1-1 0 0,0-2 0 0 0,-1-1 1 0 0,1 0 0 0 0,-1-1 0 0 0,-1 1 0 0 0,1 0 0 0 0,-1 0 0 0 0,1 0 0 0 0,-4-6 0 0 0,-69-124 37 0 0,-112-153 0 0 0,156 244-74 0 0,-129-189-58 0 0,125 178-270 0 0,33 53 204 0 0,-9-12-2241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23.0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19 280 852 0 0,'-18'-48'14802'0'0,"22"56"-14489"0"0,76 131 949 0 0,-14-23-581 0 0,83 109-1 0 0,56 38 140 0 0,-202-260-800 0 0,4 6 193 0 0,0 0 0 0 0,1 0 1 0 0,0-1-1 0 0,13 11 1 0 0,-18-18 6 0 0,9-10 134 0 0,-11 8-338 0 0,1 0-1 0 0,-1 0 1 0 0,0 0-1 0 0,0 0 1 0 0,1 0 0 0 0,-1 0-1 0 0,0 0 1 0 0,0 0-1 0 0,0 0 1 0 0,0-1 0 0 0,0 1-1 0 0,-1 0 1 0 0,1-1-1 0 0,0 1 1 0 0,0 0 0 0 0,-1-1-1 0 0,1 1 1 0 0,0-3-1 0 0,4-26-38 0 0,-1 0 1 0 0,-1-1-1 0 0,-2 1 0 0 0,0-1 0 0 0,-7-45 1 0 0,2 8-178 0 0,-34-436-1232 0 0,34 470 1277 0 0,-1-20-98 0 0,-5-65-3971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23.7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61 1248 0 0,'11'-2'9454'0'0,"-17"7"-9281"0"0,1 1 0 0 0,0 0 0 0 0,1 1 0 0 0,0-1 0 0 0,0 1 0 0 0,0-1 0 0 0,1 1 0 0 0,0 0 0 0 0,0 1 0 0 0,1-1 0 0 0,0 0 0 0 0,0 1 0 0 0,1 0 0 0 0,-1-1 0 0 0,2 1 0 0 0,-1 0 0 0 0,2 14 0 0 0,0-3 9 0 0,1-1 0 0 0,1 1-1 0 0,1-1 1 0 0,0 0 0 0 0,1 0-1 0 0,11 24 1 0 0,-9-28-103 0 0,0 0 0 0 0,1-1 0 0 0,0 1-1 0 0,1-1 1 0 0,13 14 0 0 0,-16-21-49 0 0,0 0 0 0 0,0 0 0 0 0,0 0 1 0 0,1-1-1 0 0,0 0 0 0 0,0 0 0 0 0,0 0 0 0 0,1-1 0 0 0,-1 0 0 0 0,1-1 1 0 0,10 3-1 0 0,-15-5-24 0 0,0 0 0 0 0,0 0 1 0 0,1 0-1 0 0,-1-1 0 0 0,0 1 0 0 0,1-1 1 0 0,-1 0-1 0 0,1 0 0 0 0,-1 0 0 0 0,1 0 1 0 0,-1-1-1 0 0,0 0 0 0 0,1 1 0 0 0,-1-1 1 0 0,0 0-1 0 0,0-1 0 0 0,1 1 1 0 0,-1-1-1 0 0,0 1 0 0 0,0-1 0 0 0,-1 0 1 0 0,1 0-1 0 0,0 0 0 0 0,-1 0 0 0 0,1-1 1 0 0,-1 1-1 0 0,4-5 0 0 0,-1 0-9 0 0,-1 0 0 0 0,-1-1 0 0 0,1 1-1 0 0,-2 0 1 0 0,1-1 0 0 0,-1 0 0 0 0,0 0 0 0 0,0 0 0 0 0,-1 0 0 0 0,0 0-1 0 0,0 0 1 0 0,-1 0 0 0 0,0 0 0 0 0,-2-14 0 0 0,-2-11 275 0 0,-2-1 0 0 0,-11-33 1 0 0,17 66-252 0 0,-5-17 198 0 0,-2-1 1 0 0,0 1-1 0 0,-1 1 0 0 0,-11-19 0 0 0,14 27-108 0 0,-1-1-1 0 0,0 1 1 0 0,-1 0-1 0 0,0 1 0 0 0,-1 0 1 0 0,0 0-1 0 0,0 0 1 0 0,-14-9-1 0 0,19 15-367 0 0,-1-1 1 0 0,0 1-1 0 0,1 0 0 0 0,-1 0 0 0 0,0 0 0 0 0,0 0 1 0 0,-1 1-1 0 0,1 0 0 0 0,0 0 0 0 0,-1 0 0 0 0,1 0 1 0 0,0 1-1 0 0,-1-1 0 0 0,1 1 0 0 0,-1 0 1 0 0,1 0-1 0 0,0 1 0 0 0,-1 0 0 0 0,-5 1 0 0 0,3 1-638 0 0,-1 1 0 0 0,1 0-1 0 0,0 1 1 0 0,-1-1-1 0 0,2 1 1 0 0,-1 1-1 0 0,-8 8 1 0 0,13-12 751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1:59.1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7017 1288 0 0,'14'3'8466'0'0,"33"3"-5724"0"0,55 5-509 0 0,550-2 217 0 0,26 0-1877 0 0,1320-12 2268 0 0,140-25-1994 0 0,-3 61-900 0 0,-887-11-49 0 0,-246-80-622 0 0,-302 4 428 0 0,-630 52 251 0 0,128-2-171 0 0,-120 0 351 0 0,-75 4-108 0 0,0 0-18 0 0,9-3 22 0 0,-9 3-2 0 0,21-16 93 0 0,-19 5-124 0 0,-1 0 1 0 0,-1 0 0 0 0,0 0 0 0 0,0 0 0 0 0,-1 0 0 0 0,1-22 0 0 0,-5-73-77 0 0,0 34 56 0 0,-4-315 11 0 0,5-263 250 0 0,9 466-166 0 0,2-550-197 0 0,-95-414-204 0 0,66 952 289 0 0,3 22 89 0 0,-56-256-1 0 0,-163-362-224 0 0,112 477 197 0 0,-23 10-401 0 0,111 235 199 0 0,13 23 101 0 0,3-1 0 0 0,1-1 0 0 0,3-1-1 0 0,2 0 1 0 0,2-1 0 0 0,-7-83 0 0 0,17 112 32 0 0,1-1-1 0 0,2 1 1 0 0,0 0 0 0 0,1 0 0 0 0,1 0 0 0 0,8-26 0 0 0,52-123-202 0 0,-23 70 72 0 0,-28 56 75 0 0,-2-30-59 0 0,-11 74 163 0 0,0-26 16 0 0,-7-49-141 0 0,6 74 115 0 0,-3-11-38 0 0,0 0 68 0 0,3 8-33 0 0,0 0 0 0 0,0 0 1 0 0,-1 0-1 0 0,0 0 0 0 0,-5-9 1 0 0,6 12-2 0 0,-6-16-447 0 0,5 12 450 0 0,1 4 1 0 0,-6-8-208 0 0,-14-5-141 0 0,10 6 152 0 0,0 1 0 0 0,-24-13-1 0 0,33 20 168 0 0,-26-8-89 0 0,9 8 107 0 0,1 1-1 0 0,0 1 1 0 0,0 0-1 0 0,0 2 0 0 0,-22 5 1 0 0,25-5 46 0 0,-10 2-37 0 0,-69 8 64 0 0,81-11-49 0 0,-10-1-470 0 0,20-1 295 0 0,1 0-1 0 0,-1 0 0 0 0,1 0 0 0 0,-1 0 1 0 0,0 0-1 0 0,1 1 0 0 0,-1-1 0 0 0,1 1 1 0 0,-1-1-1 0 0,1 1 0 0 0,-1 0 0 0 0,1 0 1 0 0,0 0-1 0 0,-1 0 0 0 0,1 1 0 0 0,0-1 1 0 0,0 1-1 0 0,0-1 0 0 0,0 1 0 0 0,0 0 1 0 0,0 0-1 0 0,-2 3 0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24.6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0 713 1420 0 0,'0'0'3173'0'0,"36"-21"4134"0"0,31-9-4699 0 0,126-40 1 0 0,83-4-2019 0 0,-74 21-341 0 0,839-222-1726 0 0,-865 237 555 0 0,69-18 271 0 0,-109 7 928 0 0,-35 9-305 0 0,-99 39-8 0 0,7-5-17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26.1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323 200 924 0 0,'2'-13'2167'0'0,"0"0"-1104"0"0,-1-1 0 0 0,0 1 0 0 0,-2-23 0 0 0,0 31-755 0 0,1-1 0 0 0,-1 0 0 0 0,-1 0 0 0 0,1 0 0 0 0,-1 0 0 0 0,0 1 0 0 0,0-1 0 0 0,0 1 0 0 0,-1 0 0 0 0,0-1 0 0 0,-3-4 0 0 0,2 6-134 0 0,0 1 0 0 0,0 0 0 0 0,0 0 0 0 0,0 0 0 0 0,-1 0 0 0 0,1 1 0 0 0,-1-1 0 0 0,1 1 0 0 0,-1 0 0 0 0,0 1 0 0 0,0-1 0 0 0,-8-1 1 0 0,3 1 184 0 0,-1 1 0 0 0,1 0 0 0 0,-1 0 1 0 0,-19 2-1 0 0,27-1-230 0 0,-16 0 65 0 0,13 0-152 0 0,1 1 0 0 0,0 0 0 0 0,0-1 0 0 0,0 2 0 0 0,0-1 0 0 0,0 1 0 0 0,0-1 0 0 0,0 1 0 0 0,0 1 0 0 0,1-1 0 0 0,-1 1 0 0 0,1 0 0 0 0,-1 0 0 0 0,1 0-1 0 0,0 0 1 0 0,0 1 0 0 0,1 0 0 0 0,-1 0 0 0 0,1 0 0 0 0,0 0 0 0 0,0 0 0 0 0,0 0 0 0 0,0 1 0 0 0,1 0 0 0 0,-2 5 0 0 0,-3 5 39 0 0,2 0-1 0 0,0 1 1 0 0,0 0 0 0 0,2 0 0 0 0,0 0 0 0 0,-2 25 0 0 0,5-33-55 0 0,0 0 1 0 0,0-1-1 0 0,0 1 1 0 0,1 0-1 0 0,0 0 1 0 0,0 0-1 0 0,1-1 1 0 0,0 1-1 0 0,1-1 1 0 0,-1 1 0 0 0,1-1-1 0 0,1 0 1 0 0,-1 0-1 0 0,1 0 1 0 0,8 9-1 0 0,-7-11-4 0 0,-1 0 0 0 0,1-1 0 0 0,0 1 0 0 0,1-1-1 0 0,-1-1 1 0 0,1 1 0 0 0,0-1 0 0 0,0 0 0 0 0,0 0 0 0 0,0 0-1 0 0,0-1 1 0 0,1 0 0 0 0,-1 0 0 0 0,1-1 0 0 0,-1 0 0 0 0,1 0-1 0 0,-1 0 1 0 0,10-1 0 0 0,6-1 7 0 0,-1-1 0 0 0,1-1 1 0 0,-1-1-1 0 0,0-1 0 0 0,0-1 1 0 0,-1 0-1 0 0,29-14 0 0 0,130-77-80 0 0,-41 2-267 0 0,-112 83-1952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27.7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156 102 16 0 0,'-2'-14'4290'0'0,"-13"-71"5240"0"0,15 83-9047 0 0,-68 340 2593 0 0,47-255-2877 0 0,4 2-1 0 0,3 0 1 0 0,-4 124 0 0 0,18-202-177 0 0,0 0 1 0 0,0-1 0 0 0,1 1 0 0 0,0 0 0 0 0,0-1-1 0 0,0 1 1 0 0,1 0 0 0 0,0-1 0 0 0,1 0-1 0 0,-1 0 1 0 0,1 1 0 0 0,0-2 0 0 0,1 1 0 0 0,-1 0-1 0 0,1-1 1 0 0,0 1 0 0 0,6 5 0 0 0,-7-9-12 0 0,1-1 0 0 0,-1 1 1 0 0,0 0-1 0 0,1-1 0 0 0,-1 0 1 0 0,0 0-1 0 0,1 0 0 0 0,0 0 1 0 0,-1-1-1 0 0,1 1 0 0 0,-1-1 1 0 0,1 0-1 0 0,0 0 0 0 0,-1 0 1 0 0,1-1-1 0 0,4 0 0 0 0,8-2 10 0 0,1-1 0 0 0,17-8 0 0 0,-24 9-14 0 0,175-67-43 0 0,-99 36-227 0 0,163-43-1 0 0,-225 71 225 0 0,92-12-85 0 0,-64 11 192 0 0,-49 6 5 0 0,15-9 232 0 0,-32-8-291 0 0,-2 1 1 0 0,0 1-1 0 0,-35-28 1 0 0,13 12-19 0 0,-88-89-16 0 0,-73-62 158 0 0,76 80 560 0 0,89 73-591 0 0,-31-22-142 0 0,64 50 25 0 0,-38-20-4 0 0,37 21 6 0 0,1 1 9 0 0,-8-5 6 0 0,3-1-5 0 0,4 5 0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28.4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18 301 1864 0 0,'-11'-29'8251'0'0,"10"27"-8031"0"0,1 1 1 0 0,-1-1 0 0 0,0 0-1 0 0,0 1 1 0 0,1-1-1 0 0,-1 0 1 0 0,0 1-1 0 0,1-1 1 0 0,0 0-1 0 0,-1 0 1 0 0,1 1-1 0 0,0-1 1 0 0,0 0 0 0 0,0 0-1 0 0,0 1 1 0 0,0-1-1 0 0,1 0 1 0 0,0-3-1 0 0,20 23 186 0 0,46 60-49 0 0,26 29-61 0 0,136 125 1 0 0,-187-195-105 0 0,-13-9 222 0 0,1-2-1 0 0,1-1 1 0 0,2-2-1 0 0,67 38 1 0 0,-97-60-363 0 0,-1 0-1 0 0,1 0 1 0 0,-1 0-1 0 0,1 0 1 0 0,0 0-1 0 0,-1-1 1 0 0,1 1-1 0 0,-1-1 1 0 0,1 0 0 0 0,0 0-1 0 0,0 0 1 0 0,-1 0-1 0 0,1 0 1 0 0,0-1-1 0 0,-1 1 1 0 0,1-1-1 0 0,-1 1 1 0 0,1-1 0 0 0,4-2-1 0 0,-4 1-19 0 0,1-1 0 0 0,-1 1 0 0 0,0-1 0 0 0,1 0 0 0 0,-1 0 0 0 0,-1 0 0 0 0,1 0 0 0 0,0 0 0 0 0,-1-1 0 0 0,1 1 0 0 0,2-7-1 0 0,0-2-10 0 0,1-1 0 0 0,-2 0 0 0 0,0-1 0 0 0,0 1 0 0 0,-1-1 0 0 0,2-23-1 0 0,-2-17 79 0 0,-2-1 0 0 0,-3 0 0 0 0,-16-105 0 0 0,12 127-27 0 0,-2 1 0 0 0,-1 0 0 0 0,-1 0 0 0 0,-2 1 0 0 0,-1 1 0 0 0,-2 0-1 0 0,-31-50 1 0 0,41 73-87 0 0,-1-1 0 0 0,1 1 0 0 0,-1 0 0 0 0,-1 0 0 0 0,1 1 0 0 0,-1-1 0 0 0,0 1 0 0 0,-1 1 0 0 0,1 0 0 0 0,-1 0 0 0 0,0 0 0 0 0,0 1 0 0 0,-11-4 0 0 0,17 7 11 0 0,0 1 0 0 0,-1-1-1 0 0,1 1 1 0 0,-1 0 0 0 0,1 0 0 0 0,-1-1 0 0 0,1 2-1 0 0,-1-1 1 0 0,1 0 0 0 0,-1 0 0 0 0,1 1-1 0 0,-1-1 1 0 0,1 1 0 0 0,-1 0 0 0 0,1 0-1 0 0,0 0 1 0 0,0 0 0 0 0,-1 0 0 0 0,1 0-1 0 0,0 1 1 0 0,0-1 0 0 0,0 1 0 0 0,0 0-1 0 0,0-1 1 0 0,1 1 0 0 0,-1 0 0 0 0,0 0-1 0 0,1 0 1 0 0,0 0 0 0 0,-1 0 0 0 0,1 0-1 0 0,0 1 1 0 0,0-1 0 0 0,0 0 0 0 0,0 1 0 0 0,1-1-1 0 0,-2 5 1 0 0,0 3-9 0 0,0-1 0 0 0,1 1 0 0 0,0 0 0 0 0,0-1 0 0 0,1 1-1 0 0,0 0 1 0 0,1-1 0 0 0,2 13 0 0 0,1-7 11 0 0,0-1 0 0 0,1 0 0 0 0,1 0 0 0 0,0-1-1 0 0,1 0 1 0 0,1 0 0 0 0,0 0 0 0 0,0-1 0 0 0,1 0 0 0 0,16 15 0 0 0,-16-17-25 0 0,1 0 1 0 0,0-1-1 0 0,1-1 0 0 0,0 0 1 0 0,1 0-1 0 0,-1-1 1 0 0,1-1-1 0 0,1 0 1 0 0,-1 0-1 0 0,1-1 0 0 0,21 5 1 0 0,-25-9-186 0 0,0 0 0 0 0,0-1 0 0 0,0 0 0 0 0,1 0 0 0 0,-1-1 0 0 0,0 0 1 0 0,0-1-1 0 0,0 0 0 0 0,0 0 0 0 0,-1-1 0 0 0,1 0 0 0 0,0-1 0 0 0,-1 0 0 0 0,10-6 1 0 0,12-8-2991 0 0,-2-2 1 0 0,36-32-1 0 0,-62 50 2866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28.8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7 1848 0 0,'-5'-7'10505'0'0,"14"33"-9700"0"0,2-1 0 0 0,2-1 1 0 0,26 42-1 0 0,-29-52-796 0 0,1-1 0 0 0,0 0 0 0 0,0 0 0 0 0,1-1 0 0 0,1-1 0 0 0,0 0-1 0 0,22 14 1 0 0,-1-10-1576 0 0,-24-13-610 0 0,-9-2 1814 0 0,1 0 0 0 0,0 0 1 0 0,-1 0-1 0 0,1 0 0 0 0,0-1 0 0 0,-1 1 0 0 0,15-7-2539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29.2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73 60 0 0,'-25'-20'6793'0'0,"-20"-17"2243"0"0,27 22-6932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30.4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78 400 0 0,'8'-19'9598'0'0,"11"12"-9298"0"0,-17 6-250 0 0,37-13 180 0 0,-16 5-194 0 0,-21 8-18 0 0,14-3 41 0 0,10-5-51 0 0,-24 8 11 0 0,10-5 153 0 0,5 0 658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34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231 33 468 0 0,'-25'-32'13408'0'0,"25"32"-13325"0"0,0 1 1 0 0,0 0-1 0 0,-13 16 414 0 0,0 1 0 0 0,2 1 0 0 0,0 0 0 0 0,-13 35-1 0 0,-27 89 431 0 0,46-127-848 0 0,-15 46 130 0 0,4 1 0 0 0,1 1 0 0 0,4 0 0 0 0,3 1 0 0 0,2 0-1 0 0,5 111 1 0 0,3-140-200 0 0,2 0 0 0 0,2-1 0 0 0,1 1 1 0 0,1-1-1 0 0,2 0 0 0 0,2-1 0 0 0,1 0 0 0 0,2-1 0 0 0,1-1 0 0 0,1 0 0 0 0,2-1 0 0 0,1-1 0 0 0,39 44 0 0 0,-28-41-294 0 0,2-2 0 0 0,1 0 0 0 0,2-3 0 0 0,41 26-1 0 0,-53-39-591 0 0,0-2-1 0 0,0 0 0 0 0,1-2 0 0 0,1 0 1 0 0,0-2-1 0 0,0-1 0 0 0,1-1 0 0 0,27 3 1 0 0,-26-8-2340 0 0,-1-3-1042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35.1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74 232 1408 0 0,'-23'-31'6427'0'0,"-27"-44"1459"0"0,51 82-7701 0 0,0 1 0 0 0,1-1 0 0 0,0 1 0 0 0,1-1 0 0 0,-1 0 0 0 0,2 0 0 0 0,-1 0-1 0 0,1 0 1 0 0,4 7 0 0 0,9 16 43 0 0,32 71 293 0 0,5-3-1 0 0,4-3 1 0 0,4-2 0 0 0,116 133-1 0 0,-157-203-249 0 0,1-1 0 0 0,46 35 0 0 0,-67-56-256 0 0,0 0-1 0 0,1-1 1 0 0,-1 1 0 0 0,1 0 0 0 0,-1-1-1 0 0,1 1 1 0 0,-1-1 0 0 0,1 1 0 0 0,-1-1-1 0 0,1 0 1 0 0,0 0 0 0 0,-1 1 0 0 0,1-1-1 0 0,-1 0 1 0 0,1-1 0 0 0,0 1 0 0 0,-1 0-1 0 0,1 0 1 0 0,-1-1 0 0 0,1 1 0 0 0,-1-1-1 0 0,1 1 1 0 0,-1-1 0 0 0,1 0 0 0 0,-1 1-1 0 0,1-1 1 0 0,-1 0 0 0 0,0 0 0 0 0,1 0-1 0 0,-1 0 1 0 0,0 0 0 0 0,0 0-1 0 0,0-1 1 0 0,0 1 0 0 0,0 0 0 0 0,1-2-1 0 0,3-3 9 0 0,-1-1 0 0 0,0 1-1 0 0,0-1 1 0 0,0 0-1 0 0,4-14 1 0 0,3-17-29 0 0,-2 1 0 0 0,-1-1 0 0 0,3-45 1 0 0,-1-118-200 0 0,-8 121 179 0 0,8-269-2931 0 0,-4 310 641 0 0,3 21-571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35.5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48 572 0 0,'-27'-47'12538'0'0,"28"47"-12411"0"0,1 1 0 0 0,-1 0 0 0 0,1 0 0 0 0,-1 1 0 0 0,0-1 0 0 0,1 0 0 0 0,-1 0 0 0 0,0 1 0 0 0,0-1 0 0 0,0 0 0 0 0,0 1 0 0 0,2 2 0 0 0,3 5 153 0 0,210 268 1263 0 0,-188-236-1376 0 0,-2 1 1 0 0,-1 1 0 0 0,-3 1 0 0 0,-1 1 0 0 0,-2 0 0 0 0,-3 2 0 0 0,-1 0 0 0 0,-3 1 0 0 0,-1 1 0 0 0,-3-1 0 0 0,-2 1 0 0 0,-2 1 0 0 0,-2-1 0 0 0,-2 1 0 0 0,-3-1 0 0 0,-1 0 0 0 0,-20 84-1 0 0,20-116-525 0 0,-6 26 1272 0 0,-22 62-1 0 0,26-90-1679 0 0,-1-1-1 0 0,-15 25 0 0 0,16-31-848 0 0,0 0-1 0 0,0-1 0 0 0,-26 24-3231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05.1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194 166 1100 0 0,'-22'-7'13639'0'0,"1346"-49"-11967"0"0,-972 34-1549 0 0,-212 13-77 0 0,1223-45 503 0 0,-723 45-398 0 0,0 0-114 0 0,271 11-241 0 0,-909-2 215 0 0,88 5-372 0 0,-90-4 366 0 0,1-1 0 0 0,0 0 0 0 0,-1 1 0 0 0,1-1-1 0 0,0 0 1 0 0,-1 1 0 0 0,1-1 0 0 0,-1 1 0 0 0,1-1 0 0 0,-1 1 0 0 0,1 0 0 0 0,-1-1 0 0 0,1 1 0 0 0,-1-1 0 0 0,0 1 0 0 0,1 0 0 0 0,-1-1-1 0 0,0 1 1 0 0,1 0 0 0 0,-1-1 0 0 0,0 1 0 0 0,0 0 0 0 0,0 0 0 0 0,0-1 0 0 0,0 1 0 0 0,0 1 0 0 0,3 27 375 0 0,-2-21-206 0 0,20 187 1465 0 0,10 115-952 0 0,9 325 180 0 0,-25-485-539 0 0,-1-55-112 0 0,-14-94-206 0 0,4 18-30 0 0,-4-17 28 0 0,8 26 34 0 0,-9-25-33 0 0,-1 0 1 0 0,1-1-1 0 0,-1 0 0 0 0,1 1 0 0 0,-1-1 0 0 0,0 0 1 0 0,0 0-1 0 0,0 0 0 0 0,0 0 0 0 0,0 0 0 0 0,0 0 0 0 0,-4 1 1 0 0,-37 22 23 0 0,-1-3 1 0 0,-63 24 0 0 0,-47 23-117 0 0,149-66 82 0 0,3-2 7 0 0,1 0 0 0 0,-1 1 0 0 0,0-1 0 0 0,1 1 0 0 0,-1-1 0 0 0,0 1 0 0 0,1-1 0 0 0,0 1 0 0 0,-1 0 0 0 0,1 0 0 0 0,0-1-1 0 0,0 1 1 0 0,0 0 0 0 0,-1 4 0 0 0,2-5 0 0 0,0 1 0 0 0,-1-1 0 0 0,1 0 0 0 0,0 0-1 0 0,1 0 1 0 0,-1 1 0 0 0,0-1 0 0 0,0 0 0 0 0,1 0 0 0 0,-1 0-1 0 0,0 1 1 0 0,1-1 0 0 0,-1 0 0 0 0,1 0 0 0 0,-1 0 0 0 0,1 0-1 0 0,0 0 1 0 0,-1 0 0 0 0,2 1 0 0 0,3 3 14 0 0,1-1 0 0 0,-1 1-1 0 0,1-1 1 0 0,0 0 0 0 0,0-1 0 0 0,11 5 0 0 0,-5-1-46 0 0,23 10 49 0 0,0-2 0 0 0,64 20 1 0 0,-8-3-2 0 0,98 37-21 0 0,47 19-543 0 0,-117-35-31 0 0,-118-52 536 0 0,25 21-186 0 0,-28-17 202 0 0,-23 8-58 0 0,20-10 80 0 0,-94 38 16 0 0,-126 35 0 0 0,124-45 364 0 0,-135 62 0 0 0,173-62-278 0 0,35-11-46 0 0,16-11 188 0 0,10-7-117 0 0,-1 8 566 0 0,4-9-654 0 0,1 1 0 0 0,-1 0-1 0 0,0-1 1 0 0,0 0-1 0 0,1 1 1 0 0,-1-1-1 0 0,1 0 1 0 0,0 0 0 0 0,-1 0-1 0 0,1 0 1 0 0,0 0-1 0 0,-1 0 1 0 0,1 0-1 0 0,0 0 1 0 0,3 0 0 0 0,37 9 103 0 0,-30-7-72 0 0,277 65-495 0 0,-226-49 190 0 0,0 3-1 0 0,89 44 1 0 0,-150-65 229 0 0,79 45-109 0 0,-73-42 56 0 0,-1 1 0 0 0,-1 0 1 0 0,1 1-1 0 0,-1 0 1 0 0,0 0-1 0 0,0 0 1 0 0,-1 1-1 0 0,8 10 1 0 0,-13-16 54 0 0,0 0 0 0 0,0-1 0 0 0,0 1 0 0 0,0 0 1 0 0,0 0-1 0 0,0 0 0 0 0,0-1 0 0 0,0 1 1 0 0,0 0-1 0 0,0 0 0 0 0,-1-1 0 0 0,1 1 0 0 0,0 0 1 0 0,-1 0-1 0 0,1-1 0 0 0,0 1 0 0 0,-1 0 0 0 0,1-1 1 0 0,-1 1-1 0 0,1 0 0 0 0,-1-1 0 0 0,1 1 1 0 0,-2 0-1 0 0,-14 15-37 0 0,13-14 35 0 0,-10 7-16 0 0,0 0 0 0 0,-1 0 0 0 0,0-1 1 0 0,-1-1-1 0 0,0-1 0 0 0,-28 9 0 0 0,18-5 11 0 0,-134 43 5 0 0,-95 38 134 0 0,219-76-106 0 0,20-9-23 0 0,0 0 0 0 0,1 1 0 0 0,0 0 1 0 0,0 1-1 0 0,1 1 0 0 0,-13 10 0 0 0,26-18 24 0 0,-1-1 0 0 0,0 0-1 0 0,1 1 1 0 0,-1-1 0 0 0,0 1 0 0 0,1-1-1 0 0,-1 1 1 0 0,1 0 0 0 0,-1-1 0 0 0,1 1-1 0 0,-1 0 1 0 0,1-1 0 0 0,-1 1 0 0 0,1 0-1 0 0,0 0 1 0 0,-1-1 0 0 0,1 1-1 0 0,0 0 1 0 0,0 0 0 0 0,-1-1 0 0 0,1 1-1 0 0,0 0 1 0 0,0 0 0 0 0,0 0 0 0 0,0 0-1 0 0,0-1 1 0 0,0 1 0 0 0,0 0-1 0 0,0 0 1 0 0,1 0 0 0 0,-1-1 0 0 0,0 1-1 0 0,0 0 1 0 0,1 0 0 0 0,-1-1 0 0 0,0 1-1 0 0,1 0 1 0 0,-1 0 0 0 0,1-1-1 0 0,-1 1 1 0 0,1 0 0 0 0,-1-1 0 0 0,1 1-1 0 0,0-1 1 0 0,-1 1 0 0 0,1-1 0 0 0,0 1-1 0 0,-1-1 1 0 0,2 1 0 0 0,5 3 103 0 0,0-1 1 0 0,0 1-1 0 0,0-1 1 0 0,11 2-1 0 0,-4-1-55 0 0,131 44 289 0 0,-15-7-329 0 0,16 9-206 0 0,63 24-559 0 0,-193-67 637 0 0,-1 0-1 0 0,1 0 1 0 0,-1 1-1 0 0,18 14 1 0 0,-32-21 94 0 0,0 0 1 0 0,0 0-1 0 0,0-1 1 0 0,0 1-1 0 0,0 0 1 0 0,0 0-1 0 0,-1 0 1 0 0,1 0-1 0 0,0 0 0 0 0,-1 0 1 0 0,1 0-1 0 0,0 0 1 0 0,-1 1-1 0 0,0-1 1 0 0,1 0-1 0 0,-1 0 1 0 0,0 0-1 0 0,1 1 1 0 0,-1-1-1 0 0,0 0 1 0 0,0 0-1 0 0,0 3 1 0 0,0-2 6 0 0,-1 1 0 0 0,0 0 0 0 0,0-1 1 0 0,0 1-1 0 0,0-1 0 0 0,0 1 0 0 0,0-1 0 0 0,0 0 1 0 0,-1 0-1 0 0,-1 3 0 0 0,-3 2 37 0 0,0 0 0 0 0,-1 0 0 0 0,0-1 0 0 0,-13 10 0 0 0,-11 2-1 0 0,-1-3 0 0 0,0 0 0 0 0,-1-2 0 0 0,-64 17-1 0 0,15-5-50 0 0,-249 96-547 0 0,329-121 553 0 0,0 1 0 0 0,0-1 1 0 0,0 1-1 0 0,0 0 0 0 0,0 0 0 0 0,0 0 0 0 0,0 0 0 0 0,0 0 0 0 0,0 0 1 0 0,1 0-1 0 0,-1 1 0 0 0,0-1 0 0 0,1 0 0 0 0,-1 1 0 0 0,1 0 1 0 0,0-1-1 0 0,-1 1 0 0 0,1 0 0 0 0,0-1 0 0 0,0 1 0 0 0,0 0 1 0 0,0 0-1 0 0,1 0 0 0 0,-2 3 0 0 0,2-3-3 0 0,20 25 69 0 0,86 35-24 0 0,-71-43-39 0 0,0 2 0 0 0,-2 1 0 0 0,33 28 0 0 0,-60-44 3 0 0,0 0 0 0 0,0 1-1 0 0,9 14 1 0 0,3 3 58 0 0,-17-22-31 0 0,8 8-3 0 0,-7-5 14 0 0,1 1 0 0 0,-1-1 1 0 0,-1 1-1 0 0,1-1 0 0 0,-1 1 0 0 0,2 8 1 0 0,-3-12-3 0 0,1 0-16 0 0,0 1-1 0 0,0-1 1 0 0,0 0-1 0 0,0 1 1 0 0,-1-1-1 0 0,1 1 1 0 0,-1 0-1 0 0,0-1 1 0 0,0 1-1 0 0,0-1 1 0 0,0 1-1 0 0,0 2 1 0 0,0 5 34 0 0,2 12 16 0 0,-1 0-1 0 0,-1 29 1 0 0,1 17-36 0 0,27 146 1029 0 0,-25-197-1034 0 0,1 4 11 0 0,-1 0 1 0 0,2 41-1 0 0,-1 1-231 0 0,9 32 374 0 0,-13-93-171 0 0,6 38 7 0 0,5 11-17 0 0,-11-49 29 0 0,2 15-196 0 0,-2-16 152 0 0,-1-1-1 0 0,0 1 0 0 0,0-1 1 0 0,1 0-1 0 0,-1 1 0 0 0,0-1 1 0 0,0 0-1 0 0,0 0 0 0 0,0 0 0 0 0,1 1 1 0 0,-1-1-1 0 0,0 0 0 0 0,0 0 1 0 0,0 0-1 0 0,0 0 0 0 0,0 0 1 0 0,1-1-1 0 0,-1 1 0 0 0,0 0 1 0 0,0 0-1 0 0,0 0 0 0 0,-1-1 1 0 0,-24-5-346 0 0,-54-14-74 0 0,73 18 427 0 0,-1 0-1 0 0,0 1 0 0 0,0 0 1 0 0,1 1-1 0 0,-1 0 1 0 0,0 0-1 0 0,-8 2 0 0 0,4-1 35 0 0,-487 29 565 0 0,-992 69-75 0 0,-66-17-948 0 0,1292-72 335 0 0,-862 17 43 0 0,998-28 31 0 0,-182 4-84 0 0,240 3 109 0 0,1 3 0 0 0,-110 28 0 0 0,177-36-15 0 0,-14 3-184 0 0,8-2-17 0 0,16-7 148 0 0,-5 4 6 0 0,16-7-288 0 0,-5 1 72 0 0,-1 0 0 0 0,1-1 0 0 0,-1 0 0 0 0,0-1-1 0 0,-1-1 1 0 0,16-16 0 0 0,-22 20 283 0 0,0 0 0 0 0,0 0 0 0 0,-1-1 0 0 0,0 0 1 0 0,0 1-1 0 0,-1-1 0 0 0,0 0 0 0 0,0-1 0 0 0,0 1 0 0 0,-1-1 1 0 0,0 1-1 0 0,-1-1 0 0 0,0 1 0 0 0,1-15 0 0 0,-2 20 35 0 0,0 0-1 0 0,-1 0 1 0 0,1 0-1 0 0,0 0 1 0 0,-1 0-1 0 0,1 0 0 0 0,-1 0 1 0 0,1 1-1 0 0,-1-1 1 0 0,0 0-1 0 0,0 0 1 0 0,0 1-1 0 0,0-1 1 0 0,0 1-1 0 0,0-1 1 0 0,-1 1-1 0 0,1-1 0 0 0,0 1 1 0 0,-3-2-1 0 0,0 0 10 0 0,1 1 0 0 0,-1 0-1 0 0,0 0 1 0 0,0 0-1 0 0,0 0 1 0 0,-1 1 0 0 0,1-1-1 0 0,-6 0 1 0 0,0 0-2 0 0,0 1-1 0 0,1 0 1 0 0,-1 1 0 0 0,0 0-1 0 0,0 0 1 0 0,-19 4 0 0 0,21-2-37 0 0,1 0 1 0 0,-1 0 0 0 0,1 1-1 0 0,0 0 1 0 0,0 0-1 0 0,0 1 1 0 0,0 0-1 0 0,1 0 1 0 0,-1 1 0 0 0,1 0-1 0 0,0 0 1 0 0,0 0-1 0 0,1 1 1 0 0,-9 12 0 0 0,8-10 4 0 0,1 1 1 0 0,0 0 0 0 0,1 0 0 0 0,0 1 0 0 0,0-1 0 0 0,1 1-1 0 0,1 0 1 0 0,-1-1 0 0 0,2 1 0 0 0,-2 16 0 0 0,2-11-2 0 0,1 0 0 0 0,1-1 1 0 0,0 1-1 0 0,1 0 0 0 0,0-1 0 0 0,2 0 1 0 0,-1 1-1 0 0,2-1 0 0 0,0-1 1 0 0,0 1-1 0 0,2-1 0 0 0,-1 0 0 0 0,2 0 1 0 0,-1 0-1 0 0,20 21 0 0 0,-15-23-78 0 0,1 0 1 0 0,1 0-1 0 0,0-1 0 0 0,0-1 0 0 0,1-1 1 0 0,0 0-1 0 0,0-1 0 0 0,1 0 0 0 0,0-1 0 0 0,0-1 1 0 0,0-1-1 0 0,1 0 0 0 0,-1-1 0 0 0,1-1 1 0 0,0-1-1 0 0,0 0 0 0 0,0-1 0 0 0,0-1 1 0 0,0 0-1 0 0,0-1 0 0 0,-1-1 0 0 0,1-1 0 0 0,-1 0 1 0 0,1-1-1 0 0,-1-1 0 0 0,-1 0 0 0 0,19-12 1 0 0,-27 14 42 0 0,0-1 1 0 0,-1 0 0 0 0,0 0-1 0 0,0 0 1 0 0,0-1-1 0 0,0 0 1 0 0,-1-1 0 0 0,0 1-1 0 0,-1-1 1 0 0,1 0-1 0 0,-1 0 1 0 0,-1 0 0 0 0,1 0-1 0 0,-1-1 1 0 0,-1 0 0 0 0,1 1-1 0 0,-1-1 1 0 0,0 0-1 0 0,0-13 1 0 0,-1 15 91 0 0,-1 0 0 0 0,0 0 0 0 0,0-1 1 0 0,-1 1-1 0 0,0 0 0 0 0,0 0 0 0 0,-1-1 0 0 0,0 1 0 0 0,0 0 0 0 0,0 1 1 0 0,0-1-1 0 0,-1 0 0 0 0,0 1 0 0 0,0-1 0 0 0,-1 1 0 0 0,0 0 0 0 0,1 0 1 0 0,-2 0-1 0 0,1 0 0 0 0,0 1 0 0 0,-1 0 0 0 0,0 0 0 0 0,0 0 1 0 0,0 1-1 0 0,-10-5 0 0 0,4 3 26 0 0,0 0 1 0 0,-1 1-1 0 0,0 0 0 0 0,0 1 1 0 0,0 1-1 0 0,-22-3 1 0 0,-33 3-3068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3:05.6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71 1368 0 0,'-8'-16'2568'0'0,"-1"1"0"0"0,-10-15-1 0 0,11 21-822 0 0,8 9-1717 0 0,-2 11 390 0 0,32 340 3638 0 0,-24 0-2236 0 0,13 210-5 0 0,42-88-435 0 0,-55-439-1342 0 0,5 35-2124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3:06.7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372 100 808 0 0,'0'0'1090'0'0,"-35"16"3742"0"0,30-13-4634 0 0,1 0 0 0 0,-1 0 1 0 0,1 0-1 0 0,0 0 0 0 0,0 1 0 0 0,0-1 0 0 0,0 1 1 0 0,1 0-1 0 0,-1 0 0 0 0,1 1 0 0 0,0-1 0 0 0,-3 6 1 0 0,-31 65 1267 0 0,34-67-1367 0 0,-172 400 3513 0 0,113-264-2407 0 0,56-124 70 0 0,17-33-1000 0 0,18-34-291 0 0,37-65-652 0 0,-5-4 0 0 0,83-224 0 0 0,-67 159 866 0 0,-77 180-191 0 0,0 0 1 0 0,1 0 0 0 0,-1 0 0 0 0,0 1-1 0 0,1-1 1 0 0,-1 0 0 0 0,0 1 0 0 0,1-1-1 0 0,-1 0 1 0 0,1 1 0 0 0,-1-1 0 0 0,1 1-1 0 0,0-1 1 0 0,-1 1 0 0 0,1-1 0 0 0,0 1-1 0 0,-1-1 1 0 0,1 1 0 0 0,0-1 0 0 0,-1 1-1 0 0,1 0 1 0 0,0 0 0 0 0,0-1 0 0 0,0 1-1 0 0,-1 0 1 0 0,1 0 0 0 0,1 0-1 0 0,0 0 15 0 0,-1 0 0 0 0,0 1 0 0 0,1-1 0 0 0,-1 1-1 0 0,0 0 1 0 0,0-1 0 0 0,1 1 0 0 0,-1 0 0 0 0,0 0-1 0 0,0 0 1 0 0,0 0 0 0 0,0 0 0 0 0,0 0-1 0 0,1 1 1 0 0,3 5 112 0 0,1 0 1 0 0,-2 0-1 0 0,8 13 0 0 0,81 174 1388 0 0,118 224-15 0 0,-195-392-1458 0 0,0 0 112 0 0,23 52-1 0 0,-38-76-267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30.7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0 320 0 0,'-5'14'3372'0'0,"1"14"-2206"0"0,1 0 0 0 0,2 1 1 0 0,1-1-1 0 0,0 1 0 0 0,7 32 1 0 0,-3-4-215 0 0,54 547 4201 0 0,-17-216-3517 0 0,93 1311 4031 0 0,-67-787-4205 0 0,-31-468-1322 0 0,-6-69-76 0 0,26 373-216 0 0,-57-388-533 0 0,-5-138 574 0 0,6-137 86 0 0,-6 281 148 0 0,6-158-282 0 0,0-2 167 0 0,-15-33-804 0 0,0-102-4215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32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74 1940 0 0,'-8'8'7351'0'0,"13"-5"-7193"0"0,0-1 0 0 0,-1 0 0 0 0,1-1 1 0 0,0 1-1 0 0,0-1 0 0 0,0 0 0 0 0,1 0 0 0 0,-1 0 1 0 0,0-1-1 0 0,0 0 0 0 0,0 0 0 0 0,10-1 0 0 0,21 1 469 0 0,192-2 3298 0 0,-76-3-1564 0 0,492-2 1388 0 0,-438 3-3237 0 0,1195-33 1436 0 0,713-3-1543 0 0,-1466 43-496 0 0,932 15-238 0 0,-1499-15 296 0 0,931 12-80 0 0,-532-33-100 0 0,-385 14 248 0 0,-93 3-57 0 0,2 1 57 0 0,154-6-919 0 0,-155 5 783 0 0,2 2-417 0 0,7 0 374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32.7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187 60 2000 0 0,'-23'-8'4402'0'0,"8"4"-2067"0"0,1-1 1 0 0,0-1-1 0 0,-23-13 489 0 0,-8 2 3561 0 0,86 34-6064 0 0,-20-6-293 0 0,58 30-30 0 0,110 76-1 0 0,-186-115 7 0 0,-1 0 0 0 0,1 0-1 0 0,-1 0 1 0 0,1 0 0 0 0,-1 1-1 0 0,0-1 1 0 0,0 1-1 0 0,0-1 1 0 0,0 1 0 0 0,0 0-1 0 0,0 0 1 0 0,-1 0-1 0 0,0 0 1 0 0,1 0 0 0 0,-1 0-1 0 0,0 0 1 0 0,0 0 0 0 0,-1 0-1 0 0,1 1 1 0 0,-1-1-1 0 0,1 4 1 0 0,-2-2 24 0 0,0-1 0 0 0,0 1 0 0 0,0-1 0 0 0,0 1 0 0 0,-1-1 0 0 0,0 1 0 0 0,0-1 0 0 0,0 0-1 0 0,0 0 1 0 0,0 0 0 0 0,-1 0 0 0 0,0 0 0 0 0,0-1 0 0 0,-5 5 0 0 0,-54 51-931 0 0,-115 84 0 0 0,73-63-6640 0 0,77-60 2782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34.2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359 35 568 0 0,'14'-10'11207'0'0,"-32"33"-10219"0"0,0 1 1 0 0,-18 33-1 0 0,-11 14 21 0 0,38-58-871 0 0,-202 303 1530 0 0,178-255-1437 0 0,52-70-198 0 0,-10 2-30 0 0,0-1 1 0 0,0 0-1 0 0,-1-1 0 0 0,0 0 0 0 0,-1 0 1 0 0,0-1-1 0 0,0 1 0 0 0,5-12 1 0 0,4-4-31 0 0,36-63-65 0 0,44-96 0 0 0,-8 12 1104 0 0,-88 171-987 0 0,1-1 0 0 0,0 1-1 0 0,0-1 1 0 0,0 1 0 0 0,0-1-1 0 0,0 1 1 0 0,0 0 0 0 0,0 0 0 0 0,0 0-1 0 0,0-1 1 0 0,0 1 0 0 0,1 0-1 0 0,-1 0 1 0 0,1 1 0 0 0,-1-1-1 0 0,0 0 1 0 0,4-1 0 0 0,-4 2-9 0 0,0 0 0 0 0,0 0 0 0 0,0 0 1 0 0,0 0-1 0 0,0 1 0 0 0,0-1 0 0 0,1 0 1 0 0,-1 0-1 0 0,0 1 0 0 0,0-1 0 0 0,0 0 1 0 0,0 1-1 0 0,0-1 0 0 0,0 1 0 0 0,0 0 1 0 0,0-1-1 0 0,-1 1 0 0 0,1 0 0 0 0,1 1 0 0 0,4 5 59 0 0,0 0 0 0 0,-1 1 0 0 0,0-1-1 0 0,0 1 1 0 0,4 10 0 0 0,-4-8 13 0 0,17 32-44 0 0,260 495-1096 0 0,-272-516 292 0 0,-2-3-1508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39.1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1 552 1808 0 0,'0'-6'608'0'0,"-1"-33"2155"0"0,2 0-1 0 0,2-1 0 0 0,10-47 1 0 0,-9 67-1556 0 0,2 2-1 0 0,11-29 1 0 0,-14 40-986 0 0,0 0-1 0 0,1 1 0 0 0,-1-1 0 0 0,1 1 1 0 0,1 0-1 0 0,-1 0 0 0 0,1 0 1 0 0,0 1-1 0 0,9-8 0 0 0,-13 12-201 0 0,0 0 1 0 0,0 0-1 0 0,0 1 0 0 0,0-1 1 0 0,0 0-1 0 0,0 1 0 0 0,1-1 1 0 0,-1 1-1 0 0,0-1 0 0 0,0 1 1 0 0,0-1-1 0 0,0 1 0 0 0,1 0 0 0 0,-1 0 1 0 0,0 0-1 0 0,0 0 0 0 0,1 0 1 0 0,-1 0-1 0 0,0 0 0 0 0,0 0 1 0 0,1 0-1 0 0,-1 0 0 0 0,0 1 1 0 0,0-1-1 0 0,2 1 0 0 0,-1 0-3 0 0,-1 1 0 0 0,1-1-1 0 0,0 1 1 0 0,-1-1 0 0 0,1 1-1 0 0,-1 0 1 0 0,1-1 0 0 0,-1 1-1 0 0,0 0 1 0 0,0 0 0 0 0,0 0-1 0 0,0 0 1 0 0,1 3 0 0 0,2 9 3 0 0,0 0 1 0 0,-1 0 0 0 0,2 22 0 0 0,-4-26 4 0 0,15 147-14 0 0,-11-86-9 0 0,21 100 1 0 0,-21-149-25 0 0,2 10-4 0 0,2 1 0 0 0,13 32-1 0 0,-20-57 35 0 0,1-1 0 0 0,1-1-1 0 0,-1 1 1 0 0,1 0-1 0 0,0-1 1 0 0,0 0 0 0 0,1 0-1 0 0,0 0 1 0 0,0 0-1 0 0,0-1 1 0 0,1 0-1 0 0,0 0 1 0 0,0-1 0 0 0,0 1-1 0 0,7 3 1 0 0,-8-7 1 0 0,0 0 0 0 0,-1 0-1 0 0,1 0 1 0 0,0 0 0 0 0,-1-1 0 0 0,1 0 0 0 0,0 0 0 0 0,0 0 0 0 0,-1 0 0 0 0,1-1 0 0 0,0 0-1 0 0,-1 0 1 0 0,1 0 0 0 0,-1-1 0 0 0,1 1 0 0 0,-1-1 0 0 0,6-3 0 0 0,5-3-4 0 0,0 0 0 0 0,-1-1 1 0 0,20-16-1 0 0,-8 0 15 0 0,0 0 0 0 0,-1-1 0 0 0,-2-2 0 0 0,0-1 0 0 0,-2 0 0 0 0,-2-1-1 0 0,18-37 1 0 0,7-23 143 0 0,40-123 0 0 0,-84 212-160 0 0,43-131 544 0 0,-39 113-419 0 0,0 0 1 0 0,0-1-1 0 0,-2 0 0 0 0,0-37 0 0 0,-2 54-123 0 0,0 0-1 0 0,0 1 1 0 0,0-1 0 0 0,-1 0-1 0 0,1 0 1 0 0,-1 1-1 0 0,0-1 1 0 0,1 0 0 0 0,-1 1-1 0 0,0-1 1 0 0,-1 1 0 0 0,1-1-1 0 0,0 1 1 0 0,-1-1 0 0 0,0 1-1 0 0,1 0 1 0 0,-5-4-1 0 0,5 5 3 0 0,-1 1-1 0 0,0-1 1 0 0,0 0-1 0 0,1 1 0 0 0,-1-1 1 0 0,0 1-1 0 0,0 0 1 0 0,1 0-1 0 0,-1-1 0 0 0,0 1 1 0 0,0 0-1 0 0,0 1 0 0 0,1-1 1 0 0,-1 0-1 0 0,0 0 1 0 0,0 1-1 0 0,0-1 0 0 0,1 1 1 0 0,-1 0-1 0 0,0-1 0 0 0,1 1 1 0 0,-1 0-1 0 0,1 0 1 0 0,-1 0-1 0 0,1 0 0 0 0,-1 0 1 0 0,-1 2-1 0 0,-6 4-28 0 0,0 1 0 0 0,1 0-1 0 0,0 0 1 0 0,0 1 0 0 0,1 0 0 0 0,0 0 0 0 0,1 0-1 0 0,0 1 1 0 0,0 0 0 0 0,1 0 0 0 0,0 1 0 0 0,1 0 0 0 0,0-1-1 0 0,-3 15 1 0 0,6-20 6 0 0,0 0 1 0 0,0 0-1 0 0,1 0 0 0 0,0 0 1 0 0,-1 0-1 0 0,2 0 0 0 0,-1 0 0 0 0,0 0 1 0 0,1 0-1 0 0,0 0 0 0 0,0 0 1 0 0,1 0-1 0 0,-1-1 0 0 0,1 1 0 0 0,0 0 1 0 0,1-1-1 0 0,-1 1 0 0 0,1-1 1 0 0,-1 0-1 0 0,1 0 0 0 0,1 0 1 0 0,-1 0-1 0 0,0 0 0 0 0,1-1 0 0 0,0 1 1 0 0,0-1-1 0 0,0 0 0 0 0,0-1 1 0 0,0 1-1 0 0,1 0 0 0 0,-1-1 0 0 0,1 0 1 0 0,0 0-1 0 0,6 1 0 0 0,3 1-85 0 0,0-1-1 0 0,0-1 1 0 0,0 0 0 0 0,0-1-1 0 0,1 0 1 0 0,-1-1-1 0 0,0-1 1 0 0,0 0-1 0 0,24-6 1 0 0,15-6-487 0 0,60-22 0 0 0,-76 22 275 0 0,132-56-2035 0 0,-75 28-442 0 0,1 6-3993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39.5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1 2856 0 0,'-4'10'6417'0'0,"-6"12"-2178"0"0,-8 30-1048 0 0,11-34-2911 0 0,1 1-1 0 0,1-1 1 0 0,-6 35-1 0 0,9-29-306 0 0,0-11-284 0 0,0 0 0 0 0,1 0 0 0 0,1 1 1 0 0,0-1-1 0 0,0 0 0 0 0,2 0 0 0 0,5 25 0 0 0,-1-27-1225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39.8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110 167 3108 0 0,'-49'-83'9816'0'0,"-7"8"-6570"0"0,51 67-3588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41.0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32 788 0 0,'-8'4'11406'0'0,"11"-5"-10758"0"0,0-1 0 0 0,0 1 0 0 0,1-1 1 0 0,-1 1-1 0 0,0 0 0 0 0,1 0 0 0 0,-1 0 0 0 0,1 1 1 0 0,5-1-1 0 0,-6 1-562 0 0,1 1 1 0 0,-1 0 0 0 0,0-1-1 0 0,1 1 1 0 0,-1 0-1 0 0,0 1 1 0 0,1-1-1 0 0,-1 0 1 0 0,0 1-1 0 0,0 0 1 0 0,0 0-1 0 0,-1 0 1 0 0,1 0 0 0 0,0 0-1 0 0,-1 1 1 0 0,5 4-1 0 0,2 3-35 0 0,-1 1 1 0 0,-1 0-1 0 0,0 0 0 0 0,-1 0 0 0 0,0 1 0 0 0,0 0 0 0 0,-1 0 0 0 0,-1 0 1 0 0,5 19-1 0 0,1 17 1 0 0,5 57 1 0 0,-12-82-39 0 0,12 113 25 0 0,10 79 88 0 0,-16-165-75 0 0,1-1 0 0 0,22 61 0 0 0,-29-102-47 0 0,1 1 0 0 0,0 0 1 0 0,0-1-1 0 0,0 0 0 0 0,1 0 0 0 0,0 0 1 0 0,1-1-1 0 0,0 0 0 0 0,10 11 0 0 0,-13-16-10 0 0,0 0-1 0 0,0 1 0 0 0,0-1 0 0 0,0-1 0 0 0,0 1 0 0 0,0 0 1 0 0,1-1-1 0 0,-1 0 0 0 0,1 1 0 0 0,-1-1 0 0 0,1-1 0 0 0,-1 1 1 0 0,1 0-1 0 0,-1-1 0 0 0,1 0 0 0 0,0 0 0 0 0,-1 0 1 0 0,1 0-1 0 0,-1-1 0 0 0,1 1 0 0 0,-1-1 0 0 0,1 0 0 0 0,-1 0 1 0 0,1 0-1 0 0,-1 0 0 0 0,0-1 0 0 0,5-2 0 0 0,5-4-43 0 0,1-1 0 0 0,-1-1-1 0 0,-1 0 1 0 0,0-1 0 0 0,0 0 0 0 0,-1-1-1 0 0,-1 0 1 0 0,0-1 0 0 0,-1 0 0 0 0,0 0-1 0 0,-1-1 1 0 0,11-24 0 0 0,3-15-60 0 0,-1-1 0 0 0,14-65 0 0 0,-22 71 276 0 0,-2 0-1 0 0,-2-1 0 0 0,-3-1 0 0 0,-1 1 0 0 0,-3-1 0 0 0,-2 0 1 0 0,-2 0-1 0 0,-2 1 0 0 0,-12-57 0 0 0,14 101-168 0 0,1-1 1 0 0,-1 1 0 0 0,0-1-1 0 0,0 1 1 0 0,0-1-1 0 0,-1 1 1 0 0,1 0-1 0 0,-2 0 1 0 0,1 0-1 0 0,0 1 1 0 0,-1-1-1 0 0,-5-5 1 0 0,4 9-27 0 0,2 1 31 0 0,0 0 0 0 0,0 1 0 0 0,-1 0 0 0 0,1-1 0 0 0,0 1 0 0 0,0 0 0 0 0,0 1 0 0 0,1-1 1 0 0,-1 1-1 0 0,0-1 0 0 0,0 1 0 0 0,1 0 0 0 0,-1 0 0 0 0,1 0 0 0 0,0 0 0 0 0,-1 0 0 0 0,1 0 0 0 0,0 1 1 0 0,0-1-1 0 0,1 1 0 0 0,-1 0 0 0 0,0-1 0 0 0,1 1 0 0 0,-1 0 0 0 0,1 0 0 0 0,0 0 0 0 0,0 0 0 0 0,-1 6 0 0 0,0-4-9 0 0,-1 4 14 0 0,1-1-1 0 0,0 1 1 0 0,0 0 0 0 0,0 0 0 0 0,1 0-1 0 0,1 0 1 0 0,-1-1 0 0 0,1 1 0 0 0,1 0-1 0 0,0 0 1 0 0,0 0 0 0 0,1 0 0 0 0,3 13-1 0 0,-3-18-51 0 0,0 1 0 0 0,0-1 0 0 0,0 0 0 0 0,0 1 0 0 0,1-1 0 0 0,-1 0 0 0 0,1-1 0 0 0,0 1 0 0 0,0 0 0 0 0,1-1-1 0 0,-1 0 1 0 0,1 0 0 0 0,-1 0 0 0 0,1 0 0 0 0,0 0 0 0 0,0-1 0 0 0,1 1 0 0 0,-1-1 0 0 0,0 0 0 0 0,1-1-1 0 0,-1 1 1 0 0,1-1 0 0 0,-1 0 0 0 0,1 0 0 0 0,0 0 0 0 0,9 0 0 0 0,8-2-542 0 0,1 0 1 0 0,-1-1-1 0 0,0-2 0 0 0,0 0 1 0 0,0-1-1 0 0,-1-1 1 0 0,25-11-1 0 0,-3-1-2566 0 0,-2-2 0 0 0,60-38 0 0 0,-74 40-941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06.4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268 99 688 0 0,'11'10'11467'0'0,"-7"-11"-10778"0"0,4 0-2189 0 0,-6 0 1529 0 0,0 0 0 0 0,0 0 1 0 0,0 0-1 0 0,0 0 0 0 0,0-1 0 0 0,-1 1 0 0 0,1 0 0 0 0,0-1 0 0 0,-1 0 1 0 0,1 1-1 0 0,-1-1 0 0 0,1 0 0 0 0,-1 0 0 0 0,0 0 0 0 0,0 0 1 0 0,0 0-1 0 0,0 0 0 0 0,0 0 0 0 0,0-2 0 0 0,0 2-40 0 0,-1-10 82 0 0,0 9-39 0 0,0 1 1 0 0,1-1-1 0 0,-1 0 0 0 0,0 1 0 0 0,-1-1 1 0 0,1 1-1 0 0,0-1 0 0 0,-1 1 0 0 0,1-1 1 0 0,-1 1-1 0 0,0-1 0 0 0,0 1 1 0 0,0 0-1 0 0,0-1 0 0 0,0 1 0 0 0,-1 0 1 0 0,1 0-1 0 0,-1 0 0 0 0,1 0 0 0 0,-1 0 1 0 0,0 0-1 0 0,-3-3 0 0 0,4 4-16 0 0,-5 1-12 0 0,1 0 1 0 0,0 0 0 0 0,0 0-1 0 0,0 0 1 0 0,-7 2 0 0 0,-4 2 28 0 0,1 0 0 0 0,0 1 1 0 0,1 0-1 0 0,-1 1 0 0 0,1 1 1 0 0,0 0-1 0 0,1 1 0 0 0,-1 0 1 0 0,2 1-1 0 0,-1 1 0 0 0,1 0 1 0 0,1 1-1 0 0,0 0 0 0 0,0 0 1 0 0,1 1-1 0 0,1 1 0 0 0,-15 24 1 0 0,21-31-18 0 0,0 0 0 0 0,1 0 0 0 0,0 0 0 0 0,0 0 0 0 0,0 0 0 0 0,1 0 1 0 0,0 1-1 0 0,0-1 0 0 0,1 0 0 0 0,0 1 0 0 0,0-1 0 0 0,0 1 1 0 0,1-1-1 0 0,-1 0 0 0 0,3 7 0 0 0,0-4 8 0 0,0-1 0 0 0,0 0 0 0 0,1 0 0 0 0,0 0 0 0 0,0-1 0 0 0,1 1 0 0 0,0-1 0 0 0,0 0 0 0 0,1-1 0 0 0,7 8 0 0 0,-2-4 10 0 0,1 0-1 0 0,0 0 1 0 0,1-2-1 0 0,0 1 1 0 0,0-1-1 0 0,1-1 1 0 0,-1-1-1 0 0,2 0 1 0 0,-1 0 0 0 0,1-2-1 0 0,0 1 1 0 0,17 1-1 0 0,-8-3 1 0 0,0-1 0 0 0,0-2 0 0 0,47-3 0 0 0,-64 2-25 0 0,-1 0 0 0 0,1 0 1 0 0,0 0-1 0 0,-1-1 0 0 0,1 0 1 0 0,0-1-1 0 0,-1 1 1 0 0,0-1-1 0 0,0 0 0 0 0,0 0 1 0 0,0-1-1 0 0,0 0 0 0 0,-1 0 1 0 0,0-1-1 0 0,1 1 1 0 0,-2-1-1 0 0,1 0 0 0 0,6-8 1 0 0,-8 6 5 0 0,0 0 1 0 0,0-1-1 0 0,-1 1 0 0 0,0 0 1 0 0,0-1-1 0 0,-1 1 1 0 0,0-1-1 0 0,0 0 1 0 0,-1 1-1 0 0,0-1 0 0 0,0 0 1 0 0,-1 1-1 0 0,0-1 1 0 0,0 0-1 0 0,-1 1 1 0 0,0-1-1 0 0,0 1 0 0 0,-5-10 1 0 0,-5-10 241 0 0,0 0 1 0 0,-2 1 0 0 0,-24-34-1 0 0,33 51-273 0 0,-1 1 0 0 0,0 0 0 0 0,-1 0 0 0 0,0 0 0 0 0,0 1 0 0 0,-1 0 0 0 0,1 0 0 0 0,-2 1 0 0 0,1 0 0 0 0,-1 0 0 0 0,0 1 0 0 0,0 0 0 0 0,0 0 0 0 0,-15-4 0 0 0,18 9-278 0 0,-1-1-1 0 0,0 1 0 0 0,0 0 1 0 0,0 1-1 0 0,0 0 1 0 0,0 0-1 0 0,1 0 0 0 0,-1 1 1 0 0,0 0-1 0 0,1 0 1 0 0,-12 6-1 0 0,0-1-969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2:59:41.5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135 1 224 0 0,'0'22'13815'0'0,"-1"-15"-13161"0"0,-37 44 2037 0 0,25-36-2251 0 0,2 1 0 0 0,-1 0 1 0 0,2 1-1 0 0,-9 19 0 0 0,13-23-302 0 0,1 0-1 0 0,0 0 1 0 0,1 1 0 0 0,1 0-1 0 0,0 0 1 0 0,1 0-1 0 0,-1 25 1 0 0,3-35-155 0 0,0-1 0 0 0,1 1 0 0 0,-1 0 0 0 0,0 0 0 0 0,1-1 0 0 0,0 1-1 0 0,0 0 1 0 0,0-1 0 0 0,1 1 0 0 0,-1-1 0 0 0,1 1 0 0 0,0-1 0 0 0,0 0 0 0 0,0 0 0 0 0,0 1 0 0 0,0-1 0 0 0,1-1 0 0 0,0 1-1 0 0,-1 0 1 0 0,1-1 0 0 0,0 1 0 0 0,0-1 0 0 0,0 0 0 0 0,1 0 0 0 0,-1 0 0 0 0,0 0 0 0 0,1-1 0 0 0,-1 0 0 0 0,1 1 0 0 0,0-1-1 0 0,-1 0 1 0 0,1-1 0 0 0,5 2 0 0 0,-1-2-96 0 0,0 1 0 0 0,1-1 0 0 0,-1 0 0 0 0,1-1 0 0 0,-1 0 0 0 0,1 0 0 0 0,-1-1 0 0 0,0 0 0 0 0,0-1 0 0 0,0 1 1 0 0,0-2-1 0 0,0 1 0 0 0,-1-1 0 0 0,1 0 0 0 0,-1 0 0 0 0,0-1 0 0 0,0 0 0 0 0,-1-1 0 0 0,0 1 0 0 0,0-1 0 0 0,0 0 0 0 0,10-14 0 0 0,-10 12 241 0 0,0-1 0 0 0,-1 0 0 0 0,0 0 1 0 0,0 0-1 0 0,-1 0 0 0 0,0-1 0 0 0,-1 0 0 0 0,0 0 1 0 0,0 0-1 0 0,-1 0 0 0 0,0 0 0 0 0,-1 0 0 0 0,0 0 1 0 0,-1-1-1 0 0,0 1 0 0 0,-1 0 0 0 0,0 0 0 0 0,-3-16 0 0 0,2 22-91 0 0,0 0 0 0 0,0 0-1 0 0,0 0 1 0 0,0 1-1 0 0,-1-1 1 0 0,0 0-1 0 0,1 1 1 0 0,-1 0-1 0 0,-1 0 1 0 0,1 0-1 0 0,0 0 1 0 0,-1 0-1 0 0,1 0 1 0 0,-1 1 0 0 0,0 0-1 0 0,0 0 1 0 0,0 0-1 0 0,0 0 1 0 0,-8-2-1 0 0,11 4-253 0 0,0 0 0 0 0,-1-1 1 0 0,1 1-1 0 0,0 0 0 0 0,-1 0 0 0 0,1 0 0 0 0,0 0 0 0 0,-1 0 0 0 0,1 1 0 0 0,-1-1 0 0 0,1 0 0 0 0,-3 1 0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05.5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6 684 0 0,'-10'-5'12242'0'0,"10"5"-12181"0"0,1 2 53 0 0,4 8 196 0 0,85 70 893 0 0,71 69 598 0 0,-55-46-876 0 0,-59-57-463 0 0,48 62 0 0 0,-64-70-99 0 0,2-1 0 0 0,1-1 0 0 0,65 51 0 0 0,-81-74-297 0 0,45 31 255 0 0,-3 2-1 0 0,90 90 1 0 0,-11-4 264 0 0,-24-23-219 0 0,207 250 599 0 0,-114-86-318 0 0,-53-65-385 0 0,286 340 521 0 0,-114-112-365 0 0,-108-141-332 0 0,44 76 8 0 0,-144-199-33 0 0,-22-38-88 0 0,38 55-175 0 0,-104-142 148 0 0,2-1 1 0 0,45 48-1 0 0,-30-34 51 0 0,-17-17-99 0 0,119 147-474 0 0,-111-146 381 0 0,12 14 46 0 0,-44-50 121 0 0,0 0 1 0 0,0-1-1 0 0,1 0 0 0 0,14 10 0 0 0,1 2-94 0 0,-9-6 148 0 0,-1 1 0 0 0,20 26 0 0 0,-32-38-73 0 0,27 22-33 0 0,11 23-437 0 0,-38-46 503 0 0,0 0 2 0 0,51 69-373 0 0,-26-42 203 0 0,-21-23 152 0 0,0 1 0 0 0,0-1-1 0 0,-1 1 1 0 0,8 11-1 0 0,21 25-62 0 0,-32-41 93 0 0,26 32 0 0 0,-22-28-8 0 0,-4-4 16 0 0,0 2-10 0 0,1 0 1 0 0,0 1 0 0 0,0-1-1 0 0,0 0 1 0 0,0 0-1 0 0,1 0 1 0 0,-1 0 0 0 0,1-1-1 0 0,0 1 1 0 0,-1-1-1 0 0,7 5 1 0 0,-7-6-4 0 0,-1 0 9 0 0,2 4 3 0 0,28 25-104 0 0,-1 6-37 0 0,-29-35 111 0 0,5 10 974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08.0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1 260 0 0,'0'0'6285'0'0,"-9"8"-4623"0"0,5-4-1612 0 0,3-3 157 0 0,-7 26 241 0 0,4-18-750 0 0,3-8 402 0 0,0 0 0 0 0,1 0 1 0 0,-1 0-1 0 0,0 0 0 0 0,1 0 1 0 0,0 1-1 0 0,-1-1 0 0 0,1 0 1 0 0,-1 0-1 0 0,1 0 0 0 0,0 0 1 0 0,0 1-1 0 0,0-1 0 0 0,0 0 1 0 0,0 0-1 0 0,0 1 0 0 0,0-1 1 0 0,0 0-1 0 0,0 0 0 0 0,1 1 1 0 0,-1-1-1 0 0,0 0 0 0 0,1 0 1 0 0,-1 0-1 0 0,1 0 0 0 0,-1 0 1 0 0,1 0-1 0 0,0 0 0 0 0,-1 0 0 0 0,1 0 1 0 0,0 0-1 0 0,2 3 348 0 0,1-2-257 0 0,0 0 0 0 0,1 1 0 0 0,-1-1 0 0 0,0-1 0 0 0,1 1 0 0 0,-1-1-1 0 0,6 2 1 0 0,241 8 380 0 0,283 8 49 0 0,-465-15-604 0 0,2 0-2 0 0,0 4 0 0 0,124 28 1 0 0,-105-21 255 0 0,-88-15 64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21.1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38 196 0 0,'-11'12'17174'0'0,"322"-21"-16474"0"0,-2 7-786 0 0,-4-12-586 0 0,-302 14 678 0 0,20 0 10 0 0,0 0 4 0 0,-10-1-10 0 0,-7 0-5 0 0,7-1-5 0 0,-7 1-1 0 0,43-8-17 0 0,-46 8 23 0 0,-1 0-8 0 0,9-1 3 0 0,-8 1 16 0 0,26-4 825 0 0,-28 5-807 0 0,0 0-1 0 0,0 0 1 0 0,0 0-1 0 0,0 0 1 0 0,0 0 0 0 0,-1 0-1 0 0,1 0 1 0 0,0 0-1 0 0,0 1 1 0 0,0-1-1 0 0,0 0 1 0 0,0 0 0 0 0,0 1-1 0 0,-1-1 1 0 0,1 1-1 0 0,0-1 1 0 0,0 1-1 0 0,-1-1 1 0 0,1 1 0 0 0,0-1-1 0 0,1 2 1 0 0,-1 0 72 0 0,-7 29 246 0 0,3 10-11 0 0,1-30-182 0 0,2 1 0 0 0,-1-1 0 0 0,2 14 0 0 0,1 108 424 0 0,-3-73-500 0 0,24 411 775 0 0,-20-429-779 0 0,-2 0-1 0 0,-6 71 1 0 0,3-17-293 0 0,-6 75 197 0 0,8-168 46 0 0,-1-1-32 0 0,0 1-1 0 0,0 0 1 0 0,1 0-1 0 0,0 0 1 0 0,-1 0-1 0 0,1 0 1 0 0,0 0-1 0 0,1 6 1 0 0,-1 14-14 0 0,-3 11-4 0 0,1 54 0 0 0,2-71-20 0 0,0-16-34 0 0,0 41 145 0 0,0-2-70 0 0,0-38-9 0 0,1 9-11 0 0,1 4 246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22.3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51 1532 0 0,'-9'-5'14349'0'0,"11"3"-14219"0"0,-1 1-1 0 0,1-1 1 0 0,0 1 0 0 0,0 0-1 0 0,0 0 1 0 0,0-1 0 0 0,0 1 0 0 0,1 1-1 0 0,-1-1 1 0 0,0 0 0 0 0,0 1-1 0 0,0-1 1 0 0,3 0 0 0 0,40-5 292 0 0,-30 4-307 0 0,243-18-1016 0 0,-92 17-7206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22.7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80 2892 0 0,'-25'-39'14041'0'0,"31"49"-13852"0"0,5 12 221 0 0,0 0-1 0 0,13 44 1 0 0,6 14-154 0 0,10 8 98 0 0,3-2-1 0 0,93 136 1 0 0,-135-220-298 0 0,0 0 0 0 0,1 0 1 0 0,0 0-1 0 0,-1 0 0 0 0,1 0 0 0 0,0-1 1 0 0,0 1-1 0 0,0 0 0 0 0,0-1 1 0 0,0 0-1 0 0,1 1 0 0 0,-1-1 0 0 0,0 0 1 0 0,1 0-1 0 0,-1 0 0 0 0,4 0 0 0 0,-4-1-31 0 0,0 0-1 0 0,-1 0 1 0 0,1 0-1 0 0,0-1 1 0 0,0 1-1 0 0,0 0 1 0 0,-1-1-1 0 0,1 0 1 0 0,0 1-1 0 0,-1-1 1 0 0,1 0-1 0 0,0 0 1 0 0,-1 0-1 0 0,1 0 1 0 0,-1 0-1 0 0,0 0 1 0 0,1 0-1 0 0,-1-1 1 0 0,0 1-1 0 0,1 0 1 0 0,-1-1-1 0 0,0 1 1 0 0,0-1-1 0 0,1-1 1 0 0,9-19 13 0 0,0 0 1 0 0,-2 0-1 0 0,0 0 1 0 0,10-43 0 0 0,-7 23-208 0 0,14-47-1442 0 0,4 2 0 0 0,55-110 0 0 0,-81 190 1013 0 0,1-1 1 0 0,0 1-1 0 0,0 0 0 0 0,0 0 0 0 0,8-6 0 0 0,18-9-5856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23.2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158 307 1620 0 0,'31'24'10344'0'0,"-22"-24"-9968"0"0,0 1 1 0 0,-1-1-1 0 0,1-1 1 0 0,0 1-1 0 0,0-1 1 0 0,0-1-1 0 0,-1 0 1 0 0,1 0-1 0 0,-1-1 0 0 0,16-6 1 0 0,4-4-331 0 0,48-31-1 0 0,-60 33-24 0 0,0 0-1 0 0,0-1 1 0 0,22-24-1 0 0,-31 29 247 0 0,-2 1 1 0 0,1-1-1 0 0,0-1 0 0 0,-1 1 1 0 0,-1-1-1 0 0,1 0 1 0 0,-1 0-1 0 0,-1 0 0 0 0,1-1 1 0 0,1-9-1 0 0,-4 15-196 0 0,0 1 1 0 0,-1-1-1 0 0,0 1 0 0 0,0-1 0 0 0,1 1 0 0 0,-1-1 1 0 0,-1 1-1 0 0,1-1 0 0 0,0 1 0 0 0,-1-1 0 0 0,1 1 1 0 0,-1 0-1 0 0,0-1 0 0 0,0 1 0 0 0,0-1 0 0 0,0 1 1 0 0,0 0-1 0 0,0 0 0 0 0,-3-3 0 0 0,2 2-19 0 0,-1 0-1 0 0,0 0 0 0 0,-1 0 0 0 0,1 1 1 0 0,0 0-1 0 0,-1-1 0 0 0,1 1 1 0 0,-1 1-1 0 0,0-1 0 0 0,-7-2 0 0 0,-1 1-28 0 0,1 0 0 0 0,-1 1 0 0 0,1 0 0 0 0,-1 1 0 0 0,0 1 0 0 0,0 0 0 0 0,-14 1 0 0 0,3 3-21 0 0,0 1 1 0 0,1 0-1 0 0,0 2 1 0 0,1 0 0 0 0,-1 2-1 0 0,1 0 1 0 0,1 1-1 0 0,-27 18 1 0 0,34-19 2 0 0,0 1-1 0 0,0 0 1 0 0,1 0 0 0 0,0 1 0 0 0,1 1-1 0 0,0 0 1 0 0,1 0 0 0 0,0 1 0 0 0,1 1 0 0 0,1-1-1 0 0,0 2 1 0 0,-10 24 0 0 0,15-31 1 0 0,1 1 1 0 0,0 0-1 0 0,0 0 0 0 0,1 0 1 0 0,0 0-1 0 0,0 0 0 0 0,1 0 1 0 0,0 0-1 0 0,1 0 0 0 0,0 1 1 0 0,0-1-1 0 0,1-1 0 0 0,4 14 1 0 0,-1-10 1 0 0,0 0 1 0 0,0 0-1 0 0,2-1 1 0 0,-1 0-1 0 0,2 0 0 0 0,-1 0 1 0 0,1-1-1 0 0,17 16 1 0 0,-7-10-57 0 0,0-1 0 0 0,1 0 0 0 0,1-2 1 0 0,1 0-1 0 0,0-1 0 0 0,0-1 0 0 0,1-1 0 0 0,0-1 0 0 0,42 11 1 0 0,-39-15-409 0 0,-1-1 1 0 0,1-1 0 0 0,0 0 0 0 0,0-2-1 0 0,0-2 1 0 0,0 0 0 0 0,43-8-1 0 0,-49 5-921 0 0,0-1 0 0 0,0-1 0 0 0,0 0 0 0 0,-1-2 0 0 0,0 0 0 0 0,20-13 0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23.7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349 34 1244 0 0,'-5'-12'8187'0'0,"3"10"-7947"0"0,0 0 0 0 0,0 0 0 0 0,0 0-1 0 0,0 1 1 0 0,0-1 0 0 0,-1 1 0 0 0,1-1 0 0 0,0 1 0 0 0,-1 0 0 0 0,1 0 0 0 0,-1 0 0 0 0,0 0 0 0 0,1 1-1 0 0,-1-1 1 0 0,0 0 0 0 0,0 1 0 0 0,1 0 0 0 0,-1 0 0 0 0,0 0 0 0 0,0 0 0 0 0,-5 1 0 0 0,-4 0 18 0 0,-1 1 0 0 0,1 0 1 0 0,-22 6-1 0 0,16-1-164 0 0,0 0 0 0 0,1 0 0 0 0,-1 2 0 0 0,1 0 0 0 0,1 1-1 0 0,0 1 1 0 0,-26 22 0 0 0,37-28-98 0 0,0 0 0 0 0,0 0 0 0 0,0 1 0 0 0,1 0 1 0 0,0 0-1 0 0,0 0 0 0 0,1 0 0 0 0,0 1 0 0 0,0-1 0 0 0,-3 10 0 0 0,5-10-26 0 0,0-1 1 0 0,0 0-1 0 0,1 1 1 0 0,-1-1-1 0 0,1 1 0 0 0,1-1 1 0 0,-1 0-1 0 0,1 1 1 0 0,0-1-1 0 0,0 0 1 0 0,0 0-1 0 0,1 1 1 0 0,-1-1-1 0 0,2 0 0 0 0,2 6 1 0 0,6 9-213 0 0,1-2 1 0 0,0 1-1 0 0,2-2 1 0 0,0 1-1 0 0,31 28 1 0 0,92 63-489 0 0,-90-74 780 0 0,58 54-1 0 0,-102-86 13 0 0,0 0 0 0 0,0 1 0 0 0,0-1 0 0 0,0 1 0 0 0,0 0 0 0 0,-1 0 0 0 0,0 0 0 0 0,0 0 0 0 0,0 0 0 0 0,0 0 0 0 0,0 0 0 0 0,-1 1 0 0 0,0-1 0 0 0,0 1 0 0 0,0 4-1 0 0,-1-6-21 0 0,0 1 0 0 0,0-1 0 0 0,-1 0-1 0 0,1 0 1 0 0,-1 1 0 0 0,0-1-1 0 0,0 0 1 0 0,0 0 0 0 0,-1 0-1 0 0,1 0 1 0 0,-1 0 0 0 0,0 0-1 0 0,1 0 1 0 0,-1-1 0 0 0,0 1-1 0 0,-1-1 1 0 0,1 1 0 0 0,0-1-1 0 0,-1 0 1 0 0,1 0 0 0 0,-6 3-1 0 0,-5 4 38 0 0,-1-1-1 0 0,0-1 0 0 0,0 0 0 0 0,-1-1 0 0 0,0-1 0 0 0,0 0 1 0 0,-24 4-1 0 0,25-7-519 0 0,0 0 1 0 0,0-1 0 0 0,-23-1 0 0 0,29 0-576 0 0,0-1 1 0 0,0-1-1 0 0,0 1 1 0 0,-1-1-1 0 0,2-1 1 0 0,-14-5-1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24.1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30 2796 0 0,'11'-30'15070'0'0,"-10"33"-15001"0"0,0 0 1 0 0,0 0 0 0 0,0 0 0 0 0,0 0-1 0 0,0 0 1 0 0,-1 0 0 0 0,1 1 0 0 0,-1-1 0 0 0,0 0-1 0 0,0 6 1 0 0,-5 41 205 0 0,2-22-105 0 0,-7 137 218 0 0,-7 226 146 0 0,17-293 82 0 0,27 193 0 0 0,-26-284-621 0 0,5 28 199 0 0,11 36 1 0 0,-14-62-280 0 0,0 1 0 0 0,1-1 1 0 0,0 0-1 0 0,0 0 1 0 0,1 0-1 0 0,0-1 1 0 0,1 0-1 0 0,9 12 1 0 0,-12-17-161 0 0,-1-1 0 0 0,1 0 1 0 0,-1 0-1 0 0,1-1 1 0 0,-1 1-1 0 0,1-1 0 0 0,0 1 1 0 0,0-1-1 0 0,0 0 1 0 0,0 0-1 0 0,0 0 0 0 0,0 0 1 0 0,0 0-1 0 0,0-1 1 0 0,0 1-1 0 0,0-1 0 0 0,4 0 1 0 0,-2 0-639 0 0,0-1 0 0 0,1 0 0 0 0,-1 1 1 0 0,0-2-1 0 0,0 1 0 0 0,0-1 0 0 0,0 1 1 0 0,0-1-1 0 0,7-5 0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25.1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270 276 372 0 0,'6'-67'11199'0'0,"-4"-30"-5846"0"0,-2 95-5065 0 0,0 1-141 0 0,0 0-122 0 0,0 1 1 0 0,1-1 0 0 0,-1 1-1 0 0,0-1 1 0 0,0 0 0 0 0,0 1 0 0 0,0-1-1 0 0,0 0 1 0 0,0 1 0 0 0,0-1-1 0 0,0 0 1 0 0,0 1 0 0 0,0-1-1 0 0,-1 1 1 0 0,1-1 0 0 0,0 0-1 0 0,0 1 1 0 0,-1-1 0 0 0,1 1-1 0 0,0-1 1 0 0,-1 0 0 0 0,1 1-1 0 0,0-1 1 0 0,-1 1 0 0 0,1-1-1 0 0,-1 1 1 0 0,1 0 0 0 0,-1-1-1 0 0,1 1 1 0 0,-1-1 0 0 0,1 1-1 0 0,-1 0 1 0 0,1 0 0 0 0,-1-1-1 0 0,-1 1 1 0 0,-7 1 66 0 0,0 2 1 0 0,0-1-1 0 0,0 1 0 0 0,0 1 0 0 0,0-1 1 0 0,1 1-1 0 0,-1 1 0 0 0,1 0 1 0 0,0 0-1 0 0,1 1 0 0 0,-1-1 1 0 0,1 2-1 0 0,-8 7 0 0 0,-3 6 120 0 0,0 0 1 0 0,1 1-1 0 0,-23 35 0 0 0,33-44-154 0 0,0 0 0 0 0,1 0-1 0 0,0 1 1 0 0,1 0 0 0 0,1 0 0 0 0,0 1 0 0 0,0-1 0 0 0,1 1-1 0 0,1 0 1 0 0,1 0 0 0 0,-1 21 0 0 0,3-26-55 0 0,-1 0 0 0 0,2 0 0 0 0,-1 0 0 0 0,1 0 0 0 0,1-1 0 0 0,0 1 0 0 0,0 0 0 0 0,0-1 0 0 0,1 0 0 0 0,0 0 1 0 0,1 0-1 0 0,0 0 0 0 0,0-1 0 0 0,1 0 0 0 0,0 0 0 0 0,0 0 0 0 0,0-1 0 0 0,13 10 0 0 0,-13-12-50 0 0,-1 0 0 0 0,1 0 0 0 0,1-1 0 0 0,-1 1 0 0 0,0-1 0 0 0,1-1 0 0 0,-1 1 0 0 0,1-1 0 0 0,0 0 0 0 0,0-1 0 0 0,0 1 0 0 0,0-2 0 0 0,0 1 0 0 0,0-1 0 0 0,0 0 0 0 0,0 0 0 0 0,9-2 0 0 0,-11 1 25 0 0,1 0 0 0 0,-1-1 0 0 0,0 0-1 0 0,-1 0 1 0 0,1 0 0 0 0,0 0-1 0 0,-1-1 1 0 0,1 0 0 0 0,-1 0 0 0 0,0 0-1 0 0,0-1 1 0 0,0 1 0 0 0,0-1 0 0 0,0 0-1 0 0,-1 0 1 0 0,0 0 0 0 0,0 0-1 0 0,0-1 1 0 0,0 1 0 0 0,-1-1 0 0 0,0 0-1 0 0,0 0 1 0 0,2-6 0 0 0,-1 3 43 0 0,-1-1 0 0 0,-1 1 1 0 0,1 0-1 0 0,-1-1 0 0 0,-1 1 1 0 0,0-1-1 0 0,0 1 0 0 0,-2-17 0 0 0,-3 4 417 0 0,-14-43 0 0 0,11 42-273 0 0,2 1 0 0 0,-5-28 0 0 0,10 43-206 0 0,1 1-1 0 0,0 0 1 0 0,1 0-1 0 0,0-1 1 0 0,-1 1 0 0 0,1 0-1 0 0,1 0 1 0 0,-1 0-1 0 0,1 0 1 0 0,0 0 0 0 0,0 0-1 0 0,1 1 1 0 0,-1-1 0 0 0,1 1-1 0 0,0-1 1 0 0,0 1-1 0 0,1 0 1 0 0,-1 0 0 0 0,1 1-1 0 0,0-1 1 0 0,0 1-1 0 0,5-4 1 0 0,11-8-169 0 0,1 1 0 0 0,1 1-1 0 0,27-13 1 0 0,-44 24 204 0 0,17-10 112 0 0,0 2 0 0 0,1 1 0 0 0,32-9 0 0 0,-53 17-40 0 0,0 1-44 0 0,0 1 0 0 0,0-1 0 0 0,0 1 0 0 0,0-1 0 0 0,0 1 1 0 0,-1 0-1 0 0,1 0 0 0 0,0-1 0 0 0,0 1 0 0 0,-1 0 0 0 0,1 1 1 0 0,0-1-1 0 0,-1 0 0 0 0,0 0 0 0 0,1 1 0 0 0,-1-1 0 0 0,0 1 1 0 0,1-1-1 0 0,-1 1 0 0 0,0-1 0 0 0,0 1 0 0 0,0 0 0 0 0,0 0 1 0 0,-1-1-1 0 0,1 1 0 0 0,0 0 0 0 0,0 3 0 0 0,2 9 60 0 0,0-1 0 0 0,3 27 1 0 0,-4-23-43 0 0,11 153 132 0 0,-4-35-91 0 0,6 3-12 0 0,10 89 83 0 0,-11-75 148 0 0,-14-147-265 0 0,2 9-75 0 0,1-12-18 0 0,1-9 3 0 0,-2-1 22 0 0,0 1-1 0 0,-1-1 1 0 0,1 1-1 0 0,-1-1 1 0 0,-1 0-1 0 0,0 1 1 0 0,-1-15 0 0 0,0-7 37 0 0,43-435 3770 0 0,10 158-2638 0 0,-49 288-1215 0 0,2 0 1 0 0,10-29-1 0 0,-14 42 16 0 0,1 1 0 0 0,0 0 0 0 0,0 0 0 0 0,0 0 0 0 0,1 1 0 0 0,-1-1 0 0 0,1 0 0 0 0,0 1-1 0 0,0-1 1 0 0,0 1 0 0 0,0 0 0 0 0,1 0 0 0 0,-1 1 0 0 0,1-1 0 0 0,0 1 0 0 0,4-3 0 0 0,-5 4 16 0 0,0 1 0 0 0,0-1 0 0 0,0 1 0 0 0,0 0 0 0 0,0-1 1 0 0,0 2-1 0 0,0-1 0 0 0,0 0 0 0 0,0 0 0 0 0,0 1 0 0 0,0 0 0 0 0,0 0 0 0 0,0 0 0 0 0,0 0 0 0 0,0 0 0 0 0,0 0 1 0 0,4 4-1 0 0,2 0-64 0 0,0 1 0 0 0,-1 0 0 0 0,13 12 0 0 0,-2 0-19 0 0,-1 1 0 0 0,-1 0 0 0 0,-1 1-1 0 0,-1 1 1 0 0,15 26 0 0 0,-25-37 61 0 0,-1-1 1 0 0,0 0-1 0 0,0 1 0 0 0,-1 0 0 0 0,-1 0 0 0 0,4 20 0 0 0,-6-24 4 0 0,1 0-1 0 0,-1 0 1 0 0,-1 1-1 0 0,1-1 1 0 0,-1 0-1 0 0,0 0 0 0 0,-1 0 1 0 0,1 0-1 0 0,-1 0 1 0 0,0 0-1 0 0,-1-1 1 0 0,-4 10-1 0 0,2-8-141 0 0,-1 0 1 0 0,0 0-1 0 0,0-1 1 0 0,0 0-1 0 0,-1 0 1 0 0,0 0-1 0 0,0-1 1 0 0,0 0-1 0 0,-1 0 1 0 0,0 0-1 0 0,0-1 0 0 0,0-1 1 0 0,-14 5-1 0 0,-11 3-3907 0 0,-69 11 0 0 0,94-21 2883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07.8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8 199 272 0 0,'-8'-21'10409'0'0,"9"19"-10050"0"0,0 0-106 0 0,0 0-1 0 0,1 1 0 0 0,-1-1 1 0 0,0 0-1 0 0,1 0 0 0 0,0 1 1 0 0,-1-1-1 0 0,1 1 0 0 0,0 0 1 0 0,0-1-1 0 0,2 0 1 0 0,9-5-366 0 0,1 0 0 0 0,24-7 0 0 0,-31 12 801 0 0,224-65-477 0 0,-126 40-2600 0 0,-4-4-4644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25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71 333 2076 0 0,'39'-15'8843'0'0,"20"-11"-6105"0"0,-27 11-2087 0 0,-14 7-420 0 0,0-2 1 0 0,-1 0-1 0 0,0 0 1 0 0,-1-2-1 0 0,0 0 0 0 0,15-15 1 0 0,-20 15 621 0 0,0 0 1 0 0,-1 0-1 0 0,0-1 1 0 0,12-22-1 0 0,-20 33-835 0 0,-1 0 1 0 0,0 0-1 0 0,0-1 0 0 0,0 1 0 0 0,0 0 0 0 0,0 0 0 0 0,0-1 1 0 0,-1 1-1 0 0,1 0 0 0 0,-1-1 0 0 0,1 1 0 0 0,-1 0 1 0 0,0-1-1 0 0,0 1 0 0 0,0-1 0 0 0,0 1 0 0 0,-1-1 1 0 0,1 1-1 0 0,0 0 0 0 0,-1-1 0 0 0,0 1 0 0 0,0 0 0 0 0,0-1 1 0 0,0 1-1 0 0,0 0 0 0 0,0 0 0 0 0,0 0 0 0 0,-1 0 1 0 0,1 0-1 0 0,-1 0 0 0 0,1 0 0 0 0,-1 1 0 0 0,0-1 0 0 0,0 0 1 0 0,0 1-1 0 0,0 0 0 0 0,0-1 0 0 0,0 1 0 0 0,0 0 1 0 0,0 0-1 0 0,-3-1 0 0 0,-3-1 37 0 0,0 0-1 0 0,0 0 1 0 0,0 1 0 0 0,-1 0-1 0 0,1 0 1 0 0,-1 1 0 0 0,1 0 0 0 0,-1 1-1 0 0,0 0 1 0 0,-12 1 0 0 0,5 1-41 0 0,1 1 0 0 0,-1 1 0 0 0,1 1 0 0 0,-1 0 0 0 0,1 1 0 0 0,1 0 0 0 0,-1 1 0 0 0,1 1 0 0 0,1 0 0 0 0,-1 1 0 0 0,-17 16 0 0 0,24-19-5 0 0,1 0-1 0 0,0 1 0 0 0,0 0 0 0 0,0 0 0 0 0,1 1 1 0 0,0-1-1 0 0,1 1 0 0 0,-1 0 0 0 0,1 0 0 0 0,1 1 1 0 0,0-1-1 0 0,0 1 0 0 0,1 0 0 0 0,0 0 1 0 0,0 0-1 0 0,1 0 0 0 0,0 0 0 0 0,1 0 0 0 0,0 0 1 0 0,0 0-1 0 0,3 15 0 0 0,0-9 14 0 0,0-1-1 0 0,1 1 1 0 0,0-1-1 0 0,1 0 1 0 0,1-1 0 0 0,0 1-1 0 0,1-1 1 0 0,0 0-1 0 0,1-1 1 0 0,1 0 0 0 0,0 0-1 0 0,1-1 1 0 0,10 11-1 0 0,-11-14-224 0 0,1 0-1 0 0,0-1 0 0 0,0 0 1 0 0,0-1-1 0 0,1 0 0 0 0,0 0 1 0 0,0-1-1 0 0,0-1 0 0 0,1 0 1 0 0,-1 0-1 0 0,1-1 0 0 0,0-1 0 0 0,0 0 1 0 0,0 0-1 0 0,0-2 0 0 0,15 1 1 0 0,-13-2-694 0 0,0-1 1 0 0,0 0 0 0 0,0 0-1 0 0,25-9 1 0 0,-30 7-588 0 0,1 0 0 0 0,-1 0-1 0 0,0-1 1 0 0,11-7 0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26.4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467 10 2896 0 0,'-20'-9'4568'0'0,"18"9"-4112"0"0,0-1 1 0 0,0 1 0 0 0,0 0 0 0 0,-4 0-1 0 0,2 1-130 0 0,-1 0 1 0 0,0 0-1 0 0,1 0 0 0 0,-1 0 0 0 0,1 1 0 0 0,-6 2 1 0 0,-4 3 194 0 0,0 1 1 0 0,-23 18-1 0 0,35-24-323 0 0,-19 15 214 0 0,1 1 0 0 0,1 1 0 0 0,1 1 0 0 0,0 1 0 0 0,2 0-1 0 0,-28 47 1 0 0,16-17-85 0 0,3 2-1 0 0,-23 65 1 0 0,31-66-233 0 0,2 0 0 0 0,2 1 1 0 0,3 1-1 0 0,2 0 1 0 0,3 0-1 0 0,2 0 0 0 0,5 86 1 0 0,3-90-4 0 0,2 0-1 0 0,2-1 1 0 0,2 0-1 0 0,2-1 1 0 0,2 0 0 0 0,3-1-1 0 0,1-1 1 0 0,36 62-1 0 0,-41-86-152 0 0,1 1 0 0 0,0-2 0 0 0,2 0 0 0 0,0-1 0 0 0,27 23 0 0 0,-31-33-637 0 0,0 0-1 0 0,0 0 1 0 0,29 14 0 0 0,-32-19-426 0 0,1 0 1 0 0,0-1-1 0 0,0-1 0 0 0,0 0 0 0 0,0 0 1 0 0,15 1-1 0 0,1-2-4655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26.9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374 55 1168 0 0,'-9'-16'5484'0'0,"6"13"-5145"0"0,1 0 0 0 0,-1 0 1 0 0,0 0-1 0 0,0 1 0 0 0,0-1 0 0 0,0 1 1 0 0,0-1-1 0 0,0 1 0 0 0,-1 0 0 0 0,1 0 1 0 0,-1 0-1 0 0,0 1 0 0 0,1 0 0 0 0,-1-1 1 0 0,0 1-1 0 0,-7-1 0 0 0,-2 1-180 0 0,1 1-1 0 0,0 0 0 0 0,-1 1 1 0 0,1 0-1 0 0,0 0 0 0 0,0 2 1 0 0,0 0-1 0 0,0 0 0 0 0,-16 7 1 0 0,20-7-138 0 0,1 0 0 0 0,0 0 0 0 0,0 1 0 0 0,0 0 0 0 0,0 0 0 0 0,0 1 0 0 0,1 0 1 0 0,0 0-1 0 0,0 1 0 0 0,1-1 0 0 0,-1 1 0 0 0,1 0 0 0 0,0 1 0 0 0,1-1 0 0 0,0 1 0 0 0,-5 9 0 0 0,8-11-61 0 0,-1 1 0 0 0,1 0-1 0 0,0 0 1 0 0,1 0 0 0 0,-1 0-1 0 0,1 0 1 0 0,1 0 0 0 0,-1 0-1 0 0,1-1 1 0 0,0 1 0 0 0,0 0 0 0 0,0 0-1 0 0,1 0 1 0 0,0-1 0 0 0,0 1-1 0 0,1-1 1 0 0,-1 0 0 0 0,1 1-1 0 0,7 8 1 0 0,7 9-347 0 0,1 0-1 0 0,37 36 1 0 0,-40-44 273 0 0,101 86-458 0 0,-81-74 513 0 0,-2 2-1 0 0,42 45 1 0 0,-71-69 113 0 0,0 0 1 0 0,0 1-1 0 0,0-1 1 0 0,-1 1-1 0 0,0-1 1 0 0,0 1-1 0 0,0 0 0 0 0,0 0 1 0 0,-1 1-1 0 0,0-1 1 0 0,-1 0-1 0 0,2 11 1 0 0,-3-13-1 0 0,0 1 0 0 0,0-1 0 0 0,-1 0 1 0 0,1 0-1 0 0,-1 1 0 0 0,0-1 0 0 0,-1 0 0 0 0,1 0 1 0 0,0 0-1 0 0,-1 0 0 0 0,0 0 0 0 0,0-1 0 0 0,-1 1 1 0 0,1 0-1 0 0,0-1 0 0 0,-1 0 0 0 0,0 1 1 0 0,0-1-1 0 0,0 0 0 0 0,-4 2 0 0 0,-7 6 118 0 0,0-1 0 0 0,-1-1 0 0 0,0 0-1 0 0,-1-1 1 0 0,1-1 0 0 0,-2 0 0 0 0,1-1 0 0 0,-21 4-1 0 0,6-3 20 0 0,0-1-1 0 0,0-2 0 0 0,-54 1 0 0 0,74-5-484 0 0,-4 0 99 0 0,-1 0 0 0 0,-19-3-1 0 0,4-7-2157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27.7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1 167 2992 0 0,'8'-9'5932'0'0,"9"-12"-2209"0"0,-10 16-3118 0 0,-4 2-431 0 0,1 0 1 0 0,-1 0-1 0 0,1 1 0 0 0,-1-1 0 0 0,1 1 0 0 0,0 0 1 0 0,0 0-1 0 0,0 0 0 0 0,0 0 0 0 0,1 1 1 0 0,-1 0-1 0 0,0 0 0 0 0,1 0 0 0 0,5 0 0 0 0,-8 1-169 0 0,-1 0-1 0 0,1 1 1 0 0,-1-1-1 0 0,0 1 1 0 0,1 0-1 0 0,-1-1 0 0 0,1 1 1 0 0,-1 0-1 0 0,0 0 1 0 0,0 0-1 0 0,0 0 0 0 0,1 0 1 0 0,-1 0-1 0 0,0 0 1 0 0,0 1-1 0 0,0-1 1 0 0,-1 0-1 0 0,1 0 0 0 0,0 1 1 0 0,1 1-1 0 0,11 27-39 0 0,8 51-470 0 0,-4 1 0 0 0,7 85 0 0 0,-23-162 506 0 0,2 22 72 0 0,-2-14 302 0 0,-1-35-52 0 0,1 5-14 0 0,1 1 0 0 0,0-1 0 0 0,1 1 1 0 0,0 0-1 0 0,1 0 0 0 0,1 0 0 0 0,1 0 0 0 0,9-17 0 0 0,-3 10-95 0 0,1 0 0 0 0,0 2-1 0 0,2-1 1 0 0,25-27-1 0 0,-34 43-256 0 0,1-1-1 0 0,-1 1 1 0 0,1 0-1 0 0,1 0 0 0 0,-1 1 1 0 0,1-1-1 0 0,0 2 1 0 0,0-1-1 0 0,0 1 1 0 0,1 1-1 0 0,0 0 0 0 0,-1 0 1 0 0,1 0-1 0 0,10-1 1 0 0,-13 4-37 0 0,0-1 0 0 0,0 1 0 0 0,0 0 1 0 0,0 1-1 0 0,0-1 0 0 0,0 1 0 0 0,0 0 1 0 0,0 1-1 0 0,0-1 0 0 0,0 1 0 0 0,0 0 1 0 0,0 1-1 0 0,-1 0 0 0 0,1 0 0 0 0,-1 0 1 0 0,0 0-1 0 0,0 1 0 0 0,0 0 0 0 0,-1 0 1 0 0,1 0-1 0 0,6 8 0 0 0,-1 1 9 0 0,-1 0 1 0 0,-1 1-1 0 0,0 0 0 0 0,0 0 0 0 0,-2 1 0 0 0,0 0 1 0 0,0 0-1 0 0,-1 1 0 0 0,5 30 0 0 0,-4-7 741 0 0,-6-37-568 0 0,2-34-26 0 0,3 13-3 0 0,1 0 1 0 0,0 1 0 0 0,1 0 0 0 0,2 0 0 0 0,-1 1 0 0 0,14-18 0 0 0,0 2 187 0 0,1 2-1 0 0,28-29 1 0 0,-40 48-217 0 0,0 1 0 0 0,0 1 0 0 0,1 0-1 0 0,1 0 1 0 0,0 1 0 0 0,0 1 0 0 0,21-10 0 0 0,-29 15-37 0 0,0 1 1 0 0,1 0-1 0 0,-1 0 0 0 0,1 1 1 0 0,0-1-1 0 0,-1 1 0 0 0,1 1 1 0 0,0-1-1 0 0,0 1 1 0 0,0 0-1 0 0,0 0 0 0 0,-1 0 1 0 0,1 1-1 0 0,0 0 1 0 0,0 0-1 0 0,-1 1 0 0 0,1 0 1 0 0,-1 0-1 0 0,1 0 0 0 0,-1 0 1 0 0,0 1-1 0 0,0 0 1 0 0,5 3-1 0 0,-1 2-15 0 0,0 0-1 0 0,0 0 1 0 0,-1 1 0 0 0,0 0-1 0 0,-1 0 1 0 0,0 1 0 0 0,12 20-1 0 0,-2 4-420 0 0,14 43-1 0 0,-19-45-2361 0 0,29 55-1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28.2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369 263 1772 0 0,'0'0'1502'0'0,"4"-38"3853"0"0,17-9-5003 0 0,-15 38-83 0 0,-2-1 1 0 0,1 1-1 0 0,-1-1 0 0 0,-1 0 1 0 0,1 0-1 0 0,-2 0 0 0 0,0 0 1 0 0,0 0-1 0 0,0-1 0 0 0,-1-18 1 0 0,-1 27-175 0 0,-1 0 0 0 0,0-1 0 0 0,1 1-1 0 0,-1 0 1 0 0,0 0 0 0 0,0-1 0 0 0,0 1 0 0 0,0 0 0 0 0,-1 0 0 0 0,1 0 0 0 0,0 0 0 0 0,-1 0 0 0 0,0 1 0 0 0,1-1 0 0 0,-1 0-1 0 0,0 1 1 0 0,0-1 0 0 0,0 1 0 0 0,0 0 0 0 0,0-1 0 0 0,0 1 0 0 0,0 0 0 0 0,0 0 0 0 0,-1 1 0 0 0,1-1 0 0 0,0 0 0 0 0,-5 0-1 0 0,-1 0 44 0 0,0-1-1 0 0,0 2 1 0 0,-1-1-1 0 0,1 1 1 0 0,0 1-1 0 0,-12 1 0 0 0,0 2 39 0 0,1 1-1 0 0,-1 1 1 0 0,2 0-1 0 0,-1 2 1 0 0,1 0-1 0 0,0 1 1 0 0,-26 17-1 0 0,32-18-139 0 0,1 1 0 0 0,-1 0 1 0 0,2 0-1 0 0,-1 1 0 0 0,1 0 0 0 0,1 1 0 0 0,0 0 0 0 0,0 0 0 0 0,1 1 1 0 0,1 0-1 0 0,-9 18 0 0 0,14-24-60 0 0,-1 0 0 0 0,2 1 0 0 0,-1-1 0 0 0,1 1 0 0 0,0-1 0 0 0,0 1 1 0 0,1 0-1 0 0,-1-1 0 0 0,2 1 0 0 0,-1 0 0 0 0,1-1 0 0 0,0 1 0 0 0,0 0 0 0 0,1-1 0 0 0,-1 0 0 0 0,2 1 0 0 0,-1-1 0 0 0,1 0 1 0 0,4 8-1 0 0,-4-10-15 0 0,0 0 0 0 0,0 0 0 0 0,0 0 1 0 0,1 0-1 0 0,-1 0 0 0 0,1-1 0 0 0,0 0 1 0 0,0 0-1 0 0,0 0 0 0 0,1 0 0 0 0,-1-1 0 0 0,1 1 1 0 0,-1-1-1 0 0,1 0 0 0 0,0-1 0 0 0,0 1 1 0 0,0-1-1 0 0,0 0 0 0 0,0 0 0 0 0,0 0 1 0 0,0-1-1 0 0,0 0 0 0 0,0 0 0 0 0,1 0 1 0 0,7-2-1 0 0,-5 1 101 0 0,-1-1 0 0 0,0 0 1 0 0,0 0-1 0 0,0 0 0 0 0,0-1 0 0 0,0 0 1 0 0,0-1-1 0 0,-1 1 0 0 0,1-1 1 0 0,-1-1-1 0 0,0 1 0 0 0,-1-1 0 0 0,1 0 1 0 0,8-10-1 0 0,0-4 415 0 0,0 0 0 0 0,-2-1 1 0 0,14-28-1 0 0,15-23 286 0 0,-40 69-734 0 0,3 4-18 0 0,-1-1 1 0 0,1 0 0 0 0,-1 1-1 0 0,0 0 1 0 0,1 0 0 0 0,-1 0-1 0 0,0 1 1 0 0,0-1 0 0 0,0 1-1 0 0,0-1 1 0 0,-1 1 0 0 0,1 0-1 0 0,3 5 1 0 0,5 4-53 0 0,15 14-256 0 0,1 2-1552 0 0,50 38-1 0 0,-75-64 1498 0 0,0-1-1 0 0,1 0 1 0 0,-1 0-1 0 0,0 0 1 0 0,0 0-1 0 0,1 0 0 0 0,-1 0 1 0 0,0 0-1 0 0,4 0 1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28.6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71 151 2708 0 0,'-1'-21'3875'0'0,"-1"-1"-1"0"0,-7-30 1 0 0,0 5 1581 0 0,9 46-5422 0 0,0 1-1 0 0,0 0 1 0 0,0-1 0 0 0,0 1 0 0 0,0 0-1 0 0,0 0 1 0 0,0-1 0 0 0,0 1-1 0 0,0 0 1 0 0,0-1 0 0 0,0 1 0 0 0,0 0-1 0 0,0 0 1 0 0,0-1 0 0 0,0 1 0 0 0,-1 0-1 0 0,1-1 1 0 0,0 1 0 0 0,0 0 0 0 0,0 0-1 0 0,0-1 1 0 0,-1 1 0 0 0,1 0 0 0 0,0 0-1 0 0,0 0 1 0 0,0-1 0 0 0,-1 1 0 0 0,1 0-1 0 0,0 0 1 0 0,-1 0 0 0 0,1 0-1 0 0,0 0 1 0 0,-1-1 0 0 0,-6 9 290 0 0,-5 16-149 0 0,5 6-309 0 0,0 1-1 0 0,2 0 1 0 0,2 0 0 0 0,1 1 0 0 0,1-1-1 0 0,1 1 1 0 0,9 57 0 0 0,9 3-2055 0 0,37 118 0 0 0,-55-209 2138 0 0,27 74-2442 0 0,-25-70 1453 0 0,1 0 0 0 0,0 0-1 0 0,0 0 1 0 0,14 15-2081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29.0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50 126 1668 0 0,'0'-20'3060'0'0,"-1"-1"-1"0"0,-1 1 0 0 0,0 0 1 0 0,-7-24 1040 0 0,-1 66-3604 0 0,0 32-355 0 0,3 0-1 0 0,2 1 1 0 0,2 0-1 0 0,3 0 0 0 0,2 0 1 0 0,2-1-1 0 0,3 1 0 0 0,17 65 1 0 0,-10-58-158 0 0,-10-38-105 0 0,1 0 0 0 0,1 0 0 0 0,2-1 0 0 0,0 0 1 0 0,1 0-1 0 0,1-1 0 0 0,15 24 0 0 0,-23-44-249 0 0,0 0 0 0 0,0 1 0 0 0,0-1 0 0 0,1 0 0 0 0,-1 0 1 0 0,0 0-1 0 0,1 0 0 0 0,0-1 0 0 0,3 3 0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29.3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42 2868 0 0,'-54'-42'13338'0'0,"76"69"-12046"0"0,50 77-1001 0 0,-5 3 0 0 0,99 214-1 0 0,-155-293-242 0 0,-1 0-1 0 0,-2 1 0 0 0,-1 0 0 0 0,-1 1 1 0 0,-1-1-1 0 0,-2 1 0 0 0,-1 0 0 0 0,-3 47 1 0 0,-3-38 147 0 0,-1 0 0 0 0,-3 0 1 0 0,-1-1-1 0 0,-1 0 0 0 0,-2 0 1 0 0,-18 35-1 0 0,-13 19 33 0 0,-4-3 1 0 0,-4-2-1 0 0,-67 88 0 0 0,77-124-2854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31.2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38 164 464 0 0,'-2'-3'696'0'0,"2"1"-348"0"0,-1 1 0 0 0,0-1 0 0 0,1 0 0 0 0,-1 0 1 0 0,1 1-1 0 0,-1-1 0 0 0,1 0 0 0 0,0 0 0 0 0,0 1 0 0 0,0-1 0 0 0,0 0 0 0 0,0 0 0 0 0,0 0 0 0 0,0 1 0 0 0,0-1 0 0 0,1-2 0 0 0,0-1 292 0 0,-3-30 2675 0 0,-4 8-1977 0 0,-5-24 846 0 0,11 49-1948 0 0,0-6 16 0 0,-2 8-51 0 0,0 9-20 0 0,-5 59-372 0 0,4 1 0 0 0,2 0 0 0 0,4-1 0 0 0,15 98 0 0 0,-11-136-2008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32.4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0 536 0 0,'0'0'7883'0'0,"-7"11"-7020"0"0,-6 54 601 0 0,2 1-1 0 0,3 0 1 0 0,2 131-1 0 0,6-195-1343 0 0,0 11 1154 0 0,0-5-2645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08.2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0 1124 0 0,'-16'5'5023'0'0,"14"-5"-4872"0"0,1 0 0 0 0,0 0 0 0 0,-1 1-1 0 0,1-1 1 0 0,0 1 0 0 0,0-1 0 0 0,-1 1 0 0 0,1-1-1 0 0,0 1 1 0 0,0 0 0 0 0,0 0 0 0 0,0 0-1 0 0,0 0 1 0 0,0-1 0 0 0,0 1 0 0 0,0 0 0 0 0,0 1-1 0 0,0-1 1 0 0,1 0 0 0 0,-1 0 0 0 0,0 0 0 0 0,0 3-1 0 0,0-1 0 0 0,0 1 0 0 0,1 0-1 0 0,0 0 1 0 0,0-1-1 0 0,0 1 1 0 0,0 0 0 0 0,2 7-1 0 0,28 311 1344 0 0,-2-21-1207 0 0,-15-215-263 0 0,0 0 117 0 0,4 123 0 0 0,-17-195 45 0 0,0 1 1 0 0,-1-1-1 0 0,-5 24 1 0 0,4-31 77 0 0,0-1 0 0 0,-1 1 0 0 0,0-1 0 0 0,0 1 0 0 0,0-1 0 0 0,-1 0 0 0 0,0 0 0 0 0,0 0 0 0 0,-9 9-1 0 0,12-15-148 0 0,0 1-1 0 0,0-1 0 0 0,0 1 1 0 0,0 0-1 0 0,0-1 0 0 0,1 1 0 0 0,-1 0 1 0 0,0 0-1 0 0,1-1 0 0 0,-1 1 0 0 0,0 0 1 0 0,1 0-1 0 0,-1 0 0 0 0,1 0 1 0 0,-1 0-1 0 0,1 0 0 0 0,0 0 0 0 0,-1 0 1 0 0,1 0-1 0 0,0 2 0 0 0,22-11 1511 0 0,0-1-1935 0 0,209-64-2928 0 0,-41 15-5746 0 0,-146 42 3656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53.3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613 6 844 0 0,'-7'-5'15896'0'0,"38"8"-15786"0"0,-28-3-71 0 0,0 0-22 0 0,68 3 591 0 0,-67-3-564 0 0,-1 0-4 0 0,10 0-1 0 0,-10 0-4 0 0,15 4 45 0 0,-6-3-58 0 0,-9 0 4 0 0,0-1 14 0 0,12 4 87 0 0,1 0 0 0 0,-1 1 0 0 0,-1 0 1 0 0,1 1-1 0 0,-1 0 0 0 0,0 2 1 0 0,0-1-1 0 0,12 11 0 0 0,-2 2 6 0 0,-18-16-94 0 0,-1 0-1 0 0,0 0 1 0 0,0 1 0 0 0,-1-1 0 0 0,1 1-1 0 0,-1 0 1 0 0,0 0 0 0 0,0 1-1 0 0,4 9 1 0 0,-2-4 14 0 0,-1 1-1 0 0,-1 0 1 0 0,0 0-1 0 0,0 0 0 0 0,-1 0 1 0 0,-1 1-1 0 0,0 0 1 0 0,-1-1-1 0 0,0 1 1 0 0,-1 0-1 0 0,0 0 1 0 0,-4 16-1 0 0,3-20-27 0 0,-1 0-1 0 0,0 0 1 0 0,-1-1-1 0 0,1 1 1 0 0,-2-1-1 0 0,0 1 1 0 0,0-1-1 0 0,0 0 1 0 0,-1-1-1 0 0,0 1 1 0 0,0-1 0 0 0,-1 0-1 0 0,-8 8 1 0 0,11-11-12 0 0,-1-1 0 0 0,0 1 0 0 0,0-1 0 0 0,-1 0 0 0 0,-8 5 0 0 0,2-1-25 0 0,9-6-1 0 0,-38 19 59 0 0,18-10-37 0 0,-3 1 23 0 0,-21 3-29 0 0,44-13 21 0 0,0-1-29 0 0,-6 3 7 0 0,6-3 3 0 0,-29 6-10 0 0,-7 2-15 0 0,35-8-4 0 0,-43 4-91 0 0,8-3 27 0 0,25-1 90 0 0,10 0 9 0 0,-49 0-86 0 0,49 0 54 0 0,-15 1-15 0 0,8 0 22 0 0,-39 6-10 0 0,47-7 12 0 0,-47 7-56 0 0,-4 5-22 0 0,50-12 88 0 0,-15 6-18 0 0,-5 3 24 0 0,2 0 3 0 0,19-8-2 0 0,-14 5 1 0 0,-23 20-12 0 0,8-6 40 0 0,1 2 0 0 0,1 2-1 0 0,-46 46 1 0 0,68-62 17 0 0,0 1-1 0 0,0 0 1 0 0,1 0 0 0 0,0 1-1 0 0,0 0 1 0 0,1 0 0 0 0,1 0-1 0 0,-1 1 1 0 0,2 0 0 0 0,-1-1 0 0 0,2 1-1 0 0,0 0 1 0 0,0 1 0 0 0,0-1-1 0 0,2 0 1 0 0,-1 1 0 0 0,2-1-1 0 0,-1 0 1 0 0,1 0 0 0 0,1 1 0 0 0,0-1-1 0 0,1 0 1 0 0,4 12 0 0 0,-4-16-24 0 0,0-1 0 0 0,0 1 0 0 0,0-1 0 0 0,1 0 0 0 0,0-1 1 0 0,0 1-1 0 0,1 0 0 0 0,-1-1 0 0 0,1 0 0 0 0,7 5 0 0 0,0-1 10 0 0,1 0-1 0 0,0-1 1 0 0,18 9-1 0 0,-19-13-33 0 0,0 1 0 0 0,1-1-1 0 0,-1-1 1 0 0,1 0-1 0 0,22 1 1 0 0,-2 1 0 0 0,-23-3 4 0 0,0 0-1 0 0,-1-1 1 0 0,1 0 0 0 0,16-1 0 0 0,5 0 2 0 0,119 5-171 0 0,-147-5 161 0 0,32 5-45 0 0,-33-4 31 0 0,1-1 27 0 0,49 3-174 0 0,-49-3 122 0 0,15 2-1083 0 0,-8-1 1074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54.5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244 1 556 0 0,'-3'0'973'0'0,"-27"0"4813"0"0,14 2-4132 0 0,-7 4-801 0 0,21-6-528 0 0,-1 1-182 0 0,-21 3 271 0 0,22-3-334 0 0,-14 5 137 0 0,-5 1-110 0 0,19-6-77 0 0,-10 4 338 0 0,-56 7 2563 0 0,65-12-2820 0 0,-16 5-2213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0:55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12 316 0 0,'-9'-11'8008'0'0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16.1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43 756 0 0,'0'0'3779'0'0,"-17"-12"-2129"0"0,-7 14-1628 0 0,22-1-12 0 0,4-2-16 0 0,6-1 3 0 0,-6 2 29 0 0,46-10 215 0 0,-43 8-271 0 0,11-4 1158 0 0,-15 5-1104 0 0,-1 1 0 0 0,0 0 0 0 0,0 0 0 0 0,1 0 0 0 0,-1 0 0 0 0,0 0 0 0 0,0-1 0 0 0,1 1 0 0 0,-1 0 0 0 0,0 0 0 0 0,0 0 0 0 0,0-1 0 0 0,1 1 0 0 0,-1 0 0 0 0,0 0 0 0 0,0 0 0 0 0,0-1 0 0 0,0 1 0 0 0,1 0 0 0 0,-1-1 0 0 0,0 1 0 0 0,0 0 0 0 0,0 0 0 0 0,0-1 0 0 0,0 1 0 0 0,0 0 0 0 0,0 0 0 0 0,0-1 0 0 0,0 1 0 0 0,0 0 0 0 0,0-1 0 0 0,0 1 0 0 0,0 0 0 0 0,0-1 0 0 0,0 1 0 0 0,0 0 0 0 0,0 0 0 0 0,-1-1 0 0 0,1 1 0 0 0,0 0 0 0 0,0 0 0 0 0,0-1 0 0 0,0 1 0 0 0,0 0 0 0 0,-1 0 0 0 0,1-1 0 0 0,0 1 0 0 0,-1 0 0 0 0,-3 0-158 0 0,-16 1-583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17.6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65 145 804 0 0,'-3'0'2381'0'0,"-12"2"-827"0"0,-2 0 1005 0 0,15-2-2567 0 0,-22 0 1790 0 0,20-1-873 0 0,17-2-796 0 0,260-34 1759 0 0,-211 30-1771 0 0,860-55 146 0 0,-159 42-3309 0 0,-672 12 2900 0 0,46-3-97 0 0,-134 11 184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18.6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21 372 0 0,'-3'-11'5044'0'0,"3"11"-4970"0"0,0-1 0 0 0,0 1-1 0 0,0-1 1 0 0,0 1-1 0 0,1-1 1 0 0,-1 1-1 0 0,0-1 1 0 0,0 1-1 0 0,1-1 1 0 0,-1 1 0 0 0,0 0-1 0 0,1-1 1 0 0,-1 1-1 0 0,1-1 1 0 0,-1 1-1 0 0,1 0 1 0 0,-1-1-1 0 0,0 1 1 0 0,1 0 0 0 0,-1-1-1 0 0,1 1 1 0 0,-1 0-1 0 0,1 0 1 0 0,-1 0-1 0 0,2-1 1 0 0,1 14 1141 0 0,-4 39 6 0 0,-1-31-744 0 0,-11 270 1722 0 0,0 2-1593 0 0,33 207 183 0 0,0 93-142 0 0,-30-115-687 0 0,20-294 249 0 0,0-6-135 0 0,-8-162-286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18.9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46 151 700 0 0,'-46'-9'15874'0'0,"55"23"-15260"0"0,162 205 612 0 0,-170-217-1203 0 0,0-1-1 0 0,0 1 1 0 0,0-1-1 0 0,0 0 0 0 0,0 1 1 0 0,1-1-1 0 0,-1 0 1 0 0,0 0-1 0 0,1 0 1 0 0,-1 0-1 0 0,1 0 0 0 0,-1 0 1 0 0,1 0-1 0 0,-1 0 1 0 0,1-1-1 0 0,-1 1 0 0 0,1 0 1 0 0,0-1-1 0 0,0 0 1 0 0,-1 1-1 0 0,1-1 0 0 0,0 0 1 0 0,0 0-1 0 0,-1 0 1 0 0,1 0-1 0 0,0 0 1 0 0,0 0-1 0 0,1-1 0 0 0,1-1-9 0 0,-1 0-1 0 0,1 0 0 0 0,-1-1 0 0 0,0 1 0 0 0,0-1 0 0 0,0 0 1 0 0,0 1-1 0 0,-1-1 0 0 0,1-1 0 0 0,-1 1 0 0 0,4-5 0 0 0,22-35-516 0 0,94-131-3547 0 0,-32 64-3743 0 0,-63 80 3337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19.7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92 25 1452 0 0,'-15'-25'13051'0'0,"30"52"-12775"0"0,1 0 0 0 0,2-1 0 0 0,0-1 0 0 0,33 33 0 0 0,-27-30-190 0 0,-20-24-77 0 0,0 0-1 0 0,0 1 0 0 0,-1-1 0 0 0,1 1 0 0 0,-1-1 0 0 0,0 1 0 0 0,4 8 0 0 0,-7-11 12 0 0,1 0 0 0 0,-1 0 1 0 0,0 0-1 0 0,0-1 1 0 0,1 1-1 0 0,-1 0 0 0 0,0 0 1 0 0,0 0-1 0 0,-1 0 1 0 0,1-1-1 0 0,0 1 0 0 0,-1 0 1 0 0,1 0-1 0 0,-1 0 1 0 0,1-1-1 0 0,-1 1 1 0 0,0 0-1 0 0,0-1 0 0 0,0 1 1 0 0,0-1-1 0 0,0 1 1 0 0,0-1-1 0 0,0 1 0 0 0,0-1 1 0 0,-3 2-1 0 0,-41 42 287 0 0,-71 77-1366 0 0,101-102-1563 0 0,1 0 0 0 0,-19 35-1 0 0,19-29-2918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20.5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44 1428 0 0,'-16'-19'10804'0'0,"24"48"-10726"0"0,-1 1 134 0 0,-2-2-146 0 0,32 199 92 0 0,-26-176-147 0 0,3 1-1 0 0,27 65 1 0 0,-39-112 3 0 0,0 1 0 0 0,1-1 1 0 0,-1 0-1 0 0,1 0 0 0 0,1 0 1 0 0,-1 0-1 0 0,1 0 0 0 0,0-1 1 0 0,0 1-1 0 0,0-1 0 0 0,0 0 1 0 0,1 0-1 0 0,0-1 0 0 0,9 6 0 0 0,-10-7-7 0 0,0-1-1 0 0,0 0 0 0 0,0 0 0 0 0,0 0 1 0 0,0 0-1 0 0,0-1 0 0 0,0 0 0 0 0,1 0 0 0 0,-1 0 1 0 0,0 0-1 0 0,0 0 0 0 0,0-1 0 0 0,0 0 0 0 0,0 0 1 0 0,1 0-1 0 0,-2 0 0 0 0,1-1 0 0 0,0 0 1 0 0,0 1-1 0 0,0-1 0 0 0,5-4 0 0 0,3-3 1 0 0,1-1 0 0 0,-2 0-1 0 0,1-1 1 0 0,-1 0 0 0 0,-1 0 0 0 0,0-1-1 0 0,-1-1 1 0 0,0 0 0 0 0,10-19 0 0 0,3-12 125 0 0,28-75 0 0 0,-39 86 279 0 0,-1 0 0 0 0,10-57 1 0 0,-17 71-168 0 0,-2 0 1 0 0,1 0 0 0 0,-2 0 0 0 0,-1-1 0 0 0,0 1 0 0 0,-5-24 0 0 0,5 42-241 0 0,1 0 0 0 0,0 1 0 0 0,0-1 1 0 0,0 0-1 0 0,-1 1 0 0 0,1-1 0 0 0,-1 0 0 0 0,1 1 0 0 0,0-1 1 0 0,-1 1-1 0 0,1-1 0 0 0,-1 1 0 0 0,1-1 0 0 0,-1 1 0 0 0,1-1 1 0 0,-1 1-1 0 0,1 0 0 0 0,-1-1 0 0 0,0 1 0 0 0,1 0 1 0 0,-1-1-1 0 0,0 1 0 0 0,1 0 0 0 0,-1 0 0 0 0,0-1 0 0 0,1 1 1 0 0,-1 0-1 0 0,0 0 0 0 0,1 0 0 0 0,-1 0 0 0 0,0 0 0 0 0,0 0 1 0 0,1 0-1 0 0,-1 0 0 0 0,0 1 0 0 0,1-1 0 0 0,-1 0 1 0 0,0 0-1 0 0,0 1 0 0 0,-2 0 5 0 0,1-1 0 0 0,0 1-1 0 0,-1 0 1 0 0,1 0 0 0 0,0 1 0 0 0,0-1 0 0 0,0 0-1 0 0,0 1 1 0 0,0-1 0 0 0,-2 3 0 0 0,0 2-15 0 0,1-1 1 0 0,-1 1-1 0 0,1 0 1 0 0,1 0-1 0 0,-1 0 1 0 0,1 1-1 0 0,0-1 1 0 0,1 1-1 0 0,-1-1 1 0 0,1 1-1 0 0,1-1 0 0 0,-1 1 1 0 0,1 0-1 0 0,0-1 1 0 0,0 1-1 0 0,1-1 1 0 0,0 1-1 0 0,0 0 1 0 0,1-1-1 0 0,0 0 1 0 0,0 1-1 0 0,0-1 1 0 0,1 0-1 0 0,0 0 1 0 0,0 0-1 0 0,5 6 1 0 0,-4-5-76 0 0,0-1 1 0 0,0 0 0 0 0,0 0-1 0 0,1 0 1 0 0,0 0 0 0 0,0-1 0 0 0,1 0-1 0 0,-1 0 1 0 0,1-1 0 0 0,0 1 0 0 0,0-1-1 0 0,1 0 1 0 0,-1-1 0 0 0,1 0 0 0 0,0 0-1 0 0,0 0 1 0 0,0-1 0 0 0,0 0 0 0 0,0 0-1 0 0,1-1 1 0 0,-1 0 0 0 0,0 0 0 0 0,11-1-1 0 0,-3-1-539 0 0,-1-2 0 0 0,0 0-1 0 0,0-1 1 0 0,20-8 0 0 0,22-17-5523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20.9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0 104 0 0,'-6'23'6207'0'0,"6"14"-22"0"0,-8 39-4420 0 0,5-59-1655 0 0,0 0 0 0 0,2 1 0 0 0,0-1 0 0 0,2 21 0 0 0,0-26-95 0 0,-1-4-207 0 0,1 1-1 0 0,0-1 1 0 0,0 1 0 0 0,1-1 0 0 0,0 0 0 0 0,0 0-1 0 0,1 0 1 0 0,0 0 0 0 0,8 14 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08.5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235 101 1484 0 0,'-16'-36'6747'0'0,"13"27"-5228"0"0,-1 1 0 0 0,0-1 0 0 0,0 1-1 0 0,-1 0 1 0 0,0 1 0 0 0,-6-9 0 0 0,11 41-852 0 0,6 159-240 0 0,-8 0 0 0 0,-8 0 0 0 0,-52 282 0 0 0,-11-117-1080 0 0,34-200-3577 0 0,38-146 3644 0 0,0 0-58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21.2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62 121 120 0 0,'-8'-18'2668'0'0,"3"1"-748"0"0,-3 5-451 0 0,2-1-257 0 0,2 3-308 0 0,-2 1-216 0 0,2 0 264 0 0,-5-5-460 0 0,5 4-440 0 0,-4 1-1608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21.7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27 2116 0 0,'15'-26'10340'0'0,"-14"31"-10164"0"0,1 1-1 0 0,-1 0 0 0 0,0 0 0 0 0,0 0 1 0 0,0 0-1 0 0,-1 0 0 0 0,0 0 0 0 0,0 0 1 0 0,-1 0-1 0 0,-2 9 0 0 0,1 11 68 0 0,0 34 34 0 0,-2 206 438 0 0,6-223-649 0 0,2 0 0 0 0,2 0 0 0 0,2 0 0 0 0,15 46 0 0 0,-20-80-160 0 0,0-1 1 0 0,0 0 0 0 0,1-1-1 0 0,0 1 1 0 0,1 0-1 0 0,-1-1 1 0 0,1 0 0 0 0,1 0-1 0 0,11 11 1 0 0,-13-14-247 0 0,1-1 0 0 0,-1 0-1 0 0,1 0 1 0 0,0 0 0 0 0,-1 0 0 0 0,1-1 0 0 0,6 3-1 0 0,-6-4-328 0 0,-1 0-1 0 0,1 0 1 0 0,0 0-1 0 0,0 0 1 0 0,-1-1-1 0 0,1 1 0 0 0,0-1 1 0 0,9-2-1 0 0,5-1-3193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22.1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87 148 468 0 0,'-13'-3'2161'0'0,"2"1"-333"0"0,1 0 0 0 0,1-1 0 0 0,-1 0 1 0 0,-16-8-1 0 0,26 11-1782 0 0,-1-1 0 0 0,1 1 0 0 0,-1 0 0 0 0,1 0 0 0 0,-1-1 0 0 0,1 1 0 0 0,-1 0 0 0 0,1-1 1 0 0,0 1-1 0 0,-1 0 0 0 0,1-1 0 0 0,0 1 0 0 0,-1-1 0 0 0,1 1 0 0 0,0-1 0 0 0,0 1 0 0 0,-1 0 0 0 0,1-1 0 0 0,0 1 1 0 0,0-1-1 0 0,0 1 0 0 0,0-1 0 0 0,-1 1 0 0 0,1-1 0 0 0,0 1 0 0 0,0-1 0 0 0,0 1 0 0 0,0-1 0 0 0,0 1 0 0 0,0-1 1 0 0,1 0-1 0 0,11-12 494 0 0,23-2-194 0 0,43-3-1812 0 0,130-14 1 0 0,-38 9-4238 0 0,-121 14 2610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35.9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2968 1 764 0 0,'0'0'6816'0'0,"32"13"-2215"0"0,-36-11-4549 0 0,1 1 0 0 0,-1-1 0 0 0,1-1 0 0 0,-1 1 0 0 0,0 0 0 0 0,1-1 0 0 0,-1 0 0 0 0,0 0 0 0 0,0 0 0 0 0,-5 0-1 0 0,-14 5-12 0 0,21-6-24 0 0,-41 11 22 0 0,19-5 10 0 0,21-5-27 0 0,0-1-26 0 0,-10 1-19 0 0,10 0 44 0 0,-13 3-4 0 0,-91 18-20 0 0,-114 9 1 0 0,82-13 43 0 0,-359 26-98 0 0,-19-49 52 0 0,500 4 5 0 0,-367 0 98 0 0,228-4 136 0 0,1 7-1 0 0,-164 24 0 0 0,72 9 311 0 0,241-34-549 0 0,0 0 1 0 0,0 0 0 0 0,0 1-1 0 0,1 0 1 0 0,-1 0 0 0 0,0 0-1 0 0,-5 3 1 0 0,2 0-81 0 0,7-4 5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36.4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443 80 1288 0 0,'10'-30'5439'0'0,"-5"16"-3819"0"0,-4 12-1304 0 0,0 0-1 0 0,0-1 0 0 0,0 1 0 0 0,0-1 0 0 0,-1 1 0 0 0,1-1 1 0 0,-1 1-1 0 0,0-1 0 0 0,1 1 0 0 0,-1-1 0 0 0,0 0 0 0 0,-1-2 0 0 0,-17 8-191 0 0,11-1-95 0 0,0 1-1 0 0,-1 0 1 0 0,1 0-1 0 0,0 1 1 0 0,1 0-1 0 0,-1 0 1 0 0,-9 8-1 0 0,0-1 4 0 0,-127 72 215 0 0,81-49 87 0 0,-65 46 1 0 0,125-78-318 0 0,0-1-1 0 0,0 0 1 0 0,0 1-1 0 0,0-1 1 0 0,0 1 0 0 0,0 0-1 0 0,0 0 1 0 0,0-1 0 0 0,1 1-1 0 0,-1 0 1 0 0,0 1 0 0 0,1-1-1 0 0,0 0 1 0 0,0 0 0 0 0,0 1-1 0 0,0-1 1 0 0,0 0-1 0 0,0 1 1 0 0,0-1 0 0 0,1 1-1 0 0,-1 3 1 0 0,2-3 1 0 0,0-1-1 0 0,0 0 1 0 0,0 1 0 0 0,0-1 0 0 0,0 0-1 0 0,1 0 1 0 0,-1 0 0 0 0,1 0 0 0 0,0 0-1 0 0,0 0 1 0 0,-1-1 0 0 0,1 1-1 0 0,0-1 1 0 0,0 1 0 0 0,0-1 0 0 0,1 1-1 0 0,-1-1 1 0 0,0 0 0 0 0,1 0 0 0 0,2 1-1 0 0,3 2 42 0 0,103 52 115 0 0,-72-38-790 0 0,-1 2 0 0 0,0 2 0 0 0,-2 1 0 0 0,48 39 1 0 0,-43-34-5068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37.0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62 684 0 0,'-2'-43'7237'0'0,"0"25"-5166"0"0,-2 43-1072 0 0,1 0-708 0 0,-31 274 1268 0 0,33-286-1523 0 0,-4 254 319 0 0,8-211-227 0 0,3 0-1 0 0,23 97 1 0 0,-25-138-89 0 0,1 1-1 0 0,0-1 0 0 0,1-1 1 0 0,1 1-1 0 0,0-1 0 0 0,1 0 1 0 0,1-1-1 0 0,0 1 1 0 0,16 16-1 0 0,-20-25-211 0 0,0 0 0 0 0,0-1 0 0 0,1 1 0 0 0,0-1 0 0 0,0 0 0 0 0,0-1 0 0 0,0 1 0 0 0,1-1 0 0 0,13 4 0 0 0,-14-5-311 0 0,1-1 0 0 0,-1 0 1 0 0,0 0-1 0 0,1-1 0 0 0,-1 0 0 0 0,1 0 0 0 0,-1 0 0 0 0,0-1 1 0 0,1 0-1 0 0,-1 0 0 0 0,0-1 0 0 0,10-3 0 0 0,4-4-3091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37.4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67 179 2700 0 0,'-8'-2'720'0'0,"-27"-5"3136"0"0,33 7-3692 0 0,1-1-1 0 0,-1 1 1 0 0,1-1-1 0 0,0 1 1 0 0,-1-1 0 0 0,1 0-1 0 0,0 0 1 0 0,0 1 0 0 0,-1-1-1 0 0,1 0 1 0 0,0 0 0 0 0,0 0-1 0 0,0 0 1 0 0,0 0 0 0 0,0 0-1 0 0,0-1 1 0 0,0 1 0 0 0,1 0-1 0 0,-2-2 1 0 0,2 2-111 0 0,0 0 0 0 0,0 1 0 0 0,0-1-1 0 0,0 0 1 0 0,1 0 0 0 0,-1 0 0 0 0,0 1 0 0 0,0-1 0 0 0,1 0 0 0 0,-1 0-1 0 0,0 1 1 0 0,1-1 0 0 0,-1 0 0 0 0,1 1 0 0 0,-1-1 0 0 0,1 0 0 0 0,-1 1-1 0 0,1-1 1 0 0,-1 1 0 0 0,1-1 0 0 0,0 1 0 0 0,-1-1 0 0 0,2 0 0 0 0,17-11 450 0 0,-17 11-400 0 0,29-13 90 0 0,1 1 0 0 0,1 1 0 0 0,-1 2 0 0 0,52-9 0 0 0,24-2-1494 0 0,11-2-4400 0 0,-83 15 1718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41.5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0 301 564 0 0,'1'-9'913'0'0,"-1"0"0"0"0,1 0 1 0 0,1 0-1 0 0,0 0 0 0 0,0 1 0 0 0,0-1 0 0 0,1 1 1 0 0,0-1-1 0 0,8-12 0 0 0,-8 16-747 0 0,0 0-1 0 0,0 0 1 0 0,1 0 0 0 0,-1 0 0 0 0,1 1 0 0 0,1-1-1 0 0,-1 1 1 0 0,1 0 0 0 0,-1 1 0 0 0,1-1-1 0 0,0 1 1 0 0,0 0 0 0 0,1 0 0 0 0,9-4-1 0 0,-13 6-79 0 0,18 4 88 0 0,-19-2-157 0 0,1-1 0 0 0,0 1 0 0 0,0 0 0 0 0,-1-1 0 0 0,1 1 0 0 0,-1 0 0 0 0,1 0 0 0 0,-1 0-1 0 0,1 0 1 0 0,-1 1 0 0 0,0-1 0 0 0,1 0 0 0 0,-1 1 0 0 0,0-1 0 0 0,0 1 0 0 0,0-1-1 0 0,0 1 1 0 0,1 1 0 0 0,14 34 184 0 0,-13-28-152 0 0,30 81 284 0 0,-18-45-187 0 0,2 0 0 0 0,33 59 0 0 0,-44-92-118 0 0,1-1 1 0 0,1 0 0 0 0,0-1 0 0 0,0 1 0 0 0,1-1-1 0 0,0-1 1 0 0,1 0 0 0 0,0 0 0 0 0,0-1 0 0 0,1 0-1 0 0,0-1 1 0 0,1 0 0 0 0,16 7 0 0 0,-20-11-21 0 0,-1 0 1 0 0,1-1 0 0 0,0 1 0 0 0,0-2 0 0 0,0 1-1 0 0,0-1 1 0 0,0-1 0 0 0,0 1 0 0 0,1-1 0 0 0,-1-1-1 0 0,0 1 1 0 0,0-2 0 0 0,0 1 0 0 0,0-1-1 0 0,0 0 1 0 0,0 0 0 0 0,-1-1 0 0 0,1 0 0 0 0,-1-1-1 0 0,1 0 1 0 0,-1 0 0 0 0,0 0 0 0 0,-1-1 0 0 0,1 0-1 0 0,-1 0 1 0 0,11-12 0 0 0,-5 3-27 0 0,0-1-1 0 0,-1 0 1 0 0,-1-1 0 0 0,0 0 0 0 0,-1 0-1 0 0,0-1 1 0 0,-2 0 0 0 0,0-1 0 0 0,-1 0 0 0 0,6-30-1 0 0,-7 25 21 0 0,-2-1-1 0 0,-1 0 1 0 0,0-1-1 0 0,-4-39 1 0 0,0 48 22 0 0,0 1-1 0 0,-1 0 1 0 0,0 0 0 0 0,-1 1 0 0 0,-1-1 0 0 0,0 1 0 0 0,-1 0 0 0 0,-12-20 0 0 0,15 30-26 0 0,0 0 0 0 0,0-1 0 0 0,0 1-1 0 0,-1 1 1 0 0,0-1 0 0 0,1 0 0 0 0,-1 1 0 0 0,-1 0 0 0 0,1 0 0 0 0,0 0 0 0 0,-1 0-1 0 0,0 1 1 0 0,1 0 0 0 0,-1 0 0 0 0,0 0 0 0 0,0 1 0 0 0,0-1 0 0 0,-10 0-1 0 0,11 1 0 0 0,1 1 0 0 0,0 0 0 0 0,-1 0 0 0 0,1 1 0 0 0,-1-1-1 0 0,1 1 1 0 0,-1 0 0 0 0,1 0 0 0 0,0 0 0 0 0,0 0-1 0 0,0 0 1 0 0,-1 1 0 0 0,1 0 0 0 0,0-1 0 0 0,1 1 0 0 0,-1 0-1 0 0,0 0 1 0 0,0 1 0 0 0,1-1 0 0 0,0 0 0 0 0,-1 1-1 0 0,1 0 1 0 0,0-1 0 0 0,0 1 0 0 0,0 0 0 0 0,1 0 0 0 0,-1 0-1 0 0,1 1 1 0 0,-2 4 0 0 0,1-3 18 0 0,0 0 1 0 0,0 1-1 0 0,1-1 0 0 0,0 0 1 0 0,0 1-1 0 0,1-1 0 0 0,0 0 1 0 0,-1 1-1 0 0,2-1 1 0 0,-1 1-1 0 0,1-1 0 0 0,-1 0 1 0 0,2 1-1 0 0,-1-1 0 0 0,0 0 1 0 0,1 0-1 0 0,0 0 0 0 0,0 0 1 0 0,1 0-1 0 0,0 0 0 0 0,-1-1 1 0 0,1 1-1 0 0,5 5 1 0 0,-2-5 7 0 0,-1 1 0 0 0,1-1 0 0 0,0 0 0 0 0,1 0 0 0 0,-1-1 1 0 0,1 0-1 0 0,0 0 0 0 0,0 0 0 0 0,0-1 0 0 0,0 0 0 0 0,1-1 1 0 0,-1 0-1 0 0,1 0 0 0 0,0 0 0 0 0,15 1 0 0 0,-1-3-65 0 0,0 0-1 0 0,0-1 1 0 0,0-1-1 0 0,0-1 0 0 0,-1-1 1 0 0,1-1-1 0 0,-1-1 0 0 0,0-1 1 0 0,21-10-1 0 0,-7 0-459 0 0,-1-1-1 0 0,-1-2 1 0 0,0-1 0 0 0,39-34-1 0 0,-29 25-1849 0 0,-34 31 752 0 0,-8-1 1509 0 0,0 0 0 0 0,0 0 0 0 0,0 0 0 0 0,-1 0 0 0 0,1 0 0 0 0,0 0 0 0 0,0 0 0 0 0,-1 1 0 0 0,1-1 0 0 0,0 0 1 0 0,-1 0-1 0 0,1 1 0 0 0,0-1 0 0 0,-1 0 0 0 0,1 1 0 0 0,0-1 0 0 0,0 2 0 0 0,5 7-1844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1:42.0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45 420 0 0,'-16'3'9126'0'0,"-21"-10"-6218"0"0,34 7-2834 0 0,-22 12 207 0 0,20-8-225 0 0,1 0 0 0 0,-1 0 1 0 0,1 1-1 0 0,1-1 0 0 0,-1 1 0 0 0,1 0 0 0 0,-1 0 0 0 0,1 0 0 0 0,1 0 0 0 0,-1 0 1 0 0,1 1-1 0 0,0-1 0 0 0,0 1 0 0 0,0 0 0 0 0,1 0 0 0 0,0-1 0 0 0,-1 13 1 0 0,2-14-39 0 0,0 1 1 0 0,1-1-1 0 0,-1 0 1 0 0,1 0-1 0 0,0 0 1 0 0,0 0-1 0 0,0 0 1 0 0,0 0-1 0 0,1 0 1 0 0,0 0-1 0 0,-1 0 1 0 0,1 0-1 0 0,1-1 1 0 0,-1 1-1 0 0,1-1 1 0 0,-1 0-1 0 0,1 1 1 0 0,0-1-1 0 0,0 0 1 0 0,0-1-1 0 0,0 1 1 0 0,1-1-1 0 0,-1 1 1 0 0,1-1-1 0 0,0 0 1 0 0,7 3-1 0 0,-7-3-16 0 0,-1-1-3 0 0,-1 0 0 0 0,0 0-1 0 0,1 0 1 0 0,0-1 0 0 0,-1 1-1 0 0,1-1 1 0 0,-1 1 0 0 0,1-1-1 0 0,0 0 1 0 0,4 0 0 0 0,-3 0-11 0 0,1 0 0 0 0,0-1 1 0 0,0 0-1 0 0,-1 1 0 0 0,1-2 1 0 0,0 1-1 0 0,-1 0 0 0 0,1-1 1 0 0,-1 0-1 0 0,0 0 1 0 0,1 0-1 0 0,-1-1 0 0 0,0 1 1 0 0,0-1-1 0 0,-1 0 0 0 0,4-3 1 0 0,-4 3 5 0 0,-1-1 0 0 0,0 1 0 0 0,0 0 0 0 0,0 0 0 0 0,0-1 0 0 0,-1 1 1 0 0,1-1-1 0 0,-1 0 0 0 0,0 1 0 0 0,0-1 0 0 0,-1 0 0 0 0,1 0 0 0 0,-1 1 1 0 0,1-1-1 0 0,-2-6 0 0 0,1 0 11 0 0,-2 1 1 0 0,0 0-1 0 0,0-1 0 0 0,0 1 0 0 0,-1 0 1 0 0,0 0-1 0 0,-1 0 0 0 0,0 1 1 0 0,-1-1-1 0 0,1 1 0 0 0,-2 0 1 0 0,-6-9-1 0 0,9 13-92 0 0,-1 0 0 0 0,1 1 1 0 0,-1-1-1 0 0,0 1 0 0 0,0 0 1 0 0,0 0-1 0 0,0 0 0 0 0,0 0 0 0 0,-8-3 1 0 0,9 5-316 0 0,-3 0-180 0 0,1-1-469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14.5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486 62 240 0 0,'25'-20'7666'0'0,"-22"17"-7515"0"0,0 2 361 0 0,0-1-1 0 0,0-1 0 0 0,0 1 1 0 0,-1 0-1 0 0,1-1 1 0 0,-1 1-1 0 0,3-5 470 0 0,-13-3-310 0 0,-5 8-569 0 0,-1 0 0 0 0,0 1 0 0 0,-1 0 0 0 0,1 1 0 0 0,0 0 0 0 0,0 2 0 0 0,0-1 0 0 0,0 2 0 0 0,1 0 0 0 0,-1 0 0 0 0,0 2 0 0 0,1-1 0 0 0,-14 8 0 0 0,11-4-28 0 0,0 0 1 0 0,1 0-1 0 0,0 2 1 0 0,0 0 0 0 0,1 1-1 0 0,0 0 1 0 0,1 1-1 0 0,0 1 1 0 0,1 0-1 0 0,-11 16 1 0 0,19-24-63 0 0,1 1 1 0 0,-1-1-1 0 0,1 1 1 0 0,1 0-1 0 0,-1 0 1 0 0,1 0-1 0 0,0 1 1 0 0,0-1 0 0 0,1 0-1 0 0,0 1 1 0 0,0-1-1 0 0,0 1 1 0 0,1-1-1 0 0,0 1 1 0 0,1 10-1 0 0,2-7 0 0 0,-1 0 0 0 0,1 0-1 0 0,0 0 1 0 0,1-1 0 0 0,0 0-1 0 0,1 1 1 0 0,0-2 0 0 0,0 1-1 0 0,8 9 1 0 0,11 10 4 0 0,1-1 0 0 0,2-1 0 0 0,1-1 0 0 0,40 28 0 0 0,-4-6 12 0 0,-25-20-36 0 0,-2 1-1 0 0,0 2 1 0 0,38 42-1 0 0,-70-66 13 0 0,1 1 0 0 0,-1-1 0 0 0,-1 1 0 0 0,1 0-1 0 0,-1 0 1 0 0,-1 1 0 0 0,1-1 0 0 0,-1 1 0 0 0,0 0 0 0 0,-1-1 0 0 0,3 15-1 0 0,-5-16 22 0 0,1 0-1 0 0,-1 0 1 0 0,-1 0-1 0 0,1 0 0 0 0,-1 0 1 0 0,0 0-1 0 0,0 0 0 0 0,-1 0 1 0 0,0 0-1 0 0,0 0 1 0 0,0-1-1 0 0,-1 1 0 0 0,0-1 1 0 0,0 0-1 0 0,0 0 0 0 0,-6 8 1 0 0,-3 0 124 0 0,0 0 1 0 0,-1-1-1 0 0,0 0 0 0 0,-1-1 1 0 0,0-1-1 0 0,-1 0 1 0 0,0-1-1 0 0,-1 0 0 0 0,0-1 1 0 0,0-1-1 0 0,0-1 1 0 0,-1 0-1 0 0,-31 6 0 0 0,23-7-126 0 0,-1-1-1 0 0,-1-2 0 0 0,1 0 1 0 0,0-1-1 0 0,-1-2 0 0 0,1-1 0 0 0,0-1 1 0 0,-43-10-1 0 0,61 10-278 0 0,0 1-1 0 0,0-1 1 0 0,1 0-1 0 0,-1 0 1 0 0,1-1-1 0 0,0 0 0 0 0,-12-9 1 0 0,16 11-133 0 0,1 0 0 0 0,-1 0 0 0 0,1-1 0 0 0,0 1 0 0 0,0-1 0 0 0,0 1 0 0 0,0-1 0 0 0,0 0 0 0 0,1 0 0 0 0,-1 0 0 0 0,1 0 0 0 0,0 0 0 0 0,0 0 0 0 0,0 0 0 0 0,0 0 0 0 0,1-1 0 0 0,-1 1-1 0 0,1 0 1 0 0,0 0 0 0 0,0-1 0 0 0,0 1 0 0 0,1-5 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09.2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1 108 1360 0 0,'2'-34'12537'0'0,"47"287"-9825"0"0,-15-58-2467 0 0,8 39-121 0 0,-13-57-18 0 0,-15-88 449 0 0,-14-86-438 0 0,-8-14-89 0 0,-1-8-3 0 0,1-1 0 0 0,1 0 0 0 0,0 0 0 0 0,-4-29 0 0 0,-4-14 248 0 0,-12-29 1175 0 0,5-2 0 0 0,3-1 0 0 0,-8-139 0 0 0,25 210-1416 0 0,2 0 1 0 0,1 1-1 0 0,0-1 1 0 0,2 0 0 0 0,10-39-1 0 0,-11 56-96 0 0,0 0 0 0 0,0 0 0 0 0,1 1 0 0 0,0-1 0 0 0,1 1 0 0 0,-1 0 1 0 0,1 0-1 0 0,0 0 0 0 0,1 0 0 0 0,0 1 0 0 0,0 0 0 0 0,0 0 0 0 0,0 0 0 0 0,1 0 0 0 0,-1 1 0 0 0,1 0 0 0 0,0 0 0 0 0,1 1 0 0 0,-1-1 0 0 0,1 1 0 0 0,-1 1 0 0 0,1-1 0 0 0,9-1 0 0 0,-6 2-50 0 0,0 1-1 0 0,1 0 1 0 0,-1 0-1 0 0,0 1 1 0 0,1 0 0 0 0,-1 1-1 0 0,0 0 1 0 0,0 1-1 0 0,0 0 1 0 0,0 0 0 0 0,0 1-1 0 0,0 1 1 0 0,0-1-1 0 0,-1 2 1 0 0,0-1-1 0 0,0 1 1 0 0,0 1 0 0 0,12 9-1 0 0,-15-10 91 0 0,0 0 0 0 0,-1 0-1 0 0,1 0 1 0 0,-1 1 0 0 0,-1 0 0 0 0,1 0 0 0 0,-1 1-1 0 0,0-1 1 0 0,0 1 0 0 0,-1 0 0 0 0,0 0-1 0 0,0 0 1 0 0,0 0 0 0 0,-1 1 0 0 0,0-1-1 0 0,-1 0 1 0 0,0 1 0 0 0,0 0 0 0 0,0-1-1 0 0,-1 1 1 0 0,0 0 0 0 0,-1-1 0 0 0,0 1-1 0 0,0-1 1 0 0,-4 14 0 0 0,1-9 66 0 0,0 0 1 0 0,-1 0 0 0 0,0-1 0 0 0,-1 0-1 0 0,0 0 1 0 0,-1 0 0 0 0,0-1-1 0 0,-1 0 1 0 0,-16 16 0 0 0,2-6-1270 0 0,0-1 0 0 0,-49 30 0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15.2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1 168 1984 0 0,'10'-28'7982'0'0,"1"-12"-3991"0"0,-8 25-2305 0 0,1 1-1 0 0,10-23 0 0 0,-14 36-1672 0 0,0 1-1 0 0,1-1 1 0 0,-1 1 0 0 0,0 0-1 0 0,1-1 1 0 0,-1 1 0 0 0,0 0-1 0 0,1-1 1 0 0,-1 1-1 0 0,1 0 1 0 0,-1-1 0 0 0,1 1-1 0 0,-1 0 1 0 0,1 0 0 0 0,-1 0-1 0 0,1-1 1 0 0,-1 1 0 0 0,1 0-1 0 0,-1 0 1 0 0,1 0 0 0 0,0 0-1 0 0,-1 0 1 0 0,1 0-1 0 0,-1 0 1 0 0,1 0 0 0 0,-1 0-1 0 0,1 0 1 0 0,-1 0 0 0 0,1 1-1 0 0,-1-1 1 0 0,1 0 0 0 0,-1 0-1 0 0,1 0 1 0 0,-1 1-1 0 0,1-1 1 0 0,-1 0 0 0 0,1 1-1 0 0,16 12 77 0 0,2 17-121 0 0,-1 0-1 0 0,-1 2 1 0 0,16 41 0 0 0,27 104-355 0 0,-41-108 694 0 0,13 94 0 0 0,-32-161 12 0 0,2-34 73 0 0,0 13-235 0 0,1 0 0 0 0,1 0 0 0 0,1 0 0 0 0,0 0 0 0 0,14-30 0 0 0,-18 45-133 0 0,11-25 74 0 0,1 1 0 0 0,1 0 1 0 0,1 1-1 0 0,2 0 0 0 0,23-29 0 0 0,-30 44-156 0 0,0 0 1 0 0,0 1 0 0 0,1 0 0 0 0,1 1-1 0 0,0 0 1 0 0,0 1 0 0 0,1 0-1 0 0,0 1 1 0 0,1 1 0 0 0,-1 0-1 0 0,1 1 1 0 0,24-8 0 0 0,-34 13 11 0 0,1 0 0 0 0,0 1 0 0 0,-1-1 0 0 0,1 1-1 0 0,0 0 1 0 0,-1 0 0 0 0,1 0 0 0 0,0 0 0 0 0,-1 1 0 0 0,1 0 0 0 0,-1 0 0 0 0,1 1 0 0 0,-1-1 0 0 0,1 1 0 0 0,4 2 0 0 0,-2 0-13 0 0,-1 0-1 0 0,0 1 1 0 0,1 0 0 0 0,-2 0-1 0 0,1 0 1 0 0,0 1 0 0 0,-1 0-1 0 0,6 8 1 0 0,3 8-56 0 0,-1 0 0 0 0,-1 1 1 0 0,-1 1-1 0 0,11 33 0 0 0,-12-23 184 0 0,-2 1-1 0 0,8 61 0 0 0,-13-73 460 0 0,-3-21-116 0 0,-2-31-48 0 0,3 6-305 0 0,1 0 1 0 0,1 0 0 0 0,1 0 0 0 0,2 1 0 0 0,0-1-1 0 0,1 1 1 0 0,16-35 0 0 0,-8 25-75 0 0,2 1 0 0 0,2 0 0 0 0,0 2 0 0 0,29-35 1 0 0,-42 57-2 0 0,0-1 0 0 0,1 1 1 0 0,0 0-1 0 0,0 0 0 0 0,0 1 0 0 0,1 0 1 0 0,0 0-1 0 0,0 1 0 0 0,0 0 1 0 0,1 0-1 0 0,0 1 0 0 0,0 0 1 0 0,0 1-1 0 0,17-4 0 0 0,-22 6 15 0 0,0 2 0 0 0,-1-1 0 0 0,1 0 1 0 0,0 1-1 0 0,0-1 0 0 0,-1 1 0 0 0,1 0 0 0 0,0 1 0 0 0,-1-1 0 0 0,1 1 0 0 0,-1-1 0 0 0,0 1 0 0 0,1 0 0 0 0,-1 0 0 0 0,0 0 0 0 0,0 1 0 0 0,0-1 1 0 0,-1 1-1 0 0,1 0 0 0 0,2 3 0 0 0,6 7-2 0 0,-1 1 1 0 0,0 0 0 0 0,8 17-1 0 0,-13-21-19 0 0,16 31 24 0 0,-2 1 0 0 0,14 48 0 0 0,19 44-330 0 0,-43-115-314 0 0,1-1 1 0 0,0 0-1 0 0,2-1 1 0 0,26 32-1 0 0,-32-42-356 0 0,1-1-1 0 0,1 1 1 0 0,13 9 0 0 0,12-1-4764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15.8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458 324 600 0 0,'23'-30'8906'0'0,"-15"20"-8337"0"0,0-1 1 0 0,-1 1 0 0 0,0-2 0 0 0,-1 1-1 0 0,0-1 1 0 0,0 0 0 0 0,-2 0 0 0 0,6-19-1 0 0,-9 25-405 0 0,0 1-1 0 0,0-1 1 0 0,-1 0-1 0 0,0 1 0 0 0,0-1 1 0 0,0 1-1 0 0,-1-1 1 0 0,1 1-1 0 0,-1-1 1 0 0,-1 1-1 0 0,1-1 0 0 0,-1 1 1 0 0,0 0-1 0 0,0 0 1 0 0,-1-1-1 0 0,1 2 1 0 0,-1-1-1 0 0,0 0 1 0 0,0 1-1 0 0,-1-1 0 0 0,1 1 1 0 0,-1 0-1 0 0,-5-5 1 0 0,2 4-94 0 0,0 0 1 0 0,-1 0 0 0 0,1 1 0 0 0,-1 0-1 0 0,0 0 1 0 0,0 1 0 0 0,0 0 0 0 0,0 0-1 0 0,0 1 1 0 0,-1 0 0 0 0,1 0 0 0 0,-1 1-1 0 0,0 0 1 0 0,1 1 0 0 0,-1 0 0 0 0,0 0-1 0 0,1 1 1 0 0,-1 0 0 0 0,-8 2-1 0 0,-4 2 41 0 0,1 0-1 0 0,-1 1 0 0 0,1 2 1 0 0,1-1-1 0 0,-1 2 0 0 0,-28 18 1 0 0,35-19-77 0 0,0 1 1 0 0,1 0-1 0 0,0 1 0 0 0,0 0 1 0 0,1 1-1 0 0,1 1 1 0 0,0-1-1 0 0,0 2 1 0 0,1-1-1 0 0,-14 28 1 0 0,18-30-38 0 0,1-1 0 0 0,1 1 0 0 0,0 0 0 0 0,0 0 0 0 0,1 1 0 0 0,0-1 0 0 0,1 0 0 0 0,0 1 0 0 0,1-1 0 0 0,0 1 0 0 0,1-1 0 0 0,0 1 0 0 0,0-1 0 0 0,1 0 0 0 0,0 1 0 0 0,8 18 0 0 0,-6-19-42 0 0,0-1 1 0 0,0 0-1 0 0,1 0 0 0 0,1 0 1 0 0,-1 0-1 0 0,1-1 1 0 0,1 0-1 0 0,0-1 1 0 0,0 1-1 0 0,0-1 1 0 0,1 0-1 0 0,0-1 1 0 0,0 0-1 0 0,0 0 1 0 0,1-1-1 0 0,13 6 0 0 0,-13-7-11 0 0,0-1 0 0 0,-1-1 0 0 0,1 1 0 0 0,0-2 0 0 0,0 1 0 0 0,0-1 0 0 0,1 0-1 0 0,-1-1 1 0 0,0 0 0 0 0,0-1 0 0 0,0 0 0 0 0,0 0 0 0 0,0-1 0 0 0,0 0 0 0 0,0 0-1 0 0,0-1 1 0 0,-1 0 0 0 0,13-7 0 0 0,-9 2 90 0 0,0 0 0 0 0,0-1 1 0 0,0-1-1 0 0,-1 1 0 0 0,-1-2 0 0 0,0 0 0 0 0,0 0 1 0 0,-1-1-1 0 0,0 0 0 0 0,12-24 0 0 0,24-31 780 0 0,-44 67-810 0 0,-1-1 1 0 0,0 0 0 0 0,1 0 0 0 0,-1 1-1 0 0,1-1 1 0 0,-1 0 0 0 0,1 1 0 0 0,-1-1-1 0 0,1 0 1 0 0,-1 1 0 0 0,1-1 0 0 0,0 1 0 0 0,-1-1-1 0 0,1 1 1 0 0,0-1 0 0 0,-1 1 0 0 0,1 0-1 0 0,0-1 1 0 0,0 1 0 0 0,0 0 0 0 0,-1 0-1 0 0,1-1 1 0 0,0 1 0 0 0,0 0 0 0 0,0 0 0 0 0,-1 0-1 0 0,1 0 1 0 0,0 0 0 0 0,0 0 0 0 0,0 0-1 0 0,0 0 1 0 0,-1 0 0 0 0,1 1 0 0 0,0-1-1 0 0,0 0 1 0 0,0 0 0 0 0,-1 1 0 0 0,1-1 0 0 0,0 0-1 0 0,-1 1 1 0 0,1-1 0 0 0,0 1 0 0 0,-1-1-1 0 0,1 1 1 0 0,0-1 0 0 0,-1 1 0 0 0,1 0-1 0 0,-1-1 1 0 0,1 1 0 0 0,0 1 0 0 0,3 5 6 0 0,0 0-1 0 0,0 1 1 0 0,0 0 0 0 0,3 11 0 0 0,2 4-28 0 0,10 13-209 0 0,0 0 1 0 0,3-2-1 0 0,1-1 0 0 0,1 0 1 0 0,2-2-1 0 0,1-1 1 0 0,38 33-1 0 0,-29-40-1564 0 0,-32-21 1047 0 0,0-1 0 0 0,0 1 0 0 0,0-1 0 0 0,1 0 0 0 0,-1 0 0 0 0,0 0 0 0 0,1 0 0 0 0,-1-1 0 0 0,1 0 0 0 0,-1 0 0 0 0,5 0 0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16.2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106 262 616 0 0,'-2'-34'4425'0'0,"-2"1"0"0"0,-1-1-1 0 0,-17-57 1 0 0,5 21 1335 0 0,4 105-5350 0 0,-25 311 21 0 0,33-247-531 0 0,11 151 0 0 0,7-103-127 0 0,59 274-1 0 0,-70-413 119 0 0,4 15-133 0 0,17 43 0 0 0,-21-61-122 0 0,0 0 0 0 0,1 0 0 0 0,-1-1 1 0 0,1 1-1 0 0,0-1 0 0 0,0 1 0 0 0,0-1 0 0 0,1 0 0 0 0,0 0 1 0 0,0-1-1 0 0,0 1 0 0 0,0-1 0 0 0,0 0 0 0 0,7 4 0 0 0,-8-6-107 0 0,0-1 1 0 0,0 0-1 0 0,0 0 0 0 0,0 0 0 0 0,0 0 0 0 0,0 0 0 0 0,0-1 0 0 0,0 1 1 0 0,0-1-1 0 0,0 0 0 0 0,0 0 0 0 0,0 0 0 0 0,-1 0 0 0 0,1 0 0 0 0,0-1 0 0 0,-1 1 1 0 0,1-1-1 0 0,-1 0 0 0 0,1 1 0 0 0,2-4 0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2:16.5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50 281 872 0 0,'-7'-86'8142'0'0,"-5"-106"3797"0"0,12 189-11524 0 0,0 6-281 0 0,2 47 95 0 0,-3 0 1 0 0,-9 73-1 0 0,2-30 16 0 0,-3 93 507 0 0,9 0 0 0 0,7 1 0 0 0,37 225 0 0 0,-8-256-95 0 0,-27-132-569 0 0,2-1 0 0 0,0-1 0 0 0,1 0 0 0 0,20 33 0 0 0,-27-52-262 0 0,-1 1 0 0 0,1-1 0 0 0,0 0 1 0 0,0 0-1 0 0,0 0 0 0 0,1 0 0 0 0,-1 0 0 0 0,1-1 1 0 0,0 1-1 0 0,-1-1 0 0 0,1 0 0 0 0,0 0 0 0 0,0-1 1 0 0,0 1-1 0 0,1-1 0 0 0,-1 0 0 0 0,0 0 0 0 0,0 0 1 0 0,1-1-1 0 0,-1 1 0 0 0,1-1 0 0 0,4-1 0 0 0,-5 1-548 0 0,0 0-1 0 0,0-1 1 0 0,0 0 0 0 0,-1 0-1 0 0,1 0 1 0 0,6-3-1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3:11.7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 59 488 0 0,'-5'-37'4466'0'0,"1"15"-140"0"0,-2 53-2446 0 0,-32 266 937 0 0,-11 93-1276 0 0,26 1 58 0 0,23-386-1576 0 0,10 324 1254 0 0,-6-256-1820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3:12.7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501 0 1012 0 0,'-17'2'2474'0'0,"-14"21"1327"0"0,-88 128-80 0 0,28-37-2612 0 0,33-39-477 0 0,2-3 199 0 0,-67 112 0 0 0,122-183-810 0 0,1-1 0 0 0,-1 1 1 0 0,1 0-1 0 0,-1 0 1 0 0,1-1-1 0 0,-1 1 1 0 0,1 0-1 0 0,0 0 0 0 0,-1 0 1 0 0,1 0-1 0 0,0 0 1 0 0,0 0-1 0 0,0 0 0 0 0,-1 0 1 0 0,1-1-1 0 0,0 1 1 0 0,0 0-1 0 0,0 0 0 0 0,1 1 1 0 0,11-4 127 0 0,22-21-135 0 0,-32 21 6 0 0,18-16-29 0 0,-1-1 0 0 0,-1 0 0 0 0,-1-2 0 0 0,0 0 0 0 0,23-41 0 0 0,-10 17-12 0 0,2-8-32 0 0,-2-2-1 0 0,24-61 1 0 0,-17 36 67 0 0,-14 17 449 0 0,-22 62-408 0 0,3-7 487 0 0,0 22-257 0 0,0-1 0 0 0,-1 1-1 0 0,-1 0 1 0 0,0 0 0 0 0,-1-1 0 0 0,0 19 0 0 0,1 21 96 0 0,8 23-182 0 0,3-1 0 0 0,3 0 0 0 0,4-1 0 0 0,2-1 0 0 0,42 90 0 0 0,-36-95-150 0 0,-19-44-1 0 0,2 1 0 0 0,24 42-1 0 0,-12-19 54 0 0,-22-47-78 0 0,0 1-133 0 0,-1-1 1 0 0,1 1-1 0 0,-1-1 1 0 0,1 1-1 0 0,0-1 1 0 0,0 0-1 0 0,0 1 1 0 0,0-1-1 0 0,0 0 1 0 0,0 1-1 0 0,2 1 1 0 0,6-9-1706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3:15.8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1147 165 1528 0 0,'1'-38'5999'0'0,"0"23"-4492"0"0,0 0 1 0 0,-2 0-1 0 0,-2-21 1 0 0,2 35-1220 0 0,-2-15 565 0 0,-2 12-822 0 0,0 1-1 0 0,1 0 1 0 0,-2 0-1 0 0,1 0 1 0 0,0 1-1 0 0,0 0 1 0 0,-1 0-1 0 0,0 0 1 0 0,1 1-1 0 0,-1-1 1 0 0,0 1-1 0 0,1 1 1 0 0,-1-1-1 0 0,0 1 1 0 0,0 0-1 0 0,0 0 1 0 0,0 1-1 0 0,-5 1 1 0 0,-20 2 14 0 0,1 1 1 0 0,-31 11-1 0 0,16-2 127 0 0,0 3 0 0 0,2 1 0 0 0,0 3 0 0 0,1 1 0 0 0,1 2 0 0 0,1 2 0 0 0,1 1 0 0 0,2 3 0 0 0,-41 40 0 0 0,30-22 68 0 0,2 2-1 0 0,2 3 0 0 0,2 1 0 0 0,3 2 0 0 0,-57 110 0 0 0,72-117-167 0 0,2 2 1 0 0,2 0-1 0 0,2 1 0 0 0,3 1 0 0 0,2 1 1 0 0,2 0-1 0 0,3 0 0 0 0,-2 93 0 0 0,11-117-46 0 0,1 0-1 0 0,1 0 0 0 0,2 0 1 0 0,1 0-1 0 0,1-1 0 0 0,2 0 1 0 0,16 40-1 0 0,-14-47-29 0 0,1-1 1 0 0,0 0 0 0 0,1 0-1 0 0,2-2 1 0 0,0 1-1 0 0,1-2 1 0 0,0 0-1 0 0,2-1 1 0 0,0-1-1 0 0,23 16 1 0 0,-18-17-88 0 0,2 0 1 0 0,-1-2-1 0 0,1-1 1 0 0,1-1-1 0 0,0-1 0 0 0,1-1 1 0 0,0-2-1 0 0,0 0 1 0 0,1-2-1 0 0,0-1 1 0 0,38 1-1 0 0,-34-5-106 0 0,1-1 0 0 0,-1-1 0 0 0,1-2 0 0 0,-1-1 0 0 0,-1-1 0 0 0,1-2 0 0 0,-1-2 0 0 0,0 0 0 0 0,45-23 0 0 0,-63 26 62 0 0,0 0 0 0 0,-1-1-1 0 0,0-1 1 0 0,0 0 0 0 0,0 0-1 0 0,-1-1 1 0 0,-1-1-1 0 0,0 0 1 0 0,14-19 0 0 0,-19 24 53 0 0,-1-1 0 0 0,-1 0 1 0 0,1 0-1 0 0,-1 0 0 0 0,-1 0 1 0 0,1-1-1 0 0,-1 1 0 0 0,0-1 1 0 0,-1 1-1 0 0,0-1 0 0 0,0 0 1 0 0,-1 1-1 0 0,0-1 0 0 0,0 0 1 0 0,-1 0-1 0 0,0 1 1 0 0,0-1-1 0 0,0 0 0 0 0,-6-14 1 0 0,2 10-11 0 0,-1 0 0 0 0,0 0 1 0 0,0 0-1 0 0,-1 0 0 0 0,-1 1 1 0 0,0 0-1 0 0,0 1 1 0 0,-18-16-1 0 0,-4-1-27 0 0,-52-34 0 0 0,49 38 248 0 0,-48-43 0 0 0,79 64-134 0 0,-1-1 0 0 0,1 0 0 0 0,0 1 1 0 0,-1-1-1 0 0,1 0 0 0 0,0 0 0 0 0,1 0 0 0 0,-1 0 1 0 0,0-1-1 0 0,1 1 0 0 0,0 0 0 0 0,0-1 0 0 0,0 1 0 0 0,0-1 1 0 0,0 1-1 0 0,1-1 0 0 0,0 1 0 0 0,-1-1 0 0 0,2-4 1 0 0,0 2-22 0 0,0 1 1 0 0,0-1-1 0 0,1 1 1 0 0,0-1-1 0 0,0 1 1 0 0,0 0 0 0 0,1-1-1 0 0,-1 1 1 0 0,1 1-1 0 0,1-1 1 0 0,3-5-1 0 0,1 0-6 0 0,0 2 1 0 0,1-1-1 0 0,0 1 0 0 0,1 0 0 0 0,-1 1 0 0 0,2 0 0 0 0,-1 0 0 0 0,1 1 0 0 0,-1 0 0 0 0,22-7 0 0 0,-28 12 74 0 0,1 0-1 0 0,0 0 1 0 0,0 0-1 0 0,0 0 1 0 0,-1 1-1 0 0,1 0 1 0 0,0 0-1 0 0,0 0 1 0 0,0 1-1 0 0,0-1 1 0 0,0 1-1 0 0,-1 0 1 0 0,1 1-1 0 0,0-1 1 0 0,7 4-1 0 0,-6-1 50 0 0,-1-1 1 0 0,1 1-1 0 0,-1 0 0 0 0,0 1 1 0 0,0-1-1 0 0,0 1 0 0 0,-1 0 1 0 0,0 0-1 0 0,0 0 0 0 0,5 8 0 0 0,4 12 229 0 0,-2 0-1 0 0,0 1 0 0 0,-2 0 1 0 0,10 41-1 0 0,-13-44-262 0 0,9 31-41 0 0,42 139 479 0 0,-43-157-1546 0 0,0 0 0 0 0,2-1 0 0 0,26 40 0 0 0,-18-42-3912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3:16.7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286 293 684 0 0,'0'0'5163'0'0,"25"-11"-2191"0"0,-21 6-2672 0 0,1 1 1 0 0,-1-1-1 0 0,0 0 1 0 0,-1 1 0 0 0,1-2-1 0 0,-1 1 1 0 0,0 0-1 0 0,0-1 1 0 0,0 0-1 0 0,-1 1 1 0 0,0-1 0 0 0,0 0-1 0 0,0 0 1 0 0,-1 0-1 0 0,0 0 1 0 0,0-1-1 0 0,0 1 1 0 0,-1 0-1 0 0,0 0 1 0 0,0-1 0 0 0,-1 1-1 0 0,0 0 1 0 0,0 0-1 0 0,-2-8 1 0 0,-1 6-202 0 0,0-1 1 0 0,-1 0-1 0 0,0 1 0 0 0,0 0 1 0 0,0 0-1 0 0,-1 1 1 0 0,0 0-1 0 0,-1 0 1 0 0,0 0-1 0 0,0 0 0 0 0,0 1 1 0 0,-1 1-1 0 0,0-1 1 0 0,0 1-1 0 0,0 0 0 0 0,-1 1 1 0 0,1 0-1 0 0,-12-3 1 0 0,15 5-100 0 0,1 1 1 0 0,-1 1 0 0 0,0-1 0 0 0,0 1-1 0 0,0-1 1 0 0,0 2 0 0 0,0-1 0 0 0,0 0-1 0 0,0 1 1 0 0,1 0 0 0 0,-1 0 0 0 0,0 0-1 0 0,0 1 1 0 0,1 0 0 0 0,-5 2 0 0 0,0 1 14 0 0,0 2-1 0 0,1-1 1 0 0,0 1 0 0 0,0 0 0 0 0,1 0 0 0 0,-1 1 0 0 0,2 0 0 0 0,-1 1 0 0 0,1-1 0 0 0,1 1 0 0 0,-1 1 0 0 0,2-1 0 0 0,-1 1-1 0 0,-4 15 1 0 0,2-4 27 0 0,1 1 0 0 0,1 0-1 0 0,0 0 1 0 0,2 0-1 0 0,0 41 1 0 0,3-42-13 0 0,1 0 0 0 0,2 0 0 0 0,0-1 1 0 0,1 1-1 0 0,10 28 0 0 0,-12-40-53 0 0,1-1 1 0 0,1 0 0 0 0,-1 1-1 0 0,1-1 1 0 0,1-1 0 0 0,0 1-1 0 0,0-1 1 0 0,0 1-1 0 0,1-2 1 0 0,0 1 0 0 0,0 0-1 0 0,1-1 1 0 0,-1-1-1 0 0,1 1 1 0 0,10 5 0 0 0,-13-9-11 0 0,0 0 0 0 0,-1-1 0 0 0,1 1 0 0 0,0-1 0 0 0,0 0 0 0 0,1 0 0 0 0,-1-1 0 0 0,0 1 0 0 0,0-1 0 0 0,0 0 0 0 0,1 0 0 0 0,-1 0 0 0 0,0-1 0 0 0,0 1 0 0 0,0-1 0 0 0,0 0 0 0 0,0 0 0 0 0,0-1 0 0 0,0 1 0 0 0,0-1 0 0 0,0 0 0 0 0,-1 0 0 0 0,1 0 0 0 0,0 0 0 0 0,-1-1 0 0 0,0 1 0 0 0,0-1 0 0 0,6-6 0 0 0,5-7-13 0 0,-1 0 0 0 0,0-1-1 0 0,-1 0 1 0 0,14-28 0 0 0,-17 29 82 0 0,22-49 207 0 0,3-5 190 0 0,-33 68-389 0 0,0 1-43 0 0,-1 1 1 0 0,0 0-1 0 0,0 0 0 0 0,0 0 0 0 0,0-1 0 0 0,0 1 0 0 0,1 0 0 0 0,-1 0 0 0 0,0 0 0 0 0,0-1 1 0 0,0 1-1 0 0,1 0 0 0 0,-1 0 0 0 0,0 0 0 0 0,0 0 0 0 0,1-1 0 0 0,-1 1 0 0 0,0 0 0 0 0,0 0 0 0 0,1 0 1 0 0,-1 0-1 0 0,0 0 0 0 0,1 0 0 0 0,-1 0 0 0 0,0 0 0 0 0,0 0 0 0 0,1 0 0 0 0,-1 0 0 0 0,0 0 1 0 0,0 0-1 0 0,1 0 0 0 0,-1 0 0 0 0,0 0 0 0 0,1 0 0 0 0,-1 1 0 0 0,0-1 0 0 0,0 0 0 0 0,1 0 1 0 0,-1 0-1 0 0,0 0 0 0 0,0 0 0 0 0,0 1 0 0 0,1-1 0 0 0,11 7 50 0 0,-6 0-34 0 0,0 1 0 0 0,0 0 0 0 0,-1 0 0 0 0,-1 0 0 0 0,7 16 0 0 0,8 12-5 0 0,-3-9 61 0 0,3 5 30 0 0,30 40 0 0 0,-41-63-87 0 0,-1-1 0 0 0,1 0 0 0 0,0 0-1 0 0,0 0 1 0 0,1-1 0 0 0,0-1 0 0 0,1 1-1 0 0,17 8 1 0 0,-23-14-16 0 0,-1 0 0 0 0,0 0 1 0 0,0 0-1 0 0,1-1 0 0 0,-1 0 0 0 0,0 1 0 0 0,1-1 0 0 0,-1 0 0 0 0,0-1 1 0 0,0 1-1 0 0,1-1 0 0 0,-1 1 0 0 0,0-1 0 0 0,0 0 0 0 0,1 0 1 0 0,-1 0-1 0 0,0-1 0 0 0,0 1 0 0 0,0-1 0 0 0,-1 0 0 0 0,1 0 1 0 0,0 0-1 0 0,-1 0 0 0 0,1 0 0 0 0,-1 0 0 0 0,1-1 0 0 0,1-2 1 0 0,8-8-30 0 0,-1-1 1 0 0,-1 0-1 0 0,14-24 1 0 0,-24 37 29 0 0,25-49-2 0 0,7-12 106 0 0,-27 53-84 0 0,-4 7-10 0 0,0 0 0 0 0,0 0 0 0 0,1 1 0 0 0,-1-1 0 0 0,0 0 0 0 0,1 0 0 0 0,-1 1 0 0 0,1-1 0 0 0,-1 1 0 0 0,4-3 0 0 0,-4 4-5 0 0,0 0-1 0 0,0 1 1 0 0,0-1-1 0 0,0 0 1 0 0,0 0-1 0 0,0 0 1 0 0,0 0-1 0 0,-1 1 1 0 0,1-1-1 0 0,0 0 1 0 0,0 1-1 0 0,0-1 1 0 0,0 1-1 0 0,0-1 1 0 0,-1 1-1 0 0,1-1 1 0 0,0 1-1 0 0,0 0 1 0 0,-1-1-1 0 0,1 1 1 0 0,-1 0-1 0 0,1 0 1 0 0,0-1-1 0 0,-1 1 1 0 0,1 0-1 0 0,-1 0 1 0 0,0 0-1 0 0,1 0 1 0 0,-1 0-1 0 0,1 1 1 0 0,25 43 7 0 0,-3-4 260 0 0,39 52 1 0 0,-54-82-519 0 0,0-1-1 0 0,1-1 1 0 0,0 1-1 0 0,0-1 1 0 0,1-1 0 0 0,0 0-1 0 0,1 0 1 0 0,0-1-1 0 0,21 10 1 0 0,-29-16-228 0 0,-1 0-1 0 0,1 0 1 0 0,0 0 0 0 0,0-1-1 0 0,0 1 1 0 0,-1-1 0 0 0,1 0 0 0 0,0 0-1 0 0,0 0 1 0 0,0 0 0 0 0,0 0 0 0 0,-1 0-1 0 0,1-1 1 0 0,0 1 0 0 0,0-1-1 0 0,-1 0 1 0 0,1 0 0 0 0,0 0 0 0 0,2-2-1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3:17.0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173 199 1100 0 0,'-81'-106'11103'0'0,"-11"13"-6392"0"0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3:17.4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23 2484 0 0,'-6'10'9317'0'0,"4"-2"-8628"0"0,23 31-453 0 0,-1 1-1 0 0,-3 1 1 0 0,-1 0-1 0 0,13 51 0 0 0,-23-73-169 0 0,12 52-39 0 0,7 17 3602 0 0,-25-132-2536 0 0,1 2-501 0 0,1 1-1 0 0,16-77 0 0 0,-13 95-593 0 0,1 1 0 0 0,0 0 0 0 0,2 0 0 0 0,1 1 0 0 0,1 0 0 0 0,21-34 0 0 0,-29 52-42 0 0,1-1 0 0 0,-1 1 0 0 0,1 0 0 0 0,-1 0 0 0 0,1 0 0 0 0,0 0 0 0 0,0 1 0 0 0,1-1 0 0 0,-1 1 0 0 0,0 0 0 0 0,1 0 0 0 0,-1 0 0 0 0,8-2 0 0 0,-9 3 28 0 0,1 1-1 0 0,-1-1 1 0 0,1 1 0 0 0,-1 0 0 0 0,1 0-1 0 0,-1 0 1 0 0,1 1 0 0 0,-1-1-1 0 0,1 0 1 0 0,-1 1 0 0 0,1 0 0 0 0,-1 0-1 0 0,0-1 1 0 0,1 1 0 0 0,-1 1 0 0 0,0-1-1 0 0,0 0 1 0 0,1 1 0 0 0,-1-1 0 0 0,0 1-1 0 0,0-1 1 0 0,3 5 0 0 0,7 6-5 0 0,-1 1 0 0 0,0 1-1 0 0,-1 0 1 0 0,-1 1 0 0 0,0 0 0 0 0,-1 0 0 0 0,7 17 0 0 0,37 122 118 0 0,-9-25-182 0 0,-15-66-2129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10.6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2032 0 0,'0'0'10368'0'0,"11"-4"-8058"0"0,-6 0-2035 0 0,0 1 0 0 0,0 0 0 0 0,0 1 0 0 0,0-1 0 0 0,1 1 0 0 0,-1 0 0 0 0,1 0-1 0 0,8-1 1 0 0,54-9-17 0 0,-54 10-106 0 0,158-19 41 0 0,210 0 0 0 0,-379 21-242 0 0,3 1 13 0 0,20 5-113 0 0,-25-5 148 0 0,-1-1 1 0 0,1 1-1 0 0,-1-1 0 0 0,0 1 1 0 0,1-1-1 0 0,-1 1 0 0 0,1 0 0 0 0,-1-1 1 0 0,0 1-1 0 0,0-1 0 0 0,1 1 1 0 0,-1 0-1 0 0,0-1 0 0 0,0 1 0 0 0,0 0 1 0 0,0-1-1 0 0,0 1 0 0 0,0 0 1 0 0,0 0-1 0 0,0-1 0 0 0,0 1 0 0 0,0 0 1 0 0,0-1-1 0 0,0 1 0 0 0,0 0 1 0 0,0-1-1 0 0,-1 1 0 0 0,1 0 0 0 0,0-1 1 0 0,0 1-1 0 0,-1-1 0 0 0,1 1 1 0 0,-1 0-1 0 0,1-1 0 0 0,0 1 0 0 0,-1-1 1 0 0,1 1-1 0 0,-2 0 0 0 0,-51 70-11 0 0,-97 103-1 0 0,35-46-44 0 0,41-41 548 0 0,-115 177 0 0 0,186-259-430 0 0,0 0 0 0 0,1 0 0 0 0,0 0 1 0 0,0 0-1 0 0,0 0 0 0 0,1 0 0 0 0,-1 0 0 0 0,1 0 0 0 0,1 1 0 0 0,-1-1 0 0 0,1 0 0 0 0,0 9 0 0 0,0-11-23 0 0,1-1 0 0 0,-1 1 0 0 0,1-1 1 0 0,0 1-1 0 0,0-1 0 0 0,0 1 0 0 0,0-1 1 0 0,0 0-1 0 0,0 1 0 0 0,1-1 0 0 0,-1 0 0 0 0,1 0 1 0 0,0 0-1 0 0,-1 0 0 0 0,1 0 0 0 0,0-1 1 0 0,0 1-1 0 0,0-1 0 0 0,0 1 0 0 0,1-1 0 0 0,-1 1 1 0 0,0-1-1 0 0,0 0 0 0 0,1 0 0 0 0,-1 0 0 0 0,1-1 1 0 0,4 2-1 0 0,30 4-32 0 0,1-2-1 0 0,0-2 1 0 0,0-1 0 0 0,76-8 0 0 0,-45 2-448 0 0,42-4-782 0 0,6 1-2201 0 0,-36 5-5843 0 0,-63 3 5520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3:17.8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75 1604 0 0,'-20'9'18803'0'0,"72"-21"-17696"0"0,75-9 0 0 0,-50 10-1273 0 0,57-10-1186 0 0,-11 2-5310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3:18.2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68 2296 0 0,'1'14'14298'0'0,"0"-13"-14067"0"0,3-1-52 0 0,224-32 132 0 0,-69 7-948 0 0,-12 4 427 0 0,-144 21 216 0 0,0 0-23 0 0,5-2-224 0 0,17-1-531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8:24.9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1444 0 0,'-16'-25'5935'0'0,"3"3"-3248"0"0,12 22-2661 0 0,1 0-1 0 0,0 0 0 0 0,0 0 0 0 0,0 0 1 0 0,0 0-1 0 0,0 0 0 0 0,-1 0 0 0 0,1 0 1 0 0,-1-1 327 0 0,1 0-328 0 0,-1 1 1 0 0,1 0-1 0 0,0 0 0 0 0,0 0 0 0 0,0 0 1 0 0,0 0-1 0 0,0 0 0 0 0,0-1 0 0 0,0 1 1 0 0,0 0-1 0 0,0 0 0 0 0,0 0 0 0 0,0 0 1 0 0,0 0-1 0 0,0-1 0 0 0,0 1 0 0 0,0 0 1 0 0,0 0-1 0 0,0 0 0 0 0,0 0 0 0 0,0 0 1 0 0,0-1-1 0 0,0 1 0 0 0,0 0 0 0 0,0 0 1 0 0,0 0-1 0 0,1-1 101 0 0,-1 1-101 0 0,0 0-8 0 0,1 0-1 0 0,-1-1 1 0 0,0 1-1 0 0,1 0 0 0 0,-1 0 1 0 0,0 0-1 0 0,1 0 1 0 0,-1 0-1 0 0,0 0 1 0 0,1 0-1 0 0,-1-1 0 0 0,0 1 1 0 0,1 0-1 0 0,-1 0 1 0 0,1 0-1 0 0,-1 0 0 0 0,0 0 1 0 0,1 1-1 0 0,-1-1 1 0 0,0 0-1 0 0,1 0 1 0 0,-1 0-1 0 0,0 0 0 0 0,1 0 1 0 0,-1 0-1 0 0,0 0 1 0 0,1 1-1 0 0,-1-1 0 0 0,0 0 1 0 0,0 0-1 0 0,1 1 1 0 0,-1-1-1 0 0,0 0 1 0 0,0 0-1 0 0,1 1 0 0 0,-1-1 1 0 0,28 29 637 0 0,-2 2 1 0 0,0 0 0 0 0,36 62 0 0 0,-18-27-36 0 0,328 492 3071 0 0,-298-439-3097 0 0,-41-64-330 0 0,58 95 466 0 0,-90-149-697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8:25.76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84 176 764 0 0,'-10'-14'3126'0'0,"-39"-55"3120"0"0,32 18-2554 0 0,10 11-1995 0 0,6 38-1534 0 0,4 5-112 0 0,0-1 1 0 0,-1 1-1 0 0,0 0 0 0 0,1 0 1 0 0,-1 0-1 0 0,0 0 0 0 0,-1 1 1 0 0,1-1-1 0 0,1 4 0 0 0,0-1 21 0 0,245 388 1685 0 0,-44-76-1203 0 0,-126-192-367 0 0,30 52-12 0 0,-99-164-146 0 0,0-1-1 0 0,15 17 0 0 0,0 0 105 0 0,-23-28-103 0 0,0-1-81 0 0,-1-1 0 0 0,0 1 0 0 0,0-1-1 0 0,0 1 1 0 0,1-1 0 0 0,-1 1 0 0 0,0-1 0 0 0,1 0-1 0 0,-1 1 1 0 0,0-1 0 0 0,1 1 0 0 0,-1-1-1 0 0,1 0 1 0 0,-1 1 0 0 0,1-1 0 0 0,-1 0-1 0 0,1 1 1 0 0,-1-1 0 0 0,1 0 0 0 0,7-3-727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8:27.1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0 642 892 0 0,'1'-8'14047'0'0,"18"15"-13519"0"0,1 1 0 0 0,-1 1 0 0 0,-1 1 0 0 0,20 14 0 0 0,1-1-102 0 0,89 47 427 0 0,156 98 215 0 0,-253-148-852 0 0,0 0-1 0 0,62 28 0 0 0,-68-38-74 0 0,-14-5 58 0 0,-1-1-1 0 0,1 0 1 0 0,22 5-1 0 0,-31-9-142 0 0,1 1-27 0 0,1 0-1 0 0,-1 0 0 0 0,1 0 1 0 0,-1 0-1 0 0,1 0 0 0 0,-1-1 1 0 0,8 0-1 0 0,-1 1 53 0 0,16 4 53 0 0,-23-5-87 0 0,15 0 214 0 0,-5 0-189 0 0,-9 0 58 0 0,-2 0-64 0 0,10 2 8 0 0,-9-2 34 0 0,15 2 15 0 0,-6-1-102 0 0,-9-1-3 0 0,0 1-9 0 0,9 0 16 0 0,-10-1 19 0 0,17 2-16 0 0,25 1 7 0 0,-41-3 13 0 0,9 2 169 0 0,-12-2-195 0 0,1 0 0 0 0,-1 0 0 0 0,1 0 1 0 0,-1 0-1 0 0,1 0 0 0 0,-1 0 0 0 0,0 0 0 0 0,1 0 1 0 0,-1 0-1 0 0,1-1 0 0 0,-1 1 0 0 0,1 0 0 0 0,-1 0 1 0 0,0 0-1 0 0,1 0 0 0 0,-1-1 0 0 0,0 1 0 0 0,1 0 1 0 0,-1 0-1 0 0,0-1 0 0 0,1 1 0 0 0,-1 0 0 0 0,0 0 1 0 0,1-1-1 0 0,-1 1 0 0 0,0 0 0 0 0,0-1 0 0 0,1 1 1 0 0,-1-1-1 0 0,0 1 0 0 0,0 0 0 0 0,0-1 0 0 0,1 0 1 0 0,-11-220-419 0 0,10 117 96 0 0,6-1 0 0 0,4 0 0 0 0,34-151 0 0 0,-9 28 259 0 0,-26 165-83 0 0,-8 61 36 0 0,0-5-58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1:01.58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40 3 564 0 0,'-15'18'8480'0'0,"10"-12"-9081"0"0,-7 26 602 0 0,12-31-20 0 0,-6 43 27 0 0,5-43-9 0 0,1-1 1 0 0,0 0 0 0 0,0 1-1 0 0,0-1 1 0 0,0 1 0 0 0,0-1-1 0 0,0 1 1 0 0,0-1 0 0 0,-1 0-1 0 0,1 1 1 0 0,0-1 0 0 0,0 1-1 0 0,1-1 1 0 0,-1 1 0 0 0,0-1-1 0 0,0 1 1 0 0,0-1 0 0 0,0 1-1 0 0,0-1 1 0 0,0 0 0 0 0,1 1-1 0 0,-1-1 1 0 0,0 1 0 0 0,0-1-1 0 0,1 0 1 0 0,-1 1 0 0 0,0-1-1 0 0,0 0 1 0 0,1 1 0 0 0,-1-1-1 0 0,0 0 1 0 0,1 1 0 0 0,-1-1-1 0 0,1 0 1 0 0,-1 0 0 0 0,0 0-1 0 0,1 1 1 0 0,-1-1 0 0 0,1 0-1 0 0,-1 0 1 0 0,1 0-1 0 0,-1 0 1 0 0,0 0 0 0 0,1 0-1 0 0,-1 0 1 0 0,1 0 0 0 0,-1 0-1 0 0,1 0 1 0 0,-1 0 0 0 0,1 0-1 0 0,-1 0 1 0 0,1 0 0 0 0,-1 0-1 0 0,1 0 1 0 0,1-1-29 0 0,19-23 17 0 0,-13 16-5 0 0,-1 0 0 0 0,0 0 0 0 0,7-12 0 0 0,8-9 15 0 0,-11 14 23 0 0,-9 10-45 0 0,-7 7-30 0 0,4 0 101 0 0,-24 25-75 0 0,24-26 11 0 0,-23 35-86 0 0,23-34 119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1:09.42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128 65 520 0 0,'0'0'783'0'0,"10"-40"5223"0"0,-10 40-5960 0 0,1-1-1 0 0,-1 1 0 0 0,0-1 0 0 0,1 0 0 0 0,-1 1 1 0 0,0-1-1 0 0,0 1 0 0 0,0-1 0 0 0,1 1 0 0 0,-1-1 0 0 0,0 0 1 0 0,0 1-1 0 0,0-1 0 0 0,0 1 0 0 0,0-1 0 0 0,0 0 1 0 0,0 1-1 0 0,0-1 0 0 0,0 1 0 0 0,0-1 0 0 0,-1 0 1 0 0,1 1-1 0 0,0-1 0 0 0,0 1 0 0 0,-1-1 0 0 0,1 1 1 0 0,0-1-1 0 0,0 1 0 0 0,-1-1 0 0 0,1 1 0 0 0,-1-1 1 0 0,1 1-1 0 0,0-1 0 0 0,-1 1 0 0 0,1-1 0 0 0,-1 1 1 0 0,1 0-1 0 0,-1-1 0 0 0,1 1 0 0 0,-1 0 0 0 0,0-1 1 0 0,-1 0-27 0 0,0 2-12 0 0,-4 2 3 0 0,-5 5-10 0 0,0 0-1 0 0,1 0 1 0 0,0 1-1 0 0,1 0 0 0 0,-1 1 1 0 0,2 0-1 0 0,-1 0 1 0 0,2 1-1 0 0,-1 0 1 0 0,-10 23-1 0 0,16-31 17 0 0,1 0 0 0 0,-1 0-1 0 0,1 0 1 0 0,0 0 0 0 0,0 0 0 0 0,0 0 0 0 0,1 0-1 0 0,-1 1 1 0 0,1-1 0 0 0,-1 0 0 0 0,1 1-1 0 0,0-1 1 0 0,0 0 0 0 0,1 0 0 0 0,-1 1-1 0 0,1-1 1 0 0,-1 0 0 0 0,1 0 0 0 0,0 0 0 0 0,0 0-1 0 0,1 0 1 0 0,-1 0 0 0 0,3 5 0 0 0,-1-4-15 0 0,0 0 0 0 0,0-1 1 0 0,0 1-1 0 0,1-1 1 0 0,-1 0-1 0 0,1 1 0 0 0,0-1 1 0 0,0-1-1 0 0,0 1 1 0 0,0-1-1 0 0,0 1 0 0 0,0-1 1 0 0,1-1-1 0 0,8 4 1 0 0,-10-5 14 0 0,33 2-91 0 0,-18-5 40 0 0,-11 1 15 0 0,-1 0 1 0 0,0 0-1 0 0,0-1 1 0 0,0 0 0 0 0,0 0-1 0 0,0-1 1 0 0,0 0 0 0 0,-1 0-1 0 0,0 0 1 0 0,5-5 0 0 0,6-4-16 0 0,-13 10 37 0 0,0 1 0 0 0,-1-1 1 0 0,1 1-1 0 0,-1-1 0 0 0,0 0 1 0 0,0 0-1 0 0,0 0 1 0 0,-1 0-1 0 0,1 0 0 0 0,0 0 1 0 0,-1 0-1 0 0,0-1 1 0 0,0 1-1 0 0,0-1 0 0 0,0 1 1 0 0,0-6-1 0 0,-1 4 3 0 0,1 0-1 0 0,-1 0 0 0 0,0 0 1 0 0,0 0-1 0 0,-1 1 1 0 0,0-1-1 0 0,1 0 1 0 0,-2 0-1 0 0,1 0 0 0 0,-3-5 1 0 0,-13-41 115 0 0,16 48-113 0 0,0 1-1 0 0,0-1 1 0 0,0 1 0 0 0,-1 0 0 0 0,1 0-1 0 0,-1-1 1 0 0,0 1 0 0 0,0 0 0 0 0,1 0-1 0 0,-1 1 1 0 0,0-1 0 0 0,-1 0 0 0 0,1 1-1 0 0,0-1 1 0 0,0 1 0 0 0,-1 0-1 0 0,-3-2 1 0 0,4 2-61 0 0,-17 0-264 0 0,-22 15-4255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27.2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1 132 2872 0 0,'4'-11'1659'0'0,"1"0"1"0"0,0 0-1 0 0,1 1 0 0 0,7-11 0 0 0,-8 14-1360 0 0,-1 1-1 0 0,1 1 1 0 0,1-1 0 0 0,-1 1-1 0 0,1-1 1 0 0,0 1 0 0 0,0 1-1 0 0,0 0 1 0 0,0-1 0 0 0,1 2-1 0 0,13-7 1 0 0,-19 10-265 0 0,1 0 0 0 0,0-1 0 0 0,0 1-1 0 0,0 0 1 0 0,-1 0 0 0 0,1 0 0 0 0,0 0 0 0 0,0 0 0 0 0,0 0 0 0 0,-1 1 0 0 0,1-1-1 0 0,0 0 1 0 0,0 1 0 0 0,-1 0 0 0 0,1-1 0 0 0,0 1 0 0 0,-1 0 0 0 0,1 0-1 0 0,-1 0 1 0 0,1 0 0 0 0,-1 0 0 0 0,1 0 0 0 0,-1 0 0 0 0,0 1 0 0 0,2 1-1 0 0,24 36 376 0 0,-25-37-389 0 0,23 49 226 0 0,-3 2-1 0 0,-1 0 1 0 0,25 108-1 0 0,-7-23 252 0 0,-15-60-159 0 0,38 111 484 0 0,-46-148-556 0 0,1-1 0 0 0,35 57 0 0 0,-49-92-234 0 0,0 1 0 0 0,1-1 0 0 0,0 0-1 0 0,0 0 1 0 0,0 0 0 0 0,1-1-1 0 0,0 1 1 0 0,0-1 0 0 0,0 0 0 0 0,0 0-1 0 0,1-1 1 0 0,-1 0 0 0 0,1 0-1 0 0,12 5 1 0 0,-14-7-32 0 0,1 0 1 0 0,0-1-1 0 0,0 1 0 0 0,0-1 1 0 0,0 0-1 0 0,0 0 0 0 0,0-1 0 0 0,0 0 1 0 0,0 1-1 0 0,0-2 0 0 0,0 1 1 0 0,-1 0-1 0 0,1-1 0 0 0,0 0 1 0 0,-1 0-1 0 0,1 0 0 0 0,-1-1 1 0 0,0 0-1 0 0,0 0 0 0 0,4-3 0 0 0,8-8-75 0 0,0 0-1 0 0,-2-2 1 0 0,0 1-1 0 0,0-2 1 0 0,-2 0-1 0 0,0 0 1 0 0,-1-1-1 0 0,18-39 1 0 0,-12 16 45 0 0,-2 0-1 0 0,-2-1 1 0 0,11-58 0 0 0,-16 59 545 0 0,-2 0 1 0 0,1-83 0 0 0,-7 110-394 0 0,-1 0 0 0 0,0 0-1 0 0,-1 0 1 0 0,0 0 0 0 0,-1 0 0 0 0,-1 0 0 0 0,0 1 0 0 0,-1-1 0 0 0,-1 1 0 0 0,0 1 0 0 0,0-1 0 0 0,-13-17 0 0 0,16 26-125 0 0,0 1 0 0 0,-1-1-1 0 0,1 1 1 0 0,0 0 0 0 0,-1 0 0 0 0,0 0-1 0 0,1 1 1 0 0,-1-1 0 0 0,0 1 0 0 0,0 0-1 0 0,-1 0 1 0 0,1 1 0 0 0,0-1 0 0 0,-1 1-1 0 0,1 0 1 0 0,-1 0 0 0 0,1 0 0 0 0,-1 1-1 0 0,1-1 1 0 0,-1 1 0 0 0,1 0 0 0 0,-1 1-1 0 0,0-1 1 0 0,1 1 0 0 0,-1 0 0 0 0,1 0-1 0 0,0 0 1 0 0,-1 1 0 0 0,1-1 0 0 0,0 1-1 0 0,0 0 1 0 0,0 0 0 0 0,0 1 0 0 0,0-1-1 0 0,0 1 1 0 0,-4 4 0 0 0,4-4-15 0 0,-1 0-1 0 0,1 1 1 0 0,0 0 0 0 0,1 0 0 0 0,-1 0-1 0 0,1 0 1 0 0,0 0 0 0 0,0 1-1 0 0,0 0 1 0 0,0-1 0 0 0,1 1 0 0 0,0 0-1 0 0,0 0 1 0 0,0 0 0 0 0,0 1 0 0 0,1-1-1 0 0,0 0 1 0 0,0 1 0 0 0,1-1-1 0 0,-1 0 1 0 0,1 1 0 0 0,1-1 0 0 0,-1 1-1 0 0,1-1 1 0 0,-1 1 0 0 0,1-1 0 0 0,1 0-1 0 0,-1 0 1 0 0,1 0 0 0 0,0 0 0 0 0,3 6-1 0 0,-1-4-51 0 0,0-1-1 0 0,0 0 0 0 0,1 0 1 0 0,0 0-1 0 0,0-1 0 0 0,0 0 1 0 0,1 0-1 0 0,0 0 1 0 0,0-1-1 0 0,0 1 0 0 0,0-2 1 0 0,0 1-1 0 0,12 4 0 0 0,-7-4-160 0 0,-1-1-1 0 0,1 0 0 0 0,0-1 0 0 0,0 0 0 0 0,0-1 1 0 0,0 0-1 0 0,0-1 0 0 0,16-1 0 0 0,-3-2-484 0 0,0-2 0 0 0,0 0 0 0 0,0-1 1 0 0,-1-2-1 0 0,0 0 0 0 0,0-1 0 0 0,34-21 0 0 0,-43 22-348 0 0,0-1-1 0 0,-1-1 1 0 0,0 0-1 0 0,-1-1 1 0 0,0 0-1 0 0,18-24 1 0 0,-15 16-1886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27.6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1716 0 0,'0'0'10239'0'0,"1"0"-10085"0"0,-1 0 0 0 0,1 1-1 0 0,0-1 1 0 0,0 0 0 0 0,0 1 0 0 0,3 2 769 0 0,-3-2-770 0 0,-1 0 1 0 0,2 1 0 0 0,3 44 1236 0 0,0 0-296 0 0,17 73 1 0 0,-19-106-1324 0 0,1 0 0 0 0,1 0 0 0 0,0-1 0 0 0,0 1 0 0 0,2-1 0 0 0,-1 0 1 0 0,2 0-1 0 0,-1-1 0 0 0,2 0 0 0 0,10 11 0 0 0,-19-22 205 0 0,24 18-2484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28.0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136 170 3132 0 0,'-80'-99'10903'0'0,"30"38"-10023"0"0,44 52-2599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34.8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45 220 600 0 0,'-38'-65'16065'0'0,"32"44"-14442"0"0,6 20-1553 0 0,0 0 1 0 0,0 0-1 0 0,0 0 1 0 0,0 0-1 0 0,0 0 1 0 0,0 1-1 0 0,1-1 1 0 0,-1 0-1 0 0,0 0 1 0 0,1 0-1 0 0,-1 0 1 0 0,1 0-1 0 0,-1 0 1 0 0,1 0-1 0 0,-1 1 1 0 0,1-1-1 0 0,-1 0 1 0 0,1 0-1 0 0,0 1 1 0 0,0-1-1 0 0,-1 0 1 0 0,2 0-1 0 0,19-12 373 0 0,3 3-348 0 0,-1 1 1 0 0,1 1-1 0 0,48-9 1 0 0,80-3-1503 0 0,-77 11 230 0 0,85-10-2626 0 0,-57 10-5184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11.0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2080 0 0,'17'17'10863'0'0,"-17"24"-9683"0"0,9 69-1 0 0,-6-94-1130 0 0,0 0 0 0 0,1-1 0 0 0,1 1 0 0 0,0-1 0 0 0,1 0 0 0 0,1 0 0 0 0,13 21 0 0 0,-14-26-556 0 0,18 25 252 0 0,-7-22-1920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28.4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620 1157 2744 0 0,'3'0'2113'0'0,"46"-6"3333"0"0,29-4-553 0 0,-70 8-4593 0 0,-1 0 0 0 0,1 0 0 0 0,0-1 0 0 0,-1 1 0 0 0,0-2 0 0 0,0 1 0 0 0,10-7 0 0 0,-15 8-231 0 0,1 0 0 0 0,-1-1 1 0 0,0 1-1 0 0,1-1 0 0 0,-1 1 0 0 0,0-1 1 0 0,-1 0-1 0 0,1 0 0 0 0,-1 0 1 0 0,1 0-1 0 0,-1 0 0 0 0,0 0 1 0 0,0 0-1 0 0,0-1 0 0 0,0 1 0 0 0,-1 0 1 0 0,1-1-1 0 0,-1 1 0 0 0,0 0 1 0 0,0-1-1 0 0,0 1 0 0 0,0 0 1 0 0,-1-1-1 0 0,0 1 0 0 0,1 0 0 0 0,-3-7 1 0 0,-2-3 57 0 0,1 0-1 0 0,-2 1 1 0 0,1-1 0 0 0,-2 1-1 0 0,-9-15 1 0 0,-12-12-12 0 0,-1 2 0 0 0,-2 1 1 0 0,-46-41-1 0 0,-115-86 223 0 0,14 15-142 0 0,140 112-170 0 0,2-1 1 0 0,-46-59 0 0 0,75 85-84 0 0,0 1 0 0 0,0-1 0 0 0,1 0-1 0 0,0 0 1 0 0,1-1 0 0 0,0 0 0 0 0,1 0 0 0 0,-4-15 0 0 0,7 22 5 0 0,0 0 1 0 0,1 1-1 0 0,0-1 0 0 0,-1 0 1 0 0,2 0-1 0 0,-1 0 0 0 0,0 1 1 0 0,1-1-1 0 0,0 0 0 0 0,0 0 1 0 0,0 1-1 0 0,1-1 0 0 0,0 1 1 0 0,0-1-1 0 0,0 1 0 0 0,0 0 1 0 0,1 0-1 0 0,-1 0 0 0 0,1 0 1 0 0,0 0-1 0 0,0 1 0 0 0,0-1 1 0 0,1 1-1 0 0,6-6 0 0 0,-2 5-50 0 0,-1-1-1 0 0,0 1 1 0 0,1 0-1 0 0,-1 1 0 0 0,1 0 1 0 0,0 0-1 0 0,0 1 0 0 0,1 0 1 0 0,-1 0-1 0 0,0 1 0 0 0,1 0 1 0 0,-1 1-1 0 0,1-1 0 0 0,8 2 1 0 0,-14-1 77 0 0,1 1 1 0 0,-1-1 0 0 0,1 1-1 0 0,-1-1 1 0 0,0 1-1 0 0,1 0 1 0 0,-1 0-1 0 0,0 1 1 0 0,0-1 0 0 0,0 1-1 0 0,0-1 1 0 0,0 1-1 0 0,0 0 1 0 0,0 0-1 0 0,0 0 1 0 0,-1 1 0 0 0,1-1-1 0 0,-1 1 1 0 0,0-1-1 0 0,0 1 1 0 0,0 0-1 0 0,0 0 1 0 0,0 0 0 0 0,0 0-1 0 0,-1 0 1 0 0,1 0-1 0 0,-1 0 1 0 0,0 1-1 0 0,0-1 1 0 0,0 0-1 0 0,-1 1 1 0 0,1-1 0 0 0,-1 0-1 0 0,0 1 1 0 0,0-1-1 0 0,0 6 1 0 0,-2 4 57 0 0,1 0-1 0 0,-2 0 1 0 0,0 0 0 0 0,0-1-1 0 0,-1 1 1 0 0,-1-1 0 0 0,-11 22 0 0 0,-54 79 539 0 0,46-78-362 0 0,-21 32 314 0 0,17-28 51 0 0,3 1-1 0 0,-38 76 1 0 0,61-112-523 0 0,1 0 1 0 0,-1 0-1 0 0,1 0 1 0 0,0 0 0 0 0,0 0-1 0 0,0 0 1 0 0,1 1-1 0 0,-1-1 1 0 0,1 0 0 0 0,0 0-1 0 0,0 1 1 0 0,1-1-1 0 0,-1 0 1 0 0,2 7 0 0 0,-1-8-29 0 0,1-1 0 0 0,-1 1 0 0 0,1 0 0 0 0,-1-1 0 0 0,1 1 0 0 0,0-1 0 0 0,0 1 0 0 0,0-1 0 0 0,0 0 0 0 0,1 0 0 0 0,-1 0 0 0 0,1 0 0 0 0,-1 0 0 0 0,1-1 0 0 0,-1 1 0 0 0,1-1 0 0 0,0 0 1 0 0,0 1-1 0 0,0-1 0 0 0,5 1 0 0 0,8 1-108 0 0,-1 0 0 0 0,1-1 1 0 0,0 0-1 0 0,0-1 1 0 0,0-1-1 0 0,30-4 1 0 0,97-23-974 0 0,-100 17 675 0 0,270-74-3951 0 0,-110 13-3643 0 0,-143 48 3074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29.1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32 273 260 0 0,'-5'-7'1312'0'0,"1"0"0"0"0,1-1-1 0 0,0 0 1 0 0,0 1 0 0 0,0-1 0 0 0,1 0-1 0 0,-2-12 1 0 0,0-55 4173 0 0,4 72-5403 0 0,1 1-1 0 0,0-1 1 0 0,-1 1-1 0 0,1-1 1 0 0,1 1-1 0 0,-1 0 1 0 0,0-1-1 0 0,1 1 1 0 0,-1 0-1 0 0,1 0 1 0 0,-1 0-1 0 0,1 0 1 0 0,0 0-1 0 0,0 0 1 0 0,0 1-1 0 0,3-3 1 0 0,-2 2-8 0 0,0 3 13 0 0,2 1-73 0 0,0 0 0 0 0,-1 0 0 0 0,0 0 0 0 0,1 0 0 0 0,-1 1 0 0 0,0 0 0 0 0,0 0 0 0 0,0 0 0 0 0,-1 0 0 0 0,1 0 0 0 0,-1 1 0 0 0,0 0 0 0 0,0 0 1 0 0,0 0-1 0 0,0 0 0 0 0,2 5 0 0 0,7 13 21 0 0,17 45 1 0 0,-21-47-14 0 0,88 257 54 0 0,-35-91 87 0 0,-52-161-152 0 0,45 113 355 0 0,-47-125-298 0 0,0 0 0 0 0,0-1 0 0 0,2 1 0 0 0,-1-1 0 0 0,1-1 0 0 0,1 0 0 0 0,19 18 0 0 0,-24-25-52 0 0,0 0 0 0 0,1-1-1 0 0,-1 0 1 0 0,1 0-1 0 0,-1 0 1 0 0,1 0 0 0 0,0-1-1 0 0,0 0 1 0 0,0 0 0 0 0,0-1-1 0 0,0 1 1 0 0,1-2-1 0 0,10 2 1 0 0,-8-3-13 0 0,0 1 0 0 0,0-2 0 0 0,0 1 0 0 0,0-1 0 0 0,0 0 0 0 0,-1-1 0 0 0,1 0 0 0 0,14-7 0 0 0,-6 0-16 0 0,0-1 0 0 0,-1 0 0 0 0,0-1 0 0 0,-1 0 0 0 0,0-2 0 0 0,-1 0 1 0 0,0 0-1 0 0,12-18 0 0 0,-1-3 285 0 0,-3-1 0 0 0,0 0 0 0 0,-3-2 0 0 0,-1 0 0 0 0,-1-2 1 0 0,-3 1-1 0 0,-1-2 0 0 0,-2 0 0 0 0,-2 0 0 0 0,-1-1 0 0 0,-3 0 0 0 0,-1 0 0 0 0,-2-47 0 0 0,-2 73-115 0 0,-1-1-1 0 0,-1 1 0 0 0,-1 0 1 0 0,0 0-1 0 0,-1 0 0 0 0,-1 0 1 0 0,0 1-1 0 0,-1 0 0 0 0,-1 0 0 0 0,0 0 1 0 0,-1 1-1 0 0,-1 0 0 0 0,-14-18 1 0 0,20 28-158 0 0,0 1 0 0 0,0 0 0 0 0,0 0 1 0 0,-1 0-1 0 0,0 0 0 0 0,1 1 1 0 0,-1-1-1 0 0,0 1 0 0 0,0 0 0 0 0,0 0 1 0 0,-1 1-1 0 0,1-1 0 0 0,0 1 0 0 0,-1 0 1 0 0,1 0-1 0 0,-1 0 0 0 0,1 1 1 0 0,-1-1-1 0 0,1 1 0 0 0,-1 0 0 0 0,1 1 1 0 0,-1-1-1 0 0,1 1 0 0 0,-1 0 0 0 0,1 0 1 0 0,-1 0-1 0 0,1 1 0 0 0,0-1 1 0 0,0 1-1 0 0,0 0 0 0 0,0 0 0 0 0,0 1 1 0 0,-7 5-1 0 0,3-3-7 0 0,1 1-1 0 0,0 0 1 0 0,0 1-1 0 0,1-1 1 0 0,0 1 0 0 0,0 1-1 0 0,0-1 1 0 0,1 1 0 0 0,0 0-1 0 0,1 0 1 0 0,0 1-1 0 0,0-1 1 0 0,1 1 0 0 0,0 0-1 0 0,-4 16 1 0 0,6-15-27 0 0,1 0 0 0 0,-1-1 0 0 0,1 1 0 0 0,1 0 0 0 0,0 0 0 0 0,0 0 0 0 0,1-1 0 0 0,0 1 0 0 0,1 0 0 0 0,0-1 0 0 0,1 0 0 0 0,4 10 0 0 0,-1-7-81 0 0,0-1-1 0 0,0 0 1 0 0,1-1 0 0 0,1 1 0 0 0,-1-2 0 0 0,1 1 0 0 0,1-1 0 0 0,15 11 0 0 0,-9-9-227 0 0,0-1 0 0 0,0 0 1 0 0,1-1-1 0 0,1-1 0 0 0,-1-1 1 0 0,1 0-1 0 0,0-2 0 0 0,1 0 0 0 0,-1-1 1 0 0,1 0-1 0 0,0-2 0 0 0,31 1 1 0 0,-19-5-583 0 0,0-1 0 0 0,0-2 0 0 0,0 0 0 0 0,-1-3 0 0 0,36-12 0 0 0,22-17-5866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29.6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174 85 1428 0 0,'-23'-50'12759'0'0,"23"44"-12088"0"0,-3-17 2812 0 0,3 23-3452 0 0,0 0-1 0 0,0 0 0 0 0,0-1 1 0 0,0 1-1 0 0,0 0 1 0 0,0 0-1 0 0,0-1 1 0 0,-1 1-1 0 0,1 0 1 0 0,0 0-1 0 0,0-1 1 0 0,0 1-1 0 0,0 0 1 0 0,-1 0-1 0 0,1-1 1 0 0,0 1-1 0 0,0 0 1 0 0,0 0-1 0 0,-1 0 1 0 0,1 0-1 0 0,0-1 1 0 0,0 1-1 0 0,-1 0 1 0 0,1 0-1 0 0,0 0 1 0 0,-1 0-1 0 0,1 0 1 0 0,0 0-1 0 0,0 0 1 0 0,-1 0-1 0 0,1 0 1 0 0,0 0-1 0 0,-1 0 1 0 0,1 0-1 0 0,0 0 1 0 0,0 0-1 0 0,-1 0 1 0 0,0 0-1 0 0,-14 8 572 0 0,-9 14 40 0 0,12-8-409 0 0,0 0 0 0 0,1 1 1 0 0,1 1-1 0 0,1 0 0 0 0,0 0 1 0 0,-13 33-1 0 0,19-42-240 0 0,1 0 0 0 0,-1 0 0 0 0,1 0 0 0 0,1 0 0 0 0,-1 0 0 0 0,1 0 0 0 0,1 1 0 0 0,-1-1 0 0 0,1 0 0 0 0,1 1 0 0 0,-1-1 0 0 0,1 0 0 0 0,0 1 0 0 0,1-1 0 0 0,0 0-1 0 0,0 0 1 0 0,0 0 0 0 0,1 0 0 0 0,0-1 0 0 0,5 8 0 0 0,-6-10-103 0 0,1-1 0 0 0,0 1 0 0 0,0-1 0 0 0,0 0-1 0 0,0 0 1 0 0,1 0 0 0 0,-1-1 0 0 0,1 1 0 0 0,0-1-1 0 0,-1 0 1 0 0,1 0 0 0 0,0 0 0 0 0,0 0 0 0 0,1-1 0 0 0,-1 0-1 0 0,0 0 1 0 0,0 0 0 0 0,1 0 0 0 0,-1 0 0 0 0,1-1-1 0 0,-1 0 1 0 0,0 0 0 0 0,1 0 0 0 0,-1-1 0 0 0,1 1-1 0 0,-1-1 1 0 0,0 0 0 0 0,0 0 0 0 0,1-1 0 0 0,-1 1 0 0 0,0-1-1 0 0,0 0 1 0 0,0 0 0 0 0,4-4 0 0 0,-1 2 92 0 0,0 0 1 0 0,0-1-1 0 0,0 0 1 0 0,-1 0-1 0 0,0-1 1 0 0,0 0-1 0 0,0 0 1 0 0,-1 0-1 0 0,0-1 1 0 0,0 0-1 0 0,-1 0 1 0 0,0 0-1 0 0,0 0 1 0 0,0-1-1 0 0,-1 0 1 0 0,-1 1-1 0 0,5-16 1 0 0,-6 14 198 0 0,0-1 1 0 0,-1 0-1 0 0,0 0 1 0 0,-1 0 0 0 0,0 0-1 0 0,0 1 1 0 0,-1-1 0 0 0,0 0-1 0 0,0 1 1 0 0,-1 0-1 0 0,-5-10 1 0 0,5 13-197 0 0,1 1-1 0 0,-1 0 1 0 0,-1 0 0 0 0,1 0 0 0 0,-1 0-1 0 0,0 0 1 0 0,0 1 0 0 0,0-1-1 0 0,-1 1 1 0 0,0 1 0 0 0,0-1 0 0 0,0 0-1 0 0,0 1 1 0 0,0 0 0 0 0,0 0-1 0 0,-1 1 1 0 0,0 0 0 0 0,-8-3-1 0 0,10 5-635 0 0,1 0 0 0 0,0 0 0 0 0,-1 0 0 0 0,1 1-1 0 0,0-1 1 0 0,0 1 0 0 0,0 0 0 0 0,-1 0-1 0 0,1 0 1 0 0,-6 3 0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55.4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234 262 460 0 0,'-18'2'2389'0'0,"-34"-1"-21"0"0,49-1-1933 0 0,-1 0-244 0 0,-30-1 885 0 0,31 0-948 0 0,-34 3 614 0 0,34-2-621 0 0,-64 5 2645 0 0,55 0-283 0 0,51-1-2276 0 0,1-1 1 0 0,1-2 0 0 0,49-5-1 0 0,-14 1-95 0 0,1261-62 611 0 0,-324-1-287 0 0,499-3-278 0 0,-1027 59-131 0 0,374-4-64 0 0,589 17 64 0 0,-1317-3-31 0 0,559-3 2 0 0,-230-5 36 0 0,-173 4-20 0 0,101-3-36 0 0,-247 0 52 0 0,-138 7-20 0 0,0 0-12 0 0,10 0-1 0 0,-10 0 5 0 0,0 0-21 0 0,103-12 14 0 0,-102 12 14 0 0,-1 0-16 0 0,72-4 360 0 0,13-1 317 0 0,-79 4-507 0 0,-6 0-35 0 0,0 1 32 0 0,21-1 783 0 0,2-1-1551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08.8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510 565 8 0 0,'-5'-42'6027'0'0,"5"35"-5395"0"0,1-1 0 0 0,0 1 0 0 0,1 0 0 0 0,0 0 0 0 0,0 0 0 0 0,0 0 0 0 0,1 1-1 0 0,0-1 1 0 0,1 1 0 0 0,-1-1 0 0 0,1 1 0 0 0,5-6 0 0 0,13-23 4114 0 0,-14 23-3035 0 0,-6 8-835 0 0,-4 15-787 0 0,-49 135 622 0 0,-69 140 0 0 0,42-108-474 0 0,63-141-181 0 0,-239 624 617 0 0,237-603-655 0 0,9-27 124 0 0,-17 41 0 0 0,23-62-14 0 0,7-13 4 0 0,9-14-33 0 0,24-57-43 0 0,41-111 0 0 0,12-86-263 0 0,-89 264 201 0 0,147-508-747 0 0,23-69 616 0 0,-169 577 137 0 0,14-47-83 0 0,37-75 1 0 0,-54 127 84 0 0,1 1-1 0 0,-1 0 1 0 0,1 0 0 0 0,-1 0-1 0 0,1 0 1 0 0,0 0 0 0 0,-1 0 0 0 0,1-1-1 0 0,0 2 1 0 0,0-1 0 0 0,0 0-1 0 0,0 0 1 0 0,0 0 0 0 0,0 0 0 0 0,0 0-1 0 0,0 1 1 0 0,0-1 0 0 0,0 1-1 0 0,0-1 1 0 0,1 1 0 0 0,-1-1 0 0 0,0 1-1 0 0,0-1 1 0 0,1 1 0 0 0,-1 0-1 0 0,3 0 1 0 0,-2 0-3 0 0,0 1 0 0 0,0 0 1 0 0,0-1-1 0 0,0 1 0 0 0,0 0 0 0 0,0 0 0 0 0,0 1 1 0 0,0-1-1 0 0,0 0 0 0 0,0 1 0 0 0,-1-1 0 0 0,1 1 1 0 0,0-1-1 0 0,1 3 0 0 0,5 7-5 0 0,0 0 0 0 0,0 1-1 0 0,12 24 1 0 0,9 29 54 0 0,40 137-1 0 0,0 78 461 0 0,-59-235-355 0 0,69 335 1177 0 0,10 39 542 0 0,-14-128-853 0 0,-53-219-4033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09.2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42 1692 0 0,'-34'-9'8344'0'0,"-10"-8"-963"0"0,54 14-7176 0 0,0 0 0 0 0,-1 0 1 0 0,1 1-1 0 0,0 0 0 0 0,0 1 0 0 0,1 0 0 0 0,-1 0 1 0 0,18 3-1 0 0,-3-2-144 0 0,21 0-565 0 0,90 1-2346 0 0,-46 5-5136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09.9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0 104 2416 0 0,'27'-32'15273'0'0,"-22"25"-14564"0"0,1 1-1 0 0,0 0 1 0 0,1 0-1 0 0,0 1 1 0 0,0 0 0 0 0,12-8-1 0 0,-11 9-546 0 0,0 1-1 0 0,-1 0 1 0 0,1 0 0 0 0,0 0-1 0 0,1 1 1 0 0,12-2-1 0 0,-14 3-246 0 0,0 1 0 0 0,0 0 0 0 0,0 0 0 0 0,0 0 0 0 0,0 1 0 0 0,0 0 0 0 0,0 0 0 0 0,0 1 0 0 0,0 0 0 0 0,-1 0 0 0 0,1 1-1 0 0,-1-1 1 0 0,1 1 0 0 0,-1 1 0 0 0,0-1 0 0 0,0 1 0 0 0,-1 0 0 0 0,8 8 0 0 0,-1-1-96 0 0,-1 1-1 0 0,0 1 1 0 0,-1 0-1 0 0,-1 1 1 0 0,0 0-1 0 0,-1 0 1 0 0,0 1 0 0 0,-1 0-1 0 0,-1 0 1 0 0,8 31-1 0 0,-6-10 240 0 0,-2 0 0 0 0,-2 0 0 0 0,0 66 0 0 0,-4-100 174 0 0,0-5-105 0 0,9-29 255 0 0,1 1 0 0 0,2 0 1 0 0,0 1-1 0 0,29-48 0 0 0,-28 57-360 0 0,1 0-1 0 0,0 1 1 0 0,2 1 0 0 0,0 0 0 0 0,1 1 0 0 0,1 1-1 0 0,20-15 1 0 0,-35 30-51 0 0,0 0-1 0 0,0 0 1 0 0,0 0-1 0 0,0 0 1 0 0,0 0 0 0 0,1 1-1 0 0,-1 0 1 0 0,0-1-1 0 0,1 1 1 0 0,-1 0 0 0 0,1 1-1 0 0,-1-1 1 0 0,1 1-1 0 0,-1-1 1 0 0,1 1 0 0 0,0 0-1 0 0,-1 0 1 0 0,1 1-1 0 0,6 0 1 0 0,-6 1-48 0 0,1 0-1 0 0,0 0 1 0 0,-1 1 0 0 0,0-1 0 0 0,1 1-1 0 0,-1 0 1 0 0,0 0 0 0 0,-1 1 0 0 0,1-1-1 0 0,0 1 1 0 0,-1-1 0 0 0,5 8 0 0 0,3 6-202 0 0,-1 0 1 0 0,-1 1-1 0 0,0 0 0 0 0,-2 0 1 0 0,0 1-1 0 0,5 20 1 0 0,-6-8 147 0 0,-1-1 0 0 0,-2 1 0 0 0,-1 0 0 0 0,-2 40 0 0 0,0-35 734 0 0,-1-23-28 0 0,1-19 7 0 0,1-24-168 0 0,6 9-305 0 0,0 0 0 0 0,1 0 0 0 0,0 0 0 0 0,24-37 0 0 0,56-67 314 0 0,-75 108-389 0 0,1 1 1 0 0,0 0-1 0 0,0 1 0 0 0,2 1 0 0 0,33-24 0 0 0,-45 35-38 0 0,0 1 1 0 0,0 0-1 0 0,0-1 0 0 0,0 1 0 0 0,1 0 0 0 0,-1 1 1 0 0,1-1-1 0 0,-1 1 0 0 0,1 0 0 0 0,-1 0 0 0 0,1 1 1 0 0,0-1-1 0 0,0 1 0 0 0,-1 0 0 0 0,1 0 0 0 0,0 1 1 0 0,-1-1-1 0 0,1 1 0 0 0,0 0 0 0 0,-1 0 0 0 0,1 1 1 0 0,-1-1-1 0 0,1 1 0 0 0,-1 0 0 0 0,0 0 0 0 0,0 0 1 0 0,0 1-1 0 0,0 0 0 0 0,0 0 0 0 0,0 0 0 0 0,5 6 1 0 0,10 14-215 0 0,-1 0 1 0 0,-1 1-1 0 0,-2 0 0 0 0,0 2 1 0 0,-2 0-1 0 0,17 44 1 0 0,-15-34-1363 0 0,2 0 0 0 0,37 60 0 0 0,-50-90 1075 0 0,1 0 0 0 0,0-1 0 0 0,0 1-1 0 0,0-1 1 0 0,1 0 0 0 0,7 5 0 0 0,-9-7-252 0 0,0-1 0 0 0,0 0 1 0 0,1 0-1 0 0,-1 0 1 0 0,1 0-1 0 0,5 1 0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10.5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0 679 2268 0 0,'19'-29'3765'0'0,"-2"-1"0"0"0,0-1-1 0 0,-3 0 1 0 0,0-1 0 0 0,11-45-1 0 0,-19 69-2701 0 0,-3 19-821 0 0,-2 23-204 0 0,-34 556-1075 0 0,34-240 21 0 0,-1-325 867 0 0,0-31-62 0 0,0-42 81 0 0,19-546-227 0 0,-2 153 1755 0 0,-15 388-1387 0 0,9-59 0 0 0,-9 95-122 0 0,1 1 0 0 0,1 0 1 0 0,0 0-1 0 0,2 1 0 0 0,0-1 0 0 0,0 1 0 0 0,18-28 0 0 0,-22 40 37 0 0,0-1 0 0 0,0 1-1 0 0,1 0 1 0 0,0 0 0 0 0,-1 1 0 0 0,1-1-1 0 0,0 1 1 0 0,0-1 0 0 0,1 1 0 0 0,-1 0-1 0 0,0 0 1 0 0,1 0 0 0 0,-1 0 0 0 0,1 1-1 0 0,0 0 1 0 0,0-1 0 0 0,-1 1-1 0 0,5 0 1 0 0,-2 0-64 0 0,0 1 0 0 0,0 1 1 0 0,0-1-1 0 0,-1 1 0 0 0,1 0 0 0 0,0 0 0 0 0,0 0 0 0 0,-1 1 0 0 0,1 0 0 0 0,-1 0 0 0 0,6 3 1 0 0,5 5-157 0 0,0 0 0 0 0,0 0 1 0 0,-1 2-1 0 0,0 0 0 0 0,-1 1 1 0 0,17 19-1 0 0,-21-20 212 0 0,0 0 1 0 0,0 1-1 0 0,-2 0 0 0 0,1 1 1 0 0,-2-1-1 0 0,0 2 1 0 0,0-1-1 0 0,-2 1 0 0 0,0 0 1 0 0,0 0-1 0 0,3 23 0 0 0,-7-27 163 0 0,0-1 0 0 0,-1 1 0 0 0,0 0 0 0 0,-1 0 0 0 0,0 0 0 0 0,0 0 0 0 0,-1 0 0 0 0,-1 0 0 0 0,0-1-1 0 0,0 1 1 0 0,-1-1 0 0 0,-1 0 0 0 0,1 0 0 0 0,-2-1 0 0 0,1 1 0 0 0,-1-1 0 0 0,-10 11 0 0 0,7-10 79 0 0,0 0-1 0 0,-2 0 1 0 0,1-1 0 0 0,-1 0 0 0 0,0-1-1 0 0,-1 0 1 0 0,0-1 0 0 0,0 0 0 0 0,-14 5 0 0 0,16-8-529 0 0,-1 0 0 0 0,0-1 1 0 0,0 0-1 0 0,-20 2 1 0 0,22-5-1022 0 0,1 1 1 0 0,-1-1 0 0 0,1-1-1 0 0,0 0 1 0 0,-1 0-1 0 0,-14-4 1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11.1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2 4808 0 0,'-6'-1'15916'0'0,"8"0"-15931"0"0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11.8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675 22 2392 0 0,'10'4'9714'0'0,"-15"-8"-9459"0"0,0 1 0 0 0,0 1-1 0 0,0-1 1 0 0,0 1 0 0 0,-1-1-1 0 0,1 1 1 0 0,-1 1 0 0 0,1-1-1 0 0,-1 1 1 0 0,1 0 0 0 0,-1 0-1 0 0,-10 1 1 0 0,-13-1 101 0 0,-34 5 0 0 0,57-4-216 0 0,-39 4 180 0 0,0 2 0 0 0,1 2 1 0 0,-1 2-1 0 0,2 1 0 0 0,0 3 0 0 0,0 1 1 0 0,2 3-1 0 0,-41 22 0 0 0,76-37-284 0 0,-1 1 0 0 0,1 0 0 0 0,0 1 0 0 0,0 0 0 0 0,1 0-1 0 0,-1 0 1 0 0,1 0 0 0 0,0 1 0 0 0,0 0 0 0 0,-4 7 0 0 0,8-10-33 0 0,-1 0 0 0 0,1 0-1 0 0,0 1 1 0 0,0-1 0 0 0,0 0 0 0 0,0 0 0 0 0,1 1-1 0 0,-1-1 1 0 0,1 1 0 0 0,0-1 0 0 0,0 0 0 0 0,0 1 0 0 0,0-1-1 0 0,1 0 1 0 0,-1 1 0 0 0,1-1 0 0 0,0 0 0 0 0,0 1 0 0 0,0-1-1 0 0,1 0 1 0 0,-1 0 0 0 0,1 0 0 0 0,-1 0 0 0 0,3 3-1 0 0,4 5-86 0 0,1 0 0 0 0,0 0-1 0 0,1-1 1 0 0,0 0-1 0 0,0-1 1 0 0,21 14 0 0 0,78 42-659 0 0,-84-51 578 0 0,57 31-315 0 0,-32-20 189 0 0,-1 3-1 0 0,-1 1 0 0 0,82 67 1 0 0,-122-89 258 0 0,-1 1 0 0 0,1 0 0 0 0,-1 0 1 0 0,0 0-1 0 0,-1 0 0 0 0,0 1 0 0 0,9 18 1 0 0,-14-23 49 0 0,0-1 1 0 0,0 0-1 0 0,0 1 1 0 0,-1-1 0 0 0,1 0-1 0 0,-1 1 1 0 0,0-1-1 0 0,1 1 1 0 0,-2-1 0 0 0,1 1-1 0 0,0-1 1 0 0,-1 1-1 0 0,1-1 1 0 0,-1 1 0 0 0,0-1-1 0 0,0 0 1 0 0,-1 1-1 0 0,1-1 1 0 0,-1 0-1 0 0,1 0 1 0 0,-1 0 0 0 0,0 0-1 0 0,0 0 1 0 0,0-1-1 0 0,-1 1 1 0 0,1-1 0 0 0,-5 4-1 0 0,-8 7 123 0 0,0-2 0 0 0,-1 0 0 0 0,0 0 0 0 0,0-2 0 0 0,-1 0 0 0 0,-1-1 0 0 0,1 0 0 0 0,-27 6 0 0 0,11-5-32 0 0,1-2 0 0 0,-2-1 0 0 0,-64 4 0 0 0,96-10-179 0 0,-78-2-861 0 0,41-7-1489 0 0,6-10-4004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11.4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103 62 1140 0 0,'-50'-34'7823'0'0,"23"15"-3775"0"0,27 19-4019 0 0,0-1 1 0 0,-1 1-1 0 0,1-1 1 0 0,0 1-1 0 0,0 0 1 0 0,0-1-1 0 0,-1 1 1 0 0,1-1-1 0 0,0 1 1 0 0,-1 0 0 0 0,1-1-1 0 0,0 1 1 0 0,-1-1-1 0 0,1 1 1 0 0,0 0-1 0 0,-1 0 1 0 0,1-1-1 0 0,-1 1 1 0 0,1 0-1 0 0,-1 0 1 0 0,1-1 0 0 0,-1 1-1 0 0,1 0 1 0 0,-1 0-1 0 0,1 0 1 0 0,-1 0-1 0 0,1 0 1 0 0,0 0-1 0 0,-1 0 1 0 0,0 0 0 0 0,0 0-1 0 0,-12 0-2389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12.3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86 224 0 0,'25'-32'13900'0'0,"-7"1"-10692"0"0,-11 17-1203 0 0,0 6-1171 0 0,-6 18-776 0 0,1 0 0 0 0,-1 1 0 0 0,0-1 0 0 0,-1 1 0 0 0,0-1 0 0 0,-3 12 0 0 0,2 33-113 0 0,5 0-570 0 0,17 90-1 0 0,-17-129 408 0 0,0 1-1 0 0,1-1 1 0 0,1 0 0 0 0,1 0-1 0 0,0-1 1 0 0,1 0-1 0 0,0 0 1 0 0,1-1-1 0 0,21 24 1 0 0,-27-34 177 0 0,0-1 1 0 0,1 1-1 0 0,-1-1 1 0 0,1 0-1 0 0,0 0 1 0 0,0 0-1 0 0,0-1 1 0 0,1 1-1 0 0,-1-1 0 0 0,0 0 1 0 0,1 0-1 0 0,0-1 1 0 0,-1 1-1 0 0,1-1 1 0 0,0 0-1 0 0,0 0 1 0 0,7 0-1 0 0,-6-2 43 0 0,0 0-1 0 0,0 0 1 0 0,0 0 0 0 0,0 0-1 0 0,-1-1 1 0 0,1 0-1 0 0,-1 0 1 0 0,1-1 0 0 0,-1 1-1 0 0,0-1 1 0 0,1 0 0 0 0,-2-1-1 0 0,1 1 1 0 0,5-6 0 0 0,11-10 368 0 0,-1-2 1 0 0,-1-1 0 0 0,0 0 0 0 0,-2-1 0 0 0,-1-1-1 0 0,18-35 1 0 0,66-163 3423 0 0,-79 173-3050 0 0,-20 47-689 0 0,0 22 209 0 0,-6 17-548 0 0,1 1 0 0 0,2-1 0 0 0,2 1-1 0 0,7 55 1 0 0,-3-66-689 0 0,1-1 0 0 0,1 0-1 0 0,2-1 1 0 0,0 1 0 0 0,2-1-1 0 0,1-1 1 0 0,15 27 0 0 0,-20-42-643 0 0,0 0 1 0 0,1 0 0 0 0,13 13-1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12.9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7 140 3700 0 0,'-6'-66'11744'0'0,"6"60"-11257"0"0,0 1 0 0 0,1-1 0 0 0,-1 0 0 0 0,1 0 0 0 0,1 1-1 0 0,-1-1 1 0 0,1 1 0 0 0,0-1 0 0 0,3-6 0 0 0,-5 11-478 0 0,1 1-1 0 0,-1-1 1 0 0,0 1 0 0 0,0-1-1 0 0,1 1 1 0 0,-1-1-1 0 0,0 1 1 0 0,1-1 0 0 0,-1 1-1 0 0,1-1 1 0 0,-1 1 0 0 0,1-1-1 0 0,-1 1 1 0 0,0-1-1 0 0,1 1 1 0 0,0 0 0 0 0,-1-1-1 0 0,1 1 1 0 0,-1 0-1 0 0,1 0 1 0 0,-1-1 0 0 0,1 1-1 0 0,0 0 1 0 0,-1 0 0 0 0,1 0-1 0 0,-1 0 1 0 0,1 0-1 0 0,0-1 1 0 0,-1 1 0 0 0,1 0-1 0 0,0 1 1 0 0,-1-1-1 0 0,1 0 1 0 0,-1 0 0 0 0,1 0-1 0 0,0 0 1 0 0,-1 0-1 0 0,1 1 1 0 0,-1-1 0 0 0,1 0-1 0 0,0 0 1 0 0,-1 1 0 0 0,1-1-1 0 0,-1 0 1 0 0,1 1-1 0 0,-1-1 1 0 0,0 1 0 0 0,1-1-1 0 0,-1 1 1 0 0,1-1-1 0 0,-1 1 1 0 0,0-1 0 0 0,1 2-1 0 0,16 28-411 0 0,-6 7-112 0 0,-3 0 1 0 0,0 1-1 0 0,2 56 1 0 0,-4 115 1467 0 0,-6-186 322 0 0,6-52-830 0 0,2 1 1 0 0,1 0 0 0 0,1 0-1 0 0,2 1 1 0 0,17-31 0 0 0,-22 47-354 0 0,6-12 136 0 0,28-35 0 0 0,-37 53-250 0 0,1 0-1 0 0,-1 0 1 0 0,1 1 0 0 0,0-1-1 0 0,0 1 1 0 0,1 0-1 0 0,-1 0 1 0 0,1 1 0 0 0,0-1-1 0 0,0 1 1 0 0,0 1 0 0 0,7-3-1 0 0,-10 4-66 0 0,1 1 0 0 0,0-1-1 0 0,0 1 1 0 0,-1 0 0 0 0,1 0-1 0 0,0 0 1 0 0,0 1 0 0 0,0-1 0 0 0,-1 1-1 0 0,1 0 1 0 0,0 0 0 0 0,-1 0 0 0 0,1 1-1 0 0,-1-1 1 0 0,1 1 0 0 0,-1 0-1 0 0,0 0 1 0 0,0 0 0 0 0,0 0 0 0 0,0 0-1 0 0,0 1 1 0 0,0-1 0 0 0,0 1-1 0 0,-1 0 1 0 0,0 0 0 0 0,1 0 0 0 0,-1 0-1 0 0,2 5 1 0 0,6 9-452 0 0,-1 1 0 0 0,0 1 0 0 0,11 37-1 0 0,-17-47 377 0 0,9 29-40 0 0,-1 0 0 0 0,-3 1 1 0 0,-1 0-1 0 0,-2 0 0 0 0,1 49 0 0 0,-6-82 927 0 0,1-12-411 0 0,3-26-63 0 0,11-10 38 0 0,1-1 0 0 0,1 2 1 0 0,3 0-1 0 0,2 2 0 0 0,1 0 0 0 0,2 1 0 0 0,1 2 0 0 0,57-61 1 0 0,-81 95-270 0 0,22-18 76 0 0,-23 19-86 0 0,0 0-1 0 0,0 1 1 0 0,0-1-1 0 0,0 1 1 0 0,0-1-1 0 0,0 1 1 0 0,0-1-1 0 0,0 1 1 0 0,0 0-1 0 0,0 0 1 0 0,0-1 0 0 0,1 1-1 0 0,-1 0 1 0 0,0 0-1 0 0,0 0 1 0 0,0 0-1 0 0,0 0 1 0 0,0 0-1 0 0,0 1 1 0 0,1-1 0 0 0,-1 0-1 0 0,0 0 1 0 0,0 1-1 0 0,0-1 1 0 0,1 1-1 0 0,3 4-2 0 0,0-1 0 0 0,0 1 0 0 0,-1 0 0 0 0,1 0 0 0 0,-1 0 0 0 0,0 1 0 0 0,-1-1 0 0 0,1 1 0 0 0,-1 0-1 0 0,3 9 1 0 0,23 73-120 0 0,-14-37-119 0 0,16 46-773 0 0,19 53-1473 0 0,-41-127 468 0 0,2 0 1 0 0,0-1-1 0 0,1 0 1 0 0,18 23-1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13.7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1 303 2580 0 0,'0'-5'926'0'0,"0"-26"5658"0"0,6-53-1 0 0,-5 76-6153 0 0,1 0 0 0 0,0-1 1 0 0,0 1-1 0 0,1 0 0 0 0,0 0 0 0 0,0 1 1 0 0,1-1-1 0 0,0 0 0 0 0,0 1 1 0 0,1 0-1 0 0,5-7 0 0 0,-9 13-434 0 0,0 0 0 0 0,0 0 0 0 0,0 0 0 0 0,0 1-1 0 0,0-1 1 0 0,0 0 0 0 0,0 0 0 0 0,0 1 0 0 0,0-1 0 0 0,0 0 0 0 0,0 1 0 0 0,0-1 0 0 0,1 1-1 0 0,-1 0 1 0 0,0-1 0 0 0,0 1 0 0 0,0 0 0 0 0,1 0 0 0 0,-1 0 0 0 0,0 0 0 0 0,1 0 0 0 0,-1 0-1 0 0,0 0 1 0 0,0 0 0 0 0,1 0 0 0 0,-1 1 0 0 0,0-1 0 0 0,0 0 0 0 0,1 1 0 0 0,-1-1 0 0 0,0 1-1 0 0,0-1 1 0 0,0 1 0 0 0,0 0 0 0 0,0 0 0 0 0,0-1 0 0 0,0 1 0 0 0,0 0 0 0 0,0 0 0 0 0,0 0-1 0 0,0 0 1 0 0,-1 0 0 0 0,2 1 0 0 0,3 5-194 0 0,0-1 1 0 0,-1 1-1 0 0,1 0 0 0 0,-1 0 0 0 0,3 9 1 0 0,13 43-716 0 0,-2 0 1 0 0,-3 1 0 0 0,14 112 0 0 0,-26-140 1047 0 0,-2 53 0 0 0,-2-49 859 0 0,1-35-646 0 0,0-2-299 0 0,-1-1-1 0 0,1 1 0 0 0,-1-1 1 0 0,1 1-1 0 0,0-1 0 0 0,-1 1 1 0 0,1-1-1 0 0,0 1 0 0 0,0-1 1 0 0,0 0-1 0 0,0 1 0 0 0,0-1 1 0 0,0 1-1 0 0,1-1 0 0 0,-1 1 1 0 0,1-3-1 0 0,8-27 371 0 0,-8 29-386 0 0,13-37 337 0 0,3 1 0 0 0,1 0-1 0 0,1 2 1 0 0,2 0-1 0 0,2 1 1 0 0,1 1-1 0 0,2 1 1 0 0,42-42-1 0 0,-57 64-373 0 0,1 0 0 0 0,1 0 0 0 0,-1 2-1 0 0,1-1 1 0 0,1 2 0 0 0,27-14 0 0 0,-39 21-43 0 0,0 1 0 0 0,1-1 0 0 0,-1 0 0 0 0,0 1 0 0 0,1-1 0 0 0,-1 1 0 0 0,1 0 1 0 0,-1 0-1 0 0,0 0 0 0 0,1 0 0 0 0,-1 0 0 0 0,1 1 0 0 0,-1-1 0 0 0,0 1 0 0 0,1-1 0 0 0,-1 1 1 0 0,0 0-1 0 0,4 2 0 0 0,-2-1-49 0 0,0 1 0 0 0,-1-1 1 0 0,1 1-1 0 0,-1 1 0 0 0,1-1 0 0 0,-1 0 1 0 0,0 1-1 0 0,0-1 0 0 0,2 5 1 0 0,4 8-339 0 0,0 0 0 0 0,-1 1 1 0 0,9 30-1 0 0,-15-42 324 0 0,11 39-722 0 0,11 73-1 0 0,-8-35 837 0 0,-14-73 349 0 0,-5-12 378 0 0,-1-18-135 0 0,6 0-417 0 0,1 1 1 0 0,1-1-1 0 0,1 1 0 0 0,1 0 0 0 0,1 1 1 0 0,0 0-1 0 0,1 0 0 0 0,1 0 0 0 0,22-32 1 0 0,-12 23-50 0 0,1 2 0 0 0,1 0 1 0 0,2 2-1 0 0,0 0 1 0 0,37-28-1 0 0,-46 40-118 0 0,1 2 0 0 0,0-1 1 0 0,1 2-1 0 0,0 0 0 0 0,1 1 0 0 0,0 1 1 0 0,0 0-1 0 0,29-6 0 0 0,-38 11-16 0 0,-1 1 1 0 0,1 0-1 0 0,-1 1 1 0 0,1-1-1 0 0,0 1 1 0 0,-1 1-1 0 0,1 0 1 0 0,-1 0-1 0 0,1 0 1 0 0,-1 1-1 0 0,0 0 1 0 0,1 0-1 0 0,-1 1 1 0 0,0 0-1 0 0,0 0 1 0 0,-1 1-1 0 0,1 0 0 0 0,-1 0 1 0 0,0 0-1 0 0,0 1 1 0 0,0 0-1 0 0,0 0 1 0 0,5 8-1 0 0,0 0-24 0 0,-1 0-1 0 0,-1 0 1 0 0,-1 1-1 0 0,0 0 0 0 0,-1 1 1 0 0,0 0-1 0 0,-1 0 1 0 0,6 25-1 0 0,-1 8-352 0 0,6 74 0 0 0,-13-77-1186 0 0,3 0-1 0 0,13 49 1 0 0,-19-90 1210 0 0,1 0 0 0 0,-1-1-1 0 0,1 1 1 0 0,0 0 0 0 0,0 0 0 0 0,0-1-1 0 0,4 5 1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14.6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422 296 1792 0 0,'7'-8'4829'0'0,"43"-20"1894"0"0,-3 3-4458 0 0,-42 21-2195 0 0,0 0 1 0 0,-1 0 0 0 0,0 0-1 0 0,0 0 1 0 0,0-1-1 0 0,0 0 1 0 0,4-6-1 0 0,-4 5-49 0 0,5-6 154 0 0,-2 0 0 0 0,1-1 0 0 0,-2 0 0 0 0,11-28 1 0 0,-17 40-98 0 0,1 0 1 0 0,-1-1 0 0 0,1 1 0 0 0,-1-1 0 0 0,0 1 0 0 0,0-1 0 0 0,0 1 0 0 0,0-1 0 0 0,0 1 0 0 0,0-1 0 0 0,0 1-1 0 0,0-1 1 0 0,-1 1 0 0 0,1-1 0 0 0,0 1 0 0 0,-1-1 0 0 0,0 1 0 0 0,1 0 0 0 0,-1-1 0 0 0,-1-1 0 0 0,0 0 26 0 0,0 0 1 0 0,-1 1 0 0 0,1-1 0 0 0,-1 1-1 0 0,0 0 1 0 0,0-1 0 0 0,1 1-1 0 0,-6-2 1 0 0,-2-2 72 0 0,-1 1 0 0 0,0 1 0 0 0,0 0-1 0 0,-14-3 1 0 0,7 4-98 0 0,-1 0-1 0 0,0 2 1 0 0,1 0-1 0 0,-1 1 1 0 0,0 1-1 0 0,1 0 1 0 0,-1 2-1 0 0,1 0 1 0 0,-1 1 0 0 0,1 1-1 0 0,-19 8 1 0 0,16-5-77 0 0,1 0 1 0 0,0 2-1 0 0,0 0 1 0 0,1 2-1 0 0,1 0 1 0 0,0 1-1 0 0,1 1 1 0 0,0 0-1 0 0,-16 19 1 0 0,25-23-71 0 0,0 1 1 0 0,0 1-1 0 0,1-1 1 0 0,1 1-1 0 0,0 0 0 0 0,1 1 1 0 0,0-1-1 0 0,1 1 1 0 0,0 0-1 0 0,1 1 1 0 0,1-1-1 0 0,-2 19 1 0 0,4-25-1 0 0,-1 1 0 0 0,2-1-1 0 0,-1 1 1 0 0,1-1 0 0 0,0 0 0 0 0,1 1 0 0 0,0-1 0 0 0,0 0 0 0 0,0 0-1 0 0,6 11 1 0 0,-5-14 18 0 0,0 1 0 0 0,0-1-1 0 0,1 1 1 0 0,-1-1 0 0 0,1 0 0 0 0,0-1-1 0 0,0 1 1 0 0,0 0 0 0 0,0-1 0 0 0,1 0-1 0 0,-1 0 1 0 0,1-1 0 0 0,0 1 0 0 0,0-1-1 0 0,10 3 1 0 0,-10-3 30 0 0,0-1 1 0 0,0 0-1 0 0,0 0 1 0 0,0-1-1 0 0,0 1 1 0 0,0-1-1 0 0,0 0 0 0 0,0-1 1 0 0,1 1-1 0 0,-1-1 1 0 0,0 0-1 0 0,0 0 1 0 0,5-3-1 0 0,-1 1 50 0 0,0-1 0 0 0,-1-1 1 0 0,0 1-1 0 0,0-1 0 0 0,0-1 0 0 0,11-9 0 0 0,0-4 306 0 0,0 0 0 0 0,-2-1 0 0 0,0-1 0 0 0,14-24 0 0 0,-3-2 638 0 0,16-23 583 0 0,-44 69-1549 0 0,1 1 1 0 0,-1-1-1 0 0,0 0 1 0 0,1 0 0 0 0,-1 1-1 0 0,1-1 1 0 0,-1 0-1 0 0,1 1 1 0 0,-1-1-1 0 0,1 0 1 0 0,-1 1 0 0 0,1-1-1 0 0,0 1 1 0 0,-1-1-1 0 0,1 1 1 0 0,0-1-1 0 0,0 1 1 0 0,-1-1 0 0 0,1 1-1 0 0,0 0 1 0 0,0-1-1 0 0,0 1 1 0 0,-1 0-1 0 0,1 0 1 0 0,0 0-1 0 0,0-1 1 0 0,0 1 0 0 0,1 0-1 0 0,-1 2-41 0 0,0-1-1 0 0,0 1 1 0 0,0 0 0 0 0,0 0-1 0 0,-1-1 1 0 0,1 1 0 0 0,-1 0-1 0 0,1 0 1 0 0,-1 0 0 0 0,1 3-1 0 0,2 8-228 0 0,6 21-1206 0 0,1-1-1 0 0,29 63 1 0 0,-31-80 1062 0 0,1 0-1 0 0,0 0 1 0 0,2-1 0 0 0,-1 0-1 0 0,2-1 1 0 0,0 0-1 0 0,20 16 1 0 0,-30-28 384 0 0,0 0 0 0 0,0 0 1 0 0,0-1-1 0 0,1 1 0 0 0,-1-1 0 0 0,1 1 0 0 0,-1-1 1 0 0,1 0-1 0 0,-1 0 0 0 0,1 0 0 0 0,0 0 0 0 0,-1-1 0 0 0,1 1 1 0 0,0-1-1 0 0,0 0 0 0 0,0 0 0 0 0,-1 0 0 0 0,1 0 1 0 0,4-1-1 0 0,-2 0 103 0 0,-1 0 1 0 0,-1-1-1 0 0,1 0 0 0 0,0 1 1 0 0,0-2-1 0 0,-1 1 1 0 0,1 0-1 0 0,-1-1 0 0 0,1 1 1 0 0,-1-1-1 0 0,5-6 1 0 0,5-7 446 0 0,-1 0 0 0 0,-1-2 1 0 0,0 1-1 0 0,10-25 1 0 0,-17 34-426 0 0,40-88 1414 0 0,27-50 105 0 0,-62 130-1524 0 0,1 0 1 0 0,1 1 0 0 0,0 0-1 0 0,1 1 1 0 0,1 0-1 0 0,22-19 1 0 0,-31 31-112 0 0,-1-1 0 0 0,1 1 0 0 0,0-1 0 0 0,0 1 0 0 0,0 0 0 0 0,0 1 0 0 0,1-1 0 0 0,-1 1 0 0 0,1 0 0 0 0,-1 0 0 0 0,0 0 0 0 0,1 0 0 0 0,-1 1 0 0 0,1 0 0 0 0,0 0 0 0 0,-1 0 0 0 0,1 1 0 0 0,-1-1 0 0 0,1 1 0 0 0,-1 0-1 0 0,0 0 1 0 0,1 1 0 0 0,-1-1 0 0 0,0 1 0 0 0,0 0 0 0 0,0 0 0 0 0,0 0 0 0 0,6 5 0 0 0,7 6-161 0 0,1 0 0 0 0,-2 2-1 0 0,0 0 1 0 0,21 26 0 0 0,-9-7 89 0 0,-2 2 1 0 0,-1 0 0 0 0,-2 2 0 0 0,-1 0 0 0 0,-2 1 0 0 0,25 73 0 0 0,-40-82 1506 0 0,-6-22 316 0 0,-5-18-1177 0 0,4 5-497 0 0,1-1 0 0 0,-1 1 0 0 0,1 0 0 0 0,1 0 0 0 0,-1-1 0 0 0,1 1 0 0 0,0 0 0 0 0,0-1 0 0 0,0 1 0 0 0,1 0 0 0 0,1-8 0 0 0,19-58-47 0 0,-19 62-45 0 0,9-20-144 0 0,1 1 0 0 0,1 0 0 0 0,1 0-1 0 0,25-34 1 0 0,-27 45-371 0 0,1 0 1 0 0,0 1-1 0 0,2 1 0 0 0,-1 0 0 0 0,2 1 0 0 0,0 0 1 0 0,24-14-1 0 0,-32 23-370 0 0,1 0 1 0 0,0 1-1 0 0,1 0 1 0 0,14-3-1 0 0,18-2-6086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15.2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55 1068 0 0,'18'-26'8920'0'0,"7"-1"-3413"0"0,-24 27-5446 0 0,0 0 0 0 0,0 0 1 0 0,0 0-1 0 0,-1 1 0 0 0,1-1 1 0 0,0 0-1 0 0,0 0 0 0 0,0 0 0 0 0,0 1 1 0 0,0-1-1 0 0,0 1 0 0 0,-1-1 1 0 0,1 0-1 0 0,0 1 0 0 0,0-1 1 0 0,-1 1-1 0 0,2 1 0 0 0,8 72 867 0 0,-7-50-988 0 0,0 1-1 0 0,8 29 0 0 0,-2-25-335 0 0,1 1 0 0 0,27 54-1 0 0,-32-75 298 0 0,0 0-1 0 0,0-1 1 0 0,1 1-1 0 0,0-1 1 0 0,1 0-1 0 0,0-1 1 0 0,0 0-1 0 0,0 0 1 0 0,1 0-1 0 0,0-1 1 0 0,0 0-1 0 0,1 0 1 0 0,10 4-1 0 0,-14-8 65 0 0,1-1 0 0 0,0 1-1 0 0,0-1 1 0 0,-1-1 0 0 0,1 1 0 0 0,0-1 0 0 0,0 0 0 0 0,0 0-1 0 0,0-1 1 0 0,0 0 0 0 0,-1 0 0 0 0,1 0 0 0 0,0 0-1 0 0,-1-1 1 0 0,1 0 0 0 0,-1-1 0 0 0,1 1 0 0 0,-1-1-1 0 0,0 0 1 0 0,0 0 0 0 0,0 0 0 0 0,5-6 0 0 0,8-5 163 0 0,-1-1 0 0 0,-1-1 0 0 0,-1 0 1 0 0,20-27-1 0 0,12-26 1735 0 0,53-103 1 0 0,-66 110-561 0 0,-34 62-1292 0 0,0 0-1 0 0,0 0 1 0 0,0 0-1 0 0,0 0 1 0 0,0 0-1 0 0,0 0 1 0 0,0 0-1 0 0,-1 0 1 0 0,1 1-1 0 0,0-1 1 0 0,0 0-1 0 0,0 0 1 0 0,0 0-1 0 0,0 0 1 0 0,0 0-1 0 0,0 0 1 0 0,0 0-1 0 0,1 0 1 0 0,-1 1-1 0 0,0-1 1 0 0,0 0-1 0 0,0 0 1 0 0,0 0-1 0 0,0 0 1 0 0,0 0-1 0 0,0 0 1 0 0,0 0-1 0 0,0 0 1 0 0,0 1-1 0 0,0-1 1 0 0,0 0-1 0 0,0 0 1 0 0,0 0-1 0 0,0 0 0 0 0,1 0 1 0 0,-1 0-1 0 0,0 0 1 0 0,0 0-1 0 0,0 0 1 0 0,0 0-1 0 0,0 0 1 0 0,0 0-1 0 0,0 0 1 0 0,0 0-1 0 0,1 0 1 0 0,-1 0-1 0 0,0 0 1 0 0,0 0-1 0 0,0 0 1 0 0,0 0-1 0 0,0 0 1 0 0,0 0-1 0 0,0 0 1 0 0,1 0-1 0 0,-1 0 1 0 0,0 0-1 0 0,0 0 1 0 0,0 0-1 0 0,0 0 1 0 0,0 0-1 0 0,1 20 178 0 0,-1 30-155 0 0,0-49-14 0 0,0 107-54 0 0,5-1 0 0 0,36 204 0 0 0,81 205-243 0 0,-103-441 287 0 0,-11-46-23 0 0,20 92 9 0 0,-25-105-28 0 0,-1 0 1 0 0,-1 0 0 0 0,0-1 0 0 0,-2 1-1 0 0,-2 26 1 0 0,2-37-6 0 0,0 0 0 0 0,0 0 0 0 0,-1-1 0 0 0,1 1 0 0 0,-1 0 0 0 0,0 0-1 0 0,0-1 1 0 0,-1 1 0 0 0,0-1 0 0 0,1 0 0 0 0,-2 0 0 0 0,1 0 0 0 0,0 0 0 0 0,-1 0 0 0 0,1-1-1 0 0,-1 1 1 0 0,-5 2 0 0 0,2-2 20 0 0,0 0-1 0 0,-1 0 1 0 0,1-1 0 0 0,-1 0-1 0 0,1-1 1 0 0,-1 0-1 0 0,0 0 1 0 0,0-1-1 0 0,0 0 1 0 0,-9 1 0 0 0,-3-2 237 0 0,0-1 1 0 0,0-1 0 0 0,0 0 0 0 0,0-1 0 0 0,1-2 0 0 0,0 0 0 0 0,-1-1 0 0 0,-19-9 0 0 0,30 11-11 0 0,1 0 0 0 0,0 0 1 0 0,0-1-1 0 0,1 0 0 0 0,-1-1 0 0 0,1 0 1 0 0,0 0-1 0 0,1 0 0 0 0,-1-1 0 0 0,1 0 1 0 0,-7-10-1 0 0,11 12-113 0 0,-1 1 1 0 0,1 0 0 0 0,0-1-1 0 0,1 1 1 0 0,-1-1 0 0 0,1 1-1 0 0,-1-1 1 0 0,1 0 0 0 0,1 0-1 0 0,-1 1 1 0 0,1-1 0 0 0,0 0-1 0 0,0 0 1 0 0,0 0 0 0 0,1 0-1 0 0,-1 0 1 0 0,1 1-1 0 0,0-1 1 0 0,1 0 0 0 0,-1 1-1 0 0,1-1 1 0 0,0 1 0 0 0,3-6-1 0 0,9-12-59 0 0,1 0-1 0 0,1 0 1 0 0,0 2 0 0 0,2 0-1 0 0,0 1 1 0 0,2 1-1 0 0,38-29 1 0 0,2 5-529 0 0,105-53-1 0 0,207-69-2837 0 0,-209 102-609 0 0,9-4-4632 0 0,-108 40 1669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17.0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810 25 288 0 0,'0'-22'11312'0'0,"-3"21"-11094"0"0,-1 1 0 0 0,1-1 0 0 0,-1 1 1 0 0,1 0-1 0 0,0 0 0 0 0,-1 0 0 0 0,1 0 0 0 0,-1 1 1 0 0,1 0-1 0 0,0-1 0 0 0,-1 1 0 0 0,1 0 0 0 0,0 0 1 0 0,0 1-1 0 0,0-1 0 0 0,0 1 0 0 0,0 0 0 0 0,0 0 1 0 0,0 0-1 0 0,-3 3 0 0 0,-13 9 377 0 0,-29 29 0 0 0,40-35-377 0 0,-48 49 278 0 0,3 2 1 0 0,-45 66 0 0 0,-80 139 224 0 0,134-194-442 0 0,4 1 1 0 0,3 2-1 0 0,3 1 0 0 0,-45 144 1 0 0,67-170-142 0 0,1 0 1 0 0,2 0 0 0 0,3 0 0 0 0,2 1-1 0 0,2 0 1 0 0,2 0 0 0 0,2 0-1 0 0,2 0 1 0 0,15 67 0 0 0,-7-69-52 0 0,2-1 0 0 0,2 0 0 0 0,2-1 1 0 0,1-1-1 0 0,3-1 0 0 0,2 0 0 0 0,52 69 1 0 0,-52-82-331 0 0,2 0 0 0 0,1-2 1 0 0,1-1-1 0 0,34 24 0 0 0,-37-32-607 0 0,1-2-1 0 0,0-1 1 0 0,2-1-1 0 0,-1-2 1 0 0,47 16-1 0 0,-61-24-987 0 0,1-2 0 0 0,0 0 0 0 0,25 2 0 0 0,-2-3-5372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17.5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628 42 968 0 0,'-29'-22'10369'0'0,"-8"2"-4224"0"0,34 20-5795 0 0,-24 1 47 0 0,1 1 0 0 0,0 2 0 0 0,0 0 0 0 0,1 1 1 0 0,-1 2-1 0 0,1 1 0 0 0,1 0 0 0 0,-1 2 0 0 0,1 1 0 0 0,1 1 1 0 0,-26 18-1 0 0,30-17-271 0 0,0 0 0 0 0,1 2 1 0 0,0 0-1 0 0,1 2 0 0 0,1 0 0 0 0,0 0 0 0 0,2 1 1 0 0,0 1-1 0 0,1 1 0 0 0,1 0 0 0 0,0 0 1 0 0,-15 43-1 0 0,23-51-112 0 0,0 1 0 0 0,1 0 0 0 0,1 0 0 0 0,0 0 0 0 0,0 0 0 0 0,2 0 0 0 0,-1 0 0 0 0,2 0 0 0 0,0 0 1 0 0,0 1-1 0 0,1-1 0 0 0,1 0 0 0 0,0-1 0 0 0,1 1 0 0 0,0-1 0 0 0,1 1 0 0 0,0-1 0 0 0,1 0 0 0 0,1-1 0 0 0,0 0 0 0 0,11 15 0 0 0,-2-7-301 0 0,1 0 0 0 0,1-1 0 0 0,1-1-1 0 0,0-1 1 0 0,1 0 0 0 0,1-2 0 0 0,0 0-1 0 0,1-1 1 0 0,0-1 0 0 0,30 10 0 0 0,-13-7-1056 0 0,1-2 0 0 0,0-2 0 0 0,67 11 0 0 0,-71-18-1257 0 0,0-2-1 0 0,49-2 1 0 0,-18-4-3212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18.0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244 336 464 0 0,'-1'-40'3734'0'0,"-2"0"0"0"0,-2 1 0 0 0,-1 0 0 0 0,-23-74 0 0 0,22 87-2056 0 0,-6-10 285 0 0,11 34-1693 0 0,-15 14 312 0 0,11-4-506 0 0,0 0 0 0 0,1 1 0 0 0,0-1 0 0 0,0 1 1 0 0,1 1-1 0 0,0-1 0 0 0,1 1 0 0 0,-4 19 0 0 0,0-5 16 0 0,-19 67 116 0 0,5 0 0 0 0,-10 101 0 0 0,2 191 248 0 0,27 45-351 0 0,4-219-22 0 0,-2-191 8 0 0,-1 18-184 0 0,3-33 7 0 0,1-21 34 0 0,4-20 169 0 0,2 1 0 0 0,1 0 0 0 0,2 1 0 0 0,1 1 0 0 0,2 0 0 0 0,29-50 0 0 0,-21 46-120 0 0,2 1 0 0 0,2 2 0 0 0,1 0 0 0 0,2 2 0 0 0,39-35 0 0 0,-61 62-53 0 0,0 1 0 0 0,0-1-1 0 0,0 1 1 0 0,1 1 0 0 0,19-10-1 0 0,-26 14 52 0 0,-1 1-1 0 0,1-1 0 0 0,0 0 0 0 0,0 0 0 0 0,1 1 0 0 0,-1-1 1 0 0,0 1-1 0 0,0 0 0 0 0,0 0 0 0 0,0 0 0 0 0,0 0 0 0 0,0 0 1 0 0,1 0-1 0 0,-1 0 0 0 0,0 1 0 0 0,0-1 0 0 0,0 1 1 0 0,0 0-1 0 0,0-1 0 0 0,0 1 0 0 0,0 0 0 0 0,0 0 0 0 0,-1 0 1 0 0,1 0-1 0 0,0 1 0 0 0,0-1 0 0 0,-1 0 0 0 0,1 1 0 0 0,-1-1 1 0 0,1 1-1 0 0,-1 0 0 0 0,0-1 0 0 0,1 1 0 0 0,-1 0 1 0 0,1 3-1 0 0,7 15-86 0 0,-2 0 1 0 0,-1 0-1 0 0,0 1 1 0 0,-1 0-1 0 0,-1 0 1 0 0,1 36-1 0 0,-4-34-334 0 0,2-1 0 0 0,0 0 0 0 0,1 0 0 0 0,2 0 0 0 0,0-1 0 0 0,12 29 0 0 0,-11-38-201 0 0,-1 0 0 0 0,2-1 0 0 0,-1 0 0 0 0,1 0 0 0 0,1 0 1 0 0,0-1-1 0 0,21 17 0 0 0,-21-20-556 0 0,0-1-1 0 0,0 0 1 0 0,0-1 0 0 0,1 0-1 0 0,0 0 1 0 0,14 3 0 0 0,10 1-5278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18.9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464 320 1764 0 0,'11'-20'9522'0'0,"13"-38"-4271"0"0,2-5-4845 0 0,-24 56-207 0 0,1 1 0 0 0,-2-1 0 0 0,1 1 0 0 0,-1-1 0 0 0,0 0 1 0 0,0 0-1 0 0,-1 0 0 0 0,1 1 0 0 0,-2-1 0 0 0,1 0 0 0 0,-1 0 0 0 0,0 0 0 0 0,0 1 1 0 0,-1-1-1 0 0,0 0 0 0 0,-4-8 0 0 0,4 12-111 0 0,0-1 0 0 0,0 1 0 0 0,0 0 0 0 0,-1 0 0 0 0,0 0 0 0 0,0 0 0 0 0,0 0 0 0 0,0 0 0 0 0,0 1 0 0 0,0-1 0 0 0,0 1 0 0 0,-1 0 0 0 0,1 0 0 0 0,-1 1 0 0 0,0-1-1 0 0,0 1 1 0 0,-4-2 0 0 0,-1 0 33 0 0,0 1-1 0 0,-1 1 1 0 0,1-1-1 0 0,0 1 0 0 0,0 1 1 0 0,-12 0-1 0 0,-1 3-22 0 0,1 0 0 0 0,0 1 0 0 0,0 2 0 0 0,0 0 0 0 0,1 1 1 0 0,0 1-1 0 0,0 1 0 0 0,-34 21 0 0 0,39-22-97 0 0,2 2 0 0 0,-1 0 1 0 0,1 0-1 0 0,1 1 0 0 0,0 1 1 0 0,1 0-1 0 0,0 0 0 0 0,0 2 1 0 0,2-1-1 0 0,0 1 1 0 0,0 0-1 0 0,-7 17 0 0 0,13-21-98 0 0,0-1-1 0 0,1 1 1 0 0,0 0-1 0 0,1 0 1 0 0,0 0-1 0 0,0 0 1 0 0,1 0-1 0 0,0 0 1 0 0,1 0 0 0 0,0 0-1 0 0,1 0 1 0 0,0 0-1 0 0,0-1 1 0 0,1 1-1 0 0,8 16 1 0 0,-8-18-39 0 0,0-1 0 0 0,1 1-1 0 0,0-1 1 0 0,1 0 0 0 0,-1-1 0 0 0,1 1 0 0 0,0-1 0 0 0,1 0-1 0 0,0 0 1 0 0,0-1 0 0 0,0 0 0 0 0,0 0 0 0 0,1 0 0 0 0,0-1 0 0 0,0 0-1 0 0,0 0 1 0 0,1 0 0 0 0,-1-1 0 0 0,15 4 0 0 0,-17-6 80 0 0,-1-1 1 0 0,1 1-1 0 0,-1-1 0 0 0,0 0 1 0 0,1 0-1 0 0,-1-1 1 0 0,1 1-1 0 0,-1-1 1 0 0,0 0-1 0 0,1 0 0 0 0,-1 0 1 0 0,0-1-1 0 0,0 1 1 0 0,6-4-1 0 0,-3 1 59 0 0,0-1 0 0 0,-1 0 0 0 0,0 1 0 0 0,0-2 0 0 0,-1 1 0 0 0,1-1 0 0 0,7-10 0 0 0,-1-4 212 0 0,0 0 1 0 0,-1 0-1 0 0,-1-1 1 0 0,12-35-1 0 0,13-45 593 0 0,-35 99-815 0 0,2 3-51 0 0,-1 0 29 0 0,0 0-1 0 0,1 0 0 0 0,-1 0 1 0 0,0 0-1 0 0,1 1 0 0 0,-1-1 1 0 0,0 0-1 0 0,0 1 0 0 0,0-1 1 0 0,0 0-1 0 0,0 1 0 0 0,-1-1 1 0 0,1 1-1 0 0,0 0 0 0 0,-1-1 1 0 0,1 1-1 0 0,-1-1 0 0 0,1 1 1 0 0,-1 0-1 0 0,0-1 0 0 0,0 3 1 0 0,2 1-58 0 0,14 46-843 0 0,31 64 0 0 0,-19-53 837 0 0,-27-58 82 0 0,0-1 128 0 0,0-1-1 0 0,0 1 1 0 0,0 0-1 0 0,1 0 1 0 0,-1 0-1 0 0,1-1 1 0 0,0 1-1 0 0,-1 0 0 0 0,1-1 1 0 0,0 0-1 0 0,1 1 1 0 0,-1-1-1 0 0,5 3 1 0 0,-5-4 81 0 0,0-3-12 0 0,5-4-79 0 0,-1-1 0 0 0,0 1 0 0 0,-1-1 0 0 0,0-1 0 0 0,0 1 0 0 0,0-1 0 0 0,-1 0 0 0 0,4-9 0 0 0,10-19 190 0 0,5-1 131 0 0,39-50 1 0 0,-53 77-418 0 0,-1 0 0 0 0,2 0 0 0 0,-1 1-1 0 0,1 0 1 0 0,1 1 0 0 0,-1 0 0 0 0,1 1 0 0 0,1 0 0 0 0,14-6 0 0 0,-21 11-21 0 0,-1 0 1 0 0,1 1-1 0 0,-1 0 1 0 0,0 0-1 0 0,1 0 1 0 0,0 0-1 0 0,-1 1 0 0 0,1-1 1 0 0,0 1-1 0 0,-1 1 1 0 0,1-1-1 0 0,-1 1 0 0 0,1-1 1 0 0,-1 1-1 0 0,1 1 1 0 0,7 2-1 0 0,-5-1-8 0 0,-1 1-1 0 0,0 0 1 0 0,0 0-1 0 0,0 0 1 0 0,0 1-1 0 0,-1 0 1 0 0,0 0-1 0 0,0 0 1 0 0,8 12-1 0 0,0 3-23 0 0,-1 2 1 0 0,-1-1-1 0 0,0 1 0 0 0,-2 1 0 0 0,9 31 0 0 0,-9-27 235 0 0,-2 0 0 0 0,0 0 0 0 0,-2 1 0 0 0,2 34 1 0 0,-10-50 664 0 0,-4-17 13 0 0,-4-18-169 0 0,10 11-644 0 0,1-1 0 0 0,0 0 0 0 0,0 1 0 0 0,2-1 1 0 0,-1 0-1 0 0,1 1 0 0 0,7-20 0 0 0,-1 8-422 0 0,0 1 1 0 0,23-43-1 0 0,-18 45-222 0 0,0 0 0 0 0,1 0 0 0 0,0 1 0 0 0,2 1-1 0 0,0 1 1 0 0,35-30 0 0 0,-38 38-313 0 0,0 0 0 0 0,1 2 0 0 0,0-1 0 0 0,23-9 0 0 0,-23 13-523 0 0,0 0-1 0 0,0 1 0 0 0,0 1 0 0 0,1 0 1 0 0,20-2-1 0 0,-12 5-3131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19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235 170 1244 0 0,'19'2'3636'0'0,"14"-4"376"0"0,-30 2-3372 0 0,6-2 91 0 0,-1 1 0 0 0,0-2 0 0 0,-1 1 0 0 0,1-1-1 0 0,7-4 1 0 0,-13 6-615 0 0,6-7 146 0 0,-3 3-31 0 0,0 0 0 0 0,0 0-1 0 0,-1 0 1 0 0,0-1 0 0 0,0 0-1 0 0,0 1 1 0 0,-1-1 0 0 0,5-11-1 0 0,-7 15-170 0 0,0 0 0 0 0,-1 0 1 0 0,1 0-1 0 0,-1 0 0 0 0,1 0 0 0 0,-1 0 0 0 0,0 0 0 0 0,0 0 0 0 0,0 0 0 0 0,0-1 0 0 0,0 1 0 0 0,0 0 0 0 0,-1 0 0 0 0,1 0 0 0 0,-1 0 0 0 0,1 0 0 0 0,-1 0 1 0 0,0 0-1 0 0,0 0 0 0 0,0 0 0 0 0,0 0 0 0 0,0 0 0 0 0,0 1 0 0 0,0-1 0 0 0,-1 0 0 0 0,1 1 0 0 0,-1-1 0 0 0,1 1 0 0 0,-1 0 0 0 0,0-1 0 0 0,1 1 0 0 0,-1 0 1 0 0,0 0-1 0 0,-3-2 0 0 0,-3 0 1 0 0,-1 0 1 0 0,1 0 0 0 0,-1 1 0 0 0,0 0-1 0 0,0 0 1 0 0,0 1 0 0 0,0 0-1 0 0,0 1 1 0 0,0 0 0 0 0,0 0 0 0 0,0 1-1 0 0,0 0 1 0 0,0 1 0 0 0,0 0-1 0 0,0 0 1 0 0,1 1 0 0 0,-1 0 0 0 0,-10 6-1 0 0,2-2-28 0 0,0 2 0 0 0,1 0-1 0 0,0 0 1 0 0,1 2 0 0 0,0 0-1 0 0,1 1 1 0 0,0 0 0 0 0,-15 18-1 0 0,24-24-46 0 0,0 1 0 0 0,1 0 0 0 0,0 0-1 0 0,1 0 1 0 0,-1 1 0 0 0,1-1 0 0 0,0 1-1 0 0,1 0 1 0 0,0-1 0 0 0,0 1 0 0 0,1 0-1 0 0,0 0 1 0 0,0 0 0 0 0,1 1 0 0 0,0-1-1 0 0,1 0 1 0 0,-1 0 0 0 0,2 0 0 0 0,-1 0-1 0 0,1 0 1 0 0,0-1 0 0 0,5 12 0 0 0,-5-13-40 0 0,1 0 0 0 0,-1 0 1 0 0,1-1-1 0 0,1 1 0 0 0,-1-1 0 0 0,1 0 1 0 0,0 0-1 0 0,0 0 0 0 0,0 0 1 0 0,1-1-1 0 0,0 1 0 0 0,-1-1 1 0 0,2 0-1 0 0,-1-1 0 0 0,0 1 1 0 0,1-1-1 0 0,-1 0 0 0 0,1-1 1 0 0,0 1-1 0 0,0-1 0 0 0,0 0 0 0 0,1-1 1 0 0,-1 1-1 0 0,0-1 0 0 0,0-1 1 0 0,1 1-1 0 0,-1-1 0 0 0,12-1 1 0 0,-10 0 28 0 0,-1 0 1 0 0,0-1 0 0 0,0 0-1 0 0,0 0 1 0 0,0-1 0 0 0,0 0-1 0 0,-1 0 1 0 0,1-1 0 0 0,-1 1-1 0 0,1-1 1 0 0,-1-1-1 0 0,-1 1 1 0 0,1-1 0 0 0,5-6-1 0 0,6-8 134 0 0,-1-2-1 0 0,24-37 0 0 0,9-11 973 0 0,-48 68-881 0 0,9 14 53 0 0,-2 9-435 0 0,1-1 0 0 0,1 0-1 0 0,1-1 1 0 0,0 0 0 0 0,2-1 0 0 0,17 22-1 0 0,-19-28-652 0 0,0-1 1 0 0,1 0-1 0 0,1 0 0 0 0,0-1 0 0 0,21 13 0 0 0,-29-21-95 0 0,0 0 0 0 0,0-1 1 0 0,0 0-1 0 0,1 0 0 0 0,6 2 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18.1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0 484 2244 0 0,'23'2'8604'0'0,"111"2"-7976"0"0,180-15 13 0 0,298-5-299 0 0,-558 14-273 0 0,55 3-15 0 0,-106 0-55 0 0,1-1-47 0 0,10 0 53 0 0,-11 0 26 0 0,1 0-8 0 0,9 0-13 0 0,-10 0 21 0 0,0 0-6 0 0,0 0 83 0 0,0-1 0 0 0,0 1 0 0 0,0 0-1 0 0,0-1 1 0 0,0 0 0 0 0,0 0 0 0 0,0 0 0 0 0,0 0 0 0 0,-1 0 0 0 0,1 0 0 0 0,0-1 0 0 0,-1 1 0 0 0,1-1 0 0 0,-1 0-1 0 0,1 0 1 0 0,-1 0 0 0 0,0 0 0 0 0,0 0 0 0 0,0 0 0 0 0,0-1 0 0 0,0 1 0 0 0,0-1 0 0 0,-1 1 0 0 0,1-1 0 0 0,-1 0 0 0 0,2-4-1 0 0,177-348 2302 0 0,-158 315-1822 0 0,-22 39-577 0 0,18 8 85 0 0,-13-1-28 0 0,0 0-1 0 0,0 0 1 0 0,-1 0-1 0 0,0 0 0 0 0,0 1 1 0 0,-1-1-1 0 0,5 11 1 0 0,18 57 283 0 0,-19-52-273 0 0,135 426 1238 0 0,-96-297-830 0 0,-34-107-345 0 0,13 34 1594 0 0,-25-77-1466 0 0,9 2-30 0 0,-9-3-238 0 0,1 0 1 0 0,-1 0-1 0 0,0 0 1 0 0,1 1-1 0 0,-1-1 0 0 0,0 0 1 0 0,1 0-1 0 0,-1 0 0 0 0,1 0 1 0 0,-1 0-1 0 0,0 0 1 0 0,1 0-1 0 0,-1 0 0 0 0,1 0 1 0 0,-1 0-1 0 0,0 0 1 0 0,1 0-1 0 0,-1 0 0 0 0,1 0 1 0 0,-1 0-1 0 0,0-1 1 0 0,1 1-1 0 0,-1 0 0 0 0,0 0 1 0 0,1 0-1 0 0,-1-1 1 0 0,0 1-1 0 0,1 0 0 0 0,-1 0 1 0 0,0-1-1 0 0,1 1 1 0 0,-1 0-1 0 0,0 0 0 0 0,0-1 1 0 0,1 1-1 0 0,-1 0 1 0 0,0-1-1 0 0,0 1 0 0 0,0-1 1 0 0,0 1-1 0 0,1-1 1 0 0,10-15-38 0 0,-1-1 0 0 0,0 0 1 0 0,-1-1-1 0 0,10-31 1 0 0,-4 13-4 0 0,80-238-340 0 0,-68 183 341 0 0,62-138 0 0 0,-78 207 47 0 0,-2 6-10 0 0,-2 1 0 0 0,0-2 0 0 0,8-29 0 0 0,-15 45-50 0 0,1 0 49 0 0,0 1 0 0 0,0-1 0 0 0,-1 0 0 0 0,1 1 0 0 0,0-1 0 0 0,-1 0 0 0 0,1 1 0 0 0,-1-1 0 0 0,1 0 0 0 0,-1 0 0 0 0,1 1 0 0 0,-1-1 0 0 0,1 0 0 0 0,-1 0 0 0 0,0 0 0 0 0,1 0 0 0 0,-1 0 0 0 0,0 1 0 0 0,0-1 0 0 0,0 0 0 0 0,0-2 0 0 0,0 2-8 0 0,0 0 0 0 0,0 0-1 0 0,0 0 1 0 0,1 1 0 0 0,-1-1 0 0 0,0 0-1 0 0,0 0 1 0 0,1 0 0 0 0,-1 0 0 0 0,0 0 0 0 0,1 1-1 0 0,-1-1 1 0 0,1 0 0 0 0,-1 0 0 0 0,1 1-1 0 0,-1-1 1 0 0,1 0 0 0 0,0 1 0 0 0,-1-1 0 0 0,1 0-1 0 0,1 0 1 0 0,-2 2 4 0 0,1-1 0 0 0,0 1-1 0 0,0-1 1 0 0,-1 1 0 0 0,1 0 0 0 0,0-1 0 0 0,-1 1-1 0 0,1 0 1 0 0,-1 0 0 0 0,1 0 0 0 0,-1-1-1 0 0,1 1 1 0 0,-1 0 0 0 0,0 0 0 0 0,1 0 0 0 0,-1 0-1 0 0,0 0 1 0 0,0 0 0 0 0,1 0 0 0 0,-1 0 0 0 0,0 0-1 0 0,0 0 1 0 0,0 0 0 0 0,0 1 0 0 0,1 7-13 0 0,29 124-104 0 0,-15-58 120 0 0,26 72 1 0 0,-29-112 32 0 0,69 179 22 0 0,-58-161-33 0 0,52 107 52 0 0,-34-81 300 0 0,-41-77-302 0 0,7 5 99 0 0,-2 0-24 0 0,4-14-243 0 0,5-17-190 0 0,-1-1-1 0 0,-1 0 1 0 0,-1-1-1 0 0,-1 0 0 0 0,10-48 1 0 0,-3 15-24 0 0,11-26 160 0 0,31-115-253 0 0,-45 157 276 0 0,-14 41 126 0 0,1 1 3 0 0,0 0-1 0 0,0 0 1 0 0,0 0-1 0 0,-1-1 1 0 0,1 1-1 0 0,-1 0 1 0 0,1 0-1 0 0,-1-1 1 0 0,1 1-1 0 0,-1-1 1 0 0,0 1-1 0 0,0 0 1 0 0,1-1-1 0 0,-1 1 1 0 0,0-3-1 0 0,3-12 47 0 0,-2 15-34 0 0,1 0 0 0 0,-1 0 0 0 0,0 0 0 0 0,0 1-1 0 0,1-1 1 0 0,-1 0 0 0 0,1 1 0 0 0,-1-1 0 0 0,0 1 0 0 0,1-1-1 0 0,-1 1 1 0 0,1 0 0 0 0,-1 0 0 0 0,1 0 0 0 0,-1 0 0 0 0,1 0-1 0 0,-1 0 1 0 0,3 0 0 0 0,0 0 22 0 0,-1 0 0 0 0,2 0-7 0 0,887-11-171 0 0,10 0-196 0 0,218-21 158 0 0,-957 28 149 0 0,96-7 110 0 0,-105 4-214 0 0,-150 6 122 0 0,8 0-329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19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297 57 836 0 0,'-6'-45'15016'0'0,"3"42"-14391"0"0,2 2-415 0 0,-1 0 0 0 0,0 0 0 0 0,0 0 0 0 0,0 0 0 0 0,0 0 0 0 0,0 1 0 0 0,0-1 0 0 0,0 1 0 0 0,0-1 0 0 0,0 1 0 0 0,0-1-1 0 0,0 1 1 0 0,0 0 0 0 0,0 0 0 0 0,0 0 0 0 0,0 1 0 0 0,0-1 0 0 0,-1 0 0 0 0,-1 1 0 0 0,-9 3-73 0 0,-1 0 0 0 0,1 0 0 0 0,0 1 0 0 0,0 1 1 0 0,0 0-1 0 0,1 1 0 0 0,0 0 0 0 0,0 1 0 0 0,1 0 0 0 0,0 1 0 0 0,0 0 0 0 0,1 1 1 0 0,1 0-1 0 0,-1 0 0 0 0,-13 22 0 0 0,17-24-214 0 0,0 1 1 0 0,1 1-1 0 0,0-1 0 0 0,1 1 1 0 0,0 0-1 0 0,1 0 1 0 0,0 0-1 0 0,0 0 0 0 0,1 0 1 0 0,0 1-1 0 0,1-1 1 0 0,0 1-1 0 0,1 0 0 0 0,0-1 1 0 0,0 1-1 0 0,1-1 1 0 0,1 1-1 0 0,0-1 0 0 0,0 1 1 0 0,1-1-1 0 0,7 17 1 0 0,-2-11-321 0 0,1 0 0 0 0,1 0 0 0 0,0-1 0 0 0,1-1 0 0 0,1 1 0 0 0,0-2 0 0 0,1 0 0 0 0,0 0 0 0 0,1-1 0 0 0,0-1 0 0 0,25 15 0 0 0,-24-18-700 0 0,0 0 0 0 0,0-1 0 0 0,1 0 0 0 0,0-1 0 0 0,1-1 0 0 0,-1 0 0 0 0,28 3 0 0 0,-7-4-4144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20.2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94 219 2716 0 0,'6'-24'2763'0'0,"-1"-1"0"0"0,-1 0 0 0 0,-1-1 0 0 0,-2 1 0 0 0,-2-38 0 0 0,1 57-2158 0 0,0 5-501 0 0,0-1-1 0 0,0 1 0 0 0,0-1 1 0 0,0 1-1 0 0,-1 0 0 0 0,1-1 1 0 0,0 1-1 0 0,-1-1 0 0 0,1 1 1 0 0,-1 0-1 0 0,1-1 0 0 0,-1 1 1 0 0,0 0-1 0 0,1 0 0 0 0,-1-1 1 0 0,-2-1-1 0 0,2 3-74 0 0,1 0 1 0 0,-1 0-1 0 0,0 0 0 0 0,0 0 0 0 0,0 0 1 0 0,1 1-1 0 0,-1-1 0 0 0,0 0 1 0 0,0 0-1 0 0,1 1 0 0 0,-1-1 0 0 0,0 0 1 0 0,0 1-1 0 0,1-1 0 0 0,-1 1 1 0 0,0-1-1 0 0,1 1 0 0 0,-1-1 1 0 0,1 1-1 0 0,-1-1 0 0 0,1 1 0 0 0,-1-1 1 0 0,1 1-1 0 0,-1 1 0 0 0,-13 14 145 0 0,6-2-89 0 0,0-1-1 0 0,1 1 1 0 0,0 1-1 0 0,1-1 1 0 0,1 1-1 0 0,-5 23 1 0 0,3-2-148 0 0,-5 60 1 0 0,10-57-185 0 0,3 1 0 0 0,1-1 1 0 0,1 1-1 0 0,3-1 0 0 0,1 0 0 0 0,18 56 0 0 0,-10-50-160 0 0,2-1-1 0 0,1-1 0 0 0,3-1 1 0 0,1-1-1 0 0,33 45 0 0 0,-36-60-115 0 0,1-1 0 0 0,26 25 1 0 0,-37-41-310 0 0,1 0 0 0 0,0 0 1 0 0,1-1-1 0 0,-1-1 0 0 0,2 0 0 0 0,-1 0 1 0 0,23 9-1 0 0,-16-12-2640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20.5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 76 696 0 0,'-6'-1'1112'0'0,"-16"-4"3003"0"0,0-1-1 0 0,-44-18 944 0 0,66 23-4982 0 0,0 0-1 0 0,0 1 0 0 0,0-1 0 0 0,0 0 0 0 0,1 1 1 0 0,-1-1-1 0 0,0 1 0 0 0,0-1 0 0 0,1 0 0 0 0,-1 1 1 0 0,1-1-1 0 0,-1 1 0 0 0,0-1 0 0 0,1 1 0 0 0,-1-1 1 0 0,1 1-1 0 0,-1-1 0 0 0,1 1 0 0 0,-1-1 1 0 0,1 1-1 0 0,-1 0 0 0 0,1-1 0 0 0,0 1 0 0 0,0 0 1 0 0,69-12-1051 0 0,127-2 0 0 0,76 19-6181 0 0,-213 1 3757 0 0,-34-3 1332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20.9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1 202 4136 0 0,'9'4'981'0'0,"0"1"-1"0"0,0 0 1 0 0,12 9-1 0 0,-15-10-423 0 0,0 1 0 0 0,0-1 0 0 0,1-1-1 0 0,-1 1 1 0 0,1-1 0 0 0,0 0 0 0 0,0 0-1 0 0,0-1 1 0 0,11 2 0 0 0,0-2-447 0 0,0-1 0 0 0,0-1 1 0 0,0-1-1 0 0,0-1 0 0 0,-1 0 0 0 0,1-1 1 0 0,0-1-1 0 0,25-9 0 0 0,-29 8 186 0 0,0-1 0 0 0,0 0 0 0 0,-1-1 0 0 0,0 0 0 0 0,0-1 0 0 0,-1-1-1 0 0,0 0 1 0 0,0-1 0 0 0,-1 0 0 0 0,19-22 0 0 0,-27 28-191 0 0,-1 1 0 0 0,1 0 1 0 0,-1 0-1 0 0,0-1 0 0 0,0 1 0 0 0,-1-1 0 0 0,1 0 1 0 0,-1 1-1 0 0,0-1 0 0 0,0 0 0 0 0,0 0 1 0 0,0 0-1 0 0,-1 0 0 0 0,1 0 0 0 0,-1 1 0 0 0,0-1 1 0 0,0 0-1 0 0,-2-8 0 0 0,1 9-77 0 0,0 0 1 0 0,0 0-1 0 0,-1 0 1 0 0,0 0-1 0 0,1 0 1 0 0,-1 1-1 0 0,0-1 1 0 0,0 1-1 0 0,0-1 0 0 0,-1 1 1 0 0,1 0-1 0 0,0-1 1 0 0,-1 1-1 0 0,0 0 1 0 0,1 1-1 0 0,-1-1 0 0 0,0 0 1 0 0,0 1-1 0 0,0 0 1 0 0,0 0-1 0 0,0 0 1 0 0,0 0-1 0 0,-6-1 1 0 0,-1 0-10 0 0,-1 1 1 0 0,0 0 0 0 0,0 1 0 0 0,1 0 0 0 0,-1 1 0 0 0,0 0 0 0 0,0 0 0 0 0,1 1 0 0 0,-1 1 0 0 0,1 0 0 0 0,-12 4 0 0 0,0 2-34 0 0,0 1 1 0 0,1 1 0 0 0,-39 27 0 0 0,50-31-76 0 0,0 0 0 0 0,1 1 0 0 0,0 1 0 0 0,0-1 0 0 0,1 1 0 0 0,0 1-1 0 0,1 0 1 0 0,0 0 0 0 0,0 0 0 0 0,1 1 0 0 0,-8 18 0 0 0,11-20-67 0 0,0 0-1 0 0,1 0 1 0 0,0 1-1 0 0,1-1 1 0 0,0 0-1 0 0,0 1 1 0 0,1-1-1 0 0,0 0 1 0 0,0 1 0 0 0,1-1-1 0 0,1 1 1 0 0,-1-1-1 0 0,2 0 1 0 0,-1 0-1 0 0,8 16 1 0 0,-5-13-15 0 0,1 0 0 0 0,1 0 0 0 0,0-1 0 0 0,0 0 0 0 0,1 0 0 0 0,1-1 0 0 0,0 0 0 0 0,0 0 0 0 0,1-1 0 0 0,0 0 0 0 0,14 8 0 0 0,-9-7 6 0 0,0-1 0 0 0,0-1 0 0 0,1-1 0 0 0,1 0 0 0 0,-1-2 0 0 0,1 1 0 0 0,34 5 0 0 0,-28-8 244 0 0,1-1 0 0 0,0-1 0 0 0,-1-1 0 0 0,1-1-1 0 0,-1-1 1 0 0,1-1 0 0 0,-1-1 0 0 0,0-1 0 0 0,0-1-1 0 0,-1-1 1 0 0,1-1 0 0 0,-2-1 0 0 0,23-12 0 0 0,-20 6 515 0 0,0-1-1 0 0,-2-1 1 0 0,0-1 0 0 0,-1 0 0 0 0,34-40 0 0 0,75-119 2835 0 0,-122 165-3235 0 0,-5 8-206 0 0,0 0 1 0 0,0 0 0 0 0,0 0 0 0 0,0 0-1 0 0,1 0 1 0 0,-1 1 0 0 0,1-1 0 0 0,0 1 0 0 0,0 0-1 0 0,0 1 1 0 0,1-1 0 0 0,-1 1 0 0 0,9-4-1 0 0,-10 5-68 0 0,0 1 0 0 0,0 0 0 0 0,1-1 0 0 0,-1 1 0 0 0,0 0 0 0 0,0 1-1 0 0,0-1 1 0 0,0 0 0 0 0,0 1 0 0 0,0 0 0 0 0,0 0 0 0 0,0 0 0 0 0,-1 0 0 0 0,1 0 0 0 0,0 0-1 0 0,0 1 1 0 0,-1 0 0 0 0,1-1 0 0 0,-1 1 0 0 0,1 0 0 0 0,-1 0 0 0 0,0 0 0 0 0,4 5 0 0 0,5 5-262 0 0,-1 1 1 0 0,0 0 0 0 0,0 0-1 0 0,-2 2 1 0 0,9 16 0 0 0,28 78-692 0 0,-13-31 1383 0 0,-28-69 1030 0 0,-11-35 915 0 0,8 8-2163 0 0,1-1 1 0 0,0 1 0 0 0,1 0 0 0 0,1 0 0 0 0,1 0-1 0 0,1 1 1 0 0,0 0 0 0 0,10-18 0 0 0,-5 12-562 0 0,1 1 1 0 0,2 1-1 0 0,0 0 1 0 0,1 0-1 0 0,23-22 0 0 0,-31 35-118 0 0,1 1 0 0 0,0 0 0 0 0,0 0 0 0 0,1 1 0 0 0,0 0-1 0 0,0 0 1 0 0,1 1 0 0 0,-1 0 0 0 0,14-4 0 0 0,-15 7-168 0 0,0 0 1 0 0,0 0 0 0 0,0 1 0 0 0,0 0 0 0 0,0 0-1 0 0,0 1 1 0 0,0 0 0 0 0,0 1 0 0 0,0 0 0 0 0,0 0-1 0 0,0 1 1 0 0,0 0 0 0 0,8 3 0 0 0,-4-1-986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21.3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0 323 4100 0 0,'28'11'4774'0'0,"-27"-10"-4490"0"0,1-1 0 0 0,0 1-1 0 0,0 0 1 0 0,-1-1 0 0 0,1 1-1 0 0,0 0 1 0 0,-1 0 0 0 0,1 1-1 0 0,-1-1 1 0 0,1 0 0 0 0,-1 0 0 0 0,1 1-1 0 0,-1-1 1 0 0,0 1 0 0 0,0-1-1 0 0,0 1 1 0 0,0-1 0 0 0,0 1-1 0 0,0 0 1 0 0,0 0 0 0 0,-1-1 0 0 0,1 1-1 0 0,0 0 1 0 0,0 2 0 0 0,0 5 116 0 0,-1 0 1 0 0,1-1 0 0 0,-1 1 0 0 0,-2 12-1 0 0,1-2-117 0 0,0 3-199 0 0,2 0-1 0 0,0 0 1 0 0,1 1-1 0 0,1-1 1 0 0,2 0 0 0 0,6 22-1 0 0,-8-35-352 0 0,0 1 0 0 0,1-1 0 0 0,0 0 0 0 0,0 0 0 0 0,1-1 0 0 0,0 1 0 0 0,0-1 0 0 0,1 0 0 0 0,0 0-1 0 0,0-1 1 0 0,1 0 0 0 0,0 0 0 0 0,1 0 0 0 0,-1-1 0 0 0,1 0 0 0 0,10 5 0 0 0,-15-9-269 0 0,2-1 0 0 0,-1 1-1 0 0,0-1 1 0 0,0 0 0 0 0,0 0 0 0 0,0 0 0 0 0,1 0 0 0 0,-1-1-1 0 0,0 0 1 0 0,1 1 0 0 0,-1-2 0 0 0,1 1 0 0 0,-1 0-1 0 0,8-3 1 0 0</inkml:trace>
  <inkml:trace contextRef="#ctx0" brushRef="#br0" timeOffset="1">338 68 1340 0 0,'-10'-14'2720'0'0,"0"2"-759"0"0,1 2-449 0 0,1 3-312 0 0,-2 0-272 0 0,1 1 232 0 0,-7-2-880 0 0,4 4-532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21.7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351 0 92 0 0,'-12'18'15126'0'0,"-29"-10"-12519"0"0,19-4-1932 0 0,13-2-600 0 0,0 0 0 0 0,0 1 1 0 0,1 0-1 0 0,-1 1 0 0 0,1-1 0 0 0,0 2 0 0 0,0-1 0 0 0,0 1 0 0 0,-11 10 0 0 0,16-13-175 0 0,1 1-1 0 0,-1-1 1 0 0,1 1-1 0 0,0 0 1 0 0,0 0-1 0 0,0 0 1 0 0,0 0-1 0 0,0 0 1 0 0,0 0-1 0 0,1 1 1 0 0,0-1 0 0 0,-1 1-1 0 0,1-1 1 0 0,1 1-1 0 0,-1-1 1 0 0,0 1-1 0 0,1-1 1 0 0,0 1-1 0 0,0 0 1 0 0,0-1 0 0 0,0 1-1 0 0,1 0 1 0 0,-1-1-1 0 0,1 1 1 0 0,0-1-1 0 0,2 6 1 0 0,7 15-381 0 0,1-1 1 0 0,1-1 0 0 0,2 1-1 0 0,22 28 1 0 0,-20-29 562 0 0,-1-1 0 0 0,-1 2 0 0 0,-1 0 0 0 0,11 27 0 0 0,-23-47 13 0 0,1 0-1 0 0,-2 0 0 0 0,1 0 1 0 0,0 1-1 0 0,0-1 0 0 0,-1 0 1 0 0,0 0-1 0 0,0 1 0 0 0,0-1 0 0 0,0 0 1 0 0,0 0-1 0 0,-1 1 0 0 0,1-1 1 0 0,-1 0-1 0 0,0 0 0 0 0,0 0 1 0 0,0 0-1 0 0,-2 4 0 0 0,0-3 18 0 0,0 1 0 0 0,0-1 0 0 0,0 0 0 0 0,-1 0 0 0 0,0 0 0 0 0,0-1 0 0 0,0 1 0 0 0,0-1 0 0 0,0 0 0 0 0,-7 3 0 0 0,-9 4 79 0 0,-1-1 1 0 0,0 0-1 0 0,0-2 1 0 0,-27 5-1 0 0,41-10-192 0 0,-14 3-898 0 0,-41 4 0 0 0,10-8-5439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22.0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56 111 1748 0 0,'70'-110'20543'0'0,"-70"110"-20523"0"0,1 0-1 0 0,-1 1 1 0 0,1-1-1 0 0,-1 0 1 0 0,1 0-1 0 0,-1 1 0 0 0,1-1 1 0 0,-1 0-1 0 0,1 1 1 0 0,-1-1-1 0 0,0 1 1 0 0,1-1-1 0 0,-1 0 0 0 0,1 1 1 0 0,-1-1-1 0 0,0 1 1 0 0,0-1-1 0 0,1 1 1 0 0,-1-1-1 0 0,0 1 1 0 0,0-1-1 0 0,0 1 0 0 0,1-1 1 0 0,-1 1-1 0 0,0 0 1 0 0,0-1-1 0 0,0 1 1 0 0,0-1-1 0 0,0 1 0 0 0,0-1 1 0 0,0 1-1 0 0,0-1 1 0 0,0 1-1 0 0,-1 0 1 0 0,1-1-1 0 0,0 1 1 0 0,-4 23 207 0 0,3-24-214 0 0,-46 153 257 0 0,26-94-608 0 0,-16 81-1 0 0,27-84 120 0 0,3 0-1 0 0,2 0 1 0 0,4 85 0 0 0,3-104 8 0 0,2-1 0 0 0,1 0 0 0 0,2 0 0 0 0,2 0 0 0 0,1-1 0 0 0,21 50 0 0 0,-26-76-318 0 0,-1 1 1 0 0,2-1 0 0 0,10 15-1 0 0,-14-21-76 0 0,1 0 0 0 0,0 0 0 0 0,0 0 0 0 0,0 0 0 0 0,1-1 0 0 0,-1 1 1 0 0,4 1-1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22.4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126 571 924 0 0,'-37'-19'5170'0'0,"29"15"-3975"0"0,0 1-1 0 0,0-1 1 0 0,0 0 0 0 0,1 0-1 0 0,0-1 1 0 0,0 0 0 0 0,0-1 0 0 0,1 1-1 0 0,-1-1 1 0 0,-6-9 0 0 0,13 14-1110 0 0,-1 1 1 0 0,1-1 0 0 0,0 0-1 0 0,-1 0 1 0 0,1 1 0 0 0,0-1-1 0 0,0 0 1 0 0,0 0 0 0 0,-1 1-1 0 0,1-1 1 0 0,0 0 0 0 0,0 0-1 0 0,0 1 1 0 0,0-1 0 0 0,1 0-1 0 0,-1 0 1 0 0,0 1 0 0 0,0-1-1 0 0,0 0 1 0 0,0 0 0 0 0,1 1-1 0 0,-1-1 1 0 0,0 0 0 0 0,1 1-1 0 0,-1-1 1 0 0,1 0 0 0 0,0 0-1 0 0,23-16 902 0 0,30 1-628 0 0,22 3-1510 0 0,148-6 0 0 0,-72 18-3103 0 0,0 6-4098 0 0,-105-3 5302 0 0,31 2 4307 0 0,49-7 7679 0 0,-126 3-8899 0 0,3-1 264 0 0,0 1 0 0 0,0 0 0 0 0,0 0-1 0 0,0 0 1 0 0,0 0 0 0 0,0 0 0 0 0,0 1-1 0 0,0 0 1 0 0,-1 0 0 0 0,1 0 0 0 0,0 0 0 0 0,0 1-1 0 0,4 1 1 0 0,-7 0-208 0 0,1 0-1 0 0,-1 0 1 0 0,0 0-1 0 0,0 1 1 0 0,0-1-1 0 0,0 0 0 0 0,0 0 1 0 0,-1 1-1 0 0,1-1 1 0 0,-1 0-1 0 0,0 0 1 0 0,-1 6-1 0 0,1-7-45 0 0,0 20-55 0 0,0 20-630 0 0,8 68 0 0 0,-6-95-601 0 0,2 1-1 0 0,8 25 0 0 0,-7-30-284 0 0,0 0-1 0 0,0 0 0 0 0,1-1 1 0 0,10 14-1 0 0</inkml:trace>
  <inkml:trace contextRef="#ctx0" brushRef="#br0" timeOffset="1">1292 93 2788 0 0,'-10'-18'2965'0'0,"0"3"-713"0"0,1 3-484 0 0,1 1-432 0 0,-4 1-196 0 0,2 3-296 0 0,-1 0-112 0 0,1 0-48 0 0,-7 1-768 0 0,3 10-2072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22.8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240 0 776 0 0,'10'4'18754'0'0,"-32"3"-18217"0"0,1 1 0 0 0,0 1 0 0 0,0 1 0 0 0,1 0 1 0 0,0 2-1 0 0,-19 14 0 0 0,31-19-585 0 0,-1 0-1 0 0,1 0 1 0 0,0 1 0 0 0,1 0 0 0 0,0 1-1 0 0,-9 13 1 0 0,13-17-64 0 0,0 1 1 0 0,0 0-1 0 0,1 0 1 0 0,-1 0-1 0 0,1 0 1 0 0,0 1-1 0 0,1-1 1 0 0,0 1-1 0 0,0-1 0 0 0,0 1 1 0 0,1 11-1 0 0,0-13-140 0 0,1 1 1 0 0,0-1-1 0 0,1 1 0 0 0,-1-1 0 0 0,1 0 0 0 0,0 0 0 0 0,0 1 1 0 0,1-1-1 0 0,-1 0 0 0 0,1-1 0 0 0,0 1 0 0 0,0 0 0 0 0,1-1 0 0 0,0 0 1 0 0,-1 0-1 0 0,6 4 0 0 0,-2-2-767 0 0,0 0-1 0 0,1-1 1 0 0,0 1 0 0 0,0-2 0 0 0,0 1-1 0 0,1-1 1 0 0,-1 0 0 0 0,17 4 0 0 0,2-2-4736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23.1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291 47 744 0 0,'2'-19'10569'0'0,"-2"13"-9248"0"0,-6 2-315 0 0,0 2 0 0 0,-1-1-1 0 0,1 1 1 0 0,0 0 0 0 0,-1 0 0 0 0,-8-1 0 0 0,4 1-273 0 0,-1 1 1 0 0,0 1-1 0 0,-18 0 0 0 0,22 1-692 0 0,1-1 0 0 0,-1 1 0 0 0,0 1 0 0 0,1 0-1 0 0,-1 0 1 0 0,1 0 0 0 0,0 1 0 0 0,-1 0 0 0 0,1 0-1 0 0,1 1 1 0 0,-1-1 0 0 0,0 2 0 0 0,-11 9-1 0 0,16-11-197 0 0,-1 0-1 0 0,1 0 0 0 0,0 1 0 0 0,0-1 0 0 0,1 1 1 0 0,-1-1-1 0 0,1 1 0 0 0,0-1 0 0 0,-1 1 1 0 0,2 0-1 0 0,-1 0 0 0 0,0 0 0 0 0,1 0 0 0 0,0 0 1 0 0,0-1-1 0 0,0 1 0 0 0,0 0 0 0 0,0 0 0 0 0,1 0 1 0 0,0 0-1 0 0,0 0 0 0 0,0-1 0 0 0,2 5 0 0 0,4 11-551 0 0,1 0 1 0 0,1-1-1 0 0,14 22 0 0 0,-12-22 480 0 0,12 19-261 0 0,-9-16 314 0 0,21 44-1 0 0,-32-59 344 0 0,-1-1 0 0 0,0 0-1 0 0,0 1 1 0 0,-1-1 0 0 0,0 1-1 0 0,0-1 1 0 0,0 1-1 0 0,0 0 1 0 0,-1-1 0 0 0,0 1-1 0 0,0 0 1 0 0,-1-1 0 0 0,1 1-1 0 0,-3 6 1 0 0,1-7-31 0 0,0-1-1 0 0,0 0 1 0 0,-1 0-1 0 0,1 0 1 0 0,-1 0 0 0 0,0 0-1 0 0,0-1 1 0 0,-1 0-1 0 0,1 1 1 0 0,-1-1 0 0 0,0 0-1 0 0,1 0 1 0 0,-1-1-1 0 0,0 1 1 0 0,-1-1 0 0 0,-7 3-1 0 0,-9 4-725 0 0,0-2-1 0 0,-27 6 0 0 0,37-10-227 0 0,3-1-355 0 0,-8 2-1849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20.9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1098 1 1084 0 0,'0'0'8962'0'0,"-4"11"-8200"0"0,3 3-471 0 0,1 0 0 0 0,0 0 0 0 0,2 0 0 0 0,-1 0 0 0 0,5 17 0 0 0,3 26 138 0 0,-5-13-208 0 0,26 373 531 0 0,3 28-196 0 0,-32-430-513 0 0,1 7 173 0 0,7 37 1 0 0,-8-53-187 0 0,12 71 4608 0 0,-12-80-4601 0 0,0 1 0 0 0,0 0 0 0 0,-1 0 0 0 0,1-1 0 0 0,0 1 0 0 0,-1-1 0 0 0,0 1 0 0 0,1 0 0 0 0,-1-1 0 0 0,0 1 0 0 0,0-1-1 0 0,0 1 1 0 0,-1-3 0 0 0,1-5 31 0 0,0 8-6 0 0,-13-30 1124 0 0,12 31-1044 0 0,-34-15 285 0 0,22 14-391 0 0,-31-4 53 0 0,-82 0-1 0 0,84 8-58 0 0,1 1-1 0 0,-1 3 1 0 0,1 1 0 0 0,0 2-1 0 0,0 2 1 0 0,1 1-1 0 0,1 3 1 0 0,0 1-1 0 0,1 2 1 0 0,1 1 0 0 0,1 2-1 0 0,0 1 1 0 0,2 2-1 0 0,-33 30 1 0 0,31-20 19 0 0,2 2 0 0 0,2 1 0 0 0,1 1 0 0 0,1 2 0 0 0,3 1 0 0 0,1 1 0 0 0,2 1 0 0 0,-31 79 0 0 0,40-82-8 0 0,2 0 0 0 0,2 0 0 0 0,2 1 0 0 0,1 0 0 0 0,3 1 0 0 0,1 0 0 0 0,2 0 0 0 0,1-1 0 0 0,3 1 0 0 0,10 67 0 0 0,-4-78 10 0 0,1-1 0 0 0,1 1 0 0 0,2-2-1 0 0,1 1 1 0 0,1-2 0 0 0,1 0 0 0 0,2-1 0 0 0,0 0 0 0 0,2-1 0 0 0,1-1 0 0 0,35 33 0 0 0,-13-18-36 0 0,2-2 1 0 0,2-2 0 0 0,1-1 0 0 0,2-3-1 0 0,72 36 1 0 0,-59-39-47 0 0,1-3-1 0 0,1-2 1 0 0,1-4 0 0 0,1-2-1 0 0,0-3 1 0 0,1-3 0 0 0,1-3-1 0 0,0-3 1 0 0,0-3-1 0 0,0-3 1 0 0,0-3 0 0 0,0-3-1 0 0,0-2 1 0 0,-1-4 0 0 0,91-28-1 0 0,-116 26-73 0 0,0-2-1 0 0,-1-2 1 0 0,-1-2-1 0 0,-1-2 1 0 0,0-1-1 0 0,-2-1 0 0 0,-1-3 1 0 0,60-55-1 0 0,-67 52 0 0 0,-1 0 0 0 0,-2-2-1 0 0,-1-1 1 0 0,-1-1-1 0 0,-2 0 1 0 0,-1-2-1 0 0,-2-1 1 0 0,-2 0-1 0 0,22-68 1 0 0,-25 55 83 0 0,-3 0 0 0 0,-1-1 0 0 0,-3 0 0 0 0,2-81 0 0 0,-9 98 16 0 0,-2 0 1 0 0,-2-1 0 0 0,-1 1 0 0 0,-1 0-1 0 0,-2 1 1 0 0,-2 0 0 0 0,-23-58 0 0 0,9 43-4 0 0,-1 1 0 0 0,-2 1 0 0 0,-3 1 0 0 0,-1 1 0 0 0,-2 2 0 0 0,-46-45 0 0 0,65 74 4 0 0,-1 1-1 0 0,-1 1 0 0 0,1 0 1 0 0,-2 1-1 0 0,1 1 1 0 0,-1 1-1 0 0,-1 0 0 0 0,0 1 1 0 0,-22-6-1 0 0,-25-2 66 0 0,-87-11 1 0 0,39 8-33 0 0,-136-15-45 0 0,208 31-442 0 0,0 2 0 0 0,0 1-1 0 0,0 3 1 0 0,-44 9-1 0 0,35-5-2893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23.5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513 125 2328 0 0,'-18'-26'5515'0'0,"2"-1"-1"0"0,-16-36 659 0 0,32 63-6132 0 0,0 0 1 0 0,0-1-1 0 0,0 1 0 0 0,-1 0 1 0 0,1-1-1 0 0,0 1 1 0 0,0 0-1 0 0,1-1 1 0 0,-1 1-1 0 0,0 0 0 0 0,0-1 1 0 0,0 1-1 0 0,0 0 1 0 0,0-1-1 0 0,0 1 1 0 0,0 0-1 0 0,0-1 0 0 0,1 1 1 0 0,-1 0-1 0 0,0 0 1 0 0,0-1-1 0 0,0 1 1 0 0,1 0-1 0 0,-1 0 0 0 0,0-1 1 0 0,0 1-1 0 0,1 0 1 0 0,-1 0-1 0 0,0-1 0 0 0,1 1 1 0 0,4 4 16 0 0,0-1 1 0 0,0 1-1 0 0,-1 1 1 0 0,0-1-1 0 0,1 1 0 0 0,-2-1 1 0 0,1 1-1 0 0,0 0 1 0 0,-1 0-1 0 0,5 12 0 0 0,26 61-67 0 0,-5 6-450 0 0,-4 2 0 0 0,-3 0 0 0 0,15 132 0 0 0,-30-150 98 0 0,-3 1 1 0 0,-3 0-1 0 0,-3-1 0 0 0,-3 1 1 0 0,-16 76-1 0 0,14-112 411 0 0,-1 0 0 0 0,-1-1 0 0 0,-2 0 1 0 0,-2 0-1 0 0,0-1 0 0 0,-2-1 0 0 0,-2 0 0 0 0,0-2 0 0 0,-2 0 0 0 0,-1 0 1 0 0,-2-2-1 0 0,0-1 0 0 0,-1 0 0 0 0,-2-2 0 0 0,0-1 0 0 0,-2-1 1 0 0,-57 35-1 0 0,43-33-1346 0 0,-52 19 0 0 0,-2-10-6817 0 0,70-26 2872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24.3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1 524 0 0,'-19'23'9682'0'0,"12"-14"-9252"0"0,1-1-1 0 0,0 1 0 0 0,0 0 0 0 0,1 0 1 0 0,0 0-1 0 0,0 1 0 0 0,-4 13 1 0 0,8-19-401 0 0,0 0 0 0 0,0 0 0 0 0,1 0 0 0 0,-1 0 0 0 0,1 0 0 0 0,-1 0 1 0 0,1 1-1 0 0,1-1 0 0 0,-1 0 0 0 0,1 0 0 0 0,-1 0 0 0 0,1 0 0 0 0,0 0 0 0 0,1 0 1 0 0,-1 0-1 0 0,1 0 0 0 0,-1-1 0 0 0,1 1 0 0 0,0-1 0 0 0,1 1 0 0 0,-1-1 1 0 0,4 4-1 0 0,-2-2-19 0 0,0-1 1 0 0,0 1 0 0 0,0-1 0 0 0,1 0-1 0 0,0-1 1 0 0,0 1 0 0 0,0-1-1 0 0,0 0 1 0 0,0 0 0 0 0,1 0 0 0 0,-1-1-1 0 0,9 2 1 0 0,20 4 16 0 0,-31-7-8 0 0,0-1-26 0 0,57 8 597 0 0,-57-7-210 0 0,15 2 856 0 0,-15-4-1419 0 0,2 1 240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26.1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1 412 2604 0 0,'3'12'8286'0'0,"0"-13"-8044"0"0,1 0-1 0 0,-1 0 1 0 0,0 0 0 0 0,1 0 0 0 0,-1-1 0 0 0,0 0 0 0 0,0 0-1 0 0,0 0 1 0 0,-1 0 0 0 0,1 0 0 0 0,3-4 0 0 0,35-36 1092 0 0,-20 20-839 0 0,10-10 348 0 0,-1-1 0 0 0,-2-2-1 0 0,-1 0 1 0 0,-2-2 0 0 0,33-64-1 0 0,-22 39 766 0 0,-35 61-1638 0 0,0 1 0 0 0,-1 0 30 0 0,1 0-1 0 0,0 0 1 0 0,-1 0-1 0 0,1 1 1 0 0,-1-1 0 0 0,1 0-1 0 0,-1 1 1 0 0,1-1 0 0 0,-1 0-1 0 0,0 1 1 0 0,1-1-1 0 0,-1 1 1 0 0,1-1 0 0 0,-1 0-1 0 0,0 1 1 0 0,1-1 0 0 0,-1 1-1 0 0,0-1 1 0 0,1 1-1 0 0,-1 0 1 0 0,0-1 0 0 0,0 1-1 0 0,0-1 1 0 0,0 1 0 0 0,1-1-1 0 0,-1 1 1 0 0,0 0-1 0 0,0-1 1 0 0,0 1 0 0 0,0-1-1 0 0,0 1 1 0 0,0 0 0 0 0,-2 27 11 0 0,1-20-17 0 0,1 172-303 0 0,7 0 1 0 0,34 195-1 0 0,-30-293-110 0 0,0 88-1 0 0,-12-165 520 0 0,1 0-1 0 0,-2 0 0 0 0,1 0 1 0 0,0 0-1 0 0,-1 0 1 0 0,0 0-1 0 0,0-1 0 0 0,0 1 1 0 0,0-1-1 0 0,-1 1 0 0 0,0-1 1 0 0,0 0-1 0 0,0 0 1 0 0,-9 8 286 0 0,8-8 88 0 0,2-3-414 0 0,1 0 0 0 0,0 0 0 0 0,0 0-1 0 0,-1 0 1 0 0,1 0 0 0 0,0 0 0 0 0,0 0 0 0 0,0 1 0 0 0,0-1 0 0 0,1 0 0 0 0,-1 1 0 0 0,-1 1 0 0 0,12-2-468 0 0,-1-1 1 0 0,1 0-1 0 0,-1-1 0 0 0,0 0 0 0 0,1-1 0 0 0,9-2 0 0 0,13-2-1950 0 0,36-7-6813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26.5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18 2048 0 0,'-10'-3'11149'0'0,"1"-3"-9081"0"0,1-2-1688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32.7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51 1128 0 0,'17'-26'8392'0'0,"-13"22"-7766"0"0,0 1 1 0 0,0 0 0 0 0,1 0-1 0 0,-1 0 1 0 0,1 1 0 0 0,10-5 695 0 0,5 10 93 0 0,-20-2-1356 0 0,1-1 0 0 0,0 1 0 0 0,0 0 1 0 0,0 0-1 0 0,-1 0 0 0 0,1-1 0 0 0,-1 1 0 0 0,1 0 1 0 0,-1 0-1 0 0,1 0 0 0 0,-1 0 0 0 0,1 0 1 0 0,-1 0-1 0 0,0 0 0 0 0,1 0 0 0 0,-1 0 0 0 0,0 0 1 0 0,0 0-1 0 0,0 0 0 0 0,0 0 0 0 0,0 0 0 0 0,0 1 1 0 0,0-1-1 0 0,0 0 0 0 0,0 0 0 0 0,-1 0 0 0 0,1 2 1 0 0,-1-3 34 0 0,-4 30 410 0 0,-2-1-1 0 0,-18 46 1 0 0,0-1-261 0 0,9-15-171 0 0,3 0-1 0 0,2 0 1 0 0,2 1-1 0 0,0 93 1 0 0,9-116-138 0 0,3-1-1 0 0,1 1 1 0 0,1-1 0 0 0,2 0 0 0 0,2-1 0 0 0,1 0 0 0 0,2 0 0 0 0,29 60 0 0 0,-26-68-135 0 0,0 0 0 0 0,2-2 0 0 0,30 37 0 0 0,-38-52-464 0 0,0 0 1 0 0,1 0 0 0 0,0-1 0 0 0,1 0-1 0 0,0-1 1 0 0,0 0 0 0 0,1-1 0 0 0,0 0 0 0 0,0-1-1 0 0,16 6 1 0 0,-9-8-2971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33.3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162 175 2768 0 0,'-35'-12'3556'0'0,"7"3"-337"0"0,2-1 0 0 0,-31-15 0 0 0,56 25-3127 0 0,0-1-1 0 0,0 1 1 0 0,1 0-1 0 0,-1-1 1 0 0,0 1-1 0 0,0 0 1 0 0,1-1-1 0 0,-1 1 1 0 0,0-1-1 0 0,1 1 1 0 0,-1-1-1 0 0,0 1 1 0 0,1-1-1 0 0,-1 0 1 0 0,1 1-1 0 0,-1-1 1 0 0,1 0-1 0 0,-1 1 1 0 0,1-1-1 0 0,0 0 1 0 0,-1 0-1 0 0,1 1 1 0 0,0-1-1 0 0,-1 0 1 0 0,1 0-1 0 0,0 1 1 0 0,0-1-1 0 0,0 0 1 0 0,0 0-1 0 0,0 0 1 0 0,0 0-1 0 0,0 1 1 0 0,0-3-1 0 0,1 1 5 0 0,1 1-1 0 0,-1-1 0 0 0,0 0 0 0 0,1 1 0 0 0,-1-1 0 0 0,1 1 0 0 0,0-1 1 0 0,-1 1-1 0 0,1 0 0 0 0,0 0 0 0 0,0 0 0 0 0,3-2 0 0 0,10-3 83 0 0,0 0 0 0 0,21-5-1 0 0,-36 11-163 0 0,69-16-690 0 0,1 3 0 0 0,99-6 0 0 0,145 14-6432 0 0,-118 21 3305 0 0,-147-11 6475 0 0,-46-5-2105 0 0,36 0 2784 0 0,-23-4-594 0 0,2-9 401 0 0,-28 13-2907 0 0,-5 4-111 0 0,0 1 1 0 0,1 0-1 0 0,-1 1 1 0 0,1 0-1 0 0,0 1 0 0 0,1 1 1 0 0,0 0-1 0 0,-22 18 1 0 0,18-12-118 0 0,1 0 1 0 0,0 2-1 0 0,1 0 0 0 0,1 0 0 0 0,-22 34 1 0 0,31-42-94 0 0,0 0 1 0 0,1 1-1 0 0,0-1 1 0 0,1 1 0 0 0,0 0-1 0 0,0 0 1 0 0,1 0-1 0 0,0 1 1 0 0,1-1-1 0 0,0 1 1 0 0,0-1-1 0 0,1 1 1 0 0,0-1 0 0 0,1 1-1 0 0,3 15 1 0 0,-2-18-40 0 0,0-1 0 0 0,0 1 0 0 0,1-1 0 0 0,-1 0 0 0 0,2 0 0 0 0,-1 0 0 0 0,1 0 0 0 0,-1 0 0 0 0,2-1 0 0 0,-1 0 0 0 0,0 0 0 0 0,1 0 0 0 0,0 0 0 0 0,0-1-1 0 0,1 0 1 0 0,-1 0 0 0 0,1 0 0 0 0,0 0 0 0 0,0-1 0 0 0,0 0 0 0 0,0-1 0 0 0,12 4 0 0 0,-8-3 72 0 0,-1-1 0 0 0,1 0-1 0 0,-1-1 1 0 0,1 0 0 0 0,0-1-1 0 0,-1 0 1 0 0,1 0 0 0 0,0-1-1 0 0,-1 0 1 0 0,1-1 0 0 0,-1 0 0 0 0,1 0-1 0 0,-1-1 1 0 0,0 0 0 0 0,15-8-1 0 0,-19 8 123 0 0,1-1 1 0 0,0 1-1 0 0,-1-1 0 0 0,0 0 0 0 0,0 0 1 0 0,0-1-1 0 0,0 0 0 0 0,-1 0 0 0 0,1 0 1 0 0,-1 0-1 0 0,-1-1 0 0 0,1 1 0 0 0,-1-1 1 0 0,0 0-1 0 0,0 0 0 0 0,-1 0 0 0 0,0 0 1 0 0,0-1-1 0 0,0 1 0 0 0,-1-1 0 0 0,0 1 1 0 0,0-1-1 0 0,0-9 0 0 0,-2 4 2 0 0,0 0 0 0 0,0 0 0 0 0,-1 0 0 0 0,-1 0 0 0 0,0 1 1 0 0,-1 0-1 0 0,0-1 0 0 0,0 1 0 0 0,-1 0 0 0 0,-1 1 0 0 0,0-1 0 0 0,0 1 0 0 0,-1 1 0 0 0,0-1 0 0 0,-1 1 0 0 0,-10-10 0 0 0,-18-9-4145 0 0,-4 9-4192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34.1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407 224 468 0 0,'39'-31'6289'0'0,"-19"12"-2929"0"0,34-42 0 0 0,-53 59-3239 0 0,0 1-1 0 0,-1 0 1 0 0,1-1-1 0 0,-1 1 1 0 0,1-1-1 0 0,-1 1 1 0 0,0 0-1 0 0,1-1 1 0 0,-1 1-1 0 0,0-1 1 0 0,0 1-1 0 0,0-1 1 0 0,0 1-1 0 0,0-1 1 0 0,0 1-1 0 0,-1-1 1 0 0,1 1-1 0 0,0-1 1 0 0,-1 1-1 0 0,0-2 1 0 0,-12-23 901 0 0,8 21-906 0 0,0 0 0 0 0,-1 0 0 0 0,0 1 0 0 0,1 0 0 0 0,-1 0 0 0 0,-1 0 0 0 0,1 1 0 0 0,0 0 0 0 0,-1 0 1 0 0,0 0-1 0 0,0 1 0 0 0,0 0 0 0 0,0 0 0 0 0,0 1 0 0 0,-12-1 0 0 0,-2 0-62 0 0,0 2-1 0 0,0 0 1 0 0,1 1 0 0 0,-26 5-1 0 0,25-2-49 0 0,-1 2-1 0 0,1 0 1 0 0,0 1-1 0 0,1 0 1 0 0,-35 20-1 0 0,47-23-124 0 0,0 0 1 0 0,1 0-1 0 0,0 1 1 0 0,0 0-1 0 0,0 1 1 0 0,1 0-1 0 0,0 0 0 0 0,0 0 1 0 0,0 1-1 0 0,1-1 1 0 0,0 1-1 0 0,0 1 0 0 0,1-1 1 0 0,0 1-1 0 0,0 0 1 0 0,1 0-1 0 0,-5 13 1 0 0,8-16-23 0 0,-1 1 1 0 0,1 0 0 0 0,0 0 0 0 0,1-1 0 0 0,-1 1-1 0 0,1 0 1 0 0,0-1 0 0 0,1 1 0 0 0,-1-1 0 0 0,1 1 0 0 0,0-1-1 0 0,1 0 1 0 0,-1 0 0 0 0,1 0 0 0 0,0 0 0 0 0,0 0 0 0 0,0 0-1 0 0,1-1 1 0 0,0 1 0 0 0,0-1 0 0 0,6 5 0 0 0,-1-1 38 0 0,0-1 0 0 0,1 0 0 0 0,-1 0 0 0 0,2-1 0 0 0,-1 0 1 0 0,0 0-1 0 0,1-2 0 0 0,0 1 0 0 0,15 3 0 0 0,-15-5 250 0 0,1-1-1 0 0,-1-1 0 0 0,1 0 1 0 0,0 0-1 0 0,-1-1 0 0 0,1 0 1 0 0,-1-1-1 0 0,1-1 0 0 0,-1 0 1 0 0,1 0-1 0 0,-1-1 1 0 0,14-6-1 0 0,-7 1 365 0 0,0 0 1 0 0,-1-2-1 0 0,0 0 1 0 0,-1-1-1 0 0,0-1 0 0 0,19-18 1 0 0,22-22 1681 0 0,-55 51-2063 0 0,-2 0-116 0 0,0 1 0 0 0,1 0 1 0 0,-1-1-1 0 0,1 1 1 0 0,-1 0-1 0 0,0 0 1 0 0,1-1-1 0 0,-1 1 1 0 0,1 0-1 0 0,-1 0 0 0 0,1 0 1 0 0,-1 0-1 0 0,1-1 1 0 0,-1 1-1 0 0,1 0 1 0 0,-1 0-1 0 0,1 0 1 0 0,-1 0-1 0 0,1 0 0 0 0,-1 0 1 0 0,1 0-1 0 0,-1 0 1 0 0,1 1-1 0 0,0 10 8 0 0,1 1 1 0 0,0-1-1 0 0,0 1 0 0 0,1-1 0 0 0,1 0 0 0 0,-1 0 1 0 0,2 0-1 0 0,0-1 0 0 0,0 1 0 0 0,1-1 0 0 0,0 0 1 0 0,1-1-1 0 0,0 0 0 0 0,9 11 0 0 0,-9-13-399 0 0,1 0 0 0 0,0 0 0 0 0,0 0 0 0 0,0-1-1 0 0,1 0 1 0 0,0 0 0 0 0,11 5 0 0 0,-13-9-493 0 0,-1 1 0 0 0,0-1 0 0 0,1 0 0 0 0,-1 0 0 0 0,1-1 0 0 0,0 0 0 0 0,-1 0 0 0 0,1-1 0 0 0,0 0 0 0 0,0 0 0 0 0,11-2 0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34.6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63 164 1320 0 0,'6'-24'3881'0'0,"1"-1"0"0"0,1 1 0 0 0,12-27 0 0 0,-4 11-16 0 0,-17 49-3667 0 0,0-1-1 0 0,-1 1 1 0 0,0-1-1 0 0,-4 11 1 0 0,-2 11 78 0 0,-28 148 583 0 0,8 1 1 0 0,-8 234 0 0 0,36-347-705 0 0,8 65 1 0 0,-5-102-298 0 0,2-1-1 0 0,1 0 1 0 0,1 0-1 0 0,20 50 1 0 0,-23-70-200 0 0,-1 0-1 0 0,2-1 1 0 0,-1 0 0 0 0,1 0-1 0 0,0 0 1 0 0,0 0 0 0 0,1-1 0 0 0,10 10-1 0 0,-11-12-340 0 0,-1-1-1 0 0,1 0 1 0 0,0 0-1 0 0,0 0 1 0 0,9 3-1 0 0,-8-4-422 0 0,-1-1 0 0 0,1 1 1 0 0,0-1-1 0 0,-1 0 0 0 0,1-1 0 0 0,6 1 0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35.4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529 238 1904 0 0,'11'-11'4248'0'0,"3"-1"-2471"0"0,0-2-1 0 0,0 0 1 0 0,-1 0-1 0 0,-1-1 1 0 0,19-33 0 0 0,-30 46-1702 0 0,0 0 1 0 0,0-1-1 0 0,0 1 1 0 0,0-1-1 0 0,-1 1 1 0 0,0-1-1 0 0,1 1 1 0 0,-1-1 0 0 0,0 1-1 0 0,0-1 1 0 0,0 1-1 0 0,0-1 1 0 0,-1 1-1 0 0,1-1 1 0 0,-1 1-1 0 0,1-1 1 0 0,-1 1-1 0 0,0 0 1 0 0,0-1 0 0 0,0 1-1 0 0,0 0 1 0 0,0-1-1 0 0,-1 1 1 0 0,1 0-1 0 0,-1 0 1 0 0,1 0-1 0 0,-1 0 1 0 0,0 1 0 0 0,0-1-1 0 0,0 0 1 0 0,0 1-1 0 0,0-1 1 0 0,-4-1-1 0 0,-2-2-46 0 0,1 1 0 0 0,-1 0-1 0 0,0 0 1 0 0,0 1 0 0 0,-1 0-1 0 0,1 1 1 0 0,-1 0 0 0 0,-10-2-1 0 0,-2 3 17 0 0,1 1-1 0 0,-1 0 0 0 0,1 2 1 0 0,-1 0-1 0 0,1 1 0 0 0,0 1 1 0 0,0 1-1 0 0,-19 8 1 0 0,6 0 29 0 0,1 1 1 0 0,0 1 0 0 0,-56 38 0 0 0,75-44-127 0 0,1 1 0 0 0,0 0 0 0 0,1 1-1 0 0,0 0 1 0 0,0 1 0 0 0,1 0 0 0 0,1 1 0 0 0,0 0 0 0 0,1 0-1 0 0,-11 25 1 0 0,16-32-36 0 0,1-1 0 0 0,0 1 0 0 0,0 0 0 0 0,0 0 1 0 0,1-1-1 0 0,0 1 0 0 0,0 0 0 0 0,0 1 0 0 0,1-1 0 0 0,0 0 0 0 0,0 0 0 0 0,1 0 0 0 0,-1 0 0 0 0,1 0 0 0 0,1 0 0 0 0,-1 0 0 0 0,1-1 1 0 0,0 1-1 0 0,0 0 0 0 0,1-1 0 0 0,-1 1 0 0 0,1-1 0 0 0,1 0 0 0 0,-1 0 0 0 0,1 0 0 0 0,0 0 0 0 0,0-1 0 0 0,0 1 0 0 0,0-1 0 0 0,9 6 1 0 0,-7-6 47 0 0,0 0 1 0 0,1 0 0 0 0,-1-1-1 0 0,1 0 1 0 0,0 0 0 0 0,0 0-1 0 0,0-1 1 0 0,0 0 0 0 0,0 0-1 0 0,1-1 1 0 0,-1 0 0 0 0,1 0-1 0 0,-1-1 1 0 0,0 1 0 0 0,1-2-1 0 0,-1 1 1 0 0,1-1 0 0 0,-1 0-1 0 0,0-1 1 0 0,1 0 0 0 0,-1 0-1 0 0,0-1 1 0 0,0 1 0 0 0,-1-2-1 0 0,9-3 1 0 0,1-3 150 0 0,1-1 0 0 0,-1 0 0 0 0,-1-1 0 0 0,0-1 0 0 0,0 0 0 0 0,-2-1 0 0 0,1 0 0 0 0,15-25 0 0 0,65-83 343 0 0,-94 121-463 0 0,0 1 0 0 0,0 0-1 0 0,1-1 1 0 0,-1 1-1 0 0,0 0 1 0 0,0 0 0 0 0,1-1-1 0 0,-1 1 1 0 0,0 0 0 0 0,0 0-1 0 0,1-1 1 0 0,-1 1-1 0 0,0 0 1 0 0,1 0 0 0 0,-1 0-1 0 0,1-1 1 0 0,-1 1-1 0 0,0 0 1 0 0,1 0 0 0 0,-1 0-1 0 0,0 0 1 0 0,1 0 0 0 0,-1 0-1 0 0,1 0 1 0 0,-1 0-1 0 0,0 0 1 0 0,1 0 0 0 0,-1 0-1 0 0,1 0 1 0 0,-1 0 0 0 0,0 0-1 0 0,1 1 1 0 0,8 11-314 0 0,2 25-389 0 0,-10-32 514 0 0,30 101-1651 0 0,-27-95 1825 0 0,1 0 0 0 0,0 0 0 0 0,0-1 0 0 0,1 0 0 0 0,0 0 0 0 0,1 0 0 0 0,12 12 0 0 0,-7-15 125 0 0,-8-6-63 0 0,-1 0 0 0 0,1 0-1 0 0,0-1 1 0 0,0 0 0 0 0,-1 0 0 0 0,1 0-1 0 0,0 0 1 0 0,0 0 0 0 0,-1-1 0 0 0,1 0 0 0 0,0 1-1 0 0,-1-1 1 0 0,1-1 0 0 0,-1 1 0 0 0,1-1-1 0 0,-1 1 1 0 0,1-1 0 0 0,-1 0 0 0 0,0 0 0 0 0,0 0-1 0 0,0-1 1 0 0,4-3 0 0 0,9-8 292 0 0,-1-1 0 0 0,24-29 0 0 0,-28 30-237 0 0,29-35 320 0 0,-15 17-136 0 0,1 1 1 0 0,2 1-1 0 0,1 1 0 0 0,39-29 0 0 0,-65 55-272 0 0,1 1-1 0 0,-1 0 1 0 0,1-1-1 0 0,-1 1 1 0 0,1 1 0 0 0,0-1-1 0 0,0 1 1 0 0,0-1-1 0 0,0 1 1 0 0,0 0 0 0 0,0 0-1 0 0,0 1 1 0 0,0-1 0 0 0,0 1-1 0 0,0 0 1 0 0,1 0-1 0 0,-1 1 1 0 0,0-1 0 0 0,7 2-1 0 0,-6 0-9 0 0,0 1 1 0 0,0-1-1 0 0,0 1 0 0 0,0 0 1 0 0,-1 0-1 0 0,1 1 0 0 0,-1-1 0 0 0,0 1 1 0 0,0 0-1 0 0,0 0 0 0 0,-1 0 0 0 0,1 1 1 0 0,-1-1-1 0 0,4 8 0 0 0,7 15 36 0 0,-1 1-1 0 0,-2 0 1 0 0,-1 1 0 0 0,0 0-1 0 0,-3 1 1 0 0,7 45-1 0 0,-14-74 5 0 0,0 0 0 0 0,0-1 1 0 0,0 1-1 0 0,0 0 0 0 0,0-1 0 0 0,0 1 0 0 0,0-1 0 0 0,0 1 0 0 0,0 0 0 0 0,0-1 0 0 0,0 1 0 0 0,0 0 0 0 0,-1-1 0 0 0,1 1 0 0 0,0-1 1 0 0,-1 1-1 0 0,1 0 0 0 0,0-1 0 0 0,-1 1 0 0 0,0 0 0 0 0,1-1-5 0 0,0 0 0 0 0,0 0 0 0 0,-1 0 0 0 0,1 0 0 0 0,0 0 0 0 0,0 0 0 0 0,-1 0-1 0 0,1 0 1 0 0,0 0 0 0 0,0 0 0 0 0,0 0 0 0 0,-1 0 0 0 0,1 0 0 0 0,0 0 0 0 0,0 0 0 0 0,-1 0 0 0 0,1 0 0 0 0,0 0 0 0 0,0 0 0 0 0,0-1 0 0 0,0 1 0 0 0,-1 0 0 0 0,1 0 0 0 0,0 0 0 0 0,0 0 0 0 0,0 0-1 0 0,0-1 1 0 0,-1 1 0 0 0,1 0 0 0 0,0 0 0 0 0,0 0 0 0 0,0-1 0 0 0,0 1 0 0 0,0 0 0 0 0,0 0 0 0 0,0 0 0 0 0,0-1 0 0 0,-1 1 0 0 0,1 0 0 0 0,0 0 0 0 0,0 0 0 0 0,0-1 0 0 0,0 1 0 0 0,0 0 0 0 0,0 0 0 0 0,0-1-1 0 0,0 1 1 0 0,1 0 0 0 0,-1 0 0 0 0,0 0 0 0 0,0-1 0 0 0,0 1 0 0 0,0 0 0 0 0,0 0 0 0 0,0 0 0 0 0,0-1 0 0 0,1 1 0 0 0,0-14 73 0 0,0 1 0 0 0,1-1-1 0 0,1 1 1 0 0,0 0 0 0 0,1-1 0 0 0,1 2 0 0 0,0-1 0 0 0,1 0 0 0 0,0 1 0 0 0,0 0-1 0 0,13-16 1 0 0,0 2-491 0 0,1 2 0 0 0,1 0-1 0 0,44-40 1 0 0,-54 55-106 0 0,1 0 0 0 0,1 0 0 0 0,-1 1 0 0 0,1 1 1 0 0,0 0-1 0 0,1 1 0 0 0,25-8 0 0 0,-22 9-1619 0 0,1 1 1 0 0,0 1-1 0 0,25-2 0 0 0,-12 3-3208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36.3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427 151 1612 0 0,'8'-4'1585'0'0,"0"-1"0"0"0,22-19 4754 0 0,-16 9-4755 0 0,-12 13-1366 0 0,0 0 0 0 0,-1 0-1 0 0,1 0 1 0 0,-1 0-1 0 0,1 0 1 0 0,-1-1-1 0 0,0 1 1 0 0,0 0 0 0 0,0-1-1 0 0,0 1 1 0 0,0-1-1 0 0,0 1 1 0 0,-1-1-1 0 0,1 0 1 0 0,-1 1 0 0 0,0-1-1 0 0,0 1 1 0 0,0-1-1 0 0,0 0 1 0 0,0 1-1 0 0,-1-1 1 0 0,1 0 0 0 0,-1 1-1 0 0,0-1 1 0 0,-1-3-1 0 0,1 4-161 0 0,-1-1-1 0 0,0 0 0 0 0,0 1 1 0 0,-1 0-1 0 0,1-1 0 0 0,0 1 1 0 0,-1 0-1 0 0,1 0 1 0 0,-1 0-1 0 0,0 1 0 0 0,1-1 1 0 0,-1 0-1 0 0,0 1 0 0 0,0 0 1 0 0,0 0-1 0 0,0 0 0 0 0,0 0 1 0 0,-1 0-1 0 0,1 1 0 0 0,0-1 1 0 0,0 1-1 0 0,-5 0 0 0 0,-7 0 42 0 0,0 0 0 0 0,0 2 0 0 0,-22 3 0 0 0,12 1-42 0 0,1 0 1 0 0,-1 2-1 0 0,1 1 0 0 0,0 0 0 0 0,-38 23 0 0 0,46-23-104 0 0,1 1 0 0 0,0 1 1 0 0,1 0-1 0 0,0 0 0 0 0,1 2 0 0 0,0 0 0 0 0,1 0 0 0 0,0 1 0 0 0,-9 16 0 0 0,17-24-19 0 0,1 0-1 0 0,0 1 1 0 0,0-1-1 0 0,1 1 1 0 0,0 0 0 0 0,0 0-1 0 0,1 0 1 0 0,0 0-1 0 0,0 0 1 0 0,1 0 0 0 0,-1 0-1 0 0,2 0 1 0 0,-1 1-1 0 0,1-1 1 0 0,0 0-1 0 0,0 0 1 0 0,1 0 0 0 0,0 0-1 0 0,0-1 1 0 0,1 1-1 0 0,-1-1 1 0 0,6 10 0 0 0,-5-12 15 0 0,0 1 1 0 0,0-1 0 0 0,0 1 0 0 0,1-1-1 0 0,0 0 1 0 0,0 0 0 0 0,0 0 0 0 0,0-1-1 0 0,0 1 1 0 0,0-1 0 0 0,1 0 0 0 0,0 0-1 0 0,0-1 1 0 0,0 0 0 0 0,0 1 0 0 0,0-2-1 0 0,0 1 1 0 0,0 0 0 0 0,1-1 0 0 0,-1 0-1 0 0,0-1 1 0 0,1 1 0 0 0,-1-1 0 0 0,1 0-1 0 0,-1 0 1 0 0,1 0 0 0 0,-1-1 0 0 0,1 0-1 0 0,8-3 1 0 0,-1 0 132 0 0,-1-1-1 0 0,0 0 1 0 0,0-1-1 0 0,0 0 1 0 0,0-1-1 0 0,-1 0 1 0 0,0-1-1 0 0,-1 0 1 0 0,18-19-1 0 0,1-5 531 0 0,42-61 0 0 0,-62 81-479 0 0,-8 10-117 0 0,0 0-1 0 0,0 0 0 0 0,1 1 0 0 0,-1-1 0 0 0,0 1 1 0 0,1-1-1 0 0,-1 1 0 0 0,1 0 0 0 0,0 0 0 0 0,-1-1 0 0 0,3 0 1 0 0,-4 2-12 0 0,1 0 1 0 0,-1 0 0 0 0,0 0-1 0 0,1 0 1 0 0,-1 0 0 0 0,0 0-1 0 0,1 0 1 0 0,-1 0 0 0 0,0 0-1 0 0,1 0 1 0 0,-1 0 0 0 0,0 0 0 0 0,1 0-1 0 0,-1 1 1 0 0,0-1 0 0 0,1 0-1 0 0,-1 0 1 0 0,0 0 0 0 0,1 0-1 0 0,-1 1 1 0 0,0-1 0 0 0,0 0-1 0 0,1 0 1 0 0,-1 1 0 0 0,0-1-1 0 0,0 0 1 0 0,1 0 0 0 0,-1 1 0 0 0,0-1-1 0 0,0 0 1 0 0,0 1 0 0 0,0-1-1 0 0,1 0 1 0 0,-1 1 0 0 0,0-1-1 0 0,2 7 11 0 0,-1-1 0 0 0,0 1 0 0 0,0 0-1 0 0,-1 12 1 0 0,0-8-14 0 0,6 307 166 0 0,4 87-92 0 0,-5-324-72 0 0,1 5 2 0 0,-3 0 0 0 0,-13 130 0 0 0,10-212-59 0 0,-1 1 1 0 0,0 0-1 0 0,0 0 0 0 0,0-1 0 0 0,-1 1 0 0 0,1-1 0 0 0,-1 1 0 0 0,0-1 0 0 0,0 1 0 0 0,-1-1 0 0 0,1 0 0 0 0,-1 0 0 0 0,0 0 0 0 0,0-1 0 0 0,-1 1 0 0 0,1-1 0 0 0,0 1 0 0 0,-1-1 0 0 0,0 0 0 0 0,0-1 0 0 0,-7 5 0 0 0,7-6 42 0 0,-1 1 0 0 0,0-1-1 0 0,0 0 1 0 0,1 0 0 0 0,-1 0 0 0 0,0 0-1 0 0,0-1 1 0 0,0 0 0 0 0,0 0 0 0 0,0-1-1 0 0,0 1 1 0 0,0-1 0 0 0,0 0 0 0 0,0 0-1 0 0,0-1 1 0 0,1 1 0 0 0,-1-1-1 0 0,0 0 1 0 0,1 0 0 0 0,-7-5 0 0 0,5 4 76 0 0,0-1-1 0 0,1 0 1 0 0,-1 0 0 0 0,1-1 0 0 0,0 1 0 0 0,0-1 0 0 0,1 0 0 0 0,-1-1 0 0 0,1 1 0 0 0,0-1-1 0 0,0 0 1 0 0,1 0 0 0 0,0 0 0 0 0,0 0 0 0 0,0 0 0 0 0,1-1 0 0 0,-2-9 0 0 0,2 7-21 0 0,1-1 0 0 0,0 0-1 0 0,1 0 1 0 0,1 0 0 0 0,-1 0 0 0 0,1 1 0 0 0,1-1 0 0 0,0 0 0 0 0,0 1 0 0 0,1-1 0 0 0,7-16-1 0 0,5-5-16 0 0,1 1 0 0 0,2 0-1 0 0,1 1 1 0 0,1 1-1 0 0,1 1 1 0 0,2 1 0 0 0,0 0-1 0 0,38-30 1 0 0,19-8 238 0 0,134-84 0 0 0,-5 23 128 0 0,-110 70-28 0 0,-2-5 0 0 0,126-103 0 0 0,-210 152-274 0 0,-2 0-1 0 0,0 0 0 0 0,0-1 0 0 0,-1 0 0 0 0,-1-1 1 0 0,0 0-1 0 0,0-1 0 0 0,-1 0 0 0 0,7-19 0 0 0,-13 27-83 0 0,0 0-1 0 0,0 0 1 0 0,0-1-1 0 0,-1 1 1 0 0,0-1-1 0 0,0 1 1 0 0,-1 0-1 0 0,0-1 1 0 0,0 1-1 0 0,-1-1 1 0 0,1 1 0 0 0,-1-1-1 0 0,-1 1 1 0 0,1 0-1 0 0,-1 0 1 0 0,0 0-1 0 0,-1 0 1 0 0,1 0-1 0 0,-1 0 1 0 0,0 0-1 0 0,-1 1 1 0 0,1-1-1 0 0,-1 1 1 0 0,0 0-1 0 0,-8-7 1 0 0,5 5-62 0 0,-1 1 0 0 0,0-1 1 0 0,1 2-1 0 0,-2-1 1 0 0,1 1-1 0 0,-1 1 0 0 0,1 0 1 0 0,-1 0-1 0 0,-1 0 0 0 0,1 1 1 0 0,0 1-1 0 0,-1-1 0 0 0,1 1 1 0 0,-1 1-1 0 0,0 0 1 0 0,1 0-1 0 0,-1 1 0 0 0,0 1 1 0 0,0-1-1 0 0,1 2 0 0 0,-1-1 1 0 0,0 1-1 0 0,1 0 0 0 0,-11 5 1 0 0,11-4 36 0 0,1 1 0 0 0,0-1 0 0 0,0 2 0 0 0,1-1 0 0 0,-1 1 0 0 0,1 0 0 0 0,0 0 0 0 0,0 1 0 0 0,0 0 0 0 0,1 0 0 0 0,0 1 0 0 0,0 0 0 0 0,1 0 0 0 0,0 0 0 0 0,0 1 0 0 0,1 0 0 0 0,0 0 1 0 0,0 0-1 0 0,0 0 0 0 0,1 0 0 0 0,1 1 0 0 0,-1-1 0 0 0,2 1 0 0 0,-1 0 0 0 0,1 0 0 0 0,0 14 0 0 0,1-8 40 0 0,1 0 1 0 0,1 0-1 0 0,0 0 1 0 0,1 0-1 0 0,1 0 1 0 0,0-1-1 0 0,1 1 1 0 0,1-1-1 0 0,0 0 0 0 0,0-1 1 0 0,2 0-1 0 0,0 0 1 0 0,0 0-1 0 0,1-1 1 0 0,15 16-1 0 0,-15-20-180 0 0,-1 1 1 0 0,2-2-1 0 0,-1 1 0 0 0,1-1 0 0 0,0 0 1 0 0,0-1-1 0 0,1-1 0 0 0,0 1 0 0 0,0-2 0 0 0,0 1 1 0 0,1-2-1 0 0,-1 1 0 0 0,1-2 0 0 0,0 1 1 0 0,0-2-1 0 0,0 1 0 0 0,0-2 0 0 0,0 0 0 0 0,21-2 1 0 0,-18 0-946 0 0,-1-1 0 0 0,0-1 0 0 0,25-9 0 0 0,11-11-4724 0 0,-22 8 712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23.4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8 848 0 0,'22'-7'8925'0'0,"-18"7"-8400"0"0,-3 0-436 0 0,-1 1 0 0 0,1-1-1 0 0,0 1 1 0 0,0-1 0 0 0,-1 1 0 0 0,1-1 0 0 0,0 1 0 0 0,-1-1-1 0 0,1 1 1 0 0,0 0 0 0 0,-1-1 0 0 0,1 1 0 0 0,-1 0-1 0 0,1-1 1 0 0,-1 1 0 0 0,1 0 0 0 0,-1 0 0 0 0,0 0 0 0 0,1-1-1 0 0,-1 1 1 0 0,0 0 0 0 0,0 0 0 0 0,1 0 0 0 0,-1 0-1 0 0,0 0 1 0 0,0 0 0 0 0,0-1 0 0 0,0 1 0 0 0,0 2 0 0 0,10 28 1648 0 0,-2 1-1241 0 0,0 1 0 0 0,-3 0 0 0 0,-1 0 0 0 0,-1 0 0 0 0,-2 35 0 0 0,1-31-288 0 0,4 112 826 0 0,8 0 1 0 0,62 281 0 0 0,-7-160-357 0 0,-53-197-517 0 0,-15-71-145 0 0,-2-1 0 0 0,1 0 0 0 0,0-1 0 0 0,-1 1 0 0 0,1-1-1 0 0,0 1 1 0 0,0 0 0 0 0,0-1 0 0 0,0 1 0 0 0,0 0 0 0 0,0-1 0 0 0,0 1 0 0 0,0 0 0 0 0,0-1 0 0 0,0 1 0 0 0,0 0 0 0 0,0-1 0 0 0,0 1 0 0 0,0 0 0 0 0,0-1 0 0 0,1 1 0 0 0,-1-1 0 0 0,0 1 0 0 0,1 0 0 0 0,-1-1 0 0 0,0 1 0 0 0,1-1 0 0 0,-1 1 0 0 0,1-1 0 0 0,-1 1 0 0 0,0-1 0 0 0,1 1 0 0 0,0-1-1 0 0,-1 1 1 0 0,1-1 0 0 0,-1 0 0 0 0,1 1 0 0 0,-1-1 0 0 0,1 0 0 0 0,0 0 0 0 0,-1 1 0 0 0,1-1 0 0 0,0 0 0 0 0,1 0-5 0 0,1 0 0 0 0,-1 0 0 0 0,0 0-1 0 0,0 0 1 0 0,0 0 0 0 0,0-1 0 0 0,1 1 0 0 0,-1-1-1 0 0,0 1 1 0 0,2-2 0 0 0,37-13-85 0 0,1 2 1 0 0,0 1-1 0 0,1 3 0 0 0,61-6 1 0 0,-92 13 59 0 0,687-66-735 0 0,3 33 586 0 0,-82 6 112 0 0,757 11-136 0 0,-853 22 149 0 0,743 10-390 0 0,-1229-13 403 0 0,68 3 17 0 0,-102-4-3 0 0,0 0-13 0 0,211-4-1417 0 0,-211 4 1453 0 0,-1 0 1 0 0,10 0-1 0 0,-10 0 34 0 0,29-1-26 0 0,-19 1-26 0 0,-10 0-8 0 0,0 0 6 0 0,9 1 4 0 0,-9-1 1 0 0,13 3-11 0 0,-4-1 23 0 0,-9-1 20 0 0,13 1 148 0 0,-6-2 1149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37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1536 0 0,'26'24'6856'0'0,"-20"-17"-6482"0"0,0-1 0 0 0,1 0 0 0 0,-1 0 0 0 0,1-1 1 0 0,1 0-1 0 0,-1 0 0 0 0,1-1 0 0 0,-1 0 0 0 0,1 0 0 0 0,0-1 0 0 0,1 0 0 0 0,-1 0 0 0 0,1-1 0 0 0,12 2 0 0 0,12 1-207 0 0,0-1 0 0 0,50-1-1 0 0,25-10 17 0 0,-75 4-128 0 0,-30 2-57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40.1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1320 0 0,'0'0'6932'0'0,"9"7"-5516"0"0,19-4-110 0 0,-26-3-1008 0 0,1 0-170 0 0,9 2 20 0 0,-9-2-27 0 0,15 2 248 0 0,81 16 151 0 0,-96-17-491 0 0,-1-1-18 0 0,9 1 3 0 0,-9 0 5 0 0,1-1-24 0 0,9 1 3 0 0,-9-1 2 0 0,11 4-11 0 0,-4-3 18 0 0,-7 0 18 0 0,44-7 511 0 0,-18 6 52 0 0,-8 0-1870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41.7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6 235 1128 0 0,'-6'-34'12217'0'0,"7"27"-11687"0"0,-1 0 0 0 0,1 0-1 0 0,0 0 1 0 0,0 0 0 0 0,1 0-1 0 0,0 0 1 0 0,1 0 0 0 0,-1 1-1 0 0,1-1 1 0 0,0 1 0 0 0,1-1-1 0 0,-1 1 1 0 0,8-8 0 0 0,-4 5-342 0 0,1 1 0 0 0,-1 1 0 0 0,1 0 0 0 0,1 0 0 0 0,-1 0 0 0 0,1 1 0 0 0,0 1 0 0 0,16-8 0 0 0,-13 7-213 0 0,-1 2 1 0 0,1-1-1 0 0,0 2 1 0 0,0-1-1 0 0,1 2 1 0 0,-1 0 0 0 0,0 0-1 0 0,1 1 1 0 0,-1 0-1 0 0,1 1 1 0 0,-1 1-1 0 0,1 0 1 0 0,-1 1 0 0 0,1 0-1 0 0,-1 1 1 0 0,16 5-1 0 0,-17-3 31 0 0,0 0-1 0 0,-1 1 1 0 0,0 0-1 0 0,0 1 0 0 0,-1 0 1 0 0,1 0-1 0 0,-2 1 1 0 0,1 0-1 0 0,-1 1 0 0 0,0 0 1 0 0,12 18-1 0 0,-16-19 11 0 0,1 0 1 0 0,-1 0-1 0 0,-1 0 0 0 0,0 0 1 0 0,0 0-1 0 0,0 1 0 0 0,-1-1 1 0 0,-1 1-1 0 0,1 0 0 0 0,-1-1 1 0 0,-1 1-1 0 0,0 0 0 0 0,0 0 0 0 0,0 0 1 0 0,-1-1-1 0 0,-3 13 0 0 0,-4 5 6 0 0,-1-1 0 0 0,0 0 0 0 0,-2 0 0 0 0,-1-1 0 0 0,-1-1 0 0 0,-1 0 0 0 0,-28 35 0 0 0,-6-1 190 0 0,-83 75 0 0 0,109-111-131 0 0,-54 55 154 0 0,76-75-232 0 0,-1-1 1 0 0,1 1 0 0 0,0 0-1 0 0,-1-1 1 0 0,1 1 0 0 0,0-1-1 0 0,-1 1 1 0 0,1 0 0 0 0,0-1-1 0 0,0 1 1 0 0,-1-1 0 0 0,1 1-1 0 0,0 0 1 0 0,0-1 0 0 0,0 1-1 0 0,0 0 1 0 0,0 0 0 0 0,0-1-1 0 0,0 1 1 0 0,0 0-1 0 0,0-1 1 0 0,1 1 0 0 0,-1-1-1 0 0,0 1 1 0 0,0 0 0 0 0,0-1-1 0 0,1 1 1 0 0,-1 0 0 0 0,0-1-1 0 0,1 1 1 0 0,-1-1 0 0 0,1 1-1 0 0,-1-1 1 0 0,0 1 0 0 0,1-1-1 0 0,-1 1 1 0 0,1-1 0 0 0,0 1-1 0 0,-1-1 1 0 0,1 0 0 0 0,-1 1-1 0 0,1-1 1 0 0,-1 0-1 0 0,1 0 1 0 0,0 1 0 0 0,-1-1-1 0 0,1 0 1 0 0,1 0 0 0 0,30 8 24 0 0,33-7-555 0 0,72-10 0 0 0,-21 0-1546 0 0,4 4-1953 0 0,-41 0-3202 0 0,-47 1 511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42.0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9 2052 0 0,'-1'-2'21593'0'0,"-1"-4"-22544"0"0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42.9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0 164 1648 0 0,'7'-82'12157'0'0,"-3"20"-7030"0"0,0 43-3567 0 0,-3 37-836 0 0,1 2-373 0 0,15 444 2232 0 0,-15-302-2411 0 0,-10 97-106 0 0,0-40-5737 0 0,7-209 3671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43.6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78 396 1036 0 0,'-12'-16'2238'0'0,"0"-2"-1"0"0,2 1 0 0 0,0-2 1 0 0,1 1-1 0 0,-8-24 1 0 0,15 35-1996 0 0,0 1 0 0 0,1-1 1 0 0,0 0-1 0 0,0 0 1 0 0,0 0-1 0 0,1 0 0 0 0,0 1 1 0 0,0-1-1 0 0,1 0 0 0 0,0 0 1 0 0,0 0-1 0 0,1 0 1 0 0,-1 1-1 0 0,1-1 0 0 0,1 1 1 0 0,-1-1-1 0 0,1 1 1 0 0,1 0-1 0 0,4-7 0 0 0,-1 3-218 0 0,0 0 0 0 0,2 0 0 0 0,-1 1-1 0 0,1 0 1 0 0,0 1 0 0 0,1 0-1 0 0,-1 1 1 0 0,2 0 0 0 0,-1 0-1 0 0,1 1 1 0 0,0 0 0 0 0,0 1 0 0 0,1 0-1 0 0,0 1 1 0 0,-1 0 0 0 0,1 1-1 0 0,1 1 1 0 0,-1-1 0 0 0,0 2 0 0 0,1 0-1 0 0,-1 0 1 0 0,0 1 0 0 0,1 1-1 0 0,16 3 1 0 0,-13-2-59 0 0,0 2-1 0 0,0 0 1 0 0,0 1 0 0 0,-1 0-1 0 0,0 1 1 0 0,0 1 0 0 0,0 0-1 0 0,-1 1 1 0 0,0 1 0 0 0,-1 0-1 0 0,0 1 1 0 0,0 0 0 0 0,-1 1-1 0 0,0 1 1 0 0,-1-1 0 0 0,-1 2-1 0 0,0 0 1 0 0,10 17 0 0 0,-13-18 16 0 0,0 0 0 0 0,-1 1 0 0 0,-1 0 0 0 0,-1 0 0 0 0,1 0 0 0 0,-2 1 0 0 0,0-1 1 0 0,-1 1-1 0 0,0 0 0 0 0,-1 0 0 0 0,0 14 0 0 0,-3-10 0 0 0,0 0 1 0 0,0 0-1 0 0,-2 0 0 0 0,0 0 1 0 0,-2 0-1 0 0,0-1 1 0 0,-12 26-1 0 0,-2-6 74 0 0,-2-2 0 0 0,-1-1 1 0 0,-2 0-1 0 0,-1-2 0 0 0,-1-1 0 0 0,-53 46 0 0 0,78-75-36 0 0,-13 14 101 0 0,14-10-153 0 0,11-5-132 0 0,29-6-222 0 0,0 2-1 0 0,0 2 1 0 0,0 2 0 0 0,0 1-1 0 0,46 8 1 0 0,-71-7 343 0 0,1 1 0 0 0,0 1 1 0 0,-1 0-1 0 0,0 1 0 0 0,0 0 0 0 0,-1 1 1 0 0,15 10-1 0 0,-19-11 20 0 0,0 1 0 0 0,-1 0-1 0 0,0 1 1 0 0,-1 0 0 0 0,1 0 0 0 0,-1 1 0 0 0,-1 0-1 0 0,0 0 1 0 0,0 0 0 0 0,9 21 0 0 0,-11-21 27 0 0,-1 1 0 0 0,0-1 1 0 0,0 1-1 0 0,-1 0 0 0 0,0 0 0 0 0,0 1 1 0 0,-2-1-1 0 0,1 0 0 0 0,-1 0 0 0 0,0 1 1 0 0,-1-1-1 0 0,-4 18 0 0 0,1-15 67 0 0,0 1-1 0 0,-1-1 0 0 0,0 0 1 0 0,-1 0-1 0 0,-1-1 0 0 0,0 0 1 0 0,-1 0-1 0 0,-13 16 0 0 0,3-8 88 0 0,-1-1-1 0 0,0-1 0 0 0,-1 0 0 0 0,-1-2 0 0 0,-1-1 0 0 0,0 0 1 0 0,-1-1-1 0 0,0-2 0 0 0,-35 14 0 0 0,31-16 1 0 0,-1-1-1 0 0,0-2 1 0 0,-40 6 0 0 0,57-11-359 0 0,0-1 1 0 0,1 0-1 0 0,-1-1 1 0 0,0 0 0 0 0,0-1-1 0 0,1 0 1 0 0,-1-1-1 0 0,1 0 1 0 0,-1-1-1 0 0,1 0 1 0 0,0 0-1 0 0,-13-7 1 0 0,19 8-403 0 0,1 0 0 0 0,-1-1 1 0 0,1 1-1 0 0,0 0 0 0 0,0-1 1 0 0,0 0-1 0 0,1 0 0 0 0,-1 0 1 0 0,1 0-1 0 0,-1 0 0 0 0,1-1 0 0 0,-2-4 1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44.0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71 156 1060 0 0,'-64'-58'15899'0'0,"64"58"-15837"0"0,-1 0 0 0 0,1-1 0 0 0,-1 1 0 0 0,1 0 0 0 0,0-1 0 0 0,-1 1 0 0 0,1-1 0 0 0,-1 1 0 0 0,1-1 0 0 0,0 1 0 0 0,-1-1 0 0 0,1 1 0 0 0,0-1 0 0 0,0 1 0 0 0,-1-1 0 0 0,1 1 0 0 0,0-1 0 0 0,0 0 0 0 0,0 1 0 0 0,0-1 0 0 0,0 1 0 0 0,0-1 0 0 0,0 1 0 0 0,0-1 0 0 0,0 0 0 0 0,0 1 0 0 0,0-1 0 0 0,0 1 0 0 0,0-1 0 0 0,0 0 0 0 0,0 1 0 0 0,1-1 0 0 0,-1 1 0 0 0,0-1 0 0 0,0 1 0 0 0,1-1 0 0 0,-1 1 0 0 0,0-1 0 0 0,1 1 0 0 0,-1-1 0 0 0,0 1 0 0 0,1 0 0 0 0,-1-1 0 0 0,1 1 0 0 0,-1-1 0 0 0,1 1 0 0 0,-1 0 0 0 0,1-1 0 0 0,-1 1 0 0 0,1 0 0 0 0,-1 0 0 0 0,1 0 0 0 0,0-1 0 0 0,27-11 372 0 0,-28 12-416 0 0,44-11-123 0 0,1 2 0 0 0,0 2 0 0 0,71-1 1 0 0,-60 4-436 0 0,81-5-1164 0 0,-59 4-1123 0 0,4-1-5827 0 0,-63 5 4443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44.3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391 0 2504 0 0,'-44'27'6920'0'0,"42"-25"-6774"0"0,1-1-1 0 0,0 0 0 0 0,-1 1 1 0 0,1-1-1 0 0,0 1 0 0 0,0 0 1 0 0,0-1-1 0 0,0 1 0 0 0,0 0 1 0 0,1 0-1 0 0,-1 0 0 0 0,0-1 1 0 0,1 1-1 0 0,-1 0 1 0 0,1 0-1 0 0,-1 3 0 0 0,-1 33 1017 0 0,2-35-1073 0 0,5 97 995 0 0,21 119-1 0 0,-19-171-984 0 0,19 124-91 0 0,20 180-715 0 0,-44-332 658 0 0,-2 1 1 0 0,0 0-1 0 0,-1-1 1 0 0,-1 1-1 0 0,-1-1 1 0 0,-1 0-1 0 0,-9 30 1 0 0,11-44 28 0 0,-1 1 1 0 0,1-1-1 0 0,-1 0 1 0 0,-1 0-1 0 0,1 0 1 0 0,-1-1-1 0 0,0 1 1 0 0,0-1-1 0 0,-1 0 1 0 0,0 0-1 0 0,1 0 1 0 0,-2 0-1 0 0,1-1 1 0 0,0 0-1 0 0,-1 0 1 0 0,0-1-1 0 0,0 1 1 0 0,0-1-1 0 0,0-1 1 0 0,-1 1-1 0 0,1-1 1 0 0,-1 0-1 0 0,1 0 1 0 0,-1-1-1 0 0,-12 1 1 0 0,1-1 167 0 0,1-1-1 0 0,-1-1 1 0 0,1 0 0 0 0,-1-1-1 0 0,-29-8 1 0 0,36 7-134 0 0,-1-1 0 0 0,1 0 0 0 0,0-1 0 0 0,0 0 0 0 0,0 0 0 0 0,1-1 1 0 0,0-1-1 0 0,0 0 0 0 0,-12-11 0 0 0,20 16-203 0 0,0-1 1 0 0,0 1-1 0 0,0-1 1 0 0,0 1 0 0 0,0-1-1 0 0,1 0 1 0 0,-1 0-1 0 0,1 0 1 0 0,0 0 0 0 0,-1-3-1 0 0,1 2-574 0 0,0 0 0 0 0,1 0 1 0 0,-1 0-1 0 0,1 0 0 0 0,0 0 0 0 0,0 0 0 0 0,1-7 0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44.7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105 144 2012 0 0,'-27'-7'6071'0'0,"14"5"-3903"0"0,1-1 0 0 0,0-1 1 0 0,0 0-1 0 0,-17-8 558 0 0,30 11-2660 0 0,-1 0 1 0 0,1-1-1 0 0,-1 1 1 0 0,1 0-1 0 0,-1 0 0 0 0,1 0 1 0 0,0 0-1 0 0,0 0 1 0 0,-1 0-1 0 0,1 0 1 0 0,0 0-1 0 0,0 0 0 0 0,0 0 1 0 0,0 0-1 0 0,0 0 1 0 0,0 1-1 0 0,1-1 1 0 0,-1 0-1 0 0,0 1 0 0 0,0-1 1 0 0,0 1-1 0 0,1-1 1 0 0,-1 1-1 0 0,2-1 1 0 0,40-9 59 0 0,-37 9-53 0 0,274-41-2484 0 0,-171 27-1660 0 0,1-2-3559 0 0,-83 12 2804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45.0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0 1916 0 0,'-3'2'1898'0'0,"-45"17"6415"0"0,48-18-8209 0 0,-1-1 0 0 0,0 0 0 0 0,0 1 0 0 0,0-1 0 0 0,0 1 0 0 0,0-1 0 0 0,1 1 0 0 0,-1-1 0 0 0,0 1 0 0 0,0-1 0 0 0,1 1 0 0 0,-1 0 0 0 0,0 0 0 0 0,1-1 0 0 0,-1 1 0 0 0,1 0 0 0 0,-1 0 0 0 0,1-1 0 0 0,-1 1 0 0 0,1 0 0 0 0,0 0 0 0 0,-1 0 0 0 0,1 0 0 0 0,0 0 0 0 0,0 0 0 0 0,0 0 0 0 0,0 0 0 0 0,-1 0 0 0 0,1 0 0 0 0,1 1 0 0 0,-2 33 1376 0 0,2-32-1311 0 0,20 279 3429 0 0,64 372-2415 0 0,-68-554-1793 0 0,-8-36-4382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23.8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13 432 0 0,'0'0'4982'0'0,"8"-12"-2521"0"0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47.0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1 130 432 0 0,'37'-23'13150'0'0,"-27"17"-12069"0"0,220-36 877 0 0,-65 15-2065 0 0,-5 5 57 0 0,-78 12 295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27.3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811 211 1580 0 0,'42'-53'7150'0'0,"-40"51"-6974"0"0,0 0 0 0 0,0 0 0 0 0,0 0 0 0 0,-1 0-1 0 0,1 0 1 0 0,0 0 0 0 0,-1 0 0 0 0,0 0 0 0 0,0-1 0 0 0,1 1-1 0 0,-1 0 1 0 0,-1-1 0 0 0,1 1 0 0 0,0-1 0 0 0,-1 1 0 0 0,1-1 0 0 0,-1 1-1 0 0,0-1 1 0 0,1 0 0 0 0,-1 1 0 0 0,-1-1 0 0 0,1 1 0 0 0,0-1 0 0 0,-1 0-1 0 0,1 1 1 0 0,-1-1 0 0 0,0 1 0 0 0,-1-4 0 0 0,-1 2-35 0 0,1 0 1 0 0,-1 0 0 0 0,0 0 0 0 0,-1 1-1 0 0,1-1 1 0 0,-1 1 0 0 0,1 0-1 0 0,-1 0 1 0 0,0 0 0 0 0,0 1-1 0 0,0-1 1 0 0,-1 1 0 0 0,-7-3-1 0 0,-13-4 195 0 0,0 2 0 0 0,-1 0-1 0 0,0 2 1 0 0,0 1 0 0 0,0 1-1 0 0,0 1 1 0 0,-1 1-1 0 0,-39 4 1 0 0,19 2-15 0 0,1 2 1 0 0,0 2-1 0 0,-85 29 0 0 0,102-27-255 0 0,0 1 0 0 0,1 1 0 0 0,-39 25 0 0 0,57-32-58 0 0,0 0 0 0 0,1 1 0 0 0,0 0 1 0 0,1 1-1 0 0,-1 0 0 0 0,2 0 0 0 0,-1 1 1 0 0,1 0-1 0 0,0 0 0 0 0,1 1 0 0 0,0 0 1 0 0,-7 16-1 0 0,11-19-40 0 0,1 0-1 0 0,-1 0 1 0 0,1 0 0 0 0,1 0 0 0 0,-1 1 0 0 0,1-1-1 0 0,1 0 1 0 0,-1 0 0 0 0,1 0 0 0 0,0 1 0 0 0,1-1-1 0 0,0 0 1 0 0,0 0 0 0 0,0-1 0 0 0,1 1 0 0 0,0 0 0 0 0,0-1-1 0 0,1 0 1 0 0,6 10 0 0 0,6 5-244 0 0,1 0-1 0 0,0-1 1 0 0,39 34-1 0 0,25 12-821 0 0,116 74 0 0 0,-121-91 562 0 0,-3 3 0 0 0,94 88-1 0 0,-156-129 537 0 0,0 0 0 0 0,-1 1 0 0 0,0 0-1 0 0,-1 1 1 0 0,-1 0 0 0 0,0 1 0 0 0,10 23-1 0 0,-15-29 77 0 0,0 0 1 0 0,-1 1-1 0 0,0-1 0 0 0,0 0 0 0 0,-1 1 0 0 0,0-1 0 0 0,-1 1 0 0 0,1-1 0 0 0,-2 1 0 0 0,1-1 0 0 0,-1 1 0 0 0,-1-1 1 0 0,0 1-1 0 0,0-1 0 0 0,-5 14 0 0 0,-2-4 193 0 0,0-1 1 0 0,0 0-1 0 0,-2-1 0 0 0,0 0 1 0 0,-1-1-1 0 0,0 0 1 0 0,-1-1-1 0 0,-26 22 1 0 0,16-17 184 0 0,-1-2 0 0 0,0 0 0 0 0,-2-1 0 0 0,0-2 0 0 0,-29 12 1 0 0,35-18-199 0 0,-1-1 0 0 0,0-1 0 0 0,0 0 0 0 0,-1-2 0 0 0,0-1 0 0 0,0-1 0 0 0,-43 0 0 0 0,53-3-409 0 0,0 0 1 0 0,-1 0-1 0 0,1-1 0 0 0,0 0 0 0 0,1-1 0 0 0,-1-1 0 0 0,0 0 1 0 0,1 0-1 0 0,0-1 0 0 0,0-1 0 0 0,1 0 0 0 0,-1 0 0 0 0,1-1 1 0 0,0 0-1 0 0,-15-16 0 0 0,19 17-591 0 0,1-1 0 0 0,0 0 0 0 0,0 0 0 0 0,1-1 0 0 0,-6-13 0 0 0,-3-20-5905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28.0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0 174 1612 0 0,'8'-17'3389'0'0,"9"-14"3389"0"0,5 0-3389 0 0,-14 20-2557 0 0,0 2 0 0 0,1-1 0 0 0,0 1-1 0 0,1 0 1 0 0,12-9 0 0 0,-17 15-783 0 0,0-1 0 0 0,0 1 0 0 0,0 0 1 0 0,0 1-1 0 0,0-1 0 0 0,1 1 0 0 0,-1 0 0 0 0,1 0 0 0 0,-1 1 0 0 0,1 0 1 0 0,0 0-1 0 0,-1 0 0 0 0,1 0 0 0 0,0 1 0 0 0,0 0 0 0 0,0 1 0 0 0,-1-1 1 0 0,1 1-1 0 0,0 0 0 0 0,-1 0 0 0 0,1 1 0 0 0,0 0 0 0 0,-1 0 0 0 0,0 0 1 0 0,1 0-1 0 0,-1 1 0 0 0,0 0 0 0 0,0 0 0 0 0,6 5 0 0 0,3 4-52 0 0,-1 1 1 0 0,0 0-1 0 0,0 1 0 0 0,-1 0 0 0 0,-1 1 0 0 0,-1 0 0 0 0,11 19 0 0 0,-3 2-225 0 0,-1 0-1 0 0,15 47 1 0 0,-21-50 173 0 0,-1 0 0 0 0,-2 1 0 0 0,-2 0 0 0 0,6 68 0 0 0,-15-91 363 0 0,-2-18-56 0 0,-4-20 68 0 0,7 10-209 0 0,2 1 1 0 0,0-1-1 0 0,0 1 1 0 0,2-1-1 0 0,0 0 1 0 0,1 1-1 0 0,0 0 1 0 0,7-19-1 0 0,-1 10-93 0 0,1 0 0 0 0,1 1 0 0 0,1 1 0 0 0,21-31 0 0 0,-26 43-107 0 0,0 1 0 0 0,1 1 1 0 0,0-1-1 0 0,1 1 0 0 0,0 1 1 0 0,0-1-1 0 0,1 2 0 0 0,0-1 1 0 0,0 1-1 0 0,14-7 0 0 0,-19 12 10 0 0,0 0 0 0 0,0 0 1 0 0,0 1-1 0 0,0-1 0 0 0,1 1 0 0 0,-1 0 0 0 0,0 1 0 0 0,0-1 0 0 0,1 1 0 0 0,-1 0 0 0 0,0 0 0 0 0,1 1 0 0 0,-1-1 0 0 0,0 1 0 0 0,0 0 0 0 0,0 1 0 0 0,0-1 0 0 0,0 1 0 0 0,0 0 0 0 0,0 1 0 0 0,0-1 0 0 0,-1 1 0 0 0,1 0 0 0 0,-1 0 0 0 0,0 0 0 0 0,6 5 0 0 0,2 5-110 0 0,0 0 0 0 0,-1 0 1 0 0,0 1-1 0 0,-1 0 0 0 0,-1 1 0 0 0,-1 0 0 0 0,0 0 1 0 0,0 1-1 0 0,-2 0 0 0 0,8 25 0 0 0,-8-16 143 0 0,0 0 1 0 0,-2 0-1 0 0,0 0 1 0 0,-2 1-1 0 0,-1 0 1 0 0,-3 37-1 0 0,-3-46 473 0 0,5-16-415 0 0,0-1 1 0 0,0 0-1 0 0,-1 0 0 0 0,1 0 0 0 0,0 0 0 0 0,0 0 1 0 0,0 0-1 0 0,-1 0 0 0 0,1 0 0 0 0,0 0 0 0 0,0 0 1 0 0,0 0-1 0 0,-1 0 0 0 0,1 0 0 0 0,0 0 0 0 0,0 0 0 0 0,0-1 1 0 0,-1 1-1 0 0,1 0 0 0 0,0 0 0 0 0,0 0 0 0 0,0 0 1 0 0,0 0-1 0 0,-1 0 0 0 0,1 0 0 0 0,0-1 0 0 0,0 1 1 0 0,0 0-1 0 0,0 0 0 0 0,-1 0 0 0 0,1 0 0 0 0,0-1 1 0 0,0 1-1 0 0,0 0 0 0 0,0 0 0 0 0,0 0 0 0 0,0 0 1 0 0,0-1-1 0 0,0 1 0 0 0,-2-3 32 0 0,1 0 0 0 0,0 0 0 0 0,0 1 0 0 0,0-1-1 0 0,1 0 1 0 0,-1 0 0 0 0,1 0 0 0 0,-1 0 0 0 0,1-5 0 0 0,3-16 43 0 0,0 1 0 0 0,2 0 0 0 0,1 0 0 0 0,0 1 0 0 0,2 0-1 0 0,15-31 1 0 0,-8 21-81 0 0,3 2-1 0 0,0 0 0 0 0,38-46 0 0 0,-46 64-30 0 0,0 1-1 0 0,1 0 0 0 0,1 0 1 0 0,-1 1-1 0 0,2 1 0 0 0,15-11 0 0 0,-24 18 16 0 0,0 0-1 0 0,0 0 0 0 0,0 0 0 0 0,0 0 0 0 0,0 1 0 0 0,0-1 0 0 0,0 1 0 0 0,1 0 0 0 0,-1 1 0 0 0,0-1 1 0 0,1 1-1 0 0,-1-1 0 0 0,0 1 0 0 0,1 1 0 0 0,-1-1 0 0 0,0 1 0 0 0,1-1 0 0 0,-1 1 0 0 0,0 0 1 0 0,0 1-1 0 0,0-1 0 0 0,1 1 0 0 0,-2 0 0 0 0,1 0 0 0 0,0 0 0 0 0,5 4 0 0 0,1 3-3 0 0,-1-1 0 0 0,0 1-1 0 0,-1 1 1 0 0,0-1 0 0 0,0 1-1 0 0,10 20 1 0 0,32 73-869 0 0,-4-9-1913 0 0,-42-86 2395 0 0,3 4-1264 0 0,0 0-1 0 0,0-1 1 0 0,14 16 0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28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570 270 1260 0 0,'17'-32'5403'0'0,"-13"25"-4779"0"0,-1 0 0 0 0,0 0 0 0 0,0 0 1 0 0,0-1-1 0 0,-1 1 0 0 0,-1-1 0 0 0,1 1 0 0 0,-1-1 0 0 0,0 0 0 0 0,-1 0 0 0 0,0-9 0 0 0,0 13-377 0 0,-1-1 0 0 0,0 1 0 0 0,1-1-1 0 0,-2 1 1 0 0,1-1 0 0 0,-1 1 0 0 0,1 0 0 0 0,-1 0 0 0 0,0-1-1 0 0,-1 1 1 0 0,1 1 0 0 0,-1-1 0 0 0,1 0 0 0 0,-1 1 0 0 0,0-1 0 0 0,-1 1-1 0 0,1 0 1 0 0,0 0 0 0 0,-1 0 0 0 0,-7-4 0 0 0,-2-1-122 0 0,1 1 0 0 0,-1 1 0 0 0,-1 0 0 0 0,1 0 0 0 0,-1 2 0 0 0,0-1 0 0 0,0 2 1 0 0,0 0-1 0 0,0 1 0 0 0,-1 0 0 0 0,1 1 0 0 0,-1 0 0 0 0,1 2 0 0 0,-1-1 0 0 0,1 2 0 0 0,-1 0 0 0 0,1 1 1 0 0,-27 8-1 0 0,19-3-90 0 0,0 1 0 0 0,0 0 0 0 0,1 2 0 0 0,0 1 0 0 0,0 0-1 0 0,-32 27 1 0 0,45-32-66 0 0,-1 1 0 0 0,1 0 0 0 0,1 1 0 0 0,-1 0 0 0 0,2 0 0 0 0,-1 1 0 0 0,-5 10 0 0 0,9-13-49 0 0,1-1-1 0 0,-1 1 0 0 0,1-1 1 0 0,0 1-1 0 0,0 0 0 0 0,1 0 1 0 0,0 0-1 0 0,0 0 0 0 0,1 0 1 0 0,0 0-1 0 0,0 0 0 0 0,2 10 1 0 0,-1-10-55 0 0,1 1 0 0 0,0-1 1 0 0,1 0-1 0 0,-1 1 0 0 0,1-1 1 0 0,1-1-1 0 0,-1 1 0 0 0,1 0 1 0 0,1-1-1 0 0,-1 0 0 0 0,1 0 0 0 0,0 0 1 0 0,0 0-1 0 0,1-1 0 0 0,0 0 1 0 0,0 0-1 0 0,0-1 0 0 0,0 1 1 0 0,1-1-1 0 0,-1-1 0 0 0,1 1 1 0 0,10 3-1 0 0,-4-3-58 0 0,0 0-1 0 0,0 0 1 0 0,0-1-1 0 0,1-1 1 0 0,-1 0-1 0 0,1-1 1 0 0,-1 0-1 0 0,1-1 1 0 0,-1-1-1 0 0,1 0 1 0 0,24-6-1 0 0,-24 4 374 0 0,0-2 0 0 0,0 1 0 0 0,0-2-1 0 0,0 0 1 0 0,-1 0 0 0 0,0-1-1 0 0,-1-1 1 0 0,0 0 0 0 0,0-1 0 0 0,0 0-1 0 0,-1-1 1 0 0,-1 0 0 0 0,0-1-1 0 0,0 0 1 0 0,-1-1 0 0 0,0 0 0 0 0,10-19-1 0 0,-15 25-10 0 0,1-4 55 0 0,1 1 0 0 0,0 0 0 0 0,0 0 0 0 0,11-10 0 0 0,-16 17-104 0 0,3 4-61 0 0,-3-2-57 0 0,0 0 1 0 0,-1 0-1 0 0,1 0 0 0 0,-1 0 1 0 0,1 1-1 0 0,-1-1 1 0 0,1 0-1 0 0,-1 0 0 0 0,1 0 1 0 0,-1 0-1 0 0,1 1 0 0 0,-1-1 1 0 0,0 0-1 0 0,1 0 0 0 0,-1 1 1 0 0,1-1-1 0 0,-1 0 0 0 0,0 1 1 0 0,1-1-1 0 0,-1 1 0 0 0,0-1 1 0 0,1 0-1 0 0,-1 2 0 0 0,18 34-347 0 0,-7-11-309 0 0,2-1 1 0 0,20 30 0 0 0,-14-27-426 0 0,-6-6-99 0 0,27 29 0 0 0,-35-45 499 0 0,-1-1 0 0 0,1 1 0 0 0,0-1 0 0 0,0 0 0 0 0,0-1 0 0 0,1 1 0 0 0,-1-1 0 0 0,1 0 0 0 0,0 0 0 0 0,0-1 0 0 0,7 3 0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29.0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38 271 2076 0 0,'-21'-243'18991'0'0,"15"215"-16354"0"0,4 44-2402 0 0,-6 269 90 0 0,10-215-629 0 0,4 0 1 0 0,15 73-1 0 0,-2-42-1443 0 0,5-2 0 0 0,40 107 0 0 0,-61-197 1055 0 0,1-1-1 0 0,0 0 1 0 0,10 16-1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29.4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35 307 1244 0 0,'4'-57'5866'0'0,"1"-3"-874"0"0,-2 0-1 0 0,-7-67 1 0 0,4 124-4611 0 0,-2 17-261 0 0,-15 84-49 0 0,5-1-1 0 0,1 101 1 0 0,11-121-40 0 0,4-1 1 0 0,3 1-1 0 0,3-1 0 0 0,4-1 1 0 0,3 0-1 0 0,33 91 0 0 0,-39-138-14 0 0,27 52-1 0 0,-36-74-340 0 0,1-1-1 0 0,0 0 0 0 0,1 1 1 0 0,0-1-1 0 0,-1-1 0 0 0,1 1 1 0 0,1 0-1 0 0,-1-1 1 0 0,1 0-1 0 0,0 0 0 0 0,0-1 1 0 0,0 1-1 0 0,0-1 0 0 0,0 0 1 0 0,1 0-1 0 0,6 2 1 0 0,32-14-8977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29.7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447 0 228 0 0,'-3'1'13588'0'0,"-120"2"-8264"0"0,86 1-5007 0 0,1 3 0 0 0,-49 14 0 0 0,73-17-419 0 0,0 0 0 0 0,1 1 1 0 0,-1 0-1 0 0,1 1 1 0 0,0 0-1 0 0,1 1 0 0 0,-1 0 1 0 0,1 1-1 0 0,1 0 1 0 0,-16 17-1 0 0,22-23-25 0 0,1 1 0 0 0,0 0-1 0 0,0 0 1 0 0,1 0 0 0 0,-1 0 0 0 0,1 1-1 0 0,-1-1 1 0 0,1 0 0 0 0,0 1 0 0 0,0-1-1 0 0,1 1 1 0 0,-1-1 0 0 0,1 1 0 0 0,-1-1-1 0 0,1 6 1 0 0,1-3-88 0 0,0 0-1 0 0,0 0 1 0 0,0 0-1 0 0,1 0 0 0 0,0 0 1 0 0,0-1-1 0 0,1 1 1 0 0,3 7-1 0 0,7 6-443 0 0,0-1 1 0 0,1 0-1 0 0,28 28 0 0 0,-42-45 652 0 0,97 89-1159 0 0,-58-56 1324 0 0,62 71 1 0 0,-96-100 62 0 0,-2 0 1 0 0,1 0-1 0 0,0 0 0 0 0,-1 0 1 0 0,0 1-1 0 0,-1 0 1 0 0,1-1-1 0 0,-1 1 0 0 0,2 8 1 0 0,-3-12-117 0 0,-1 0 0 0 0,0 1 1 0 0,0-1-1 0 0,0 1 0 0 0,-1-1 0 0 0,1 0 1 0 0,0 1-1 0 0,-1-1 0 0 0,1 1 1 0 0,-1-1-1 0 0,0 0 0 0 0,0 0 0 0 0,0 1 1 0 0,0-1-1 0 0,0 0 0 0 0,-1 0 0 0 0,1 0 1 0 0,-1 0-1 0 0,1 0 0 0 0,-1-1 1 0 0,1 1-1 0 0,-1 0 0 0 0,0-1 0 0 0,0 1 1 0 0,0-1-1 0 0,-2 2 0 0 0,-6 2 114 0 0,0 0 0 0 0,0 0 0 0 0,0-1-1 0 0,-1 0 1 0 0,1-1 0 0 0,-1 0 0 0 0,0-1 0 0 0,0 0-1 0 0,-11 1 1 0 0,-10-1 107 0 0,-58-3 0 0 0,69 0-811 0 0,-43-5-577 0 0,35-3-1915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30.1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1 438 2192 0 0,'32'-45'14906'0'0,"0"8"-10843"0"0,-24 71-3525 0 0,-9 5-821 0 0,2-1 0 0 0,2 0 1 0 0,10 48-1 0 0,-11-75-256 0 0,1 0-1 0 0,0 0 1 0 0,1-1 0 0 0,0 1 0 0 0,1-1 0 0 0,0 0 0 0 0,0 0-1 0 0,1-1 1 0 0,0 1 0 0 0,1-2 0 0 0,0 1 0 0 0,1 0 0 0 0,-1-1-1 0 0,2-1 1 0 0,16 13 0 0 0,-8-11-3337 0 0</inkml:trace>
  <inkml:trace contextRef="#ctx0" brushRef="#br0" timeOffset="1">286 96 2452 0 0,'-16'-21'2884'0'0,"-1"6"-703"0"0,3 1-469 0 0,1 5-564 0 0,3-2-432 0 0,-2 4-372 0 0,1-1-220 0 0,1 3-216 0 0,-5-1-512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30.8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318 127 1832 0 0,'19'1'3777'0'0,"-8"-2"-2709"0"0,-1 0 0 0 0,1-1 0 0 0,-1-1 0 0 0,0 0 0 0 0,15-6 0 0 0,-20 7-476 0 0,0 0 0 0 0,0-1-1 0 0,-1 0 1 0 0,1 0-1 0 0,-1 0 1 0 0,1 0 0 0 0,-1-1-1 0 0,0 1 1 0 0,0-1 0 0 0,-1 0-1 0 0,1 0 1 0 0,4-8-1 0 0,-7 11-484 0 0,-1 0 0 0 0,1 0-1 0 0,-1 0 1 0 0,1 0-1 0 0,-1 0 1 0 0,1 0-1 0 0,-1 0 1 0 0,0 0-1 0 0,0 0 1 0 0,1 0-1 0 0,-1 0 1 0 0,0 0-1 0 0,0-1 1 0 0,0 1-1 0 0,0 0 1 0 0,0 0-1 0 0,-1 0 1 0 0,1 0-1 0 0,0 0 1 0 0,0 0 0 0 0,-1 0-1 0 0,1 0 1 0 0,-1 0-1 0 0,1 0 1 0 0,-1-1-1 0 0,-1 0-19 0 0,1 0 0 0 0,-1 1 0 0 0,0-1 0 0 0,0 1 0 0 0,1-1 0 0 0,-1 1 0 0 0,0 0-1 0 0,0-1 1 0 0,-1 1 0 0 0,1 0 0 0 0,-3 0 0 0 0,-5-3 39 0 0,0 2 0 0 0,-1-1 0 0 0,-19-1 1 0 0,10 4-117 0 0,0 0 0 0 0,0 2 0 0 0,0 0 0 0 0,1 1 0 0 0,-1 1 0 0 0,1 1 0 0 0,-1 1 0 0 0,2 1 0 0 0,-1 0 0 0 0,1 1 0 0 0,0 1 0 0 0,1 1 0 0 0,0 0 0 0 0,0 2 0 0 0,1-1 0 0 0,-22 22 0 0 0,33-28-212 0 0,1 0 0 0 0,-1 0-1 0 0,1 1 1 0 0,-1-1-1 0 0,2 1 1 0 0,-1 0 0 0 0,1 0-1 0 0,0 0 1 0 0,0 1 0 0 0,0-1-1 0 0,1 1 1 0 0,0-1 0 0 0,0 1-1 0 0,1 0 1 0 0,0 0 0 0 0,0-1-1 0 0,1 1 1 0 0,-1 0 0 0 0,2 0-1 0 0,-1 0 1 0 0,1 0 0 0 0,0 0-1 0 0,0 0 1 0 0,1-1 0 0 0,0 1-1 0 0,0 0 1 0 0,0-1 0 0 0,1 0-1 0 0,0 1 1 0 0,1-1 0 0 0,-1 0-1 0 0,1-1 1 0 0,0 1 0 0 0,0-1-1 0 0,1 1 1 0 0,10 8 0 0 0,-5-6-48 0 0,0-1 1 0 0,1 0-1 0 0,0 0 1 0 0,1-1-1 0 0,0 0 1 0 0,0-1-1 0 0,0-1 1 0 0,0 0-1 0 0,1 0 1 0 0,-1-1-1 0 0,1-1 1 0 0,0 0-1 0 0,0-1 1 0 0,17 0-1 0 0,-21-1 451 0 0,0-1 0 0 0,-1 1 0 0 0,1-2 0 0 0,-1 1 0 0 0,1-1 0 0 0,-1 0 0 0 0,1-1-1 0 0,-1 0 1 0 0,0 0 0 0 0,0-1 0 0 0,-1 0 0 0 0,1 0 0 0 0,-1-1 0 0 0,0 0 0 0 0,0 0 0 0 0,0-1 0 0 0,-1 1 0 0 0,0-2 0 0 0,0 1 0 0 0,0-1-1 0 0,-1 0 1 0 0,6-9 0 0 0,-5 6 295 0 0,0-1 0 0 0,-1 0 0 0 0,0 0 0 0 0,-1-1 0 0 0,-1 1 0 0 0,1-1 0 0 0,-2 1 0 0 0,0-1-1 0 0,1-13 1 0 0,-3 22-238 0 0,-1 3-232 0 0,0 0-1 0 0,1 0 0 0 0,-1 0 1 0 0,0 1-1 0 0,0-1 1 0 0,0 0-1 0 0,0 1 0 0 0,0-1 1 0 0,0 1-1 0 0,1-1 0 0 0,-1 0 1 0 0,0 1-1 0 0,0 0 0 0 0,0-1 1 0 0,1 1-1 0 0,-1 0 0 0 0,0-1 1 0 0,1 1-1 0 0,-1 0 0 0 0,1-1 1 0 0,-1 1-1 0 0,0 1 1 0 0,-9 29 183 0 0,3 39-101 0 0,6-62-44 0 0,10 437-932 0 0,37 0-609 0 0,-37-371 1261 0 0,0-2-55 0 0,10 111-92 0 0,-17-150 113 0 0,-2 0 1 0 0,-1-1 0 0 0,-9 51-1 0 0,9-79 124 0 0,0 1-1 0 0,1-1 1 0 0,-2 0 0 0 0,1 0-1 0 0,0 0 1 0 0,-1 0-1 0 0,0 0 1 0 0,0 0 0 0 0,0 0-1 0 0,-1 0 1 0 0,1-1-1 0 0,-1 1 1 0 0,0-1 0 0 0,0 0-1 0 0,0 0 1 0 0,0 0-1 0 0,0 0 1 0 0,-6 3 0 0 0,4-3 12 0 0,-1-1 0 0 0,1 0 0 0 0,0-1 0 0 0,0 1 0 0 0,-1-1 0 0 0,1 0 0 0 0,-1 0 0 0 0,1-1 0 0 0,-1 0 0 0 0,1 0 0 0 0,-1 0 1 0 0,0-1-1 0 0,1 1 0 0 0,-7-3 0 0 0,-4 0 319 0 0,0-2-1 0 0,0 0 1 0 0,1 0 0 0 0,0-2-1 0 0,0 0 1 0 0,0-1 0 0 0,1 0 0 0 0,0-1-1 0 0,1 0 1 0 0,0-1 0 0 0,0-1 0 0 0,1 0-1 0 0,1-1 1 0 0,0 0 0 0 0,-17-24 0 0 0,20 23 109 0 0,-1 0 1 0 0,2-1 0 0 0,0 0-1 0 0,0 0 1 0 0,2-1 0 0 0,0 0-1 0 0,0 0 1 0 0,1 0 0 0 0,1 0-1 0 0,1-1 1 0 0,0 1 0 0 0,1-1-1 0 0,0 1 1 0 0,2-1 0 0 0,0 0 0 0 0,4-24-1 0 0,2 12-192 0 0,1 1 1 0 0,1 0-1 0 0,1 0 0 0 0,1 1 0 0 0,2 1 1 0 0,0 0-1 0 0,24-32 0 0 0,-11 23-100 0 0,0 2-1 0 0,2 1 1 0 0,2 1-1 0 0,47-38 1 0 0,-21 27-2023 0 0,119-69 0 0 0,65-4-9351 0 0,-190 93 3932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31.6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16 126 2596 0 0,'-6'-8'1984'0'0,"4"5"-1488"0"0,1 1-1 0 0,0 0 1 0 0,0-1 0 0 0,0 1 0 0 0,0-1 0 0 0,0 1 0 0 0,1-1-1 0 0,-1 0 1 0 0,1 1 0 0 0,0-1 0 0 0,0 0 0 0 0,0 1 0 0 0,0-1 0 0 0,0 0-1 0 0,0 1 1 0 0,1-4 0 0 0,0 3-170 0 0,0-1 0 0 0,1 0 0 0 0,-1 1 0 0 0,1-1 0 0 0,0 1 0 0 0,0 0 0 0 0,0 0 0 0 0,1-1 0 0 0,-1 1 0 0 0,1 1 0 0 0,-1-1 0 0 0,1 0 0 0 0,3-2-1 0 0,-3 3-275 0 0,0-1-1 0 0,0 1 1 0 0,0 0-1 0 0,1 0 0 0 0,-1 0 1 0 0,1 0-1 0 0,-1 0 1 0 0,1 1-1 0 0,-1 0 0 0 0,1 0 1 0 0,0 0-1 0 0,0 0 1 0 0,0 0-1 0 0,-1 1 0 0 0,1 0 1 0 0,0 0-1 0 0,0 0 1 0 0,0 0-1 0 0,0 0 0 0 0,0 1 1 0 0,0 0-1 0 0,-1 0 1 0 0,1 0-1 0 0,0 0 0 0 0,-1 0 1 0 0,1 1-1 0 0,-1 0 1 0 0,1-1-1 0 0,3 4 0 0 0,2 4-68 0 0,-1-1 0 0 0,-1 1 1 0 0,1 1-1 0 0,-1 0 0 0 0,-1 0 0 0 0,0 0 0 0 0,0 1 0 0 0,-1-1 0 0 0,-1 1 0 0 0,7 23 0 0 0,-1 4-269 0 0,10 77 0 0 0,-17-86 263 0 0,-2 0 0 0 0,-1 1 0 0 0,0-1 0 0 0,-3 0 0 0 0,-10 51 0 0 0,10-71 86 0 0,-2-11-36 0 0,2-15-15 0 0,7-2 60 0 0,1-1 0 0 0,1 1 0 0 0,1 1 0 0 0,17-36 0 0 0,48-66 1122 0 0,-53 92-762 0 0,2 2 0 0 0,26-28 0 0 0,-36 42-345 0 0,2 1 0 0 0,-1 1 0 0 0,1 0-1 0 0,0 0 1 0 0,1 2 0 0 0,21-11-1 0 0,-31 17-79 0 0,0 1 0 0 0,0-1-1 0 0,0 1 1 0 0,0 0 0 0 0,0 0-1 0 0,1 0 1 0 0,-1 1-1 0 0,0-1 1 0 0,1 1 0 0 0,-1 0-1 0 0,0 1 1 0 0,1-1 0 0 0,-1 1-1 0 0,0-1 1 0 0,0 1 0 0 0,7 3-1 0 0,-4-1-16 0 0,0 0 0 0 0,-1 1-1 0 0,1 0 1 0 0,-1 0-1 0 0,0 0 1 0 0,0 1 0 0 0,0 0-1 0 0,9 11 1 0 0,-2 1-230 0 0,1 1 0 0 0,-2 0 1 0 0,-1 1-1 0 0,0 0 0 0 0,12 33 1 0 0,-11-24-365 0 0,0 5-1639 0 0,2-1 0 0 0,1 0 1 0 0,33 52-1 0 0,-33-67-1176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24.8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272 37 668 0 0,'0'0'2280'0'0,"30"-26"4140"0"0,-29 25-6359 0 0,-1 1 0 0 0,0 0 0 0 0,0 0 0 0 0,0-1 0 0 0,0 1 0 0 0,0 0 0 0 0,0-1 0 0 0,0 1 0 0 0,0 0 1 0 0,0-1-1 0 0,0 1 0 0 0,0 0 0 0 0,0-1 0 0 0,0 1 0 0 0,0 0 0 0 0,0 0 0 0 0,0-1 0 0 0,0 1 0 0 0,0 0 0 0 0,0-1 0 0 0,-1 1 0 0 0,-8-2 275 0 0,0 1-1 0 0,0 1 1 0 0,0 0-1 0 0,0 0 1 0 0,0 0 0 0 0,0 2-1 0 0,1-1 1 0 0,-15 4-1 0 0,6 0-40 0 0,1 0 0 0 0,0 1 0 0 0,-26 13 0 0 0,33-14-206 0 0,1 1-1 0 0,0 0 1 0 0,0 0-1 0 0,0 1 1 0 0,1-1-1 0 0,0 2 1 0 0,0-1-1 0 0,1 1 0 0 0,0 0 1 0 0,0 0-1 0 0,1 1 1 0 0,0-1-1 0 0,1 1 1 0 0,0 0-1 0 0,0 1 1 0 0,-4 13-1 0 0,6-14-61 0 0,1-1 0 0 0,-1 0 1 0 0,1 1-1 0 0,1-1 0 0 0,0 1 0 0 0,0 0 0 0 0,0-1 0 0 0,1 1 0 0 0,1-1 1 0 0,-1 1-1 0 0,1-1 0 0 0,1 0 0 0 0,-1 0 0 0 0,2 0 0 0 0,-1 0 1 0 0,1 0-1 0 0,0-1 0 0 0,0 1 0 0 0,8 8 0 0 0,-5-8-126 0 0,1 0 0 0 0,-1-1-1 0 0,1 1 1 0 0,1-2 0 0 0,0 1-1 0 0,0-1 1 0 0,0 0 0 0 0,0-1-1 0 0,1 0 1 0 0,0-1 0 0 0,0 0-1 0 0,0-1 1 0 0,1 0 0 0 0,-1 0 0 0 0,1-1-1 0 0,18 2 1 0 0,-20-4 0 0 0,0 1 1 0 0,1-1-1 0 0,-1-1 0 0 0,0 0 0 0 0,1 0 1 0 0,-1-1-1 0 0,0 0 0 0 0,0 0 1 0 0,0-1-1 0 0,0 0 0 0 0,-1-1 1 0 0,1 0-1 0 0,-1 0 0 0 0,0-1 0 0 0,0 0 1 0 0,-1-1-1 0 0,1 1 0 0 0,-1-1 1 0 0,9-11-1 0 0,-11 11 141 0 0,0-1 0 0 0,0 0 0 0 0,-1 0 0 0 0,0-1 0 0 0,-1 1 0 0 0,1-1 0 0 0,-1 0 0 0 0,-1 0 0 0 0,0 0 0 0 0,0 0 0 0 0,0 0 0 0 0,-1-1 0 0 0,0 1 0 0 0,-1 0 0 0 0,0-1 0 0 0,0 1 0 0 0,-3-16 0 0 0,1 15 98 0 0,0 0-1 0 0,0-1 1 0 0,-1 1-1 0 0,0 0 1 0 0,-1 0-1 0 0,0 0 1 0 0,0 1-1 0 0,-1 0 1 0 0,0-1-1 0 0,0 1 1 0 0,-1 1-1 0 0,0-1 1 0 0,0 1-1 0 0,-1 0 1 0 0,-7-5-1 0 0,3 4-403 0 0,0 1 0 0 0,0 0 0 0 0,-21-9 1 0 0,-12 2-8549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32.4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450 790 1840 0 0,'0'-16'8112'0'0,"0"-4"-5962"0"0,17-48-24 0 0,-14 49-1095 0 0,-2 15-730 0 0,0-1 0 0 0,0 1-1 0 0,0-1 1 0 0,-1 0 0 0 0,0 1 0 0 0,0-10-1 0 0,-1 13-233 0 0,1-1-1 0 0,-1 0 0 0 0,0 0 1 0 0,1 1-1 0 0,-1-1 0 0 0,0 0 0 0 0,0 1 1 0 0,0-1-1 0 0,0 1 0 0 0,0-1 1 0 0,-1 1-1 0 0,1 0 0 0 0,0-1 0 0 0,-1 1 1 0 0,1 0-1 0 0,-1 0 0 0 0,1 0 1 0 0,-1 0-1 0 0,1 0 0 0 0,-1 0 0 0 0,0 0 1 0 0,-2 0-1 0 0,-6-3 3 0 0,-1 2-1 0 0,0-1 1 0 0,0 1-1 0 0,0 1 1 0 0,0 0-1 0 0,0 0 1 0 0,0 1-1 0 0,-1 1 1 0 0,1 0-1 0 0,0 0 1 0 0,0 1 0 0 0,0 1-1 0 0,-17 6 1 0 0,0 1-54 0 0,1 1-1 0 0,0 1 1 0 0,1 1 0 0 0,-28 20 0 0 0,44-27-96 0 0,1 1 0 0 0,1 0 0 0 0,-1 0 0 0 0,1 1-1 0 0,0 0 1 0 0,1 1 0 0 0,0-1 0 0 0,0 2 0 0 0,1-1 0 0 0,0 0-1 0 0,1 1 1 0 0,-8 20 0 0 0,11-25 7 0 0,0 0-1 0 0,1 0 1 0 0,0 1-1 0 0,0-1 1 0 0,1 0-1 0 0,-1 1 1 0 0,1-1 0 0 0,0 0-1 0 0,1 1 1 0 0,-1-1-1 0 0,1 0 1 0 0,0 1-1 0 0,1-1 1 0 0,-1 0 0 0 0,1 0-1 0 0,0 0 1 0 0,0 0-1 0 0,0 0 1 0 0,1-1-1 0 0,0 1 1 0 0,0-1 0 0 0,0 1-1 0 0,0-1 1 0 0,1 0-1 0 0,-1 0 1 0 0,1 0-1 0 0,0-1 1 0 0,8 6 0 0 0,-5-5 46 0 0,-1 1 1 0 0,1-2 0 0 0,0 1-1 0 0,0-1 1 0 0,0 0 0 0 0,0 0-1 0 0,1-1 1 0 0,-1 0 0 0 0,1 0-1 0 0,0-1 1 0 0,-1 0 0 0 0,1 0 0 0 0,0-1-1 0 0,0 0 1 0 0,-1 0 0 0 0,1-1-1 0 0,0 0 1 0 0,0 0 0 0 0,-1-1-1 0 0,1 0 1 0 0,-1-1 0 0 0,0 1-1 0 0,14-8 1 0 0,-5 2 359 0 0,-1-1-1 0 0,0-1 0 0 0,-1 0 1 0 0,0-1-1 0 0,-1 0 1 0 0,0-1-1 0 0,-1-1 1 0 0,0 0-1 0 0,16-23 0 0 0,-22 27-95 0 0,-5 6-205 0 0,0 1 0 0 0,0 0 0 0 0,0 0 0 0 0,0 0 0 0 0,1 0 0 0 0,-1 1 1 0 0,1-1-1 0 0,-1 0 0 0 0,1 0 0 0 0,0 1 0 0 0,0-1 0 0 0,0 1 0 0 0,0 0 0 0 0,0 0 0 0 0,0-1 0 0 0,0 1 0 0 0,0 0 0 0 0,4 0 1 0 0,-5 2-47 0 0,1 0 1 0 0,0 0-1 0 0,-1 0 1 0 0,1 1 0 0 0,-1-1-1 0 0,0 0 1 0 0,1 1 0 0 0,-1-1-1 0 0,0 1 1 0 0,0 0 0 0 0,0 0-1 0 0,1 2 1 0 0,-2-4 14 0 0,9 13-256 0 0,0 0 0 0 0,1-1 0 0 0,0 0 0 0 0,1-1 0 0 0,1 0 1 0 0,-1 0-1 0 0,2-1 0 0 0,-1-1 0 0 0,1 0 0 0 0,1-1 0 0 0,21 10 0 0 0,-25-14 195 0 0,1 0 0 0 0,0-1 0 0 0,-1-1 0 0 0,1 1 0 0 0,1-2 0 0 0,-1 0 1 0 0,0 0-1 0 0,0-1 0 0 0,0 0 0 0 0,0-1 0 0 0,1 0 0 0 0,-1-1 0 0 0,0 0 0 0 0,-1 0 0 0 0,1-2 0 0 0,19-7 0 0 0,0-4 101 0 0,-1-1-1 0 0,0-1 1 0 0,-2-2 0 0 0,0-1-1 0 0,-1-1 1 0 0,-1-1 0 0 0,-1-1 0 0 0,26-33-1 0 0,-9 5 543 0 0,-2-2-1 0 0,-3-2 0 0 0,36-72 1 0 0,-54 92 80 0 0,-2-1 0 0 0,-1-1 0 0 0,13-51 0 0 0,-24 74-507 0 0,0-1 1 0 0,-2-1-1 0 0,0 1 0 0 0,0 0 0 0 0,-2-1 1 0 0,0 1-1 0 0,-1 0 0 0 0,0-1 1 0 0,-1 1-1 0 0,-1 0 0 0 0,-7-24 0 0 0,10 37-153 0 0,-1-1 0 0 0,0 1 1 0 0,0-1-1 0 0,0 1 0 0 0,0 0 0 0 0,0 0 0 0 0,-1-1 0 0 0,1 1 0 0 0,-1 0 0 0 0,1 0 0 0 0,-1 0 0 0 0,0 0 0 0 0,1 1 0 0 0,-1-1 0 0 0,0 0 0 0 0,0 1 0 0 0,0 0 0 0 0,-1-1 0 0 0,1 1 0 0 0,0 0 0 0 0,0 0 0 0 0,-1 0 0 0 0,1 0 0 0 0,-1 0 0 0 0,1 1 0 0 0,-1-1 0 0 0,1 1 0 0 0,-1 0 0 0 0,1-1 0 0 0,-1 1 0 0 0,1 0 0 0 0,-1 0 0 0 0,-2 1 0 0 0,0 1 9 0 0,-1-1-1 0 0,1 1 1 0 0,0 0-1 0 0,0 1 0 0 0,0-1 1 0 0,1 1-1 0 0,-1 0 1 0 0,1 0-1 0 0,-1 0 1 0 0,1 1-1 0 0,0-1 0 0 0,0 1 1 0 0,0 0-1 0 0,-5 9 1 0 0,-2 2-4 0 0,1 2 0 0 0,1 0 1 0 0,0 0-1 0 0,1 0 1 0 0,1 1-1 0 0,1 0 0 0 0,0 1 1 0 0,2-1-1 0 0,-4 29 0 0 0,5-19-14 0 0,2 0 1 0 0,0 0-1 0 0,3 0 0 0 0,0 0 0 0 0,12 53 1 0 0,-2-33 18 0 0,3 0 1 0 0,2-1 0 0 0,2-1-1 0 0,3 0 1 0 0,1-2 0 0 0,55 80-1 0 0,-59-98-108 0 0,1-1 0 0 0,1 0 0 0 0,1-2 1 0 0,2 0-1 0 0,0-2 0 0 0,1-1 0 0 0,45 28 0 0 0,-45-34-675 0 0,1-1 0 0 0,1-1 0 0 0,-1-1 0 0 0,2-2 0 0 0,-1-1 0 0 0,1-1 1 0 0,0-1-1 0 0,53 3 0 0 0,-35-7-3311 0 0,71-7 0 0 0,-61-2-1087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54.2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3 451 1832 0 0,'-2'8'10992'0'0,"84"-128"-6196"0"0,31-69-3438 0 0,-50 81-601 0 0,-35 68-678 0 0,-27 38-61 0 0,17 10-8 0 0,-14-5-5 0 0,-1 1 0 0 0,0 0 0 0 0,1 0 0 0 0,-1 1 0 0 0,-1-1 0 0 0,1 0 0 0 0,-1 1 0 0 0,0 0 0 0 0,0 0 0 0 0,0 0 0 0 0,0 0 0 0 0,-1 0 0 0 0,1 5 0 0 0,3 6 9 0 0,17 53-195 0 0,31 86 619 0 0,-43-130-1162 0 0,1-1-1 0 0,1-1 1 0 0,1 0-1 0 0,18 24 1 0 0,-14-30-2128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55.3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97 143 848 0 0,'-3'0'3442'0'0,"-26"-7"2037"0"0,21 4-4089 0 0,0-1 1 0 0,0 1-1 0 0,1-1 0 0 0,-10-6 606 0 0,17 10-1942 0 0,-1 0 1 0 0,0 0 0 0 0,0 0 0 0 0,1 0 0 0 0,-1-1 0 0 0,0 1 0 0 0,1 0 0 0 0,-1 0 0 0 0,0-1 0 0 0,1 1-1 0 0,-1 0 1 0 0,0-1 0 0 0,1 1 0 0 0,-1 0 0 0 0,1-1 0 0 0,-1 1 0 0 0,0-1 0 0 0,1 1 0 0 0,-1-1 0 0 0,1 1-1 0 0,0-1 1 0 0,-1 0 0 0 0,1 1 0 0 0,-1-1 0 0 0,1 0 0 0 0,0 1 0 0 0,0-1 0 0 0,-1 0 0 0 0,1 1-1 0 0,0-1 1 0 0,0 0 0 0 0,0 1 0 0 0,0-1 0 0 0,-1 0 0 0 0,1 0 0 0 0,0 1 0 0 0,1-1 0 0 0,-1 0 0 0 0,0 0-1 0 0,0 1 1 0 0,0-1 0 0 0,0 0 0 0 0,0 1 0 0 0,1-1 0 0 0,-1 0 0 0 0,0 1 0 0 0,1-1 0 0 0,-1 0 0 0 0,0 1-1 0 0,1-1 1 0 0,-1 1 0 0 0,1-1 0 0 0,-1 1 0 0 0,1-1 0 0 0,-1 1 0 0 0,1-1 0 0 0,-1 1 0 0 0,1-1-1 0 0,0 1 1 0 0,-1-1 0 0 0,1 1 0 0 0,0 0 0 0 0,-1 0 0 0 0,2-1 0 0 0,34-12-706 0 0,1 1 1 0 0,70-13-1 0 0,10-3-8538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55.7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202 1 600 0 0,'-35'16'8756'0'0,"32"-14"-8558"0"0,0 0 0 0 0,0 0-1 0 0,1 0 1 0 0,-1 1-1 0 0,0-1 1 0 0,1 1 0 0 0,0-1-1 0 0,0 1 1 0 0,0 0 0 0 0,0 0-1 0 0,0 0 1 0 0,0 0 0 0 0,1 0-1 0 0,-1 0 1 0 0,1 0 0 0 0,0 1-1 0 0,0-1 1 0 0,0 1 0 0 0,0-1-1 0 0,1 0 1 0 0,-1 5 0 0 0,-1 12-20 0 0,1 1 0 0 0,2 31 0 0 0,0-20 66 0 0,10 172 177 0 0,-3 60-335 0 0,-8-252-99 0 0,-1 1 0 0 0,0 0-1 0 0,-1-1 1 0 0,0 1 0 0 0,-1-1 0 0 0,-6 16 0 0 0,5-21 81 0 0,1-1 1 0 0,-1 0-1 0 0,1 0 1 0 0,-2 0-1 0 0,1-1 1 0 0,-1 0-1 0 0,0 1 1 0 0,0-1-1 0 0,0-1 1 0 0,-1 1-1 0 0,1-1 1 0 0,-1 0-1 0 0,-9 4 1 0 0,-35 18 2005 0 0,48-25-1692 0 0,28-6-379 0 0,61-18-2264 0 0,54-15-6607 0 0,-110 27 4085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56.1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280 37 1864 0 0,'-33'-22'9250'0'0,"10"8"-5177"0"0,6 18-2778 0 0,15-2-1174 0 0,0 0 1 0 0,0 0-1 0 0,0 1 0 0 0,1-1 1 0 0,-1 0-1 0 0,1 1 0 0 0,-1-1 0 0 0,1 1 1 0 0,0 0-1 0 0,0 0 0 0 0,0-1 0 0 0,0 1 1 0 0,1 0-1 0 0,-1 0 0 0 0,1 5 1 0 0,-2 0 86 0 0,-105 601 2846 0 0,73-397-2784 0 0,5-21-240 0 0,15-63-4167 0 0,15-109 1229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10.0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1304 0 0,'28'4'11620'0'0,"-27"-3"-11308"0"0,0 0-1 0 0,-1 1 1 0 0,1 0 0 0 0,0-1-1 0 0,0 1 1 0 0,-1-1-1 0 0,1 1 1 0 0,-1 0 0 0 0,1 3-1 0 0,1 9-166 0 0,-1-1 0 0 0,-1 1-1 0 0,0 13 1 0 0,-1-13 961 0 0,27 418 2033 0 0,-11-256-3578 0 0,-15-171 141 0 0,1 28-1528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10.4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17 178 2284 0 0,'-12'-29'6493'0'0,"10"25"-6189"0"0,1 0 1 0 0,1 0-1 0 0,-1 0 0 0 0,1-1 1 0 0,-1 1-1 0 0,1 0 0 0 0,0 0 1 0 0,1 0-1 0 0,-1-1 1 0 0,1 1-1 0 0,0 0 0 0 0,0 0 1 0 0,0 0-1 0 0,0 0 0 0 0,1 0 1 0 0,0 0-1 0 0,0 0 1 0 0,0 0-1 0 0,5-6 0 0 0,-3 5-257 0 0,1 0-1 0 0,0 0 0 0 0,0 0 1 0 0,1 1-1 0 0,-1-1 0 0 0,1 2 0 0 0,0-1 1 0 0,0 0-1 0 0,1 1 0 0 0,-1 0 1 0 0,12-3-1 0 0,-11 4-45 0 0,0 0-1 0 0,0 0 1 0 0,0 1 0 0 0,0 0-1 0 0,0 0 1 0 0,0 1 0 0 0,0 0 0 0 0,0 0-1 0 0,0 1 1 0 0,0 0 0 0 0,0 0-1 0 0,0 0 1 0 0,-1 1 0 0 0,1 0-1 0 0,11 6 1 0 0,-10-4-20 0 0,0 1-1 0 0,0 0 1 0 0,0 0 0 0 0,-1 1-1 0 0,0 0 1 0 0,0 1-1 0 0,0-1 1 0 0,-1 1 0 0 0,0 0-1 0 0,-1 1 1 0 0,6 8 0 0 0,-5-6 15 0 0,-1 0 0 0 0,1 0 0 0 0,-2 1 0 0 0,1 0 0 0 0,-1 0 0 0 0,-1 0-1 0 0,0 1 1 0 0,-1-1 0 0 0,0 1 0 0 0,-1-1 0 0 0,0 1 0 0 0,-1 0 0 0 0,0-1 0 0 0,-1 1 0 0 0,0 0 0 0 0,-1-1 0 0 0,0 1 0 0 0,0-1 0 0 0,-7 17 0 0 0,3-18-7 0 0,1 0 1 0 0,-1 0-1 0 0,-1-1 1 0 0,0 0-1 0 0,0 0 1 0 0,-1 0-1 0 0,0-1 1 0 0,0 0-1 0 0,-1-1 0 0 0,0 0 1 0 0,0 0-1 0 0,-1-1 1 0 0,0 0-1 0 0,0 0 1 0 0,-1-1-1 0 0,1-1 1 0 0,-17 5-1 0 0,-38 6-3797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51.5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43 1168 0 0,'-45'-7'19469'0'0,"48"5"-19447"0"0,0 0 0 0 0,1 1 0 0 0,-1-1 0 0 0,0 1 0 0 0,1-1-1 0 0,-1 1 1 0 0,1 0 0 0 0,-1 0 0 0 0,1 1 0 0 0,-1-1 0 0 0,6 0 0 0 0,52-2 92 0 0,-52 2-87 0 0,75-2-219 0 0,308-6-2401 0 0,-359 4 458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52.2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0 1184 0 0,'-30'13'10820'0'0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15.7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1265 62 836 0 0,'6'-6'14668'0'0,"-26"1"-14420"0"0,0 2 0 0 0,0 0 0 0 0,-24 0 0 0 0,-8 0 161 0 0,-164-11 1274 0 0,148 4-537 0 0,31 4-917 0 0,0 1 0 0 0,-1 2-1 0 0,-46 2 1 0 0,29 6 204 0 0,0 3 1 0 0,0 2 0 0 0,-81 25 0 0 0,120-30-419 0 0,1 1 0 0 0,0 1 0 0 0,0 0-1 0 0,0 1 1 0 0,1 0 0 0 0,1 1 0 0 0,-1 1 0 0 0,1 0 0 0 0,1 1 0 0 0,0 0 0 0 0,0 1-1 0 0,1 0 1 0 0,-11 17 0 0 0,4-2 5 0 0,0 1 1 0 0,2 1-1 0 0,1 0 0 0 0,1 1 0 0 0,-15 50 0 0 0,22-58 19 0 0,2 0-1 0 0,0 1 0 0 0,2-1 0 0 0,0 1 0 0 0,2-1 1 0 0,1 1-1 0 0,0 0 0 0 0,5 28 0 0 0,0-21-48 0 0,1-1 1 0 0,2 1-1 0 0,1-2 0 0 0,1 1 0 0 0,24 45 0 0 0,-12-33-6 0 0,3-2 0 0 0,1-1-1 0 0,2-1 1 0 0,1-1 0 0 0,2-1 0 0 0,1-2 0 0 0,2-1-1 0 0,42 29 1 0 0,-35-33 7 0 0,1-1 1 0 0,1-3-1 0 0,1-1 1 0 0,1-3-1 0 0,1-1 0 0 0,1-3 1 0 0,1-1-1 0 0,0-3 0 0 0,0-1 1 0 0,1-3-1 0 0,1-2 1 0 0,-1-2-1 0 0,1-3 0 0 0,-1-1 1 0 0,86-12-1 0 0,-90 5-114 0 0,0-1 1 0 0,-1-3-1 0 0,-1-1 1 0 0,81-35-1 0 0,-108 39 22 0 0,0 0-1 0 0,-1-1 1 0 0,0-1-1 0 0,-1-1 1 0 0,0 0-1 0 0,0 0 1 0 0,-1-2-1 0 0,-1 1 1 0 0,0-2 0 0 0,-1 1-1 0 0,0-2 1 0 0,-1 1-1 0 0,-1-2 1 0 0,-1 1-1 0 0,11-25 1 0 0,-4-3 24 0 0,-1-1 0 0 0,-2-1 1 0 0,-2 0-1 0 0,-2 0 0 0 0,-2-1 1 0 0,-3 0-1 0 0,-1 0 0 0 0,-2 0 0 0 0,-2 0 1 0 0,-2 0-1 0 0,-13-57 0 0 0,7 58 307 0 0,-16-43 1 0 0,21 74-194 0 0,-1 0 0 0 0,0 0-1 0 0,-2 0 1 0 0,1 1 0 0 0,-2 0 0 0 0,-18-23 0 0 0,1 11-28 0 0,-2 0-1 0 0,0 2 1 0 0,-37-24-1 0 0,24 19 27 0 0,35 24-31 0 0,-1 0 0 0 0,1 1 0 0 0,-1 0 0 0 0,-9-2 0 0 0,-15-7 23 0 0,-2-1 216 0 0,-39-10 0 0 0,-38-13-34 0 0,77 20-992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25.8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288 7 848 0 0,'20'-7'12173'0'0,"-35"9"-12123"0"0,0-1 0 0 0,1 1 0 0 0,-1 1 1 0 0,1 1-1 0 0,0 0 0 0 0,0 1 1 0 0,0 0-1 0 0,0 1 0 0 0,1 1 1 0 0,0 0-1 0 0,1 1 0 0 0,-1 0 0 0 0,2 1 1 0 0,-1 0-1 0 0,1 1 0 0 0,-19 21 1 0 0,23-22-10 0 0,0-1 0 0 0,0 2 0 0 0,1-1 0 0 0,1 1 0 0 0,-1 0 0 0 0,1 0 0 0 0,1 1 0 0 0,0 0 0 0 0,1-1 0 0 0,-3 13 0 0 0,5-14-14 0 0,0 0-1 0 0,0 0 0 0 0,1 0 0 0 0,0 0 0 0 0,1-1 0 0 0,0 1 0 0 0,0 0 0 0 0,1 0 1 0 0,0-1-1 0 0,0 1 0 0 0,1-1 0 0 0,0 0 0 0 0,9 16 0 0 0,-5-12-55 0 0,1-1-1 0 0,1 0 0 0 0,0-1 0 0 0,0 0 0 0 0,1 0 1 0 0,1-1-1 0 0,-1 0 0 0 0,1-1 0 0 0,1 0 1 0 0,-1 0-1 0 0,1-2 0 0 0,1 1 0 0 0,-1-2 1 0 0,26 9-1 0 0,-30-12-13 0 0,0 0 1 0 0,0-1-1 0 0,-1 0 0 0 0,1 0 1 0 0,0 0-1 0 0,1-1 1 0 0,-1 0-1 0 0,0-1 0 0 0,0 0 1 0 0,-1 0-1 0 0,15-4 1 0 0,-16 2 46 0 0,0 1 1 0 0,-1-1-1 0 0,1 0 1 0 0,-1 0-1 0 0,0-1 1 0 0,0 1-1 0 0,0-1 1 0 0,0-1-1 0 0,0 1 1 0 0,-1 0-1 0 0,0-1 1 0 0,0 0-1 0 0,0 0 0 0 0,-1 0 1 0 0,0-1-1 0 0,5-9 1 0 0,-4 5 93 0 0,0-1 1 0 0,-1-1-1 0 0,0 1 0 0 0,-1 0 0 0 0,0-1 1 0 0,-1 1-1 0 0,0-1 0 0 0,-1 1 1 0 0,0-1-1 0 0,0 1 0 0 0,-2-1 0 0 0,1 1 1 0 0,-2-1-1 0 0,1 1 0 0 0,-2 0 1 0 0,1 0-1 0 0,-1 0 0 0 0,-1 1 0 0 0,0-1 1 0 0,-1 1-1 0 0,0 0 0 0 0,0 1 1 0 0,-13-16-1 0 0,16 21-244 0 0,-1 1 1 0 0,1 0-1 0 0,-1 0 1 0 0,1 0 0 0 0,-1 0-1 0 0,0 1 1 0 0,0 0-1 0 0,0-1 1 0 0,0 1-1 0 0,0 1 1 0 0,-1-1-1 0 0,-5-1 1 0 0,7 2-435 0 0,1 1-1 0 0,-1 0 1 0 0,0 0-1 0 0,0 0 1 0 0,1 0 0 0 0,-1 0-1 0 0,0 0 1 0 0,0 1 0 0 0,1-1-1 0 0,-1 1 1 0 0,-6 2-581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16.4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8 136 1080 0 0,'-7'-119'14699'0'0,"6"102"-11554"0"0,38 586-1422 0 0,-32-396-1395 0 0,0 14-75 0 0,2 72-2879 0 0,-5-233 1665 0 0,0-7-1832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16.9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38 337 792 0 0,'-8'-17'1882'0'0,"2"-1"-1"0"0,0 0 1 0 0,1 0-1 0 0,1 0 1 0 0,1 0 0 0 0,0-1-1 0 0,1 1 1 0 0,2-38-1 0 0,0 51-1756 0 0,1 1-1 0 0,-1-1 0 0 0,1 0 0 0 0,1 0 1 0 0,-1 1-1 0 0,1-1 0 0 0,0 1 0 0 0,0-1 1 0 0,0 1-1 0 0,0-1 0 0 0,1 1 1 0 0,0 0-1 0 0,-1 0 0 0 0,2 1 0 0 0,-1-1 1 0 0,0 1-1 0 0,1-1 0 0 0,0 1 1 0 0,-1 0-1 0 0,1 0 0 0 0,6-2 0 0 0,0-2-94 0 0,1 1 0 0 0,1 1 0 0 0,-1-1 0 0 0,1 2 0 0 0,0 0 1 0 0,22-4-1 0 0,-17 5-67 0 0,-1 2 1 0 0,0 0 0 0 0,1 1-1 0 0,-1 1 1 0 0,1 0 0 0 0,-1 1-1 0 0,0 1 1 0 0,0 0 0 0 0,0 2-1 0 0,0-1 1 0 0,-1 2 0 0 0,1 0 0 0 0,-1 1-1 0 0,-1 1 1 0 0,17 10 0 0 0,-22-12-2 0 0,-1 0 1 0 0,1 1 0 0 0,-1 0-1 0 0,0 0 1 0 0,0 0 0 0 0,-1 1 0 0 0,0 1-1 0 0,-1-1 1 0 0,0 1 0 0 0,0 0-1 0 0,-1 0 1 0 0,0 1 0 0 0,0 0-1 0 0,-1 0 1 0 0,0 0 0 0 0,-1 0 0 0 0,0 0-1 0 0,-1 1 1 0 0,0-1 0 0 0,-1 1-1 0 0,0 0 1 0 0,-1-1 0 0 0,-1 23-1 0 0,-2-15 39 0 0,-1 0-1 0 0,-1 0 1 0 0,0-1-1 0 0,-2 1 1 0 0,0-1-1 0 0,0 0 1 0 0,-2-1-1 0 0,0 0 1 0 0,-1 0-1 0 0,0-1 1 0 0,-2 0-1 0 0,0-1 0 0 0,-18 17 1 0 0,19-19-53 0 0,-2-2 0 0 0,1 1-1 0 0,-1-2 1 0 0,-1 0 0 0 0,0 0 0 0 0,0-1 0 0 0,0-1 0 0 0,-1 0-1 0 0,0-1 1 0 0,-1-1 0 0 0,1 0 0 0 0,-1-1 0 0 0,0-1 0 0 0,0-1 0 0 0,-22 2-1 0 0,32-4-754 0 0,-20-2-1675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17.7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24 394 1968 0 0,'6'2'758'0'0,"0"-1"1"0"0,0-1-1 0 0,0 1 0 0 0,0-1 0 0 0,0 0 1 0 0,0 0-1 0 0,0-1 0 0 0,1 0 0 0 0,-1 0 1 0 0,8-2-1 0 0,63-26 314 0 0,-38 14-427 0 0,-10 4-350 0 0,0-1 1 0 0,-1-1-1 0 0,32-20 0 0 0,-45 23 491 0 0,0-1 0 0 0,-1 0-1 0 0,0 0 1 0 0,-1-1 0 0 0,0-1-1 0 0,20-27 1 0 0,-30 36-574 0 0,0 0-1 0 0,-1 0 1 0 0,1 0-1 0 0,-1 0 1 0 0,0-1-1 0 0,-1 1 1 0 0,1 0-1 0 0,-1-1 1 0 0,0 0-1 0 0,0 1 1 0 0,0-1-1 0 0,-1 0 1 0 0,1 0-1 0 0,-1 1 1 0 0,0-1-1 0 0,-1 0 1 0 0,-1-7-1 0 0,1 7-175 0 0,0 1-1 0 0,-1-1 0 0 0,0 1 0 0 0,0 0 0 0 0,-1 0 0 0 0,1-1 0 0 0,-1 1 0 0 0,1 1 1 0 0,-1-1-1 0 0,-1 0 0 0 0,1 1 0 0 0,0-1 0 0 0,-1 1 0 0 0,0 0 0 0 0,0 0 0 0 0,0 1 1 0 0,0-1-1 0 0,0 1 0 0 0,0 0 0 0 0,-1 0 0 0 0,1 0 0 0 0,-1 1 0 0 0,1-1 0 0 0,-1 1 1 0 0,1 0-1 0 0,-7 0 0 0 0,-4 0-40 0 0,0 1 0 0 0,1 0 0 0 0,-1 1 0 0 0,0 1 0 0 0,1 1 0 0 0,-1 0 1 0 0,1 0-1 0 0,0 1 0 0 0,0 1 0 0 0,0 1 0 0 0,1 0 0 0 0,-1 1 0 0 0,1 0 0 0 0,-21 16 0 0 0,19-12 0 0 0,1 0-1 0 0,0 1 0 0 0,0 1 1 0 0,1 0-1 0 0,1 1 1 0 0,0 1-1 0 0,1 0 1 0 0,1 0-1 0 0,0 1 0 0 0,1 0 1 0 0,-10 26-1 0 0,15-33-50 0 0,2 0-1 0 0,-1 1 1 0 0,1 0 0 0 0,1-1-1 0 0,0 1 1 0 0,0 0-1 0 0,1 0 1 0 0,0-1 0 0 0,0 1-1 0 0,1 0 1 0 0,1 0 0 0 0,0-1-1 0 0,3 11 1 0 0,0-6-142 0 0,0 0 0 0 0,2-1 0 0 0,-1 0-1 0 0,1-1 1 0 0,1 1 0 0 0,0-1 0 0 0,1-1 0 0 0,12 13 0 0 0,-1-4-317 0 0,1-1 0 0 0,1-1 0 0 0,0-1 0 0 0,2-1 0 0 0,-1-1 0 0 0,2-1 0 0 0,0-1 0 0 0,46 16 0 0 0,-52-22 174 0 0,1-2 0 0 0,0 0-1 0 0,0-1 1 0 0,1-1 0 0 0,-1-1-1 0 0,0-1 1 0 0,1-1 0 0 0,0 0-1 0 0,-1-2 1 0 0,35-6 0 0 0,-41 4 422 0 0,0 0 0 0 0,1-1 0 0 0,-1 0 0 0 0,-1-1 0 0 0,1-1 0 0 0,-1 0 1 0 0,-1 0-1 0 0,1-2 0 0 0,-1 0 0 0 0,0 0 0 0 0,-1-1 0 0 0,0 0 0 0 0,-1-1 0 0 0,0 0 0 0 0,12-18 1 0 0,7-20 1410 0 0,-1-2 0 0 0,24-64 0 0 0,-25 54-562 0 0,37-63 1 0 0,-60 116-911 0 0,1 1-1 0 0,0 1 1 0 0,0-1 0 0 0,0 1 0 0 0,1-1-1 0 0,0 2 1 0 0,0-1 0 0 0,1 1-1 0 0,0 0 1 0 0,7-5 0 0 0,-10 8-22 0 0,0 0-1 0 0,0 1 1 0 0,0-1 0 0 0,0 1 0 0 0,1 0 0 0 0,-1 0-1 0 0,0 0 1 0 0,1 0 0 0 0,-1 1 0 0 0,0 0-1 0 0,1 0 1 0 0,-1 0 0 0 0,0 0 0 0 0,1 1-1 0 0,-1 0 1 0 0,0-1 0 0 0,0 2 0 0 0,0-1 0 0 0,1 0-1 0 0,-1 1 1 0 0,4 2 0 0 0,9 6-54 0 0,0 1-1 0 0,0 1 1 0 0,-2 1 0 0 0,1 0 0 0 0,-2 0 0 0 0,0 2-1 0 0,0 0 1 0 0,14 21 0 0 0,8 16-71 0 0,37 73 0 0 0,-60-99 174 0 0,0 1 0 0 0,-2 1 0 0 0,12 40 0 0 0,-19-51 723 0 0,0 0 0 0 0,-2 1 0 0 0,2 32-1 0 0,-4-50-741 0 0,0 1-1 0 0,1-1 0 0 0,-1 0 0 0 0,0 0 1 0 0,0 1-1 0 0,0-1 0 0 0,0 0 0 0 0,0 1 0 0 0,0-1 1 0 0,0 0-1 0 0,0 1 0 0 0,0-1 0 0 0,0 0 0 0 0,0 1 1 0 0,0-1-1 0 0,0 0 0 0 0,0 1 0 0 0,-1-1 1 0 0,1 0-1 0 0,0 1 0 0 0,0-1 0 0 0,0 0 0 0 0,0 1 1 0 0,0-1-1 0 0,-1 0 0 0 0,1 0 0 0 0,0 1 1 0 0,0-1-1 0 0,-1 0 0 0 0,1 0 0 0 0,0 0 0 0 0,0 1 1 0 0,-1-1-1 0 0,1 0 0 0 0,0 0 0 0 0,0 0 1 0 0,-1 0-1 0 0,1 1 0 0 0,0-1 0 0 0,-1 0 0 0 0,1 0 1 0 0,0 0-1 0 0,-1 0 0 0 0,1 0 0 0 0,0 0 1 0 0,-1 0-1 0 0,1 0 0 0 0,0 0 0 0 0,-1 0 0 0 0,1 0 1 0 0,0 0-1 0 0,-1 0 0 0 0,1 0 0 0 0,0 0 1 0 0,-1-1-1 0 0,1 1 0 0 0,0 0 0 0 0,0 0 0 0 0,-1 0 1 0 0,1 0-1 0 0,0-1 0 0 0,-1 1 0 0 0,1 0 0 0 0,0 0 1 0 0,0 0-1 0 0,0-1 0 0 0,-1 1 0 0 0,1 0 1 0 0,0-1-1 0 0,-15-15 788 0 0,12 9-739 0 0,0 0 0 0 0,1 0 0 0 0,0-1-1 0 0,0 1 1 0 0,1 0 0 0 0,-1-1 0 0 0,2 1-1 0 0,-1-1 1 0 0,1 1 0 0 0,0-1 0 0 0,2-8 0 0 0,2-10-405 0 0,12-44 1 0 0,-11 50-118 0 0,1 1 1 0 0,1 0-1 0 0,1 0 1 0 0,1 0-1 0 0,0 1 1 0 0,1 1-1 0 0,1 0 0 0 0,1 0 1 0 0,1 1-1 0 0,0 0 1 0 0,1 1-1 0 0,16-14 0 0 0,-12 15-1172 0 0,1 0 0 0 0,0 1-1 0 0,0 1 1 0 0,1 1 0 0 0,1 1-1 0 0,30-11 1 0 0,-15 10-4502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18.6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356 811 600 0 0,'14'8'5036'0'0,"18"2"1213"0"0,-2-7-3186 0 0,0-7-1932 0 0,-27 3-953 0 0,-2 1-133 0 0,0 0-1 0 0,0 0 1 0 0,0 0 0 0 0,0 0 0 0 0,0-1 0 0 0,0 1-1 0 0,0 0 1 0 0,0-1 0 0 0,0 1 0 0 0,0 0 0 0 0,-1-1-1 0 0,1 1 1 0 0,0-1 0 0 0,0 0 0 0 0,0 1-1 0 0,0-1 1 0 0,-1 0 0 0 0,1 1 0 0 0,0-1 0 0 0,-1 0-1 0 0,1 0 1 0 0,0 0 0 0 0,-1 1 0 0 0,1-1 0 0 0,-1 0-1 0 0,1 0 1 0 0,-1 0 0 0 0,0 0 0 0 0,1-2 0 0 0,5-26 1718 0 0,-7 24-1617 0 0,0-1 1 0 0,0 1-1 0 0,0 0 0 0 0,-1 0 0 0 0,0 0 0 0 0,0 0 0 0 0,0 0 0 0 0,-1 0 0 0 0,1 1 0 0 0,-1-1 0 0 0,0 1 0 0 0,0 0 0 0 0,-1-1 0 0 0,1 1 0 0 0,-1 1 0 0 0,0-1 0 0 0,0 1 0 0 0,0-1 0 0 0,-8-3 0 0 0,3 3-126 0 0,-1 0 0 0 0,1 1 0 0 0,-1 0 1 0 0,0 0-1 0 0,0 1 0 0 0,0 1 0 0 0,0-1 0 0 0,0 2 0 0 0,0-1 0 0 0,0 2 0 0 0,-1-1 0 0 0,1 1 0 0 0,0 1 0 0 0,0 0 0 0 0,0 0 0 0 0,1 1 0 0 0,-18 7 0 0 0,7-2-24 0 0,0 1 0 0 0,1 1 0 0 0,1 0 0 0 0,0 2 0 0 0,0 0 0 0 0,1 1-1 0 0,-24 24 1 0 0,35-31-28 0 0,0 0 0 0 0,0 1 0 0 0,0 0 0 0 0,1 1 0 0 0,0-1-1 0 0,0 1 1 0 0,1 0 0 0 0,0 0 0 0 0,0 0 0 0 0,1 0 0 0 0,0 1 0 0 0,0 0-1 0 0,1-1 1 0 0,0 1 0 0 0,1 0 0 0 0,0 0 0 0 0,0 0 0 0 0,1 0 0 0 0,0 0-1 0 0,1 0 1 0 0,0 0 0 0 0,0 0 0 0 0,1 0 0 0 0,0 0 0 0 0,1 0-1 0 0,0-1 1 0 0,0 0 0 0 0,1 1 0 0 0,0-1 0 0 0,9 14 0 0 0,-9-16-18 0 0,1 1 0 0 0,1 0 1 0 0,-1-1-1 0 0,1 0 0 0 0,0-1 1 0 0,1 1-1 0 0,-1-1 1 0 0,1 0-1 0 0,0-1 0 0 0,0 0 1 0 0,0 0-1 0 0,1 0 0 0 0,0-1 1 0 0,-1 0-1 0 0,1 0 0 0 0,0-1 1 0 0,1 0-1 0 0,-1-1 1 0 0,0 0-1 0 0,0 0 0 0 0,1 0 1 0 0,-1-1-1 0 0,0-1 0 0 0,1 1 1 0 0,-1-1-1 0 0,0-1 0 0 0,0 1 1 0 0,0-1-1 0 0,0-1 0 0 0,0 0 1 0 0,0 0-1 0 0,-1 0 1 0 0,1-1-1 0 0,-1 0 0 0 0,0-1 1 0 0,0 1-1 0 0,0-1 0 0 0,-1-1 1 0 0,0 1-1 0 0,0-1 0 0 0,5-6 1 0 0,6-11 370 0 0,-1-1-1 0 0,19-39 1 0 0,9-13 712 0 0,-44 75-1030 0 0,1 0 1 0 0,0 1 0 0 0,-1-1 0 0 0,1 0-1 0 0,0 1 1 0 0,-1-1 0 0 0,1 1 0 0 0,0-1-1 0 0,0 1 1 0 0,0-1 0 0 0,0 1-1 0 0,-1-1 1 0 0,1 1 0 0 0,0 0 0 0 0,0-1-1 0 0,0 1 1 0 0,0 0 0 0 0,0 0 0 0 0,0 0-1 0 0,0 0 1 0 0,0 0 0 0 0,0 0 0 0 0,0 0-1 0 0,0 0 1 0 0,0 0 0 0 0,0 0 0 0 0,0 0-1 0 0,-1 1 1 0 0,1-1 0 0 0,0 0-1 0 0,0 1 1 0 0,0-1 0 0 0,0 1 0 0 0,0-1-1 0 0,-1 1 1 0 0,1-1 0 0 0,0 1 0 0 0,1 0-1 0 0,32 31-57 0 0,-27-24 2 0 0,31 27-542 0 0,72 51 1 0 0,-92-73 458 0 0,1-1 0 0 0,1-1 0 0 0,0-1 0 0 0,0-1 0 0 0,1 0 0 0 0,32 8 0 0 0,-48-16 129 0 0,1 0 1 0 0,-1 0 0 0 0,1-1-1 0 0,-1 0 1 0 0,1 0-1 0 0,0 0 1 0 0,-1 0 0 0 0,1-1-1 0 0,-1 0 1 0 0,1 0-1 0 0,-1-1 1 0 0,0 1 0 0 0,1-1-1 0 0,-1 0 1 0 0,6-4 0 0 0,-3 1 52 0 0,-1 0 0 0 0,0 0 0 0 0,0-1 1 0 0,-1 0-1 0 0,1 0 0 0 0,-1 0 1 0 0,-1-1-1 0 0,10-14 0 0 0,0-5 154 0 0,-1-2 1 0 0,-2 1-1 0 0,0-2 1 0 0,11-43-1 0 0,69-271 2098 0 0,-68 232-536 0 0,11-127 1 0 0,-32 217-1646 0 0,-2 0 0 0 0,0 0 0 0 0,-1 0 0 0 0,-1-1 0 0 0,-8-40 0 0 0,9 62-133 0 0,0-1 1 0 0,0 1-1 0 0,0-1 1 0 0,0 1-1 0 0,0-1 0 0 0,0 1 1 0 0,0-1-1 0 0,-1 1 1 0 0,1-1-1 0 0,0 1 1 0 0,0-1-1 0 0,-1 1 0 0 0,1-1 1 0 0,0 1-1 0 0,-1 0 1 0 0,1-1-1 0 0,0 1 1 0 0,-1-1-1 0 0,1 1 0 0 0,0 0 1 0 0,-1-1-1 0 0,1 1 1 0 0,-1 0-1 0 0,1 0 1 0 0,-1-1-1 0 0,1 1 0 0 0,-1 0 1 0 0,-7 10-132 0 0,-2 23-20 0 0,5 10-46 0 0,2 0-1 0 0,2 0 1 0 0,1 1 0 0 0,2-1 0 0 0,3 0 0 0 0,1-1-1 0 0,16 60 1 0 0,0-25 29 0 0,4-2 0 0 0,3 0-1 0 0,42 76 1 0 0,-43-96 2 0 0,64 89 1 0 0,-75-122-93 0 0,0-1 0 0 0,1 0 1 0 0,1-1-1 0 0,1-1 0 0 0,1-1 0 0 0,33 21 1 0 0,-49-35-116 0 0,1-1 0 0 0,0 1 0 0 0,1-2 0 0 0,-1 1 0 0 0,0-1 1 0 0,1 0-1 0 0,-1 0 0 0 0,1-1 0 0 0,0 0 0 0 0,11 1 0 0 0,-16-2 66 0 0,1 0 0 0 0,-1 0 0 0 0,1-1 0 0 0,-1 1 0 0 0,0 0 0 0 0,1-1 0 0 0,-1 0 0 0 0,0 0 0 0 0,0 0 0 0 0,0 0 0 0 0,0 0 0 0 0,1 0 0 0 0,-1 0 0 0 0,-1 0 0 0 0,1-1 0 0 0,0 1 0 0 0,0-1 0 0 0,0 0 0 0 0,-1 1 0 0 0,1-1 0 0 0,-1 0 0 0 0,1 0 0 0 0,-1 0 0 0 0,0 0 0 0 0,0 0 0 0 0,0 0-1 0 0,0-1 1 0 0,0 1 0 0 0,0 0 0 0 0,-1 0 0 0 0,1-1 0 0 0,-1 1 0 0 0,1-3 0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18.9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212 173 2432 0 0,'-54'-16'4145'0'0,"10"4"1387"0"0,-57-24 0 0 0,100 36-5488 0 0,1 0 0 0 0,-1 0 1 0 0,0 0-1 0 0,1 0 0 0 0,-1-1 0 0 0,1 1 0 0 0,-1 0 1 0 0,1 0-1 0 0,-1 0 0 0 0,1-1 0 0 0,-1 1 1 0 0,1 0-1 0 0,0-1 0 0 0,-1 1 0 0 0,1 0 0 0 0,-1-1 1 0 0,1 1-1 0 0,0 0 0 0 0,-1-1 0 0 0,1 1 1 0 0,0-1-1 0 0,-1 1 0 0 0,1-1 0 0 0,0 1 0 0 0,0-1 1 0 0,0 1-1 0 0,-1-1 0 0 0,1 1 0 0 0,0-1 0 0 0,0 1 1 0 0,0-1-1 0 0,0 1 0 0 0,0-1 0 0 0,0 1 1 0 0,0-1-1 0 0,0 1 0 0 0,0-1 0 0 0,0 0 0 0 0,0 1 1 0 0,0-1-1 0 0,0 1 0 0 0,1-1 0 0 0,-1 1 1 0 0,0-1-1 0 0,0 1 0 0 0,1-1 0 0 0,-1 1 0 0 0,0-1 1 0 0,0 1-1 0 0,1 0 0 0 0,-1-1 0 0 0,1 1 0 0 0,-1-1 1 0 0,0 1-1 0 0,1 0 0 0 0,-1-1 0 0 0,1 1 1 0 0,-1 0-1 0 0,1 0 0 0 0,-1-1 0 0 0,1 1 0 0 0,-1 0 1 0 0,2 0-1 0 0,30-15 477 0 0,20 1-923 0 0,0 3 0 0 0,66-6-1 0 0,111 2-3880 0 0,-155 11 2241 0 0,47-3-3971 0 0,-64 5 970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19.3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135 246 1188 0 0,'10'37'9422'0'0,"-7"-35"-9264"0"0,0 0-1 0 0,0-1 1 0 0,0 1-1 0 0,1-1 0 0 0,-1 0 1 0 0,0 0-1 0 0,1-1 1 0 0,-1 1-1 0 0,0-1 0 0 0,1 1 1 0 0,-1-1-1 0 0,4 0 1 0 0,8-2-9 0 0,0 0 1 0 0,22-6-1 0 0,-27 5-19 0 0,0-1-1 0 0,-1 1 1 0 0,1-1 0 0 0,-1-1-1 0 0,0 0 1 0 0,0 0-1 0 0,-1-1 1 0 0,1 0 0 0 0,-1 0-1 0 0,-1-1 1 0 0,9-8-1 0 0,-11 9 238 0 0,0 0 1 0 0,0 0-1 0 0,0-1 0 0 0,-1 1 0 0 0,0-1 0 0 0,0 0 0 0 0,-1 0 0 0 0,0 0 0 0 0,0-1 1 0 0,-1 1-1 0 0,0-1 0 0 0,0 1 0 0 0,-1-1 0 0 0,1-15 0 0 0,-1 19-305 0 0,-1 1 0 0 0,-1-1 0 0 0,1 1 0 0 0,0-1 1 0 0,-1 0-1 0 0,0 1 0 0 0,0-1 0 0 0,0 1 0 0 0,0 0 0 0 0,-1-1 0 0 0,1 1 0 0 0,-1 0 0 0 0,0 0 0 0 0,0 0 0 0 0,0 0 0 0 0,0 0 0 0 0,0 0 0 0 0,-1 0 1 0 0,-4-3-1 0 0,3 3-27 0 0,-1 0 1 0 0,0 0-1 0 0,0 0 1 0 0,0 1-1 0 0,-1 0 1 0 0,1 0-1 0 0,0 1 1 0 0,-1-1-1 0 0,0 1 1 0 0,1 0-1 0 0,-9 0 1 0 0,-2 1 18 0 0,0 0 1 0 0,0 1 0 0 0,0 1-1 0 0,0 1 1 0 0,0 0 0 0 0,1 1-1 0 0,-30 11 1 0 0,33-10-35 0 0,1 0-1 0 0,0 1 1 0 0,1 1 0 0 0,-1 0-1 0 0,1 0 1 0 0,0 1 0 0 0,1 0-1 0 0,0 0 1 0 0,0 1 0 0 0,1 1-1 0 0,0-1 1 0 0,1 1-1 0 0,-8 14 1 0 0,11-16-10 0 0,0 1 0 0 0,0-1 0 0 0,1 1 0 0 0,1-1 0 0 0,-1 1 0 0 0,2 0 0 0 0,-1 0 0 0 0,1 0 0 0 0,0 1 0 0 0,1-1 0 0 0,0 0-1 0 0,1 0 1 0 0,0 0 0 0 0,0 0 0 0 0,1 0 0 0 0,0 0 0 0 0,0 0 0 0 0,7 14 0 0 0,-2-6-38 0 0,1-1 1 0 0,1 0-1 0 0,1-1 0 0 0,0 0 0 0 0,1-1 0 0 0,0 0 1 0 0,2 0-1 0 0,-1-1 0 0 0,1-1 0 0 0,1 0 1 0 0,0-1-1 0 0,1 0 0 0 0,0-1 0 0 0,1-1 0 0 0,0-1 1 0 0,19 8-1 0 0,-14-8-582 0 0,1 0 0 0 0,0-2 0 0 0,0 0 0 0 0,0-2 0 0 0,29 3 0 0 0,-29-6-1005 0 0,0 0-1 0 0,1-2 1 0 0,-1-1 0 0 0,0 0 0 0 0,30-8 0 0 0,-10 0-4894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19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40 2520 0 0,'-47'-38'14369'0'0,"47"38"-14256"0"0,-1 0 0 0 0,1-1 0 0 0,-1 1 1 0 0,0 0-1 0 0,1 0 0 0 0,-1 0 0 0 0,1 0 0 0 0,-2-1 1 0 0,0 3-77 0 0,0-1 1 0 0,0 0-1 0 0,-1 0 1 0 0,1 1-1 0 0,0-1 1 0 0,0 1 0 0 0,0 0-1 0 0,1 0 1 0 0,-1 0-1 0 0,0 0 1 0 0,1 0-1 0 0,-1 0 1 0 0,1 0-1 0 0,0 0 1 0 0,-1 1-1 0 0,1-1 1 0 0,0 0 0 0 0,0 1-1 0 0,1-1 1 0 0,-1 1-1 0 0,1-1 1 0 0,-1 1-1 0 0,1 2 1 0 0,-3 9 16 0 0,0 0-1 0 0,1 0 1 0 0,1 16 0 0 0,1-17-219 0 0,2 0 0 0 0,-1 1 0 0 0,2-1-1 0 0,0 0 1 0 0,0 0 0 0 0,1 0 0 0 0,1-1 0 0 0,0 1 0 0 0,0-1 0 0 0,2 0 0 0 0,-1 0 0 0 0,2-1 0 0 0,14 18 0 0 0,-15-20-733 0 0,2 0 1 0 0,-1-1 0 0 0,1 0-1 0 0,0 0 1 0 0,1-1 0 0 0,0 0-1 0 0,0-1 1 0 0,1 0 0 0 0,17 7-1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20.0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348 203 3496 0 0,'-39'-33'6042'0'0,"-82"-49"1"0"0,35 35-3596 0 0,-3 9-3345 0 0,77 35 138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20.4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46 2652 0 0,'1'12'10857'0'0,"1"-8"-10543"0"0,0-1 1 0 0,1 1-1 0 0,-1-1 0 0 0,1 0 0 0 0,0 1 1 0 0,0-1-1 0 0,5 3 0 0 0,19 24-548 0 0,-18-14 46 0 0,-1 1 1 0 0,-1 0-1 0 0,-1 0 1 0 0,0 0-1 0 0,-1 1 1 0 0,5 35 0 0 0,-5-6 1026 0 0,-1 70 1035 0 0,16-189-1330 0 0,-1 27-490 0 0,2 1 0 0 0,38-60 0 0 0,-45 83-80 0 0,1 1-1 0 0,0 1 1 0 0,1 0-1 0 0,1 1 0 0 0,1 0 1 0 0,34-24-1 0 0,-51 40 27 0 0,1 1 0 0 0,0-1 0 0 0,0 1 0 0 0,0 0 0 0 0,0 0 0 0 0,0 0 0 0 0,0 0 0 0 0,0 0 0 0 0,0 0 0 0 0,1 0 0 0 0,-1 1 0 0 0,0-1 0 0 0,0 1 0 0 0,1 0 0 0 0,-1-1 0 0 0,0 1 0 0 0,1 0 0 0 0,-1 0 0 0 0,0 1 0 0 0,0-1 0 0 0,1 0 0 0 0,-1 1 0 0 0,0-1 0 0 0,0 1 0 0 0,1 0 0 0 0,-1 0 0 0 0,0 0 0 0 0,0 0 0 0 0,0 0 0 0 0,0 0 0 0 0,0 1 0 0 0,0-1 0 0 0,-1 1 0 0 0,1-1 0 0 0,0 1 0 0 0,-1-1-1 0 0,1 1 1 0 0,1 3 0 0 0,5 7 92 0 0,-2 0 0 0 0,1 1 0 0 0,-1-1 0 0 0,-1 2 0 0 0,5 16 0 0 0,-1-5 101 0 0,1 3-130 0 0,1-2 0 0 0,1 1 0 0 0,28 43 0 0 0,-34-61-435 0 0,1-1 0 0 0,0 0 0 0 0,0-1-1 0 0,0 0 1 0 0,1 0 0 0 0,0 0 0 0 0,0-1-1 0 0,1 0 1 0 0,0 0 0 0 0,0-1 0 0 0,0-1-1 0 0,1 1 1 0 0,-1-2 0 0 0,12 4 0 0 0,34 5-5539 0 0,-26-11 1103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22.2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514 204 700 0 0,'5'-12'3412'0'0,"-2"7"-2986"0"0,-1 0-1 0 0,0 0 1 0 0,0 0-1 0 0,-1 0 1 0 0,1 0-1 0 0,-1 0 1 0 0,0 0-1 0 0,0 0 0 0 0,-1 0 1 0 0,0-1-1 0 0,0 1 1 0 0,0 0-1 0 0,0 0 1 0 0,-1 0-1 0 0,0-1 1 0 0,0 1-1 0 0,0 0 0 0 0,-1 0 1 0 0,0 0-1 0 0,0 0 1 0 0,0 1-1 0 0,0-1 1 0 0,-1 0-1 0 0,-4-5 1 0 0,4 6-303 0 0,0-1 0 0 0,0 1 0 0 0,-1 0 0 0 0,0-1 1 0 0,1 1-1 0 0,-2 1 0 0 0,1-1 0 0 0,0 1 0 0 0,-1 0 0 0 0,0 0 1 0 0,1 0-1 0 0,-1 0 0 0 0,0 1 0 0 0,-1 0 0 0 0,1 0 1 0 0,0 0-1 0 0,0 1 0 0 0,-1 0 0 0 0,1 0 0 0 0,-1 0 0 0 0,0 0 1 0 0,1 1-1 0 0,-10 1 0 0 0,1 2-31 0 0,0 0-1 0 0,0 2 1 0 0,0 0 0 0 0,0 0-1 0 0,1 1 1 0 0,0 1 0 0 0,0 0 0 0 0,1 1-1 0 0,0 0 1 0 0,-18 16 0 0 0,8-4 17 0 0,0 2 1 0 0,1 0-1 0 0,2 0 1 0 0,-20 29-1 0 0,24-29-79 0 0,1 1 1 0 0,1 1-1 0 0,1 0 0 0 0,2 0 0 0 0,0 1 1 0 0,-7 27-1 0 0,14-39-143 0 0,0 0 0 0 0,1 1 0 0 0,0-1-1 0 0,1 0 1 0 0,1 1 0 0 0,0-1 0 0 0,1 0 0 0 0,0 1 0 0 0,1-1 0 0 0,0 0 0 0 0,1 0 0 0 0,1 0 0 0 0,10 24 0 0 0,-12-31-3 0 0,1-1 1 0 0,0 0-1 0 0,0 0 1 0 0,0 0-1 0 0,1-1 0 0 0,-1 1 1 0 0,1-1-1 0 0,0 1 1 0 0,1-1-1 0 0,-1-1 1 0 0,1 1-1 0 0,-1-1 1 0 0,1 1-1 0 0,0-1 1 0 0,0-1-1 0 0,1 1 1 0 0,-1-1-1 0 0,0 0 1 0 0,1 0-1 0 0,0 0 1 0 0,-1-1-1 0 0,1 0 1 0 0,0 0-1 0 0,0 0 1 0 0,-1-1-1 0 0,11 0 0 0 0,-5-1 45 0 0,0-1 0 0 0,0 0 0 0 0,0-1 0 0 0,0 0-1 0 0,0-1 1 0 0,-1 0 0 0 0,0 0 0 0 0,1-1-1 0 0,-2 0 1 0 0,1-1 0 0 0,-1 0 0 0 0,0-1-1 0 0,9-8 1 0 0,-1-1 347 0 0,-1-1 0 0 0,-1-1 0 0 0,0 0 1 0 0,-2-1-1 0 0,0-1 0 0 0,-1 0 0 0 0,9-21 0 0 0,-8 12 810 0 0,-2-1 1 0 0,0 0 0 0 0,-2 0 0 0 0,8-52-1 0 0,-4 40-1 0 0,-13 40-849 0 0,1 5-141 0 0,7 22-33 0 0,8 51 0 0 0,0 0-370 0 0,-8-45-606 0 0,2-1 0 0 0,24 53 0 0 0,-28-73 147 0 0,0 1 0 0 0,0-1 0 0 0,1 0 0 0 0,12 13 0 0 0,-14-19-115 0 0,0 1 0 0 0,-1-1 0 0 0,1 0 1 0 0,1 0-1 0 0,-1-1 0 0 0,0 1 0 0 0,1-1 1 0 0,0-1-1 0 0,8 4 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28.3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26 712 0 0,'-15'-22'11336'0'0,"58"27"-10948"0"0,-1-1 0 0 0,1-2 0 0 0,74-8 0 0 0,46 2-438 0 0,-129 5-67 0 0,34-5 1 0 0,-65 4 64 0 0,1 0 16 0 0,-1-1 23 0 0,0 1-1 0 0,1 0 0 0 0,-1 0 0 0 0,0 0 1 0 0,1 0-1 0 0,-1 0 0 0 0,0 1 1 0 0,1 0-1 0 0,-1 0 0 0 0,0-1 1 0 0,0 2-1 0 0,0-1 0 0 0,0 0 1 0 0,4 3-1 0 0,-3-1-7 0 0,-2-2 8 0 0,4 10-14 0 0,-6-10 28 0 0,0 1-1 0 0,0 0 1 0 0,0 0-1 0 0,0-1 1 0 0,0 1-1 0 0,0 0 1 0 0,-1 0-1 0 0,1-1 1 0 0,0 1 0 0 0,-1 0-1 0 0,0-1 1 0 0,1 1-1 0 0,-1-1 1 0 0,0 1-1 0 0,0-1 1 0 0,0 1-1 0 0,0-1 1 0 0,0 1-1 0 0,0-1 1 0 0,0 0-1 0 0,0 0 1 0 0,-3 3-1 0 0,-2 1 11 0 0,-20 18-27 0 0,-1 0 1 0 0,-51 30-1 0 0,13-9-18 0 0,-34 30 336 0 0,-176 170 0 0 0,265-233-260 0 0,1 0 0 0 0,-16 25 0 0 0,25-35 13 0 0,0 0-3 0 0,1 1 0 0 0,-1 0 0 0 0,1-1 0 0 0,-1 1-1 0 0,1-1 1 0 0,0 1 0 0 0,-1-1 0 0 0,1 0 0 0 0,0 1 0 0 0,0-1 0 0 0,0 0 0 0 0,1 2 0 0 0,34 1 255 0 0,-1-2 0 0 0,0-1 0 0 0,55-5 1 0 0,8 0-155 0 0,35 3-230 0 0,206 7-2230 0 0,-336-6 1639 0 0,2 0-161 0 0,29-1-4805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22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375 107 1188 0 0,'2'-31'7827'0'0,"-2"28"-7417"0"0,0 0 1 0 0,0-1-1 0 0,0 1 0 0 0,-1 0 1 0 0,1-1-1 0 0,-1 1 1 0 0,0 0-1 0 0,0 0 0 0 0,0 0 1 0 0,-1-1-1 0 0,1 1 0 0 0,-1 0 1 0 0,1 1-1 0 0,-1-1 1 0 0,0 0-1 0 0,0 0 0 0 0,0 1 1 0 0,-3-3-1 0 0,2 3-282 0 0,1 0 1 0 0,-1 1-1 0 0,1-1 0 0 0,-1 1 1 0 0,0-1-1 0 0,0 1 0 0 0,0 0 1 0 0,0 0-1 0 0,0 1 0 0 0,0-1 1 0 0,0 0-1 0 0,0 1 0 0 0,0 0 1 0 0,0 0-1 0 0,0 0 0 0 0,0 0 0 0 0,0 0 1 0 0,0 1-1 0 0,-5 0 0 0 0,-2 2 24 0 0,0 1 0 0 0,1-1-1 0 0,-1 2 1 0 0,1-1-1 0 0,0 1 1 0 0,0 1-1 0 0,1 0 1 0 0,-1 0-1 0 0,-10 10 1 0 0,-1 4 126 0 0,0 1 1 0 0,-18 24-1 0 0,25-27-168 0 0,0 0 0 0 0,0 0 0 0 0,2 2 0 0 0,1-1-1 0 0,0 1 1 0 0,1 1 0 0 0,1 0 0 0 0,2 0 0 0 0,-6 25 0 0 0,10-35-119 0 0,1 0 1 0 0,0 1 0 0 0,0-1-1 0 0,1 1 1 0 0,1-1 0 0 0,0 1-1 0 0,0-1 1 0 0,1 1-1 0 0,1-1 1 0 0,0 0 0 0 0,0 0-1 0 0,1 0 1 0 0,1-1 0 0 0,-1 1-1 0 0,2-1 1 0 0,0 0 0 0 0,0 0-1 0 0,0-1 1 0 0,11 12 0 0 0,-2-6-288 0 0,0-1 0 0 0,1 0 1 0 0,0-1-1 0 0,1 0 0 0 0,1-2 1 0 0,0 0-1 0 0,0-1 0 0 0,1-1 1 0 0,0 0-1 0 0,35 9 0 0 0,-34-13-529 0 0,0 0 1 0 0,0-2-1 0 0,1 0 0 0 0,31 0 0 0 0,-36-3-535 0 0,1-1 1 0 0,0-1 0 0 0,-1-1 0 0 0,0 0 0 0 0,31-10 0 0 0,-17 0-3366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22.9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81 320 1280 0 0,'0'-23'2458'0'0,"1"-49"3223"0"0,-4 1 1 0 0,-13-82 772 0 0,9 191-6041 0 0,1-11-389 0 0,-42 429-983 0 0,47-398 787 0 0,2-1-1 0 0,3 0 0 0 0,2 0 1 0 0,2-1-1 0 0,4 0 0 0 0,18 57 0 0 0,-20-84-26 0 0,1 0-1 0 0,1-1 1 0 0,30 49-1 0 0,-36-68-142 0 0,1 0 0 0 0,0 0-1 0 0,0-1 1 0 0,1 1 0 0 0,0-2 0 0 0,10 8 0 0 0,-13-11-198 0 0,1-1 1 0 0,-1 0 0 0 0,1 1-1 0 0,0-2 1 0 0,0 1 0 0 0,0-1-1 0 0,0 0 1 0 0,0 0-1 0 0,1-1 1 0 0,-1 1 0 0 0,10-1-1 0 0,1-1-2746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23.3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178 214 3272 0 0,'-42'-10'4775'0'0,"27"8"-3289"0"0,-1-1 0 0 0,1-1 1 0 0,1-1-1 0 0,-1 0 0 0 0,1 0 0 0 0,-24-14 0 0 0,37 18-1446 0 0,1 1-1 0 0,-1-1 0 0 0,0 1 1 0 0,1-1-1 0 0,-1 0 1 0 0,1 1-1 0 0,-1-1 0 0 0,1 0 1 0 0,-1 1-1 0 0,1-1 0 0 0,0 0 1 0 0,-1 0-1 0 0,1 0 0 0 0,0 1 1 0 0,-1-1-1 0 0,1 0 1 0 0,0 0-1 0 0,0 0 0 0 0,0 0 1 0 0,0 1-1 0 0,0-1 0 0 0,0 0 1 0 0,0 0-1 0 0,0 0 0 0 0,0 0 1 0 0,0 0-1 0 0,0 1 1 0 0,1-1-1 0 0,-1 0 0 0 0,0 0 1 0 0,1 0-1 0 0,-1 1 0 0 0,1-1 1 0 0,-1 0-1 0 0,0 0 0 0 0,1 1 1 0 0,0-1-1 0 0,-1 0 1 0 0,1 1-1 0 0,-1-1 0 0 0,1 1 1 0 0,0-1-1 0 0,-1 1 0 0 0,1-1 1 0 0,0 1-1 0 0,1-1 0 0 0,33-22 74 0 0,-34 22-115 0 0,29-13-684 0 0,2 1 0 0 0,0 1 0 0 0,0 1-1 0 0,38-6 1 0 0,136-14-8750 0 0,-167 27 4296 0 0</inkml:trace>
  <inkml:trace contextRef="#ctx0" brushRef="#br0" timeOffset="1">832 31 1052 0 0,'23'8'17550'0'0,"-22"-7"-17448"0"0,-2 18 1305 0 0,-13 31-1687 0 0,9-36 702 0 0,-1 8-642 0 0,2-1 0 0 0,0 1 0 0 0,2-1 0 0 0,0 1 0 0 0,2 0 0 0 0,0 0 0 0 0,1 0 0 0 0,5 22 1 0 0,-3-27-473 0 0,0-1 1 0 0,2 1-1 0 0,0-1 1 0 0,1 0-1 0 0,0-1 1 0 0,14 24-1 0 0,-16-33-272 0 0,1 0-1 0 0,-1 0 0 0 0,1 0 1 0 0,0-1-1 0 0,1 1 0 0 0,6 4 1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23.6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138 111 2048 0 0,'-17'-19'3196'0'0,"3"3"-871"0"0,1 2-437 0 0,-1 0-524 0 0,0 4-376 0 0,1-1-364 0 0,3 2-144 0 0,0 4-80 0 0,-7-5-460 0 0,1 8-2172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24.0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50 156 0 0,'0'0'10154'0'0,"1"0"-10029"0"0,0 0 1 0 0,1 1 0 0 0,-1-1 0 0 0,0 0 0 0 0,0 1 0 0 0,0-1-1 0 0,0 1 1 0 0,0-1 0 0 0,0 1 0 0 0,1 0 0 0 0,-1-1-1 0 0,-1 1 1 0 0,3 1 0 0 0,39 115 1947 0 0,3 7-1669 0 0,-23-69-232 0 0,21 45 714 0 0,-37-89-580 0 0,0 0 0 0 0,1 0 0 0 0,0-1 0 0 0,0 0 0 0 0,1 0 0 0 0,11 10 0 0 0,-18-19-273 0 0,1 0-1 0 0,-1-1 0 0 0,0 1 0 0 0,1-1 0 0 0,-1 1 1 0 0,1-1-1 0 0,-1 1 0 0 0,0-1 0 0 0,1 0 1 0 0,-1 0-1 0 0,1 0 0 0 0,-1 0 0 0 0,1 0 1 0 0,-1 0-1 0 0,1 0 0 0 0,-1 0 0 0 0,0-1 1 0 0,1 1-1 0 0,-1 0 0 0 0,1-1 0 0 0,-1 1 1 0 0,0-1-1 0 0,1 0 0 0 0,-1 1 0 0 0,2-3 1 0 0,31-22 484 0 0,4-19-648 0 0,-1-2 0 0 0,-3-1-1 0 0,32-58 1 0 0,-32 48-1795 0 0,3 2 0 0 0,44-51 0 0 0,-71 96 392 0 0,1-1 1 0 0,-1 1-1 0 0,14-8 0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24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0 368 2032 0 0,'19'11'6347'0'0,"-13"-8"-5440"0"0,22-5-199 0 0,-1 0-1 0 0,0-2 1 0 0,0-1-1 0 0,0-1 1 0 0,30-12-1 0 0,128-59-219 0 0,-166 68-45 0 0,-1-1-1 0 0,0-1 0 0 0,-1 0 0 0 0,0-1 1 0 0,18-18-1 0 0,-31 26-209 0 0,1-1 0 0 0,0 0 0 0 0,-1-1 0 0 0,0 1 0 0 0,-1-1 0 0 0,1 0 0 0 0,-1 0 0 0 0,5-11 0 0 0,-7 13-120 0 0,0 0 1 0 0,0 1-1 0 0,-1-1 0 0 0,1 0 0 0 0,-1 0 1 0 0,0 1-1 0 0,0-1 0 0 0,0 0 0 0 0,-1 0 1 0 0,1 0-1 0 0,-1 1 0 0 0,0-1 0 0 0,0 0 1 0 0,0 1-1 0 0,0-1 0 0 0,-4-5 0 0 0,3 5-72 0 0,0 1-1 0 0,0-1 1 0 0,0 1-1 0 0,-1 0 0 0 0,1 0 1 0 0,-1 0-1 0 0,0 0 1 0 0,0 1-1 0 0,0-1 1 0 0,-1 1-1 0 0,1 0 0 0 0,0 0 1 0 0,-8-4-1 0 0,4 3-17 0 0,-1 1 0 0 0,1 0-1 0 0,-1 0 1 0 0,1 1-1 0 0,-1 0 1 0 0,-13-1 0 0 0,-2 3-25 0 0,0 1 1 0 0,0 1-1 0 0,-42 10 1 0 0,39-6-15 0 0,-1 2 0 0 0,2 0 0 0 0,-1 1 0 0 0,1 2 0 0 0,-43 27 0 0 0,59-34-10 0 0,1 1 1 0 0,-1 1-1 0 0,1-1 1 0 0,0 1-1 0 0,1 1 1 0 0,-1-1-1 0 0,1 1 0 0 0,1 1 1 0 0,0-1-1 0 0,0 1 1 0 0,1 0-1 0 0,0 1 0 0 0,0-1 1 0 0,1 1-1 0 0,0 0 1 0 0,1 0-1 0 0,0 0 0 0 0,-2 12 1 0 0,5-11-42 0 0,0 0 0 0 0,1 0 1 0 0,0 0-1 0 0,1 0 0 0 0,0 0 1 0 0,1-1-1 0 0,0 1 0 0 0,0-1 0 0 0,1 0 1 0 0,1 1-1 0 0,-1-2 0 0 0,2 1 1 0 0,8 13-1 0 0,2-1 8 0 0,1-1 0 0 0,0 0 0 0 0,2-2 0 0 0,27 24 0 0 0,-26-27 34 0 0,0 0 0 0 0,2-2 1 0 0,-1 0-1 0 0,2-1 0 0 0,0-1 0 0 0,0-2 0 0 0,1 0 0 0 0,1-1 0 0 0,-1-2 0 0 0,33 6 1 0 0,-40-10-365 0 0,-1-2 0 0 0,1 0 1 0 0,-1 0-1 0 0,1-2 1 0 0,0 0-1 0 0,-1-1 1 0 0,22-5-1 0 0,-25 3-556 0 0,0 0 1 0 0,0-1-1 0 0,0 0 0 0 0,-1-1 0 0 0,0-1 0 0 0,0 0 1 0 0,0 0-1 0 0,-1-1 0 0 0,17-16 0 0 0,-7 2-3424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25.1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1 295 3504 0 0,'5'-30'6562'0'0,"0"16"-5468"0"0,20-31 2727 0 0,-17 33-3179 0 0,1 1 0 0 0,1 0 0 0 0,0 0 0 0 0,19-15 0 0 0,-26 23-603 0 0,0 0 1 0 0,1 1-1 0 0,-1 0 0 0 0,1-1 0 0 0,0 1 1 0 0,-1 0-1 0 0,1 1 0 0 0,0-1 1 0 0,0 1-1 0 0,0 0 0 0 0,1 0 0 0 0,-1 0 1 0 0,0 0-1 0 0,0 1 0 0 0,0 0 1 0 0,1 0-1 0 0,-1 0 0 0 0,0 0 0 0 0,0 0 1 0 0,0 1-1 0 0,8 2 0 0 0,-6 0-114 0 0,-1-1 1 0 0,1 1-1 0 0,-1 1 0 0 0,1-1 0 0 0,-1 1 0 0 0,-1 0 1 0 0,1 0-1 0 0,0 1 0 0 0,-1-1 0 0 0,0 1 0 0 0,0 0 0 0 0,0 0 1 0 0,-1 0-1 0 0,4 7 0 0 0,3 9-160 0 0,-1 0-1 0 0,0 1 1 0 0,-2 0-1 0 0,0 0 1 0 0,-1 1-1 0 0,-2 0 1 0 0,0 0-1 0 0,-2 1 1 0 0,0-1-1 0 0,-2 0 1 0 0,0 1 0 0 0,-2-1-1 0 0,-8 44 1 0 0,10-65 284 0 0,-1 1 1 0 0,1-1 0 0 0,-1 1 0 0 0,0-1-1 0 0,0 0 1 0 0,0 1 0 0 0,0-1 0 0 0,-1 0-1 0 0,1 0 1 0 0,-3 3 0 0 0,4-5-33 0 0,0 0 0 0 0,0 0 0 0 0,0 0 0 0 0,0 1 0 0 0,-1-1 0 0 0,1 0 1 0 0,0 0-1 0 0,0 0 0 0 0,-1 0 0 0 0,1 0 0 0 0,0 0 0 0 0,0 1 0 0 0,-1-1 0 0 0,1 0 1 0 0,0 0-1 0 0,0 0 0 0 0,-1 0 0 0 0,1 0 0 0 0,0 0 0 0 0,0 0 0 0 0,-1 0 0 0 0,1 0 0 0 0,0 0 1 0 0,0 0-1 0 0,-1 0 0 0 0,1 0 0 0 0,0-1 0 0 0,0 1 0 0 0,0 0 0 0 0,-1 0 0 0 0,1 0 1 0 0,0 0-1 0 0,0 0 0 0 0,-1-1 0 0 0,-6-15 527 0 0,6 4-323 0 0,1 0-1 0 0,0 0 1 0 0,1-1 0 0 0,0 1-1 0 0,1 0 1 0 0,0 0 0 0 0,1 0-1 0 0,7-19 1 0 0,-5 15-2 0 0,10-34 567 0 0,36-79 0 0 0,-39 104-696 0 0,1-1 1 0 0,2 2-1 0 0,0 0 0 0 0,32-36 1 0 0,-42 53-178 0 0,1 1 0 0 0,0 0-1 0 0,1 0 1 0 0,0 1 0 0 0,-1 0 0 0 0,2 0 0 0 0,-1 0 0 0 0,0 1 0 0 0,1 0 0 0 0,0 0-1 0 0,0 1 1 0 0,0 0 0 0 0,0 1 0 0 0,1 0 0 0 0,-1 0 0 0 0,1 1 0 0 0,-1 0 0 0 0,1 0-1 0 0,0 1 1 0 0,-1 0 0 0 0,1 0 0 0 0,-1 1 0 0 0,1 0 0 0 0,-1 1 0 0 0,1 0-1 0 0,-1 0 1 0 0,0 1 0 0 0,0 0 0 0 0,0 1 0 0 0,0-1 0 0 0,0 1 0 0 0,-1 1 0 0 0,0 0-1 0 0,12 9 1 0 0,-4 0 37 0 0,-1 1-1 0 0,0 0 0 0 0,-1 0 1 0 0,-1 2-1 0 0,-1-1 0 0 0,0 2 1 0 0,-1-1-1 0 0,-1 1 1 0 0,0 1-1 0 0,-2 0 0 0 0,11 38 1 0 0,-5 1 485 0 0,-3 1 0 0 0,5 106 0 0 0,-4-20-2065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26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1 233 1572 0 0,'25'-13'7161'0'0,"9"-12"-3411"0"0,132-87 534 0 0,-137 95-4000 0 0,1 1-1 0 0,39-13 1 0 0,-58 24-208 0 0,1 2 0 0 0,-1-1 0 0 0,1 2-1 0 0,0-1 1 0 0,0 2 0 0 0,0 0 0 0 0,0 0 0 0 0,0 1 0 0 0,21 2-1 0 0,-25 0-36 0 0,0 1-1 0 0,0 0 0 0 0,0 0 1 0 0,0 0-1 0 0,0 1 0 0 0,-1 0 1 0 0,0 1-1 0 0,0-1 0 0 0,0 1 1 0 0,0 1-1 0 0,-1-1 0 0 0,0 1 0 0 0,0 0 1 0 0,0 1-1 0 0,-1-1 0 0 0,9 15 1 0 0,3 10 15 0 0,0 0 0 0 0,21 60 0 0 0,-18-42-6 0 0,0 4-30 0 0,-15-37-158 0 0,1 0 1 0 0,0 0 0 0 0,1 0-1 0 0,1-1 1 0 0,0 0 0 0 0,13 15-1 0 0,-7-19-1171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27.4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397 210 2472 0 0,'1'-56'9007'0'0,"0"8"-6158"0"0,-1 46-2646 0 0,0 1-89 0 0,0 0-1 0 0,1 0 0 0 0,-1 0 0 0 0,0 0 0 0 0,0 0 1 0 0,-1 0-1 0 0,1 0 0 0 0,0 0 0 0 0,0 0 0 0 0,0 0 1 0 0,-1 0-1 0 0,1 0 0 0 0,0 0 0 0 0,-1 0 0 0 0,1 1 1 0 0,-1-1-1 0 0,1 0 0 0 0,-1 0 0 0 0,0 0 0 0 0,1 1 1 0 0,-2-2-1 0 0,0-2 237 0 0,-2 4-268 0 0,-2 0 15 0 0,1 1 0 0 0,-1-1 0 0 0,0 1 0 0 0,0 0 0 0 0,0 1 0 0 0,1-1 0 0 0,-1 1 0 0 0,1 0 0 0 0,-1 1 0 0 0,1-1 0 0 0,-10 7-1 0 0,-4 3 350 0 0,-31 28 0 0 0,21-14-42 0 0,2 1-1 0 0,1 1 1 0 0,-43 59-1 0 0,57-70-333 0 0,0 1 0 0 0,2 1 0 0 0,0 0 0 0 0,1 0 1 0 0,1 1-1 0 0,1 0 0 0 0,1 0 0 0 0,-6 34 0 0 0,11-45-82 0 0,0 0 1 0 0,1 0-1 0 0,0 0 0 0 0,0 0 1 0 0,1 0-1 0 0,0 0 0 0 0,0 0 1 0 0,1-1-1 0 0,1 1 0 0 0,-1-1 1 0 0,1 1-1 0 0,1-1 1 0 0,0 0-1 0 0,6 12 0 0 0,-3-11-137 0 0,0-1 0 0 0,0 1 0 0 0,1-1 0 0 0,0 0-1 0 0,0-1 1 0 0,0 0 0 0 0,1 0 0 0 0,0-1 0 0 0,1 0 0 0 0,15 7 0 0 0,-7-5-148 0 0,1-1 0 0 0,0-1 1 0 0,0-1-1 0 0,0 0 1 0 0,0-2-1 0 0,1 0 0 0 0,0-1 1 0 0,-1-1-1 0 0,1-1 1 0 0,0 0-1 0 0,0-2 0 0 0,32-6 1 0 0,-37 5 339 0 0,0-1-1 0 0,0 0 1 0 0,-1-2 0 0 0,0 1-1 0 0,0-2 1 0 0,0 0 0 0 0,-1-1-1 0 0,0 0 1 0 0,0-1 0 0 0,-1 0-1 0 0,0-1 1 0 0,0 0 0 0 0,-1-1 0 0 0,-1 0-1 0 0,0-1 1 0 0,0 0 0 0 0,-2-1-1 0 0,1 0 1 0 0,-1 0 0 0 0,-1-1-1 0 0,-1 1 1 0 0,0-2 0 0 0,0 1 0 0 0,-2-1-1 0 0,0 0 1 0 0,3-17 0 0 0,-4 14 83 0 0,0-1 1 0 0,-2 1-1 0 0,0 0 1 0 0,-1-1-1 0 0,-1 1 1 0 0,0-1-1 0 0,-2 1 1 0 0,0 0-1 0 0,-1 0 1 0 0,-1 0-1 0 0,-1 0 1 0 0,0 1 0 0 0,-1 0-1 0 0,-1 0 1 0 0,0 0-1 0 0,-2 1 1 0 0,0 1-1 0 0,0 0 1 0 0,-1 0-1 0 0,-1 1 1 0 0,-1 0-1 0 0,0 1 1 0 0,-1 1-1 0 0,0 0 1 0 0,-1 1-1 0 0,0 0 1 0 0,-25-13 0 0 0,27 17-516 0 0,0 1 0 0 0,-1 1 0 0 0,0 0 1 0 0,-24-6-1 0 0,31 10-199 0 0,0 0 1 0 0,1 1 0 0 0,-1-1-1 0 0,0 1 1 0 0,-8 2 0 0 0,10-2-269 0 0,1 1 1 0 0,-1 0 0 0 0,1 1-1 0 0,0-1 1 0 0,0 1 0 0 0,-1 0-1 0 0,1 0 1 0 0,-6 4 0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28.5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486 913 1280 0 0,'8'0'387'0'0,"-5"1"128"0"0,1-1 0 0 0,-1 0 0 0 0,0 0 1 0 0,1 0-1 0 0,-1-1 0 0 0,1 1 0 0 0,-1-1 1 0 0,1 1-1 0 0,-1-1 0 0 0,0 0 0 0 0,0-1 1 0 0,1 1-1 0 0,4-4 376 0 0,-7 2-677 0 0,0 0 1 0 0,-1 0-1 0 0,1 0 1 0 0,0 0-1 0 0,-1 0 1 0 0,0-1 0 0 0,0 1-1 0 0,0-6 1 0 0,0 7 28 0 0,-1-2-53 0 0,1-1 1 0 0,0 1-1 0 0,-1 0 1 0 0,0 0-1 0 0,0 0 1 0 0,0 0-1 0 0,-1 0 0 0 0,1 0 1 0 0,-1 0-1 0 0,0 1 1 0 0,0-1-1 0 0,0 0 1 0 0,0 1-1 0 0,-1 0 1 0 0,1-1-1 0 0,-1 1 1 0 0,0 0-1 0 0,0 0 1 0 0,0 1-1 0 0,-1-1 1 0 0,1 1-1 0 0,-1-1 1 0 0,1 1-1 0 0,-1 0 0 0 0,0 0 1 0 0,0 1-1 0 0,1-1 1 0 0,-8-1-1 0 0,0 0-62 0 0,0 1-1 0 0,1 0 0 0 0,-1 0 0 0 0,0 1 0 0 0,-1 0 0 0 0,1 1 1 0 0,0 0-1 0 0,0 1 0 0 0,0 1 0 0 0,-11 2 0 0 0,-1 2-79 0 0,0 2-1 0 0,0 0 1 0 0,1 2-1 0 0,0 0 1 0 0,1 1-1 0 0,0 2 1 0 0,1 0-1 0 0,0 1 1 0 0,1 1-1 0 0,0 0 1 0 0,2 2-1 0 0,-32 36 1 0 0,44-46-132 0 0,0 1 0 0 0,0-1 1 0 0,1 1-1 0 0,0-1 0 0 0,0 1 1 0 0,1 0-1 0 0,0 1 0 0 0,1-1 1 0 0,-1 0-1 0 0,1 1 0 0 0,1 0 0 0 0,0-1 1 0 0,0 1-1 0 0,1 0 0 0 0,1 17 1 0 0,0-19-66 0 0,1 0 1 0 0,0 0 0 0 0,0 0 0 0 0,0 0 0 0 0,1 0-1 0 0,0 0 1 0 0,1 0 0 0 0,-1-1 0 0 0,1 0-1 0 0,0 0 1 0 0,1 0 0 0 0,0 0 0 0 0,0-1-1 0 0,0 1 1 0 0,0-1 0 0 0,1 0 0 0 0,0-1-1 0 0,0 0 1 0 0,8 5 0 0 0,-3-3 10 0 0,1 0 0 0 0,0-1 0 0 0,0-1 0 0 0,0 0 0 0 0,1 0 0 0 0,-1-1 0 0 0,1-1 0 0 0,0 0 0 0 0,0-1 0 0 0,0 0 0 0 0,0-1 0 0 0,0 0 0 0 0,-1-1 0 0 0,1-1 0 0 0,0 0-1 0 0,0 0 1 0 0,-1-2 0 0 0,1 1 0 0 0,15-8 0 0 0,-12 4 295 0 0,1-1 0 0 0,-1-1 0 0 0,-1 0-1 0 0,0-1 1 0 0,0-1 0 0 0,-1 0 0 0 0,0-1-1 0 0,-1 0 1 0 0,0-1 0 0 0,-1-1 0 0 0,-1 0-1 0 0,0 0 1 0 0,11-21 0 0 0,5-17 313 0 0,-2-2-1 0 0,28-92 1 0 0,16-120 1885 0 0,-54 198-753 0 0,10-128 0 0 0,-23 166-1256 0 0,-2 0 0 0 0,-1 0 1 0 0,-1-1-1 0 0,-1 2 0 0 0,-2-1 1 0 0,-16-52-1 0 0,21 81-346 0 0,0 0 1 0 0,0 0-1 0 0,-1-1 0 0 0,1 1 0 0 0,-1 0 0 0 0,1 0 1 0 0,0 0-1 0 0,-1 0 0 0 0,0 0 0 0 0,1 0 0 0 0,-1 0 1 0 0,0 0-1 0 0,1 0 0 0 0,-1 0 0 0 0,0 0 0 0 0,0 1 1 0 0,0-1-1 0 0,0 0 0 0 0,0 0 0 0 0,0 1 0 0 0,0-1 1 0 0,0 1-1 0 0,0-1 0 0 0,0 1 0 0 0,0-1 1 0 0,0 1-1 0 0,0 0 0 0 0,-2-1 0 0 0,1 2 5 0 0,0-1-1 0 0,0 1 1 0 0,0-1-1 0 0,0 1 1 0 0,0 0-1 0 0,0 0 0 0 0,1 0 1 0 0,-1 0-1 0 0,0 0 1 0 0,0 0-1 0 0,1 1 1 0 0,-1-1-1 0 0,1 0 1 0 0,-3 4-1 0 0,-3 4 35 0 0,-1 0-1 0 0,2 1 1 0 0,-1 0-1 0 0,-8 20 1 0 0,-4 19-283 0 0,3 1 1 0 0,1 1-1 0 0,3 1 1 0 0,2 0-1 0 0,3 0 1 0 0,1 1-1 0 0,3 0 1 0 0,3 0 0 0 0,1 0-1 0 0,3 0 1 0 0,3-1-1 0 0,1 0 1 0 0,3 0-1 0 0,2 0 1 0 0,2-2 0 0 0,32 71-1 0 0,-39-103 147 0 0,2-1-1 0 0,0 0 0 0 0,1-1 1 0 0,0 0-1 0 0,2 0 1 0 0,-1-2-1 0 0,2 1 0 0 0,0-2 1 0 0,1 0-1 0 0,0 0 1 0 0,21 12-1 0 0,-22-17-23 0 0,0-1-1 0 0,1 0 0 0 0,0 0 1 0 0,0-2-1 0 0,0 0 1 0 0,0-1-1 0 0,1 0 0 0 0,0-1 1 0 0,0-1-1 0 0,0 0 1 0 0,0-2-1 0 0,0 1 0 0 0,0-2 1 0 0,17-3-1 0 0,3-2 148 0 0,-1-2 0 0 0,0-2 0 0 0,-1-2-1 0 0,0 0 1 0 0,-1-3 0 0 0,0 0 0 0 0,45-31 0 0 0,-42 22 639 0 0,-1-1 1 0 0,-1-2 0 0 0,-1-2 0 0 0,-2 0-1 0 0,53-66 1 0 0,-73 81-302 0 0,-1-1-1 0 0,-1 0 1 0 0,0 0-1 0 0,-1-1 1 0 0,-1 0 0 0 0,9-30-1 0 0,-14 41-283 0 0,-1-1 1 0 0,0 1-1 0 0,-1 0 0 0 0,1 0 1 0 0,-1-1-1 0 0,0 1 0 0 0,0 0 0 0 0,-1 0 1 0 0,0-1-1 0 0,0 1 0 0 0,-2-9 0 0 0,1 11-55 0 0,1 0-1 0 0,-1 0 1 0 0,0-1-1 0 0,0 1 1 0 0,0 1-1 0 0,0-1 1 0 0,-1 0-1 0 0,1 0 1 0 0,-1 1-1 0 0,0-1 1 0 0,0 1-1 0 0,0 0 1 0 0,0 0-1 0 0,0 0 1 0 0,0 0-1 0 0,0 1 1 0 0,-1-1-1 0 0,-5-1 1 0 0,-2 0-13 0 0,0 0-1 0 0,-1 1 1 0 0,1 1 0 0 0,-1 0 0 0 0,1 0 0 0 0,-1 1-1 0 0,1 1 1 0 0,-1-1 0 0 0,0 2 0 0 0,1 0-1 0 0,0 0 1 0 0,-1 1 0 0 0,1 1 0 0 0,-14 6-1 0 0,6-2-76 0 0,1 1 0 0 0,0 0-1 0 0,1 2 1 0 0,0 0 0 0 0,1 1 0 0 0,0 0-1 0 0,-20 21 1 0 0,30-27 6 0 0,0 1 1 0 0,1-1-1 0 0,0 1 0 0 0,0 0 1 0 0,0 1-1 0 0,1-1 0 0 0,0 1 1 0 0,1 0-1 0 0,0 0 0 0 0,0 0 1 0 0,0 0-1 0 0,1 1 1 0 0,0-1-1 0 0,1 1 0 0 0,0-1 1 0 0,0 1-1 0 0,1-1 0 0 0,0 1 1 0 0,2 12-1 0 0,0-9-55 0 0,1 0 0 0 0,1 0 0 0 0,-1 0 0 0 0,2-1 0 0 0,0 1 0 0 0,0-1 0 0 0,1 0 0 0 0,1-1 0 0 0,0 1 1 0 0,0-1-1 0 0,1-1 0 0 0,17 18 0 0 0,-2-7-219 0 0,1 0 1 0 0,1-1 0 0 0,1-2 0 0 0,0 0-1 0 0,1-2 1 0 0,1-1 0 0 0,0-1 0 0 0,1-2-1 0 0,1 0 1 0 0,53 10 0 0 0,-39-12-1015 0 0,-1-3 1 0 0,71 2-1 0 0,-67-8-1220 0 0,-1-3-1 0 0,58-9 1 0 0,-59 3-1431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29.1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176 0 120 0 0,'0'0'11148'0'0,"-19"3"-10810"0"0,8 1-208 0 0,1 0-1 0 0,0 1 0 0 0,0 1 0 0 0,0 0 0 0 0,0 0 0 0 0,1 0 0 0 0,0 1 1 0 0,0 1-1 0 0,1 0 0 0 0,0 0 0 0 0,0 0 0 0 0,1 1 0 0 0,-7 10 1 0 0,11-14-61 0 0,0 0 1 0 0,0 0 0 0 0,1 1 0 0 0,-1-1-1 0 0,1 1 1 0 0,0 0 0 0 0,1-1 0 0 0,0 1-1 0 0,-1 0 1 0 0,2 0 0 0 0,-1 11 0 0 0,1-13-42 0 0,1 1 1 0 0,-1 0-1 0 0,1-1 1 0 0,1 1-1 0 0,-1-1 1 0 0,1 1-1 0 0,-1-1 1 0 0,1 0-1 0 0,1 1 1 0 0,-1-1-1 0 0,0 0 1 0 0,1 0 0 0 0,0-1-1 0 0,0 1 1 0 0,0-1-1 0 0,7 7 1 0 0,-5-6-71 0 0,1 1 1 0 0,0-1 0 0 0,0 0-1 0 0,1-1 1 0 0,-1 1-1 0 0,1-1 1 0 0,-1-1 0 0 0,1 1-1 0 0,0-1 1 0 0,0 0 0 0 0,0-1-1 0 0,0 1 1 0 0,1-2-1 0 0,-1 1 1 0 0,0-1 0 0 0,0 0-1 0 0,1 0 1 0 0,-1-1 0 0 0,0 0-1 0 0,0 0 1 0 0,0-1-1 0 0,0 1 1 0 0,7-4 0 0 0,-6 2-3 0 0,0 0 1 0 0,0-1 0 0 0,-1 0-1 0 0,1 0 1 0 0,-1-1 0 0 0,0 0-1 0 0,0 0 1 0 0,-1 0 0 0 0,1-1-1 0 0,-1 0 1 0 0,0 0 0 0 0,-1-1-1 0 0,0 0 1 0 0,0 0 0 0 0,0 0-1 0 0,-1 0 1 0 0,0-1 0 0 0,0 0-1 0 0,2-8 1 0 0,-4 11 93 0 0,-1 0 0 0 0,0 0 0 0 0,0 0 0 0 0,0 0 1 0 0,-1-1-1 0 0,1 1 0 0 0,-1 0 0 0 0,0-1 0 0 0,-1 1 0 0 0,1 0 0 0 0,-1 0 0 0 0,0 0 0 0 0,-1 0 0 0 0,1-1 0 0 0,-1 2 0 0 0,0-1 0 0 0,0 0 0 0 0,-1 0 0 0 0,1 1 1 0 0,-6-8-1 0 0,6 10-48 0 0,-1 0 0 0 0,1 0 0 0 0,0 1 0 0 0,-1-1 0 0 0,1 1 0 0 0,-1 0 0 0 0,0 0 0 0 0,1 0 1 0 0,-1 0-1 0 0,0 0 0 0 0,0 0 0 0 0,-4 0 0 0 0,-10-1 4 0 0,5 0-182 0 0,-1 0 0 0 0,1 1 0 0 0,-1 1 0 0 0,1 0-1 0 0,0 1 1 0 0,-23 3 0 0 0,17-1-667 0 0,2 0-41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30.0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535 121 392 0 0,'0'-3'455'0'0,"1"0"0"0"0,-1 0 1 0 0,1-1-1 0 0,-1 1 0 0 0,0 0 0 0 0,-1 0 0 0 0,1 0 0 0 0,0-1 0 0 0,-1 1 1 0 0,0 0-1 0 0,0 0 0 0 0,0 0 0 0 0,0 0 0 0 0,0 0 0 0 0,-1 0 1 0 0,-1-3-1 0 0,0 2-105 0 0,0-1 1 0 0,0 1 0 0 0,-1 0 0 0 0,0 0 0 0 0,0 1-1 0 0,0-1 1 0 0,0 1 0 0 0,-1 0 0 0 0,-5-4-1 0 0,4 4-173 0 0,0-1-1 0 0,-1 1 0 0 0,1 1 0 0 0,-1-1 0 0 0,0 1 1 0 0,0 0-1 0 0,0 1 0 0 0,0-1 0 0 0,0 1 1 0 0,0 1-1 0 0,-1-1 0 0 0,1 1 0 0 0,0 1 0 0 0,-13 1 1 0 0,8 2-14 0 0,-1 1 0 0 0,1 1 1 0 0,0 0-1 0 0,0 1 0 0 0,1 0 0 0 0,0 0 1 0 0,0 1-1 0 0,1 1 0 0 0,-1 0 1 0 0,2 0-1 0 0,-12 15 0 0 0,0 1 45 0 0,2 1-1 0 0,1 1 0 0 0,-24 47 1 0 0,20-26-109 0 0,3 1 1 0 0,1 1-1 0 0,3 1 1 0 0,1 0-1 0 0,3 1 1 0 0,3 0-1 0 0,1 1 0 0 0,2 99 1 0 0,13 14-25 0 0,44 245 0 0 0,5 41-1706 0 0,-55-408 693 0 0,-4 51 1 0 0,0-80 118 0 0,1 1-1 0 0,-2 0 1 0 0,0-1-1 0 0,-1 0 1 0 0,-1 0-1 0 0,-10 25 1 0 0,5-23-2008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30.3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1 423 2972 0 0,'0'-10'1114'0'0,"-1"-1"0"0"0,2 1 0 0 0,0 0 0 0 0,0-1-1 0 0,0 1 1 0 0,2 0 0 0 0,5-19 0 0 0,-3 18-622 0 0,0 0-1 0 0,0 0 1 0 0,1 0 0 0 0,0 1 0 0 0,1 0-1 0 0,10-11 1 0 0,-3 6-319 0 0,1 1 1 0 0,0 1-1 0 0,1 0 0 0 0,1 1 0 0 0,0 0 0 0 0,0 1 1 0 0,1 1-1 0 0,20-7 0 0 0,13-4-324 0 0,2 3 0 0 0,0 2 0 0 0,81-14 0 0 0,17 9-2795 0 0,0 10-3303 0 0,-105 9 1568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30.9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467 180 1556 0 0,'24'-21'5348'0'0,"-20"18"-4872"0"0,0-1-1 0 0,-1 1 1 0 0,1-1 0 0 0,-1 0-1 0 0,0-1 1 0 0,0 1 0 0 0,0 0-1 0 0,0-1 1 0 0,-1 1 0 0 0,2-7-1 0 0,-3 10-169 0 0,-1-10 990 0 0,-3 9-1211 0 0,0 0 0 0 0,0 0 0 0 0,0 0 1 0 0,0 0-1 0 0,0 0 0 0 0,-1 0 0 0 0,1 1 0 0 0,0 0 1 0 0,-1-1-1 0 0,0 1 0 0 0,1 1 0 0 0,-1-1 0 0 0,0 0 0 0 0,1 1 1 0 0,-1 0-1 0 0,0 0 0 0 0,1 0 0 0 0,-6 1 0 0 0,-8 0 133 0 0,-1 1-1 0 0,-29 7 1 0 0,16 0-22 0 0,0 1 1 0 0,1 2-1 0 0,0 0 0 0 0,-49 30 1 0 0,63-32-203 0 0,0 1 0 0 0,0 1 0 0 0,1 0 1 0 0,0 1-1 0 0,1 1 0 0 0,0 0 0 0 0,2 1 0 0 0,-1 0 1 0 0,-11 20-1 0 0,21-30-109 0 0,1 0 1 0 0,-1 0-1 0 0,1 0 1 0 0,0 0-1 0 0,0 1 1 0 0,1-1-1 0 0,-1 1 1 0 0,1 0-1 0 0,0-1 1 0 0,1 1-1 0 0,0 0 1 0 0,0-1-1 0 0,0 1 1 0 0,0 0-1 0 0,1-1 1 0 0,0 1-1 0 0,0 0 1 0 0,0-1-1 0 0,1 1 1 0 0,0-1-1 0 0,0 0 1 0 0,0 1-1 0 0,1-1 1 0 0,6 9-1 0 0,-4-7-121 0 0,1 0 0 0 0,0 0 0 0 0,0-1-1 0 0,1 0 1 0 0,-1 0 0 0 0,1-1-1 0 0,1 0 1 0 0,-1 0 0 0 0,1-1-1 0 0,0 0 1 0 0,0 0 0 0 0,0 0 0 0 0,0-1-1 0 0,0-1 1 0 0,17 4 0 0 0,-16-4 225 0 0,1-1 1 0 0,-1 0 0 0 0,1-1-1 0 0,0 0 1 0 0,-1 0 0 0 0,1-1-1 0 0,0 0 1 0 0,-1-1 0 0 0,1 0-1 0 0,-1 0 1 0 0,0-1 0 0 0,0 0-1 0 0,0-1 1 0 0,0 0 0 0 0,0-1-1 0 0,-1 1 1 0 0,0-2 0 0 0,13-9-1 0 0,-12 6 395 0 0,0 0-1 0 0,0 0 1 0 0,-1-1-1 0 0,-1 0 0 0 0,1 0 1 0 0,-2-1-1 0 0,0 0 0 0 0,0 0 1 0 0,-1-1-1 0 0,0 1 1 0 0,-1-1-1 0 0,0 0 0 0 0,4-24 1 0 0,-1-40 1710 0 0,-6 58-1784 0 0,0-1 0 0 0,2 1 0 0 0,0 0 0 0 0,0 0 0 0 0,8-19 0 0 0,-10 35-331 0 0,0 0 1 0 0,0-1-1 0 0,0 1 0 0 0,0 0 0 0 0,0 0 0 0 0,1 0 1 0 0,-1 0-1 0 0,1 1 0 0 0,-1-1 0 0 0,1 0 0 0 0,0 1 1 0 0,0-1-1 0 0,0 1 0 0 0,0-1 0 0 0,0 1 0 0 0,0 0 1 0 0,0 0-1 0 0,0 0 0 0 0,0 0 0 0 0,0 0 0 0 0,1 1 1 0 0,-1-1-1 0 0,0 1 0 0 0,1-1 0 0 0,-1 1 0 0 0,0 0 1 0 0,1 0-1 0 0,-1 0 0 0 0,1 0 0 0 0,-1 0 0 0 0,0 1 1 0 0,1-1-1 0 0,-1 1 0 0 0,0-1 0 0 0,1 1 0 0 0,1 1 1 0 0,8 2-238 0 0,-1 1 1 0 0,0 0 0 0 0,0 1-1 0 0,-1 0 1 0 0,17 12 0 0 0,-8-2 107 0 0,0 0 1 0 0,-1 1-1 0 0,-1 1 1 0 0,-1 1 0 0 0,0 0-1 0 0,-2 2 1 0 0,0-1-1 0 0,-1 1 1 0 0,-1 1 0 0 0,-1 0-1 0 0,-1 1 1 0 0,-1 0-1 0 0,-1 1 1 0 0,6 30 0 0 0,-20-42 2442 0 0,-5-28-935 0 0,10 8-1223 0 0,0 0 0 0 0,0 0 0 0 0,1 0 0 0 0,0 1 0 0 0,0-1 0 0 0,0 0 0 0 0,1 0 0 0 0,1 0 1 0 0,-1 1-1 0 0,1-1 0 0 0,4-9 0 0 0,2-3-206 0 0,0 0 1 0 0,22-35-1 0 0,-14 29-548 0 0,2 1-1 0 0,1 1 1 0 0,1 1-1 0 0,1 1 0 0 0,30-26 1 0 0,-27 28-2212 0 0,2 2-1 0 0,45-27 1 0 0,-34 25-2475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31.7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274 434 2960 0 0,'-17'-41'7235'0'0,"12"28"-5695"0"0,1 1 0 0 0,1-1 0 0 0,0 0 0 0 0,0 1 0 0 0,2-1 0 0 0,-1-15 0 0 0,-2 89-1084 0 0,-2 1 0 0 0,-18 79 0 0 0,1-14-531 0 0,-4 100-902 0 0,-6 32-2036 0 0,27-240 2050 0 0,5-18 930 0 0,1-1-1 0 0,0 0 1 0 0,0 0-1 0 0,0 0 1 0 0,-1 1 0 0 0,1-1-1 0 0,0 0 1 0 0,0 0 0 0 0,-1 0-1 0 0,1 0 1 0 0,0 0 0 0 0,0 1-1 0 0,-1-1 1 0 0,1 0 0 0 0,0 0-1 0 0,0 0 1 0 0,-1 0-1 0 0,1 0 1 0 0,0 0 0 0 0,-1 0-1 0 0,1 0 1 0 0,0 0 0 0 0,0 0-1 0 0,-1 0 1 0 0,1 0 0 0 0,0 0-1 0 0,-1 0 1 0 0,1 0 0 0 0,0 0-1 0 0,0 0 1 0 0,-1-1-1 0 0,1 1 1 0 0,0 0 0 0 0,-2-2-22 0 0,1 1 1 0 0,-1-1-1 0 0,1 1 1 0 0,0-1-1 0 0,0 1 1 0 0,0-1-1 0 0,0 0 0 0 0,0 0 1 0 0,0 0-1 0 0,0 0 1 0 0,1 1-1 0 0,-1-1 1 0 0,0 0-1 0 0,1-4 1 0 0,-5-23-57 0 0,2-1-1 0 0,2 0 1 0 0,1-38 0 0 0,16-91 662 0 0,-10 106-185 0 0,44-300 2609 0 0,-36 287-2385 0 0,3 0-1 0 0,2 1 1 0 0,35-78 0 0 0,-51 137-597 0 0,0 0 0 0 0,0 0 0 0 0,1 1 1 0 0,-1-1-1 0 0,2 1 0 0 0,-1-1 1 0 0,0 1-1 0 0,1 1 0 0 0,0-1 0 0 0,0 0 1 0 0,0 1-1 0 0,1 0 0 0 0,-1 1 0 0 0,1-1 1 0 0,0 1-1 0 0,0 0 0 0 0,0 0 1 0 0,1 1-1 0 0,-1 0 0 0 0,1 0 0 0 0,-1 0 1 0 0,9 0-1 0 0,-6 1-176 0 0,1 1 0 0 0,0 0 0 0 0,0 0 0 0 0,0 1 0 0 0,-1 1 0 0 0,1-1 0 0 0,0 2 0 0 0,-1-1 0 0 0,1 1 0 0 0,-1 1 0 0 0,0-1-1 0 0,0 2 1 0 0,-1-1 0 0 0,15 11 0 0 0,-9-5-198 0 0,0 1 0 0 0,-1 1 0 0 0,0 1 0 0 0,-1-1 0 0 0,0 2 0 0 0,-1 0-1 0 0,-1 0 1 0 0,0 1 0 0 0,-1 0 0 0 0,-1 1 0 0 0,12 29 0 0 0,-16-34 270 0 0,0 1 0 0 0,-1 0 0 0 0,0 1 1 0 0,-1-1-1 0 0,0 0 0 0 0,-1 1 0 0 0,-1-1 0 0 0,0 0 0 0 0,0 1 0 0 0,-1-1 1 0 0,-1 1-1 0 0,0-1 0 0 0,-1 0 0 0 0,0 0 0 0 0,-1 0 0 0 0,0 0 1 0 0,-9 16-1 0 0,2-9 114 0 0,-1-1 0 0 0,0 0 0 0 0,-2-1 1 0 0,0-1-1 0 0,-1 0 0 0 0,0 0 0 0 0,-31 22 0 0 0,-8-1 487 0 0,-70 38 0 0 0,48-32-352 0 0,74-41-342 0 0,4-1 81 0 0,0 0 0 0 0,-1 0 1 0 0,1 0-1 0 0,0 0 0 0 0,-1 0 0 0 0,1 0 0 0 0,0-1 0 0 0,0 1 1 0 0,0-1-1 0 0,0 1 0 0 0,0-1 0 0 0,0 1 0 0 0,3-1 0 0 0,-3 0 112 0 0,0 0-59 0 0,46 9-1595 0 0,-1 2 1 0 0,92 32 0 0 0,-127-38 1675 0 0,-1 0 0 0 0,1 0 0 0 0,-1 2 0 0 0,0-1 0 0 0,0 1 0 0 0,-1 1 0 0 0,0 0-1 0 0,0 0 1 0 0,-1 1 0 0 0,0 0 0 0 0,-1 1 0 0 0,0 0 0 0 0,0 0 0 0 0,-1 1 0 0 0,-1 0 0 0 0,10 20 0 0 0,-13-24 122 0 0,-1 1 1 0 0,1-1-1 0 0,-2 1 1 0 0,1-1-1 0 0,-1 1 1 0 0,0 0 0 0 0,-1-1-1 0 0,0 1 1 0 0,0 0-1 0 0,0 0 1 0 0,-1-1 0 0 0,0 1-1 0 0,-1-1 1 0 0,-3 12-1 0 0,1-9 63 0 0,-1 1 0 0 0,0-1 0 0 0,-1-1 0 0 0,0 1 0 0 0,0-1 0 0 0,-1 0 0 0 0,0-1 0 0 0,0 1 0 0 0,-11 7 0 0 0,-3 2 195 0 0,-1-1-1 0 0,-1-2 1 0 0,-1 0 0 0 0,0-2-1 0 0,0 0 1 0 0,-2-2 0 0 0,-33 11-1 0 0,18-9 268 0 0,1-3-1 0 0,-66 9 1 0 0,79-16-742 0 0,1-2 0 0 0,-1 0 0 0 0,1-2 0 0 0,-1-1-1 0 0,-31-6 1 0 0,52 7-307 0 0,0-1 0 0 0,-1 0 0 0 0,1 0 0 0 0,-10-5 0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32.1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1 192 3816 0 0,'1'-6'835'0'0,"0"1"0"0"0,1-1 0 0 0,0 0-1 0 0,0 1 1 0 0,0 0 0 0 0,1-1 0 0 0,0 1-1 0 0,0 0 1 0 0,0 0 0 0 0,1 0 0 0 0,-1 1-1 0 0,6-5 1 0 0,-3 3-435 0 0,1 0 0 0 0,0 0 0 0 0,1 1 0 0 0,-1 0 1 0 0,1 1-1 0 0,0 0 0 0 0,10-4 0 0 0,11-2-562 0 0,1 2 1 0 0,0 1-1 0 0,49-5 1 0 0,-64 10 498 0 0,362-24-5061 0 0,-163 17-3144 0 0,-189 7 5304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32.4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816 1 2360 0 0,'-3'1'1872'0'0,"-2"1"-1314"0"0,0 0-1 0 0,0 0 1 0 0,1 1-1 0 0,-1-1 0 0 0,0 1 1 0 0,1 1-1 0 0,0-1 0 0 0,0 0 1 0 0,0 1-1 0 0,0 0 1 0 0,0 0-1 0 0,1 0 0 0 0,0 0 1 0 0,0 1-1 0 0,0-1 1 0 0,0 1-1 0 0,-3 9 0 0 0,-11 36 272 0 0,2 1-1 0 0,-15 94 1 0 0,14-58-713 0 0,-9 52-404 0 0,12-61 16 0 0,-3-1 0 0 0,-27 78 0 0 0,38-142 267 0 0,0-2-1 0 0,0 1 1 0 0,-1 0-1 0 0,0-1 1 0 0,-1 0-1 0 0,-1-1 1 0 0,0 0-1 0 0,0 0 1 0 0,0 0-1 0 0,-2-1 1 0 0,-10 9-1 0 0,12-12 12 0 0,-1 0 0 0 0,0-1 1 0 0,0 0-1 0 0,-1 0 0 0 0,1-1 0 0 0,-1 0 0 0 0,0-1 0 0 0,0 0 0 0 0,-1-1 0 0 0,1 0 0 0 0,0 0 1 0 0,-1-1-1 0 0,-20 0 0 0 0,11-2 5 0 0,0-1 0 0 0,0-1 0 0 0,0-1 0 0 0,0 0 1 0 0,1-2-1 0 0,-32-12 0 0 0,41 13-365 0 0,-1 0 0 0 0,0 0 0 0 0,1-1 0 0 0,0-1 0 0 0,1 0 0 0 0,-1 0 0 0 0,1-1 0 0 0,1 0 0 0 0,-1 0 1 0 0,1-1-1 0 0,1 0 0 0 0,-12-19 0 0 0,10 7-3235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32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0 113 3340 0 0,'11'-25'8044'0'0,"-6"19"-7150"0"0,0 1-367 0 0,0 1 0 0 0,0 0 0 0 0,0 1 0 0 0,0-1 0 0 0,1 1 0 0 0,7-3 0 0 0,-9 4-371 0 0,10-5 48 0 0,0 2 0 0 0,0 0 0 0 0,0 0-1 0 0,1 2 1 0 0,23-4 0 0 0,79-2-691 0 0,-83 8 94 0 0,-1-1-71 0 0,131-4-1669 0 0,-59 10-2616 0 0,-80-5 857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33.195"/>
    </inkml:context>
    <inkml:brush xml:id="br0">
      <inkml:brushProperty name="width" value="0.2" units="cm"/>
      <inkml:brushProperty name="height" value="0.2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1-09-29T03:06:33.196"/>
    </inkml:context>
  </inkml:definitions>
  <inkml:trace contextRef="#ctx0" brushRef="#br0">316 0 904 0 0,'-5'1'2272'0'0,"-3"0"-1348"0"0,-2 0 741 0 0,1 0 0 0 0,-1 1 1 0 0,1 0-1 0 0,-15 5 0 0 0,20-5-1307 0 0,0 0 0 0 0,0 0 1 0 0,1 1-1 0 0,-1-1 0 0 0,1 1 0 0 0,-1 0 0 0 0,1 0 1 0 0,0 0-1 0 0,0 0 0 0 0,0 1 0 0 0,0-1 1 0 0,1 1-1 0 0,-5 6 0 0 0,-5 14 179 0 0,2 0-1 0 0,0 1 1 0 0,-12 46 0 0 0,-10 84-352 0 0,18-75-277 0 0,-19 97-732 0 0,1 0-2327 0 0,6-61-4772 0 0</inkml:trace>
  <inkml:trace contextRef="#ctx1" brushRef="#br0">392 822 2080,'40'-42'17425,"-21"20"-16101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34.0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115 0 896 0 0,'0'0'1273'0'0,"-18"40"5888"0"0,-55 106-772 0 0,73-145-6301 0 0,-23 31 432 0 0,22-31-373 0 0,22-13-508 0 0,-12 4-125 0 0,10-11 408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35.5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75 142 1508 0 0,'-10'-7'12725'0'0,"9"6"-12543"0"0,4-6 91 0 0,0 1 0 0 0,1-1-1 0 0,0 1 1 0 0,0 0 0 0 0,0-1 0 0 0,1 2 0 0 0,0-1 0 0 0,0 1 0 0 0,0-1 0 0 0,1 1 0 0 0,0 1 0 0 0,0-1 0 0 0,0 1 0 0 0,0 0 0 0 0,11-4 0 0 0,-1 0-274 0 0,0 1 0 0 0,1 1 0 0 0,-1 0 0 0 0,1 2 0 0 0,31-6 0 0 0,-40 9-64 0 0,1 0 0 0 0,0 1 0 0 0,0 0 1 0 0,-1 1-1 0 0,1-1 0 0 0,0 1 1 0 0,-1 1-1 0 0,1 0 0 0 0,0 0 0 0 0,-1 1 1 0 0,0 0-1 0 0,0 0 0 0 0,0 1 0 0 0,0 0 1 0 0,9 7-1 0 0,-12-8 44 0 0,0 2 0 0 0,0-1 1 0 0,-1 1-1 0 0,1-1 0 0 0,-1 1 0 0 0,0 0 0 0 0,0 1 1 0 0,-1-1-1 0 0,0 1 0 0 0,0 0 0 0 0,0 0 1 0 0,0 0-1 0 0,-1 0 0 0 0,0 0 0 0 0,-1 0 1 0 0,1 0-1 0 0,-1 1 0 0 0,0-1 0 0 0,0 1 0 0 0,-1-1 1 0 0,-1 8-1 0 0,0 1 31 0 0,0 0-1 0 0,-2 0 1 0 0,0-1 0 0 0,0 1 0 0 0,-2-1-1 0 0,0 0 1 0 0,-8 17 0 0 0,-7 8 131 0 0,-28 40 0 0 0,0-1-582 0 0,48-77 390 0 0,-1 0 1 0 0,1 0 0 0 0,-1 0 0 0 0,1 0 0 0 0,0 0 0 0 0,0 1 0 0 0,0-1 0 0 0,-1 0 0 0 0,1 0-1 0 0,0 0 1 0 0,0 1 0 0 0,1-1 0 0 0,-1 0 0 0 0,0 0 0 0 0,0 0 0 0 0,0 0 0 0 0,1 0-1 0 0,-1 1 1 0 0,1-1 0 0 0,-1 0 0 0 0,1 0 0 0 0,-1 0 0 0 0,1 0 0 0 0,0 0 0 0 0,-1 0 0 0 0,1 0-1 0 0,0 0 1 0 0,0-1 0 0 0,0 1 0 0 0,0 0 0 0 0,0 0 0 0 0,-1-1 0 0 0,1 1 0 0 0,2 0 0 0 0,44 24-1571 0 0,-30-18 1326 0 0,-1 2 140 0 0,0 0 0 0 0,0 1-1 0 0,-2 0 1 0 0,1 1 0 0 0,-1 1 0 0 0,-1 0 0 0 0,15 18 0 0 0,-22-24 223 0 0,-1 1 0 0 0,-1 1 0 0 0,1-1 0 0 0,-1 1 0 0 0,-1 0 0 0 0,1 0 0 0 0,-1 0 0 0 0,-1 0 0 0 0,1 1 0 0 0,-1-1 0 0 0,-1 1 0 0 0,0-1 0 0 0,0 1 0 0 0,0 0 0 0 0,-1-1 0 0 0,-1 1 0 0 0,-1 11 0 0 0,-1-6 252 0 0,0 0 0 0 0,-1 1 0 0 0,-1-2 0 0 0,-1 1 0 0 0,0 0 0 0 0,0-1 0 0 0,-1 0 0 0 0,-1-1 1 0 0,0 0-1 0 0,-1 0 0 0 0,0 0 0 0 0,0-1 0 0 0,-2-1 0 0 0,1 0 0 0 0,-1 0 0 0 0,-1-1 0 0 0,-18 12 1 0 0,8-7 47 0 0,-1-1 1 0 0,0-1-1 0 0,-1-2 1 0 0,0 0 0 0 0,-1-1-1 0 0,0-1 1 0 0,0-2-1 0 0,-52 7 1 0 0,58-11-440 0 0,0-1-1 0 0,0-1 1 0 0,-34-4 0 0 0,46 3-411 0 0,1-1 0 0 0,0 1 0 0 0,1-1 0 0 0,-1 0 1 0 0,0 0-1 0 0,-10-7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35.2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167 1 36 0 0,'-39'9'8022'0'0,"12"-6"-3685"0"0,24-3-3918 0 0,1 1 1 0 0,-1-1-1 0 0,0 0 0 0 0,1 1 1 0 0,-1-1-1 0 0,0 1 1 0 0,1 0-1 0 0,-1 0 0 0 0,1 0 1 0 0,-1 0-1 0 0,1 0 1 0 0,-5 3-1 0 0,5 6-199 0 0,0 1 1 0 0,1-1-1 0 0,0 1 0 0 0,1 19 1 0 0,0-5-57 0 0,10 192 359 0 0,-6-177-477 0 0,76 628-168 0 0,-74-635 102 0 0,8 76 45 0 0,-13-101 3 0 0,-1 1 0 0 0,0 0-1 0 0,0 0 1 0 0,-1-1 0 0 0,-1 1-1 0 0,1 0 1 0 0,-1-1 0 0 0,-1 1-1 0 0,-5 12 1 0 0,5-16 50 0 0,1 0 0 0 0,-1-1 0 0 0,-1 0 0 0 0,1 0 0 0 0,-1 0 1 0 0,0 0-1 0 0,0-1 0 0 0,0 1 0 0 0,0-1 0 0 0,0 0 0 0 0,-10 5 0 0 0,-2 0 429 0 0,-2-1 0 0 0,-17 5 0 0 0,4-1 302 0 0,29-10-499 0 0,275-5-1999 0 0,-4 1-3455 0 0,-133-1-3008 0 0,-93 3 2122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30.8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0 185 16 0 0,'25'-51'9038'0'0,"9"6"-5025"0"0,-26 36-3808 0 0,1 0 1 0 0,0 1 0 0 0,0 1 0 0 0,0-1 0 0 0,1 1-1 0 0,0 1 1 0 0,1 0 0 0 0,-1 1 0 0 0,1 0-1 0 0,0 0 1 0 0,23-5 0 0 0,-30 9-190 0 0,0 0-1 0 0,0 0 1 0 0,0 1 0 0 0,1 0-1 0 0,-1 0 1 0 0,0 0 0 0 0,0 0-1 0 0,1 1 1 0 0,-1 0 0 0 0,0-1-1 0 0,0 2 1 0 0,0-1 0 0 0,0 0-1 0 0,0 1 1 0 0,5 2 0 0 0,-4 0-9 0 0,1-1 1 0 0,-1 1 0 0 0,0 1-1 0 0,0-1 1 0 0,0 1 0 0 0,-1 0-1 0 0,0 0 1 0 0,8 11 0 0 0,-2 1-10 0 0,-1 2 1 0 0,0-1-1 0 0,-1 1 1 0 0,-1 1-1 0 0,5 23 1 0 0,6 48 67 0 0,12 141 0 0 0,5 33 213 0 0,-19-187 179 0 0,4 0-1 0 0,3-2 1 0 0,62 137-1 0 0,-61-148 2309 0 0,-23-63-2552 0 0,2 10-39 0 0,-2-6-1293 0 0,-13-13-579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35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3528 0 0,'12'8'8572'0'0,"-5"-4"-8202"0"0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53.7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491 1077 244 0 0,'0'0'3978'0'0,"10"-7"-2473"0"0,3-15-398 0 0,-5 10-252 0 0,-1 0 0 0 0,-1-1 1 0 0,0 0-1 0 0,5-17 1 0 0,-10 27-713 0 0,0-1 0 0 0,0 0 0 0 0,-1 0 1 0 0,1 1-1 0 0,-1-1 0 0 0,0 0 1 0 0,0 0-1 0 0,-1 0 0 0 0,1 1 1 0 0,-1-1-1 0 0,1 0 0 0 0,-1 1 1 0 0,0-1-1 0 0,-1 0 0 0 0,1 1 0 0 0,-1-1 1 0 0,1 1-1 0 0,-1 0 0 0 0,0-1 1 0 0,-4-4-1 0 0,0 1-82 0 0,-1 0-1 0 0,0 0 1 0 0,0 0-1 0 0,0 1 1 0 0,0 0 0 0 0,-1 1-1 0 0,0 0 1 0 0,-1 0 0 0 0,1 0-1 0 0,-1 1 1 0 0,0 0-1 0 0,1 1 1 0 0,-2 0 0 0 0,1 1-1 0 0,0-1 1 0 0,-1 2 0 0 0,1-1-1 0 0,-1 1 1 0 0,1 1-1 0 0,-1 0 1 0 0,1 0 0 0 0,-1 1-1 0 0,0 0 1 0 0,1 1-1 0 0,-17 5 1 0 0,6-2-18 0 0,2 2-1 0 0,-1 0 1 0 0,1 1 0 0 0,0 1-1 0 0,0 0 1 0 0,1 2-1 0 0,1 0 1 0 0,-24 20 0 0 0,30-22-42 0 0,-1 1 1 0 0,2 0 0 0 0,-1 1-1 0 0,1 0 1 0 0,1 0-1 0 0,0 1 1 0 0,0 0 0 0 0,2 1-1 0 0,-1 0 1 0 0,1 0 0 0 0,1 0-1 0 0,-6 23 1 0 0,10-29-14 0 0,0-1 0 0 0,0 1 0 0 0,0 0 0 0 0,1 0 0 0 0,0-1 0 0 0,1 1 0 0 0,-1 0 0 0 0,1 0 1 0 0,0-1-1 0 0,1 1 0 0 0,0-1 0 0 0,0 1 0 0 0,0-1 0 0 0,6 10 0 0 0,-4-9-16 0 0,1 1 0 0 0,0-1 0 0 0,1 0 0 0 0,0-1 0 0 0,0 1 0 0 0,0-1 0 0 0,1-1 0 0 0,0 1 0 0 0,0-1 0 0 0,9 5 0 0 0,-1-2-22 0 0,0-1 0 0 0,0 0 0 0 0,1-1 0 0 0,0-1-1 0 0,0 0 1 0 0,1-1 0 0 0,-1-1 0 0 0,1-1 0 0 0,0 0-1 0 0,0-1 1 0 0,19-1 0 0 0,-17-2 78 0 0,0-1 0 0 0,0-1-1 0 0,0 0 1 0 0,0-2 0 0 0,-1 0 0 0 0,0-1-1 0 0,0 0 1 0 0,-1-2 0 0 0,0 0 0 0 0,0-1-1 0 0,-1-1 1 0 0,0 0 0 0 0,-1-1 0 0 0,0-1-1 0 0,-1 0 1 0 0,0-1 0 0 0,-2 0 0 0 0,20-28-1 0 0,-11 9 139 0 0,-1 0-1 0 0,-2-1 0 0 0,-2-1 0 0 0,-1-1 1 0 0,-1 0-1 0 0,-2-1 0 0 0,-2 0 1 0 0,8-56-1 0 0,-5-7 514 0 0,0-137 1 0 0,-21-100 891 0 0,8 319-1556 0 0,0 10-37 0 0,0 0-1 0 0,-1 1 1 0 0,0-1 0 0 0,0 1-1 0 0,-3-12 1 0 0,-7 40-13 0 0,0 30-116 0 0,2 1 0 0 0,2 0 0 0 0,0 61-1 0 0,4-68-53 0 0,-2 74-308 0 0,5 0 0 0 0,4 0-1 0 0,26 143 1 0 0,-23-219 437 0 0,3-1 0 0 0,28 79 0 0 0,-33-106 72 0 0,1-1 0 0 0,1 0 0 0 0,1 0 0 0 0,0-1 0 0 0,0 0 1 0 0,1-1-1 0 0,1 1 0 0 0,0-2 0 0 0,1 1 0 0 0,0-2 0 0 0,21 17 1 0 0,-26-23-11 0 0,1 0 1 0 0,1-1-1 0 0,-1 1 1 0 0,0-1 0 0 0,1-1-1 0 0,-1 1 1 0 0,1-1-1 0 0,0 0 1 0 0,0-1 0 0 0,0 0-1 0 0,0-1 1 0 0,9 1 0 0 0,-4-2-21 0 0,0-1 1 0 0,0 0 0 0 0,0 0 0 0 0,0-1 0 0 0,-1-1 0 0 0,23-10-1 0 0,-7 1-41 0 0,-1-2-1 0 0,-1-1 0 0 0,0-2 0 0 0,-2 0 1 0 0,36-34-1 0 0,-18 12 147 0 0,-2-3 1 0 0,64-87 0 0 0,-87 105 294 0 0,-1-1 1 0 0,-1-1-1 0 0,-1 0 0 0 0,-2 0 1 0 0,0-1-1 0 0,-2-1 1 0 0,8-39-1 0 0,-16 58-240 0 0,-1 1 0 0 0,0 0 1 0 0,0-1-1 0 0,-1 1 0 0 0,-1-1 0 0 0,0 1 0 0 0,0 0 0 0 0,0-1 1 0 0,-1 1-1 0 0,-6-16 0 0 0,7 21-104 0 0,-1 1-1 0 0,0-1 1 0 0,1 1-1 0 0,-1 0 1 0 0,0 0 0 0 0,0 0-1 0 0,-1 0 1 0 0,1 0 0 0 0,-1 0-1 0 0,1 1 1 0 0,-1-1-1 0 0,0 1 1 0 0,0 0 0 0 0,0 0-1 0 0,0 0 1 0 0,0 0 0 0 0,-1 0-1 0 0,1 1 1 0 0,-1-1-1 0 0,1 1 1 0 0,-1 0 0 0 0,1 0-1 0 0,-1 0 1 0 0,1 1 0 0 0,-1-1-1 0 0,0 1 1 0 0,0 0-1 0 0,1 0 1 0 0,-1 0 0 0 0,-3 1-1 0 0,-7 2 10 0 0,1 0 0 0 0,1 0-1 0 0,-1 1 1 0 0,0 1 0 0 0,1 0 0 0 0,0 1-1 0 0,0 0 1 0 0,1 1 0 0 0,0 0-1 0 0,0 1 1 0 0,-19 17 0 0 0,18-14-63 0 0,2 0 0 0 0,-1 0 0 0 0,1 1 1 0 0,1 0-1 0 0,0 0 0 0 0,1 1 0 0 0,0 0 0 0 0,1 1 1 0 0,1 0-1 0 0,-6 19 0 0 0,10-26-29 0 0,0 1 1 0 0,0-1 0 0 0,1 1-1 0 0,1 0 1 0 0,-1 0-1 0 0,1 0 1 0 0,0-1-1 0 0,1 1 1 0 0,0 0-1 0 0,0 0 1 0 0,1-1 0 0 0,0 1-1 0 0,3 8 1 0 0,0-5-69 0 0,0-1 1 0 0,1 0-1 0 0,-1-1 1 0 0,2 1-1 0 0,0-1 1 0 0,0 0-1 0 0,0 0 1 0 0,12 9 0 0 0,1-2-267 0 0,0 0 1 0 0,1-2 0 0 0,0 0 0 0 0,1-1 0 0 0,1-2 0 0 0,0 0 0 0 0,38 12 0 0 0,-36-16-241 0 0,0-1 1 0 0,1-1 0 0 0,0-1-1 0 0,0-1 1 0 0,49-1 0 0 0,-49-3-882 0 0,0-2 1 0 0,-1-1-1 0 0,32-8 1 0 0,-22 2-2086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54.0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211 409 1200 0 0,'-6'-53'2644'0'0,"-1"2"0"0"0,-3-1 0 0 0,-3 1 0 0 0,-1 1 0 0 0,-33-77 0 0 0,46 126-2583 0 0,0-1 1 0 0,1 0-1 0 0,-1 1 0 0 0,0 0 0 0 0,0-1 0 0 0,0 1 0 0 0,0-1 1 0 0,0 1-1 0 0,0 0 0 0 0,0 0 0 0 0,-1 0 0 0 0,1-1 1 0 0,0 1-1 0 0,-1 0 0 0 0,1 1 0 0 0,-1-1 0 0 0,1 0 0 0 0,-1 0 1 0 0,1 1-1 0 0,-1-1 0 0 0,-1 0 0 0 0,1 1-31 0 0,1 0 0 0 0,-1 1 1 0 0,1-1-1 0 0,-1 0 0 0 0,0 1 0 0 0,1-1 0 0 0,-1 1 0 0 0,1-1 1 0 0,0 1-1 0 0,-1 0 0 0 0,1 0 0 0 0,0 0 0 0 0,-1 0 0 0 0,1 0 0 0 0,0 0 1 0 0,0 0-1 0 0,0 0 0 0 0,0 0 0 0 0,0 0 0 0 0,0 0 0 0 0,0 1 0 0 0,0-1 1 0 0,-1 3-1 0 0,-5 8 31 0 0,1 1 0 0 0,1 0 0 0 0,0 0 0 0 0,1 0 0 0 0,0 0 0 0 0,-4 28 0 0 0,-2 88-66 0 0,9-110-23 0 0,-3 93-257 0 0,5 0 1 0 0,17 115-1 0 0,-8-152 78 0 0,4 0 1 0 0,4-1-1 0 0,50 138 1 0 0,-63-201 116 0 0,44 98-723 0 0,-44-99 430 0 0,1 0 0 0 0,0-1 0 0 0,0 1 0 0 0,1-1-1 0 0,1-1 1 0 0,-1 1 0 0 0,2-2 0 0 0,9 9 0 0 0,-14-13-338 0 0,9 5-238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54.4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124 106 4256 0 0,'-121'-28'12396'0'0,"118"28"-11862"0"0,5-3 14 0 0,-2 2-542 0 0,0 1 1 0 0,0 0-1 0 0,0 0 1 0 0,0-1-1 0 0,0 1 1 0 0,0 0-1 0 0,0-1 1 0 0,0 1-1 0 0,0 0 1 0 0,0 0-1 0 0,0-1 0 0 0,0 1 1 0 0,1 0-1 0 0,-1 0 1 0 0,0-1-1 0 0,0 1 1 0 0,0 0-1 0 0,0 0 1 0 0,1-1-1 0 0,-1 1 1 0 0,0 0-1 0 0,0 0 1 0 0,0 0-1 0 0,1-1 1 0 0,-1 1-1 0 0,0 0 0 0 0,0 0 1 0 0,1 0-1 0 0,-1 0 1 0 0,0 0-1 0 0,0-1 1 0 0,1 1-1 0 0,-1 0 1 0 0,0 0-1 0 0,0 0 1 0 0,1 0-1 0 0,0 0 1 0 0,28-10-300 0 0,1 2 1 0 0,0 1 0 0 0,40-5-1 0 0,98-3-2399 0 0,-137 13 2169 0 0,211-8-6982 0 0,-186 8 3819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54.8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140 116 268 0 0,'1'4'843'0'0,"1"0"-1"0"0,-1-1 1 0 0,0 1 0 0 0,0 0-1 0 0,0 1 1 0 0,-1-1 0 0 0,0 0-1 0 0,1 0 1 0 0,-1 0-1 0 0,-1 8 1 0 0,0 6 684 0 0,1-17-1467 0 0,0 1 1 0 0,1-1-1 0 0,-1 0 1 0 0,1 1-1 0 0,0-1 1 0 0,-1 0 0 0 0,1 1-1 0 0,0-1 1 0 0,0 0-1 0 0,0 0 1 0 0,-1 0-1 0 0,1 0 1 0 0,1 0 0 0 0,-1 0-1 0 0,0 0 1 0 0,0 0-1 0 0,0 0 1 0 0,0 0-1 0 0,1-1 1 0 0,-1 1 0 0 0,0 0-1 0 0,1-1 1 0 0,-1 1-1 0 0,0-1 1 0 0,1 1-1 0 0,-1-1 1 0 0,3 0-1 0 0,39 7 171 0 0,-43-7-227 0 0,12 0-58 0 0,0 0 0 0 0,-1-1 0 0 0,1-1 0 0 0,-1 0 0 0 0,1 0 0 0 0,-1-1 0 0 0,0 0 0 0 0,0-1 0 0 0,0-1 0 0 0,13-7 0 0 0,-15 8 392 0 0,-1-1-1 0 0,1 0 1 0 0,-1-1-1 0 0,0 0 1 0 0,-1 0-1 0 0,1-1 1 0 0,-1 0-1 0 0,-1 0 1 0 0,1 0-1 0 0,-1-1 1 0 0,-1 0-1 0 0,9-15 1 0 0,-13 21-278 0 0,-1 0 1 0 0,1 0-1 0 0,-1 1 1 0 0,0-1-1 0 0,0 0 1 0 0,0 0-1 0 0,0 0 1 0 0,0 0-1 0 0,0 0 1 0 0,-1 1-1 0 0,1-1 1 0 0,0 0-1 0 0,-1 0 1 0 0,0 0-1 0 0,1 1 1 0 0,-1-1-1 0 0,0 0 1 0 0,0 1-1 0 0,0-1 1 0 0,0 1-1 0 0,0-1 1 0 0,0 1-1 0 0,0-1 1 0 0,-1 1-1 0 0,1 0 1 0 0,-1-1-1 0 0,1 1 1 0 0,-3-1-1 0 0,-1-2 44 0 0,0 0-1 0 0,-1 0 0 0 0,1 1 1 0 0,-1 0-1 0 0,0 0 0 0 0,-10-4 1 0 0,4 5-43 0 0,-1-1-1 0 0,0 2 1 0 0,0-1 0 0 0,0 2 0 0 0,-1 0 0 0 0,1 1-1 0 0,0 0 1 0 0,0 0 0 0 0,0 2 0 0 0,1 0 0 0 0,-1 0-1 0 0,0 1 1 0 0,-17 8 0 0 0,15-5-42 0 0,-1 0 0 0 0,1 1 0 0 0,1 1 0 0 0,-1 1 0 0 0,2 0 0 0 0,-1 0 0 0 0,1 1 0 0 0,1 1 0 0 0,-22 26 0 0 0,30-33-67 0 0,1 1 1 0 0,-1-1 0 0 0,1 1 0 0 0,0 0 0 0 0,0-1-1 0 0,1 1 1 0 0,0 1 0 0 0,0-1 0 0 0,0 0 0 0 0,1 0-1 0 0,0 1 1 0 0,0-1 0 0 0,0 1 0 0 0,1-1 0 0 0,1 11 0 0 0,0-9-98 0 0,1 1 1 0 0,0-1-1 0 0,1 0 1 0 0,0 0-1 0 0,0-1 1 0 0,0 1 0 0 0,1 0-1 0 0,0-1 1 0 0,1 0-1 0 0,9 11 1 0 0,1-1-230 0 0,1-1 0 0 0,1-1 0 0 0,0 0 0 0 0,0-2 0 0 0,2 0 0 0 0,0-1 0 0 0,0-1 0 0 0,24 10 0 0 0,-27-13 129 0 0,0-2 0 0 0,0 0 0 0 0,1-1-1 0 0,0 0 1 0 0,0-2 0 0 0,1 0-1 0 0,-1-1 1 0 0,32 0 0 0 0,-37-2 328 0 0,0-2 1 0 0,0 0-1 0 0,-1 0 1 0 0,1-1-1 0 0,0 0 0 0 0,-1-1 1 0 0,1-1-1 0 0,-1 0 1 0 0,-1 0-1 0 0,1-1 1 0 0,-1 0-1 0 0,0-1 0 0 0,14-12 1 0 0,-12 8 290 0 0,0-1 0 0 0,-1 0 0 0 0,0 0 0 0 0,-2-1 0 0 0,14-21 0 0 0,31-75 1794 0 0,-42 81-1810 0 0,2 0 1 0 0,0 1-1 0 0,2 1 1 0 0,26-34-1 0 0,-41 58-378 0 0,1 0-1 0 0,-1 0 0 0 0,1 0 1 0 0,0 0-1 0 0,0 1 0 0 0,0-1 0 0 0,0 1 1 0 0,0-1-1 0 0,1 1 0 0 0,-1 0 0 0 0,0 0 1 0 0,0 0-1 0 0,1 0 0 0 0,-1 0 1 0 0,1 0-1 0 0,-1 1 0 0 0,1-1 0 0 0,-1 1 1 0 0,1 0-1 0 0,3-1 0 0 0,-3 2-53 0 0,1 0-1 0 0,0 0 1 0 0,-1 0-1 0 0,1 0 0 0 0,-1 0 1 0 0,0 1-1 0 0,0-1 1 0 0,1 1-1 0 0,-1 0 1 0 0,0 0-1 0 0,0 0 1 0 0,4 5-1 0 0,3 3-154 0 0,-1 0 0 0 0,0 1 0 0 0,0 0 1 0 0,-1 0-1 0 0,-1 1 0 0 0,8 17 0 0 0,7 19 193 0 0,-3 2 0 0 0,-2 0 0 0 0,20 64 2723 0 0,-37-114-2633 0 0,9-27 188 0 0,-4 9-26 0 0,16-32-790 0 0,3 0 0 0 0,31-48 0 0 0,-41 76-395 0 0,1 1 0 0 0,1 0 0 0 0,0 1 0 0 0,2 1 0 0 0,1 1 0 0 0,30-25 0 0 0,-9 19-3768 0 0,-20 15 536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55.8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92 1720 0 0,'-1'-22'6993'0'0,"2"19"-6776"0"0,1 1-1 0 0,0-1 1 0 0,-1 0 0 0 0,1 1 0 0 0,0-1-1 0 0,0 1 1 0 0,1-1 0 0 0,-1 1 0 0 0,0 0 0 0 0,1 0-1 0 0,-1 0 1 0 0,1 0 0 0 0,0 0 0 0 0,0 1-1 0 0,-1-1 1 0 0,1 1 0 0 0,5-1 0 0 0,-6 1-199 0 0,1 0-1 0 0,0 1 1 0 0,0-1 0 0 0,-1 1 0 0 0,1 0 0 0 0,0 0-1 0 0,0 0 1 0 0,0 0 0 0 0,-1 1 0 0 0,1-1 0 0 0,0 1-1 0 0,0 0 1 0 0,-1-1 0 0 0,1 1 0 0 0,-1 0 0 0 0,1 1-1 0 0,-1-1 1 0 0,1 0 0 0 0,-1 1 0 0 0,0-1 0 0 0,1 1-1 0 0,-1 0 1 0 0,0 0 0 0 0,0 0 0 0 0,0 0 0 0 0,0 0 0 0 0,-1 0-1 0 0,1 1 1 0 0,-1-1 0 0 0,1 0 0 0 0,1 5 0 0 0,4 10-186 0 0,0 0 0 0 0,-1 1 1 0 0,-1 0-1 0 0,-1 1 1 0 0,5 35-1 0 0,-4 96-419 0 0,-5-129 616 0 0,-5 4 355 0 0,2-21 85 0 0,1-16-48 0 0,4-9-144 0 0,0 0 0 0 0,2 0 0 0 0,0 1 0 0 0,2-1-1 0 0,0 1 1 0 0,1 1 0 0 0,1-1 0 0 0,1 1 0 0 0,1 0 0 0 0,0 1-1 0 0,1 0 1 0 0,1 1 0 0 0,1 0 0 0 0,1 1 0 0 0,0 0 0 0 0,0 1-1 0 0,18-13 1 0 0,-30 26-309 0 0,1 0 0 0 0,-1 1 0 0 0,1-1 0 0 0,-1 0 0 0 0,1 1 0 0 0,0-1 1 0 0,0 1-1 0 0,0 0 0 0 0,-1 0 0 0 0,1 0 0 0 0,0 0 0 0 0,0 1 0 0 0,0-1 0 0 0,0 1 0 0 0,1-1 0 0 0,-1 1 0 0 0,0 0 0 0 0,0 1 0 0 0,0-1 0 0 0,0 0 0 0 0,0 1 0 0 0,0 0 0 0 0,0-1 0 0 0,0 1 0 0 0,0 0 0 0 0,-1 1 0 0 0,6 1 0 0 0,-1 3-152 0 0,0 0 0 0 0,0 1 0 0 0,0-1 1 0 0,0 1-1 0 0,-1 0 0 0 0,-1 1 0 0 0,10 13 0 0 0,17 32-217 0 0,-2 1 0 0 0,27 66 0 0 0,-56-118 417 0 0,3-23 201 0 0,0 1-1 0 0,1 0 1 0 0,1 0-1 0 0,1 0 0 0 0,1 1 1 0 0,20-37-1 0 0,-24 50-170 0 0,11-18 237 0 0,21-27 1 0 0,-32 46-287 0 0,0 0-1 0 0,1 0 1 0 0,-1 0 0 0 0,1 1-1 0 0,0 0 1 0 0,0 0 0 0 0,1 0-1 0 0,-1 1 1 0 0,1-1 0 0 0,0 1-1 0 0,6-2 1 0 0,-9 4-39 0 0,0 0 1 0 0,0 1-1 0 0,0-1 0 0 0,0 1 1 0 0,0 0-1 0 0,0 0 0 0 0,0 0 1 0 0,0 0-1 0 0,0 0 0 0 0,0 1 1 0 0,-1-1-1 0 0,1 1 0 0 0,0 0 1 0 0,0 0-1 0 0,0 0 0 0 0,-1 0 1 0 0,1 1-1 0 0,0-1 0 0 0,-1 1 1 0 0,1-1-1 0 0,-1 1 0 0 0,0 0 1 0 0,0 0-1 0 0,1 0 0 0 0,-1 0 1 0 0,0 0-1 0 0,-1 1 0 0 0,4 4 1 0 0,3 6-104 0 0,0 1 0 0 0,-1 1 0 0 0,0-1 0 0 0,5 20 1 0 0,-1-4 70 0 0,3 6-22 0 0,-11-25 153 0 0,1 0 1 0 0,0-1 0 0 0,1 1-1 0 0,0-1 1 0 0,1 0 0 0 0,0 0-1 0 0,0-1 1 0 0,12 13-1 0 0,-16-20-43 0 0,0-1 0 0 0,0 0 0 0 0,1 1 1 0 0,-1-1-1 0 0,1 0 0 0 0,-1 0 0 0 0,1-1 0 0 0,-1 1 0 0 0,1 0 0 0 0,-1-1 0 0 0,1 0 0 0 0,0 1 0 0 0,-1-1 0 0 0,1 0 0 0 0,-1 0 0 0 0,1-1 0 0 0,0 1 0 0 0,-1-1 0 0 0,1 1 0 0 0,-1-1 0 0 0,1 0 0 0 0,-1 0 0 0 0,1 0 0 0 0,-1 0 1 0 0,1 0-1 0 0,3-3 0 0 0,2-1 4 0 0,0 0 0 0 0,0 0 0 0 0,-1-1 0 0 0,0 0 1 0 0,0-1-1 0 0,8-9 0 0 0,10-17 419 0 0,-1-2 0 0 0,-2-1 0 0 0,-1 0-1 0 0,-2-2 1 0 0,21-55 0 0 0,-40 91-360 0 0,-1 4-53 0 0,-1 1 0 0 0,1 0 0 0 0,0 0 0 0 0,0 0-1 0 0,0 0 1 0 0,0 0 0 0 0,0 5 0 0 0,0 7-243 0 0,1 0 0 0 0,0 0-1 0 0,2 0 1 0 0,-1-1 0 0 0,2 1 0 0 0,0 0 0 0 0,1-1-1 0 0,0 0 1 0 0,9 20 0 0 0,-8-24-299 0 0,0 0 0 0 0,1-1 0 0 0,0 0-1 0 0,0 0 1 0 0,14 15 0 0 0,-14-19-240 0 0,0 1 0 0 0,1-1 0 0 0,-1 0 0 0 0,1 0 0 0 0,0-1-1 0 0,0 0 1 0 0,1 0 0 0 0,10 3 0 0 0,-1-1-2939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56.1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141 83 1748 0 0,'-16'-14'2500'0'0,"4"0"-795"0"0,1 3-389 0 0,-3 1-436 0 0,3 1-332 0 0,-3 2-244 0 0,0 0-252 0 0,1 2-176 0 0,-1 2-232 0 0,-7 1-1568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56.6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1556 0 0,'12'31'9302'0'0,"-2"9"-9285"0"0,-2 1 0 0 0,-2 0-1 0 0,1 60 1 0 0,3 99 862 0 0,-10-199-805 0 0,0 0 0 0 0,0-1 1 0 0,0 1-1 0 0,0 0 0 0 0,0 0 0 0 0,0 0 1 0 0,0-1-1 0 0,0 1 0 0 0,0 0 0 0 0,0 0 1 0 0,1 0-1 0 0,-1-1 0 0 0,0 1 1 0 0,1 0-1 0 0,-1 0 0 0 0,1-1 0 0 0,-1 1 1 0 0,0 0-1 0 0,1-1 0 0 0,0 1 0 0 0,-1-1 1 0 0,1 1-1 0 0,-1 0 0 0 0,2 0 1 0 0,-1-1-40 0 0,0 0 1 0 0,-1-1 0 0 0,1 1-1 0 0,0 0 1 0 0,0 0 0 0 0,0 0-1 0 0,-1-1 1 0 0,1 1 0 0 0,0 0-1 0 0,0-1 1 0 0,-1 1 0 0 0,1-1-1 0 0,0 1 1 0 0,-1-1 0 0 0,1 1-1 0 0,0-1 1 0 0,-1 0 0 0 0,1 1-1 0 0,0-2 1 0 0,34-49 83 0 0,-25 35 239 0 0,12-17 283 0 0,2 2 0 0 0,1 1 0 0 0,1 0 0 0 0,1 2 0 0 0,2 1 0 0 0,39-28 0 0 0,-66 53-659 0 0,0 1 0 0 0,0 0 0 0 0,0-1 0 0 0,0 1 0 0 0,1 0 0 0 0,-1 0 0 0 0,0 0 0 0 0,1 0 0 0 0,-1 0 0 0 0,0 1 0 0 0,1-1 0 0 0,-1 1 0 0 0,1 0-1 0 0,-1-1 1 0 0,1 1 0 0 0,-1 0 0 0 0,1 0 0 0 0,-1 1 0 0 0,1-1 0 0 0,-1 0 0 0 0,1 1 0 0 0,-1 0 0 0 0,0-1 0 0 0,1 1 0 0 0,-1 0 0 0 0,0 0 0 0 0,1 1-1 0 0,3 1 1 0 0,-2 2-71 0 0,1-1 0 0 0,-1 1 0 0 0,0 0 0 0 0,0 0-1 0 0,0 0 1 0 0,0 1 0 0 0,-1-1 0 0 0,0 1-1 0 0,0 0 1 0 0,2 8 0 0 0,19 57-593 0 0,-12-33 457 0 0,19 41 0 0 0,-27-70 216 0 0,1 1 0 0 0,0-1 0 0 0,0 0 0 0 0,1-1 0 0 0,1 1 0 0 0,-1-1 0 0 0,1 0 0 0 0,1-1 0 0 0,9 8 1 0 0,-14-13-26 0 0,0 1 0 0 0,1-1 1 0 0,-1-1-1 0 0,1 1 0 0 0,0 0 1 0 0,-1-1-1 0 0,1 0 1 0 0,0 0-1 0 0,0 0 0 0 0,0 0 1 0 0,0 0-1 0 0,0-1 1 0 0,7 0-1 0 0,-3-1-14 0 0,0 1-1 0 0,0-2 1 0 0,0 1 0 0 0,-1-1-1 0 0,1-1 1 0 0,10-4 0 0 0,4-4 135 0 0,0 0 0 0 0,-2-2 0 0 0,30-22 0 0 0,-33 21 447 0 0,-1 0 1 0 0,0-1 0 0 0,19-25-1 0 0,-26 29-124 0 0,-1 1 0 0 0,-1-1 1 0 0,0-1-1 0 0,0 1 0 0 0,-2-1 0 0 0,10-24 0 0 0,-14 33-377 0 0,-1 1-1 0 0,1 0 1 0 0,0-1 0 0 0,-1 1 0 0 0,0 0-1 0 0,1-1 1 0 0,-1 1 0 0 0,0-1 0 0 0,0 1-1 0 0,0-1 1 0 0,-1 1 0 0 0,1 0 0 0 0,-1-1-1 0 0,1 1 1 0 0,-1 0 0 0 0,0-1 0 0 0,0 1-1 0 0,1 0 1 0 0,-2 0 0 0 0,1-1 0 0 0,-2-1-1 0 0,1 2-27 0 0,0 0-1 0 0,0 0 1 0 0,0 1 0 0 0,-1-1-1 0 0,1 1 1 0 0,-1-1-1 0 0,1 1 1 0 0,-1 0 0 0 0,1 0-1 0 0,-1 0 1 0 0,0 0-1 0 0,0 1 1 0 0,1-1 0 0 0,-1 1-1 0 0,-4-1 1 0 0,-4 1-52 0 0,1 0 0 0 0,0 1-1 0 0,-1 0 1 0 0,1 0 0 0 0,0 1 0 0 0,-1 1 0 0 0,1-1 0 0 0,0 2 0 0 0,-9 4 0 0 0,10-4 20 0 0,1 1 0 0 0,0-1 0 0 0,1 2 0 0 0,-1-1 0 0 0,1 1 0 0 0,0 0 0 0 0,0 1 0 0 0,1 0 0 0 0,0 0 0 0 0,0 0 0 0 0,0 1 0 0 0,1-1 1 0 0,0 1-1 0 0,1 1 0 0 0,0-1 0 0 0,0 1 0 0 0,1-1 0 0 0,0 1 0 0 0,-2 11 0 0 0,3-9-22 0 0,0 0-1 0 0,1 0 1 0 0,1 0-1 0 0,0 0 1 0 0,0 0-1 0 0,1-1 1 0 0,1 1-1 0 0,0 0 1 0 0,0 0-1 0 0,1-1 1 0 0,0 1-1 0 0,1-1 1 0 0,0 0-1 0 0,1 0 1 0 0,0 0-1 0 0,8 11 1 0 0,-3-8-273 0 0,0 0 1 0 0,0 0 0 0 0,2-1-1 0 0,0 0 1 0 0,0-1 0 0 0,1 0 0 0 0,0-1-1 0 0,1-1 1 0 0,0 0 0 0 0,24 11-1 0 0,-25-14-815 0 0,1-1 0 0 0,0-1 0 0 0,0 0 0 0 0,0 0 0 0 0,0-2 0 0 0,0 0 0 0 0,25 1 0 0 0,-8-4-3931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57.0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259 62 1884 0 0,'-28'-48'11175'0'0,"23"44"-10554"0"0,2 3-414 0 0,0-1 0 0 0,0 1 0 0 0,0 0 0 0 0,0 0 0 0 0,0 0 0 0 0,-1 0 0 0 0,1 0 0 0 0,0 1 0 0 0,-1 0 0 0 0,1 0 0 0 0,0 0 0 0 0,-1 0 0 0 0,1 0 0 0 0,-6 2 0 0 0,5-2-250 0 0,-1 1 0 0 0,1 1-1 0 0,0-1 1 0 0,0 1 0 0 0,0-1-1 0 0,0 1 1 0 0,1 0 0 0 0,-1 1 0 0 0,0-1-1 0 0,1 1 1 0 0,0-1 0 0 0,-1 1-1 0 0,1 0 1 0 0,0 0 0 0 0,0 1-1 0 0,1-1 1 0 0,-1 0 0 0 0,1 1-1 0 0,0 0 1 0 0,-1 0 0 0 0,2-1 0 0 0,-1 1-1 0 0,0 0 1 0 0,1 1 0 0 0,0-1-1 0 0,-1 4 1 0 0,1 1-24 0 0,1 1 0 0 0,1-1 0 0 0,0 0 0 0 0,0 1 0 0 0,0-1 0 0 0,1 0 0 0 0,1 0 1 0 0,0 0-1 0 0,0 0 0 0 0,0-1 0 0 0,8 13 0 0 0,7 10-41 0 0,35 47-1 0 0,-38-57 48 0 0,154 201 360 0 0,-165-217-217 0 0,-1-1-1 0 0,0 2 1 0 0,0-1-1 0 0,0 0 1 0 0,-1 0-1 0 0,1 1 1 0 0,-2 0-1 0 0,1-1 1 0 0,0 1-1 0 0,-1 0 1 0 0,1 7-1 0 0,-2-10-50 0 0,0-1-1 0 0,-1 1 1 0 0,1 0-1 0 0,-1-1 1 0 0,1 1-1 0 0,-1 0 0 0 0,0-1 1 0 0,0 1-1 0 0,0-1 1 0 0,0 1-1 0 0,-1-1 1 0 0,1 0-1 0 0,0 1 0 0 0,-1-1 1 0 0,0 0-1 0 0,0 0 1 0 0,1 0-1 0 0,-1 0 1 0 0,0 0-1 0 0,-1-1 1 0 0,1 1-1 0 0,0-1 0 0 0,0 1 1 0 0,-1-1-1 0 0,1 0 1 0 0,-5 2-1 0 0,-10 4-71 0 0,0-1-1 0 0,-1-1 0 0 0,0-1 1 0 0,0 0-1 0 0,-19 1 0 0 0,-95 1-3392 0 0,109-5 2140 0 0,-17-1-2499 0 0,0 0-1666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40.7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719 196 1248 0 0,'0'0'6014'0'0,"20"-25"-3102"0"0,-18 21-2677 0 0,-1-1 1 0 0,1 0-1 0 0,-1 0 0 0 0,-1 0 0 0 0,1 0 0 0 0,-1 0 0 0 0,1 0 0 0 0,-2-1 1 0 0,1 1-1 0 0,0 0 0 0 0,-1 0 0 0 0,0 0 0 0 0,-2-6 0 0 0,1 8-171 0 0,1-1 0 0 0,-1 0 0 0 0,-1 1 0 0 0,1-1 0 0 0,0 1-1 0 0,-1 0 1 0 0,1 0 0 0 0,-1 0 0 0 0,0 0 0 0 0,0 0 0 0 0,0 0-1 0 0,-1 1 1 0 0,1 0 0 0 0,-1 0 0 0 0,1 0 0 0 0,-1 0 0 0 0,-4-2-1 0 0,-17-5 85 0 0,0 1-1 0 0,0 1 0 0 0,-1 1 0 0 0,0 1 1 0 0,0 2-1 0 0,0 0 0 0 0,-35 2 1 0 0,25 2 15 0 0,0 2 0 0 0,1 1 1 0 0,0 2-1 0 0,-65 19 1 0 0,84-19-116 0 0,1-1 0 0 0,0 2 0 0 0,0 0 0 0 0,0 1-1 0 0,1 0 1 0 0,0 1 0 0 0,1 1 0 0 0,0 0 0 0 0,-15 17 0 0 0,23-23-45 0 0,1 1-1 0 0,-1 0 1 0 0,1 1-1 0 0,1-1 1 0 0,-1 1-1 0 0,1 0 1 0 0,0 0-1 0 0,0 0 1 0 0,1 0-1 0 0,0 0 1 0 0,0 0-1 0 0,0 1 1 0 0,1-1-1 0 0,0 1 1 0 0,0 0-1 0 0,1-1 0 0 0,0 1 1 0 0,0-1-1 0 0,0 1 1 0 0,1 0-1 0 0,0-1 1 0 0,0 1-1 0 0,1-1 1 0 0,0 0-1 0 0,4 12 1 0 0,4 3-151 0 0,1-1 0 0 0,1 0 0 0 0,1-1 0 0 0,0-1-1 0 0,1 0 1 0 0,1 0 0 0 0,18 15 0 0 0,129 102-1101 0 0,-128-109 1016 0 0,18 13-76 0 0,140 118-474 0 0,-167-133 730 0 0,0 1-1 0 0,-2 1 0 0 0,0 1 1 0 0,36 59-1 0 0,-54-77 118 0 0,0 1 1 0 0,-1 0 0 0 0,0 0-1 0 0,0 0 1 0 0,-1 1-1 0 0,-1-1 1 0 0,0 1 0 0 0,0 0-1 0 0,-1 0 1 0 0,0-1-1 0 0,-1 1 1 0 0,0 0 0 0 0,-3 19-1 0 0,0-16 111 0 0,-1 1 0 0 0,0 0 1 0 0,-1-1-1 0 0,0 0 0 0 0,-1 0 0 0 0,-1 0 0 0 0,0-1 0 0 0,-1 0 0 0 0,-12 15 1 0 0,9-13 76 0 0,-1-1 0 0 0,-1-1 0 0 0,0 0 0 0 0,-1 0 1 0 0,0-1-1 0 0,-1-1 0 0 0,0 0 0 0 0,0-1 0 0 0,-2-1 1 0 0,1-1-1 0 0,-1 0 0 0 0,0-1 0 0 0,0-1 1 0 0,-1 0-1 0 0,0-1 0 0 0,-30 3 0 0 0,32-7-203 0 0,0-1 0 0 0,0-1 0 0 0,0 0 0 0 0,0-1 0 0 0,0-1 0 0 0,0-1 0 0 0,1 0 0 0 0,0-1 0 0 0,-1 0 0 0 0,2-2 0 0 0,-27-14 0 0 0,31 15-526 0 0,1 0 0 0 0,0-1 1 0 0,0 0-1 0 0,1-1 1 0 0,0 0-1 0 0,0-1 0 0 0,-10-14 1 0 0,13 16-404 0 0,0-1 0 0 0,1 0 1 0 0,0-1-1 0 0,0 1 0 0 0,1-1 0 0 0,0 0 1 0 0,0 1-1 0 0,1-1 0 0 0,1 0 0 0 0,-2-11 1 0 0,3-6-3886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32.4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729 103 488 0 0,'0'0'6258'0'0,"15"-33"-3084"0"0,-15 31-2920 0 0,-21-20 215 0 0,15 20-349 0 0,-1-1-1 0 0,0 1 1 0 0,0 1 0 0 0,0-1 0 0 0,0 1-1 0 0,-1 0 1 0 0,-12 1 0 0 0,-5-2 653 0 0,22 1-527 0 0,-1 1-133 0 0,-19-1 114 0 0,-1 2 0 0 0,1 0-1 0 0,-1 1 1 0 0,1 2 0 0 0,-1 0-1 0 0,1 1 1 0 0,0 2 0 0 0,1 0 0 0 0,0 1-1 0 0,0 2 1 0 0,1 0 0 0 0,0 1-1 0 0,1 1 1 0 0,0 1 0 0 0,0 1 0 0 0,2 0-1 0 0,0 2 1 0 0,1 0 0 0 0,0 1-1 0 0,1 0 1 0 0,1 2 0 0 0,1-1 0 0 0,-15 27-1 0 0,10-10-115 0 0,1 1 0 0 0,2 1 0 0 0,2 0 0 0 0,1 2 0 0 0,2-1-1 0 0,1 1 1 0 0,2 1 0 0 0,2-1 0 0 0,2 1 0 0 0,2 0 0 0 0,1 1 0 0 0,2-1-1 0 0,1 0 1 0 0,3 0 0 0 0,1 0 0 0 0,2-1 0 0 0,1 0 0 0 0,3 0 0 0 0,1-1-1 0 0,1-1 1 0 0,25 45 0 0 0,-21-48-65 0 0,2-1-1 0 0,1 0 1 0 0,1-1-1 0 0,2-2 1 0 0,39 40-1 0 0,-49-57-48 0 0,0-1 0 0 0,0 0-1 0 0,2-1 1 0 0,-1-1 0 0 0,1 0-1 0 0,1-1 1 0 0,0-1 0 0 0,0-1-1 0 0,0 0 1 0 0,1-1 0 0 0,0-1 0 0 0,0 0-1 0 0,26 2 1 0 0,-24-6-106 0 0,0 0-1 0 0,0-1 1 0 0,0 0 0 0 0,0-2 0 0 0,-1-1 0 0 0,1 0-1 0 0,0-1 1 0 0,-1-1 0 0 0,0-1 0 0 0,34-16 0 0 0,-37 14-11 0 0,0-1 0 0 0,-1-1 0 0 0,-1 0 0 0 0,0-1-1 0 0,0-1 1 0 0,-1 0 0 0 0,0-1 0 0 0,-1 0 0 0 0,-1-1 0 0 0,0 0 0 0 0,-1-1 0 0 0,11-21 0 0 0,-1-4-105 0 0,-2-1 0 0 0,-2 0 0 0 0,-1-1 0 0 0,-3-1 0 0 0,11-63 0 0 0,-14 45 397 0 0,-3-1-1 0 0,-3 0 1 0 0,-6-84 0 0 0,-7 26 793 0 0,-43-196-1 0 0,49 299-936 0 0,0 1 0 0 0,-2 0 0 0 0,0 0 0 0 0,0 1-1 0 0,-14-24 1 0 0,16 32-34 0 0,-1 1-1 0 0,1 0 1 0 0,-1 0 0 0 0,0 1-1 0 0,0 0 1 0 0,0-1 0 0 0,-1 2-1 0 0,0-1 1 0 0,0 1 0 0 0,0 0-1 0 0,0 0 1 0 0,-1 0 0 0 0,0 1-1 0 0,0 0 1 0 0,-8-2 0 0 0,-48-13-660 0 0,-1 4 1 0 0,-71-8-1 0 0,131 22 293 0 0,0 0 0 0 0,0 0 0 0 0,0 1 0 0 0,0-1 0 0 0,0 1 0 0 0,0 0 0 0 0,0 0 0 0 0,0 0 0 0 0,0 0 0 0 0,-5 3 0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41.1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42 243 2084 0 0,'-15'-80'7447'0'0,"-10"-71"680"0"0,24 140-7104 0 0,1 17-448 0 0,3 37-273 0 0,3 24-137 0 0,6 157 109 0 0,30 301 58 0 0,-36-477-298 0 0,25 144 237 0 0,-26-170-238 0 0,1 0 1 0 0,1 0 0 0 0,1 0-1 0 0,1-1 1 0 0,1 0-1 0 0,16 24 1 0 0,-22-40-271 0 0,0 0 1 0 0,0 0 0 0 0,0-1-1 0 0,0 1 1 0 0,1-1 0 0 0,0 0-1 0 0,0 0 1 0 0,0-1 0 0 0,0 0-1 0 0,0 0 1 0 0,1 0 0 0 0,0 0-1 0 0,-1-1 1 0 0,1 0 0 0 0,0 0-1 0 0,11 2 1 0 0,-8-3-961 0 0,0 0-1 0 0,1-1 1 0 0,-1 1-1 0 0,0-2 1 0 0,0 1 0 0 0,15-4-1 0 0,7-4-4867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42.2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314 346 1768 0 0,'-9'-10'4575'0'0,"-3"-9"-1941"0"0,7 6-1445 0 0,-8-23 3914 0 0,1 28-4023 0 0,6 7-958 0 0,0 1-1 0 0,0-1 1 0 0,0 1-1 0 0,1 0 1 0 0,-1 0 0 0 0,0 1-1 0 0,0 0 1 0 0,1 0 0 0 0,-1 0-1 0 0,0 1 1 0 0,1-1 0 0 0,-7 4-1 0 0,2 0-9 0 0,1 0-1 0 0,0 1 1 0 0,0-1-1 0 0,1 2 1 0 0,-1-1-1 0 0,-9 11 0 0 0,5-2-32 0 0,0-1-1 0 0,1 2 1 0 0,1-1-1 0 0,0 2 1 0 0,1 0-1 0 0,1 0 1 0 0,-8 21-1 0 0,14-31-127 0 0,0 1-1 0 0,1-1 1 0 0,0 1-1 0 0,1-1 1 0 0,0 1-1 0 0,0 0 1 0 0,1 0-1 0 0,-1-1 0 0 0,2 1 1 0 0,-1 0-1 0 0,1-1 1 0 0,0 1-1 0 0,1 0 1 0 0,0-1-1 0 0,0 1 0 0 0,0-1 1 0 0,1 0-1 0 0,0 0 1 0 0,1 0-1 0 0,0 0 1 0 0,0 0-1 0 0,0-1 1 0 0,1 0-1 0 0,0 0 0 0 0,0 0 1 0 0,0 0-1 0 0,1-1 1 0 0,0 0-1 0 0,0 0 1 0 0,0 0-1 0 0,0-1 0 0 0,12 5 1 0 0,-4-1-288 0 0,0-1 1 0 0,0-1-1 0 0,1-1 1 0 0,0 0-1 0 0,0-1 1 0 0,1 0-1 0 0,-1-1 1 0 0,1-1-1 0 0,27 0 1 0 0,-37-2 346 0 0,0 0 1 0 0,-1 0-1 0 0,1-1 1 0 0,-1 0-1 0 0,0 0 1 0 0,1 0-1 0 0,-1-1 1 0 0,0 0-1 0 0,1 0 1 0 0,-1 0-1 0 0,0-1 1 0 0,-1 1-1 0 0,1-1 1 0 0,0 0-1 0 0,-1-1 1 0 0,1 1-1 0 0,-1-1 1 0 0,0 0-1 0 0,0 0 1 0 0,-1 0-1 0 0,1 0 1 0 0,-1-1-1 0 0,0 0 1 0 0,0 1-1 0 0,-1-1 1 0 0,1 0-1 0 0,-1 0 1 0 0,0-1-1 0 0,0 1 1 0 0,1-9-1 0 0,-1 0 251 0 0,0 0-1 0 0,-1-1 1 0 0,0 1-1 0 0,-1-1 1 0 0,-1 0-1 0 0,-1 1 1 0 0,0-1-1 0 0,-5-20 1 0 0,-7-12 1193 0 0,-21-52-1 0 0,33 96-1399 0 0,-1-4-9 0 0,0 0 0 0 0,1 0 0 0 0,0 0 0 0 0,0 0 0 0 0,1 0 1 0 0,-2-12-1 0 0,3 17-98 0 0,1-1 0 0 0,-1 1 1 0 0,0-1-1 0 0,1 1 0 0 0,0-1 0 0 0,-1 1 1 0 0,1-1-1 0 0,0 1 0 0 0,1 0 1 0 0,-1 0-1 0 0,0-1 0 0 0,0 1 1 0 0,1 0-1 0 0,0 0 0 0 0,-1 0 0 0 0,1 0 1 0 0,0 1-1 0 0,0-1 0 0 0,0 0 1 0 0,0 1-1 0 0,0-1 0 0 0,0 1 0 0 0,3-1 1 0 0,18-11-207 0 0,1 1-1 0 0,1 1 1 0 0,0 2 0 0 0,0 0 0 0 0,47-8 0 0 0,-69 16 312 0 0,0 1 0 0 0,0 0 0 0 0,1 0 0 0 0,-1 0 1 0 0,0 1-1 0 0,0-1 0 0 0,0 1 0 0 0,0 0 0 0 0,0-1 0 0 0,0 2 0 0 0,0-1 1 0 0,0 0-1 0 0,0 0 0 0 0,0 1 0 0 0,-1 0 0 0 0,1-1 0 0 0,0 1 0 0 0,-1 0 1 0 0,0 0-1 0 0,1 1 0 0 0,-1-1 0 0 0,0 0 0 0 0,0 1 0 0 0,0-1 0 0 0,0 1 1 0 0,-1 0-1 0 0,1-1 0 0 0,-1 1 0 0 0,2 5 0 0 0,4 8 118 0 0,-1 1-1 0 0,0-1 0 0 0,5 33 1 0 0,-10-44-145 0 0,38 194 499 0 0,33 142-127 0 0,7 61-211 0 0,-78-393-178 0 0,10 51 242 0 0,-11-58-277 0 0,-7-32-49 0 0,-12-62-137 0 0,-12-153 1 0 0,20 138 195 0 0,-1 2 5 0 0,-41-462 988 0 0,51 544-939 0 0,-1-45-49 0 0,3 62-5 0 0,1 0-1 0 0,0 0 1 0 0,-1 0-1 0 0,2 0 1 0 0,-1 0-1 0 0,1 0 1 0 0,0 1-1 0 0,4-9 1 0 0,-5 12 0 0 0,0 0 0 0 0,1 1-1 0 0,-1-1 1 0 0,0 0 0 0 0,1 1 0 0 0,0-1 0 0 0,-1 1-1 0 0,1 0 1 0 0,0-1 0 0 0,0 1 0 0 0,0 0 0 0 0,0 0-1 0 0,0 0 1 0 0,0 0 0 0 0,0 1 0 0 0,0-1 0 0 0,0 0-1 0 0,1 1 1 0 0,-1 0 0 0 0,0-1 0 0 0,0 1 0 0 0,0 0 0 0 0,1 0-1 0 0,-1 0 1 0 0,0 1 0 0 0,0-1 0 0 0,0 0 0 0 0,1 1-1 0 0,-1-1 1 0 0,0 1 0 0 0,0 0 0 0 0,0 0 0 0 0,3 1-1 0 0,8 4-163 0 0,1 1 0 0 0,-2 0 0 0 0,22 15 0 0 0,-31-19 140 0 0,26 17-170 0 0,-1 1 1 0 0,-1 2-1 0 0,-1 1 1 0 0,-1 1-1 0 0,-1 0 1 0 0,-1 2 0 0 0,-1 1-1 0 0,-2 1 1 0 0,21 40-1 0 0,-38-64 212 0 0,-1 0 1 0 0,0-1-1 0 0,0 1 0 0 0,-1 0 0 0 0,1 0 0 0 0,-1 1 0 0 0,0-1 0 0 0,-1 0 1 0 0,1 0-1 0 0,-1 1 0 0 0,0-1 0 0 0,0 0 0 0 0,-1 0 0 0 0,0 1 0 0 0,1-1 1 0 0,-2 0-1 0 0,1 0 0 0 0,-1 0 0 0 0,-4 9 0 0 0,3-7-49 0 0,-1-1 0 0 0,-1-1 0 0 0,1 1-1 0 0,-1-1 1 0 0,0 1 0 0 0,0-1 0 0 0,0-1-1 0 0,-1 1 1 0 0,1-1 0 0 0,-1 0 0 0 0,0 0 0 0 0,-1-1-1 0 0,1 1 1 0 0,-9 2 0 0 0,-62 20-2839 0 0,24-12-4102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42.6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49 412 1800 0 0,'22'-10'7083'0'0,"109"-59"-4703"0"0,35-21-3597 0 0,-158 85 1547 0 0,-1-1 0 0 0,0 1 0 0 0,0-1 0 0 0,-1 0 0 0 0,1-1 0 0 0,-2 0 0 0 0,1 0 0 0 0,-1 0 0 0 0,0-1 0 0 0,0 1 0 0 0,-1-1 0 0 0,6-14 0 0 0,-8 18-164 0 0,-1 0 1 0 0,0 0 0 0 0,0 0-1 0 0,-1 0 1 0 0,1 0-1 0 0,-1 0 1 0 0,0 0 0 0 0,0 0-1 0 0,0 0 1 0 0,-1 0 0 0 0,1 0-1 0 0,-1 0 1 0 0,0 0-1 0 0,0 1 1 0 0,0-1 0 0 0,-1 0-1 0 0,1 0 1 0 0,-1 1 0 0 0,0-1-1 0 0,0 1 1 0 0,0-1-1 0 0,-1 1 1 0 0,1 0 0 0 0,-1 0-1 0 0,0 0 1 0 0,0 0 0 0 0,0 0-1 0 0,0 1 1 0 0,-7-5-1 0 0,4 3-125 0 0,0 0 0 0 0,-1 1-1 0 0,0-1 1 0 0,0 2-1 0 0,0-1 1 0 0,0 1-1 0 0,0 0 1 0 0,0 0-1 0 0,-1 1 1 0 0,1-1-1 0 0,-15 1 1 0 0,10 2-17 0 0,0 0 0 0 0,1 0 0 0 0,-1 1 0 0 0,0 1 0 0 0,1 0 0 0 0,-1 0 0 0 0,-11 6 1 0 0,8-2-10 0 0,-1 0 0 0 0,2 1 0 0 0,-1 1 0 0 0,1 1 0 0 0,1 0 0 0 0,-1 0 0 0 0,2 1 0 0 0,0 1 1 0 0,0 0-1 0 0,-16 23 0 0 0,23-27-6 0 0,-1 0 0 0 0,2 1 1 0 0,-1 0-1 0 0,1 0 0 0 0,1 1 0 0 0,-1-1 1 0 0,2 1-1 0 0,-1-1 0 0 0,1 1 0 0 0,1 0 1 0 0,0 0-1 0 0,0 0 0 0 0,1 0 0 0 0,1 14 1 0 0,1-10-2 0 0,1 0 0 0 0,1-1 0 0 0,0 1 0 0 0,0 0-1 0 0,1-1 1 0 0,1 0 0 0 0,0 0 0 0 0,1-1 0 0 0,11 16 0 0 0,-2-7-197 0 0,1-1 0 0 0,0 0-1 0 0,2-1 1 0 0,0-1 0 0 0,1-1-1 0 0,1 0 1 0 0,0-2 0 0 0,1 0-1 0 0,1-2 1 0 0,37 17 0 0 0,-43-24-465 0 0,-1 0 1 0 0,1-1 0 0 0,0-1 0 0 0,0-1-1 0 0,32 2 1 0 0,-35-4-803 0 0,0-2-1 0 0,0 1 1 0 0,-1-2-1 0 0,22-4 1 0 0,-11-1-3254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43.1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313 8 300 0 0,'-14'-6'10338'0'0,"12"6"-10173"0"0,1-1 0 0 0,-1 1-1 0 0,1 0 1 0 0,-1-1-1 0 0,0 1 1 0 0,1 0 0 0 0,-1 0-1 0 0,1 0 1 0 0,-1 0-1 0 0,1 1 1 0 0,-1-1 0 0 0,1 0-1 0 0,-1 1 1 0 0,1-1 0 0 0,-1 1-1 0 0,1-1 1 0 0,-1 1-1 0 0,1 0 1 0 0,-2 0 0 0 0,-1 2 112 0 0,-1 0 0 0 0,1 0 0 0 0,1 1 0 0 0,-1-1 1 0 0,-6 9-1 0 0,-2 4 214 0 0,0 1 1 0 0,-10 20-1 0 0,21-36-425 0 0,-29 57 222 0 0,1 1-1 0 0,4 2 0 0 0,2 0 1 0 0,3 1-1 0 0,2 1 0 0 0,3 1 1 0 0,3 0-1 0 0,-5 98 0 0 0,17-121-241 0 0,1 0 0 0 0,2-1 0 0 0,2 1 0 0 0,2-1 0 0 0,1 0 0 0 0,3 0-1 0 0,1-1 1 0 0,28 64 0 0 0,-26-75-376 0 0,1-1 0 0 0,2 0-1 0 0,0-1 1 0 0,41 46 0 0 0,-40-54-472 0 0,1 0 0 0 0,1 0 0 0 0,0-2 0 0 0,2-1 0 0 0,-1 0 0 0 0,34 15 1 0 0,-43-24-1051 0 0,1-1 0 0 0,22 7 0 0 0,-7-7-3057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43.5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103 184 880 0 0,'-25'-19'5379'0'0,"13"11"-3059"0"0,1-1 1 0 0,0 0-1 0 0,0-1 1 0 0,-18-22-1 0 0,28 31-2280 0 0,1 1 0 0 0,-1-1 0 0 0,1 0 0 0 0,0 0 0 0 0,0 1 0 0 0,-1-1 0 0 0,1 0 0 0 0,0 0 0 0 0,0 1 0 0 0,0-1 0 0 0,0 0 0 0 0,0 0 0 0 0,0 0 0 0 0,0 1 0 0 0,0-1 0 0 0,0 0 0 0 0,0 0 0 0 0,0 0 0 0 0,1 1 0 0 0,-1-1 0 0 0,0 0 0 0 0,1 0 0 0 0,-1 1 0 0 0,0-1 0 0 0,1 0 0 0 0,-1 1 0 0 0,1-1 0 0 0,-1 0 0 0 0,1 1 0 0 0,0-2 0 0 0,19-13 60 0 0,0 6-951 0 0,0 1 1 0 0,1 1-1 0 0,0 1 0 0 0,0 0 0 0 0,29-3 1 0 0,54-2-7205 0 0,-82 10 4417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43.8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72 2472 0 0,'4'-39'12374'0'0,"-3"38"-12044"0"0,5-27 3740 0 0,0 24-2989 0 0,5 17-977 0 0,58 145 211 0 0,8 12-206 0 0,8-14 681 0 0,-85-156-762 0 0,0 1 0 0 0,1 0 0 0 0,-1-1 0 0 0,0 1 0 0 0,1-1 0 0 0,-1 1 0 0 0,1 0 0 0 0,-1-1 0 0 0,1 1 0 0 0,-1-1 0 0 0,1 1 0 0 0,-1-1 0 0 0,1 1 0 0 0,-1-1-1 0 0,1 0 1 0 0,-1 1 0 0 0,1-1 0 0 0,0 0 0 0 0,-1 1 0 0 0,1-1 0 0 0,0 0 0 0 0,-1 0 0 0 0,1 0 0 0 0,0 1 0 0 0,-1-1 0 0 0,1 0 0 0 0,0 0 0 0 0,0 0 0 0 0,0 0 0 0 0,1-1-4 0 0,-1 1 0 0 0,0-1 0 0 0,1 0 1 0 0,-1 1-1 0 0,0-1 0 0 0,0 0 0 0 0,1 0 1 0 0,-1 0-1 0 0,0 0 0 0 0,0 0 0 0 0,0 0 1 0 0,2-3-1 0 0,19-35 180 0 0,49-154-980 0 0,-46 119-2282 0 0,35-74-1 0 0,-46 124 379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44.2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18 262 1892 0 0,'2'3'670'0'0,"1"1"-1"0"0,-1-1 1 0 0,1 1-1 0 0,0-1 1 0 0,0 0-1 0 0,0 0 1 0 0,0 0-1 0 0,0 0 1 0 0,1 0-1 0 0,-1-1 1 0 0,1 0-1 0 0,0 0 1 0 0,0 0 0 0 0,-1 0-1 0 0,1 0 1 0 0,1-1-1 0 0,5 2 1 0 0,-2-2-387 0 0,0 0 0 0 0,0-1 0 0 0,0 0 0 0 0,0-1 0 0 0,0 0 0 0 0,0 0 0 0 0,0 0 0 0 0,11-5 0 0 0,6 0-207 0 0,-1-1 0 0 0,-1-2 0 0 0,0 0 0 0 0,0-1 0 0 0,-1-2-1 0 0,0 0 1 0 0,-1-1 0 0 0,0-1 0 0 0,21-20 0 0 0,-39 32 89 0 0,0-1 0 0 0,0 0 0 0 0,-1 0 0 0 0,1 0 0 0 0,-1-1 0 0 0,0 1 0 0 0,1-1 0 0 0,-2 1 0 0 0,1-1 0 0 0,0 0 0 0 0,-1 1 0 0 0,0-1 0 0 0,1 0 0 0 0,-2 0 0 0 0,1 0 0 0 0,0 0 0 0 0,-1 0 0 0 0,0 0 0 0 0,0 0 0 0 0,0 0 0 0 0,0 0 0 0 0,-1 0 0 0 0,1 0-1 0 0,-1 0 1 0 0,0 0 0 0 0,0 0 0 0 0,-1 0 0 0 0,-2-7 0 0 0,1 7-127 0 0,0-1-1 0 0,0 1 1 0 0,0 0 0 0 0,-1 0-1 0 0,1 0 1 0 0,-1 0-1 0 0,0 1 1 0 0,0-1-1 0 0,-1 1 1 0 0,1 0 0 0 0,0 1-1 0 0,-1-1 1 0 0,0 1-1 0 0,0-1 1 0 0,1 1-1 0 0,-1 1 1 0 0,-1-1-1 0 0,1 1 1 0 0,0 0 0 0 0,0 0-1 0 0,-9 0 1 0 0,-1 1-36 0 0,0 1 0 0 0,0 1 1 0 0,0 0-1 0 0,0 1 0 0 0,1 0 0 0 0,-1 1 1 0 0,1 1-1 0 0,0 1 0 0 0,0 0 0 0 0,0 0 1 0 0,1 2-1 0 0,-16 10 0 0 0,18-11-12 0 0,1 1 1 0 0,0 0-1 0 0,0 1 1 0 0,0 0-1 0 0,1 0 0 0 0,0 1 1 0 0,1 0-1 0 0,0 1 1 0 0,1 0-1 0 0,0 0 0 0 0,1 1 1 0 0,0-1-1 0 0,1 1 1 0 0,-5 17-1 0 0,8-20-74 0 0,1 0 1 0 0,0 0-1 0 0,1 0 0 0 0,0 0 1 0 0,1 0-1 0 0,0 1 0 0 0,0-1 1 0 0,1 0-1 0 0,0 0 0 0 0,0-1 0 0 0,1 1 1 0 0,0 0-1 0 0,1-1 0 0 0,0 0 1 0 0,0 0-1 0 0,1 0 0 0 0,0 0 1 0 0,10 10-1 0 0,-1 0-178 0 0,1-1-1 0 0,1 0 1 0 0,1-2 0 0 0,0 0-1 0 0,1-1 1 0 0,26 17 0 0 0,-28-23-205 0 0,1 1 0 0 0,-1-2 0 0 0,1 0 0 0 0,0-1 0 0 0,1-1 0 0 0,-1-1 1 0 0,1 0-1 0 0,33 2 0 0 0,-29-5-1429 0 0,1-1 0 0 0,-1-1-1 0 0,42-7 1 0 0,-27 0-3233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44.6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0 1420 0 0,'-10'6'6156'0'0,"9"-5"-6030"0"0,1 0 0 0 0,0-1 1 0 0,-1 1-1 0 0,1 0 0 0 0,0-1 0 0 0,-1 1 0 0 0,1 0 1 0 0,0-1-1 0 0,0 1 0 0 0,0 0 0 0 0,0-1 1 0 0,-1 2-1 0 0,4 27 1398 0 0,17 36-778 0 0,-15-52-456 0 0,25 63 311 0 0,74 138 1 0 0,61 57-294 0 0,-34-59-367 0 0,-108-173 77 0 0,-2 1 0 0 0,-2 1 0 0 0,-1 1 0 0 0,-3 1 0 0 0,13 53 0 0 0,-23-71 159 0 0,0-1 1 0 0,-2 2 0 0 0,-1-1-1 0 0,-1 0 1 0 0,-1 0 0 0 0,-2 0-1 0 0,0 1 1 0 0,-1-1-1 0 0,-2-1 1 0 0,-15 49 0 0 0,10-46-47 0 0,-2 0 1 0 0,-1 0 0 0 0,-1-1-1 0 0,-2-1 1 0 0,0 0 0 0 0,-1-1-1 0 0,-2-1 1 0 0,0-1 0 0 0,-2-1-1 0 0,0 0 1 0 0,-24 17 0 0 0,23-22-991 0 0,-1 0 0 0 0,-41 19 0 0 0,41-24-758 0 0,-1-1-1 0 0,0-2 0 0 0,-26 7 0 0 0,0-6-3801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45.4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49 52 0 0,'-67'-24'19169'0'0,"253"14"-18962"0"0,-73 6-582 0 0,-67 2 343 0 0,-43 2 29 0 0,1 0-1 0 0,32-1 0 0 0,-33 0 8 0 0,0 1-12 0 0,42-1 78 0 0,-43 1 14 0 0,6-6-202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46.8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1 238 136 0 0,'16'-47'7601'0'0,"3"1"-3803"0"0,13-35-224 0 0,-11 19-1611 0 0,-20 61-1818 0 0,1 29 278 0 0,-2 10-402 0 0,-1 10 227 0 0,2 0-1 0 0,13 87 0 0 0,-12-123-506 0 0,1 0 0 0 0,0 0 0 0 0,1-1 0 0 0,0 1 0 0 0,0-1 0 0 0,1 0 0 0 0,1-1 1 0 0,0 1-1 0 0,0-1 0 0 0,1 0 0 0 0,0 0 0 0 0,1-1 0 0 0,0 0 0 0 0,0 0 0 0 0,1-1 0 0 0,17 12 0 0 0,-20-17-733 0 0,-1 1-1 0 0,2-2 1 0 0,-1 1 0 0 0,0-1-1 0 0,12 4 1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32.8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665 65 1884 0 0,'0'-26'6557'0'0,"0"-12"-1068"0"0,-5 58-3863 0 0,-68 267 1166 0 0,-118 343-1719 0 0,-50-15-764 0 0,138-369-291 0 0,56-143-3658 0 0,42-95 2115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47.2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231 140 3148 0 0,'-31'-24'2929'0'0,"4"6"-677"0"0,2 1-524 0 0,2 0-524 0 0,-1 4-516 0 0,3 1-416 0 0,2 2-244 0 0,-1 1-212 0 0,5 2-220 0 0,1 0-248 0 0,3 2-96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47.5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1444 0 0,'0'0'1731'0'0,"26"25"2843"0"0,-18-17-4475 0 0,-1 1 0 0 0,1 0 0 0 0,-2 1 0 0 0,1 0 1 0 0,-1 0-1 0 0,-1 0 0 0 0,0 1 0 0 0,-1-1 0 0 0,0 1 1 0 0,0 0-1 0 0,3 17 0 0 0,0 8 134 0 0,-2 0 1 0 0,2 50 0 0 0,-6 11 1804 0 0,-1-53 2509 0 0,-5-100-2297 0 0,10 17-1927 0 0,3-1-1 0 0,1 1 1 0 0,2 0 0 0 0,2 1 0 0 0,1 0-1 0 0,2 1 1 0 0,2 1 0 0 0,1 0-1 0 0,27-37 1 0 0,-42 66-341 0 0,1 1-1 0 0,0-1 1 0 0,1 1 0 0 0,0 0 0 0 0,0 0-1 0 0,0 1 1 0 0,0 0 0 0 0,1 0-1 0 0,0 0 1 0 0,10-4 0 0 0,-14 8 7 0 0,1-1-1 0 0,-1 1 1 0 0,1 0 0 0 0,0 1 0 0 0,-1-1 0 0 0,1 1 0 0 0,0-1-1 0 0,0 1 1 0 0,-1 0 0 0 0,1 1 0 0 0,0-1 0 0 0,-1 1 0 0 0,1-1 0 0 0,0 1-1 0 0,-1 0 1 0 0,1 0 0 0 0,-1 1 0 0 0,1-1 0 0 0,-1 1 0 0 0,0 0-1 0 0,0-1 1 0 0,0 2 0 0 0,1-1 0 0 0,-2 0 0 0 0,4 3 0 0 0,8 8-40 0 0,-1 0 1 0 0,-1 1 0 0 0,0 0 0 0 0,17 27 0 0 0,35 73-265 0 0,-8-14-370 0 0,-44-81 175 0 0,1 0-1 0 0,2-1 0 0 0,-1 0 0 0 0,19 16 0 0 0,-23-25-363 0 0,0-1-1 0 0,1 1 0 0 0,13 6 0 0 0,-14-10-493 0 0,0 0-1 0 0,0 0 0 0 0,0-1 1 0 0,15 4-1 0 0,0-3-3291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48.0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72 996 0 0,'6'-20'5576'0'0,"-5"15"-5120"0"0,0 1-1 0 0,0-1 1 0 0,1 1-1 0 0,0 0 1 0 0,-1-1-1 0 0,1 1 1 0 0,1 0-1 0 0,-1 0 1 0 0,1 1-1 0 0,2-5 0 0 0,-3 7-251 0 0,2 2 47 0 0,-4-2-241 0 0,0 1 0 0 0,1 0-1 0 0,-1 0 1 0 0,1 0-1 0 0,-1 0 1 0 0,0 0-1 0 0,1 0 1 0 0,-1 0-1 0 0,1 0 1 0 0,-1 0-1 0 0,1 0 1 0 0,-1 0-1 0 0,0 1 1 0 0,1-1-1 0 0,-1 0 1 0 0,1 0-1 0 0,-1 0 1 0 0,0 0-1 0 0,1 1 1 0 0,-1-1-1 0 0,0 0 1 0 0,1 0-1 0 0,-1 1 1 0 0,0-1-1 0 0,1 0 1 0 0,-1 1-1 0 0,1 0 1 0 0,3 10 114 0 0,0 0 0 0 0,-1 1 1 0 0,0 0-1 0 0,-1 0 0 0 0,-1 0 1 0 0,1 15-1 0 0,-3 78 458 0 0,0-79-491 0 0,-5 95 492 0 0,1 223 1311 0 0,8-301-1661 0 0,2 0 1 0 0,1 0 0 0 0,3-1-1 0 0,1 1 1 0 0,29 75 0 0 0,-30-100-226 0 0,0 0 0 0 0,0-1 1 0 0,2 0-1 0 0,0-1 0 0 0,1 0 1 0 0,22 23-1 0 0,-25-30-423 0 0,0-1-1 0 0,0-1 1 0 0,1 1 0 0 0,0-2 0 0 0,12 7 0 0 0,-15-10-458 0 0,0 1 0 0 0,0-2 0 0 0,1 1 0 0 0,-1-1 0 0 0,1 0 0 0 0,-1-1 0 0 0,1 0 0 0 0,13 1 0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48.3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90 162 5505 0 0,'-24'-6'2591'0'0,"16"4"-1532"0"0,0 0 1 0 0,1 0 0 0 0,-1-1 0 0 0,0 0 0 0 0,-14-8 0 0 0,22 11-1034 0 0,0-1-1 0 0,-1 1 1 0 0,1-1 0 0 0,0 1 0 0 0,-1 0 0 0 0,1-1 0 0 0,0 1 0 0 0,-1-1 0 0 0,1 1 0 0 0,0-1-1 0 0,0 1 1 0 0,-1-1 0 0 0,1 1 0 0 0,0-1 0 0 0,0 1 0 0 0,0-1 0 0 0,0 1 0 0 0,0-1 0 0 0,0 1-1 0 0,0-1 1 0 0,0 1 0 0 0,0-1 0 0 0,0 1 0 0 0,0-1 0 0 0,0 1 0 0 0,0-1 0 0 0,0 1 0 0 0,1-1-1 0 0,-1 1 1 0 0,0-1 0 0 0,0 1 0 0 0,1-1 0 0 0,-1 1 0 0 0,0-1 0 0 0,1 1 0 0 0,-1-1 0 0 0,0 1-1 0 0,1 0 1 0 0,0-1 0 0 0,14-13 216 0 0,6 2-619 0 0,1 2 0 0 0,0 0-1 0 0,0 1 1 0 0,0 2 0 0 0,37-8 0 0 0,121-14-5989 0 0,-157 26 4992 0 0,16-2-1951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48.7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15 1140 0 0,'11'15'16053'0'0,"-9"-19"-15769"0"0,1 1 0 0 0,0 0 0 0 0,0 0 0 0 0,0 0 0 0 0,0 1 1 0 0,1-1-1 0 0,-1 1 0 0 0,7-3 0 0 0,-8 4-229 0 0,1 1-29 0 0,1 1-34 0 0,1 1 0 0 0,-1-1 0 0 0,0 1 0 0 0,0 0 0 0 0,0 0 0 0 0,0 1 0 0 0,0-1 0 0 0,0 1 0 0 0,0 0 0 0 0,-1-1 0 0 0,1 2 0 0 0,-1-1 0 0 0,0 0 0 0 0,0 1 0 0 0,0-1 0 0 0,-1 1 0 0 0,1 0 0 0 0,1 5 0 0 0,10 15-148 0 0,18 45 0 0 0,-28-60 120 0 0,116 339-88 0 0,-115-318 2197 0 0,-9-41-1624 0 0,1 0-332 0 0,1 0 1 0 0,-1 0-1 0 0,2 0 1 0 0,0 0-1 0 0,0 0 1 0 0,1 0-1 0 0,2-19 1 0 0,2-1-327 0 0,12-43 0 0 0,-10 48-318 0 0,2 0-1 0 0,1 1 1 0 0,1 0-1 0 0,18-33 1 0 0,-21 46-161 0 0,0 0 0 0 0,2 1 0 0 0,-1 0 0 0 0,11-10 0 0 0,-10 13-644 0 0,-1 1 0 0 0,1 0-1 0 0,0 0 1 0 0,1 1-1 0 0,15-8 1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49.8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494 344 1148 0 0,'22'-22'6726'0'0,"-18"15"-5979"0"0,10-29 3401 0 0,-14 20-2200 0 0,0 10-1698 0 0,0 1-1 0 0,-1-1 1 0 0,0 1-1 0 0,0-1 0 0 0,0 1 1 0 0,-1-1-1 0 0,0 1 1 0 0,0 0-1 0 0,0 0 1 0 0,0 0-1 0 0,-1 0 0 0 0,0 0 1 0 0,0 0-1 0 0,-1 1 1 0 0,1-1-1 0 0,-1 1 0 0 0,0 0 1 0 0,0 0-1 0 0,0 1 1 0 0,0-1-1 0 0,-1 1 1 0 0,0 0-1 0 0,0 0 0 0 0,-8-4 1 0 0,3 3-202 0 0,0 0 0 0 0,0 0 0 0 0,-1 1 0 0 0,0 0 0 0 0,1 1 0 0 0,-1 0 0 0 0,0 1 0 0 0,0 0 0 0 0,0 1 0 0 0,-1 0 0 0 0,-19 3 0 0 0,13 1-35 0 0,-1 1 0 0 0,1 1 0 0 0,0 0 0 0 0,1 1 0 0 0,-1 1 0 0 0,2 1 0 0 0,-1 0 0 0 0,1 1 0 0 0,-22 18 0 0 0,28-21-48 0 0,1 1 1 0 0,0 1-1 0 0,0 0 1 0 0,1 0-1 0 0,0 0 1 0 0,0 1-1 0 0,1 0 1 0 0,1 1-1 0 0,0 0 1 0 0,0 0-1 0 0,1 0 1 0 0,0 0-1 0 0,1 1 1 0 0,0 0-1 0 0,-2 18 1 0 0,5-22-96 0 0,0 0 1 0 0,1 0-1 0 0,1 0 1 0 0,-1 0-1 0 0,2 0 1 0 0,-1 0-1 0 0,1 0 1 0 0,0-1 0 0 0,0 1-1 0 0,1 0 1 0 0,0-1-1 0 0,0 0 1 0 0,1 0-1 0 0,0 0 1 0 0,0 0-1 0 0,1 0 1 0 0,0-1-1 0 0,0 0 1 0 0,0 0 0 0 0,1 0-1 0 0,0-1 1 0 0,0 1-1 0 0,1-2 1 0 0,-1 1-1 0 0,1-1 1 0 0,0 0-1 0 0,12 5 1 0 0,-9-4-9 0 0,0-1 1 0 0,0 0-1 0 0,1-1 1 0 0,-1 0-1 0 0,1-1 1 0 0,0 0-1 0 0,0 0 1 0 0,0-1-1 0 0,0-1 1 0 0,0 0-1 0 0,0 0 1 0 0,0-1-1 0 0,0-1 1 0 0,0 0-1 0 0,0 0 1 0 0,-1-1 0 0 0,1 0-1 0 0,-1-1 1 0 0,17-8-1 0 0,-15 4 244 0 0,0-1 0 0 0,-1 1 0 0 0,0-2 0 0 0,0 1 0 0 0,-1-2 0 0 0,0 1 0 0 0,13-20 0 0 0,1-8 666 0 0,22-43-1 0 0,-23 40-316 0 0,-23 40-454 0 0,0 1-1 0 0,0-1 1 0 0,0 1 0 0 0,1-1-1 0 0,-1 1 1 0 0,0-1-1 0 0,1 1 1 0 0,-1-1 0 0 0,0 1-1 0 0,1-1 1 0 0,-1 1-1 0 0,0 0 1 0 0,1-1-1 0 0,-1 1 1 0 0,1 0 0 0 0,-1-1-1 0 0,0 1 1 0 0,1 0-1 0 0,-1 0 1 0 0,1-1 0 0 0,-1 1-1 0 0,1 0 1 0 0,-1 0-1 0 0,1 0 1 0 0,-1 0 0 0 0,1 0-1 0 0,0 0 1 0 0,-1 0-1 0 0,1 0 1 0 0,0 0-1 0 0,12 12-96 0 0,4 25-289 0 0,-16-35 341 0 0,4 12-179 0 0,11 33-413 0 0,3-1 0 0 0,47 84 1 0 0,-65-128 654 0 0,-1-1 1 0 0,1 0-1 0 0,0 0 1 0 0,-1 0-1 0 0,1 0 1 0 0,0 0-1 0 0,0 0 1 0 0,0 0-1 0 0,0 0 1 0 0,0 0-1 0 0,0-1 1 0 0,0 1-1 0 0,0 0 1 0 0,0 0-1 0 0,0-1 1 0 0,1 1 0 0 0,-1-1-1 0 0,0 1 1 0 0,0-1-1 0 0,1 0 1 0 0,-1 1-1 0 0,0-1 1 0 0,1 0-1 0 0,-1 0 1 0 0,0 0-1 0 0,1 0 1 0 0,-1 0-1 0 0,0 0 1 0 0,0 0-1 0 0,1 0 1 0 0,-1-1-1 0 0,0 1 1 0 0,1-1-1 0 0,-1 1 1 0 0,0-1-1 0 0,0 1 1 0 0,0-1-1 0 0,0 1 1 0 0,1-1-1 0 0,-1 0 1 0 0,0 0 0 0 0,0 0-1 0 0,0 1 1 0 0,0-1-1 0 0,1-2 1 0 0,7-6 126 0 0,-1-1 0 0 0,0 0 0 0 0,-1 0 0 0 0,7-12 0 0 0,-1 3-31 0 0,14-19 50 0 0,73-93 71 0 0,-86 116-251 0 0,1 0 1 0 0,0 1-1 0 0,1 1 0 0 0,1 0 1 0 0,34-20-1 0 0,-47 30-6 0 0,0 1 0 0 0,0 0 1 0 0,0 0-1 0 0,0 1 0 0 0,1-1 1 0 0,-1 1-1 0 0,0 0 0 0 0,1 0 0 0 0,-1 1 1 0 0,0-1-1 0 0,1 1 0 0 0,-1 0 1 0 0,1 0-1 0 0,-1 0 0 0 0,1 1 0 0 0,-1 0 1 0 0,8 2-1 0 0,-7-1-29 0 0,1 0-1 0 0,-1 1 1 0 0,0 0-1 0 0,0 0 1 0 0,-1 1 0 0 0,1-1-1 0 0,-1 1 1 0 0,1 0-1 0 0,-1 0 1 0 0,-1 1 0 0 0,1-1-1 0 0,3 6 1 0 0,5 11-99 0 0,0 1 0 0 0,-1 0 0 0 0,-2 0 1 0 0,0 1-1 0 0,7 30 0 0 0,10 69 194 0 0,-21-106 37 0 0,1-14 39 0 0,11-24 70 0 0,-13 15-183 0 0,39-59-9 0 0,67-81 1 0 0,-85 118-2 0 0,0 2 1 0 0,2 0-1 0 0,1 2 0 0 0,62-42 0 0 0,-82 62-13 0 0,-1 1 0 0 0,0 0-1 0 0,1 0 1 0 0,0 0 0 0 0,0 1-1 0 0,0 1 1 0 0,0-1 0 0 0,0 1-1 0 0,1 1 1 0 0,12-2 0 0 0,-17 3 8 0 0,1 1 1 0 0,0-1 0 0 0,-1 1 0 0 0,1 0 0 0 0,0 0 0 0 0,-1 0 0 0 0,1 1-1 0 0,-1 0 1 0 0,1 0 0 0 0,-1 0 0 0 0,0 0 0 0 0,0 1 0 0 0,0-1-1 0 0,0 1 1 0 0,0 0 0 0 0,-1 0 0 0 0,1 1 0 0 0,-1-1 0 0 0,0 1 0 0 0,3 4-1 0 0,12 18-60 0 0,-1 1-1 0 0,18 37 0 0 0,10 18-77 0 0,-32-60 122 0 0,2 0 0 0 0,0-2 0 0 0,1 1 0 0 0,1-2 0 0 0,26 23 0 0 0,-37-37-22 0 0,0 0-1 0 0,0-1 0 0 0,0 1 0 0 0,1-1 0 0 0,0-1 1 0 0,0 1-1 0 0,0-1 0 0 0,0 0 0 0 0,0-1 0 0 0,1 0 1 0 0,-1 0-1 0 0,1 0 0 0 0,0-1 0 0 0,-1 0 0 0 0,1-1 1 0 0,0 0-1 0 0,0 0 0 0 0,-1 0 0 0 0,1-1 0 0 0,0 0 1 0 0,-1-1-1 0 0,8-2 0 0 0,5-3-33 0 0,0-1-1 0 0,-1-1 1 0 0,0-1 0 0 0,-1-1 0 0 0,0-1-1 0 0,-1 0 1 0 0,0-1 0 0 0,-1-1 0 0 0,25-27-1 0 0,-24 23 409 0 0,-2-1 0 0 0,0-1 0 0 0,-1-1 0 0 0,-2 0 0 0 0,0 0 0 0 0,-1-2 0 0 0,-1 1 0 0 0,8-29 0 0 0,-15 41-63 0 0,-1 0 1 0 0,-1 0-1 0 0,1-1 1 0 0,-2 1-1 0 0,0-1 0 0 0,0 1 1 0 0,-1 0-1 0 0,0-1 0 0 0,-1 1 1 0 0,-4-18-1 0 0,4 22-223 0 0,1 0 0 0 0,-1 1 0 0 0,0 0 0 0 0,-1-1 0 0 0,1 1 0 0 0,-1 0 0 0 0,0 0 0 0 0,0 0 0 0 0,-1 1-1 0 0,0-1 1 0 0,1 1 0 0 0,-1 0 0 0 0,-1 0 0 0 0,1 0 0 0 0,0 0 0 0 0,-1 1 0 0 0,0 0 0 0 0,0 0 0 0 0,0 0 0 0 0,-9-3 0 0 0,14 6-64 0 0,-1-1 0 0 0,0 1 0 0 0,0-1 0 0 0,0 1 0 0 0,0 0 0 0 0,0-1 0 0 0,0 1 0 0 0,0 0 0 0 0,0 0 0 0 0,0 0 0 0 0,0 0 0 0 0,0 0 0 0 0,0 0 0 0 0,0 0 0 0 0,0 0 0 0 0,0 0 0 0 0,0 1 0 0 0,0-1 0 0 0,0 0 0 0 0,0 1 0 0 0,0-1 0 0 0,0 1 0 0 0,0-1 0 0 0,-1 1 0 0 0,2 0-16 0 0,-1 0 0 0 0,1 0-1 0 0,0 0 1 0 0,0 0 0 0 0,-1 0 0 0 0,1 0-1 0 0,0 0 1 0 0,0 0 0 0 0,0 0-1 0 0,0 0 1 0 0,0 0 0 0 0,0 0-1 0 0,0 0 1 0 0,1 0 0 0 0,-1-1-1 0 0,0 1 1 0 0,0 0 0 0 0,1 0-1 0 0,0 2 1 0 0,2 3-171 0 0,0 1 0 0 0,0-1-1 0 0,1 1 1 0 0,0-1 0 0 0,6 6 0 0 0,155 143-2517 0 0,-114-111 2371 0 0,-1 2 0 0 0,49 60 0 0 0,-91-97 442 0 0,-1 0 1 0 0,-1 1 0 0 0,0 0-1 0 0,0 0 1 0 0,-1 0 0 0 0,0 1-1 0 0,-1-1 1 0 0,0 1 0 0 0,-1 0 0 0 0,4 19-1 0 0,-7-23 40 0 0,1 0-1 0 0,-1 1 0 0 0,0-1 0 0 0,-1 0 1 0 0,0 1-1 0 0,0-1 0 0 0,0 0 0 0 0,-1 0 1 0 0,0 0-1 0 0,-1 0 0 0 0,1 0 0 0 0,-1 0 1 0 0,-1-1-1 0 0,1 1 0 0 0,-1-1 0 0 0,0 0 1 0 0,-9 9-1 0 0,1-1-127 0 0,-1 0 0 0 0,-1-1 0 0 0,0-1 0 0 0,0-1 0 0 0,-2 0 0 0 0,1 0-1 0 0,-1-2 1 0 0,-1 0 0 0 0,1-1 0 0 0,-2 0 0 0 0,-24 7 0 0 0,20-12-3057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50.9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410 125 3876 0 0,'-18'-52'8778'0'0,"16"45"-8171"0"0,-1 0 0 0 0,0 1 0 0 0,-1-1 0 0 0,1 1-1 0 0,-1 0 1 0 0,0 0 0 0 0,-1 1 0 0 0,0-1 0 0 0,-5-5-1 0 0,7 10-553 0 0,1 0 0 0 0,0 0 0 0 0,-1 1 1 0 0,1-1-1 0 0,0 1 0 0 0,-1-1 0 0 0,1 1 0 0 0,-1 0 0 0 0,1 0 0 0 0,-1 0 0 0 0,1 0 0 0 0,0 0 0 0 0,-1 0 0 0 0,1 1 0 0 0,-1-1 0 0 0,1 1 0 0 0,0 0 0 0 0,-1 0 0 0 0,1 0 0 0 0,0 0 0 0 0,0 0 0 0 0,0 0 0 0 0,-3 2 0 0 0,-6 4 13 0 0,1 1 1 0 0,0 0-1 0 0,0 1 0 0 0,1-1 0 0 0,0 2 0 0 0,-14 17 1 0 0,-39 68 127 0 0,61-94-190 0 0,-21 39-12 0 0,1 1 0 0 0,3 0 0 0 0,1 1 0 0 0,2 1 0 0 0,2 1 1 0 0,1 0-1 0 0,3 1 0 0 0,2 0 0 0 0,1 0 0 0 0,1 62 0 0 0,8-22-405 0 0,3 0 1 0 0,4 0-1 0 0,3 0 0 0 0,39 130 0 0 0,33 40-871 0 0,-44-143 601 0 0,35 158-1 0 0,-75-264 674 0 0,3 12-71 0 0,-1 1 1 0 0,0-1-1 0 0,-1 35 0 0 0,-2-49 87 0 0,-1 1 0 0 0,1-1 0 0 0,-1 0 0 0 0,0 0 0 0 0,0 0 0 0 0,0 1 0 0 0,-1-1 0 0 0,0 0 0 0 0,-3 6 0 0 0,4-8 20 0 0,-1 0 1 0 0,1 0-1 0 0,-1 0 0 0 0,0-1 1 0 0,0 1-1 0 0,1-1 1 0 0,-1 1-1 0 0,0-1 1 0 0,0 1-1 0 0,0-1 1 0 0,-1 0-1 0 0,1 0 0 0 0,0 0 1 0 0,0 0-1 0 0,0-1 1 0 0,-1 1-1 0 0,1 0 1 0 0,-4-1-1 0 0,-1 1 147 0 0,0-1 1 0 0,-1 0-1 0 0,1 0 0 0 0,0-1 1 0 0,0 0-1 0 0,0 0 0 0 0,0-1 1 0 0,0 0-1 0 0,1 0 0 0 0,-1-1 1 0 0,0 0-1 0 0,1 0 0 0 0,0 0 1 0 0,0-1-1 0 0,0 0 0 0 0,0 0 1 0 0,0 0-1 0 0,1-1 0 0 0,0 0 1 0 0,0 0-1 0 0,0 0 0 0 0,0-1 0 0 0,-3-6 1 0 0,2 4-115 0 0,1 1 1 0 0,1-1 0 0 0,0 0 0 0 0,0 0-1 0 0,0-1 1 0 0,1 1 0 0 0,0-1-1 0 0,1 1 1 0 0,0-1 0 0 0,0 0-1 0 0,1 0 1 0 0,0 0 0 0 0,1 0-1 0 0,0 0 1 0 0,0 0 0 0 0,1 0-1 0 0,2-14 1 0 0,3 5-178 0 0,1 0-1 0 0,1 0 1 0 0,0 1 0 0 0,1 0 0 0 0,1 0-1 0 0,1 1 1 0 0,0 1 0 0 0,1 0 0 0 0,20-20 0 0 0,6-2-512 0 0,1 3 1 0 0,55-37-1 0 0,339-186-3362 0 0,-33 23 2737 0 0,-400 234 1256 0 0,87-63 1020 0 0,-77 55-749 0 0,-1-1-1 0 0,1 0 1 0 0,-2-1 0 0 0,1 1-1 0 0,-1-2 1 0 0,8-12-1 0 0,-15 20-185 0 0,1 1-1 0 0,-1-1 0 0 0,1 0 0 0 0,-1 0 0 0 0,0 0 0 0 0,0 0 0 0 0,-1 0 1 0 0,1 0-1 0 0,0 0 0 0 0,-1-1 0 0 0,0 1 0 0 0,0 0 0 0 0,0 0 0 0 0,0 0 1 0 0,0 0-1 0 0,-1 0 0 0 0,1-1 0 0 0,-1 1 0 0 0,-1-4 0 0 0,0 3-7 0 0,0 0-1 0 0,-1 1 0 0 0,1-1 0 0 0,-1 1 1 0 0,1-1-1 0 0,-1 1 0 0 0,0 0 0 0 0,0 0 1 0 0,-1 0-1 0 0,1 1 0 0 0,-1-1 1 0 0,-6-3-1 0 0,1 1-17 0 0,-2 0 0 0 0,1 1 1 0 0,0 0-1 0 0,-1 1 0 0 0,0 0 0 0 0,1 0 1 0 0,-1 1-1 0 0,0 1 0 0 0,0 0 0 0 0,-13 1 1 0 0,8 1-69 0 0,1 1 1 0 0,-1 1 0 0 0,1 1-1 0 0,0 0 1 0 0,0 1 0 0 0,0 1-1 0 0,1 0 1 0 0,0 1 0 0 0,0 0-1 0 0,1 1 1 0 0,0 1-1 0 0,0 0 1 0 0,1 1 0 0 0,0 0-1 0 0,-20 22 1 0 0,25-24-134 0 0,0 1 0 0 0,0 1 0 0 0,1-1 1 0 0,0 1-1 0 0,0 0 0 0 0,1 0 0 0 0,0 0 0 0 0,1 1 0 0 0,1 0 0 0 0,-1 0 1 0 0,2 0-1 0 0,-1 0 0 0 0,2 0 0 0 0,-1 1 0 0 0,2-1 0 0 0,-1 1 0 0 0,2-1 0 0 0,-1 0 1 0 0,2 1-1 0 0,-1-1 0 0 0,1 0 0 0 0,5 15 0 0 0,2-5-122 0 0,0-1-1 0 0,1 0 1 0 0,1 0 0 0 0,1-1-1 0 0,1-1 1 0 0,0 0-1 0 0,1 0 1 0 0,1-2 0 0 0,1 0-1 0 0,0 0 1 0 0,1-2-1 0 0,1 0 1 0 0,33 20 0 0 0,-35-24 113 0 0,0-1 0 0 0,1-1 1 0 0,0 0-1 0 0,0-1 0 0 0,0-1 0 0 0,1-1 1 0 0,0 0-1 0 0,0-1 0 0 0,1-1 1 0 0,-1-1-1 0 0,1-1 0 0 0,-1 0 0 0 0,1-2 1 0 0,0 0-1 0 0,-1 0 0 0 0,35-10 1 0 0,-41 8 358 0 0,-1-1 0 0 0,0-1 1 0 0,0 0-1 0 0,0-1 1 0 0,-1 0-1 0 0,1 0 1 0 0,-2-1-1 0 0,1-1 1 0 0,-1 0-1 0 0,0 0 1 0 0,0-1-1 0 0,-1 1 1 0 0,0-2-1 0 0,-1 1 0 0 0,0-1 1 0 0,-1-1-1 0 0,6-10 1 0 0,4-16 964 0 0,-1 0 1 0 0,-2-1 0 0 0,14-69-1 0 0,-16 63-407 0 0,-10 40-714 0 0,3-14 204 0 0,1 0 0 0 0,9-19 0 0 0,-13 33-259 0 0,1 0 0 0 0,0 0-1 0 0,0 1 1 0 0,0-1 0 0 0,0 1 0 0 0,0 0-1 0 0,1-1 1 0 0,0 1 0 0 0,-1 0 0 0 0,1 0-1 0 0,0 1 1 0 0,1-1 0 0 0,-1 1 0 0 0,0-1-1 0 0,7-2 1 0 0,-7 4-60 0 0,0 1 0 0 0,0-1-1 0 0,1 1 1 0 0,-1 0 0 0 0,0-1 0 0 0,0 2 0 0 0,0-1-1 0 0,1 0 1 0 0,-1 1 0 0 0,0-1 0 0 0,0 1 0 0 0,0 0-1 0 0,0 0 1 0 0,0 0 0 0 0,0 0 0 0 0,0 1-1 0 0,-1-1 1 0 0,1 1 0 0 0,3 2 0 0 0,5 4-289 0 0,0 0 0 0 0,18 19 0 0 0,-2 0 77 0 0,-1 1 1 0 0,-1 1-1 0 0,-2 1 0 0 0,-1 1 0 0 0,-2 1 0 0 0,-1 1 0 0 0,30 69 0 0 0,-43-74 1872 0 0,-6-29-1559 0 0,0 1-1 0 0,-1 0 1 0 0,1 0-1 0 0,0-1 1 0 0,0 1-1 0 0,0 0 1 0 0,-1 0-1 0 0,1 0 1 0 0,0 0-1 0 0,0-1 1 0 0,0 1-1 0 0,-1 0 1 0 0,1 0-1 0 0,0 0 1 0 0,0 0-1 0 0,-1 0 1 0 0,1 0-1 0 0,0 0 1 0 0,0 0-1 0 0,-1-1 1 0 0,1 1-1 0 0,0 0 1 0 0,-1 0-1 0 0,1 0 1 0 0,0 0-1 0 0,0 0 1 0 0,-1 1-1 0 0,1-1 1 0 0,0 0 0 0 0,0 0-1 0 0,-1 0 1 0 0,1 0-1 0 0,0 0 1 0 0,0 0-1 0 0,-1 0 1 0 0,1 0-1 0 0,0 1 1 0 0,0-1-1 0 0,-1 0 1 0 0,1 0-1 0 0,0 0 1 0 0,0 0-1 0 0,0 1 1 0 0,0-1-1 0 0,-1 0 1 0 0,1 0-1 0 0,0 1 1 0 0,0-1-1 0 0,0 0 1 0 0,0 0-1 0 0,0 1 1 0 0,0-1-1 0 0,-1 0 1 0 0,1 0-1 0 0,0 1 1 0 0,0-1-1 0 0,0 0 1 0 0,0 0-1 0 0,0 1 1 0 0,0-1-1 0 0,0 0 1 0 0,0 1-1 0 0,-1-3 50 0 0,0 0 0 0 0,0 0 0 0 0,-1 1-1 0 0,1-1 1 0 0,0 0 0 0 0,1 0 0 0 0,-1-1 0 0 0,0 1 0 0 0,1 0-1 0 0,-1 0 1 0 0,1 0 0 0 0,-1 0 0 0 0,1-4 0 0 0,0-31 645 0 0,0 34-666 0 0,2-15-5 0 0,0 0 0 0 0,2 0-1 0 0,0 0 1 0 0,1 0-1 0 0,1 1 1 0 0,0 0 0 0 0,1 0-1 0 0,1 0 1 0 0,1 1 0 0 0,0 1-1 0 0,1-1 1 0 0,1 1-1 0 0,0 1 1 0 0,19-19 0 0 0,-11 14-623 0 0,0 2 0 0 0,1 0 1 0 0,42-26-1 0 0,-40 30-1028 0 0,1 0-1 0 0,0 2 1 0 0,44-14-1 0 0,-28 14-2876 0 0,-1 3-2281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51.4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431 80 348 0 0,'-4'-38'12241'0'0,"4"38"-12250"0"0,1-4 495 0 0,-1 1-1 0 0,1 0 0 0 0,-1-1 1 0 0,0 1-1 0 0,0-1 0 0 0,0 1 1 0 0,-1 0-1 0 0,1-1 0 0 0,-3-5 1 0 0,3 8-264 0 0,-3 1 20 0 0,-5 0-58 0 0,0 0 1 0 0,-1 1-1 0 0,1 0 0 0 0,0 1 0 0 0,0 0 0 0 0,1 0 0 0 0,-1 1 1 0 0,0-1-1 0 0,1 2 0 0 0,-1-1 0 0 0,-9 7 0 0 0,-16 11 267 0 0,-32 26 0 0 0,57-41-396 0 0,-23 17 158 0 0,2 2-1 0 0,-43 45 0 0 0,63-60-210 0 0,1-1-1 0 0,0 2 0 0 0,1-1 1 0 0,0 1-1 0 0,0 0 1 0 0,1 1-1 0 0,1 0 1 0 0,0-1-1 0 0,0 2 0 0 0,1-1 1 0 0,-4 23-1 0 0,8-29-101 0 0,0 1-1 0 0,0-1 0 0 0,1 0 0 0 0,0 1 1 0 0,0-1-1 0 0,0 0 0 0 0,1 0 0 0 0,0 0 1 0 0,0 0-1 0 0,1 0 0 0 0,0 0 0 0 0,0-1 1 0 0,0 1-1 0 0,0-1 0 0 0,1 0 0 0 0,0 0 1 0 0,0 0-1 0 0,0 0 0 0 0,1-1 0 0 0,0 1 1 0 0,0-1-1 0 0,0 0 0 0 0,7 3 0 0 0,3 3-403 0 0,0-1 0 0 0,1-1 0 0 0,0 0 0 0 0,0-2 0 0 0,1 1-1 0 0,0-2 1 0 0,23 4 0 0 0,-5-3-1543 0 0,1-2-1 0 0,1-2 1 0 0,54-3-1 0 0,-37-4-2626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51.9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209 345 952 0 0,'-1'-21'1907'0'0,"0"0"-1"0"0,-2 0 1 0 0,0 0 0 0 0,-2 0-1 0 0,0 0 1 0 0,-10-24 0 0 0,1 12 500 0 0,-1 0-1 0 0,-37-58 1 0 0,51 90-2366 0 0,1 0 0 0 0,-1 0 1 0 0,1 0-1 0 0,-1 0 0 0 0,0 0 0 0 0,1 0 0 0 0,-1 0 0 0 0,0 1 0 0 0,0-1 0 0 0,1 0 0 0 0,-1 0 0 0 0,0 1 0 0 0,0-1 0 0 0,0 0 1 0 0,0 1-1 0 0,0-1 0 0 0,0 1 0 0 0,0-1 0 0 0,-1 1 0 0 0,1 0 0 0 0,0-1 0 0 0,0 1 0 0 0,-2 0 0 0 0,2 0-21 0 0,0 1-1 0 0,0-1 1 0 0,-1 1 0 0 0,1-1-1 0 0,0 1 1 0 0,0-1-1 0 0,0 1 1 0 0,0 0-1 0 0,0 0 1 0 0,0-1-1 0 0,0 1 1 0 0,0 0 0 0 0,0 0-1 0 0,1 0 1 0 0,-1 0-1 0 0,0 0 1 0 0,0 2-1 0 0,-4 5 24 0 0,1 1 0 0 0,1-1 0 0 0,0 1 0 0 0,-4 14 0 0 0,-4 33 28 0 0,2 1 1 0 0,2 0-1 0 0,2 104 0 0 0,28 176-602 0 0,-6-143 180 0 0,-3 236 490 0 0,-1-465-246 0 0,-5 18 55 0 0,11-34 101 0 0,1 1-1 0 0,3 1 0 0 0,2 1 0 0 0,49-69 1 0 0,-65 104-17 0 0,7-8 19 0 0,31-35 1 0 0,-41 51-63 0 0,0-1 0 0 0,0 1 1 0 0,0 0-1 0 0,1 1 0 0 0,0-1 1 0 0,0 1-1 0 0,0 1 0 0 0,0-1 0 0 0,1 1 1 0 0,8-2-1 0 0,-13 5 5 0 0,-1-1 0 0 0,1 1 0 0 0,-1 0 0 0 0,1 0 0 0 0,-1 0 0 0 0,1 0 0 0 0,-1 0 0 0 0,1 1 0 0 0,0-1 0 0 0,-1 1 0 0 0,0 0 0 0 0,1 0 0 0 0,-1 0 0 0 0,1 0 0 0 0,-1 0 0 0 0,0 0 0 0 0,0 0 0 0 0,0 1 0 0 0,1-1 0 0 0,-1 1 0 0 0,-1 0 0 0 0,1 0 0 0 0,0 0 0 0 0,0-1 0 0 0,-1 2 0 0 0,1-1-1 0 0,-1 0 1 0 0,2 3 0 0 0,4 6-34 0 0,-1 1-1 0 0,-1 0 0 0 0,8 25 0 0 0,-12-35 36 0 0,20 74-228 0 0,-13-40-220 0 0,17 40-1 0 0,-22-66-106 0 0,1-1 0 0 0,1 0 0 0 0,-1 0 0 0 0,1-1 0 0 0,1 0 1 0 0,0 0-1 0 0,0 0 0 0 0,0 0 0 0 0,10 7 0 0 0,24 10-6382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52.2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23 2104 0 0,'-24'-19'20277'0'0,"23"15"-20704"0"0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33.4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76 144 2968 0 0,'-15'-22'9440'0'0,"14"22"-9395"0"0,1 0-1 0 0,-1 0 1 0 0,1-1 0 0 0,-1 1-1 0 0,1 0 1 0 0,0 0-1 0 0,-1 0 1 0 0,1 0-1 0 0,-1 0 1 0 0,1-1-1 0 0,-1 1 1 0 0,1 0-1 0 0,-1 0 1 0 0,1 0-1 0 0,-1 0 1 0 0,1 1-1 0 0,-1-1 1 0 0,1 0-1 0 0,-1 0 1 0 0,1 0-1 0 0,0 0 1 0 0,-1 0-1 0 0,1 1 1 0 0,-1-1-1 0 0,1 0 1 0 0,-1 0-1 0 0,1 1 1 0 0,0-1-1 0 0,-1 0 1 0 0,1 0-1 0 0,0 1 1 0 0,-1-1-1 0 0,1 1 1 0 0,-1 0-1 0 0,-10 22 707 0 0,1 35-307 0 0,10-56-419 0 0,-23 407 838 0 0,34 1-27 0 0,-3-207 125 0 0,-4-65 529 0 0,-6-159-1694 0 0,1 0 1 0 0,1 0-1 0 0,1 1 1 0 0,3-25-1 0 0,2-13 7 0 0,1-136 2988 0 0,-25-302-1 0 0,5 309-1889 0 0,13 162-896 0 0,1 0 0 0 0,1 0 0 0 0,1 0 0 0 0,2 1 0 0 0,10-36 0 0 0,-12 52-60 0 0,-1 1 0 0 0,1 0-1 0 0,1 1 1 0 0,-1-1 0 0 0,1 1 0 0 0,1-1 0 0 0,-1 1 0 0 0,1 0 0 0 0,0 1-1 0 0,0-1 1 0 0,0 1 0 0 0,1 0 0 0 0,0 0 0 0 0,0 1 0 0 0,0-1 0 0 0,1 1-1 0 0,0 1 1 0 0,-1-1 0 0 0,1 1 0 0 0,0 1 0 0 0,1-1 0 0 0,-1 1-1 0 0,0 0 1 0 0,1 1 0 0 0,-1 0 0 0 0,1 0 0 0 0,-1 0 0 0 0,1 1 0 0 0,-1 0-1 0 0,1 1 1 0 0,0 0 0 0 0,7 1 0 0 0,-4 0 2 0 0,0 1 1 0 0,0-1-1 0 0,0 2 0 0 0,0-1 0 0 0,-1 2 1 0 0,1-1-1 0 0,-1 1 0 0 0,0 1 1 0 0,-1 0-1 0 0,1 0 0 0 0,-1 1 0 0 0,0 1 1 0 0,-1-1-1 0 0,0 1 0 0 0,0 0 1 0 0,-1 1-1 0 0,0 0 0 0 0,0 0 0 0 0,-1 1 1 0 0,0 0-1 0 0,4 10 0 0 0,-6-10 30 0 0,-1-1 0 0 0,0 1-1 0 0,-1 0 1 0 0,0 0 0 0 0,0 0-1 0 0,-1 0 1 0 0,-1 1 0 0 0,0-1-1 0 0,0 0 1 0 0,-1 0 0 0 0,-3 14-1 0 0,1-10 60 0 0,-1 0 0 0 0,-1-1 0 0 0,0 0 0 0 0,0 0 0 0 0,-2 0 0 0 0,0 0 0 0 0,-12 17 0 0 0,3-10-300 0 0,-1 0 0 0 0,-1-1 0 0 0,-1 0 0 0 0,0-2-1 0 0,-1 0 1 0 0,-1-2 0 0 0,0 0 0 0 0,-36 18 0 0 0,6-11-2689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58.6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502 343 2212 0 0,'16'2'10728'0'0,"-14"-2"-10611"0"0,0 0 0 0 0,0 0 0 0 0,0 0 0 0 0,0 0 0 0 0,0 0 0 0 0,-1-1 0 0 0,1 1 0 0 0,0-1 0 0 0,0 1 0 0 0,0-1 0 0 0,-1 0 0 0 0,1 0 0 0 0,0 0 0 0 0,-1 0 0 0 0,1 0 0 0 0,-1 0 0 0 0,1 0 0 0 0,-1 0 0 0 0,2-2 0 0 0,1-2-49 0 0,-1 1 0 0 0,1 0 0 0 0,-1-1 0 0 0,0 0 0 0 0,-1 0 0 0 0,5-9-1 0 0,-3 2-18 0 0,0 1 0 0 0,-1-1-1 0 0,0 0 1 0 0,-1-1 0 0 0,1-22-1 0 0,-3 26-3 0 0,0 0-1 0 0,-1 0 1 0 0,0 0-1 0 0,-1 1 0 0 0,1-1 1 0 0,-2 0-1 0 0,1 0 1 0 0,-1 1-1 0 0,-1 0 0 0 0,0-1 1 0 0,0 1-1 0 0,-6-8 1 0 0,6 10-12 0 0,-1 0 1 0 0,0 1-1 0 0,0-1 1 0 0,-1 1-1 0 0,1 0 1 0 0,-1 1-1 0 0,0-1 1 0 0,-1 1-1 0 0,1 0 1 0 0,-1 1-1 0 0,0 0 0 0 0,0 0 1 0 0,0 0-1 0 0,-14-3 1 0 0,6 4-40 0 0,1 0 0 0 0,-1 1 0 0 0,0 0 0 0 0,1 1 0 0 0,-1 1 0 0 0,0 1 1 0 0,1 0-1 0 0,-1 0 0 0 0,1 2 0 0 0,0 0 0 0 0,0 0 0 0 0,0 1 0 0 0,1 1 0 0 0,0 1 0 0 0,0-1 0 0 0,0 2 0 0 0,-18 13 1 0 0,14-8-6 0 0,0 1 1 0 0,1 0-1 0 0,1 1 1 0 0,0 1 0 0 0,1 0-1 0 0,0 1 1 0 0,2 1 0 0 0,0 0-1 0 0,1 0 1 0 0,0 1 0 0 0,-10 29-1 0 0,18-40-34 0 0,1 1 0 0 0,-1-1-1 0 0,1 1 1 0 0,1 0-1 0 0,0 0 1 0 0,0 0 0 0 0,1 0-1 0 0,0 0 1 0 0,0 0 0 0 0,2 11-1 0 0,-1-16-29 0 0,1 1-1 0 0,-1 0 1 0 0,0-1-1 0 0,1 1 0 0 0,0-1 1 0 0,0 0-1 0 0,0 0 1 0 0,1 1-1 0 0,0-1 1 0 0,-1-1-1 0 0,1 1 0 0 0,1 0 1 0 0,-1-1-1 0 0,0 1 1 0 0,1-1-1 0 0,0 0 0 0 0,0 0 1 0 0,0-1-1 0 0,0 1 1 0 0,7 3-1 0 0,1-2-52 0 0,-1 0 1 0 0,0-1-1 0 0,1 0 1 0 0,0 0-1 0 0,0-2 1 0 0,0 1-1 0 0,0-1 1 0 0,0-1-1 0 0,0 0 0 0 0,-1-1 1 0 0,1 0-1 0 0,0-1 1 0 0,0-1-1 0 0,0 1 1 0 0,-1-2-1 0 0,1 0 1 0 0,-1 0-1 0 0,0-1 0 0 0,-1 0 1 0 0,16-10-1 0 0,-11 5 376 0 0,0 0-1 0 0,0-1 0 0 0,-1-1 1 0 0,-1 0-1 0 0,0-1 0 0 0,-1 0 1 0 0,0-1-1 0 0,-1 0 0 0 0,-1-1 1 0 0,0 0-1 0 0,-1-1 0 0 0,14-32 1 0 0,-5 0 1549 0 0,-10 96-1218 0 0,-2-21-487 0 0,13 67-27 0 0,55 160 0 0 0,58 85-769 0 0,-14-40 323 0 0,-100-246 367 0 0,67 195-114 0 0,-69-193 300 0 0,-3 0 1 0 0,9 90-1 0 0,-21-141-109 0 0,-1 1 0 0 0,0-1 0 0 0,0 1 0 0 0,0-1 0 0 0,0 1 0 0 0,-1-1 0 0 0,1 1 0 0 0,-1-1 1 0 0,0 1-1 0 0,-1-1 0 0 0,1 0 0 0 0,-1 0 0 0 0,0 1 0 0 0,0-1 0 0 0,0-1 0 0 0,-1 1 0 0 0,1 0 0 0 0,-1 0 0 0 0,0-1 0 0 0,0 1 0 0 0,0-1 0 0 0,-5 4 0 0 0,4-5 3 0 0,0 0 0 0 0,0 1 0 0 0,-1-1 0 0 0,0-1 0 0 0,1 1 0 0 0,-1-1 0 0 0,0 1 0 0 0,1-1 0 0 0,-1-1 0 0 0,0 1 0 0 0,0-1 0 0 0,0 0 0 0 0,0 0 0 0 0,0 0 0 0 0,0 0 0 0 0,0-1 0 0 0,1 0 0 0 0,-1 0 0 0 0,-9-4-1 0 0,1 0 4 0 0,0-1 0 0 0,1 0 0 0 0,-1-1 0 0 0,1 0-1 0 0,1-1 1 0 0,0-1 0 0 0,0 0 0 0 0,0 0-1 0 0,1-1 1 0 0,1 0 0 0 0,-1-1 0 0 0,2 0 0 0 0,0 0-1 0 0,0-1 1 0 0,1 0 0 0 0,0-1 0 0 0,-5-14-1 0 0,0-2-6 0 0,2 0 0 0 0,1-1 0 0 0,1 0 0 0 0,2-1 0 0 0,0 1-1 0 0,-1-54 1 0 0,7 51-157 0 0,1 0 0 0 0,2 1 1 0 0,1-1-1 0 0,1 1 0 0 0,2 0 0 0 0,1 0 0 0 0,1 1 0 0 0,2 0 0 0 0,2 0 0 0 0,0 2 0 0 0,23-38 0 0 0,-8 24-1235 0 0,2 1-1 0 0,2 2 1 0 0,1 0 0 0 0,2 3-1 0 0,2 1 1 0 0,63-48 0 0 0,-42 39-2339 0 0,-5 6-1482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59.4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621 139 1100 0 0,'18'-15'9467'0'0,"-13"9"-8586"0"0,-6 1-787 0 0,0 0-1 0 0,-1 0 1 0 0,1 1 0 0 0,-1-1 0 0 0,0 0 0 0 0,0 1 0 0 0,-1 0 0 0 0,1-1 0 0 0,-1 1 0 0 0,0 0-1 0 0,0 1 1 0 0,0-1 0 0 0,0 0 0 0 0,-1 1 0 0 0,-6-6 0 0 0,3 4 23 0 0,0 0-3 0 0,-1 0 0 0 0,0 1 0 0 0,0 0 0 0 0,-1 0 0 0 0,1 1 0 0 0,-1 0 0 0 0,1 1 0 0 0,-1 0 0 0 0,-15-2 0 0 0,16 3-58 0 0,-5-1 1 0 0,-1 1 0 0 0,0 1-1 0 0,0 0 1 0 0,1 1 0 0 0,-1 1 0 0 0,1 0-1 0 0,-1 0 1 0 0,1 2 0 0 0,0-1-1 0 0,-18 9 1 0 0,8-2 11 0 0,0 0 0 0 0,1 2 1 0 0,0 1-1 0 0,-36 27 0 0 0,37-22-32 0 0,0 0 0 0 0,1 1-1 0 0,1 2 1 0 0,-25 34 0 0 0,38-48-61 0 0,0 1 1 0 0,1 0 0 0 0,1 0-1 0 0,-1 1 1 0 0,2 0-1 0 0,-1 0 1 0 0,1 0 0 0 0,0 0-1 0 0,1 0 1 0 0,0 0-1 0 0,0 1 1 0 0,1-1 0 0 0,0 1-1 0 0,1-1 1 0 0,0 1-1 0 0,3 18 1 0 0,-2-23-44 0 0,0-1 0 0 0,0 0 0 0 0,1 1-1 0 0,-1-1 1 0 0,1 0 0 0 0,0 0 0 0 0,0 0 0 0 0,0 0 0 0 0,1 0-1 0 0,0 0 1 0 0,-1-1 0 0 0,1 1 0 0 0,1-1 0 0 0,-1 0 0 0 0,0 0 0 0 0,1 0-1 0 0,4 3 1 0 0,-3-4-35 0 0,0 1 0 0 0,0-1 0 0 0,1 0-1 0 0,-1 0 1 0 0,1-1 0 0 0,-1 0 0 0 0,1 0 0 0 0,0 0-1 0 0,-1 0 1 0 0,1-1 0 0 0,0 0 0 0 0,6-1 0 0 0,0 0 65 0 0,0-1 0 0 0,0-1 1 0 0,0 0-1 0 0,0 0 1 0 0,-1-1-1 0 0,1-1 0 0 0,-1 0 1 0 0,0-1-1 0 0,0 0 1 0 0,-1 0-1 0 0,19-15 0 0 0,-12 3 424 0 0,-1-1-1 0 0,0 0 1 0 0,-2-1-1 0 0,0-1 0 0 0,-1 0 1 0 0,16-39-1 0 0,4-2 710 0 0,-33 61-1091 0 0,1 0 1 0 0,-1 1-1 0 0,0-1 0 0 0,1 0 1 0 0,-1 0-1 0 0,1 0 1 0 0,-1 1-1 0 0,1-1 1 0 0,0 0-1 0 0,-1 1 0 0 0,1-1 1 0 0,0 1-1 0 0,0-1 1 0 0,-1 0-1 0 0,1 1 1 0 0,0 0-1 0 0,0-1 0 0 0,0 1 1 0 0,-1-1-1 0 0,1 1 1 0 0,0 0-1 0 0,0 0 0 0 0,0-1 1 0 0,0 1-1 0 0,0 0 1 0 0,0 0-1 0 0,0 0 1 0 0,0 0-1 0 0,0 0 0 0 0,-1 0 1 0 0,1 0-1 0 0,0 0 1 0 0,0 1-1 0 0,0-1 1 0 0,0 0-1 0 0,0 1 0 0 0,0-1 1 0 0,0 0-1 0 0,-1 1 1 0 0,1-1-1 0 0,0 1 0 0 0,0-1 1 0 0,-1 1-1 0 0,1-1 1 0 0,0 1-1 0 0,-1 0 1 0 0,1-1-1 0 0,0 1 0 0 0,-1 0 1 0 0,2 1-1 0 0,4 6-13 0 0,0-1-1 0 0,-1 1 0 0 0,9 15 1 0 0,-11-17-4 0 0,36 60-1099 0 0,69 91 0 0 0,-103-151 1110 0 0,-1-1 1 0 0,1 1-1 0 0,0-1 1 0 0,1 0 0 0 0,-1 0-1 0 0,12 8 1 0 0,-15-12 14 0 0,0-1 1 0 0,0 1-1 0 0,0 0 0 0 0,0 0 1 0 0,0-1-1 0 0,0 1 1 0 0,0-1-1 0 0,0 0 0 0 0,0 0 1 0 0,0 0-1 0 0,0 0 1 0 0,0 0-1 0 0,0 0 0 0 0,0 0 1 0 0,0 0-1 0 0,0-1 1 0 0,0 1-1 0 0,0-1 0 0 0,0 0 1 0 0,0 0-1 0 0,-1 1 1 0 0,1-1-1 0 0,0 0 0 0 0,0 0 1 0 0,-1-1-1 0 0,1 1 1 0 0,0 0-1 0 0,2-3 0 0 0,5-6 103 0 0,0 0 0 0 0,0 0 0 0 0,-1-1 0 0 0,0 0 0 0 0,-1 0 0 0 0,8-17 0 0 0,30-79 61 0 0,-27 62-91 0 0,-8 20-59 0 0,-5 10-44 0 0,1-1 1 0 0,1 2-1 0 0,0-1 0 0 0,1 1 1 0 0,16-21-1 0 0,-23 33 1 0 0,2 4-4 0 0,5 3 2 0 0,0 1 0 0 0,-1 1 0 0 0,0 0 0 0 0,0 0 0 0 0,-1 0 0 0 0,0 1 0 0 0,0 0 0 0 0,-1 0 0 0 0,7 11 0 0 0,21 29-412 0 0,-15-26-119 0 0,0-2 0 0 0,44 35 0 0 0,-53-47 14 0 0,1 0 0 0 0,1-2 0 0 0,-1 1 0 0 0,1-1 0 0 0,0-1 0 0 0,1 0 0 0 0,0 0 0 0 0,-1-1 0 0 0,14 2 0 0 0,-6-4-1791 0 0,-1-3-396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6:59.8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 30 948 0 0,'-19'-10'2232'0'0,"-1"3"-744"0"0,5 2-760 0 0,-1 1-443 0 0,-7 1-2426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00.2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1932 0 0,'5'13'6881'0'0,"44"70"-4472"0"0,38 74-2145 0 0,-74-128-175 0 0,97 209 883 0 0,-101-226 76 0 0,-3-13 114 0 0,2-24-115 0 0,2-17-584 0 0,1 1 0 0 0,2 0 0 0 0,21-44 0 0 0,-26 69-479 0 0,0 0-1 0 0,1 0 1 0 0,0 1 0 0 0,2 1-1 0 0,0-1 1 0 0,0 2-1 0 0,1 0 1 0 0,1 0-1 0 0,0 1 1 0 0,20-14 0 0 0,-28 22-15 0 0,1 1 1 0 0,0-1 0 0 0,0 2-1 0 0,0-1 1 0 0,0 0 0 0 0,1 1-1 0 0,-1 0 1 0 0,1 1-1 0 0,-1 0 1 0 0,1 0 0 0 0,0 0-1 0 0,0 1 1 0 0,-1-1 0 0 0,12 3-1 0 0,-7-1 5 0 0,-1 2 0 0 0,0-1 0 0 0,1 2 0 0 0,-1-1-1 0 0,0 1 1 0 0,-1 1 0 0 0,1 0 0 0 0,12 9 0 0 0,8 9-23 0 0,-1 1 0 0 0,0 1 0 0 0,-2 2 1 0 0,25 32-1 0 0,-9-5-79 0 0,-22-26-477 0 0,32 31-1 0 0,-46-52-303 0 0,1 1 0 0 0,0-2-1 0 0,1 1 1 0 0,16 8 0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00.7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386 43 1620 0 0,'1'-3'1565'0'0,"-1"3"-1506"0"0,0-27 3725 0 0,0 27-3725 0 0,0-1 1 0 0,0 1-1 0 0,0-1 0 0 0,0 1 1 0 0,0-1-1 0 0,0 1 1 0 0,0 0-1 0 0,0-1 0 0 0,0 1 1 0 0,0-1-1 0 0,0 1 1 0 0,-1-1-1 0 0,1 1 0 0 0,0-1 1 0 0,0 1-1 0 0,-1 0 1 0 0,1-1-1 0 0,0 1 0 0 0,0-1 1 0 0,-1 1-1 0 0,1 0 1 0 0,0-1-1 0 0,-1 1 0 0 0,1 0 1 0 0,0 0-1 0 0,-1-1 1 0 0,1 1-1 0 0,-1 0 0 0 0,1 0 1 0 0,-1 0-1 0 0,1-1 1 0 0,0 1-1 0 0,-1 0 0 0 0,1 0 1 0 0,-1 0-1 0 0,1 0 1 0 0,-1 0-1 0 0,1 0 0 0 0,-1 0 1 0 0,1 0-1 0 0,-1 0 1 0 0,1 0-1 0 0,-1 0 0 0 0,1 0 1 0 0,-1 0-1 0 0,1 0 1 0 0,0 0-1 0 0,-1 1 0 0 0,1-1 1 0 0,-1 0-1 0 0,1 0 1 0 0,-1 1-1 0 0,1-1 0 0 0,0 0 1 0 0,-1 0-1 0 0,1 1 1 0 0,0-1-1 0 0,-1 1 0 0 0,-7 5 328 0 0,1 1-1 0 0,0-1 0 0 0,0 1 0 0 0,1 1 1 0 0,0-1-1 0 0,0 1 0 0 0,-7 13 0 0 0,-32 70 848 0 0,24-47-687 0 0,-21 45-138 0 0,3 3 0 0 0,4 0-1 0 0,5 3 1 0 0,3 0 0 0 0,5 2 0 0 0,4 0 0 0 0,-7 122 0 0 0,22-151-340 0 0,2 0-1 0 0,4 0 0 0 0,2 0 1 0 0,4 0-1 0 0,2-1 1 0 0,4-1-1 0 0,2 0 1 0 0,3-1-1 0 0,3-1 1 0 0,3 0-1 0 0,46 80 1 0 0,-46-99-42 0 0,3-1 0 0 0,1-2 1 0 0,2-1-1 0 0,64 62 1 0 0,-75-84-486 0 0,0 0 0 0 0,2-2 0 0 0,0 0 0 0 0,1-2 0 0 0,1 0 0 0 0,0-2 0 0 0,1 0 0 0 0,0-2 0 0 0,1-1 0 0 0,32 7 0 0 0,-46-14-817 0 0,0-1-1 0 0,0 0 0 0 0,1-1 0 0 0,20-1 1 0 0,7-5-4538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01.5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568 55 1168 0 0,'13'-32'11416'0'0,"-33"40"-10609"0"0,13-3-641 0 0,0 1 0 0 0,0 0 0 0 0,1 0 0 0 0,0 0 0 0 0,0 1-1 0 0,0 0 1 0 0,-6 10 0 0 0,0 0 48 0 0,-231 301 1606 0 0,23 17-526 0 0,216-328-1257 0 0,0 0-1 0 0,0 0 1 0 0,1 0-1 0 0,0 1 1 0 0,0-1-1 0 0,1 1 1 0 0,0 0-1 0 0,-2 9 1 0 0,4-14-27 0 0,0-1 1 0 0,0 1-1 0 0,1 0 0 0 0,-1 0 1 0 0,0-1-1 0 0,1 1 0 0 0,0-1 1 0 0,0 1-1 0 0,-1 0 0 0 0,2-1 1 0 0,-1 1-1 0 0,0-1 0 0 0,0 0 1 0 0,1 1-1 0 0,-1-1 0 0 0,1 0 1 0 0,0 0-1 0 0,-1 0 0 0 0,1 0 1 0 0,0 0-1 0 0,0 0 0 0 0,1-1 1 0 0,-1 1-1 0 0,0-1 0 0 0,0 1 1 0 0,1-1-1 0 0,3 2 0 0 0,13 5-156 0 0,1 0-1 0 0,0-1 0 0 0,0-1 0 0 0,28 4 0 0 0,88 7-1100 0 0,-62-9 861 0 0,226 38-1391 0 0,-105-4 3702 0 0,-192-41-1714 0 0,0 0 1 0 0,0 0-1 0 0,1 0 1 0 0,-1-1-1 0 0,0 1 1 0 0,1-1-1 0 0,-1 0 1 0 0,0 0-1 0 0,1 0 1 0 0,-1 0-1 0 0,0-1 1 0 0,1 0-1 0 0,3 0 1 0 0,-5-1-142 0 0,0 1 0 0 0,0 0 0 0 0,0-1 0 0 0,0 1 0 0 0,0-1 0 0 0,-1 1 0 0 0,1-1 0 0 0,-1 0 0 0 0,1 0 0 0 0,-1 0 0 0 0,1 0 0 0 0,-1 0 0 0 0,0 0 0 0 0,0 0 1 0 0,0 0-1 0 0,0 0 0 0 0,-1-1 0 0 0,1 1 0 0 0,0 0 0 0 0,-1-1 0 0 0,1-2 0 0 0,3-52 678 0 0,-4 53-668 0 0,-3-61 614 0 0,-2 0 0 0 0,-17-85 0 0 0,-45-125 20 0 0,48 210-427 0 0,-34-78 1 0 0,42 116-628 0 0,-2 2 1 0 0,-1-1 0 0 0,-1 2-1 0 0,-1 0 1 0 0,-30-34-1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02.2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61 138 756 0 0,'-60'-87'18390'0'0,"81"127"-17870"0"0,343 673-782 0 0,-357-700 231 0 0,1 0 0 0 0,1 0-1 0 0,0-1 1 0 0,0 0 0 0 0,1-1-1 0 0,14 14 1 0 0,-20-22 12 0 0,-1-1 1 0 0,1 1-1 0 0,0 0 1 0 0,0-1-1 0 0,0 0 1 0 0,0 0-1 0 0,0 0 1 0 0,1-1 0 0 0,-1 1-1 0 0,0-1 1 0 0,1 0-1 0 0,-1 0 1 0 0,1-1-1 0 0,0 1 1 0 0,-1-1-1 0 0,1 0 1 0 0,-1 0-1 0 0,1 0 1 0 0,-1-1-1 0 0,1 0 1 0 0,-1 0-1 0 0,1 0 1 0 0,-1 0-1 0 0,8-4 1 0 0,2-2-21 0 0,1-1 0 0 0,-1-1 1 0 0,-1 0-1 0 0,0-1 0 0 0,0 0 0 0 0,-1-1 0 0 0,0 0 1 0 0,18-23-1 0 0,4-11 91 0 0,32-56 0 0 0,-62 95-34 0 0,20-35 399 0 0,-2-1 0 0 0,-2 0 1 0 0,-2-2-1 0 0,-2 0 1 0 0,-1-1-1 0 0,-3-1 0 0 0,7-51 1 0 0,-17 81-249 0 0,0 0 1 0 0,-2 0 0 0 0,0 0-1 0 0,0 0 1 0 0,-2-1 0 0 0,0 1 0 0 0,-8-29-1 0 0,8 38-137 0 0,-1 0-1 0 0,0 0 1 0 0,0 0-1 0 0,0 1 0 0 0,-1-1 1 0 0,0 1-1 0 0,0 0 1 0 0,-7-8-1 0 0,8 11-34 0 0,0 0 0 0 0,-1 0-1 0 0,1 1 1 0 0,-1-1 0 0 0,1 1 0 0 0,-1-1 0 0 0,0 1 0 0 0,0 0-1 0 0,0 0 1 0 0,0 1 0 0 0,0-1 0 0 0,-1 1 0 0 0,1 0 0 0 0,-8-1-1 0 0,7 2-10 0 0,0 1-1 0 0,0-1 0 0 0,0 1 0 0 0,1-1 0 0 0,-1 1 1 0 0,0 1-1 0 0,0-1 0 0 0,1 1 0 0 0,-1 0 0 0 0,1 0 0 0 0,-1 0 1 0 0,1 0-1 0 0,0 1 0 0 0,0 0 0 0 0,0 0 0 0 0,-6 6 1 0 0,4-3-3 0 0,0-1 0 0 0,1 1 0 0 0,-1 1 0 0 0,1-1 0 0 0,1 1 0 0 0,-1 0 0 0 0,1 0 0 0 0,-6 15 0 0 0,8-16-72 0 0,0 0 0 0 0,1 0 0 0 0,0 1 0 0 0,0-1 0 0 0,0 1 0 0 0,0 0 0 0 0,1-1 0 0 0,0 1 0 0 0,1-1 0 0 0,0 1 0 0 0,-1-1 0 0 0,2 1 0 0 0,-1-1 0 0 0,5 12 0 0 0,-2-10-92 0 0,0 1 0 0 0,1-1 0 0 0,0 0 0 0 0,1-1 1 0 0,-1 1-1 0 0,1-1 0 0 0,1 0 0 0 0,-1 0 0 0 0,12 8 0 0 0,-2-3-335 0 0,1-1 0 0 0,0 0 0 0 0,1-1 0 0 0,0-1 0 0 0,0-1 0 0 0,1-1 0 0 0,0 0 0 0 0,40 8 0 0 0,-30-11-928 0 0,1-1-1 0 0,0-1 1 0 0,-1-2-1 0 0,1-1 1 0 0,36-6-1 0 0,-18-1-2719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02.7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150 137 1460 0 0,'-26'-43'12331'0'0,"25"35"-11450"0"0,-8-16 1548 0 0,9 23-2191 0 0,-12-1 87 0 0,11 2-310 0 0,0 0-1 0 0,0 0 0 0 0,0-1 1 0 0,-1 1-1 0 0,1 0 0 0 0,0 0 1 0 0,0 0-1 0 0,0 0 0 0 0,0 0 1 0 0,-1 1-1 0 0,1-1 0 0 0,0 0 1 0 0,0 1-1 0 0,0-1 0 0 0,0 0 1 0 0,0 1-1 0 0,0-1 0 0 0,0 1 1 0 0,0 0-1 0 0,0-1 0 0 0,0 1 1 0 0,0 0-1 0 0,-1 0 0 0 0,-6 8 0 0 0,0 0 1 0 0,1 0-1 0 0,1 1 0 0 0,-1-1 0 0 0,2 1 0 0 0,-1 1 0 0 0,1-1 1 0 0,1 1-1 0 0,0 0 0 0 0,0 0 0 0 0,1 0 0 0 0,1 0 0 0 0,-1 1 1 0 0,2-1-1 0 0,0 1 0 0 0,0 0 0 0 0,1-1 0 0 0,1 1 0 0 0,1 13 1 0 0,0-20-108 0 0,-1 1 1 0 0,1 0 0 0 0,0-1-1 0 0,0 1 1 0 0,1-1 0 0 0,0 0 0 0 0,-1 0-1 0 0,2 0 1 0 0,-1 0 0 0 0,1-1-1 0 0,-1 1 1 0 0,1-1 0 0 0,0 0-1 0 0,1 0 1 0 0,-1 0 0 0 0,1-1 0 0 0,0 1-1 0 0,0-1 1 0 0,0 0 0 0 0,0-1-1 0 0,0 1 1 0 0,1-1 0 0 0,6 2-1 0 0,-5-2 2 0 0,-1-1 0 0 0,1 0 0 0 0,-1-1 0 0 0,1 1 0 0 0,0-1 0 0 0,-1 0 0 0 0,1-1 0 0 0,-1 1 0 0 0,1-2 0 0 0,-1 1 0 0 0,1 0 0 0 0,-1-1 0 0 0,1-1 0 0 0,-1 1 0 0 0,0-1 0 0 0,0 0 0 0 0,0 0 0 0 0,-1 0 0 0 0,1-1 0 0 0,5-5 0 0 0,-2 0 172 0 0,0 0-1 0 0,-1 0 1 0 0,0-1-1 0 0,-1 0 1 0 0,0-1 0 0 0,0 1-1 0 0,-1-1 1 0 0,-1 0-1 0 0,0-1 1 0 0,0 1-1 0 0,-1-1 1 0 0,4-20-1 0 0,-6 24 115 0 0,0 0 0 0 0,-1 0-1 0 0,0 0 1 0 0,-1 0-1 0 0,0 0 1 0 0,0 0 0 0 0,0-1-1 0 0,-1 1 1 0 0,0 0-1 0 0,-1 0 1 0 0,0 0 0 0 0,0 1-1 0 0,-1-1 1 0 0,0 0-1 0 0,0 1 1 0 0,-1 0 0 0 0,0 0-1 0 0,0 0 1 0 0,0 0-1 0 0,-7-7 1 0 0,7 10-185 0 0,-1 0 0 0 0,1 1 0 0 0,-1 0 0 0 0,1 0 0 0 0,-1 0-1 0 0,0 0 1 0 0,0 1 0 0 0,0 0 0 0 0,0 0 0 0 0,0 0 0 0 0,-1 1 0 0 0,1-1 0 0 0,0 1-1 0 0,-1 1 1 0 0,1-1 0 0 0,-1 1 0 0 0,1 0 0 0 0,-7 0 0 0 0,-24 9-3229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03.1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742 90 1848 0 0,'17'-50'11671'0'0,"-11"17"-7321"0"0,-6 33-4322 0 0,0 0 0 0 0,0 0-1 0 0,0-1 1 0 0,0 1 0 0 0,0 0-1 0 0,0 0 1 0 0,0 0 0 0 0,0-1-1 0 0,0 1 1 0 0,0 0 0 0 0,0 0-1 0 0,0 0 1 0 0,0-1 0 0 0,0 1 0 0 0,0 0-1 0 0,0 0 1 0 0,0 0 0 0 0,0-1-1 0 0,0 1 1 0 0,-1 0 0 0 0,1 0-1 0 0,0 0 1 0 0,0-1 0 0 0,0 1-1 0 0,0 0 1 0 0,0 0 0 0 0,-1 0-1 0 0,1 0 1 0 0,0 0 0 0 0,0-1-1 0 0,0 1 1 0 0,0 0 0 0 0,-1 0-1 0 0,1 0 1 0 0,0 0 0 0 0,0 0-1 0 0,0 0 1 0 0,-1 0 0 0 0,1 0-1 0 0,0 0 1 0 0,0 0 0 0 0,-12 10 220 0 0,1 1 1 0 0,1 1-1 0 0,0 0 1 0 0,0 0-1 0 0,2 1 1 0 0,-1 1-1 0 0,-9 20 1 0 0,5-10-113 0 0,-219 420 1059 0 0,24 12-1424 0 0,147-320-148 0 0,28-61-36 0 0,5-10-1185 0 0,-42 72 0 0 0,42-99-3421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03.9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498 142 1440 0 0,'30'-17'14317'0'0,"-57"59"-12940"0"0,-106 153-196 0 0,-147 222-706 0 0,271-403-469 0 0,-40 66 59 0 0,44-70-40 0 0,0 1 0 0 0,1-1 0 0 0,0 1 0 0 0,0 0 1 0 0,-3 21-1 0 0,7-29-24 0 0,0 0-1 0 0,0 1 1 0 0,0-1 0 0 0,0 0 0 0 0,1 0-1 0 0,0 0 1 0 0,0 0 0 0 0,0 0 0 0 0,0 0 0 0 0,0 0-1 0 0,0 0 1 0 0,1 0 0 0 0,-1-1 0 0 0,1 1 0 0 0,0 0-1 0 0,0-1 1 0 0,0 1 0 0 0,0-1 0 0 0,0 0-1 0 0,1 0 1 0 0,-1 0 0 0 0,1 0 0 0 0,-1 0 0 0 0,1 0-1 0 0,0-1 1 0 0,0 1 0 0 0,0-1 0 0 0,5 2 0 0 0,9 4-165 0 0,0-2 0 0 0,1 0 1 0 0,28 5-1 0 0,-42-9 108 0 0,99 13-1407 0 0,145 1 1 0 0,-80-7 870 0 0,-126-5 466 0 0,-7 0 1324 0 0,68-2-1 0 0,-101-1-1121 0 0,0-1 0 0 0,0 1-1 0 0,0-1 1 0 0,0 0 0 0 0,-1 0-1 0 0,1 0 1 0 0,0 0 0 0 0,0 0-1 0 0,-1 0 1 0 0,1 0 0 0 0,-1 0-1 0 0,1-1 1 0 0,-1 1 0 0 0,0-1-1 0 0,1 1 1 0 0,-1-1 0 0 0,0 1-1 0 0,0-1 1 0 0,0 0 0 0 0,0 1-1 0 0,0-1 1 0 0,0 0 0 0 0,-1 0-1 0 0,1 0 1 0 0,-1 0 0 0 0,1 0-1 0 0,-1 0 1 0 0,0 0 0 0 0,0 1-1 0 0,0-5 1 0 0,1-7 31 0 0,0 0 0 0 0,-1 0 0 0 0,-3-17 0 0 0,2 23 18 0 0,-6-45 144 0 0,-2 0 0 0 0,-17-53 0 0 0,-40-101-103 0 0,50 159-139 0 0,-24-61 211 0 0,-5 2 1 0 0,-64-109 0 0 0,60 125-2536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36.5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0 110 800 0 0,'0'0'9726'0'0,"5"-9"-8108"0"0,33-4-637 0 0,62-11-1 0 0,-29 8-848 0 0,94-12-841 0 0,-90 17-1451 0 0,-29 5-3659 0 0,-28 3 2674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04.6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90 308 2956 0 0,'-10'-7'1545'0'0,"1"0"-1"0"0,0 0 0 0 0,0-1 1 0 0,1 0-1 0 0,-8-11 0 0 0,12 15-1034 0 0,1 0-1 0 0,0-1 1 0 0,0 1 0 0 0,1-1-1 0 0,0 0 1 0 0,-1 1-1 0 0,1-1 1 0 0,1 0 0 0 0,-1 0-1 0 0,1-1 1 0 0,0 1-1 0 0,0 0 1 0 0,0-6-1 0 0,1 10-462 0 0,0 1-1 0 0,0 0 1 0 0,0-1-1 0 0,0 1 1 0 0,0-1 0 0 0,1 1-1 0 0,-1 0 1 0 0,0-1-1 0 0,0 1 1 0 0,0 0-1 0 0,0-1 1 0 0,0 1-1 0 0,1-1 1 0 0,-1 1-1 0 0,0 0 1 0 0,0 0-1 0 0,0-1 1 0 0,1 1-1 0 0,-1 0 1 0 0,0-1-1 0 0,1 1 1 0 0,-1 0-1 0 0,0 0 1 0 0,1-1-1 0 0,-1 1 1 0 0,0 0-1 0 0,1 0 1 0 0,-1 0-1 0 0,0 0 1 0 0,1-1-1 0 0,-1 1 1 0 0,1 0-1 0 0,-1 0 1 0 0,0 0-1 0 0,1 0 1 0 0,-1 0-1 0 0,0 0 1 0 0,1 0-1 0 0,-1 0 1 0 0,1 0-1 0 0,-1 0 1 0 0,0 0-1 0 0,1 1 1 0 0,14 3 552 0 0,-12-1-556 0 0,0-1 29 0 0,0 1-1 0 0,0 0 1 0 0,0 0 0 0 0,0 1 0 0 0,-1-1 0 0 0,0 0 0 0 0,1 1 0 0 0,-1 0 0 0 0,-1-1 0 0 0,1 1 0 0 0,0 0 0 0 0,-1 0 0 0 0,0 0-1 0 0,0 0 1 0 0,1 5 0 0 0,1 2 82 0 0,52 196 322 0 0,15 46-936 0 0,-55-208 191 0 0,3-2 0 0 0,1-1 0 0 0,40 66 0 0 0,-54-98 190 0 0,2-1-1 0 0,0 1 1 0 0,0-2 0 0 0,0 1 0 0 0,1-1 0 0 0,0 0 0 0 0,1-1 0 0 0,13 10 0 0 0,-17-15 15 0 0,-1 1 0 0 0,1-1 0 0 0,-1 0 1 0 0,1-1-1 0 0,0 1 0 0 0,0-1 1 0 0,-1 0-1 0 0,1 0 0 0 0,0 0 1 0 0,0 0-1 0 0,0-1 0 0 0,0 0 0 0 0,0 0 1 0 0,0-1-1 0 0,0 1 0 0 0,0-1 1 0 0,0 0-1 0 0,0-1 0 0 0,0 1 1 0 0,0-1-1 0 0,5-2 0 0 0,5-4-3 0 0,-1 0 1 0 0,0-1-1 0 0,0-1 0 0 0,-1 0 1 0 0,0-1-1 0 0,-1 0 0 0 0,0-1 1 0 0,12-16-1 0 0,77-115 132 0 0,-88 122-13 0 0,18-27 438 0 0,-3-2 1 0 0,-2-1 0 0 0,24-67-1 0 0,-39 89-187 0 0,-2-1 0 0 0,-1-1 0 0 0,-1 1 0 0 0,-2-1 0 0 0,-1-1 0 0 0,-2 1 0 0 0,-2-46 0 0 0,-1 61-254 0 0,-1 0-1 0 0,-1 0 1 0 0,-1 0-1 0 0,0 1 1 0 0,-9-22 0 0 0,10 31-55 0 0,1-1 1 0 0,-2 1-1 0 0,1 0 0 0 0,-1 0 1 0 0,0 0-1 0 0,0 0 1 0 0,0 1-1 0 0,-1 0 1 0 0,0 0-1 0 0,0 0 1 0 0,0 0-1 0 0,0 1 1 0 0,-1 0-1 0 0,-10-6 1 0 0,11 8-22 0 0,1 1 0 0 0,0 0-1 0 0,-1 0 1 0 0,1 0 0 0 0,-1 1 0 0 0,1-1 0 0 0,-1 1 0 0 0,1 0-1 0 0,-1 1 1 0 0,1-1 0 0 0,-1 1 0 0 0,1 0 0 0 0,-1 0 0 0 0,1 0-1 0 0,0 0 1 0 0,-1 1 0 0 0,1 0 0 0 0,0 0 0 0 0,0 0 0 0 0,0 0-1 0 0,0 1 1 0 0,1-1 0 0 0,-1 1 0 0 0,-4 5 0 0 0,-3 1-100 0 0,1 1 1 0 0,1 1 0 0 0,0 0-1 0 0,0 0 1 0 0,1 0 0 0 0,-11 21-1 0 0,15-23 28 0 0,-1 1 0 0 0,2-1 0 0 0,-1 1 0 0 0,1 0 0 0 0,1 0 0 0 0,0 1 0 0 0,0-1 0 0 0,1 0 0 0 0,1 1 0 0 0,-1-1 0 0 0,2 0 0 0 0,-1 1-1 0 0,1-1 1 0 0,1 0 0 0 0,0 1 0 0 0,1-1 0 0 0,-1 0 0 0 0,2 0 0 0 0,7 15 0 0 0,-7-17 2 0 0,1 0-1 0 0,0 0 1 0 0,0 0 0 0 0,1-1 0 0 0,0 0 0 0 0,0 0-1 0 0,0-1 1 0 0,1 1 0 0 0,0-1 0 0 0,1-1-1 0 0,-1 1 1 0 0,1-2 0 0 0,0 1 0 0 0,0-1 0 0 0,0 0-1 0 0,1 0 1 0 0,0-1 0 0 0,0 0 0 0 0,-1-1-1 0 0,1 0 1 0 0,1 0 0 0 0,11 0 0 0 0,5-2-296 0 0,-1-1 1 0 0,1 0-1 0 0,-1-2 1 0 0,50-13-1 0 0,95-41-1407 0 0,41-39-2296 0 0,-113 48-1282 0 0,-75 37 2513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04.9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8 36 0 0,'-16'-8'17825'0'0,"12"27"-16633"0"0,-3 26-1099 0 0,8-28-502 0 0,0 1 0 0 0,0 0-1 0 0,2-1 1 0 0,7 28 0 0 0,12 8-3064 0 0,-17-45 2120 0 0,-1-1 0 0 0,1 0-1 0 0,1 0 1 0 0,9 10 0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05.3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132 106 3372 0 0,'-14'-17'2753'0'0,"3"5"-649"0"0,1 0-452 0 0,0 1-384 0 0,-3 1-240 0 0,1-1-212 0 0,0 4-196 0 0,-1 0-260 0 0,3 0-288 0 0,-3 2-352 0 0,-1-2-1268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05.7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418 97 4976 0 0,'-88'-41'8080'0'0,"-47"-12"-1446"0"0,134 53-6599 0 0,1 0 1 0 0,-1-1 0 0 0,1 1-1 0 0,-1 0 1 0 0,1 0 0 0 0,-1 0-1 0 0,1-1 1 0 0,-1 1-1 0 0,1 0 1 0 0,-1 0 0 0 0,1 0-1 0 0,-1 0 1 0 0,1 0-1 0 0,-1 0 1 0 0,1 0 0 0 0,-1 0-1 0 0,0 0 1 0 0,1 0 0 0 0,-1 0-1 0 0,1 1 1 0 0,-1-1-1 0 0,1 0 1 0 0,-1 0 0 0 0,1 0-1 0 0,-1 1 1 0 0,1-1-1 0 0,-1 0 1 0 0,1 1 0 0 0,0-1-1 0 0,-1 0 1 0 0,1 1 0 0 0,-1-1-1 0 0,1 0 1 0 0,0 1-1 0 0,-1 0 1 0 0,1 1 3 0 0,0-1 0 0 0,-1 1 0 0 0,1-1 0 0 0,0 1 0 0 0,1-1 0 0 0,-1 1 0 0 0,0 0 0 0 0,0-1 0 0 0,1 1 0 0 0,-1-1 0 0 0,1 1 0 0 0,0 1 0 0 0,22 41 191 0 0,-22-43-224 0 0,130 197-21 0 0,-67-106-97 0 0,-3 4 0 0 0,69 147 1 0 0,-113-201 92 0 0,-1 1 0 0 0,-2 1 1 0 0,-2 1-1 0 0,-2 0 1 0 0,-2 0-1 0 0,-2 0 0 0 0,1 90 1 0 0,-8-104 165 0 0,-2 0 0 0 0,-1 0 0 0 0,-1-1 0 0 0,-1 1 0 0 0,-2-1 0 0 0,-1-1 0 0 0,-1 1 0 0 0,-2-1 0 0 0,-1-1 0 0 0,-1 0 0 0 0,-1-1 0 0 0,-30 39 0 0 0,21-37 108 0 0,-1-1 0 0 0,-2-1-1 0 0,0-1 1 0 0,-2-2 0 0 0,-1 0-1 0 0,-48 28 1 0 0,37-29-1654 0 0,-61 26 1 0 0,-49 2-10273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09.3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346 142 1408 0 0,'12'-30'7027'0'0,"7"-32"0"0"0,-8 25-3179 0 0,-10 35-3498 0 0,-1-8 739 0 0,-14 30-1012 0 0,1 0 0 0 0,-19 40 1 0 0,8-13-57 0 0,-67 111 56 0 0,-113 225-150 0 0,202-379 46 0 0,1-1-1 0 0,-1 1 1 0 0,1 0 0 0 0,0 0-1 0 0,0-1 1 0 0,0 1 0 0 0,1 0-1 0 0,-1 0 1 0 0,1 0 0 0 0,0 0 0 0 0,0 0-1 0 0,0 0 1 0 0,1 0 0 0 0,-1 0-1 0 0,3 6 1 0 0,-2-7-23 0 0,1 0 0 0 0,-1 0 0 0 0,1 0 0 0 0,0 0 0 0 0,0-1 0 0 0,0 1 0 0 0,1 0-1 0 0,-1-1 1 0 0,1 1 0 0 0,-1-1 0 0 0,1 0 0 0 0,0 0 0 0 0,0 0 0 0 0,0 0 0 0 0,0-1 0 0 0,0 1 0 0 0,6 1 0 0 0,30 9-458 0 0,1-1 1 0 0,0-3-1 0 0,1-1 0 0 0,68 3 1 0 0,-70-7 190 0 0,24 5-74 0 0,-28-4 493 0 0,40 1 0 0 0,-73-4-23 0 0,0-1 1 0 0,1-1 0 0 0,-1 1 0 0 0,0 0 0 0 0,1-1 0 0 0,-1 1 0 0 0,0-1 0 0 0,0 1 0 0 0,1-1 0 0 0,-1 0 0 0 0,0 0 0 0 0,0 0 0 0 0,0 0 0 0 0,0-1 0 0 0,0 1 0 0 0,0 0 0 0 0,0-1 0 0 0,-1 0 0 0 0,1 1 0 0 0,0-1 0 0 0,-1 0 0 0 0,2-2 0 0 0,0-1 79 0 0,0-1 0 0 0,-1 1-1 0 0,0-1 1 0 0,0 1 0 0 0,0-1 0 0 0,-1 0 0 0 0,1-11 0 0 0,0-5 397 0 0,-2 0 0 0 0,-1 0 1 0 0,0 0-1 0 0,-2 0 0 0 0,-10-39 1 0 0,1-3 0 0 0,11 62-583 0 0,1 2 23 0 0,0 0 1 0 0,0 0-1 0 0,0 0 1 0 0,0 0-1 0 0,0 0 1 0 0,0 0-1 0 0,0 1 1 0 0,-1-1-1 0 0,1 0 1 0 0,0 0 0 0 0,0 0-1 0 0,0 0 1 0 0,0 0-1 0 0,0 0 1 0 0,-1 0-1 0 0,1 0 1 0 0,0 0-1 0 0,0 0 1 0 0,0 0-1 0 0,0 0 1 0 0,0 0-1 0 0,-1 0 1 0 0,1 0-1 0 0,0 0 1 0 0,0 0-1 0 0,0 0 1 0 0,0 0-1 0 0,0 0 1 0 0,-1 0-1 0 0,1 0 1 0 0,0 0-1 0 0,0 0 1 0 0,0-1-1 0 0,0 1 1 0 0,0 0-1 0 0,0 0 1 0 0,0 0 0 0 0,-1 0-1 0 0,1 0 1 0 0,0 0-1 0 0,0 0 1 0 0,0 0-1 0 0,0-1 1 0 0,-6 18 11 0 0,4 71-369 0 0,18 160 0 0 0,-11-189-295 0 0,-5-57 574 0 0,18 154-3064 0 0,-9-105-305 0 0,3-2-3329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09.6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17 1864 0 0,'28'-16'20943'0'0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11.2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5 177 2092 0 0,'-1'-3'1832'0'0,"-1"-15"-70"0"0,1 0-1 0 0,1 0 1 0 0,0 0-1 0 0,1-1 1 0 0,1 1-1 0 0,5-21 1 0 0,-4 21-909 0 0,-3 18-837 0 0,0 0 1 0 0,0-1-1 0 0,0 1 1 0 0,0 0 0 0 0,0-1-1 0 0,1 1 1 0 0,-1 0-1 0 0,0-1 1 0 0,0 1 0 0 0,0 0-1 0 0,0-1 1 0 0,0 1-1 0 0,1 0 1 0 0,-1 0 0 0 0,0-1-1 0 0,0 1 1 0 0,1 0 0 0 0,-1 0-1 0 0,0-1 1 0 0,0 1-1 0 0,1 0 1 0 0,-1 0 0 0 0,0 0-1 0 0,0-1 1 0 0,1 1-1 0 0,-1 0 1 0 0,0 0 0 0 0,1 0-1 0 0,-1 0 1 0 0,0 0-1 0 0,1 0 1 0 0,-1 0 0 0 0,0 0-1 0 0,1 0 1 0 0,-1 0-1 0 0,0 0 1 0 0,1 0 0 0 0,-1 0-1 0 0,0 0 1 0 0,1 0 0 0 0,-1 0-1 0 0,0 0 1 0 0,1 0-1 0 0,-1 0 1 0 0,0 0 0 0 0,1 1-1 0 0,11 6 260 0 0,-5 1-180 0 0,-1 1 0 0 0,0-1 0 0 0,-1 2 0 0 0,0-1 0 0 0,0 0 0 0 0,-1 1 0 0 0,0 0 0 0 0,-1 0 0 0 0,3 13 0 0 0,1-1-7 0 0,43 154 276 0 0,26 184 1 0 0,-35-153-242 0 0,-3-4-38 0 0,5 17-896 0 0,-8-76-3938 0 0,-28-125 2387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11.7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86 388 1632 0 0,'-11'-13'1489'0'0,"1"-1"0"0"0,0 0 0 0 0,2-1 0 0 0,-1 0 0 0 0,2 0-1 0 0,0 0 1 0 0,0-1 0 0 0,-5-27 0 0 0,10 36-1343 0 0,1-1 0 0 0,0 0-1 0 0,0 1 1 0 0,1-1 0 0 0,0 0-1 0 0,1 0 1 0 0,0 1 0 0 0,0-1 0 0 0,0 0-1 0 0,1 1 1 0 0,0-1 0 0 0,1 1-1 0 0,-1 0 1 0 0,1 0 0 0 0,1 0-1 0 0,-1 0 1 0 0,1 0 0 0 0,1 1 0 0 0,-1 0-1 0 0,1-1 1 0 0,8-6 0 0 0,-7 7-147 0 0,0 0 0 0 0,1 0 0 0 0,-1 1 0 0 0,1 0 1 0 0,1 1-1 0 0,-1-1 0 0 0,1 1 0 0 0,0 1 0 0 0,-1-1 1 0 0,2 1-1 0 0,-1 1 0 0 0,0 0 0 0 0,11-2 0 0 0,-5 3-6 0 0,-1 0 0 0 0,0 1 0 0 0,0 0 0 0 0,0 1 0 0 0,0 1 0 0 0,0 0 1 0 0,26 7-1 0 0,-11 1-23 0 0,-1 2 1 0 0,1 0-1 0 0,-2 2 0 0 0,0 1 1 0 0,-1 0-1 0 0,0 2 1 0 0,23 21-1 0 0,-32-24 8 0 0,-1 1 0 0 0,0 0 0 0 0,-1 1 0 0 0,-1 1 0 0 0,0 0 0 0 0,-1 1 0 0 0,-1 0 0 0 0,11 24 0 0 0,-16-29 33 0 0,-1 0 0 0 0,-1 1 1 0 0,0-1-1 0 0,-1 1 0 0 0,0 0 0 0 0,-1 0 1 0 0,-1 0-1 0 0,0 0 0 0 0,-1 0 0 0 0,0 0 0 0 0,-1 0 1 0 0,-1 0-1 0 0,-4 20 0 0 0,2-19 113 0 0,-1 0 0 0 0,0 0 0 0 0,-2 0 0 0 0,1 0 0 0 0,-2-1 0 0 0,0 0 0 0 0,0-1 0 0 0,-1 0 0 0 0,-1 0-1 0 0,0-1 1 0 0,-1 0 0 0 0,-1-1 0 0 0,1 0 0 0 0,-2-1 0 0 0,1 0 0 0 0,-1-1 0 0 0,-1-1 0 0 0,-18 10 0 0 0,17-12-392 0 0,0 0 1 0 0,0 0-1 0 0,-1-2 0 0 0,1 0 1 0 0,-1-1-1 0 0,-25 2 0 0 0,25-5-1859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12.3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65 113 4236 0 0,'-64'-112'16575'0'0,"66"123"-16286"0"0,178 507 25 0 0,-34 38-159 0 0,-119-422 514 0 0,-23-117 319 0 0,-4-25-498 0 0,-5-37-142 0 0,4 33-137 0 0,-1-27-250 0 0,2 0 0 0 0,1 0 1 0 0,3 0-1 0 0,1 0 0 0 0,1 1 1 0 0,2 0-1 0 0,2 0 0 0 0,2 1 0 0 0,1 0 1 0 0,19-35-1 0 0,-28 63-103 0 0,0 0 1 0 0,1 1-1 0 0,0 0 0 0 0,0 0 1 0 0,1 0-1 0 0,0 0 0 0 0,0 1 1 0 0,1 0-1 0 0,0 1 0 0 0,0-1 1 0 0,0 1-1 0 0,13-7 0 0 0,-18 12 120 0 0,0 1 0 0 0,0 0 0 0 0,0-1 0 0 0,0 1 0 0 0,1 0 0 0 0,-1 0 0 0 0,0 0 0 0 0,0 0 0 0 0,0 0 0 0 0,0 1 0 0 0,0-1 0 0 0,0 1 0 0 0,0-1 0 0 0,0 1 0 0 0,0 0 0 0 0,0 0 0 0 0,0 0 0 0 0,0 0 0 0 0,2 1 0 0 0,31 24-94 0 0,-12-1 93 0 0,-1 2 1 0 0,-1 0 0 0 0,-1 1-1 0 0,24 47 1 0 0,35 49-111 0 0,-70-113-90 0 0,10 15-298 0 0,2-1 0 0 0,31 31 1 0 0,-43-49-357 0 0,0 1 1 0 0,0-2 0 0 0,20 12 0 0 0,-21-14-261 0 0,0-1 1 0 0,0 1-1 0 0,0-2 0 0 0,1 1 1 0 0,-1-1-1 0 0,11 1 0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13.4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402 462 652 0 0,'5'-12'3650'0'0,"2"2"-3020"0"0,-1-1 0 0 0,-1 0-1 0 0,0 0 1 0 0,0 0-1 0 0,-1 0 1 0 0,0-1-1 0 0,-1 0 1 0 0,0 0 0 0 0,-1 0-1 0 0,-1 0 1 0 0,1 0-1 0 0,-2 0 1 0 0,-1-14 0 0 0,1 20-353 0 0,-1 0 1 0 0,0 0 0 0 0,0-1-1 0 0,0 1 1 0 0,-1 0 0 0 0,0 0 0 0 0,-1 1-1 0 0,1-1 1 0 0,-1 0 0 0 0,0 1 0 0 0,-7-11-1 0 0,6 13-218 0 0,1-1-1 0 0,0 1 1 0 0,-1 0 0 0 0,0 0-1 0 0,0 0 1 0 0,0 1-1 0 0,0 0 1 0 0,0-1-1 0 0,0 1 1 0 0,-1 0 0 0 0,1 1-1 0 0,-1-1 1 0 0,1 1-1 0 0,-1 0 1 0 0,0 0-1 0 0,1 1 1 0 0,-8-1 0 0 0,1 1-19 0 0,1 1 0 0 0,-1 0 1 0 0,1 1-1 0 0,-1 0 1 0 0,1 0-1 0 0,0 1 0 0 0,0 1 1 0 0,0 0-1 0 0,1 0 1 0 0,-1 1-1 0 0,1 0 1 0 0,-16 11-1 0 0,6-1 1 0 0,0 0 1 0 0,1 1-1 0 0,0 1 1 0 0,-21 28-1 0 0,28-32-33 0 0,2 0 0 0 0,0 0 0 0 0,1 0 0 0 0,0 1 0 0 0,1 1 0 0 0,0-1 0 0 0,1 1 0 0 0,1 0 0 0 0,-5 21 1 0 0,9-30-105 0 0,0 1 1 0 0,1 0 0 0 0,-1-1-1 0 0,1 1 1 0 0,1 0 0 0 0,-1-1-1 0 0,1 1 1 0 0,0-1 0 0 0,1 1-1 0 0,-1-1 1 0 0,1 1 0 0 0,0-1-1 0 0,1 0 1 0 0,0 0 0 0 0,0 0-1 0 0,0 0 1 0 0,1-1 0 0 0,-1 1-1 0 0,2-1 1 0 0,-1 0 0 0 0,0 0-1 0 0,1 0 1 0 0,0 0 0 0 0,10 6-1 0 0,-8-6-35 0 0,0 0-1 0 0,1-1 0 0 0,0 0 0 0 0,0 0 0 0 0,0 0 0 0 0,0-1 0 0 0,0-1 1 0 0,1 1-1 0 0,0-2 0 0 0,-1 1 0 0 0,1-1 0 0 0,0 0 0 0 0,0-1 0 0 0,-1 0 0 0 0,1 0 1 0 0,0-1-1 0 0,0 0 0 0 0,-1 0 0 0 0,1-1 0 0 0,-1-1 0 0 0,10-3 0 0 0,-8 3 312 0 0,-1-2 0 0 0,1 1 0 0 0,-1-1-1 0 0,-1-1 1 0 0,1 1 0 0 0,-1-1 0 0 0,0-1-1 0 0,0 0 1 0 0,-1 0 0 0 0,0 0 0 0 0,0-1-1 0 0,-1 0 1 0 0,0 0 0 0 0,0-1 0 0 0,-1 0-1 0 0,0 0 1 0 0,-1 0 0 0 0,4-10 0 0 0,-2 6 435 0 0,0-1 1 0 0,1 2-1 0 0,10-16 1 0 0,-16 26-501 0 0,0 2-108 0 0,0 0-1 0 0,0 0 1 0 0,0 0 0 0 0,0 0-1 0 0,0 1 1 0 0,0-1 0 0 0,0 0-1 0 0,-1 0 1 0 0,1 1-1 0 0,0-1 1 0 0,0 0 0 0 0,0 1-1 0 0,0-1 1 0 0,0 1 0 0 0,0-1-1 0 0,-1 1 1 0 0,1-1-1 0 0,0 1 1 0 0,0 0 0 0 0,-1-1-1 0 0,1 1 1 0 0,0 0 0 0 0,-1 0-1 0 0,1 0 1 0 0,20 26 85 0 0,-15-19-95 0 0,20 23-410 0 0,53 48 0 0 0,-67-69 329 0 0,0 0 1 0 0,1 0 0 0 0,0-2-1 0 0,1 1 1 0 0,0-2 0 0 0,0 0-1 0 0,24 8 1 0 0,-34-14 73 0 0,1 1-1 0 0,0-1 1 0 0,-1-1-1 0 0,1 1 1 0 0,0-1-1 0 0,-1 1 1 0 0,1-2 0 0 0,0 1-1 0 0,0 0 1 0 0,-1-1-1 0 0,1 0 1 0 0,0 0-1 0 0,-1 0 1 0 0,1 0 0 0 0,-1-1-1 0 0,6-2 1 0 0,-4 0 29 0 0,0 0 0 0 0,0 0 0 0 0,0-1 0 0 0,0 0 0 0 0,-1 0 1 0 0,0 0-1 0 0,0-1 0 0 0,0 0 0 0 0,5-8 0 0 0,3-8 238 0 0,-2 1 0 0 0,-1-1 0 0 0,0-1 0 0 0,-2 0 0 0 0,7-29 0 0 0,-8 20 396 0 0,-2 0 0 0 0,-1 0-1 0 0,-2-1 1 0 0,-2-37 0 0 0,0 48-544 0 0,-1 18-96 0 0,-3-4-20 0 0,3 6-4 0 0,0 2 6 0 0,1 0-1 0 0,0 0 1 0 0,-1 0 0 0 0,1 0 0 0 0,-1 0 0 0 0,1 0 0 0 0,-1 0 0 0 0,1 0-1 0 0,0 0 1 0 0,-1 1 0 0 0,1-1 0 0 0,-1 0 0 0 0,1 0 0 0 0,-1 0 0 0 0,1 0-1 0 0,0 1 1 0 0,-1-1 0 0 0,1 0 0 0 0,0 1 0 0 0,-1-1 0 0 0,1 0 0 0 0,0 1-1 0 0,-1-1 1 0 0,1 0 0 0 0,0 1 0 0 0,0-1 0 0 0,-1 0 0 0 0,1 1 0 0 0,0-1-1 0 0,0 1 1 0 0,0-1 0 0 0,-1 1 0 0 0,4 18-170 0 0,14 18-213 0 0,-3-18 243 0 0,1 1-1 0 0,0-2 1 0 0,2 0 0 0 0,0-1-1 0 0,36 28 1 0 0,110 64-218 0 0,-69-49 201 0 0,-59-37 120 0 0,74 54-101 0 0,-97-67 106 0 0,0 1 1 0 0,-1 0 0 0 0,0 0 0 0 0,0 1-1 0 0,-1 1 1 0 0,9 14 0 0 0,-17-24 53 0 0,-1 0 1 0 0,1 0-1 0 0,0 0 1 0 0,-1 1 0 0 0,0-1-1 0 0,1 0 1 0 0,-1 1-1 0 0,-1-1 1 0 0,1 1-1 0 0,0-1 1 0 0,-1 1-1 0 0,0-1 1 0 0,0 1 0 0 0,0-1-1 0 0,0 1 1 0 0,0-1-1 0 0,-1 1 1 0 0,1-1-1 0 0,-1 1 1 0 0,0-1-1 0 0,0 0 1 0 0,-1 1 0 0 0,1-1-1 0 0,-1 0 1 0 0,1 0-1 0 0,-1 0 1 0 0,0 0-1 0 0,0 0 1 0 0,0 0-1 0 0,-1-1 1 0 0,1 1 0 0 0,-1-1-1 0 0,1 1 1 0 0,-1-1-1 0 0,0 0 1 0 0,0 0-1 0 0,0 0 1 0 0,0-1-1 0 0,0 1 1 0 0,0-1-1 0 0,0 1 1 0 0,-7 1 0 0 0,10-3-5 0 0,-1 0 0 0 0,0 0 0 0 0,1 0 1 0 0,-1 1-1 0 0,1-1 0 0 0,-1 0 1 0 0,0 0-1 0 0,1 0 0 0 0,-1 0 1 0 0,0 0-1 0 0,1 0 0 0 0,-1 0 0 0 0,0 0 1 0 0,1 0-1 0 0,-1 0 0 0 0,1-1 1 0 0,-1 1-1 0 0,0 0 0 0 0,1 0 1 0 0,-1-1-1 0 0,1 1 0 0 0,-1 0 0 0 0,1 0 1 0 0,-1-1-1 0 0,0 1 0 0 0,1-1 1 0 0,0 1-1 0 0,-1-1 0 0 0,1 1 1 0 0,-1-1-1 0 0,1 1 0 0 0,0-1 0 0 0,-1 1 1 0 0,1-1-1 0 0,0 1 0 0 0,-1-1 1 0 0,1 1-1 0 0,0-1 0 0 0,0 0 1 0 0,-1 1-1 0 0,1-1 0 0 0,0 0 0 0 0,0 1 1 0 0,0-1-1 0 0,0 1 0 0 0,0-1 1 0 0,0 0-1 0 0,0 1 0 0 0,0-1 1 0 0,0 0-1 0 0,1 1 0 0 0,-1-1 0 0 0,0 0 1 0 0,1-3-5 0 0,0 0 1 0 0,0 0 0 0 0,0 0-1 0 0,0 0 1 0 0,1 0-1 0 0,2-6 1 0 0,10-11-107 0 0,2 1 0 0 0,0 0 0 0 0,34-32 1 0 0,66-46-194 0 0,-61 53 228 0 0,1-1 18 0 0,100-89 46 0 0,-134 113 214 0 0,-1-1 0 0 0,-1 0 0 0 0,-1-2 0 0 0,26-43 0 0 0,-42 61-167 0 0,1 0 1 0 0,-1 0-1 0 0,-1 0 1 0 0,1-1 0 0 0,-1 1-1 0 0,-1-1 1 0 0,0 0-1 0 0,0 1 1 0 0,0-1-1 0 0,-1 0 1 0 0,0 0 0 0 0,0 0-1 0 0,-1 1 1 0 0,0-1-1 0 0,0 0 1 0 0,-1 1-1 0 0,0-1 1 0 0,0 1 0 0 0,-1-1-1 0 0,0 1 1 0 0,0 0-1 0 0,-1 0 1 0 0,-7-10-1 0 0,7 12-43 0 0,0-1-1 0 0,0 1 0 0 0,0 1 0 0 0,-1-1 0 0 0,0 1 1 0 0,0-1-1 0 0,0 1 0 0 0,-1 1 0 0 0,1-1 0 0 0,-1 1 0 0 0,0 0 1 0 0,0 0-1 0 0,0 1 0 0 0,0-1 0 0 0,0 1 0 0 0,0 1 1 0 0,-1-1-1 0 0,1 1 0 0 0,-1 0 0 0 0,1 1 0 0 0,-1-1 0 0 0,1 1 1 0 0,-1 1-1 0 0,0-1 0 0 0,1 1 0 0 0,-1 0 0 0 0,1 1 1 0 0,-9 2-1 0 0,5 0-19 0 0,1-1 0 0 0,0 1 0 0 0,0 1 0 0 0,1 0 0 0 0,-1 0 0 0 0,1 1 0 0 0,0 0 1 0 0,0 0-1 0 0,1 0 0 0 0,0 1 0 0 0,0 1 0 0 0,0-1 0 0 0,1 1 0 0 0,0 0 0 0 0,1 0 0 0 0,0 1 0 0 0,0-1 0 0 0,1 1 1 0 0,0 1-1 0 0,-4 14 0 0 0,4-11 12 0 0,2-1 0 0 0,0 1 0 0 0,0 0 0 0 0,1 0 0 0 0,1-1 0 0 0,0 1 0 0 0,0 0 0 0 0,2 0 0 0 0,0 0 0 0 0,0-1 0 0 0,1 1 0 0 0,0-1 0 0 0,1 0 0 0 0,1 0 0 0 0,8 18 0 0 0,0-9-58 0 0,0 0-1 0 0,1 0 1 0 0,2-2-1 0 0,0 1 0 0 0,0-2 1 0 0,2 0-1 0 0,0-1 1 0 0,1-1-1 0 0,1-1 0 0 0,1-1 1 0 0,0 0-1 0 0,0-2 1 0 0,46 19-1 0 0,-36-19-475 0 0,2-1 0 0 0,-1-2 0 0 0,1-1 0 0 0,1-2 0 0 0,-1-1 0 0 0,1-1-1 0 0,0-2 1 0 0,0-2 0 0 0,57-6 0 0 0,53-17-3194 0 0,-51-3-1925 0 0,-48 11 656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36.9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19 1892 0 0,'-19'-15'8614'0'0,"13"12"-7616"0"0,5 25-725 0 0,1 1 0 0 0,1 0-1 0 0,1-1 1 0 0,5 26 0 0 0,0 2-145 0 0,12 171-39 0 0,-15-73-6910 0 0,-4-123 2961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14.1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372 41 1112 0 0,'8'-14'17636'0'0,"-8"12"-17349"0"0,-22-9 464 0 0,12 7-760 0 0,0 2 0 0 0,0-1-1 0 0,0 1 1 0 0,-1 1 0 0 0,1 0-1 0 0,0 1 1 0 0,-1-1 0 0 0,1 2-1 0 0,0 0 1 0 0,0 0 0 0 0,-1 1-1 0 0,1 0 1 0 0,0 0-1 0 0,0 1 1 0 0,-18 9 0 0 0,14-6-38 0 0,-1 0 0 0 0,1 2 0 0 0,1 0 1 0 0,0 0-1 0 0,0 1 0 0 0,0 1 0 0 0,1 0 1 0 0,1 0-1 0 0,-1 1 0 0 0,-9 15 0 0 0,18-22-5 0 0,0 0 0 0 0,0 0-1 0 0,1 1 1 0 0,-1-1 0 0 0,1 1-1 0 0,0 0 1 0 0,1-1 0 0 0,-1 1-1 0 0,1 0 1 0 0,0 0 0 0 0,0 0-1 0 0,0 0 1 0 0,1 0 0 0 0,0 0-1 0 0,0 1 1 0 0,1 8 0 0 0,1-6-87 0 0,0-1 1 0 0,1 1 0 0 0,0 0-1 0 0,0-1 1 0 0,0 1 0 0 0,1-1 0 0 0,0 0-1 0 0,1 0 1 0 0,7 10 0 0 0,10 6-371 0 0,1 0 1 0 0,0-1 0 0 0,2-2 0 0 0,31 21 0 0 0,-54-40 482 0 0,163 99-1819 0 0,-8-5 932 0 0,-134-79 914 0 0,-2 0 1 0 0,0 2 0 0 0,0 0 0 0 0,27 34 0 0 0,-45-49 58 0 0,0 1 0 0 0,0-1 0 0 0,-1 1 0 0 0,1 0 0 0 0,-1 0 0 0 0,0 0 0 0 0,0 1 0 0 0,0-1 0 0 0,-1 0 0 0 0,1 1 0 0 0,-1-1 0 0 0,0 1 1 0 0,0-1-1 0 0,-1 1 0 0 0,0-1 0 0 0,1 1 0 0 0,-1-1 0 0 0,-1 1 0 0 0,1 0 0 0 0,-1-1 0 0 0,0 1 0 0 0,0-1 0 0 0,0 1 0 0 0,0-1 0 0 0,-1 0 0 0 0,0 1 0 0 0,-3 5 0 0 0,-1-1 125 0 0,0-1 0 0 0,0-1 0 0 0,-1 1 0 0 0,1-1-1 0 0,-2 0 1 0 0,1 0 0 0 0,-1-1 0 0 0,0 0-1 0 0,0-1 1 0 0,-1 0 0 0 0,-17 8 0 0 0,4-4 122 0 0,0 0-1 0 0,-1-2 1 0 0,0-1 0 0 0,-1-1 0 0 0,1-1-1 0 0,-26 2 1 0 0,32-5-551 0 0,1-1 0 0 0,-1 0-1 0 0,1-1 1 0 0,-1-1-1 0 0,1 0 1 0 0,0-2 0 0 0,0 0-1 0 0,0 0 1 0 0,-26-12 0 0 0,38 14-667 0 0,-1-1 1 0 0,1 0-1 0 0,0 0 0 0 0,-13-11-1820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14.9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101 126 1112 0 0,'-18'-23'3728'0'0,"-65"-80"5976"0"0,83 106-9279 0 0,2 18-88 0 0,1 0-1 0 0,1 0 0 0 0,1 0 0 0 0,10 26 1 0 0,-3-7-88 0 0,142 581 679 0 0,-29-108-403 0 0,-94-391-352 0 0,33 113 2388 0 0,-63-235-2529 0 0,0 0 0 0 0,-1 0 0 0 0,1-1 1 0 0,-1 1-1 0 0,1 0 0 0 0,0 0 1 0 0,-1-1-1 0 0,1 1 0 0 0,-1 0 0 0 0,1-1 1 0 0,-1 1-1 0 0,1-1 0 0 0,-1 1 1 0 0,1-1-1 0 0,-1 1 0 0 0,0-1 0 0 0,1 1 1 0 0,0-2-1 0 0,18-117 1191 0 0,2-14-1037 0 0,28-45-463 0 0,-40 151-250 0 0,1 1 0 0 0,1 1 1 0 0,2 0-1 0 0,24-37 1 0 0,-36 60 450 0 0,0 0 1 0 0,1 1 0 0 0,-1-1 0 0 0,0 0 0 0 0,1 1-1 0 0,-1-1 1 0 0,1 1 0 0 0,-1 0 0 0 0,1-1 0 0 0,0 1-1 0 0,0 0 1 0 0,-1 0 0 0 0,1 0 0 0 0,0 0 0 0 0,0 1-1 0 0,0-1 1 0 0,0 0 0 0 0,0 1 0 0 0,0-1 0 0 0,3 1-1 0 0,-2 0 42 0 0,0 0-1 0 0,-1 1 1 0 0,1 0-1 0 0,0-1 1 0 0,-1 1-1 0 0,1 0 0 0 0,-1 1 1 0 0,1-1-1 0 0,-1 0 1 0 0,0 1-1 0 0,0-1 1 0 0,1 1-1 0 0,-1-1 0 0 0,0 1 1 0 0,0 0-1 0 0,1 2 1 0 0,33 37-78 0 0,52 78 0 0 0,-38-49 133 0 0,-35-49-22 0 0,14 19 117 0 0,67 70 1 0 0,-87-101-97 0 0,0 0 1 0 0,0-1 0 0 0,1-1 0 0 0,0 0 0 0 0,0 0-1 0 0,1-1 1 0 0,0 0 0 0 0,0 0 0 0 0,0-2 0 0 0,1 1-1 0 0,-1-1 1 0 0,1-1 0 0 0,17 3 0 0 0,-22-6-26 0 0,-1 0 0 0 0,1 0 0 0 0,-1 0 0 0 0,1-1 0 0 0,-1 1 0 0 0,0-2 0 0 0,1 1 0 0 0,-1-1 0 0 0,0 0 0 0 0,0 0 0 0 0,0-1 0 0 0,0 1 0 0 0,9-7 0 0 0,-7 4-6 0 0,0-2 0 0 0,-1 1-1 0 0,0-1 1 0 0,0 0-1 0 0,0 0 1 0 0,-1-1-1 0 0,0 0 1 0 0,6-10-1 0 0,-1-2 214 0 0,-1-1-1 0 0,-1 0 1 0 0,-1 0-1 0 0,0-1 0 0 0,-2 0 1 0 0,7-45-1 0 0,-3 17 111 0 0,-9 47-245 0 0,1 7-59 0 0,0-1 0 0 0,1 0-1 0 0,-1 0 1 0 0,0 1-1 0 0,-1-1 1 0 0,1 1-1 0 0,1 6 1 0 0,2 0-6 0 0,4 8-109 0 0,2-2 1 0 0,0 1-1 0 0,0-1 0 0 0,2-1 0 0 0,0 0 1 0 0,1-1-1 0 0,16 13 0 0 0,-19-19-368 0 0,0 0 0 0 0,0 0 0 0 0,1-1-1 0 0,0 0 1 0 0,0-1 0 0 0,22 7 0 0 0,-27-11-193 0 0,1 0 1 0 0,1 0-1 0 0,-1-1 0 0 0,9 0 1 0 0,16-3-4417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15.3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137 112 224 0 0,'-29'-28'3260'0'0,"5"9"-999"0"0,3 0-653 0 0,2 3-668 0 0,3 4-684 0 0,1 3-524 0 0,3 1-708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15.7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520 208 224 0 0,'-3'-50'6637'0'0,"-3"-29"-432"0"0,5 72-5605 0 0,0 0 1 0 0,-1-1 0 0 0,0 1 0 0 0,0 0-1 0 0,-1 0 1 0 0,1 0 0 0 0,-8-11 0 0 0,9 17-558 0 0,0 0 1 0 0,0 0 0 0 0,0 0 0 0 0,0 0 0 0 0,0 1 0 0 0,0-1 0 0 0,0 0 0 0 0,0 1-1 0 0,0-1 1 0 0,0 1 0 0 0,0-1 0 0 0,0 1 0 0 0,0-1 0 0 0,0 1 0 0 0,0 0-1 0 0,-1 0 1 0 0,1 0 0 0 0,0-1 0 0 0,0 1 0 0 0,0 0 0 0 0,-1 0 0 0 0,0 1-1 0 0,-26 6 329 0 0,18-1-266 0 0,1-1 0 0 0,0 1 0 0 0,1 1 0 0 0,-1 0 0 0 0,1 0 0 0 0,0 1 0 0 0,1 0 1 0 0,-7 9-1 0 0,-6 10 165 0 0,-21 38 1 0 0,23-33-154 0 0,1 2 1 0 0,2 0-1 0 0,1 1 0 0 0,2 1 0 0 0,2 0 1 0 0,-12 68-1 0 0,16-49-53 0 0,2 0 1 0 0,3 0-1 0 0,2 0 0 0 0,8 56 1 0 0,6-10-18 0 0,36 129 0 0 0,43 83 88 0 0,-62-215-332 0 0,42 138-50 0 0,-61-183-253 0 0,-2 1 0 0 0,7 79 0 0 0,-17-122-8 0 0,-1-1-1 0 0,0 1 1 0 0,-1 0 0 0 0,-3 18-1 0 0,4-27 293 0 0,-1 1 1 0 0,1-1-1 0 0,-1 1 0 0 0,0 0 0 0 0,0-1 0 0 0,0 0 0 0 0,0 1 0 0 0,-1-1 0 0 0,1 0 0 0 0,-1 1 0 0 0,1-1 0 0 0,-1 0 1 0 0,0 0-1 0 0,0 0 0 0 0,0 0 0 0 0,0-1 0 0 0,0 1 0 0 0,0 0 0 0 0,0-1 0 0 0,0 0 0 0 0,-1 1 0 0 0,-4 1 0 0 0,3-3 0 0 0,0 1 0 0 0,1-1 0 0 0,-1 0 0 0 0,0 0 0 0 0,0 0 0 0 0,0 0 0 0 0,1-1 0 0 0,-1 1 0 0 0,0-1-1 0 0,0 0 1 0 0,1 0 0 0 0,-1 0 0 0 0,1-1 0 0 0,-1 0 0 0 0,-5-3 0 0 0,-46-33-1936 0 0,-119-117 2384 0 0,154 133 1141 0 0,0 0-1 0 0,1-2 0 0 0,1 0 0 0 0,1-1 0 0 0,-23-48 0 0 0,36 66-1031 0 0,1-1-1 0 0,0-1 1 0 0,1 1 0 0 0,0 0-1 0 0,1-1 1 0 0,-1 1 0 0 0,2-1-1 0 0,-1 1 1 0 0,1-1-1 0 0,0 1 1 0 0,1-1 0 0 0,2-9-1 0 0,0 4-85 0 0,0 1-1 0 0,2 0 0 0 0,-1 0 0 0 0,2 0 1 0 0,0 1-1 0 0,14-23 0 0 0,0 8-519 0 0,0 1 0 0 0,2 1 0 0 0,1 1 0 0 0,1 0 0 0 0,39-28 1 0 0,-26 25-1803 0 0,59-31 1 0 0,-3 8-4609 0 0,-85 46 5792 0 0,29-15-5270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16.1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60 295 3376 0 0,'-14'-120'9785'0'0,"6"66"-6024"0"0,-1-67 1 0 0,1 177-3434 0 0,0-16-257 0 0,0 49-391 0 0,4 1 0 0 0,4 0 0 0 0,3-1 0 0 0,26 149 0 0 0,-16-169 29 0 0,4 0 0 0 0,2-1 0 0 0,4-1 0 0 0,2-1 0 0 0,3-1 0 0 0,54 89 0 0 0,-72-139-135 0 0,0 0 1 0 0,0-1-1 0 0,23 23 1 0 0,-26-32-503 0 0,-1 1 1 0 0,1-1-1 0 0,-1 0 1 0 0,2 0-1 0 0,11 5 1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16.4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160 283 3952 0 0,'-19'-7'2168'0'0,"-6"-3"1191"0"0,-1 0-1 0 0,2-2 1 0 0,-36-21 0 0 0,60 32-3311 0 0,0 1 0 0 0,-1 0 0 0 0,1 0 1 0 0,-1-1-1 0 0,1 1 0 0 0,0 0 0 0 0,-1-1 0 0 0,1 1 0 0 0,0-1 0 0 0,-1 1 0 0 0,1 0 1 0 0,0-1-1 0 0,0 1 0 0 0,-1-1 0 0 0,1 1 0 0 0,0-1 0 0 0,0 1 0 0 0,0-1 0 0 0,0 1 1 0 0,0-1-1 0 0,0 1 0 0 0,0-1 0 0 0,0 1 0 0 0,0-1 0 0 0,0 1 0 0 0,0-1 0 0 0,0 1 1 0 0,0-1-1 0 0,0 1 0 0 0,0-1 0 0 0,12-14 751 0 0,18-5-237 0 0,16 1-1102 0 0,1 2-1 0 0,0 3 1 0 0,1 1-1 0 0,51-7 1 0 0,-44 9-519 0 0,110-20-3356 0 0,-49 9-1506 0 0,-44 7 14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17.1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261 812 584 0 0,'30'-16'9373'0'0,"-10"2"-7030"0"0,-13 8-1446 0 0,-1 1 0 0 0,0-1-1 0 0,0-1 1 0 0,9-11 0 0 0,-5 5 217 0 0,-9 12-1058 0 0,-1 0 1 0 0,1 1 0 0 0,0-1 0 0 0,0 0-1 0 0,-1 0 1 0 0,1 0 0 0 0,-1 0-1 0 0,1 0 1 0 0,-1-1 0 0 0,1 1 0 0 0,-1 0-1 0 0,1 0 1 0 0,-1 0 0 0 0,0 0 0 0 0,0 0-1 0 0,0-1 1 0 0,0 1 0 0 0,0 0 0 0 0,0-2-1 0 0,-2 2-43 0 0,-1 0-1 0 0,0 1 0 0 0,1-1 1 0 0,-1 1-1 0 0,0 0 0 0 0,0-1 0 0 0,1 2 1 0 0,-1-1-1 0 0,0 0 0 0 0,1 0 0 0 0,-4 2 1 0 0,-10 2 64 0 0,0 1 1 0 0,0 1 0 0 0,1 0 0 0 0,0 1-1 0 0,1 1 1 0 0,0 0 0 0 0,0 1 0 0 0,0 1-1 0 0,1 0 1 0 0,-18 18 0 0 0,13-10 38 0 0,1 0 1 0 0,0 1 0 0 0,1 1-1 0 0,2 1 1 0 0,0 0 0 0 0,-16 32-1 0 0,25-41-113 0 0,0 0 0 0 0,1 0 0 0 0,0 1 0 0 0,0-1 0 0 0,2 1 0 0 0,-1-1 0 0 0,2 1 0 0 0,0 0-1 0 0,0 0 1 0 0,1 0 0 0 0,1 0 0 0 0,0 0 0 0 0,5 23 0 0 0,-2-22-141 0 0,1-1 1 0 0,0 1-1 0 0,1-1 1 0 0,0 0-1 0 0,1-1 1 0 0,1 1-1 0 0,0-1 1 0 0,0-1-1 0 0,1 0 1 0 0,1 0-1 0 0,0-1 1 0 0,14 12-1 0 0,-7-9-186 0 0,0 0-1 0 0,1-2 1 0 0,1 0-1 0 0,0-1 1 0 0,0-1-1 0 0,1-1 1 0 0,0-1-1 0 0,0 0 1 0 0,1-2-1 0 0,27 5 1 0 0,-26-7 78 0 0,0-1 1 0 0,1 0-1 0 0,-1-2 1 0 0,1 0-1 0 0,-1-2 1 0 0,1 0-1 0 0,-1-2 1 0 0,0 0-1 0 0,36-13 1 0 0,-51 15 325 0 0,0-1 1 0 0,-1 0 0 0 0,1 0-1 0 0,-1-1 1 0 0,1 0-1 0 0,-1 0 1 0 0,0 0-1 0 0,-1-1 1 0 0,1 0-1 0 0,-1 0 1 0 0,0 0 0 0 0,0-1-1 0 0,-1 0 1 0 0,0 0-1 0 0,0 0 1 0 0,6-12-1 0 0,-6 8 96 0 0,-1 1 0 0 0,-1 0-1 0 0,0-1 1 0 0,0 0-1 0 0,-1 1 1 0 0,0-1 0 0 0,-1 0-1 0 0,0 0 1 0 0,0 1-1 0 0,-1-1 1 0 0,0 0 0 0 0,-3-11-1 0 0,-5-12 860 0 0,-2-1-1 0 0,-1 1 1 0 0,-25-47-1 0 0,6 12 41 0 0,30 67-1065 0 0,-2-4-25 0 0,1-1 0 0 0,0 0 0 0 0,0 0 0 0 0,0 0 0 0 0,0 0 0 0 0,1 0 0 0 0,-1-7 0 0 0,2 11-43 0 0,1-1 1 0 0,-1 1-1 0 0,1 0 0 0 0,-1 0 1 0 0,1 0-1 0 0,0 0 0 0 0,0-1 1 0 0,-1 1-1 0 0,2 0 0 0 0,-1 1 0 0 0,0-1 1 0 0,0 0-1 0 0,1 0 0 0 0,-1 0 1 0 0,1 1-1 0 0,-1-1 0 0 0,1 1 1 0 0,0-1-1 0 0,-1 1 0 0 0,1 0 1 0 0,0-1-1 0 0,0 1 0 0 0,4-1 1 0 0,45-23-1728 0 0,70-24 0 0 0,27-12 301 0 0,-101 36 1328 0 0,-1-1-1 0 0,-1-3 0 0 0,-1-1 0 0 0,60-56 0 0 0,-79 63 650 0 0,-2 0-1 0 0,0-2 1 0 0,-2-1 0 0 0,-1-1 0 0 0,-1 0-1 0 0,-1-1 1 0 0,-2-1 0 0 0,18-43 0 0 0,-30 62-321 0 0,-1-1 0 0 0,0 0 0 0 0,-1 0 0 0 0,0 0 1 0 0,-1-1-1 0 0,0 1 0 0 0,-1 0 0 0 0,0-1 0 0 0,-1 1 1 0 0,0 0-1 0 0,-4-17 0 0 0,4 23-155 0 0,0 0 0 0 0,0 1 0 0 0,-1-1 0 0 0,0 1 0 0 0,0-1 0 0 0,0 1 0 0 0,0 0 0 0 0,-1 0 0 0 0,0 0 0 0 0,1 0 0 0 0,-1 0 0 0 0,-1 1 0 0 0,1-1 0 0 0,-1 1 0 0 0,1 0 0 0 0,-1 0 0 0 0,0 0 0 0 0,0 0 0 0 0,0 1 0 0 0,0-1 0 0 0,-1 1-1 0 0,1 0 1 0 0,0 1 0 0 0,-1-1 0 0 0,0 1 0 0 0,1 0 0 0 0,-1 0 0 0 0,0 0 0 0 0,-6 0 0 0 0,4 2-17 0 0,-1-1 0 0 0,1 1-1 0 0,-1 0 1 0 0,1 1 0 0 0,0 0 0 0 0,-1 0-1 0 0,1 1 1 0 0,0 0 0 0 0,0 0-1 0 0,1 0 1 0 0,-1 1 0 0 0,0 0-1 0 0,1 0 1 0 0,0 1 0 0 0,-6 5 0 0 0,-3 4 1 0 0,1 0 0 0 0,0 1 0 0 0,1 1 0 0 0,-16 25 0 0 0,17-22 20 0 0,1 1 0 0 0,1 0 0 0 0,1 1 0 0 0,1 0-1 0 0,0 0 1 0 0,-7 43 0 0 0,9-32-88 0 0,3 0-1 0 0,0 1 1 0 0,2 0-1 0 0,4 39 1 0 0,5-9-113 0 0,3-1 1 0 0,2-1-1 0 0,3 0 1 0 0,34 86-1 0 0,123 230-397 0 0,-15-39 289 0 0,-146-308 275 0 0,-1 1 0 0 0,8 36-1 0 0,-17-60 18 0 0,-1 1-1 0 0,1 0 1 0 0,-1 0 0 0 0,-1 0-1 0 0,1-1 1 0 0,-1 1-1 0 0,-1 0 1 0 0,0 0 0 0 0,0 0-1 0 0,0 0 1 0 0,-1 0 0 0 0,0-1-1 0 0,0 1 1 0 0,-6 10-1 0 0,5-14 34 0 0,-1 1-1 0 0,0-1 0 0 0,1 0 0 0 0,-1 0 0 0 0,-1-1 0 0 0,1 1 0 0 0,-1-1 1 0 0,1 0-1 0 0,-1 0 0 0 0,0-1 0 0 0,0 1 0 0 0,0-1 0 0 0,0 0 0 0 0,-1 0 1 0 0,1-1-1 0 0,0 1 0 0 0,-1-1 0 0 0,1-1 0 0 0,-1 1 0 0 0,1-1 0 0 0,-10 0 1 0 0,-6-1 300 0 0,1 0 0 0 0,-1-1 0 0 0,1-1 1 0 0,-31-9-1 0 0,37 8-89 0 0,-1-1 0 0 0,1-1 0 0 0,0 1 0 0 0,0-2 0 0 0,1 0 1 0 0,0-1-1 0 0,-21-16 0 0 0,28 19-185 0 0,1 1 0 0 0,0-1 0 0 0,0 0 0 0 0,1-1 1 0 0,-1 1-1 0 0,1-1 0 0 0,0 0 0 0 0,1 0 0 0 0,0 0 1 0 0,0-1-1 0 0,0 1 0 0 0,1-1 0 0 0,-1 1 0 0 0,2-1 0 0 0,-1 0 1 0 0,1 0-1 0 0,0 0 0 0 0,0 0 0 0 0,1-9 0 0 0,2-3-143 0 0,0 0 0 0 0,1 0 1 0 0,2 0-1 0 0,0 1 0 0 0,1-1 0 0 0,0 1 0 0 0,2 1 0 0 0,0-1 0 0 0,1 1 0 0 0,0 1 0 0 0,15-19 0 0 0,-3 7-679 0 0,1 0 0 0 0,2 1 0 0 0,1 2 0 0 0,1 1 0 0 0,34-25-1 0 0,48-23-4073 0 0,-33 29-1508 0 0,-34 21 19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17.7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42 740 0 0,'-46'-41'17298'0'0,"50"43"-17255"0"0,0 1 1 0 0,1 0-1 0 0,-1 0 0 0 0,0 0 0 0 0,-1 0 0 0 0,1 0 0 0 0,-1 1 1 0 0,1 0-1 0 0,-1 0 0 0 0,0 0 0 0 0,2 5 0 0 0,32 57 157 0 0,-28-49-159 0 0,13 23-71 0 0,-12-26-157 0 0,-1 1-1 0 0,-1 1 0 0 0,-1 0 0 0 0,0 0 1 0 0,-1 1-1 0 0,0-1 0 0 0,3 21 1 0 0,-9-10-4391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18.7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0 398 1992 0 0,'10'-23'3974'0'0,"54"-105"1735"0"0,19-44 300 0 0,-52 99-2855 0 0,-30 71-2867 0 0,-1 2-275 0 0,1 1-1 0 0,-1-1 1 0 0,1 0-1 0 0,0 1 1 0 0,-1-1-1 0 0,1 0 1 0 0,-1 1-1 0 0,1-1 1 0 0,-1 1-1 0 0,1-1 1 0 0,-1 1-1 0 0,1-1 1 0 0,-1 1-1 0 0,0-1 1 0 0,1 1-1 0 0,-1-1 1 0 0,0 1-1 0 0,1 0 1 0 0,-1-1-1 0 0,0 1 1 0 0,0-1-1 0 0,0 1 1 0 0,1 0-1 0 0,-1-1 1 0 0,0 1 0 0 0,0 0-1 0 0,0-1 1 0 0,0 1-1 0 0,0 1 1 0 0,1 26 130 0 0,-1-20-106 0 0,11 177 137 0 0,58 306-1 0 0,-47-390 96 0 0,-5 1 0 0 0,8 178-1 0 0,-25-273-76 0 0,-1-1 1 0 0,1 1-1 0 0,-1 0 0 0 0,0 0 0 0 0,-1-1 0 0 0,0 1 0 0 0,0 0 0 0 0,0-1 0 0 0,-6 12 0 0 0,2-8 183 0 0,-1-1 0 0 0,1 0 1 0 0,-1-1-1 0 0,-1 0 0 0 0,-13 12 0 0 0,-6 3 559 0 0,29-20-837 0 0,-2-2-98 0 0,0-1 1 0 0,0 0 0 0 0,0 0 0 0 0,0 1-1 0 0,0-1 1 0 0,0 0 0 0 0,0 0 0 0 0,1 0-1 0 0,-1 1 1 0 0,0-1 0 0 0,0 0-1 0 0,0 0 1 0 0,0 0 0 0 0,0 1 0 0 0,0-1-1 0 0,0 0 1 0 0,1 0 0 0 0,-1 0 0 0 0,0 1-1 0 0,0-1 1 0 0,0 0 0 0 0,1 0 0 0 0,-1 0-1 0 0,0 0 1 0 0,0 0 0 0 0,0 0-1 0 0,1 1 1 0 0,-1-1 0 0 0,0 0 0 0 0,0 0-1 0 0,0 0 1 0 0,1 0 0 0 0,-1 0 0 0 0,0 0-1 0 0,0 0 1 0 0,1 0 0 0 0,-1 0 0 0 0,0 0-1 0 0,0 0 1 0 0,1 0 0 0 0,-1 0-1 0 0,0 0 1 0 0,1 0 0 0 0,58-8-2727 0 0,66-17-1 0 0,-22 4-1954 0 0,13-2-4803 0 0,-79 14 3590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19.5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540 415 328 0 0,'7'-122'11578'0'0,"-3"85"-9437"0"0,-2 0 0 0 0,-1 0-1 0 0,-6-51 1 0 0,4 84-2062 0 0,0 0 0 0 0,0 0 0 0 0,0 0-1 0 0,0 0 1 0 0,0 0 0 0 0,-1 0 0 0 0,0 0 0 0 0,0 0 0 0 0,0 1-1 0 0,0-1 1 0 0,-1 1 0 0 0,1 0 0 0 0,-1 0 0 0 0,0 0-1 0 0,0 0 1 0 0,-4-4 0 0 0,2 4-28 0 0,-1-1 1 0 0,0 1-1 0 0,0 0 0 0 0,0 0 0 0 0,0 1 1 0 0,0 0-1 0 0,-1 0 0 0 0,1 0 0 0 0,-10 0 1 0 0,-2 0 8 0 0,0 1 0 0 0,0 1 0 0 0,0 1 0 0 0,0 1-1 0 0,0 0 1 0 0,-28 8 0 0 0,23-4-11 0 0,2 1 0 0 0,-1 1 0 0 0,1 1 0 0 0,0 1 0 0 0,1 0-1 0 0,0 2 1 0 0,1 0 0 0 0,-27 23 0 0 0,39-29-46 0 0,1-1-1 0 0,0 1 1 0 0,0 1 0 0 0,0-1 0 0 0,1 1-1 0 0,0 0 1 0 0,0 0 0 0 0,1 0 0 0 0,0 1-1 0 0,0 0 1 0 0,1 0 0 0 0,0 0 0 0 0,0 0-1 0 0,1 0 1 0 0,0 0 0 0 0,1 1-1 0 0,0-1 1 0 0,0 1 0 0 0,0-1 0 0 0,1 1-1 0 0,1 0 1 0 0,-1-1 0 0 0,1 1 0 0 0,1-1-1 0 0,4 15 1 0 0,2 0-193 0 0,1-1 0 0 0,1-1 0 0 0,1 0 0 0 0,2 0 0 0 0,-1-1 0 0 0,2-1 0 0 0,18 19-1 0 0,123 118-1107 0 0,-116-120 1060 0 0,50 43-250 0 0,30 30 130 0 0,-97-87 310 0 0,-1 1 1 0 0,-1 1-1 0 0,18 29 0 0 0,-33-46 81 0 0,-1 0-1 0 0,0 0 0 0 0,-1 1 1 0 0,0-1-1 0 0,0 1 0 0 0,0 0 0 0 0,-1-1 1 0 0,0 1-1 0 0,-1 0 0 0 0,1 1 1 0 0,-2-1-1 0 0,1 15 0 0 0,-2-17 20 0 0,0 0 0 0 0,0-1 0 0 0,-1 1 0 0 0,1 0 0 0 0,-1-1 0 0 0,-1 1 0 0 0,1-1 0 0 0,-1 0 0 0 0,0 1 0 0 0,0-1 0 0 0,0-1 0 0 0,-1 1 0 0 0,0 0-1 0 0,0-1 1 0 0,0 0 0 0 0,0 0 0 0 0,-1 0 0 0 0,-7 5 0 0 0,0-1 53 0 0,-1-1-1 0 0,0 0 1 0 0,-1 0-1 0 0,0-2 1 0 0,0 1 0 0 0,0-2-1 0 0,-22 5 1 0 0,27-7-32 0 0,-1-1 1 0 0,0 1 0 0 0,0-2 0 0 0,0 1 0 0 0,0-2-1 0 0,0 1 1 0 0,0-1 0 0 0,0-1 0 0 0,0 1-1 0 0,1-2 1 0 0,-1 1 0 0 0,-10-6 0 0 0,16 6-89 0 0,0 0-1 0 0,1 0 1 0 0,-1-1 0 0 0,1 0 0 0 0,0 0 0 0 0,0 0 0 0 0,0 0 0 0 0,0 0-1 0 0,0 0 1 0 0,1-1 0 0 0,-1 1 0 0 0,1-1 0 0 0,0 0 0 0 0,0 0-1 0 0,0 0 1 0 0,1 0 0 0 0,-1 0 0 0 0,1 0 0 0 0,0 0 0 0 0,0-1 0 0 0,1 1-1 0 0,-1 0 1 0 0,1 0 0 0 0,0-6 0 0 0,1-12-238 0 0,0 0-1 0 0,2 0 1 0 0,8-34-1 0 0,-4 20 15 0 0,69-274-549 0 0,2-11 3599 0 0,-74 287-2627 0 0,-1 0 0 0 0,-1 0 0 0 0,-5-63-1 0 0,-3 65-2360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37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 82 1060 0 0,'-74'-7'15962'0'0,"123"-5"-14461"0"0,229-31-1571 0 0,-96 23-6659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20.1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234 246 2392 0 0,'5'-31'5140'0'0,"16"-55"-1"0"0,-7 36-1380 0 0,-4 5-2451 0 0,-10 44-946 0 0,-2 1-315 0 0,-1 0 1 0 0,1 1-1 0 0,0 0 0 0 0,-1-1 1 0 0,1 1-1 0 0,0 0 1 0 0,-1 0-1 0 0,1 0 1 0 0,0 1-1 0 0,0-1 1 0 0,0 0-1 0 0,0 1 1 0 0,0-1-1 0 0,-2 3 0 0 0,-27 30 428 0 0,20-20-255 0 0,-10 10 43 0 0,2 2 0 0 0,0 0 0 0 0,2 1 0 0 0,1 1 0 0 0,1 1-1 0 0,-16 46 1 0 0,15-31-93 0 0,2 1-1 0 0,3 0 1 0 0,-11 86-1 0 0,19-95-97 0 0,1-1 0 0 0,2 0 0 0 0,1 1 1 0 0,2-1-1 0 0,2 0 0 0 0,1 0 0 0 0,2-1 0 0 0,1 1 0 0 0,1-2 1 0 0,19 40-1 0 0,-20-54-135 0 0,1-1 0 0 0,0 0 0 0 0,2-1 1 0 0,0-1-1 0 0,1 0 0 0 0,0 0 0 0 0,2-1 0 0 0,16 14 1 0 0,-17-19-148 0 0,0 0 0 0 0,0-1 1 0 0,1 0-1 0 0,0-1 0 0 0,0-1 1 0 0,1 0-1 0 0,0-2 0 0 0,0 1 1 0 0,1-2-1 0 0,28 5 0 0 0,-36-8 140 0 0,0 0-1 0 0,0-1 0 0 0,0 1 0 0 0,0-2 0 0 0,0 1 0 0 0,0-1 0 0 0,0-1 0 0 0,0 0 0 0 0,-1 0 0 0 0,1 0 0 0 0,0-1 0 0 0,-1-1 0 0 0,0 1 0 0 0,0-1 0 0 0,0-1 0 0 0,0 1 0 0 0,0-1 0 0 0,-1-1 0 0 0,0 1 1 0 0,0-1-1 0 0,-1-1 0 0 0,0 1 0 0 0,0-1 0 0 0,0 0 0 0 0,-1-1 0 0 0,0 1 0 0 0,6-12 0 0 0,1-6 182 0 0,-2 1-1 0 0,0-1 1 0 0,-2 0 0 0 0,-1-1 0 0 0,-1 0-1 0 0,-1 0 1 0 0,-1-1 0 0 0,1-27-1 0 0,-4 6 543 0 0,-1 0 0 0 0,-2 0 0 0 0,-3 0-1 0 0,-2 1 1 0 0,-20-76 0 0 0,18 91-388 0 0,-2 1 0 0 0,-1-1-1 0 0,-1 2 1 0 0,-2 0 0 0 0,-1 0 0 0 0,-1 2 0 0 0,-1 0 0 0 0,-43-48 0 0 0,34 49-562 0 0,0 2 0 0 0,-2 0 0 0 0,-1 2-1 0 0,-38-22 1 0 0,38 28-1617 0 0,-1 1 0 0 0,-46-17-1 0 0,44 27-1996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20.6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196 103 2404 0 0,'10'-33'7794'0'0,"-3"-16"-26"0"0,-7 47-7620 0 0,0 1 0 0 0,-1-1 0 0 0,1 1 0 0 0,-1-1 0 0 0,1 1 0 0 0,-1 0 0 0 0,1-1 0 0 0,-1 1 0 0 0,0 0 0 0 0,0-1 0 0 0,0 1 0 0 0,0 0 0 0 0,-1-2 0 0 0,-8 7-48 0 0,1-1 0 0 0,0 1 1 0 0,-1 1-1 0 0,2 0 0 0 0,-1 0 0 0 0,0 1 1 0 0,1 0-1 0 0,0 0 0 0 0,1 1 0 0 0,-1 0 1 0 0,-7 10-1 0 0,2-2-51 0 0,0 1 0 0 0,2 0 0 0 0,0 0-1 0 0,-18 36 1 0 0,26-44-134 0 0,0-1 0 0 0,1 1 0 0 0,0-1 0 0 0,0 1 0 0 0,0 0 0 0 0,1 0 0 0 0,1 0 0 0 0,-1 0 0 0 0,1 0 0 0 0,0 0 0 0 0,1 0 0 0 0,0 0 0 0 0,0 0 0 0 0,1-1 0 0 0,0 1 0 0 0,0 0-1 0 0,1-1 1 0 0,0 1 0 0 0,0-1 0 0 0,1 0 0 0 0,0 0 0 0 0,0 0 0 0 0,1-1 0 0 0,-1 1 0 0 0,2-1 0 0 0,-1 0 0 0 0,1-1 0 0 0,-1 1 0 0 0,1-1 0 0 0,1 0 0 0 0,-1 0 0 0 0,1-1 0 0 0,0 0 0 0 0,0 0 0 0 0,0-1-1 0 0,0 0 1 0 0,1 0 0 0 0,0 0 0 0 0,-1-1 0 0 0,1-1 0 0 0,0 1 0 0 0,0-1 0 0 0,0 0 0 0 0,0-1 0 0 0,0 0 0 0 0,0 0 0 0 0,8-2 0 0 0,-9 1 107 0 0,-1 0-1 0 0,1-1 1 0 0,-1 1 0 0 0,1-2 0 0 0,-1 1-1 0 0,0-1 1 0 0,0 0 0 0 0,0 0 0 0 0,0 0-1 0 0,-1-1 1 0 0,0 0 0 0 0,1 0-1 0 0,-1-1 1 0 0,0 1 0 0 0,-1-1 0 0 0,1 0-1 0 0,-1 0 1 0 0,0-1 0 0 0,0 1 0 0 0,-1-1-1 0 0,0 0 1 0 0,0 0 0 0 0,0 0 0 0 0,-1 0-1 0 0,1 0 1 0 0,1-10 0 0 0,-3 9 109 0 0,1 0 0 0 0,-1 0 0 0 0,-1 1 0 0 0,1-1 0 0 0,-1 0 0 0 0,0 0 0 0 0,-1 0 0 0 0,0 0 0 0 0,0 0 0 0 0,0 0 0 0 0,-1 0 0 0 0,0 1 0 0 0,0-1 0 0 0,-1 1-1 0 0,0-1 1 0 0,0 1 0 0 0,0 0 0 0 0,-1 0 0 0 0,0 0 0 0 0,0 1 0 0 0,-1-1 0 0 0,1 1 0 0 0,-1 0 0 0 0,0 0 0 0 0,-9-6 0 0 0,11 9-325 0 0,-1-1-1 0 0,1 1 0 0 0,-1 0 1 0 0,0 0-1 0 0,0 0 1 0 0,0 0-1 0 0,0 1 0 0 0,0 0 1 0 0,-1 0-1 0 0,-4-1 0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23.0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115 155 164 0 0,'-78'-155'17935'0'0,"69"187"-17270"0"0,7 9-451 0 0,-23 1006 1313 0 0,28-880-888 0 0,-3-164-538 0 0,0 7 578 0 0,1-65-479 0 0,1-1 1 0 0,4 1-1 0 0,1 0 0 0 0,4 1 1 0 0,1 0-1 0 0,29-77 0 0 0,-38 124-207 0 0,0 0 1 0 0,0 0-1 0 0,1 0 0 0 0,0 1 1 0 0,0-1-1 0 0,1 1 0 0 0,-1 0 0 0 0,1 0 1 0 0,1 1-1 0 0,-1-1 0 0 0,1 1 1 0 0,0 1-1 0 0,13-9 0 0 0,-14 10 2 0 0,0 1 0 0 0,0 0-1 0 0,1 0 1 0 0,-1 1 0 0 0,1-1-1 0 0,-1 1 1 0 0,1 0 0 0 0,0 1-1 0 0,-1-1 1 0 0,1 1 0 0 0,0 0 0 0 0,0 1-1 0 0,-1-1 1 0 0,1 1 0 0 0,-1 0-1 0 0,1 0 1 0 0,-1 1 0 0 0,1 0-1 0 0,6 3 1 0 0,6 4-26 0 0,-1 1-1 0 0,1 1 0 0 0,-2 0 1 0 0,1 2-1 0 0,-2 0 1 0 0,0 0-1 0 0,0 1 1 0 0,-2 1-1 0 0,1 1 0 0 0,-2 0 1 0 0,0 0-1 0 0,-1 1 1 0 0,-1 1-1 0 0,-1 0 1 0 0,0 0-1 0 0,-1 1 1 0 0,-1 0-1 0 0,8 32 0 0 0,-11-34 15 0 0,-1 1-1 0 0,-1-1 0 0 0,0 1 1 0 0,-1-1-1 0 0,-1 1 0 0 0,-1-1 0 0 0,0 1 1 0 0,-1 0-1 0 0,-8 27 0 0 0,6-32 13 0 0,-1 1-1 0 0,0-2 0 0 0,-1 1 0 0 0,0 0 1 0 0,-1-1-1 0 0,0 0 0 0 0,-1-1 0 0 0,0 0 0 0 0,-1 0 1 0 0,0-1-1 0 0,-1 0 0 0 0,0 0 0 0 0,-13 8 1 0 0,9-8 14 0 0,-1 0 0 0 0,-1-1 1 0 0,1-1-1 0 0,-1 0 1 0 0,-1-2-1 0 0,1 1 0 0 0,-1-2 1 0 0,-1 0-1 0 0,1-2 0 0 0,-20 3 1 0 0,28-5-249 0 0,-1 0 0 0 0,-1-1 0 0 0,1-1 0 0 0,1 0 0 0 0,-1 0 0 0 0,0-1 0 0 0,0 0 0 0 0,-14-5 0 0 0,17 4-326 0 0,0 0 1 0 0,1 0 0 0 0,0-1 0 0 0,0 0 0 0 0,0 0-1 0 0,0 0 1 0 0,1-1 0 0 0,-1 0 0 0 0,1 0 0 0 0,1 0-1 0 0,-1-1 1 0 0,-7-11 0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23.5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84 415 1392 0 0,'14'-5'4884'0'0,"43"-23"111"0"0,-23 13-3831 0 0,-2-2 1 0 0,54-36-1 0 0,-72 41-876 0 0,0 0-1 0 0,-1 0 1 0 0,19-24-1 0 0,-26 30 76 0 0,-1-1-1 0 0,0-1 1 0 0,-1 1-1 0 0,1 0 1 0 0,-1-1-1 0 0,-1 0 1 0 0,0 0-1 0 0,0 0 1 0 0,2-12-1 0 0,-4 15-280 0 0,0 1-1 0 0,-1-1 0 0 0,1 0 1 0 0,-1 1-1 0 0,0-1 0 0 0,-1 0 1 0 0,1 1-1 0 0,-1-1 1 0 0,0 0-1 0 0,0 1 0 0 0,-1-1 1 0 0,1 1-1 0 0,-1 0 1 0 0,0-1-1 0 0,0 1 0 0 0,0 0 1 0 0,-1 0-1 0 0,1 0 1 0 0,-1 1-1 0 0,0-1 0 0 0,0 1 1 0 0,0-1-1 0 0,-1 1 1 0 0,1 0-1 0 0,-1 0 0 0 0,0 0 1 0 0,0 1-1 0 0,-8-5 1 0 0,5 4-86 0 0,-1 0 0 0 0,1 0 0 0 0,-1 1 1 0 0,0 0-1 0 0,0 1 0 0 0,1-1 1 0 0,-1 1-1 0 0,0 1 0 0 0,0 0 1 0 0,0 0-1 0 0,0 0 0 0 0,0 1 1 0 0,0 0-1 0 0,0 1 0 0 0,-14 4 1 0 0,9-1-1 0 0,-1 2 1 0 0,1 0 0 0 0,0 0 0 0 0,0 1-1 0 0,1 1 1 0 0,0 0 0 0 0,1 0 0 0 0,0 1-1 0 0,0 1 1 0 0,1 0 0 0 0,0 0 0 0 0,1 1-1 0 0,1 1 1 0 0,0-1 0 0 0,0 1 0 0 0,1 0 0 0 0,1 1-1 0 0,-5 16 1 0 0,5-16-6 0 0,2 1 1 0 0,0 0-1 0 0,1 0 1 0 0,0 0-1 0 0,1 0 1 0 0,1 0-1 0 0,1 1 1 0 0,0-1-1 0 0,1 0 1 0 0,0 1-1 0 0,1-1 1 0 0,1 0-1 0 0,1 0 0 0 0,0 0 1 0 0,0-1-1 0 0,2 1 1 0 0,10 20-1 0 0,-7-20-196 0 0,0-1-1 0 0,1 0 1 0 0,0-1-1 0 0,1 0 0 0 0,0 0 1 0 0,1-2-1 0 0,1 1 1 0 0,0-1-1 0 0,0-1 0 0 0,1-1 1 0 0,1 0-1 0 0,-1 0 1 0 0,1-1-1 0 0,1-1 1 0 0,-1-1-1 0 0,1 0 0 0 0,0-1 1 0 0,0-1-1 0 0,21 3 1 0 0,-18-4-447 0 0,1-2 1 0 0,0 1 0 0 0,-1-2 0 0 0,1-1-1 0 0,0-1 1 0 0,-1 0 0 0 0,34-9 0 0 0,-39 7-281 0 0,0 0 1 0 0,-1-2 0 0 0,1 1 0 0 0,-1-2-1 0 0,-1 0 1 0 0,22-15 0 0 0,-9 2-2450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23.8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67 198 2240 0 0,'-9'-33'5587'0'0,"-13"-33"0"0"0,8 27-2516 0 0,-6-18-222 0 0,19 55-2674 0 0,0 83 519 0 0,2 77-419 0 0,37 216-253 0 0,-26-307 41 0 0,3-1 0 0 0,3 0 0 0 0,40 96 0 0 0,-47-135-141 0 0,2 0 1 0 0,30 45 0 0 0,-38-65-248 0 0,0 0 0 0 0,0-1 0 0 0,0 0 0 0 0,1 0 0 0 0,0 0 0 0 0,0 0 0 0 0,1-1 0 0 0,0 0 0 0 0,-1-1 0 0 0,2 1 0 0 0,-1-1 0 0 0,0-1 0 0 0,1 1 0 0 0,12 3 0 0 0,-18-7-42 0 0,1 1-1 0 0,-1-1 1 0 0,0 0-1 0 0,1 0 1 0 0,-1 0-1 0 0,1 0 1 0 0,-1 0-1 0 0,0 0 1 0 0,1-1-1 0 0,-1 1 1 0 0,0-1-1 0 0,1 0 1 0 0,-1 1-1 0 0,0-1 1 0 0,0 0-1 0 0,0 0 1 0 0,1-1-1 0 0,-1 1 1 0 0,0 0-1 0 0,-1-1 0 0 0,1 1 1 0 0,0-1-1 0 0,0 0 1 0 0,-1 0-1 0 0,3-3 1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24.2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201 285 1156 0 0,'-44'-15'5217'0'0,"1"-3"-1"0"0,-51-29 1 0 0,93 46-5129 0 0,0 1 1 0 0,0 0 0 0 0,0-1 0 0 0,0 0 0 0 0,-1 1-1 0 0,1-1 1 0 0,1 0 0 0 0,-1 1 0 0 0,0-1 0 0 0,0 0-1 0 0,0 0 1 0 0,0 0 0 0 0,0 0 0 0 0,1 0 0 0 0,-1 0-1 0 0,0 0 1 0 0,1 0 0 0 0,-1 0 0 0 0,1 0 0 0 0,-1 0-1 0 0,1 0 1 0 0,0-1 0 0 0,-1 1 0 0 0,1 0 0 0 0,0 0-1 0 0,0 0 1 0 0,0-1 0 0 0,0-1 0 0 0,1 1-52 0 0,0 0-1 0 0,0 0 1 0 0,0-1 0 0 0,0 1 0 0 0,0 0-1 0 0,1 1 1 0 0,-1-1 0 0 0,1 0 0 0 0,0 0-1 0 0,-1 1 1 0 0,1-1 0 0 0,0 0 0 0 0,3-1-1 0 0,10-6-339 0 0,-1 1 0 0 0,1 0 0 0 0,18-6 0 0 0,-31 13 263 0 0,213-68-6325 0 0,-133 45 1281 0 0,-35 10 294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24.6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1 1368 0 0,'0'0'14912'0'0,"-16"16"-14108"0"0,4 19-525 0 0,1 0 0 0 0,2 1-1 0 0,1 0 1 0 0,-4 45 0 0 0,11-65-326 0 0,0 1 1 0 0,1-1 0 0 0,0 1-1 0 0,2-1 1 0 0,0 1-1 0 0,0-1 1 0 0,2 0 0 0 0,0 0-1 0 0,1 0 1 0 0,0 0-1 0 0,14 26 1 0 0,-16-38-53 0 0,-1 0 0 0 0,1 0 0 0 0,0 0 0 0 0,0 0 0 0 0,0 0 0 0 0,0-1 0 0 0,1 1 0 0 0,-1-1 0 0 0,1 0 0 0 0,0 0 0 0 0,0-1 0 0 0,0 1 0 0 0,0-1 0 0 0,1 0 0 0 0,4 3 0 0 0,-6-5 64 0 0,0 1 1 0 0,0-1-1 0 0,-1 0 1 0 0,1 0-1 0 0,0 0 1 0 0,0 0-1 0 0,0 0 1 0 0,-1-1 0 0 0,1 1-1 0 0,0-1 1 0 0,-1 0-1 0 0,1 0 1 0 0,0 1-1 0 0,-1-2 1 0 0,1 1-1 0 0,-1 0 1 0 0,0-1 0 0 0,1 1-1 0 0,-1-1 1 0 0,0 1-1 0 0,0-1 1 0 0,0 0-1 0 0,0 0 1 0 0,0 0-1 0 0,0 0 1 0 0,0-1 0 0 0,2-3-1 0 0,4-8 223 0 0,-1-1-1 0 0,0 1 1 0 0,0-1 0 0 0,-2-1-1 0 0,0 1 1 0 0,0-1 0 0 0,3-27-1 0 0,8-28 1227 0 0,-16 70-1401 0 0,0 0 0 0 0,1 0 0 0 0,-1 0 1 0 0,0 0-1 0 0,0 0 0 0 0,0 0 0 0 0,1 0 0 0 0,-1 1 0 0 0,1-1 0 0 0,-1 0 1 0 0,1 0-1 0 0,-1 0 0 0 0,1 1 0 0 0,-1-1 0 0 0,1 0 0 0 0,-1 0 0 0 0,1 1 1 0 0,0-1-1 0 0,0 1 0 0 0,-1-1 0 0 0,1 0 0 0 0,0 1 0 0 0,0 0 0 0 0,0-1 1 0 0,-1 1-1 0 0,1-1 0 0 0,0 1 0 0 0,0 0 0 0 0,0 0 0 0 0,0-1 0 0 0,0 1 1 0 0,0 0-1 0 0,1 0 0 0 0,2 1-3 0 0,-1 0 0 0 0,0 0 0 0 0,0 1 0 0 0,-1-1 0 0 0,1 1 0 0 0,0-1 0 0 0,0 1 0 0 0,-1 0 0 0 0,5 4 0 0 0,22 19-232 0 0,65 49-622 0 0,-80-64 717 0 0,1-1 1 0 0,0 0-1 0 0,0-1 0 0 0,31 11 1 0 0,-42-18 134 0 0,0 0 1 0 0,-1 1-1 0 0,1-2 0 0 0,0 1 1 0 0,0 0-1 0 0,-1-1 0 0 0,1 1 1 0 0,0-1-1 0 0,0 0 0 0 0,0-1 1 0 0,0 1-1 0 0,0-1 0 0 0,-1 1 1 0 0,1-1-1 0 0,0 0 0 0 0,-1-1 1 0 0,1 1-1 0 0,0-1 1 0 0,-1 1-1 0 0,0-1 0 0 0,1 0 1 0 0,-1 0-1 0 0,0 0 0 0 0,0-1 1 0 0,0 1-1 0 0,0-1 0 0 0,-1 0 1 0 0,1 0-1 0 0,-1 0 0 0 0,1 0 1 0 0,-1 0-1 0 0,0 0 0 0 0,0-1 1 0 0,-1 1-1 0 0,3-5 0 0 0,0-3 113 0 0,-1 1 0 0 0,0 0 0 0 0,0-1-1 0 0,-1 0 1 0 0,-1 0 0 0 0,1 0 0 0 0,-2 0-1 0 0,0 0 1 0 0,0 0 0 0 0,-1 0 0 0 0,-2-15-1 0 0,-3 4 197 0 0,-2-1 0 0 0,0 1 0 0 0,-1 0 0 0 0,-1 1 0 0 0,-19-31 0 0 0,16 29-1409 0 0,6 14-459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25.0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1 373 1928 0 0,'14'4'12070'0'0,"5"-11"-9246"0"0,32-20 0 0 0,9-3-2313 0 0,-39 21-422 0 0,116-54-328 0 0,-119 54 454 0 0,-1-2 0 0 0,0 0-1 0 0,-1-1 1 0 0,0 0 0 0 0,21-21-1 0 0,-34 29-87 0 0,0 1 0 0 0,0-1-1 0 0,0 0 1 0 0,-1 0 0 0 0,1 1-1 0 0,-1-2 1 0 0,0 1 0 0 0,0 0-1 0 0,-1 0 1 0 0,1-1 0 0 0,-1 1 0 0 0,0-1-1 0 0,0 1 1 0 0,0-1 0 0 0,0 1-1 0 0,-1-1 1 0 0,0 0 0 0 0,-1-8-1 0 0,0 10-101 0 0,0 0-1 0 0,0 0 1 0 0,0 0-1 0 0,0-1 1 0 0,0 1-1 0 0,-1 1 1 0 0,0-1-1 0 0,0 0 1 0 0,0 0-1 0 0,0 0 1 0 0,0 1-1 0 0,0-1 1 0 0,0 1-1 0 0,-1 0 1 0 0,0 0-1 0 0,1 0 1 0 0,-1 0-1 0 0,0 0 1 0 0,0 0-1 0 0,0 1 1 0 0,0 0-1 0 0,0-1 1 0 0,0 1-1 0 0,0 0 1 0 0,0 0-1 0 0,-1 1 1 0 0,-3-1-1 0 0,-6-1-40 0 0,0 1 0 0 0,0 0 0 0 0,0 1 0 0 0,1 1 1 0 0,-1 0-1 0 0,0 1 0 0 0,0 0 0 0 0,1 1 0 0 0,-1 0 0 0 0,1 1 0 0 0,0 1 0 0 0,0 0 0 0 0,0 0 0 0 0,-12 8 0 0 0,9-3-9 0 0,0 0 0 0 0,0 0 0 0 0,1 1 0 0 0,1 1 0 0 0,0 0 0 0 0,0 1 0 0 0,1 1 0 0 0,1 0 0 0 0,-15 23 0 0 0,21-28 15 0 0,1 0-1 0 0,0 0 1 0 0,0 0 0 0 0,1 0 0 0 0,0 1-1 0 0,1-1 1 0 0,0 1 0 0 0,0 0 0 0 0,1-1-1 0 0,0 1 1 0 0,1 0 0 0 0,1 13 0 0 0,0-9-50 0 0,2 0 0 0 0,0 0 0 0 0,0 0 0 0 0,2 0 1 0 0,-1 0-1 0 0,2-1 0 0 0,12 24 0 0 0,-6-18-121 0 0,0 0 0 0 0,2-1 0 0 0,0 0 0 0 0,1-1 0 0 0,0-1 0 0 0,2 0 0 0 0,0-1 0 0 0,0-1 0 0 0,2 0 0 0 0,30 16 0 0 0,-31-21-265 0 0,0-1-1 0 0,1-1 1 0 0,0-1-1 0 0,0-1 1 0 0,1 0 0 0 0,-1-2-1 0 0,1 0 1 0 0,0-1-1 0 0,0-1 1 0 0,36-3 0 0 0,-33 0-789 0 0,0-1 0 0 0,0-2 0 0 0,0 0 1 0 0,-1-2-1 0 0,0 0 0 0 0,0-1 1 0 0,-1-1-1 0 0,40-24 0 0 0,-35 15-1634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25.8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0 323 828 0 0,'21'-12'8703'0'0,"-17"11"-8082"0"0,28 0 3120 0 0,-26 1-3465 0 0,0 1-1 0 0,-1-2 1 0 0,1 1 0 0 0,0 0 0 0 0,0-1 0 0 0,6-2-1 0 0,5-3-192 0 0,-1-1 0 0 0,1-1-1 0 0,-1-1 1 0 0,0 0 0 0 0,-1-1 0 0 0,0 0-1 0 0,19-20 1 0 0,-27 25 144 0 0,-1-1 0 0 0,0 0 1 0 0,-1 0-1 0 0,1-1 0 0 0,-1 1 1 0 0,-1-1-1 0 0,1-1 0 0 0,-1 1 0 0 0,0 0 1 0 0,-1-1-1 0 0,0 0 0 0 0,0 0 1 0 0,-1 0-1 0 0,0 0 0 0 0,0 0 0 0 0,-1-1 1 0 0,0 1-1 0 0,0-16 0 0 0,-1 22-216 0 0,0-1-1 0 0,0 1 0 0 0,0-1 0 0 0,0 1 1 0 0,-1-1-1 0 0,1 1 0 0 0,-1-1 1 0 0,0 1-1 0 0,1 0 0 0 0,-1-1 1 0 0,0 1-1 0 0,-1 0 0 0 0,1 0 1 0 0,0-1-1 0 0,-1 1 0 0 0,1 0 0 0 0,-1 0 1 0 0,1 1-1 0 0,-1-1 0 0 0,0 0 1 0 0,0 0-1 0 0,0 1 0 0 0,0-1 1 0 0,0 1-1 0 0,0 0 0 0 0,0 0 1 0 0,-1-1-1 0 0,1 2 0 0 0,0-1 0 0 0,-1 0 1 0 0,1 0-1 0 0,0 1 0 0 0,-1-1 1 0 0,1 1-1 0 0,-1 0 0 0 0,1-1 1 0 0,-1 1-1 0 0,1 0 0 0 0,-1 1 1 0 0,1-1-1 0 0,-3 1 0 0 0,-4 1-27 0 0,0 0-1 0 0,1 0 1 0 0,0 1-1 0 0,-1 1 1 0 0,1-1-1 0 0,1 1 0 0 0,-1 0 1 0 0,0 1-1 0 0,1 0 1 0 0,-10 9-1 0 0,7-5-36 0 0,1 1 0 0 0,0 0-1 0 0,1 0 1 0 0,0 1-1 0 0,1 0 1 0 0,0 1 0 0 0,1 0-1 0 0,0 0 1 0 0,1 0 0 0 0,0 1-1 0 0,1-1 1 0 0,0 1 0 0 0,1 0-1 0 0,1 0 1 0 0,0 0 0 0 0,1 1-1 0 0,0-1 1 0 0,1 1-1 0 0,0-1 1 0 0,1 0 0 0 0,1 0-1 0 0,0 1 1 0 0,1-1 0 0 0,0 0-1 0 0,1 0 1 0 0,0-1 0 0 0,1 1-1 0 0,1-1 1 0 0,7 13-1 0 0,-4-10-54 0 0,1-1-1 0 0,1 0 0 0 0,-1-1 0 0 0,2 0 0 0 0,0-1 0 0 0,1 0 0 0 0,0-1 0 0 0,0 0 0 0 0,1-1 1 0 0,1-1-1 0 0,21 11 0 0 0,-26-16 33 0 0,1 0 1 0 0,-1 0 0 0 0,1-1-1 0 0,0 0 1 0 0,0 0-1 0 0,0-2 1 0 0,1 1 0 0 0,-1-2-1 0 0,0 1 1 0 0,0-1-1 0 0,1-1 1 0 0,-1 0 0 0 0,0-1-1 0 0,0 0 1 0 0,0-1-1 0 0,0 0 1 0 0,0 0 0 0 0,14-7-1 0 0,-11 2 241 0 0,0 0 0 0 0,0 0 0 0 0,0-1-1 0 0,-1-1 1 0 0,-1 0 0 0 0,0-1 0 0 0,0 0 0 0 0,-1-1-1 0 0,10-14 1 0 0,6-12 1055 0 0,38-73 0 0 0,15-22 364 0 0,-56 108-1732 0 0,-23 24 127 0 0,0 0 0 0 0,1 0 0 0 0,-1 1 0 0 0,0-1 0 0 0,1 0 0 0 0,-1 0 0 0 0,1 1 0 0 0,-1-1 0 0 0,1 1-1 0 0,-1-1 1 0 0,1 1 0 0 0,-1 0 0 0 0,1-1 0 0 0,-1 1 0 0 0,1 0 0 0 0,-1 0 0 0 0,1 0 0 0 0,0 0 0 0 0,-1 0 0 0 0,3 1 0 0 0,6 5-70 0 0,0-1 1 0 0,-1 1-1 0 0,0 1 1 0 0,0 0-1 0 0,-1 0 0 0 0,0 1 1 0 0,0 0-1 0 0,-1 0 1 0 0,0 1-1 0 0,0-1 1 0 0,10 20-1 0 0,3 8-68 0 0,30 73 1 0 0,-44-94 180 0 0,0 2 1 0 0,0-1 0 0 0,-2 1 0 0 0,0 0 0 0 0,3 27 0 0 0,-7-41-9 0 0,-1-3-65 0 0,0-1 50 0 0,1 1-1 0 0,-1-1 1 0 0,0 1-1 0 0,1 0 1 0 0,-1-1-1 0 0,0 0 0 0 0,1 1 1 0 0,-1-1-1 0 0,1 1 1 0 0,-1-1-1 0 0,1 0 1 0 0,-1 1-1 0 0,1-1 0 0 0,-1 0 1 0 0,1 0-1 0 0,0 1 1 0 0,-1-1-1 0 0,1 0 1 0 0,0 0-1 0 0,0 0 1 0 0,-1 1-1 0 0,1-1 0 0 0,0 0 1 0 0,0 0-1 0 0,0 0 1 0 0,0 0-1 0 0,0 1 1 0 0,1-2-1 0 0,-1-28-13 0 0,0 30 16 0 0,2-20 13 0 0,1 0-1 0 0,0 1 1 0 0,2 0 0 0 0,0 0-1 0 0,2 0 1 0 0,0 1-1 0 0,0 0 1 0 0,15-23 0 0 0,-14 26-25 0 0,2 1 0 0 0,0 0-1 0 0,0 0 1 0 0,1 1 0 0 0,1 1 0 0 0,0 0 0 0 0,1 0 0 0 0,0 1 0 0 0,28-17 0 0 0,-37 25 14 0 0,1 0 0 0 0,0 1 0 0 0,0 0 0 0 0,0 0 0 0 0,1 0 0 0 0,-1 1 0 0 0,0-1 0 0 0,1 1 0 0 0,-1 0 0 0 0,0 1 0 0 0,1 0 0 0 0,-1-1 0 0 0,1 2 0 0 0,-1-1 0 0 0,1 1 0 0 0,-1-1 0 0 0,1 2 0 0 0,-1-1 0 0 0,0 0 0 0 0,0 1 0 0 0,1 0 0 0 0,-1 0 0 0 0,-1 1 0 0 0,1 0 0 0 0,0-1 0 0 0,0 2 0 0 0,4 3 0 0 0,1 2 188 0 0,-1 0 0 0 0,0 1 0 0 0,0 0 0 0 0,-1 0 0 0 0,0 1 0 0 0,-1 0 0 0 0,0 0 0 0 0,-1 1-1 0 0,-1 0 1 0 0,7 16 0 0 0,0 9 353 0 0,-5-13-5 0 0,2-1 1 0 0,0 0-1 0 0,20 33 1 0 0,-25-49-787 0 0,0-1 1 0 0,1 0 0 0 0,0 0-1 0 0,0 0 1 0 0,0-1 0 0 0,1 0-1 0 0,0 0 1 0 0,0 0 0 0 0,0-1-1 0 0,0 1 1 0 0,1-2 0 0 0,0 1 0 0 0,-1-1-1 0 0,1 0 1 0 0,14 4 0 0 0,-5-3-1700 0 0,0-1 1 0 0,32 1 0 0 0,6-4-4896 0 0,-23-2 776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38.7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505 194 1584 0 0,'28'-27'14274'0'0,"-33"8"-12528"0"0,0 16-1702 0 0,0 0-1 0 0,-1 1 1 0 0,1 0 0 0 0,-1 0 0 0 0,0 1 0 0 0,0 0 0 0 0,0 0 0 0 0,0 0 0 0 0,1 0 0 0 0,-12 1 0 0 0,-4 1 54 0 0,-38 6 1 0 0,28-2-8 0 0,1 2 1 0 0,0 2 0 0 0,1 0-1 0 0,-48 23 1 0 0,62-25-68 0 0,0 2 0 0 0,0-1 1 0 0,1 2-1 0 0,0 0 0 0 0,1 1 0 0 0,0 0 0 0 0,1 0 0 0 0,0 2 0 0 0,1 0 1 0 0,-12 15-1 0 0,21-24-58 0 0,-1 0 1 0 0,1 0 0 0 0,0 0 0 0 0,0 0-1 0 0,0 0 1 0 0,0 1 0 0 0,1-1-1 0 0,0 1 1 0 0,0-1 0 0 0,0 1 0 0 0,0-1-1 0 0,1 1 1 0 0,-1 0 0 0 0,1-1-1 0 0,0 1 1 0 0,1-1 0 0 0,-1 1 0 0 0,1 0-1 0 0,0-1 1 0 0,0 1 0 0 0,1-1-1 0 0,-1 0 1 0 0,1 1 0 0 0,0-1 0 0 0,0 0-1 0 0,0 0 1 0 0,1 0 0 0 0,-1 0-1 0 0,1-1 1 0 0,0 1 0 0 0,0-1 0 0 0,0 1-1 0 0,7 4 1 0 0,-2-1-102 0 0,1 0-1 0 0,1-1 1 0 0,-1 0 0 0 0,1-1 0 0 0,0 0-1 0 0,0 0 1 0 0,1-1 0 0 0,-1 0 0 0 0,1-1-1 0 0,0 0 1 0 0,0-1 0 0 0,0 0-1 0 0,11 0 1 0 0,-11-2 225 0 0,-1 0 0 0 0,1 0 0 0 0,-1-1 0 0 0,1-1 0 0 0,-1 0-1 0 0,0 0 1 0 0,1-1 0 0 0,-1 0 0 0 0,-1-1 0 0 0,1 0 0 0 0,0-1 0 0 0,-1 0-1 0 0,0 0 1 0 0,0-1 0 0 0,-1 0 0 0 0,1-1 0 0 0,-1 1 0 0 0,-1-2 0 0 0,1 1 0 0 0,-1-1-1 0 0,-1 0 1 0 0,1-1 0 0 0,-1 1 0 0 0,-1-1 0 0 0,0 0 0 0 0,0-1 0 0 0,-1 1 0 0 0,0-1-1 0 0,4-16 1 0 0,8-41 1177 0 0,-12 46-931 0 0,1-1 0 0 0,1 1 0 0 0,1 0 0 0 0,10-20 0 0 0,-14 35-353 0 0,-1 1 0 0 0,2 0 1 0 0,-1 1-1 0 0,1-1 0 0 0,-1 1 1 0 0,1-1-1 0 0,1 1 0 0 0,-1 1 1 0 0,1-1-1 0 0,-1 0 0 0 0,1 1 1 0 0,0 0-1 0 0,0 0 0 0 0,0 0 1 0 0,1 1-1 0 0,-1 0 0 0 0,8-2 1 0 0,-9 3-48 0 0,0 0 1 0 0,0 1-1 0 0,1-1 1 0 0,-1 1 0 0 0,0 0-1 0 0,1 0 1 0 0,-1 0-1 0 0,0 1 1 0 0,1 0 0 0 0,-1 0-1 0 0,0 0 1 0 0,0 0-1 0 0,0 0 1 0 0,1 1 0 0 0,-1 0-1 0 0,-1 0 1 0 0,1 0 0 0 0,0 0-1 0 0,-1 1 1 0 0,1-1-1 0 0,-1 1 1 0 0,1 0 0 0 0,3 5-1 0 0,0 1-30 0 0,-1-1 0 0 0,0 1-1 0 0,-1 1 1 0 0,0-1 0 0 0,0 1 0 0 0,-1 0-1 0 0,0 0 1 0 0,-1 0 0 0 0,0 0 0 0 0,0 1-1 0 0,1 19 1 0 0,-1 13-159 0 0,-2 70 0 0 0,-3-55 226 0 0,2-51 52 0 0,0-6-19 0 0,0 0 0 0 0,-1 0 1 0 0,1 0-1 0 0,0 0 0 0 0,0 0 1 0 0,0 0-1 0 0,0 1 0 0 0,0-1 1 0 0,0 0-1 0 0,0 0 0 0 0,0 0 1 0 0,1 0-1 0 0,-1 0 0 0 0,0 0 1 0 0,1 0-1 0 0,-1 0 0 0 0,1 0 1 0 0,-1 0-1 0 0,1 0 0 0 0,-1 0 1 0 0,1 0-1 0 0,-1-1 0 0 0,1 1 1 0 0,0 0-1 0 0,0 0 0 0 0,-1 0 1 0 0,1-1-1 0 0,0 1 0 0 0,2 1 1 0 0,-1-4 7 0 0,1 1 0 0 0,-1-1 0 0 0,0 0 0 0 0,1 1 1 0 0,-1-1-1 0 0,0 0 0 0 0,0 0 0 0 0,0 0 0 0 0,-1-1 0 0 0,1 1 1 0 0,2-4-1 0 0,129-184 1324 0 0,-106 158-1001 0 0,0 1 0 0 0,2 1 0 0 0,52-41 0 0 0,-75 66-315 0 0,1 0 0 0 0,-1 1 0 0 0,1-1 0 0 0,0 1 0 0 0,0 1 0 0 0,0-1 0 0 0,1 1 0 0 0,-1 1-1 0 0,1-1 1 0 0,-1 1 0 0 0,9-1 0 0 0,-14 3-21 0 0,0 0 0 0 0,-1 0 1 0 0,1 1-1 0 0,0-1 0 0 0,-1 0 0 0 0,1 1 0 0 0,-1-1 0 0 0,1 1 0 0 0,-1 0 0 0 0,1-1 0 0 0,-1 1 0 0 0,1 0 0 0 0,-1 0 0 0 0,1 0 0 0 0,-1 0 1 0 0,0 0-1 0 0,0 0 0 0 0,1 0 0 0 0,-1 1 0 0 0,0-1 0 0 0,0 0 0 0 0,0 1 0 0 0,0-1 0 0 0,-1 0 0 0 0,2 3 0 0 0,13 39 111 0 0,-13-38-88 0 0,13 61-78 0 0,-9-36 6 0 0,1-1-1 0 0,1 0 1 0 0,2 0-1 0 0,13 27 0 0 0,-19-48 31 0 0,0-1 0 0 0,0 0 0 0 0,1 0 0 0 0,0 0 0 0 0,0-1 0 0 0,0 1 0 0 0,1-1 0 0 0,0-1 0 0 0,1 1 0 0 0,-1-1 0 0 0,1 0 0 0 0,0 0 0 0 0,0-1 0 0 0,0 0 0 0 0,1 0-1 0 0,0-1 1 0 0,-1 0 0 0 0,1 0 0 0 0,11 1 0 0 0,-2-1 20 0 0,1-2 0 0 0,-1 0 0 0 0,1-1-1 0 0,-1 0 1 0 0,1-2 0 0 0,-1 0 0 0 0,0-1 0 0 0,1-1 0 0 0,-2 0-1 0 0,1-2 1 0 0,32-14 0 0 0,-20 6 271 0 0,0-1 0 0 0,-1-1 0 0 0,0-2-1 0 0,-1-1 1 0 0,36-34 0 0 0,-47 38 199 0 0,-1-1-1 0 0,-1 0 1 0 0,0-1-1 0 0,-1-1 1 0 0,19-33 0 0 0,-29 43-335 0 0,1 1 1 0 0,-1-1 0 0 0,0 0-1 0 0,-1 0 1 0 0,0 0 0 0 0,0 0 0 0 0,-1 0-1 0 0,1-9 1 0 0,-2 12-109 0 0,-1 0 1 0 0,1 0-1 0 0,-1 0 1 0 0,1 0 0 0 0,-2 0-1 0 0,1 0 1 0 0,0 0-1 0 0,-1 1 1 0 0,0-1-1 0 0,0 0 1 0 0,0 1-1 0 0,-1 0 1 0 0,1-1-1 0 0,-5-4 1 0 0,2 4-30 0 0,0 0 0 0 0,0 1 0 0 0,0 0 0 0 0,0 0 0 0 0,-1 0 1 0 0,0 1-1 0 0,1 0 0 0 0,-1 0 0 0 0,-1 0 0 0 0,1 1 0 0 0,0 0 0 0 0,0 0 0 0 0,-1 0 1 0 0,1 1-1 0 0,-1 0 0 0 0,1 1 0 0 0,-1-1 0 0 0,0 1 0 0 0,1 0 0 0 0,-1 1 1 0 0,0-1-1 0 0,-6 3 0 0 0,-2-1-3 0 0,1 2 0 0 0,-1-1 1 0 0,1 2-1 0 0,0 0 0 0 0,0 0 1 0 0,1 2-1 0 0,-1-1 0 0 0,-21 16 0 0 0,28-17-9 0 0,1 1-1 0 0,-1-1 1 0 0,1 1-1 0 0,0 0 1 0 0,0 1-1 0 0,1-1 0 0 0,0 1 1 0 0,0 0-1 0 0,1 0 1 0 0,-1 1-1 0 0,2 0 0 0 0,-1-1 1 0 0,1 1-1 0 0,-3 13 1 0 0,4-11-8 0 0,1 0 0 0 0,0 1 0 0 0,0-1 1 0 0,1 0-1 0 0,1 0 0 0 0,0 0 1 0 0,0 0-1 0 0,1 0 0 0 0,0 0 1 0 0,1 0-1 0 0,7 17 0 0 0,-1-7-53 0 0,0 0-1 0 0,2-1 0 0 0,0 0 1 0 0,2-1-1 0 0,0 0 1 0 0,1-1-1 0 0,0-1 0 0 0,1 0 1 0 0,1-1-1 0 0,1 0 1 0 0,0-2-1 0 0,1 0 1 0 0,38 21-1 0 0,-33-22-482 0 0,1-1 0 0 0,1-1 0 0 0,-1-1 0 0 0,2-1 1 0 0,-1-1-1 0 0,1-1 0 0 0,0-2 0 0 0,0-1 0 0 0,0 0 0 0 0,1-2 0 0 0,33-3 0 0 0,-37-1-1490 0 0,-1 0-1 0 0,0-2 1 0 0,0 0 0 0 0,32-13-1 0 0,-23 3-4319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44.6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0 177 1936 0 0,'0'0'7235'0'0,"6"-24"-4322"0"0,2 14-2607 0 0,-1 1 0 0 0,2 0 0 0 0,0 0 0 0 0,0 1 0 0 0,0 0 0 0 0,1 1 0 0 0,0 0 0 0 0,0 1 0 0 0,1 0 0 0 0,0 0 0 0 0,0 1 0 0 0,0 1 0 0 0,14-5 0 0 0,20-3-377 0 0,0 1 1 0 0,48-4 0 0 0,-86 14 110 0 0,35-4-115 0 0,0 1 0 0 0,0 3 0 0 0,1 1-1 0 0,43 6 1 0 0,-63-3 36 0 0,0 0 0 0 0,-1 2 0 0 0,1 1 0 0 0,-1 0 0 0 0,0 2 0 0 0,-1 0-1 0 0,0 2 1 0 0,0 0 0 0 0,19 14 0 0 0,-34-21 29 0 0,-1 1 0 0 0,0 0 0 0 0,0 1-1 0 0,0-1 1 0 0,0 1 0 0 0,-1 0 0 0 0,1 0 0 0 0,-1 1 0 0 0,-1-1-1 0 0,1 1 1 0 0,-1 0 0 0 0,0-1 0 0 0,0 2 0 0 0,-1-1 0 0 0,1 0-1 0 0,1 11 1 0 0,-3-9 0 0 0,-1 0 0 0 0,0 0 0 0 0,0-1 0 0 0,0 1 1 0 0,-1 0-1 0 0,-1 0 0 0 0,1 0 0 0 0,-1-1 0 0 0,-1 1 0 0 0,1 0 0 0 0,-1-1 0 0 0,0 0 0 0 0,-8 12 0 0 0,-13 21-66 0 0,-3-3 0 0 0,0 0 1 0 0,-3-1-1 0 0,-1-2 0 0 0,-41 36 0 0 0,-12 1 48 0 0,-96 63 0 0 0,-5-16 238 0 0,71-48 1181 0 0,112-68-1071 0 0,2-2-309 0 0,1 1 1 0 0,-1 0-1 0 0,0-1 1 0 0,1 1-1 0 0,-1-1 1 0 0,1 1-1 0 0,-1-1 1 0 0,1 1-1 0 0,-1-1 1 0 0,1 1-1 0 0,-1-1 1 0 0,1 0-1 0 0,0 1 1 0 0,-1-1 0 0 0,1 0-1 0 0,0 0 1 0 0,-1 1-1 0 0,1-1 1 0 0,0 0-1 0 0,-1 0 1 0 0,1 0-1 0 0,0 0 1 0 0,-1 0-1 0 0,1 0 1 0 0,1 0-1 0 0,17 2 37 0 0,-18-2-48 0 0,150 3 36 0 0,105 7-1438 0 0,-49 14-1831 0 0,-87-10-2150 0 0,-68-7 894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5:39.1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18 2084 0 0,'21'9'25885'0'0,"-19"-10"-25711"0"0,-1 0-1 0 0,1-1 1 0 0,0 1-1 0 0,0 0 0 0 0,0-1 1 0 0,-1 0-1 0 0,1 1 1 0 0,-1-1-1 0 0,1 0 1 0 0,-1 0-1 0 0,0 0 1 0 0,0 0-1 0 0,2-3 0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35.5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24 235 580 0 0,'-17'-53'16717'0'0,"15"34"-14880"0"0,-1-2 846 0 0,2 39-2068 0 0,0 0 1 0 0,2 0 0 0 0,2 23-1 0 0,12 82-541 0 0,-3-50-9 0 0,22 75 1 0 0,-22-106-78 0 0,2-1 1 0 0,2-1 0 0 0,26 47 0 0 0,-41-83-9 0 0,1-1 1 0 0,0 1-1 0 0,0-1 1 0 0,1 0-1 0 0,-1 1 1 0 0,1-1-1 0 0,0 0 0 0 0,-1-1 1 0 0,1 1-1 0 0,0 0 1 0 0,1-1-1 0 0,-1 0 1 0 0,0 0-1 0 0,1 0 0 0 0,-1 0 1 0 0,1 0-1 0 0,0-1 1 0 0,0 1-1 0 0,5 0 1 0 0,-4-1-31 0 0,0-1 0 0 0,0 0 0 0 0,0-1 0 0 0,0 1 0 0 0,0-1 0 0 0,0 0 0 0 0,0 0 0 0 0,-1-1 0 0 0,1 1 0 0 0,0-1 0 0 0,-1 0 0 0 0,1 0 1 0 0,-1-1-1 0 0,0 1 0 0 0,7-7 0 0 0,11-8-62 0 0,-1-2-1 0 0,0 0 1 0 0,-2-1 0 0 0,0-2 0 0 0,26-37 0 0 0,-6-1 250 0 0,31-66 1 0 0,-53 92 273 0 0,-1 0 1 0 0,-2-1 0 0 0,11-44-1 0 0,-21 61-210 0 0,0 1 0 0 0,-1-1 0 0 0,-1 1 0 0 0,-1-1 0 0 0,0 0 0 0 0,-2 0 0 0 0,0 1-1 0 0,-6-34 1 0 0,5 45-195 0 0,0 0 0 0 0,0 0-1 0 0,0 0 1 0 0,-1 0-1 0 0,0 1 1 0 0,0-1-1 0 0,-1 1 1 0 0,1 0-1 0 0,-1 0 1 0 0,0 0 0 0 0,0 1-1 0 0,-1-1 1 0 0,0 1-1 0 0,1 0 1 0 0,-2 0-1 0 0,-6-4 1 0 0,9 7-10 0 0,0-1 0 0 0,0 1 0 0 0,0 0 1 0 0,0-1-1 0 0,0 2 0 0 0,0-1 0 0 0,0 0 1 0 0,0 0-1 0 0,0 1 0 0 0,0 0 0 0 0,0 0 0 0 0,-1 0 1 0 0,1 0-1 0 0,0 0 0 0 0,0 1 0 0 0,0-1 1 0 0,0 1-1 0 0,0 0 0 0 0,0 0 0 0 0,0 0 0 0 0,0 0 1 0 0,0 0-1 0 0,0 1 0 0 0,1-1 0 0 0,-1 1 0 0 0,0 0 1 0 0,1 0-1 0 0,-1 0 0 0 0,1 0 0 0 0,0 0 1 0 0,0 0-1 0 0,0 1 0 0 0,0-1 0 0 0,-2 5 0 0 0,1-4-10 0 0,1 0-1 0 0,0 0 0 0 0,1 0 0 0 0,-1 1 0 0 0,0-1 0 0 0,1 1 0 0 0,0-1 0 0 0,0 1 1 0 0,0 0-1 0 0,0-1 0 0 0,0 1 0 0 0,1 0 0 0 0,0 0 0 0 0,0-1 0 0 0,0 1 0 0 0,0 0 1 0 0,1 4-1 0 0,0-2-53 0 0,1-1 0 0 0,0 1 0 0 0,0-1 0 0 0,1 1 0 0 0,-1-1 0 0 0,1 0 1 0 0,0 0-1 0 0,1 0 0 0 0,-1 0 0 0 0,5 4 0 0 0,2 2-164 0 0,1-1 0 0 0,0-1 0 0 0,1 1 0 0 0,-1-2 0 0 0,2 0 0 0 0,-1 0 0 0 0,1-2 0 0 0,15 7 0 0 0,-11-7-209 0 0,-1-2 0 0 0,2 0 0 0 0,-1-1 0 0 0,0 0 0 0 0,1-1 0 0 0,-1-1 0 0 0,1-1 0 0 0,-1-1 0 0 0,1 0 0 0 0,21-5 0 0 0,-14 1-909 0 0,0-1-1 0 0,32-12 1 0 0,-35 9-1200 0 0,1-1 0 0 0,27-17 0 0 0,-28 12-1782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36.0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114 0 2164 0 0,'0'0'13909'0'0,"-8"9"-12728"0"0,-2 0-996 0 0,1 0 0 0 0,0 1-1 0 0,0 0 1 0 0,1 1 0 0 0,0 0 0 0 0,1 1 0 0 0,0-1 0 0 0,1 1 0 0 0,0 0 0 0 0,1 1 0 0 0,0-1 0 0 0,1 1 0 0 0,1 0 0 0 0,0 0 0 0 0,1 1 0 0 0,0-1 0 0 0,1 0 0 0 0,0 1 0 0 0,1-1 0 0 0,2 17 0 0 0,-2-26-257 0 0,1 0 0 0 0,0 0 1 0 0,0 0-1 0 0,0 0 0 0 0,0-1 1 0 0,1 1-1 0 0,-1 0 0 0 0,1-1 0 0 0,0 1 1 0 0,0-1-1 0 0,0 0 0 0 0,1 1 0 0 0,-1-1 1 0 0,1 0-1 0 0,-1-1 0 0 0,1 1 0 0 0,0 0 1 0 0,0-1-1 0 0,0 1 0 0 0,1-1 1 0 0,-1 0-1 0 0,1 0 0 0 0,-1-1 0 0 0,1 1 1 0 0,-1-1-1 0 0,6 2 0 0 0,-4-2-22 0 0,0 0 0 0 0,0-1-1 0 0,0 0 1 0 0,0 0 0 0 0,0 0 0 0 0,0 0-1 0 0,0-1 1 0 0,0 0 0 0 0,0 0 0 0 0,0 0 0 0 0,-1-1-1 0 0,1 1 1 0 0,0-1 0 0 0,-1 0 0 0 0,1-1-1 0 0,-1 1 1 0 0,1-1 0 0 0,-1 0 0 0 0,0 0-1 0 0,4-4 1 0 0,-1-1 209 0 0,0 0 1 0 0,-1 0-1 0 0,1-1 0 0 0,-2 0 0 0 0,1 0 1 0 0,-1 0-1 0 0,0-1 0 0 0,-1 1 0 0 0,0-1 1 0 0,-1-1-1 0 0,0 1 0 0 0,-1 0 0 0 0,0-1 0 0 0,0 1 1 0 0,-1-1-1 0 0,0-13 0 0 0,-1 20-12 0 0,-1 0 0 0 0,1 1 0 0 0,-1-1 0 0 0,0 0-1 0 0,0 0 1 0 0,0 1 0 0 0,0-1 0 0 0,-1 1 0 0 0,1-1 0 0 0,-1 1 0 0 0,0 0 0 0 0,0-1-1 0 0,0 1 1 0 0,0 0 0 0 0,-1 0 0 0 0,1 1 0 0 0,-1-1 0 0 0,0 0 0 0 0,0 1 0 0 0,0 0-1 0 0,0-1 1 0 0,0 1 0 0 0,-5-2 0 0 0,2 1-478 0 0,0 1 1 0 0,1 0-1 0 0,-1 0 1 0 0,0 1-1 0 0,-10-2 0 0 0,-31 2-10170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8:37.4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344 321 924 0 0,'-1'-1'158'0'0,"0"1"0"0"0,0-1 0 0 0,0 1 0 0 0,0-1 0 0 0,0 0 0 0 0,0 1 0 0 0,0-1 0 0 0,0 0-1 0 0,0 1 1 0 0,0-1 0 0 0,1 0 0 0 0,-1 0 0 0 0,0 0 0 0 0,1 0 0 0 0,-2-2 359 0 0,-4-10 389 0 0,7 4-800 0 0,0 0-1 0 0,1 0 1 0 0,1 0-1 0 0,-1 0 1 0 0,1 1-1 0 0,1-1 1 0 0,0 1-1 0 0,0 0 1 0 0,0 0-1 0 0,1 1 0 0 0,0-1 1 0 0,7-7-1 0 0,-4 5 165 0 0,-1 0 0 0 0,-1-1 0 0 0,1 0-1 0 0,-2 0 1 0 0,8-20 0 0 0,3-12 2054 0 0,-16 42-2040 0 0,8-44 5007 0 0,-8 45-5282 0 0,0-1-1 0 0,0 1 0 0 0,0 0 0 0 0,0 0 0 0 0,0 0 0 0 0,0 0 1 0 0,0 0-1 0 0,0 0 0 0 0,0 0 0 0 0,0-1 0 0 0,0 1 0 0 0,0 0 1 0 0,0 0-1 0 0,0 0 0 0 0,0 0 0 0 0,0 0 0 0 0,0 0 0 0 0,0 0 1 0 0,0-1-1 0 0,0 1 0 0 0,0 0 0 0 0,0 0 0 0 0,0 0 0 0 0,0 0 1 0 0,0 0-1 0 0,-1 0 0 0 0,1 0 0 0 0,0 0 0 0 0,0 0 0 0 0,0-1 1 0 0,0 1-1 0 0,0 0 0 0 0,0 0 0 0 0,0 0 0 0 0,0 0 0 0 0,0 0 1 0 0,-1 0-1 0 0,1 0 0 0 0,0 0 0 0 0,0 0 0 0 0,0 0 0 0 0,0 0 1 0 0,0 0-1 0 0,0 0 0 0 0,0 0 0 0 0,-1 0 0 0 0,1 0 0 0 0,0 0 1 0 0,0 0-1 0 0,0 0 0 0 0,0 0 0 0 0,0 0 0 0 0,0 0 0 0 0,0 0 0 0 0,-1 0 1 0 0,1 0-1 0 0,0 0 0 0 0,0 0 0 0 0,0 1 0 0 0,0-1 0 0 0,-11 9 321 0 0,-16 24 46 0 0,14-18-164 0 0,-25 27 351 0 0,2 1 1 0 0,2 1 0 0 0,2 3 0 0 0,2 0 0 0 0,-44 93 0 0 0,48-76-254 0 0,2 2 0 0 0,3 0 0 0 0,3 2 0 0 0,3 0 0 0 0,-9 102 0 0 0,24-165-295 0 0,-15 415 1701 0 0,39-133-1429 0 0,-16-240-168 0 0,1-1 1 0 0,2 0-1 0 0,3-1 1 0 0,21 49-1 0 0,-22-67-94 0 0,2 0-1 0 0,1-1 0 0 0,1-1 1 0 0,1 0-1 0 0,2-2 0 0 0,0 0 0 0 0,1-1 1 0 0,28 22-1 0 0,3-2-37 0 0,2-3-1 0 0,98 53 1 0 0,-27-23-465 0 0,-123-68 592 0 0,0 1-413 0 0,1 0 1 0 0,-1 0 0 0 0,1 0-1 0 0,0-1 1 0 0,-1 1-1 0 0,1-1 1 0 0,0 0-1 0 0,0 0 1 0 0,0 0-1 0 0,0 0 1 0 0,0 0 0 0 0,0-1-1 0 0,0 1 1 0 0,0-1-1 0 0,4 0 1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8:38.2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 72 376 0 0,'15'-55'8699'0'0,"-12"38"-5401"0"0,-4 28-2664 0 0,-40 235 3722 0 0,25-127-3497 0 0,-18 184 596 0 0,28-118-471 0 0,31 335 0 0 0,-13-414-1984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8:39.5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121 39 1160 0 0,'-14'-38'14167'0'0,"6"62"-13321"0"0,-14 185 780 0 0,-35 486 2394 0 0,49-496-3508 0 0,-1 89-17 0 0,6-236-283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38.9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99 1676 0 0,'-21'-62'19615'0'0,"20"65"-19580"0"0,-1 0 1 0 0,1 0-1 0 0,0 0 1 0 0,1 0-1 0 0,-1 0 0 0 0,0 1 1 0 0,1-1-1 0 0,0 0 1 0 0,0 0-1 0 0,0 0 1 0 0,0 6-1 0 0,8 42 69 0 0,-6-34-64 0 0,6 34-53 0 0,3-1 0 0 0,1 0-1 0 0,2 0 1 0 0,3-1 0 0 0,2-1 0 0 0,42 78-1 0 0,-57-119 9 0 0,0-1-1 0 0,1 1 0 0 0,0-1 0 0 0,0 0 1 0 0,0 0-1 0 0,0 0 0 0 0,1-1 0 0 0,0 0 1 0 0,0 0-1 0 0,1 0 0 0 0,-1-1 1 0 0,11 6-1 0 0,-12-8-10 0 0,1-1 0 0 0,-1 1 0 0 0,1-1-1 0 0,-1 0 1 0 0,1 0 0 0 0,0-1 0 0 0,-1 0 0 0 0,1 0 0 0 0,0 0 0 0 0,-1-1 0 0 0,1 1 0 0 0,0-1 0 0 0,-1-1 0 0 0,1 1 0 0 0,-1-1-1 0 0,0 0 1 0 0,10-5 0 0 0,1-1 14 0 0,-1-1 0 0 0,-1-1 0 0 0,1 0 0 0 0,-2-1-1 0 0,1 0 1 0 0,-2-2 0 0 0,0 1 0 0 0,13-17 0 0 0,-1-3 614 0 0,-2 0 0 0 0,28-55 1 0 0,-39 65 48 0 0,-1 0-1 0 0,-1-1 1 0 0,-1-1 0 0 0,10-46 0 0 0,-15 58-485 0 0,-2-1 1 0 0,1 1 0 0 0,-2 0-1 0 0,0-1 1 0 0,0 1 0 0 0,-1-1-1 0 0,-1 1 1 0 0,0 0 0 0 0,0-1-1 0 0,-1 1 1 0 0,-8-19 0 0 0,9 27-173 0 0,0 1 1 0 0,0 0 0 0 0,0-1 0 0 0,-1 1-1 0 0,1 0 1 0 0,-1 1 0 0 0,0-1-1 0 0,1 0 1 0 0,-1 1 0 0 0,-1 0 0 0 0,1-1-1 0 0,0 1 1 0 0,0 0 0 0 0,-1 1-1 0 0,1-1 1 0 0,-1 1 0 0 0,0-1 0 0 0,1 1-1 0 0,-1 0 1 0 0,-4 0 0 0 0,6 0-28 0 0,-1 1 1 0 0,1 0 0 0 0,-1 0 0 0 0,1 0-1 0 0,-1 0 1 0 0,1 0 0 0 0,0 1 0 0 0,-1-1-1 0 0,1 1 1 0 0,-1-1 0 0 0,1 1 0 0 0,0 0-1 0 0,0 0 1 0 0,-1 0 0 0 0,1 0 0 0 0,0 0-1 0 0,0 1 1 0 0,0-1 0 0 0,0 1 0 0 0,0-1-1 0 0,1 1 1 0 0,-1 0 0 0 0,0-1 0 0 0,1 1-1 0 0,-1 0 1 0 0,1 0 0 0 0,0 0 0 0 0,-1 1-1 0 0,1-1 1 0 0,0 0 0 0 0,0 0 0 0 0,1 1-1 0 0,-2 2 1 0 0,1-1-121 0 0,1 1-1 0 0,-1 0 1 0 0,1 0 0 0 0,0 0-1 0 0,0 0 1 0 0,1 0 0 0 0,-1 0-1 0 0,1 0 1 0 0,0 0-1 0 0,0 0 1 0 0,1-1 0 0 0,-1 1-1 0 0,1 0 1 0 0,0-1-1 0 0,1 1 1 0 0,-1-1 0 0 0,1 0-1 0 0,0 0 1 0 0,6 7-1 0 0,2 3-472 0 0,1-1 0 0 0,1-1 0 0 0,0 0-1 0 0,18 13 1 0 0,-20-18-23 0 0,0 0 1 0 0,0-1-1 0 0,1 0 0 0 0,0-1 1 0 0,0 0-1 0 0,0-1 0 0 0,20 5 0 0 0,-20-7-1185 0 0,-1 0-1 0 0,1-1 0 0 0,0 0 0 0 0,22-2 1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39.3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0 124 0 0,'9'6'9664'0'0,"-8"-6"-9578"0"0,-1 0 0 0 0,1-1 1 0 0,-1 1-1 0 0,1 0 0 0 0,-1 0 0 0 0,1 0 1 0 0,-1 0-1 0 0,1-1 0 0 0,-1 1 1 0 0,1 0-1 0 0,-1 0 0 0 0,1 0 1 0 0,0 0-1 0 0,-1 0 0 0 0,1 0 1 0 0,-1 0-1 0 0,1 1 0 0 0,-1-1 1 0 0,1 0-1 0 0,-1 0 0 0 0,1 0 0 0 0,-1 0 1 0 0,1 1-1 0 0,-1-1 0 0 0,1 0 1 0 0,-1 1-1 0 0,0-1 0 0 0,1 0 1 0 0,-1 1-1 0 0,1-1 0 0 0,-1 0 1 0 0,0 1-1 0 0,1-1 0 0 0,-1 1 1 0 0,0-1-1 0 0,1 0 0 0 0,-1 1 1 0 0,0-1-1 0 0,0 1 0 0 0,1-1 0 0 0,-1 1 1 0 0,0-1-1 0 0,0 1 0 0 0,0-1 1 0 0,0 1-1 0 0,0 0 0 0 0,0-1 1 0 0,0 1-1 0 0,0-1 0 0 0,0 1 1 0 0,0 0-1 0 0,-2 41 1178 0 0,1-17-347 0 0,2-12-688 0 0,0 0 0 0 0,2 0 0 0 0,-1 0 1 0 0,2 0-1 0 0,6 17 0 0 0,-8-25-342 0 0,0 0-1 0 0,1 0 1 0 0,0 0 0 0 0,0 0 0 0 0,0-1-1 0 0,0 1 1 0 0,0-1 0 0 0,1 0-1 0 0,0 0 1 0 0,0 0 0 0 0,0 0 0 0 0,1-1-1 0 0,-1 0 1 0 0,1 0 0 0 0,5 3-1 0 0,-7-5-449 0 0,1 0 0 0 0,0 0-1 0 0,0 0 1 0 0,-1 0 0 0 0,1-1-1 0 0,0 0 1 0 0,0 0 0 0 0,-1 0-1 0 0,1 0 1 0 0,0-1 0 0 0,0 1-1 0 0,0-1 1 0 0,-1 0 0 0 0,1 0-1 0 0,5-3 1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7:39.7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 42 2892 0 0,'-22'-13'5917'0'0,"5"5"-3845"0"0,6 1-760 0 0,4 0-484 0 0,-1 0-604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8:40.5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72 268 0 0,'-10'-33'8233'0'0,"6"12"-5642"0"0,1 4-806 0 0,1 26-1580 0 0,-1 0 0 0 0,2 1-1 0 0,-1-1 1 0 0,1 0 0 0 0,1 1-1 0 0,0 12 1 0 0,-1 11 201 0 0,-32 270 1870 0 0,-3 28-586 0 0,28-130-425 0 0,20 238 1 0 0,-11-414-1481 0 0,0 7 909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45.1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13 3212 0 0,'-8'-8'10587'0'0,"21"5"-7776"0"0,28 1-2928 0 0,238 9-80 0 0,-141-2-2610 0 0,0-3-4889 0 0,-118-2 4307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8:41.5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0 580 0 0,'0'0'6179'0'0,"-4"14"-4442"0"0,-38 532 4536 0 0,29-320-4177 0 0,11-40-797 0 0,3-98-944 0 0,0-50-328 0 0,2 0 0 0 0,10 45 0 0 0,-13-82-236 0 0,2 8-173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8:42.1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165 15 864 0 0,'-14'-15'8106'0'0,"17"17"-7975"0"0,1 0 0 0 0,0 0 0 0 0,0 1 0 0 0,-1-1 0 0 0,1 1 0 0 0,-1 0 0 0 0,0 0 0 0 0,0 0 0 0 0,0 0 0 0 0,0 1 0 0 0,3 5 0 0 0,29 49 622 0 0,-25-40-546 0 0,65 125 1466 0 0,94 258-1 0 0,-145-334-1161 0 0,-3 1 0 0 0,22 125 0 0 0,-38-149-230 0 0,-1 0 0 0 0,-2 0 0 0 0,-2 0 0 0 0,-1 0 0 0 0,-14 74 0 0 0,2-54 77 0 0,-4 1-1 0 0,-2-2 0 0 0,-3-1 1 0 0,-48 97-1 0 0,48-119-149 0 0,-1 0-1 0 0,-3-1 1 0 0,-1-2-1 0 0,-1-1 0 0 0,-2-1 1 0 0,-1-1-1 0 0,-54 43 1 0 0,62-59-245 0 0,-43 24 0 0 0,34-25-2231 0 0,1-4-3349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08:44.6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 44 892 0 0,'0'0'3295'0'0,"3"-43"5832"0"0,-3 43-9055 0 0,0 0 0 0 0,1 0 0 0 0,-1 0 0 0 0,0-1 0 0 0,1 1 1 0 0,-1 0-1 0 0,0 0 0 0 0,1 0 0 0 0,-1 0 0 0 0,1 0 0 0 0,-1 0 0 0 0,1 0 0 0 0,21 11 819 0 0,29 32-1306 0 0,-43-35 697 0 0,151 117-250 0 0,-51-30 14 0 0,-107-93-24 0 0,1-1-18 0 0,0 0-1 0 0,0 1 0 0 0,0-1 1 0 0,0 1-1 0 0,-1 0 0 0 0,1-1 0 0 0,-1 1 1 0 0,1 0-1 0 0,-1 0 0 0 0,0 0 1 0 0,1 0-1 0 0,-1 0 0 0 0,1 4 0 0 0,-1-5-4 0 0,-24 21 88 0 0,-1-8-65 0 0,2 0-1 0 0,0 2 1 0 0,1 0-1 0 0,0 1 1 0 0,2 1-1 0 0,-22 26 1 0 0,-4 12 198 0 0,-41 66-1 0 0,66-95-115 0 0,-24 26-1 0 0,16-21-71 0 0,27-31-34 0 0,-28 28 8 0 0,20-20-31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8:03.60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 96 872 0 0,'-10'-13'11910'0'0,"484"31"-10763"0"0,-358-16-1105 0 0,434-9 62 0 0,-130-1-40 0 0,26 34-45 0 0,1 0 5 0 0,-270-26-11 0 0,488-4 33 0 0,-284 5-40 0 0,-153 0 30 0 0,705 8-18 0 0,11 4 46 0 0,-676-12-4 0 0,397-4 35 0 0,368-37 526 0 0,-414-6-311 0 0,-544 41-293 0 0,68-9 53 0 0,49-11 109 0 0,-46 12 265 0 0,-143 12-375 0 0,30 0 108 0 0,38-3 515 0 0,-68 4-662 0 0,35-4 269 0 0,-30 4-1187 0 0,33-4 3724 0 0,-30 4-4920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44.5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932 97 1740 0 0,'24'21'8994'0'0,"4"-21"-7980"0"0,-25 0-818 0 0,14-6 281 0 0,-13 4-331 0 0,-1 1-1 0 0,0-1 1 0 0,1 0 0 0 0,-1 0-1 0 0,0 0 1 0 0,0 0 0 0 0,-1 0-1 0 0,1-1 1 0 0,0 1-1 0 0,-1-1 1 0 0,1 0 0 0 0,-1 0-1 0 0,0 0 1 0 0,0 0 0 0 0,0 0-1 0 0,-1 0 1 0 0,1-1 0 0 0,-1 1-1 0 0,1 0 1 0 0,0-8-1 0 0,-2 10-121 0 0,0-1 0 0 0,-1 1 0 0 0,1 0 0 0 0,-1 0 0 0 0,1-1 0 0 0,-1 1-1 0 0,0 0 1 0 0,1 0 0 0 0,-1 0 0 0 0,0 0 0 0 0,0-1 0 0 0,0 1 0 0 0,0 0-1 0 0,0 1 1 0 0,0-1 0 0 0,0 0 0 0 0,0 0 0 0 0,0 0 0 0 0,-2 0 0 0 0,-24-12 204 0 0,7 9-26 0 0,1 0-1 0 0,-1 1 0 0 0,0 1 0 0 0,1 1 0 0 0,-40 2 0 0 0,10 4 134 0 0,-57 13 0 0 0,51-6-114 0 0,-95 34 0 0 0,125-36-210 0 0,2 0 0 0 0,-1 2 0 0 0,2 0 0 0 0,-1 2 0 0 0,2 0-1 0 0,-23 20 1 0 0,38-29-42 0 0,0 1-1 0 0,1-1 0 0 0,-1 1 1 0 0,1 0-1 0 0,1 1 0 0 0,-1-1 0 0 0,1 1 1 0 0,0-1-1 0 0,1 1 0 0 0,0 1 1 0 0,0-1-1 0 0,0 0 0 0 0,1 1 0 0 0,-2 7 1 0 0,4-6-59 0 0,-1 0 0 0 0,1-1 0 0 0,0 1 1 0 0,1 0-1 0 0,0-1 0 0 0,1 1 0 0 0,-1 0 0 0 0,2-1 1 0 0,-1 0-1 0 0,1 1 0 0 0,0-1 0 0 0,7 11 1 0 0,7 10-233 0 0,1 0 1 0 0,1-2-1 0 0,1 0 1 0 0,2-1-1 0 0,34 32 1 0 0,137 108-750 0 0,-136-120 951 0 0,-34-27 74 0 0,131 117-220 0 0,-137-120 257 0 0,-2 1 0 0 0,0 1 1 0 0,-1 0-1 0 0,-1 1 0 0 0,-1 0 0 0 0,17 36 0 0 0,-26-47 59 0 0,0 0 1 0 0,0 0-1 0 0,-1 1 0 0 0,0-1 0 0 0,-1 1 1 0 0,1-1-1 0 0,-2 1 0 0 0,1 0 1 0 0,-1 0-1 0 0,-1-1 0 0 0,0 1 1 0 0,0 0-1 0 0,-3 11 0 0 0,0-9 62 0 0,0 1-1 0 0,0-1 0 0 0,-2 0 1 0 0,1 0-1 0 0,-1-1 0 0 0,-1 0 1 0 0,0 0-1 0 0,-13 15 1 0 0,-3-2 229 0 0,-1-1 1 0 0,0-2-1 0 0,-2 0 1 0 0,0-2-1 0 0,-1-1 0 0 0,-40 19 1 0 0,27-17 116 0 0,0-2 1 0 0,-1-2-1 0 0,-1-1 1 0 0,-69 12-1 0 0,85-21-386 0 0,0-2 0 0 0,-1 0 0 0 0,1-2 0 0 0,-1-1-1 0 0,1-2 1 0 0,-1 0 0 0 0,1-1 0 0 0,-49-14 0 0 0,63 13-532 0 0,0 0 1 0 0,1-1-1 0 0,-1-1 0 0 0,1 0 1 0 0,0 0-1 0 0,-14-11 1 0 0,20 12-558 0 0,-1 0-1 0 0,1 0 1 0 0,0 0 0 0 0,0 0 0 0 0,1-1 0 0 0,0 0 0 0 0,-6-11-1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44.9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42 2724 0 0,'-22'-41'11614'0'0,"22"41"-11536"0"0,-1 0 0 0 0,1 0 0 0 0,0 0 0 0 0,-1 0 0 0 0,1 0 0 0 0,0 0 0 0 0,-5 1 857 0 0,4-1-857 0 0,-8 23 1025 0 0,-1 46-1439 0 0,9-54 688 0 0,-2 11-342 0 0,-4 27 175 0 0,2 1 1 0 0,3 64 0 0 0,3-104-286 0 0,0 0-1 0 0,1 1 0 0 0,0-1 1 0 0,1 0-1 0 0,1 0 0 0 0,0 0 1 0 0,1 0-1 0 0,0-1 0 0 0,1 0 1 0 0,1 0-1 0 0,0 0 0 0 0,0-1 1 0 0,13 14-1 0 0,-17-22-120 0 0,0-1 0 0 0,0 0 0 0 0,1 0 0 0 0,-1 0 0 0 0,1 0 0 0 0,0-1 0 0 0,0 1 0 0 0,0-1-1 0 0,0 0 1 0 0,0 0 0 0 0,6 1 0 0 0,-6-2-312 0 0,0 0-1 0 0,1 0 1 0 0,-1-1-1 0 0,0 0 1 0 0,0 0-1 0 0,0 0 1 0 0,0 0-1 0 0,0 0 1 0 0,0-1-1 0 0,1 0 1 0 0,-1 1-1 0 0,6-4 1 0 0,13-6-3649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45.2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169 107 2544 0 0,'-15'-23'2921'0'0,"-3"2"-685"0"0,3 4-644 0 0,1 4-524 0 0,-1 1-404 0 0,-1 5-164 0 0,3 2-224 0 0,-3 0 24 0 0,-5 1-376 0 0,1 10-892 0 0,15-1-268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45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1 180 0 0,'-18'21'9018'0'0,"3"-2"-5453"0"0,24 28-2079 0 0,3 1-1349 0 0,-2 1-1 0 0,-3 0 0 0 0,3 75 0 0 0,-6-68-73 0 0,-5-27 473 0 0,0-16 1452 0 0,6-29-941 0 0,10-38-376 0 0,40-100 0 0 0,-47 134-702 0 0,2 0 0 0 0,1 1 1 0 0,0 1-1 0 0,1 0 0 0 0,1 1 0 0 0,1 0 1 0 0,0 1-1 0 0,19-17 0 0 0,-29 30-2 0 0,-1 0 0 0 0,1 0 0 0 0,0 0 0 0 0,0 1-1 0 0,0-1 1 0 0,0 1 0 0 0,0 0 0 0 0,0 0 0 0 0,1 1 0 0 0,-1-1-1 0 0,1 1 1 0 0,-1 0 0 0 0,1 0 0 0 0,-1 1 0 0 0,1-1 0 0 0,0 1 0 0 0,-1 0-1 0 0,8 1 1 0 0,-7 0 15 0 0,1 1-1 0 0,-1 0 1 0 0,0 0-1 0 0,0 0 1 0 0,0 0-1 0 0,0 1 1 0 0,0 0-1 0 0,-1 0 1 0 0,1 0-1 0 0,-1 1 1 0 0,0 0-1 0 0,0-1 1 0 0,0 1-1 0 0,-1 1 1 0 0,5 5-1 0 0,10 18-138 0 0,-1 0 0 0 0,-1 1 0 0 0,-1 1 0 0 0,11 35 1 0 0,-16-37-627 0 0,1-1 1 0 0,1 0 0 0 0,2-1 0 0 0,0 0-1 0 0,32 40 1 0 0,-42-61 128 0 0,1-1 0 0 0,-1 1-1 0 0,1-1 1 0 0,0 0 0 0 0,0 0 0 0 0,1-1-1 0 0,-1 0 1 0 0,1 0 0 0 0,11 5 0 0 0,8-2-3489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46.4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388 267 2068 0 0,'0'0'4183'0'0,"27"-24"887"0"0,-18 18-4830 0 0,-1 0 0 0 0,0-1 1 0 0,0 0-1 0 0,0-1 0 0 0,-1 1 0 0 0,0-1 1 0 0,-1-1-1 0 0,0 1 0 0 0,10-18 0 0 0,-15 24-116 0 0,0 0 0 0 0,0-1 0 0 0,0 1 0 0 0,0 0 0 0 0,0-1 0 0 0,-1 1 0 0 0,1-1 0 0 0,-1 1 0 0 0,1-1 0 0 0,-1 1-1 0 0,0-1 1 0 0,0 1 0 0 0,0-1 0 0 0,0 1 0 0 0,0-1 0 0 0,-1 1 0 0 0,1-1 0 0 0,-1 1 0 0 0,0-1 0 0 0,0 1 0 0 0,-1-3 0 0 0,0 2-12 0 0,0 0 0 0 0,-1 0 0 0 0,1 0 0 0 0,-1 0 0 0 0,0 1 0 0 0,0-1 0 0 0,0 1 1 0 0,0-1-1 0 0,0 1 0 0 0,0 0 0 0 0,-1 1 0 0 0,-5-3 0 0 0,-4-1 24 0 0,0 0 0 0 0,0 2 0 0 0,-1 0 0 0 0,1 0 0 0 0,-1 1 0 0 0,-22 0 0 0 0,14 3-60 0 0,1 0-1 0 0,0 2 1 0 0,1 0-1 0 0,-1 2 1 0 0,0 0 0 0 0,1 1-1 0 0,-21 10 1 0 0,30-11-52 0 0,0-1 1 0 0,1 2-1 0 0,0-1 0 0 0,0 2 1 0 0,0-1-1 0 0,1 1 1 0 0,0 1-1 0 0,0-1 0 0 0,1 2 1 0 0,0-1-1 0 0,1 1 1 0 0,-1 0-1 0 0,2 1 0 0 0,-9 15 1 0 0,12-20-37 0 0,1-1-1 0 0,1 2 1 0 0,-1-1 0 0 0,1 0-1 0 0,0 0 1 0 0,0 0 0 0 0,0 1-1 0 0,1-1 1 0 0,-1 0 0 0 0,2 1 0 0 0,-1-1-1 0 0,0 0 1 0 0,1 1 0 0 0,0-1-1 0 0,0 0 1 0 0,1 0 0 0 0,-1 0 0 0 0,5 9-1 0 0,-4-10-22 0 0,1 0 0 0 0,-1-1 0 0 0,1 1 0 0 0,0-1 1 0 0,-1 0-1 0 0,1 0 0 0 0,1 0 0 0 0,-1 0 0 0 0,0 0 0 0 0,1-1 0 0 0,0 1 0 0 0,-1-1 0 0 0,1 0 0 0 0,0 0 0 0 0,0 0 0 0 0,0-1 0 0 0,0 1 0 0 0,0-1 0 0 0,1 0 0 0 0,-1-1 1 0 0,0 1-1 0 0,1-1 0 0 0,6 1 0 0 0,-2-2 18 0 0,-1 1 0 0 0,0-1 0 0 0,0-1 0 0 0,1 1 0 0 0,-1-2 0 0 0,0 1 0 0 0,0-1 0 0 0,-1 0 0 0 0,1 0 0 0 0,-1-1 0 0 0,1 0 0 0 0,-1-1 0 0 0,11-8 0 0 0,3-6 233 0 0,0-1-1 0 0,30-38 0 0 0,-30 32 241 0 0,28-25 1 0 0,-48 50-454 0 0,0 0 1 0 0,-1 1 0 0 0,1-1-1 0 0,-1 1 1 0 0,1-1 0 0 0,0 1-1 0 0,0-1 1 0 0,-1 1 0 0 0,1 0-1 0 0,0-1 1 0 0,0 1 0 0 0,-1 0-1 0 0,1-1 1 0 0,0 1 0 0 0,0 0 0 0 0,0 0-1 0 0,0 0 1 0 0,0 0 0 0 0,-1 0-1 0 0,1 0 1 0 0,0 0 0 0 0,0 0-1 0 0,0 0 1 0 0,0 0 0 0 0,-1 0-1 0 0,2 1 1 0 0,0 0 4 0 0,-1 0 0 0 0,1 0 0 0 0,-1 0 0 0 0,0 0 0 0 0,1 0 0 0 0,-1 1 0 0 0,0-1 0 0 0,0 0 0 0 0,0 1 1 0 0,0-1-1 0 0,0 1 0 0 0,1 1 0 0 0,3 8 32 0 0,0 0 1 0 0,-1 1-1 0 0,3 13 1 0 0,-4-15-21 0 0,99 370 75 0 0,-40-137-18 0 0,71 224 261 0 0,-118-415-327 0 0,-2 1 0 0 0,-3 0-1 0 0,7 98 1 0 0,-16-142-9 0 0,-1-1 0 0 0,-1 1 0 0 0,1-1 0 0 0,-1 0 0 0 0,-4 13 1 0 0,5-19-2 0 0,-1 0 0 0 0,1 0 0 0 0,-1 0 0 0 0,0 0 0 0 0,0 0 0 0 0,1-1 1 0 0,-1 1-1 0 0,-1 0 0 0 0,1-1 0 0 0,0 1 0 0 0,0-1 0 0 0,-1 1 0 0 0,1-1 1 0 0,0 1-1 0 0,-1-1 0 0 0,0 0 0 0 0,1 0 0 0 0,-1 0 0 0 0,0 0 0 0 0,1 0 1 0 0,-1 0-1 0 0,0 0 0 0 0,0 0 0 0 0,0-1 0 0 0,0 1 0 0 0,0-1 1 0 0,0 0-1 0 0,0 1 0 0 0,0-1 0 0 0,0 0 0 0 0,-3 0 0 0 0,-1-1 37 0 0,0 1 0 0 0,0-1 0 0 0,0-1-1 0 0,0 1 1 0 0,0-1 0 0 0,0 0 0 0 0,0 0 0 0 0,0-1-1 0 0,1 0 1 0 0,-1 0 0 0 0,1 0 0 0 0,0-1 0 0 0,0 1-1 0 0,-5-6 1 0 0,3 2 6 0 0,0 0 0 0 0,1-1 1 0 0,0 1-1 0 0,1-1 0 0 0,0-1 0 0 0,0 1 0 0 0,1-1 0 0 0,-6-14 0 0 0,5 6-43 0 0,0 0 0 0 0,1 0-1 0 0,1 0 1 0 0,0 0 0 0 0,1 0 0 0 0,1-1-1 0 0,1 1 1 0 0,1-1 0 0 0,0 1 0 0 0,5-22-1 0 0,4 0-70 0 0,2 0-1 0 0,2 2 0 0 0,2-1 0 0 0,1 2 1 0 0,2 0-1 0 0,1 1 0 0 0,1 1 0 0 0,3 1 1 0 0,31-35-1 0 0,20-14-111 0 0,3 4 0 0 0,96-74 1 0 0,21 3-75 0 0,-106 85 147 0 0,141-134 0 0 0,-216 184 155 0 0,0-1 0 0 0,-2-1 1 0 0,1 0-1 0 0,18-34 0 0 0,-28 44-29 0 0,-1 0-1 0 0,1 0 1 0 0,-1-1 0 0 0,0 1-1 0 0,-1 0 1 0 0,1 0-1 0 0,-1-1 1 0 0,0-9 0 0 0,-1 12-13 0 0,-1 0 0 0 0,1 0 1 0 0,-1 0-1 0 0,1 1 0 0 0,-1-1 1 0 0,0 0-1 0 0,-1 1 0 0 0,1-1 1 0 0,-1 1-1 0 0,1-1 0 0 0,-1 1 1 0 0,0 0-1 0 0,0 0 1 0 0,0 0-1 0 0,-5-5 0 0 0,3 4-6 0 0,-1 1-1 0 0,1 0 0 0 0,0 0 1 0 0,-1 0-1 0 0,0 1 1 0 0,1-1-1 0 0,-1 1 0 0 0,0 0 1 0 0,0 1-1 0 0,-1-1 1 0 0,1 1-1 0 0,0 0 0 0 0,0 0 1 0 0,-1 1-1 0 0,1 0 1 0 0,0 0-1 0 0,-1 0 0 0 0,1 0 1 0 0,0 1-1 0 0,0 0 1 0 0,-7 1-1 0 0,-1 1 12 0 0,0 1 0 0 0,0 0-1 0 0,1 1 1 0 0,-1 0 0 0 0,1 1-1 0 0,0 0 1 0 0,-14 11 0 0 0,15-9-3 0 0,0 1 0 0 0,0 0 0 0 0,1 0 0 0 0,0 1 0 0 0,1 1 0 0 0,1 0 0 0 0,-1 0 0 0 0,2 0 0 0 0,-1 1 0 0 0,2 1 1 0 0,-1-1-1 0 0,-5 19 0 0 0,8-20-2 0 0,1 0 0 0 0,1 0 0 0 0,0 0 1 0 0,1 0-1 0 0,0 0 0 0 0,0 1 1 0 0,1-1-1 0 0,1 0 0 0 0,0 0 1 0 0,0 0-1 0 0,1 0 0 0 0,1 0 0 0 0,0 0 1 0 0,0 0-1 0 0,10 19 0 0 0,-5-14-102 0 0,1-1-1 0 0,0 0 0 0 0,1 0 1 0 0,1-1-1 0 0,0-1 0 0 0,1 0 1 0 0,0 0-1 0 0,1-1 0 0 0,1-1 1 0 0,0 0-1 0 0,0-1 0 0 0,1 0 1 0 0,0-1-1 0 0,1-1 0 0 0,-1-1 1 0 0,30 10-1 0 0,-23-10-539 0 0,-1-2 1 0 0,1 0-1 0 0,0-2 0 0 0,1 0 1 0 0,29-1-1 0 0,-27-3-949 0 0,0 0 1 0 0,-1-2-1 0 0,1-1 0 0 0,42-13 1 0 0,-22 1-3497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46.9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7 744 0 0,'-6'-4'12825'0'0,"28"2"-11186"0"0,39 1-1846 0 0,38 7-1298 0 0,19 0-5494 0 0,-90-5 2906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45.8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28 352 2316 0 0,'-28'-38'18011'0'0,"33"54"-18153"0"0,-1 3 213 0 0,-1 0 0 0 0,0 0-1 0 0,-2 0 1 0 0,-1 35 0 0 0,1-5-69 0 0,34 610 144 0 0,-29-582-169 0 0,11 245-566 0 0,-28-380-275 0 0,1-247-485 0 0,10 168 1405 0 0,-29-552 3338 0 0,28 685-3380 0 0,-3-40 80 0 0,2 0-1 0 0,1 0 0 0 0,3 0 0 0 0,8-58 1 0 0,-9 97-155 0 0,0 1 0 0 0,1-1 0 0 0,-1 0 0 0 0,1 0 0 0 0,0 1 1 0 0,0-1-1 0 0,0 1 0 0 0,1-1 0 0 0,-1 1 0 0 0,1 0 0 0 0,0 0 1 0 0,1 0-1 0 0,-1 0 0 0 0,0 1 0 0 0,1-1 0 0 0,0 1 0 0 0,0 0 0 0 0,0 0 1 0 0,0 1-1 0 0,7-4 0 0 0,-6 4-59 0 0,1 0-1 0 0,0 1 1 0 0,0-1 0 0 0,0 1-1 0 0,0 1 1 0 0,-1-1 0 0 0,1 1-1 0 0,0 0 1 0 0,0 0 0 0 0,0 1 0 0 0,0-1-1 0 0,0 1 1 0 0,0 1 0 0 0,0-1-1 0 0,-1 1 1 0 0,11 5 0 0 0,2 1-55 0 0,-1 0 0 0 0,0 2 0 0 0,-1 0 0 0 0,0 1 1 0 0,-1 0-1 0 0,0 2 0 0 0,0 0 0 0 0,22 26 0 0 0,-31-31 167 0 0,1 0-1 0 0,-2 0 0 0 0,1 1 0 0 0,-1-1 1 0 0,0 2-1 0 0,-1-1 0 0 0,0 0 0 0 0,-1 1 1 0 0,0 0-1 0 0,0-1 0 0 0,-1 1 0 0 0,0 0 1 0 0,-1 1-1 0 0,0-1 0 0 0,0 0 0 0 0,-1 0 1 0 0,-1 0-1 0 0,-2 15 0 0 0,-1-8 169 0 0,0 0 0 0 0,-2 0 0 0 0,0-1-1 0 0,0 0 1 0 0,-2 0 0 0 0,0-1 0 0 0,-1 0-1 0 0,0 0 1 0 0,-21 24 0 0 0,19-27-205 0 0,-1 0-1 0 0,0-1 1 0 0,0-1-1 0 0,-19 13 1 0 0,20-16-617 0 0,-1 0 0 0 0,0-1 0 0 0,-1 0 0 0 0,0-1 0 0 0,-19 5 0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47.7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129 300 2952 0 0,'4'-26'7480'0'0,"-2"-13"-566"0"0,-2 42-6632 0 0,-42 350 1313 0 0,-17 164-1334 0 0,32-316 25 0 0,26-197-264 0 0,0-5-32 0 0,-2-11-78 0 0,1-23-182 0 0,29-174 140 0 0,61-231 0 0 0,-73 374 501 0 0,-4 13-75 0 0,41-162 675 0 0,-38 170-795 0 0,1 1 0 0 0,36-72 1 0 0,-48 110-197 0 0,0 1 1 0 0,0 0 0 0 0,0 0 0 0 0,0 1-1 0 0,1-1 1 0 0,0 0 0 0 0,0 1-1 0 0,0 0 1 0 0,1 0 0 0 0,-1 0 0 0 0,1 1-1 0 0,0 0 1 0 0,0 0 0 0 0,0 0 0 0 0,1 0-1 0 0,-1 1 1 0 0,11-4 0 0 0,-10 5-62 0 0,0 1 1 0 0,0-1 0 0 0,0 1-1 0 0,0 0 1 0 0,1 0 0 0 0,-1 1-1 0 0,0-1 1 0 0,0 1 0 0 0,0 1-1 0 0,0-1 1 0 0,0 1 0 0 0,0 0-1 0 0,0 1 1 0 0,-1-1 0 0 0,1 1-1 0 0,8 7 1 0 0,1 0-55 0 0,-1 0 0 0 0,-1 2 0 0 0,0-1 0 0 0,0 2 0 0 0,-1 0 0 0 0,-1 0 0 0 0,0 1-1 0 0,-1 1 1 0 0,-1-1 0 0 0,0 2 0 0 0,-1-1 0 0 0,8 21 0 0 0,-12-25 115 0 0,0 1-1 0 0,0 0 1 0 0,-1 0 0 0 0,-1 0-1 0 0,0 0 1 0 0,-1 0-1 0 0,0 1 1 0 0,0-1-1 0 0,-2 0 1 0 0,0 1 0 0 0,0-1-1 0 0,-1 0 1 0 0,0 0-1 0 0,-1 0 1 0 0,0 0 0 0 0,-1 0-1 0 0,-1-1 1 0 0,-5 12-1 0 0,0-7 82 0 0,-1-1 0 0 0,0 0 0 0 0,0-1 0 0 0,-1-1 0 0 0,-1 1 0 0 0,-1-2 0 0 0,0 0 0 0 0,0-1-1 0 0,-1 0 1 0 0,0-1 0 0 0,-22 11 0 0 0,6-6 92 0 0,-1-2-1 0 0,0-1 1 0 0,-1-1-1 0 0,0-2 1 0 0,-39 6-1 0 0,67-14-151 0 0,0 0 0 0 0,0 0-1 0 0,0 0 1 0 0,0 1-1 0 0,1 0 1 0 0,-1 0-1 0 0,-7 4 1 0 0,38 20 0 0 0,9 1-17 0 0,-2 3 0 0 0,-1 0 1 0 0,34 44-1 0 0,75 111-1399 0 0,-123-160 1037 0 0,-5-6-362 0 0,-4-6-188 0 0,0-1 0 0 0,20 22 0 0 0,13-7-6149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59.2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20 32 0 0,'0'0'6412'0'0,"18"3"-3379"0"0,362-5 1838 0 0,195-8-2747 0 0,-3 1-1566 0 0,2069 7-31 0 0,-2181 11-549 0 0,631 7-421 0 0,-1078-16-690 0 0,1-1 1 0 0,-1 0 0 0 0,20-5-1 0 0,-32 6 909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01.9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340 18 804 0 0,'0'-17'11800'0'0,"2"38"-11122"0"0,1 1-1 0 0,0 0 1 0 0,9 27-1 0 0,1 10 62 0 0,20 149 618 0 0,8 320 1 0 0,44 373 1049 0 0,-70-780-1858 0 0,7 45 62 0 0,-18-115-489 0 0,4-11 45 0 0,-8-38-112 0 0,0-1-57 0 0,0-1 0 0 0,1 1 0 0 0,-1 0 0 0 0,0 0 0 0 0,0 0 0 0 0,0-1 0 0 0,0 1 0 0 0,0 0 0 0 0,0 0 0 0 0,0-1 0 0 0,0 1 0 0 0,0 0 0 0 0,0 0 0 0 0,0 0 0 0 0,0-1 0 0 0,-1 1 0 0 0,1 0 0 0 0,0-1 0 0 0,0 1 0 0 0,-1 0 0 0 0,1 0 0 0 0,-1-1 0 0 0,1 1 0 0 0,-1 0 0 0 0,0 0 0 0 0,-287 107 303 0 0,99-41 973 0 0,140-46-1150 0 0,48-21-86 0 0,-3 3-35 0 0,4-3 1 0 0,-1 0 0 0 0,1 0 0 0 0,0 0 1 0 0,0 0-1 0 0,0 0 0 0 0,-1 0 1 0 0,1 0-1 0 0,0 0 0 0 0,0 0 1 0 0,-1 0-1 0 0,1 0 0 0 0,0 0 0 0 0,0 0 1 0 0,0 0-1 0 0,-1 0 0 0 0,1 1 1 0 0,0-1-1 0 0,0 0 0 0 0,0 0 0 0 0,0 0 1 0 0,-1 0-1 0 0,1 1 0 0 0,0-1 1 0 0,0 0-1 0 0,0 0 0 0 0,0 0 1 0 0,0 0-1 0 0,0 1 0 0 0,0-1 0 0 0,-1 0 1 0 0,1 0-1 0 0,0 1 0 0 0,0-1 1 0 0,0 0-1 0 0,0 0 0 0 0,0 1 1 0 0,1 2 26 0 0,1 1 0 0 0,0-1 0 0 0,-1 0 0 0 0,1 1 1 0 0,0-1-1 0 0,0 0 0 0 0,1 0 0 0 0,-1 0 0 0 0,1 0 1 0 0,0-1-1 0 0,-1 1 0 0 0,1-1 0 0 0,0 0 0 0 0,0 1 1 0 0,1-1-1 0 0,3 2 0 0 0,65 31 115 0 0,-57-28-125 0 0,454 236 110 0 0,-399-206-74 0 0,-44-25-46 0 0,-1 2 0 0 0,40 28 0 0 0,-12-10-65 0 0,-52-32 5 0 0,0 1 50 0 0,-1-1 1 0 0,1 0-1 0 0,-1 0 0 0 0,0 0 1 0 0,1 1-1 0 0,-1-1 0 0 0,0 0 1 0 0,0 0-1 0 0,1 1 0 0 0,-1-1 0 0 0,0 0 1 0 0,0 0-1 0 0,1 1 0 0 0,-1-1 1 0 0,0 0-1 0 0,0 1 0 0 0,0-1 1 0 0,1 0-1 0 0,-1 1 0 0 0,0-1 1 0 0,0 1-1 0 0,0-1 0 0 0,0 0 1 0 0,0 1-1 0 0,0-1 0 0 0,0 1 0 0 0,0-1 1 0 0,0 0-1 0 0,0 1 0 0 0,0-1 1 0 0,0 0-1 0 0,0 1 0 0 0,0-1 1 0 0,0 1-1 0 0,0-1 0 0 0,-1 0 1 0 0,1 1-1 0 0,0 0 3 0 0,0 0 1 0 0,-1 1 0 0 0,1-1-1 0 0,0 0 1 0 0,-1 0-1 0 0,1 0 1 0 0,-1 0-1 0 0,1 0 1 0 0,-1 0-1 0 0,0 0 1 0 0,1 0-1 0 0,-1 0 1 0 0,0 0-1 0 0,-1 1 1 0 0,-20 9-73 0 0,-1-1 1 0 0,0 0-1 0 0,-1-2 1 0 0,0-1-1 0 0,-39 7 1 0 0,-2 1-101 0 0,-84 26-50 0 0,-244 102 0 0 0,380-137 240 0 0,0 0 0 0 0,1 0-1 0 0,0 2 1 0 0,-21 15 0 0 0,32-22-16 0 0,1-1 1 0 0,-1 0-1 0 0,0 1 1 0 0,1-1 0 0 0,-1 1-1 0 0,1 0 1 0 0,-1-1-1 0 0,1 1 1 0 0,0-1-1 0 0,-1 1 1 0 0,1 0-1 0 0,0-1 1 0 0,-1 1-1 0 0,1 0 1 0 0,0-1-1 0 0,0 1 1 0 0,-1 0-1 0 0,1 0 1 0 0,0-1-1 0 0,0 1 1 0 0,0 0-1 0 0,0 0 1 0 0,0-1-1 0 0,0 1 1 0 0,0 0-1 0 0,0 0 1 0 0,0-1-1 0 0,1 2 1 0 0,0 0 1 0 0,0-1 0 0 0,0 0 1 0 0,0 1-1 0 0,0-1 0 0 0,0 0 1 0 0,0 1-1 0 0,1-1 0 0 0,-1 0 0 0 0,0 0 1 0 0,1 0-1 0 0,2 2 0 0 0,42 15 67 0 0,166 21-404 0 0,-76-17-54 0 0,105 34-185 0 0,-192-40 487 0 0,-1 1 0 0 0,83 42-1 0 0,-108-47 39 0 0,-13-8-50 0 0,-1 1 1 0 0,-1-1-1 0 0,1 2 1 0 0,-1-1-1 0 0,11 10 0 0 0,-18-14 76 0 0,-1-1 0 0 0,1 1 0 0 0,0 0 0 0 0,0 0-1 0 0,-1-1 1 0 0,1 1 0 0 0,-1 0 0 0 0,1 0 0 0 0,-1 0 0 0 0,1 0-1 0 0,-1 0 1 0 0,0 0 0 0 0,1 0 0 0 0,-1 0 0 0 0,0 0-1 0 0,0 0 1 0 0,1 0 0 0 0,-1 0 0 0 0,0 0 0 0 0,0 0-1 0 0,0 0 1 0 0,-1 1 0 0 0,1-1 0 0 0,0 0 0 0 0,0 1 0 0 0,-1 0-13 0 0,0-1 1 0 0,0 1 0 0 0,0 0 0 0 0,-1 0-1 0 0,1-1 1 0 0,0 1 0 0 0,-1-1 0 0 0,1 1-1 0 0,-1-1 1 0 0,1 0 0 0 0,-1 0 0 0 0,-2 2-1 0 0,-4 2-80 0 0,-1-1-1 0 0,0 0 1 0 0,-18 6-1 0 0,-78 23-255 0 0,-182 61 267 0 0,72-1 8 0 0,121-49 38 0 0,92-43 46 0 0,-1 0-3 0 0,0 0 1 0 0,0 1-1 0 0,0-1 1 0 0,0 1-1 0 0,0-1 1 0 0,1 1-1 0 0,-1 0 1 0 0,0 0-1 0 0,1 0 1 0 0,-1 0 0 0 0,1 1-1 0 0,-3 3 1 0 0,4-5 7 0 0,1-1 4 0 0,-1 1 0 0 0,0-1 0 0 0,1 0 0 0 0,-1 0 0 0 0,1 1 0 0 0,-1-1 1 0 0,1 0-1 0 0,0 1 0 0 0,-1-1 0 0 0,1 1 0 0 0,-1-1 0 0 0,1 1 0 0 0,0-1 0 0 0,-1 1 0 0 0,1-1 0 0 0,0 1 0 0 0,-1-1 0 0 0,1 1 0 0 0,0-1 0 0 0,0 1 0 0 0,0-1 0 0 0,-1 1 0 0 0,1-1 0 0 0,0 1 0 0 0,0 0 0 0 0,0-1 0 0 0,0 1 0 0 0,0-1 0 0 0,0 1 1 0 0,0-1-1 0 0,0 1 0 0 0,0 0 0 0 0,1 0 0 0 0,2 29 251 0 0,-2-19-98 0 0,0 70 709 0 0,-4 118-232 0 0,1-38-335 0 0,19 165-1 0 0,0-36-288 0 0,-27 118 89 0 0,5-364-68 0 0,0 5 45 0 0,1 90 1 0 0,7-104 104 0 0,7 74 1977 0 0,-9-107-2060 0 0,1 19-328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03.4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26 112 548 0 0,'-4'-27'10252'0'0,"3"19"-9994"0"0,1 6-150 0 0,-1-2 143 0 0,0 0-1 0 0,0 0 1 0 0,0-1 0 0 0,0 1 0 0 0,0 0 0 0 0,-1 1 0 0 0,-3-7 0 0 0,4 8-68 0 0,-5-32 4670 0 0,6 34-4818 0 0,0 0 0 0 0,0 0 0 0 0,1 0 1 0 0,-1 0-1 0 0,0 0 0 0 0,0 0 1 0 0,0 0-1 0 0,0 0 0 0 0,1 0 0 0 0,-1 0 1 0 0,0 0-1 0 0,0 0 0 0 0,0 0 0 0 0,0 0 1 0 0,1 0-1 0 0,-1 0 0 0 0,19 1 802 0 0,30 7-329 0 0,-36-6-275 0 0,463 38 586 0 0,-335-33-801 0 0,971 36 35 0 0,-624-28-83 0 0,-360-9-2 0 0,82 2 157 0 0,-195-5-117 0 0,-12-2 6 0 0,0 0 0 0 0,0 0 0 0 0,0-1 0 0 0,0 1 0 0 0,0-1 0 0 0,1 0 0 0 0,-1 1 0 0 0,0-2 0 0 0,0 1 0 0 0,1 0 0 0 0,-1-1 0 0 0,4 0 0 0 0,6 0 4 0 0,-10 0-6 0 0,0 1-3 0 0,26-8-47 0 0,-4 2-450 0 0,45-3 1 0 0,-50 7 87 0 0,-17 1 201 0 0,15-2-1607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04.3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1 119 1484 0 0,'0'-19'4285'0'0,"4"-71"5883"0"0,-1 80-8194 0 0,3 17-1216 0 0,-4-1-607 0 0,1 0 0 0 0,-1 1 1 0 0,-1-1-1 0 0,1 0 0 0 0,-1 1 0 0 0,-1-1 0 0 0,1 14 0 0 0,1 5 130 0 0,68 722 1838 0 0,-51-515-1502 0 0,19 422 618 0 0,-28-399-449 0 0,6 279-48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04.9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0 618 244 0 0,'0'25'12786'0'0,"2"-25"-12680"0"0,17-8 1571 0 0,20-21-372 0 0,-37 27-1119 0 0,480-452 2185 0 0,-441 413-2230 0 0,-30 30-163 0 0,14-14-211 0 0,1 0-1 0 0,32-22 1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05.6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37 828 0 0,'11'-22'11117'0'0,"-8"20"-10761"0"0,0 0-1 0 0,1 0 1 0 0,-1 1 0 0 0,1-1 0 0 0,0 1-1 0 0,-1 0 1 0 0,1 0 0 0 0,0 0-1 0 0,-1 0 1 0 0,1 1 0 0 0,0 0-1 0 0,6 0 1 0 0,0 0 1 0 0,0 1 0 0 0,0 1 0 0 0,1 0 0 0 0,12 4 0 0 0,9 5 31 0 0,54 28 0 0 0,-86-39-386 0 0,360 170 508 0 0,16 8-371 0 0,-151-75 171 0 0,-210-95-659 0 0,-3-1-923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06.0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35 1952 0 0,'-45'-34'15102'0'0,"52"36"-14948"0"0,1 1 0 0 0,-1 0 0 0 0,1 0 0 0 0,-1 1 0 0 0,0 0 0 0 0,-1 0 0 0 0,1 1 0 0 0,11 10 1 0 0,51 53 70 0 0,-59-57-180 0 0,15 13-14 0 0,-2 2-1 0 0,0 1 1 0 0,-2 1 0 0 0,-1 0-1 0 0,-2 2 1 0 0,18 36 0 0 0,-34-62 18 0 0,-1 0 0 0 0,1 0 0 0 0,-1 0 0 0 0,0 0 0 0 0,0 1 0 0 0,0-1 0 0 0,-1 0 1 0 0,0 1-1 0 0,0-1 0 0 0,0 1 0 0 0,0-1 0 0 0,-1 0 0 0 0,1 1 0 0 0,-1-1 0 0 0,0 0 0 0 0,-1 1 1 0 0,1-1-1 0 0,-1 0 0 0 0,1 0 0 0 0,-1 0 0 0 0,-1 0 0 0 0,1-1 0 0 0,0 1 0 0 0,-1-1 0 0 0,0 1 0 0 0,0-1 1 0 0,-3 3-1 0 0,-10 8-36 0 0,0-1 1 0 0,-1 0-1 0 0,0-2 1 0 0,-31 16-1 0 0,-11 8-2827 0 0,-1 6-5710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06.8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7 896 0 0,'-25'-6'10847'0'0,"13"5"-9070"0"0,28 190 3167 0 0,-4-76-4064 0 0,48 574 1597 0 0,-29-287-1684 0 0,-21-245-288 0 0,-7-9-548 0 0,-3-106-1692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07.2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109 1 2108 0 0,'-108'14'16959'0'0,"108"-14"-16919"0"0,0 0 0 0 0,-1 1 0 0 0,1-1 1 0 0,0 0-1 0 0,0 1 0 0 0,0-1 0 0 0,0 1 1 0 0,0-1-1 0 0,0 1 0 0 0,0-1 0 0 0,0 0 1 0 0,0 1-1 0 0,0-1 0 0 0,0 1 0 0 0,0-1 1 0 0,0 0-1 0 0,1 1 0 0 0,-1-1 0 0 0,0 1 1 0 0,0-1-1 0 0,0 0 0 0 0,1 1 1 0 0,-1-1-1 0 0,0 0 0 0 0,0 1 0 0 0,1-1 1 0 0,-1 0-1 0 0,0 1 0 0 0,0-1 0 0 0,1 0 1 0 0,-1 0-1 0 0,1 1 0 0 0,-1-1 0 0 0,0 0 1 0 0,1 0-1 0 0,-1 0 0 0 0,0 1 0 0 0,1-1 1 0 0,-1 0-1 0 0,1 0 0 0 0,-1 0 0 0 0,0 0 1 0 0,1 0-1 0 0,-1 0 0 0 0,1 0 0 0 0,0 0 1 0 0,44 14 671 0 0,1-2 1 0 0,1-2-1 0 0,87 7 1 0 0,-65-9-580 0 0,351 17-420 0 0,3-37-4644 0 0,-397 9 3633 0 0,-2 1-2144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35.6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66 1040 0 0,'-11'-23'10469'0'0,"13"21"-10243"0"0,-1-1-1 0 0,1 1 1 0 0,0 0-1 0 0,-1 0 1 0 0,1-1 0 0 0,0 1-1 0 0,0 0 1 0 0,1 1-1 0 0,-1-1 1 0 0,0 0 0 0 0,1 1-1 0 0,-1-1 1 0 0,1 1-1 0 0,-1 0 1 0 0,1 0 0 0 0,-1 0-1 0 0,1 0 1 0 0,0 0-1 0 0,0 1 1 0 0,4-1 0 0 0,10-2 111 0 0,1 1 0 0 0,19 0 1 0 0,-29 2-184 0 0,287-2-3197 0 0,-177 2-3809 0 0,-84 0 1738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46.6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434 395 948 0 0,'5'-18'2758'0'0,"40"-60"2599"0"0,-44 78-5305 0 0,2-2 674 0 0,-3 1-674 0 0,0 1-1 0 0,1 0 1 0 0,-1 0 0 0 0,0-1 0 0 0,0 1 0 0 0,0 0-1 0 0,0 0 1 0 0,0-1 0 0 0,0 1 0 0 0,0 0 0 0 0,0-1 0 0 0,0 1-1 0 0,0 0 1 0 0,0-1 0 0 0,0 1 0 0 0,0 0 0 0 0,0 0-1 0 0,0-1 1 0 0,0 1 0 0 0,0 0 0 0 0,0-1 0 0 0,0 1-1 0 0,0 0 1 0 0,0 0 0 0 0,0-1 0 0 0,0 1 0 0 0,-1 0 0 0 0,1 0-1 0 0,0-1 1 0 0,0 1 0 0 0,-9-14 1781 0 0,2 9-1550 0 0,-1 2 0 0 0,1-1 0 0 0,-1 1 0 0 0,0 0 0 0 0,0 0 0 0 0,0 1 0 0 0,-1 1 0 0 0,1-1 0 0 0,0 1 1 0 0,-1 0-1 0 0,-14 1 0 0 0,-1 1-63 0 0,1 1 1 0 0,-1 1-1 0 0,-23 6 1 0 0,31-5-164 0 0,0 1 0 0 0,1 0 0 0 0,-1 1 0 0 0,1 1 1 0 0,0 0-1 0 0,1 1 0 0 0,0 1 0 0 0,0 0 0 0 0,1 1 0 0 0,0 0 0 0 0,-23 24 1 0 0,30-27-99 0 0,1-1 1 0 0,0 1-1 0 0,0 0 1 0 0,1 1-1 0 0,-1-1 1 0 0,1 1 0 0 0,1 0-1 0 0,0 0 1 0 0,0 0-1 0 0,0 0 1 0 0,1 0 0 0 0,0 1-1 0 0,1-1 1 0 0,0 1-1 0 0,0-1 1 0 0,1 1 0 0 0,0-1-1 0 0,1 1 1 0 0,0 0-1 0 0,0-1 1 0 0,0 1-1 0 0,1-1 1 0 0,1 0 0 0 0,4 12-1 0 0,-2-9-112 0 0,0 0-1 0 0,1 0 0 0 0,0-1 0 0 0,1 0 1 0 0,0 0-1 0 0,1-1 0 0 0,0 0 0 0 0,0 0 1 0 0,1 0-1 0 0,0-1 0 0 0,1-1 0 0 0,-1 1 1 0 0,1-2-1 0 0,1 1 0 0 0,0-2 0 0 0,-1 1 1 0 0,21 6-1 0 0,-22-9 138 0 0,1 0 1 0 0,-1-1-1 0 0,1 0 1 0 0,-1-1 0 0 0,1 0-1 0 0,-1-1 1 0 0,1 1-1 0 0,0-2 1 0 0,-1 0-1 0 0,1 0 1 0 0,0 0-1 0 0,-1-1 1 0 0,0-1-1 0 0,1 1 1 0 0,-1-2-1 0 0,0 1 1 0 0,0-1-1 0 0,-1-1 1 0 0,1 1-1 0 0,-1-1 1 0 0,0-1-1 0 0,12-10 1 0 0,-10 6 288 0 0,0 0 0 0 0,-1-1 1 0 0,0 0-1 0 0,0-1 0 0 0,-1 0 1 0 0,-1 0-1 0 0,0-1 0 0 0,7-17 1 0 0,0-9 1047 0 0,15-62 0 0 0,-20 63-754 0 0,1 1 1 0 0,20-43-1 0 0,-28 75-593 0 0,0 0-1 0 0,1 1 0 0 0,-1-1 1 0 0,1 1-1 0 0,0 0 1 0 0,1 0-1 0 0,-1 0 0 0 0,1 0 1 0 0,0 1-1 0 0,-1-1 1 0 0,2 1-1 0 0,-1 0 0 0 0,0 0 1 0 0,0 1-1 0 0,1-1 1 0 0,0 1-1 0 0,0 0 0 0 0,-1 0 1 0 0,1 0-1 0 0,0 1 1 0 0,0 0-1 0 0,0 0 0 0 0,1 0 1 0 0,-1 0-1 0 0,0 1 1 0 0,0 0-1 0 0,0 0 0 0 0,0 0 1 0 0,8 2-1 0 0,0 1-128 0 0,0 0 0 0 0,0 0 0 0 0,0 1-1 0 0,0 1 1 0 0,-1 0 0 0 0,0 1 0 0 0,0 0-1 0 0,-1 1 1 0 0,1 0 0 0 0,12 11 0 0 0,-13-7 97 0 0,1 0 1 0 0,-1 0-1 0 0,-1 1 1 0 0,0 1-1 0 0,-1 0 1 0 0,0 0-1 0 0,-1 0 1 0 0,-1 1-1 0 0,0 1 1 0 0,5 15 0 0 0,-5-11 112 0 0,-2 0 0 0 0,0 1 0 0 0,-1-1 0 0 0,-1 1 0 0 0,-1 0 1 0 0,0 0-1 0 0,-3 32 0 0 0,1-49 65 0 0,-1-1-1 0 0,1 0 1 0 0,-1 0-1 0 0,0 1 1 0 0,0-1-1 0 0,0 0 1 0 0,0 0 0 0 0,0 0-1 0 0,0 0 1 0 0,-1 0-1 0 0,-1 3 1 0 0,-7-1 1055 0 0,10-5-1152 0 0,-1 1 0 0 0,1-1 0 0 0,-1 1 0 0 0,1-1 0 0 0,0 1 0 0 0,-1-1 0 0 0,1 1 0 0 0,0-1 0 0 0,-1 1 0 0 0,1-1 0 0 0,0 1 0 0 0,-1-1 0 0 0,1 0 0 0 0,0 1 0 0 0,0-1 0 0 0,0 0 0 0 0,0 1 0 0 0,0-1 0 0 0,0 1 0 0 0,0-1 0 0 0,0-1 0 0 0,-1-8 94 0 0,1-1-1 0 0,1 1 1 0 0,-1-1 0 0 0,2 1-1 0 0,0 0 1 0 0,0-1-1 0 0,4-9 1 0 0,30-71-391 0 0,-27 68 179 0 0,9-16-403 0 0,0 0-1 0 0,3 2 1 0 0,1 0 0 0 0,38-47 0 0 0,-44 64-546 0 0,1 1-1 0 0,1 1 1 0 0,1 1-1 0 0,0 1 1 0 0,1 0 0 0 0,0 1-1 0 0,2 2 1 0 0,42-22-1 0 0,-26 19-2200 0 0,-1 1-1114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07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1 2472 0 0,'-35'31'10214'0'0,"35"-31"-10072"0"0,0 1 0 0 0,-1 0-1 0 0,1-1 1 0 0,0 1-1 0 0,0 0 1 0 0,0-1 0 0 0,0 1-1 0 0,0 0 1 0 0,1 0 0 0 0,-1 0-69 0 0,1 0 0 0 0,-1 0 0 0 0,1 0 1 0 0,0-1-1 0 0,-1 1 0 0 0,1 0 1 0 0,0-1-1 0 0,0 1 0 0 0,0 0 1 0 0,0-1-1 0 0,-1 1 0 0 0,1-1 1 0 0,0 1-1 0 0,0-1 0 0 0,0 1 1 0 0,0-1-1 0 0,0 0 0 0 0,0 0 0 0 0,1 1 1 0 0,171 37 822 0 0,-54-18-3279 0 0,-3-1-4625 0 0,-93-14 2338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08.0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0 2060 0 0,'-4'3'697'0'0,"0"-1"0"0"0,1 1 0 0 0,-10 8 2091 0 0,10-8-2091 0 0,1 1 0 0 0,-1-1 0 0 0,1 1 0 0 0,-1 0-1 0 0,1-1 1 0 0,0 1 0 0 0,1 0 0 0 0,-1 0 0 0 0,1 0 0 0 0,-1 0 0 0 0,0 5 0 0 0,3-7-585 0 0,-1-1-1 0 0,0 1 1 0 0,1-1 0 0 0,0 0-1 0 0,-1 1 1 0 0,1-1 0 0 0,0 0 0 0 0,-1 1-1 0 0,1-1 1 0 0,0 0 0 0 0,0 0-1 0 0,0 0 1 0 0,0 0 0 0 0,0 0-1 0 0,0 0 1 0 0,1 0 0 0 0,-1 0-1 0 0,0 0 1 0 0,0 0 0 0 0,2 0-1 0 0,26 12 699 0 0,-3-6-1214 0 0,0-1-1 0 0,0-1 1 0 0,1-1 0 0 0,49 0-1 0 0,-41-5-3592 0 0,51-7 0 0 0,-45 1-2040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10.3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265 6 872 0 0,'6'-5'13954'0'0,"-3"20"-13425"0"0,0 0-1 0 0,-1 1 1 0 0,-1-1 0 0 0,-1 29 0 0 0,2 19 166 0 0,12 271 1165 0 0,-5-65-835 0 0,67 557 2256 0 0,-61-695-2800 0 0,-15-128-497 0 0,6 41 224 0 0,-6-43-124 0 0,0 0-154 0 0,0 0 24 0 0,0 1-1 0 0,0-1 1 0 0,0 0-1 0 0,0 0 1 0 0,-1 0-1 0 0,1 0 1 0 0,0 0-1 0 0,-1 0 1 0 0,1 0-1 0 0,0 0 1 0 0,-1 0-1 0 0,0 0 1 0 0,1 0-1 0 0,-1 0 0 0 0,0 0 1 0 0,1 0-1 0 0,-2 1 1 0 0,-130 67-609 0 0,58-32 397 0 0,-102 69 0 0 0,175-105 269 0 0,0-1-1 0 0,0 1 1 0 0,0 0-1 0 0,1 0 1 0 0,-1 0 0 0 0,0 0-1 0 0,0 0 1 0 0,1 0-1 0 0,-1 0 1 0 0,0 0 0 0 0,1 0-1 0 0,-1 0 1 0 0,1 0-1 0 0,0 0 1 0 0,-1 0 0 0 0,1 0-1 0 0,0 1 1 0 0,0-1-1 0 0,-1 0 1 0 0,1 0-1 0 0,0 0 1 0 0,0 1 0 0 0,0-1-1 0 0,1 1 1 0 0,-1 0 11 0 0,0 0 1 0 0,1 0 0 0 0,-1 0-1 0 0,1 0 1 0 0,0 0 0 0 0,0 0-1 0 0,0 0 1 0 0,0 0 0 0 0,0-1-1 0 0,0 1 1 0 0,0 0 0 0 0,0-1-1 0 0,0 1 1 0 0,1-1 0 0 0,-1 1-1 0 0,1-1 1 0 0,-1 0-1 0 0,1 0 1 0 0,0 0 0 0 0,2 2-1 0 0,41 19 194 0 0,-37-19-190 0 0,474 186-129 0 0,-477-187 101 0 0,59 24-74 0 0,109 63 0 0 0,-168-86 88 0 0,-3-2-14 0 0,0 0 0 0 0,0 0 0 0 0,0 0 1 0 0,0 1-1 0 0,0-1 0 0 0,0 1 0 0 0,0 0 1 0 0,-1-1-1 0 0,1 1 0 0 0,0 0 0 0 0,-1 0 0 0 0,0 0 1 0 0,1 0-1 0 0,-1 0 0 0 0,0 1 0 0 0,0-1 0 0 0,0 0 1 0 0,0 0-1 0 0,0 1 0 0 0,-1-1 0 0 0,1 4 1 0 0,-1-4-5 0 0,0 0 1 0 0,0 0 0 0 0,-1 0 0 0 0,1 0-1 0 0,-1 0 1 0 0,1 0 0 0 0,-1 0 0 0 0,0 0-1 0 0,1 0 1 0 0,-1 0 0 0 0,0-1 0 0 0,0 1-1 0 0,0 0 1 0 0,-1-1 0 0 0,1 1 0 0 0,0 0-1 0 0,-1-1 1 0 0,1 0 0 0 0,-1 1 0 0 0,1-1 0 0 0,-1 0-1 0 0,0 0 1 0 0,1 0 0 0 0,-1 0 0 0 0,0 0-1 0 0,-3 1 1 0 0,3-1-19 0 0,-138 68-122 0 0,-176 62-1 0 0,257-109 126 0 0,38-14 14 0 0,0 1 0 0 0,1 0 0 0 0,0 1 0 0 0,-23 17 0 0 0,41-26 25 0 0,0 1 0 0 0,0-1 0 0 0,0 0 0 0 0,0 1 0 0 0,1 0 0 0 0,-1-1 0 0 0,1 1 0 0 0,-1 0 0 0 0,1 0 0 0 0,-1 0 0 0 0,1 0 0 0 0,0 0 0 0 0,0 0 0 0 0,0 0 0 0 0,0 0 0 0 0,1 0 0 0 0,-2 5 0 0 0,2-5 0 0 0,0 0 0 0 0,1 0 0 0 0,-1 0-1 0 0,0-1 1 0 0,1 1 0 0 0,-1 0 0 0 0,1 0 0 0 0,-1 0 0 0 0,1 0-1 0 0,0-1 1 0 0,0 1 0 0 0,0 0 0 0 0,0-1 0 0 0,0 1-1 0 0,0-1 1 0 0,1 1 0 0 0,0 0 0 0 0,5 4 10 0 0,0 0 0 0 0,0-1 1 0 0,1 0-1 0 0,-1 0 0 0 0,1-1 1 0 0,0 0-1 0 0,11 3 0 0 0,239 75 207 0 0,35 14-110 0 0,-46 18-515 0 0,-247-114 389 0 0,11 6-44 0 0,-1 0 0 0 0,0 1-1 0 0,17 14 1 0 0,-26-20 31 0 0,0 0-1 0 0,0 0 0 0 0,0 0 1 0 0,0 0-1 0 0,0 0 0 0 0,0 1 0 0 0,0-1 1 0 0,-1 0-1 0 0,1 0 0 0 0,0 1 1 0 0,-1-1-1 0 0,1 0 0 0 0,-1 0 1 0 0,0 1-1 0 0,1-1 0 0 0,-1 1 1 0 0,0-1-1 0 0,0 0 0 0 0,0 1 1 0 0,0-1-1 0 0,0 1 0 0 0,0-1 1 0 0,0 0-1 0 0,0 1 0 0 0,-1-1 1 0 0,1 0-1 0 0,-1 1 0 0 0,1-1 1 0 0,-1 0-1 0 0,1 1 0 0 0,-1-1 1 0 0,0 0-1 0 0,1 0 0 0 0,-1 1 1 0 0,0-1-1 0 0,0 0 0 0 0,0 0 1 0 0,0 0-1 0 0,0 0 0 0 0,0 0 1 0 0,-2 1-1 0 0,-4 4-45 0 0,-1 0 0 0 0,0-1 0 0 0,0 1 0 0 0,-13 5-1 0 0,-187 75-1255 0 0,140-62 1071 0 0,-109 57-1 0 0,147-65 239 0 0,5-3-66 0 0,-33 22 1 0 0,57-34 75 0 0,0 0-1 0 0,0 0 1 0 0,0 1 0 0 0,0-1 0 0 0,1 0-1 0 0,-1 0 1 0 0,0 0 0 0 0,0 1 0 0 0,1-1-1 0 0,-1 0 1 0 0,1 1 0 0 0,-1-1-1 0 0,1 0 1 0 0,0 1 0 0 0,-1-1 0 0 0,1 1-1 0 0,0-1 1 0 0,0 0 0 0 0,0 1 0 0 0,0-1-1 0 0,0 1 1 0 0,0-1 0 0 0,1 1 0 0 0,-1-1-1 0 0,0 0 1 0 0,1 3 0 0 0,18 37-9 0 0,-12-27 3 0 0,3 16 37 0 0,-2 0-1 0 0,-1 0 1 0 0,7 58-1 0 0,-7 93 199 0 0,-2-35-141 0 0,11 90 72 0 0,-10-159-111 0 0,9 179-28 0 0,-11-89-78 0 0,-2-127 142 0 0,-2 13-132 0 0,2-30-193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11.6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35 600 0 0,'23'-35'12138'0'0,"-21"36"-12051"0"0,-1 0 0 0 0,0 0-1 0 0,0 0 1 0 0,0-1 0 0 0,0 1 0 0 0,1 1 0 0 0,-2-1 0 0 0,1 0 0 0 0,0 0-1 0 0,0 0 1 0 0,0 0 0 0 0,0 1 0 0 0,1 1 0 0 0,18 78 1482 0 0,13 111 1 0 0,-26-147-1231 0 0,59 576 2710 0 0,-62-559-4731 0 0,-13-92-2292 0 0,0-71-5037 0 0,5 73 5601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12.1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26 487 1112 0 0,'-9'-98'5765'0'0,"-7"-178"6962"0"0,16 272-12681 0 0,0 0-1 0 0,0 0 0 0 0,1 0 0 0 0,-1 0 0 0 0,1 0 0 0 0,0 0 0 0 0,1 0 0 0 0,-1 1 0 0 0,1-1 1 0 0,-1 0-1 0 0,1 0 0 0 0,0 1 0 0 0,0 0 0 0 0,1-1 0 0 0,-1 1 0 0 0,6-5 0 0 0,-4 4-44 0 0,1-1 0 0 0,1 2-1 0 0,-1-1 1 0 0,1 1 0 0 0,-1-1 0 0 0,1 1-1 0 0,0 1 1 0 0,0-1 0 0 0,12-2-1 0 0,-8 2-57 0 0,1 1-1 0 0,0 1 1 0 0,0-1-1 0 0,0 2 0 0 0,0-1 1 0 0,1 2-1 0 0,-1-1 1 0 0,0 2-1 0 0,0-1 1 0 0,0 2-1 0 0,-1-1 0 0 0,12 5 1 0 0,-9-1 33 0 0,-1 0 1 0 0,0 1-1 0 0,0 1 0 0 0,0-1 1 0 0,-1 2-1 0 0,0 0 0 0 0,-1 0 1 0 0,0 1-1 0 0,-1 0 0 0 0,0 0 1 0 0,0 1-1 0 0,-1 1 0 0 0,0-1 1 0 0,-1 1-1 0 0,8 21 1 0 0,-11-23 30 0 0,0 0 1 0 0,-1 1-1 0 0,0-1 1 0 0,-1 1-1 0 0,0 0 1 0 0,-1 0 0 0 0,0 0-1 0 0,-1 0 1 0 0,0 0-1 0 0,0-1 1 0 0,-1 1-1 0 0,-1 0 1 0 0,0 0-1 0 0,-1 0 1 0 0,0-1 0 0 0,0 1-1 0 0,-1-1 1 0 0,0 0-1 0 0,-1 0 1 0 0,-7 11-1 0 0,4-9 20 0 0,-1 0-1 0 0,0-1 1 0 0,0-1-1 0 0,-1 1 1 0 0,0-1-1 0 0,-1-1 1 0 0,0 0-1 0 0,-1 0 1 0 0,0-2-1 0 0,0 1 1 0 0,-1-1-1 0 0,-26 10 0 0 0,35-15-7 0 0,0-1-30 0 0,0 1 0 0 0,0 0 0 0 0,1 0 0 0 0,-1 0 0 0 0,1 0 1 0 0,0 0-1 0 0,-1 1 0 0 0,-4 5 0 0 0,8-8 8 0 0,0 1 0 0 0,0-1 1 0 0,0 1-1 0 0,0 0 0 0 0,1-1 0 0 0,-1 1 1 0 0,0-1-1 0 0,0 1 0 0 0,0 0 0 0 0,0-1 1 0 0,1 1-1 0 0,-1-1 0 0 0,0 1 0 0 0,0-1 1 0 0,1 1-1 0 0,-1-1 0 0 0,1 1 1 0 0,-1-1-1 0 0,0 1 0 0 0,1-1 0 0 0,-1 1 1 0 0,1-1-1 0 0,-1 0 0 0 0,1 1 0 0 0,-1-1 1 0 0,1 0-1 0 0,-1 1 0 0 0,1-1 0 0 0,0 0 1 0 0,0 0-1 0 0,11 10 10 0 0,34 34 154 0 0,-2 3 1 0 0,46 61-1 0 0,65 111-2648 0 0,-137-193 1552 0 0,-6-4-575 0 0,2 2-1112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12.5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7 3044 0 0,'-6'-6'13362'0'0,"24"254"-11301"0"0,-15 4-8300 0 0,-26-295-2302 0 0,19 23 7258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12.9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6 422 4012 0 0,'-3'-38'2225'0'0,"1"1"0"0"0,2 0 0 0 0,8-62 0 0 0,-7 87-2048 0 0,1 0 1 0 0,1 0-1 0 0,0 1 1 0 0,1-1-1 0 0,0 1 1 0 0,1 0 0 0 0,0 0-1 0 0,0 0 1 0 0,1 1-1 0 0,1 0 1 0 0,0 0-1 0 0,0 1 1 0 0,1-1 0 0 0,0 2-1 0 0,13-12 1 0 0,-16 16-228 0 0,0 1 0 0 0,0 0 0 0 0,0 0 0 0 0,1 0 0 0 0,0 0 0 0 0,-1 1 0 0 0,1 0 1 0 0,0 0-1 0 0,0 1 0 0 0,0-1 0 0 0,0 1 0 0 0,1 1 0 0 0,-1-1 0 0 0,0 1 0 0 0,0 0 0 0 0,0 0 0 0 0,0 1 0 0 0,1 0 1 0 0,-1 0-1 0 0,11 4 0 0 0,-13-4 34 0 0,0 1 1 0 0,0 0 0 0 0,-1 0 0 0 0,1 0-1 0 0,0 1 1 0 0,-1-1 0 0 0,1 1 0 0 0,-1 0-1 0 0,0 0 1 0 0,0 0 0 0 0,0 0-1 0 0,0 0 1 0 0,-1 1 0 0 0,0-1 0 0 0,1 1-1 0 0,-1 0 1 0 0,0 0 0 0 0,-1 0 0 0 0,1 0-1 0 0,-1 0 1 0 0,1 0 0 0 0,-1 0-1 0 0,0 0 1 0 0,-1 1 0 0 0,1-1 0 0 0,-1 0-1 0 0,0 1 1 0 0,0-1 0 0 0,0 0 0 0 0,-1 6-1 0 0,-1 0 120 0 0,0 0 0 0 0,-1 0 0 0 0,0 0-1 0 0,0 0 1 0 0,-1-1 0 0 0,0 1-1 0 0,-8 13 1 0 0,-45 57 708 0 0,37-53-570 0 0,19-25-228 0 0,-2 0 5 0 0,1 1 0 0 0,0 0-1 0 0,0 0 1 0 0,0 1 0 0 0,0-1-1 0 0,1 0 1 0 0,-3 6 0 0 0,4-8-43 0 0,0 0 0 0 0,0 0 0 0 0,1 0 0 0 0,-1 0 0 0 0,0-1 0 0 0,0 1 0 0 0,0 0 1 0 0,1 0-1 0 0,-1 0 0 0 0,0 0 0 0 0,1-1 0 0 0,-1 1 0 0 0,1 0 0 0 0,-1 0 0 0 0,1-1 0 0 0,-1 1 0 0 0,1 0 0 0 0,-1-1 0 0 0,1 1 1 0 0,0-1-1 0 0,-1 1 0 0 0,1-1 0 0 0,0 1 0 0 0,0-1 0 0 0,-1 1 0 0 0,1-1 0 0 0,0 0 0 0 0,0 1 0 0 0,0-1 0 0 0,-1 0 0 0 0,1 0 1 0 0,0 0-1 0 0,0 1 0 0 0,0-1 0 0 0,0 0 0 0 0,-1 0 0 0 0,3 0 0 0 0,11 3-72 0 0,0 1-1 0 0,0 1 1 0 0,0 0 0 0 0,-1 1-1 0 0,1 1 1 0 0,-2 0 0 0 0,1 0-1 0 0,-1 2 1 0 0,0-1 0 0 0,0 2-1 0 0,-1-1 1 0 0,-1 2-1 0 0,12 12 1 0 0,-17-17 208 0 0,-1 0 1 0 0,1 0-1 0 0,-1 0 0 0 0,0 0 1 0 0,-1 1-1 0 0,1-1 0 0 0,-2 1 1 0 0,1 0-1 0 0,0 0 0 0 0,-1 0 1 0 0,-1 0-1 0 0,1 1 0 0 0,-1-1 1 0 0,0 0-1 0 0,-1 1 0 0 0,0-1 0 0 0,0 0 1 0 0,0 1-1 0 0,-1-1 0 0 0,0 0 1 0 0,-1 1-1 0 0,1-1 0 0 0,-2 0 1 0 0,1 0-1 0 0,-1 0 0 0 0,0 0 1 0 0,0-1-1 0 0,-5 9 0 0 0,2-7 53 0 0,0 0 0 0 0,-1-1 0 0 0,0 1 0 0 0,0-1 0 0 0,-1-1 0 0 0,0 1 0 0 0,0-1 0 0 0,0-1 0 0 0,-1 1-1 0 0,0-1 1 0 0,0-1 0 0 0,0 0 0 0 0,0 0 0 0 0,-1-1 0 0 0,-17 4 0 0 0,16-4-336 0 0,-1-1-1 0 0,1-1 1 0 0,-1 0 0 0 0,0 0 0 0 0,0-1-1 0 0,1-1 1 0 0,-1 0 0 0 0,0 0-1 0 0,1-2 1 0 0,-1 1 0 0 0,1-1 0 0 0,0-1-1 0 0,-15-6 1 0 0,1-9-2981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13.9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6 141 1160 0 0,'0'0'12666'0'0,"-5"16"-11294"0"0,13 147-49 0 0,39 220 0 0 0,-25-231-1199 0 0,-14-103-87 0 0,-1-7 130 0 0,1 83 0 0 0,-8-123-177 0 0,-11-25-305 0 0,-8-45-263 0 0,2-1 0 0 0,-8-83-1 0 0,5-143 1616 0 0,19 235-168 0 0,9-83-1 0 0,-4 113-643 0 0,1 0 0 0 0,2 1 0 0 0,1 0 0 0 0,19-49 0 0 0,-25 74-240 0 0,0-1 0 0 0,0 1 0 0 0,0 0 0 0 0,0 0 0 0 0,1 1 0 0 0,0-1 0 0 0,-1 0 0 0 0,1 1 0 0 0,1 0 0 0 0,-1 0 0 0 0,0 0 0 0 0,1 0 0 0 0,0 0 0 0 0,-1 1 0 0 0,1-1 0 0 0,0 1 0 0 0,8-3 0 0 0,-7 4-86 0 0,1 0 1 0 0,-1 0 0 0 0,1 0 0 0 0,0 0 0 0 0,0 1 0 0 0,-1 0-1 0 0,1 1 1 0 0,0-1 0 0 0,-1 1 0 0 0,1 0 0 0 0,0 0 0 0 0,6 3 0 0 0,6 3-202 0 0,-1 1 0 0 0,-1 0 0 0 0,1 1 0 0 0,-1 1 0 0 0,-1 0 0 0 0,0 2 1 0 0,19 17-1 0 0,-24-19 180 0 0,0-1 0 0 0,-2 1 0 0 0,1 1 0 0 0,-1 0 0 0 0,0 0 0 0 0,-1 0 0 0 0,-1 1 0 0 0,0 0 0 0 0,7 21 0 0 0,-11-27 112 0 0,0-1 0 0 0,-1 1 0 0 0,0 0 0 0 0,0 0 0 0 0,0 0 0 0 0,-1 0-1 0 0,0 0 1 0 0,0 0 0 0 0,-1 0 0 0 0,1 0 0 0 0,-1-1 0 0 0,-1 1 0 0 0,1 0-1 0 0,-1 0 1 0 0,0-1 0 0 0,0 1 0 0 0,-1-1 0 0 0,1 1 0 0 0,-1-1 0 0 0,0 0-1 0 0,-1 0 1 0 0,1 0 0 0 0,-9 7 0 0 0,-2 0 192 0 0,0 0 1 0 0,-1-1-1 0 0,-1-1 0 0 0,0 0 0 0 0,-33 14 1 0 0,-2 2-120 0 0,50-25-68 0 0,0 0-1 0 0,-1 0 1 0 0,1 0-1 0 0,0 0 1 0 0,0-1-1 0 0,0 1 1 0 0,0 1-1 0 0,0-1 1 0 0,1 0-1 0 0,-1 0 1 0 0,0 0-1 0 0,0 0 0 0 0,1 1 1 0 0,-1-1-1 0 0,1 0 1 0 0,-1 1-1 0 0,1-1 1 0 0,-1 0-1 0 0,1 1 1 0 0,0-1-1 0 0,0 0 1 0 0,0 1-1 0 0,0-1 1 0 0,0 1-1 0 0,0-1 0 0 0,0 1 1 0 0,0-1-1 0 0,0 0 1 0 0,1 1-1 0 0,-1-1 1 0 0,1 0-1 0 0,0 2 1 0 0,2 5 29 0 0,0 0 0 0 0,1 0 1 0 0,0 0-1 0 0,6 7 0 0 0,-4-5 57 0 0,5 8 58 0 0,54 93 270 0 0,86 111 0 0 0,-137-205-1280 0 0,1 0-1 0 0,20 19 0 0 0,-27-30-521 0 0,0 0 0 0 0,0 0-1 0 0,1 0 1 0 0,10 4 0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14.3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281 20 304 0 0,'-8'-17'14613'0'0,"3"16"-14424"0"0,-1 0-1 0 0,1 1 0 0 0,-1-1 0 0 0,0 1 0 0 0,1 0 1 0 0,-1 0-1 0 0,1 1 0 0 0,-1 0 0 0 0,1 0 1 0 0,-1 0-1 0 0,1 0 0 0 0,-1 1 0 0 0,1 0 0 0 0,0 0 1 0 0,0 1-1 0 0,0-1 0 0 0,-8 6 0 0 0,0 1 37 0 0,0 0 0 0 0,0 0 0 0 0,1 1 0 0 0,0 1 0 0 0,-13 14 0 0 0,16-14-102 0 0,0 0 0 0 0,1 1 0 0 0,0 0 0 0 0,1 0 0 0 0,1 0 0 0 0,0 1 0 0 0,0 0 0 0 0,1 0 0 0 0,1 1 0 0 0,-4 17 0 0 0,7-22-97 0 0,0 0 1 0 0,0-1-1 0 0,1 1 1 0 0,0 0-1 0 0,1 0 1 0 0,0-1-1 0 0,0 1 1 0 0,1-1-1 0 0,0 1 0 0 0,0-1 1 0 0,1 1-1 0 0,0-1 1 0 0,0 0-1 0 0,1 0 1 0 0,0-1-1 0 0,1 1 1 0 0,9 12-1 0 0,-1-6-125 0 0,1 0-1 0 0,0-1 1 0 0,0 0-1 0 0,1-1 1 0 0,1-1-1 0 0,0 0 1 0 0,0-2-1 0 0,1 1 1 0 0,0-2-1 0 0,1 0 1 0 0,30 8-1 0 0,-23-9-749 0 0,0-1 0 0 0,1-1 0 0 0,29 1 0 0 0,-30-5-1186 0 0,0 0-1 0 0,1-2 0 0 0,27-5 0 0 0,-1-3-4311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15.3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172 148 436 0 0,'9'-10'4585'0'0,"42"-36"1850"0"0,-29 14-3725 0 0,-21 31-2501 0 0,10-36 1858 0 0,-10 36-1898 0 0,-2-1-108 0 0,1 0 0 0 0,0 0 1 0 0,-1 1-1 0 0,0-1 0 0 0,1 0 0 0 0,-1 1 0 0 0,0-1 1 0 0,1 1-1 0 0,-1-1 0 0 0,-2-1 0 0 0,-1 3-58 0 0,0 0-1 0 0,0 0 1 0 0,-1 0 0 0 0,1 1-1 0 0,0-1 1 0 0,0 1 0 0 0,0 0-1 0 0,0 0 1 0 0,0 1-1 0 0,0-1 1 0 0,0 1 0 0 0,0 0-1 0 0,0 0 1 0 0,1 0-1 0 0,-1 1 1 0 0,1-1 0 0 0,-1 1-1 0 0,1 0 1 0 0,0 0-1 0 0,-3 3 1 0 0,-8 9 69 0 0,0 1 0 0 0,-22 31 1 0 0,20-22-10 0 0,1 1 0 0 0,1 0 0 0 0,1 1 0 0 0,2 1 0 0 0,0 0 0 0 0,2 0 0 0 0,-7 36 0 0 0,14-50-39 0 0,0 1 1 0 0,1-1-1 0 0,0 1 1 0 0,1 0-1 0 0,1 0 1 0 0,0-1 0 0 0,5 19-1 0 0,-4-24-21 0 0,1 0-1 0 0,0 0 1 0 0,0 0 0 0 0,1 0 0 0 0,1-1-1 0 0,-1 1 1 0 0,1-1 0 0 0,1 0-1 0 0,-1-1 1 0 0,1 1 0 0 0,1-1-1 0 0,7 7 1 0 0,-5-7-96 0 0,0 0-1 0 0,1 0 1 0 0,0-1 0 0 0,0-1 0 0 0,1 0-1 0 0,0 0 1 0 0,-1-1 0 0 0,1 0 0 0 0,1-1-1 0 0,-1 0 1 0 0,0-1 0 0 0,1 0 0 0 0,0-1-1 0 0,-1 0 1 0 0,1-1 0 0 0,0 0 0 0 0,-1-1-1 0 0,1 0 1 0 0,-1-1 0 0 0,1 0 0 0 0,13-5-1 0 0,-12 3 44 0 0,-1 0 1 0 0,1 0-1 0 0,-1-2 0 0 0,0 1 0 0 0,-1-2 0 0 0,1 1 0 0 0,-1-2 0 0 0,-1 1 1 0 0,1-2-1 0 0,-1 1 0 0 0,-1-1 0 0 0,1-1 0 0 0,-2 0 0 0 0,1 0 0 0 0,-1 0 1 0 0,-1-1-1 0 0,0-1 0 0 0,8-17 0 0 0,-9 14 194 0 0,-1 0 0 0 0,0-1-1 0 0,-1 0 1 0 0,-1 0 0 0 0,0 0 0 0 0,-1-1 0 0 0,-1 1 0 0 0,-1-1-1 0 0,0 1 1 0 0,-1 0 0 0 0,-5-23 0 0 0,5 31-45 0 0,-1 0 0 0 0,-1 1 0 0 0,1-1 1 0 0,-1 0-1 0 0,-1 1 0 0 0,1 0 0 0 0,-1 0 1 0 0,0 0-1 0 0,-1 0 0 0 0,0 1 0 0 0,0 0 0 0 0,0-1 1 0 0,-1 2-1 0 0,0-1 0 0 0,0 1 0 0 0,0 0 1 0 0,-1 0-1 0 0,0 1 0 0 0,0 0 0 0 0,0 0 1 0 0,0 0-1 0 0,0 1 0 0 0,-1 0 0 0 0,-15-3 0 0 0,14 4-250 0 0,-1 0 0 0 0,0 0 0 0 0,0 1 0 0 0,-1 1 0 0 0,1 0 0 0 0,0 0 0 0 0,0 1 0 0 0,0 0 0 0 0,0 1 0 0 0,0 0 0 0 0,-10 3 0 0 0,12-2-954 0 0,0 0 1 0 0,1 1-1 0 0,-1 0 0 0 0,1 0 0 0 0,-1 1 1 0 0,1 0-1 0 0,0 0 0 0 0,-7 8 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47.0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65 110 1604 0 0,'0'-23'4736'0'0,"-1"16"-3784"0"0,0 1 0 0 0,1-1 0 0 0,0 0-1 0 0,1 1 1 0 0,0-1 0 0 0,0 0 0 0 0,0 1 0 0 0,1-1 0 0 0,-1 1 0 0 0,2-1 0 0 0,3-7 518 0 0,-6 14-1454 0 0,1 1-1 0 0,-1-1 1 0 0,1 0 0 0 0,-1 0-1 0 0,1 1 1 0 0,-1-1 0 0 0,1 0-1 0 0,-1 0 1 0 0,1 1 0 0 0,-1-1 0 0 0,1 1-1 0 0,-1-1 1 0 0,1 1 0 0 0,-1-1-1 0 0,0 0 1 0 0,1 1 0 0 0,-1-1-1 0 0,0 1 1 0 0,0-1 0 0 0,1 1-1 0 0,-1 0 1 0 0,0-1 0 0 0,0 1-1 0 0,0 0 1 0 0,-3 38 102 0 0,-1-1 1 0 0,-2 0-1 0 0,-16 51 0 0 0,-1 5-179 0 0,12-35-28 0 0,2 1 0 0 0,4 0 0 0 0,1 0-1 0 0,3 0 1 0 0,3 1 0 0 0,3-1 0 0 0,21 106 0 0 0,-19-139 54 0 0,0 0 1 0 0,2-1-1 0 0,16 32 1 0 0,-22-51-241 0 0,1 1 1 0 0,1 0-1 0 0,-1-1 1 0 0,1 0-1 0 0,1 0 1 0 0,-1-1-1 0 0,1 1 1 0 0,0-1-1 0 0,1 0 1 0 0,-1-1 0 0 0,1 1-1 0 0,0-2 1 0 0,1 1-1 0 0,11 5 1 0 0,-15-8-339 0 0,0-1-1 0 0,-1 0 1 0 0,1 0 0 0 0,0-1 0 0 0,0 1 0 0 0,0-1 0 0 0,0 0 0 0 0,0 0 0 0 0,0 0 0 0 0,0 0-1 0 0,6-2 1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17.5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 1492 0 0,'0'0'10196'0'0,"8"-4"-8435"0"0,-4 17-1369 0 0,-1 1 0 0 0,0-1 0 0 0,-1 1 1 0 0,-1-1-1 0 0,0 25 0 0 0,0-9-113 0 0,1 396 1948 0 0,-2-110-1507 0 0,8 518 1260 0 0,14-277-985 0 0,-19-509-892 0 0,6 244 509 0 0,17 190 174 0 0,-9-291-291 0 0,1 5 573 0 0,-5-114-690 0 0,3-1 1 0 0,28 82-1 0 0,-7-30-1718 0 0,-36-125 263 0 0,2 8 354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18.5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28 976 0 0,'-56'-24'17754'0'0,"61"23"-17553"0"0,1 0-1 0 0,0 0 1 0 0,-1 1 0 0 0,1-1 0 0 0,6 2-1 0 0,1095 16 1363 0 0,-3 0-1607 0 0,-770-27 398 0 0,-195-2-4507 0 0,-126 11 2178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19.1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18 408 0 0,'-68'-17'18390'0'0,"872"38"-17371"0"0,-645-31-3304 0 0,-148 9 1327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20.4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2693 7 3008 0 0,'-27'-6'14828'0'0,"27"7"-14755"0"0,-1-1 0 0 0,1 1 0 0 0,-1 0-1 0 0,1 0 1 0 0,-1 0 0 0 0,1 0-1 0 0,0 0 1 0 0,0 0 0 0 0,-1 0 0 0 0,1 0-1 0 0,0 0 1 0 0,0 0 0 0 0,0 0 0 0 0,0 0-1 0 0,0 0 1 0 0,0 0 0 0 0,1 0 0 0 0,-1 0-1 0 0,1 2 1 0 0,6 30 973 0 0,-2-15-702 0 0,39 375 1883 0 0,-28-215-1930 0 0,39 504 69 0 0,-70 138-306 0 0,10-555-61 0 0,2-65 179 0 0,2 195 492 0 0,16-153-499 0 0,-12-221-214 0 0,-2-16-30 0 0,-1 0 1 0 0,1-1 0 0 0,-1 1 0 0 0,1 0-1 0 0,-2 0 1 0 0,1 0 0 0 0,0 0 0 0 0,-2 6 0 0 0,1-9 12 0 0,-5 3-454 0 0,6-4 485 0 0,-1-1 1 0 0,0 1-1 0 0,1 0 0 0 0,-1 0 1 0 0,0-1-1 0 0,0 1 1 0 0,1-1-1 0 0,-1 1 1 0 0,0 0-1 0 0,0-1 0 0 0,0 1 1 0 0,0-1-1 0 0,1 0 1 0 0,-1 1-1 0 0,0-1 1 0 0,-1 0-1 0 0,-10 2-65 0 0,9-2-45 0 0,-1 0 7 0 0,-210-37-1738 0 0,37 4 1386 0 0,-457-22 2225 0 0,331 34-866 0 0,-296-6-801 0 0,443 25 44 0 0,-170 6 142 0 0,120 25-124 0 0,168-21-77 0 0,-50-3-1164 0 0,85-5 493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21.7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2836 0 0,'-11'5'14259'0'0,"24"-4"-13761"0"0,0 0 1 0 0,0 0 0 0 0,0-1-1 0 0,19-3 1 0 0,14 1-185 0 0,216 9-87 0 0,-135-3-2090 0 0,-4-2-3581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22.0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190 224 2832 0 0,'-22'-19'2931'0'0,"2"2"-545"0"0,1 0 0 0 0,1-1-1 0 0,0-1 1 0 0,1-1 0 0 0,-24-37-1 0 0,7 2-179 0 0,33 54-2016 0 0,3 22-67 0 0,14 87 88 0 0,36 186-75 0 0,-32-200-851 0 0,10 40-2609 0 0,-4-48-6767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22.7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134 426 2656 0 0,'-99'-149'11307'0'0,"64"96"-6512"0"0,38 78-3853 0 0,60 285 1043 0 0,-41-215-1655 0 0,30 122 727 0 0,157 406 1 0 0,-208-621-1009 0 0,-1-1 0 0 0,1 1 0 0 0,-1-1 0 0 0,1 1 0 0 0,0-1 0 0 0,0 1 0 0 0,0-1 0 0 0,0 1 0 0 0,0-1 1 0 0,0 0-1 0 0,0 1 0 0 0,0-1 0 0 0,0 0 0 0 0,0 0 0 0 0,1 0 0 0 0,-1 0 0 0 0,1 0 0 0 0,-1 0 0 0 0,0 0 0 0 0,1-1 0 0 0,0 1 0 0 0,-1 0 0 0 0,1-1 0 0 0,1 1 0 0 0,-1-1-27 0 0,0-1 0 0 0,0 1 0 0 0,0-1 0 0 0,0 1 0 0 0,0-1 1 0 0,0 0-1 0 0,0 0 0 0 0,0 0 0 0 0,0 0 0 0 0,0 0 0 0 0,0 0 0 0 0,-1 0 0 0 0,1-1 0 0 0,-1 1 0 0 0,1-1 0 0 0,-1 1 0 0 0,1-1 1 0 0,-1 0-1 0 0,2-1 0 0 0,19-27 74 0 0,-1-1 0 0 0,28-56 0 0 0,24-74-135 0 0,-56 123-14 0 0,263-674-561 0 0,-237 597 574 0 0,-9 20-141 0 0,-13 32-1856 0 0,43-86 0 0 0,-51 131-137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23.1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12 1212 0 0,'-15'-10'15338'0'0,"11"8"-14542"0"0,-12 5-541 0 0,0 0 0 0 0,0 1 0 0 0,0 1 0 0 0,1 0 1 0 0,0 1-1 0 0,0 1 0 0 0,0 0 0 0 0,1 1 0 0 0,0 1 0 0 0,-15 11 1 0 0,10-5-126 0 0,1 0 1 0 0,0 1 0 0 0,2 1 0 0 0,-1 0 0 0 0,2 2 0 0 0,-19 28 0 0 0,28-37-149 0 0,0-1 0 0 0,1 2 0 0 0,1-1 0 0 0,-1 0 1 0 0,1 1-1 0 0,1 0 0 0 0,0 0 0 0 0,1 0 1 0 0,0 0-1 0 0,1 0 0 0 0,0 1 0 0 0,0-1 0 0 0,1 0 1 0 0,1 1-1 0 0,0-1 0 0 0,1 0 0 0 0,0 0 0 0 0,0 1 1 0 0,1-2-1 0 0,1 1 0 0 0,0 0 0 0 0,0-1 1 0 0,1 1-1 0 0,0-1 0 0 0,1-1 0 0 0,0 1 0 0 0,1-1 1 0 0,0 0-1 0 0,0 0 0 0 0,1-1 0 0 0,0 0 0 0 0,0 0 1 0 0,19 12-1 0 0,-9-8-758 0 0,0-1-1 0 0,1-1 1 0 0,0 0 0 0 0,1-1 0 0 0,39 11-1 0 0,-32-13-1644 0 0,0-1-1 0 0,30 3 0 0 0,-8-5-3715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23.5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362 106 2116 0 0,'2'-42'8262'0'0,"-2"1"-3084"0"0,0 39-4798 0 0,-14-13 736 0 0,4 13-988 0 0,0 0 0 0 0,0 1 0 0 0,0 1 0 0 0,-1 0 0 0 0,1 0-1 0 0,0 1 1 0 0,0 0 0 0 0,0 1 0 0 0,1 0 0 0 0,-1 0 0 0 0,0 1 0 0 0,1 0 0 0 0,-16 8-1 0 0,9-3 57 0 0,0 0 0 0 0,1 1 0 0 0,0 0 0 0 0,0 1 0 0 0,1 1 0 0 0,0 0 0 0 0,-13 16 0 0 0,20-20-85 0 0,1 1 1 0 0,-1 1-1 0 0,2-1 1 0 0,-1 1-1 0 0,1 0 1 0 0,0 0-1 0 0,1 1 1 0 0,0-1-1 0 0,1 1 1 0 0,0 0-1 0 0,0 0 1 0 0,1 0-1 0 0,0 1 1 0 0,1-1-1 0 0,0 0 1 0 0,2 20-1 0 0,0-18-58 0 0,1 0 0 0 0,0-1 0 0 0,1 0 0 0 0,0 1 0 0 0,1-1 1 0 0,0 0-1 0 0,1-1 0 0 0,0 1 0 0 0,1-1 0 0 0,0 0 0 0 0,1 0 0 0 0,0-1 0 0 0,0 1 0 0 0,15 13 0 0 0,-5-8-159 0 0,0-1 0 0 0,0-1 0 0 0,2 0 0 0 0,-1-2 0 0 0,2 0 0 0 0,-1-1 0 0 0,1 0 0 0 0,1-2 0 0 0,0-1 0 0 0,0 0-1 0 0,0-2 1 0 0,23 4 0 0 0,-22-6-1189 0 0,1-2 0 0 0,35 0 0 0 0,-37-3-1318 0 0,1 0 0 0 0,37-10 0 0 0,-27 3-4261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26.1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447 45 556 0 0,'-24'-10'8720'0'0,"-2"7"-6872"0"0,23 3-1502 0 0,0-1-13 0 0,-6 1-53 0 0,0 1 0 0 0,1-1 0 0 0,-1 2 0 0 0,0-1 0 0 0,0 1-1 0 0,1 0 1 0 0,-1 1 0 0 0,1 0 0 0 0,0 1 0 0 0,0-1 0 0 0,0 1 0 0 0,0 1 0 0 0,1 0 0 0 0,-1 0 0 0 0,-12 12-1 0 0,-7 8 419 0 0,0 1 0 0 0,-33 44 0 0 0,44-49-554 0 0,1 0 1 0 0,1 2-1 0 0,1-1 0 0 0,1 2 1 0 0,1-1-1 0 0,1 2 1 0 0,1-1-1 0 0,1 1 0 0 0,1 1 1 0 0,1 0-1 0 0,2-1 0 0 0,1 1 1 0 0,-1 45-1 0 0,4-51-128 0 0,1 1 0 0 0,1-1 0 0 0,1 0-1 0 0,1 0 1 0 0,1 0 0 0 0,0-1 0 0 0,1 1-1 0 0,1-1 1 0 0,1-1 0 0 0,1 1 0 0 0,1-1-1 0 0,0-1 1 0 0,1 0 0 0 0,1 0 0 0 0,0-1 0 0 0,2-1-1 0 0,0 0 1 0 0,18 16 0 0 0,-17-20-30 0 0,1 0-1 0 0,0-1 1 0 0,1 0 0 0 0,0-1 0 0 0,0-1 0 0 0,1-1-1 0 0,-1-1 1 0 0,2 0 0 0 0,-1-1 0 0 0,1-1 0 0 0,-1-1-1 0 0,1 0 1 0 0,0-1 0 0 0,0-2 0 0 0,0 0-1 0 0,37-5 1 0 0,-40 3 13 0 0,0-1 0 0 0,0-1 0 0 0,0 0 0 0 0,-1-2 0 0 0,0 1-1 0 0,0-2 1 0 0,0 0 0 0 0,-1-1 0 0 0,0 0 0 0 0,-1-1 0 0 0,0-1 0 0 0,0 0 0 0 0,-1 0-1 0 0,0-2 1 0 0,-1 1 0 0 0,0-1 0 0 0,-1-1 0 0 0,0 0 0 0 0,-1 0 0 0 0,9-18 0 0 0,-1-4 191 0 0,-1 0 1 0 0,-2-1 0 0 0,-2-1 0 0 0,-1 0-1 0 0,9-57 1 0 0,-17 74-112 0 0,-1 0-1 0 0,-1 0 0 0 0,-1 0 1 0 0,-1 0-1 0 0,-1 0 1 0 0,0 0-1 0 0,-1 0 1 0 0,-2 1-1 0 0,0-1 0 0 0,0 1 1 0 0,-2 0-1 0 0,-13-25 1 0 0,3 14-153 0 0,-2 1 0 0 0,-1 2 0 0 0,-2 0 0 0 0,0 1 0 0 0,-2 1 0 0 0,0 1 0 0 0,-37-27 0 0 0,36 29-330 0 0,21 18 142 0 0,1 0 0 0 0,-1 1 1 0 0,0 0-1 0 0,0 0 1 0 0,-1 0-1 0 0,1 0 0 0 0,-7-2 1 0 0,9 4-150 0 0,-4 1-424 0 0,-1 1-1 0 0,1-1 1 0 0,-1 1 0 0 0,1 0 0 0 0,-13 5-1 0 0,-15 11-5754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47.3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184 208 1892 0 0,'-52'-15'5336'0'0,"32"10"-3135"0"0,-1-1 0 0 0,2-1 0 0 0,-1-1-1 0 0,-18-10 1 0 0,37 17-2106 0 0,0 1 0 0 0,1 0 0 0 0,-1-1 0 0 0,0 1 0 0 0,0 0 0 0 0,1-1 0 0 0,-1 1 0 0 0,0-1 0 0 0,1 1 0 0 0,-1-1 0 0 0,1 1 0 0 0,-1-1 0 0 0,1 1 0 0 0,-1-1 0 0 0,1 0-1 0 0,-1 1 1 0 0,1-1 0 0 0,-1 0 0 0 0,1 1 0 0 0,0-1 0 0 0,0 0 0 0 0,-1 0 0 0 0,1 1 0 0 0,0-1 0 0 0,0 0 0 0 0,0 0 0 0 0,0 1 0 0 0,-1-1 0 0 0,1 0 0 0 0,0 0 0 0 0,1-1 0 0 0,0 1-16 0 0,0-1 0 0 0,0 1 0 0 0,0-1 0 0 0,0 1 1 0 0,0 0-1 0 0,0 0 0 0 0,1 0 0 0 0,-1-1 0 0 0,1 1 1 0 0,-1 1-1 0 0,1-1 0 0 0,-1 0 0 0 0,4-1 0 0 0,9-4-78 0 0,1 1-1 0 0,22-5 0 0 0,-32 9 77 0 0,128-25-2437 0 0,0 6 0 0 0,143-3-1 0 0,-235 20 1440 0 0,114-8-5365 0 0,-81 6 521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26.6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2 189 792 0 0,'0'-4'771'0'0,"-1"0"-1"0"0,1 1 1 0 0,0-1 0 0 0,0 1 0 0 0,0-1-1 0 0,0 0 1 0 0,3-10 2312 0 0,0 6-2312 0 0,0 1-159 0 0,1 0 0 0 0,-1 0 0 0 0,1 1 0 0 0,0 0 0 0 0,6-7 1 0 0,2-1-212 0 0,2 1 0 0 0,-1 0 0 0 0,24-17 1 0 0,-32 27-387 0 0,-1 0 0 0 0,0 0 0 0 0,1 1 0 0 0,0 0 0 0 0,-1-1 0 0 0,1 2 1 0 0,0-1-1 0 0,0 1 0 0 0,0-1 0 0 0,0 1 0 0 0,0 1 0 0 0,1-1 0 0 0,-1 1 0 0 0,0 0 0 0 0,0 0 1 0 0,0 0-1 0 0,0 1 0 0 0,0 0 0 0 0,1 0 0 0 0,-1 0 0 0 0,0 0 0 0 0,-1 1 0 0 0,1 0 0 0 0,9 5 1 0 0,5 4-34 0 0,0 2 0 0 0,-1 0 1 0 0,0 1-1 0 0,23 23 0 0 0,-9-8 15 0 0,-8-8-69 0 0,61 48 282 0 0,-74-62-287 0 0,-1 0 0 0 0,2 0 0 0 0,-1-1 0 0 0,1-1 0 0 0,0 0 0 0 0,15 4 0 0 0,-24-8-131 0 0,0-1 0 0 0,0 0 0 0 0,0 0 1 0 0,1 0-1 0 0,-1 0 0 0 0,0 0 0 0 0,0-1 0 0 0,0 1 0 0 0,1-1 0 0 0,-1 0 0 0 0,4-2 1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27.7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1 952 0 0,'4'0'6414'0'0,"64"-1"-3868"0"0,173 7-2104 0 0,-156 6-1884 0 0,-55-6-1140 0 0,57 2 0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28.1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27 1684 0 0,'-22'-18'8639'0'0,"6"9"-6480"0"0,14 11-2084 0 0,1 0 0 0 0,-1 1 0 0 0,1-1-1 0 0,0 0 1 0 0,0 1 0 0 0,0-1 0 0 0,0 0-1 0 0,1 1 1 0 0,-1-1 0 0 0,1 1 0 0 0,-1-1-1 0 0,1 1 1 0 0,0 0 0 0 0,0-1 0 0 0,0 1-1 0 0,0 3 1 0 0,5 56 600 0 0,-2-39-511 0 0,5 137 489 0 0,-1-35-2252 0 0,-1-43-4384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28.8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30 1368 0 0,'-15'1'15294'0'0,"17"-3"-15191"0"0,0 1 1 0 0,0-1 0 0 0,0 1-1 0 0,1 0 1 0 0,-1 0 0 0 0,0 0 0 0 0,1 0-1 0 0,-1 0 1 0 0,1 1 0 0 0,-1-1 0 0 0,1 1-1 0 0,-1-1 1 0 0,1 1 0 0 0,2 0 0 0 0,45-3 17 0 0,-41 2-120 0 0,52-3-763 0 0,41-4-2698 0 0,-38 6-3772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29.9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19 219 320 0 0,'-8'-83'9468'0'0,"-1"-11"-2557"0"0,8 93-6891 0 0,1 1 0 0 0,0 0 0 0 0,0-1 0 0 0,0 1 1 0 0,0 0-1 0 0,0-1 0 0 0,0 1 0 0 0,0 0 0 0 0,0-1 0 0 0,0 1 0 0 0,0 0 1 0 0,0-1-1 0 0,0 1 0 0 0,0 0 0 0 0,0-1 0 0 0,0 1 0 0 0,0-1 0 0 0,0 1 1 0 0,0 0-1 0 0,0-1 0 0 0,0 1 0 0 0,1 0 0 0 0,-1-1 0 0 0,0 1 0 0 0,0 0 1 0 0,0 0-1 0 0,1-1 0 0 0,-1 1 0 0 0,0 0 0 0 0,0 0 0 0 0,1-1 0 0 0,-1 1 0 0 0,0 0 1 0 0,1 0-1 0 0,-1 0 0 0 0,0-1 0 0 0,1 1 0 0 0,-1 0 0 0 0,0 0 0 0 0,1 0 1 0 0,-1 0-1 0 0,0 0 0 0 0,1 0 0 0 0,-1 0 0 0 0,0 0 0 0 0,1 0 0 0 0,-1 0 1 0 0,0 0-1 0 0,1 0 0 0 0,-1 0 0 0 0,1 0 0 0 0,-1 0 0 0 0,0 0 0 0 0,1 0 1 0 0,-1 0-1 0 0,0 0 0 0 0,1 0 0 0 0,-1 1 0 0 0,1-1 0 0 0,18 14 517 0 0,-4 14-166 0 0,-1 1 0 0 0,-1 0 1 0 0,-2 0-1 0 0,16 62 0 0 0,-14-46-195 0 0,35 122 160 0 0,158 470 2429 0 0,-198-615-2628 0 0,33 72 1008 0 0,-41-94-1126 0 0,1 1 0 0 0,-1-1 0 0 0,0 1 0 0 0,1-1 0 0 0,-1 1-1 0 0,1-1 1 0 0,-1 1 0 0 0,1-1 0 0 0,-1 1 0 0 0,1-1 0 0 0,-1 0 0 0 0,1 1 0 0 0,-1-1 0 0 0,1 0 0 0 0,-1 1 0 0 0,1-1 0 0 0,0 0 0 0 0,-1 0-1 0 0,1 0 1 0 0,0 0 0 0 0,-1 1 0 0 0,1-1 0 0 0,0 0 0 0 0,-1 0 0 0 0,1 0 0 0 0,0 0 0 0 0,-1 0 0 0 0,1 0 0 0 0,-1-1 0 0 0,1 1 0 0 0,0 0-1 0 0,-1 0 1 0 0,2-1 0 0 0,16-12 214 0 0,-4-6-222 0 0,-2-1 1 0 0,-1-1-1 0 0,0 0 1 0 0,-2 0-1 0 0,0-1 0 0 0,9-36 1 0 0,-7 23-63 0 0,104-357-192 0 0,5-15-266 0 0,-103 352 6 0 0,11-31-1386 0 0,-1 34-2751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30.8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28 293 1084 0 0,'-27'-7'10855'0'0,"41"93"-8607"0"0,-9 26-1168 0 0,9 319-842 0 0,-4-628-2122 0 0,10 48 4956 0 0,43-165-1 0 0,-54 279-2746 0 0,17-66 257 0 0,-22 88-554 0 0,1 1 0 0 0,0 0 0 0 0,0 0 1 0 0,2 1-1 0 0,11-18 0 0 0,-16 26-47 0 0,-1 1 1 0 0,1 0-1 0 0,0 0 1 0 0,0 0-1 0 0,0 0 1 0 0,0 0-1 0 0,0 0 1 0 0,0 1-1 0 0,0-1 1 0 0,1 1-1 0 0,-1-1 1 0 0,1 1-1 0 0,-1 0 1 0 0,1 0-1 0 0,-1 0 1 0 0,1 0-1 0 0,0 1 1 0 0,-1-1-1 0 0,1 1 1 0 0,0-1-1 0 0,0 1 1 0 0,-1 0-1 0 0,1 0 1 0 0,0 0-1 0 0,0 1 1 0 0,-1-1-1 0 0,1 1 1 0 0,0-1-1 0 0,-1 1 1 0 0,1 0-1 0 0,0 0 1 0 0,-1 0-1 0 0,1 0 1 0 0,-1 1-1 0 0,0-1 1 0 0,1 1-1 0 0,-1-1 0 0 0,0 1 1 0 0,4 3-1 0 0,3 4-64 0 0,1 0 0 0 0,-2 0-1 0 0,1 1 1 0 0,-2 0 0 0 0,1 1-1 0 0,-1-1 1 0 0,8 17-1 0 0,-11-17 75 0 0,0 0-1 0 0,-1-1 1 0 0,0 1-1 0 0,-1 1 0 0 0,0-1 1 0 0,0 0-1 0 0,-1 0 0 0 0,0 1 1 0 0,-1-1-1 0 0,0 1 0 0 0,-1-1 1 0 0,0 1-1 0 0,-1-1 0 0 0,0 0 1 0 0,0 0-1 0 0,-5 11 1 0 0,-2 1 72 0 0,0 1 0 0 0,-2-2 0 0 0,0 1 0 0 0,-2-2 1 0 0,-26 35-1 0 0,3-12 156 0 0,35-42-239 0 0,9 8-613 0 0,7-2 338 0 0,1 0-1 0 0,-1 1 1 0 0,0 0 0 0 0,-1 1 0 0 0,1 1-1 0 0,-2 0 1 0 0,0 1 0 0 0,20 20 0 0 0,-27-24 287 0 0,0 1 1 0 0,-1 1-1 0 0,1-1 1 0 0,-2 1-1 0 0,1-1 1 0 0,-1 1-1 0 0,0 1 1 0 0,-1-1-1 0 0,0 0 1 0 0,-1 1-1 0 0,0 0 1 0 0,0-1-1 0 0,-1 1 1 0 0,0 0-1 0 0,-1 17 1 0 0,-1-21 97 0 0,0 1 1 0 0,0-1-1 0 0,0 0 1 0 0,-1 1-1 0 0,0-1 0 0 0,-1 0 1 0 0,1 0-1 0 0,-1 0 1 0 0,0-1-1 0 0,0 1 1 0 0,-1-1-1 0 0,0 0 1 0 0,0 1-1 0 0,0-2 0 0 0,0 1 1 0 0,-1 0-1 0 0,0-1 1 0 0,0 0-1 0 0,0 0 1 0 0,-1 0-1 0 0,1-1 0 0 0,-1 0 1 0 0,0 0-1 0 0,-9 3 1 0 0,3-1 71 0 0,0-2-1 0 0,1 0 1 0 0,-1 0 0 0 0,-1-1 0 0 0,1-1 0 0 0,0 0-1 0 0,-17-1 1 0 0,21 0-427 0 0,0-1 1 0 0,0 0-1 0 0,0 0 0 0 0,0-1 1 0 0,1 0-1 0 0,-1 0 0 0 0,1-1 0 0 0,-1 0 1 0 0,1 0-1 0 0,0-1 0 0 0,0 0 1 0 0,-8-6-1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31.4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407 40 1744 0 0,'-4'-14'8032'0'0,"1"11"-7650"0"0,-1 1 0 0 0,0-1 0 0 0,0 1 1 0 0,0-1-1 0 0,0 1 0 0 0,0 1 0 0 0,0-1 1 0 0,-1 0-1 0 0,1 1 0 0 0,-1 0 1 0 0,-8-1-1 0 0,-50 1 68 0 0,38 2-188 0 0,-2-1-176 0 0,0 2 0 0 0,0 1 0 0 0,-31 8 0 0 0,54-10-50 0 0,0-1 0 0 0,1 1 0 0 0,-1 0 0 0 0,1 0 1 0 0,-1 1-1 0 0,1-1 0 0 0,-1 1 0 0 0,1 0 0 0 0,0 0 0 0 0,0 0 0 0 0,0 0 1 0 0,0 0-1 0 0,0 0 0 0 0,0 1 0 0 0,1 0 0 0 0,-1-1 0 0 0,1 1 1 0 0,0 0-1 0 0,-4 7 0 0 0,4-3 179 0 0,0 1 0 0 0,0 0-1 0 0,1 0 1 0 0,-1 0 0 0 0,2 0 0 0 0,0 0 0 0 0,0 11 0 0 0,0-5-36 0 0,-23 316 1157 0 0,12-222-1167 0 0,10-96-141 0 0,-7 112 441 0 0,8-108-308 0 0,0 0 0 0 0,2 0 0 0 0,0 0 0 0 0,0 0 0 0 0,8 24 1 0 0,-7-35-126 0 0,-1 0 0 0 0,1 0 0 0 0,0 0 0 0 0,0-1 0 0 0,1 1 0 0 0,-1-1 0 0 0,1 0 0 0 0,0 0-1 0 0,0 0 1 0 0,0 0 0 0 0,1 0 0 0 0,-1-1 0 0 0,1 0 0 0 0,0 0 0 0 0,0 0 0 0 0,0-1 0 0 0,0 0 0 0 0,7 3 0 0 0,13 2-310 0 0,0 0 0 0 0,44 6 1 0 0,-48-10-60 0 0,140 13-3181 0 0,-58-14-4876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31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20 1308 0 0,'-13'-5'12771'0'0,"14"4"-12558"0"0,0-1 0 0 0,1 1 0 0 0,-1 0 0 0 0,0 0 0 0 0,0 0 1 0 0,1 1-1 0 0,-1-1 0 0 0,1 0 0 0 0,-1 0 0 0 0,0 1 0 0 0,1-1 0 0 0,-1 1 0 0 0,1-1 0 0 0,0 1 0 0 0,-1 0 0 0 0,4-1 0 0 0,-3 1 86 0 0,1 0-47 0 0,66-2 683 0 0,-46 2-1314 0 0,42 1-634 0 0,-14 4-8241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35.8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0 1112 0 0,'-6'11'832'0'0,"1"1"0"0"0,1-1 0 0 0,0 1 0 0 0,1 0-1 0 0,-4 19 1 0 0,-3 66 1041 0 0,8-76-1377 0 0,-1 105 1344 0 0,5 0-1 0 0,21 146 1 0 0,-6-97-352 0 0,12 140 759 0 0,-22-225-2881 0 0,-8-80-1029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36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79 11 2000 0 0,'-4'-1'5050'0'0,"-59"-9"7800"0"0,52 10-12639 0 0,23 22 81 0 0,67 129 522 0 0,-55-102-395 0 0,47 75 1 0 0,-69-122-377 0 0,-1-1 0 0 0,0 1 0 0 0,0 0-1 0 0,1-1 1 0 0,-1 1 0 0 0,0-1 0 0 0,1 1 0 0 0,0-1 0 0 0,-1 0 0 0 0,1 0-1 0 0,3 2 1 0 0,-4-3-31 0 0,0 1 0 0 0,1-1-1 0 0,-1 0 1 0 0,0 0 0 0 0,0 0-1 0 0,0 0 1 0 0,0 0 0 0 0,1 0-1 0 0,-1-1 1 0 0,0 1 0 0 0,0 0 0 0 0,0-1-1 0 0,0 1 1 0 0,1-1 0 0 0,-1 1-1 0 0,0-1 1 0 0,0 1 0 0 0,0-1-1 0 0,0 1 1 0 0,0-1 0 0 0,0 0-1 0 0,-1 0 1 0 0,3-1 0 0 0,17-19-237 0 0,-1-1 0 0 0,-1-1 0 0 0,-1 0 0 0 0,0-2 0 0 0,12-26 0 0 0,14-19-3667 0 0,5 5-4804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47.8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321 386 1444 0 0,'-16'-18'7729'0'0,"12"14"-7012"0"0,0-1 0 0 0,1 1 1 0 0,-2 0-1 0 0,1 1 0 0 0,0-1 1 0 0,-1 1-1 0 0,-8-5 0 0 0,12 8-678 0 0,0 0 0 0 0,0 0 0 0 0,0 0 0 0 0,0 0 0 0 0,0 0 0 0 0,0 0 0 0 0,0 0 0 0 0,0 0 0 0 0,0 1 0 0 0,0-1 0 0 0,0 0 0 0 0,0 1 0 0 0,0-1 0 0 0,0 1 0 0 0,1-1 0 0 0,-1 1 0 0 0,0-1 0 0 0,0 1 0 0 0,0 0 0 0 0,1-1 0 0 0,-2 2 0 0 0,-13 14 429 0 0,3 0-269 0 0,1 0 0 0 0,1 0 0 0 0,1 1 0 0 0,1 0 0 0 0,-9 25 0 0 0,-25 93 6 0 0,38-120-191 0 0,-20 91-164 0 0,-12 127 0 0 0,8-39-169 0 0,16-163-29 0 0,4-26-93 0 0,4-20 216 0 0,2-26-82 0 0,2 1 0 0 0,2-1-1 0 0,13-67 1 0 0,37-118 1422 0 0,-40 180-637 0 0,70-218 3073 0 0,-32 113-193 0 0,-46 138-3022 0 0,1-6 130 0 0,2 0 1 0 0,11-24 0 0 0,-17 42-411 0 0,2 2-8 0 0,0 1-47 0 0,-1 0 0 0 0,1-1 0 0 0,-1 1 0 0 0,1 0 0 0 0,-1 0 0 0 0,0 1 0 0 0,1-1 0 0 0,-1 0 0 0 0,0 1 0 0 0,-1-1 0 0 0,1 1 0 0 0,0 0 0 0 0,-1 0 0 0 0,2 3 0 0 0,21 54-126 0 0,-12-29 30 0 0,45 95-218 0 0,6-2 1 0 0,5-3-1 0 0,6-3 1 0 0,5-3-1 0 0,101 113 0 0 0,-177-225 326 0 0,0 1 19 0 0,0 0 0 0 0,0 0 0 0 0,1 0 0 0 0,0 0 0 0 0,0-1 0 0 0,0 1 0 0 0,0-1 0 0 0,0 0 0 0 0,1 0 0 0 0,-1-1 0 0 0,1 1 0 0 0,6 1-1 0 0,-10-4-26 0 0,0 0-1 0 0,0 0 0 0 0,0 0 0 0 0,-1-1 1 0 0,1 1-1 0 0,0 0 0 0 0,0-1 0 0 0,-1 1 1 0 0,1 0-1 0 0,0-1 0 0 0,-1 1 0 0 0,1-1 0 0 0,0 1 1 0 0,-1-1-1 0 0,1 1 0 0 0,-1-1 0 0 0,1 0 1 0 0,0 1-1 0 0,-1-1 0 0 0,0 0 0 0 0,1 1 1 0 0,-1-1-1 0 0,1 0 0 0 0,-1 0 0 0 0,0 1 0 0 0,0-1 1 0 0,1 0-1 0 0,-1 0 0 0 0,0 0 0 0 0,0 1 1 0 0,0-2-1 0 0,5-27 113 0 0,-5 29-112 0 0,5-77 576 0 0,-8-110 0 0 0,-2 41 98 0 0,16-194 226 0 0,-2 239-3634 0 0,29-134 0 0 0,-23 185-968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37.2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62 122 2344 0 0,'-62'-22'17214'0'0,"68"18"-17127"0"0,-1 1-1 0 0,0 0 0 0 0,1 0 1 0 0,-1 0-1 0 0,1 0 0 0 0,0 1 0 0 0,0 0 1 0 0,0 1-1 0 0,0-1 0 0 0,1 1 1 0 0,9-1-1 0 0,161-32-1897 0 0,-55 9-2828 0 0,-76 14-3544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37.9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7 628 0 0,'-27'-5'12632'0'0,"26"5"-12567"0"0,1 0-1 0 0,0 0 1 0 0,-1-1 0 0 0,1 1-1 0 0,0 0 1 0 0,-1 0 0 0 0,1 0-1 0 0,0 0 1 0 0,-1 0 0 0 0,1 0-1 0 0,-1 0 1 0 0,1-1 0 0 0,0 1-1 0 0,-1 0 1 0 0,1 0 0 0 0,0 1-1 0 0,-1-1 1 0 0,1 0 0 0 0,-1 0 0 0 0,1 0-1 0 0,0 0 1 0 0,-1 0 0 0 0,1 0-1 0 0,-3 2 583 0 0,3-1-582 0 0,-1 16 847 0 0,16 34-1017 0 0,-9-34 338 0 0,-5-16-230 0 0,116 487 1628 0 0,-95-382-1240 0 0,22 135 598 0 0,-37-204-831 0 0,-4-21-71 0 0,-1-1 0 0 0,2 22 0 0 0,-5-35-65 0 0,1 0 0 0 0,-1 1 1 0 0,1-1-1 0 0,-1 0 0 0 0,0 0 1 0 0,0 0-1 0 0,0 0 1 0 0,0 0-1 0 0,0 0 0 0 0,0 0 1 0 0,0-1-1 0 0,-1 1 1 0 0,1 0-1 0 0,-1-1 0 0 0,1 1 1 0 0,-3 1-1 0 0,-30 23 509 0 0,24-20-196 0 0,5-2-121 0 0,0-1 1 0 0,0 0-1 0 0,0-1 0 0 0,0 1 0 0 0,-10 2 0 0 0,-6 4 344 0 0,20-8-471 0 0,19-6-20 0 0,45-9-969 0 0,0 2 0 0 0,96-5 0 0 0,-87 11-2139 0 0,-52 5 1169 0 0,-2 0-663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38.8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30 165 592 0 0,'-29'-52'17743'0'0,"33"67"-17835"0"0,18 47 596 0 0,16 79 0 0 0,-13-47-373 0 0,-8-29-84 0 0,34 108 66 0 0,-45-154-334 0 0,-13-55-2498 0 0,1 11 2358 0 0,-64-211 652 0 0,6 21 4340 0 0,61 203-4489 0 0,0-1 0 0 0,1 0 0 0 0,1 0 0 0 0,0 0 0 0 0,1-16 0 0 0,0 26-156 0 0,1-1 1 0 0,-1 1-1 0 0,1-1 1 0 0,0 1-1 0 0,0 0 1 0 0,0-1-1 0 0,0 1 1 0 0,0 0-1 0 0,1 0 1 0 0,0 0-1 0 0,-1 0 1 0 0,1 0-1 0 0,0 0 1 0 0,1 0-1 0 0,-1 1 1 0 0,0-1-1 0 0,1 1 1 0 0,-1-1-1 0 0,1 1 1 0 0,0 0-1 0 0,0 0 1 0 0,0 0-1 0 0,0 1 1 0 0,4-3-1 0 0,-1 3-65 0 0,-1 0 1 0 0,0 0-1 0 0,1 0 0 0 0,-1 0 0 0 0,1 1 0 0 0,-1 0 0 0 0,1 0 0 0 0,0 0 0 0 0,-1 1 0 0 0,1 0 0 0 0,-1 0 1 0 0,0 0-1 0 0,1 1 0 0 0,-1 0 0 0 0,0 0 0 0 0,0 0 0 0 0,7 4 0 0 0,1 2-73 0 0,0 0-1 0 0,0 0 1 0 0,-1 1 0 0 0,0 1-1 0 0,12 12 1 0 0,-18-16 136 0 0,0 0 0 0 0,-1 1 0 0 0,0 0 0 0 0,0 0 0 0 0,-1 0 1 0 0,0 0-1 0 0,0 1 0 0 0,-1 0 0 0 0,0-1 0 0 0,0 1 0 0 0,-1 1 0 0 0,0-1 0 0 0,0 0 0 0 0,-1 0 0 0 0,0 1 0 0 0,0-1 0 0 0,-1 1 0 0 0,-2 14 1 0 0,1-10 46 0 0,-2-1 1 0 0,0 0 0 0 0,0 0 0 0 0,-1-1 0 0 0,0 1 0 0 0,-1-1 0 0 0,0 0 0 0 0,-1 0-1 0 0,-1 0 1 0 0,1-1 0 0 0,-17 19 0 0 0,23-29-34 0 0,-1 0 0 0 0,1 1 1 0 0,0-1-1 0 0,0 0 0 0 0,0 0 0 0 0,0 0 0 0 0,0 0 0 0 0,0 0 0 0 0,0 0 1 0 0,0 0-1 0 0,0 0 0 0 0,-1 1 0 0 0,1-1 0 0 0,0 0 0 0 0,0 0 1 0 0,0 0-1 0 0,0 0 0 0 0,0 0 0 0 0,0 0 0 0 0,0 1 0 0 0,0-1 0 0 0,0 0 1 0 0,0 0-1 0 0,0 0 0 0 0,0 0 0 0 0,0 0 0 0 0,0 1 0 0 0,0-1 1 0 0,0 0-1 0 0,0 0 0 0 0,0 0 0 0 0,0 0 0 0 0,0 0 0 0 0,0 0 0 0 0,0 1 1 0 0,0-1-1 0 0,0 0 0 0 0,1 0 0 0 0,-1 0 0 0 0,0 0 0 0 0,0 0 1 0 0,0 0-1 0 0,0 0 0 0 0,0 1 0 0 0,0-1 0 0 0,0 0 0 0 0,0 0 0 0 0,1 0 1 0 0,-1 0-1 0 0,11 2-200 0 0,28-4-314 0 0,-12 0 220 0 0,-13 3 205 0 0,0 0 0 0 0,0 1-1 0 0,0 1 1 0 0,-1 1 0 0 0,1-1 0 0 0,-1 2 0 0 0,0 0-1 0 0,13 7 1 0 0,-23-10 106 0 0,1 0-1 0 0,-1 0 0 0 0,1 0 1 0 0,-1 1-1 0 0,0-1 0 0 0,1 1 1 0 0,-1 0-1 0 0,-1 0 1 0 0,1 0-1 0 0,0 0 0 0 0,-1 0 1 0 0,1 1-1 0 0,-1-1 0 0 0,0 1 1 0 0,0-1-1 0 0,-1 1 0 0 0,1 0 1 0 0,-1 0-1 0 0,0 0 1 0 0,0 0-1 0 0,0 0 0 0 0,0 0 1 0 0,-1 0-1 0 0,1 0 0 0 0,-1 0 1 0 0,0 0-1 0 0,-1 1 0 0 0,1-1 1 0 0,-1 0-1 0 0,1 0 1 0 0,-1 0-1 0 0,-3 7 0 0 0,1-2 98 0 0,-1 0 1 0 0,-1 0-1 0 0,1-1 0 0 0,-1 1 0 0 0,-1-1 0 0 0,0 0 0 0 0,0 0 1 0 0,0-1-1 0 0,-1 0 0 0 0,0 0 0 0 0,-1 0 0 0 0,1-1 0 0 0,-1 0 1 0 0,-1-1-1 0 0,1 0 0 0 0,-11 5 0 0 0,4-3-88 0 0,0-1 0 0 0,-1 0 0 0 0,0-1 0 0 0,0-1-1 0 0,0 0 1 0 0,-1-1 0 0 0,0-1 0 0 0,-23 0 0 0 0,6-7-2040 0 0,19-2-1021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41.2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32 276 0 0,'-10'-31'10352'0'0,"22"40"-9579"0"0,182 708 6252 0 0,-170-605-7486 0 0,-23-111 81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41.7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75 1316 0 0,'-2'0'3144'0'0,"-55"-15"9195"0"0,64 25-11062 0 0,28 31-908 0 0,50 78-1 0 0,-25-32-221 0 0,-20-40 300 0 0,-39-46-369 0 0,3-1 16 0 0,12 0-38 0 0,-4-13-58 0 0,-1-1 1 0 0,0-1-1 0 0,-1 1 0 0 0,-1-2 0 0 0,0 1 0 0 0,10-25 0 0 0,12-21-431 0 0,30-36-1371 0 0,-24 54-1336 0 0,6 6-4366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42.4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99 688 0 0,'-13'-3'9130'0'0,"16"-1"-8995"0"0,0 1 1 0 0,0 0-1 0 0,1 0 0 0 0,-1 1 0 0 0,1-1 0 0 0,-1 1 1 0 0,1 0-1 0 0,0 0 0 0 0,0 0 0 0 0,7-3 0 0 0,53-15-389 0 0,-38 13-130 0 0,11-4-434 0 0,42-15-5605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42.9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0 452 0 0,'-11'7'5681'0'0,"-9"0"-2010"0"0,15 15-2281 0 0,7 7-1114 0 0,2 1 0 0 0,1-1 0 0 0,1 1 0 0 0,2-1 0 0 0,11 28 0 0 0,15 58 155 0 0,-22-65-349 0 0,-6-30 117 0 0,-1 0 0 0 0,-1 1 0 0 0,3 36 0 0 0,-7-52-79 0 0,-1-1 0 0 0,0 0-1 0 0,0 1 1 0 0,0-1 0 0 0,0 0-1 0 0,-1 0 1 0 0,0 0 0 0 0,0 0-1 0 0,0 0 1 0 0,0 0 0 0 0,0 0-1 0 0,-1-1 1 0 0,-4 6 0 0 0,-41 38 1434 0 0,39-39-1319 0 0,8-7-135 0 0,-6 3 11 0 0,9-2-62 0 0,12-5 256 0 0,157-60-3874 0 0,-79 34-4888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43.4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197 23 424 0 0,'-19'-23'15307'0'0,"10"25"-15248"0"0,-1-1-1 0 0,1 1 1 0 0,0 0-1 0 0,0 1 1 0 0,0 0-1 0 0,0 1 1 0 0,1 0-1 0 0,-1 0 1 0 0,-8 6-1 0 0,11-6 12 0 0,0-1 0 0 0,0 1 0 0 0,0 0 0 0 0,1 1 0 0 0,0 0 0 0 0,0-1 0 0 0,0 2 0 0 0,0-1 0 0 0,1 0 0 0 0,-1 1 0 0 0,1 0 0 0 0,1 0 0 0 0,-5 10 0 0 0,6-10 8 0 0,1 0 0 0 0,-1 1 0 0 0,2-1 0 0 0,-1 1 0 0 0,1-1 0 0 0,0 1 0 0 0,0-1-1 0 0,0 1 1 0 0,1 0 0 0 0,0-1 0 0 0,1 0 0 0 0,-1 1 0 0 0,1-1 0 0 0,1 0 0 0 0,-1 0 0 0 0,1 0-1 0 0,0 0 1 0 0,0 0 0 0 0,1-1 0 0 0,-1 1 0 0 0,1-1 0 0 0,1 0 0 0 0,-1 0 0 0 0,1-1 0 0 0,-1 1 0 0 0,1-1-1 0 0,1 0 1 0 0,6 5 0 0 0,1-1-129 0 0,0 0-1 0 0,1-1 1 0 0,-1-1 0 0 0,1 0-1 0 0,0 0 1 0 0,1-2-1 0 0,-1 0 1 0 0,1 0 0 0 0,0-2-1 0 0,0 1 1 0 0,21-1-1 0 0,-15-2-1129 0 0,1-1-1 0 0,37-6 1 0 0,-48 4-428 0 0,-1 0 1 0 0,1 0 0 0 0,-1-1 0 0 0,13-6 0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47.4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15 272 0 0,'0'0'7705'0'0,"3"0"-7701"0"0,6-3 0 0 0,26-3 14 0 0,-31 5-61 0 0,-2 0 5 0 0,0 0 1 0 0,0 1 0 0 0,0-1 0 0 0,1 0-1 0 0,-1 1 1 0 0,0 0 0 0 0,0-1-1 0 0,0 1 1 0 0,1 0 0 0 0,-1 0-1 0 0,0 0 1 0 0,0 1 0 0 0,0-1-1 0 0,0 1 1 0 0,1-1 0 0 0,-1 1-1 0 0,0-1 1 0 0,0 1 0 0 0,0 0-1 0 0,2 1 1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53.6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93 1492 0 0,'4'-38'7435'0'0,"-1"-17"-1183"0"0,-17 100-4864 0 0,7-11-1129 0 0,0 1-1 0 0,3 0 1 0 0,-1 51 0 0 0,10 109-5 0 0,0-79-282 0 0,-10 173 87 0 0,18-322 855 0 0,2 1 0 0 0,20-31 0 0 0,-22 44-764 0 0,1 1 0 0 0,1 1 0 0 0,0 1 0 0 0,1 0 0 0 0,1 0 0 0 0,0 2 0 0 0,1 0 0 0 0,0 1 0 0 0,2 1 0 0 0,38-18 0 0 0,-47 25-214 0 0,1 1 0 0 0,0 0 1 0 0,0 1-1 0 0,0 0 0 0 0,0 1 0 0 0,0 0 1 0 0,1 1-1 0 0,-1 1 0 0 0,17 1 1 0 0,-19 0-15 0 0,0 1 1 0 0,0 0 0 0 0,0 1 0 0 0,-1 0-1 0 0,1 0 1 0 0,-1 1 0 0 0,0 0-1 0 0,0 1 1 0 0,0 0 0 0 0,-1 0 0 0 0,0 1-1 0 0,14 11 1 0 0,-15-10 18 0 0,0 0 0 0 0,0 1 0 0 0,0 0 0 0 0,-1 0 0 0 0,0 0 0 0 0,0 1 0 0 0,-1 0 0 0 0,-1 0 0 0 0,1 0 0 0 0,-1 0 0 0 0,-1 1 0 0 0,0 0 0 0 0,0-1 0 0 0,-1 1 0 0 0,2 18 1 0 0,-4-21 81 0 0,0 0 1 0 0,0 0 0 0 0,-1 1 0 0 0,1-1-1 0 0,-2 0 1 0 0,1 0 0 0 0,-1 0 0 0 0,-1 0-1 0 0,1 0 1 0 0,-1 0 0 0 0,0-1 0 0 0,0 1-1 0 0,-1-1 1 0 0,0 0 0 0 0,0 0 0 0 0,-1 0-1 0 0,1 0 1 0 0,-1-1 0 0 0,0 0 0 0 0,-1 0-1 0 0,1 0 1 0 0,-11 6 0 0 0,4-4 75 0 0,-1-1 0 0 0,1 1 1 0 0,-2-2-1 0 0,1 0 0 0 0,-1-1 0 0 0,1 0 1 0 0,-1-1-1 0 0,0 0 0 0 0,0-1 0 0 0,0-1 1 0 0,-1 0-1 0 0,-17-2 0 0 0,14 0-367 0 0,0-1 1 0 0,0 0-1 0 0,1-1 1 0 0,-1-2-1 0 0,1 1 0 0 0,0-2 1 0 0,0 0-1 0 0,0-1 0 0 0,-21-13 1 0 0,32 16-470 0 0,0 0 1 0 0,0-1-1 0 0,0 1 1 0 0,-8-11 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48.2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632 35 1796 0 0,'11'-35'11152'0'0,"-21"64"-8289"0"0,-36 98-1512 0 0,-315 613 1540 0 0,199-420-1633 0 0,117-223-1325 0 0,27-57-2765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53.9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66 2424 0 0,'75'-21'8091'0'0,"-45"10"-4412"0"0,47-22 0 0 0,-75 32-3312 0 0,-1 1-357 0 0,0 1 0 0 0,0-1 0 0 0,0 0 0 0 0,0 1 0 0 0,0-1 0 0 0,0 1 0 0 0,0-1 0 0 0,0 1 0 0 0,0-1 0 0 0,0 1 0 0 0,0 0 0 0 0,0-1 0 0 0,-1 1 0 0 0,1 0 0 0 0,0 0 0 0 0,0 0 0 0 0,-1 0 0 0 0,1-1 0 0 0,-1 1 0 0 0,1 0 0 0 0,-1 0 0 0 0,1 0 0 0 0,-1 0 0 0 0,1 0 0 0 0,-1 0-1 0 0,0 1 1 0 0,0-1 0 0 0,0 0 0 0 0,1 0 0 0 0,-1 0 0 0 0,0 0 0 0 0,0 0 0 0 0,-1 2 0 0 0,-1 53-449 0 0,0-26-94 0 0,3-14 167 0 0,1 1 0 0 0,0-1 1 0 0,1 0-1 0 0,1 0 0 0 0,6 18 0 0 0,-6-25-120 0 0,0 0-1 0 0,0-1 0 0 0,1 1 1 0 0,6 8-1 0 0,-7-12-387 0 0,0 0 0 0 0,0 0 0 0 0,1 0 0 0 0,0 0 0 0 0,0-1 0 0 0,9 6 0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54.3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127 97 312 0 0,'-14'-21'3124'0'0,"6"5"-915"0"0,-3 4-505 0 0,3 0-408 0 0,-4 1-248 0 0,1 4-224 0 0,1 0-176 0 0,0 2 288 0 0,-7 0-692 0 0,3 10-540 0 0,3 5-1628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55.0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361 156 1524 0 0,'4'3'642'0'0,"0"-1"0"0"0,1 1 1 0 0,-1-1-1 0 0,1 0 0 0 0,-1 0 0 0 0,1 0 0 0 0,0-1 0 0 0,0 0 1 0 0,0 0-1 0 0,0 0 0 0 0,0 0 0 0 0,0-1 0 0 0,6 0 0 0 0,-8 0-387 0 0,24-21 1075 0 0,-25 19-1179 0 0,0 0-1 0 0,0 0 1 0 0,0 0-1 0 0,0 0 1 0 0,0 0-1 0 0,-1-1 1 0 0,1 1 0 0 0,-1 0-1 0 0,1-1 1 0 0,-1 1-1 0 0,0-1 1 0 0,0 0-1 0 0,0 1 1 0 0,-1-1 0 0 0,1 0-1 0 0,-1 1 1 0 0,1-1-1 0 0,-1 0 1 0 0,0 0-1 0 0,0 0 1 0 0,0 1-1 0 0,0-1 1 0 0,-1 0 0 0 0,1 0-1 0 0,-1 0 1 0 0,-1-4-1 0 0,0 4-103 0 0,1 0 0 0 0,-1 0 0 0 0,0 0 0 0 0,0 0 0 0 0,0 0 0 0 0,0 0 0 0 0,-1 1 0 0 0,1-1 0 0 0,-1 1 0 0 0,1 0 0 0 0,-1 0 0 0 0,0 0 0 0 0,0 0 0 0 0,0 0 0 0 0,0 0 0 0 0,0 1 0 0 0,0 0 0 0 0,-1-1 0 0 0,1 1 0 0 0,0 1 0 0 0,-1-1 0 0 0,-4 0 0 0 0,-14-2 25 0 0,0 2 1 0 0,0 1 0 0 0,0 1-1 0 0,0 1 1 0 0,1 0-1 0 0,-1 2 1 0 0,0 0-1 0 0,-27 11 1 0 0,36-11-93 0 0,1 0 0 0 0,0 2 0 0 0,0-1 0 0 0,0 1 0 0 0,0 1 0 0 0,1 0 0 0 0,0 1 0 0 0,1 0 0 0 0,0 0 0 0 0,0 1 0 0 0,1 1 0 0 0,0 0 0 0 0,0 0 0 0 0,-13 22 0 0 0,19-27-29 0 0,0 0-1 0 0,1 0 1 0 0,0 0-1 0 0,0 0 1 0 0,0 1-1 0 0,1-1 1 0 0,0 1-1 0 0,0-1 1 0 0,0 1 0 0 0,0-1-1 0 0,1 1 1 0 0,0 0-1 0 0,0-1 1 0 0,1 1-1 0 0,0-1 1 0 0,0 1-1 0 0,0-1 1 0 0,0 1-1 0 0,1-1 1 0 0,0 1-1 0 0,0-1 1 0 0,0 0-1 0 0,1 0 1 0 0,0 0-1 0 0,0-1 1 0 0,0 1-1 0 0,0 0 1 0 0,1-1-1 0 0,0 0 1 0 0,7 7 0 0 0,-5-7 31 0 0,0 1 0 0 0,1-1 1 0 0,-1 0-1 0 0,1 0 1 0 0,0 0-1 0 0,0-1 1 0 0,0 0-1 0 0,0-1 1 0 0,1 0-1 0 0,-1 0 1 0 0,1 0-1 0 0,-1-1 1 0 0,1 0-1 0 0,0 0 1 0 0,-1-1-1 0 0,1 0 1 0 0,0-1-1 0 0,-1 0 1 0 0,1 0-1 0 0,0 0 1 0 0,14-5-1 0 0,-10 1 126 0 0,0-1 0 0 0,0 0-1 0 0,0-1 1 0 0,-1 0-1 0 0,0-1 1 0 0,12-10 0 0 0,54-59 1108 0 0,-10 9 89 0 0,-67 68-1313 0 0,0-1 0 0 0,1 1 0 0 0,-1-1-1 0 0,0 1 1 0 0,1-1 0 0 0,-1 1-1 0 0,0-1 1 0 0,1 1 0 0 0,-1-1 0 0 0,1 1-1 0 0,-1 0 1 0 0,1-1 0 0 0,-1 1-1 0 0,1 0 1 0 0,-1 0 0 0 0,1-1 0 0 0,-1 1-1 0 0,1 0 1 0 0,-1 0 0 0 0,1 0-1 0 0,0-1 1 0 0,-1 1 0 0 0,1 0 0 0 0,-1 0-1 0 0,1 0 1 0 0,-1 0 0 0 0,1 0-1 0 0,0 0 1 0 0,-1 0 0 0 0,1 0 0 0 0,-1 1-1 0 0,1-1 1 0 0,-1 0 0 0 0,1 0-1 0 0,0 0 1 0 0,-1 1 0 0 0,1-1-1 0 0,-1 0 1 0 0,1 1 0 0 0,-1-1 0 0 0,0 0-1 0 0,1 1 1 0 0,0 0 0 0 0,7 27-1099 0 0,-8-25 1059 0 0,3 12-337 0 0,0 0-1 0 0,1 0 1 0 0,1 0-1 0 0,0-1 1 0 0,12 23 0 0 0,-13-30 349 0 0,0-1 1 0 0,0 1 0 0 0,0-1 0 0 0,1 0-1 0 0,0 0 1 0 0,0 0 0 0 0,0 0 0 0 0,1-1 0 0 0,0 0-1 0 0,0-1 1 0 0,0 1 0 0 0,12 6 0 0 0,-13-11 80 0 0,0 1 0 0 0,0-1-1 0 0,1 1 1 0 0,-1-2 0 0 0,0 1 0 0 0,0 0 0 0 0,0-1 0 0 0,0 0 0 0 0,0 0 0 0 0,0-1 0 0 0,0 1 0 0 0,-1-1 0 0 0,1 0 0 0 0,8-5 0 0 0,10-8 442 0 0,-1 0 0 0 0,-1-2 0 0 0,-1 0 0 0 0,0-1 0 0 0,28-34 0 0 0,-19 16 318 0 0,-2-1 1 0 0,33-59 0 0 0,-43 62-564 0 0,13-21-664 0 0,-28 53 307 0 0,-1 3-36 0 0,1-1 132 0 0,0 0 0 0 0,0 1 0 0 0,-1-1-1 0 0,1 1 1 0 0,0-1 0 0 0,-1 1 0 0 0,1 0 0 0 0,-1 0-1 0 0,1 0 1 0 0,1 1 0 0 0,63 99-2250 0 0,75 150-1 0 0,-136-240 2254 0 0,1 0 0 0 0,-2 0 0 0 0,0 1 0 0 0,0 0 0 0 0,-1 0 0 0 0,0 0 0 0 0,-1 0 0 0 0,-1 1 0 0 0,0 14 0 0 0,-1-23 28 0 0,0 1 0 0 0,-1 0 0 0 0,1-1 0 0 0,-1 1 1 0 0,0-1-1 0 0,-1 0 0 0 0,1 1 0 0 0,-1-1 0 0 0,0 0 0 0 0,0 0 1 0 0,0 0-1 0 0,-1 0 0 0 0,1 0 0 0 0,-1 0 0 0 0,0-1 1 0 0,0 1-1 0 0,0-1 0 0 0,-1 0 0 0 0,1 0 0 0 0,-1 0 0 0 0,1 0 1 0 0,-1-1-1 0 0,0 1 0 0 0,0-1 0 0 0,0 0 0 0 0,-1 0 1 0 0,-4 1-1 0 0,-60 17-2140 0 0,17-12-5410 0 0,27-5 3945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55.5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14 131 416 0 0,'32'-49'9718'0'0,"7"-27"-2028"0"0,-38 74-7415 0 0,-1 1-264 0 0,0 1-1 0 0,0 0 1 0 0,0 0 0 0 0,0 0 0 0 0,0 0-1 0 0,0 0 1 0 0,0 0 0 0 0,0-1 0 0 0,0 1-1 0 0,0 0 1 0 0,0 0 0 0 0,0 0-1 0 0,0 0 1 0 0,0 0 0 0 0,0 0 0 0 0,0-1-1 0 0,-1 1 1 0 0,1 0 0 0 0,0 0 0 0 0,0 0-1 0 0,0 0 1 0 0,0 0 0 0 0,0 0-1 0 0,0 0 1 0 0,0 0 0 0 0,0 0 0 0 0,-1 0-1 0 0,1-1 1 0 0,0 1 0 0 0,0 0 0 0 0,0 0-1 0 0,0 0 1 0 0,0 0 0 0 0,0 0-1 0 0,-1 0 1 0 0,1 0 0 0 0,0 0 0 0 0,0 0-1 0 0,0 0 1 0 0,0 0 0 0 0,0 0-1 0 0,0 0 1 0 0,-1 0 0 0 0,1 0 0 0 0,0 0-1 0 0,0 0 1 0 0,0 0 0 0 0,0 0 0 0 0,0 0-1 0 0,0 1 1 0 0,-1-1 0 0 0,1 0-1 0 0,0 0 1 0 0,0 0 0 0 0,0 0 0 0 0,0 0-1 0 0,0 0 1 0 0,0 0 0 0 0,0 0 0 0 0,0 0-1 0 0,0 0 1 0 0,-1 1 0 0 0,1-1-1 0 0,0 0 1 0 0,0 0 0 0 0,0 0 0 0 0,0 0-1 0 0,0 0 1 0 0,0 1 0 0 0,-13 14 238 0 0,-13 21-173 0 0,19-22-190 0 0,1 0 0 0 0,1 0 0 0 0,-1 0 0 0 0,2 1 0 0 0,0 0 0 0 0,1 0 0 0 0,1 0 0 0 0,0 0 0 0 0,0 22 0 0 0,2-29-122 0 0,0 0 1 0 0,1 0 0 0 0,0 0-1 0 0,1-1 1 0 0,-1 1 0 0 0,2 0-1 0 0,-1 0 1 0 0,1-1 0 0 0,0 0-1 0 0,0 1 1 0 0,1-1 0 0 0,0 0-1 0 0,0-1 1 0 0,1 1 0 0 0,0-1-1 0 0,0 0 1 0 0,1 0 0 0 0,-1 0-1 0 0,10 7 1 0 0,-11-11-185 0 0,-1 0 0 0 0,0 0 1 0 0,0 0-1 0 0,1-1 0 0 0,-1 1 0 0 0,1-1 1 0 0,-1 0-1 0 0,1 0 0 0 0,0 0 0 0 0,-1-1 0 0 0,1 1 1 0 0,0-1-1 0 0,0 0 0 0 0,-1 0 0 0 0,1 0 1 0 0,6-1-1 0 0,9-3-3368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55.8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215 197 536 0 0,'-3'-13'1170'0'0,"0"1"0"0"0,-1 0 0 0 0,-1 0 0 0 0,0 0 0 0 0,-1 0 0 0 0,0 1 0 0 0,0 0 0 0 0,-16-19 0 0 0,16 23-934 0 0,-1 0-1 0 0,0 1 1 0 0,0 0 0 0 0,0 0-1 0 0,-1 0 1 0 0,0 1 0 0 0,0 0 0 0 0,-1 0-1 0 0,1 1 1 0 0,-1 0 0 0 0,0 1-1 0 0,-12-3 1 0 0,18 5-373 0 0,0 1-1 0 0,0 0 1 0 0,0 0-1 0 0,0 0 1 0 0,0 0-1 0 0,0 0 1 0 0,0 1 0 0 0,0-1-1 0 0,0 1 1 0 0,0 0-1 0 0,-4 1 1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56.2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1 288 0 0,'26'16'8391'0'0,"-22"-15"-8059"0"0,0 0-1 0 0,0 1 1 0 0,0 0 0 0 0,0-1 0 0 0,0 1 0 0 0,-1 1 0 0 0,1-1-1 0 0,-1 0 1 0 0,1 1 0 0 0,-1 0 0 0 0,0 0 0 0 0,0 0 0 0 0,0 0-1 0 0,5 7 1 0 0,-5-4-362 0 0,0 1-1 0 0,0-1 0 0 0,0 1 1 0 0,-1 0-1 0 0,0 0 0 0 0,0 0 1 0 0,-1 0-1 0 0,1 10 1 0 0,0 19-618 0 0,-1 1 0 0 0,-6 51 0 0 0,3-64 531 0 0,-4 34 2551 0 0,18-65-921 0 0,16-27-250 0 0,2 2 0 0 0,1 0-1 0 0,47-36 1 0 0,-55 50-1081 0 0,0 2 0 0 0,1 0-1 0 0,1 2 1 0 0,0 1 0 0 0,1 0 0 0 0,37-11 0 0 0,-56 22-176 0 0,0 0 0 0 0,1 0 1 0 0,-1 1-1 0 0,0 0 0 0 0,1 1 0 0 0,13-1 1 0 0,-19 2-10 0 0,1-1 1 0 0,0 0-1 0 0,-1 1 0 0 0,1 0 1 0 0,-1-1-1 0 0,1 1 1 0 0,-1 0-1 0 0,1 0 1 0 0,-1 1-1 0 0,0-1 0 0 0,0 0 1 0 0,1 1-1 0 0,-1-1 1 0 0,0 1-1 0 0,0 0 0 0 0,0 0 1 0 0,-1 0-1 0 0,1 0 1 0 0,0 0-1 0 0,-1 0 1 0 0,3 4-1 0 0,6 17-255 0 0,-1 1 0 0 0,-1 0 0 0 0,-1 0 1 0 0,6 41-1 0 0,14 46-2379 0 0,-24-99 1958 0 0,2 0 0 0 0,0-1 0 0 0,0 0 0 0 0,1 0 0 0 0,0-1 0 0 0,1 1 0 0 0,8 9 0 0 0,18 8-4760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56.7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493 260 612 0 0,'12'-17'3245'0'0,"7"-12"365"0"0,0-1 0 0 0,17-39 0 0 0,-35 67-3531 0 0,0 0-1 0 0,0 0 1 0 0,0 0-1 0 0,-1-1 1 0 0,1 1 0 0 0,-1 0-1 0 0,1-1 1 0 0,-1 1-1 0 0,0 0 1 0 0,0-1-1 0 0,0 1 1 0 0,0-1-1 0 0,-1 1 1 0 0,1 0-1 0 0,-1-1 1 0 0,1 1-1 0 0,-1 0 1 0 0,0 0 0 0 0,-2-4-1 0 0,1 2-6 0 0,0 1-1 0 0,-1 0 1 0 0,1 0-1 0 0,-1 0 1 0 0,0 0 0 0 0,0 0-1 0 0,0 1 1 0 0,-1-1 0 0 0,1 1-1 0 0,-7-3 1 0 0,-1 0 25 0 0,-1 0 0 0 0,0 0 0 0 0,0 2 0 0 0,0-1 0 0 0,0 2 0 0 0,-17-3 0 0 0,4 4-6 0 0,0 0-1 0 0,-1 1 1 0 0,1 1 0 0 0,-47 9-1 0 0,61-8-118 0 0,1 1 0 0 0,0 0-1 0 0,0 0 1 0 0,0 1 0 0 0,0 0-1 0 0,0 0 1 0 0,1 1 0 0 0,0 1-1 0 0,0-1 1 0 0,0 2-1 0 0,1-1 1 0 0,0 1 0 0 0,0 0-1 0 0,-8 11 1 0 0,13-14-48 0 0,0-1-1 0 0,1 1 1 0 0,0 0 0 0 0,-1 0-1 0 0,2 0 1 0 0,-1 0 0 0 0,0 1-1 0 0,1-1 1 0 0,0 0 0 0 0,0 1-1 0 0,0-1 1 0 0,1 1 0 0 0,-1-1-1 0 0,1 1 1 0 0,0-1 0 0 0,0 1-1 0 0,1 0 1 0 0,-1-1 0 0 0,1 0-1 0 0,0 1 1 0 0,0-1 0 0 0,1 1-1 0 0,-1-1 1 0 0,1 0 0 0 0,0 0-1 0 0,0 0 1 0 0,0 0 0 0 0,1 0-1 0 0,0 0 1 0 0,-1-1 0 0 0,1 1-1 0 0,6 5 1 0 0,-4-5 91 0 0,0 1 0 0 0,0-1 1 0 0,0 0-1 0 0,1-1 0 0 0,-1 1 0 0 0,1-1 1 0 0,0 0-1 0 0,0 0 0 0 0,0-1 0 0 0,0 0 1 0 0,0 0-1 0 0,1 0 0 0 0,-1-1 0 0 0,0 0 1 0 0,1 0-1 0 0,-1-1 0 0 0,1 1 0 0 0,-1-1 1 0 0,1-1-1 0 0,-1 1 0 0 0,1-1 1 0 0,9-3-1 0 0,-6 0 229 0 0,0-1-1 0 0,0 0 1 0 0,0-1 0 0 0,-1 0 0 0 0,0 0-1 0 0,0-1 1 0 0,0 0 0 0 0,13-16 0 0 0,56-72 1704 0 0,-71 85-1656 0 0,-6 9-204 0 0,-2 4-76 0 0,-18 81 71 0 0,0-5-122 0 0,-15 134-1 0 0,30-93-140 0 0,14 135 0 0 0,-2-134-33 0 0,-9 127 1 0 0,0-234 224 0 0,0 0 0 0 0,-1 0 1 0 0,-1 0-1 0 0,0 0 0 0 0,-1 0 0 0 0,0 0 1 0 0,-10 18-1 0 0,12-28-13 0 0,0 0 1 0 0,-1 0-1 0 0,1 0 0 0 0,-1-1 1 0 0,0 1-1 0 0,0-1 1 0 0,0 1-1 0 0,-1-1 0 0 0,1 0 1 0 0,-1 0-1 0 0,0-1 0 0 0,0 1 1 0 0,0-1-1 0 0,0 0 1 0 0,0 0-1 0 0,0 0 0 0 0,-1 0 1 0 0,1-1-1 0 0,0 0 0 0 0,-1 0 1 0 0,1 0-1 0 0,-1 0 1 0 0,0-1-1 0 0,1 0 0 0 0,-1 0 1 0 0,-6 0-1 0 0,-3-2 48 0 0,1-1 0 0 0,-1 0 0 0 0,1 0 0 0 0,-1-1 0 0 0,1-1 1 0 0,1 0-1 0 0,-1-1 0 0 0,1-1 0 0 0,0 0 0 0 0,0 0 0 0 0,1-1 0 0 0,0-1 0 0 0,0 1 0 0 0,-17-20 0 0 0,22 21 23 0 0,0 1 0 0 0,1-1 0 0 0,-1 0 0 0 0,1 0 0 0 0,1-1 0 0 0,-1 1 0 0 0,2-1 0 0 0,-1 0 0 0 0,1 0 0 0 0,0-1 0 0 0,0 1 0 0 0,1-1 0 0 0,0 1 0 0 0,1-1 0 0 0,0 1 0 0 0,0-1 0 0 0,1 0 0 0 0,0 0 0 0 0,0 1 0 0 0,1-1 0 0 0,1 0 0 0 0,-1 0 0 0 0,1 1 0 0 0,4-11 0 0 0,3 0-68 0 0,1 0 1 0 0,1 1-1 0 0,0 0 0 0 0,1 1 1 0 0,1 1-1 0 0,1 0 1 0 0,0 0-1 0 0,21-17 1 0 0,140-99-1089 0 0,-173 131 1066 0 0,335-198-4505 0 0,-104 82-1415 0 0,-164 82 3057 0 0,13-7-2156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57.1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666 166 584 0 0,'-179'-156'12859'0'0,"167"146"-10696"0"0,12 16-1262 0 0,22 27-917 0 0,-10-14 230 0 0,40 80-1073 0 0,-5 2 1 0 0,-4 2 0 0 0,43 157-1 0 0,-71-208 364 0 0,-2 0 0 0 0,-3 1 0 0 0,-2 1-1 0 0,2 80 1 0 0,-11-96 349 0 0,-1 1-1 0 0,-1-1 1 0 0,-3 0 0 0 0,0 0-1 0 0,-3-1 1 0 0,-1 0 0 0 0,-17 41-1 0 0,8-38 343 0 0,-1 0 1 0 0,-1-1-1 0 0,-3-1 0 0 0,-1-1 1 0 0,-1-1-1 0 0,-3-1 0 0 0,0-2 0 0 0,-2-1 1 0 0,-2-1-1 0 0,0-2 0 0 0,-2-1 0 0 0,-69 41 1 0 0,66-47-1238 0 0,-2-3 0 0 0,0 0 1 0 0,-1-3-1 0 0,-60 16 1 0 0,62-23-3529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48.3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106 67 3536 0 0,'16'-40'8240'0'0,"-9"14"-5525"0"0,-3 44-2083 0 0,-4-3-477 0 0,0 0 0 0 0,0-1 1 0 0,-2 1-1 0 0,-4 21 0 0 0,0 4-22 0 0,-18 159 272 0 0,-21 203-59 0 0,8-132 423 0 0,34-255-324 0 0,-2-19-78 0 0,4 0-327 0 0,0 1-1 0 0,0 0 0 0 0,1-1 0 0 0,-1 1 0 0 0,1-1 0 0 0,0 1 1 0 0,0-7-1 0 0,4-10 156 0 0,1 0 1 0 0,1 1 0 0 0,0 0 0 0 0,2 0-1 0 0,0 0 1 0 0,1 1 0 0 0,1 0-1 0 0,14-19 1 0 0,-16 25-230 0 0,1 0 1 0 0,0 1-1 0 0,1 0 0 0 0,0 1 0 0 0,1 0 1 0 0,0 1-1 0 0,0 0 0 0 0,1 1 0 0 0,0 0 1 0 0,1 1-1 0 0,0 0 0 0 0,18-7 0 0 0,-23 12-40 0 0,1 0 0 0 0,0 1 0 0 0,-1-1 0 0 0,1 2 0 0 0,0-1 0 0 0,0 1 0 0 0,0 1 0 0 0,0-1 0 0 0,-1 2 0 0 0,1-1 0 0 0,0 1 0 0 0,-1 0 0 0 0,1 1 0 0 0,-1 0 0 0 0,0 0 0 0 0,0 1 0 0 0,0 0 0 0 0,0 1 0 0 0,0-1 0 0 0,-1 1 0 0 0,8 8 0 0 0,-9-8 58 0 0,0 0 1 0 0,-1 0 0 0 0,0 1 0 0 0,0-1-1 0 0,-1 1 1 0 0,1 0 0 0 0,-1 1 0 0 0,0-1-1 0 0,-1 1 1 0 0,0 0 0 0 0,0 0 0 0 0,0 0-1 0 0,-1 0 1 0 0,0 0 0 0 0,0 1 0 0 0,-1-1-1 0 0,0 1 1 0 0,0-1 0 0 0,-1 1 0 0 0,0-1-1 0 0,0 1 1 0 0,-1-1 0 0 0,0 1-1 0 0,0-1 1 0 0,-3 10 0 0 0,-2-2 114 0 0,0 0 0 0 0,-1-1 1 0 0,0 0-1 0 0,-1 0 0 0 0,-1-1 0 0 0,0 0 0 0 0,-1 0 1 0 0,0-1-1 0 0,-1-1 0 0 0,0 1 0 0 0,-1-2 1 0 0,-1 0-1 0 0,-12 9 0 0 0,6-7 29 0 0,0 0 0 0 0,0-2-1 0 0,-1 0 1 0 0,0-1 0 0 0,-1-1 0 0 0,0-1 0 0 0,0-1 0 0 0,-42 6 0 0 0,56-11-304 0 0,1 0 0 0 0,-1-1 0 0 0,0 0 0 0 0,0 0 0 0 0,1-1 1 0 0,-1 0-1 0 0,-13-3 0 0 0,17 2-230 0 0,0 1 0 0 0,0 0 0 0 0,0-1 0 0 0,0 1 0 0 0,0-1 0 0 0,0 0 0 0 0,-4-3 0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48.7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44 888 0 0,'31'-14'6910'0'0,"3"1"-3660"0"0,7-3-1085 0 0,-38 15-1952 0 0,3 2 40 0 0,8 2-59 0 0,-12-1-173 0 0,-1 0 1 0 0,0 1-1 0 0,0 0 0 0 0,0-1 1 0 0,0 1-1 0 0,-1 0 1 0 0,1-1-1 0 0,-1 1 1 0 0,1 0-1 0 0,-1 0 1 0 0,0-1-1 0 0,0 5 0 0 0,-6 42-56 0 0,2-7-383 0 0,4-27 95 0 0,1-1 0 0 0,1 1-1 0 0,0-1 1 0 0,6 21 0 0 0,-6-28-205 0 0,0-1 0 0 0,1 1 0 0 0,0 0 0 0 0,0-1 0 0 0,0 0 0 0 0,1 0 0 0 0,-1 0 0 0 0,1 0 0 0 0,1 0 0 0 0,-1-1 0 0 0,7 6 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2:48.8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45 121 1736 0 0,'7'-26'6693'0'0,"-5"21"-6124"0"0,0 1-1 0 0,0 0 1 0 0,0 0 0 0 0,1 1 0 0 0,-1-1-1 0 0,1 0 1 0 0,0 1 0 0 0,0 0 0 0 0,0 0 0 0 0,1-1-1 0 0,7-4 419 0 0,3 4 507 0 0,-13 6-1394 0 0,0 0 0 0 0,0-1-1 0 0,0 1 1 0 0,0 0 0 0 0,-1 0 0 0 0,1 0-1 0 0,-1-1 1 0 0,0 1 0 0 0,1 0 0 0 0,-1 0-1 0 0,0 0 1 0 0,0 0 0 0 0,0 0 0 0 0,0 0-1 0 0,-1 0 1 0 0,1 0 0 0 0,0 0 0 0 0,-1-1-1 0 0,1 1 1 0 0,-3 4 0 0 0,-17 47 626 0 0,14-38-520 0 0,-14 34 152 0 0,3 0 0 0 0,-20 94 0 0 0,34-125-385 0 0,1 0 0 0 0,0 1 0 0 0,1 0 0 0 0,1-1 0 0 0,1 1 0 0 0,1 0 0 0 0,0-1 0 0 0,1 1 0 0 0,1-1 0 0 0,1 0 0 0 0,11 26 0 0 0,-14-39-67 0 0,0 0-1 0 0,1 0 1 0 0,-1 0 0 0 0,1-1 0 0 0,1 1 0 0 0,-1-1 0 0 0,0 0 0 0 0,1 0 0 0 0,0 0 0 0 0,0 0 0 0 0,0-1 0 0 0,1 1 0 0 0,-1-1 0 0 0,1 0 0 0 0,7 3 0 0 0,-9-5 18 0 0,1 1 0 0 0,0-2 0 0 0,-1 1 0 0 0,1 0 0 0 0,0-1 1 0 0,0 1-1 0 0,0-1 0 0 0,-1 0 0 0 0,1-1 0 0 0,0 1 0 0 0,0-1 0 0 0,0 1 0 0 0,-1-1 1 0 0,1 0-1 0 0,0 0 0 0 0,-1-1 0 0 0,1 1 0 0 0,-1-1 0 0 0,1 0 0 0 0,-1 0 1 0 0,0 0-1 0 0,0 0 0 0 0,4-4 0 0 0,20-18 668 0 0,-1-2-1 0 0,-1 0 1 0 0,23-33 0 0 0,-16 20 1020 0 0,-32 38-1596 0 0,1 0 0 0 0,0 1 0 0 0,-1-1 0 0 0,1 0 0 0 0,0 1 0 0 0,0-1 0 0 0,-1 1 0 0 0,1-1 0 0 0,0 1 0 0 0,0-1 0 0 0,0 1 0 0 0,0-1 0 0 0,0 1 0 0 0,0 0 0 0 0,0 0 0 0 0,0-1 0 0 0,0 1 0 0 0,0 0 0 0 0,0 0 0 0 0,0 0 0 0 0,0 0 0 0 0,0 0 0 0 0,-1 0 0 0 0,1 0 0 0 0,0 1 0 0 0,0-1-1 0 0,0 0 1 0 0,0 1 0 0 0,0-1 0 0 0,0 0 0 0 0,0 1 0 0 0,0-1 0 0 0,0 1 0 0 0,-1-1 0 0 0,1 1 0 0 0,0-1 0 0 0,1 2 0 0 0,29 32 23 0 0,-21-22 24 0 0,11 11-84 0 0,2-2-1 0 0,44 35 0 0 0,-58-49-1 0 0,1-1 0 0 0,0 1 0 0 0,0-2 0 0 0,1 1 0 0 0,0-2 0 0 0,0 1 0 0 0,0-1 0 0 0,0-1 0 0 0,1 0 0 0 0,18 2 0 0 0,-23-5 3 0 0,0 0 0 0 0,0-1-1 0 0,0 0 1 0 0,0-1 0 0 0,0 0 0 0 0,0 0 0 0 0,0 0 0 0 0,0 0 0 0 0,-1-1 0 0 0,0-1 0 0 0,1 1 0 0 0,-1-1 0 0 0,0 0 0 0 0,-1 0 0 0 0,1 0 0 0 0,-1-1-1 0 0,0 0 1 0 0,0 0 0 0 0,0-1 0 0 0,-1 1 0 0 0,0-1 0 0 0,6-9 0 0 0,2-7-26 0 0,0 0 0 0 0,-1-1 0 0 0,-1 0 0 0 0,14-48 0 0 0,-13 29 32 0 0,-2-1 1 0 0,-1 0-1 0 0,-3-1 1 0 0,0-83-1 0 0,-5 118 44 0 0,-1 0-1 0 0,0 0 1 0 0,0 0-1 0 0,-1 0 1 0 0,0 0-1 0 0,-1 1 1 0 0,0-1-1 0 0,0 1 1 0 0,-1 0-1 0 0,0-1 1 0 0,-1 2-1 0 0,-5-9 0 0 0,6 11-252 0 0,1 1-1 0 0,-1 0 0 0 0,0 0 0 0 0,0 0 0 0 0,-1 0 0 0 0,1 1 1 0 0,-1 0-1 0 0,0 0 0 0 0,1 0 0 0 0,-1 1 0 0 0,-1-1 0 0 0,1 1 0 0 0,0 0 1 0 0,0 1-1 0 0,-1-1 0 0 0,1 1 0 0 0,-1 0 0 0 0,1 0 0 0 0,-1 1 0 0 0,-9 0 1 0 0,-34 6-7433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49.1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64 1720 0 0,'-10'-16'2292'0'0,"2"4"-619"0"0,1 3-405 0 0,1 0-360 0 0,-2 2 528 0 0,-4-2-824 0 0,-3 8-1168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49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361 151 1188 0 0,'18'-3'5050'0'0,"-10"-3"-4214"0"0,0 0 0 0 0,0 0 0 0 0,0 0 0 0 0,-1-1 0 0 0,10-12 446 0 0,-10 9 779 0 0,-7 10-1973 0 0,1-1 0 0 0,-1 1 0 0 0,1-1 0 0 0,-1 1 0 0 0,1-1 0 0 0,-1 0 0 0 0,1 1 0 0 0,-1-1 0 0 0,0 1 0 0 0,1-1 0 0 0,-1 0 0 0 0,0 1 0 0 0,0-1 0 0 0,1 0 0 0 0,-1 1 0 0 0,0-1 0 0 0,0 0 0 0 0,0 0 0 0 0,0 1 0 0 0,0-1 0 0 0,0 0 0 0 0,0 1 0 0 0,0-1 0 0 0,0 0 0 0 0,0 0 0 0 0,0 1 0 0 0,-1-1 0 0 0,1 0 0 0 0,0 1 0 0 0,0-1 0 0 0,-1 0 0 0 0,1 1 0 0 0,-1-2 0 0 0,-1 1 16 0 0,1-1-1 0 0,-1 1 1 0 0,0-1-1 0 0,0 1 1 0 0,0 0-1 0 0,0-1 1 0 0,0 1-1 0 0,-1 0 1 0 0,1 0-1 0 0,-3-1 1 0 0,-5 0-28 0 0,0-1-1 0 0,0 1 1 0 0,0 0 0 0 0,-13 1-1 0 0,3 2-35 0 0,0 1-1 0 0,0 2 0 0 0,1 0 1 0 0,0 1-1 0 0,-1 0 0 0 0,2 2 0 0 0,-1 1 1 0 0,1 0-1 0 0,0 1 0 0 0,1 1 1 0 0,0 0-1 0 0,0 1 0 0 0,1 1 0 0 0,-18 19 1 0 0,27-24-131 0 0,0 0 0 0 0,1 0 0 0 0,1 1-1 0 0,-1 0 1 0 0,1 0 0 0 0,1 0 0 0 0,-1 1 0 0 0,2 0 0 0 0,-1 0 0 0 0,1 0 0 0 0,0 0 0 0 0,1 0 0 0 0,-2 13 0 0 0,4-18 17 0 0,-1 1 1 0 0,1-1-1 0 0,0 0 0 0 0,0 1 1 0 0,1-1-1 0 0,-1 0 1 0 0,1 1-1 0 0,0-1 0 0 0,0 0 1 0 0,1 0-1 0 0,-1 0 1 0 0,1 0-1 0 0,0 0 0 0 0,0 0 1 0 0,0 0-1 0 0,0-1 1 0 0,1 1-1 0 0,0-1 0 0 0,-1 0 1 0 0,1 1-1 0 0,0-1 1 0 0,1-1-1 0 0,-1 1 0 0 0,0 0 1 0 0,1-1-1 0 0,0 0 0 0 0,-1 1 1 0 0,1-1-1 0 0,0-1 1 0 0,0 1-1 0 0,8 2 0 0 0,-4-2 18 0 0,0-1-1 0 0,0 1 0 0 0,0-1 1 0 0,0 0-1 0 0,0-1 0 0 0,0 0 1 0 0,0 0-1 0 0,0-1 0 0 0,0 0 1 0 0,0 0-1 0 0,0-1 0 0 0,-1 0 1 0 0,1-1-1 0 0,0 1 0 0 0,-1-2 1 0 0,0 1-1 0 0,1-1 0 0 0,9-6 1 0 0,9-9 424 0 0,-2 0 0 0 0,0-1 0 0 0,31-34 0 0 0,-26 25 431 0 0,-19 16-490 0 0,7-5 4 0 0,-17 17-303 0 0,0 1 0 0 0,0 0 0 0 0,0 0 0 0 0,0 0 0 0 0,1-1 0 0 0,-1 1 0 0 0,0 0 0 0 0,0 0 0 0 0,0 0 0 0 0,1 0 0 0 0,-1 0 0 0 0,0-1 0 0 0,0 1 0 0 0,1 0 0 0 0,-1 0 0 0 0,0 0 1 0 0,0 0-1 0 0,1 0 0 0 0,-1 0 0 0 0,0 0 0 0 0,1 0 0 0 0,-1 0 0 0 0,0 0 0 0 0,0 0 0 0 0,1 0 0 0 0,-1 0 0 0 0,0 0 0 0 0,0 0 0 0 0,1 0 0 0 0,-1 0 0 0 0,0 0 0 0 0,0 0 0 0 0,1 0 0 0 0,-1 1 0 0 0,0-1 0 0 0,0 0 0 0 0,1 0 0 0 0,-1 0 0 0 0,0 0 0 0 0,0 1 0 0 0,0-1 0 0 0,1 0 0 0 0,-1 0 0 0 0,0 0 0 0 0,0 1 0 0 0,0-1 0 0 0,0 0 0 0 0,0 0 0 0 0,1 1 0 0 0,-1-1 0 0 0,0 0 0 0 0,0 0 0 0 0,0 1 1 0 0,0-1-1 0 0,0 0 0 0 0,1 4-50 0 0,-1 0 1 0 0,0 0 0 0 0,0 0-1 0 0,0 0 1 0 0,0-1 0 0 0,-1 1-1 0 0,-1 7 1 0 0,-1 13-398 0 0,5-9 33 0 0,0 0 1 0 0,1 1 0 0 0,0-1 0 0 0,1 0 0 0 0,9 19 0 0 0,-11-28 332 0 0,0-1 0 0 0,0 0 0 0 0,1 0 0 0 0,-1 0 0 0 0,1 0 1 0 0,0 0-1 0 0,1-1 0 0 0,-1 1 0 0 0,1-1 0 0 0,0 0 0 0 0,0 0 0 0 0,1-1 1 0 0,-1 1-1 0 0,1-1 0 0 0,-1 0 0 0 0,1 0 0 0 0,8 3 0 0 0,-7-5 33 0 0,-2-1 47 0 0,1 0 0 0 0,0 0 0 0 0,0 0 0 0 0,-1-1 1 0 0,1 0-1 0 0,0 0 0 0 0,-1 0 0 0 0,1 0 0 0 0,-1-1 0 0 0,1 0 0 0 0,-1 0 0 0 0,0 0 0 0 0,1 0 0 0 0,-1-1 0 0 0,-1 0 0 0 0,1 0 0 0 0,0 0 0 0 0,5-5 0 0 0,2-3 129 0 0,11-8 508 0 0,-1-2 0 0 0,-1 0 1 0 0,-1-1-1 0 0,-1-1 0 0 0,-2-1 0 0 0,0 0 0 0 0,-1-1 0 0 0,-1-1 0 0 0,-2 0 0 0 0,17-48 1 0 0,-27 60-513 0 0,0-1 1 0 0,-1 1 0 0 0,0-1 0 0 0,-2-17 0 0 0,1 13-403 0 0,0 17 161 0 0,3 1-86 0 0,-1 1 103 0 0,1 0 0 0 0,-1 0 0 0 0,1 0 1 0 0,0 1-1 0 0,-1-1 0 0 0,1 1 0 0 0,-1-1 0 0 0,1 1 0 0 0,-1 0 0 0 0,1 0 0 0 0,-1 0 0 0 0,0 0 0 0 0,3 2 0 0 0,35 24-928 0 0,-29-19 611 0 0,133 103-1607 0 0,-129-98 1877 0 0,0 1 0 0 0,-2 1 0 0 0,1 0 1 0 0,-2 1-1 0 0,0 0 0 0 0,18 36 0 0 0,-27-46 180 0 0,0 0 0 0 0,-1 1 0 0 0,0-1 0 0 0,0 1 0 0 0,-1-1 0 0 0,0 1 0 0 0,0 0 0 0 0,0 0 0 0 0,-1-1 0 0 0,0 1 0 0 0,0 0 0 0 0,-1 0 0 0 0,0 0 0 0 0,0-1 0 0 0,0 1 0 0 0,-1 0-1 0 0,0-1 1 0 0,-1 0 0 0 0,1 1 0 0 0,-1-1 0 0 0,0 0 0 0 0,-1 0 0 0 0,-7 10 0 0 0,-5 3-46 0 0,0-2-1 0 0,0 0 1 0 0,-2 0-1 0 0,0-2 1 0 0,-27 18-1 0 0,34-29-926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50.2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450 119 3012 0 0,'34'-45'9134'0'0,"1"-22"-4753"0"0,-34 65-4306 0 0,2-2-139 0 0,-6 10 16 0 0,-98 213 158 0 0,27-61 480 0 0,-10 26 291 0 0,-86 212 618 0 0,149-336-1265 0 0,2 0 0 0 0,4 1 0 0 0,2 1 0 0 0,-9 110 1 0 0,21-146-196 0 0,2 0-1 0 0,1 0 1 0 0,0 0 0 0 0,2 0 0 0 0,1 0 0 0 0,1-1 0 0 0,2 0 0 0 0,0 0 0 0 0,1-1 0 0 0,2 0 0 0 0,0 0 0 0 0,25 36 0 0 0,-24-44-443 0 0,0 0 0 0 0,1 0 0 0 0,1-2 0 0 0,1 1 0 0 0,0-2 0 0 0,0 0 0 0 0,22 14 0 0 0,-22-18-621 0 0,0-1 0 0 0,1 0 0 0 0,0-1 0 0 0,0-1 0 0 0,1-1 0 0 0,0 0 0 0 0,0-1 0 0 0,0 0 0 0 0,18 0 0 0 0,6 0-4336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50.6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768 135 2204 0 0,'1'-4'546'0'0,"0"-1"0"0"0,0 1-1 0 0,-1-1 1 0 0,1 1 0 0 0,-1-1-1 0 0,-1 0 1 0 0,1 1 0 0 0,0-1 0 0 0,-1 1-1 0 0,0-1 1 0 0,0 1 0 0 0,-1-1-1 0 0,-1-4 1 0 0,1 5-237 0 0,0 0 0 0 0,-1 0 0 0 0,1 1 0 0 0,-1-1 0 0 0,0 1 1 0 0,0-1-1 0 0,0 1 0 0 0,0 0 0 0 0,0 0 0 0 0,-1 0 0 0 0,-7-4 0 0 0,4 4-157 0 0,0-1 1 0 0,-1 1-1 0 0,1 1 0 0 0,-1-1 1 0 0,0 1-1 0 0,0 0 0 0 0,1 1 1 0 0,-1 0-1 0 0,0 0 0 0 0,0 1 1 0 0,-1 0-1 0 0,1 0 0 0 0,0 1 1 0 0,-14 3-1 0 0,2 2-20 0 0,0 0-1 0 0,1 2 1 0 0,0 0 0 0 0,0 1-1 0 0,1 1 1 0 0,0 1 0 0 0,-25 19-1 0 0,12-4 86 0 0,1 0 0 0 0,-53 62 0 0 0,60-60-140 0 0,2 1 0 0 0,1 2 0 0 0,1 0-1 0 0,1 1 1 0 0,-21 56 0 0 0,22-40 5 0 0,2 2 0 0 0,2 0 0 0 0,-8 69 0 0 0,9 23-941 0 0,13 275 0 0 0,1-365 415 0 0,-5 126-1694 0 0,1-153 890 0 0,-1 0 0 0 0,-2 0 0 0 0,-1 0 0 0 0,0-1 0 0 0,-11 24 0 0 0,4-21-2891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50.9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7 433 1204 0 0,'-2'-13'1308'0'0,"0"0"0"0"0,0 0 1 0 0,1 0-1 0 0,1 0 0 0 0,0 0 0 0 0,1 0 0 0 0,1 0 0 0 0,5-24 0 0 0,-4 28-1007 0 0,0-1-1 0 0,1 0 0 0 0,1 1 1 0 0,-1 0-1 0 0,1 0 0 0 0,1 0 0 0 0,0 1 1 0 0,0 0-1 0 0,0 0 0 0 0,1 0 1 0 0,15-12-1 0 0,-3 6-170 0 0,0 1-1 0 0,1 1 1 0 0,0 0 0 0 0,1 2 0 0 0,0 0-1 0 0,1 1 1 0 0,26-7 0 0 0,163-29-1986 0 0,-11 22-2353 0 0,-68 15-1470 0 0,-88 6 2208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51.3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1 420 444 0 0,'35'-19'10368'0'0,"27"-13"-5344"0"0,-62 32-5018 0 0,1 0-1 0 0,-1 0 0 0 0,0 0 1 0 0,1 0-1 0 0,-1 0 1 0 0,0 0-1 0 0,1 0 1 0 0,-1 0-1 0 0,0 0 0 0 0,1 1 1 0 0,-1-1-1 0 0,0 0 1 0 0,0 0-1 0 0,1 0 1 0 0,-1 0-1 0 0,0 1 1 0 0,1-1-1 0 0,-1 0 0 0 0,0 0 1 0 0,0 1-1 0 0,1-1 1 0 0,-1 0-1 0 0,0 0 1 0 0,0 1-1 0 0,0-1 0 0 0,0 0 1 0 0,1 1-1 0 0,-1-1 1 0 0,0 0-1 0 0,0 1 1 0 0,0-1-1 0 0,0 0 1 0 0,0 1-1 0 0,0-1 0 0 0,0 0 1 0 0,0 1-1 0 0,0-1 1 0 0,0 0-1 0 0,0 1 1 0 0,0-1-1 0 0,0 0 0 0 0,0 1 1 0 0,0-1-1 0 0,0 0 1 0 0,0 1-1 0 0,0-1 1 0 0,-1 0-1 0 0,1 1 1 0 0,-2 19 104 0 0,-4 1-263 0 0,2 0-1 0 0,0 1 0 0 0,2 0 1 0 0,0 33-1 0 0,2-49-159 0 0,1 0 1 0 0,0 1 0 0 0,0-1-1 0 0,0 0 1 0 0,1 0-1 0 0,0 1 1 0 0,0-1-1 0 0,6 10 1 0 0,-6-12-135 0 0,1-1 1 0 0,-1 1-1 0 0,1-1 1 0 0,0 0-1 0 0,0 0 1 0 0,0 0-1 0 0,0 0 1 0 0,1-1-1 0 0,-1 1 1 0 0,1-1-1 0 0,0 0 1 0 0,-1 0-1 0 0,1 0 1 0 0,7 2-1 0 0</inkml:trace>
  <inkml:trace contextRef="#ctx0" brushRef="#br0" timeOffset="1">358 111 1308 0 0,'-10'-20'2596'0'0,"0"1"-607"0"0,1 4-517 0 0,-3 2-256 0 0,2 3-324 0 0,-1 1-164 0 0,-1 0-264 0 0,-1 4-84 0 0,3-2-224 0 0,-8 4-432 0 0,7 6-1392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51.7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39 3008 0 0,'14'-6'5915'0'0,"-10"4"-5407"0"0,0 0 0 0 0,1 1 0 0 0,-1-1 0 0 0,0 1 0 0 0,1 0-1 0 0,-1 1 1 0 0,1-1 0 0 0,-1 1 0 0 0,1 0 0 0 0,-1 0-1 0 0,1 0 1 0 0,-1 0 0 0 0,1 1 0 0 0,6 1 0 0 0,-5 1-391 0 0,1-1 0 0 0,-1 1 0 0 0,0 0 0 0 0,0 0-1 0 0,0 1 1 0 0,0 0 0 0 0,0 0 0 0 0,-1 0 0 0 0,6 7 0 0 0,98 107 88 0 0,-14-14-1131 0 0,-66-75 456 0 0,142 128-4185 0 0,-167-154 3863 0 0,1 0-1 0 0,-1-1 0 0 0,0 1 0 0 0,1-1 0 0 0,0 0 0 0 0,7 2 1 0 0</inkml:trace>
  <inkml:trace contextRef="#ctx0" brushRef="#br0" timeOffset="1">776 81 2888 0 0,'0'-5'748'0'0,"-1"1"-1"0"0,1-1 1 0 0,-1 0-1 0 0,0 1 0 0 0,-1-1 1 0 0,1 1-1 0 0,-1-1 1 0 0,0 1-1 0 0,0 0 1 0 0,0 0-1 0 0,-1 0 1 0 0,0 0-1 0 0,1 0 0 0 0,-1 0 1 0 0,-4-2 747 0 0,-1-2-748 0 0,5 8-630 0 0,0-1 0 0 0,-1 1 0 0 0,1 0 0 0 0,0 0-1 0 0,0 0 1 0 0,0 0 0 0 0,-1 1 0 0 0,1-1 0 0 0,0 1 0 0 0,0 0-1 0 0,0 0 1 0 0,0 0 0 0 0,0 0 0 0 0,0 0 0 0 0,-5 4 0 0 0,2-2-5 0 0,-43 21-492 0 0,2 3 0 0 0,1 2-1 0 0,-65 53 1 0 0,80-59-172 0 0,-28 23-1404 0 0,1 2 0 0 0,3 3 0 0 0,-83 97 0 0 0,111-112-1558 0 0,16-24 1005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52.1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1 326 1776 0 0,'29'-6'8758'0'0,"41"-14"-5479"0"0,43 3-2472 0 0,-20 3-598 0 0,-55 7-212 0 0,15-2 295 0 0,54-17 1 0 0,-93 21 112 0 0,0 0 0 0 0,0 0 0 0 0,-1-1 1 0 0,1-1-1 0 0,-1 0 0 0 0,-1-1 0 0 0,0 0 1 0 0,20-18-1 0 0,-30 24-359 0 0,0 0 1 0 0,0 1-1 0 0,-1-1 1 0 0,1 0-1 0 0,0 0 1 0 0,-1 0-1 0 0,0 0 1 0 0,1-1-1 0 0,-1 1 1 0 0,0 0-1 0 0,0-1 1 0 0,0 1-1 0 0,-1 0 1 0 0,1-1-1 0 0,-1 1 1 0 0,1-1-1 0 0,-1 1 1 0 0,0-1-1 0 0,0 1 1 0 0,0-1-1 0 0,0 1 1 0 0,0-1-1 0 0,0 1 1 0 0,-1-1-1 0 0,1 1 1 0 0,-1-1-1 0 0,0 1 1 0 0,0 0-1 0 0,0-1 1 0 0,0 1-1 0 0,0 0 1 0 0,0-1-1 0 0,0 1 1 0 0,-1 0-1 0 0,1 0 0 0 0,-1 0 1 0 0,-3-3-1 0 0,-1 0-22 0 0,0-1-1 0 0,0 1 0 0 0,0 1 0 0 0,-1-1 0 0 0,0 1 0 0 0,0 0 0 0 0,0 0 0 0 0,0 1 0 0 0,0 0 0 0 0,-15-4 1 0 0,-3 3-30 0 0,1 1 1 0 0,-1 1-1 0 0,-1 1 1 0 0,1 1 0 0 0,0 1-1 0 0,0 2 1 0 0,1 0 0 0 0,-1 2-1 0 0,0 0 1 0 0,1 2-1 0 0,0 1 1 0 0,1 0 0 0 0,0 2-1 0 0,0 1 1 0 0,-31 20 0 0 0,46-26-69 0 0,1 1 0 0 0,-1 0 0 0 0,1 0 0 0 0,1 1 0 0 0,-1 0-1 0 0,1 0 1 0 0,1 0 0 0 0,-1 1 0 0 0,1 0 0 0 0,1 0 0 0 0,-1 0 0 0 0,1 0 0 0 0,1 1 0 0 0,-1 0 0 0 0,-3 17 0 0 0,6-16-68 0 0,0 1-1 0 0,0-1 1 0 0,1 1-1 0 0,0 0 0 0 0,1-1 1 0 0,0 1-1 0 0,1 0 1 0 0,0-1-1 0 0,1 0 1 0 0,0 1-1 0 0,1-1 0 0 0,0 0 1 0 0,8 15-1 0 0,0-5-93 0 0,1 1 0 0 0,1-1 0 0 0,1-1 0 0 0,0-1 0 0 0,1 0 0 0 0,1-1-1 0 0,1 0 1 0 0,1-2 0 0 0,0 0 0 0 0,1-1 0 0 0,24 13 0 0 0,-20-14-552 0 0,1-2 0 0 0,0 0 0 0 0,49 13 0 0 0,-49-18-519 0 0,0-2 0 0 0,0 0 0 0 0,1-1 0 0 0,30-2 0 0 0,-15-2-1581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0:52.8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486 963 1348 0 0,'17'-9'4711'0'0,"-12"6"-3927"0"0,0 0 1 0 0,0-1-1 0 0,-1 0 0 0 0,0 0 1 0 0,0 0-1 0 0,0-1 1 0 0,0 1-1 0 0,4-7 1 0 0,-4 5-439 0 0,-1 0 0 0 0,0-1 0 0 0,0 1 0 0 0,0-1 0 0 0,0 0 0 0 0,-1 0 0 0 0,0 1 0 0 0,-1-2 0 0 0,0 1 0 0 0,1-13 1 0 0,-2 17-287 0 0,-1 0 0 0 0,1 1 0 0 0,-1-1 0 0 0,0 0 0 0 0,0 0 0 0 0,0 0 0 0 0,-1 1 0 0 0,1-1 0 0 0,0 1 0 0 0,-1-1 0 0 0,0 1 0 0 0,1-1 1 0 0,-1 1-1 0 0,0 0 0 0 0,0 0 0 0 0,-1 0 0 0 0,1 0 0 0 0,0 0 0 0 0,-1 1 0 0 0,1-1 0 0 0,-1 1 0 0 0,-3-3 0 0 0,-6-2 59 0 0,-1 1 0 0 0,1 0-1 0 0,-19-4 1 0 0,10 4-72 0 0,0 2 0 0 0,0 0 0 0 0,0 2 0 0 0,0 0 0 0 0,-1 2 0 0 0,1 0 0 0 0,0 1 0 0 0,0 1 1 0 0,0 1-1 0 0,0 1 0 0 0,0 1 0 0 0,1 0 0 0 0,0 2 0 0 0,1 0 0 0 0,-37 22 0 0 0,49-25-130 0 0,-1 1 0 0 0,1 0 0 0 0,0 0 0 0 0,0 1 0 0 0,1 0 0 0 0,0 0 0 0 0,0 1 1 0 0,0-1-1 0 0,1 1 0 0 0,0 0 0 0 0,1 1 0 0 0,0-1 0 0 0,0 1 0 0 0,1 0 0 0 0,-4 17 0 0 0,5-20-49 0 0,2 1 0 0 0,-1 0 0 0 0,1-1 0 0 0,0 1 0 0 0,0 0-1 0 0,0-1 1 0 0,1 1 0 0 0,0 0 0 0 0,1-1 0 0 0,-1 1 0 0 0,1-1 0 0 0,1 1 0 0 0,-1-1 0 0 0,1 0 0 0 0,0 0 0 0 0,0 0 0 0 0,1-1 0 0 0,0 1-1 0 0,0-1 1 0 0,0 0 0 0 0,1 0 0 0 0,-1 0 0 0 0,7 5 0 0 0,-5-5 24 0 0,0-1 1 0 0,0 0-1 0 0,1 0 0 0 0,0 0 0 0 0,-1-1 1 0 0,1 0-1 0 0,0 0 0 0 0,0-1 1 0 0,1 0-1 0 0,-1 0 0 0 0,0-1 1 0 0,1 0-1 0 0,-1 0 0 0 0,1 0 0 0 0,-1-1 1 0 0,1-1-1 0 0,-1 1 0 0 0,1-1 1 0 0,-1 0-1 0 0,0-1 0 0 0,1 1 0 0 0,13-7 1 0 0,-6 2 133 0 0,-1-1 0 0 0,1 0 0 0 0,-1-1 0 0 0,-1-1 0 0 0,1 0 0 0 0,-1-1 0 0 0,-1 0 0 0 0,0-1 0 0 0,18-21 0 0 0,1-7 134 0 0,-2-1 0 0 0,-2-2 0 0 0,-2-1 0 0 0,22-49 0 0 0,-18 23 846 0 0,-3 0-1 0 0,19-80 1 0 0,-37 117-545 0 0,-1 0 1 0 0,-2-1-1 0 0,-1 1 1 0 0,-2-1-1 0 0,-1 0 1 0 0,-2 0-1 0 0,-1 0 1 0 0,-1 1-1 0 0,-2-1 1 0 0,-1 1-1 0 0,-12-34 1 0 0,18 63-448 0 0,-1 1 1 0 0,0-1-1 0 0,0 1 1 0 0,0-1-1 0 0,0 1 1 0 0,-1 0-1 0 0,1-1 1 0 0,-1 1-1 0 0,1 0 1 0 0,-1 0-1 0 0,0 0 1 0 0,0 0-1 0 0,0 0 0 0 0,0 1 1 0 0,0-1-1 0 0,0 1 1 0 0,-1-1-1 0 0,1 1 1 0 0,-3-2-1 0 0,3 3-10 0 0,0 0 0 0 0,1 0-1 0 0,-1 0 1 0 0,0 0 0 0 0,0 0-1 0 0,1 0 1 0 0,-1 1 0 0 0,0-1-1 0 0,0 1 1 0 0,1-1 0 0 0,-1 1 0 0 0,0-1-1 0 0,1 1 1 0 0,-1 0 0 0 0,1 0-1 0 0,-1 0 1 0 0,1 0 0 0 0,-1 0-1 0 0,1 0 1 0 0,0 0 0 0 0,-1 1-1 0 0,1-1 1 0 0,0 0 0 0 0,0 1 0 0 0,0-1-1 0 0,0 1 1 0 0,0-1 0 0 0,0 1-1 0 0,-1 3 1 0 0,-6 11-48 0 0,0 0 0 0 0,2 1-1 0 0,-1 1 1 0 0,2-1 0 0 0,1 1-1 0 0,0-1 1 0 0,-1 20 0 0 0,-3 129-431 0 0,51 599-1283 0 0,-41-733 940 0 0,5 37-1017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56.0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91 115 2044 0 0,'3'-12'5689'0'0,"-1"3"-4262"0"0,0 0 0 0 0,-1 0 0 0 0,0 0 0 0 0,-1-1 0 0 0,0 1 0 0 0,0 0-1 0 0,-1 0 1 0 0,-2-11 0 0 0,2 18-1118 0 0,-1-5 603 0 0,-27 338 926 0 0,-29 539 476 0 0,53-725 414 0 0,19-232-2842 0 0,36-118 0 0 0,-31 134-58 0 0,10-32-237 0 0,5 2-1 0 0,46-97 1 0 0,-46 126-121 0 0,4 3 0 0 0,2 1 0 0 0,69-89 0 0 0,-89 133-25 0 0,0 2 0 0 0,27-25-1 0 0,-37 38-174 0 0,0 1 0 0 0,1 0 0 0 0,0 1 0 0 0,0 0-1 0 0,1 1 1 0 0,-1 0 0 0 0,20-6 0 0 0,-28 11 326 0 0,-1 0 1 0 0,1 0-1 0 0,-1 1 1 0 0,1-1-1 0 0,-1 1 1 0 0,1 0-1 0 0,-1-1 1 0 0,1 1-1 0 0,0 0 1 0 0,-1 1-1 0 0,1-1 1 0 0,3 1-1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3:39.0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6 187 556 0 0,'-2'-33'5817'0'0,"1"27"-5184"0"0,0 1 0 0 0,0-1 0 0 0,1 1 0 0 0,0-1 0 0 0,0 0-1 0 0,0 0 1 0 0,1 1 0 0 0,0-1 0 0 0,0 1 0 0 0,3-10 430 0 0,14 19 154 0 0,-7 9-917 0 0,0 1-1 0 0,-1 1 1 0 0,0-1 0 0 0,-2 2-1 0 0,0-1 1 0 0,0 1-1 0 0,-1 0 1 0 0,-2 1 0 0 0,7 26-1 0 0,3 23 178 0 0,6 73 0 0 0,-20-126-376 0 0,28 317 1636 0 0,-17-159-766 0 0,41 254 557 0 0,-51-417-1373 0 0,-1-1 1 0 0,1 0-1 0 0,1 0 1 0 0,-1 1-1 0 0,1-2 1 0 0,0 1 0 0 0,1 0-1 0 0,-1-1 1 0 0,2 1-1 0 0,-1-1 1 0 0,0 0-1 0 0,1-1 1 0 0,7 7-1 0 0,-8-9-108 0 0,1-1 0 0 0,0 0 0 0 0,0 0 0 0 0,-1-1 0 0 0,1 1-1 0 0,0-1 1 0 0,1 0 0 0 0,-1 0 0 0 0,0-1 0 0 0,0 0 0 0 0,0 1 0 0 0,0-2-1 0 0,8 0 1 0 0,1 1 15 0 0,264-23-71 0 0,-142 7-222 0 0,137-5-616 0 0,436 21 0 0 0,-590 10 683 0 0,116 3 308 0 0,-232-13-122 0 0,1 0 0 0 0,-1-1-1 0 0,1 1 1 0 0,-1-1 0 0 0,1 0 0 0 0,-1 0-1 0 0,0 0 1 0 0,1-1 0 0 0,-1 1-1 0 0,0-1 1 0 0,0 0 0 0 0,0 1 0 0 0,0-2-1 0 0,0 1 1 0 0,0 0 0 0 0,-1 0-1 0 0,1-1 1 0 0,-1 1 0 0 0,0-1 0 0 0,1 0-1 0 0,-1 0 1 0 0,-1 0 0 0 0,1 0-1 0 0,0 0 1 0 0,-1 0 0 0 0,1 0 0 0 0,-1-1-1 0 0,0 1 1 0 0,0-1 0 0 0,1-3-1 0 0,1-12-19 0 0,1 1-1 0 0,-2-1 1 0 0,-1 0-1 0 0,0-22 1 0 0,-1 40-3 0 0,-7-163-383 0 0,-46-266 0 0 0,-15 53 624 0 0,10 167-373 0 0,51 186 76 0 0,4 15 10 0 0,0 1 1 0 0,-1-1 0 0 0,0 0 0 0 0,0 1 0 0 0,-9-12 0 0 0,12 18 39 0 0,0 0 5 0 0,0 0 0 0 0,0 1 1 0 0,0-1-1 0 0,-1 0 0 0 0,1 0 0 0 0,0 1 0 0 0,-1-1 0 0 0,0 1 1 0 0,1-1-1 0 0,-1 1 0 0 0,0-1 0 0 0,1 1 0 0 0,-1 0 0 0 0,0 0 0 0 0,0 0 1 0 0,0 0-1 0 0,-3-1 0 0 0,3 1-4 0 0,-35 0-21 0 0,-620 42 210 0 0,501-21-135 0 0,-295 25 67 0 0,106-19-351 0 0,250-20-270 0 0,-27 6-417 0 0,119-12 908 0 0,-4 0-132 0 0,-1 0 0 0 0,0 0 1 0 0,1 1-1 0 0,-11 2 0 0 0,13-2 34 0 0,2-1-153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56.4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1 2796 0 0,'-15'23'5712'0'0,"13"-15"-4998"0"0,1-4-400 0 0,1 0 0 0 0,-1 0 0 0 0,1 0 0 0 0,0 0 0 0 0,0 0 0 0 0,1 0 0 0 0,-1 0 0 0 0,1 0 0 0 0,0 0 0 0 0,0 0 1 0 0,0-1-1 0 0,2 5 0 0 0,9 21 661 0 0,2 0 1 0 0,1 0 0 0 0,26 37 0 0 0,65 76 25 0 0,-73-101-742 0 0,73 87-185 0 0,-83-104-1732 0 0,35 28 0 0 0,-55-51 1294 0 0,20 16-1530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56.8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49 3008 0 0,'-27'-48'15454'0'0,"32"64"-13708"0"0,-2-4-1681 0 0,69 243 1601 0 0,138 410 582 0 0,-193-620-2046 0 0,-10-26 116 0 0,0 0 1 0 0,1 0 0 0 0,1-1-1 0 0,22 33 1 0 0,-30-49-295 0 0,0-1 1 0 0,1 0-1 0 0,-1 1 1 0 0,0-1-1 0 0,1 0 1 0 0,-1 0-1 0 0,1 0 1 0 0,0 0-1 0 0,-1 0 1 0 0,1 0-1 0 0,0-1 0 0 0,-1 1 1 0 0,1 0-1 0 0,0-1 1 0 0,0 0-1 0 0,0 1 1 0 0,-1-1-1 0 0,1 0 1 0 0,0 0-1 0 0,0 0 1 0 0,0 0-1 0 0,0 0 1 0 0,-1 0-1 0 0,1 0 1 0 0,0-1-1 0 0,0 1 1 0 0,0-1-1 0 0,-1 1 1 0 0,1-1-1 0 0,0 0 1 0 0,0 0-1 0 0,-1 0 1 0 0,1 0-1 0 0,-1 0 1 0 0,1 0-1 0 0,2-2 1 0 0,6-5-25 0 0,-1 0 0 0 0,1-1 0 0 0,-1 0 1 0 0,9-13-1 0 0,10-13-445 0 0,-3-2 0 0 0,30-54-1 0 0,33-88-1420 0 0,-39 75 874 0 0,-2 8-503 0 0,62-119-2202 0 0,-21 82-6750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57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7 2296 0 0,'-20'-6'12330'0'0,"19"6"-12204"0"0,0 1 0 0 0,1 0 0 0 0,-1 0 1 0 0,0 0-1 0 0,1 0 0 0 0,-1 0 1 0 0,1 1-1 0 0,-1-1 0 0 0,1 0 1 0 0,0 0-1 0 0,-1 0 0 0 0,1 0 1 0 0,0 0-1 0 0,0 1 0 0 0,0-1 1 0 0,0 2-1 0 0,-18 188 1899 0 0,13 361 1 0 0,6-529-1739 0 0,1-1 1 0 0,1 0-1 0 0,1 0 1 0 0,8 27-1 0 0,-10-43-219 0 0,1 1-1 0 0,-1-1 0 0 0,1 1 0 0 0,0-1 0 0 0,1 0 0 0 0,0 0 0 0 0,0-1 1 0 0,0 1-1 0 0,0-1 0 0 0,1 0 0 0 0,0 0 0 0 0,0 0 0 0 0,0 0 1 0 0,1-1-1 0 0,-1 0 0 0 0,1 0 0 0 0,11 4 0 0 0,-4-3-135 0 0,0-1-1 0 0,0-1 1 0 0,1 0 0 0 0,-1 0-1 0 0,1-2 1 0 0,0 1 0 0 0,15-2-1 0 0,102-9-1771 0 0,-81 4 951 0 0,189-13-6512 0 0,-170 13 2557 0 0,-19 2-701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57.6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556 1 628 0 0,'-10'4'2046'0'0,"0"0"0"0"0,0 0-1 0 0,1 2 1 0 0,-14 8 0 0 0,9-4-840 0 0,1 2 0 0 0,-15 13-1 0 0,-4 11-256 0 0,-28 40-1 0 0,52-66-407 0 0,-32 47 219 0 0,3 1 1 0 0,2 2 0 0 0,3 2 0 0 0,-37 97-1 0 0,37-68-427 0 0,4 1 0 0 0,-26 158 0 0 0,48-198-372 0 0,3 1 0 0 0,1 0 0 0 0,3 0 0 0 0,2 0 0 0 0,2 0 1 0 0,3 0-1 0 0,2-1 0 0 0,2-1 0 0 0,3 0 0 0 0,1 0 0 0 0,3-2 0 0 0,2 0 0 0 0,2-1 0 0 0,3-2 0 0 0,1 0 1 0 0,2-2-1 0 0,2-1 0 0 0,2-1 0 0 0,46 44 0 0 0,-56-63-873 0 0,2-2 1 0 0,28 20-1 0 0,5-9-2346 0 0,-48-28 1893 0 0,-1 0 1 0 0,1-1-1 0 0,0 0 0 0 0,12 1 0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58.0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32 424 1620 0 0,'-7'-30'2257'0'0,"-16"-89"3849"0"0,22 107-5441 0 0,0 0 0 0 0,1 0 0 0 0,0 0 1 0 0,1 0-1 0 0,0 0 0 0 0,1 1 0 0 0,7-24 1 0 0,-7 29-452 0 0,2-1 0 0 0,-1 1 1 0 0,1 0-1 0 0,0 0 1 0 0,0 0-1 0 0,1 0 0 0 0,0 0 1 0 0,0 1-1 0 0,0 0 1 0 0,0 0-1 0 0,1 1 0 0 0,0-1 1 0 0,0 1-1 0 0,0 1 0 0 0,0-1 1 0 0,1 1-1 0 0,13-5 1 0 0,9-2 6 0 0,1 1 1 0 0,58-8 0 0 0,-64 13-236 0 0,117-14-3853 0 0,-102 15 201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58.3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162 1 1848 0 0,'-32'19'3881'0'0,"27"-16"-3277"0"0,-1 1-1 0 0,1-1 1 0 0,-1 1 0 0 0,1-1 0 0 0,0 2-1 0 0,0-1 1 0 0,1 0 0 0 0,-1 1 0 0 0,-5 8-1 0 0,7-6-351 0 0,1 0 0 0 0,0 0 0 0 0,0 0 0 0 0,0 0 0 0 0,1 0 0 0 0,0 0 0 0 0,0 0 1 0 0,1 0-1 0 0,0 1 0 0 0,0-1 0 0 0,2 10 0 0 0,-1-1 20 0 0,6 128 847 0 0,11 467 527 0 0,-18-604-1617 0 0,-4 93 557 0 0,3-90-368 0 0,-1 0 0 0 0,0 0 0 0 0,0 0 1 0 0,-1-1-1 0 0,0 1 0 0 0,-1-1 0 0 0,-8 17 0 0 0,7-20 119 0 0,0-1 1 0 0,-1 1-1 0 0,1-1 0 0 0,-11 8 1 0 0,-1 1 1030 0 0,31-15-1769 0 0,0-1 0 0 0,0-1 0 0 0,22-6 0 0 0,-6 1-523 0 0,12-1-784 0 0,51-13-2851 0 0,-31 3-1612 0 0,-22 5 298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58.7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673 43 3472 0 0,'-28'-21'6736'0'0,"-10"-1"-3368"0"0,37 22-3279 0 0,0 0 1 0 0,0 0-1 0 0,0 0 1 0 0,0 1-1 0 0,-1-1 1 0 0,1 0-1 0 0,0 0 1 0 0,0 1-1 0 0,0-1 1 0 0,0 1-1 0 0,1-1 1 0 0,-1 1-1 0 0,0-1 1 0 0,0 1-1 0 0,0 0 1 0 0,0-1-1 0 0,0 1 1 0 0,1 0-1 0 0,-1 0 1 0 0,0-1-1 0 0,1 1 1 0 0,-1 0-1 0 0,0 0 1 0 0,1 0-1 0 0,-1 0 1 0 0,1 0-1 0 0,-1 1 1 0 0,0-1-70 0 0,-14 29 570 0 0,0 1 0 0 0,2 0 0 0 0,-17 63-1 0 0,8-24-314 0 0,-179 457 461 0 0,45-125-481 0 0,112-284-265 0 0,-10 25-910 0 0,23-49-9797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59.1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86 178 2400 0 0,'27'-47'14062'0'0,"-26"50"-13818"0"0,-1 0 1 0 0,0 0-1 0 0,0 0 1 0 0,-1 0 0 0 0,1 0-1 0 0,-1 0 1 0 0,1 0-1 0 0,-2 4 1 0 0,0 0 118 0 0,-26 137 946 0 0,-30 198-569 0 0,43 102-1034 0 0,14-433-569 0 0,-1-24 461 0 0,-1-26-160 0 0,6-241-958 0 0,8-2 4503 0 0,-7 197-1513 0 0,4 0 1 0 0,20-92-1 0 0,-25 164-1449 0 0,0-1-1 0 0,1 1 1 0 0,1 0-1 0 0,0 0 0 0 0,1 1 1 0 0,9-16-1 0 0,-13 25-82 0 0,1-1 1 0 0,-1 1-1 0 0,1 0 0 0 0,0 0 0 0 0,-1 1 0 0 0,1-1 0 0 0,1 0 0 0 0,-1 1 0 0 0,0 0 0 0 0,1 0 0 0 0,-1 0 1 0 0,1 0-1 0 0,-1 0 0 0 0,1 1 0 0 0,0 0 0 0 0,0-1 0 0 0,0 1 0 0 0,-1 1 0 0 0,1-1 0 0 0,0 1 1 0 0,0-1-1 0 0,0 1 0 0 0,0 0 0 0 0,0 1 0 0 0,0-1 0 0 0,5 1 0 0 0,3 2-133 0 0,-1 1 0 0 0,1 0 0 0 0,-1 0 0 0 0,1 1 0 0 0,-1 0 0 0 0,-1 1 0 0 0,1 0 0 0 0,-1 1 0 0 0,0 0 0 0 0,-1 1 0 0 0,14 13 0 0 0,-9-7-8 0 0,-1 1 0 0 0,0 1 0 0 0,-1 0 0 0 0,0 0 0 0 0,-2 1 1 0 0,12 24-1 0 0,-18-33 179 0 0,-1 0 0 0 0,0 0 0 0 0,-1 0 0 0 0,0 1 0 0 0,0-1 0 0 0,0 1 0 0 0,-1-1 0 0 0,0 1 0 0 0,-1 0 0 0 0,0-1 0 0 0,-1 1 0 0 0,1 0 0 0 0,-2-1 0 0 0,1 1 0 0 0,-1-1 0 0 0,0 1 0 0 0,-1-1 0 0 0,0 0 0 0 0,-5 9 0 0 0,1-4 92 0 0,-2 1-1 0 0,1-2 0 0 0,-2 1 1 0 0,0-1-1 0 0,0-1 0 0 0,-1 0 1 0 0,0 0-1 0 0,-1-1 0 0 0,-25 16 1 0 0,15-12 73 0 0,0-1 1 0 0,-1 0 0 0 0,0-2-1 0 0,-1-1 1 0 0,-35 10 0 0 0,42-16-1065 0 0,-1 0 0 0 0,-26 1 0 0 0,28-6-2396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1:59.5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164 46 4724 0 0,'-26'-25'8988'0'0,"11"5"-4966"0"0,28 34-3222 0 0,11 22-615 0 0,-2 0-1 0 0,-1 2 1 0 0,-2 0 0 0 0,23 67 0 0 0,-15-39-271 0 0,9 24-160 0 0,-4 0-1 0 0,27 122 1 0 0,-50-168 225 0 0,-2 1 0 0 0,-2-1-1 0 0,-2 1 1 0 0,-2 1 0 0 0,-2-1 0 0 0,-1 0-1 0 0,-11 51 1 0 0,2-46 299 0 0,-1 0 0 0 0,-3-2 0 0 0,-2 0 0 0 0,-2 0 0 0 0,-27 47 0 0 0,31-69-516 0 0,0 0 0 0 0,-2-1 0 0 0,-1 0-1 0 0,-1-2 1 0 0,-2 0 0 0 0,0-1 0 0 0,-1-1 0 0 0,0-1 0 0 0,-48 31 0 0 0,54-42-2249 0 0,0 0 1 0 0,-19 6-1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00.8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47 304 376 0 0,'-22'-70'10836'0'0,"-2"-40"1794"0"0,26 111-12511 0 0,0 1 0 0 0,0-1 0 0 0,0 0 0 0 0,0 1 0 0 0,0-1 0 0 0,0 1 1 0 0,-1-1-1 0 0,1 1 0 0 0,2 3 0 0 0,46 97 1135 0 0,59 173-1 0 0,-62-147-750 0 0,-31-86-315 0 0,139 350 915 0 0,26-13 70 0 0,-179-375-1132 0 0,0-1-1 0 0,0 1 0 0 0,0-1 0 0 0,0 1 0 0 0,1-1 1 0 0,-1 0-1 0 0,1 0 0 0 0,0 0 0 0 0,0 0 0 0 0,0 0 1 0 0,0-1-1 0 0,4 3 0 0 0,-5-5-30 0 0,0 1 0 0 0,0-1 1 0 0,0 1-1 0 0,0-1 0 0 0,1 0 0 0 0,-1 0 0 0 0,0 0 1 0 0,0 0-1 0 0,0-1 0 0 0,0 1 0 0 0,0-1 0 0 0,0 1 1 0 0,0-1-1 0 0,0 1 0 0 0,0-1 0 0 0,0 0 0 0 0,0 0 1 0 0,0 0-1 0 0,-1 0 0 0 0,1-1 0 0 0,0 1 0 0 0,-1 0 1 0 0,3-3-1 0 0,11-10-18 0 0,-2-1 1 0 0,1 0-1 0 0,-2-1 1 0 0,0 0-1 0 0,-1-1 0 0 0,17-35 1 0 0,-11 20-31 0 0,103-231-538 0 0,-101 215 455 0 0,120-347-670 0 0,-92 251 634 0 0,9-34-542 0 0,29-82-4588 0 0,-84 258 4971 0 0,-1 0 1 0 0,1 1-1 0 0,0-1 1 0 0,0 0 0 0 0,0 1-1 0 0,0-1 1 0 0,0 0-1 0 0,1 1 1 0 0,-1-1-1 0 0,7-4-946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3:40.8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81 447 1700 0 0,'-2'-30'6179'0'0,"7"-46"3013"0"0,-2 85-9016 0 0,0 0 1 0 0,-1 0 0 0 0,0 0-1 0 0,-1 1 1 0 0,1 16-1 0 0,2 12 105 0 0,94 522 519 0 0,-24-188 31 0 0,-53-257-388 0 0,28 115 429 0 0,-45-216-797 0 0,-2-7 84 0 0,0 1 1 0 0,0-1-1 0 0,1 0 1 0 0,0 0-1 0 0,0 0 0 0 0,1-1 1 0 0,0 1-1 0 0,8 11 1 0 0,-9-16-102 0 0,0 1 1 0 0,0-1 0 0 0,0 0-1 0 0,0-1 1 0 0,0 1 0 0 0,0 0 0 0 0,0-1-1 0 0,1 0 1 0 0,-1 0 0 0 0,0 0-1 0 0,1 0 1 0 0,3 0 0 0 0,43 4 64 0 0,-46-4-116 0 0,502 0-514 0 0,-228-6 59 0 0,-96 9 321 0 0,99-2-134 0 0,-145-6 818 0 0,-133 4-534 0 0,-1 0 1 0 0,1 0-1 0 0,0-1 0 0 0,-1 1 0 0 0,1-1 1 0 0,-1 0-1 0 0,1 0 0 0 0,-1 0 0 0 0,0 0 1 0 0,1 0-1 0 0,-1 0 0 0 0,0-1 0 0 0,0 1 0 0 0,1-1 1 0 0,-1 0-1 0 0,0 1 0 0 0,-1-1 0 0 0,1 0 1 0 0,0 0-1 0 0,-1 0 0 0 0,1 0 0 0 0,-1 0 1 0 0,1-1-1 0 0,-1 1 0 0 0,0 0 0 0 0,0-1 1 0 0,0 1-1 0 0,0-1 0 0 0,0 1 0 0 0,0-4 1 0 0,2-8-11 0 0,-1 0 1 0 0,0 0 0 0 0,-1 0-1 0 0,-1-18 1 0 0,0 25-13 0 0,-3-297-613 0 0,-27-152 512 0 0,-18 117-399 0 0,42 307 447 0 0,-7-45 63 0 0,-3 1-1 0 0,-4 1 0 0 0,-31-78 1 0 0,37 121 55 0 0,-11-45 0 0 0,8 34-342 0 0,16 41 261 0 0,-2-2-18 0 0,2 3 30 0 0,0-1 0 0 0,1 0 0 0 0,-1 1 0 0 0,0-1 0 0 0,-1 1 0 0 0,1-1 0 0 0,0 1 0 0 0,0 0 0 0 0,-1 0-1 0 0,1-1 1 0 0,-1 1 0 0 0,-1-1 0 0 0,-13 0-11 0 0,-1 0-1 0 0,1 2 0 0 0,-1-1 0 0 0,1 2 0 0 0,-1 0 1 0 0,-28 7-1 0 0,1-2-5 0 0,-231 34-45 0 0,-126 13 19 0 0,-63-1-2 0 0,327-25 62 0 0,135-26-11 0 0,-30 5-83 0 0,28-6 72 0 0,-23 7-162 0 0,23-5 154 0 0,-30 9-207 0 0,-44 21 0 0 0,77-31 134 0 0,0-1 0 0 0,0 1 0 0 0,0-1 0 0 0,-1 1 0 0 0,1-1 0 0 0,0 1 0 0 0,0 0 0 0 0,0 0 0 0 0,0 0 0 0 0,0-1 0 0 0,0 1 0 0 0,0 0 0 0 0,1 0 0 0 0,-1 0 0 0 0,0 0 0 0 0,0 1 0 0 0,1-1 0 0 0,-1 0 0 0 0,1 0 0 0 0,-1 0 0 0 0,1 1 0 0 0,-1-1 0 0 0,1 0 0 0 0,0 0 0 0 0,-1 1 0 0 0,1-1 0 0 0,0 0 0 0 0,0 0 0 0 0,0 1 0 0 0,0 1 0 0 0,10 14-3548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01.3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369 41 2020 0 0,'35'-37'18495'0'0,"-35"37"-18383"0"0,-1-1-87 0 0,-1 0 0 0 0,1 1 0 0 0,-1-1 0 0 0,0 1 0 0 0,0 0 0 0 0,1 0 0 0 0,-1 0-1 0 0,0-1 1 0 0,0 2 0 0 0,1-1 0 0 0,-1 0 0 0 0,0 0 0 0 0,1 0 0 0 0,-1 1 0 0 0,0-1 0 0 0,1 1 0 0 0,-1 0-1 0 0,-2 1 1 0 0,-37 18 337 0 0,37-18-319 0 0,-28 16 205 0 0,0 2 0 0 0,1 2 0 0 0,2 0 1 0 0,-40 39-1 0 0,55-47-149 0 0,0 1 0 0 0,2 0 0 0 0,-1 1 0 0 0,2 0 0 0 0,0 1 0 0 0,1 0 0 0 0,1 1-1 0 0,0 0 1 0 0,1 0 0 0 0,-5 22 0 0 0,11-31-55 0 0,0 0-1 0 0,0 0 0 0 0,1 0 1 0 0,0 1-1 0 0,1-1 1 0 0,0 0-1 0 0,1 0 0 0 0,0 0 1 0 0,0 1-1 0 0,1-1 1 0 0,0 0-1 0 0,0 0 0 0 0,1-1 1 0 0,5 11-1 0 0,-2-8-33 0 0,0 0-1 0 0,1 0 0 0 0,0-1 1 0 0,1 0-1 0 0,0-1 1 0 0,1 0-1 0 0,0 0 1 0 0,0-1-1 0 0,17 12 0 0 0,-5-6-282 0 0,0-2-1 0 0,2 0 0 0 0,-1-1 0 0 0,2-1 1 0 0,-1-2-1 0 0,1 0 0 0 0,0-1 0 0 0,1-2 1 0 0,48 6-1 0 0,-24-9-2043 0 0,88-6 0 0 0,-103 0-1625 0 0,53-12 0 0 0,-42 3-2978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01.7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474 81 1788 0 0,'-16'-48'11717'0'0,"4"25"-8101"0"0,10 22-3564 0 0,1 0 0 0 0,-1 0 0 0 0,1 0 0 0 0,0 0 0 0 0,-1 1 0 0 0,0-1 0 0 0,1 0 0 0 0,-1 1 0 0 0,1-1 0 0 0,-1 1-1 0 0,0-1 1 0 0,1 1 0 0 0,-1 0 0 0 0,0 0 0 0 0,0 0 0 0 0,1 0 0 0 0,-1 0 0 0 0,0 0 0 0 0,1 0 0 0 0,-1 1 0 0 0,0-1 0 0 0,1 0 0 0 0,-1 1 0 0 0,-3 1 0 0 0,-24 7 269 0 0,0 1-1 0 0,1 1 1 0 0,0 2 0 0 0,1 1 0 0 0,1 1 0 0 0,-35 26 0 0 0,45-30-102 0 0,1 2 1 0 0,0 0-1 0 0,1 1 1 0 0,0 0-1 0 0,1 1 0 0 0,1 0 1 0 0,0 1-1 0 0,1 1 1 0 0,1 0-1 0 0,1 0 0 0 0,-9 23 1 0 0,15-32-128 0 0,0 0 0 0 0,1 1 1 0 0,0 0-1 0 0,0 0 0 0 0,1-1 1 0 0,0 1-1 0 0,1 0 0 0 0,0 0 1 0 0,0 0-1 0 0,1 0 0 0 0,0 0 1 0 0,0-1-1 0 0,1 1 0 0 0,5 13 0 0 0,-3-11-42 0 0,1-1-1 0 0,1-1 0 0 0,-1 1 0 0 0,1-1 0 0 0,1 0 0 0 0,0 0 0 0 0,0-1 1 0 0,1 0-1 0 0,0 0 0 0 0,13 10 0 0 0,-1-5-268 0 0,-1-1-1 0 0,2 0 1 0 0,-1-1 0 0 0,1-1-1 0 0,1-2 1 0 0,0 0 0 0 0,0-1-1 0 0,1-1 1 0 0,0-1 0 0 0,34 3-1 0 0,-25-6-1028 0 0,0-1 0 0 0,0-2-1 0 0,35-6 1 0 0,-37 3-2843 0 0,45-15 0 0 0,-34 4-3141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02.3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1 2716 0 0,'-7'5'16089'0'0,"76"-11"-15258"0"0,113 6 0 0 0,73 21-2292 0 0,-172-14 1115 0 0,-37-5 348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38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0 702 688 0 0,'4'21'5392'0'0,"-4"-19"-5177"0"0,1-1-1 0 0,0 0 1 0 0,0 1 0 0 0,0-1-1 0 0,0 0 1 0 0,1 0 0 0 0,-1 1-1 0 0,0-1 1 0 0,0 0-1 0 0,1 0 1 0 0,-1-1 0 0 0,1 1-1 0 0,-1 0 1 0 0,1 0 0 0 0,3 1 688 0 0,26-5 71 0 0,317-30 972 0 0,-76 0-1449 0 0,205-20-2 0 0,-205 27-159 0 0,931-60 518 0 0,-355 37-86 0 0,-61-39-506 0 0,-49 4 73 0 0,-236 43-153 0 0,427-39 133 0 0,748-61 152 0 0,-1260 120-479 0 0,-356 19 17 0 0,-6 2 34 0 0,-51 0-45 0 0,-1 0-8 0 0,27-1-273 0 0,-26 0-8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17.1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2 295 244 0 0,'-2'-35'4656'0'0,"3"-45"1"0"0,21-88 2484 0 0,-17 157-6205 0 0,1 18-576 0 0,2 18 13 0 0,17 375 1633 0 0,-26 1-1477 0 0,-1-155-96 0 0,3-191-227 0 0,1-21 1028 0 0,-7 59 713 0 0,6-96-1754 0 0,9-61 67 0 0,3 0 1 0 0,3 1-1 0 0,48-121 1 0 0,109-170-1386 0 0,-98 233-951 0 0,132-164 0 0 0,-151 213 189 0 0,-49 64 406 0 0,1 0 0 0 0,-1 0 1 0 0,18-12-1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17.4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0 1628 0 0,'-17'18'8795'0'0,"17"-16"-8511"0"0,0 0-1 0 0,0 1 1 0 0,0-1-1 0 0,1 0 1 0 0,-1 1 0 0 0,1-1-1 0 0,0 0 1 0 0,-1 1 0 0 0,1-1-1 0 0,0 0 1 0 0,1 0-1 0 0,-1 0 1 0 0,0 0 0 0 0,0 0-1 0 0,1 0 1 0 0,2 2-1 0 0,33 33 1003 0 0,-20-21-723 0 0,206 232 1495 0 0,0 0-3200 0 0,-195-228-394 0 0,15-7-6912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17.8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59 307 792 0 0,'-25'-82'11926'0'0,"3"14"-5994"0"0,11 31-1408 0 0,14 55-4047 0 0,112 398 1186 0 0,-77-320-1380 0 0,3-2-1 0 0,103 168 1 0 0,-114-224 802 0 0,-29-38-1053 0 0,1 0 0 0 0,0 0 0 0 0,-1 0-1 0 0,1 0 1 0 0,-1 0 0 0 0,1 0 0 0 0,0 0 0 0 0,-1 0 0 0 0,1 0-1 0 0,-1-1 1 0 0,1 1 0 0 0,-1-1 0 0 0,1 1 0 0 0,-1-1-1 0 0,1 0 1 0 0,-1 1 0 0 0,3-3 0 0 0,3-2 20 0 0,0-1-1 0 0,-1 0 1 0 0,1-1 0 0 0,-1 1-1 0 0,-1-1 1 0 0,1 0-1 0 0,7-14 1 0 0,28-61-33 0 0,-28 55-46 0 0,131-339-2042 0 0,-3 7-2517 0 0,-134 344 3590 0 0,0 0 1 0 0,1 1 0 0 0,1 0-1 0 0,18-22 1 0 0,29-7-8802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18.2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32 2140 0 0,'9'-31'16077'0'0,"-7"34"-15968"0"0,0 1 0 0 0,-1 0 0 0 0,0-1 0 0 0,1 1 0 0 0,-1 0 0 0 0,0 0 0 0 0,-1 0 0 0 0,1 0 0 0 0,-1 0-1 0 0,0 6 1 0 0,-3 50 534 0 0,1-35-484 0 0,-8 137 630 0 0,7 0 0 0 0,18 165-1 0 0,-11-287-517 0 0,8 58 314 0 0,-9-86-388 0 0,-1 0 0 0 0,2 0-1 0 0,-1-1 1 0 0,2 0-1 0 0,9 20 1 0 0,-10-25-135 0 0,1-1 0 0 0,-1 1 0 0 0,1-1 1 0 0,0 0-1 0 0,1 0 0 0 0,-1-1 0 0 0,1 0 0 0 0,0 0 0 0 0,0 0 1 0 0,0 0-1 0 0,0-1 0 0 0,1 0 0 0 0,-1-1 0 0 0,1 1 0 0 0,14 2 1 0 0,10 1-288 0 0,0-1 1 0 0,42 1-1 0 0,-38-3-273 0 0,48 4-1133 0 0,31 3-2859 0 0,-39-3-5192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18.9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285 46 256 0 0,'0'-36'11238'0'0,"-4"27"-10039"0"0,-14 22 263 0 0,6 4-861 0 0,1 1 0 0 0,0 0 0 0 0,-15 37 0 0 0,-17 65 391 0 0,34-95-835 0 0,-103 382 899 0 0,97-329-864 0 0,4 0 0 0 0,4 1 0 0 0,2 107 0 0 0,9-124-62 0 0,3 0-1 0 0,2 0 0 0 0,3-1 1 0 0,3-1-1 0 0,41 108 0 0 0,-24-95-337 0 0,3 0 0 0 0,3-3 0 0 0,3-1-1 0 0,52 66 1 0 0,-93-134 197 0 0,22 28-955 0 0,29 30 0 0 0,-7-22-1942 0 0,-39-33 1903 0 0,1-1 0 0 0,0 0 0 0 0,-1 0 0 0 0,1 0 0 0 0,0-1 0 0 0,8 2 0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19.9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247 137 1264 0 0,'0'0'2291'0'0,"-17"-31"4264"0"0,5-6-1044 0 0,-13 48-5051 0 0,17-4-250 0 0,1-1 1 0 0,-1 2-1 0 0,2-1 0 0 0,-1 1 1 0 0,1 0-1 0 0,0 0 1 0 0,-8 16-1 0 0,-27 69 878 0 0,25-54-751 0 0,2-2-41 0 0,0 1-1 0 0,3 0 1 0 0,1 1 0 0 0,1 0-1 0 0,3 0 1 0 0,-3 73 0 0 0,8-91-235 0 0,1 0 1 0 0,2 0 0 0 0,0 0 0 0 0,1 0 0 0 0,1 0 0 0 0,1 0 0 0 0,1-1 0 0 0,1 0-1 0 0,1 0 1 0 0,0 0 0 0 0,2-1 0 0 0,0-1 0 0 0,1 1 0 0 0,19 23 0 0 0,-24-34-95 0 0,1-1-1 0 0,0-1 1 0 0,0 1 0 0 0,0-1 0 0 0,1 0 0 0 0,-1-1-1 0 0,1 0 1 0 0,1 0 0 0 0,-1 0 0 0 0,1-1 0 0 0,0-1-1 0 0,0 1 1 0 0,0-2 0 0 0,0 1 0 0 0,0-1 0 0 0,1 0 0 0 0,-1-1-1 0 0,1 0 1 0 0,-1-1 0 0 0,1 0 0 0 0,-1 0 0 0 0,1-1-1 0 0,-1-1 1 0 0,1 1 0 0 0,-1-1 0 0 0,0-1 0 0 0,0 0 0 0 0,0 0-1 0 0,0-1 1 0 0,0 0 0 0 0,-1 0 0 0 0,1-1 0 0 0,-1 0-1 0 0,11-9 1 0 0,-4 0-36 0 0,0 0 1 0 0,-1-1-1 0 0,-1 0 0 0 0,0-1 0 0 0,-2 0 0 0 0,1-1 1 0 0,-2-1-1 0 0,0 1 0 0 0,13-36 0 0 0,-9 14 165 0 0,-2-1-1 0 0,-2 0 0 0 0,9-74 1 0 0,-15 75-37 0 0,-3-1 0 0 0,-1 1 1 0 0,-1 0-1 0 0,-3 0 0 0 0,-1 0 1 0 0,-2 0-1 0 0,-1 0 0 0 0,-16-41 1 0 0,19 67-54 0 0,0 0-1 0 0,-1 0 1 0 0,-1 0 0 0 0,0 1 0 0 0,0 0 0 0 0,-11-13 0 0 0,13 20-12 0 0,0-1-1 0 0,0 1 1 0 0,-1 0 0 0 0,1 0-1 0 0,-1 1 1 0 0,0-1 0 0 0,-1 1-1 0 0,1 1 1 0 0,-1-1 0 0 0,1 1-1 0 0,-1 0 1 0 0,0 1 0 0 0,-11-4-1 0 0,7 5-198 0 0,1-1-1 0 0,0 2 0 0 0,0-1 1 0 0,-1 1-1 0 0,1 1 1 0 0,0 0-1 0 0,-1 0 0 0 0,1 1 1 0 0,0 0-1 0 0,0 1 0 0 0,-11 4 1 0 0,-19 13-3593 0 0,2 6-3381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3:42.1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1 202 284 0 0,'0'-33'7481'0'0,"0"2"-3734"0"0,1-2-390 0 0,3 30-3230 0 0,0 1 0 0 0,0-1 0 0 0,0 1 1 0 0,0 0-1 0 0,1 0 0 0 0,-1 0 0 0 0,0 1 0 0 0,1 0 1 0 0,5-1-1 0 0,52-8 565 0 0,-22 5-489 0 0,151-24-145 0 0,215-3 0 0 0,-281 25-1137 0 0,-122 7 996 0 0,1 0-12 0 0,12 0 24 0 0,-13 0-14 0 0,0 0 37 0 0,9 0-6 0 0,-9 0 16 0 0,0 0-23 0 0,10 0 20 0 0,-10 0-1 0 0,16-2-124 0 0,-10 5-39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20.3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366 156 64 0 0,'39'-74'9485'0'0,"5"-8"-580"0"0,-44 85-8649 0 0,-16 54 412 0 0,-31 74 0 0 0,7-22-478 0 0,-181 689 593 0 0,138-458-1193 0 0,41-199-7042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20.9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0 270 2996 0 0,'10'-38'9610'0'0,"2"8"-5816"0"0,-12 30-3734 0 0,1 1 0 0 0,0 0-1 0 0,-1-1 1 0 0,1 1 0 0 0,-1-1-1 0 0,1 1 1 0 0,-1 0 0 0 0,1-1-1 0 0,-1 1 1 0 0,0 0 0 0 0,1-1-1 0 0,-1 1 1 0 0,0 0 0 0 0,1 0 0 0 0,-1-1-1 0 0,0 1 1 0 0,0 0 0 0 0,0 0-1 0 0,1 0 1 0 0,-1-1 0 0 0,0 3-1 0 0,1 17 443 0 0,-1 111 773 0 0,5 235 805 0 0,9-47-450 0 0,-9-199-492 0 0,-5-117-970 0 0,0-6-229 0 0,13-187-1757 0 0,-7 71 1416 0 0,0-532 1840 0 0,-6 638-1441 0 0,-1-17 54 0 0,3-38 0 0 0,-2 62-113 0 0,1-1-1 0 0,0 1 1 0 0,0-1-1 0 0,1 1 1 0 0,-1-1-1 0 0,1 1 1 0 0,1 0-1 0 0,-1 0 1 0 0,1 0-1 0 0,0 0 0 0 0,1 1 1 0 0,4-7-1 0 0,-6 10-5 0 0,0 0 0 0 0,0 1-1 0 0,1-1 1 0 0,-1 1 0 0 0,0-1 0 0 0,1 1-1 0 0,0 0 1 0 0,-1 0 0 0 0,1 0-1 0 0,0 0 1 0 0,-1 0 0 0 0,1 1-1 0 0,0-1 1 0 0,0 1 0 0 0,0 0-1 0 0,0 0 1 0 0,-1 0 0 0 0,1 0-1 0 0,0 0 1 0 0,0 0 0 0 0,0 1 0 0 0,0 0-1 0 0,-1-1 1 0 0,1 1 0 0 0,3 2-1 0 0,5 1-138 0 0,1 1 0 0 0,-1 1-1 0 0,-1 0 1 0 0,17 11 0 0 0,-8-3-8 0 0,0 1 0 0 0,-1 1 1 0 0,-1 1-1 0 0,22 27 0 0 0,-31-34 225 0 0,-1 0 0 0 0,0 0 1 0 0,0 1-1 0 0,-1 0 0 0 0,-1 0 0 0 0,0 1 0 0 0,-1-1 0 0 0,0 1 0 0 0,0 0 0 0 0,2 18 0 0 0,-5-26 40 0 0,-1 1 1 0 0,0-1 0 0 0,0 1 0 0 0,0-1-1 0 0,-1 1 1 0 0,0-1 0 0 0,0 1-1 0 0,0-1 1 0 0,0 0 0 0 0,0 1 0 0 0,-1-1-1 0 0,0 0 1 0 0,0 0 0 0 0,-3 4-1 0 0,1-2 23 0 0,-1 0-1 0 0,0 0 0 0 0,0-1 0 0 0,0 0 0 0 0,-1 0 0 0 0,1 0 1 0 0,-13 7-1 0 0,-6 1-508 0 0,0-1 0 0 0,-1-1 1 0 0,-44 12-1 0 0,49-17-470 0 0,-2 2-677 0 0,-9 2-1159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21.3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88 3008 0 0,'-17'-86'12921'0'0,"18"86"-12891"0"0,-1 0-1 0 0,0 0 1 0 0,1-1-1 0 0,-1 1 1 0 0,1 0 0 0 0,-1 0-1 0 0,1 0 1 0 0,-1 0-1 0 0,0-1 1 0 0,1 1 0 0 0,-1 0-1 0 0,1 0 1 0 0,-1 0-1 0 0,1 0 1 0 0,-1 0 0 0 0,0 0-1 0 0,1 0 1 0 0,-1 0-1 0 0,1 0 1 0 0,-1 0 0 0 0,1 1-1 0 0,-1-1 1 0 0,0 0-1 0 0,1 0 1 0 0,-1 0 0 0 0,1 1-1 0 0,11 11 140 0 0,-1 0 0 0 0,0 1 0 0 0,-1 1 0 0 0,0 0 0 0 0,-1 0 0 0 0,10 22 0 0 0,39 103-325 0 0,-43-100 164 0 0,-6-17-8 0 0,37 95-145 0 0,60 230-1 0 0,-98-308 266 0 0,-1-1 0 0 0,-3 2-1 0 0,0-1 1 0 0,-3 0 0 0 0,-1 0 0 0 0,-3 1-1 0 0,0-1 1 0 0,-3 0 0 0 0,-1 0-1 0 0,-17 52 1 0 0,5-38 430 0 0,-3-1-1 0 0,-2-1 1 0 0,-40 63 0 0 0,40-77-1079 0 0,-1-1-1 0 0,-2-2 1 0 0,-1-1 0 0 0,-62 56 0 0 0,63-67-2661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40.2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69 766 820 0 0,'-17'2'7935'0'0,"3"0"-6685"0"0,-5 2 199 0 0,0 3 246 0 0,34-6-1345 0 0,253-12 1012 0 0,-52-1-1023 0 0,1332-68 1287 0 0,163-68-1139 0 0,-1165 99-413 0 0,163-7-83 0 0,43-4 21 0 0,533-89-34 0 0,-1109 126 35 0 0,259-24-28 0 0,300-47-160 0 0,-488 58 120 0 0,-179 27 21 0 0,-65 8 47 0 0,1 1-32 0 0,49-6-162 0 0,-50 5-82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3:48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108 319 772 0 0,'3'-11'524'0'0,"-1"0"-1"0"0,-1 0 0 0 0,1 0 1 0 0,-2-1-1 0 0,1 1 1 0 0,-2 0-1 0 0,-1-13 1 0 0,0-17 635 0 0,2-111 4186 0 0,-4 128-4800 0 0,-1 25-506 0 0,0 14 51 0 0,-4 26 93 0 0,2 0 1 0 0,-2 68-1 0 0,-2 17 204 0 0,-7 56 490 0 0,13-109-476 0 0,-4 56 46 0 0,-12 113 401 0 0,17-203-580 0 0,1 0 0 0 0,2 0 0 0 0,6 57 0 0 0,30 180 624 0 0,-17-165-656 0 0,-11-57 13 0 0,2 0 0 0 0,23 70-1 0 0,-14-64-186 0 0,-9-29-17 0 0,15 38 0 0 0,-22-63-32 0 0,1-1 0 0 0,-1 1 0 0 0,1-1 0 0 0,0 0 0 0 0,0 1 0 0 0,0-1 0 0 0,1-1 0 0 0,0 1 0 0 0,0-1-1 0 0,0 1 1 0 0,0-1 0 0 0,1 0 0 0 0,0 0 0 0 0,-1-1 0 0 0,1 0 0 0 0,1 0 0 0 0,-1 0 0 0 0,0 0 0 0 0,1-1 0 0 0,-1 0-1 0 0,1 0 1 0 0,0 0 0 0 0,0-1 0 0 0,9 2 0 0 0,65-4-410 0 0,-78 1 241 0 0,22-1-453 0 0,8-1-1685 0 0,-11 2 110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24.2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35 155 1500 0 0,'-6'-16'2689'0'0,"-23"-45"5024"0"0,33 79-7150 0 0,15 48 135 0 0,55 126 0 0 0,-12-40-340 0 0,206 594 3839 0 0,-258-717-3952 0 0,40 105 621 0 0,-40-112-427 0 0,0-1 0 0 0,1 0-1 0 0,28 37 1 0 0,-38-56-370 0 0,1 0 0 0 0,-1 0-1 0 0,0-1 1 0 0,1 1 0 0 0,0-1 0 0 0,0 1 0 0 0,-1-1 0 0 0,1 1-1 0 0,0-1 1 0 0,0 0 0 0 0,0 0 0 0 0,0 0 0 0 0,0 0 0 0 0,0 0-1 0 0,1 0 1 0 0,-1-1 0 0 0,0 1 0 0 0,0-1 0 0 0,1 1 0 0 0,3-1-1 0 0,-3 0-17 0 0,0-1 0 0 0,0 0 0 0 0,0 0 0 0 0,0 0 0 0 0,0 0 0 0 0,0 0-1 0 0,0 0 1 0 0,0-1 0 0 0,0 1 0 0 0,-1-1 0 0 0,1 0 0 0 0,-1 0 0 0 0,4-3 0 0 0,2-4 35 0 0,0 0 1 0 0,0 0 0 0 0,-1-1 0 0 0,0 0 0 0 0,0 0 0 0 0,8-20 0 0 0,3-20-35 0 0,-3 0 0 0 0,-1 0 0 0 0,10-82 0 0 0,-19 102-44 0 0,56-372-31 0 0,11-63-702 0 0,-58 381 429 0 0,-6 29-1279 0 0,22-78 0 0 0,-30 133 1498 0 0,0-1 0 0 0,0 1 0 0 0,0 0 0 0 0,24 37-6746 0 0,-23-34 6256 0 0,4 19-3422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24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67 952 0 0,'3'0'3379'0'0,"3"0"-2287"0"0,0-1 0 0 0,-1 1 1 0 0,1-2-1 0 0,0 1 0 0 0,-1 0 0 0 0,1-1 0 0 0,-1 0 0 0 0,1-1 1 0 0,10-6 565 0 0,-12 5-900 0 0,0 0-1 0 0,0-1 1 0 0,-1 1-1 0 0,0-1 0 0 0,0 0 1 0 0,4-7-1 0 0,-7 11-751 0 0,0 1-1 0 0,0 0 0 0 0,0 0 0 0 0,0 0 1 0 0,0-1-1 0 0,0 1 0 0 0,0 0 1 0 0,0 0-1 0 0,0 0 0 0 0,0 0 1 0 0,0-1-1 0 0,0 1 0 0 0,0 0 0 0 0,0 0 1 0 0,0 0-1 0 0,0-1 0 0 0,0 1 1 0 0,0 0-1 0 0,0 0 0 0 0,-1 0 1 0 0,1-1-1 0 0,0 1 0 0 0,0 0 0 0 0,0 0 1 0 0,0 0-1 0 0,0 0 0 0 0,0 0 1 0 0,0-1-1 0 0,-1 1 0 0 0,1 0 0 0 0,0 0 1 0 0,0 0-1 0 0,0 0 0 0 0,0 0 1 0 0,-1 0-1 0 0,1 0 0 0 0,0-1 1 0 0,0 1-1 0 0,0 0 0 0 0,-1 0 0 0 0,1 0 1 0 0,-12 2 40 0 0,-12 9-25 0 0,8-1 20 0 0,0 1-1 0 0,1 0 0 0 0,0 1 1 0 0,1 1-1 0 0,0 0 0 0 0,2 1 1 0 0,-1 1-1 0 0,2 0 0 0 0,0 0 1 0 0,0 1-1 0 0,2 1 0 0 0,0 0 1 0 0,0 0-1 0 0,-5 20 0 0 0,8-21-3 0 0,1 0 0 0 0,1 0 0 0 0,0 1 0 0 0,1-1 0 0 0,1 1 0 0 0,0 0 0 0 0,2 0 0 0 0,0 0 0 0 0,0 0 0 0 0,2-1 0 0 0,0 1 0 0 0,1 0 0 0 0,1-1 0 0 0,0 0-1 0 0,13 32 1 0 0,-7-31-429 0 0,0 0 0 0 0,2 0-1 0 0,0 0 1 0 0,0-2 0 0 0,2 0-1 0 0,0 0 1 0 0,0-1 0 0 0,1-1-1 0 0,1 0 1 0 0,1-1 0 0 0,-1-1-1 0 0,2-1 1 0 0,-1 0 0 0 0,34 13-1 0 0,-19-11-544 0 0,0-1-1 0 0,1-2 1 0 0,0-1-1 0 0,1-2 1 0 0,-1-1-1 0 0,1-1 1 0 0,0-3-1 0 0,34-1 1 0 0,-18-4-4944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25.1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454 63 1800 0 0,'-11'-38'12641'0'0,"10"36"-12552"0"0,0 0-1 0 0,0 1 1 0 0,0-1-1 0 0,0 1 1 0 0,0-1-1 0 0,-1 1 1 0 0,1 0 0 0 0,0-1-1 0 0,-1 1 1 0 0,1 0-1 0 0,-1 0 1 0 0,1 0-1 0 0,-1 0 1 0 0,0 0-1 0 0,1 0 1 0 0,-1 1-1 0 0,0-1 1 0 0,0 0-1 0 0,0 1 1 0 0,1 0-1 0 0,-1-1 1 0 0,0 1-1 0 0,0 0 1 0 0,-2 0-1 0 0,-48-1 483 0 0,34 4-452 0 0,-1 1 0 0 0,1 1 0 0 0,1 0 0 0 0,-1 1 0 0 0,1 1 0 0 0,0 1 0 0 0,0 0 0 0 0,1 1 0 0 0,0 1 1 0 0,1 1-1 0 0,0 0 0 0 0,1 1 0 0 0,0 0 0 0 0,0 1 0 0 0,2 1 0 0 0,0 0 0 0 0,0 0 0 0 0,1 2 0 0 0,1-1 0 0 0,-11 22 0 0 0,16-24-28 0 0,0 0 0 0 0,1 0 0 0 0,0 0 0 0 0,1 1 0 0 0,0-1-1 0 0,1 1 1 0 0,1 0 0 0 0,0 0 0 0 0,1 0 0 0 0,0-1 0 0 0,1 1 0 0 0,1 0 0 0 0,0 0 0 0 0,1-1-1 0 0,1 1 1 0 0,0-1 0 0 0,0 0 0 0 0,1 0 0 0 0,7 12 0 0 0,-2-8-168 0 0,0-1 1 0 0,1 0 0 0 0,1 0-1 0 0,0-1 1 0 0,2-1-1 0 0,-1 0 1 0 0,1-1-1 0 0,1 0 1 0 0,1-1 0 0 0,-1-1-1 0 0,2 0 1 0 0,34 16-1 0 0,-29-17-601 0 0,0-2 0 0 0,1-1 0 0 0,0 0 0 0 0,0-2 0 0 0,24 3 0 0 0,-25-5-1307 0 0,1-2 0 0 0,-1-1 0 0 0,22-2 0 0 0,-9-3-4152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25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44 2688 0 0,'-12'0'16076'0'0,"27"-5"-14186"0"0,31-4-1773 0 0,305-12 398 0 0,-265 18-479 0 0,-18-1-329 0 0,-65 4 169 0 0,1 0-66 0 0,31-1-1091 0 0,-31 0 716 0 0,8 3-586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26.4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86 164 0 0,'-38'-28'14157'0'0,"39"27"-14073"0"0,0-1 0 0 0,0 1 0 0 0,0 0 0 0 0,0-1 0 0 0,1 1 0 0 0,-1 0 1 0 0,0 0-1 0 0,0 0 0 0 0,1 0 0 0 0,-1 0 0 0 0,1 0 0 0 0,-1 1 0 0 0,1-1 1 0 0,-1 0-1 0 0,1 1 0 0 0,-1-1 0 0 0,3 0 0 0 0,34-5 235 0 0,-29 5-233 0 0,232-17-1251 0 0,-32 3-6183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3:42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20 114 964 0 0,'-17'-20'7381'0'0,"17"20"-7355"0"0,-1 0-1 0 0,1 0 0 0 0,0 0 0 0 0,0 0 0 0 0,0 0 0 0 0,0-1 0 0 0,-1 1 0 0 0,1 0 0 0 0,0 0 0 0 0,0 0 0 0 0,0 0 1 0 0,0-1-1 0 0,0 1 0 0 0,0 0 0 0 0,0 0 0 0 0,0 0 0 0 0,0-1 0 0 0,0 1 0 0 0,0 0 0 0 0,0 0 0 0 0,0-1 1 0 0,0 1-1 0 0,0 0 0 0 0,0 0 0 0 0,0 0 0 0 0,0-1 0 0 0,0 1 0 0 0,0 0 0 0 0,0 0 0 0 0,0 0 0 0 0,0-1 1 0 0,0 1-1 0 0,0 0 0 0 0,0 0 0 0 0,0 0 0 0 0,0-1 0 0 0,1 1 0 0 0,-1 0 0 0 0,0 0 0 0 0,0 0 0 0 0,0 0 1 0 0,0-1-1 0 0,1 1 0 0 0,-1 0 0 0 0,0 0 0 0 0,0 0 0 0 0,0 0 0 0 0,0 0 0 0 0,1 0 0 0 0,10-14 1372 0 0,-9 11-1470 0 0,-1 2 219 0 0,2 1-86 0 0,0 0 0 0 0,0-1 0 0 0,0 0 0 0 0,0 0 0 0 0,-1 1 0 0 0,1-2-1 0 0,0 1 1 0 0,-1 0 0 0 0,1 0 0 0 0,2-3 0 0 0,20-7 136 0 0,30-5-1078 0 0,99-13-1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26.9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70 0 1956 0 0,'-4'0'2784'0'0,"-13"2"34"0"0,13-2-2087 0 0,-10 0-55 0 0,10 0-62 0 0,-16 17 2043 0 0,17 9-2050 0 0,0 1 1 0 0,2 0 0 0 0,1 0-1 0 0,6 44 1 0 0,-6-63-507 0 0,86 571 2562 0 0,-28-232-1761 0 0,-55-333-827 0 0,-2 0 0 0 0,0 0 0 0 0,-1 0-1 0 0,0 1 1 0 0,-1-1 0 0 0,-3 17 0 0 0,3-26-16 0 0,0 0 1 0 0,-1 0-1 0 0,1 0 0 0 0,-1 0 1 0 0,0-1-1 0 0,-1 1 0 0 0,1 0 1 0 0,-1-1-1 0 0,0 0 0 0 0,0 1 1 0 0,0-1-1 0 0,-1 0 1 0 0,1-1-1 0 0,-1 1 0 0 0,0-1 1 0 0,0 1-1 0 0,0-1 0 0 0,-1 0 1 0 0,-5 2-1 0 0,1 0 264 0 0,0-1 1 0 0,0 1-1 0 0,-1-2 0 0 0,-13 4 0 0 0,20-7-45 0 0,22-5-208 0 0,200-32-1279 0 0,-150 28 280 0 0,67-8-2032 0 0,62-10-6866 0 0,-156 19 4542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27.3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361 70 932 0 0,'-3'-13'5854'0'0,"3"10"-5402"0"0,-2 0 1 0 0,1 0-1 0 0,0 0 0 0 0,0 0 1 0 0,-1 0-1 0 0,0 0 0 0 0,1 1 1 0 0,-1-1-1 0 0,0 1 0 0 0,-1-1 0 0 0,1 1 1 0 0,0 0-1 0 0,-1-1 0 0 0,1 1 1 0 0,-1 0-1 0 0,1 1 0 0 0,-1-1 1 0 0,-6-2-1 0 0,4 2-181 0 0,0 1-1 0 0,0-1 1 0 0,-1 1 0 0 0,1 1-1 0 0,-1-1 1 0 0,1 1 0 0 0,-1 0 0 0 0,1 0-1 0 0,-1 0 1 0 0,-7 2 0 0 0,-2 1-81 0 0,-1 2 0 0 0,1-1 0 0 0,1 2 0 0 0,-1 0 1 0 0,1 0-1 0 0,0 2 0 0 0,-14 8 0 0 0,17-9-67 0 0,1 1 1 0 0,0-1-1 0 0,1 2 0 0 0,0-1 1 0 0,0 1-1 0 0,0 0 0 0 0,1 1 1 0 0,1 0-1 0 0,-9 14 0 0 0,13-17-79 0 0,0-1 0 0 0,1 1 0 0 0,-1 0 0 0 0,1 0 0 0 0,1 0 0 0 0,-1 0 0 0 0,1 0 0 0 0,0 0 0 0 0,1 0 0 0 0,0 0 0 0 0,0 0 0 0 0,0 0 0 0 0,1 1 0 0 0,0-1 0 0 0,1 0-1 0 0,-1 0 1 0 0,5 11 0 0 0,1-3-114 0 0,0-1-1 0 0,1 0 1 0 0,0 0-1 0 0,1 0 1 0 0,1-1-1 0 0,0 0 0 0 0,1-1 1 0 0,0 0-1 0 0,1-1 1 0 0,0 0-1 0 0,0-1 1 0 0,2-1-1 0 0,19 12 1 0 0,-5-5-968 0 0,1-1 0 0 0,0-2 0 0 0,1-1 0 0 0,1-1 1 0 0,56 12-1 0 0,-2-12-5308 0 0,-44-9 407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27.7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35 4 0 0,'-26'-16'19189'0'0,"26"14"-18863"0"0,-2-14-1889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28.0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6 764 0 0,'-8'-5'10836'0'0,"14"66"-5910"0"0,15 35-2805 0 0,-6-28-1392 0 0,32 353 690 0 0,-39-310-1249 0 0,16 209-1080 0 0,-17-268-5302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28.5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31 330 1624 0 0,'-4'-6'907'0'0,"0"0"0"0"0,0-1 0 0 0,1 0 0 0 0,0 1 0 0 0,0-1 0 0 0,1 0 0 0 0,0-1 0 0 0,0 1 0 0 0,1 0 0 0 0,-1-1 0 0 0,2 1 0 0 0,-1 0-1 0 0,1-1 1 0 0,1-12 0 0 0,1 11-518 0 0,0 0-1 0 0,0 0 0 0 0,1 0 1 0 0,0 0-1 0 0,0 1 0 0 0,1-1 0 0 0,0 1 1 0 0,1 0-1 0 0,0 0 0 0 0,11-13 1 0 0,-8 11-374 0 0,1 1 1 0 0,0 0 0 0 0,0 1-1 0 0,1 0 1 0 0,0 1 0 0 0,0 0 0 0 0,1 0-1 0 0,-1 1 1 0 0,2 1 0 0 0,-1-1 0 0 0,0 2-1 0 0,1 0 1 0 0,0 0 0 0 0,0 1 0 0 0,0 1-1 0 0,1 0 1 0 0,-1 0 0 0 0,13 1 0 0 0,-7 2-38 0 0,-1 1 1 0 0,1 1-1 0 0,-1 1 1 0 0,0 1-1 0 0,0 0 1 0 0,0 1-1 0 0,-1 1 1 0 0,0 0-1 0 0,0 1 1 0 0,22 16 0 0 0,-17-9-18 0 0,0 0 1 0 0,-2 2 0 0 0,0 0 0 0 0,-1 1 0 0 0,-1 1-1 0 0,26 36 1 0 0,-35-44-5 0 0,-1 0-1 0 0,-1 1 0 0 0,0 0 1 0 0,0 0-1 0 0,-1 0 1 0 0,-1 1-1 0 0,0 0 0 0 0,-1 0 1 0 0,0 0-1 0 0,-1 0 1 0 0,0 0-1 0 0,-1 0 0 0 0,-1 1 1 0 0,0-1-1 0 0,-4 24 1 0 0,1-23 11 0 0,0 0 0 0 0,-1-1 0 0 0,-1 1 0 0 0,0-1 0 0 0,-1-1 0 0 0,-1 1 0 0 0,0-1 0 0 0,0 0 0 0 0,-1 0 0 0 0,0-1 0 0 0,-1 0 0 0 0,-1-1 0 0 0,0 0 0 0 0,-20 16 0 0 0,5-8 3 0 0,-2-2 1 0 0,1 0-1 0 0,-2-2 0 0 0,0-1 1 0 0,0-2-1 0 0,-42 12 1 0 0,13-7 60 0 0,55-15-38 0 0,4 13 18 0 0,432 440 2409 0 0,-425-446-2609 0 0,94 90-615 0 0,-44-57-2616 0 0,-49-35 1244 0 0,1-1 1 0 0,0 0 0 0 0,19 6-1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28.9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342 69 1288 0 0,'4'-33'12749'0'0,"-5"30"-12299"0"0,0 1-290 0 0,1 1 1 0 0,-1-1 0 0 0,0 0 0 0 0,1 1-1 0 0,-1-1 1 0 0,0 0 0 0 0,0 1-1 0 0,0-1 1 0 0,0 1 0 0 0,0-1-1 0 0,-1 1 1 0 0,1 0 0 0 0,0-1 0 0 0,-1 1-1 0 0,1 0 1 0 0,-1 0 0 0 0,1 0-1 0 0,-1 0 1 0 0,0 0 0 0 0,1 0 0 0 0,-1 0-1 0 0,0 1 1 0 0,1-1 0 0 0,-1 1-1 0 0,0-1 1 0 0,0 1 0 0 0,-2-1-1 0 0,-11 2-12 0 0,0 1-1 0 0,0 0 1 0 0,0 1-1 0 0,1 1 1 0 0,-1 0-1 0 0,1 0 1 0 0,0 2-1 0 0,0 0 1 0 0,1 0 0 0 0,0 2-1 0 0,0-1 1 0 0,0 2-1 0 0,1-1 1 0 0,1 2-1 0 0,-1 0 1 0 0,-12 14-1 0 0,17-16-100 0 0,0 0 0 0 0,1 1-1 0 0,0-1 1 0 0,0 2 0 0 0,1-1 0 0 0,0 0-1 0 0,1 1 1 0 0,0 0 0 0 0,0 0 0 0 0,-3 16-1 0 0,6-18-10 0 0,0 1 0 0 0,0-1 0 0 0,1 1 0 0 0,0 0 0 0 0,1-1 0 0 0,0 1 0 0 0,0-1-1 0 0,1 1 1 0 0,0-1 0 0 0,0 1 0 0 0,1-1 0 0 0,0 0 0 0 0,0 0 0 0 0,6 9 0 0 0,3 2-78 0 0,0 0 0 0 0,2-1 0 0 0,0-1 1 0 0,1 0-1 0 0,0-1 0 0 0,1 0 0 0 0,1-1 0 0 0,1-1 1 0 0,0-1-1 0 0,34 19 0 0 0,-29-20-651 0 0,1-1 0 0 0,0-1-1 0 0,39 11 1 0 0,-39-15-940 0 0,-1-1-1 0 0,1-2 0 0 0,47 2 1 0 0,-34-7-2555 0 0,-7-2-2000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29.6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14 860 0 0,'-38'-14'12005'0'0,"29"15"-11593"0"0,1 0 0 0 0,-1 0-1 0 0,-14 5 1 0 0,0-1 207 0 0,20-5-445 0 0,-23 5 1947 0 0,39-3-2529 0 0,0-1 0 0 0,0 0 0 0 0,24-2-1 0 0,-8 0-1267 0 0,28 0-4272 0 0,-28 1 183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30.2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9 400 0 0,'-28'12'13353'0'0,"42"-12"-12930"0"0,366-19-1256 0 0,-359 18 205 0 0,6 1-1110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31.0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48 193 2316 0 0,'-3'-16'3061'0'0,"-1"1"-1"0"0,-10-30 1 0 0,-3-9 3335 0 0,9 31-4363 0 0,6 17-1417 0 0,6 13 765 0 0,7 21-969 0 0,14 53 0 0 0,-2-4-106 0 0,36 92-76 0 0,119 307 435 0 0,-111-320-414 0 0,101 214 1192 0 0,-166-366-1355 0 0,0-1 0 0 0,0 1 0 0 0,0-1 1 0 0,1 0-1 0 0,0 0 0 0 0,-1 0 0 0 0,1 0 0 0 0,1-1 0 0 0,4 4 0 0 0,-6-4 45 0 0,19-7 65 0 0,-17 4-167 0 0,0-1 0 0 0,0 0 0 0 0,-1 0 0 0 0,1-1 1 0 0,-1 1-1 0 0,1-1 0 0 0,-1 0 0 0 0,0 1 0 0 0,0-2 0 0 0,0 1 0 0 0,0 0 0 0 0,2-5 0 0 0,28-47 268 0 0,-28 46-256 0 0,46-99 152 0 0,-4-3 0 0 0,32-119 0 0 0,-29 80-143 0 0,58-174-664 0 0,11-30-4474 0 0,-110 336 3828 0 0,0 3-1954 0 0,-8 12 2570 0 0,0-1-1 0 0,2-5 1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31.6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259 132 1156 0 0,'16'-23'8489'0'0,"-3"-2"-4848"0"0,6-9-815 0 0,-18 32-2655 0 0,0 1-1 0 0,1-1 0 0 0,-1 0 1 0 0,0 0-1 0 0,0 0 0 0 0,-1 0 1 0 0,1 0-1 0 0,0 0 1 0 0,-1 0-1 0 0,1 0 0 0 0,-1 0 1 0 0,0 0-1 0 0,1-3 1 0 0,-1 4-134 0 0,-1 0 1 0 0,1 1 0 0 0,0-1-1 0 0,0 0 1 0 0,-1 0 0 0 0,1 1-1 0 0,0-1 1 0 0,-1 0 0 0 0,1 0-1 0 0,-1 1 1 0 0,1-1 0 0 0,-1 0 0 0 0,1 1-1 0 0,-1-1 1 0 0,1 1 0 0 0,-1-1-1 0 0,0 1 1 0 0,1-1 0 0 0,-1 1-1 0 0,0-1 1 0 0,1 1 0 0 0,-1 0-1 0 0,-1-1 1 0 0,-3 0 13 0 0,0 0-1 0 0,0 0 0 0 0,-1 0 1 0 0,1 1-1 0 0,0-1 1 0 0,-1 2-1 0 0,1-1 0 0 0,-10 2 1 0 0,3 0 22 0 0,1 1 0 0 0,-1 0 0 0 0,1 0 0 0 0,0 2 0 0 0,0-1 0 0 0,1 1 0 0 0,-1 1 0 0 0,1-1 0 0 0,0 2 0 0 0,1 0 0 0 0,-1 0 0 0 0,1 0 0 0 0,1 1 0 0 0,-1 1 0 0 0,1 0 0 0 0,1 0 0 0 0,0 0 0 0 0,0 1 1 0 0,1 0-1 0 0,-9 17 0 0 0,7-9 4 0 0,1 0 0 0 0,0 1 0 0 0,2-1 1 0 0,0 1-1 0 0,1 0 0 0 0,1 0 0 0 0,0 1 1 0 0,2-1-1 0 0,0 1 0 0 0,2-1 0 0 0,3 32 1 0 0,0-24-62 0 0,2 0 0 0 0,1 0 0 0 0,1-1 0 0 0,1 0 0 0 0,1 0 0 0 0,1-1 1 0 0,1 0-1 0 0,2-1 0 0 0,21 30 0 0 0,-24-40-295 0 0,1-1 1 0 0,0 0 0 0 0,0-1-1 0 0,2 0 1 0 0,-1 0-1 0 0,25 14 1 0 0,-25-19-425 0 0,1 0 1 0 0,0 0-1 0 0,0-1 0 0 0,0-1 0 0 0,1-1 0 0 0,-1 0 1 0 0,1 0-1 0 0,21 1 0 0 0,-18-4-1454 0 0,-1 0 0 0 0,24-2 0 0 0,-3-4-3172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36.1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554 183 564 0 0,'7'-11'4748'0'0,"17"-28"-127"0"0,12-23 468 0 0,-35 60-4983 0 0,-1 1-1 0 0,1-1 1 0 0,-1 1-1 0 0,1-1 1 0 0,-1 1-1 0 0,0-1 1 0 0,0 1-1 0 0,1-1 1 0 0,-1 1 0 0 0,0-1-1 0 0,-1 0 1 0 0,1 1-1 0 0,0-1 1 0 0,0 1-1 0 0,-1-1 1 0 0,1 1-1 0 0,0-1 1 0 0,-1 1-1 0 0,0 0 1 0 0,1-1 0 0 0,-1 1-1 0 0,0-1 1 0 0,0 1-1 0 0,0 0 1 0 0,0 0-1 0 0,0 0 1 0 0,-2-3-1 0 0,-1 1 121 0 0,0-1-1 0 0,-1 1 1 0 0,1 0 0 0 0,-1 0-1 0 0,-6-3 1 0 0,10 6-209 0 0,-4-2 55 0 0,0 1 1 0 0,-1 0-1 0 0,1 0 1 0 0,0 1-1 0 0,-1-1 0 0 0,1 1 1 0 0,-1 0-1 0 0,1 1 1 0 0,-8 0-1 0 0,3 0 53 0 0,-16 4 16 0 0,0 0 1 0 0,0 1 0 0 0,1 2-1 0 0,0 1 1 0 0,0 1 0 0 0,1 0 0 0 0,1 2-1 0 0,0 1 1 0 0,-27 20 0 0 0,29-19-46 0 0,1 2 0 0 0,1 0 1 0 0,0 1-1 0 0,2 1 0 0 0,-1 1 0 0 0,2 0 1 0 0,1 1-1 0 0,0 1 0 0 0,-18 37 0 0 0,26-44-62 0 0,0 1 0 0 0,2 0 0 0 0,0 0-1 0 0,0 1 1 0 0,2-1 0 0 0,0 1-1 0 0,0 0 1 0 0,2 0 0 0 0,0 0-1 0 0,0 0 1 0 0,2 0 0 0 0,0 0 0 0 0,1 0-1 0 0,1 0 1 0 0,0 0 0 0 0,7 20-1 0 0,-3-18-45 0 0,0-1-1 0 0,1 0 0 0 0,1-1 0 0 0,0 0 0 0 0,1 0 0 0 0,1-1 1 0 0,0 0-1 0 0,23 22 0 0 0,-15-20-108 0 0,0-1 0 0 0,1 0 0 0 0,0-2 0 0 0,1 0-1 0 0,44 20 1 0 0,-25-18-591 0 0,1-1 0 0 0,1-3-1 0 0,0-1 1 0 0,0-1-1 0 0,1-3 1 0 0,0-2 0 0 0,56 1-1 0 0,-54-7-2028 0 0,1-2-1 0 0,62-12 0 0 0,-45 3-3237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3:43.6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74 888 0 0,'0'0'12495'0'0,"0"-1"-12437"0"0,0 1 1 0 0,0-1-1 0 0,0 1 0 0 0,0-1 0 0 0,0 1 1 0 0,0 0-1 0 0,0-1 0 0 0,0 1 0 0 0,0-1 1 0 0,0 1-1 0 0,1 0 0 0 0,-1-1 0 0 0,0 1 1 0 0,0-1-1 0 0,0 1 0 0 0,1 0 0 0 0,-1-1 1 0 0,0 1-1 0 0,0 0 0 0 0,1-1 0 0 0,-1 1 1 0 0,0 0-1 0 0,1 0 0 0 0,-1-1 0 0 0,31-7 400 0 0,-1 2 1 0 0,1 2-1 0 0,43-2 0 0 0,-21 1-341 0 0,240-4-10 0 0,-125 8-237 0 0,225-20-1641 0 0,-314 17 1547 0 0,-75 4 216 0 0,13 0-5 0 0,36 4-645 0 0,-50-4 647 0 0,17 3 151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32.2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516 68 2504 0 0,'2'-11'6088'0'0,"-1"9"-5938"0"0,-1 0 0 0 0,1 1 1 0 0,-1-1-1 0 0,0 0 0 0 0,0 1 0 0 0,0-1 0 0 0,0 0 1 0 0,0 1-1 0 0,0-1 0 0 0,-1 0 0 0 0,1 1 0 0 0,0-1 1 0 0,-1 1-1 0 0,0-1 0 0 0,1 0 0 0 0,-1 1 0 0 0,0-1 0 0 0,1 1 1 0 0,-1 0-1 0 0,0-1 0 0 0,0 1 0 0 0,0 0 0 0 0,0-1 1 0 0,-1 1-1 0 0,1 0 0 0 0,0 0 0 0 0,0 0 0 0 0,-1 0 0 0 0,1 0 1 0 0,-1 0-1 0 0,1 1 0 0 0,-1-1 0 0 0,1 0 0 0 0,-1 1 1 0 0,1-1-1 0 0,-1 1 0 0 0,0-1 0 0 0,1 1 0 0 0,-1 0 0 0 0,0 0 1 0 0,1 0-1 0 0,-3 0 0 0 0,-72-6 421 0 0,0 4-1 0 0,-125 13 1 0 0,198-10-525 0 0,1-1 1 0 0,-1 0-1 0 0,1 0 0 0 0,-1 1 0 0 0,1 0 1 0 0,-1-1-1 0 0,1 1 0 0 0,0 0 1 0 0,-1 0-1 0 0,1 0 0 0 0,0 0 0 0 0,0 1 1 0 0,0-1-1 0 0,0 1 0 0 0,0-1 0 0 0,0 1 1 0 0,0 0-1 0 0,0 0 0 0 0,1-1 0 0 0,-1 1 1 0 0,1 1-1 0 0,-1-1 0 0 0,1 0 0 0 0,-2 4 1 0 0,0 2 110 0 0,1 0 0 0 0,0 1-1 0 0,1-1 1 0 0,-1 1 0 0 0,1 15 0 0 0,-2 13 23 0 0,-44 285 1139 0 0,42-287-929 0 0,-2 47-1 0 0,7-72-256 0 0,0 0-1 0 0,1 0 1 0 0,0 0-1 0 0,0 0 1 0 0,1 0-1 0 0,0 0 1 0 0,1 0-1 0 0,0-1 1 0 0,6 14-1 0 0,-5-17-98 0 0,1 0-1 0 0,-1-1 1 0 0,1 1 0 0 0,1-1-1 0 0,-1 0 1 0 0,1 0-1 0 0,0 0 1 0 0,0-1-1 0 0,0 0 1 0 0,0 0-1 0 0,1-1 1 0 0,0 0-1 0 0,-1 0 1 0 0,1 0-1 0 0,14 3 1 0 0,7 0-528 0 0,0-1 0 0 0,49 4 1 0 0,-61-8-37 0 0,114 6-3663 0 0,-50-10-6179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32.6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76 1580 0 0,'-24'-13'10634'0'0,"24"13"-10609"0"0,-1 0 0 0 0,1 0 0 0 0,0-1 0 0 0,0 1 0 0 0,0 0 0 0 0,0 0 0 0 0,0 0 0 0 0,0 0 1 0 0,0 0-1 0 0,-1 0 0 0 0,1-1 0 0 0,0 1 0 0 0,0 0 0 0 0,0 0 0 0 0,0 0 0 0 0,0 0 0 0 0,0-1 0 0 0,0 1 0 0 0,0 0 0 0 0,0 0 0 0 0,0 0 0 0 0,0 0 0 0 0,0-1 0 0 0,0 1 0 0 0,0 0 0 0 0,0 0 0 0 0,0 0 0 0 0,0 0 0 0 0,0 0 0 0 0,0-1 0 0 0,0 1 0 0 0,0 0 0 0 0,0 0 0 0 0,0 0 0 0 0,1 0 0 0 0,-1-1 0 0 0,0 1 0 0 0,0 0 0 0 0,0 0 0 0 0,0 0 0 0 0,0 0 0 0 0,0 0 0 0 0,0 0 0 0 0,1 0 0 0 0,-1-1 0 0 0,0 1 0 0 0,0 0 0 0 0,0 0 0 0 0,0 0 0 0 0,0 0 0 0 0,1 0 0 0 0,-1 0 0 0 0,0 0 0 0 0,0 0 0 0 0,0 0 0 0 0,0 0 0 0 0,1 0 0 0 0,-1 0 0 0 0,0 0 0 0 0,20-6 904 0 0,22-2-283 0 0,-41 8-641 0 0,113-16 530 0 0,-13 3-2789 0 0,-34 1-4735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33.3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74 2804 0 0,'-45'-19'16100'0'0,"86"11"-14880"0"0,-37 7-1181 0 0,263-27 840 0 0,-101 12-4290 0 0,-130 15-588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33.7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1 2804 0 0,'-55'29'11219'0'0,"78"-17"-7828"0"0,51 0-2638 0 0,0-4 0 0 0,0-2 0 0 0,91-7 0 0 0,-86 1-625 0 0,30-1-1177 0 0,-60 0-2236 0 0,-9 1-4205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34.7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374 178 616 0 0,'13'-39'9446'0'0,"-6"15"-5316"0"0,0-16 1266 0 0,-7 38-5046 0 0,4-29 1367 0 0,-7 31-1730 0 0,0 1 0 0 0,0 0 0 0 0,0-1 0 0 0,0 1 0 0 0,-1 0 0 0 0,1 1 0 0 0,1-1 0 0 0,-1 0-1 0 0,0 1 1 0 0,-3 2 0 0 0,-43 24-119 0 0,22-10 359 0 0,0 2-1 0 0,2 0 0 0 0,1 2 1 0 0,0 1-1 0 0,2 0 0 0 0,1 2 1 0 0,-32 46-1 0 0,40-48-27 0 0,0 1 0 0 0,1 0 0 0 0,1 0 1 0 0,1 1-1 0 0,2 0 0 0 0,0 1 0 0 0,2 0 0 0 0,1 0 0 0 0,-4 50 1 0 0,7-36 39 0 0,3-1-1 0 0,0 1 1 0 0,3-1 0 0 0,1 0 0 0 0,2 0 0 0 0,13 41 0 0 0,-13-60-214 0 0,0-1 0 0 0,0 1 1 0 0,2-1-1 0 0,1-1 0 0 0,0 0 0 0 0,1 0 1 0 0,1-1-1 0 0,1 0 0 0 0,0-1 1 0 0,1-1-1 0 0,1 0 0 0 0,0-1 1 0 0,19 14-1 0 0,-22-20-108 0 0,-1-2 0 0 0,1 1-1 0 0,0-1 1 0 0,1-1 0 0 0,-1 0 0 0 0,1-1 0 0 0,0-1 0 0 0,0 1 0 0 0,1-2 0 0 0,-1 0-1 0 0,0-1 1 0 0,1 0 0 0 0,-1-1 0 0 0,1 0 0 0 0,-1-1 0 0 0,1-1 0 0 0,-1 0 0 0 0,0-1-1 0 0,15-5 1 0 0,-6 1 49 0 0,-2-2 1 0 0,1 0-1 0 0,-1-1 0 0 0,0-1 0 0 0,-1 0 1 0 0,0-2-1 0 0,-1 0 0 0 0,-1-1 0 0 0,0-1 0 0 0,26-30 1 0 0,-18 13 30 0 0,-1-1 1 0 0,-1-2 0 0 0,-2 0 0 0 0,-2-1-1 0 0,-1-1 1 0 0,-2-1 0 0 0,-1 0 0 0 0,-2-1 0 0 0,-2 0-1 0 0,-2-1 1 0 0,-1-1 0 0 0,-2 1 0 0 0,-2-1-1 0 0,-2 0 1 0 0,-1 0 0 0 0,-6-46 0 0 0,1 58-20 0 0,-1 1 1 0 0,-1 0 0 0 0,-17-47-1 0 0,16 57-56 0 0,0 1 1 0 0,-2-1-1 0 0,0 1 0 0 0,-1 1 0 0 0,0 0 0 0 0,-19-22 1 0 0,22 32 26 0 0,0 0 1 0 0,0 0 0 0 0,0 1 0 0 0,-1 0-1 0 0,0 0 1 0 0,0 1 0 0 0,0 0 0 0 0,-1 0-1 0 0,1 1 1 0 0,-1 0 0 0 0,0 1 0 0 0,1-1-1 0 0,-1 2 1 0 0,-12-2 0 0 0,1 2-377 0 0,1 0 1 0 0,-1 1 0 0 0,0 1-1 0 0,1 0 1 0 0,-32 8-1 0 0,37-6-493 0 0,1 1 0 0 0,1 1-1 0 0,-1 0 1 0 0,-12 7 0 0 0,-22 17-6697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37.9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0 200 1036 0 0,'0'0'5084'0'0,"3"-1"-4459"0"0,51-6 1057 0 0,86-2 0 0 0,-7 1-1318 0 0,34-9 159 0 0,497-62 412 0 0,-399 48-900 0 0,-2 2-11 0 0,-184 23-24 0 0,-76 6-14 0 0,1 0 5 0 0,11-1-46 0 0,-11 0 59 0 0,0 1 19 0 0,60-5 5 0 0,-62 5-9 0 0,31-3 45 0 0,-23 0 206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17.8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31 980 0 0,'-9'-8'11841'0'0,"13"5"-11370"0"0,1 1 0 0 0,-1 0 1 0 0,0 0-1 0 0,1 0 1 0 0,0 0-1 0 0,-1 1 1 0 0,1-1-1 0 0,0 1 1 0 0,0 1-1 0 0,7-2 1 0 0,60-2 583 0 0,-55 4-721 0 0,489 4 643 0 0,-426-3-183 0 0,-45 0-3311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1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77 1144 0 0,'10'-8'9407'0'0,"19"-1"-5905"0"0,-4 1-2712 0 0,0 1 0 0 0,1 1 0 0 0,28-3 1 0 0,561-9-1780 0 0,-551 15-1040 0 0,-26-5-2590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18.7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179 222 2520 0 0,'-35'-32'5742'0'0,"2"-2"0"0"0,-44-57 0 0 0,43 43-384 0 0,34 47-5311 0 0,0 1 1 0 0,0-1 0 0 0,0 0 0 0 0,0 1-1 0 0,1-1 1 0 0,-1 0 0 0 0,0 1-1 0 0,0-1 1 0 0,1 0 0 0 0,-1 1 0 0 0,0-1-1 0 0,1 0 1 0 0,-1 1 0 0 0,0-1 0 0 0,1 0-1 0 0,-1 1 1 0 0,1-1 0 0 0,-1 1-1 0 0,1-1 1 0 0,-1 1 0 0 0,1-1 0 0 0,-1 1-1 0 0,1 0 1 0 0,0-1 0 0 0,-1 1 0 0 0,1 0-1 0 0,0-1 1 0 0,-1 1 0 0 0,1 0 0 0 0,0 0-1 0 0,-1 0 1 0 0,1-1 0 0 0,1 1-1 0 0,12 1 96 0 0,1 1 0 0 0,0 0 0 0 0,0 0 0 0 0,24 9 0 0 0,62 26 56 0 0,-69-24-152 0 0,199 88-123 0 0,-189-79-21 0 0,-1 2 0 0 0,-1 1 0 0 0,49 41-1 0 0,-82-60 84 0 0,1 1-1 0 0,-1 0 1 0 0,0 0-1 0 0,-1 1 1 0 0,0 0-1 0 0,0 0 1 0 0,-1 0-1 0 0,7 14 1 0 0,-11-18 15 0 0,1 0 0 0 0,-1 0-1 0 0,0 0 1 0 0,0 0 0 0 0,0 0 0 0 0,0 0 0 0 0,-1 0 0 0 0,0 1 0 0 0,0-1-1 0 0,0 0 1 0 0,0 0 0 0 0,0 1 0 0 0,-1-1 0 0 0,0 0 0 0 0,0 0 0 0 0,0 0 0 0 0,-1 0-1 0 0,1 0 1 0 0,-1 0 0 0 0,0 0 0 0 0,0 0 0 0 0,-3 3 0 0 0,-25 30-5 0 0,-1-1 1 0 0,-2-1 0 0 0,-2-2-1 0 0,-53 40 1 0 0,27-22-40 0 0,18-14-207 0 0,-106 94-640 0 0,115-97-723 0 0,1 0 0 0 0,-32 46 0 0 0,65-80 1603 0 0,-27 45-3866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19.6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25 234 1012 0 0,'-7'-29'4577'0'0,"1"0"0"0"0,1 0 0 0 0,-2-43 781 0 0,8 72-5308 0 0,0 1 0 0 0,0-1 0 0 0,0 1 0 0 0,1 0 0 0 0,-2-1 0 0 0,1 1 0 0 0,0 0 0 0 0,0-1 0 0 0,0 1 0 0 0,0 0 0 0 0,0 0 0 0 0,-1 0 0 0 0,1 0 0 0 0,0 0 0 0 0,-1 0 0 0 0,1 0 0 0 0,0 2 0 0 0,11 23 333 0 0,-11-24-311 0 0,72 210 1350 0 0,-26-69-992 0 0,49 118 394 0 0,58 168 2241 0 0,-149-415-2838 0 0,-4-8 29 0 0,1 0 0 0 0,0-1 0 0 0,0 1 0 0 0,0 0 0 0 0,1-1 0 0 0,0 1 0 0 0,0-1-1 0 0,6 8 1 0 0,-8-13-248 0 0,-1 0 0 0 0,1 0 0 0 0,-1 0 0 0 0,0 0 0 0 0,1 0 0 0 0,-1 1 0 0 0,1-1 0 0 0,-1-1 0 0 0,1 1 0 0 0,-1 0 0 0 0,1 0 0 0 0,-1 0 0 0 0,0 0 0 0 0,1 0 0 0 0,-1 0 0 0 0,1 0 0 0 0,-1-1-1 0 0,0 1 1 0 0,1 0 0 0 0,-1 0 0 0 0,0 0 0 0 0,1-1 0 0 0,-1 1 0 0 0,0 0 0 0 0,1-1 0 0 0,-1 1 0 0 0,0 0 0 0 0,1-1 0 0 0,-1 1 0 0 0,0-1 0 0 0,10-11 59 0 0,18-40-115 0 0,-2-2 0 0 0,-2 0 1 0 0,27-94-1 0 0,-18 48-282 0 0,40-114-667 0 0,-17 43-2058 0 0,100-210-1 0 0,-153 376 2797 0 0,-2 2-81 0 0,0 0-1 0 0,1 0 1 0 0,-1-1-1 0 0,1 1 0 0 0,0 0 1 0 0,0 1-1 0 0,0-1 1 0 0,1 0-1 0 0,-1 1 0 0 0,1-1 1 0 0,-1 1-1 0 0,5-3 1 0 0,7 36-6021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3:44.9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23 147 1864 0 0,'-22'-10'8195'0'0,"21"9"-8108"0"0,14-4 353 0 0,0-1 1 0 0,0 2-1 0 0,1 0 1 0 0,0 0-1 0 0,-1 1 1 0 0,21-1-1 0 0,2-2-128 0 0,559-72 614 0 0,-466 65-925 0 0,12 4-476 0 0,-138 9 383 0 0,1 0 37 0 0,-1 1 37 0 0,2-1-352 0 0,0 0 1 0 0,0 1-1 0 0,0-1 0 0 0,0 1 1 0 0,0 1-1 0 0,0-1 0 0 0,0 1 1 0 0,7 3-1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20.0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224 27 1216 0 0,'43'-4'14321'0'0,"-43"4"-14288"0"0,-1 0 0 0 0,1 0 0 0 0,0 0 0 0 0,0 0 0 0 0,0-1 0 0 0,-1 1 0 0 0,1 0 0 0 0,0 0-1 0 0,0 0 1 0 0,0 0 0 0 0,-1-1 0 0 0,1 1 0 0 0,0 0 0 0 0,0 0 0 0 0,0 0 0 0 0,0-1 0 0 0,0 1 0 0 0,0 0-1 0 0,-1 0 1 0 0,1-1 0 0 0,0 1 0 0 0,0 0 0 0 0,0 0 0 0 0,0 0 0 0 0,0-1 0 0 0,0 1 0 0 0,0 0 0 0 0,0 0-1 0 0,0-1 1 0 0,0 1 0 0 0,0 0 0 0 0,0 0 0 0 0,0-1 0 0 0,0 1 0 0 0,0 0 0 0 0,1 0 0 0 0,-1-1-1 0 0,0 1 1 0 0,0 0 0 0 0,0 0 0 0 0,0 0 0 0 0,0-1 0 0 0,0 1 0 0 0,1 0 0 0 0,-1 0 0 0 0,0 0 0 0 0,0-1-1 0 0,0 1 1 0 0,1 0 0 0 0,-1 0 0 0 0,0 0 0 0 0,0 0 0 0 0,0 0 0 0 0,1 0 0 0 0,-1-1 0 0 0,0 1-1 0 0,0 0 1 0 0,1 0 0 0 0,-1 0 0 0 0,0 0 0 0 0,0 0 0 0 0,1 0 0 0 0,-1 0 0 0 0,0 0 0 0 0,0 0 0 0 0,0 0-1 0 0,1 0 1 0 0,-14-11 695 0 0,11 10-605 0 0,-1 1-56 0 0,-5 0-17 0 0,0 1-1 0 0,1 0 1 0 0,-1 1-1 0 0,1-1 1 0 0,-1 1-1 0 0,1 1 1 0 0,0-1-1 0 0,0 1 1 0 0,0 1-1 0 0,0-1 1 0 0,0 1-1 0 0,1 0 1 0 0,-1 1-1 0 0,1-1 1 0 0,0 1-1 0 0,-6 8 1 0 0,0-2 62 0 0,0 2 0 0 0,1 0 0 0 0,0 0-1 0 0,1 1 1 0 0,0 0 0 0 0,-11 25 0 0 0,14-24-76 0 0,0 1-1 0 0,2 0 1 0 0,0 0-1 0 0,0 0 1 0 0,2 0-1 0 0,0 1 1 0 0,1 0 0 0 0,0 0-1 0 0,2 22 1 0 0,1-26-116 0 0,1-1 0 0 0,0 0 0 0 0,1 0 0 0 0,0 0 1 0 0,1 0-1 0 0,0-1 0 0 0,1 1 0 0 0,0-1 0 0 0,1 0 0 0 0,0-1 1 0 0,0 1-1 0 0,2-1 0 0 0,12 14 0 0 0,-10-13-396 0 0,1-1-1 0 0,0 0 0 0 0,1-1 1 0 0,-1 0-1 0 0,2-1 1 0 0,0 0-1 0 0,21 9 1 0 0,-20-11-1066 0 0,0 0 1 0 0,1-2-1 0 0,-1 0 1 0 0,20 3-1 0 0,-5-4-4089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20.3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336 66 536 0 0,'-7'-40'12389'0'0,"4"37"-12173"0"0,0 1 0 0 0,1-1 1 0 0,-1 1-1 0 0,0 0 1 0 0,-1 0-1 0 0,1 0 0 0 0,0 1 1 0 0,-1-1-1 0 0,1 1 1 0 0,0 0-1 0 0,-1 0 0 0 0,0 0 1 0 0,1 0-1 0 0,-1 1 0 0 0,0-1 1 0 0,1 1-1 0 0,-1 0 1 0 0,0 0-1 0 0,1 0 0 0 0,-1 0 1 0 0,0 1-1 0 0,1 0 1 0 0,-1 0-1 0 0,1 0 0 0 0,-6 2 1 0 0,-6 2-39 0 0,-1 1 0 0 0,2 1 0 0 0,-1 0 1 0 0,-20 15-1 0 0,23-14-83 0 0,0 0 0 0 0,1 1 0 0 0,0 1 1 0 0,0 0-1 0 0,1 0 0 0 0,1 1 0 0 0,0 1 1 0 0,0-1-1 0 0,-8 17 0 0 0,12-20-73 0 0,1 1 1 0 0,1 0-1 0 0,-1 0 1 0 0,1 0-1 0 0,1 0 1 0 0,0 1-1 0 0,0-1 1 0 0,0 1-1 0 0,1-1 0 0 0,1 1 1 0 0,0-1-1 0 0,0 1 1 0 0,1 0-1 0 0,3 16 1 0 0,1-11-33 0 0,0 0 0 0 0,0 0 1 0 0,1-1-1 0 0,1 0 0 0 0,0 0 1 0 0,1-1-1 0 0,1 0 0 0 0,0 0 1 0 0,1-1-1 0 0,0 0 1 0 0,1-1-1 0 0,0 0 0 0 0,0-1 1 0 0,2 0-1 0 0,-1 0 0 0 0,27 14 1 0 0,-19-14-622 0 0,0 0 0 0 0,0-1 0 0 0,1-1 1 0 0,38 10-1 0 0,-38-14-1245 0 0,0 0 1 0 0,0-2-1 0 0,1 0 1 0 0,39-2-1 0 0,-25-5-3755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20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 1896 0 0,'0'0'9067'0'0,"4"0"-8420"0"0,78-7 164 0 0,0 4 0 0 0,87 7 0 0 0,-33-1-1642 0 0,-87-3-6553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22.3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1453 240 0 0,'2'7'10052'0'0,"7"-38"-8223"0"0,-2-1 0 0 0,-1 1 0 0 0,2-40-1 0 0,-3-102 806 0 0,-4 87-1367 0 0,2-159 850 0 0,4-119-516 0 0,-5 333-1559 0 0,1 1 0 0 0,2 1-1 0 0,0-1 1 0 0,2 1 0 0 0,2 0 0 0 0,0 0-1 0 0,15-28 1 0 0,-20 46-77 0 0,2 1-1 0 0,0-1 1 0 0,0 1 0 0 0,0 1 0 0 0,1-1 0 0 0,1 1-1 0 0,0 0 1 0 0,0 1 0 0 0,1 0 0 0 0,-1 0-1 0 0,2 1 1 0 0,-1 0 0 0 0,1 1 0 0 0,0 0 0 0 0,1 0-1 0 0,-1 1 1 0 0,1 0 0 0 0,0 1 0 0 0,0 0-1 0 0,21-3 1 0 0,-27 6 0 0 0,-1 0 1 0 0,1 1-1 0 0,-1 0 0 0 0,1 0 0 0 0,-1 0 0 0 0,1 1 0 0 0,-1-1 0 0 0,1 1 1 0 0,-1 0-1 0 0,1 0 0 0 0,-1 1 0 0 0,0-1 0 0 0,0 1 0 0 0,1 0 0 0 0,-1 0 1 0 0,-1 0-1 0 0,8 6 0 0 0,-6-4-3 0 0,0 1 1 0 0,0 0-1 0 0,-1 1 1 0 0,0-1-1 0 0,0 1 0 0 0,0 0 1 0 0,0 0-1 0 0,-1 0 1 0 0,0 1-1 0 0,3 10 1 0 0,-1 1-37 0 0,-1 0 1 0 0,0 0-1 0 0,-2 0 1 0 0,0 0-1 0 0,-1 1 1 0 0,0-1 0 0 0,-5 36-1 0 0,0-29 10 0 0,-1 1-1 0 0,-1-1 1 0 0,-1-1-1 0 0,-2 1 1 0 0,0-1-1 0 0,-25 45 1 0 0,26-56 38 0 0,0-1 0 0 0,-1 0-1 0 0,0 0 1 0 0,-1-1 0 0 0,0 0 0 0 0,0 0 0 0 0,-1-2 0 0 0,-1 1-1 0 0,0-1 1 0 0,0-1 0 0 0,-1 0 0 0 0,0-1 0 0 0,-21 9 0 0 0,-41 6-92 0 0,72-22 105 0 0,-37 5-367 0 0,38-4 308 0 0,8 0 25 0 0,19-1-5 0 0,31-2-147 0 0,-30 1 82 0 0,-1 1 1 0 0,1 0-1 0 0,-1 2 1 0 0,0 1-1 0 0,1 1 1 0 0,-1 2-1 0 0,29 9 1 0 0,-46-12 96 0 0,0 1 0 0 0,0-1 0 0 0,0 2-1 0 0,0-1 1 0 0,-1 1 0 0 0,0 0 0 0 0,0 1 0 0 0,0-1 0 0 0,-1 2 0 0 0,9 9 0 0 0,-10-10 13 0 0,-2 0 1 0 0,1 0-1 0 0,-1 1 0 0 0,0-1 1 0 0,0 1-1 0 0,0 0 0 0 0,-1-1 1 0 0,0 1-1 0 0,-1 0 0 0 0,0 1 1 0 0,0-1-1 0 0,0 0 0 0 0,-1 0 1 0 0,0 12-1 0 0,-1-12 34 0 0,1-1 0 0 0,-1 1 0 0 0,-1-1 1 0 0,1 1-1 0 0,-1-1 0 0 0,0 1 0 0 0,0-1 0 0 0,-1 0 0 0 0,0 0 0 0 0,0 0 0 0 0,0 0 0 0 0,-1 0 0 0 0,0-1 0 0 0,0 0 1 0 0,-8 8-1 0 0,5-6 61 0 0,-1-2-1 0 0,1 1 1 0 0,-1-1 0 0 0,0 0 0 0 0,-1 0 0 0 0,1-1 0 0 0,-1 0 0 0 0,0-1-1 0 0,0 0 1 0 0,-11 2 0 0 0,3-1-183 0 0,1-2 1 0 0,-1 0-1 0 0,0-1 0 0 0,0 0 1 0 0,0-2-1 0 0,0 0 1 0 0,0-1-1 0 0,0 0 0 0 0,0-1 1 0 0,0-2-1 0 0,-30-10 0 0 0,41 12-138 0 0,-24-12-2914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22.7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23 1508 0 0,'-4'-7'9189'0'0,"2"-3"-8977"0"0,10 5-1596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23.1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26 126 1848 0 0,'-21'-25'7717'0'0,"20"24"-7538"0"0,1 0 0 0 0,-1-1 0 0 0,0 1 0 0 0,1-1 0 0 0,-1 1-1 0 0,1-1 1 0 0,0 0 0 0 0,-1 1 0 0 0,1-1 0 0 0,0 1 0 0 0,0-1 0 0 0,0 0 0 0 0,0 1 0 0 0,0-1 0 0 0,1 1 0 0 0,-1-1 0 0 0,0 0 0 0 0,1 1-1 0 0,-1-1 1 0 0,1 1 0 0 0,0-1 0 0 0,0-1 0 0 0,1 1-63 0 0,0-1-1 0 0,0 1 1 0 0,0 0 0 0 0,0 0-1 0 0,1 0 1 0 0,-1 0-1 0 0,1 0 1 0 0,-1 1 0 0 0,1-1-1 0 0,0 1 1 0 0,3-2 0 0 0,10-3-258 0 0,0 1 0 0 0,1 1 0 0 0,25-4 0 0 0,-28 5 149 0 0,16-1-1036 0 0,37 0-1 0 0,-4 0-5883 0 0,-47 2 3782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23.4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131 0 1420 0 0,'-14'4'5657'0'0,"13"-4"-5504"0"0,0 1 0 0 0,-1-1 0 0 0,1 0 0 0 0,0 0 0 0 0,0 0 1 0 0,0 1-1 0 0,0-1 0 0 0,0 0 0 0 0,0 1 0 0 0,0-1 0 0 0,0 1 0 0 0,0-1 1 0 0,0 1-1 0 0,0 0 0 0 0,0 0 0 0 0,0-1 0 0 0,0 1 0 0 0,0 0 0 0 0,1 0 1 0 0,-1 0-1 0 0,0 0 0 0 0,1 0 0 0 0,-1-1 0 0 0,0 2 0 0 0,1-1 0 0 0,-1 0 1 0 0,1 0-1 0 0,0 0 0 0 0,-1 0 0 0 0,1 0 0 0 0,0 0 0 0 0,0 0 0 0 0,-1 0 1 0 0,1 1-1 0 0,0-1 0 0 0,0 0 0 0 0,0 0 0 0 0,1 0 0 0 0,-1 0 0 0 0,0 0 1 0 0,0 0-1 0 0,1 2 0 0 0,-1 158 2048 0 0,-2-68-1835 0 0,2-33-176 0 0,2 37 140 0 0,-5 0 1 0 0,-22 137-1 0 0,24-226-63 0 0,0-1 0 0 0,-1 1 0 0 0,0-1-1 0 0,0 0 1 0 0,-1 1 0 0 0,0-1-1 0 0,0-1 1 0 0,-1 1 0 0 0,0 0 0 0 0,0-1-1 0 0,-8 9 1 0 0,-1-4 685 0 0,3-3-117 0 0,25-5-647 0 0,58-3-993 0 0,-38 1-294 0 0,61-3-3747 0 0,-33-5-3547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24.1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41 168 908 0 0,'13'-52'16493'0'0,"-13"52"-16371"0"0,1 0 0 0 0,0-1 0 0 0,-1 1 0 0 0,1 0 0 0 0,-1 0 0 0 0,1 0 0 0 0,3 1 731 0 0,-3 0-731 0 0,0 0-62 0 0,0 0 0 0 0,0 1 0 0 0,0-1-1 0 0,0 1 1 0 0,0-1 0 0 0,0 1 0 0 0,0 0-1 0 0,0-1 1 0 0,-1 1 0 0 0,1 0 0 0 0,-1-1-1 0 0,1 1 1 0 0,-1 0 0 0 0,0 0 0 0 0,1 3 0 0 0,0 72-24 0 0,-2 1 1 0 0,-21 132 0 0 0,15-158-432 0 0,-5-4-694 0 0,12-46 814 0 0,-6-6-364 0 0,4 2 621 0 0,0-1 0 0 0,0 1 0 0 0,0-1 0 0 0,0 0 0 0 0,0 0-1 0 0,0 0 1 0 0,1 0 0 0 0,0 0 0 0 0,-1 0 0 0 0,1 0 0 0 0,0-1-1 0 0,0 1 1 0 0,1 0 0 0 0,-1-1 0 0 0,1 1 0 0 0,0 0 0 0 0,0-5-1 0 0,0-73 679 0 0,1 70-466 0 0,2-28 365 0 0,2-1-1 0 0,1 1 1 0 0,2 1-1 0 0,2-1 1 0 0,2 1 0 0 0,17-39-1 0 0,-25 67-601 0 0,1 0 0 0 0,-1 1 0 0 0,2 0 1 0 0,-1 0-1 0 0,1 1 0 0 0,0-1 0 0 0,1 1 0 0 0,0 1 0 0 0,0-1 0 0 0,1 1 0 0 0,0 0 1 0 0,0 1-1 0 0,0 0 0 0 0,1 0 0 0 0,0 1 0 0 0,0 0 0 0 0,1 0 0 0 0,-1 1 1 0 0,13-3-1 0 0,-18 6-11 0 0,1 1 1 0 0,0-1-1 0 0,0 1 1 0 0,0 0-1 0 0,0 0 1 0 0,0 1 0 0 0,0-1-1 0 0,0 1 1 0 0,0 0-1 0 0,0 1 1 0 0,0-1-1 0 0,0 1 1 0 0,-1 0-1 0 0,1 0 1 0 0,-1 0-1 0 0,1 1 1 0 0,-1 0 0 0 0,0 0-1 0 0,0 0 1 0 0,0 0-1 0 0,-1 0 1 0 0,1 1-1 0 0,-1 0 1 0 0,0-1-1 0 0,0 1 1 0 0,0 1 0 0 0,0-1-1 0 0,-1 0 1 0 0,1 1-1 0 0,-1-1 1 0 0,0 1-1 0 0,-1 0 1 0 0,1-1-1 0 0,-1 1 1 0 0,0 0 0 0 0,0 0-1 0 0,0 0 1 0 0,-1 0-1 0 0,0 0 1 0 0,0 0-1 0 0,0 0 1 0 0,-2 10-1 0 0,-2-3 143 0 0,0 1 0 0 0,-1-1 0 0 0,0 0 0 0 0,-1-1 0 0 0,0 1 0 0 0,-1-1 0 0 0,-13 17 0 0 0,1-5 17 0 0,-1-1-1 0 0,-26 23 0 0 0,45-45-136 0 0,0 1 1 0 0,1-1-1 0 0,-1 1 1 0 0,1 0-1 0 0,-1-1 1 0 0,1 1-1 0 0,-1 0 1 0 0,1-1-1 0 0,-1 1 1 0 0,1 0-1 0 0,-1 0 1 0 0,1-1-1 0 0,0 1 1 0 0,-1 0-1 0 0,1 0 1 0 0,0 0-1 0 0,0-1 1 0 0,0 1-1 0 0,0 0 1 0 0,0 0-1 0 0,0 0 1 0 0,0 0-1 0 0,0 0 1 0 0,0-1-1 0 0,0 1 1 0 0,0 0-1 0 0,0 0 1 0 0,1 0-1 0 0,-1 0 1 0 0,0-1-1 0 0,1 1 1 0 0,-1 0-1 0 0,0 0 1 0 0,1-1-1 0 0,-1 1 1 0 0,1 0-1 0 0,-1-1 1 0 0,1 1-1 0 0,-1 0 1 0 0,1-1-1 0 0,1 2 1 0 0,34 21-1229 0 0,-27-17 1063 0 0,4 1 50 0 0,0 2 1 0 0,0 0 0 0 0,-1 0 0 0 0,-1 1 0 0 0,0 1-1 0 0,0 0 1 0 0,13 17 0 0 0,-21-24 203 0 0,-1 0 1 0 0,1 0-1 0 0,-1 1 0 0 0,0-1 0 0 0,0 1 0 0 0,-1-1 1 0 0,1 1-1 0 0,-1 0 0 0 0,0 0 0 0 0,0 0 1 0 0,-1-1-1 0 0,1 1 0 0 0,-1 0 0 0 0,0 0 0 0 0,0 0 1 0 0,-1 0-1 0 0,1 0 0 0 0,-1 0 0 0 0,0-1 1 0 0,-1 1-1 0 0,1 0 0 0 0,-1-1 0 0 0,0 1 0 0 0,0-1 1 0 0,0 1-1 0 0,-1-1 0 0 0,-3 5 0 0 0,-1 0 144 0 0,-1 0 0 0 0,0-1 0 0 0,0 0 0 0 0,-1-1 0 0 0,1 0 0 0 0,-2 0 0 0 0,1 0-1 0 0,-1-2 1 0 0,0 1 0 0 0,0-1 0 0 0,-1 0 0 0 0,1-1 0 0 0,-1-1 0 0 0,0 1 0 0 0,0-2-1 0 0,-23 3 1 0 0,23-3-369 0 0,0-2-1 0 0,0 1 0 0 0,0-2 1 0 0,0 1-1 0 0,0-2 1 0 0,0 1-1 0 0,0-1 0 0 0,-10-4 1 0 0,14 3-607 0 0,0 1 1 0 0,1-1-1 0 0,-1 0 1 0 0,0-1 0 0 0,1 0-1 0 0,0 0 1 0 0,0 0 0 0 0,0-1-1 0 0,1 0 1 0 0,-1 0-1 0 0,1 0 1 0 0,-6-9 0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24.8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1 952 0 0,'-13'4'5471'0'0,"7"-2"-5125"0"0,-11 4 3023 0 0,17-6-3318 0 0,-1 1 0 0 0,1-1 0 0 0,0 0 0 0 0,0 0 1 0 0,-1 0-1 0 0,1 0 0 0 0,0 1 0 0 0,-1-1 0 0 0,1 0 0 0 0,0 0 0 0 0,0 1 0 0 0,0-1 0 0 0,-1 0 0 0 0,1 0 0 0 0,0 1 1 0 0,0-1-1 0 0,0 0 0 0 0,0 1 0 0 0,-1-1 0 0 0,1 0 0 0 0,0 1 0 0 0,0-1 0 0 0,0 0 0 0 0,0 1 0 0 0,0-1 0 0 0,0 0 0 0 0,0 1 1 0 0,0-1-1 0 0,0 0 0 0 0,0 1 0 0 0,0-1 0 0 0,0 0 0 0 0,0 1 0 0 0,0-1 0 0 0,1 0 0 0 0,-1 1 0 0 0,0-1 0 0 0,0 0 1 0 0,0 1-1 0 0,0-1 0 0 0,1 0 0 0 0,0 2 73 0 0,13 4 12 0 0,77 15-106 0 0,-75-19-312 0 0,1 0 352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27.0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64 1040 0 0,'-4'-40'12959'0'0,"4"37"-12786"0"0,0 1 1 0 0,0 0-1 0 0,0 0 1 0 0,1-1-1 0 0,-1 1 1 0 0,1 0-1 0 0,-1 0 1 0 0,2-4-1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3:45.6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1 122 864 0 0,'17'-13'10799'0'0,"18"4"-8690"0"0,55-7 1 0 0,110-1-2133 0 0,-57 6-99 0 0,333-29-1193 0 0,-337 37 924 0 0,-136 2 351 0 0,15 1-56 0 0,95-6 56 0 0,-110 5 124 0 0,0 1-5 0 0,2 0-734 0 0,23-4 2099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27.5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9 1384 0 0,'-1'-9'11919'0'0,"-2"19"-11560"0"0,0 1 1 0 0,1-1-1 0 0,0 0 0 0 0,1 1 0 0 0,0 0 0 0 0,1 19 0 0 0,0-9-102 0 0,-16 505 2574 0 0,7-332-2848 0 0,2-112-2367 0 0,4-68 561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28.1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11 277 1832 0 0,'-2'-8'906'0'0,"-1"-1"0"0"0,2 1 0 0 0,-1-1 0 0 0,1 1 0 0 0,0-1 0 0 0,1 0-1 0 0,-1 1 1 0 0,3-13 0 0 0,-1 13-442 0 0,1 0 1 0 0,-1 1-1 0 0,2-1 0 0 0,-1 1 0 0 0,1 0 1 0 0,0-1-1 0 0,1 1 0 0 0,5-9 0 0 0,-2 7-300 0 0,0 0 0 0 0,1 1 0 0 0,-1 0 0 0 0,2 0 0 0 0,-1 1 0 0 0,1 0 0 0 0,0 0 0 0 0,0 1 0 0 0,1 0-1 0 0,0 1 1 0 0,0 0 0 0 0,0 0 0 0 0,17-4 0 0 0,-17 6-157 0 0,0 0 1 0 0,0 1-1 0 0,0 0 0 0 0,1 1 0 0 0,-1 0 0 0 0,1 1 1 0 0,-1 0-1 0 0,1 0 0 0 0,-1 1 0 0 0,0 0 1 0 0,1 1-1 0 0,-1 0 0 0 0,0 1 0 0 0,0 0 0 0 0,0 1 1 0 0,0 0-1 0 0,-1 0 0 0 0,0 1 0 0 0,0 1 0 0 0,0-1 1 0 0,0 1-1 0 0,-1 1 0 0 0,0-1 0 0 0,0 1 1 0 0,-1 1-1 0 0,0 0 0 0 0,12 17 0 0 0,-12-15 1 0 0,-1 1-1 0 0,0 1 1 0 0,-1-1-1 0 0,-1 1 1 0 0,0 0-1 0 0,0 0 1 0 0,-1 1-1 0 0,0-1 0 0 0,-1 1 1 0 0,-1-1-1 0 0,0 1 1 0 0,-1 0-1 0 0,0-1 1 0 0,-1 1-1 0 0,0 0 1 0 0,-1-1-1 0 0,0 1 1 0 0,-8 21-1 0 0,4-19 3 0 0,0 0-1 0 0,-1-1 1 0 0,0 1-1 0 0,-1-2 1 0 0,-1 1-1 0 0,0-1 0 0 0,-1-1 1 0 0,0 1-1 0 0,-1-2 1 0 0,-1 1-1 0 0,1-2 1 0 0,-2 0-1 0 0,1 0 1 0 0,-24 13-1 0 0,9-10-64 0 0,-1-1-1 0 0,0-1 0 0 0,-56 13 1 0 0,26-8-6 0 0,55-15 7 0 0,3-1 52 0 0,0 0 0 0 0,0 0 0 0 0,-1 0 0 0 0,1 0 0 0 0,0 0 1 0 0,-1 0-1 0 0,1 0 0 0 0,0 0 0 0 0,0 0 0 0 0,-1 0 0 0 0,1 0 0 0 0,0 0 0 0 0,0 0 0 0 0,-1 0 0 0 0,1 0 1 0 0,0 0-1 0 0,0 0 0 0 0,-1 0 0 0 0,1 0 0 0 0,0 1 0 0 0,0-1 0 0 0,-1 0 0 0 0,1 0 0 0 0,0 0 1 0 0,0 0-1 0 0,0 1 0 0 0,-1-1 0 0 0,1 0 0 0 0,0 0 0 0 0,0 0 0 0 0,0 1 0 0 0,0-1 0 0 0,0 0 1 0 0,-1 0-1 0 0,1 1 0 0 0,0-1 0 0 0,0 0 0 0 0,0 0 0 0 0,0 1 0 0 0,0-1 0 0 0,7 13 10 0 0,18 11 112 0 0,-23-22-101 0 0,65 59-23 0 0,-2 2 0 0 0,-4 3 0 0 0,83 114 0 0 0,-144-180-9 0 0,58 78-1690 0 0,-50-69-197 0 0,0 1 0 0 0,1-2 0 0 0,11 9 1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28.4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229 19 1160 0 0,'-4'-12'7404'0'0,"-2"11"-7040"0"0,-1-1 0 0 0,0 1 0 0 0,0 0 0 0 0,0 0 0 0 0,1 1 0 0 0,-1 0 0 0 0,0 0 0 0 0,0 0 0 0 0,0 1 0 0 0,0 0 0 0 0,1 0 0 0 0,-1 1 0 0 0,0 0 0 0 0,1 0 0 0 0,-1 1 0 0 0,-10 6 0 0 0,10-6-179 0 0,0 0 0 0 0,0 1 0 0 0,0 0 0 0 0,1 1 0 0 0,-1 0 0 0 0,1 0 1 0 0,0 0-1 0 0,1 0 0 0 0,-1 1 0 0 0,1 0 0 0 0,0 0 0 0 0,0 1 0 0 0,1-1 0 0 0,-6 14 0 0 0,8-13-121 0 0,0 1-1 0 0,1-1 0 0 0,0 1 1 0 0,1 0-1 0 0,0-1 1 0 0,0 1-1 0 0,0 0 0 0 0,1-1 1 0 0,0 1-1 0 0,1 0 1 0 0,0-1-1 0 0,0 0 0 0 0,0 1 1 0 0,1-1-1 0 0,0 0 0 0 0,1 0 1 0 0,-1 0-1 0 0,1-1 1 0 0,1 1-1 0 0,5 6 0 0 0,3 4-81 0 0,1-1 0 0 0,1 0 0 0 0,0-1 0 0 0,1 0 0 0 0,1-2 0 0 0,19 14 0 0 0,-13-13-535 0 0,0-1 0 0 0,0-1 1 0 0,2-1-1 0 0,25 8 0 0 0,-27-12-2024 0 0,0-2 0 0 0,35 6 1 0 0,-21-7-3259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39.3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49 186 512 0 0,'0'0'2264'0'0,"-3"0"-1702"0"0,-13 1 1597 0 0,13-1-1683 0 0,-23-3 4893 0 0,33-1-5470 0 0,-5 3 328 0 0,2 0-19 0 0,784-62 1798 0 0,391-17-1925 0 0,-416 53-149 0 0,-701 24 26 0 0,-59 2 34 0 0,15 1-28 0 0,48-3 92 0 0,-63 3-102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6:52.7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307 41 1856 0 0,'-17'-40'16425'0'0,"16"40"-16364"0"0,-1 0-1 0 0,1 0 0 0 0,0-1 1 0 0,0 1-1 0 0,0 0 1 0 0,-1 0-1 0 0,1 0 0 0 0,0 0 1 0 0,0 1-1 0 0,0-1 1 0 0,-1 0-1 0 0,1 0 1 0 0,0 1-1 0 0,0-1 0 0 0,-2 1 1 0 0,1 0 51 0 0,-34 15 544 0 0,18-3-386 0 0,0 2-1 0 0,0 0 1 0 0,1 0 0 0 0,1 2 0 0 0,1 0 0 0 0,0 1-1 0 0,1 1 1 0 0,1 0 0 0 0,1 0 0 0 0,-17 40-1 0 0,19-32-67 0 0,1 0-1 0 0,1 1 0 0 0,2 0 0 0 0,1 0 0 0 0,1 1 0 0 0,2 0 0 0 0,0-1 0 0 0,6 56 0 0 0,-3-65-169 0 0,2-1 0 0 0,1 0 0 0 0,0 1 0 0 0,1-1 0 0 0,1-1 0 0 0,0 1 0 0 0,2-1 0 0 0,0 0 0 0 0,1 0 0 0 0,0-1 0 0 0,1-1-1 0 0,1 1 1 0 0,1-2 0 0 0,23 24 0 0 0,-24-28-16 0 0,1-1 0 0 0,0-1-1 0 0,1 0 1 0 0,-1-1 0 0 0,2 0 0 0 0,-1-1-1 0 0,1-1 1 0 0,-1 0 0 0 0,1 0-1 0 0,1-1 1 0 0,-1-1 0 0 0,1-1-1 0 0,-1 0 1 0 0,1-1 0 0 0,0 0 0 0 0,-1-1-1 0 0,27-4 1 0 0,-30 3-39 0 0,1-1 0 0 0,-1-1 0 0 0,0 0 1 0 0,0 0-1 0 0,0-1 0 0 0,0-1 0 0 0,-1 0 0 0 0,1 0 0 0 0,-1-1 1 0 0,-1 0-1 0 0,1-1 0 0 0,-1 0 0 0 0,0-1 0 0 0,0 0 0 0 0,-1 0 1 0 0,0 0-1 0 0,-1-1 0 0 0,0 0 0 0 0,0-1 0 0 0,-1 0 0 0 0,0 0 0 0 0,7-19 1 0 0,-5 5-83 0 0,-1 1 0 0 0,-1-1 0 0 0,-1-1 1 0 0,-2 1-1 0 0,0-1 0 0 0,-2 1 1 0 0,0-1-1 0 0,-2 0 0 0 0,-1 0 0 0 0,0 1 1 0 0,-2-1-1 0 0,-1 1 0 0 0,-1 0 1 0 0,-15-38-1 0 0,11 35 35 0 0,-2 1 1 0 0,-1 0-1 0 0,0 1 0 0 0,-30-40 1 0 0,15 35-45 0 0,-7-7 216 0 0,34 36-8 0 0,0 0-89 0 0,0 1 0 0 0,0-1 1 0 0,0 1-1 0 0,0-1 0 0 0,0 1 0 0 0,0-1 1 0 0,0 0-1 0 0,0 0 0 0 0,0 1 1 0 0,1-1-1 0 0,-1 0 0 0 0,0 0 0 0 0,1 0 1 0 0,-1 0-1 0 0,1 0 0 0 0,-2-1 1 0 0,-4-6 10 0 0,-7-1 9 0 0,-1 1 0 0 0,1 0 1 0 0,-19-6-1 0 0,30 13-30 0 0,0 0-21 0 0,-14-4 109 0 0,0-1-484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6:53.1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1116 0 0,'0'0'15430'0'0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6:53.8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37 1908 0 0,'-20'-23'13013'0'0,"21"22"-12901"0"0,0 0 146 0 0,28-6 518 0 0,28 4-12 0 0,0 1 1 0 0,78 9-1 0 0,54 10-265 0 0,-186-17-506 0 0,19 3 45 0 0,-19-3-52 0 0,1 1 35 0 0,-1 0 0 0 0,0-1 1 0 0,0 1-1 0 0,0 0 1 0 0,1 0-1 0 0,-1 1 1 0 0,0-1-1 0 0,3 3 0 0 0,-5-3 55 0 0,-14 37 500 0 0,-10 12 79 0 0,-211 504 3282 0 0,216-503-3844 0 0,6-21-1416 0 0,-14 59 0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6:54.3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63 1564 0 0,'-10'-63'16652'0'0,"13"77"-15614"0"0,31 232 2093 0 0,-2-86-1007 0 0,67 199-1 0 0,-89-330-1950 0 0,5 16 354 0 0,21 43 0 0 0,-35-88-495 0 0,-1 1 0 0 0,1 0 1 0 0,-1 0-1 0 0,0 0 0 0 0,1 0 0 0 0,-1 0 0 0 0,1-1 0 0 0,0 1 0 0 0,-1 0 0 0 0,1 0 1 0 0,0-1-1 0 0,-1 1 0 0 0,1 0 0 0 0,0-1 0 0 0,0 1 0 0 0,-1-1 0 0 0,1 1 0 0 0,0-1 0 0 0,0 1 1 0 0,0-1-1 0 0,0 0 0 0 0,0 1 0 0 0,0-1 0 0 0,0 0 0 0 0,0 0 0 0 0,1 0 0 0 0,-1 0-14 0 0,1 0-1 0 0,0-1 0 0 0,-1 1 0 0 0,1-1 0 0 0,-1 0 1 0 0,1 1-1 0 0,-1-1 0 0 0,1 0 0 0 0,-1 0 0 0 0,1 0 0 0 0,-1 0 1 0 0,0 0-1 0 0,2-2 0 0 0,4-5-31 0 0,-1 0 1 0 0,0 0-1 0 0,9-16 0 0 0,22-50-426 0 0,32-95 1 0 0,-6 14 69 0 0,-47 121 297 0 0,131-282-977 0 0,-132 286 564 0 0,13-25-1283 0 0,-8 22-3474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04.1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16 122 720 0 0,'-15'-10'12753'0'0,"15"8"-12537"0"0,1 1 0 0 0,-1-1 0 0 0,1 1 1 0 0,0 0-1 0 0,-1-1 0 0 0,1 1 0 0 0,0 0 0 0 0,0-1 1 0 0,0 1-1 0 0,0 0 0 0 0,0 0 0 0 0,0 0 1 0 0,0 0-1 0 0,0 0 0 0 0,0 0 0 0 0,0 0 1 0 0,1 0-1 0 0,-1 1 0 0 0,0-1 0 0 0,1 0 0 0 0,-1 1 1 0 0,0-1-1 0 0,3 0 0 0 0,39-12 354 0 0,-36 12-367 0 0,213-40 318 0 0,-72 23-3285 0 0,-44 5-3155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04.6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1 772 0 0,'-14'4'4737'0'0,"9"-3"-3746"0"0,4-1-833 0 0,-1 0 0 0 0,1 0 0 0 0,0 0 0 0 0,-1 0 0 0 0,1 0 0 0 0,0 0 0 0 0,0 1 0 0 0,-1-1 0 0 0,1 0 0 0 0,0 1 0 0 0,0-1 0 0 0,0 1 1 0 0,-1 0-1 0 0,1-1 0 0 0,0 1 0 0 0,0 0 0 0 0,0 0 0 0 0,0 0 0 0 0,0 0 0 0 0,0-1 0 0 0,0 1 0 0 0,1 1 0 0 0,-1-1 0 0 0,0 0 0 0 0,0 0 0 0 0,1 0 0 0 0,-1 0 1 0 0,1 0-1 0 0,-1 1 0 0 0,1-1 0 0 0,0 0 0 0 0,-1 0 0 0 0,1 1 0 0 0,0-1 0 0 0,0 0 0 0 0,0 0 0 0 0,0 1 0 0 0,0-1 0 0 0,0 0 0 0 0,0 1 0 0 0,0-1 0 0 0,1 2 1 0 0,23 375 5324 0 0,-17-304-4759 0 0,74 502 1944 0 0,-77-559-2646 0 0,0 3 33 0 0,0 1 0 0 0,-1 0-1 0 0,0 23 1 0 0,-3-39-37 0 0,0 0 0 0 0,0-1 0 0 0,0 1 0 0 0,-1 0 0 0 0,0-1 0 0 0,0 1 0 0 0,0-1 0 0 0,0 0 0 0 0,-1 1 1 0 0,0-1-1 0 0,1 0 0 0 0,-2 0 0 0 0,1 0 0 0 0,0 0 0 0 0,-1 0 0 0 0,0 0 0 0 0,0-1 0 0 0,0 1 0 0 0,0-1 0 0 0,-4 3 0 0 0,-12 7 545 0 0,0-1 0 0 0,-40 17 413 0 0,60-28-973 0 0,-1-1-1 0 0,1 1 0 0 0,0-1 1 0 0,0 1-1 0 0,-1-1 1 0 0,1 1-1 0 0,0-1 1 0 0,0 1-1 0 0,0-1 0 0 0,0 0 1 0 0,0 0-1 0 0,0 1 1 0 0,-1-1-1 0 0,1 0 0 0 0,0 0 1 0 0,0 0-1 0 0,0 0 1 0 0,0 0-1 0 0,0 0 0 0 0,0 0 1 0 0,0 0-1 0 0,0-1 1 0 0,1 1-1 0 0,30-4-71 0 0,-29 3 49 0 0,165-16-2197 0 0,-41 5-1854 0 0,-2-8-5760 0 0,-94 13 3491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3:47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1 115 1116 0 0,'11'-6'5636'0'0,"-2"2"-4460"0"0,0 1 1 0 0,0 0-1 0 0,0 1 0 0 0,19-3 1 0 0,2 3-293 0 0,45 3 0 0 0,-6 0-246 0 0,1139-57 156 0 0,-773 31-1131 0 0,-362 20 170 0 0,-34 1-899 0 0,69 3 0 0 0,-105 1 429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05.0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58 2900 0 0,'-36'-57'15202'0'0,"35"59"-15090"0"0,0 0-1 0 0,1 0 1 0 0,-1 1-1 0 0,1-1 1 0 0,0 0-1 0 0,0 1 0 0 0,0-1 1 0 0,0 0-1 0 0,0 1 1 0 0,0-1-1 0 0,1 0 1 0 0,-1 1-1 0 0,2 1 1 0 0,-2-3-27 0 0,25 172 921 0 0,7 36-1012 0 0,-3-51-1228 0 0,-13-55-5474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05.4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12 419 1848 0 0,'-3'-37'3573'0'0,"-2"3"-757"0"0,3 0 1 0 0,0-1-1 0 0,7-62 1 0 0,-4 87-2711 0 0,1 1 1 0 0,0-1-1 0 0,1 1 0 0 0,-1 0 1 0 0,2 0-1 0 0,-1 0 0 0 0,2 1 1 0 0,-1-1-1 0 0,1 1 0 0 0,0 0 0 0 0,1 0 1 0 0,-1 0-1 0 0,2 1 0 0 0,-1 0 1 0 0,1 0-1 0 0,0 1 0 0 0,0 0 1 0 0,14-9-1 0 0,-16 12-176 0 0,-1 1 0 0 0,1-1-1 0 0,-1 1 1 0 0,1 0 0 0 0,0 1 0 0 0,0-1-1 0 0,0 1 1 0 0,0 0 0 0 0,0 0 0 0 0,0 0-1 0 0,0 1 1 0 0,0 0 0 0 0,0 0 0 0 0,0 0-1 0 0,1 0 1 0 0,-1 1 0 0 0,0 0 0 0 0,0 0-1 0 0,0 1 1 0 0,0-1 0 0 0,-1 1 0 0 0,1 0-1 0 0,0 0 1 0 0,-1 1 0 0 0,1-1 0 0 0,-1 1-1 0 0,0 0 1 0 0,0 0 0 0 0,6 6 0 0 0,-2-2 24 0 0,-1 1 0 0 0,-1 0 0 0 0,1 0 0 0 0,-1 0 0 0 0,0 1 0 0 0,-1 0 1 0 0,0 0-1 0 0,-1 0 0 0 0,1 1 0 0 0,-2-1 0 0 0,1 1 0 0 0,-2 0 0 0 0,4 18 0 0 0,-5-14 140 0 0,0 0 0 0 0,-1 0 0 0 0,-1 0 0 0 0,0-1 0 0 0,-1 1-1 0 0,-1 0 1 0 0,0-1 0 0 0,0 1 0 0 0,-1-1 0 0 0,-8 15-1 0 0,3-9 58 0 0,-1 0 0 0 0,0-1 0 0 0,-2-1 0 0 0,0 0-1 0 0,-28 30 1 0 0,35-42-133 0 0,-2 5-609 0 0,21-8 26 0 0,-7-1 581 0 0,7 1-104 0 0,0 1 1 0 0,0 0 0 0 0,0 1 0 0 0,-1 1 0 0 0,1 0 0 0 0,-1 1 0 0 0,0 0 0 0 0,-1 1 0 0 0,0 1 0 0 0,0 0 0 0 0,15 13 0 0 0,-18-14 139 0 0,-1 0 0 0 0,0 1 1 0 0,0 0-1 0 0,0 1 0 0 0,-1 0 1 0 0,-1 0-1 0 0,1 0 0 0 0,-1 1 0 0 0,-1 0 1 0 0,0 0-1 0 0,0 1 0 0 0,-1-1 1 0 0,-1 1-1 0 0,1 0 0 0 0,1 12 1 0 0,-5-18 41 0 0,1 0 1 0 0,-1 0 0 0 0,0-1 0 0 0,-1 1 0 0 0,1 0 0 0 0,-1 0 0 0 0,0 0 0 0 0,0-1 0 0 0,0 1 0 0 0,-1-1 0 0 0,1 1 0 0 0,-1-1-1 0 0,0 1 1 0 0,0-1 0 0 0,-1 0 0 0 0,0 0 0 0 0,-2 4 0 0 0,-1-2 31 0 0,1-1 0 0 0,0 0 0 0 0,-1-1 1 0 0,0 1-1 0 0,0-1 0 0 0,-1 0 0 0 0,1 0 0 0 0,-1-1 0 0 0,1 0 0 0 0,-10 3 1 0 0,1-1-54 0 0,0-1 0 0 0,0-1 1 0 0,-1 0-1 0 0,1-2 0 0 0,-1 1 1 0 0,1-2-1 0 0,-1 0 0 0 0,1 0 1 0 0,-32-7-1 0 0,40 5-407 0 0,-1 0 0 0 0,0 0 0 0 0,1-1 0 0 0,-1-1 0 0 0,1 1-1 0 0,0-1 1 0 0,-9-6 0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05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20 3260 0 0,'0'0'13017'0'0,"-2"-9"-12392"0"0,4-1-2210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06.2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52 2316 0 0,'-41'-52'11348'0'0,"36"54"-10810"0"0,5-2-525 0 0,0 0-1 0 0,-1 0 0 0 0,1 0 1 0 0,0 0-1 0 0,0 0 0 0 0,-1 0 1 0 0,1 0-1 0 0,0 0 0 0 0,0 0 1 0 0,-1 0-1 0 0,1 1 0 0 0,0-1 1 0 0,0 0-1 0 0,-1 0 0 0 0,1 0 1 0 0,0 0-1 0 0,0 0 0 0 0,-1 0 1 0 0,1 1-1 0 0,0-1 0 0 0,0 0 1 0 0,0 0-1 0 0,0 0 0 0 0,-1 1 1 0 0,1-1-1 0 0,0 0 1 0 0,0 0-1 0 0,0 1 0 0 0,0-1 1 0 0,0 0-1 0 0,-1 0 0 0 0,1 1 1 0 0,0-1-1 0 0,0 0 0 0 0,0 0 1 0 0,0 1-1 0 0,0-1 0 0 0,0 0 1 0 0,0 1-1 0 0,-6 215 1599 0 0,5-86-1367 0 0,1 142-240 0 0,50 399 1 0 0,-45-635-3422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06.6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132 603 1488 0 0,'-58'-115'8281'0'0,"41"76"-5882"0"0,1-2 1 0 0,-15-61-1 0 0,28 88-2129 0 0,0 1 0 0 0,1-1 1 0 0,1-1-1 0 0,0 1 0 0 0,1 0 1 0 0,1 0-1 0 0,0 0 0 0 0,1 0 0 0 0,0 0 1 0 0,1 0-1 0 0,1 1 0 0 0,5-16 1 0 0,-6 22-267 0 0,1 0 1 0 0,-1 0 0 0 0,1 1-1 0 0,1-1 1 0 0,-1 1 0 0 0,1 0-1 0 0,0 0 1 0 0,0 1 0 0 0,0-1 0 0 0,1 1-1 0 0,0 0 1 0 0,0 1 0 0 0,1 0-1 0 0,-1 0 1 0 0,1 0 0 0 0,0 0-1 0 0,0 1 1 0 0,0 0 0 0 0,0 1-1 0 0,0 0 1 0 0,1 0 0 0 0,-1 0 0 0 0,15 0-1 0 0,-7 1-108 0 0,1 2-1 0 0,0 0 1 0 0,0 0-1 0 0,-1 2 1 0 0,1 0-1 0 0,-1 1 1 0 0,0 0-1 0 0,0 1 1 0 0,0 1-1 0 0,-1 0 1 0 0,0 1-1 0 0,0 1 1 0 0,-1 0-1 0 0,1 1 1 0 0,-2 0 0 0 0,14 13-1 0 0,-12-10 43 0 0,0 0-1 0 0,-2 2 1 0 0,1 0 0 0 0,-1 0-1 0 0,-1 1 1 0 0,-1 0 0 0 0,0 1-1 0 0,-1 0 1 0 0,-1 1 0 0 0,0 0-1 0 0,-1 0 1 0 0,-1 0 0 0 0,5 27-1 0 0,-9-34 61 0 0,-1 0-1 0 0,-1 0 1 0 0,0 0-1 0 0,0 0 0 0 0,-1 0 1 0 0,0 0-1 0 0,-1 0 1 0 0,0 0-1 0 0,-1 0 0 0 0,0 0 1 0 0,0-1-1 0 0,-1 0 1 0 0,0 1-1 0 0,-1-1 1 0 0,0-1-1 0 0,0 1 0 0 0,-1-1 1 0 0,0 0-1 0 0,0 0 1 0 0,-13 11-1 0 0,0-2 72 0 0,-1-1-1 0 0,0 0 1 0 0,-1-2-1 0 0,0-1 1 0 0,-2 0-1 0 0,1-2 1 0 0,-26 10-1 0 0,23-12-1 0 0,19-8-63 0 0,0 1 0 0 0,1-1 0 0 0,0 1 0 0 0,-1 1 0 0 0,1-1 0 0 0,0 1 0 0 0,0 0 0 0 0,0 0 0 0 0,1 1 0 0 0,-8 6 0 0 0,11-9-6 0 0,1 0 1 0 0,0 0-1 0 0,-1-1 1 0 0,1 1-1 0 0,0 0 1 0 0,0 0-1 0 0,0 0 1 0 0,0 0-1 0 0,-1 0 0 0 0,1 0 1 0 0,1 0-1 0 0,-1 0 1 0 0,0 0-1 0 0,0 0 1 0 0,0 0-1 0 0,0-1 0 0 0,1 1 1 0 0,-1 0-1 0 0,0 0 1 0 0,1 0-1 0 0,-1 0 1 0 0,1 0-1 0 0,-1-1 0 0 0,1 1 1 0 0,0 1-1 0 0,17 22 83 0 0,-13-18-77 0 0,162 200 245 0 0,-11-14-1968 0 0,-139-170 789 0 0,20 27-2066 0 0,-11-17-2953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07.4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26 177 1124 0 0,'8'-55'15904'0'0,"-2"60"-15050"0"0,3 16-543 0 0,13 288 760 0 0,-11-59-3805 0 0,-11-249 2618 0 0,1-1 0 0 0,-1 1 0 0 0,0-1 0 0 0,0 1 0 0 0,0 0 0 0 0,0-1-1 0 0,0 1 1 0 0,0-1 0 0 0,0 1 0 0 0,0 0 0 0 0,-1-1 0 0 0,1 1 0 0 0,0-1 0 0 0,0 1 0 0 0,0 0-1 0 0,-1-1 1 0 0,1 1 0 0 0,0-1 0 0 0,-3 4-580 0 0,-8-11-200 0 0,-6-24 203 0 0,-16-120 1465 0 0,26 102 613 0 0,1-2 0 0 0,3 1 0 0 0,2 0 0 0 0,3-1 1 0 0,8-59-1 0 0,-8 100-1336 0 0,0 1 0 0 0,0-1 0 0 0,1 0 1 0 0,0 1-1 0 0,0 0 0 0 0,1 0 0 0 0,1 0 0 0 0,-1 0 0 0 0,1 1 0 0 0,1 0 1 0 0,0 0-1 0 0,13-14 0 0 0,-14 17-147 0 0,0 1-1 0 0,0 0 1 0 0,0 1 0 0 0,1-1-1 0 0,0 1 1 0 0,0 0 0 0 0,0 0-1 0 0,0 1 1 0 0,0-1 0 0 0,0 1-1 0 0,1 1 1 0 0,-1-1 0 0 0,1 1 0 0 0,-1 1-1 0 0,1-1 1 0 0,0 1 0 0 0,-1 0-1 0 0,1 0 1 0 0,-1 1 0 0 0,8 1-1 0 0,1 2-131 0 0,-1 0-1 0 0,1 1 0 0 0,-1 0 0 0 0,0 1 1 0 0,-1 1-1 0 0,0 0 0 0 0,0 1 0 0 0,0 1 0 0 0,-1 0 1 0 0,0 0-1 0 0,-1 1 0 0 0,0 1 0 0 0,0 0 0 0 0,-1 0 1 0 0,-1 1-1 0 0,0 0 0 0 0,0 1 0 0 0,6 14 0 0 0,-12-22 213 0 0,-1 0 0 0 0,0 0-1 0 0,0 0 1 0 0,0 1-1 0 0,-1-1 1 0 0,0 1-1 0 0,0-1 1 0 0,0 1 0 0 0,-1 0-1 0 0,0-1 1 0 0,0 1-1 0 0,0 0 1 0 0,-1-1 0 0 0,-1 10-1 0 0,-1-6 89 0 0,0 0 1 0 0,0-1-1 0 0,-1 0 1 0 0,0 1-1 0 0,0-1 0 0 0,-1-1 1 0 0,0 1-1 0 0,-9 9 0 0 0,-1 0-12 0 0,-1-2-1 0 0,0 0 0 0 0,-1-1 1 0 0,-1-1-1 0 0,0 0 0 0 0,-32 16 0 0 0,48-28-370 0 0,29 10-4284 0 0,-9-8 3889 0 0,1 0 0 0 0,-1 2 0 0 0,0 0 0 0 0,0 1 0 0 0,32 16 1 0 0,-44-19 887 0 0,0 0 1 0 0,0 1 0 0 0,-1 0 0 0 0,0 0-1 0 0,0 0 1 0 0,0 0 0 0 0,0 1 0 0 0,-1 0 0 0 0,1 0-1 0 0,-1 0 1 0 0,0 1 0 0 0,-1-1 0 0 0,0 1 0 0 0,0 0-1 0 0,0 0 1 0 0,0 0 0 0 0,-1 0 0 0 0,0 0-1 0 0,0 1 1 0 0,-1-1 0 0 0,0 1 0 0 0,0-1 0 0 0,0 12-1 0 0,-1-11 103 0 0,-1 0 0 0 0,1 0 0 0 0,-1-1-1 0 0,-1 1 1 0 0,1 0 0 0 0,-1-1 0 0 0,-1 1-1 0 0,1-1 1 0 0,-1 0 0 0 0,0 0 0 0 0,0 0-1 0 0,-1 0 1 0 0,-6 8 0 0 0,4-6 81 0 0,-1-1 0 0 0,0 0 0 0 0,-1 0 1 0 0,0-1-1 0 0,0 1 0 0 0,0-2 0 0 0,-1 1 0 0 0,-15 6 1 0 0,13-7-226 0 0,-1 0 0 0 0,1-1 1 0 0,-1-1-1 0 0,0 0 1 0 0,0 0-1 0 0,0-2 1 0 0,-14 2-1 0 0,18-3-392 0 0,-1 0 0 0 0,0-1 0 0 0,0 0 0 0 0,1 0 0 0 0,-1 0 1 0 0,1-1-1 0 0,-1-1 0 0 0,1 1 0 0 0,-16-8 0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08.1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18 1788 0 0,'-33'4'16397'0'0,"84"-7"-15330"0"0,4 3-781 0 0,376-7-1067 0 0,-375 2 262 0 0,-25-1-2671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09.1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6 148 1784 0 0,'-6'-65'17169'0'0,"14"84"-15974"0"0,41 242 248 0 0,5 21-929 0 0,7-63 1023 0 0,115 272 0 0 0,-175-489-1477 0 0,-1 1 0 0 0,1-1 0 0 0,0 1 0 0 0,0-1 1 0 0,1 0-1 0 0,-1 0 0 0 0,0 1 0 0 0,1-1 0 0 0,-1 0 0 0 0,1 0 0 0 0,0 0 0 0 0,0-1 0 0 0,-1 1 1 0 0,1 0-1 0 0,0-1 0 0 0,1 1 0 0 0,-1-1 0 0 0,0 0 0 0 0,0 0 0 0 0,1 1 0 0 0,-1-1 1 0 0,0-1-1 0 0,4 2 0 0 0,-3-2-19 0 0,0-1-1 0 0,0 1 1 0 0,0 0 0 0 0,0-1 0 0 0,0 0-1 0 0,-1 0 1 0 0,1 0 0 0 0,0 0 0 0 0,0 0-1 0 0,-1 0 1 0 0,1-1 0 0 0,0 0 0 0 0,-1 1 0 0 0,1-1-1 0 0,-1 0 1 0 0,0 0 0 0 0,0 0 0 0 0,0 0-1 0 0,2-3 1 0 0,11-12 47 0 0,-2-1 0 0 0,-1 0 0 0 0,0 0 1 0 0,10-23-1 0 0,32-82-95 0 0,255-786-1349 0 0,-295 861 1023 0 0,-2 5-1028 0 0,2 1 1 0 0,23-49 0 0 0,-36 91 1200 0 0,-1-1 0 0 0,0 0 1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09.9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143 245 2656 0 0,'-22'0'14193'0'0,"5"1"-10483"0"0,15 1-3584 0 0,0-1 1 0 0,0 2-1 0 0,0-1 0 0 0,0 0 0 0 0,1 0 0 0 0,-1 0 1 0 0,1 1-1 0 0,-1-1 0 0 0,1 1 0 0 0,0-1 0 0 0,0 1 1 0 0,0 0-1 0 0,-1 4 0 0 0,-9 47 398 0 0,5-23-308 0 0,-15 67-273 0 0,4 1-1 0 0,-5 161 1 0 0,20-235-218 0 0,1-17 34 0 0,0 1 0 0 0,1-1 0 0 0,0 1-1 0 0,0-1 1 0 0,3 16 0 0 0,-2-22-188 0 0,2-5-254 0 0,-2 1 575 0 0,1 0 1 0 0,-1 1-1 0 0,0-1 1 0 0,0 0-1 0 0,0 0 1 0 0,0 0-1 0 0,0 0 1 0 0,0-1 0 0 0,-1 1-1 0 0,1 0 1 0 0,-1 0-1 0 0,1-4 1 0 0,-1 5 29 0 0,52-311-780 0 0,-25-5 4923 0 0,-26 302-4002 0 0,1-1 0 0 0,0 1 0 0 0,1 0 0 0 0,1 0 0 0 0,1 0 0 0 0,0 0 0 0 0,1 1 1 0 0,0-1-1 0 0,1 2 0 0 0,17-26 0 0 0,-20 34-178 0 0,0-1 0 0 0,1 1 0 0 0,0 0 0 0 0,0 0 0 0 0,0 1 0 0 0,0-1 0 0 0,1 1 0 0 0,0 1 0 0 0,0-1 0 0 0,0 1 0 0 0,0 0 0 0 0,1 0 1 0 0,-1 0-1 0 0,1 1 0 0 0,-1 0 0 0 0,1 1 0 0 0,0-1 0 0 0,0 1 0 0 0,0 0 0 0 0,0 1 0 0 0,-1 0 0 0 0,1 0 0 0 0,0 1 0 0 0,0-1 0 0 0,0 1 0 0 0,10 3 0 0 0,-8-1-98 0 0,1 0 0 0 0,-1 0 0 0 0,0 1 0 0 0,0 0 0 0 0,0 1 0 0 0,-1 0 0 0 0,0 0-1 0 0,0 1 1 0 0,0 0 0 0 0,0 0 0 0 0,-1 1 0 0 0,8 8 0 0 0,-12-10 169 0 0,1 0 1 0 0,0 0 0 0 0,-1 0-1 0 0,0 0 1 0 0,0 1-1 0 0,-1-1 1 0 0,1 1 0 0 0,-1-1-1 0 0,0 1 1 0 0,-1 0-1 0 0,1 0 1 0 0,-1 0-1 0 0,0 0 1 0 0,-1 0 0 0 0,0 0-1 0 0,1 0 1 0 0,-2 1-1 0 0,1-1 1 0 0,-1 0 0 0 0,-2 9-1 0 0,0-7 128 0 0,1 0 0 0 0,-2 1 0 0 0,1-1 1 0 0,-1 0-1 0 0,0-1 0 0 0,-1 1 0 0 0,0-1 0 0 0,0 1 0 0 0,-1-2 0 0 0,-8 10 1 0 0,-4 0 336 0 0,-1 0 0 0 0,-29 17 0 0 0,-12 10 462 0 0,59-42-839 0 0,-1 0-50 0 0,1 0 1 0 0,0 0-1 0 0,-1 0 1 0 0,1 0-1 0 0,0 0 1 0 0,-1 0-1 0 0,1 0 1 0 0,0 1-1 0 0,0-1 1 0 0,0 1-1 0 0,0-1 1 0 0,-1 3-1 0 0,3-3-48 0 0,-1 0 1 0 0,1-1-1 0 0,-1 1 0 0 0,1 0 1 0 0,0 0-1 0 0,0 0 0 0 0,-1 0 1 0 0,1-1-1 0 0,0 1 0 0 0,0 0 1 0 0,0-1-1 0 0,0 1 0 0 0,0-1 1 0 0,0 1-1 0 0,0-1 0 0 0,0 1 1 0 0,0-1-1 0 0,0 0 0 0 0,0 1 1 0 0,0-1-1 0 0,0 0 0 0 0,2 0 1 0 0,12 5-261 0 0,-1 1 0 0 0,1 0 0 0 0,-1 2 0 0 0,0-1 0 0 0,-1 1 1 0 0,1 1-1 0 0,-2 1 0 0 0,1 0 0 0 0,13 14 0 0 0,-22-20 393 0 0,-1 0 0 0 0,1 0 0 0 0,-1 0 0 0 0,1 1 0 0 0,-1 0 1 0 0,-1-1-1 0 0,1 1 0 0 0,-1 0 0 0 0,0 0 0 0 0,0 0 0 0 0,0 1 0 0 0,-1-1 0 0 0,1 0 0 0 0,-1 1 0 0 0,-1-1 0 0 0,1 1 0 0 0,-1-1 0 0 0,0 1 0 0 0,0-1 0 0 0,-1 1 0 0 0,1-1 0 0 0,-1 1 0 0 0,0-1 0 0 0,-1 1 0 0 0,0-1 0 0 0,1 0 0 0 0,-2 0 0 0 0,1 0 0 0 0,0 0 1 0 0,-6 7-1 0 0,1-2 159 0 0,0-1 1 0 0,-1 0-1 0 0,0-1 0 0 0,0 0 1 0 0,-1 0-1 0 0,0 0 1 0 0,-1-1-1 0 0,1-1 1 0 0,-2 0-1 0 0,1 0 1 0 0,0-1-1 0 0,-1 0 1 0 0,0 0-1 0 0,0-2 1 0 0,-15 4-1 0 0,9-3-494 0 0,-1 0-1 0 0,0-2 1 0 0,0 0 0 0 0,0-1-1 0 0,0-1 1 0 0,0-1-1 0 0,0 0 1 0 0,1-1-1 0 0,-25-6 1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10.5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408 44 716 0 0,'0'-22'12253'0'0,"-3"19"-11924"0"0,-1 1-1 0 0,0-1 1 0 0,0 1 0 0 0,0 0-1 0 0,0 1 1 0 0,0-1 0 0 0,-1 1-1 0 0,1-1 1 0 0,0 1-1 0 0,-1 1 1 0 0,-7-2 0 0 0,-57 1 218 0 0,47 1-344 0 0,-3 0-139 0 0,1 1 1 0 0,-1 1-1 0 0,0 1 1 0 0,1 1-1 0 0,0 1 1 0 0,-35 12-1 0 0,56-15-58 0 0,1-1 0 0 0,-1 1 1 0 0,1 0-1 0 0,-1 0 0 0 0,1 0 0 0 0,0 0 0 0 0,-1 0 0 0 0,1 0 0 0 0,0 0 0 0 0,1 1 0 0 0,-1-1 0 0 0,0 1 0 0 0,1-1 1 0 0,-1 1-1 0 0,1 0 0 0 0,0 0 0 0 0,0 0 0 0 0,0-1 0 0 0,0 1 0 0 0,-1 6 0 0 0,1 2 100 0 0,-1 0 0 0 0,2 0-1 0 0,-1 1 1 0 0,3 12 0 0 0,0 55 478 0 0,-9 94-1 0 0,2-112-363 0 0,2 0-1 0 0,3 0 1 0 0,12 83-1 0 0,-10-129-53 0 0,1 0 1 0 0,0 0-1 0 0,1-1 0 0 0,1 1 0 0 0,0-1 1 0 0,12 21-1 0 0,-14-29-145 0 0,1 0 0 0 0,1-1 1 0 0,-1 1-1 0 0,1-1 0 0 0,0-1 0 0 0,0 1 0 0 0,0 0 0 0 0,1-1 1 0 0,-1 0-1 0 0,1-1 0 0 0,0 1 0 0 0,0-1 0 0 0,1 0 0 0 0,-1-1 1 0 0,1 1-1 0 0,11 2 0 0 0,18 2-878 0 0,-1-1 0 0 0,50 2-1 0 0,72-11-6200 0 0,-116-5 1665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3:48.7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48 408 0 0,'-27'-1'9279'0'0,"17"0"-7724"0"0,13 2-1308 0 0,29 1 384 0 0,0-1 1 0 0,-1-2-1 0 0,46-6 0 0 0,-28 3-354 0 0,1117-33 318 0 0,-417 47-530 0 0,-640-15 241 0 0,-105 5-260 0 0,-1 0 23 0 0,8 0-16 0 0,-8 0 105 0 0,0 0-58 0 0,9-1-20 0 0,-9 0 169 0 0,7 0-74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10.9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86 2176 0 0,'-50'-23'11250'0'0,"49"23"-11181"0"0,1 0 0 0 0,0-1 0 0 0,-1 1 1 0 0,1 0-1 0 0,0-1 0 0 0,0 1 0 0 0,0 0 0 0 0,-1-1 0 0 0,1 1 0 0 0,0-1 1 0 0,0 1-1 0 0,0 0 0 0 0,0-1 0 0 0,0 1 0 0 0,0-1 0 0 0,0 1 1 0 0,0-1-1 0 0,0 1 0 0 0,0-1 0 0 0,0 1 0 0 0,0 0 0 0 0,0-1 0 0 0,0 1 1 0 0,0-1-1 0 0,0 1 0 0 0,0-1 0 0 0,1 1 0 0 0,-1 0 0 0 0,0-1 1 0 0,0 1-1 0 0,1 0 0 0 0,-1-1 0 0 0,0 1 0 0 0,1-1 69 0 0,-1 1-68 0 0,0 0-1 0 0,1-1 0 0 0,-1 1 0 0 0,0 0 0 0 0,1 0 0 0 0,-1-1 1 0 0,1 1-1 0 0,-1 0 0 0 0,0 0 0 0 0,1 0 0 0 0,18-7 33 0 0,0 1 0 0 0,1 2 0 0 0,35-5 0 0 0,27 1-2780 0 0,7-1-4939 0 0,-63 6 3232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11.4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8 2176 0 0,'-18'12'17086'0'0,"81"-21"-17028"0"0,102-1-1 0 0,-87 12-3990 0 0,-2 5-3443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11.7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0 2596 0 0,'-38'28'9278'0'0,"32"-5"-5364"0"0,7-23-3837 0 0,16 6 1311 0 0,42 3-1290 0 0,100 2-1 0 0,-9-9-7827 0 0,-122-2 5177 0 0,2 0-2208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2:12.4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351 120 1368 0 0,'-3'-14'4198'0'0,"-2"-85"11477"0"0,-2 92-15373 0 0,-3 13-148 0 0,0 0 1 0 0,1 1 0 0 0,0 0-1 0 0,1 0 1 0 0,0 0 0 0 0,0 1-1 0 0,-12 16 1 0 0,8-10-25 0 0,-20 22 151 0 0,2 2 0 0 0,2 1 1 0 0,1 2-1 0 0,-29 60 0 0 0,44-77-200 0 0,1 0 0 0 0,1 1 1 0 0,2 1-1 0 0,0 0 0 0 0,2 0 0 0 0,1 0 1 0 0,1 1-1 0 0,1-1 0 0 0,1 42 0 0 0,3-54-115 0 0,1 0-1 0 0,0-1 1 0 0,0 1-1 0 0,2 0 0 0 0,0-1 1 0 0,0 0-1 0 0,1 0 1 0 0,1 0-1 0 0,0-1 0 0 0,0 1 1 0 0,1-2-1 0 0,1 1 1 0 0,0-1-1 0 0,1 0 0 0 0,0 0 1 0 0,1-1-1 0 0,0-1 1 0 0,0 1-1 0 0,1-2 1 0 0,0 1-1 0 0,1-2 0 0 0,0 1 1 0 0,0-2-1 0 0,0 0 1 0 0,1 0-1 0 0,0-1 0 0 0,0 0 1 0 0,0-1-1 0 0,1-1 1 0 0,-1 0-1 0 0,20 1 1 0 0,-17-3-18 0 0,0-1 0 0 0,0 0 0 0 0,0-1 0 0 0,0 0 0 0 0,1-2 0 0 0,-2 0 0 0 0,1-1 0 0 0,0 0 0 0 0,-1-1 0 0 0,0-1 0 0 0,0-1 0 0 0,0 0 0 0 0,-1 0 0 0 0,0-2 0 0 0,0 0 0 0 0,-1 0 0 0 0,-1-1 0 0 0,1-1 0 0 0,-2 0 0 0 0,12-13 0 0 0,-5 3 225 0 0,-2-2-1 0 0,0 0 1 0 0,-1 0 0 0 0,-1-2 0 0 0,-1 1-1 0 0,-2-2 1 0 0,0 0 0 0 0,-2 0 0 0 0,-1 0-1 0 0,10-55 1 0 0,-11 36 270 0 0,-1-1 0 0 0,-1-52 0 0 0,-5 86-418 0 0,0 0 0 0 0,-1-1 0 0 0,-1 1 0 0 0,0 0 1 0 0,-1 0-1 0 0,0 0 0 0 0,-1 0 0 0 0,0 0 0 0 0,0 1 0 0 0,-2-1 0 0 0,1 1 0 0 0,-1 1 0 0 0,-9-12 0 0 0,9 16-62 0 0,1 0 0 0 0,-2 1 0 0 0,1 0 0 0 0,0 0 0 0 0,-1 0 0 0 0,0 1 0 0 0,0 0 0 0 0,-1 0 0 0 0,1 1 0 0 0,-1 0 0 0 0,1 0 0 0 0,-1 1 0 0 0,-14-3 0 0 0,1 1-507 0 0,0 2-1 0 0,-1 0 1 0 0,1 2 0 0 0,-27 2-1 0 0,40-2-88 0 0,1 1 0 0 0,-1 1-1 0 0,1-1 1 0 0,0 1 0 0 0,-1 1-1 0 0,-10 4 1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6:50.5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18 80 0 0,'39'-17'14347'0'0,"-34"17"-13616"0"0,-4 0-622 0 0,-1 1 0 0 0,1 0-1 0 0,0 0 1 0 0,0-1 0 0 0,-1 1-1 0 0,1 0 1 0 0,-1 0 0 0 0,1 0 0 0 0,-1 0-1 0 0,1 0 1 0 0,-1 0 0 0 0,1 0-1 0 0,-1 0 1 0 0,0 0 0 0 0,1 0-1 0 0,-1 0 1 0 0,0 0 0 0 0,0 0-1 0 0,0 0 1 0 0,0 0 0 0 0,0 1 0 0 0,0-1-1 0 0,0 0 1 0 0,0 0 0 0 0,-1 0-1 0 0,1 0 1 0 0,-1 1 0 0 0,-27 606 5206 0 0,25-528-4557 0 0,-3 281 1333 0 0,2-337-3974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6:51.3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277 110 1236 0 0,'8'-18'11513'0'0,"-18"36"-10765"0"0,-1 0 0 0 0,-1 0 0 0 0,-16 19-1 0 0,-6 9 181 0 0,10-12-477 0 0,-95 151 1166 0 0,73-96-1101 0 0,45-87-138 0 0,25-24-217 0 0,17-37-239 0 0,37-70-1 0 0,0-1-74 0 0,-42 72 152 0 0,-16 25 155 0 0,1 1 0 0 0,32-37 0 0 0,-52 68-137 0 0,-1 1-1 0 0,1-1 0 0 0,-1 1 0 0 0,0-1 0 0 0,1 1 0 0 0,-1 0 0 0 0,1-1 0 0 0,-1 1 0 0 0,1 0 0 0 0,-1-1 0 0 0,1 1 0 0 0,-1 0 0 0 0,1 0 0 0 0,0-1 0 0 0,-1 1 1 0 0,1 0-1 0 0,-1 0 0 0 0,1 0 0 0 0,-1 0 0 0 0,1 0 0 0 0,0 0 0 0 0,-1 0 0 0 0,1 0 0 0 0,-1 0 0 0 0,1 0 0 0 0,0 0 0 0 0,-1 0 0 0 0,1 0 0 0 0,-1 1 0 0 0,1-1 0 0 0,14 16 435 0 0,4 25 164 0 0,139 403 714 0 0,-131-381-1261 0 0,12 34-26 0 0,-38-95-134 0 0,9 21-413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6:58.0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101 19 520 0 0,'4'-17'9730'0'0,"-11"19"-9721"0"0,0-1-1 0 0,-1 1 1 0 0,1 1 0 0 0,0-1 0 0 0,0 1 0 0 0,-10 6 0 0 0,15-8-6 0 0,-1 0 6 0 0,1 0-7 0 0,-7 3-21 0 0,-12 7-34 0 0,21-11 63 0 0,-1 0 1 0 0,1 0-1 0 0,0 0 0 0 0,-1 0 0 0 0,1 0 0 0 0,0 0 1 0 0,-1 0-1 0 0,1 1 0 0 0,0-1 0 0 0,-1 0 0 0 0,1 0 1 0 0,0 0-1 0 0,0 0 0 0 0,-1 1 0 0 0,1-1 0 0 0,0 0 1 0 0,0 0-1 0 0,-1 1 0 0 0,1-1 0 0 0,0 0 0 0 0,0 0 1 0 0,0 1-1 0 0,-1-1 0 0 0,1 0 0 0 0,0 1 0 0 0,0-1 0 0 0,0 0 1 0 0,0 1-1 0 0,0-1 0 0 0,0 0 0 0 0,0 1 0 0 0,-1-1 1 0 0,1 0-1 0 0,0 1 0 0 0,0-1 0 0 0,0 0 0 0 0,1 1 1 0 0,-1-1-1 0 0,0 0 0 0 0,0 1 0 0 0,0-1 0 0 0,0 0 1 0 0,0 1-1 0 0,0-1 0 0 0,0 0 0 0 0,1 1 0 0 0,-1-1 1 0 0,0 0-1 0 0,0 0 0 0 0,0 1 0 0 0,1-1 0 0 0,-1 0 1 0 0,0 0-1 0 0,1 1 0 0 0,2 0 11 0 0,1 0 1 0 0,0-1-1 0 0,0 1 0 0 0,0-1 1 0 0,0 0-1 0 0,-1 0 1 0 0,5-1-1 0 0,-6 1-32 0 0,2 0 25 0 0,0 0-1 0 0,18-1 80 0 0,0 0 1 0 0,-1-1 0 0 0,40-9-1 0 0,-59 10-15 0 0,16-3 198 0 0,37-12 26 0 0,-52 15-310 0 0,34-19-81 0 0,-35 19 68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31.5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32 1080 0 0,'-22'-21'14088'0'0,"21"21"-14021"0"0,33-5 298 0 0,0 2 0 0 0,1 1 1 0 0,53 3-1 0 0,7 1-1590 0 0,8 0-1798 0 0,-38 3-3379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31.9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2308 0 0,'12'24'6530'0'0,"-12"-24"-6367"0"0,1 1 0 0 0,0-1 1 0 0,1 0-1 0 0,40 9 1336 0 0,-36-8-1193 0 0,232 31 796 0 0,-80-18-7851 0 0,-137-11 3504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32.8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518 71 188 0 0,'5'-34'9010'0'0,"-5"32"-8609"0"0,0-1-1 0 0,0 1 1 0 0,0-1-1 0 0,0 0 1 0 0,-1 1-1 0 0,1-1 1 0 0,-1 1-1 0 0,-2-7 1013 0 0,-7 2-489 0 0,0 7-671 0 0,-1 0-1 0 0,1 1 1 0 0,0 0 0 0 0,-1 0 0 0 0,1 1 0 0 0,0 1 0 0 0,0 0 0 0 0,-12 5 0 0 0,-6 3 341 0 0,-45 27 0 0 0,48-23-399 0 0,2 1 0 0 0,-1 1 0 0 0,2 1 0 0 0,1 1 1 0 0,0 1-1 0 0,1 1 0 0 0,1 1 0 0 0,1 1 0 0 0,1 0 0 0 0,1 1 0 0 0,-18 39 0 0 0,26-48-171 0 0,2 0 1 0 0,0 1-1 0 0,0 0 0 0 0,2 0 0 0 0,0 1 0 0 0,1-1 1 0 0,0 1-1 0 0,2 0 0 0 0,0-1 0 0 0,0 1 0 0 0,2 0 0 0 0,0 0 1 0 0,1 0-1 0 0,1-1 0 0 0,0 1 0 0 0,1-1 0 0 0,1 0 0 0 0,1 0 1 0 0,0 0-1 0 0,16 29 0 0 0,-14-32-111 0 0,1 0 0 0 0,0 0 0 0 0,1-1 0 0 0,0 0 0 0 0,1-1 0 0 0,1 0 0 0 0,-1-1 1 0 0,2 0-1 0 0,-1-1 0 0 0,1 0 0 0 0,1-1 0 0 0,26 12 0 0 0,-29-16 3 0 0,0 0-1 0 0,0-1 1 0 0,0 0 0 0 0,0-1 0 0 0,0 0-1 0 0,1-1 1 0 0,-1 0 0 0 0,1-1 0 0 0,-1 0-1 0 0,1-1 1 0 0,-1 0 0 0 0,0-1 0 0 0,1 0-1 0 0,-1-1 1 0 0,0 0 0 0 0,0-1 0 0 0,-1 0-1 0 0,14-8 1 0 0,8-5 220 0 0,-1-2 0 0 0,-1-1 1 0 0,-1-1-1 0 0,-1-2 0 0 0,-1-1 0 0 0,-1 0 1 0 0,-1-2-1 0 0,-1-2 0 0 0,-1 0 0 0 0,-2-1 0 0 0,-1-1 1 0 0,26-53-1 0 0,-35 56-142 0 0,-2-1 0 0 0,0 0 0 0 0,-2-1 0 0 0,6-56 1 0 0,-12 75-19 0 0,-1 8 23 0 0,-3-22-22 0 0,2 20 19 0 0,1 0 1 0 0,-1-1 0 0 0,0 1 0 0 0,0-1 0 0 0,0 1 0 0 0,0 0 0 0 0,-1 0 0 0 0,-4-9 0 0 0,1 5-4 0 0,-1 1 0 0 0,0-1 1 0 0,0 1-1 0 0,-1 0 0 0 0,0 0 1 0 0,-15-11-1 0 0,9 8 0 0 0,0 1 0 0 0,-1 0 0 0 0,0 1 0 0 0,0 0 0 0 0,-1 1 0 0 0,0 1 0 0 0,0 0 0 0 0,-19-4 0 0 0,19 6-34 0 0,11 3-163 0 0,0 0-1 0 0,0 0 0 0 0,0 0 0 0 0,1 1 0 0 0,-1 0 0 0 0,0 0 1 0 0,0 0-1 0 0,0 0 0 0 0,0 0 0 0 0,0 1 0 0 0,-3 1 0 0 0,-22 8-4718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3:50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14 512 0 0,'-11'-12'8197'0'0,"8"10"-7742"0"0,2 4-472 0 0,0 0 0 0 0,-1 0 0 0 0,1 1 0 0 0,0-1 1 0 0,0 0-1 0 0,1 1 0 0 0,-1-1 0 0 0,0 0 1 0 0,1 1-1 0 0,0-1 0 0 0,-1 1 0 0 0,1-1 1 0 0,0 5-1 0 0,0-5 37 0 0,0-2-38 0 0,0 0 22 0 0,1 0 0 0 0,-1 0 0 0 0,0 0-1 0 0,0 0 1 0 0,0 0 0 0 0,0 0 0 0 0,0 0-1 0 0,0 0 1 0 0,0 0 0 0 0,1 0 0 0 0,-1 0 0 0 0,0 0-1 0 0,0 0 1 0 0,0 0 0 0 0,0 0 0 0 0,0 0-1 0 0,0 0 1 0 0,0 0 0 0 0,0 0 0 0 0,1 0-1 0 0,-1 0 1 0 0,0 0 0 0 0,0 1 0 0 0,0-1 0 0 0,0 0-1 0 0,0 0 1 0 0,0 0 0 0 0,0 0 0 0 0,0 0-1 0 0,0 0 1 0 0,0 0 0 0 0,0 0 0 0 0,0 0 0 0 0,0 1-1 0 0,0-1 1 0 0,0 0 0 0 0,0 0 0 0 0,0 0-1 0 0,0 0 1 0 0,0 0 0 0 0,0 0 0 0 0,0 0-1 0 0,0 1 1 0 0,0-1 0 0 0,0 0 0 0 0,0 0 0 0 0,0 0-1 0 0,0 0 1 0 0,0 0 0 0 0,0 0 0 0 0,0 0-1 0 0,0 0 1 0 0,0 1 0 0 0,0-1 0 0 0,0 0 0 0 0,0 0-1 0 0,0 0 1 0 0,0 0 0 0 0,0 0 0 0 0,0 0-1 0 0,-1 0 1 0 0,1 0 0 0 0,0 0 0 0 0,0 0-1 0 0,0 0 1 0 0,0 1 0 0 0,0-1 0 0 0,9-1 317 0 0,-8 1-365 0 0,1-1 448 0 0,-5-27 3894 0 0,2 34-4279 0 0,-1 0 0 0 0,2 1 0 0 0,-1-1 0 0 0,1 0 1 0 0,0 0-1 0 0,0 1 0 0 0,1-1 0 0 0,0 0 1 0 0,1 8-1 0 0,1 6 63 0 0,17 363 533 0 0,22 191 392 0 0,20-249-157 0 0,-37-203-575 0 0,9 99-13 0 0,-33-209-261 0 0,1-1-1 0 0,0 1 1 0 0,0-1-1 0 0,1 0 1 0 0,1 0-1 0 0,7 16 1 0 0,-8-23 9 0 0,-1 0-1 0 0,1 0 1 0 0,0 0 0 0 0,0 0-1 0 0,1 0 1 0 0,-1-1 0 0 0,1 0-1 0 0,-1 1 1 0 0,1-1 0 0 0,0 0-1 0 0,0-1 1 0 0,0 1 0 0 0,1-1 0 0 0,-1 0-1 0 0,1 0 1 0 0,-1 0 0 0 0,10 1-1 0 0,15 4 56 0 0,1-2-1 0 0,0-2 0 0 0,36 1 0 0 0,93-9 212 0 0,-82 2-168 0 0,134-5 37 0 0,471-9-599 0 0,-642 13-2599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28.9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43 1160 0 0,'-18'-5'7963'0'0,"13"2"-6968"0"0,18-1-668 0 0,1 0 1 0 0,-1 1-1 0 0,1 0 0 0 0,0 1 0 0 0,0 0 0 0 0,0 1 0 0 0,0 1 0 0 0,16 2 1 0 0,26-3-113 0 0,77-1-388 0 0,-73 2-1680 0 0,68-8 0 0 0,-104 2-2641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29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94 1740 0 0,'-21'-50'13734'0'0,"29"61"-13502"0"0,-1 1 0 0 0,0 0 0 0 0,-1 0 0 0 0,0 1 0 0 0,-1 0 0 0 0,0 0 0 0 0,3 20 0 0 0,1-5-30 0 0,153 611 2263 0 0,-125-471-1704 0 0,10 25 1481 0 0,-47-192-2197 0 0,0 0 1 0 0,0 0-1 0 0,0 0 0 0 0,0 0 1 0 0,1-1-1 0 0,-1 1 0 0 0,0 0 1 0 0,1 0-1 0 0,-1 0 0 0 0,0-1 1 0 0,1 1-1 0 0,-1 0 0 0 0,1-1 1 0 0,-1 1-1 0 0,1 0 0 0 0,-1-1 1 0 0,1 1-1 0 0,0-1 0 0 0,-1 1 1 0 0,1-1-1 0 0,0 1 0 0 0,-1-1 0 0 0,1 1 1 0 0,0-1-1 0 0,0 1 0 0 0,0-1 1 0 0,0 0-24 0 0,0 0 1 0 0,0-1-1 0 0,0 1 0 0 0,0 0 1 0 0,0-1-1 0 0,0 1 0 0 0,0 0 1 0 0,0-1-1 0 0,0 0 0 0 0,0 1 1 0 0,0-1-1 0 0,-1 1 1 0 0,1-1-1 0 0,0 0 0 0 0,0 0 1 0 0,-1 1-1 0 0,2-3 0 0 0,27-46-41 0 0,-26 44 80 0 0,201-462-871 0 0,-102 218 179 0 0,-47 114 118 0 0,57-121-3050 0 0,-110 252 2924 0 0,-1 1 1 0 0,1-1-1 0 0,1 1 1 0 0,-1 0-1 0 0,0-1 1 0 0,1 1-1 0 0,0 1 0 0 0,8-8-638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30.0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252 64 432 0 0,'32'-3'8137'0'0,"-31"3"-7864"0"0,1-1-1 0 0,0 1 0 0 0,-1-1 1 0 0,1 0-1 0 0,0 0 0 0 0,-1 0 1 0 0,1 0-1 0 0,-1 0 0 0 0,1 0 1 0 0,-1 0-1 0 0,0-1 0 0 0,1 1 1 0 0,-1 0-1 0 0,0-1 0 0 0,0 1 1 0 0,0-1-1 0 0,0 1 0 0 0,0-1 1 0 0,0 1-1 0 0,-1-1 0 0 0,1 0 1 0 0,-1 0-1 0 0,1 1 0 0 0,-1-1 1 0 0,1 0-1 0 0,-1 0 0 0 0,0-2 1 0 0,0 2 66 0 0,-7-8 290 0 0,3 9-593 0 0,0-1-1 0 0,0 0 1 0 0,-1 1 0 0 0,1 0-1 0 0,0 0 1 0 0,0 0 0 0 0,-1 1-1 0 0,1-1 1 0 0,-1 1 0 0 0,1 0-1 0 0,0 0 1 0 0,-1 1 0 0 0,1-1-1 0 0,-1 1 1 0 0,1 0 0 0 0,0 0-1 0 0,-8 3 1 0 0,-3 2 72 0 0,0-1-1 0 0,1 2 1 0 0,-26 14 0 0 0,29-14-46 0 0,1 1 1 0 0,0-1 0 0 0,0 1 0 0 0,1 1 0 0 0,0 0 0 0 0,1 0-1 0 0,0 1 1 0 0,0 0 0 0 0,1 0 0 0 0,0 1 0 0 0,1 0-1 0 0,0 0 1 0 0,1 1 0 0 0,0-1 0 0 0,1 1 0 0 0,1 0 0 0 0,-1 1-1 0 0,-1 14 1 0 0,4-13-36 0 0,0 0-1 0 0,1 1 0 0 0,0-1 1 0 0,1 0-1 0 0,1 1 0 0 0,0-1 1 0 0,1 0-1 0 0,1 0 0 0 0,0-1 0 0 0,1 1 1 0 0,0-1-1 0 0,1 0 0 0 0,0 0 1 0 0,1 0-1 0 0,15 19 0 0 0,-10-17-247 0 0,0-1 0 0 0,0-1-1 0 0,2 0 1 0 0,-1-1-1 0 0,2 0 1 0 0,0-1-1 0 0,0-1 1 0 0,1 0 0 0 0,0-1-1 0 0,0-1 1 0 0,34 12-1 0 0,-30-13-1209 0 0,0-2 0 0 0,1 0 0 0 0,0-2 0 0 0,0 0 0 0 0,1-1-1 0 0,22-1 1 0 0,-8-3-3340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30.6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586 32 2360 0 0,'6'-11'6013'0'0,"-7"10"-5863"0"0,0-1 0 0 0,1 1 0 0 0,-1 0-1 0 0,0 0 1 0 0,0 0 0 0 0,1 0 0 0 0,-1-1-1 0 0,0 1 1 0 0,0 0 0 0 0,0 1 0 0 0,0-1-1 0 0,-1 0 1 0 0,1 0 0 0 0,0 0-1 0 0,0 1 1 0 0,0-1 0 0 0,-1 0 0 0 0,1 1-1 0 0,0-1 1 0 0,-1 1 0 0 0,1 0 0 0 0,0-1-1 0 0,-1 1 1 0 0,1 0 0 0 0,0 0 0 0 0,-1 0-1 0 0,-1 0 1 0 0,-44 0 201 0 0,40 1-109 0 0,-45 0 154 0 0,-47 2 247 0 0,-131 20 0 0 0,225-22-540 0 0,1 0 0 0 0,-1 0 1 0 0,1 0-1 0 0,-1 1 1 0 0,1 0-1 0 0,0-1 0 0 0,0 1 1 0 0,0 1-1 0 0,0-1 1 0 0,0 1-1 0 0,0-1 0 0 0,-3 5 1 0 0,5-6 159 0 0,-1 3-125 0 0,1-1-1 0 0,-1 1 0 0 0,0 0 1 0 0,1 1-1 0 0,0-1 1 0 0,0 0-1 0 0,0 1 1 0 0,-1 6-1 0 0,-7 21 101 0 0,1 1 1 0 0,1 0-1 0 0,2 0 0 0 0,2 1 0 0 0,1 0 1 0 0,2 0-1 0 0,1-1 0 0 0,1 1 1 0 0,2 0-1 0 0,1 0 0 0 0,15 53 1 0 0,-17-81-207 0 0,0 1 0 0 0,1-1 0 0 0,0 0 0 0 0,0 0 0 0 0,1 0 0 0 0,0 0 0 0 0,0-1 0 0 0,0 0 1 0 0,0 1-1 0 0,1-2 0 0 0,7 7 0 0 0,-3-4-22 0 0,1 0 1 0 0,0-1-1 0 0,0 0 1 0 0,0-1-1 0 0,0 0 1 0 0,13 4-1 0 0,9 0-354 0 0,1-1-1 0 0,0-1 0 0 0,53 3 0 0 0,60-1-3280 0 0,-53-7-2468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4:31.0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19 1904 0 0,'-12'-6'8376'0'0,"20"3"-8130"0"0,1 1 0 0 0,-1 0 1 0 0,1 0-1 0 0,0 0 0 0 0,-1 1 1 0 0,1 1-1 0 0,0-1 1 0 0,15 3-1 0 0,-4-2-138 0 0,24 0-213 0 0,60 0-1775 0 0,-36-2-2900 0 0,-40 2 1344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7:03.4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1 912 0 0,'-30'0'15710'0'0,"29"1"-15620"0"0,0 0 1 0 0,1 0-1 0 0,-1 0 0 0 0,1 1 0 0 0,-1-1 0 0 0,1 0 0 0 0,-1 1 1 0 0,1-1-1 0 0,0 0 0 0 0,0 1 0 0 0,0-1 0 0 0,-1 1 0 0 0,1-1 1 0 0,1 0-1 0 0,-1 1 0 0 0,0-1 0 0 0,0 1 0 0 0,0-1 0 0 0,1 0 1 0 0,-1 1-1 0 0,1-1 0 0 0,0 3 0 0 0,16 33 530 0 0,-15-33-555 0 0,18 28 81 0 0,1-1-1 0 0,1-1 1 0 0,2-1 0 0 0,50 48 0 0 0,-18-18-195 0 0,44 32-418 0 0,-99-90 241 0 0,11 10-1384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7:04.6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652 143 1104 0 0,'0'0'10522'0'0,"-10"-6"-10149"0"0,7 4-364 0 0,-1 0 0 0 0,0 1 0 0 0,0 0 0 0 0,1 0 0 0 0,-1 0 0 0 0,0 0 0 0 0,0 1 0 0 0,0 0 0 0 0,0-1 0 0 0,-5 2 0 0 0,-37-3-18 0 0,-13-4 437 0 0,1-3-1 0 0,0-2 1 0 0,-90-29-1 0 0,139 37-337 0 0,0-1-1 0 0,0 0 1 0 0,0 0 0 0 0,-12-9-1 0 0,20 12-21 0 0,-32-17 1095 0 0,22 11-747 0 0,-2 2 236 0 0,12 5-627 0 0,0 1 1 0 0,1 0-1 0 0,-1 0 1 0 0,0 0-1 0 0,0 0 1 0 0,1-1-1 0 0,-1 1 1 0 0,0 0-1 0 0,1 0 0 0 0,-1 0 1 0 0,1 1-1 0 0,0-1 1 0 0,-1 0-1 0 0,1 0 1 0 0,0 0-1 0 0,-1 0 1 0 0,1 2-1 0 0,-67 251 1637 0 0,42-156-1329 0 0,25-97-300 0 0,-3 14-31 0 0,-2 4-45 0 0,5-18-25 0 0,0 8-995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7:05.5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86 520 0 0,'-15'-28'8997'0'0,"11"19"-7429"0"0,3 9-1462 0 0,1-1-1 0 0,-1 0 1 0 0,1 1-1 0 0,-1-1 1 0 0,1 0-1 0 0,0 0 1 0 0,-1 0-1 0 0,1 1 1 0 0,0-1 0 0 0,-1 0-1 0 0,1 0 1 0 0,0 0-1 0 0,0 0 1 0 0,0 0-1 0 0,0 0 1 0 0,0 1-1 0 0,0-1 1 0 0,0 0-1 0 0,0 0 1 0 0,0 0-1 0 0,0 0 1 0 0,1 0-1 0 0,-1-1 1 0 0,1 1 22 0 0,30-10 194 0 0,212-3-475 0 0,-135 13-9204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7:05.9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4 356 0 0,'-7'-4'10509'0'0,"6"4"-10379"0"0,-1 24 1154 0 0,1 38 0 0 0,-1 11-306 0 0,-5 102 489 0 0,4-50-968 0 0,0-75-446 0 0,-1 12-1042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7:06.3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0 100 1612 0 0,'10'-14'4337'0'0,"-5"9"-3996"0"0,0-1 0 0 0,0 2 0 0 0,1-1 0 0 0,0 0 1 0 0,0 1-1 0 0,0 0 0 0 0,1 0 0 0 0,-1 1 0 0 0,1 0 1 0 0,0 0-1 0 0,8-2 0 0 0,15-3-1352 0 0,43-7 1 0 0,-33 8-2122 0 0,-20 3 646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3:52.7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97 100 1340 0 0,'-9'-8'5668'0'0,"8"8"-5585"0"0,0-1-1 0 0,1 1 1 0 0,-1-1 0 0 0,1 1 0 0 0,0-1-1 0 0,-1 1 1 0 0,1-1 0 0 0,-1 0-1 0 0,1 1 1 0 0,0-1 0 0 0,-1 1 0 0 0,1-1-1 0 0,0 0 1 0 0,0 1 0 0 0,-1-1 0 0 0,1 0-1 0 0,0 1 1 0 0,0-1 0 0 0,0 0-1 0 0,0 1 1 0 0,0-1 0 0 0,0 0 0 0 0,0 0-1 0 0,0 1 1 0 0,0-1 0 0 0,0 0-1 0 0,1 1 1 0 0,-1-2 0 0 0,9-25 300 0 0,-1 6 41 0 0,-8 19-294 0 0,0 1-107 0 0,0-1 0 0 0,0 1 1 0 0,0-1-1 0 0,0 1 1 0 0,0 0-1 0 0,0-1 0 0 0,0 1 1 0 0,-1-1-1 0 0,1 1 0 0 0,0 0 1 0 0,-1-1-1 0 0,1 1 1 0 0,-1 0-1 0 0,-1-3 0 0 0,-2 5-21 0 0,-1 0-1 0 0,1 0 0 0 0,0 0 1 0 0,-1 1-1 0 0,1-1 1 0 0,0 1-1 0 0,0 0 0 0 0,0 0 1 0 0,0 1-1 0 0,0-1 0 0 0,1 1 1 0 0,-1 0-1 0 0,1 0 0 0 0,0 0 1 0 0,0 0-1 0 0,0 0 1 0 0,0 1-1 0 0,0 0 0 0 0,1-1 1 0 0,-1 1-1 0 0,1 0 0 0 0,0 0 1 0 0,0 0-1 0 0,1 0 1 0 0,-2 7-1 0 0,1-8-14 0 0,1 0 0 0 0,0 1 1 0 0,0-1-1 0 0,0 1 0 0 0,1 0 0 0 0,-1-1 0 0 0,1 1 1 0 0,0-1-1 0 0,0 1 0 0 0,0 0 0 0 0,0-1 1 0 0,1 1-1 0 0,-1-1 0 0 0,1 1 0 0 0,0-1 1 0 0,0 1-1 0 0,0-1 0 0 0,1 1 0 0 0,-1-1 0 0 0,1 0 1 0 0,0 0-1 0 0,0 0 0 0 0,0 0 0 0 0,0 0 1 0 0,0 0-1 0 0,1 0 0 0 0,0-1 0 0 0,-1 1 0 0 0,1-1 1 0 0,0 0-1 0 0,0 0 0 0 0,0 0 0 0 0,5 3 1 0 0,-5-4 8 0 0,-1 0 1 0 0,1 0 0 0 0,-1 0 0 0 0,1 0-1 0 0,0 0 1 0 0,-1 0 0 0 0,1-1 0 0 0,0 1-1 0 0,0-1 1 0 0,0 0 0 0 0,-1 0 0 0 0,1 0-1 0 0,0 0 1 0 0,0 0 0 0 0,0-1 0 0 0,-1 1-1 0 0,1-1 1 0 0,0 0 0 0 0,0 0 0 0 0,-1 0-1 0 0,1 0 1 0 0,-1 0 0 0 0,1 0 0 0 0,-1-1-1 0 0,0 1 1 0 0,1-1 0 0 0,-1 0 0 0 0,0 0-1 0 0,0 0 1 0 0,0 0 0 0 0,0 0 0 0 0,0 0-1 0 0,-1 0 1 0 0,1-1 0 0 0,-1 1 0 0 0,1-1-1 0 0,-1 1 1 0 0,2-5 0 0 0,-3 6 17 0 0,0 0 1 0 0,0 0-1 0 0,0 0 1 0 0,0 0-1 0 0,0 0 1 0 0,0 0 0 0 0,0 0-1 0 0,0 0 1 0 0,0 1-1 0 0,0-1 1 0 0,-1 0-1 0 0,1 0 1 0 0,0 0-1 0 0,0 0 1 0 0,-1 0-1 0 0,1 1 1 0 0,-1-1-1 0 0,1 0 1 0 0,-1 0-1 0 0,1 1 1 0 0,-1-1-1 0 0,0 0 1 0 0,1 1-1 0 0,-1-1 1 0 0,0 0-1 0 0,1 1 1 0 0,-1-1-1 0 0,0 1 1 0 0,0 0-1 0 0,1-1 1 0 0,-1 1-1 0 0,0-1 1 0 0,0 1-1 0 0,0 0 1 0 0,0 0-1 0 0,0-1 1 0 0,1 1-1 0 0,-1 0 1 0 0,-2 0-1 0 0,-26-4 113 0 0,25 4-132 0 0,-18 4-20 0 0,21-3 22 0 0,-2-1-4 0 0,1 1-1 0 0,0 0 1 0 0,0 0-1 0 0,0 0 1 0 0,0 0-1 0 0,0 0 1 0 0,0 0-1 0 0,0 0 1 0 0,0 1 0 0 0,0-1-1 0 0,-1 3 1 0 0,2-3-75 0 0,1 0 21 0 0,0 0 1 0 0,0 0 0 0 0,0 0 0 0 0,1 1-1 0 0,-1-1 1 0 0,0 0 0 0 0,1 0 0 0 0,-1 0-1 0 0,1 0 1 0 0,-1 0 0 0 0,1 0 0 0 0,-1 0-1 0 0,2 1 1 0 0,1-1 32 0 0,0 0 1 0 0,-1-1-1 0 0,1 1 0 0 0,0-1 1 0 0,0 0-1 0 0,0 0 0 0 0,0 0 0 0 0,0 0 1 0 0,0 0-1 0 0,0 0 0 0 0,0-1 0 0 0,0 0 1 0 0,0 1-1 0 0,-1-1 0 0 0,1 0 0 0 0,0 0 1 0 0,-1-1-1 0 0,1 1 0 0 0,0-1 0 0 0,-1 1 1 0 0,0-1-1 0 0,1 0 0 0 0,-1 0 0 0 0,0 0 1 0 0,0 0-1 0 0,0 0 0 0 0,3-4 0 0 0,-5 5 85 0 0,1 1-38 0 0,-1-1 0 0 0,1 0-1 0 0,0 1 1 0 0,-1-1 0 0 0,1 0 0 0 0,-1 1-1 0 0,0-1 1 0 0,1 0 0 0 0,-1 0 0 0 0,1 0-1 0 0,-1 1 1 0 0,0-1 0 0 0,0 0-1 0 0,0 0 1 0 0,1 0 0 0 0,-1 0 0 0 0,0-1-1 0 0,0 2-12 0 0,0 0-1 0 0,0-1 0 0 0,0 1 0 0 0,0 0 0 0 0,0-1 0 0 0,1 1 1 0 0,-1-1-1 0 0,0 1 0 0 0,0 0 0 0 0,0-1 0 0 0,0 1 0 0 0,0 0 1 0 0,0-1-1 0 0,0 1 0 0 0,-1-1 0 0 0,1 1 0 0 0,0 0 1 0 0,0-1-1 0 0,0 1 0 0 0,0 0 0 0 0,0-1 0 0 0,-1 1 0 0 0,1 0 1 0 0,0-1-1 0 0,0 1 0 0 0,0 0 0 0 0,-1 0 0 0 0,1-1 0 0 0,0 1 1 0 0,0 0-1 0 0,-1 0 0 0 0,1-1 0 0 0,0 1 0 0 0,-1 0 0 0 0,1 0 1 0 0,0 0-1 0 0,-1-1 0 0 0,1 1 0 0 0,0 0 0 0 0,-1 0 0 0 0,1 0 1 0 0,0 0-1 0 0,-1 0 0 0 0,1 0 0 0 0,-1 0 0 0 0,1 0 1 0 0,0 0-1 0 0,-1 0 0 0 0,-1 1 5 0 0,0 0 1 0 0,0 0-1 0 0,0 0 0 0 0,1 0 1 0 0,-1 0-1 0 0,1 0 1 0 0,-1 0-1 0 0,1 1 0 0 0,-1-1 1 0 0,1 1-1 0 0,0-1 1 0 0,-1 1-1 0 0,1 0 0 0 0,0-1 1 0 0,0 1-1 0 0,0 0 1 0 0,1 0-1 0 0,-1 0 0 0 0,0-1 1 0 0,1 1-1 0 0,-1 0 1 0 0,0 4-1 0 0,-6 54 383 0 0,6-48-297 0 0,-17 170 435 0 0,-10 242-43 0 0,38-25-188 0 0,-1 2 122 0 0,-9-284-348 0 0,-2 24 69 0 0,31 270 1 0 0,23-87 130 0 0,-31-212-164 0 0,52 241 548 0 0,-28-147-135 0 0,-3-13 154 0 0,-33-150-594 0 0,-3-15-2 0 0,0-1-1 0 0,11 27 1 0 0,-15-51-72 0 0,-1 0 0 0 0,1 1 0 0 0,0-1 0 0 0,0 0 0 0 0,0-1 0 0 0,0 1 0 0 0,0 0 0 0 0,1-1 0 0 0,-1 1 0 0 0,1-1 0 0 0,0 1 0 0 0,0-1 0 0 0,-1 0 0 0 0,2-1 1 0 0,-1 1-1 0 0,0 0 0 0 0,0-1 0 0 0,0 1 0 0 0,1-1 0 0 0,-1 0 0 0 0,5 0 0 0 0,26 5 65 0 0,1-2 0 0 0,0-1 0 0 0,0-2 0 0 0,56-5 0 0 0,-38 1-12 0 0,919-61 877 0 0,-843 55-935 0 0,-92 6-6 0 0,204-20 52 0 0,-187 17-306 0 0,-51 6 149 0 0,1 0-17 0 0,1 0 772 0 0,18 0-4642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7:06.7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88 2320 0 0,'3'-12'8004'0'0,"-3"11"-7914"0"0,0-1 1 0 0,0 1-1 0 0,0 0 1 0 0,0 0 0 0 0,0 0-1 0 0,1 0 1 0 0,-1 0-1 0 0,0 0 1 0 0,1-1-1 0 0,-1 1 1 0 0,1 0 0 0 0,-1 0-1 0 0,1 0 1 0 0,0 1-1 0 0,-1-1 1 0 0,1 0 0 0 0,0 0-1 0 0,0 0 1 0 0,0 0-1 0 0,1 0 1 0 0,-1 0-68 0 0,-1 1 1 0 0,1 0-1 0 0,0 0 1 0 0,0 0-1 0 0,-1 0 1 0 0,1 0-1 0 0,0 0 0 0 0,0 0 1 0 0,0 0-1 0 0,-1 1 1 0 0,1-1-1 0 0,0 0 1 0 0,0 0-1 0 0,-1 1 1 0 0,1-1-1 0 0,0 0 0 0 0,-1 1 1 0 0,1-1-1 0 0,0 0 1 0 0,-1 1-1 0 0,1-1 1 0 0,0 2-1 0 0,3 1-31 0 0,-1 0 0 0 0,0 0-1 0 0,0 1 1 0 0,0-1 0 0 0,-1 1 0 0 0,1 0 0 0 0,-1 0 0 0 0,0 0-1 0 0,2 6 1 0 0,6 17-117 0 0,-2 1 0 0 0,-1 0 1 0 0,6 40-1 0 0,-12-59 330 0 0,-1-6-86 0 0,1-1-1 0 0,-1 0 0 0 0,0 1 1 0 0,0-1-1 0 0,0 0 0 0 0,0 1 1 0 0,0-1-1 0 0,0 0 0 0 0,0 1 1 0 0,-1-1-1 0 0,0 0 0 0 0,-2 7 1622 0 0,3-10-1686 0 0,-1 0-1 0 0,0 0 1 0 0,1 0-1 0 0,-1 0 1 0 0,1 1-1 0 0,-1-1 1 0 0,1 0-1 0 0,0 0 1 0 0,-1 0-1 0 0,1 0 1 0 0,0 0-1 0 0,0 0 1 0 0,0 0-1 0 0,0 0 1 0 0,-1 0-1 0 0,1 0 1 0 0,1 0-1 0 0,-1 0 1 0 0,0 0-1 0 0,0 0 1 0 0,0 0-1 0 0,0 0 1 0 0,1-2-1 0 0,0 0 86 0 0,0-9-103 0 0,2-1-1 0 0,0 1 0 0 0,0 0 1 0 0,1 1-1 0 0,0-1 0 0 0,1 0 1 0 0,1 1-1 0 0,-1 0 0 0 0,2 1 1 0 0,0-1-1 0 0,0 1 0 0 0,12-13 1 0 0,-7 11-823 0 0,-1 1 1 0 0,1 0 0 0 0,23-15-1 0 0,-22 17-1130 0 0,2 0 1 0 0,-1 2-1 0 0,24-10 0 0 0,-16 10-2298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3:27:07.7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345 29 1144,'-27'-18'11227,"14"14"-11033,-1 2-1,0 0 1,0 0-1,0 1 0,0 1 1,0 0-1,0 1 1,1 1-1,-1 0 1,0 1-1,0 0 1,1 1-1,-16 7 1,23-9-200,-1 1 0,0 0-1,1 1 1,0-1 0,0 1 0,0 0 0,0 1 0,1-1 0,0 1 0,0 0 0,0 1 0,0-1 0,1 1 0,0 0 0,0 0 0,1 0 0,-1 1 0,1-1 0,1 1-1,-1 0 1,1 0 0,0-1 0,1 1 0,0 1 0,0-1 0,0 0 0,1 12 0,1-15-51,-1 1 0,1-1 0,0 1 0,0-1 0,0 1 0,0-1 0,1 1 0,0-1 0,0 0 0,0 0-1,0 0 1,1 0 0,0 0 0,0-1 0,0 1 0,0-1 0,0 0 0,0 0 0,1 0 0,0 0 0,-1-1 0,1 1 0,0-1 0,1 0 0,-1 0 0,0 0 0,6 1 0,-5-2 60,0 0-1,0 0 1,1 0 0,-1-1 0,0 0 0,1 0 0,-1 0 0,0-1 0,0 0 0,1 0-1,-1 0 1,0 0 0,0-1 0,0 0 0,0 0 0,-1 0 0,1-1 0,0 0-1,-1 0 1,0 0 0,1 0 0,-1 0 0,5-7 0,1-4 399,0 1 1,-2-1-1,0-1 1,0 0-1,-2 0 1,8-22-1,9-21 489,-20 53-925,-1 1 1,1-1 0,0 0 0,0 1 0,1 0-1,-1 0 1,1 0 0,0 0 0,0 0 0,0 1-1,1 0 1,-1 0 0,1 0 0,0 0 0,0 1-1,-1 0 1,2 0 0,6-2 0,-9 3-40,0 1 1,0-1-1,0 1 1,-1 0 0,1 0-1,0 0 1,0 1-1,0-1 1,0 1-1,-1-1 1,1 1-1,0 0 1,0 0-1,-1 0 1,1 0-1,-1 1 1,1-1-1,-1 1 1,1 0-1,-1-1 1,0 1 0,0 0-1,0 0 1,0 0-1,0 1 1,0-1-1,-1 0 1,1 1-1,-1-1 1,0 1-1,1-1 1,-1 1-1,0 0 1,-1 0-1,2 4 1,1 8-25,0 0 0,-1 0 1,-1 0-1,0 1 0,-1-1 1,0 0-1,-2 0 0,1 1 0,-2-1 1,0 0-1,-1-1 0,-6 16 0,9-28 159,1-2 13,-4 7 830,3-18-389,4-2-375,2 1 1,-1-1 0,2 1-1,-1 0 1,2 1-1,-1-1 1,2 1-1,-1 1 1,1-1-1,1 1 1,0 1-1,1-1 1,0 2-1,0-1 1,0 1-1,1 1 1,1 0-1,19-9 1,-28 15-198,-1 0 0,1 0 0,-1 0 1,1 0-1,0 1 0,0-1 0,-1 1 0,1 0 1,0 0-1,0 0 0,-1 0 0,1 0 0,0 1 1,0-1-1,-1 1 0,1 0 0,-1-1 0,1 1 1,0 1-1,2 0 0,-1 1-47,-1 0-1,1 0 1,-1 0 0,0 0-1,1 1 1,-2-1 0,1 1-1,0 0 1,-1 0 0,1 0-1,1 4 1,1 4-67,-1 0 1,1 1-1,-2-1 1,0 1 0,-1 0-1,0 0 1,0 15-1,-1-19 191,-2 15-135,1-24 117,0 0-1,0-1 1,0 1-1,0 0 1,0 0-1,0 0 1,0 0 0,-1 0-1,1 0 1,0 0-1,0 0 1,0-1 0,0 1-1,0 0 1,-1 0-1,1 0 1,0 0-1,0 0 1,0 0 0,0 0-1,-1 0 1,1 0-1,0 0 1,0 0 0,0 0-1,0 0 1,-1 0-1,1 0 1,0 0-1,0 0 1,0 0 0,0 1-1,-1-1 1,1 0-1,0 0 1,0 0 0,0 0-1,0 0 1,0 0-1,0 0 1,-1 0-1,1 1 1,0-1 0,0 0-1,0 0 1,0 0-1,0 0 1,0 0 0,0 1-1,0-1 1,0 0-1,0 0 1,0 0-1,0 0 1,0 1 0,-1-1-1,1-3 75,0 1 0,0-1 0,0 1 0,0-1 0,1 0 0,-1 1 0,1-1 0,-1 1 0,1-1 0,2-4 0,-3 6-26,4-9 3,0 0 0,0 0 0,1 1 0,1-1 0,-1 1 0,1 0 0,1 1 0,0-1 0,0 2 0,1-1 0,-1 1 0,2 0 0,-1 0 0,1 1 0,0 0 0,0 0 0,1 1 0,-1 1 0,1 0 0,0 0 0,15-3 0,-18 6-67,-4 2 3,1-1 0,0 1 0,-1-1 0,1 1 0,-1 0 1,0 1-1,1-1 0,-1 0 0,0 1 0,0 0 0,1 0 0,-1 0 0,-1 0 0,1 0 0,0 0 0,0 1 0,-1 0 1,0-1-1,1 1 0,-1 0 0,0 0 0,-1 0 0,1 0 0,2 7 0,-1-5-1,32 80-77,-30-68-120,2 1 0,0-1-1,1-1 1,0 1 0,2-1 0,11 16-1,-17-29-136,-1 1-1,1-1 1,0 0-1,0 0 0,0 0 1,7 4-1,15 3-4339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7:09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208 258 1488 0 0,'0'0'3563'0'0,"21"-33"1291"0"0,-5-1-4116 0 0,-12 27-533 0 0,0-1 1 0 0,0 1-1 0 0,-1-1 0 0 0,0-1 1 0 0,0 1-1 0 0,-1 0 0 0 0,0-1 1 0 0,0 1-1 0 0,0-12 0 0 0,-2 16-137 0 0,0 0 0 0 0,0 0 0 0 0,0 0 0 0 0,0 0-1 0 0,-1 1 1 0 0,1-1 0 0 0,-1 0 0 0 0,0 0-1 0 0,-1 0 1 0 0,1 1 0 0 0,-1-1 0 0 0,1 1-1 0 0,-1-1 1 0 0,0 1 0 0 0,0 0 0 0 0,0-1-1 0 0,-1 1 1 0 0,1 0 0 0 0,-1 1 0 0 0,0-1-1 0 0,0 0 1 0 0,0 1 0 0 0,0-1 0 0 0,0 1 0 0 0,0 0-1 0 0,-1 0 1 0 0,1 0 0 0 0,-1 1 0 0 0,1-1-1 0 0,-1 1 1 0 0,0 0 0 0 0,0 0 0 0 0,1 0-1 0 0,-6 0 1 0 0,2 0-63 0 0,-1 1-1 0 0,1 0 1 0 0,0 1 0 0 0,-1-1-1 0 0,1 1 1 0 0,0 1 0 0 0,-1-1-1 0 0,1 1 1 0 0,0 1-1 0 0,0-1 1 0 0,1 1 0 0 0,-1 0-1 0 0,1 1 1 0 0,-1-1 0 0 0,1 1-1 0 0,0 1 1 0 0,-8 6-1 0 0,8-5-34 0 0,0 1 0 0 0,0 0 0 0 0,1 0 0 0 0,0 0 0 0 0,1 0 0 0 0,-1 1 0 0 0,1 0 0 0 0,1-1 0 0 0,-1 2-1 0 0,1-1 1 0 0,1 0 0 0 0,0 1 0 0 0,0-1 0 0 0,0 1 0 0 0,0 14 0 0 0,2-18-36 0 0,0-1 0 0 0,1 1 0 0 0,-1-1 0 0 0,1 1 1 0 0,0-1-1 0 0,0 0 0 0 0,0 1 0 0 0,1-1 0 0 0,-1 0 0 0 0,1 0 1 0 0,0 0-1 0 0,0 0 0 0 0,1 0 0 0 0,-1 0 0 0 0,1-1 0 0 0,0 1 1 0 0,0-1-1 0 0,0 0 0 0 0,0 1 0 0 0,1-2 0 0 0,-1 1 0 0 0,1 0 1 0 0,0-1-1 0 0,0 1 0 0 0,0-1 0 0 0,0 0 0 0 0,0-1 0 0 0,0 1 1 0 0,0-1-1 0 0,1 1 0 0 0,7 0 0 0 0,-5-1 4 0 0,1 0 0 0 0,-1-1 0 0 0,0 0 0 0 0,1 0 1 0 0,-1 0-1 0 0,0-1 0 0 0,0-1 0 0 0,1 1 0 0 0,-1-1 0 0 0,0 0 0 0 0,0 0 0 0 0,-1-1 0 0 0,1 0 0 0 0,12-8 0 0 0,-11 6 222 0 0,0 0 0 0 0,0-1 0 0 0,-1 0 0 0 0,0 0 0 0 0,0 0 0 0 0,-1-1 0 0 0,1 0 0 0 0,-2-1 0 0 0,1 1 0 0 0,8-18 0 0 0,-13 23 213 0 0,-14 24-53 0 0,0 19-206 0 0,2 0 0 0 0,1 0 0 0 0,3 2 0 0 0,-4 57 0 0 0,7-35 63 0 0,3 0 0 0 0,11 107 1 0 0,-10-168-137 0 0,1 0 1 0 0,-1-1-1 0 0,1 1 1 0 0,0 0-1 0 0,0 0 1 0 0,0-1-1 0 0,1 1 0 0 0,-1-1 1 0 0,1 1-1 0 0,0-1 1 0 0,0 0-1 0 0,0 1 1 0 0,0-1-1 0 0,5 5 1 0 0,-5-7-21 0 0,-1-1-1 0 0,0 1 1 0 0,1-1 0 0 0,-1 1 0 0 0,0-1-1 0 0,1 1 1 0 0,-1-1 0 0 0,1 0 0 0 0,-1 0 0 0 0,1 0-1 0 0,-1 0 1 0 0,0 0 0 0 0,1 0 0 0 0,-1 0-1 0 0,1 0 1 0 0,-1 0 0 0 0,1-1 0 0 0,-1 1 0 0 0,0-1-1 0 0,1 1 1 0 0,1-1 0 0 0,27-14 169 0 0,95-72-532 0 0,-69 47-1940 0 0,63-35 1 0 0,-65 46-3167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7:09.8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56 2096 0 0,'-2'-22'6451'0'0,"2"21"-6354"0"0,0 0-1 0 0,0-1 1 0 0,0 1-1 0 0,0 0 1 0 0,1 0-1 0 0,-1 0 1 0 0,0 0 0 0 0,1 0-1 0 0,-1 0 1 0 0,1 0-1 0 0,-1 0 1 0 0,1 0 0 0 0,-1 0-1 0 0,1 0 1 0 0,0 0-1 0 0,0 0 1 0 0,-1 0-1 0 0,1 0 1 0 0,0 1 0 0 0,0-1-1 0 0,0 0 1 0 0,2-1-1 0 0,-1 1 57 0 0,68-6-2855 0 0,-49 6-681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7:10.5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155 105 540 0 0,'0'-29'13576'0'0,"-4"37"-13287"0"0,-38 111 1774 0 0,-18 134-732 0 0,29-112-978 0 0,14-59-212 0 0,18-109-1404 0 0,6-30 1100 0 0,32-115 1643 0 0,-3 19 79 0 0,-30 117-1427 0 0,1 0 0 0 0,2 0 0 0 0,20-49 1 0 0,-26 77-195 0 0,1 0 0 0 0,0 0 0 0 0,0 0 0 0 0,1 1 1 0 0,11-14-1 0 0,-14 20 30 0 0,-1-1 0 0 0,1 1 0 0 0,-1-1 0 0 0,1 1 1 0 0,0 0-1 0 0,0 0 0 0 0,-1-1 0 0 0,1 1 0 0 0,0 0 0 0 0,0 1 0 0 0,0-1 0 0 0,0 0 1 0 0,0 1-1 0 0,0-1 0 0 0,1 1 0 0 0,-1-1 0 0 0,0 1 0 0 0,0 0 0 0 0,0 0 0 0 0,0 0 1 0 0,0 0-1 0 0,1 0 0 0 0,-1 1 0 0 0,0-1 0 0 0,0 1 0 0 0,0-1 0 0 0,0 1 0 0 0,0 0 0 0 0,0 0 1 0 0,3 2-1 0 0,1 1-23 0 0,0 0 0 0 0,0 1 1 0 0,0-1-1 0 0,-1 1 0 0 0,0 1 1 0 0,0-1-1 0 0,0 1 0 0 0,0 0 1 0 0,-1 0-1 0 0,0 1 0 0 0,-1-1 1 0 0,1 1-1 0 0,-1-1 1 0 0,0 1-1 0 0,-1 0 0 0 0,0 1 1 0 0,0-1-1 0 0,0 0 0 0 0,-1 0 1 0 0,1 11-1 0 0,-2-11 50 0 0,1 1 1 0 0,-1-1-1 0 0,0 0 0 0 0,-1 0 0 0 0,1 1 1 0 0,-2-1-1 0 0,1 0 0 0 0,-1 0 1 0 0,0 0-1 0 0,0 0 0 0 0,-1 0 1 0 0,0-1-1 0 0,0 1 0 0 0,-1-1 1 0 0,1 1-1 0 0,-1-1 0 0 0,-1 0 1 0 0,1-1-1 0 0,-1 1 0 0 0,-10 8 1 0 0,6-8-53 0 0,-1 0 0 0 0,0 0 1 0 0,0-1-1 0 0,0-1 0 0 0,-1 1 1 0 0,-18 4-1 0 0,-33 4-2966 0 0,49-10 1810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7:10.9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91 764 0 0,'0'-3'2192'0'0,"1"-7"-891"0"0,-1 0 1 0 0,1 0 0 0 0,1 0 0 0 0,0 0 0 0 0,0 0 0 0 0,6-12 324 0 0,-3 20-1105 0 0,-5 1-513 0 0,0 1 1 0 0,0 0 0 0 0,0 0-1 0 0,1-1 1 0 0,-1 1 0 0 0,0 0-1 0 0,0 0 1 0 0,1-1 0 0 0,-1 1-1 0 0,0 0 1 0 0,0 0 0 0 0,1 0-1 0 0,-1 0 1 0 0,0 0 0 0 0,1 0-1 0 0,-1-1 1 0 0,0 1 0 0 0,1 0-1 0 0,-1 0 1 0 0,0 0 0 0 0,1 0-1 0 0,-1 0 1 0 0,0 0 0 0 0,0 0-1 0 0,1 0 1 0 0,-1 0 0 0 0,0 0-1 0 0,1 1 1 0 0,-1-1 0 0 0,0 0-1 0 0,1 0 1 0 0,-1 0 0 0 0,0 0-1 0 0,0 0 1 0 0,1 1 0 0 0,-1-1-1 0 0,0 0 1 0 0,1 0 0 0 0,-1 0-1 0 0,0 1 1 0 0,0-1 0 0 0,0 0-1 0 0,1 0 1 0 0,-1 1 0 0 0,0-1-1 0 0,0 0 1 0 0,0 0 0 0 0,0 1 0 0 0,1-1-1 0 0,-1 0 1 0 0,0 1 0 0 0,0-1-1 0 0,0 0 1 0 0,0 0 0 0 0,0 1-1 0 0,0-1 1 0 0,0 0 0 0 0,0 1-1 0 0,0-1 1 0 0,3 21 77 0 0,-1 1 1 0 0,-1-1 0 0 0,-1 0-1 0 0,-1 0 1 0 0,-6 41-1 0 0,-1 24 10 0 0,7-23 10 0 0,8 88 0 0 0,-3-123-123 0 0,1 0 1 0 0,1-1 0 0 0,1 0 0 0 0,2 0 0 0 0,17 39-1 0 0,-22-59-383 0 0,0 0 0 0 0,0 0 0 0 0,1-1-1 0 0,0 0 1 0 0,0 0 0 0 0,0 0-1 0 0,1-1 1 0 0,0 1 0 0 0,0-1 0 0 0,0-1-1 0 0,9 6 1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27:11.3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62 1716 0 0,'-16'-14'3008'0'0,"13"12"-2575"0"0,1 1 0 0 0,0-1 0 0 0,-1 0 1 0 0,1 0-1 0 0,0 0 0 0 0,0 0 0 0 0,0-1 0 0 0,1 1 1 0 0,-1 0-1 0 0,-1-4 0 0 0,3 5-396 0 0,0 1 1 0 0,0-1-1 0 0,0 0 1 0 0,0 1-1 0 0,1-1 1 0 0,-1 1 0 0 0,0-1-1 0 0,0 0 1 0 0,1 1-1 0 0,-1-1 1 0 0,0 1-1 0 0,1-1 1 0 0,-1 1-1 0 0,1-1 1 0 0,-1 1-1 0 0,1-1 1 0 0,-1 1-1 0 0,1 0 1 0 0,-1-1-1 0 0,1 1 1 0 0,-1 0-1 0 0,1-1 1 0 0,-1 1-1 0 0,1 0 1 0 0,-1 0-1 0 0,1-1 1 0 0,0 1 0 0 0,-1 0-1 0 0,1 0 1 0 0,-1 0-1 0 0,1 0 1 0 0,0 0-1 0 0,0 0 1 0 0,23-5 299 0 0,40 2-1460 0 0,87 5 0 0 0,-78 1-2695 0 0,-40-3 1184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08.92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32 100 1524 0 0,'-21'-9'7099'0'0,"11"3"-6134"0"0,21 0-699 0 0,0 1 0 0 0,0 1 1 0 0,0 0-1 0 0,1 1 1 0 0,22-5-1 0 0,67-4-104 0 0,-82 10-78 0 0,593-33 230 0 0,3 30-288 0 0,-585 5-20 0 0,1344 6 123 0 0,-11 0 230 0 0,-175 42-477 0 0,-547-13-122 0 0,-324-22 86 0 0,931 53-128 0 0,-55-9 264 0 0,-1010-53 3 0 0,1038 3-179 0 0,-1170-8 203 0 0,1641-22 293 0 0,-37 17 38 0 0,-1130 20-303 0 0,60-1-100 0 0,-189-7 27 0 0,366-10 67 0 0,-657 2-31 0 0,1372-12 140 0 0,-1056 10-84 0 0,228 2-41 0 0,499-16 101 0 0,-503-1-46 0 0,15-11-48 0 0,21-1 72 0 0,-283 25-106 0 0,891-8 60 0 0,-248 9 122 0 0,-949 5-169 0 0,433-13-4 0 0,107-21 438 0 0,-334 28 552 0 0,-293 6-970 0 0,-3 0-13 0 0,49-2 126 0 0,-48 2-156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7:45.1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284 746 580 0 0,'0'0'9666'0'0,"-12"40"-7595"0"0,11-37-1947 0 0,0-1 1 0 0,0 0-1 0 0,-1 0 0 0 0,1 0 0 0 0,0 0 1 0 0,-1 0-1 0 0,0 0 0 0 0,1-1 0 0 0,-1 1 0 0 0,0 0 1 0 0,0-1-1 0 0,0 1 0 0 0,0-1 0 0 0,-4 2 1 0 0,4-2 41 0 0,-1 1-63 0 0,0-1 1 0 0,0 1-1 0 0,0-1 1 0 0,-1 1 0 0 0,1-1-1 0 0,0 0 1 0 0,-1-1-1 0 0,1 1 1 0 0,0-1-1 0 0,-1 1 1 0 0,1-1 0 0 0,-1 0-1 0 0,-3 0 1 0 0,-1-2 1 0 0,1 0 0 0 0,0 0 0 0 0,0 0 0 0 0,0-1 0 0 0,0 0 0 0 0,0 0 0 0 0,0-1 0 0 0,1 0 0 0 0,0 0 0 0 0,0 0 0 0 0,0-1 0 0 0,0 0 0 0 0,1 0 1 0 0,-1-1-1 0 0,1 1 0 0 0,1-1 0 0 0,-1 0 0 0 0,1 0 0 0 0,0-1 0 0 0,0 0 0 0 0,1 1 0 0 0,-3-9 0 0 0,-7-20 2 0 0,2 0 1 0 0,1-1-1 0 0,2 0 0 0 0,1-1 0 0 0,-3-59 1 0 0,15-187 116 0 0,5 126-1395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7:46.84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0 958 952 0 0,'0'0'2866'0'0,"0"-40"2420"0"0,0 38-5047 0 0,1 0 0 0 0,-1 0 1 0 0,0 0-1 0 0,1 1 1 0 0,-1-1-1 0 0,1 0 0 0 0,-1 0 1 0 0,1 0-1 0 0,0 1 1 0 0,0-1-1 0 0,0 0 1 0 0,0 1-1 0 0,0-1 0 0 0,0 1 1 0 0,0-1-1 0 0,1 1 1 0 0,-1-1-1 0 0,0 1 0 0 0,3-2 1 0 0,37-20-150 0 0,-5 4 408 0 0,-21 7-360 0 0,0-1-1 0 0,-1-1 1 0 0,0 0-1 0 0,-1-1 1 0 0,-1-1 0 0 0,0 0-1 0 0,-1 0 1 0 0,9-19-1 0 0,-2-2 49 0 0,-2 0 0 0 0,23-75-1 0 0,43-241 1244 0 0,-76 323-1367 0 0,-2 15-35 0 0,-2 0 1 0 0,3-24-1 0 0,3-13 1592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3:53.4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74 1104 0 0,'-24'-31'6631'0'0,"23"30"-6505"0"0,1 0-1 0 0,-1 0 0 0 0,0-1 0 0 0,1 1 0 0 0,-1 0 0 0 0,1 0 0 0 0,0-1 1 0 0,-1 1-1 0 0,1 0 0 0 0,0-1 0 0 0,0 1 0 0 0,0 0 0 0 0,0-1 1 0 0,0 1-1 0 0,0 0 0 0 0,0-1 0 0 0,0 1 0 0 0,0 0 0 0 0,1-1 1 0 0,-1 1-1 0 0,1 0 0 0 0,-1 0 0 0 0,1-1 0 0 0,8-9 2294 0 0,-2 43-901 0 0,66 451 2174 0 0,46-8-1998 0 0,91 163 1735 0 0,-192-580-2579 0 0,-2 0 1 0 0,8 64-1 0 0,-20-102-754 0 0,-3-15-176 0 0,2 20 223 0 0,-5-7-2801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7:48.5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243 927 304 0 0,'0'0'7182'0'0,"-3"17"-3916"0"0,-7-6-2724 0 0,0 0-1 0 0,-1-1 1 0 0,0-1-1 0 0,-1 0 1 0 0,0 0-1 0 0,-20 10 1 0 0,30-18-272 0 0,2 0-223 0 0,-1-1 1 0 0,1 1-1 0 0,0-1 1 0 0,-1 0 0 0 0,1 1-1 0 0,0-1 1 0 0,-1 1-1 0 0,1-1 1 0 0,-1 0-1 0 0,1 1 1 0 0,-1-1 0 0 0,1 0-1 0 0,-1 0 1 0 0,1 1-1 0 0,-1-1 1 0 0,1 0-1 0 0,-1 0 1 0 0,1 0 0 0 0,-1 0-1 0 0,1 1 1 0 0,-1-1-1 0 0,0 0 1 0 0,-3-2 5 0 0,1 1 0 0 0,-1-1 0 0 0,1 0 0 0 0,-1 0 0 0 0,1 0 0 0 0,0 0 0 0 0,0-1 1 0 0,0 1-1 0 0,0-1 0 0 0,0 0 0 0 0,0 0 0 0 0,1 0 0 0 0,0 0 0 0 0,-1 0 0 0 0,1-1 0 0 0,0 1 0 0 0,1-1 1 0 0,-1 1-1 0 0,0-1 0 0 0,1 0 0 0 0,-2-6 0 0 0,-4-16-8 0 0,0-1 1 0 0,-2-28-1 0 0,5 31-8 0 0,-29-314-21 0 0,26 223-14 0 0,5 58-4 0 0,10-104 1 0 0,14 14-1387 0 0,-22 144 985 0 0,3-5-401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7:50.18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0 719 968 0 0,'7'-31'10602'0'0,"-5"25"-9906"0"0,17-8-472 0 0,-1-1 0 0 0,-1-1 0 0 0,0 0 0 0 0,-1-2 0 0 0,-1 1 0 0 0,-1-2 0 0 0,0 0 1 0 0,-2 0-1 0 0,0-2 0 0 0,-1 1 0 0 0,10-27 0 0 0,-6 8-97 0 0,-2 0 1 0 0,-1-1-1 0 0,-3-1 0 0 0,-1 1 0 0 0,4-64 1 0 0,-8 59 45 0 0,1-46 233 0 0,-5 89-425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3:15.5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84 924 0 0,'-14'-16'9241'0'0,"12"13"-8895"0"0,1 0 0 0 0,-1-1 0 0 0,1 1 0 0 0,0 0 0 0 0,0-1 0 0 0,0 1 0 0 0,1-1 0 0 0,0 1 0 0 0,-1-1 0 0 0,1-3 0 0 0,1 5-278 0 0,6-7 18 0 0,-1 6-83 0 0,0 0 0 0 0,1 1 0 0 0,-1 0-1 0 0,1 1 1 0 0,-1-1 0 0 0,1 1-1 0 0,0 0 1 0 0,10 1 0 0 0,-14 0-4 0 0,16 0 11 0 0,-15 0-4 0 0,0 0-14 0 0,53 6 12 0 0,-54-5-14 0 0,1 0 20 0 0,-1-1-15 0 0,0 1-1 0 0,0 0 0 0 0,1 0 0 0 0,-1 0 0 0 0,0 0 0 0 0,0 0 0 0 0,0 1 0 0 0,0 0 1 0 0,3 2-1 0 0,-6-3 5 0 0,0-1 1 0 0,-1 1 0 0 0,1-1 0 0 0,-1 1 0 0 0,1-1 0 0 0,-1 1 0 0 0,1-1-1 0 0,-1 1 1 0 0,0-1 0 0 0,1 0 0 0 0,-1 1 0 0 0,1-1 0 0 0,-1 0 0 0 0,0 1-1 0 0,1-1 1 0 0,-1 0 0 0 0,0 0 0 0 0,0 0 0 0 0,1 1 0 0 0,-1-1-1 0 0,0 0 1 0 0,1 0 0 0 0,-1 0 0 0 0,0 0 0 0 0,-1-1 0 0 0,2 1 0 0 0,-3 0-8 0 0,0 1 10 0 0,-45 0-157 0 0,44-1 124 0 0,-18-2-67 0 0,9 2 82 0 0,10 0 13 0 0,0 0-8 0 0,-20-1-115 0 0,41 4 50 0 0,-16-3 74 0 0,29 5-22 0 0,6 3-164 0 0,-25-6 206 0 0,5 1-406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3:20.3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30 764 0 0,'-16'3'6918'0'0,"-34"-20"-2150"0"0,25 1 196 0 0,465 34-3400 0 0,-297-10-1440 0 0,810 33 1061 0 0,-584-28-909 0 0,94 8-43 0 0,649 14 0 0 0,-1032-34-227 0 0,208-8 28 0 0,-249 5-32 0 0,-36 1-16 0 0,30 0 16 0 0,-31 1 21 0 0,78-4-44 0 0,-76 4 36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4:40.1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18525 1 436 0 0,'-32'18'6427'0'0,"-12"2"-2190"0"0,32-14-3257 0 0,-13 7-660 0 0,-44 31 1 0 0,0 0 92 0 0,-8 4-221 0 0,-127 106 1 0 0,63-43 69 0 0,-429 256 101 0 0,402-270-177 0 0,-350 145 1 0 0,-57-6-41 0 0,181-77 3 0 0,-154 60-95 0 0,-232 112 45 0 0,503-211-95 0 0,51-23 2 0 0,-254 162 10 0 0,137-33-20 0 0,122-75-32 0 0,-366 215 202 0 0,274-174-56 0 0,72-43-201 0 0,-319 202 19 0 0,20 27 241 0 0,106-27-151 0 0,29 33-162 0 0,88-14 377 0 0,139-155-188 0 0,-169 252-205 0 0,260-340 193 0 0,-162 255 134 0 0,181-248-89 0 0,-73 196-1 0 0,101-227-58 0 0,-91 247 264 0 0,127-341-270 0 0,-134 396 397 0 0,8 166 617 0 0,112-474-845 0 0,-8 67 119 0 0,7 0 0 0 0,3 220-1 0 0,3 159 182 0 0,7-353-406 0 0,-9 77-10 0 0,-65 357 0 0 0,36-423 72 0 0,21-107-14 0 0,-21 70-29 0 0,-7-1-1 0 0,-7-3 1 0 0,-82 158-1 0 0,82-207-58 0 0,-5-4 0 0 0,-104 136 0 0 0,93-148-74 0 0,-4-4-1 0 0,-110 99 1 0 0,-206 129-89 0 0,167-162 175 0 0,-382 199 0 0 0,449-281-396 0 0,-327 105 0 0 0,267-120 217 0 0,-238 34 0 0 0,-867 58-487 0 0,957-118 694 0 0,-407 61 365 0 0,-9 1-328 0 0,547-69-82 0 0,-199 13 514 0 0,278-34-303 0 0,155-6-239 0 0,-1 0-113 0 0,-9 0-41 0 0,10 0-89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2:37.46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5056 925 1084 0 0,'0'0'4198'0'0,"-22"-31"915"0"0,21 29-4913 0 0,-15-36 1301 0 0,7 17-1062 0 0,0 1 0 0 0,-2 0 0 0 0,0 1 0 0 0,-1 0 0 0 0,-1 0 0 0 0,-1 2 0 0 0,0 0 0 0 0,-1 0 0 0 0,-32-26 0 0 0,-11-1-289 0 0,-106-63 0 0 0,113 76-140 0 0,-1 3-47 0 0,-1 3 0 0 0,-1 2 0 0 0,-105-28 0 0 0,41 13 25 0 0,-58-26 20 0 0,-104-33 22 0 0,237 84-26 0 0,-197-49 16 0 0,133 42-32 0 0,43 7-8 0 0,0 3 0 0 0,-97-4 1 0 0,110 14 5 0 0,-25-2-7 0 0,-1 4 0 0 0,-140 22 0 0 0,172-14 23 0 0,-296 75 68 0 0,47 18 223 0 0,204-67-254 0 0,-104 59 0 0 0,138-62 141 0 0,0 3 0 0 0,3 2 0 0 0,1 2 1 0 0,2 3-1 0 0,2 2 0 0 0,2 2 0 0 0,-78 102 0 0 0,40-22 304 0 0,-95 196 0 0 0,72-121-232 0 0,-38 89-31 0 0,67-131-202 0 0,-180 377 274 0 0,203-425-170 0 0,-82 186 131 0 0,114-236-96 0 0,3 1 0 0 0,3 0 0 0 0,2 1 0 0 0,4 1 0 0 0,2 0 0 0 0,3 1 0 0 0,3-1 0 0 0,2 1 1 0 0,4 0-1 0 0,22 129 0 0 0,-14-152 39 0 0,3 0 0 0 0,1 0 1 0 0,2-1-1 0 0,2-2 0 0 0,1 0 1 0 0,32 45-1 0 0,11 6 550 0 0,100 110 1 0 0,-106-139-534 0 0,3-2-1 0 0,3-3 1 0 0,2-3 0 0 0,2-3 0 0 0,112 65 0 0 0,-87-65-70 0 0,3-5 0 0 0,1-4 1 0 0,2-4-1 0 0,108 26 1 0 0,-119-41-122 0 0,152 37 20 0 0,-135-44-155 0 0,2-5 0 0 0,-1-5 0 0 0,156-9 0 0 0,-142-6-249 0 0,193-40 0 0 0,-254 36 124 0 0,-1-2-1 0 0,62-27 0 0 0,-99 34 29 0 0,0-2 1 0 0,0 0-1 0 0,-1-1 0 0 0,-1-1 1 0 0,0-1-1 0 0,0-1 0 0 0,-1 0 1 0 0,29-33-1 0 0,56-70-124 0 0,-41 48 352 0 0,-2-2 1 0 0,78-124-1 0 0,92-232-38 0 0,-110 213 23 0 0,-15 30 40 0 0,-72 121-35 0 0,64-139-168 0 0,-73 155 243 0 0,2 0 0 0 0,1 2 0 0 0,60-75 0 0 0,-77 108-66 0 0,55-76-201 0 0,54-98 0 0 0,-9 23 55 0 0,-72 114 143 0 0,44-79 1 0 0,11-73-250 0 0,15-26 305 0 0,-81 174-150 0 0,-2 0-1 0 0,27-91 1 0 0,-31 80-39 0 0,-8 25-24 0 0,35-134-866 0 0,-41 135 838 0 0,-3-1-1 0 0,0 0 1 0 0,-5-53-1 0 0,0 17 48 0 0,2 47 120 0 0,-2 0 0 0 0,-1 0 1 0 0,-2 1-1 0 0,0-1 0 0 0,-17-45 0 0 0,14 47 29 0 0,1 4-67 0 0,5 13-19 0 0,-1 0 0 0 0,0 0 0 0 0,0 0 0 0 0,-1 1 0 0 0,0-1 0 0 0,-7-9 1 0 0,7 14-441 0 0,0 1 0 0 0,0-1 0 0 0,0 1 0 0 0,0 1 0 0 0,-1-1 1 0 0,0 0-1 0 0,1 1 0 0 0,-1 0 0 0 0,0 0 0 0 0,-6-1 0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2:43.93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9760 4633 80 0 0,'-2'7'9750'0'0,"8"-13"-8947"0"0,0 0 1 0 0,0-1 0 0 0,-1 0 0 0 0,0 0 0 0 0,4-9 0 0 0,7-14 226 0 0,11-32 1 0 0,-14 30-381 0 0,65-185 798 0 0,-34 84-1178 0 0,47-147 656 0 0,84-446 1 0 0,-139 517-564 0 0,14-345 1 0 0,-34 325-13 0 0,-6 128-360 0 0,-5 0 0 0 0,-9-124 0 0 0,-8 94 134 0 0,-52-230 1 0 0,42 279-62 0 0,-41-102-1 0 0,51 158-127 0 0,0-1-1 0 0,-2 2 1 0 0,-1 0 0 0 0,-1 1-1 0 0,-2 0 1 0 0,0 1-1 0 0,-33-31 1 0 0,-23-15-506 0 0,-107-75 0 0 0,130 110 254 0 0,-2 1 1 0 0,-1 3 0 0 0,-79-32-1 0 0,-386-123-204 0 0,452 163 508 0 0,-21-5-31 0 0,-2 4-1 0 0,-131-16 1 0 0,-186 5-121 0 0,220 31 150 0 0,0 8 0 0 0,-276 41-1 0 0,380-34 4 0 0,-78 11-19 0 0,-197 54-1 0 0,-192 112 191 0 0,13 32-34 0 0,317-132-28 0 0,-97 43-236 0 0,237-94 89 0 0,-139 90 0 0 0,-79 72 0 0 0,-109 76 154 0 0,42 19 112 0 0,109-81-266 0 0,-28-1-8 0 0,-85 67 186 0 0,-537 536 3 0 0,452-332-86 0 0,380-396-52 0 0,4 3 1 0 0,-60 102-1 0 0,53-63 6 0 0,-59 92 45 0 0,50-103-47 0 0,48-71-18 0 0,-60 105 0 0 0,83-125 16 0 0,2 0 0 0 0,0 1-1 0 0,2 1 1 0 0,-10 44-1 0 0,19-64 16 0 0,-77 313 126 0 0,49-235-129 0 0,-21 72 25 0 0,47-142 4 0 0,-1 0-1 0 0,-1 0 1 0 0,0 0-1 0 0,-2 0 1 0 0,0-1-1 0 0,0 0 1 0 0,-13 16-1 0 0,-15 28 75 0 0,27-45-91 0 0,0-1-1 0 0,-16 22 1 0 0,21-30-25 0 0,-1 1 0 0 0,1-1-1 0 0,0 1 1 0 0,1 0 0 0 0,-3 9-1 0 0,3-9 13 0 0,-24 69 70 0 0,17-45-20 0 0,-22 43-1 0 0,13-27-46 0 0,-35 105 314 0 0,18-54 29 0 0,24-68-246 0 0,-11 36-1 0 0,-21 104 124 0 0,37-138-109 0 0,1 1-1 0 0,2-1 1 0 0,1 1-1 0 0,2-1 1 0 0,1 1 0 0 0,2 0-1 0 0,1-1 1 0 0,11 48-1 0 0,8 1 87 0 0,44 102-1 0 0,-61-172-135 0 0,17 37 293 0 0,3 0 0 0 0,54 81 0 0 0,-24-44-66 0 0,-30-44-187 0 0,2-1 0 0 0,1-1 0 0 0,2-2 0 0 0,2-1 1 0 0,1-1-1 0 0,57 46 0 0 0,-3-12 462 0 0,-50-39-348 0 0,1-1-1 0 0,2-1 1 0 0,72 38-1 0 0,278 102 362 0 0,-219-105-239 0 0,-77-30-164 0 0,168 85 0 0 0,-18-2-139 0 0,-82-43-20 0 0,-107-50-68 0 0,2-2 1 0 0,63 15-1 0 0,73 27-113 0 0,268 130-406 0 0,-414-173 499 0 0,83 54 0 0 0,14 7-13 0 0,49-6-51 0 0,-38-18 32 0 0,-93-32 48 0 0,2-3 1 0 0,0-2-1 0 0,2-4 0 0 0,93 13 0 0 0,114 0-263 0 0,-200-26 307 0 0,127-9-1 0 0,321-70 139 0 0,-303 28-98 0 0,326-114-1 0 0,-166 5-112 0 0,-238 95 283 0 0,17-10-53 0 0,-4-7-1 0 0,184-124 1 0 0,-235 128-72 0 0,181-169-1 0 0,62-119 389 0 0,-45 1-537 0 0,-253 298 53 0 0,52-95 0 0 0,24-77-224 0 0,-89 166 167 0 0,32-54 37 0 0,47-100-1 0 0,-109 215 7 0 0,55-131-694 0 0,92-157 0 0 0,7 56 389 0 0,-78 124 16 0 0,76-148 1 0 0,-117 180 354 0 0,-26 52-7 0 0,2-1 1 0 0,2 2-1 0 0,0 0 0 0 0,29-36 1 0 0,-8 21-217 0 0,-3-2 1 0 0,36-61-1 0 0,-56 82 105 0 0,76-149-379 0 0,-26 12 327 0 0,-45 81 97 0 0,-13 52 10 0 0,12-37 1 0 0,4-5 47 0 0,-22 71 10 0 0,10-23-18 0 0,-6 17-48 0 0,-1 0 109 0 0,0 0 1 0 0,0 0 0 0 0,1 0-1 0 0,9-11 1 0 0,-13 18 69 0 0,6-16-1419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2:45.70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237 19 996 0 0,'25'-18'9110'0'0,"-25"19"-9079"0"0,1-1 1 0 0,-1 1 0 0 0,1 0 0 0 0,-1 0-1 0 0,1 0 1 0 0,-1-1 0 0 0,0 1-1 0 0,1 0 1 0 0,-1 0 0 0 0,0 0 0 0 0,0 0-1 0 0,0 0 1 0 0,0 0 0 0 0,0 0 0 0 0,0 0-1 0 0,0 0 1 0 0,0-1 0 0 0,0 1-1 0 0,0 0 1 0 0,0 0 0 0 0,0 0 0 0 0,-1 0-1 0 0,1 0 1 0 0,-1 1 0 0 0,-11 30 634 0 0,8-23-482 0 0,-41 105 1581 0 0,-41 164 0 0 0,72-224-1389 0 0,-72 253 721 0 0,70-266-1353 0 0,15-40-41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2:46.21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 27 892 0 0,'-5'-26'16414'0'0,"63"151"-14917"0"0,0 0-822 0 0,-57-124-654 0 0,0 0-1 0 0,-1 0 1 0 0,1 0-1 0 0,0 0 0 0 0,0 0 1 0 0,0 0-1 0 0,0 0 1 0 0,0 0-1 0 0,0-1 1 0 0,0 1-1 0 0,0 0 0 0 0,0-1 1 0 0,1 1-1 0 0,-1 0 1 0 0,0-1-1 0 0,0 1 0 0 0,1-1 1 0 0,-1 0-1 0 0,0 1 1 0 0,0-1-1 0 0,1 0 0 0 0,-1 0 1 0 0,0 0-1 0 0,1 0 1 0 0,-1 0-1 0 0,0 0 0 0 0,1 0 1 0 0,-1-1-1 0 0,0 1 1 0 0,1 0-1 0 0,-1-1 1 0 0,0 1-1 0 0,2-1 0 0 0,5-3-7 0 0,0 0-1 0 0,0 0 0 0 0,14-10 1 0 0,-11 7 10 0 0,-2 2-351 0 0,19-13 326 0 0,54-23 0 0 0,-43 28-3487 0 0,4 6-4790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2:47.15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73 96 0 0,'0'0'12190'0'0,"8"-7"-10906"0"0,49-8-607 0 0,72-28 1 0 0,-127 42-685 0 0,24-3 63 0 0,-24 4-48 0 0,0-1-1 0 0,0 1 1 0 0,0-1 0 0 0,0 1 0 0 0,0 0 0 0 0,0 0 0 0 0,0 0 0 0 0,0 0 0 0 0,0 0-1 0 0,0 0 1 0 0,0 1 0 0 0,2 0 0 0 0,-2-1 145 0 0,37 17 721 0 0,0 2-119 0 0,-37-18-739 0 0,14 26 305 0 0,8 100 248 0 0,-11-85-3526 0 0,2-1-4455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3:55.2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59 448 0 0,'0'0'2144'0'0,"-19"2"528"0"0,-12 1-1809 0 0,5-2 4786 0 0,52-5-4420 0 0,156-11-1129 0 0,632-29-246 0 0,-396 42 231 0 0,-295 4 187 0 0,-121-2-206 0 0,8 3 140 0 0,-9-3-176 0 0,1 0 1 0 0,-1 1 0 0 0,0-1 0 0 0,1 0 0 0 0,-1 1-1 0 0,0-1 1 0 0,1 1 0 0 0,-1-1 0 0 0,0 1 0 0 0,0-1-1 0 0,1 1 1 0 0,1 2 0 0 0,6 13 187 0 0,0 1 1 0 0,-1 1-1 0 0,-1 0 1 0 0,-1 0-1 0 0,6 23 1 0 0,14 103 307 0 0,-15-82-284 0 0,192 1021 2568 0 0,-134-726-2455 0 0,-49-252-514 0 0,-19-103 125 0 0,-5 20-541 0 0,-5-19 514 0 0,-1 0 0 0 0,1 0-1 0 0,-1-1 1 0 0,1 0-1 0 0,-1 0 1 0 0,0-1-1 0 0,-11 0 1 0 0,4 0 9 0 0,-858 97 40 0 0,520-70 548 0 0,352-28-533 0 0,-80 0 335 0 0,80 0-306 0 0,-1 0-4 0 0,-13 0 4 0 0,13 0 2 0 0,-46 1 112 0 0,47-1-173 0 0,1-1 1 0 0,-1 0 0 0 0,1 0-1 0 0,0 0 1 0 0,-1 0 0 0 0,1 0-1 0 0,0-1 1 0 0,0 1 0 0 0,0-1-1 0 0,0 1 1 0 0,-3-4 0 0 0,-3-21-1424 0 0,-7-44 1 0 0,0-1-4454 0 0,11 51 2698 0 0,0-3-1126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2:58.7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33 1404 0 0,'-1'-32'16598'0'0,"17"31"-14800"0"0,22 5-2658 0 0,-27-3 1382 0 0,658 27-19 0 0,-389-25-464 0 0,-176-4-49 0 0,-3 6 7 0 0,-21-2 47 0 0,-77-4-50 0 0,19 1 28 0 0,18 0 12 0 0,35-3-42 0 0,-72 3 0 0 0,48-3-10 0 0,-21 3 31 0 0,48-6 0 0 0,-65 5-12 0 0,-10 0 12 0 0,-1 1-19 0 0,29-3-3 0 0,-28 3 0 0 0,0 0-3 0 0,45-2 24 0 0,-44 2-9 0 0,17 0-62 0 0,28 6 40 0 0,0 3 43 0 0,-46-8-44 0 0,48 0 41 0 0,-48-1-4 0 0,49 4-67 0 0,-50-4 44 0 0,0 0-22 0 0,-1 0 23 0 0,0 0-1 0 0,0 0 1 0 0,0 0 0 0 0,0 0 0 0 0,0 1-1 0 0,0-1 1 0 0,0 0 0 0 0,0 0-1 0 0,0 1 1 0 0,0-1 0 0 0,-1 0-1 0 0,1 1 1 0 0,0-1 0 0 0,0 1-1 0 0,0-1 1 0 0,-1 1 0 0 0,1 0-1 0 0,0-1 1 0 0,-1 1 0 0 0,1 0-1 0 0,0-1 1 0 0,0 2 0 0 0,0 8 0 0 0,0 0 1 0 0,-1 0 0 0 0,0 0-1 0 0,-4 18 1 0 0,4-26 1 0 0,-7 48 78 0 0,-1-27-19 0 0,2 1 1 0 0,0-1 0 0 0,2 2-1 0 0,0-1 1 0 0,0 37-1 0 0,-1-37 4 0 0,4-21-55 0 0,0 0-1 0 0,0 0 1 0 0,0 0-1 0 0,1 0 1 0 0,-1 0 0 0 0,1 0-1 0 0,0 0 1 0 0,0 0-1 0 0,0 1 1 0 0,0-1-1 0 0,0 0 1 0 0,1 0 0 0 0,1 5-1 0 0,5 39 56 0 0,-5-38-58 0 0,1-2-8 0 0,-2-5 2 0 0,0 2 15 0 0,0 1 1 0 0,0-1-1 0 0,0 1 0 0 0,1-1 0 0 0,0 1 1 0 0,3 5-1 0 0,-5-9 6 0 0,29 34-128 0 0,-4-8 194 0 0,-24-26-63 0 0,23 26 27 0 0,-23-26-24 0 0,5 4 140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1:54.2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11 135 228 0 0,'-7'-8'1571'0'0,"6"6"-1471"0"0,1 1-1 0 0,-1-1 0 0 0,1 0 0 0 0,-1 1 0 0 0,1-1 0 0 0,0 0 0 0 0,0 0 0 0 0,-1 1 0 0 0,1-1 0 0 0,1 0 0 0 0,-1 0 0 0 0,0 1 0 0 0,0-1 0 0 0,1-2 0 0 0,0 3 196 0 0,29-64 13712 0 0,-29 65-13821 0 0,0 0 1 0 0,0-1-1 0 0,0 1 0 0 0,0-1 1 0 0,0 1-1 0 0,1 0 1 0 0,33-9 347 0 0,-27 8-277 0 0,25-4 87 0 0,0 1 0 0 0,49 0-1 0 0,-20 2-176 0 0,393-4 312 0 0,-268 8-412 0 0,308 7-84 0 0,-313-4-72 0 0,25 3-352 0 0,-125-3-3823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1:54.8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310 14 1212 0 0,'-12'-14'11417'0'0,"7"26"-10744"0"0,1 0 1 0 0,1 0-1 0 0,0 1 0 0 0,0-1 0 0 0,0 24 0 0 0,-4 13 357 0 0,-142 688 3959 0 0,59-200-2475 0 0,75-439-2225 0 0,6-47-1513 0 0,2-2-3486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1:55.7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119 13 1812 0 0,'17'-13'10311'0'0,"-15"15"-10145"0"0,-1 0 0 0 0,1 0 0 0 0,-1 0 0 0 0,1 0 0 0 0,-1 0 0 0 0,0 1 0 0 0,0-1 0 0 0,0 0 0 0 0,0 1 0 0 0,0-1 0 0 0,-1 1 0 0 0,1-1 0 0 0,-1 1 0 0 0,1 4 0 0 0,2 45 1272 0 0,-3-37-1087 0 0,-1 62 1072 0 0,-15 104 1 0 0,10-129-1078 0 0,-46 344 1611 0 0,-14 136 1183 0 0,53-398-1949 0 0,12-131-1077 0 0,22-23-273 0 0,131-218-1096 0 0,-117 190 1156 0 0,2 1 0 0 0,73-71 0 0 0,-98 107 77 0 0,95-81-140 0 0,-95 83 118 0 0,0 1-1 0 0,0 1 1 0 0,0 0-1 0 0,1 1 1 0 0,0 0 0 0 0,1 1-1 0 0,24-6 1 0 0,-35 10 27 0 0,0 0 0 0 0,1 1 1 0 0,-1 0-1 0 0,0 0 0 0 0,1 0 1 0 0,-1 0-1 0 0,1 0 0 0 0,-1 1 1 0 0,0-1-1 0 0,1 1 0 0 0,-1 0 1 0 0,0 0-1 0 0,0 0 0 0 0,0 1 1 0 0,0-1-1 0 0,0 1 0 0 0,4 2 1 0 0,-2 0-1 0 0,-1-1 1 0 0,0 1 0 0 0,0 1 0 0 0,0-1 0 0 0,0 1 0 0 0,-1-1-1 0 0,0 1 1 0 0,0 0 0 0 0,4 7 0 0 0,0 6 6 0 0,0 1 1 0 0,-1-1 0 0 0,-1 1-1 0 0,5 37 1 0 0,4 76 181 0 0,5 37 680 0 0,-14-139-620 0 0,2 0-1 0 0,1-1 0 0 0,17 43 1 0 0,-22-65-194 0 0,0 1 1 0 0,1-1 0 0 0,0 0 0 0 0,0 0 0 0 0,1-1 0 0 0,0 1-1 0 0,0-1 1 0 0,1 0 0 0 0,0-1 0 0 0,0 1 0 0 0,0-1-1 0 0,0 0 1 0 0,1-1 0 0 0,0 1 0 0 0,0-1 0 0 0,0-1-1 0 0,0 1 1 0 0,9 2 0 0 0,-4-3-83 0 0,1 0 0 0 0,0-1 1 0 0,0 0-1 0 0,0-1 0 0 0,0 0 0 0 0,0-1 0 0 0,0-1 0 0 0,0 0 1 0 0,0 0-1 0 0,19-6 0 0 0,9-4-286 0 0,-1-2 0 0 0,0-2 0 0 0,0-1 0 0 0,-2-2 0 0 0,66-42 0 0 0,-60 30 206 0 0,-1-2-1 0 0,-2-1 0 0 0,-1-2 0 0 0,43-50 0 0 0,-70 69 145 0 0,0 1 0 0 0,-1-2 0 0 0,-1 1-1 0 0,16-35 1 0 0,-23 43-17 0 0,-1-1 0 0 0,0 1 0 0 0,0 0 0 0 0,-1-1 0 0 0,0 0 0 0 0,0 1 0 0 0,-1-1 0 0 0,0 0 0 0 0,-1 0 0 0 0,0 0 0 0 0,0 0 0 0 0,-1 1-1 0 0,-3-13 1 0 0,4 17-9 0 0,-1 0 0 0 0,-1 0 0 0 0,1 1-1 0 0,0-1 1 0 0,-1 0 0 0 0,0 1-1 0 0,0-1 1 0 0,0 1 0 0 0,0 0 0 0 0,-1 0-1 0 0,1 0 1 0 0,-1 0 0 0 0,0 0-1 0 0,0 0 1 0 0,0 1 0 0 0,0-1 0 0 0,0 1-1 0 0,-6-3 1 0 0,4 3-2 0 0,0 0-1 0 0,0 0 1 0 0,-1 1 0 0 0,1 0-1 0 0,-1 0 1 0 0,0 0 0 0 0,1 1-1 0 0,-1 0 1 0 0,1 0 0 0 0,-1 0-1 0 0,-9 2 1 0 0,-1 1 0 0 0,0 1 1 0 0,0 1 0 0 0,1 1-1 0 0,0 0 1 0 0,0 1 0 0 0,0 0-1 0 0,-25 18 1 0 0,25-14 20 0 0,0 1 0 0 0,1 1 1 0 0,0 0-1 0 0,1 1 0 0 0,0 0 0 0 0,1 1 1 0 0,1 1-1 0 0,0 0 0 0 0,2 0 1 0 0,-1 1-1 0 0,2 0 0 0 0,0 1 0 0 0,-5 18 1 0 0,10-23 12 0 0,0-1 0 0 0,0 1 1 0 0,1 0-1 0 0,1 0 1 0 0,0 0-1 0 0,1 0 1 0 0,0 0-1 0 0,1 0 0 0 0,0 0 1 0 0,1 0-1 0 0,1-1 1 0 0,0 1-1 0 0,0 0 0 0 0,2-1 1 0 0,-1 0-1 0 0,2 0 1 0 0,-1 0-1 0 0,2-1 0 0 0,14 21 1 0 0,-8-16-51 0 0,1-1 0 0 0,1 0 1 0 0,0-1-1 0 0,1 0 0 0 0,1-1 1 0 0,0-1-1 0 0,1-1 0 0 0,0 0 1 0 0,0-2-1 0 0,1 0 0 0 0,0-1 1 0 0,1-1-1 0 0,0 0 0 0 0,0-2 1 0 0,0 0-1 0 0,1-1 0 0 0,37 1 1 0 0,-30-4-674 0 0,1-1 0 0 0,0-1 0 0 0,-1-2 0 0 0,0 0 1 0 0,36-11-1 0 0,-37 7-1058 0 0,-2-1 0 0 0,1-2 0 0 0,-1 0 0 0 0,-1-2-1 0 0,35-22 1 0 0,-22 8-4118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1:56.2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19 141 304 0 0,'-7'-35'6799'0'0,"4"24"-5242"0"0,0-1 0 0 0,1 1 0 0 0,1-1 1 0 0,-1 0-1 0 0,2 0 0 0 0,1-15 0 0 0,-1 24-1322 0 0,3 0 65 0 0,-2 1-146 0 0,4 8-125 0 0,0 5 1 0 0,0 0 0 0 0,-1 0 0 0 0,0 1-1 0 0,-1 0 1 0 0,3 19 0 0 0,2 7 16 0 0,129 453 1031 0 0,-117-445 389 0 0,-20-46-1447 0 0,1 1-1 0 0,-1-1 1 0 0,0 1-1 0 0,1-1 0 0 0,-1 0 1 0 0,1 1-1 0 0,-1-1 1 0 0,1 0-1 0 0,-1 0 0 0 0,1 1 1 0 0,-1-1-1 0 0,1 0 1 0 0,-1 0-1 0 0,1 0 1 0 0,-1 1-1 0 0,1-1 0 0 0,-1 0 1 0 0,1 0-1 0 0,0 0 1 0 0,-1 0-1 0 0,1 0 1 0 0,-1 0-1 0 0,1 0 0 0 0,-1 0 1 0 0,1 0-1 0 0,-1-1 1 0 0,1 1-1 0 0,0 0 0 0 0,-1 0 1 0 0,1 0-1 0 0,-1-1 1 0 0,1 1-1 0 0,-1 0 1 0 0,1 0-1 0 0,-1-1 0 0 0,0 1 1 0 0,1-1-1 0 0,0 0 1 0 0,19-15 48 0 0,-3-4-247 0 0,-1-2-1 0 0,-1 0 0 0 0,-1 0 0 0 0,14-34 0 0 0,15-22-456 0 0,-21 43 324 0 0,73-113-746 0 0,-74 120-20 0 0,0 1 0 0 0,51-49 0 0 0,-66 70 498 0 0,1 0 0 0 0,0 1 0 0 0,1 0 1 0 0,14-7-1 0 0,15 1-5710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1:56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26 389 612 0 0,'3'0'10493'0'0,"72"-16"-4452"0"0,-23 4-5478 0 0,-23 7-627 0 0,0-1 0 0 0,-1-2 0 0 0,0 0-1 0 0,-1-2 1 0 0,49-25 0 0 0,-65 29 109 0 0,-1 0-1 0 0,0-1 1 0 0,0 0-1 0 0,0-1 1 0 0,-1 0-1 0 0,0 0 1 0 0,0-1-1 0 0,-1 0 1 0 0,0 0-1 0 0,-1-1 1 0 0,0 0-1 0 0,-1-1 1 0 0,0 1-1 0 0,0-1 1 0 0,-1 0-1 0 0,6-19 1 0 0,-10 26-21 0 0,0 1 1 0 0,0-1-1 0 0,-1 0 1 0 0,1 1-1 0 0,-1-1 0 0 0,0 0 1 0 0,0 1-1 0 0,0-1 1 0 0,0 0-1 0 0,-1 1 0 0 0,1-1 1 0 0,-1 0-1 0 0,0 1 1 0 0,0-1-1 0 0,-1 1 0 0 0,1-1 1 0 0,-1 1-1 0 0,1 0 1 0 0,-1 0-1 0 0,0 0 0 0 0,0 0 1 0 0,0 0-1 0 0,-1 0 1 0 0,1 0-1 0 0,-1 1 0 0 0,-4-5 1 0 0,2 4-10 0 0,0 0 0 0 0,0 0 1 0 0,-1 1-1 0 0,1-1 0 0 0,-1 1 1 0 0,1 0-1 0 0,-1 1 0 0 0,0-1 1 0 0,0 1-1 0 0,1 0 0 0 0,-1 1 1 0 0,0-1-1 0 0,0 1 0 0 0,0 0 1 0 0,-11 2-1 0 0,-5 3 32 0 0,1 0 1 0 0,0 2-1 0 0,1 0 0 0 0,0 1 1 0 0,0 1-1 0 0,1 1 0 0 0,0 1 0 0 0,0 0 1 0 0,1 2-1 0 0,1 0 0 0 0,0 1 1 0 0,1 0-1 0 0,1 2 0 0 0,0 0 1 0 0,-22 30-1 0 0,28-33 7 0 0,1 0 0 0 0,0 1 0 0 0,0 0 0 0 0,2 1 0 0 0,0 0 0 0 0,0 0 0 0 0,2 0 0 0 0,0 0 1 0 0,-4 29-1 0 0,7-32 13 0 0,1 1 0 0 0,0-1 0 0 0,1 0 0 0 0,0 1 0 0 0,1-1 0 0 0,0 0 1 0 0,1 0-1 0 0,1 0 0 0 0,-1 0 0 0 0,2 0 0 0 0,0-1 0 0 0,0 0 0 0 0,11 16 1 0 0,-8-15 24 0 0,0-1 1 0 0,1 0-1 0 0,1 0 1 0 0,-1-1 0 0 0,2-1-1 0 0,-1 0 1 0 0,1 0-1 0 0,1-1 1 0 0,23 13 0 0 0,-16-12-133 0 0,0 0 0 0 0,1-2 0 0 0,1 0 0 0 0,-1-1 0 0 0,42 5 0 0 0,-19-7-1071 0 0,0-2-1 0 0,0-2 1 0 0,0-2-1 0 0,0-1 1 0 0,80-19 0 0 0,14-19-5877 0 0,-70 16 1139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1:57.3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90 2212 0 0,'-1'-7'1467'0'0,"1"0"-1"0"0,0 0 0 0 0,0 0 1 0 0,1 1-1 0 0,1-8 1 0 0,-2 11-1154 0 0,0 1 0 0 0,1-1 0 0 0,0 1 0 0 0,0-1 0 0 0,0 1 0 0 0,0 0-1 0 0,0-1 1 0 0,0 1 0 0 0,1 0 0 0 0,-1 0 0 0 0,1 0 0 0 0,-1 0 0 0 0,1 0 0 0 0,0 0 0 0 0,4-3 302 0 0,-5 4-600 0 0,-1 1-1 0 0,0 0 0 0 0,0 0 1 0 0,1 0-1 0 0,-1-1 0 0 0,0 1 1 0 0,0 0-1 0 0,1 0 1 0 0,-1 0-1 0 0,0 0 0 0 0,1 0 1 0 0,-1 0-1 0 0,0 0 1 0 0,1 0-1 0 0,-1 0 0 0 0,0 0 1 0 0,1 0-1 0 0,-1 0 1 0 0,0 0-1 0 0,1 0 0 0 0,-1 0 1 0 0,0 0-1 0 0,0 0 0 0 0,1 0 1 0 0,-1 0-1 0 0,0 0 1 0 0,1 1-1 0 0,-1-1 0 0 0,0 0 1 0 0,0 0-1 0 0,1 0 1 0 0,-1 0-1 0 0,0 1 0 0 0,0-1 1 0 0,1 0-1 0 0,-1 0 0 0 0,0 1 1 0 0,0-1-1 0 0,15 11 166 0 0,-13-9-162 0 0,3 10 30 0 0,0-1 0 0 0,0 2 1 0 0,-1-1-1 0 0,-1 0 0 0 0,0 1 0 0 0,0 0 0 0 0,-2 0 1 0 0,1 19-1 0 0,1-2 2 0 0,5 42 62 0 0,-4 0 0 0 0,-3 1 0 0 0,-13 110 0 0 0,11-177-58 0 0,-2 29 694 0 0,3-35-743 0 0,0 0 1 0 0,0 0-1 0 0,0 0 0 0 0,0 0 0 0 0,0 0 0 0 0,1 0 0 0 0,-1 0 0 0 0,0 0 0 0 0,0 0 0 0 0,0 0 0 0 0,0 0 1 0 0,0 0-1 0 0,0 0 0 0 0,0 0 0 0 0,0 0 0 0 0,0 0 0 0 0,0 0 0 0 0,0 0 0 0 0,1 0 0 0 0,-1 0 1 0 0,0 0-1 0 0,0 0 0 0 0,0 0 0 0 0,0 0 0 0 0,0 0 0 0 0,0 0 0 0 0,0 0 0 0 0,0 0 0 0 0,0 0 0 0 0,0 0 1 0 0,0 0-1 0 0,0 0 0 0 0,1 0 0 0 0,-1 0 0 0 0,0 0 0 0 0,0 0 0 0 0,0 0 0 0 0,0 0 0 0 0,0 0 1 0 0,0 1-1 0 0,0-1 0 0 0,0 0 0 0 0,0 0 0 0 0,0 0 0 0 0,0 0 0 0 0,0 0 0 0 0,0 0 0 0 0,0 0 0 0 0,0 0 1 0 0,0 0-1 0 0,0 0 0 0 0,0 0 0 0 0,0 1 0 0 0,0-1 0 0 0,0 0 0 0 0,0 0 0 0 0,0 0 0 0 0,0 0 1 0 0,8-19-21 0 0,15-35 44 0 0,3 1 0 0 0,2 0 0 0 0,2 3 0 0 0,2 0 0 0 0,2 2-1 0 0,59-63 1 0 0,-70 85 4 0 0,2 1 0 0 0,30-24-1 0 0,-48 43-39 0 0,0 1 0 0 0,0 0 0 0 0,1 0 1 0 0,-1 0-1 0 0,1 1 0 0 0,0 1 0 0 0,0-1 0 0 0,1 1 0 0 0,-1 1 0 0 0,1-1 0 0 0,-1 1 1 0 0,1 1-1 0 0,17-1 0 0 0,-22 2-2 0 0,0 0 0 0 0,0 1 1 0 0,1 0-1 0 0,-1 0 0 0 0,-1 0 1 0 0,1 0-1 0 0,0 1 0 0 0,0-1 0 0 0,0 1 1 0 0,-1 0-1 0 0,1 0 0 0 0,-1 1 1 0 0,1-1-1 0 0,-1 1 0 0 0,5 5 1 0 0,-2-2 1 0 0,-1 0 0 0 0,-1 1 0 0 0,1-1 0 0 0,-1 1 0 0 0,-1 0 0 0 0,1 1 0 0 0,3 12 0 0 0,1 7 8 0 0,-2 1 0 0 0,0 0 0 0 0,1 42 1 0 0,-7-70-2 0 0,2 51 126 0 0,-6 72 0 0 0,0 27-1630 0 0,11-101-1095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1:57.7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84 1168 0 0,'5'-17'5364'0'0,"-3"11"-4653"0"0,1-1 0 0 0,1 1 0 0 0,-1 0 0 0 0,1 0 0 0 0,0 0 0 0 0,1 0 0 0 0,0 1 0 0 0,-1-1 1 0 0,9-6-1 0 0,-11 11-515 0 0,-1 1-158 0 0,-1 1 1 0 0,1-1-1 0 0,0 0 1 0 0,-1 0-1 0 0,1 1 1 0 0,-1-1-1 0 0,1 0 1 0 0,-1 1-1 0 0,1-1 1 0 0,-1 0-1 0 0,1 1 1 0 0,-1-1-1 0 0,1 1 1 0 0,-1-1 0 0 0,1 1-1 0 0,-1-1 1 0 0,1 1-1 0 0,-1 0 1 0 0,2 13 134 0 0,-2-1 1 0 0,0 0 0 0 0,0 0 0 0 0,-1 1 0 0 0,-1-1-1 0 0,-4 16 1 0 0,-1 17 80 0 0,-9 167 776 0 0,16-188-979 0 0,1 0 0 0 0,1 0 0 0 0,1-1-1 0 0,1 1 1 0 0,1-1 0 0 0,14 38 0 0 0,2-20-1081 0 0,-3-24-1230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1:58.1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177 165 2124 0 0,'-50'-43'6074'0'0,"17"15"-1503"0"0,-54-59 0 0 0,81 80-4809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1:58.4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 1000 0 0,'17'-3'6915'0'0,"43"-3"-1157"0"0,-56 6-5648 0 0,1 0-1 0 0,-1 0 1 0 0,0 0-1 0 0,0 1 1 0 0,0 0-1 0 0,0 0 1 0 0,0 0-1 0 0,0 0 1 0 0,0 0-1 0 0,0 1 1 0 0,0-1-1 0 0,-1 1 1 0 0,1 0-1 0 0,-1 1 0 0 0,1-1 1 0 0,-1 0-1 0 0,0 1 1 0 0,0 0-1 0 0,0 0 1 0 0,0 0-1 0 0,0 0 1 0 0,-1 0-1 0 0,1 1 1 0 0,-1-1-1 0 0,0 1 1 0 0,0-1-1 0 0,0 1 1 0 0,2 6-1 0 0,4 12-128 0 0,-1 2 1 0 0,-1-1-1 0 0,-1 0 0 0 0,-1 1 0 0 0,-1 0 0 0 0,-1 0 0 0 0,-2 39 1 0 0,-5-4 299 0 0,-22 111 0 0 0,16-142 366 0 0,11-27-589 0 0,-1 0-1 0 0,0 1 0 0 0,1-1 1 0 0,-1 0-1 0 0,0 0 0 0 0,0 0 1 0 0,1 1-1 0 0,-1-1 0 0 0,0 0 1 0 0,0 0-1 0 0,0 0 1 0 0,0-1-1 0 0,-1 1 0 0 0,1 0 1 0 0,0 0-1 0 0,0 0 0 0 0,0-1 1 0 0,-3 2-1 0 0,4-3-30 0 0,-1 0 1 0 0,0 1-1 0 0,1-1 0 0 0,-1 0 1 0 0,1 0-1 0 0,-1 0 1 0 0,1 1-1 0 0,-1-1 0 0 0,1 0 1 0 0,0 0-1 0 0,-1 0 0 0 0,1 0 1 0 0,0 0-1 0 0,-1 0 0 0 0,1 1 1 0 0,0-1-1 0 0,0 0 0 0 0,0 0 1 0 0,0 0-1 0 0,0 0 0 0 0,0-1 1 0 0,0 1-28 0 0,2-14 121 0 0,1-1 0 0 0,0 1 0 0 0,1-1 0 0 0,0 1 0 0 0,2 0 0 0 0,-1 1 0 0 0,2-1 0 0 0,10-17 0 0 0,-8 15 8 0 0,14-29 181 0 0,2 2 0 0 0,47-62 1 0 0,-55 83-289 0 0,2 1 0 0 0,1 1 1 0 0,0 1-1 0 0,2 1 1 0 0,0 0-1 0 0,25-14 1 0 0,-40 28-47 0 0,-1 2 0 0 0,1-1 0 0 0,1 1 0 0 0,-1 0 0 0 0,0 0 1 0 0,1 1-1 0 0,-1 0 0 0 0,12-1 0 0 0,-17 2 16 0 0,0 1-1 0 0,0 0 1 0 0,0 0-1 0 0,0 0 1 0 0,1 0 0 0 0,-1 0-1 0 0,0 1 1 0 0,0-1-1 0 0,0 0 1 0 0,0 1 0 0 0,0 0-1 0 0,0-1 1 0 0,0 1-1 0 0,0 0 1 0 0,0 0 0 0 0,0 0-1 0 0,-1 1 1 0 0,1-1-1 0 0,0 0 1 0 0,0 1 0 0 0,-1-1-1 0 0,1 1 1 0 0,-1-1-1 0 0,0 1 1 0 0,1 0 0 0 0,-1-1-1 0 0,0 1 1 0 0,0 0-1 0 0,0 0 1 0 0,0 0 0 0 0,0 0-1 0 0,-1 0 1 0 0,1 0-1 0 0,0 3 1 0 0,3 21 13 0 0,-2 1 0 0 0,0-1 0 0 0,-2 1 0 0 0,-1-1 0 0 0,-7 48 0 0 0,-2 31 34 0 0,9-69 29 0 0,2 0 0 0 0,6 52 0 0 0,-6-80-346 0 0,1 1 0 0 0,-1-1 0 0 0,1 0 0 0 0,1 0 0 0 0,-1 0 0 0 0,2 0 0 0 0,-1 0 0 0 0,1-1 0 0 0,0 1 0 0 0,0-1 0 0 0,1 0 0 0 0,0 0 0 0 0,0-1 0 0 0,1 1 0 0 0,0-1 1 0 0,10 8-1 0 0,-11-11-715 0 0,1 0 0 0 0,-1 0 1 0 0,0-1-1 0 0,1 0 1 0 0,-1 0-1 0 0,1 0 1 0 0,-1-1-1 0 0,10 1 1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3:55.8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70 680 0 0,'-22'-15'6907'0'0,"21"14"-6809"0"0,1 1-1 0 0,-1-1 0 0 0,1 1 1 0 0,-1-1-1 0 0,1 1 1 0 0,-1-1-1 0 0,1 1 0 0 0,0-1 1 0 0,-1 0-1 0 0,1 1 0 0 0,0-1 1 0 0,0 0-1 0 0,-1 1 1 0 0,1-1-1 0 0,0 0 0 0 0,0 1 1 0 0,0-1-1 0 0,0 0 1 0 0,0 1-1 0 0,0-1 0 0 0,0 0 1 0 0,0 1-1 0 0,0-1 0 0 0,0 0 1 0 0,0 1-1 0 0,0-1 1 0 0,0 0-1 0 0,1 1 0 0 0,-1-1 1 0 0,1-1-1 0 0,0 1-21 0 0,0-1 1 0 0,1 1-1 0 0,-1 0 1 0 0,1 0-1 0 0,-1-1 0 0 0,1 1 1 0 0,-1 0-1 0 0,1 0 1 0 0,0 1-1 0 0,-1-1 0 0 0,4-1 1 0 0,7-2-260 0 0,1 1-1 0 0,21-4 1 0 0,-31 7 179 0 0,67-5-5298 0 0,-47 4 2039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1:58.8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0 117 1140 0 0,'33'-49'8899'0'0,"-17"31"-5672"0"0,28-25 0 0 0,-44 42-3202 0 0,1 1 0 0 0,-1 0 0 0 0,0-1 0 0 0,0 1 0 0 0,1 0 0 0 0,-1-1 0 0 0,0 1 0 0 0,0 0 0 0 0,1-1 0 0 0,-1 1 0 0 0,0 0 0 0 0,1 0 0 0 0,-1-1 0 0 0,0 1 0 0 0,1 0 0 0 0,-1 0 0 0 0,1 0 0 0 0,-1-1 0 0 0,0 1 0 0 0,1 0 0 0 0,-1 0 0 0 0,1 0 1 0 0,-1 0-1 0 0,0 0 0 0 0,1 0 0 0 0,-1 0 0 0 0,1 0 0 0 0,-1 0 0 0 0,1 0 0 0 0,-1 0 0 0 0,0 0 0 0 0,1 0 0 0 0,-1 0 0 0 0,1 1 0 0 0,-1-1 0 0 0,0 0 0 0 0,1 0 0 0 0,-1 0 0 0 0,0 1 0 0 0,1-1 0 0 0,-1 0 0 0 0,0 0 0 0 0,1 1 0 0 0,-1-1 0 0 0,0 0 0 0 0,1 1 0 0 0,-1-1 0 0 0,0 0 0 0 0,0 1 0 0 0,1-1 0 0 0,-1 0 0 0 0,0 1 0 0 0,0-1 0 0 0,0 0 0 0 0,0 1 0 0 0,0-1 0 0 0,1 1 1 0 0,-1-1-1 0 0,0 1 0 0 0,0 24 139 0 0,-53 144-2964 0 0,49-155 2224 0 0,-14 67-1644 0 0,17-72 1353 0 0,0-1 0 0 0,0 0 0 0 0,1 1-1 0 0,0-1 1 0 0,1 1 0 0 0,0-1 0 0 0,2 11 0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1:59.2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437 46 1500 0 0,'21'-22'11034'0'0,"-17"15"-9991"0"0,-14 1 898 0 0,10 5-1863 0 0,-1 0 1 0 0,0 0-1 0 0,0 0 1 0 0,0 0-1 0 0,0 1 1 0 0,0-1-1 0 0,0 0 1 0 0,0 1-1 0 0,0-1 1 0 0,0 1-1 0 0,0-1 1 0 0,0 1-1 0 0,0-1 1 0 0,0 1-1 0 0,-2 0 1 0 0,-10-1 1 0 0,0 1 0 0 0,0 1 0 0 0,0 1 0 0 0,0-1 0 0 0,0 2 0 0 0,1 0 0 0 0,-1 1 0 0 0,1 0 0 0 0,0 0 0 0 0,0 1 0 0 0,0 1 0 0 0,1 0 1 0 0,-11 8-1 0 0,16-10-215 0 0,0 0-1 0 0,1 0 1 0 0,0 0 0 0 0,0 1 0 0 0,0 0 0 0 0,0 0 0 0 0,1 0 0 0 0,0 0 0 0 0,0 1 0 0 0,1 0-1 0 0,-1-1 1 0 0,1 1 0 0 0,0 1 0 0 0,1-1 0 0 0,-1 0 0 0 0,1 1 0 0 0,1-1 0 0 0,-1 1 0 0 0,1-1-1 0 0,0 1 1 0 0,1 0 0 0 0,-1 0 0 0 0,1-1 0 0 0,1 1 0 0 0,-1 0 0 0 0,4 12 0 0 0,4 8-50 0 0,2-1 1 0 0,1-1 0 0 0,1 0 0 0 0,1 0-1 0 0,1-2 1 0 0,18 24 0 0 0,35 63 1238 0 0,-64-106-885 0 0,-1 0 0 0 0,0 1 0 0 0,0-1 0 0 0,-1 1-1 0 0,1 0 1 0 0,-1-1 0 0 0,0 1 0 0 0,0 0 0 0 0,-1 0-1 0 0,1 0 1 0 0,-1 0 0 0 0,0 0 0 0 0,0 0 0 0 0,-1-1-1 0 0,0 1 1 0 0,1 0 0 0 0,-2 0 0 0 0,1 0 0 0 0,0-1-1 0 0,-4 7 1 0 0,1-4 39 0 0,-1 0 0 0 0,1-1-1 0 0,-1 0 1 0 0,0 0 0 0 0,-1 0-1 0 0,1-1 1 0 0,-1 0 0 0 0,0 0-1 0 0,-1 0 1 0 0,1-1 0 0 0,-1 0-1 0 0,-7 4 1 0 0,-6 2-86 0 0,-1-2 0 0 0,0 0-1 0 0,0-1 1 0 0,0-1 0 0 0,-36 6 0 0 0,41-10-1148 0 0,0-1 0 0 0,1 0 0 0 0,-1-1 0 0 0,0-1 0 0 0,-17-3 0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2:16.9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1680 153 652 0 0,'0'0'22239'0'0,"-26"-20"-22409"0"0,-11 1 147 0 0,36 18 26 0 0,-19-7-24 0 0,18 7 22 0 0,-48-11-187 0 0,48 12 207 0 0,-4 2-525 0 0,-1 0 495 0 0,1 0-1 0 0,-1-1 0 0 0,1 0 1 0 0,-12 1-1 0 0,12-2 14 0 0,4 1-13 0 0,-40 9-305 0 0,1-2 116 0 0,38-7 176 0 0,-15 3-63 0 0,14-5 89 0 0,-41 11-5 0 0,-8 6 14 0 0,-4-1-71 0 0,25-7 81 0 0,-39 15-1 0 0,-43 17-26 0 0,68-25-6 0 0,-53 24 1 0 0,55-16 55 0 0,0 2 0 0 0,2 2 0 0 0,2 2-1 0 0,-53 47 1 0 0,43-31-111 0 0,-85 97-1 0 0,87-80 126 0 0,3 2 0 0 0,2 2 0 0 0,3 2 0 0 0,4 1 0 0 0,2 2 0 0 0,4 1 0 0 0,-27 94 0 0 0,43-115-6 0 0,-6 22 310 0 0,-16 111-1 0 0,31-132-295 0 0,3-1 0 0 0,2 1-1 0 0,2-1 1 0 0,3 1-1 0 0,1-1 1 0 0,21 77-1 0 0,-14-84 2 0 0,1 0-1 0 0,2-1 0 0 0,2 0 0 0 0,2-2 0 0 0,1 0 1 0 0,3-1-1 0 0,44 57 0 0 0,-29-52 65 0 0,3-2 0 0 0,1-1 1 0 0,2-2-1 0 0,2-3 0 0 0,53 33 0 0 0,18 2-17 0 0,134 59-1 0 0,-177-97-124 0 0,2-4-1 0 0,0-3 0 0 0,2-4 1 0 0,0-3-1 0 0,2-4 0 0 0,103 8 1 0 0,-86-18 92 0 0,1-4 0 0 0,0-4 0 0 0,0-5 1 0 0,181-37-1 0 0,-180 20-68 0 0,-2-4 1 0 0,-1-4-1 0 0,181-89 1 0 0,-242 101-119 0 0,-2-2 0 0 0,0-1 0 0 0,-2-2 0 0 0,0-1 0 0 0,-2-1 0 0 0,-1-2 0 0 0,-1-1 0 0 0,-2-1 0 0 0,-1-1 0 0 0,31-53 0 0 0,-17 16 22 0 0,-3-3 1 0 0,-3-1 0 0 0,-3-2-1 0 0,37-144 1 0 0,-45 126-185 0 0,10-117 0 0 0,-24 86 231 0 0,-5 0-1 0 0,-6 0 1 0 0,-20-127-1 0 0,19 215 111 0 0,-1 0 0 0 0,-2 0 0 0 0,-2 0 0 0 0,-1 1 0 0 0,-2 1 0 0 0,-1 0 0 0 0,-24-44-1 0 0,22 52-82 0 0,-1 1 0 0 0,-2 1 0 0 0,0 0 0 0 0,-2 1 0 0 0,-29-26 0 0 0,0 8-85 0 0,-2 2-1 0 0,-1 3 1 0 0,-96-50 0 0 0,-83-10-157 0 0,192 82 236 0 0,-328-101-22 0 0,312 100 24 0 0,-239-54-28 0 0,286 68 34 0 0,-57-12-14 0 0,53 10 27 0 0,-35-6-32 0 0,-4 2 4 0 0,22 2-8 0 0,-1 1 0 0 0,1 1 0 0 0,-1 2 0 0 0,0 1 0 0 0,-39 5 0 0 0,66-4 31 0 0,-40 3-220 0 0,40-3 148 0 0,0-1 13 0 0,-9 1-7 0 0,9 0-38 0 0,0-1-44 0 0,-2 0-239 0 0,1 1 1 0 0,-1 0 0 0 0,1 0-1 0 0,-1 0 1 0 0,-8 3 0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2:19.1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154 61 600 0 0,'12'-28'7088'0'0,"-2"-4"-1392"0"0,-8 51-3749 0 0,-29 304 2074 0 0,14-215-3365 0 0,-15 132 296 0 0,-41 544 1844 0 0,49-496-1847 0 0,7-128-749 0 0,5-91-1164 0 0,18-140-14229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2:21.3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17 1532 0 0,'-22'-10'11500'0'0,"32"7"-11577"0"0,244 0 983 0 0,-140 5-1660 0 0,-95-2-440 0 0,1 0 0 0 0,31 6 1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2:06.2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15 804 0 0,'-12'-14'16350'0'0,"11"16"-16062"0"0,0 1 1 0 0,0 0-1 0 0,1 0 1 0 0,0-1-1 0 0,-1 1 1 0 0,1 0 0 0 0,0 0-1 0 0,0 0 1 0 0,0 0-1 0 0,1 3 1 0 0,0 9 136 0 0,-1-13-310 0 0,2 31 693 0 0,-2-31-527 0 0,0 41 2536 0 0,0-41-2685 0 0,8 40 134 0 0,19 457 1485 0 0,-17-223-1423 0 0,71 397 32 0 0,-66-541-250 0 0,-9-71-74 0 0,-1-34-2 0 0,-2 21 49 0 0,-3-47-70 0 0,1 1 109 0 0,0 0 0 0 0,-1 1 1 0 0,1-1-1 0 0,-1 0 0 0 0,0 0 0 0 0,1 0 0 0 0,-1 0 0 0 0,0 0 0 0 0,-1 0 1 0 0,1 4-1 0 0,-1-5-96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2:07.5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8 1140 0 0,'0'0'16309'0'0,"-3"-7"-16111"0"0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2:20.0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1 24 0 0,'-17'9'12827'0'0,"18"-9"-12780"0"0,11 5 1075 0 0,30 2-882 0 0,-27-5 37 0 0,268 24-89 0 0,-96-23-3926 0 0,-154-7-2767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2:20.5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25 1184 0 0,'-14'-25'12013'0'0,"12"35"-11874"0"0,0-1 1 0 0,1 0 0 0 0,0 0 0 0 0,1 0-1 0 0,0 1 1 0 0,1-1 0 0 0,1 13-1 0 0,1 21 143 0 0,5 266 427 0 0,-6-271-773 0 0,2 67-44 0 0,4-38-2725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2:24.4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1 286 344 0 0,'0'0'9502'0'0,"16"4"-8326"0"0,-4-1-1107 0 0,-9-3 96 0 0,13 8 310 0 0,-9-4-424 0 0,19 8 207 0 0,0-1 0 0 0,0-1 0 0 0,1-2-1 0 0,39 9 1 0 0,875 62 1159 0 0,-686-64-1254 0 0,397 31-9 0 0,-532-36 146 0 0,-116-10-250 0 0,0 1 6 0 0,43 3 222 0 0,-44-4-220 0 0,16 2 390 0 0,-16-1-426 0 0,-2-1 76 0 0,1 0 1 0 0,0 1-1 0 0,0-1 1 0 0,-1 0 0 0 0,1 0-1 0 0,0 0 1 0 0,0 0-1 0 0,0-1 1 0 0,-1 1-1 0 0,1 0 1 0 0,0-1 0 0 0,-1 1-1 0 0,1-1 1 0 0,0 0-1 0 0,-1 1 1 0 0,1-1-1 0 0,2-2 1 0 0,-2 2-34 0 0,2-3-18 0 0,0-1 1 0 0,0 1 0 0 0,0-1-1 0 0,0 0 1 0 0,4-7 0 0 0,-5 7-26 0 0,89-112 169 0 0,13-19 406 0 0,-47 58-81 0 0,-34 48 315 0 0,29-49 0 0 0,-51 75-729 0 0,0 1 0 0 0,0 0 1 0 0,1-1-1 0 0,-1 1 0 0 0,1 0 0 0 0,-1 0 1 0 0,1 0-1 0 0,5-4 0 0 0,-7 8-104 0 0,0-1 1 0 0,0 0-1 0 0,0 0 1 0 0,0 1-1 0 0,0-1 1 0 0,0 1-1 0 0,0-1 1 0 0,0 0-1 0 0,0 1 1 0 0,0 0-1 0 0,0-1 1 0 0,0 1-1 0 0,-1 0 1 0 0,1-1-1 0 0,0 1 1 0 0,0 0-1 0 0,-1 0 1 0 0,1 0-1 0 0,-1-1 0 0 0,1 1 1 0 0,0 0-1 0 0,-1 0 1 0 0,0 0-1 0 0,1 0 1 0 0,-1 0-1 0 0,0 0 1 0 0,1 0-1 0 0,-1 0 1 0 0,0 2-1 0 0,1 0 17 0 0,33 75 591 0 0,38 125 0 0 0,-63-176-489 0 0,133 551 760 0 0,-124-495-709 0 0,25 128 1106 0 0,-42-209-1183 0 0,1 1 51 0 0,3 2 90 0 0,3-16-310 0 0,-1 0-1 0 0,0-1 1 0 0,-1 0 0 0 0,0 0 0 0 0,-1 0 0 0 0,0-1 0 0 0,3-15 0 0 0,9-20-235 0 0,32-77-162 0 0,124-283-104 0 0,-53 182 146 0 0,-12 51 735 0 0,-107 174-335 0 0,-1 1 5 0 0,0 0 25 0 0,0 0 0 0 0,0 1 0 0 0,0-1 0 0 0,0 0 0 0 0,0 1 0 0 0,0-1 0 0 0,0 0-1 0 0,1 0 1 0 0,-1 1 0 0 0,0-1 0 0 0,0 0 0 0 0,0 1 0 0 0,0-1 0 0 0,0 0 0 0 0,1 0 0 0 0,-1 0 0 0 0,0 1 0 0 0,0-1 0 0 0,0 0 0 0 0,0 0 0 0 0,1 0 0 0 0,-1 1 0 0 0,0-1-1 0 0,0 0 1 0 0,1 0 0 0 0,-1 0 0 0 0,0 0 0 0 0,0 0 0 0 0,1 1 0 0 0,-1-1 0 0 0,0 0 0 0 0,1 0 0 0 0,-1 0 0 0 0,0 0 0 0 0,0 0 0 0 0,1 0 0 0 0,-1 0 0 0 0,0 0 0 0 0,1 0 0 0 0,-1 0-1 0 0,0 0 1 0 0,0 0 0 0 0,1 0 0 0 0,-1 0 0 0 0,0 0 0 0 0,0-1 0 0 0,1 1 0 0 0,-1 0 0 0 0,0 0 0 0 0,1 0 0 0 0,-1 0 0 0 0,0-1 0 0 0,0 1 0 0 0,0 0 0 0 0,1 0 0 0 0,-1 0 0 0 0,0-1-1 0 0,0 1 1 0 0,0 0 0 0 0,0 0 0 0 0,1 0 0 0 0,-1-1 0 0 0,0 1 0 0 0,0 0 0 0 0,0-1 0 0 0,0 1 0 0 0,0 0 0 0 0,0-1 0 0 0,6 19 66 0 0,-2 0 0 0 0,0 0 0 0 0,-1 1 0 0 0,1 22 0 0 0,1 7 2 0 0,9 53-85 0 0,63 389 588 0 0,-57-385-430 0 0,-3-10 456 0 0,55 176-1 0 0,-69-263-501 0 0,0-1-1 0 0,0 0 1 0 0,0-1 0 0 0,1 1-1 0 0,0 0 1 0 0,5 6-1 0 0,-7-12 52 0 0,2-1-105 0 0,1-2-28 0 0,1 0 0 0 0,0 0 0 0 0,-1 0 0 0 0,1-1 0 0 0,-1 0 0 0 0,0 0 0 0 0,0 0-1 0 0,0-1 1 0 0,0 1 0 0 0,-1-1 0 0 0,0 0 0 0 0,1-1 0 0 0,-1 1 0 0 0,-1-1 0 0 0,1 0 0 0 0,4-7 0 0 0,9-15-84 0 0,24-55 0 0 0,-28 53 27 0 0,90-210-270 0 0,-16 31 284 0 0,-56 143 76 0 0,31-72-184 0 0,-61 135 91 0 0,6-12-63 0 0,-7 13 97 0 0,0 0-1 0 0,0 0 0 0 0,1 0 1 0 0,-1 0-1 0 0,0 0 0 0 0,0 0 0 0 0,1 0 1 0 0,-1 0-1 0 0,1 0 0 0 0,-1 1 1 0 0,1-1-1 0 0,-1 0 0 0 0,1 0 0 0 0,0 0 1 0 0,-1 0-1 0 0,1 1 0 0 0,0-1 1 0 0,-1 0-1 0 0,1 1 0 0 0,0-1 0 0 0,1 0 1 0 0,3 2 29 0 0,-1 0 1 0 0,0 0-1 0 0,0 0 1 0 0,0 1-1 0 0,0 0 1 0 0,4 2 0 0 0,11 4 9 0 0,23 0-45 0 0,0-1 0 0 0,58 2 0 0 0,-23-3-110 0 0,1081 71-1022 0 0,-536-43 1008 0 0,-455-24 141 0 0,355 30-122 0 0,-371-31-3 0 0,-148-9 40 0 0,1 0-55 0 0,8 1-38 0 0,-8-1-76 0 0,-1 1-103 0 0,-1-1 474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19.9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15 223 1304 0 0,'-11'-61'11979'0'0,"9"48"-10522"0"0,1 1 0 0 0,1 0-1 0 0,1-18 1 0 0,-1 26-1351 0 0,0 0 0 0 0,1 0 0 0 0,0 0 0 0 0,0-1 0 0 0,0 1 0 0 0,0 0 0 0 0,0 0 1 0 0,1 1-1 0 0,0-1 0 0 0,0 0 0 0 0,0 0 0 0 0,0 1 0 0 0,0-1 0 0 0,1 1 0 0 0,-1 0 0 0 0,1-1 0 0 0,0 1 0 0 0,0 1 0 0 0,1-1 0 0 0,-1 0 0 0 0,0 1 1 0 0,1 0-1 0 0,0-1 0 0 0,-1 1 0 0 0,1 1 0 0 0,0-1 0 0 0,0 1 0 0 0,5-2 0 0 0,-4 2-107 0 0,1 0-1 0 0,-1 1 0 0 0,1 0 1 0 0,0 0-1 0 0,-1 0 1 0 0,1 1-1 0 0,-1 0 1 0 0,1 0-1 0 0,-1 0 1 0 0,1 1-1 0 0,-1 0 1 0 0,0 0-1 0 0,0 0 1 0 0,0 0-1 0 0,0 1 1 0 0,0 0-1 0 0,0 0 1 0 0,7 7-1 0 0,4 4-41 0 0,0 0 1 0 0,-1 1-1 0 0,22 28 1 0 0,-12-9 26 0 0,-1 1 0 0 0,-2 1 0 0 0,-2 2 0 0 0,-1-1 0 0 0,-1 2 1 0 0,-3 1-1 0 0,-1 0 0 0 0,9 43 0 0 0,-10-19 330 0 0,-3 2 1 0 0,-2-1-1 0 0,-4 1 1 0 0,-4 99-1 0 0,-1-151 26 0 0,2-11-157 0 0,-1 1 0 0 0,-1 0-1 0 0,1-1 1 0 0,0 1 0 0 0,-1-1 0 0 0,1 1 0 0 0,-1-1 0 0 0,0 1-1 0 0,-3 4 1 0 0,3-6 109 0 0,-8-31 584 0 0,10-15-836 0 0,1-1-1 0 0,2 1 0 0 0,19-78 0 0 0,-14 76-188 0 0,4-18-202 0 0,3 1 0 0 0,23-62 0 0 0,-28 98 29 0 0,0 0-1 0 0,2 1 1 0 0,1 1-1 0 0,1 0 1 0 0,1 0 0 0 0,38-42-1 0 0,-42 54-290 0 0,1 1-1 0 0,1 1 0 0 0,0 1 1 0 0,0 0-1 0 0,1 0 1 0 0,0 2-1 0 0,1 0 0 0 0,30-11 1 0 0,-27 13-1235 0 0,1 0 1 0 0,0 2-1 0 0,0 0 1 0 0,25-1-1 0 0,-5 3-4438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37.0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642 134 1280 0 0,'1'-3'337'0'0,"1"0"0"0"0,0 0 0 0 0,-1 0 0 0 0,1 0 0 0 0,-1 0 0 0 0,0 0 0 0 0,0 0 0 0 0,0 0 0 0 0,-1 0 0 0 0,1-1 0 0 0,-1 1 0 0 0,0 0 0 0 0,0-1 0 0 0,0 1 0 0 0,0 0 0 0 0,0 0 0 0 0,-1-1 0 0 0,1 1 0 0 0,-1 0 0 0 0,0 0 0 0 0,0 0 0 0 0,0 0 0 0 0,-1 0 0 0 0,1 0 0 0 0,-1 0 0 0 0,-2-4 0 0 0,1 3-144 0 0,0 1-1 0 0,0-1 1 0 0,0 1 0 0 0,0 0-1 0 0,-1 0 1 0 0,0 0 0 0 0,1 0-1 0 0,-1 0 1 0 0,0 1-1 0 0,-1 0 1 0 0,1 0 0 0 0,0 0-1 0 0,0 0 1 0 0,-1 1 0 0 0,1-1-1 0 0,-1 1 1 0 0,0 0 0 0 0,-7 0-1 0 0,-10 1 45 0 0,0 1 1 0 0,0 1-1 0 0,0 0 0 0 0,0 2 0 0 0,0 1 0 0 0,1 1 0 0 0,0 0 0 0 0,0 2 0 0 0,0 0 0 0 0,-21 13 0 0 0,15-6 31 0 0,1 1-1 0 0,0 1 0 0 0,1 1 0 0 0,1 1 0 0 0,1 1 1 0 0,-39 44-1 0 0,52-51-215 0 0,1-1 1 0 0,0 2-1 0 0,0-1 1 0 0,1 1-1 0 0,1 1 0 0 0,1-1 1 0 0,0 1-1 0 0,1 0 1 0 0,0 0-1 0 0,1 1 1 0 0,1 0-1 0 0,0-1 1 0 0,1 1-1 0 0,1 17 1 0 0,1-19-60 0 0,1-1 0 0 0,0 0 0 0 0,2 0 0 0 0,-1 0 1 0 0,1 0-1 0 0,1-1 0 0 0,0 1 0 0 0,1-1 0 0 0,1 0 0 0 0,-1 0 1 0 0,2 0-1 0 0,0-1 0 0 0,0 0 0 0 0,1-1 0 0 0,0 1 0 0 0,1-1 1 0 0,13 11-1 0 0,-9-10-33 0 0,1-1 0 0 0,0 0 0 0 0,1-1 0 0 0,0 0 0 0 0,1-1 0 0 0,0-1 0 0 0,0-1 0 0 0,0 0-1 0 0,1-1 1 0 0,-1-1 0 0 0,1 0 0 0 0,0-1 0 0 0,1-1 0 0 0,-1-1 0 0 0,20-1 0 0 0,-26 0 35 0 0,-1-1-1 0 0,1-1 0 0 0,0 0 0 0 0,-1 0 1 0 0,1-1-1 0 0,-1 0 0 0 0,0-1 1 0 0,0 0-1 0 0,0-1 0 0 0,-1 0 1 0 0,10-7-1 0 0,-12 7 43 0 0,0-1 0 0 0,0 0 0 0 0,-1-1 0 0 0,0 1 0 0 0,0-1 0 0 0,0-1 0 0 0,-1 1-1 0 0,0-1 1 0 0,-1 0 0 0 0,0 0 0 0 0,0 0 0 0 0,0 0 0 0 0,-1-1 0 0 0,3-12 0 0 0,-2-1 270 0 0,-2 1-1 0 0,0 0 1 0 0,-1-1-1 0 0,-1 1 0 0 0,-1-1 1 0 0,-7-36-1 0 0,4 30 49 0 0,2-1-1 0 0,0 1 0 0 0,3-31 0 0 0,0 52-344 0 0,0 0 0 0 0,0 0 0 0 0,1 0 0 0 0,0 1 0 0 0,0-1 0 0 0,1 0 0 0 0,0 1 0 0 0,0 0 0 0 0,0 0 0 0 0,1 0 0 0 0,-1 0 0 0 0,2 0 0 0 0,6-7 0 0 0,-3 5-99 0 0,0 1 0 0 0,0 0 0 0 0,1 1 0 0 0,0 0 0 0 0,1 0 0 0 0,-1 1 0 0 0,1 0 0 0 0,11-4-1 0 0,-3 2-154 0 0,1 2 0 0 0,0 0 0 0 0,0 1-1 0 0,0 1 1 0 0,1 0 0 0 0,-1 2-1 0 0,1 0 1 0 0,-1 2 0 0 0,27 2-1 0 0,-32 0 131 0 0,1 0-1 0 0,-1 0 0 0 0,0 1 0 0 0,0 1 0 0 0,-1 1 0 0 0,1 0 1 0 0,-1 0-1 0 0,0 1 0 0 0,-1 1 0 0 0,0 0 0 0 0,0 1 1 0 0,12 12-1 0 0,-16-13 82 0 0,0 0 1 0 0,-1 1 0 0 0,-1 0-1 0 0,1 0 1 0 0,-1 0 0 0 0,-1 1-1 0 0,0-1 1 0 0,0 2 0 0 0,-1-1 0 0 0,0 0-1 0 0,-1 1 1 0 0,0 0 0 0 0,-1-1-1 0 0,0 1 1 0 0,-1 0 0 0 0,1 18-1 0 0,-3-14 121 0 0,0 1 0 0 0,-1-1 0 0 0,-1 0 1 0 0,0 0-1 0 0,-1 0 0 0 0,0 0 0 0 0,-1 0 0 0 0,-1-1 0 0 0,-1 0 0 0 0,0 0 0 0 0,0 0 0 0 0,-18 22 0 0 0,24-35-49 0 0,0 0-1 0 0,0 1 1 0 0,0-1 0 0 0,0 0-1 0 0,0 0 1 0 0,0 0-1 0 0,0 0 1 0 0,0-1 0 0 0,0 1-1 0 0,-1 0 1 0 0,1 0 0 0 0,0-1-1 0 0,-1 1 1 0 0,1-1-1 0 0,-1 1 1 0 0,-1 0 0 0 0,3-2-33 0 0,-1 1 0 0 0,0 0 1 0 0,1 0-1 0 0,-1-1 0 0 0,0 1 1 0 0,1 0-1 0 0,-1-1 1 0 0,0 1-1 0 0,1-1 0 0 0,-1 1 1 0 0,1-1-1 0 0,-1 1 0 0 0,1-1 1 0 0,-1 1-1 0 0,1-1 0 0 0,-1 1 1 0 0,1-1-1 0 0,0 0 1 0 0,-1 1-1 0 0,1-1 0 0 0,0 0 1 0 0,-1 1-1 0 0,1-1 0 0 0,0 0 1 0 0,0 1-1 0 0,0-1 0 0 0,0 0 1 0 0,0 1-1 0 0,0-1 1 0 0,0 0-1 0 0,0 0 0 0 0,0 1 1 0 0,0-1-1 0 0,0 0 0 0 0,0 1 1 0 0,1-2-1 0 0,0-15 101 0 0,1-1-1 0 0,0 1 0 0 0,2 1 1 0 0,0-1-1 0 0,1 0 1 0 0,0 1-1 0 0,2 0 1 0 0,0 0-1 0 0,0 1 1 0 0,2 0-1 0 0,15-22 1 0 0,-8 14-27 0 0,2 1 1 0 0,0 1 0 0 0,2 0-1 0 0,0 1 1 0 0,1 1 0 0 0,33-22-1 0 0,-44 35-91 0 0,0 0 0 0 0,0 0 0 0 0,1 1 0 0 0,0 0 0 0 0,0 1 0 0 0,0 0 0 0 0,1 0 0 0 0,-1 2 0 0 0,20-3 0 0 0,-24 4 13 0 0,-1 1 0 0 0,1 0 0 0 0,-1 0 0 0 0,1 1-1 0 0,-1 0 1 0 0,0 0 0 0 0,1 0 0 0 0,-1 1 0 0 0,0 0 0 0 0,0 0-1 0 0,0 0 1 0 0,0 1 0 0 0,0 0 0 0 0,-1 0 0 0 0,1 1-1 0 0,-1 0 1 0 0,0 0 0 0 0,9 9 0 0 0,-2-2-37 0 0,-1 1 0 0 0,-1 1-1 0 0,0-1 1 0 0,0 2 0 0 0,-1-1 0 0 0,-1 1 0 0 0,-1 1-1 0 0,12 29 1 0 0,-11-17-58 0 0,9 32-190 0 0,3-2 0 0 0,46 95 0 0 0,-64-147-4 0 0,1 0 0 0 0,0 0 0 0 0,1 0 0 0 0,-1-1 0 0 0,1 0-1 0 0,0 1 1 0 0,0-1 0 0 0,1 0 0 0 0,-1-1 0 0 0,9 6 0 0 0,-10-7-249 0 0,1 0 0 0 0,-1-1-1 0 0,1 0 1 0 0,-1 0 0 0 0,1 0 0 0 0,0 0 0 0 0,0 0 0 0 0,0-1-1 0 0,-1 1 1 0 0,1-1 0 0 0,0 0 0 0 0,0 0 0 0 0,0-1 0 0 0,0 1-1 0 0,-1-1 1 0 0,7-1 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3:57.8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945 102 1440 0 0,'0'0'1233'0'0,"-6"-35"5051"0"0,2 30-6006 0 0,1 0 0 0 0,-1 0-1 0 0,0 1 1 0 0,0-1 0 0 0,0 1 0 0 0,0 0 0 0 0,-1 0 0 0 0,0 0 0 0 0,0 1 0 0 0,0-1-1 0 0,0 1 1 0 0,-1 1 0 0 0,1-1 0 0 0,-1 1 0 0 0,1 0 0 0 0,-1 0 0 0 0,0 0 0 0 0,0 1-1 0 0,0 0 1 0 0,0 0 0 0 0,-10 0 0 0 0,-4 3-189 0 0,-1 0 1 0 0,1 1-1 0 0,0 0 0 0 0,0 2 0 0 0,0 1 1 0 0,1 0-1 0 0,0 1 0 0 0,0 1 0 0 0,1 1 1 0 0,0 1-1 0 0,0 0 0 0 0,1 2 0 0 0,-22 17 0 0 0,-7 10 50 0 0,1 1-1 0 0,1 2 0 0 0,3 2 1 0 0,2 2-1 0 0,1 1 0 0 0,3 2 1 0 0,2 2-1 0 0,2 1 0 0 0,2 1 0 0 0,3 1 1 0 0,2 2-1 0 0,3 0 0 0 0,2 2 1 0 0,3 0-1 0 0,2 0 0 0 0,3 2 0 0 0,2 0 1 0 0,0 66-1 0 0,9-71-86 0 0,2 0 0 0 0,3 0-1 0 0,3-1 1 0 0,2 0 0 0 0,2 0 0 0 0,2-1-1 0 0,34 81 1 0 0,-21-75 18 0 0,2-2 0 0 0,3 0 0 0 0,2-3 0 0 0,2 0 0 0 0,3-2 0 0 0,53 54 0 0 0,-51-64 4 0 0,2-1 0 0 0,1-2-1 0 0,2-2 1 0 0,2-2 0 0 0,83 45 0 0 0,-90-59-76 0 0,2-2 0 0 0,0-1 0 0 0,1-3 1 0 0,0-1-1 0 0,1-3 0 0 0,0-1 1 0 0,79 5-1 0 0,-70-12-157 0 0,-1-2 0 0 0,1-3-1 0 0,-1-3 1 0 0,1-1 0 0 0,-1-3 0 0 0,-1-2 0 0 0,0-3 0 0 0,87-34 0 0 0,-106 34 57 0 0,0-2 1 0 0,-1-2 0 0 0,-1 0-1 0 0,-1-3 1 0 0,0 0-1 0 0,-2-2 1 0 0,0 0 0 0 0,-2-3-1 0 0,-1 0 1 0 0,0-1-1 0 0,-3-1 1 0 0,0-1 0 0 0,31-57-1 0 0,-29 37 84 0 0,-3-1-1 0 0,-2-1 0 0 0,-2-1 0 0 0,-2 0 1 0 0,11-83-1 0 0,-15 53 90 0 0,-5-1 0 0 0,-7-163 1 0 0,-4 195-88 0 0,-3 1-1 0 0,-1 0 1 0 0,-3 1 0 0 0,-1 1 0 0 0,-3 0 0 0 0,-36-76 0 0 0,5 34-70 0 0,-3 3 1 0 0,-83-109-1 0 0,130 191 81 0 0,-35-47-52 0 0,-81-88 1 0 0,104 126 34 0 0,-1 0 0 0 0,0 1 1 0 0,0 0-1 0 0,-1 2 1 0 0,-1 0-1 0 0,0 1 1 0 0,0 0-1 0 0,-1 2 1 0 0,-39-13-1 0 0,0 10 37 0 0,0 2 0 0 0,-1 3-1 0 0,-117 3 1 0 0,-23-2-220 0 0,160 2-118 0 0,1 2-1 0 0,0 1 1 0 0,-1 2-1 0 0,1 2 1 0 0,0 2-1 0 0,0 1 1 0 0,0 1-1 0 0,-44 18 1 0 0,41-5-2091 0 0,17-5-2333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2:26.4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1220 0 0,'0'0'8292'0'0,"19"1"-5137"0"0,196 8 1807 0 0,113 26-3363 0 0,-3 0-990 0 0,2162 153 676 0 0,-1515-104-1187 0 0,-334-29-68 0 0,284 19 99 0 0,-562-49-221 0 0,284 15 148 0 0,-542-33 98 0 0,-99-7-153 0 0,19 0 32 0 0,-18 1-101 0 0,0-1-1 0 0,-1 0 0 0 0,1 0 0 0 0,0 0 1 0 0,0-1-1 0 0,0 1 0 0 0,0-1 0 0 0,0 0 1 0 0,-1 0-1 0 0,1 0 0 0 0,6-3 1 0 0,-9 3-12 0 0,5-27-966 0 0,-6 22 802 0 0,2-11 206 0 0,-1 1 1 0 0,-1-1-1 0 0,0 0 0 0 0,-2 1 1 0 0,0-1-1 0 0,-5-22 0 0 0,5 34 61 0 0,0 0 0 0 0,0 0 0 0 0,0 0 0 0 0,0 1 0 0 0,-6-8 0 0 0,7 10-18 0 0,0 1 0 0 0,-1-1 0 0 0,1 1 0 0 0,0-1 0 0 0,0 1 0 0 0,-1 0 0 0 0,1 0 0 0 0,-1 0-1 0 0,1 0 1 0 0,-1 0 0 0 0,0 0 0 0 0,1 0 0 0 0,-1 0 0 0 0,0 1 0 0 0,0-1 0 0 0,0 1 0 0 0,1-1 0 0 0,-1 1 0 0 0,0 0 0 0 0,0 0 0 0 0,0 0 0 0 0,0 0 0 0 0,-3 0 0 0 0,0 1-2 0 0,-1 0 0 0 0,1 0 0 0 0,-1 1 0 0 0,1 0 0 0 0,0 0 0 0 0,-1 0 0 0 0,1 0 0 0 0,0 1 0 0 0,1 0 0 0 0,-1 0 0 0 0,0 0 0 0 0,1 1 0 0 0,0-1 0 0 0,0 1 1 0 0,0 0-1 0 0,0 0 0 0 0,0 1 0 0 0,1-1 0 0 0,0 1 0 0 0,0 0 0 0 0,0 0 0 0 0,1 0 0 0 0,-1 0 0 0 0,1 0 0 0 0,-1 7 0 0 0,-4 2 4 0 0,5-9-2 0 0,0 0 0 0 0,0-1-1 0 0,1 1 1 0 0,-1 0 0 0 0,1 0-1 0 0,0 0 1 0 0,0 0 0 0 0,1 1-1 0 0,-1-1 1 0 0,1 0 0 0 0,0 0-1 0 0,1 0 1 0 0,-1 0 0 0 0,1 1-1 0 0,0-1 1 0 0,0 0 0 0 0,1 0-1 0 0,0-1 1 0 0,0 1 0 0 0,0 0-1 0 0,0 0 1 0 0,0-1 0 0 0,1 1-1 0 0,0-1 1 0 0,0 0 0 0 0,4 4-1 0 0,-1-2-50 0 0,0-1 0 0 0,0 0 0 0 0,0 0 0 0 0,0 0 0 0 0,1-1-1 0 0,0 0 1 0 0,0-1 0 0 0,0 1 0 0 0,0-1 0 0 0,0-1 0 0 0,1 1-1 0 0,-1-1 1 0 0,1-1 0 0 0,0 1 0 0 0,-1-1 0 0 0,14 0 0 0 0,-12-2 82 0 0,-1 1-1 0 0,1-1 1 0 0,-1-1 0 0 0,1 0 0 0 0,-1 0 0 0 0,0 0 0 0 0,0-1-1 0 0,0-1 1 0 0,0 1 0 0 0,0-1 0 0 0,-1 0 0 0 0,0-1-1 0 0,1 0 1 0 0,-2 0 0 0 0,1-1 0 0 0,-1 1 0 0 0,0-1 0 0 0,10-12-1 0 0,-13 13-10 0 0,0 1-1 0 0,0-1 1 0 0,0 0-1 0 0,0 0 1 0 0,-1 0-1 0 0,0 0 0 0 0,0 0 1 0 0,0-1-1 0 0,-1 1 1 0 0,1-1-1 0 0,-2 1 1 0 0,1-1-1 0 0,0 1 0 0 0,-1-1 1 0 0,0 1-1 0 0,0-1 1 0 0,-1 0-1 0 0,0 1 1 0 0,0-1-1 0 0,0 1 0 0 0,0 0 1 0 0,-1-1-1 0 0,0 1 1 0 0,0 0-1 0 0,0 0 1 0 0,-1 0-1 0 0,0 0 0 0 0,0 0 1 0 0,-5-6-1 0 0,6 8-196 0 0,-1 1 0 0 0,1 0-1 0 0,0 0 1 0 0,-1 0 0 0 0,1 0-1 0 0,-1 0 1 0 0,0 0 0 0 0,1 1 0 0 0,-1-1-1 0 0,-5-1 1 0 0,4 2-278 0 0,0 0 0 0 0,0-1 0 0 0,0 1 0 0 0,0 1 0 0 0,0-1 0 0 0,0 1 0 0 0,0 0 0 0 0,0 0 0 0 0,0 0 0 0 0,0 0 0 0 0,-1 0 0 0 0,1 1 0 0 0,0 0 0 0 0,0 0 0 0 0,0 0 0 0 0,0 1 0 0 0,1-1 0 0 0,-1 1 0 0 0,0 0 0 0 0,0 0 0 0 0,-4 4 0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2:27.8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17 320 0 0,'0'0'1119'0'0,"12"38"5527"0"0,-11-36-6454 0 0,-1 0 179 0 0,1 0 0 0 0,0 0 1 0 0,0 0-1 0 0,0 0 0 0 0,0-1 0 0 0,4 6 1114 0 0,-1-3-1114 0 0,-3-6-306 0 0,1 0 1 0 0,0 1-1 0 0,-1-1 1 0 0,1 0 0 0 0,-1 0-1 0 0,1 0 1 0 0,-1 0-1 0 0,0 0 1 0 0,0 0-1 0 0,0 0 1 0 0,0 0 0 0 0,0-1-1 0 0,0 1 1 0 0,-1 0-1 0 0,1-1 1 0 0,-1 1-1 0 0,1-4 1 0 0,-1 4 37 0 0,0 2-100 0 0,0 0 1 0 0,0-1 0 0 0,0 1-1 0 0,1 0 1 0 0,-1 0 0 0 0,0 0 0 0 0,0-1-1 0 0,0 1 1 0 0,0 0 0 0 0,0 0-1 0 0,1-1 1 0 0,-1 1 0 0 0,0 0-1 0 0,0 0 1 0 0,0-1 0 0 0,0 1 0 0 0,0 0-1 0 0,0 0 1 0 0,0-1 0 0 0,0 1-1 0 0,0 0 1 0 0,0 0 0 0 0,0-1 0 0 0,0 1-1 0 0,0 0 1 0 0,0-1 0 0 0,0 1-1 0 0,-1 0 1 0 0,1 0 0 0 0,0-1 0 0 0,0 1-1 0 0,0 0 1 0 0,0 0 0 0 0,0 0-1 0 0,-1-1 1 0 0,1 1 0 0 0,0 0-1 0 0,0 0 1 0 0,0 0 0 0 0,0-1 0 0 0,-1 1-1 0 0,-9-15 204 0 0,8 12-201 0 0,1 1-13 0 0,-11-3 4 0 0,7 4 16 0 0,1 1 0 0 0,0 0 1 0 0,0 0-1 0 0,-1 1 1 0 0,1-1-1 0 0,0 1 1 0 0,0 0-1 0 0,0 0 1 0 0,0 0-1 0 0,0 1 0 0 0,0-1 1 0 0,0 1-1 0 0,0 0 1 0 0,0 0-1 0 0,1 1 1 0 0,-6 3-1 0 0,3-1 35 0 0,1 1 0 0 0,0 0 0 0 0,0 0 1 0 0,0 0-1 0 0,0 0 0 0 0,1 1 0 0 0,0-1 0 0 0,-5 13 0 0 0,4-4 22 0 0,-1-1 0 0 0,2 1 1 0 0,0 0-1 0 0,1 0 0 0 0,1 0 0 0 0,0 1 0 0 0,1-1 0 0 0,1 31 0 0 0,1-38-52 0 0,1-1 0 0 0,-1 1 0 0 0,1 0-1 0 0,1 0 1 0 0,-1-1 0 0 0,1 0 0 0 0,1 1-1 0 0,-1-1 1 0 0,1 0 0 0 0,0-1-1 0 0,1 1 1 0 0,0-1 0 0 0,0 0 0 0 0,0 0-1 0 0,1 0 1 0 0,-1-1 0 0 0,10 7 0 0 0,-10-8-14 0 0,1-1 1 0 0,-1 0 0 0 0,1 0-1 0 0,-1-1 1 0 0,1 1 0 0 0,0-1 0 0 0,0 0-1 0 0,0-1 1 0 0,0 1 0 0 0,1-1-1 0 0,-1 0 1 0 0,0-1 0 0 0,1 0-1 0 0,-1 0 1 0 0,0 0 0 0 0,0-1 0 0 0,1 0-1 0 0,-1 0 1 0 0,0 0 0 0 0,0-1-1 0 0,0 0 1 0 0,8-3 0 0 0,-4 0-4 0 0,0-1 0 0 0,-1 1 0 0 0,0-1 1 0 0,0-1-1 0 0,-1 0 0 0 0,1 0 0 0 0,-1-1 0 0 0,-1 0 0 0 0,0 0 1 0 0,0 0-1 0 0,0-1 0 0 0,8-16 0 0 0,-11 16 35 0 0,1 1-1 0 0,-2-1 1 0 0,1 0 0 0 0,-1 0-1 0 0,-1 0 1 0 0,0 0 0 0 0,0 0-1 0 0,0-1 1 0 0,-1 1-1 0 0,-1 0 1 0 0,0-1 0 0 0,0 1-1 0 0,-1-1 1 0 0,0 1 0 0 0,-2-11-1 0 0,2 15-53 0 0,-1 0 0 0 0,1 1 1 0 0,-1-1-1 0 0,0 1 0 0 0,0-1 0 0 0,0 1 0 0 0,-1 0 0 0 0,1-1 0 0 0,-1 1 0 0 0,0 1 0 0 0,0-1 1 0 0,-1 0-1 0 0,1 1 0 0 0,-1 0 0 0 0,0-1 0 0 0,0 1 0 0 0,0 1 0 0 0,0-1 0 0 0,0 1 0 0 0,0-1 1 0 0,-1 1-1 0 0,1 0 0 0 0,-1 1 0 0 0,0-1 0 0 0,1 1 0 0 0,-1 0 0 0 0,0 0 0 0 0,-8 0 0 0 0,10 1-125 0 0,0 0-1 0 0,1 1 0 0 0,-1-1 1 0 0,1 1-1 0 0,-1 0 0 0 0,1-1 0 0 0,-1 1 1 0 0,1 0-1 0 0,0 0 0 0 0,-1 1 1 0 0,1-1-1 0 0,0 0 0 0 0,0 1 0 0 0,0 0 1 0 0,0-1-1 0 0,0 1 0 0 0,-3 4 1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2:30.0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13 976 0 0,'-17'-13'13783'0'0,"14"18"-13762"0"0,0 0-1 0 0,0-1 1 0 0,1 1-1 0 0,0 0 0 0 0,0 1 1 0 0,0-1-1 0 0,0 0 1 0 0,1 1-1 0 0,0-1 0 0 0,0 6 1 0 0,-8 24 40 0 0,-1 3 119 0 0,10-29 1389 0 0,-2-27-1513 0 0,0-1 205 0 0,2 14-214 0 0,3 6-143 0 0,-2 0 88 0 0,1 1-42 0 0,0 0 1 0 0,0 0 0 0 0,1-1-1 0 0,-1 1 1 0 0,1 0 0 0 0,-1-1-1 0 0,1 0 1 0 0,0 0 0 0 0,-1 1-1 0 0,5 0 1 0 0,-3-2 25 0 0,-1 1 0 0 0,0-1 1 0 0,1 1-1 0 0,-1-1 0 0 0,1 0 1 0 0,-1 0-1 0 0,0-1 0 0 0,1 1 0 0 0,-1-1 1 0 0,0 0-1 0 0,1 1 0 0 0,-1-2 1 0 0,0 1-1 0 0,0 0 0 0 0,0-1 1 0 0,5-2-1 0 0,32-13 6 0 0,-38 16 71 0 0,-1 0-44 0 0,6-2-8 0 0,-6 2-10 0 0,9-2-1552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2:59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64 200 2360 0 0,'-50'-39'19845'0'0,"48"39"-19665"0"0,2 0-168 0 0,0 0 0 0 0,-1 0 1 0 0,1 0-1 0 0,-1 0 0 0 0,1 0 0 0 0,0 0 0 0 0,-1 0 1 0 0,1 0-1 0 0,-1 0 0 0 0,1 0 0 0 0,0 0 0 0 0,-1 0 0 0 0,1 0 1 0 0,-1 0-1 0 0,1 1 0 0 0,0-1 0 0 0,-1 0 0 0 0,1 0 1 0 0,0 0-1 0 0,-1 1 0 0 0,1-1 0 0 0,0 0 0 0 0,-1 0 0 0 0,1 1 1 0 0,0-1-1 0 0,-1 0 0 0 0,1 1 0 0 0,0-1 0 0 0,0 0 1 0 0,0 1-1 0 0,-1-1 0 0 0,1 0 0 0 0,0 1 0 0 0,0-1 0 0 0,0 0 1 0 0,0 1-1 0 0,0-1 0 0 0,0 1 0 0 0,-1-1 0 0 0,1 1 0 0 0,0-1 1 0 0,0 0-1 0 0,0 1 0 0 0,0-1 0 0 0,1 1 0 0 0,-1-1 1 0 0,0 0-1 0 0,0 1 0 0 0,0 0 0 0 0,0 1 87 0 0,3 14 23 0 0,0 0 1 0 0,0 0-1 0 0,2 0 0 0 0,0-1 1 0 0,0 1-1 0 0,2-1 0 0 0,11 20 1 0 0,-7-12-12 0 0,163 331 1081 0 0,60 102-335 0 0,-115-210-416 0 0,-86-186-107 0 0,-32-58-264 0 0,1-2-55 0 0,0 0 0 0 0,0 0 1 0 0,0 1-1 0 0,0-2 0 0 0,0 1 0 0 0,0 0 0 0 0,0 0 0 0 0,-1-1 1 0 0,1 1-1 0 0,3-1 0 0 0,7-14-3 0 0,0 0 1 0 0,-1 0-1 0 0,-1-1 1 0 0,0 0 0 0 0,9-22-1 0 0,37-95-158 0 0,-41 93 73 0 0,126-357-710 0 0,-32 86 386 0 0,-70 210 232 0 0,75-141 0 0 0,-101 219 56 0 0,43-74-3671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3:00.3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91 2296 0 0,'-14'-4'11307'0'0,"22"-1"-10931"0"0,0 1 1 0 0,0 0 0 0 0,1 0 0 0 0,-1 1 0 0 0,1 0 0 0 0,14-2 0 0 0,61-7-105 0 0,-39 6-107 0 0,223-22-1459 0 0,-242 26 401 0 0,27-8-7384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3:00.7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 1204 0 0,'-17'16'11832'0'0,"17"121"-7655"0"0,5 71-2911 0 0,-3-129-1000 0 0,4 64-2466 0 0,-4-135 807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3:01.1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1252 0 0,'0'0'8970'0'0,"11"24"-5867"0"0,-6 4-1943 0 0,-2 1-1 0 0,1 49 0 0 0,-1-9-452 0 0,9 201 772 0 0,-11-213-5087 0 0,-1 1-4044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3:01.6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18 1464 0 0,'7'-18'17482'0'0,"-4"32"-17120"0"0,0 0-1 0 0,-1 0 0 0 0,-1 0 0 0 0,0 27 1 0 0,0-7-167 0 0,7 113 428 0 0,37 198-1 0 0,-36-299-743 0 0,3 18 312 0 0,-2-29-7318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3:02.0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1964 0 0,'0'0'8753'0'0,"4"0"-8346"0"0,140 7 2649 0 0,-96-7-4943 0 0,-1 0-3597 0 0,-44 0 5134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3:03.3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25 1896 0 0,'-12'-25'13156'0'0,"11"35"-12787"0"0,0 1 0 0 0,1-1 0 0 0,0 0 1 0 0,1 1-1 0 0,0-1 0 0 0,1 0 0 0 0,3 11 0 0 0,3 29 270 0 0,2 61 413 0 0,43 522 2434 0 0,-44-545-3215 0 0,1 59-1548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3:59.0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86 121 948 0 0,'-26'-32'7455'0'0,"1"-13"-4506"0"0,17 29-2251 0 0,7 15-572 0 0,-3-2 432 0 0,1 0-1 0 0,-1 0 1 0 0,1 0-1 0 0,0-1 0 0 0,-5-6 1 0 0,12 10-475 0 0,0 0-1 0 0,-1-1 1 0 0,1 1 0 0 0,0 1 0 0 0,0-1 0 0 0,0 1-1 0 0,0-1 1 0 0,0 1 0 0 0,-1 0 0 0 0,1 0 0 0 0,0 1-1 0 0,-1-1 1 0 0,1 1 0 0 0,-1-1 0 0 0,7 5-1 0 0,54 35 361 0 0,24 26-204 0 0,103 102 1 0 0,65 93-95 0 0,37 88-105 0 0,-23 17 3 0 0,-220-297-32 0 0,-33-46 7 0 0,39 54-58 0 0,111 122 0 0 0,-108-130-984 0 0,-58-69 891 0 0,18 27-881 0 0,-11-7-649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3:04.1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22 391 912 0 0,'-7'-11'4293'0'0,"3"-3"-2817"0"0,1 0 0 0 0,0 0 0 0 0,1 0 1 0 0,0-1-1 0 0,1 1 0 0 0,2-25 0 0 0,-1 29-1259 0 0,1-1-1 0 0,0 0 1 0 0,1 1-1 0 0,0-1 1 0 0,1 1-1 0 0,0 0 1 0 0,1 0 0 0 0,-1 0-1 0 0,2 0 1 0 0,6-10-1 0 0,-3 9-208 0 0,1 0-1 0 0,0 1 1 0 0,1 0-1 0 0,0 1 0 0 0,1 0 1 0 0,-1 0-1 0 0,2 1 1 0 0,-1 1-1 0 0,1-1 1 0 0,1 2-1 0 0,-1 0 0 0 0,1 1 1 0 0,0 0-1 0 0,0 0 1 0 0,0 2-1 0 0,1 0 1 0 0,-1 0-1 0 0,1 1 0 0 0,0 1 1 0 0,0 0-1 0 0,0 1 1 0 0,0 0-1 0 0,-1 1 1 0 0,1 1-1 0 0,0 0 0 0 0,-1 1 1 0 0,1 1-1 0 0,-1 0 1 0 0,0 0-1 0 0,0 1 1 0 0,0 1-1 0 0,-1 1 0 0 0,0-1 1 0 0,21 17-1 0 0,-20-13-1 0 0,0 0 0 0 0,-2 0 0 0 0,1 2 0 0 0,-1-1 0 0 0,-1 2 0 0 0,0-1 0 0 0,0 1 0 0 0,-1 1 0 0 0,7 15 0 0 0,-13-22-7 0 0,0 0-1 0 0,0 0 1 0 0,-1 0 0 0 0,0 0-1 0 0,0 0 1 0 0,-1 0-1 0 0,0 1 1 0 0,0-1 0 0 0,-1 0-1 0 0,0 1 1 0 0,0-1 0 0 0,-1 1-1 0 0,0-1 1 0 0,0 0-1 0 0,0 1 1 0 0,-1-1 0 0 0,0 0-1 0 0,-1 0 1 0 0,0 0-1 0 0,0 0 1 0 0,-7 10 0 0 0,0-3-11 0 0,0-1 1 0 0,-1-1 0 0 0,0 0 0 0 0,-1 0-1 0 0,0-1 1 0 0,-1 0 0 0 0,-1-2-1 0 0,1 1 1 0 0,-2-1 0 0 0,-15 6-1 0 0,-14 6 10 0 0,-2-1 0 0 0,-52 13-1 0 0,-68 12 311 0 0,166-45-302 0 0,-1 0 1 0 0,0 0-1 0 0,0 1 0 0 0,0-1 0 0 0,1 0 0 0 0,-1 0 0 0 0,0 1 0 0 0,0-1 0 0 0,1 1 1 0 0,-1-1-1 0 0,0 1 0 0 0,1-1 0 0 0,-1 1 0 0 0,1-1 0 0 0,-1 1 0 0 0,0-1 0 0 0,1 1 1 0 0,-1 0-1 0 0,1-1 0 0 0,0 1 0 0 0,-1 0 0 0 0,1 0 0 0 0,-1-1 0 0 0,1 1 0 0 0,0 0 1 0 0,-1 1-1 0 0,2-1 10 0 0,-1 1 0 0 0,0-1 1 0 0,0 0-1 0 0,1 1 0 0 0,-1-1 1 0 0,1 0-1 0 0,-1 0 0 0 0,1 1 1 0 0,0-1-1 0 0,-1 0 0 0 0,1 0 1 0 0,0 0-1 0 0,0 0 0 0 0,2 2 1 0 0,6 6 149 0 0,1-1 1 0 0,21 14 0 0 0,-18-13-50 0 0,91 75 797 0 0,170 179 0 0 0,-222-200-740 0 0,-29-35-849 0 0,40 40 0 0 0,-52-60-264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3:04.4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99 1500 0 0,'-19'-16'11751'0'0,"19"14"-11546"0"0,0 1 1 0 0,0-1-1 0 0,1 0 0 0 0,-1 1 0 0 0,1-1 0 0 0,0 1 0 0 0,-1-1 1 0 0,1 1-1 0 0,0-1 0 0 0,0 1 0 0 0,0 0 0 0 0,0-1 0 0 0,0 1 1 0 0,0 0-1 0 0,0 0 0 0 0,0-1 0 0 0,0 1 0 0 0,1 0 0 0 0,-1 0 1 0 0,0 0-1 0 0,1 1 0 0 0,-1-1 0 0 0,1 0 0 0 0,-1 0 0 0 0,1 1 0 0 0,2-1 1 0 0,52-12 265 0 0,-38 10-115 0 0,61-10-240 0 0,101-3 1 0 0,-94 13-2565 0 0,-3 2-3531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3:04.8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0 328 0 0,'-22'20'7451'0'0,"15"54"-1284"0"0,5 44-2939 0 0,0 12-2252 0 0,-7 78-1021 0 0,8-121-6336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3:05.2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26 1116 0 0,'11'-26'16262'0'0,"-10"28"-16148"0"0,1-1 1 0 0,-1 1-1 0 0,0-1 0 0 0,1 1 0 0 0,-1-1 1 0 0,0 1-1 0 0,0 0 0 0 0,0 0 0 0 0,0-1 0 0 0,-1 1 1 0 0,1 0-1 0 0,0 0 0 0 0,-1 0 0 0 0,1 0 0 0 0,0 4 1 0 0,2 37 383 0 0,-2-22-258 0 0,7 376-422 0 0,-9-269-5393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3:05.5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30 508 0 0,'-1'-29'16790'0'0,"5"35"-16600"0"0,-1 0 0 0 0,-1 0 0 0 0,1 1 0 0 0,-1-1 1 0 0,0 1-1 0 0,0 0 0 0 0,1 12 0 0 0,3 56 343 0 0,-5-41-272 0 0,16 377 1458 0 0,-16-391-1822 0 0,4 30-729 0 0,3-18-2805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3:05.9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18 836 0 0,'-9'-15'17654'0'0,"17"14"-17558"0"0,1 0-1 0 0,0 1 0 0 0,-1-1 0 0 0,1 2 0 0 0,0-1 0 0 0,-1 2 0 0 0,16 2 1 0 0,-8-1-488 0 0,17 4-871 0 0,-2-1-2081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3:07.2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38 2576 0 0,'0'0'6746'0'0,"13"-8"-4584"0"0,18 0-1792 0 0,0 2 1 0 0,1 0-1 0 0,44 0 0 0 0,103 4 1458 0 0,-97 3-1518 0 0,-24 0-1128 0 0,110-5-4755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3:07.5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32 908 0 0,'-22'-31'12915'0'0,"19"41"-12600"0"0,1 0 0 0 0,0 0 1 0 0,0 0-1 0 0,1 0 0 0 0,0 0 1 0 0,1 0-1 0 0,0 0 0 0 0,1 1 1 0 0,3 15-1 0 0,-1 14 123 0 0,17 183 388 0 0,-1-24-1580 0 0,-17-99-2724 0 0,-11-1-3377 0 0,4-74 2106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3:08.6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35 400 0 0,'0'0'9346'0'0,"10"-9"-7193"0"0,258-9 1468 0 0,-116 10-3689 0 0,-108 8-416 0 0,-41 0 226 0 0,20 2-1065 0 0,-13 1-175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1:59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129 380 2128 0 0,'-19'4'10875'0'0,"25"-3"-10583"0"0,0 0-1 0 0,-1 0 0 0 0,1 0 1 0 0,0-1-1 0 0,0 0 1 0 0,7-1-1 0 0,-8 1-175 0 0,53 1 410 0 0,156-8-250 0 0,-188 4-363 0 0,0 0-1 0 0,0-3 0 0 0,-1 0 1 0 0,1-1-1 0 0,-2-1 1 0 0,29-14-1 0 0,-48 19 165 0 0,1 0-1 0 0,0 0 0 0 0,-1-1 1 0 0,0 1-1 0 0,1-1 1 0 0,-2-1-1 0 0,1 1 1 0 0,0-1-1 0 0,-1 1 0 0 0,0-1 1 0 0,0-1-1 0 0,0 1 1 0 0,-1 0-1 0 0,0-1 1 0 0,0 0-1 0 0,0 0 0 0 0,-1 0 1 0 0,1 0-1 0 0,-2 0 1 0 0,1 0-1 0 0,1-9 1 0 0,-3 8 73 0 0,0 0 1 0 0,0 0 0 0 0,0 0 0 0 0,-1 0-1 0 0,0 0 1 0 0,0 0 0 0 0,-1 0 0 0 0,0 0 0 0 0,0 1-1 0 0,-1-1 1 0 0,1 0 0 0 0,-1 1 0 0 0,-1 0-1 0 0,1 0 1 0 0,-1 0 0 0 0,-1 0 0 0 0,1 1 0 0 0,-1-1-1 0 0,-6-5 1 0 0,2 3-50 0 0,1 1 0 0 0,-2 0-1 0 0,1 0 1 0 0,-1 1 0 0 0,0 0 0 0 0,0 1 0 0 0,0 0-1 0 0,-1 0 1 0 0,0 1 0 0 0,0 1 0 0 0,-22-5-1 0 0,16 6-26 0 0,0 1-1 0 0,0 0 1 0 0,0 1-1 0 0,0 1 1 0 0,1 1 0 0 0,-1 0-1 0 0,-26 7 1 0 0,17-1-39 0 0,1 1 1 0 0,0 0-1 0 0,1 2 1 0 0,0 1-1 0 0,1 1 0 0 0,0 1 1 0 0,1 1-1 0 0,0 1 1 0 0,1 0-1 0 0,-24 27 1 0 0,35-32-31 0 0,0 0 0 0 0,2 0 1 0 0,-1 1-1 0 0,1 0 0 0 0,1 1 1 0 0,0-1-1 0 0,1 1 0 0 0,1 1 1 0 0,0-1-1 0 0,-6 26 0 0 0,9-27 11 0 0,0 0-1 0 0,2-1 0 0 0,-1 1 0 0 0,1 0 0 0 0,1 0 1 0 0,0-1-1 0 0,1 1 0 0 0,0 0 0 0 0,1-1 0 0 0,0 1 1 0 0,0-1-1 0 0,2 0 0 0 0,9 19 0 0 0,-3-11 5 0 0,0 0 0 0 0,2-1 0 0 0,0-1 0 0 0,1 0 1 0 0,0 0-1 0 0,2-2 0 0 0,0 0 0 0 0,0-1 0 0 0,30 20 0 0 0,-20-18-218 0 0,1-2 0 0 0,0 0 0 0 0,1-2 0 0 0,0-1 0 0 0,1-1 0 0 0,40 8 0 0 0,-21-9-992 0 0,0-3-1 0 0,0-1 1 0 0,1-3-1 0 0,-1-2 1 0 0,1-2-1 0 0,-1-2 1 0 0,1-2-1 0 0,72-19 1 0 0,-58 7-2290 0 0,-4-4-1241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3:59.8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1251 1 200 0 0,'-8'8'2962'0'0,"-10"10"-1337"0"0,-1 1 1 0 0,-14 21 0 0 0,-59 94 660 0 0,33-44-1471 0 0,-522 798 1840 0 0,516-777-1663 0 0,5 2 0 0 0,-78 207 0 0 0,83-177-596 0 0,-16 48-162 0 0,49-123-196 0 0,12-38-37 0 0,-10 43 0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2:00.4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709 385 2328 0 0,'19'-36'6588'0'0,"-19"35"-6564"0"0,9-20 746 0 0,-2 0 0 0 0,0-1 0 0 0,-1 0 0 0 0,4-37 0 0 0,-10 52-616 0 0,0 1 0 0 0,0-1 0 0 0,0 1 0 0 0,-1-1 0 0 0,0 1 0 0 0,0-1 0 0 0,0 1 0 0 0,-1 0 0 0 0,0 0 0 0 0,0 0 0 0 0,-1 0 0 0 0,0 0 0 0 0,0 0 0 0 0,0 0 1 0 0,-1 1-1 0 0,1 0 0 0 0,-1 0 0 0 0,-1 0 0 0 0,1 0 0 0 0,-1 0 0 0 0,-7-5 0 0 0,-1 1-47 0 0,-1 1 0 0 0,0 0 0 0 0,0 1 0 0 0,-1 0 0 0 0,0 1 0 0 0,0 1 0 0 0,0 0 0 0 0,-1 1 0 0 0,0 1 0 0 0,0 0 0 0 0,0 1 0 0 0,0 1 0 0 0,0 1 0 0 0,0 0 0 0 0,-25 4 0 0 0,11-1-69 0 0,1 2-1 0 0,0 2 0 0 0,0 0 0 0 0,1 2 0 0 0,0 1 0 0 0,0 2 0 0 0,-40 22 0 0 0,53-25-87 0 0,0 1 0 0 0,1 1-1 0 0,0 0 1 0 0,1 1 0 0 0,0 1-1 0 0,1-1 1 0 0,1 2-1 0 0,0 0 1 0 0,1 0 0 0 0,-10 17-1 0 0,17-24-24 0 0,-1 0 1 0 0,1 1-1 0 0,1-1 0 0 0,-1 1 0 0 0,1-1 0 0 0,0 1 0 0 0,1-1 1 0 0,0 1-1 0 0,0 0 0 0 0,1 15 0 0 0,1-17 12 0 0,0 0 0 0 0,0 0 0 0 0,1 0 0 0 0,-1 0 1 0 0,1-1-1 0 0,1 1 0 0 0,-1 0 0 0 0,1-1 0 0 0,0 0 0 0 0,0 0 0 0 0,1 0 0 0 0,0 0 0 0 0,-1 0 1 0 0,2 0-1 0 0,6 6 0 0 0,-5-7 9 0 0,-1 1 0 0 0,1-1-1 0 0,0 0 1 0 0,0 0 0 0 0,1-1 0 0 0,-1 1 0 0 0,1-1 0 0 0,-1-1 0 0 0,1 1 0 0 0,0-1 0 0 0,0-1 0 0 0,0 1-1 0 0,8 0 1 0 0,-4-2 55 0 0,0 0 0 0 0,0 0 0 0 0,0-1 0 0 0,0-1 0 0 0,0 0 0 0 0,0 0 0 0 0,18-8-1 0 0,2-3 396 0 0,-2-1-1 0 0,0-2 0 0 0,0-1 0 0 0,43-34 0 0 0,-6-7 921 0 0,-48 39-703 0 0,2 2 0 0 0,25-18 0 0 0,-45 34-603 0 0,1 1 0 0 0,-1-1 1 0 0,1 1-1 0 0,-1-1 0 0 0,1 1 0 0 0,0 0 0 0 0,-1-1 0 0 0,1 1 0 0 0,0 0 1 0 0,-1 0-1 0 0,1-1 0 0 0,0 1 0 0 0,-1 0 0 0 0,1 0 0 0 0,0 0 0 0 0,0 0 1 0 0,-1 0-1 0 0,1 0 0 0 0,0 0 0 0 0,0 0 0 0 0,-1 0 0 0 0,1 0 0 0 0,0 0 1 0 0,-1 0-1 0 0,1 0 0 0 0,1 1 0 0 0,-1 0-3 0 0,-1 0 0 0 0,1 0 0 0 0,-1-1 0 0 0,1 1 0 0 0,-1 0 0 0 0,1 0 0 0 0,-1 0 0 0 0,0 0 0 0 0,1 0 0 0 0,-1 0 0 0 0,0 0 0 0 0,0 0 0 0 0,0 0 0 0 0,0 0-1 0 0,0 0 1 0 0,0 2 0 0 0,-7 45 50 0 0,6-45-48 0 0,-74 292 172 0 0,14 4-19 0 0,43-193-129 0 0,-24 281 1390 0 0,42-384-1333 0 0,-1 0 1 0 0,1 0-1 0 0,0 0 1 0 0,0 1-1 0 0,1-1 0 0 0,-1 0 1 0 0,1 0-1 0 0,-1 0 1 0 0,1 0-1 0 0,0 0 0 0 0,0 0 1 0 0,1 0-1 0 0,-1 0 0 0 0,0 0 1 0 0,3 3-1 0 0,-3-5-80 0 0,0-1-1 0 0,0 1 0 0 0,0-1 1 0 0,0 1-1 0 0,0-1 0 0 0,0 1 1 0 0,0-1-1 0 0,0 0 0 0 0,0 0 1 0 0,0 0-1 0 0,0 1 0 0 0,0-1 1 0 0,1 0-1 0 0,-1 0 0 0 0,0 0 1 0 0,0-1-1 0 0,0 1 0 0 0,0 0 1 0 0,0 0-1 0 0,0 0 0 0 0,0-1 1 0 0,0 1-1 0 0,2-2 0 0 0,25-11 8 0 0,-25 12 2 0 0,45-28-591 0 0,-1-2-1 0 0,-2-3 1 0 0,46-43-1 0 0,25-18-1156 0 0,135-83-2326 0 0,-81 66-4920 0 0,-141 94 4280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2:00.8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1 139 2960 0 0,'0'-138'16062'0'0,"5"149"-15716"0"0,-3 1-285 0 0,0-1-1 0 0,-1 0 1 0 0,-1 1 0 0 0,0-1 0 0 0,-2 19 0 0 0,0 8 6 0 0,2 7-45 0 0,-1 76 22 0 0,22 177 0 0 0,-16-256 14 0 0,-4-27 97 0 0,0-1 0 0 0,1 1 0 0 0,1-1 0 0 0,6 20 0 0 0,-8-33-123 0 0,-1 0 0 0 0,0 0 0 0 0,1 0 0 0 0,-1 0 0 0 0,1 0 0 0 0,-1 0 0 0 0,1 0 0 0 0,-1 0 0 0 0,1 0 0 0 0,0 0 0 0 0,0-1 0 0 0,-1 1 0 0 0,1 0 0 0 0,0-1 0 0 0,0 1 0 0 0,0 0 0 0 0,0-1 0 0 0,-1 1 0 0 0,1-1 0 0 0,0 1 0 0 0,0-1 0 0 0,0 1 0 0 0,0-1 0 0 0,0 0 0 0 0,2 1 0 0 0,-1-1 3 0 0,1-1-1 0 0,-1 1 1 0 0,0 0 0 0 0,0-1-1 0 0,0 0 1 0 0,0 1-1 0 0,0-1 1 0 0,0 0-1 0 0,0 0 1 0 0,0 0-1 0 0,0 0 1 0 0,2-2 0 0 0,7-5 40 0 0,-1-2 0 0 0,0 1 1 0 0,11-15-1 0 0,-16 19-48 0 0,191-250 18 0 0,-61 73-181 0 0,-109 148 5 0 0,14-17-894 0 0,85-85 1 0 0,-122 134 607 0 0,0-1 0 0 0,0 1 1 0 0,0 0-1 0 0,0-1 0 0 0,0 1 0 0 0,0 0 0 0 0,5-1 1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2:01.2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22 4068 0 0,'18'-1'11029'0'0,"10"-8"-7324"0"0,5-3-3137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2:01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515 82 1348 0 0,'13'-5'7288'0'0,"-12"4"-7080"0"0,-1-1 0 0 0,1 1 0 0 0,0-1 0 0 0,0 0 0 0 0,-1 1 0 0 0,1-1 0 0 0,-1 0 0 0 0,0 1 0 0 0,0-1 0 0 0,1 0 0 0 0,-1 1 0 0 0,0-1 0 0 0,0 0 0 0 0,0 0 0 0 0,-1 1 0 0 0,1-1 0 0 0,0 0 0 0 0,-1 1 0 0 0,1-1-1 0 0,-1 0 1 0 0,1 1 0 0 0,-1-1 0 0 0,0 1 0 0 0,0-1 0 0 0,0 1 0 0 0,0-1 0 0 0,0 1 0 0 0,0 0 0 0 0,0-1 0 0 0,0 1 0 0 0,-3-2 0 0 0,1 0-139 0 0,1 1 0 0 0,-1 0 0 0 0,0 0 0 0 0,0 0 0 0 0,0 0 0 0 0,-1 0 1 0 0,1 0-1 0 0,0 1 0 0 0,-1 0 0 0 0,1-1 0 0 0,-1 1 0 0 0,1 1 0 0 0,-1-1 0 0 0,0 0 0 0 0,1 1 0 0 0,-1 0 0 0 0,-6 0 0 0 0,-11 3 56 0 0,-1 2 1 0 0,0 0-1 0 0,1 2 0 0 0,0 0 0 0 0,1 1 0 0 0,-1 1 1 0 0,2 1-1 0 0,-1 1 0 0 0,1 1 0 0 0,1 0 1 0 0,-33 29-1 0 0,34-25-54 0 0,0 0-1 0 0,1 0 1 0 0,1 2 0 0 0,1 0 0 0 0,0 0 0 0 0,1 1-1 0 0,1 1 1 0 0,1 0 0 0 0,1 1 0 0 0,1 0 0 0 0,-12 39-1 0 0,19-50-41 0 0,0 0 0 0 0,1 0 0 0 0,0 0 0 0 0,0 0 0 0 0,1 0 0 0 0,0 0 0 0 0,1 0 0 0 0,0 0 0 0 0,0 0 0 0 0,1 0 0 0 0,1 0 0 0 0,0-1 0 0 0,7 17 0 0 0,-4-14-67 0 0,0-1 1 0 0,1 0 0 0 0,1-1-1 0 0,0 0 1 0 0,0 0-1 0 0,1 0 1 0 0,0-1-1 0 0,0-1 1 0 0,19 14-1 0 0,-5-8-437 0 0,1 0-1 0 0,0-2 1 0 0,0 0-1 0 0,1-2 1 0 0,1-1 0 0 0,-1-1-1 0 0,2-1 1 0 0,-1-1-1 0 0,47 4 1 0 0,-38-7-1052 0 0,0-2 0 0 0,-1-1 0 0 0,1-2 0 0 0,60-10 1 0 0,-31-3-2599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2:02.0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375 207 908 0 0,'5'-70'6274'0'0,"3"-66"3034"0"0,-10 138-8938 0 0,-6 7-234 0 0,1 1 0 0 0,0 0 0 0 0,0 1 1 0 0,1-1-1 0 0,0 1 0 0 0,1 0 0 0 0,-4 12 0 0 0,-26 91 86 0 0,26-82-112 0 0,-76 345 131 0 0,56-226-65 0 0,-70 212 0 0 0,85-322-128 0 0,6-16 305 0 0,-1 0 0 0 0,-15 29-1 0 0,24-54-340 0 0,0 1-1 0 0,0-1 0 0 0,0 1 0 0 0,-1-1 0 0 0,1 1 0 0 0,0-1 0 0 0,0 0 0 0 0,0 1 0 0 0,0-1 0 0 0,-1 1 0 0 0,1-1 0 0 0,0 0 0 0 0,0 1 0 0 0,-1-1 0 0 0,1 0 0 0 0,0 1 0 0 0,-1-1 0 0 0,1 0 0 0 0,0 0 0 0 0,-1 1 0 0 0,1-1 0 0 0,0 0 0 0 0,-1 0 0 0 0,1 0 0 0 0,-1 1 0 0 0,1-1 0 0 0,0 0 0 0 0,-1 0 0 0 0,1 0 0 0 0,-1 0 0 0 0,1 0 0 0 0,0 0 1 0 0,-1 0-1 0 0,1 0 0 0 0,-1 0 0 0 0,1 0 0 0 0,-1 0 0 0 0,1 0 0 0 0,-1 0 0 0 0,1 0 0 0 0,0 0 0 0 0,-1 0 0 0 0,0-1 0 0 0,1 1-5 0 0,-1-1 1 0 0,1 0-1 0 0,0 1 1 0 0,-1-1-1 0 0,1 0 0 0 0,-1 0 1 0 0,1 1-1 0 0,0-1 1 0 0,0 0-1 0 0,-1 0 1 0 0,1 0-1 0 0,0 1 1 0 0,0-1-1 0 0,0 0 0 0 0,0 0 1 0 0,0 0-1 0 0,0 1 1 0 0,0-1-1 0 0,1-1 1 0 0,2-10-7 0 0,1 0 1 0 0,0 1 0 0 0,1 0 0 0 0,0 0 0 0 0,1 0 0 0 0,10-14-1 0 0,49-58 147 0 0,-55 71-103 0 0,29-33-21 0 0,2 3 0 0 0,1 1 0 0 0,3 2 0 0 0,0 2 0 0 0,3 2-1 0 0,75-42 1 0 0,-77 52-1816 0 0,1 3 0 0 0,55-17 0 0 0,-47 25-5934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2:02.3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0 2212 0 0,'-2'7'898'0'0,"0"1"0"0"0,1-1 0 0 0,-1 0 0 0 0,2 1 0 0 0,-1-1 0 0 0,1 1 0 0 0,0-1 0 0 0,1 1 0 0 0,0-1 0 0 0,2 11 0 0 0,5 13 32 0 0,13 34 0 0 0,-9-28-353 0 0,3 11-700 0 0,20 62-1287 0 0,-3-43-4633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2:02.7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409 157 2804 0 0,'3'-63'7757'0'0,"1"37"-4333"0"0,10-42 767 0 0,-14 72-4093 0 0,-6 28-215 0 0,-1 1 1 0 0,-1-2 0 0 0,-21 51 0 0 0,8-21-164 0 0,-69 250-587 0 0,76-249 1159 0 0,3 0 1 0 0,3 0-1 0 0,0 73 0 0 0,8-119-181 0 0,1 0 0 0 0,1 0 1 0 0,0 0-1 0 0,1 0 0 0 0,0-1 0 0 0,2 1 0 0 0,7 18 1 0 0,-9-27-376 0 0,0-1 1 0 0,1 1 0 0 0,-1-1 0 0 0,2 0 0 0 0,-1 0 0 0 0,1-1 0 0 0,9 10 0 0 0,-10-11-415 0 0,1-1 0 0 0,-1 0 1 0 0,0 0-1 0 0,1 0 0 0 0,0-1 1 0 0,0 1-1 0 0,0-1 0 0 0,0-1 0 0 0,0 1 1 0 0,0-1-1 0 0,10 2 0 0 0</inkml:trace>
  <inkml:trace contextRef="#ctx0" brushRef="#br0" timeOffset="1">108 733 2788 0 0,'-11'-4'1162'0'0,"-4"0"646"0"0,1-2-1 0 0,-1 0 0 0 0,1-1 0 0 0,-23-17 2233 0 0,36 23-3929 0 0,1 1 1 0 0,0-1-1 0 0,0 1 1 0 0,0-1 0 0 0,0 1-1 0 0,0-1 1 0 0,0 1-1 0 0,0-1 1 0 0,0 0 0 0 0,0 1-1 0 0,0-1 1 0 0,0 1-1 0 0,0-1 1 0 0,0 1 0 0 0,1-2-1 0 0,0 1 9 0 0,0 0 0 0 0,0 0 0 0 0,1 0 0 0 0,-1 0 0 0 0,0 0 0 0 0,1 0 0 0 0,-1 0 0 0 0,1 1 0 0 0,-1-1 0 0 0,1 0 0 0 0,2 0 0 0 0,45-8 619 0 0,59 2-1326 0 0,123 10-1 0 0,-7 14-8144 0 0,-169-12 1860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0:55.2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1 561 1324 0 0,'3'-41'3860'0'0,"7"-51"2971"0"0,7 119-5550 0 0,-8 7-953 0 0,-2 0 0 0 0,5 65 0 0 0,-7 73-378 0 0,-4-74 237 0 0,-11 607 1308 0 0,2-622 525 0 0,-4-110-1809 0 0,4-43-307 0 0,0-123-1 0 0,7 141 23 0 0,23-784 624 0 0,-19 796-412 0 0,2 0 1 0 0,2 1 0 0 0,2 0 0 0 0,1 0-1 0 0,21-50 1 0 0,-26 76-162 0 0,2 0 1 0 0,-1 0-1 0 0,2 0 1 0 0,0 1-1 0 0,0 0 1 0 0,1 1-1 0 0,0 0 1 0 0,1 0-1 0 0,0 1 1 0 0,1 0-1 0 0,0 1 1 0 0,1 0-1 0 0,0 1 1 0 0,0 0-1 0 0,1 1 1 0 0,0 1-1 0 0,0 0 1 0 0,14-5-1 0 0,-6 5-103 0 0,1 1 1 0 0,0 1-1 0 0,0 0 0 0 0,0 2 0 0 0,0 0 0 0 0,0 2 0 0 0,39 4 0 0 0,-48-3 59 0 0,-1 1 0 0 0,0 0 0 0 0,0 1 0 0 0,0 1 0 0 0,-1 0 0 0 0,1 0 0 0 0,-1 1 0 0 0,0 1 0 0 0,0-1 0 0 0,0 2 0 0 0,-1 0 0 0 0,0 0 0 0 0,-1 1 0 0 0,1 0 0 0 0,12 14 0 0 0,-18-16 48 0 0,0-1 0 0 0,0 1 0 0 0,-1 0-1 0 0,1 1 1 0 0,-1-1 0 0 0,0 0 0 0 0,-1 1 0 0 0,0 0 0 0 0,0-1 0 0 0,0 1 0 0 0,-1 0 0 0 0,1 12 0 0 0,-2-9 7 0 0,0 1 1 0 0,-1-1 0 0 0,-1 0 0 0 0,1 0 0 0 0,-2 0 0 0 0,1 0-1 0 0,-8 18 1 0 0,-3-2 9 0 0,0-1-1 0 0,-2 0 1 0 0,-1-1-1 0 0,0 0 1 0 0,-25 25-1 0 0,-1-3 26 0 0,-1-2-1 0 0,-67 50 1 0 0,-106 64 197 0 0,143-107-166 0 0,71-50-52 0 0,0 0 1 0 0,0 1 0 0 0,0-1 0 0 0,0 0 0 0 0,0 1 0 0 0,1 0 0 0 0,-1-1 0 0 0,0 1-1 0 0,1 0 1 0 0,-1 0 0 0 0,1 0 0 0 0,0 0 0 0 0,0 0 0 0 0,-1 0 0 0 0,1 0 0 0 0,1 0-1 0 0,-1 1 1 0 0,0-1 0 0 0,0 0 0 0 0,1 1 0 0 0,0-1 0 0 0,-1 0 0 0 0,1 5 0 0 0,1-2-1 0 0,0-1 0 0 0,1 0 1 0 0,0 1-1 0 0,0-1 1 0 0,0 0-1 0 0,0 0 1 0 0,0 0-1 0 0,1-1 1 0 0,0 1-1 0 0,0 0 1 0 0,6 5-1 0 0,82 88 72 0 0,131 149-124 0 0,-147-150 17 0 0,-33-40-432 0 0,2-1 0 0 0,65 60 0 0 0,-101-108-38 0 0,0-1 0 0 0,1 0 0 0 0,-1 0 0 0 0,1-1-1 0 0,10 5 1 0 0,24 5-5587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0:55.6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30 154 556 0 0,'-29'-36'12544'0'0,"29"34"-12427"0"0,0 1 1 0 0,1 0-1 0 0,-1-1 0 0 0,1 1 1 0 0,-1 0-1 0 0,1-1 0 0 0,-1 1 1 0 0,1 0-1 0 0,0 0 0 0 0,-1 0 1 0 0,1-1-1 0 0,0 1 0 0 0,0 0 1 0 0,0 0-1 0 0,0 0 0 0 0,0 0 1 0 0,0 1-1 0 0,0-1 0 0 0,0 0 1 0 0,1 0-1 0 0,-1 1 1 0 0,0-1-1 0 0,0 0 0 0 0,1 1 1 0 0,1-1-1 0 0,40-11 322 0 0,-30 10-199 0 0,190-30-2106 0 0,-90 17-1102 0 0,-2-8-3380 0 0,-91 17 3104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0:55.9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1 188 0 0,'-19'19'7819'0'0,"16"0"-6273"0"0,2 1 0 0 0,1-1 0 0 0,2 26 0 0 0,0 23-270 0 0,-15 152 522 0 0,0 13-1656 0 0,14-77-2866 0 0,-1-149 1984 0 0,3 26-850 0 0</inkml:trace>
  <inkml:trace contextRef="#ctx0" brushRef="#br0" timeOffset="1">527 135 876 0 0,'8'-5'11284'0'0,"-6"7"-11068"0"0,0 1-1 0 0,0 0 0 0 0,-1 0 1 0 0,1 0-1 0 0,-1 0 0 0 0,0 0 1 0 0,0 0-1 0 0,0 0 0 0 0,0 0 1 0 0,-1 0-1 0 0,1 0 0 0 0,-1 1 0 0 0,0-1 1 0 0,0 0-1 0 0,0 4 0 0 0,-4 66 609 0 0,3-52-614 0 0,-2 21-282 0 0,-15 304 670 0 0,14-116-8740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01.2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373 1249 1396 0 0,'-13'-5'1340'0'0,"0"0"0"0"0,1-1 0 0 0,-1 0 0 0 0,1-1-1 0 0,-20-15 1 0 0,7 5-743 0 0,15 11-559 0 0,0 1 0 0 0,0 0 1 0 0,-1 1-1 0 0,0 0 0 0 0,0 1 1 0 0,0 0-1 0 0,0 0 0 0 0,-1 1 1 0 0,-16 0-1 0 0,18 1-47 0 0,7 1 17 0 0,-35-5 120 0 0,32 3-65 0 0,1 1 0 0 0,-1 0 0 0 0,1 1 0 0 0,-1-1 0 0 0,-6 2 0 0 0,9-1-11 0 0,-30 13 3999 0 0,41-11-3940 0 0,1-1-1 0 0,0 0 0 0 0,0 0 0 0 0,0 0 0 0 0,0-2 0 0 0,0 1 0 0 0,0-1 0 0 0,11-2 1 0 0,0 1-49 0 0,873-49-303 0 0,-481 34-88 0 0,-131-7 178 0 0,-231 16 119 0 0,-1-2 1 0 0,0-2-1 0 0,74-29 0 0 0,-119 40 83 0 0,0-2-1 0 0,0 1 0 0 0,0 0 0 0 0,0-1 0 0 0,0 0 0 0 0,-1 1 0 0 0,1-1 0 0 0,-1-1 0 0 0,0 1 1 0 0,0-1-1 0 0,0 1 0 0 0,0-1 0 0 0,-1 0 0 0 0,1 0 0 0 0,-1 0 0 0 0,0 0 0 0 0,0 0 0 0 0,-1 0 1 0 0,1-1-1 0 0,-1 1 0 0 0,0-1 0 0 0,0 1 0 0 0,0-8 0 0 0,1-9 13 0 0,-2 0-1 0 0,-1 0 1 0 0,-5-41-1 0 0,1 25-44 0 0,-33-423-16 0 0,34 363 285 0 0,-4-48 187 0 0,8 144-557 0 0,0-1 0 0 0,0 1 0 0 0,0 0 0 0 0,0 0 0 0 0,0 0 0 0 0,0 0 0 0 0,0 0 0 0 0,0 0 1 0 0,-1 0-1 0 0,1 0 0 0 0,0 0 0 0 0,-1 0 0 0 0,1 0 0 0 0,-1 0 0 0 0,1 0 0 0 0,-1 0 0 0 0,1 0 0 0 0,-1 1 0 0 0,0-1 0 0 0,1 0 0 0 0,-1 0 0 0 0,0 0 0 0 0,0 1 0 0 0,1-1 1 0 0,-1 0-1 0 0,0 1 0 0 0,0-1 0 0 0,0 1 0 0 0,0-1 0 0 0,0 1 0 0 0,-2-1 0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0:56.3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16 344 0 0,'10'-15'11230'0'0,"-9"16"-10993"0"0,0 1 0 0 0,0-1 1 0 0,0 1-1 0 0,0-1 0 0 0,0 1 1 0 0,0 0-1 0 0,0-1 0 0 0,0 1 1 0 0,-1 0-1 0 0,1 0 0 0 0,-1 0 0 0 0,1 3 1 0 0,17 246 2447 0 0,-6-58-2399 0 0,-6-126-350 0 0,9 128 620 0 0,-17-66-3044 0 0,-2-112 146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0:56.7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58 1480 0 0,'-19'-25'10045'0'0,"19"25"-9979"0"0,0 0 0 0 0,1 0 0 0 0,-1 0 0 0 0,0 0 0 0 0,1 0 0 0 0,-1 0 0 0 0,1 0 0 0 0,19-6 35 0 0,0 1-1 0 0,1 1 1 0 0,0 0-1 0 0,0 2 1 0 0,23 0-1 0 0,35-4-6585 0 0,-60 3 2718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0:57.9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53 452 0 0,'12'-28'8695'0'0,"-12"27"-8596"0"0,1 0 0 0 0,-1-1 1 0 0,1 1-1 0 0,-1 0 0 0 0,1 0 1 0 0,0 0-1 0 0,-1 0 0 0 0,1 0 1 0 0,0-1-1 0 0,0 1 0 0 0,0 1 1 0 0,0-1-1 0 0,0 0 0 0 0,0 0 0 0 0,0 0 1 0 0,0 0-1 0 0,0 1 0 0 0,2-2 1 0 0,-1 1-36 0 0,15-2-560 0 0,10 7-4270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0:49.8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0 1660 0 0,'-18'45'17115'0'0,"19"-45"-16968"0"0,0 1 1 0 0,-1-1 0 0 0,1 0-1 0 0,0 1 1 0 0,0-1-1 0 0,-1 0 1 0 0,1 0 0 0 0,0 1-1 0 0,0-1 1 0 0,0 0-1 0 0,-1 0 1 0 0,1 0 0 0 0,0 0-1 0 0,0 0 1 0 0,0 0-1 0 0,0 0 1 0 0,270 0 1905 0 0,-87-11-6816 0 0,-106 5 302 0 0,-39 3-240 0 0,-4-2-2307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0:48.6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1496 15 512 0 0,'-37'-12'7997'0'0,"18"10"-6286"0"0,19 2-1644 0 0,-1 1 1 0 0,0-1-1 0 0,1 0 1 0 0,-1 1-1 0 0,0-1 1 0 0,1 1-1 0 0,-1 0 1 0 0,1-1-1 0 0,-1 1 1 0 0,1-1-1 0 0,-1 1 1 0 0,1 0-1 0 0,-1-1 1 0 0,1 1-1 0 0,0 0 1 0 0,-1 0-1 0 0,1-1 1 0 0,0 1-1 0 0,0 0 1 0 0,0 0-1 0 0,-1-1 1 0 0,1 2-1 0 0,-3 17 654 0 0,3-18-702 0 0,-85 529 7931 0 0,2-23-5262 0 0,70-371-2077 0 0,-21 337 1081 0 0,33-344-1228 0 0,1-127-433 0 0,1 36 863 0 0,-1-36-746 0 0,-2-36-157 0 0,1 30-6 0 0,0-1 0 0 0,-1 0-1 0 0,0 1 1 0 0,1 0 0 0 0,-1-1-1 0 0,-1 1 1 0 0,1 0 0 0 0,-1 0 0 0 0,1 0-1 0 0,-1 0 1 0 0,0 0 0 0 0,-1 1-1 0 0,1-1 1 0 0,-1 1 0 0 0,1 0 0 0 0,-1 0-1 0 0,0 0 1 0 0,0 1 0 0 0,0-1 0 0 0,-1 1-1 0 0,1 0 1 0 0,0 0 0 0 0,-1 1-1 0 0,-6-2 1 0 0,-9 1 4 0 0,0 1 0 0 0,1 1 1 0 0,-1 1-1 0 0,0 0 0 0 0,1 2 0 0 0,-1 0 0 0 0,1 2 1 0 0,0 0-1 0 0,-35 14 0 0 0,1 4 97 0 0,1 2 0 0 0,-56 37-1 0 0,49-24 83 0 0,2 2 1 0 0,2 3-1 0 0,2 2 0 0 0,2 2 0 0 0,2 3 0 0 0,-54 69 0 0 0,70-75-47 0 0,2 1 0 0 0,2 2 0 0 0,2 1 1 0 0,2 1-1 0 0,2 1 0 0 0,3 1 0 0 0,1 1 1 0 0,-16 78-1 0 0,30-100-74 0 0,1-1-1 0 0,1 0 1 0 0,1 1 0 0 0,2 0 0 0 0,1-1-1 0 0,2 1 1 0 0,1-1 0 0 0,1 1 0 0 0,9 30-1 0 0,-2-23-7 0 0,2-1 0 0 0,1 0 0 0 0,2-1 0 0 0,1 0 0 0 0,2-2 0 0 0,30 41-1 0 0,-11-26 1 0 0,2 0-1 0 0,2-3 1 0 0,65 53-1 0 0,-38-42 18 0 0,126 75 0 0 0,-146-102-14 0 0,1-2 1 0 0,2-3 0 0 0,0-2-1 0 0,2-2 1 0 0,0-3-1 0 0,1-2 1 0 0,103 13 0 0 0,-118-24-44 0 0,0-2 0 0 0,1-1 1 0 0,-1-2-1 0 0,1-3 0 0 0,-1-1 1 0 0,0-1-1 0 0,-1-3 0 0 0,1-1 0 0 0,-2-2 1 0 0,0-2-1 0 0,61-30 0 0 0,-78 31-142 0 0,0 0-1 0 0,-1-1 0 0 0,-1-2 0 0 0,0 0 0 0 0,-1-1 0 0 0,-1-1 1 0 0,27-32-1 0 0,-23 19-70 0 0,-1 0 0 0 0,-1-1-1 0 0,-2-2 1 0 0,22-53 0 0 0,-11 0 26 0 0,-3-1-1 0 0,-4-1 1 0 0,16-130 0 0 0,-30 154 109 0 0,-3-1 1 0 0,-3 0 0 0 0,-3 0 0 0 0,-2 1 0 0 0,-4-1 0 0 0,-2 1 0 0 0,-25-90 0 0 0,12 78-120 0 0,-61-139 1 0 0,71 190 152 0 0,-1 0 0 0 0,-2 2 0 0 0,0 0 0 0 0,-2 0 0 0 0,0 2 0 0 0,-2 0 0 0 0,0 1 0 0 0,-43-35 0 0 0,47 45-34 0 0,-1 1 0 0 0,0 1 0 0 0,-1 0 0 0 0,0 1 1 0 0,0 1-1 0 0,-21-6 0 0 0,-111-20-877 0 0,93 23 611 0 0,20 3-496 0 0,-115-27 250 0 0,78 9-3464 0 0,6-10-6765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0:49.1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52 600 0 0,'-25'-18'9855'0'0,"25"17"-9762"0"0,-1 1 0 0 0,1 0 1 0 0,-1 0-1 0 0,1 0 0 0 0,-1-1 0 0 0,-2-1 560 0 0,3 1-560 0 0,-1 1 0 0 0,1-1 1 0 0,0 1-1 0 0,-1-1 0 0 0,1 1 0 0 0,0-1 1 0 0,0 1-1 0 0,-1-1 0 0 0,1 1 0 0 0,0-1 1 0 0,0 1-1 0 0,0-1 0 0 0,0 1 0 0 0,0-1 1 0 0,0 1-1 0 0,0-1 0 0 0,0 0 0 0 0,0 1 0 0 0,0-1 1 0 0,0 1-1 0 0,0-1 0 0 0,1 0 0 0 0,0 0-8 0 0,0 0 0 0 0,0 0 0 0 0,0 0 0 0 0,1 0 0 0 0,-1 0 0 0 0,0 0 0 0 0,1 1 0 0 0,-1-1 0 0 0,1 1 0 0 0,-1-1 0 0 0,1 1 0 0 0,2-1 0 0 0,51-6 268 0 0,197 17-1375 0 0,11-1-5462 0 0,-245-11 4112 0 0,-2-1-615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0:49.4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99 117 1140 0 0,'-81'-117'13069'0'0,"80"117"-13024"0"0,0 1 0 0 0,0-1-1 0 0,1 1 1 0 0,-1-1 0 0 0,0 1 0 0 0,0-1 0 0 0,0 1 0 0 0,1 0 0 0 0,-1-1 0 0 0,0 1 0 0 0,1 0 0 0 0,-1-1 0 0 0,1 1 0 0 0,-1 0 0 0 0,0 0 0 0 0,1 0 0 0 0,0-1 0 0 0,-1 1 0 0 0,1 0 0 0 0,0 0-1 0 0,-1 0 1 0 0,1 0 0 0 0,0 0 0 0 0,0 0 0 0 0,0 0 0 0 0,0 2 0 0 0,-4 29 506 0 0,4-30-499 0 0,5 413 920 0 0,2-134-4222 0 0,-1-68-4294 0 0,-2-164 3745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0:50.9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0 316 404 0 0,'5'-55'7033'0'0,"12"-29"-1565"0"0,-5 34-2667 0 0,-12 49-2727 0 0,0-1 1 0 0,0 0-1 0 0,0 1 0 0 0,1-1 0 0 0,-1 1 1 0 0,0-1-1 0 0,1 1 0 0 0,-1-1 0 0 0,1 1 1 0 0,0 0-1 0 0,0-1 0 0 0,-1 1 0 0 0,1-1 1 0 0,0 1-1 0 0,0 0 0 0 0,0 0 0 0 0,0 0 1 0 0,2-2-1 0 0,-2 3-52 0 0,0 0 1 0 0,-1 0-1 0 0,1 0 0 0 0,0 0 1 0 0,0 1-1 0 0,-1-1 1 0 0,1 0-1 0 0,0 0 0 0 0,-1 0 1 0 0,1 1-1 0 0,0-1 1 0 0,-1 0-1 0 0,1 1 0 0 0,0-1 1 0 0,-1 1-1 0 0,1-1 0 0 0,-1 1 1 0 0,1-1-1 0 0,-1 1 1 0 0,1-1-1 0 0,-1 1 0 0 0,1 0 1 0 0,-1-1-1 0 0,0 1 1 0 0,1-1-1 0 0,-1 2 0 0 0,6 8 40 0 0,0 1 0 0 0,-1 0 1 0 0,5 15-1 0 0,17 65 53 0 0,16 97 1 0 0,-11-39-27 0 0,170 548 1107 0 0,-194-674-1042 0 0,-6-14 51 0 0,0-1 1 0 0,1 0-1 0 0,0 0 1 0 0,0 0 0 0 0,1-1-1 0 0,0 1 1 0 0,0-1-1 0 0,1 0 1 0 0,9 11-1 0 0,-12-17-162 0 0,0 0 0 0 0,-1 0 0 0 0,1-1-1 0 0,-1 1 1 0 0,1-1 0 0 0,0 1 0 0 0,0-1-1 0 0,-1 0 1 0 0,1 1 0 0 0,0-1-1 0 0,-1 0 1 0 0,1 0 0 0 0,0 0 0 0 0,0-1-1 0 0,-1 1 1 0 0,1 0 0 0 0,0-1 0 0 0,0 1-1 0 0,-1-1 1 0 0,1 1 0 0 0,-1-1 0 0 0,1 0-1 0 0,-1 0 1 0 0,1 0 0 0 0,-1 0 0 0 0,1 0-1 0 0,-1 0 1 0 0,0 0 0 0 0,1 0 0 0 0,-1 0-1 0 0,1-2 1 0 0,6-5 15 0 0,-1 0 0 0 0,0-1 0 0 0,8-13-1 0 0,-14 22-48 0 0,21-37 46 0 0,-2 0 1 0 0,-1-1-1 0 0,22-63 1 0 0,26-127-535 0 0,-51 171 312 0 0,54-228-624 0 0,55-179-1080 0 0,-122 455 1693 0 0,-1 0-204 0 0,1 1 0 0 0,0 0 0 0 0,0 0 0 0 0,0 0 0 0 0,1 1-1 0 0,1-1 1 0 0,-1 1 0 0 0,1 0 0 0 0,0 0 0 0 0,7-7-1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0:51.3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21 2264 0 0,'-7'8'7950'0'0,"10"-7"-7669"0"0,-1 0 1 0 0,1 0 0 0 0,-1 0 0 0 0,1-1 0 0 0,0 0 0 0 0,-1 1 0 0 0,1-1-1 0 0,-1 0 1 0 0,1 0 0 0 0,0 0 0 0 0,3-1 0 0 0,39-5 840 0 0,-35 4-1079 0 0,185-17-186 0 0,-131 14-3330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0:51.7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115 1 436 0 0,'-17'4'3698'0'0,"-40"5"3996"0"0,55-8-7415 0 0,-8 6 813 0 0,3 18-372 0 0,1 1 1 0 0,1 0-1 0 0,-2 46 0 0 0,6 84-223 0 0,2-36-351 0 0,-2-88-304 0 0,-2 103-594 0 0,7-45-5135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02.4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2304 244 0 0,'-35'-14'12392'0'0,"35"14"-12328"0"0,12-6 1020 0 0,28-3-955 0 0,-31 7 200 0 0,59-9 34 0 0,75-3 1 0 0,-52 6-280 0 0,859-42 279 0 0,-320 25 817 0 0,-400-1-466 0 0,-195 19-622 0 0,-1-1 0 0 0,0-2 1 0 0,-1-2-1 0 0,50-23 1 0 0,-77 31 1 0 0,1 0 0 0 0,-1 0 1 0 0,0-1-1 0 0,0 0 0 0 0,-1 0 1 0 0,0 0-1 0 0,1-1 0 0 0,-2 0 1 0 0,1 0-1 0 0,-1 0 0 0 0,0 0 1 0 0,0-1-1 0 0,0 1 0 0 0,-1-1 1 0 0,0 0-1 0 0,-1 0 0 0 0,0-1 1 0 0,0 1-1 0 0,0 0 0 0 0,1-13 1 0 0,-1-12 80 0 0,0-1 0 0 0,-3 1 0 0 0,-5-50 0 0 0,3 54-245 0 0,-34-760 15 0 0,35 646 409 0 0,-6 0 0 0 0,-29-148 1 0 0,-25 13-39 0 0,55 253-349 0 0,4 16-250 0 0,0-1 0 0 0,0 0 0 0 0,-2-18 0 0 0,5 27 237 0 0,0-1 0 0 0,0 1 0 0 0,0 0 1 0 0,0-1-1 0 0,0 1 0 0 0,0 0 0 0 0,0 0 0 0 0,-1-1 1 0 0,1 1-1 0 0,0 0 0 0 0,0 0 0 0 0,0 0 0 0 0,0-1 1 0 0,-1 1-93 0 0,1 0 92 0 0,-1-1 1 0 0,1 1-1 0 0,0 0 0 0 0,0 0 0 0 0,-1 0 0 0 0,1 0 1 0 0,0 0-1 0 0,0 0 0 0 0,-1 0 0 0 0,1 0 1 0 0,0-1-1 0 0,0 1 0 0 0,-1 0 0 0 0,1 0 0 0 0,0 0 1 0 0,-1 0-1 0 0,1 0 0 0 0,0 1 0 0 0,0-1 0 0 0,-1 0 1 0 0,1 0-1 0 0,0 0 0 0 0,-1 0 0 0 0,1 0 0 0 0,0 0 1 0 0,0 0-1 0 0,-1 0 0 0 0,1 1 0 0 0,0-1 0 0 0,0 0 1 0 0,0 0-1 0 0,-1 1-137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0:52.0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0 1352 0 0,'5'9'8466'0'0,"-11"273"-4135"0"0,-1 2-4287 0 0,8-187-814 0 0,0-6-4677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0:52.4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171 42 808 0 0,'18'-42'9743'0'0,"-17"43"-9685"0"0,0-1 0 0 0,0 0 0 0 0,0 1-1 0 0,0-1 1 0 0,0 1 0 0 0,0-1 0 0 0,0 1 0 0 0,0-1 0 0 0,0 1-1 0 0,0 0 1 0 0,0 0 0 0 0,0-1 0 0 0,0 1 0 0 0,-1 0 0 0 0,1 0 0 0 0,0 0-1 0 0,0 0 1 0 0,-1 0 0 0 0,1 0 0 0 0,-1 0 0 0 0,1 0 0 0 0,-1 0 0 0 0,1 0-1 0 0,-1 0 1 0 0,1 2 0 0 0,7 34 441 0 0,-6-27-363 0 0,27 115 189 0 0,31 158 19 0 0,-37-92-3011 0 0,-23-187 2129 0 0,0 0 1 0 0,0 0 0 0 0,0-1 0 0 0,0 1 0 0 0,-1 0-1 0 0,0-1 1 0 0,0 1 0 0 0,0 0 0 0 0,0-1 0 0 0,-3 7-1 0 0</inkml:trace>
  <inkml:trace contextRef="#ctx0" brushRef="#br0" timeOffset="1">51 536 356 0 0,'-47'-49'10964'0'0,"46"49"-10882"0"0,1-1 1 0 0,0 0-1 0 0,-1 0 1 0 0,1 1-1 0 0,0-1 1 0 0,0 0-1 0 0,-1 0 1 0 0,1 0-1 0 0,0 0 1 0 0,0 0-1 0 0,0 1 1 0 0,0-1-1 0 0,0 0 1 0 0,0 0-1 0 0,0 0 1 0 0,0 0-1 0 0,1 0 1 0 0,-1 1-1 0 0,0-1 1 0 0,0 0-1 0 0,1 0 1 0 0,-1 0-1 0 0,0 1 1 0 0,1-1-1 0 0,-1 0 1 0 0,1 0-1 0 0,-1 1 1 0 0,1-1-1 0 0,-1 0 1 0 0,1 1-1 0 0,0-1 1 0 0,-1 1-1 0 0,1-1 1 0 0,0 1-1 0 0,-1-1 1 0 0,1 1-1 0 0,1-1 1 0 0,30-16 672 0 0,-4 8-1284 0 0,0 2-1 0 0,1 0 1 0 0,31-2 0 0 0,18-5-5277 0 0,-41 6 923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0:54.1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16 490 1340 0 0,'-15'14'8112'0'0,"17"-13"-7874"0"0,-1 1 0 0 0,1-1 1 0 0,0 0-1 0 0,0 0 0 0 0,0 1 0 0 0,0-1 0 0 0,0-1 0 0 0,0 1 0 0 0,0 0 1 0 0,0 0-1 0 0,0-1 0 0 0,1 1 0 0 0,2 0 0 0 0,41 2 1438 0 0,-30-2-1224 0 0,419 4 1233 0 0,-252-7-1637 0 0,724-13 918 0 0,-873 14-593 0 0,35-3 432 0 0,-65 3-730 0 0,0 1-5 0 0,11 0-10 0 0,-11 0-5 0 0,-1 0 6 0 0,3 0-18 0 0,-1-1-1 0 0,0 0 1 0 0,0 0-1 0 0,0 0 0 0 0,0 0 1 0 0,0-1-1 0 0,0 0 0 0 0,-1 0 1 0 0,1 0-1 0 0,-1-1 1 0 0,1 0-1 0 0,-1 1 0 0 0,0-1 1 0 0,0-1-1 0 0,0 1 1 0 0,0-1-1 0 0,-1 1 0 0 0,1-1 1 0 0,-1 0-1 0 0,0 0 0 0 0,0-1 1 0 0,3-6-1 0 0,16-29 28 0 0,-1-2 0 0 0,-3-1-1 0 0,17-56 1 0 0,23-54 495 0 0,-34 95-370 0 0,-23 57-199 0 0,1 1 12 0 0,-1 0-1 0 0,1 0 1 0 0,0 1 0 0 0,-1-1-1 0 0,0 1 1 0 0,1-1-1 0 0,-1 1 1 0 0,1 0 0 0 0,-1 0-1 0 0,0 0 1 0 0,1-1 0 0 0,-1 1-1 0 0,0 0 1 0 0,0 1 0 0 0,0-1-1 0 0,0 0 1 0 0,0 0 0 0 0,0 0-1 0 0,0 1 1 0 0,0-1 0 0 0,0 0-1 0 0,0 1 1 0 0,-1-1-1 0 0,1 1 1 0 0,0 1 0 0 0,13 46 221 0 0,-10-31-178 0 0,149 586 602 0 0,-134-531-642 0 0,-1-4 97 0 0,2-1-1 0 0,57 126 1 0 0,-77-192-92 0 0,1 0-1 0 0,0 0 1 0 0,0-1-1 0 0,0 1 1 0 0,0 0-1 0 0,0-1 1 0 0,0 1-1 0 0,1-1 1 0 0,-1 1 0 0 0,1-1-1 0 0,-1 0 1 0 0,1 0-1 0 0,-1 1 1 0 0,1-1-1 0 0,-1 0 1 0 0,1 0-1 0 0,0-1 1 0 0,0 1 0 0 0,0 0-1 0 0,-1 0 1 0 0,4 0-1 0 0,-3-1-10 0 0,1-1 0 0 0,-1 1 0 0 0,0 0 0 0 0,0-1 0 0 0,0 0 0 0 0,0 1 0 0 0,1-1 0 0 0,-1 0 0 0 0,0 0 0 0 0,0 0 1 0 0,0 0-1 0 0,-1 0 0 0 0,1-1 0 0 0,0 1 0 0 0,0-1 0 0 0,-1 1 0 0 0,1-1 0 0 0,-1 1 0 0 0,3-4 0 0 0,9-12-40 0 0,0-1-1 0 0,-1 0 1 0 0,-1 0 0 0 0,15-35 0 0 0,26-86-306 0 0,-40 104 239 0 0,77-239-441 0 0,71-184 352 0 0,-153 441 116 0 0,2 0 0 0 0,12-20 0 0 0,-20 37 77 0 0,-1-1 0 0 0,1 1 0 0 0,-1-1 0 0 0,1 0 0 0 0,-1 1 0 0 0,1-1 0 0 0,-1 1 0 0 0,1 0 0 0 0,0-1 0 0 0,-1 1 0 0 0,1 0 0 0 0,0-1 0 0 0,-1 1 0 0 0,1 0 0 0 0,0 0 0 0 0,0-1 0 0 0,-1 1 0 0 0,1 0 0 0 0,0 0 0 0 0,-1 0 0 0 0,1 0 0 0 0,0 0 0 0 0,0 0 0 0 0,-1 0 0 0 0,1 0 0 0 0,0 0 0 0 0,0 1 0 0 0,-1-1 0 0 0,1 0 0 0 0,0 0 0 0 0,-1 1 0 0 0,1-1 0 0 0,0 0 0 0 0,-1 1 0 0 0,1-1 0 0 0,0 0 0 0 0,-1 1 0 0 0,1-1 0 0 0,-1 1 0 0 0,1-1 0 0 0,-1 1 0 0 0,1 0 0 0 0,0 0 0 0 0,20 26 163 0 0,-4 10-65 0 0,-1 1 0 0 0,-2 0 0 0 0,16 73 0 0 0,-6-20-12 0 0,180 536 148 0 0,-199-611-225 0 0,4 11 155 0 0,1 1 1 0 0,1-2 0 0 0,24 41-1 0 0,-34-67-163 0 0,-1 1 0 0 0,1-1-1 0 0,-1 1 1 0 0,1-1-1 0 0,0 1 1 0 0,-1-1-1 0 0,1 0 1 0 0,0 1 0 0 0,-1-1-1 0 0,1 0 1 0 0,0 1-1 0 0,0-1 1 0 0,-1 0-1 0 0,1 0 1 0 0,0 0 0 0 0,0 0-1 0 0,-1 1 1 0 0,1-1-1 0 0,0 0 1 0 0,0 0-1 0 0,0-1 1 0 0,-1 1 0 0 0,1 0-1 0 0,0 0 1 0 0,0 0-1 0 0,-1 0 1 0 0,1-1-1 0 0,0 1 1 0 0,0 0 0 0 0,-1-1-1 0 0,1 1 1 0 0,0-1-1 0 0,-1 1 1 0 0,1-1-1 0 0,0 1 1 0 0,0-2 0 0 0,22-19 8 0 0,2-19 32 0 0,-2 0-1 0 0,-2-2 1 0 0,21-56-1 0 0,-11 24-30 0 0,-4 14 24 0 0,102-212 363 0 0,-121 257-322 0 0,1 1 0 0 0,1 0 0 0 0,0 0 0 0 0,18-18 0 0 0,-22 26-64 0 0,0 0 1 0 0,0 1-1 0 0,1 0 1 0 0,0 1 0 0 0,0-1-1 0 0,0 1 1 0 0,1 0-1 0 0,-1 1 1 0 0,1 0 0 0 0,0 0-1 0 0,9-2 1 0 0,30-3 10 0 0,0 2 1 0 0,0 2-1 0 0,49 2 0 0 0,145 15 8 0 0,-135-6-33 0 0,904 16-893 0 0,-91-68-413 0 0,-794 36-2674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0:59.8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23 68 0 0,'12'-22'11042'0'0,"-2"409"-6579"0"0,11 379-2690 0 0,12-378-628 0 0,15 224 12 0 0,-47-606-1148 0 0,0 34 60 0 0,2 0 0 0 0,1 0 0 0 0,3 0-1 0 0,22 75 1 0 0,-26-109-44 0 0,0 0 0 0 0,0 0-1 0 0,1-1 1 0 0,0 0 0 0 0,0 1-1 0 0,0-1 1 0 0,0-1 0 0 0,1 1 0 0 0,0-1-1 0 0,0 1 1 0 0,0-2 0 0 0,1 1-1 0 0,-1 0 1 0 0,1-1 0 0 0,0 0 0 0 0,0 0-1 0 0,0-1 1 0 0,0 0 0 0 0,0 0 0 0 0,1 0-1 0 0,7 0 1 0 0,16 3 19 0 0,0-1-1 0 0,1-2 1 0 0,38-2 0 0 0,-41 0-17 0 0,2145 34 405 0 0,-393 23-1010 0 0,-1434-53 421 0 0,664 35-149 0 0,-896-29 202 0 0,119 14-348 0 0,-192-20 305 0 0,82-5 1 0 0,-108 1 123 0 0,103-5-42 0 0,235-6-241 0 0,-310 9 351 0 0,-39 2-45 0 0,29-3 95 0 0,-32 2-90 0 0,1 1-7 0 0,-1-1 0 0 0,0 1 0 0 0,0 0 0 0 0,0-1 0 0 0,0 1 0 0 0,0-1 0 0 0,1 0 0 0 0,-1 1 0 0 0,0-1 0 0 0,-1 0 0 0 0,1 0 0 0 0,0 0 0 0 0,0 1 0 0 0,0-1 0 0 0,0 0 0 0 0,1-2 0 0 0,5-52-199 0 0,-7 49 194 0 0,0 0 0 0 0,0 1 0 0 0,-1-1 0 0 0,1 1-1 0 0,-1-1 1 0 0,0 0 0 0 0,-1 1 0 0 0,0 0 0 0 0,1-1 0 0 0,-2 1 0 0 0,1 0 0 0 0,-1 0 0 0 0,1 0-1 0 0,-1 0 1 0 0,-1 1 0 0 0,1-1 0 0 0,-1 1 0 0 0,1 0 0 0 0,-1 0 0 0 0,0 0 0 0 0,-1 0-1 0 0,1 1 1 0 0,-1-1 0 0 0,0 1 0 0 0,1 0 0 0 0,-1 1 0 0 0,-1-1 0 0 0,1 1 0 0 0,0 0 0 0 0,0 0-1 0 0,-1 1 1 0 0,1 0 0 0 0,-1 0 0 0 0,0 0 0 0 0,1 0 0 0 0,-8 1 0 0 0,2 1 38 0 0,0 0 0 0 0,-1 1 0 0 0,1 0 0 0 0,0 1 0 0 0,0 0 0 0 0,1 1 0 0 0,-1 0 0 0 0,1 0 0 0 0,0 1 0 0 0,0 1 0 0 0,0 0 0 0 0,0 0 0 0 0,1 1 0 0 0,0 0 0 0 0,-15 16 0 0 0,20-19-16 0 0,-1 1-1 0 0,1 0 1 0 0,0 0-1 0 0,0 0 1 0 0,0 1-1 0 0,1-1 1 0 0,0 1 0 0 0,0 0-1 0 0,1 0 1 0 0,-1 0-1 0 0,1 0 1 0 0,0 0-1 0 0,1 0 1 0 0,0 1 0 0 0,0-1-1 0 0,0 1 1 0 0,1-1-1 0 0,-1 1 1 0 0,2-1-1 0 0,-1 0 1 0 0,1 1-1 0 0,0-1 1 0 0,0 1 0 0 0,1-1-1 0 0,-1 0 1 0 0,2 0-1 0 0,-1 0 1 0 0,5 10-1 0 0,0-6-89 0 0,0-1 0 0 0,0 1 0 0 0,1-2 0 0 0,0 1 0 0 0,1-1 0 0 0,0 0-1 0 0,0 0 1 0 0,1-1 0 0 0,0-1 0 0 0,0 0 0 0 0,0 0 0 0 0,1-1 0 0 0,0 0-1 0 0,0 0 1 0 0,21 4 0 0 0,-19-5-97 0 0,0-2 0 0 0,0 1 0 0 0,1-2-1 0 0,-1 0 1 0 0,0 0 0 0 0,0-1 0 0 0,1-1 0 0 0,-1 0 0 0 0,0-1-1 0 0,0-1 1 0 0,0 0 0 0 0,0 0 0 0 0,0-1 0 0 0,12-7-1 0 0,-20 9 187 0 0,0-1-1 0 0,0 0 1 0 0,0 0-1 0 0,-1 0 1 0 0,1 0-1 0 0,-1-1 1 0 0,0 0-1 0 0,0 0 1 0 0,0 0-1 0 0,0 0 1 0 0,-1-1-1 0 0,0 1 1 0 0,0-1-1 0 0,0 0 1 0 0,0 0-1 0 0,-1 0 1 0 0,0 0-1 0 0,0-1 1 0 0,0 1-1 0 0,-1-1 1 0 0,0 1-1 0 0,0-1 1 0 0,0 1-1 0 0,-1-1 1 0 0,1 0-1 0 0,-1 1 1 0 0,-1-1-1 0 0,1 1 1 0 0,-1-1-1 0 0,0 0 1 0 0,-2-5-1 0 0,1 1 92 0 0,-2-1-1 0 0,1 1 1 0 0,-2 0-1 0 0,1 1 1 0 0,-1-1-1 0 0,-1 1 1 0 0,1 0 0 0 0,-2 0-1 0 0,1 0 1 0 0,-1 1-1 0 0,0 0 1 0 0,-1 0-1 0 0,0 1 1 0 0,0 0-1 0 0,-14-8 1 0 0,16 11-350 0 0,0 1 0 0 0,0 0 1 0 0,0 0-1 0 0,-1 0 0 0 0,1 1 0 0 0,-9-2 1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01.1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109 205 1528 0 0,'0'0'4885'0'0,"11"5"-2683"0"0,9-17-1577 0 0,1-1 0 0 0,-2 0 0 0 0,24-22-1 0 0,-34 27-511 0 0,-1 0-1 0 0,1 0 0 0 0,-2-1 1 0 0,1 0-1 0 0,-1-1 0 0 0,-1 0 1 0 0,0 0-1 0 0,9-19 0 0 0,-14 27-83 0 0,-1 1-24 0 0,0 0 0 0 0,0-1 0 0 0,0 1 0 0 0,0 0-1 0 0,-1-1 1 0 0,1 1 0 0 0,0 0 0 0 0,0 0-1 0 0,-1-1 1 0 0,1 1 0 0 0,-1 0 0 0 0,1 0 0 0 0,-1 0-1 0 0,0 0 1 0 0,1 0 0 0 0,-1 0 0 0 0,0 0-1 0 0,0 0 1 0 0,1 0 0 0 0,-1 0 0 0 0,0 0 0 0 0,0 0-1 0 0,0 0 1 0 0,0 1 0 0 0,0-1 0 0 0,0 0-1 0 0,-1 1 1 0 0,-1-2 0 0 0,-1 1 13 0 0,0 1-1 0 0,0-1 1 0 0,1 1 0 0 0,-1-1 0 0 0,0 1-1 0 0,0 0 1 0 0,0 1 0 0 0,0-1-1 0 0,-7 2 1 0 0,-6 3 76 0 0,0 0 0 0 0,0 1 0 0 0,-22 11 0 0 0,28-12-19 0 0,1 1 1 0 0,0 0-1 0 0,1 1 0 0 0,0 0 1 0 0,0 0-1 0 0,0 1 1 0 0,1 0-1 0 0,0 1 1 0 0,0-1-1 0 0,1 2 0 0 0,0-1 1 0 0,1 1-1 0 0,0 0 1 0 0,-7 17-1 0 0,10-20-54 0 0,1 0 0 0 0,0 0 1 0 0,0 1-1 0 0,1-1 0 0 0,-1 0 0 0 0,2 1 0 0 0,-1-1 1 0 0,1 0-1 0 0,0 1 0 0 0,1-1 0 0 0,0 1 0 0 0,0-1 1 0 0,0 0-1 0 0,1 1 0 0 0,0-1 0 0 0,1 0 1 0 0,0 0-1 0 0,0-1 0 0 0,0 1 0 0 0,1 0 0 0 0,-1-1 1 0 0,2 0-1 0 0,9 11 0 0 0,-3-5-57 0 0,0-1 0 0 0,1 0 0 0 0,1-1 0 0 0,0 0 0 0 0,1-1 0 0 0,-1-1 0 0 0,2 0 0 0 0,-1-1 0 0 0,1 0 0 0 0,0-1 0 0 0,0-1 0 0 0,1-1 0 0 0,-1 0 0 0 0,1 0 0 0 0,0-2 0 0 0,0 0 0 0 0,1-1 0 0 0,-1-1 0 0 0,0 0 0 0 0,0-1 0 0 0,20-4 0 0 0,-28 3 21 0 0,-1 0 0 0 0,0-1 1 0 0,0 1-1 0 0,-1-2 0 0 0,1 1 1 0 0,0-1-1 0 0,-1 0 0 0 0,0 0 0 0 0,0 0 1 0 0,0-1-1 0 0,-1 0 0 0 0,0 0 0 0 0,0-1 1 0 0,0 0-1 0 0,0 0 0 0 0,-1 0 0 0 0,0 0 1 0 0,0 0-1 0 0,-1-1 0 0 0,0 0 1 0 0,3-8-1 0 0,-4 9 68 0 0,0 0-1 0 0,0 0 1 0 0,-1 0 0 0 0,1-1-1 0 0,-2 1 1 0 0,1-1 0 0 0,-1 1 0 0 0,0 0-1 0 0,0-1 1 0 0,-1 1 0 0 0,1-1 0 0 0,-2 1-1 0 0,1 0 1 0 0,-1-1 0 0 0,0 1-1 0 0,0 0 1 0 0,0 0 0 0 0,-1 0 0 0 0,0 1-1 0 0,0-1 1 0 0,-1 1 0 0 0,1-1 0 0 0,-1 1-1 0 0,-8-8 1 0 0,7 9-7 0 0,0 0 0 0 0,-1 0 0 0 0,1 0 0 0 0,-1 0 1 0 0,0 1-1 0 0,0 0 0 0 0,0 0 0 0 0,0 1 0 0 0,0-1 0 0 0,-1 1 0 0 0,1 1 0 0 0,-1-1 1 0 0,1 1-1 0 0,-1 1 0 0 0,0-1 0 0 0,0 1 0 0 0,1 0 0 0 0,-1 0 0 0 0,0 1 0 0 0,1 0 0 0 0,-1 0 1 0 0,1 1-1 0 0,-1-1 0 0 0,-8 5 0 0 0,6-2-287 0 0,0 0 0 0 0,0 0-1 0 0,0 1 1 0 0,0 0 0 0 0,1 1 0 0 0,-15 13 0 0 0,16-13-571 0 0,1 0 1 0 0,0 1-1 0 0,0 0 0 0 0,1 0 1 0 0,0 1-1 0 0,0-1 1 0 0,-6 16-1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02.2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43 416 0 0,'16'-29'12399'0'0,"-14"23"-11211"0"0,35-1-60 0 0,1758 25 1873 0 0,-1775-18-2977 0 0,484 20 406 0 0,-500-20-405 0 0,-1 0 20 0 0,43 2 217 0 0,-43-2-116 0 0,10 1 67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03.7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70 140 0 0,'-1'-35'8067'0'0,"5"20"-6830"0"0,1-5 1208 0 0,-5 31-896 0 0,-7 156 603 0 0,22 265 0 0 0,-9-342-1758 0 0,-21 602 1174 0 0,4-510-1139 0 0,10 485 556 0 0,23-459-753 0 0,-21-193 267 0 0,1 4-2143 0 0,11-43-3413 0 0,-13 21 4570 0 0,0 0-1 0 0,0 0 1 0 0,0 0-1 0 0,-1 0 1 0 0,0-5-1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04.3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0 627 1128 0 0,'12'-9'7347'0'0,"120"-81"-2127"0"0,59-66-4293 0 0,-146 117-629 0 0,30-26-49 0 0,-11 9-134 0 0,2 2 1 0 0,98-60 0 0 0,-152 107-420 0 0,1 1 0 0 0,0 0 0 0 0,0 1 0 0 0,0 0 0 0 0,1 1 0 0 0,-1 1 0 0 0,1 0 0 0 0,20-2 1 0 0,-11 8-1684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04.9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24 568 0 0,'10'-8'4185'0'0,"-2"5"-3750"0"0,-1 0-1 0 0,1 1 1 0 0,0 0 0 0 0,0 0-1 0 0,1 0 1 0 0,-1 1 0 0 0,0 1 0 0 0,0-1-1 0 0,1 1 1 0 0,-1 1 0 0 0,0-1-1 0 0,1 2 1 0 0,9 1 0 0 0,12 4-162 0 0,0 2 0 0 0,34 14 0 0 0,167 76 398 0 0,104 38-398 0 0,-176-91 4 0 0,-129-39-1369 0 0,0-1 0 0 0,0-2 0 0 0,40 1 0 0 0,-50-7-2575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05.3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202 61 896 0 0,'-21'-22'6087'0'0,"20"22"-5953"0"0,0-1 0 0 0,0 0-1 0 0,0 1 1 0 0,0-1 0 0 0,0 0-1 0 0,0 0 1 0 0,1 1 0 0 0,-1-1-1 0 0,0 0 1 0 0,1 0 0 0 0,-1 0-1 0 0,0 0 1 0 0,1 0 0 0 0,-1 0-1 0 0,1 0 1 0 0,0 0-1 0 0,-1 0 1 0 0,1 0 0 0 0,0-1-1 0 0,-1 1 1 0 0,1 0 0 0 0,0 0-1 0 0,0 0 1 0 0,0 0 0 0 0,0 0-1 0 0,0-1 1 0 0,0 1 0 0 0,1 0-1 0 0,0-3 516 0 0,5-3 417 0 0,5 41-79 0 0,6 16-681 0 0,32 26-219 0 0,-33-53-49 0 0,-1 0 0 0 0,-1 1 0 0 0,15 36-1 0 0,-28-55-36 0 0,1 0 1 0 0,-1 0-1 0 0,0-1 0 0 0,0 1 0 0 0,0 0 0 0 0,-1 0 0 0 0,1 0 0 0 0,-1 0 0 0 0,0 0 0 0 0,-1 0 1 0 0,1 0-1 0 0,-1 0 0 0 0,0 0 0 0 0,-1 0 0 0 0,1-1 0 0 0,-1 1 0 0 0,0 0 0 0 0,0-1 0 0 0,0 1 0 0 0,0-1 1 0 0,-1 0-1 0 0,0 0 0 0 0,0 0 0 0 0,-5 5 0 0 0,-7 6-7 0 0,0-1 0 0 0,-2-1 0 0 0,1 0 0 0 0,-30 16 0 0 0,5-3-54 0 0,33-20-112 0 0,-63 44-1684 0 0,26-13-3006 0 0,18-15 113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03.2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39 1716 0 0,'10'-8'6367'0'0,"-1"3"-5832"0"0,1 0 0 0 0,-1 1 0 0 0,1-1-1 0 0,0 2 1 0 0,21-5 0 0 0,-29 8-455 0 0,2 0 4 0 0,194 12 510 0 0,-155-10-510 0 0,-36-2-206 0 0,-2 0-111 0 0,0 1-1 0 0,0-1 1 0 0,0 1 0 0 0,-1 0-1 0 0,1 0 1 0 0,5 2 0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07.2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3632 30 760 0 0,'21'-29'9953'0'0,"-20"45"-9120"0"0,17 177 1157 0 0,-7 254 1 0 0,-54 194-1094 0 0,-16 469 1568 0 0,40-189-1328 0 0,13-311-814 0 0,8-169-31 0 0,-24-54-304 0 0,13-259 76 0 0,1 191 96 0 0,6-245-130 0 0,2-36 9 0 0,-2 0-1 0 0,-1 0 1 0 0,-2 0 0 0 0,-16 59 0 0 0,16-80-61 0 0,2-6 9 0 0,-1 0 0 0 0,-1 0 0 0 0,1-1 0 0 0,-2 1 0 0 0,-10 16 0 0 0,15-26-56 0 0,-10 4-153 0 0,10-5 199 0 0,0 1 0 0 0,0 0 0 0 0,0-1 0 0 0,0 1 0 0 0,-1-1 0 0 0,1 1 0 0 0,0-1 0 0 0,0 1 0 0 0,0-1 0 0 0,-1 0 0 0 0,1 0 0 0 0,0 1 0 0 0,-1-1 0 0 0,1 0 0 0 0,-2 0 1 0 0,-45-4-200 0 0,-360-34 30 0 0,191 15-35 0 0,-405-10 794 0 0,-70 69-453 0 0,518-22-100 0 0,-200 20-18 0 0,235-20-27 0 0,-56 7 7 0 0,115-10-120 0 0,-1-3-1 0 0,0-4 1 0 0,-120-9 0 0 0,104-3-4668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14.5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431 86 712 0 0,'3'-17'3747'0'0,"9"-38"2472"0"0,-12 53-5888 0 0,5-10 885 0 0,-13 37-522 0 0,2 0 1 0 0,1 1-1 0 0,1 0 0 0 0,1 0 0 0 0,0 35 1 0 0,10 157 76 0 0,-1-73-257 0 0,-6-128-474 0 0,-2 542 1278 0 0,-8-158 119 0 0,14-261-1103 0 0,-4-138-329 0 0,-2 20 5 0 0,1-20-9 0 0,1 0-1 0 0,-1 0 1 0 0,0 0 0 0 0,0-1 0 0 0,0 1 0 0 0,0 0-1 0 0,0-1 1 0 0,0 1 0 0 0,-1 0 0 0 0,1-1 0 0 0,0 0-1 0 0,-1 1 1 0 0,1-1 0 0 0,-1 0 0 0 0,0 0 0 0 0,-1 1-1 0 0,-33 21-24 0 0,32-21-2 0 0,-77 44 78 0 0,24-15-67 0 0,1 2-1 0 0,-66 51 1 0 0,116-79 10 0 0,0 0-1 0 0,0 1 1 0 0,1-1-1 0 0,0 1 1 0 0,-7 9 0 0 0,11-14 5 0 0,1 0 0 0 0,-1 1 1 0 0,0-1-1 0 0,0 0 0 0 0,1 1 1 0 0,-1-1-1 0 0,1 1 0 0 0,0-1 1 0 0,-1 0-1 0 0,1 1 0 0 0,0-1 1 0 0,0 1-1 0 0,0-1 0 0 0,0 1 1 0 0,0-1-1 0 0,0 1 0 0 0,0-1 1 0 0,0 1-1 0 0,1-1 0 0 0,-1 1 1 0 0,0-1-1 0 0,1 1 0 0 0,0-1 1 0 0,-1 1-1 0 0,1-1 0 0 0,0 0 1 0 0,-1 0-1 0 0,1 1 0 0 0,0-1 1 0 0,0 0-1 0 0,0 0 0 0 0,0 0 1 0 0,0 0-1 0 0,1 0 0 0 0,0 1 1 0 0,7 5-12 0 0,1-1 0 0 0,0 0 0 0 0,0 0 0 0 0,0-1 0 0 0,1 0 0 0 0,12 3 1 0 0,72 17-240 0 0,-16-4-118 0 0,-46-11 184 0 0,-12-5-86 0 0,-1 2-1 0 0,34 15 1 0 0,-50-20 240 0 0,0 0 1 0 0,1 1 0 0 0,-1-1-1 0 0,0 1 1 0 0,0 0-1 0 0,-1 1 1 0 0,1-1-1 0 0,0 1 1 0 0,-1-1-1 0 0,0 1 1 0 0,0 0-1 0 0,0 0 1 0 0,-1 0 0 0 0,1 1-1 0 0,-1-1 1 0 0,0 0-1 0 0,2 6 1 0 0,-4-6 23 0 0,1-1 1 0 0,-1 1-1 0 0,0 0 1 0 0,0 0 0 0 0,0 0-1 0 0,0 0 1 0 0,-1 0-1 0 0,0-1 1 0 0,1 1-1 0 0,-1 0 1 0 0,-1 0-1 0 0,1-1 1 0 0,0 1 0 0 0,-1-1-1 0 0,0 1 1 0 0,0-1-1 0 0,0 0 1 0 0,0 0-1 0 0,-5 5 1 0 0,-5 6 17 0 0,0 0 0 0 0,-27 20 0 0 0,30-26-3 0 0,-73 50 116 0 0,65-48-118 0 0,1 0 1 0 0,0 2-1 0 0,1 0 0 0 0,0 0 0 0 0,1 1 0 0 0,0 1 0 0 0,-17 22 0 0 0,30-34-18 0 0,0 0 0 0 0,0 0 0 0 0,0 1-1 0 0,0-1 1 0 0,0 0 0 0 0,0 0-1 0 0,0 0 1 0 0,1 1 0 0 0,-1-1-1 0 0,1 0 1 0 0,0 1 0 0 0,-1-1 0 0 0,1 1-1 0 0,0-1 1 0 0,1 0 0 0 0,-1 1-1 0 0,0-1 1 0 0,1 0 0 0 0,-1 1 0 0 0,1-1-1 0 0,0 0 1 0 0,-1 0 0 0 0,1 0-1 0 0,0 1 1 0 0,1-1 0 0 0,-1 0 0 0 0,0 0-1 0 0,0 0 1 0 0,1-1 0 0 0,2 4-1 0 0,6 5-226 0 0,0-1-1 0 0,1 0 1 0 0,0 0 0 0 0,17 9-1 0 0,-17-11-140 0 0,-1 0-1 0 0,18 16 1 0 0,-23-18 300 0 0,-1 1 0 0 0,0 0-1 0 0,-1 0 1 0 0,1 0 0 0 0,-1 0 0 0 0,0 0-1 0 0,-1 1 1 0 0,0-1 0 0 0,0 1-1 0 0,0 0 1 0 0,0 0 0 0 0,-1 0 0 0 0,0 13-1 0 0,-1 8 71 0 0,-1-1 0 0 0,-6 35 1 0 0,3-27 113 0 0,0 25 137 0 0,6 78-1 0 0,0-78 80 0 0,-6 77 0 0 0,-2 34 534 0 0,6-114-704 0 0,-13 104 1 0 0,10-144-97 0 0,-2 10 287 0 0,-3 48 0 0 0,4-31 255 0 0,4-43-548 0 0,1 2-232 0 0,3 16 479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15.5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432 84 1560 0 0,'0'0'3724'0'0,"27"-25"880"0"0,-23 16-3954 0 0,-4 8-589 0 0,1 0-1 0 0,-1 0 0 0 0,1 0 1 0 0,-1 0-1 0 0,0 0 0 0 0,1 0 1 0 0,-1 0-1 0 0,0 1 0 0 0,0-1 1 0 0,0 0-1 0 0,0 0 0 0 0,0 0 1 0 0,0 0-1 0 0,0 0 0 0 0,0 0 1 0 0,0 0-1 0 0,0 0 0 0 0,0 0 1 0 0,0 0-1 0 0,-1 0 0 0 0,1-1 1 0 0,-2 0-25 0 0,1 0 1 0 0,0 1-1 0 0,-1-1 1 0 0,1 0 0 0 0,-1 1-1 0 0,1-1 1 0 0,-1 1-1 0 0,0-1 1 0 0,0 1 0 0 0,0 0-1 0 0,0 0 1 0 0,0 0-1 0 0,0 0 1 0 0,0 0-1 0 0,0 0 1 0 0,0 0 0 0 0,0 1-1 0 0,0-1 1 0 0,0 1-1 0 0,-3-1 1 0 0,-50-2 107 0 0,46 3-120 0 0,-9 1 5 0 0,-1 1 0 0 0,1 0 1 0 0,0 1-1 0 0,0 1 0 0 0,0 1 1 0 0,0 1-1 0 0,0 0 0 0 0,1 1 1 0 0,-25 15-1 0 0,30-16 28 0 0,0 2-1 0 0,1-1 1 0 0,0 1-1 0 0,0 1 1 0 0,1 0-1 0 0,0 1 1 0 0,1 0-1 0 0,0 0 1 0 0,0 1-1 0 0,1 0 0 0 0,0 0 1 0 0,1 1-1 0 0,-8 19 1 0 0,12-23-22 0 0,0 0 1 0 0,1 0-1 0 0,0 1 1 0 0,1-1-1 0 0,0 1 1 0 0,0-1-1 0 0,0 1 0 0 0,1 0 1 0 0,1-1-1 0 0,-1 1 1 0 0,2-1-1 0 0,2 13 1 0 0,-1-10-8 0 0,1 0 1 0 0,0 0 0 0 0,1 0-1 0 0,1 0 1 0 0,-1-1 0 0 0,2 0-1 0 0,-1 0 1 0 0,11 11 0 0 0,-3-6-10 0 0,0 0 0 0 0,1-2 0 0 0,0 0 1 0 0,1 0-1 0 0,1-2 0 0 0,0 0 1 0 0,1 0-1 0 0,0-2 0 0 0,0 0 0 0 0,23 7 1 0 0,-23-11-83 0 0,-1 0 1 0 0,1-1-1 0 0,0-1 0 0 0,1-1 1 0 0,-1 0-1 0 0,0-2 1 0 0,1 0-1 0 0,-1-1 1 0 0,0 0-1 0 0,36-9 1 0 0,-45 8 27 0 0,1-1 1 0 0,-1-1-1 0 0,0 1 0 0 0,1-2 1 0 0,-2 1-1 0 0,1-1 1 0 0,0 0-1 0 0,-1-1 1 0 0,0 0-1 0 0,0 0 1 0 0,-1-1-1 0 0,0 0 1 0 0,0 0-1 0 0,-1-1 1 0 0,1 0-1 0 0,-2 0 1 0 0,1-1-1 0 0,-1 1 1 0 0,0-1-1 0 0,-1 0 1 0 0,5-14-1 0 0,-5 9 59 0 0,-1 0-1 0 0,0 0 0 0 0,0-1 1 0 0,-2 1-1 0 0,0-1 1 0 0,0 0-1 0 0,-1 1 0 0 0,-1-1 1 0 0,-1 0-1 0 0,0 1 1 0 0,-1 0-1 0 0,0-1 1 0 0,-1 1-1 0 0,-1 0 0 0 0,-8-18 1 0 0,8 23 4 0 0,0 0 1 0 0,0 0-1 0 0,-1 0 1 0 0,0 0-1 0 0,0 1 0 0 0,-1 0 1 0 0,0 0-1 0 0,-1 1 1 0 0,0 0-1 0 0,0 0 1 0 0,0 1-1 0 0,-1 0 1 0 0,0 1-1 0 0,0-1 0 0 0,-1 2 1 0 0,1-1-1 0 0,-1 1 1 0 0,0 1-1 0 0,0 0 1 0 0,0 0-1 0 0,0 1 1 0 0,-13-1-1 0 0,19 3-104 0 0,0-1 1 0 0,0 1-1 0 0,0 1 1 0 0,0-1-1 0 0,0 0 1 0 0,0 1-1 0 0,0 0 1 0 0,0 0-1 0 0,0 0 1 0 0,1 0-1 0 0,-1 1 1 0 0,0-1-1 0 0,1 1 1 0 0,-1 0-1 0 0,1 0 0 0 0,0 0 1 0 0,-1 1-1 0 0,-2 2 1 0 0,3-2-461 0 0,0 1-1 0 0,0-1 1 0 0,1 1 0 0 0,-1-1-1 0 0,1 1 1 0 0,0 0 0 0 0,0 0-1 0 0,0 0 1 0 0,1 0 0 0 0,-2 6-1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15.9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53 2584 0 0,'9'6'8565'0'0,"-8"-6"-8451"0"0,145-17 1499 0 0,174 2-1 0 0,68-6-8510 0 0,-368 18 4578 0 0,-2 0-546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16.3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99 53 1204 0 0,'-50'-52'11524'0'0,"48"54"-11396"0"0,0 0 0 0 0,0 0 1 0 0,1 0-1 0 0,-1 0 0 0 0,1 0 0 0 0,-1 1 0 0 0,1-1 1 0 0,0 0-1 0 0,0 1 0 0 0,0-1 0 0 0,0 1 1 0 0,1-1-1 0 0,-1 1 0 0 0,1 0 0 0 0,-1 2 0 0 0,-1 50 835 0 0,2-33-696 0 0,0 200 930 0 0,-5 81-683 0 0,-4-198-669 0 0,-5 226-4199 0 0,17-301 2383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16.6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31 2296 0 0,'3'-30'9227'0'0,"-1"49"-7871"0"0,85 582 3238 0 0,-4-45-3083 0 0,-68-437-826 0 0,-12-88-380 0 0,-3-20-36 0 0,1 0 0 0 0,0 0 0 0 0,0 0 0 0 0,1 0 0 0 0,1 0 0 0 0,0 0 1 0 0,7 14-1 0 0,-10-24-247 0 0,1 0 1 0 0,-1-1 0 0 0,1 1 0 0 0,-1-1 0 0 0,1 1 0 0 0,-1-1-1 0 0,1 1 1 0 0,0-1 0 0 0,-1 0 0 0 0,1 1 0 0 0,0-1-1 0 0,-1 0 1 0 0,1 1 0 0 0,0-1 0 0 0,-1 0 0 0 0,1 0-1 0 0,0 0 1 0 0,0 0 0 0 0,-1 1 0 0 0,1-1 0 0 0,0 0-1 0 0,0 0 1 0 0,-1 0 0 0 0,1-1 0 0 0,0 1 0 0 0,0 0-1 0 0,-1 0 1 0 0,1 0 0 0 0,0 0 0 0 0,-1-1 0 0 0,1 1-1 0 0,0 0 1 0 0,-1-1 0 0 0,1 1 0 0 0,0-1 0 0 0,0 0-1 0 0,21-18 253 0 0,-9 0-256 0 0,-1 1 0 0 0,-1-2 0 0 0,-1 1 1 0 0,-1-2-1 0 0,11-32 0 0 0,-5 14-74 0 0,199-676-2978 0 0,-125 379 1028 0 0,-59 228 358 0 0,-13 47-2449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17.5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333 63 164 0 0,'23'-38'11028'0'0,"-15"25"-8774"0"0,-8 13-2233 0 0,0-1 1 0 0,0 1-1 0 0,0-1 1 0 0,0 1 0 0 0,0 0-1 0 0,0-1 1 0 0,0 1-1 0 0,0-1 1 0 0,0 1 0 0 0,0 0-1 0 0,0-1 1 0 0,0 1-1 0 0,0 0 1 0 0,0-1 0 0 0,0 1-1 0 0,0-1 1 0 0,-1 1 0 0 0,1 0-1 0 0,0-1 1 0 0,0 1-1 0 0,0 0 1 0 0,-1-1 0 0 0,1 1-1 0 0,0 0 1 0 0,0 0-1 0 0,-1-1 1 0 0,1 1 0 0 0,0 0-1 0 0,-1 0 1 0 0,1-1-1 0 0,0 1 1 0 0,-1 0 0 0 0,1 0-1 0 0,0 0 1 0 0,-1-1-1 0 0,1 1 1 0 0,0 0 0 0 0,-1 0-1 0 0,1 0 1 0 0,-1 0 0 0 0,1 0-1 0 0,0 0 1 0 0,-1 0-1 0 0,1 0 1 0 0,-1 0 0 0 0,1 0-1 0 0,0 0 1 0 0,-1 0-1 0 0,0 1 1 0 0,-13 1 66 0 0,0 1-1 0 0,1 0 1 0 0,-1 1-1 0 0,1 1 1 0 0,-1 0-1 0 0,2 1 1 0 0,-1 0-1 0 0,0 1 1 0 0,1 0-1 0 0,1 1 1 0 0,-1 0-1 0 0,1 1 1 0 0,0 1-1 0 0,1 0 1 0 0,-15 18-1 0 0,8-7 47 0 0,0 1-1 0 0,2 1 0 0 0,0 0 1 0 0,2 1-1 0 0,0 0 0 0 0,2 1 1 0 0,-12 37-1 0 0,19-48-65 0 0,0 1 0 0 0,2-1 0 0 0,0 1 0 0 0,0-1 0 0 0,1 1 0 0 0,1 0 0 0 0,0-1 0 0 0,1 1 0 0 0,1-1 0 0 0,0 1 0 0 0,1-1 0 0 0,1 0 0 0 0,0 0 0 0 0,1 0 0 0 0,0 0 1 0 0,1-1-1 0 0,1 0 0 0 0,14 22 0 0 0,-10-20-279 0 0,1 0-1 0 0,1 0 1 0 0,0-1 0 0 0,1-1 0 0 0,0 0 0 0 0,1-1 0 0 0,1-1 0 0 0,0 0 0 0 0,0-1 0 0 0,1 0 0 0 0,0-2 0 0 0,1 0 0 0 0,33 10 0 0 0,-24-11-1227 0 0,1-1-1 0 0,0-1 1 0 0,0-2 0 0 0,0-1 0 0 0,30-1 0 0 0,-5-2-2860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17.8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406 83 2012 0 0,'-31'-29'7303'0'0,"-20"-7"-3122"0"0,39 28-3078 0 0,9 6-1048 0 0,0 1 0 0 0,0 0 1 0 0,0-1-1 0 0,0 1 1 0 0,0 1-1 0 0,-1-1 0 0 0,1 0 1 0 0,0 1-1 0 0,0-1 0 0 0,0 1 1 0 0,-1 0-1 0 0,1 0 0 0 0,0 1 1 0 0,0-1-1 0 0,0 1 1 0 0,-1-1-1 0 0,1 1 0 0 0,0 0 1 0 0,0 0-1 0 0,0 0 0 0 0,-5 3 1 0 0,0 1 7 0 0,-1-1 1 0 0,1 2-1 0 0,0-1 1 0 0,0 1 0 0 0,-12 11-1 0 0,0 4 93 0 0,1 1 1 0 0,0 0-1 0 0,2 2 0 0 0,1 0 1 0 0,1 0-1 0 0,-18 41 0 0 0,26-50-39 0 0,0 1 0 0 0,2 0 0 0 0,0 0-1 0 0,1 0 1 0 0,0 1 0 0 0,2 0-1 0 0,0-1 1 0 0,1 1 0 0 0,0 0 0 0 0,1 0-1 0 0,1 0 1 0 0,5 26 0 0 0,-4-35-116 0 0,0 0 1 0 0,1 0 0 0 0,0 0 0 0 0,0-1-1 0 0,0 1 1 0 0,1-1 0 0 0,1 1 0 0 0,-1-1-1 0 0,1-1 1 0 0,0 1 0 0 0,1-1-1 0 0,-1 1 1 0 0,9 6 0 0 0,-5-7-272 0 0,0 0 0 0 0,0 0 0 0 0,0-1 0 0 0,1 0 0 0 0,0 0 0 0 0,0-1 0 0 0,0-1 0 0 0,0 0 0 0 0,14 3 0 0 0,2-2-1011 0 0,1-2 0 0 0,0-1-1 0 0,-1 0 1 0 0,1-2-1 0 0,0-2 1 0 0,-1 0 0 0 0,40-10-1 0 0,-23 2-2197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19.0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1 370 1932 0 0,'0'0'6545'0'0,"23"-16"-3506"0"0,-11 11-2222 0 0,-8 3-303 0 0,0 0-1 0 0,0 0 1 0 0,0 1 0 0 0,1-1-1 0 0,8-1 1 0 0,-12 3-460 0 0,0 0-1 0 0,0 0 1 0 0,0 0-1 0 0,0 0 1 0 0,0 0-1 0 0,0 1 1 0 0,0-1-1 0 0,0 0 1 0 0,0 0-1 0 0,0 1 0 0 0,-1-1 1 0 0,1 1-1 0 0,0-1 1 0 0,0 1-1 0 0,0-1 1 0 0,0 1-1 0 0,-1-1 1 0 0,1 1-1 0 0,0 0 1 0 0,-1-1-1 0 0,1 1 1 0 0,0 0-1 0 0,-1-1 1 0 0,1 1-1 0 0,-1 0 1 0 0,1 0-1 0 0,-1 0 1 0 0,1 0-1 0 0,-1 0 1 0 0,0-1-1 0 0,1 1 0 0 0,-1 0 1 0 0,0 0-1 0 0,0 1 1 0 0,4 21 311 0 0,-1-1-1 0 0,-2 0 1 0 0,0 0-1 0 0,-2 1 1 0 0,-2 22 0 0 0,0 4-94 0 0,-12 226 368 0 0,-3 194-192 0 0,10-312-1090 0 0,11-210 337 0 0,1 1 0 0 0,13-52 0 0 0,0-1 128 0 0,157-859 969 0 0,-170 948-751 0 0,0 1-1 0 0,1 1 1 0 0,1-1 0 0 0,0 1-1 0 0,1 0 1 0 0,0 0 0 0 0,17-21 0 0 0,-21 31-41 0 0,0 0 1 0 0,1 0 0 0 0,-1 0-1 0 0,1 1 1 0 0,0 0-1 0 0,0-1 1 0 0,1 1 0 0 0,-1 1-1 0 0,0-1 1 0 0,1 1 0 0 0,0-1-1 0 0,0 2 1 0 0,-1-1 0 0 0,1 0-1 0 0,0 1 1 0 0,1 0-1 0 0,-1 0 1 0 0,0 0 0 0 0,0 1-1 0 0,0-1 1 0 0,0 1 0 0 0,1 1-1 0 0,-1-1 1 0 0,0 1 0 0 0,0 0-1 0 0,7 2 1 0 0,10 4-5 0 0,1 1 0 0 0,-1 1 0 0 0,-1 2 0 0 0,0 0 0 0 0,-1 1 0 0 0,0 0 0 0 0,0 2 0 0 0,-2 1 0 0 0,0 0 0 0 0,0 1 0 0 0,-2 1 0 0 0,0 0 0 0 0,0 2 0 0 0,19 31 0 0 0,-32-45-1 0 0,0 0 0 0 0,-1 0 0 0 0,0 1 1 0 0,0-1-1 0 0,0 0 0 0 0,-1 1 0 0 0,0-1 1 0 0,0 1-1 0 0,0-1 0 0 0,0 1 1 0 0,-1 0-1 0 0,0-1 0 0 0,0 1 0 0 0,-1 0 1 0 0,0-1-1 0 0,-2 11 0 0 0,-1-7 14 0 0,1 1 0 0 0,-2-1-1 0 0,1 0 1 0 0,-1-1 0 0 0,-1 1 0 0 0,1-1 0 0 0,-2 0-1 0 0,-10 12 1 0 0,-1-3 5 0 0,0-1 1 0 0,-2 0-1 0 0,1-1 0 0 0,-2-2 1 0 0,-40 22-1 0 0,-118 41 145 0 0,150-66-136 0 0,18-6-34 0 0,-1 0 0 0 0,1 0 0 0 0,0 1 0 0 0,0 0 0 0 0,0 1 0 0 0,0 0 0 0 0,-10 9 0 0 0,21-14 15 0 0,-1 0 0 0 0,1 0 1 0 0,0 0-1 0 0,-1 0 1 0 0,1 0-1 0 0,0 0 1 0 0,-1 0-1 0 0,1 0 0 0 0,0 0 1 0 0,0 0-1 0 0,0 0 1 0 0,0 0-1 0 0,0 0 1 0 0,0 0-1 0 0,0 0 0 0 0,0 0 1 0 0,0 0-1 0 0,0 0 1 0 0,1 0-1 0 0,-1 0 1 0 0,0 0-1 0 0,1 0 0 0 0,-1 0 1 0 0,1 0-1 0 0,0 1 1 0 0,15 22 65 0 0,20 17 28 0 0,2-2 0 0 0,78 62 0 0 0,36 35-292 0 0,-26 4-1016 0 0,-47-42-3538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19.4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390 61 1188 0 0,'-19'-53'14274'0'0,"17"51"-13995"0"0,-1 1-113 0 0,0 0 0 0 0,1 0 0 0 0,-1 1 1 0 0,0-1-1 0 0,1 1 0 0 0,-1-1 0 0 0,0 1 1 0 0,1 0-1 0 0,-1 0 0 0 0,0 0 0 0 0,-4 1 1 0 0,-8 2-205 0 0,-1 1 1 0 0,2 0 0 0 0,-23 9 0 0 0,31-10 429 0 0,-10 3-310 0 0,0 2 1 0 0,1-1-1 0 0,0 2 0 0 0,0 0 1 0 0,1 1-1 0 0,0 0 0 0 0,1 1 1 0 0,0 1-1 0 0,1 0 0 0 0,0 1 0 0 0,1 0 1 0 0,1 0-1 0 0,0 2 0 0 0,-10 17 1 0 0,14-20-52 0 0,0 1-1 0 0,1 0 1 0 0,0-1 0 0 0,1 2 0 0 0,1-1 0 0 0,0 0 0 0 0,0 1 0 0 0,2 0-1 0 0,0-1 1 0 0,0 1 0 0 0,1 0 0 0 0,1-1 0 0 0,0 1 0 0 0,1 0-1 0 0,1-1 1 0 0,0 1 0 0 0,0-1 0 0 0,8 16 0 0 0,-6-17-175 0 0,0 0-1 0 0,2-1 1 0 0,-1 0 0 0 0,1 0 0 0 0,1 0 0 0 0,0-1 0 0 0,0 0-1 0 0,1 0 1 0 0,16 12 0 0 0,-17-16-392 0 0,1 0-1 0 0,-1 0 1 0 0,2-1 0 0 0,-1 0 0 0 0,11 4-1 0 0,-12-6-487 0 0,0 0 0 0 0,0-1-1 0 0,1 0 1 0 0,-1 0 0 0 0,1-1-1 0 0,13 0 1 0 0,7-2-4542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03.9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65 952 0 0,'-11'-4'11692'0'0,"39"-1"-10690"0"0,0 1 0 0 0,58 0 0 0 0,-27 2-659 0 0,1026-39-902 0 0,-986 38 518 0 0,60 2-2145 0 0,-148 3 1046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20.4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50 443 216 0 0,'-10'6'12970'0'0,"8"-6"-12915"0"0,1 0 0 0 0,0 0-1 0 0,-1 0 1 0 0,1 0 0 0 0,0 0 0 0 0,-1 0 0 0 0,1-1 0 0 0,0 1-1 0 0,0 0 1 0 0,-1-1 0 0 0,1 1 0 0 0,0-1 0 0 0,0 1 0 0 0,-1-1-1 0 0,-1-1 96 0 0,-4-6 387 0 0,6 4-471 0 0,-1 1 0 0 0,1 0-1 0 0,0 0 1 0 0,-1-1 0 0 0,2 1 0 0 0,-1 0 0 0 0,0-1 0 0 0,1 1 0 0 0,-1-1 0 0 0,1 1 0 0 0,0-1 0 0 0,0 1 0 0 0,1-6 0 0 0,11-56-69 0 0,-7 41 14 0 0,-2 6 6 0 0,1-1 1 0 0,1 1-1 0 0,1 1 1 0 0,1-1-1 0 0,0 1 0 0 0,1 0 1 0 0,1 0-1 0 0,0 1 1 0 0,1 0-1 0 0,16-18 0 0 0,-11 15-26 0 0,-5 6-22 0 0,1 0 0 0 0,0 1 0 0 0,17-14 0 0 0,-27 25 5 0 0,8 0-13 0 0,-8 1-8 0 0,-1 0-1 0 0,1 0 1 0 0,0-1 0 0 0,0 1 0 0 0,0 0-1 0 0,-1 0 1 0 0,1 0 0 0 0,0 0 0 0 0,0 0-1 0 0,0 1 1 0 0,-1-1 0 0 0,1 0 0 0 0,0 0-1 0 0,0 0 1 0 0,-1 1 0 0 0,1-1 0 0 0,0 0-1 0 0,0 1 1 0 0,-1-1 0 0 0,1 1 0 0 0,0-1-1 0 0,-1 1 1 0 0,1-1 0 0 0,-1 1 0 0 0,1-1-1 0 0,-1 1 1 0 0,2 1 0 0 0,18 21-2733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25.7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9 924 0 0,'0'-9'9037'0'0,"-5"45"-7654"0"0,2 70 1 0 0,2-38-915 0 0,6 383 1701 0 0,-5-442-2239 0 0,1 10-276 0 0,1 1-1 0 0,1 0 0 0 0,8 33 0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26.6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1236 0 0,'6'-84'13464'0'0,"6"180"-12051"0"0,56 405-483 0 0,-51-393-767 0 0,28 103-1221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27.0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1960 0 0,'2'39'7794'0'0,"11"55"-2646"0"0,-2 51-3160 0 0,-6 362-290 0 0,5-385-1504 0 0,0 25-1894 0 0,-6-118-2029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27.4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1880 0 0,'5'96'8928'0'0,"14"49"-4999"0"0,2 29-3099 0 0,2 255 103 0 0,-21-370-951 0 0,0-11-2574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28.3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27 1832 0 0,'-15'-27'10897'0'0,"42"193"-8089"0"0,-15-81-2419 0 0,-2-22-241 0 0,15 83-379 0 0,-20-123-1740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28.8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8 1464 0 0,'-5'-7'13877'0'0,"8"13"-13597"0"0,0 1 0 0 0,0-1-1 0 0,0 1 1 0 0,-1 0 0 0 0,0 0 0 0 0,-1 0-1 0 0,2 10 1 0 0,4 58 399 0 0,-6-53-408 0 0,13 232 1310 0 0,13 143-1056 0 0,-23-356-1192 0 0,7 61-1208 0 0,-3-31-9343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29.2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1 372 0 0,'-6'28'5444'0'0,"-3"44"0"0"0,9 25-543 0 0,6-40-3354 0 0,18 82 1 0 0,-6-46-541 0 0,-4 1 1 0 0,3 182 0 0 0,-17-140-1120 0 0,0-49-6899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43.7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98 832 0 0,'-30'-90'8916'0'0,"29"89"-8639"0"0,1-6 365 0 0,0 13 239 0 0,0 13-175 0 0,9 64 294 0 0,-4-32-651 0 0,2 1 0 0 0,21 77 0 0 0,-24-114-297 0 0,2 0-1 0 0,0 0 1 0 0,0-1 0 0 0,2 1-1 0 0,0-1 1 0 0,0-1 0 0 0,1 1-1 0 0,1-2 1 0 0,0 1 0 0 0,1-1-1 0 0,0-1 1 0 0,20 16 0 0 0,-16-16-14 0 0,0-2 1 0 0,0 1 0 0 0,1-2 0 0 0,0 0 0 0 0,1-1-1 0 0,-1-1 1 0 0,26 6 0 0 0,-15-6-20 0 0,0-2 1 0 0,0-1-1 0 0,0-1 0 0 0,35-1 1 0 0,8-8-24 0 0,1-2 0 0 0,126-34 0 0 0,128-54-20 0 0,54-13 408 0 0,-311 95-221 0 0,0 3 0 0 0,0 3 0 0 0,121 0 0 0 0,-119 12-38 0 0,1 3 0 0 0,-1 4-1 0 0,111 29 1 0 0,-86-10-2 0 0,-2 4 1 0 0,90 45-1 0 0,147 98 114 0 0,-284-146-188 0 0,-1 2 1 0 0,-2 2-1 0 0,-2 1 0 0 0,67 75 1 0 0,-19 5 977 0 0,-88-114-801 0 0,0-1-217 0 0,0 0-1 0 0,0 0 0 0 0,0 1 0 0 0,0-1 1 0 0,0 0-1 0 0,1 0 0 0 0,-1 0 0 0 0,0-1 1 0 0,0 1-1 0 0,0 0 0 0 0,0 0 1 0 0,0 0-1 0 0,0-1 0 0 0,0 1 0 0 0,0-1 1 0 0,0 1-1 0 0,0-1 0 0 0,0 1 0 0 0,0-1 1 0 0,0 1-1 0 0,0-1 0 0 0,1-1 0 0 0,10-14 30 0 0,0-1-1 0 0,17-32 1 0 0,-17 27-59 0 0,22-30 0 0 0,2 6-3 0 0,-8 7-23 0 0,3 1-1 0 0,1 1 1 0 0,57-50-1 0 0,-55 59 45 0 0,2 2 0 0 0,1 1 1 0 0,0 2-1 0 0,2 1 0 0 0,1 2 0 0 0,0 2 0 0 0,1 2 0 0 0,1 2 1 0 0,0 1-1 0 0,1 2 0 0 0,1 3 0 0 0,-1 1 0 0 0,1 2 0 0 0,0 1 1 0 0,84 6-1 0 0,-25 10 56 0 0,-1 4 0 0 0,111 34 1 0 0,193 76 468 0 0,-242-71-294 0 0,-47-20-130 0 0,127 22 0 0 0,-169-45-55 0 0,1-3-1 0 0,142-1 0 0 0,-180-10-46 0 0,0-3-1 0 0,-1-1 1 0 0,0-2-1 0 0,0-1 1 0 0,62-25-1 0 0,166-95 29 0 0,-218 101-24 0 0,-1-2-1 0 0,53-45 1 0 0,-50 30 76 0 0,-2-3-1 0 0,49-62 1 0 0,-41 45 92 0 0,-16 14-146 0 0,-38 49-41 0 0,3-5-36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45.4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174 73 1128 0 0,'1'-12'2829'0'0,"0"8"-2373"0"0,0 1 0 0 0,0-1 0 0 0,0 0 0 0 0,-1 0 0 0 0,1 1 0 0 0,-1-1-1 0 0,0 0 1 0 0,0 0 0 0 0,0 0 0 0 0,-2-7 451 0 0,-3 8-465 0 0,5 2-413 0 0,-1 0 1 0 0,1 1-1 0 0,-1-1 0 0 0,1 0 1 0 0,-1 1-1 0 0,0-1 0 0 0,0 1 1 0 0,1-1-1 0 0,-1 1 0 0 0,0-1 1 0 0,0 1-1 0 0,1 0 0 0 0,-1-1 1 0 0,0 1-1 0 0,0 0 0 0 0,0 0 1 0 0,1-1-1 0 0,-1 1 0 0 0,-2 0 1 0 0,-1 0 19 0 0,-1 1 1 0 0,0-1 0 0 0,1 1 0 0 0,-1 0 0 0 0,0 0-1 0 0,1 1 1 0 0,-1 0 0 0 0,1-1 0 0 0,0 1 0 0 0,-1 1 0 0 0,1-1-1 0 0,0 1 1 0 0,-4 3 0 0 0,1 0 13 0 0,0 0 1 0 0,0 0-1 0 0,1 1 1 0 0,0 0-1 0 0,1 1 1 0 0,-9 12-1 0 0,8-9-16 0 0,1-1 0 0 0,0 0-1 0 0,1 1 1 0 0,0 0 0 0 0,0 0 0 0 0,1 0 0 0 0,0 1-1 0 0,1-1 1 0 0,1 0 0 0 0,0 1 0 0 0,0 19-1 0 0,2-24-33 0 0,0-1 0 0 0,0 0 0 0 0,1 0 0 0 0,-1 0 0 0 0,1 0 0 0 0,0-1 0 0 0,1 1 0 0 0,0 0 0 0 0,0-1 0 0 0,0 0 0 0 0,0 1 0 0 0,1-1 0 0 0,0 0 0 0 0,0-1-1 0 0,0 1 1 0 0,8 6 0 0 0,-5-7-1 0 0,-1 1-1 0 0,1-1 0 0 0,0-1 0 0 0,0 1 0 0 0,1-1 0 0 0,-1 0 1 0 0,1-1-1 0 0,-1 0 0 0 0,1 0 0 0 0,0 0 0 0 0,15 0 1 0 0,-13-2-4 0 0,-1 0 0 0 0,1 0 0 0 0,0 0 0 0 0,0-2 0 0 0,-1 1 0 0 0,1-1 0 0 0,-1-1 0 0 0,0 1 0 0 0,1-1 0 0 0,-1-1 0 0 0,-1 0 0 0 0,1 0 0 0 0,0-1 0 0 0,-1 0 0 0 0,0-1 0 0 0,0 0 0 0 0,-1 0 0 0 0,1 0 0 0 0,-1-1 0 0 0,-1 0 0 0 0,10-12-1 0 0,-13 13 6 0 0,1 0-1 0 0,-1 0 0 0 0,0-1 0 0 0,0 1 0 0 0,-1-1 0 0 0,0 1 0 0 0,0-1 0 0 0,0 0 0 0 0,-1 0 0 0 0,0 0 0 0 0,0 0 0 0 0,-1 0 0 0 0,0 0 0 0 0,0 0 0 0 0,-1 0 0 0 0,0 0 0 0 0,0 0 0 0 0,-1 0 0 0 0,1 0 0 0 0,-2 0 0 0 0,1 1 0 0 0,-1-1 0 0 0,0 1 0 0 0,0 0 0 0 0,0-1 1 0 0,-1 2-1 0 0,0-1 0 0 0,0 0 0 0 0,-1 1 0 0 0,0 0 0 0 0,0 0 0 0 0,0 0 0 0 0,0 0 0 0 0,-9-4 0 0 0,9 5-5 0 0,-2 0 0 0 0,1 0 0 0 0,0 1 0 0 0,-1 0 0 0 0,1 0 0 0 0,-1 1 0 0 0,0 0 0 0 0,0 0 0 0 0,0 0 0 0 0,0 1 0 0 0,-12-1 1 0 0,16 1-24 0 0,0 1 0 0 0,0-1 1 0 0,0 1-1 0 0,0 0 0 0 0,1 0 1 0 0,-1 0-1 0 0,0 0 0 0 0,0 0 1 0 0,0 1-1 0 0,0-1 0 0 0,0 1 1 0 0,0 0-1 0 0,1 0 0 0 0,-5 2 1 0 0,1 0-82 0 0,4-2 27 0 0,1-1-1 0 0,0 1 1 0 0,-1 0 0 0 0,1 0-1 0 0,0 0 1 0 0,0 0 0 0 0,0 0-1 0 0,0 0 1 0 0,0 0 0 0 0,0 0-1 0 0,0 1 1 0 0,0-1 0 0 0,0 0-1 0 0,0 1 1 0 0,1-1 0 0 0,-1 0-1 0 0,1 1 1 0 0,-1-1 0 0 0,0 2-1 0 0,-3 28-3887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04.5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39 644 0 0,'12'9'7067'0'0,"237"-11"-19"0"0,128-9-6125 0 0,-368 11-912 0 0,1102-34-538 0 0,-1061 41-1793 0 0,-46-6 1841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46.3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44 1596 0 0,'0'0'5352'0'0,"8"-10"-3408"0"0,31 2-985 0 0,0 1-1 0 0,62-2 1 0 0,82 7-1161 0 0,-108 3-2 0 0,-24-6-1308 0 0,-48 4 1190 0 0,6-1-304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46.7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71 1576 0 0,'-4'-66'7872'0'0,"4"66"-7841"0"0,0 0-1 0 0,0-1 0 0 0,0 1 1 0 0,0 0-1 0 0,0 0 0 0 0,0 0 1 0 0,0 0-1 0 0,0-1 0 0 0,0 1 1 0 0,0 0-1 0 0,1 0 0 0 0,0-2 365 0 0,-1 2-365 0 0,0 0 0 0 0,0 0 1 0 0,0 0-1 0 0,1 0 0 0 0,-1 0 1 0 0,0-1-1 0 0,0 1 0 0 0,0 0 1 0 0,0 0-1 0 0,1 0 0 0 0,-1 0 1 0 0,0 0-1 0 0,0 0 0 0 0,0 0 1 0 0,0 0-1 0 0,1 0 0 0 0,-1 0 1 0 0,0 0-1 0 0,16 46 483 0 0,-1 1 0 0 0,7 49 0 0 0,9 32-423 0 0,-20-86-161 0 0,-5-18-196 0 0,13 32 0 0 0,-16-49-375 0 0,1 1 0 0 0,0-1 0 0 0,0 0 0 0 0,9 10 0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47.0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21 1360 0 0,'12'-20'8308'0'0,"-9"26"-8026"0"0,1-1-1 0 0,-1 1 0 0 0,0 1 0 0 0,0-1 1 0 0,0 0-1 0 0,-1 1 0 0 0,0-1 1 0 0,0 1-1 0 0,1 10 0 0 0,2 5 25 0 0,20 55 48 0 0,4-1 0 0 0,2-1 0 0 0,77 129 0 0 0,-106-202-296 0 0,-1 0 0 0 0,0 0 0 0 0,0 0 0 0 0,1 0 0 0 0,-1 0 0 0 0,1-1 0 0 0,-1 1 0 0 0,1-1 0 0 0,3 3 0 0 0,-5-4-43 0 0,1 1 0 0 0,0-1 0 0 0,-1 0-1 0 0,1 0 1 0 0,-1 1 0 0 0,1-1 0 0 0,0 0 0 0 0,-1 0 0 0 0,1 0 0 0 0,-1 0 0 0 0,1 0 0 0 0,0 0 0 0 0,-1 0 0 0 0,1 0 0 0 0,0 0-1 0 0,-1 0 1 0 0,1 0 0 0 0,-1 0 0 0 0,1-1 0 0 0,0 1 0 0 0,-1 0 0 0 0,1 0 0 0 0,0-1 0 0 0,2-1 2 0 0,-1-1 0 0 0,0 1 0 0 0,0-1 0 0 0,1 1 1 0 0,-1-1-1 0 0,-1 0 0 0 0,1 0 0 0 0,0 0 0 0 0,-1 0 0 0 0,0 0 1 0 0,2-5-1 0 0,43-121-128 0 0,-28 70-60 0 0,4 1 0 0 0,37-72 0 0 0,-53 118-295 0 0,1 1 0 0 0,0 0 1 0 0,1 0-1 0 0,1 0 1 0 0,15-15-1 0 0,-23 25 149 0 0,1 0 1 0 0,0 0-1 0 0,-1 1 0 0 0,1-1 0 0 0,0 0 1 0 0,-1 1-1 0 0,1 0 0 0 0,0-1 0 0 0,0 1 1 0 0,0 0-1 0 0,-1 0 0 0 0,1 0 0 0 0,0 0 0 0 0,0 0 1 0 0,0 0-1 0 0,-1 0 0 0 0,1 1 0 0 0,0-1 1 0 0,2 2-1 0 0,-3-2 184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47.4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202 11 1272 0 0,'-12'-6'5733'0'0,"9"5"-5472"0"0,0 0-1 0 0,1 1 0 0 0,-1-1 0 0 0,0 0 0 0 0,0 1 1 0 0,0 0-1 0 0,0 0 0 0 0,-1-1 0 0 0,1 2 1 0 0,0-1-1 0 0,0 0 0 0 0,0 1 0 0 0,0-1 1 0 0,0 1-1 0 0,1 0 0 0 0,-1 0 0 0 0,0 0 0 0 0,0 1 1 0 0,0-1-1 0 0,1 0 0 0 0,-6 5 0 0 0,-4 2 68 0 0,-1 2 1 0 0,-21 20-1 0 0,28-25-344 0 0,1 1 0 0 0,-1 0 0 0 0,1 0 0 0 0,0 0 0 0 0,1 1 0 0 0,0-1 1 0 0,0 1-1 0 0,0 0 0 0 0,1 0 0 0 0,0 0 0 0 0,0 1 0 0 0,1-1 1 0 0,0 1-1 0 0,0 0 0 0 0,1-1 0 0 0,0 1 0 0 0,0 0 0 0 0,1 0 0 0 0,0 0 1 0 0,0 0-1 0 0,1 0 0 0 0,0-1 0 0 0,0 1 0 0 0,1 0 0 0 0,0-1 0 0 0,0 1 1 0 0,1-1-1 0 0,0 1 0 0 0,0-1 0 0 0,1 0 0 0 0,0-1 0 0 0,0 1 1 0 0,1 0-1 0 0,-1-1 0 0 0,2 0 0 0 0,-1 0 0 0 0,0-1 0 0 0,1 0 0 0 0,8 6 1 0 0,-4-3-800 0 0,1-1 0 0 0,0-1 0 0 0,1 0 0 0 0,0 0 0 0 0,-1-1 0 0 0,2 0 0 0 0,13 3 0 0 0,3-3-3342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47.7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251 51 1588 0 0,'0'-2'392'0'0,"1"0"0"0"0,-1 0 0 0 0,0 0 0 0 0,-1 0 0 0 0,1 0 0 0 0,0 0 0 0 0,0 0 0 0 0,-15-24 5095 0 0,11 23-5096 0 0,2 2-183 0 0,-1 0-1 0 0,1 0 0 0 0,-1 0 0 0 0,1 1 0 0 0,-1-1 0 0 0,1 1 0 0 0,-1 0 0 0 0,1-1 0 0 0,-1 1 1 0 0,0 0-1 0 0,1 1 0 0 0,-1-1 0 0 0,1 0 0 0 0,-1 1 0 0 0,-3 0 0 0 0,-6 3-50 0 0,1 0 0 0 0,0 1-1 0 0,0 0 1 0 0,0 1-1 0 0,1 0 1 0 0,-16 12 0 0 0,17-11-107 0 0,1 1 0 0 0,-1 0-1 0 0,2 0 1 0 0,-1 1 0 0 0,1 0 0 0 0,0 0 0 0 0,1 1 0 0 0,0-1 0 0 0,0 2 0 0 0,1-1 0 0 0,-4 11 0 0 0,7-14-41 0 0,0-1 1 0 0,1 0-1 0 0,0 0 1 0 0,0 1-1 0 0,0-1 1 0 0,1 1 0 0 0,-1-1-1 0 0,2 1 1 0 0,-1-1-1 0 0,1 1 1 0 0,0-1 0 0 0,0 0-1 0 0,1 1 1 0 0,-1-1-1 0 0,1 0 1 0 0,1 0-1 0 0,-1 0 1 0 0,1 0 0 0 0,0-1-1 0 0,7 10 1 0 0,-3-6-178 0 0,1-1 1 0 0,0 1-1 0 0,0-2 1 0 0,1 1-1 0 0,0-1 0 0 0,0 0 1 0 0,0-1-1 0 0,1 0 1 0 0,0 0-1 0 0,0-1 1 0 0,18 6-1 0 0,-14-7-1240 0 0,1 0-1 0 0,-1-1 0 0 0,1 0 1 0 0,29 1-1 0 0,-17-3-2946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49.2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175 18 776 0 0,'16'-16'7765'0'0,"-12"15"-7248"0"0,-6 30 2172 0 0,-2 15-1912 0 0,3 0 1 0 0,2 0-1 0 0,10 76 1 0 0,-5-57-363 0 0,41 334 2277 0 0,-13-137-868 0 0,-34-258-1701 0 0,1 10 10 0 0,-1-12-134 0 0,0 1 1 0 0,0-1-1 0 0,0 1 0 0 0,0-1 1 0 0,0 1-1 0 0,0-1 0 0 0,0 1 1 0 0,0-1-1 0 0,0 1 0 0 0,0 0 1 0 0,0-1-1 0 0,0 1 1 0 0,0-1-1 0 0,0 1 0 0 0,0-1 1 0 0,0 1-1 0 0,0-1 0 0 0,-1 0 1 0 0,1 1-1 0 0,0-1 0 0 0,0 1 1 0 0,-1-1-1 0 0,1 1 0 0 0,0-1 1 0 0,-1 1-1 0 0,1-1 0 0 0,0 0 1 0 0,-1 1-1 0 0,1-1 1 0 0,-1 0-1 0 0,1 1 0 0 0,0-1 1 0 0,-1 0-1 0 0,1 0 0 0 0,-1 0 1 0 0,1 1-1 0 0,-1-1 0 0 0,1 0 1 0 0,-1 0-1 0 0,1 0 0 0 0,-1 0 1 0 0,1 0-1 0 0,-2 0 0 0 0,-17 8-60 0 0,-67 26-73 0 0,50-21 48 0 0,0 2 0 0 0,-35 20 0 0 0,69-35 83 0 0,0 1 0 0 0,0 1 0 0 0,1-1 1 0 0,-1 0-1 0 0,0 0 0 0 0,0 1 0 0 0,1-1 0 0 0,-1 1 0 0 0,0-1 0 0 0,1 1 0 0 0,0 0 0 0 0,-1 0 0 0 0,1 0 0 0 0,0 0 0 0 0,0-1 0 0 0,0 1 0 0 0,-1 3 0 0 0,2-4 3 0 0,0 0 1 0 0,0 0-1 0 0,0 1 1 0 0,0-1-1 0 0,1 0 1 0 0,-1 0-1 0 0,0 0 1 0 0,1 1-1 0 0,-1-1 1 0 0,0 0-1 0 0,1 0 1 0 0,-1 0-1 0 0,1 0 1 0 0,0 0-1 0 0,-1 0 1 0 0,1 0-1 0 0,0 0 1 0 0,0 0-1 0 0,0 0 1 0 0,-1-1 0 0 0,1 1-1 0 0,2 1 1 0 0,5 3-5 0 0,0 0 1 0 0,1 0 0 0 0,0 0 0 0 0,0-1-1 0 0,15 4 1 0 0,101 25-182 0 0,-75-21-206 0 0,48 18 0 0 0,-89-27 319 0 0,1 0 0 0 0,-1 1 0 0 0,0 0 0 0 0,-1 0 0 0 0,1 1 0 0 0,-1 0 0 0 0,0 1 0 0 0,0-1 0 0 0,0 2 0 0 0,-1-1 0 0 0,12 14 0 0 0,-19-18 64 0 0,1 1-1 0 0,-1 0 0 0 0,1-1 0 0 0,-1 1 1 0 0,0-1-1 0 0,0 1 0 0 0,0 0 1 0 0,0-1-1 0 0,-1 1 0 0 0,1 0 1 0 0,-1-1-1 0 0,1 1 0 0 0,-1-1 1 0 0,0 1-1 0 0,0-1 0 0 0,0 1 0 0 0,-1-1 1 0 0,1 0-1 0 0,0 1 0 0 0,-1-1 1 0 0,-2 2-1 0 0,-15 15 26 0 0,-1-1-1 0 0,-1 0 1 0 0,-1-2 0 0 0,0-1-1 0 0,-49 25 1 0 0,-25 18 168 0 0,80-48-150 0 0,10-7-22 0 0,0 1 0 0 0,0 0-1 0 0,1 0 1 0 0,-1 0 0 0 0,1 0-1 0 0,0 1 1 0 0,0 0 0 0 0,0 0 0 0 0,1 0-1 0 0,0 1 1 0 0,0-1 0 0 0,-3 7-1 0 0,6-10-5 0 0,0 0-1 0 0,1 0 1 0 0,-1 0 0 0 0,1 0-1 0 0,0 1 1 0 0,-1-1-1 0 0,1 0 1 0 0,0 0 0 0 0,0 0-1 0 0,1 0 1 0 0,-1 0-1 0 0,0 0 1 0 0,1 0-1 0 0,-1 0 1 0 0,1 0 0 0 0,-1 0-1 0 0,1 0 1 0 0,0 0-1 0 0,0 0 1 0 0,0 0 0 0 0,0 0-1 0 0,0-1 1 0 0,1 1-1 0 0,-1 0 1 0 0,3 2-1 0 0,2 1-3 0 0,0-1 0 0 0,0 1 0 0 0,0-1 0 0 0,0 0 0 0 0,8 3 0 0 0,-9-4 13 0 0,45 20-285 0 0,83 28 0 0 0,-42-19-270 0 0,-87-31 519 0 0,-1 1 1 0 0,1-1 0 0 0,0 1-1 0 0,-1 0 1 0 0,1 0-1 0 0,-1 0 1 0 0,0 1 0 0 0,0-1-1 0 0,0 1 1 0 0,0 0 0 0 0,0 0-1 0 0,0 0 1 0 0,-1 0 0 0 0,1 0-1 0 0,-1 0 1 0 0,3 7 0 0 0,-4-7 23 0 0,0-1 0 0 0,-1 1 0 0 0,1 0 0 0 0,-1-1 0 0 0,0 1 1 0 0,0 0-1 0 0,0 0 0 0 0,0-1 0 0 0,0 1 0 0 0,0 0 0 0 0,-1-1 0 0 0,0 1 0 0 0,1 0 1 0 0,-1-1-1 0 0,0 1 0 0 0,0 0 0 0 0,0-1 0 0 0,-1 0 0 0 0,1 1 0 0 0,-1-1 1 0 0,1 0-1 0 0,-1 1 0 0 0,0-1 0 0 0,1 0 0 0 0,-4 2 0 0 0,-18 18 201 0 0,-1-1 1 0 0,-39 26-1 0 0,34-27-59 0 0,-43 41 0 0 0,69-59-139 0 0,0 1 1 0 0,0 1-1 0 0,0-1 0 0 0,1 0 0 0 0,-1 1 0 0 0,1-1 0 0 0,0 1 1 0 0,0 0-1 0 0,0 0 0 0 0,1 0 0 0 0,-1 0 0 0 0,1 0 0 0 0,0 0 1 0 0,0 0-1 0 0,-1 7 0 0 0,2-5-1 0 0,1 0 0 0 0,0 0 0 0 0,0 0 0 0 0,0 0 0 0 0,0 0 0 0 0,1-1 0 0 0,0 1-1 0 0,0 0 1 0 0,1-1 0 0 0,5 9 0 0 0,10 21 150 0 0,0 0 0 0 0,-2 1 0 0 0,21 73 0 0 0,10 74 752 0 0,-44-170-886 0 0,57 278 176 0 0,-63-281-2438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50.2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18 417 896 0 0,'6'-44'12940'0'0,"-6"47"-12399"0"0,13 146 1699 0 0,-3-63-1863 0 0,46 411 205 0 0,-51-461-589 0 0,4 75 43 0 0,-9-108-109 0 0,-16-19-567 0 0,-5-42 472 0 0,4-1-1 0 0,1 0 0 0 0,4-1 1 0 0,-7-77-1 0 0,3-248 1079 0 0,23 181-714 0 0,-3 163-186 0 0,1 0 0 0 0,22-78 0 0 0,-26 114-13 0 0,1 1 0 0 0,-1 0 0 0 0,1 0 0 0 0,0 0 0 0 0,0 0 0 0 0,0 0 0 0 0,0 0 0 0 0,1 0 0 0 0,-1 1 0 0 0,1-1 0 0 0,0 1 0 0 0,0 0 0 0 0,1 0 0 0 0,-1 0 0 0 0,0 0 0 0 0,1 0 0 0 0,0 1 0 0 0,0 0 1 0 0,0-1-1 0 0,0 2 0 0 0,0-1 0 0 0,0 0 0 0 0,6-1 0 0 0,-3 2 5 0 0,-1 1 0 0 0,1-1 0 0 0,0 1 0 0 0,-1 1 0 0 0,1-1 0 0 0,0 1 0 0 0,-1 0 0 0 0,1 0 0 0 0,-1 1 0 0 0,1 0 1 0 0,-1 0-1 0 0,0 1 0 0 0,1 0 0 0 0,9 6 0 0 0,-1 0 5 0 0,0 1 1 0 0,0 1 0 0 0,-1 0-1 0 0,-1 1 1 0 0,0 0-1 0 0,-1 1 1 0 0,0 0-1 0 0,-1 1 1 0 0,0 1-1 0 0,14 27 1 0 0,-19-32-15 0 0,-1 1 0 0 0,-1 0 0 0 0,0 1 0 0 0,0-1-1 0 0,-1 1 1 0 0,-1-1 0 0 0,0 1 0 0 0,0 0 0 0 0,-1 0 0 0 0,-1 0 0 0 0,0 0 0 0 0,0 0-1 0 0,-1 0 1 0 0,-1 0 0 0 0,0 0 0 0 0,-7 21 0 0 0,4-20 3 0 0,0 0 0 0 0,-1-1 0 0 0,-1 1 0 0 0,1-1 0 0 0,-2-1 0 0 0,0 1 0 0 0,0-1 0 0 0,-1 0 0 0 0,-20 17 0 0 0,11-13 75 0 0,-1-1 0 0 0,0-1 0 0 0,-1-1-1 0 0,0 0 1 0 0,-23 8 0 0 0,34-16 9 0 0,6-3-76 0 0,0 0-1 0 0,1 0 1 0 0,-1 0 0 0 0,1 0-1 0 0,0 0 1 0 0,-1 1 0 0 0,1-1-1 0 0,0 1 1 0 0,0 0 0 0 0,0 0-1 0 0,0-1 1 0 0,0 1 0 0 0,0 0-1 0 0,-2 4 1 0 0,4-5 1 0 0,0 1 0 0 0,0-1 0 0 0,0 0 0 0 0,0 1-1 0 0,0-1 1 0 0,0 1 0 0 0,1-1 0 0 0,-1 0 0 0 0,0 1 0 0 0,1-1 0 0 0,-1 0 0 0 0,1 1 0 0 0,-1-1 0 0 0,1 0-1 0 0,0 1 1 0 0,1 1 0 0 0,12 19-3 0 0,83 95 284 0 0,-54-66-209 0 0,40 59 1 0 0,36 93-942 0 0,-46-64-4779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50.9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8 148 2968 0 0,'-4'-38'8413'0'0,"3"11"-3190"0"0,7 55-4307 0 0,32 332-291 0 0,-34-303-834 0 0,2 82-603 0 0,-6-136 654 0 0,-11-32-316 0 0,-5-41 1363 0 0,-9-107 0 0 0,22 138-620 0 0,2 0 0 0 0,2 0 0 0 0,1 0 0 0 0,11-54 0 0 0,-11 82-262 0 0,1 0 0 0 0,0 1 0 0 0,1-1 0 0 0,0 1 0 0 0,0 0 0 0 0,8-12 0 0 0,-8 17-9 0 0,-1 0-1 0 0,1 0 1 0 0,0 1-1 0 0,0-1 1 0 0,0 1 0 0 0,0 0-1 0 0,1 0 1 0 0,0 0-1 0 0,-1 1 1 0 0,1 0-1 0 0,1 0 1 0 0,8-4-1 0 0,-11 6-2 0 0,0 0 0 0 0,0 1-1 0 0,0-1 1 0 0,0 1-1 0 0,0 0 1 0 0,0 0 0 0 0,0 0-1 0 0,0 0 1 0 0,0 1-1 0 0,0-1 1 0 0,0 1 0 0 0,0-1-1 0 0,0 1 1 0 0,0 0-1 0 0,0 1 1 0 0,0-1 0 0 0,-1 0-1 0 0,1 1 1 0 0,0-1-1 0 0,-1 1 1 0 0,4 2 0 0 0,1 2-13 0 0,1 1-1 0 0,-1 0 1 0 0,0 0 0 0 0,11 16 0 0 0,-11-13 13 0 0,-1 1 0 0 0,0 1 0 0 0,0-1 0 0 0,-1 1 0 0 0,-1 0 0 0 0,0 0 0 0 0,-1 0 0 0 0,0 1 0 0 0,-1-1 0 0 0,0 1 0 0 0,-1-1 0 0 0,-1 20 0 0 0,0-14 17 0 0,-2-1-1 0 0,0 1 0 0 0,-1 0 1 0 0,0-1-1 0 0,-2 1 0 0 0,0-1 1 0 0,-1 0-1 0 0,-11 21 0 0 0,-11 5-1189 0 0,30-39 205 0 0,-1-3 911 0 0,-1-1 0 0 0,1 1 0 0 0,0-1 1 0 0,-1 1-1 0 0,1-1 0 0 0,0 1 0 0 0,0-1 0 0 0,-1 1 1 0 0,1-1-1 0 0,0 0 0 0 0,0 0 0 0 0,0 1 1 0 0,-1-1-1 0 0,1 0 0 0 0,0 0 0 0 0,0 0 0 0 0,0 0 1 0 0,0 0-1 0 0,1 0 0 0 0,11 2-234 0 0,-2 1 237 0 0,0 1 0 0 0,-1 0 0 0 0,1 0-1 0 0,-1 1 1 0 0,1 1 0 0 0,-1 0-1 0 0,-1 0 1 0 0,1 1 0 0 0,-1 0 0 0 0,14 14-1 0 0,-18-15 125 0 0,-1-1 0 0 0,0 0-1 0 0,0 1 1 0 0,0 0 0 0 0,-1 0 0 0 0,0 0-1 0 0,0 0 1 0 0,0 0 0 0 0,-1 1-1 0 0,0-1 1 0 0,0 1 0 0 0,-1-1-1 0 0,0 1 1 0 0,0 0 0 0 0,0 0 0 0 0,-1-1-1 0 0,0 1 1 0 0,0 0 0 0 0,-1 0-1 0 0,-2 8 1 0 0,2-7 63 0 0,-2 0 0 0 0,1-1 0 0 0,-1 1 0 0 0,0-1 0 0 0,0 0 0 0 0,-1 0 0 0 0,0 0 0 0 0,0-1 0 0 0,-1 1 0 0 0,0-1 0 0 0,0 0 0 0 0,-1 0 0 0 0,1-1 0 0 0,-1 1 0 0 0,0-1 0 0 0,-1-1 0 0 0,1 1 0 0 0,-1-1 0 0 0,0 0 0 0 0,-14 6 0 0 0,13-7-296 0 0,-1 0 0 0 0,0-1 0 0 0,1 0 1 0 0,-1 0-1 0 0,0-1 0 0 0,0 0 0 0 0,0 0 0 0 0,-1-1 1 0 0,1 0-1 0 0,0-1 0 0 0,0 0 0 0 0,0 0 0 0 0,0-1 1 0 0,1 0-1 0 0,-1-1 0 0 0,0 0 0 0 0,-15-7 0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1:52.1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25 208 0 0,'-31'-25'16541'0'0,"60"25"-15432"0"0,196 21 499 0 0,378-16-1299 0 0,-361-6 26 0 0,-177-2 147 0 0,-61 2-433 0 0,12 0 97 0 0,-11 0 104 0 0,20 0-1790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2:08.5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84 134 976 0 0,'0'0'2984'0'0,"-18"1"234"0"0,-5-6-1376 0 0,21 3-1458 0 0,-14-27 1167 0 0,-4-50 1447 0 0,20 77-2830 0 0,-3-10 403 0 0,2 6-106 0 0,1 20-127 0 0,7 140 1763 0 0,38 209 0 0 0,-27-242-1517 0 0,44 345 374 0 0,-59-443-974 0 0,-1-1 0 0 0,-2 42 0 0 0,2-46-403 0 0,-2-16 136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19.8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311 22 788 0 0,'29'-16'10049'0'0,"-36"12"-9813"0"0,1 3-213 0 0,0 1 0 0 0,0-1 1 0 0,0 1-1 0 0,1 1 0 0 0,-1-1 0 0 0,0 1 0 0 0,0 0 0 0 0,1 0 1 0 0,-1 1-1 0 0,0 0 0 0 0,1 0 0 0 0,-1 0 0 0 0,1 0 1 0 0,-8 6-1 0 0,-5 2 100 0 0,0 1 1 0 0,-30 25 0 0 0,33-23-26 0 0,1 1-1 0 0,1 0 1 0 0,0 1 0 0 0,1 0 0 0 0,1 1-1 0 0,0 1 1 0 0,2-1 0 0 0,-1 2 0 0 0,2-1 0 0 0,0 1-1 0 0,1 0 1 0 0,1 1 0 0 0,1 0 0 0 0,-3 23-1 0 0,5-28-60 0 0,2 1-1 0 0,0 0 1 0 0,0-1-1 0 0,2 1 0 0 0,0 0 1 0 0,0-1-1 0 0,2 1 0 0 0,-1-1 1 0 0,2 0-1 0 0,0 0 1 0 0,1 0-1 0 0,0 0 0 0 0,1-1 1 0 0,0 0-1 0 0,2 0 0 0 0,-1 0 1 0 0,1-1-1 0 0,1 0 1 0 0,13 14-1 0 0,-5-10-91 0 0,1 0 0 0 0,0-2 0 0 0,1 0 0 0 0,0-1-1 0 0,1-1 1 0 0,0-1 0 0 0,1-1 0 0 0,0-1 0 0 0,1-1 0 0 0,0 0 0 0 0,0-2 0 0 0,1 0 0 0 0,0-2-1 0 0,0 0 1 0 0,0-2 0 0 0,0 0 0 0 0,0-2 0 0 0,0-1 0 0 0,1 0 0 0 0,-1-2 0 0 0,0 0 0 0 0,40-13-1 0 0,-52 12 52 0 0,0-1 0 0 0,-1 0-1 0 0,1 0 1 0 0,-1-2-1 0 0,-1 1 1 0 0,1-1-1 0 0,-1 0 1 0 0,0-1-1 0 0,-1 0 1 0 0,0 0-1 0 0,0-1 1 0 0,-1 0-1 0 0,0-1 1 0 0,0 1-1 0 0,6-14 1 0 0,-7 9 55 0 0,0 1 1 0 0,0-1-1 0 0,-1-1 1 0 0,-1 1-1 0 0,0-1 1 0 0,-2 0-1 0 0,1 1 1 0 0,-2-1 0 0 0,0 0-1 0 0,0-1 1 0 0,-3-20-1 0 0,-3-7 148 0 0,-2 1 1 0 0,-1 0-1 0 0,-3 0 0 0 0,-1 1 0 0 0,-21-47 1 0 0,30 81-202 0 0,-1 1 1 0 0,1-1 0 0 0,-1 1 0 0 0,-1 0-1 0 0,1 0 1 0 0,-1 1 0 0 0,0 0-1 0 0,0-1 1 0 0,-1 2 0 0 0,1-1 0 0 0,-1 0-1 0 0,0 1 1 0 0,-12-6 0 0 0,1 3-16 0 0,0 0 0 0 0,0 1 0 0 0,0 1 0 0 0,-25-5 1 0 0,26 7-116 0 0,1 0 1 0 0,-1 1-1 0 0,0 0 1 0 0,0 1-1 0 0,0 1 1 0 0,0 1-1 0 0,0 0 1 0 0,0 1-1 0 0,0 1 1 0 0,-25 7 0 0 0,-4 11-1671 0 0,18-3-3624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2:09.1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11 333 1084 0 0,'-10'-7'12004'0'0,"40"-23"-11571"0"0,2 2 0 0 0,1 1 1 0 0,66-40-1 0 0,-58 39-305 0 0,32-16-94 0 0,-44 27-23 0 0,-1-1 0 0 0,39-31 1 0 0,-36 32-799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3:52:09.7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31 1084,'-15'-18'11901,"10"10"-10241,7 7-1590,0 0 0,0 1 0,0-1 0,1 0-1,-1 1 1,0 0 0,0-1 0,1 1 0,-1 0-1,0 0 1,1 0 0,-1 0 0,0 1 0,0-1-1,4 2 1,41 12 278,-33-9-251,476 167 1298,-486-171-1583,31 11 399,-10-5-5352,-14-10 3166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2:10.0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111 70 1860 0 0,'-15'-24'7099'0'0,"-16"-16"286"0"0,22 34-6329 0 0,20 24-1005 0 0,1-1 0 0 0,24 27 1 0 0,-25-33-30 0 0,-1 0 1 0 0,0 1 0 0 0,-1 1 0 0 0,-1 0 0 0 0,0 0 0 0 0,0 0-1 0 0,6 18 1 0 0,-13-28-62 0 0,0 0 0 0 0,0 0-1 0 0,-1 0 1 0 0,1 1-1 0 0,-1-1 1 0 0,0 0 0 0 0,1 0-1 0 0,-1 1 1 0 0,-1-1 0 0 0,1 0-1 0 0,0 0 1 0 0,-1 1-1 0 0,0-1 1 0 0,0 0 0 0 0,0 0-1 0 0,0 0 1 0 0,0 0 0 0 0,-1 0-1 0 0,1 0 1 0 0,-1 0-1 0 0,0-1 1 0 0,1 1 0 0 0,-2 0-1 0 0,1-1 1 0 0,0 0 0 0 0,-5 5-1 0 0,-6 2-368 0 0,0 0 0 0 0,0 0 0 0 0,-1-1 0 0 0,-22 9-1 0 0,-16 10-586 0 0,25-10-4769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2:14.3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1 964 0 0,'0'0'8494'0'0,"17"36"-6249"0"0,-10-9-1868 0 0,-1 0 1 0 0,-1 1-1 0 0,-2-1 0 0 0,1 44 1 0 0,-1-27-167 0 0,1 120 563 0 0,-4-162-738 0 0,0 10-6 0 0,-2 6-18 0 0,-1-15-14 0 0,0 1 1 0 0,0-1-1 0 0,0 1 1 0 0,0-1-1 0 0,-1 0 1 0 0,1 0 0 0 0,-1 0-1 0 0,0-1 1 0 0,0 0-1 0 0,-6 3 1 0 0,-1 2 14 0 0,-107 77-19 0 0,101-67 19 0 0,16-16-14 0 0,1 0 0 0 0,-1-1 0 0 0,1 1 0 0 0,-1 0 0 0 0,1 0-1 0 0,-1 0 1 0 0,1 0 0 0 0,-1-1 0 0 0,1 1 0 0 0,0 0 0 0 0,-1 0 0 0 0,1 0 0 0 0,0 0-1 0 0,0 0 1 0 0,0 0 0 0 0,0 0 0 0 0,0 0 0 0 0,0 0 0 0 0,0 0 0 0 0,0 0 0 0 0,0 0 0 0 0,0 0-1 0 0,1 0 1 0 0,-1 0 0 0 0,0 0 0 0 0,1 0 0 0 0,-1 0 0 0 0,1 1 0 0 0,1 1-1 0 0,1 0 1 0 0,-1-1 0 0 0,1 1-1 0 0,0-1 1 0 0,-1 1 0 0 0,1-1-1 0 0,0 0 1 0 0,1 0 0 0 0,-1 0-1 0 0,0 0 1 0 0,0-1-1 0 0,1 1 1 0 0,-1-1 0 0 0,1 0-1 0 0,6 1 1 0 0,5 3-73 0 0,27 11-318 0 0,26 13-599 0 0,-62-26 897 0 0,0 0 1 0 0,-1 0 0 0 0,0 1-1 0 0,1 0 1 0 0,-2 0 0 0 0,1 1-1 0 0,0-1 1 0 0,7 11 0 0 0,-12-14 88 0 0,1 1 0 0 0,-1-1 0 0 0,1 1-1 0 0,-1 0 1 0 0,1-1 0 0 0,-1 1 0 0 0,0-1 0 0 0,0 1 0 0 0,0-1 0 0 0,0 1 0 0 0,0 0 0 0 0,0-1 0 0 0,-1 1 0 0 0,1-1-1 0 0,0 1 1 0 0,-1-1 0 0 0,1 1 0 0 0,-2 1 0 0 0,-13 27 24 0 0,-67 72 453 0 0,80-98-451 0 0,1-2-23 0 0,1 0 0 0 0,-1 1 0 0 0,1-1 0 0 0,0 0 0 0 0,0 1 0 0 0,0-1 0 0 0,0 0 0 0 0,0 0 0 0 0,1 1 0 0 0,-1-1 0 0 0,0 0-1 0 0,1 1 1 0 0,0-1 0 0 0,-1 0 0 0 0,1 0 0 0 0,0 0 0 0 0,0 0 0 0 0,1 0 0 0 0,-1 0 0 0 0,0 0 0 0 0,1 0 0 0 0,-1 0 0 0 0,1-1 0 0 0,-1 1 0 0 0,3 1 0 0 0,1 3-48 0 0,2 3-11 0 0,0 2 1 0 0,-1-1 0 0 0,0 1-1 0 0,-1-1 1 0 0,-1 2-1 0 0,1-1 1 0 0,-2 0-1 0 0,1 1 1 0 0,-2 0-1 0 0,0-1 1 0 0,0 1 0 0 0,-1 0-1 0 0,0 24 1 0 0,-1 74 1242 0 0,0-108-1177 0 0,2 6-159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3:52:15.0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42 1368,'0'0'1552,"7"-31"5076,-7 31-6576,1-1 0,-1 0 1,0 1-1,1-1 1,-1 0-1,1 1 1,-1-1-1,1 1 1,-1-1-1,1 1 0,-1-1 1,1 1-1,0-1 1,-1 1-1,1-1 1,0 1-1,-1 0 0,1-1 1,0 1-1,-1 0 1,1 0-1,0 0 1,0 0-1,-1-1 1,1 1-1,0 0 0,0 0 1,-1 0-1,1 1 1,0-1-1,1 0 1,0 1-2,-1 0 1,1 0 0,0 0-1,-1 1 1,1-1 0,-1 0-1,1 1 1,-1-1 0,0 1-1,0 0 1,3 3-1,1 5 83,1 1-1,-1 0 0,4 15 0,5 23 102,-9-27-854,17 40 1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3:52:15.4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35 636,'0'0'9290,"3"-1"-8883,104-20 1159,6 10-3427,-59 10-3485</inkml:trace>
  <inkml:trace contextRef="#ctx0" brushRef="#br0" timeOffset="1">210 142 380,'-12'13'6639,"11"-10"-6036,6-1-502,0-1 1,0 0-1,0 0 0,1 0 0,-1-1 1,0 1-1,1-1 0,-1-1 0,9 0 1,39-1-3032,-36 3 1281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3:52:15.8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1 103 468,'0'-102'428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3:05.5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26 1632 0 0,'-14'-25'11048'0'0,"16"116"-7352"0"0,-8 95-1440 0 0,-6 77-761 0 0,11-186-3435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3:06.1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0 199 1204 0 0,'3'-16'3737'0'0,"-2"7"-2990"0"0,1 1 1 0 0,1-1-1 0 0,0 1 0 0 0,0 0 1 0 0,0 0-1 0 0,1 0 0 0 0,0 1 1 0 0,10-14-1 0 0,-7 12-512 0 0,0 0 0 0 0,1 0 0 0 0,0 0-1 0 0,0 1 1 0 0,1 1 0 0 0,0-1 0 0 0,0 2 0 0 0,1-1 0 0 0,0 1 0 0 0,14-6 0 0 0,-19 10-217 0 0,0 1 0 0 0,0 0 1 0 0,0 0-1 0 0,0 0 0 0 0,0 0 0 0 0,0 1 1 0 0,0 0-1 0 0,0 0 0 0 0,0 1 1 0 0,0-1-1 0 0,0 1 0 0 0,0 0 0 0 0,0 1 1 0 0,0-1-1 0 0,0 1 0 0 0,0 0 1 0 0,-1 0-1 0 0,1 0 0 0 0,7 6 1 0 0,-1-1-25 0 0,-1 1 0 0 0,0 0 0 0 0,0 1 0 0 0,-1 0 0 0 0,0 0 0 0 0,11 15 0 0 0,-16-19-22 0 0,0 1 0 0 0,-1 0 0 0 0,1-1 0 0 0,-1 1 0 0 0,-1 0-1 0 0,1 0 1 0 0,-1 1 0 0 0,0-1 0 0 0,0 0 0 0 0,-1 1 0 0 0,0-1-1 0 0,0 1 1 0 0,0-1 0 0 0,-1 1 0 0 0,0 0 0 0 0,0-1 0 0 0,-1 1-1 0 0,0-1 1 0 0,0 1 0 0 0,-1-1 0 0 0,1 1 0 0 0,-1-1 0 0 0,-1 0-1 0 0,-3 8 1 0 0,2-7-4 0 0,-1 1-1 0 0,0-1 1 0 0,0 1-1 0 0,0-1 1 0 0,-1-1-1 0 0,-1 1 1 0 0,1-1-1 0 0,-1 0 1 0 0,0-1-1 0 0,0 1 1 0 0,-1-1-1 0 0,1-1 1 0 0,-1 0-1 0 0,0 0 1 0 0,0 0 0 0 0,-1-1-1 0 0,-11 3 1 0 0,-73 16-110 0 0,91-21 150 0 0,1 0 12 0 0,0 0 0 0 0,1-1 0 0 0,0 1 0 0 0,-1 0-1 0 0,1 0 1 0 0,-1 0 0 0 0,1 0 0 0 0,0 0 0 0 0,0 0 0 0 0,-1 0 0 0 0,1 0 0 0 0,0 0 0 0 0,0 0 0 0 0,0 0 0 0 0,0 0 0 0 0,0 0 0 0 0,0 0 0 0 0,1 0 0 0 0,-1 0 0 0 0,0 0 0 0 0,0 0 0 0 0,1-1 0 0 0,-1 1 0 0 0,0 0 0 0 0,1 0 0 0 0,-1 0 0 0 0,1 0 0 0 0,-1 0 0 0 0,1-1 0 0 0,0 1 0 0 0,-1 0 0 0 0,1 0 0 0 0,1 0 0 0 0,30 31 551 0 0,-20-21-416 0 0,157 186-832 0 0,-137-156-1419 0 0,-4-12-3677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3:06.5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152 53 2268 0 0,'19'-31'9680'0'0,"-18"30"-9531"0"0,-1 0-1 0 0,0 1 1 0 0,0-1 0 0 0,1 0 0 0 0,-1 0-1 0 0,0 1 1 0 0,-5-16 3327 0 0,-17 17-2545 0 0,12 2-793 0 0,0 1-1 0 0,1 0 1 0 0,-1 1-1 0 0,1 0 0 0 0,1 1 1 0 0,-1 0-1 0 0,1 0 1 0 0,0 0-1 0 0,0 1 0 0 0,1 1 1 0 0,-1-1-1 0 0,-6 12 1 0 0,10-14-107 0 0,1 0-1 0 0,0 0 1 0 0,0 1 0 0 0,0-1 0 0 0,1 1 0 0 0,0 0 0 0 0,0 0 0 0 0,0 0 0 0 0,1 0 0 0 0,0 0 0 0 0,0 0 0 0 0,0 1 0 0 0,1-1 0 0 0,0 0-1 0 0,0 0 1 0 0,1 0 0 0 0,0 0 0 0 0,0 1 0 0 0,0-1 0 0 0,1 0 0 0 0,0 0 0 0 0,3 7 0 0 0,1-1-97 0 0,1 0 0 0 0,0-1 0 0 0,1 0 1 0 0,1 0-1 0 0,0 0 0 0 0,0-1 0 0 0,0-1 0 0 0,2 0 0 0 0,-1 0 1 0 0,1-1-1 0 0,0 0 0 0 0,1-1 0 0 0,16 9 0 0 0,-5-5-1014 0 0,0-1-1 0 0,33 10 1 0 0,-31-13-2822 0 0,49 6 0 0 0,-46-10-1621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20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514 45 1264 0 0,'7'-31'7973'0'0,"-12"18"-5474"0"0,-7 33-1837 0 0,-13 43-640 0 0,24-60 80 0 0,-237 653 2188 0 0,17-169-3176 0 0,219-484 539 0 0,-15 27-868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3:08.4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198 140 964 0 0,'-12'-35'12205'0'0,"-15"46"-10838"0"0,13 0-979 0 0,0 0 1 0 0,1 1-1 0 0,0 0 0 0 0,1 1 0 0 0,0 0 1 0 0,1 1-1 0 0,0 1 0 0 0,1 0 0 0 0,-10 21 1 0 0,15-25-327 0 0,0 0 0 0 0,1 0 1 0 0,0 0-1 0 0,1 1 0 0 0,1-1 1 0 0,0 1-1 0 0,0 0 1 0 0,1-1-1 0 0,0 1 0 0 0,1 0 1 0 0,1 0-1 0 0,0 0 0 0 0,0-1 1 0 0,1 1-1 0 0,4 13 0 0 0,0-9-58 0 0,0 0-1 0 0,0-1 1 0 0,2 1-1 0 0,0-1 1 0 0,1-1-1 0 0,0 0 1 0 0,1 0-1 0 0,1-1 1 0 0,0 0-1 0 0,0-1 1 0 0,2 0-1 0 0,-1-1 0 0 0,1 0 1 0 0,16 9-1 0 0,-20-14-97 0 0,-1-1-1 0 0,1 0 0 0 0,1-1 0 0 0,-1 0 0 0 0,1 0 0 0 0,-1-1 0 0 0,1 0 0 0 0,0-1 0 0 0,0 0 1 0 0,0-1-1 0 0,0 0 0 0 0,0 0 0 0 0,1-1 0 0 0,-1 0 0 0 0,0-1 0 0 0,0 0 0 0 0,0-1 0 0 0,0 0 1 0 0,0-1-1 0 0,0 0 0 0 0,0 0 0 0 0,-1-1 0 0 0,0 0 0 0 0,13-8 0 0 0,-14 7 33 0 0,0-1-1 0 0,-1 1 0 0 0,0-2 1 0 0,0 1-1 0 0,-1-1 0 0 0,0 0 1 0 0,0 0-1 0 0,0 0 1 0 0,-1-1-1 0 0,6-10 0 0 0,-4 4 21 0 0,-1 0-1 0 0,-1-1 0 0 0,0 1 1 0 0,-1-1-1 0 0,4-25 0 0 0,-4 3 161 0 0,-2 0 0 0 0,-1 0-1 0 0,-2 0 1 0 0,-8-49 0 0 0,7 72-33 0 0,0 1 1 0 0,-1 0 0 0 0,0-1 0 0 0,-1 2 0 0 0,-1-1-1 0 0,0 0 1 0 0,-1 1 0 0 0,0 0 0 0 0,-1 0 0 0 0,0 1-1 0 0,-15-19 1 0 0,14 22-88 0 0,0 0-1 0 0,0 1 1 0 0,-1 0 0 0 0,0 1-1 0 0,0 0 1 0 0,0 0 0 0 0,-1 1-1 0 0,0 0 1 0 0,0 0 0 0 0,0 1-1 0 0,0 1 1 0 0,-1 0 0 0 0,0 0-1 0 0,1 1 1 0 0,-12-1 0 0 0,-10 0-1898 0 0,0 1 0 0 0,-47 3 0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3:53:08.9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39 133 1504,'-16'3'11788,"15"-3"-11665,0 0 0,0 0 0,0 0 1,0 0-1,0 0 0,0-1 0,0 1 0,0 0 0,1-1 0,-1 1 1,0 0-1,0-1 0,0 1 0,0-1 0,1 1 0,-1-1 1,0 1-1,1-1 0,-1 0 0,0 1 0,1-1 0,-1 0 1,1 0-1,-1 1 0,1-1 0,-1 0 0,1 0 0,-1 0 0,1 0 1,0 0-1,0 1 0,-1-1 0,1 0 0,0 0 0,0 0 1,0 0-1,0 0 0,0 0 0,0 0 0,0 0 0,1 0 1,-1 0-1,0 1 0,0-1 0,1 0 0,-1 0 0,0 0 0,1 0 1,-1 1-1,1-1 0,-1 0 0,1 0 0,2-5-37,1 1 0,-1-1 0,1 1 0,0 1 0,0-1 0,0 0 0,6-4 0,-2 2-66,0 1-1,1 0 1,0 1 0,0 0-1,0 0 1,1 1-1,-1 0 1,1 1 0,0 0-1,0 0 1,14-1 0,-16 4-8,1 0 0,-1 0 1,0 0-1,1 1 1,-1 0-1,0 1 0,0 0 1,0 0-1,0 1 1,0 0-1,0 1 0,-1-1 1,0 1-1,10 7 1,8 8 19,-2 1 1,24 25 0,-26-23 25,1-1-1,42 30 1,-57-46-299,1 0 0,0-1 0,0 0 0,1 0 0,-1-1 0,1 0 0,-1 0 1,1-1-1,0 0 0,0-1 0,0 0 0,0 0 0,13-1 0,46-11-3660,-24-3-1462,-13 3-796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3:10.8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416 100 548 0 0,'-31'-61'10617'0'0,"9"36"-6983"0"0,17 25-3495 0 0,0 0-1 0 0,0 1 1 0 0,-1 0-1 0 0,1 0 1 0 0,0 0-1 0 0,0 0 1 0 0,0 1-1 0 0,0-1 0 0 0,0 2 1 0 0,0-1-1 0 0,0 0 1 0 0,1 1-1 0 0,-1 0 1 0 0,1 0-1 0 0,0 0 1 0 0,0 0-1 0 0,0 1 1 0 0,-6 7-1 0 0,-9 10 175 0 0,0 1 0 0 0,-18 31 1 0 0,23-33-116 0 0,-10 16 4 0 0,1 1-1 0 0,2 1 1 0 0,2 1-1 0 0,1 1 1 0 0,3 0-1 0 0,1 1 1 0 0,-16 79-1 0 0,24-92-155 0 0,3 0 0 0 0,0 1 0 0 0,1 0 1 0 0,2-1-1 0 0,1 1 0 0 0,2 0 0 0 0,0-1 0 0 0,2 1 0 0 0,1-1 0 0 0,1-1 1 0 0,2 1-1 0 0,21 45 0 0 0,-23-59-31 0 0,2 0 0 0 0,0-1 0 0 0,0 0-1 0 0,1 0 1 0 0,1-1 0 0 0,0-1 0 0 0,1 0 0 0 0,0 0 0 0 0,0-1 0 0 0,1-1 0 0 0,1 0 0 0 0,0-1 0 0 0,0 0-1 0 0,0-1 1 0 0,1-1 0 0 0,0 0 0 0 0,0-1 0 0 0,0-1 0 0 0,1 0 0 0 0,0-1 0 0 0,-1-1 0 0 0,1 0 0 0 0,0-1-1 0 0,0-1 1 0 0,0 0 0 0 0,0-2 0 0 0,0 1 0 0 0,0-2 0 0 0,0 0 0 0 0,-1-1 0 0 0,1-1 0 0 0,-1 0-1 0 0,0-1 1 0 0,-1 0 0 0 0,1-1 0 0 0,-1-1 0 0 0,20-15 0 0 0,-5-2-30 0 0,-2-1 0 0 0,-1-1 1 0 0,-1-1-1 0 0,-2-1 0 0 0,0-1 0 0 0,-3-1 0 0 0,0-1 0 0 0,16-37 1 0 0,-16 26-29 0 0,-1-2 1 0 0,-2 0 0 0 0,-2-1 0 0 0,11-58-1 0 0,-23 86 30 0 0,6-26 72 0 0,5-78 0 0 0,-14 110-56 0 0,1 0 1 0 0,-2 0-1 0 0,0 1 1 0 0,0-1-1 0 0,-1 0 0 0 0,-1 1 1 0 0,0 0-1 0 0,0-1 0 0 0,-1 1 1 0 0,0 0-1 0 0,-1 1 1 0 0,-7-11-1 0 0,-2-2 11 0 0,8 13-18 0 0,0 1 0 0 0,-1-1 1 0 0,0 1-1 0 0,0 0 1 0 0,-17-15-1 0 0,6 9 20 0 0,-1 1 0 0 0,-30-17 0 0 0,41 27-26 0 0,-1 0 0 0 0,1 1 0 0 0,-1-1 0 0 0,-1 2 1 0 0,1-1-1 0 0,0 1 0 0 0,0 1 0 0 0,-1 0 0 0 0,-12 0 0 0 0,9 0 8 0 0,0 2 0 0 0,0 0 0 0 0,0 0 0 0 0,0 1 0 0 0,-21 7 0 0 0,3-1-6 0 0,7-3-336 0 0,0 2 0 0 0,0 1 0 0 0,1 1-1 0 0,0 1 1 0 0,1 1 0 0 0,-37 24 0 0 0,12-8-3293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3:11.6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1 294 1456 0 0,'0'0'1590'0'0,"7"-35"5044"0"0,0 19-5820 0 0,1 0 0 0 0,1 1 0 0 0,1 0 1 0 0,0 0-1 0 0,1 1 0 0 0,0 0 0 0 0,18-15 1 0 0,-14 15-607 0 0,0 0 1 0 0,1 2 0 0 0,1 0 0 0 0,0 1-1 0 0,1 0 1 0 0,0 2 0 0 0,0 0 0 0 0,1 1-1 0 0,0 1 1 0 0,29-7 0 0 0,-42 12-159 0 0,1 1 0 0 0,-1 1 1 0 0,0-1-1 0 0,0 1 1 0 0,1 0-1 0 0,-1 1 0 0 0,0 0 1 0 0,0 0-1 0 0,1 0 1 0 0,-1 0-1 0 0,0 1 0 0 0,9 4 1 0 0,-5-1-3 0 0,-1 0-1 0 0,0 0 1 0 0,-1 1 0 0 0,1 0 0 0 0,-1 1 0 0 0,14 15 0 0 0,1 5 8 0 0,-1 1 1 0 0,-2 2 0 0 0,24 44 0 0 0,-35-58-36 0 0,5 8 5 0 0,75 121 153 0 0,-80-132-128 0 0,1-1 0 0 0,0 1 1 0 0,1-1-1 0 0,1-1 0 0 0,0 0 0 0 0,15 11 0 0 0,-21-18-62 0 0,1 0 0 0 0,-1-1 0 0 0,1 0-1 0 0,-1 0 1 0 0,1 0 0 0 0,0-1 0 0 0,0 0-1 0 0,0-1 1 0 0,0 1 0 0 0,1-1-1 0 0,-1 0 1 0 0,0-1 0 0 0,1 0 0 0 0,-1 0-1 0 0,14-3 1 0 0,-8 1-397 0 0,0-1 0 0 0,-1-1 0 0 0,1 0 0 0 0,21-11 0 0 0,-7-2-2774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37 404 252 0 0,'-36'-9'13325'0'0,"40"-30"-9456"0"0,3 12-3271 0 0,1 1 1 0 0,1 1 0 0 0,1 0 0 0 0,2 0 0 0 0,0 1 0 0 0,2 0 0 0 0,0 1 0 0 0,24-28-1 0 0,-29 41-559 0 0,0 0 1 0 0,1 0-1 0 0,1 1 0 0 0,0 0 0 0 0,0 1 0 0 0,1 0 0 0 0,23-12 0 0 0,-25 16-7 0 0,0 0 1 0 0,0 1-1 0 0,0 0 0 0 0,0 1 1 0 0,0 0-1 0 0,0 1 0 0 0,1 0 1 0 0,-1 0-1 0 0,1 1 0 0 0,-1 0 1 0 0,18 3-1 0 0,-14 1-22 0 0,1 0 0 0 0,-1 0 0 0 0,0 1 0 0 0,0 1 0 0 0,-1 0 0 0 0,0 1 0 0 0,0 1 0 0 0,0 0 0 0 0,-1 0 0 0 0,0 2 0 0 0,13 12 0 0 0,13 16 77 0 0,58 75 1 0 0,-74-84-8 0 0,-2-4-10 0 0,-4-3 41 0 0,1-1 0 0 0,1 0 0 0 0,1-2 0 0 0,42 35 0 0 0,-56-53-100 0 0,-1 0 1 0 0,0 0-1 0 0,0 0 0 0 0,1 0 0 0 0,-1-1 1 0 0,0 1-1 0 0,1-1 0 0 0,-1 0 0 0 0,0-1 0 0 0,1 1 1 0 0,-1-1-1 0 0,0 1 0 0 0,0-1 0 0 0,1-1 0 0 0,-1 1 1 0 0,5-3-1 0 0,6-3-34 0 0,0 0-1 0 0,-1-2 1 0 0,0 1-1 0 0,0-2 1 0 0,-1 0 0 0 0,-1 0-1 0 0,15-16 1 0 0,76-93-68 0 0,-86 97 87 0 0,6-8-128 0 0,-2 0 0 0 0,19-38 1 0 0,-13 12-3535 0 0,-20 45 1832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7 346 1204 0 0,'-5'15'18099'0'0,"4"-19"-19052"0"0,1 2 1206 0 0,6-23 854 0 0,1 7-641 0 0,-1 0 0 0 0,2 1 0 0 0,0 0 0 0 0,1 0 0 0 0,1 1 0 0 0,21-27 0 0 0,-11 18-149 0 0,2 1 1 0 0,0 1-1 0 0,33-25 0 0 0,-50 44-318 0 0,0 0 1 0 0,1 0-1 0 0,0 0 1 0 0,-1 1-1 0 0,1 0 1 0 0,0 0-1 0 0,1 0 1 0 0,-1 1-1 0 0,0 0 1 0 0,1 0-1 0 0,-1 1 0 0 0,1-1 1 0 0,0 2-1 0 0,-1-1 1 0 0,1 1-1 0 0,0 0 1 0 0,-1 0-1 0 0,1 0 1 0 0,12 3-1 0 0,1 4-14 0 0,-1 0 0 0 0,1 1 0 0 0,-1 0 0 0 0,-1 2 0 0 0,0 0 0 0 0,31 24 0 0 0,-20-10 43 0 0,0 1 0 0 0,48 56 0 0 0,-47-45 3 0 0,76 82 44 0 0,-91-103-54 0 0,2-1 0 0 0,-1-1 0 0 0,2 0 0 0 0,-1-1 0 0 0,27 13 0 0 0,-37-22-21 0 0,1 1 0 0 0,-1-2-1 0 0,1 1 1 0 0,-1-1 0 0 0,1-1 0 0 0,0 1 0 0 0,0-1-1 0 0,0 0 1 0 0,0-1 0 0 0,-1 0 0 0 0,1 0 0 0 0,0-1-1 0 0,0 0 1 0 0,0 0 0 0 0,0-1 0 0 0,-1 0 0 0 0,12-5-1 0 0,-5 1-52 0 0,-1-1 0 0 0,0 0-1 0 0,-1-1 1 0 0,0 0 0 0 0,0-1-1 0 0,-1 0 1 0 0,0-1 0 0 0,16-18 0 0 0,-5 3 169 0 0,-1-2 0 0 0,-1 0 1 0 0,-2-1-1 0 0,0 0 0 0 0,-2-2 1 0 0,-2 0-1 0 0,0-1 1 0 0,17-63-1 0 0,-23 72-120 0 0,-4 14-2 0 0,-1 1 1 0 0,-1-1-1 0 0,1 0 0 0 0,1-13 1 0 0,-3 14 1493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6:22.3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241 161 296 0 0,'13'-40'6071'0'0,"-8"29"-4962"0"0,-1-1 0 0 0,-1 0-1 0 0,0 1 1 0 0,0-1 0 0 0,0-17 0 0 0,-3 27-759 0 0,0-21 1654 0 0,0 15-237 0 0,0 20-1021 0 0,2 16 218 0 0,10 51-1 0 0,-2-20-402 0 0,7 123 658 0 0,3 21-247 0 0,45 357 790 0 0,5-139-544 0 0,-60-377-1136 0 0,-10-42-53 0 0,9 36 86 0 0,-9-37-59 0 0,0 1-112 0 0,0-1 56 0 0,0 0-1 0 0,-1 0 0 0 0,1 1 1 0 0,-1-1-1 0 0,1 0 1 0 0,-1 0-1 0 0,1 0 0 0 0,-1 0 1 0 0,0 0-1 0 0,0 0 0 0 0,0 0 1 0 0,1 0-1 0 0,-1 0 0 0 0,0 0 1 0 0,0 0-1 0 0,0-1 0 0 0,0 1 1 0 0,0 0-1 0 0,-2 0 1 0 0,-30 19 36 0 0,26-16-55 0 0,-94 54-314 0 0,-198 120-436 0 0,297-177 769 0 0,-1 0 0 0 0,1 1 0 0 0,0-1 0 0 0,0 0 0 0 0,0 1 0 0 0,0-1 0 0 0,1 1 0 0 0,-1 0 0 0 0,0-1 0 0 0,1 1 0 0 0,-1 0 1 0 0,1 0-1 0 0,0 0 0 0 0,-1 0 0 0 0,1 1 0 0 0,0-1 0 0 0,0 0 0 0 0,1 0 0 0 0,-1 1 0 0 0,0-1 0 0 0,1 0 0 0 0,-1 1 0 0 0,1-1 0 0 0,0 1 0 0 0,0-1 0 0 0,0 0 0 0 0,0 1 0 0 0,0 2 0 0 0,2-2 4 0 0,-1 1 0 0 0,1-1 0 0 0,-1 0 0 0 0,1 0 0 0 0,0 0 0 0 0,0-1 0 0 0,0 1-1 0 0,1 0 1 0 0,-1-1 0 0 0,1 0 0 0 0,-1 1 0 0 0,1-1 0 0 0,0 0 0 0 0,0 0 0 0 0,0 0 0 0 0,0-1-1 0 0,0 1 1 0 0,4 1 0 0 0,177 68-9 0 0,101 46-289 0 0,-185-65 269 0 0,166 113 0 0 0,-205-116 240 0 0,-60-47-201 0 0,7 5 73 0 0,5 3 37 0 0,-13-10-123 0 0,0 1 0 0 0,0-1 0 0 0,0 1-1 0 0,0-1 1 0 0,0 1 0 0 0,0-1 0 0 0,0 1 0 0 0,0-1-1 0 0,0 0 1 0 0,0 1 0 0 0,-1-1 0 0 0,1 1 0 0 0,0-1 0 0 0,0 1-1 0 0,0-1 1 0 0,-1 1 0 0 0,1-1 0 0 0,0 1 0 0 0,0-1-1 0 0,-1 0 1 0 0,1 1 0 0 0,0-1 0 0 0,-1 0 0 0 0,1 1-1 0 0,0-1 1 0 0,-1 0 0 0 0,1 1 0 0 0,-1-1 0 0 0,1 0-1 0 0,0 0 1 0 0,-1 1 0 0 0,1-1 0 0 0,-1 0 0 0 0,1 0-1 0 0,-2 0 1 0 0,-28 15-30 0 0,0-2 1 0 0,-2-1-1 0 0,-35 8 0 0 0,-34 12-3 0 0,-143 69 218 0 0,193-75-168 0 0,0 1-1 0 0,-74 54 1 0 0,117-74-16 0 0,0 0-1 0 0,0 0 1 0 0,0 0-1 0 0,1 1 1 0 0,0 0-1 0 0,1 1 1 0 0,0-1-1 0 0,-10 19 1 0 0,16-25 18 0 0,0-1 1 0 0,-1 1-1 0 0,1-1 1 0 0,0 1-1 0 0,0-1 1 0 0,0 0-1 0 0,0 1 1 0 0,1-1-1 0 0,-1 1 1 0 0,0-1 0 0 0,1 1-1 0 0,-1-1 1 0 0,1 0-1 0 0,-1 1 1 0 0,1-1-1 0 0,-1 0 1 0 0,1 0-1 0 0,0 1 1 0 0,0-1-1 0 0,0 0 1 0 0,0 0-1 0 0,0 0 1 0 0,0 0-1 0 0,0 0 1 0 0,1 1 0 0 0,30 20 360 0 0,-29-20-381 0 0,247 123 248 0 0,-107-57-261 0 0,-44-18 9 0 0,145 100 0 0 0,-234-143 9 0 0,14 10 74 0 0,0 0 0 0 0,39 40 0 0 0,-62-55-55 0 0,-1-2-18 0 0,1 0 1 0 0,-1 0-1 0 0,1 0 1 0 0,-1 1 0 0 0,1-1-1 0 0,-1 0 1 0 0,1 1-1 0 0,-1-1 1 0 0,1 0 0 0 0,-1 0-1 0 0,1 1 1 0 0,-1-1-1 0 0,1 1 1 0 0,-1-1-1 0 0,0 1 1 0 0,1-1 0 0 0,-1 0-1 0 0,0 1 1 0 0,0-1-1 0 0,1 1 1 0 0,-1-1-1 0 0,0 1 1 0 0,0-1 0 0 0,0 1-1 0 0,1 0 1 0 0,-1-1-1 0 0,0 1 1 0 0,0-1-1 0 0,0 1 1 0 0,0-1 0 0 0,0 1-1 0 0,0-1 1 0 0,0 2-1 0 0,0-1 16 0 0,0 0-1 0 0,0 0 1 0 0,-1 1-1 0 0,1-1 0 0 0,0 0 1 0 0,0 0-1 0 0,-1 1 1 0 0,1-1-1 0 0,0 0 1 0 0,-1 0-1 0 0,0 0 0 0 0,1 0 1 0 0,-1 0-1 0 0,1 0 1 0 0,-1 0-1 0 0,0 0 1 0 0,0 0-1 0 0,-1 2 0 0 0,-18 9-18 0 0,-1-1 0 0 0,0-1-1 0 0,0 0 1 0 0,0-2-1 0 0,-1 0 1 0 0,-26 4-1 0 0,-24 10-56 0 0,-41 17-9 0 0,-158 58-118 0 0,267-97 169 0 0,0 0 4 0 0,-14 12-44 0 0,15-11 48 0 0,0 1 0 0 0,0 0 0 0 0,0 0 0 0 0,1 0 0 0 0,-1 0 0 0 0,1 1 0 0 0,-1-1 0 0 0,1 1 0 0 0,0 0 0 0 0,0-1-1 0 0,0 1 1 0 0,0 0 0 0 0,1 0 0 0 0,-3 5 0 0 0,4-7 45 0 0,16 36 273 0 0,-3-11-123 0 0,-1 1 0 0 0,-1 1 0 0 0,-1-1 0 0 0,11 55 0 0 0,8 121 295 0 0,-19-121-248 0 0,16 128 135 0 0,53 350 67 0 0,-67-484-366 0 0,9 45-37 0 0,-16-99-29 0 0,-2-9-33 0 0,0-1 0 0 0,0-1 0 0 0,1 1-1 0 0,9 17 1 0 0,-13-27-11 0 0,5 5-129 0 0,6 12-94 0 0,-12-17 221 0 0,1 0 0 0 0,-1 0 1 0 0,0 0-1 0 0,0 0 0 0 0,0 0 1 0 0,0 0-1 0 0,0 0 0 0 0,0 0 1 0 0,0 0-1 0 0,-1-1 0 0 0,1 1 1 0 0,-1 0-1 0 0,1-1 0 0 0,-1 1 1 0 0,0-1-1 0 0,0 0 1 0 0,1 1-1 0 0,-4 0 0 0 0,-41 24-730 0 0,39-22 663 0 0,-62 31-385 0 0,-137 75-74 0 0,162-84 515 0 0,1 3 0 0 0,-61 52-1 0 0,102-79 57 0 0,0-1-1 0 0,0 1 0 0 0,0 0 1 0 0,0 0-1 0 0,1 0 0 0 0,-1-1 0 0 0,0 2 1 0 0,1-1-1 0 0,-1 0 0 0 0,1 0 0 0 0,0 0 1 0 0,-1 1-1 0 0,1-1 0 0 0,0 0 1 0 0,1 1-1 0 0,-1-1 0 0 0,0 1 0 0 0,1 0 1 0 0,-1-1-1 0 0,1 1 0 0 0,0-1 1 0 0,0 1-1 0 0,0-1 0 0 0,0 1 0 0 0,0 0 1 0 0,1 3-1 0 0,1-2 16 0 0,1 0 0 0 0,-1-1 0 0 0,1 1 0 0 0,-1 0 0 0 0,1-1 0 0 0,0 1 0 0 0,0-1 0 0 0,1 0 0 0 0,-1 0 0 0 0,1 0 0 0 0,-1-1 0 0 0,1 1 0 0 0,0-1 0 0 0,5 3 0 0 0,98 44 156 0 0,2 1-160 0 0,337 219 187 0 0,-439-264-198 0 0,0-2 27 0 0,-1 1-1 0 0,0 0 0 0 0,0 0 0 0 0,0 1 1 0 0,-1 0-1 0 0,1 0 0 0 0,-1 0 1 0 0,6 9-1 0 0,-11-13-15 0 0,0 1-9 0 0,0 1 1 0 0,-1-1 0 0 0,1 0-1 0 0,-1 1 1 0 0,1-1 0 0 0,-1 0-1 0 0,0 0 1 0 0,0 0 0 0 0,0 0-1 0 0,-2 4 1 0 0,-16 6-28 0 0,1 1 0 0 0,-2-2 0 0 0,0-1 0 0 0,0 0 0 0 0,0-2-1 0 0,-32 9 1 0 0,6 0-6 0 0,-5 2 4 0 0,-67 24-73 0 0,-195 103 0 0 0,296-136-68 0 0,0 1 1 0 0,-24 21-1 0 0,38-28 130 0 0,2-3 44 0 0,0 0 0 0 0,1 0 1 0 0,-1 1-1 0 0,0-1 0 0 0,1 0 0 0 0,-1 1 1 0 0,1-1-1 0 0,0 1 0 0 0,0-1 0 0 0,-1 1 1 0 0,1-1-1 0 0,0 1 0 0 0,0-1 0 0 0,0 1 1 0 0,0-1-1 0 0,1 0 0 0 0,-1 1 1 0 0,0-1-1 0 0,1 1 0 0 0,-1-1 0 0 0,0 1 1 0 0,1-1-1 0 0,0 0 0 0 0,-1 1 0 0 0,1-1 1 0 0,0 0-1 0 0,0 0 0 0 0,0 0 0 0 0,1 2 1 0 0,2 1 25 0 0,0-1-1 0 0,0 0 1 0 0,0 0 0 0 0,1 0 0 0 0,-1 0 0 0 0,5 1 0 0 0,-5-2-22 0 0,170 70 412 0 0,-28-14-508 0 0,-97-36-19 0 0,351 178-144 0 0,-390-195 247 0 0,0 1 0 0 0,-1 0 1 0 0,0 1-1 0 0,0 0 1 0 0,0 0-1 0 0,-1 0 0 0 0,0 1 1 0 0,13 17-1 0 0,-20-23-1 0 0,1 1-1 0 0,-1-1 0 0 0,0 1 1 0 0,0-1-1 0 0,0 1 0 0 0,0 0 1 0 0,0-1-1 0 0,-1 1 1 0 0,1 0-1 0 0,-1 0 0 0 0,0-1 1 0 0,1 1-1 0 0,-1 0 1 0 0,-1 0-1 0 0,1-1 0 0 0,0 1 1 0 0,-1 0-1 0 0,0 3 0 0 0,-1-1-1 0 0,0-1 0 0 0,0 1 0 0 0,0-1-1 0 0,-1 0 1 0 0,0 1 0 0 0,1-1 0 0 0,-2-1-1 0 0,1 1 1 0 0,-6 5 0 0 0,-7 5 6 0 0,0-2 0 0 0,-1 0 0 0 0,-35 18 0 0 0,47-27-1 0 0,-107 55 38 0 0,-100 59 96 0 0,80-20-543 0 0,105-76 36 0 0,25-19 367 0 0,0-1-1 0 0,0 1 1 0 0,0 0-1 0 0,1 0 0 0 0,-1-1 1 0 0,0 1-1 0 0,1 1 0 0 0,0-1 1 0 0,-1 0-1 0 0,1 0 0 0 0,0 0 1 0 0,0 1-1 0 0,0-1 0 0 0,0 0 1 0 0,1 1-1 0 0,-1-1 0 0 0,1 1 1 0 0,-1-1-1 0 0,1 1 1 0 0,0-1-1 0 0,0 1 0 0 0,0-1 1 0 0,0 1-1 0 0,0-1 0 0 0,1 1 1 0 0,-1-1-1 0 0,2 5 0 0 0,2 4 153 0 0,1-1 0 0 0,0 1 0 0 0,0 0-1 0 0,12 16 1 0 0,-1-2-59 0 0,-1 5 100 0 0,-1 1 0 0 0,-1 1 0 0 0,16 64 0 0 0,10 108 407 0 0,-28-142-530 0 0,77 490-500 0 0,-63-372 220 0 0,4 284 0 0 0,-33-369-1328 0 0,4-93 1103 0 0,-2 6-390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6:27.2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106 127 364 0 0,'30'-28'15407'0'0,"-14"0"-15539"0"0,-15 26 110 0 0,35-21-102 0 0,-25 14 460 0 0,3-5 1219 0 0,-14 13-1524 0 0,0 1-1 0 0,0-1 1 0 0,0 0 0 0 0,-1 1 0 0 0,1-1 0 0 0,0 1-1 0 0,0-1 1 0 0,-1 0 0 0 0,1 1 0 0 0,0-1 0 0 0,-1 1 0 0 0,1-1-1 0 0,-1 1 1 0 0,1-1 0 0 0,-1 1 0 0 0,1 0 0 0 0,-1-1-1 0 0,1 1 1 0 0,-1-1 0 0 0,1 1 0 0 0,-1 0 0 0 0,1-1-1 0 0,-1 1 1 0 0,0 0 0 0 0,1 0 0 0 0,-1 0 0 0 0,1-1-1 0 0,-1 1 1 0 0,0 0 0 0 0,1 0 0 0 0,-2 0 0 0 0,0-1 13 0 0,-3 0-50 0 0,0-1 15 0 0,1 0 0 0 0,-2 1 0 0 0,1 0-1 0 0,0 0 1 0 0,0 1 0 0 0,0 0 0 0 0,-9 0-1 0 0,-48 12 15 0 0,60-11 0 0 0,-42 3 2735 0 0,26-4-2731 0 0,13 0 403 0 0,-6-3-1415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55.1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12 126 2012 0 0,'-2'-13'2194'0'0,"2"1"0"0"0,0-1 1 0 0,3-22-1 0 0,0-11 577 0 0,-3 44-2637 0 0,-2-2 859 0 0,-1 5-503 0 0,2 8-476 0 0,-5 138 2018 0 0,2 60-594 0 0,11-80-120 0 0,40 217 0 0 0,-1-138-325 0 0,44 228 564 0 0,-77-376-1454 0 0,-8-37-258 0 0,0-1-1 0 0,-2 1 1 0 0,2 25-1 0 0,-5-44-159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55.9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84 96 0 0,'-3'0'1878'0'0,"-31"0"2687"0"0,31 0-3752 0 0,-27 0 2941 0 0,43 0-1506 0 0,53 0-1131 0 0,1021-43 2067 0 0,-388 8-2674 0 0,-325 30-1206 0 0,-371 5 503 0 0,2 0-85 0 0,17 0-912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37.4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2 189 1244 0 0,'-1'-72'7936'0'0,"2"59"-7116"0"0,0-1 0 0 0,1 1 0 0 0,1 0 0 0 0,0 1-1 0 0,1-1 1 0 0,5-12 0 0 0,-9 24-798 0 0,0 1 0 0 0,0-1 0 0 0,0 1 0 0 0,1-1 0 0 0,-1 0 0 0 0,0 1 0 0 0,0-1 0 0 0,0 1 0 0 0,1-1 0 0 0,-1 1 0 0 0,0-1 0 0 0,0 0 0 0 0,1 1 0 0 0,-1 0 0 0 0,1-1 0 0 0,-1 1 0 0 0,0-1 0 0 0,1 1 0 0 0,-1-1 0 0 0,1 1 0 0 0,-1 0 0 0 0,1-1 0 0 0,-1 1 0 0 0,1 0 0 0 0,-1-1 0 0 0,1 1 0 0 0,-1 0 0 0 0,1 0 0 0 0,0 0 0 0 0,-1-1 0 0 0,1 1 0 0 0,-1 0 0 0 0,1 0 0 0 0,0 0 0 0 0,-1 0 0 0 0,1 0 0 0 0,-1 0 0 0 0,1 0 0 0 0,0 0 0 0 0,-1 0 0 0 0,1 1 0 0 0,-1-1 0 0 0,1 0 0 0 0,-1 0 0 0 0,1 0 0 0 0,0 1 0 0 0,-1-1 0 0 0,1 0 0 0 0,-1 1 0 0 0,1-1 0 0 0,-1 0 0 0 0,1 1 0 0 0,-1-1 0 0 0,0 1 0 0 0,1-1 0 0 0,-1 1 0 0 0,0-1 0 0 0,1 1 0 0 0,-1-1 0 0 0,0 1 0 0 0,1-1 0 0 0,-1 1 0 0 0,3 3-3 0 0,-1 1 0 0 0,0-1 0 0 0,0 0 0 0 0,0 0 0 0 0,0 1 0 0 0,1 5 0 0 0,2 35 55 0 0,-2 0 0 0 0,-1 1 0 0 0,-8 67-1 0 0,1-3 40 0 0,16 230 306 0 0,-7-301-313 0 0,2-1-1 0 0,2 0 1 0 0,1 0 0 0 0,2-1 0 0 0,2 0-1 0 0,30 61 1 0 0,-35-84-163 0 0,0-1 0 0 0,0-1 1 0 0,2 1-1 0 0,0-2 0 0 0,0 1 0 0 0,1-1 0 0 0,0-1 0 0 0,25 18 1 0 0,-29-23-323 0 0,1-1 0 0 0,-1 0 0 0 0,1 0 1 0 0,0-1-1 0 0,0 0 0 0 0,0 0 0 0 0,14 2 1 0 0,-16-4-286 0 0,1-1 0 0 0,-1 1 0 0 0,0-1 0 0 0,0-1 0 0 0,1 1 0 0 0,-1-1 0 0 0,0 0 0 0 0,0 0 0 0 0,0-1 0 0 0,0 0 1 0 0,8-3-1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20.9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0 190 2044 0 0,'10'-14'7324'0'0,"-7"11"-6714"0"0,0 8-405 0 0,-1 0 0 0 0,0 0 0 0 0,0 0 0 0 0,-1 0 0 0 0,0 0 0 0 0,1 0 0 0 0,-2 0-1 0 0,2 10 1 0 0,-2 51 496 0 0,-1-26-326 0 0,40 570 1811 0 0,-37-585-1832 0 0,-2-22-69 0 0,0-5-259 0 0,-1-25-104 0 0,1 1-1 0 0,1-1 0 0 0,8-46 0 0 0,1-25 151 0 0,-11-246 2386 0 0,0 313-2251 0 0,-1-10-33 0 0,1 0 0 0 0,6-41 0 0 0,-4 72-165 0 0,1-1 0 0 0,0 1 0 0 0,0 0 0 0 0,1 0 1 0 0,0 1-1 0 0,1-1 0 0 0,0 1 0 0 0,0-1 0 0 0,1 1 0 0 0,0 1 1 0 0,1-1-1 0 0,0 1 0 0 0,10-11 0 0 0,-12 15-20 0 0,0 0 1 0 0,1 1-1 0 0,-1-1 1 0 0,1 1-1 0 0,0 0 1 0 0,0 0-1 0 0,0 1 0 0 0,1 0 1 0 0,-1 0-1 0 0,1 0 1 0 0,-1 0-1 0 0,1 1 0 0 0,-1 0 1 0 0,1 0-1 0 0,8 0 1 0 0,-5 1-42 0 0,0 1 0 0 0,0 0 0 0 0,0 0 1 0 0,0 1-1 0 0,0 0 0 0 0,0 1 0 0 0,-1 0 0 0 0,1 0 0 0 0,9 6 1 0 0,-7-3-23 0 0,0 0 0 0 0,0 1 1 0 0,-1 0-1 0 0,0 0 0 0 0,-1 1 0 0 0,0 1 1 0 0,0-1-1 0 0,0 2 0 0 0,-1-1 1 0 0,-1 1-1 0 0,0 0 0 0 0,0 1 1 0 0,-1 0-1 0 0,8 17 0 0 0,-12-23 63 0 0,0 1 0 0 0,-1 0-1 0 0,0 0 1 0 0,0 0 0 0 0,0 0 0 0 0,-1 0-1 0 0,1 0 1 0 0,-1 0 0 0 0,-1 0 0 0 0,1 0-1 0 0,-1 0 1 0 0,0 0 0 0 0,-1 0 0 0 0,0 0 0 0 0,-3 8-1 0 0,1-6 3 0 0,0-1 0 0 0,-1 1 1 0 0,0-1-1 0 0,0 0 0 0 0,0 0 0 0 0,-1-1 0 0 0,0 1 0 0 0,-1-1 0 0 0,-12 9 0 0 0,0-2-66 0 0,-1-1 0 0 0,-1-1 0 0 0,0-1 0 0 0,-1-1 0 0 0,0 0 0 0 0,0-2 0 0 0,-28 6 0 0 0,3-4-415 0 0,-27 6-810 0 0,30 0-2918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56.4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55 2056 0 0,'5'9'5366'0'0,"-4"-8"-5142"0"0,46-6 2572 0 0,215-20 1161 0 0,266-7-3915 0 0,-505 29-919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56.8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17 1884 0 0,'-11'-16'15532'0'0,"28"103"-13884"0"0,43 289-237 0 0,101 374-746 0 0,-133-647-1652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57.8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1 612 0 0,'9'21'8808'0'0,"-6"-20"-8368"0"0,-1 1 68 0 0,1 0 0 0 0,0-1 0 0 0,0 0 0 0 0,0 1 0 0 0,-1-1 0 0 0,1 0 0 0 0,6 0 0 0 0,6 1-31 0 0,1 0-1 0 0,24-2 1 0 0,-26 0-54 0 0,-14 0-423 0 0,271-6 727 0 0,-92-15-5303 0 0,-145 11-1325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58.2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106 97 1036 0 0,'-31'-31'7245'0'0,"21"21"-5102"0"0,0 0 0 0 0,-17-22 0 0 0,27 31-2077 0 0,0 0 0 0 0,-1 0 0 0 0,1 1 1 0 0,0-1-1 0 0,-1 0 0 0 0,1 1 0 0 0,-1-1 0 0 0,1 0 0 0 0,-1 1 1 0 0,1-1-1 0 0,-1 0 0 0 0,0 1 0 0 0,1-1 0 0 0,-1 1 0 0 0,0-1 1 0 0,1 1-1 0 0,-1-1 0 0 0,0 1 0 0 0,0 0 0 0 0,1-1 0 0 0,-1 1 0 0 0,0 0 1 0 0,0 0-1 0 0,0-1 0 0 0,-1 1 0 0 0,2 1-11 0 0,-1-1-1 0 0,0 1 1 0 0,1-1 0 0 0,-1 1-1 0 0,1 0 1 0 0,-1-1 0 0 0,1 1 0 0 0,-1 0-1 0 0,1-1 1 0 0,-1 1 0 0 0,1 0-1 0 0,-1 0 1 0 0,1-1 0 0 0,0 1-1 0 0,0 0 1 0 0,-1 0 0 0 0,1 0-1 0 0,0 0 1 0 0,0 0 0 0 0,-3 47 622 0 0,37 307 205 0 0,-15-203-3247 0 0,-8-67-940 0 0,-4-46-2383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59.0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57 138 1124 0 0,'-49'-102'13304'0'0,"41"66"-7867"0"0,19 48-5094 0 0,162 243 900 0 0,-65-90-933 0 0,318 528 1812 0 0,-420-682-2033 0 0,7 12 365 0 0,0-1 0 0 0,18 23 0 0 0,-30-44-433 0 0,-1-1 0 0 0,1 1 1 0 0,-1-1-1 0 0,1 1 0 0 0,-1-1 0 0 0,1 0 0 0 0,-1 1 0 0 0,1-1 0 0 0,0 1 0 0 0,-1-1 0 0 0,1 0 0 0 0,-1 0 0 0 0,1 1 0 0 0,0-1 0 0 0,-1 0 1 0 0,1 0-1 0 0,0 0 0 0 0,-1 0 0 0 0,1 0 0 0 0,0 0 0 0 0,-1 0 0 0 0,1 0 0 0 0,0 0 0 0 0,-1 0 0 0 0,1 0 0 0 0,0 0 0 0 0,-1-1 0 0 0,1 1 0 0 0,-1 0 1 0 0,1 0-1 0 0,0-1 0 0 0,-1 1 0 0 0,1 0 0 0 0,-1-1 0 0 0,1 1 0 0 0,-1 0 0 0 0,1-1 0 0 0,-1 1 0 0 0,1-1 0 0 0,-1 1 0 0 0,1-1 0 0 0,-1 1 0 0 0,0-1 1 0 0,1-1-1 0 0,16-25 85 0 0,-16 25-72 0 0,18-42-100 0 0,-1-1 0 0 0,16-69 0 0 0,-8 25-117 0 0,185-475-278 0 0,-109 345-881 0 0,-77 175-2434 0 0,0 1-3421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00.8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94 728 0 0,'-9'-17'9311'0'0,"11"14"-8969"0"0,1 0 0 0 0,-1 0 0 0 0,1 0 0 0 0,0 1 0 0 0,0 0 0 0 0,0-1 0 0 0,0 1 0 0 0,0 0 0 0 0,0 0 1 0 0,1 1-1 0 0,-1-1 0 0 0,0 1 0 0 0,1-1 0 0 0,0 1 0 0 0,-1 0 0 0 0,7 0 0 0 0,13-3-18 0 0,36-2-1 0 0,-30 4 41 0 0,188-16 33 0 0,-72 10-1143 0 0,-58 3-4622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01.2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33 476 0 0,'-44'-23'7879'0'0,"26"13"-4170"0"0,14 12-2977 0 0,3-2-712 0 0,1 0 0 0 0,0 0 1 0 0,0 0-1 0 0,-1 0 1 0 0,1-1-1 0 0,0 1 0 0 0,0 1 1 0 0,-1-1-1 0 0,1 0 0 0 0,0 0 1 0 0,0 0-1 0 0,-1 0 0 0 0,1 0 1 0 0,0 0-1 0 0,0 0 0 0 0,-1 0 1 0 0,1 0-1 0 0,0 0 0 0 0,0 0 1 0 0,0 1-1 0 0,-1-1 0 0 0,1 0 1 0 0,0 0-1 0 0,0 0 0 0 0,0 0 1 0 0,-1 1-1 0 0,1-1 0 0 0,0 0 1 0 0,0 0-1 0 0,0 0 0 0 0,0 1 1 0 0,0-1-1 0 0,0 0 1 0 0,-1 0-1 0 0,1 1 0 0 0,0-1 1 0 0,36 233 4196 0 0,29 118-3000 0 0,-15-120-1212 0 0,-39-185-3417 0 0,-1 0-3325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03.7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9 245 1324 0 0,'-9'7'11190'0'0,"13"-5"-11049"0"0,1 0-1 0 0,-1 0 0 0 0,0 0 1 0 0,0-1-1 0 0,1 1 0 0 0,-1-1 1 0 0,1 0-1 0 0,0-1 0 0 0,-1 1 0 0 0,1-1 1 0 0,-1 0-1 0 0,1 0 0 0 0,0 0 1 0 0,-1 0-1 0 0,6-2 0 0 0,12 1 135 0 0,715-35 1710 0 0,-511 19-1662 0 0,-205 16-299 0 0,1438-64 472 0 0,-1039 74-448 0 0,-358-11-106 0 0,-49 2 80 0 0,-10 0 29 0 0,16 0-360 0 0,-18 0 259 0 0,0 0 1 0 0,1 0 0 0 0,-1 0 0 0 0,0 0 0 0 0,1 0-1 0 0,-1-1 1 0 0,0 1 0 0 0,1-1 0 0 0,-1 1 0 0 0,0-1-1 0 0,0 1 1 0 0,1-1 0 0 0,-1 1 0 0 0,0-1 0 0 0,0 0-1 0 0,0 0 1 0 0,0 0 0 0 0,0 0 0 0 0,0 0 0 0 0,0 0-1 0 0,0 0 1 0 0,0 0 0 0 0,0-2 0 0 0,0 2 8 0 0,18-29-257 0 0,-17 25 295 0 0,10-46-85 0 0,-11 48 91 0 0,-1 1-1 0 0,-4-12-8 0 0,4 12 6 0 0,-2 0-6 0 0,1 0 0 0 0,-1-1 0 0 0,1 1 0 0 0,-1 0 0 0 0,0 0 1 0 0,0 0-1 0 0,1 1 0 0 0,-1-1 0 0 0,0 0 0 0 0,-3-1 0 0 0,2 2 2 0 0,-16-2-52 0 0,15 4 52 0 0,-1 1 0 0 0,1-1 1 0 0,-1 1-1 0 0,1-1 1 0 0,0 1-1 0 0,-6 4 0 0 0,4-2 9 0 0,0 0-1 0 0,0 0 0 0 0,0 0 0 0 0,1 1 0 0 0,-1 0 1 0 0,1 0-1 0 0,0 1 0 0 0,1-1 0 0 0,-1 1 0 0 0,1 0 1 0 0,0 0-1 0 0,1 1 0 0 0,0-1 0 0 0,0 1 0 0 0,0-1 1 0 0,0 1-1 0 0,-1 9 0 0 0,3-12 0 0 0,1 1 1 0 0,-1 0-1 0 0,1 0 1 0 0,0-1-1 0 0,0 1 1 0 0,0 0-1 0 0,0-1 0 0 0,1 1 1 0 0,0 0-1 0 0,0-1 1 0 0,1 1-1 0 0,-1-1 1 0 0,1 1-1 0 0,0-1 0 0 0,0 0 1 0 0,0 1-1 0 0,0-1 1 0 0,1 0-1 0 0,0-1 0 0 0,0 1 1 0 0,0 0-1 0 0,0-1 1 0 0,1 0-1 0 0,-1 0 1 0 0,1 0-1 0 0,0 0 0 0 0,5 3 1 0 0,4 1-44 0 0,-1 0 0 0 0,1-2 0 0 0,0 1 0 0 0,1-2 0 0 0,-1 1 0 0 0,1-2 0 0 0,0 0 0 0 0,20 2 0 0 0,-28-5 9 0 0,1 1 1 0 0,-1-1 0 0 0,0 0 0 0 0,1 0-1 0 0,-1 0 1 0 0,0-1 0 0 0,0 0-1 0 0,0-1 1 0 0,1 1 0 0 0,-1-1 0 0 0,0 0-1 0 0,-1-1 1 0 0,1 1 0 0 0,0-1-1 0 0,-1 0 1 0 0,0-1 0 0 0,1 1 0 0 0,-1-1-1 0 0,-1 0 1 0 0,1 0 0 0 0,5-7-1 0 0,-8 7 41 0 0,0 0-1 0 0,0 0 0 0 0,0 0 0 0 0,-1 0 0 0 0,0 0 0 0 0,0 0 0 0 0,0 0 0 0 0,0 0 0 0 0,-1 0 1 0 0,1 0-1 0 0,-1-1 0 0 0,0 1 0 0 0,-1 0 0 0 0,1 0 0 0 0,-1-1 0 0 0,0 1 0 0 0,0 0 1 0 0,0 0-1 0 0,0 0 0 0 0,-1 0 0 0 0,1 0 0 0 0,-1 0 0 0 0,0 1 0 0 0,0-1 0 0 0,-1 1 1 0 0,1-1-1 0 0,-1 1 0 0 0,1 0 0 0 0,-1 0 0 0 0,0 0 0 0 0,-1 0 0 0 0,1 0 0 0 0,0 1 1 0 0,-1-1-1 0 0,1 1 0 0 0,-1 0 0 0 0,-7-3 0 0 0,5 4-2 0 0,0-1 0 0 0,0 2 0 0 0,0-1 0 0 0,1 1-1 0 0,-1 0 1 0 0,0 0 0 0 0,0 0 0 0 0,0 1 0 0 0,0 0 0 0 0,1 0-1 0 0,-1 0 1 0 0,0 1 0 0 0,-7 3 0 0 0,9-3-9 0 0,0 0 1 0 0,1 0-1 0 0,-1 0 0 0 0,1 0 1 0 0,0 0-1 0 0,0 1 0 0 0,0-1 0 0 0,0 1 1 0 0,0 0-1 0 0,0 0 0 0 0,1 0 1 0 0,0 0-1 0 0,-1 1 0 0 0,1-1 1 0 0,0 1-1 0 0,1-1 0 0 0,-1 1 1 0 0,0 0-1 0 0,1 0 0 0 0,-1 5 0 0 0,1-7-24 0 0,1 0 0 0 0,0 1 0 0 0,0-1 0 0 0,0 0 0 0 0,0 0 0 0 0,0 0 0 0 0,0 1-1 0 0,1-1 1 0 0,-1 0 0 0 0,1 0 0 0 0,-1 0 0 0 0,1 0 0 0 0,0 0 0 0 0,0 0-1 0 0,0 0 1 0 0,0 0 0 0 0,0 0 0 0 0,0 0 0 0 0,1 0 0 0 0,-1-1 0 0 0,1 1 0 0 0,-1 0-1 0 0,1-1 1 0 0,0 1 0 0 0,-1-1 0 0 0,1 0 0 0 0,0 0 0 0 0,0 1 0 0 0,0-1-1 0 0,0 0 1 0 0,0-1 0 0 0,0 1 0 0 0,0 0 0 0 0,4 0 0 0 0,-1 1 2 0 0,0-1 0 0 0,1 0 0 0 0,0 0 0 0 0,-1 0 0 0 0,1-1 0 0 0,0 0 0 0 0,-1 0-1 0 0,1-1 1 0 0,0 1 0 0 0,-1-1 0 0 0,10-3 0 0 0,-11 2 13 0 0,-2-1 13 0 0,-1 0 0 0 0,1 1 0 0 0,-1-1 0 0 0,0 0-1 0 0,0 0 1 0 0,0 0 0 0 0,0 0 0 0 0,0 0 0 0 0,-1 0-1 0 0,1 0 1 0 0,-1 0 0 0 0,0 0 0 0 0,0 0 0 0 0,0 0 0 0 0,0 0-1 0 0,-1 0 1 0 0,1 0 0 0 0,-2-5 0 0 0,1 4 1 0 0,-7-20 288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06.4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0 360 76 0 0,'0'0'11305'0'0,"12"-6"-10978"0"0,23-1 131 0 0,-1 2 0 0 0,56-1 0 0 0,0 0 97 0 0,774-36 825 0 0,-818 41-1350 0 0,893-45 362 0 0,-870 42-384 0 0,560-25-76 0 0,-532 22 29 0 0,-9-2-76 0 0,107-5-597 0 0,-193 14 718 0 0,1 0-4 0 0,7-1-14 0 0,-7 1 34 0 0,2 0-5 0 0,-4 0-14 0 0,1 1 0 0 0,-1-1 0 0 0,0-1 0 0 0,0 1-1 0 0,0 0 1 0 0,0 0 0 0 0,0 0 0 0 0,0 0 0 0 0,0-1 0 0 0,0 1 0 0 0,0-1 0 0 0,0 1 0 0 0,0-1 0 0 0,0 1 0 0 0,0-1 0 0 0,0 1-1 0 0,0-1 1 0 0,0 0 0 0 0,1 0 3 0 0,-2-1 0 0 0,0-7 2 0 0,-9-12-28 0 0,4 11 2 0 0,3 4-2 0 0,-10-17 30 0 0,7 14 33 0 0,-1 1 0 0 0,0 0 1 0 0,-1 0-1 0 0,-11-11 0 0 0,14 16-31 0 0,0 0 1 0 0,0 0-1 0 0,0 0 1 0 0,0 1-1 0 0,-1 0 0 0 0,1 0 1 0 0,0 0-1 0 0,-1 0 1 0 0,0 0-1 0 0,1 1 1 0 0,-1 0-1 0 0,-8-1 1 0 0,3 2-16 0 0,1 1 0 0 0,0-1 0 0 0,-1 2 0 0 0,1-1 0 0 0,0 1 0 0 0,0 0 0 0 0,0 1 0 0 0,0 0 0 0 0,1 1 0 0 0,-1 0 0 0 0,1 0 0 0 0,-9 6 0 0 0,13-8 2 0 0,1 0 1 0 0,-1 1-1 0 0,1-1 0 0 0,-1 1 0 0 0,1 0 0 0 0,0 0 1 0 0,0 0-1 0 0,0 0 0 0 0,1 1 0 0 0,-1-1 1 0 0,1 1-1 0 0,0-1 0 0 0,0 1 0 0 0,0 0 0 0 0,0 0 1 0 0,0 0-1 0 0,1 0 0 0 0,0 0 0 0 0,0 0 1 0 0,0 0-1 0 0,0 1 0 0 0,1-1 0 0 0,0 0 0 0 0,0 1 1 0 0,0-1-1 0 0,0 0 0 0 0,1 0 0 0 0,-1 1 0 0 0,3 5 1 0 0,-2-6-6 0 0,0-1 0 0 0,1 1-1 0 0,0 0 1 0 0,0 0 0 0 0,0-1 0 0 0,0 1 0 0 0,1-1 0 0 0,-1 0 0 0 0,1 0 0 0 0,0 0 0 0 0,0 0 0 0 0,0 0-1 0 0,0 0 1 0 0,0-1 0 0 0,1 0 0 0 0,-1 1 0 0 0,5 0 0 0 0,-2 0-18 0 0,1 0 0 0 0,0-1 0 0 0,0 0 1 0 0,-1 0-1 0 0,1-1 0 0 0,0 0 0 0 0,1 0 0 0 0,-1-1 0 0 0,11 0 0 0 0,-9-1 3 0 0,0 0-1 0 0,1 0 0 0 0,-1-1 1 0 0,0 0-1 0 0,0 0 0 0 0,0-1 1 0 0,-1 0-1 0 0,1-1 1 0 0,-1 0-1 0 0,0 0 0 0 0,0-1 1 0 0,0 0-1 0 0,0 0 0 0 0,-1-1 1 0 0,12-11-1 0 0,-15 12 46 0 0,-1 0 0 0 0,1 0 0 0 0,-1 0 0 0 0,0-1 1 0 0,0 1-1 0 0,-1-1 0 0 0,0 0 0 0 0,0 1 0 0 0,0-1 0 0 0,-1 0 0 0 0,1 0 0 0 0,-1 0 0 0 0,-1 0 0 0 0,1 0 1 0 0,-1 0-1 0 0,0-1 0 0 0,-1 1 0 0 0,0-7 0 0 0,0 10 6 0 0,0 0 0 0 0,0 0 0 0 0,0 0 1 0 0,0 0-1 0 0,-1 0 0 0 0,1 0 0 0 0,-1 0 0 0 0,1 0 0 0 0,-1 1 0 0 0,0-1 1 0 0,0 0-1 0 0,-1 1 0 0 0,1 0 0 0 0,0-1 0 0 0,-1 1 0 0 0,1 0 1 0 0,-1 0-1 0 0,0 1 0 0 0,0-1 0 0 0,0 0 0 0 0,1 1 0 0 0,-2 0 0 0 0,1 0 1 0 0,0 0-1 0 0,0 0 0 0 0,0 0 0 0 0,0 0 0 0 0,-1 1 0 0 0,1 0 0 0 0,0-1 1 0 0,-6 2-1 0 0,6-1-30 0 0,0 0 0 0 0,0 0 0 0 0,-1 0 0 0 0,1 1 0 0 0,0-1 0 0 0,0 1 0 0 0,0 0 0 0 0,0 0 0 0 0,0 0 0 0 0,0 0 0 0 0,0 1 1 0 0,0-1-1 0 0,1 1 0 0 0,-1 0 0 0 0,0-1 0 0 0,1 1 0 0 0,-1 1 0 0 0,1-1 0 0 0,0 0 0 0 0,0 0 0 0 0,0 1 0 0 0,0-1 0 0 0,0 1 0 0 0,0 0 0 0 0,1 0 0 0 0,-1 0 0 0 0,1-1 1 0 0,0 1-1 0 0,0 0 0 0 0,0 0 0 0 0,-1 6 0 0 0,2-8-14 0 0,0 0 1 0 0,0 1-1 0 0,0-1 1 0 0,1 1-1 0 0,-1-1 1 0 0,0 0 0 0 0,0 1-1 0 0,1-1 1 0 0,-1 0-1 0 0,1 1 1 0 0,0-1-1 0 0,-1 0 1 0 0,1 0-1 0 0,0 0 1 0 0,0 1-1 0 0,-1-1 1 0 0,1 0 0 0 0,0 0-1 0 0,0 0 1 0 0,0 0-1 0 0,0 0 1 0 0,0-1-1 0 0,1 1 1 0 0,-1 0-1 0 0,0 0 1 0 0,2 0-1 0 0,1 1-38 0 0,-1 0-1 0 0,1-1 0 0 0,0 1 0 0 0,0-1 1 0 0,0 0-1 0 0,0 0 0 0 0,5 0 0 0 0,-3-1-16 0 0,0 0-1 0 0,0 0 1 0 0,0-1-1 0 0,0 0 0 0 0,-1 0 1 0 0,1 0-1 0 0,0-1 1 0 0,10-4-1 0 0,-14 5 82 0 0,-1 1 0 0 0,1-1 1 0 0,0 0-1 0 0,-1 0 0 0 0,1 0 0 0 0,0 0 0 0 0,-1 0 1 0 0,1 0-1 0 0,-1-1 0 0 0,1 1 0 0 0,-1 0 0 0 0,0-1 1 0 0,0 1-1 0 0,0-1 0 0 0,0 0 0 0 0,0 1 0 0 0,0-1 1 0 0,0 0-1 0 0,0 0 0 0 0,0 1 0 0 0,-1-1 0 0 0,1 0 1 0 0,-1 0-1 0 0,0 0 0 0 0,1 0 0 0 0,-1 0 0 0 0,0 0 1 0 0,0 1-1 0 0,0-1 0 0 0,0 0 0 0 0,0 0 0 0 0,-1 0 1 0 0,1 0-1 0 0,-1-2 0 0 0,0 2 6 0 0,0-1 0 0 0,0 1-1 0 0,0 0 1 0 0,0 0 0 0 0,0 1 0 0 0,0-1-1 0 0,-1 0 1 0 0,1 0 0 0 0,-1 0 0 0 0,1 1-1 0 0,-1-1 1 0 0,1 1 0 0 0,-1-1 0 0 0,0 1-1 0 0,0 0 1 0 0,0 0 0 0 0,0-1 0 0 0,0 1-1 0 0,0 1 1 0 0,0-1 0 0 0,0 0 0 0 0,0 0-1 0 0,0 1 1 0 0,-1-1 0 0 0,1 1 0 0 0,-3 0-1 0 0,3-1-176 0 0,-2 5-332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13.1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0 3012 0 0,'-16'13'13149'0'0,"17"-12"-12933"0"0,1 1-1 0 0,-1-1 1 0 0,1 0-1 0 0,0 0 1 0 0,0 0-1 0 0,0 1 1 0 0,0-2-1 0 0,0 1 1 0 0,0 0-1 0 0,0 0 1 0 0,0-1-1 0 0,0 1 1 0 0,0-1-1 0 0,3 1 1 0 0,38 3 737 0 0,-26-3-646 0 0,88 2 178 0 0,-1-3-1 0 0,116-17 1 0 0,-208 16-480 0 0,9-1 11 0 0,22-2-10 0 0,-7-3-975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25.3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264 278 276 0 0,'-19'-24'4756'0'0,"13"20"-4377"0"0,1 0 1 0 0,-1 0 0 0 0,0 0-1 0 0,0 1 1 0 0,0 0 0 0 0,-1 0-1 0 0,-9-3 1 0 0,13 5-174 0 0,0 1-12 0 0,-2 0-137 0 0,0 0-1 0 0,0 0 0 0 0,1 1 0 0 0,-1 0 0 0 0,0-1 0 0 0,1 2 0 0 0,-1-1 1 0 0,1 0-1 0 0,-1 1 0 0 0,1 0 0 0 0,0 0 0 0 0,-1 0 0 0 0,1 1 1 0 0,0-1-1 0 0,1 1 0 0 0,-1 0 0 0 0,0 0 0 0 0,1 0 0 0 0,-6 8 0 0 0,7-9-51 0 0,0 1 1 0 0,1-1-1 0 0,-1 1 0 0 0,1 0 0 0 0,0-1 0 0 0,-1 1 0 0 0,1 0 0 0 0,1 0 0 0 0,-1 0 0 0 0,0 0 0 0 0,1 0 0 0 0,-1 0 0 0 0,1 0 0 0 0,0 0 0 0 0,0 0 0 0 0,0 0 0 0 0,1 0 0 0 0,-1 0 0 0 0,1 0 0 0 0,-1 0 0 0 0,1 0 0 0 0,0 0 0 0 0,0-1 0 0 0,1 1 0 0 0,-1 0 0 0 0,0-1 0 0 0,1 1 0 0 0,0 0 0 0 0,-1-1 0 0 0,1 0 0 0 0,0 1 1 0 0,0-1-1 0 0,4 3 0 0 0,-1-1 1 0 0,1 0 1 0 0,-1 0 0 0 0,0-1 0 0 0,1 0 0 0 0,0 0-1 0 0,0 0 1 0 0,0-1 0 0 0,0 0 0 0 0,0 0 0 0 0,0-1-1 0 0,1 1 1 0 0,-1-1 0 0 0,11 0 0 0 0,-15-1-14 0 0,0 0 0 0 0,-1 1-1 0 0,1-1 1 0 0,-1 0 0 0 0,1-1 0 0 0,-1 1 0 0 0,1 0-1 0 0,0 0 1 0 0,-1-1 0 0 0,1 1 0 0 0,-1-1 0 0 0,1 1-1 0 0,-1-1 1 0 0,0 1 0 0 0,1-1 0 0 0,-1 0 0 0 0,0 0-1 0 0,1 0 1 0 0,-1 0 0 0 0,0 0 0 0 0,0 0 0 0 0,0 0-1 0 0,0 0 1 0 0,0 0 0 0 0,0-1 0 0 0,0 1 0 0 0,0 0 0 0 0,0-1-1 0 0,0 1 1 0 0,-1-1 0 0 0,1 1 0 0 0,-1-1 0 0 0,1 1-1 0 0,-1-1 1 0 0,0 1 0 0 0,1-1 0 0 0,-1 1 0 0 0,0-1-1 0 0,0 1 1 0 0,0-1 0 0 0,0 0 0 0 0,0 1 0 0 0,-1-1-1 0 0,1 1 1 0 0,0-1 0 0 0,-1 1 0 0 0,1-1 0 0 0,-1 1-1 0 0,1-1 1 0 0,-1 1 0 0 0,0 0 0 0 0,0-1 0 0 0,1 1 0 0 0,-1 0-1 0 0,0-1 1 0 0,0 1 0 0 0,-1 0 0 0 0,1 0 0 0 0,0 0-1 0 0,0 0 1 0 0,0 0 0 0 0,-1 0 0 0 0,1 0 0 0 0,0 1-1 0 0,-3-2 1 0 0,-7-2 67 0 0,0 1 0 0 0,0 1 0 0 0,0 0 0 0 0,-1 0 0 0 0,1 1 0 0 0,-1 1 0 0 0,0 0 0 0 0,1 0 0 0 0,-1 1 0 0 0,1 0 0 0 0,-1 1 0 0 0,-19 6 0 0 0,30-8-67 0 0,-1 0 0 0 0,1 1 1 0 0,-1-1-1 0 0,1 0 1 0 0,-1 0-1 0 0,1 1 0 0 0,-1-1 1 0 0,1 1-1 0 0,0 0 1 0 0,-1-1-1 0 0,1 1 1 0 0,0 0-1 0 0,-1 0 0 0 0,1-1 1 0 0,0 1-1 0 0,0 0 1 0 0,-1 2-1 0 0,0-1-16 0 0,1-1 23 0 0,-2 9 27 0 0,5-9-36 0 0,-2-1 12 0 0,1 0 0 0 0,0 1 0 0 0,-1-1 0 0 0,1 0 0 0 0,0 1 0 0 0,-1-1 0 0 0,1 0 0 0 0,0 0 0 0 0,-1 0 0 0 0,1 1 0 0 0,0-1 0 0 0,0 0 0 0 0,-1 0 0 0 0,1 0 0 0 0,0 0 0 0 0,0-1 0 0 0,-1 1 0 0 0,1 0 0 0 0,0 0 0 0 0,0 0 0 0 0,-1-1 0 0 0,1 1 0 0 0,0 0 0 0 0,-1 0 0 0 0,1-1 0 0 0,0 1 0 0 0,-1-1 0 0 0,1 1 0 0 0,-1-1 0 0 0,1 1 0 0 0,0-1 0 0 0,-1 1 0 0 0,1-1 0 0 0,-1 1 0 0 0,0-1 0 0 0,1 0 0 0 0,-1 1 0 0 0,1-2 0 0 0,0 1-2 0 0,-1 1 23 0 0,1-1 0 0 0,-1 0 0 0 0,0 1 0 0 0,0-1 0 0 0,1 1 0 0 0,-1-1 0 0 0,0 0 0 0 0,0 1-1 0 0,0-1 1 0 0,0 0 0 0 0,0 1 0 0 0,0-1 0 0 0,0 0 0 0 0,0 1 0 0 0,0-1 0 0 0,0 0 0 0 0,0 0 0 0 0,0 1 0 0 0,0-1 0 0 0,0 1-1 0 0,-1-1 1 0 0,1 0 0 0 0,0 1 0 0 0,-1-1 0 0 0,1 0 0 0 0,-1 0 0 0 0,-6-17 120 0 0,-18 14-326 0 0,15 3 105 0 0,18-3 134 0 0,-6 4-36 0 0,62-11 46 0 0,25-2-33 0 0,-74 11-46 0 0,315-21-235 0 0,-326 23 180 0 0,54 10-409 0 0,-56-10 492 0 0,6 2-51 0 0,-8-2 47 0 0,0-1 1 0 0,0 1 0 0 0,0 0 0 0 0,0 0 0 0 0,0 0 0 0 0,0 0 0 0 0,0 0-1 0 0,0 0 1 0 0,0 0 0 0 0,0-1 0 0 0,0 1 0 0 0,0 0 0 0 0,0 0 0 0 0,0 0-1 0 0,0 0 1 0 0,0 0 0 0 0,0 0 0 0 0,0-1 0 0 0,0 1 0 0 0,0 0 0 0 0,0 0-1 0 0,0 0 1 0 0,0 0 0 0 0,0 0 0 0 0,0 0 0 0 0,0-1 0 0 0,0 1 0 0 0,0 0-1 0 0,0 0 1 0 0,0 0 0 0 0,0 0 0 0 0,0 0 0 0 0,0 0 0 0 0,0 0 0 0 0,0 0-1 0 0,0-1 1 0 0,0 1 0 0 0,1 0 0 0 0,-1 0 0 0 0,0 0 0 0 0,0 0 0 0 0,0 0-1 0 0,0 0 1 0 0,0 0 0 0 0,0 0 0 0 0,0 0 0 0 0,1 0 0 0 0,-1 0 0 0 0,0 0-1 0 0,0 0 1 0 0,0 0 0 0 0,0 0 0 0 0,0 0 0 0 0,1 0 0 0 0,-2-2 87 0 0,10-29 342 0 0,1 14-395 0 0,1 0 1 0 0,1 1 0 0 0,0 0-1 0 0,1 1 1 0 0,1 1 0 0 0,1 0 0 0 0,0 1-1 0 0,0 0 1 0 0,1 2 0 0 0,21-13-1 0 0,-24 17-48 0 0,0 0 0 0 0,1 0 0 0 0,0 1 1 0 0,0 1-1 0 0,1 1 0 0 0,0 0 0 0 0,-1 0 0 0 0,1 2 0 0 0,0 0 0 0 0,1 0 0 0 0,-1 2 0 0 0,0 0 0 0 0,0 0 0 0 0,18 4 0 0 0,-22-1 12 0 0,1 0 0 0 0,-1 0 0 0 0,1 1 0 0 0,-1 1 0 0 0,0 0 0 0 0,-1 1 0 0 0,1 0 0 0 0,-1 0 0 0 0,0 1 0 0 0,-1 0 0 0 0,0 1 0 0 0,0 0 0 0 0,0 1 0 0 0,-1 0 0 0 0,-1 0 0 0 0,1 0 0 0 0,-1 1 0 0 0,-1 0 0 0 0,0 1 0 0 0,0 0 0 0 0,-1-1 0 0 0,5 18 0 0 0,64 151 364 0 0,-73-177-361 0 0,20 34 2188 0 0,-17-37-2148 0 0,-1 1 0 0 0,0-1 0 0 0,0-1 1 0 0,0 1-1 0 0,0 0 0 0 0,0-1 0 0 0,5-3 0 0 0,21-10-46 0 0,48-4-2 0 0,99-10 0 0 0,82 3-10 0 0,-226 24 12 0 0,627-22-74 0 0,-423 23 38 0 0,-177 3 23 0 0,-1-2 10 0 0,-54 0-21 0 0,-1 0-68 0 0,8 1 28 0 0,-8 0-25 0 0,23 6-2228 0 0,-15-6 2485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16.6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0 385 260 0 0,'0'0'4132'0'0,"1"-31"465"0"0,1 24-4412 0 0,0 0-1 0 0,1 0 1 0 0,0 0 0 0 0,1 1-1 0 0,-1-1 1 0 0,1 1 0 0 0,1 0-1 0 0,-1 0 1 0 0,1 0 0 0 0,0 1-1 0 0,0-1 1 0 0,7-4 0 0 0,7-6-37 0 0,1 1 0 0 0,29-18 0 0 0,-28 21-100 0 0,1 0-1 0 0,1 2 1 0 0,-1 0 0 0 0,2 1 0 0 0,-1 2 0 0 0,1 1 0 0 0,26-5-1 0 0,-38 11-12 0 0,0 1-1 0 0,-1 0 1 0 0,1 0-1 0 0,0 1 1 0 0,-1 0-1 0 0,1 1 1 0 0,-1 1-1 0 0,0 0 0 0 0,0 0 1 0 0,0 1-1 0 0,12 7 1 0 0,-5-3 310 0 0,0-1-1 0 0,26 8 1 0 0,-38-15-298 0 0,0 0 0 0 0,0 0 0 0 0,0-1 0 0 0,0 1 0 0 0,0-1 0 0 0,0-1 0 0 0,-1 1 0 0 0,1-1 0 0 0,0 0-1 0 0,0 0 1 0 0,0-1 0 0 0,0 0 0 0 0,-1 0 0 0 0,1 0 0 0 0,-1 0 0 0 0,0-1 0 0 0,1 0 0 0 0,-1 0 0 0 0,-1-1 0 0 0,1 1 0 0 0,6-7 0 0 0,0-1-114 0 0,-1 0 0 0 0,0 0 0 0 0,-1-2 0 0 0,0 1 0 0 0,0-1 0 0 0,-2 0 0 0 0,8-17 0 0 0,-10 21-1075 0 0,-1 0 0 0 0,1 0 0 0 0,10-12 1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17.1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61 388 1920 0 0,'-4'0'2908'0'0,"2"0"-2751"0"0,-1 0 0 0 0,1 0-1 0 0,0-1 1 0 0,-1 1-1 0 0,1 0 1 0 0,0-1-1 0 0,-1 0 1 0 0,1 1-1 0 0,0-1 1 0 0,0 0-1 0 0,0 0 1 0 0,-1 0-1 0 0,1-1 1 0 0,0 1 0 0 0,1 0-1 0 0,-1-1 1 0 0,0 0-1 0 0,0 1 1 0 0,0-1-1 0 0,1 0 1 0 0,-1 0-1 0 0,1 1 1 0 0,0-1-1 0 0,-1-1 1 0 0,1 1-1 0 0,0 0 1 0 0,0 0 0 0 0,0 0-1 0 0,1 0 1 0 0,-1-1-1 0 0,0 1 1 0 0,1 0-1 0 0,0-1 1 0 0,-1 1-1 0 0,1 0 1 0 0,0-1-1 0 0,0 1 1 0 0,0-1-1 0 0,1 1 1 0 0,-1 0 0 0 0,1-4-1 0 0,1-2-115 0 0,0 0 0 0 0,0 0 0 0 0,0 0 1 0 0,1 0-1 0 0,1 0 0 0 0,-1 1 0 0 0,1-1 0 0 0,0 1 0 0 0,1 0 0 0 0,0 0 0 0 0,0 1 0 0 0,10-11 1 0 0,-2 4-33 0 0,0 1 1 0 0,1 0-1 0 0,0 1 1 0 0,29-17-1 0 0,-33 23 5 0 0,-1 0-1 0 0,1 1 0 0 0,0 0 1 0 0,1 1-1 0 0,-1 0 1 0 0,1 0-1 0 0,-1 1 0 0 0,1 0 1 0 0,0 1-1 0 0,0 1 1 0 0,0 0-1 0 0,14 1 1 0 0,5 4 104 0 0,0 1 0 0 0,57 19 0 0 0,-51-13 329 0 0,61 11 1 0 0,-88-22-394 0 0,1 0 1 0 0,-1 0 0 0 0,0-1 0 0 0,1 0 0 0 0,-1-1 0 0 0,0 0 0 0 0,1-1 0 0 0,-1 0 0 0 0,0 0 0 0 0,0 0 0 0 0,0-2 0 0 0,16-7-1 0 0,-13 4-345 0 0,0-1-1 0 0,0 0 1 0 0,-1-1-1 0 0,0-1 1 0 0,-1 0-1 0 0,0 0 1 0 0,16-21-1 0 0,-16 17-1886 0 0,0 0-1 0 0,9-18 0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17.8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53 434 1908 0 0,'-19'-34'6522'0'0,"14"27"-5586"0"0,1-1-1 0 0,0 1 0 0 0,0-1 0 0 0,0 0 1 0 0,1 0-1 0 0,0 0 0 0 0,1 0 0 0 0,-3-14 1 0 0,20 48-249 0 0,-10-18-589 0 0,124 215 544 0 0,63 99 9 0 0,15-54 1420 0 0,-206-267-2023 0 0,0 0 0 0 0,0 0 1 0 0,0 0-1 0 0,0 0 1 0 0,0 0-1 0 0,0 0 1 0 0,1 0-1 0 0,-1 0 0 0 0,0 0 1 0 0,1 0-1 0 0,-1-1 1 0 0,0 1-1 0 0,1-1 0 0 0,-1 1 1 0 0,1-1-1 0 0,-1 1 1 0 0,1-1-1 0 0,-1 0 1 0 0,1 0-1 0 0,-1 0 0 0 0,1 0 1 0 0,2 0-1 0 0,-1 0-17 0 0,-1-1 0 0 0,0 0-1 0 0,1 0 1 0 0,-1 0 0 0 0,0-1-1 0 0,0 1 1 0 0,0 0 0 0 0,0-1-1 0 0,0 1 1 0 0,0-1 0 0 0,0 0-1 0 0,3-3 1 0 0,3-6-5 0 0,0 0 0 0 0,-1 0 1 0 0,0-1-1 0 0,5-12 0 0 0,-10 19 24 0 0,31-75-297 0 0,-3-2 0 0 0,37-168 1 0 0,-40 137-93 0 0,-5 27-27 0 0,105-347-5464 0 0,-125 429 5539 0 0,-1 1 1 0 0,1-1 0 0 0,0 1 0 0 0,0 0-1 0 0,0-1 1 0 0,0 1 0 0 0,1 0-1 0 0,3-3 1 0 0,6 0-2186 0 0,-12 6 2338 0 0,1 0 1 0 0,0 0-1 0 0,-1 0 1 0 0,1 0-1 0 0,0 0 1 0 0,0 1-1 0 0,-1-1 0 0 0,1 0 1 0 0,0 0-1 0 0,-1 1 1 0 0,1-1-1 0 0,0 0 1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18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1 183 1040 0 0,'3'0'6983'0'0,"10"-1"-6555"0"0,-1-1-1 0 0,0 0 1 0 0,0-1-1 0 0,0-1 1 0 0,0 0-1 0 0,18-9 0 0 0,9-2-112 0 0,15-3-428 0 0,129-47 289 0 0,-149 50-3677 0 0,44-25 1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18.5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0 2176 0 0,'-24'25'7472'0'0,"22"-8"-6662"0"0,1 1 1 0 0,1 0-1 0 0,4 32 0 0 0,0-1-364 0 0,22 393-1443 0 0,-20-373-5538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18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36 2556 0 0,'7'-22'8384'0'0,"-1"9"-6287"0"0,-4 14-2025 0 0,-1 0 0 0 0,0 1 1 0 0,1-1-1 0 0,-1 0 1 0 0,0 1-1 0 0,0 0 1 0 0,0-1-1 0 0,0 1 1 0 0,0 0-1 0 0,0-1 1 0 0,0 1-1 0 0,-1 0 0 0 0,1 0 1 0 0,-1 0-1 0 0,1 0 1 0 0,-1 0-1 0 0,0 3 1 0 0,3 45 334 0 0,-2-22-212 0 0,20 233 454 0 0,3 25-462 0 0,-21-252-522 0 0,4 30-1172 0 0,3-26-3054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19.2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136 114 2480 0 0,'3'-35'4251'0'0,"8"-43"6011"0"0,-11 78-10218 0 0,1 0 0 0 0,0 0 0 0 0,0 1 1 0 0,-1-1-1 0 0,1 0 0 0 0,0 1 0 0 0,-1-1 0 0 0,1 0 1 0 0,0 1-1 0 0,-1-1 0 0 0,1 1 0 0 0,0-1 0 0 0,-1 1 0 0 0,1-1 1 0 0,-1 1-1 0 0,1 0 0 0 0,-1-1 0 0 0,0 1 0 0 0,1 0 1 0 0,-1-1-1 0 0,0 1 0 0 0,1 0 0 0 0,-1 0 0 0 0,8 22 272 0 0,-6-17-183 0 0,43 167 900 0 0,-13-47-657 0 0,6 7-343 0 0,25 92 576 0 0,-30-75-5393 0 0,-35-132 1626 0 0</inkml:trace>
  <inkml:trace contextRef="#ctx0" brushRef="#br0" timeOffset="1">61 708 1484 0 0,'-37'-24'8909'0'0,"19"7"-7127"0"0,17 17-1706 0 0,1-1 0 0 0,-1 0 0 0 0,1 1 0 0 0,-1-1 0 0 0,1 0 0 0 0,-1 0 0 0 0,1 0 0 0 0,0 0 1 0 0,-1 0-1 0 0,1 1 0 0 0,0-1 0 0 0,0 0 0 0 0,0 0 0 0 0,0 0 0 0 0,-1 0 0 0 0,1 0 0 0 0,1 0 0 0 0,-1 0 0 0 0,0 0 0 0 0,0 0 0 0 0,0 0 0 0 0,0 0 0 0 0,1 1 0 0 0,-1-1 0 0 0,0 0 0 0 0,1 0 0 0 0,-1 0 0 0 0,1 0 0 0 0,-1 1 1 0 0,1-1-1 0 0,-1 0 0 0 0,1 0 0 0 0,-1 1 0 0 0,1-1 0 0 0,0 0 0 0 0,-1 1 0 0 0,2-2 0 0 0,29-19 498 0 0,-30 20-509 0 0,29-13-827 0 0,1 1-1 0 0,0 2 1 0 0,0 1 0 0 0,37-7-1 0 0,-3 1-4305 0 0,-39 8 648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20.0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37 436 0 0,'-35'10'17827'0'0,"41"-10"-16432"0"0,23-2-2038 0 0,-21 1 1156 0 0,153-12-622 0 0,44-4-3391 0 0,-71 4-6274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20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53 296 0 0,'-34'21'13165'0'0,"60"-21"-12550"0"0,0-1 0 0 0,-1-2 0 0 0,44-8 0 0 0,1-1-352 0 0,263-24-2018 0 0,-243 27-560 0 0,-65 8 333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21.1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44 368 328 0 0,'-43'-135'17764'0'0,"63"160"-16869"0"0,107 186 787 0 0,-61-106-1166 0 0,65 139 1 0 0,-79-124-26 0 0,53 182 1 0 0,-98-275-443 0 0,-5-14 33 0 0,1 0-1 0 0,1 0 1 0 0,0-1-1 0 0,1 0 1 0 0,0 1 0 0 0,1-2-1 0 0,11 17 1 0 0,-17-27-76 0 0,1-1 0 0 0,0 1 1 0 0,-1-1-1 0 0,1 1 0 0 0,0-1 0 0 0,0 0 1 0 0,0 1-1 0 0,-1-1 0 0 0,1 0 0 0 0,0 0 1 0 0,0 0-1 0 0,0 1 0 0 0,0-1 1 0 0,0 0-1 0 0,-1 0 0 0 0,1 0 0 0 0,0 0 1 0 0,0-1-1 0 0,0 1 0 0 0,0 0 0 0 0,0 0 1 0 0,-1 0-1 0 0,1-1 0 0 0,0 1 1 0 0,0 0-1 0 0,1-1 0 0 0,20-13 54 0 0,-12 5-56 0 0,-2 0 1 0 0,1 0-1 0 0,-1-1 0 0 0,-1 0 1 0 0,0 0-1 0 0,10-21 0 0 0,29-72-202 0 0,-42 92 162 0 0,236-671-959 0 0,-165 423 697 0 0,-28 93-1785 0 0,-46 162 1680 0 0,0 0 0 0 0,0-1 0 0 0,1 1 0 0 0,-1 0 0 0 0,1 0 0 0 0,0 0 0 0 0,0 0 0 0 0,1 1 0 0 0,-1-1 0 0 0,1 1 0 0 0,0-1 0 0 0,0 1 0 0 0,0 0 0 0 0,6-5 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26.7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269 78 776 0 0,'0'-14'4660'0'0,"3"-37"-242"0"0,-7 48-3985 0 0,4 2-416 0 0,0 0 0 0 0,-1 1-1 0 0,1-1 1 0 0,-1 1 0 0 0,1-1-1 0 0,-1 0 1 0 0,1 1 0 0 0,-1-1-1 0 0,0 1 1 0 0,1-1 0 0 0,-1 1-1 0 0,0 0 1 0 0,1-1 0 0 0,-1 1 0 0 0,0 0-1 0 0,1-1 1 0 0,-1 1 0 0 0,-1 0-1 0 0,-8 0 4 0 0,-1 0-1 0 0,1 1 0 0 0,-1 0 0 0 0,1 0 0 0 0,0 1 1 0 0,0 1-1 0 0,0 0 0 0 0,0 0 0 0 0,0 1 0 0 0,1 0 1 0 0,-15 9-1 0 0,18-10 3 0 0,1 0 0 0 0,0 0 0 0 0,0 1 1 0 0,0 0-1 0 0,1-1 0 0 0,-1 2 0 0 0,1-1 1 0 0,0 0-1 0 0,0 1 0 0 0,0 0 0 0 0,1 0 0 0 0,-1 0 1 0 0,1 0-1 0 0,1 0 0 0 0,-1 1 0 0 0,1-1 1 0 0,0 1-1 0 0,0 0 0 0 0,0 0 0 0 0,1 0 0 0 0,-1 9 1 0 0,2-12-15 0 0,0 0 0 0 0,0 0 0 0 0,1 0 0 0 0,-1 0 0 0 0,1 0 1 0 0,0-1-1 0 0,-1 1 0 0 0,1 0 0 0 0,1 0 0 0 0,-1-1 0 0 0,0 1 0 0 0,1-1 0 0 0,-1 1 1 0 0,1-1-1 0 0,0 0 0 0 0,0 0 0 0 0,0 1 0 0 0,2 1 0 0 0,0-1-33 0 0,1 0 0 0 0,0 0-1 0 0,-1 0 1 0 0,1 0 0 0 0,1 0-1 0 0,-1-1 1 0 0,0 0 0 0 0,0 0-1 0 0,6 0 1 0 0,-3 0-53 0 0,0 0-1 0 0,0-1 1 0 0,0 0 0 0 0,0 0-1 0 0,0-1 1 0 0,0 0-1 0 0,0-1 1 0 0,0 0 0 0 0,0 0-1 0 0,0-1 1 0 0,0 0 0 0 0,14-5-1 0 0,-21 6 62 0 0,1 1 0 0 0,-1-1 0 0 0,1 0 0 0 0,-1 0 0 0 0,1 0 0 0 0,-1 0 0 0 0,0 0 0 0 0,0 0-1 0 0,1 0 1 0 0,-1 0 0 0 0,0 0 0 0 0,0-1 0 0 0,0 1 0 0 0,0-1 0 0 0,0 1 0 0 0,-1-1 0 0 0,1 1 0 0 0,0-1 0 0 0,0-2-1 0 0,-1 2 21 0 0,0 1-1 0 0,0 0 1 0 0,0-1-1 0 0,0 1 0 0 0,0-1 1 0 0,-1 1-1 0 0,1 0 0 0 0,-1-1 1 0 0,1 1-1 0 0,-1 0 0 0 0,1-1 1 0 0,-1 1-1 0 0,0 0 1 0 0,0 0-1 0 0,1 0 0 0 0,-1-1 1 0 0,0 1-1 0 0,-2-1 0 0 0,-1-2 46 0 0,0 0-1 0 0,-1 1 1 0 0,0-1-1 0 0,0 1 1 0 0,0 0-1 0 0,0 1 1 0 0,0-1-1 0 0,-1 1 1 0 0,-7-3-1 0 0,-5 2 112 0 0,0 0-1 0 0,0 1 1 0 0,0 1-1 0 0,0 1 1 0 0,0 0-1 0 0,0 1 1 0 0,0 1 0 0 0,-24 6-1 0 0,40-8-111 0 0,2 0-43 0 0,-1 0 0 0 0,1 0 1 0 0,0 0-1 0 0,0 0 0 0 0,0 0 0 0 0,-1 0 1 0 0,1 0-1 0 0,0 0 0 0 0,0 0 1 0 0,0 0-1 0 0,-1 0 0 0 0,1 0 0 0 0,0 0 1 0 0,0 0-1 0 0,-1 0 0 0 0,1 0 1 0 0,0 0-1 0 0,0 0 0 0 0,0 0 0 0 0,0 1 1 0 0,-1-1-1 0 0,1 0 0 0 0,0 0 0 0 0,0 0 1 0 0,0 0-1 0 0,0 0 0 0 0,-1 0 1 0 0,1 1-1 0 0,0-1 0 0 0,0 0 0 0 0,0 0 1 0 0,0 0-1 0 0,0 1 0 0 0,0-1 1 0 0,0 0-1 0 0,-1 0 0 0 0,1 0 0 0 0,0 0 1 0 0,0 1-1 0 0,0-1 0 0 0,0 0 1 0 0,0 1-1 0 0,1-1 4 0 0,-1 1 1 0 0,1-1-1 0 0,-1 0 1 0 0,1 1-1 0 0,-1-1 1 0 0,1 0-1 0 0,0 1 1 0 0,-1-1-1 0 0,1 0 1 0 0,0 0-1 0 0,-1 1 1 0 0,1-1-1 0 0,-1 0 1 0 0,1 0-1 0 0,0 0 1 0 0,0 0-1 0 0,-1 0 1 0 0,1 0-1 0 0,0 0 1 0 0,0 0-1 0 0,33-2 194 0 0,-1-2-1 0 0,39-9 0 0 0,27-3 225 0 0,568-25 1457 0 0,8 40-1297 0 0,-298 3-444 0 0,-347-2-143 0 0,-27 0 4 0 0,0 0-6 0 0,10 0 9 0 0,-9 0-4 0 0,0 0-17 0 0,11 0 30 0 0,-11 0 2 0 0,-1 0-20 0 0,24-2-691 0 0,-24 2 527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21.9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8 136 244 0 0,'-8'-14'10709'0'0,"9"12"-10561"0"0,0 0 1 0 0,0 0-1 0 0,0 1 1 0 0,0-1-1 0 0,1 1 1 0 0,-1-1-1 0 0,1 1 0 0 0,-1 0 1 0 0,1-1-1 0 0,-1 1 1 0 0,1 0-1 0 0,-1 0 0 0 0,1 0 1 0 0,0 0-1 0 0,0 0 1 0 0,0 0-1 0 0,-1 1 0 0 0,5-2 1 0 0,34-8 372 0 0,68-11-293 0 0,97-18-1722 0 0,-70 19-3325 0 0,-117 14 1288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22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 45 2212 0 0,'-2'-2'1799'0'0,"-42"-38"7425"0"0,38 38-8875 0 0,2 1 89 0 0,2 12-17 0 0,5 21-157 0 0,0 0 0 0 0,16 61 0 0 0,-3-22-202 0 0,18 95-1091 0 0,-5-57-6194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25.9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59 132 476 0 0,'-12'-7'6133'0'0,"-9"0"-3430"0"0,-5-1 1944 0 0,35 5-4574 0 0,0 0 0 0 0,1 1 0 0 0,-1 0 1 0 0,0 1-1 0 0,1 0 0 0 0,-1 0 0 0 0,17 1 0 0 0,2 0 12 0 0,674-28 253 0 0,-166 9-301 0 0,374-22-74 0 0,-679 34-297 0 0,-189 9 264 0 0,-39-2 45 0 0,1 0 23 0 0,42-2 258 0 0,-1 1-3517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3:48:29.4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2 712,'-12'-1'9490,"1331"117"-8270,-944-82-1244,-27-5-192,193 19 146,927 80-32,-1351-120 77,251 11-190,0-26 65,-174-1 109,35-1 14,-110-9-12,-71 10 40,-5 1-3,0 2 0,-1-2-1,0-2 0,0-2 0,45-18 0,-17 3 13,-55 21 4,-2 0-24,9-8 27,15-4 34,-35 16 16,20-12 526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14.8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50 109 1576 0 0,'0'-50'8596'0'0,"0"3"-4709"0"0,1 36-1422 0 0,1 19-2199 0 0,0 0 1 0 0,0 0 0 0 0,0 0 0 0 0,-1 0 0 0 0,0 0-1 0 0,-1 1 1 0 0,-1 15 0 0 0,1 9 87 0 0,-6 466 2229 0 0,-2-306-1987 0 0,6-145-440 0 0,-36 550 1173 0 0,33-542-2018 0 0,4-21-2919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15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73 432 1540 0 0,'-8'-16'4393'0'0,"5"8"-3607"0"0,0 0 1 0 0,1 0 0 0 0,0 0 0 0 0,1 0 0 0 0,-1 0 0 0 0,2-1 0 0 0,-1 1 0 0 0,1 0 0 0 0,0 0 0 0 0,3-15 0 0 0,0 7-93 0 0,1 0 0 0 0,1 0-1 0 0,0 0 1 0 0,12-24 0 0 0,-9 26-498 0 0,-1-1 0 0 0,2 1-1 0 0,0 0 1 0 0,1 1-1 0 0,0 0 1 0 0,1 0 0 0 0,0 1-1 0 0,1 1 1 0 0,0 0-1 0 0,1 0 1 0 0,0 1 0 0 0,28-15-1 0 0,-30 20-191 0 0,0 0 0 0 0,1 0 0 0 0,-1 1-1 0 0,1 1 1 0 0,0 0 0 0 0,0 1 0 0 0,0 0-1 0 0,0 1 1 0 0,0 0 0 0 0,0 1 0 0 0,1 0-1 0 0,-1 1 1 0 0,0 0 0 0 0,0 1 0 0 0,0 0-1 0 0,0 1 1 0 0,0 1 0 0 0,12 5 0 0 0,-7-2-17 0 0,0 2 1 0 0,0 0-1 0 0,-1 1 0 0 0,-1 1 1 0 0,1 0-1 0 0,-2 1 1 0 0,0 1-1 0 0,0 0 1 0 0,-1 1-1 0 0,-1 0 1 0 0,0 1-1 0 0,-1 0 1 0 0,11 22-1 0 0,-15-25-2 0 0,0 0-1 0 0,-2 1 0 0 0,1 0 1 0 0,-2 0-1 0 0,1 1 1 0 0,-2-1-1 0 0,0 1 0 0 0,-1 0 1 0 0,0 0-1 0 0,-1 0 0 0 0,0 0 1 0 0,-2 0-1 0 0,1 0 1 0 0,-2 0-1 0 0,0 0 0 0 0,0 0 1 0 0,-1 0-1 0 0,-7 18 1 0 0,0-11-40 0 0,-1 0 1 0 0,-1 0 0 0 0,-1-2 0 0 0,0 1 0 0 0,-1-1 0 0 0,-2-1 0 0 0,0-1 0 0 0,0 0 0 0 0,-2-1 0 0 0,0-1-1 0 0,-39 25 1 0 0,14-14-47 0 0,-1-2 1 0 0,-1-1-1 0 0,-1-3 0 0 0,-76 23 0 0 0,31-21 15 0 0,55-14-19 0 0,-48 16 1 0 0,81-23 47 0 0,10 16-4 0 0,11-2 108 0 0,37 22 0 0 0,-2 0 90 0 0,53 44 4 0 0,-4 6 0 0 0,-4 3 0 0 0,124 148 0 0 0,-172-174-160 0 0,41 48-632 0 0,-76-96-887 0 0,2 0-1 0 0,20 15 1 0 0,-30-26 499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15.9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25 187 3200 0 0,'-21'-32'7949'0'0,"20"29"-7226"0"0,0-1 0 0 0,-1-4-1 0 0,2 6-586 0 0,0 0 0 0 0,1 0 0 0 0,-1 0-1 0 0,0 0 1 0 0,1 0 0 0 0,-1 1 0 0 0,1-1 0 0 0,0 0-1 0 0,0 0 1 0 0,-1 0 0 0 0,1 0 0 0 0,0 1-1 0 0,1-1 1 0 0,-1 0 0 0 0,0 1 0 0 0,0-1-1 0 0,1 1 1 0 0,-1 0 0 0 0,1-1 0 0 0,-1 1-1 0 0,1 0 1 0 0,0 0 0 0 0,-1 0 0 0 0,4-1 0 0 0,11-7 105 0 0,1 1 0 0 0,0 1 1 0 0,0 0-1 0 0,0 2 1 0 0,25-6-1 0 0,95-10-475 0 0,-102 17 41 0 0,93-6-1201 0 0,32-6-4610 0 0,-155 15 5490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16.3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92 1 2164 0 0,'0'0'1807'0'0,"-19"32"5043"0"0,-5 141-1987 0 0,-8 97-3276 0 0,26-185-1435 0 0,-4 114 746 0 0,13-68-4340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16.7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20 1404 0 0,'2'-20'13192'0'0,"-7"35"-12688"0"0,0 0-1 0 0,0 0 1 0 0,2 0 0 0 0,-1 0-1 0 0,2 1 1 0 0,-1 28 0 0 0,-1 0-180 0 0,-6 81 400 0 0,15 242 0 0 0,0-230-768 0 0,1-69-608 0 0,-2-21-2937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17.0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411 30 284 0 0,'8'-29'12777'0'0,"-5"50"-9850"0"0,2 166-541 0 0,-1 3-1335 0 0,4-72-576 0 0,12 138-296 0 0,-15-190-5189 0 0</inkml:trace>
  <inkml:trace contextRef="#ctx0" brushRef="#br0" timeOffset="1">38 524 2832 0 0,'-36'-17'8119'0'0,"34"13"-7780"0"0,3 3-170 0 0,0-1 0 0 0,0 1 0 0 0,0 0 0 0 0,1 0 0 0 0,-1-1 0 0 0,0 1 0 0 0,1 0 0 0 0,-1 0 1 0 0,0 0-1 0 0,1 1 0 0 0,-1-1 0 0 0,1 0 0 0 0,0 0 0 0 0,-1 1 0 0 0,3-1 0 0 0,-4 1-163 0 0,20-6 108 0 0,0 1 1 0 0,0 1 0 0 0,0 1-1 0 0,0 1 1 0 0,40 0-1 0 0,-12 0-896 0 0,72-3-2110 0 0,-40 3-2289 0 0,-46 2 1752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28.6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1 237 1348 0 0,'1'9'9177'0'0,"2"-4"-9130"0"0,2-6 273 0 0,-1-1-1 0 0,1 1 0 0 0,0-1 1 0 0,0-1-1 0 0,-1 1 0 0 0,7-5 1 0 0,-6 4-124 0 0,9-6 4 0 0,-1 0-1 0 0,0-1 1 0 0,0 0 0 0 0,-1-1-1 0 0,19-22 1 0 0,-1 2-78 0 0,19-24 368 0 0,8-6 417 0 0,-56 60-757 0 0,-1 1-145 0 0,1 0 0 0 0,-1 0-1 0 0,1 1 1 0 0,-1-1-1 0 0,1 0 1 0 0,-1 0-1 0 0,1 0 1 0 0,-1 1 0 0 0,1-1-1 0 0,-1 0 1 0 0,0 1-1 0 0,1-1 1 0 0,-1 0-1 0 0,1 1 1 0 0,-1-1-1 0 0,0 0 1 0 0,1 1 0 0 0,-1-1-1 0 0,0 1 1 0 0,0-1-1 0 0,1 0 1 0 0,-1 1-1 0 0,0-1 1 0 0,0 1 0 0 0,0-1-1 0 0,0 1 1 0 0,1-1-1 0 0,-1 1 1 0 0,0-1-1 0 0,0 1 1 0 0,0-1 0 0 0,0 1-1 0 0,0-1 1 0 0,0 1-1 0 0,0-1 1 0 0,0 1-1 0 0,-1-1 1 0 0,1 1-1 0 0,0-1 1 0 0,0 1 0 0 0,0-1-1 0 0,-1 1 1 0 0,-7 27 70 0 0,6-22-38 0 0,-12 46 18 0 0,4 0 1 0 0,1 1-1 0 0,3 0 0 0 0,0 104 0 0 0,20 21-53 0 0,-1-19 596 0 0,-10-115-520 0 0,-3-42-70 0 0,-4 31 34 0 0,1-31-38 0 0,-17 5 9 0 0,2-3-16 0 0,3-1 23 0 0,0 0-1 0 0,0-1 1 0 0,-16 0 0 0 0,3 0 102 0 0,25-2-101 0 0,49-5-146 0 0,128-11-2143 0 0,-65 12-2780 0 0,-85 6 772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17.4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81 1980 0 0,'-12'-17'17055'0'0,"14"14"-16854"0"0,0 1 0 0 0,0 0 1 0 0,0-1-1 0 0,0 1 0 0 0,0 0 0 0 0,1 0 0 0 0,-1 0 0 0 0,1 0 0 0 0,-1 1 1 0 0,1-1-1 0 0,0 1 0 0 0,-1 0 0 0 0,1-1 0 0 0,0 1 0 0 0,5-1 0 0 0,53-9 309 0 0,-36 8-401 0 0,50-7-1539 0 0,126 0 1 0 0,-63 13-2631 0 0,0 4-4121 0 0,-111-5 2813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17.7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118 0 2820 0 0,'-26'12'3516'0'0,"1"0"-1"0"0,-30 20 1 0 0,55-32-3405 0 0,-1 1 1 0 0,0-1-1 0 0,0 0 0 0 0,1 1 1 0 0,-1-1-1 0 0,1 1 1 0 0,-1-1-1 0 0,0 1 1 0 0,1-1-1 0 0,-1 1 1 0 0,1-1-1 0 0,-1 1 1 0 0,1-1-1 0 0,-1 1 1 0 0,1 0-1 0 0,0-1 1 0 0,-1 1-1 0 0,1 0 1 0 0,0 0-1 0 0,0-1 0 0 0,-1 1 1 0 0,1 0-1 0 0,0-1 1 0 0,0 1-1 0 0,0 0 1 0 0,0 0-1 0 0,0-1 1 0 0,0 1-1 0 0,0 0 1 0 0,0 0-1 0 0,0-1 1 0 0,0 1-1 0 0,0 0 1 0 0,0 0-1 0 0,1-1 1 0 0,-1 1-1 0 0,0 0 1 0 0,1-1-1 0 0,-1 1 0 0 0,0 0 1 0 0,1-1-1 0 0,-1 1 1 0 0,1 0-1 0 0,-1-1 1 0 0,1 1-1 0 0,-1-1 1 0 0,1 1-1 0 0,-1-1 1 0 0,1 1-1 0 0,0-1 1 0 0,-1 1-1 0 0,1-1 1 0 0,0 0-1 0 0,-1 1 1 0 0,1-1-1 0 0,0 0 1 0 0,-1 0-1 0 0,2 1 0 0 0,7 3 134 0 0,0-1 0 0 0,0 0 0 0 0,13 3 0 0 0,-19-5-101 0 0,49 9-487 0 0,0-3 0 0 0,1-2-1 0 0,64-2 1 0 0,-49-2-641 0 0,177-1-4169 0 0,-85-12-1760 0 0,-107 5 2673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18.4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177 347 1572 0 0,'-11'-43'19280'0'0,"5"64"-17500"0"0,0 34-865 0 0,-55 534 2602 0 0,58-563-3401 0 0,-14 116 230 0 0,-34 248 1443 0 0,43-341-1477 0 0,8-47-439 0 0,-9-31-852 0 0,5-32-543 0 0,8-120 1 0 0,23-59 771 0 0,-26 231 728 0 0,78-655 1766 0 0,-78 654-1719 0 0,26-152 338 0 0,-22 140-387 0 0,1 1-1 0 0,1 0 1 0 0,1 1-1 0 0,1-1 1 0 0,16-27-1 0 0,-22 43-29 0 0,1 0-1 0 0,-1 0 0 0 0,1 1 1 0 0,0-1-1 0 0,1 1 1 0 0,-1-1-1 0 0,1 1 0 0 0,-1 1 1 0 0,1-1-1 0 0,1 1 1 0 0,-1 0-1 0 0,0 0 0 0 0,1 0 1 0 0,-1 1-1 0 0,8-3 1 0 0,-5 3-33 0 0,1 1 1 0 0,-1-1-1 0 0,1 2 1 0 0,0-1 0 0 0,-1 1-1 0 0,1 0 1 0 0,0 1-1 0 0,-1 0 1 0 0,15 3-1 0 0,0 4-50 0 0,1 0 0 0 0,-1 1-1 0 0,0 1 1 0 0,-1 1-1 0 0,0 1 1 0 0,29 21 0 0 0,-17-8-72 0 0,-1 1 1 0 0,-1 2 0 0 0,41 45 0 0 0,-61-60 157 0 0,-1 1 0 0 0,0 0 0 0 0,0 1 0 0 0,-2 1 0 0 0,0 0 0 0 0,-1 0 0 0 0,0 0-1 0 0,-1 1 1 0 0,-1 0 0 0 0,6 29 0 0 0,-11-39 42 0 0,0 1-1 0 0,-1 0 1 0 0,1 0 0 0 0,-2 0-1 0 0,1-1 1 0 0,-1 1-1 0 0,0 0 1 0 0,-1 0-1 0 0,0-1 1 0 0,0 1-1 0 0,0-1 1 0 0,-7 14 0 0 0,3-11 11 0 0,0-1 1 0 0,0 1 0 0 0,-1-1-1 0 0,0-1 1 0 0,-1 1 0 0 0,0-1 0 0 0,0-1-1 0 0,-11 9 1 0 0,-4-1 18 0 0,0-1-1 0 0,-1-1 1 0 0,-1-1 0 0 0,0 0 0 0 0,0-2-1 0 0,-43 10 1 0 0,5-6-4 0 0,-1-4 1 0 0,0-2-1 0 0,-121-1 0 0 0,169-6-60 0 0,1-1-1 0 0,-1 2 1 0 0,-22 5-1 0 0,37-7 42 0 0,0 0 0 0 0,0 0 0 0 0,0 1 0 0 0,0-1-1 0 0,1 1 1 0 0,-1-1 0 0 0,0 1 0 0 0,0-1-1 0 0,0 1 1 0 0,0 0 0 0 0,1-1 0 0 0,-1 1 0 0 0,0 0-1 0 0,0-1 1 0 0,1 1 0 0 0,-1 0 0 0 0,1 0 0 0 0,-1 0-1 0 0,1 0 1 0 0,-1-1 0 0 0,1 1 0 0 0,-1 0-1 0 0,1 0 1 0 0,0 0 0 0 0,0 0 0 0 0,-1 0 0 0 0,1 0-1 0 0,0 0 1 0 0,0 0 0 0 0,0 0 0 0 0,0 0 0 0 0,0 0-1 0 0,0 0 1 0 0,0 0 0 0 0,1 0 0 0 0,-1 0-1 0 0,0 0 1 0 0,0 0 0 0 0,1 0 0 0 0,-1 0 0 0 0,1 0-1 0 0,-1 0 1 0 0,2 1 0 0 0,1 6 4 0 0,2 0 1 0 0,-1-1-1 0 0,10 12 1 0 0,-13-17 1 0 0,30 35 119 0 0,2-2 0 0 0,48 40 0 0 0,-2-1 95 0 0,-29-25-335 0 0,101 106 234 0 0,-61-42-4225 0 0,-85-105 2866 0 0,10 13-705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18.9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0 369 3284 0 0,'7'-16'5870'0'0,"-3"1"-3630"0"0,0 2 0 0 0,12-26 0 0 0,21-23 1162 0 0,55-50 285 0 0,-69 86-2287 0 0,4-9 669 0 0,-19 24-1329 0 0,0 0 0 0 0,17-16-1 0 0,-24 26-693 0 0,1 20-39 0 0,-8 29-78 0 0,2 0 1 0 0,3 63 0 0 0,15 94-540 0 0,0-45 352 0 0,-13-138 238 0 0,1-2-60 0 0,-1 1 1 0 0,-1-1-1 0 0,-1 1 1 0 0,-4 27-1 0 0,4-42 84 0 0,-1-1 0 0 0,1 1 0 0 0,-1-1 0 0 0,0 1 1 0 0,-1-1-1 0 0,1 0 0 0 0,-1 0 0 0 0,0 0 0 0 0,0 0 0 0 0,-1-1 0 0 0,1 1 1 0 0,-1-1-1 0 0,0 0 0 0 0,0 0 0 0 0,-1 0 0 0 0,1 0 0 0 0,-1-1 0 0 0,1 0 1 0 0,-1 0-1 0 0,-9 4 0 0 0,-40 19 622 0 0,52-26-526 0 0,0 3 60 0 0,1 3 1 0 0,15-4-384 0 0,206-11-5743 0 0,-108-5 1313 0 0,-4-10-3284 0 0,-66 10 779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19.3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724 7 1648 0 0,'-11'-5'6961'0'0,"9"4"-6815"0"0,1 1 0 0 0,0 0 0 0 0,-1 0-1 0 0,1 0 1 0 0,-1 0 0 0 0,1 0 0 0 0,0 0-1 0 0,-1 1 1 0 0,1-1 0 0 0,0 0 0 0 0,-1 1-1 0 0,1-1 1 0 0,0 1 0 0 0,0-1-1 0 0,-1 1 1 0 0,1 0 0 0 0,0-1 0 0 0,0 1-1 0 0,0 0 1 0 0,0 0 0 0 0,0 0 0 0 0,0 0-1 0 0,0 0 1 0 0,0 0 0 0 0,0 0 0 0 0,0 0-1 0 0,1 0 1 0 0,-1 0 0 0 0,0 1 0 0 0,1-1-1 0 0,-1 0 1 0 0,1 1 0 0 0,-1 1-1 0 0,-3 9 373 0 0,0-1-1 0 0,1 1 0 0 0,-2 14 0 0 0,0-1 79 0 0,-98 294 2567 0 0,-24-7-1960 0 0,-3 5-185 0 0,53-118-78 0 0,-102 294 1277 0 0,170-465-2365 0 0,-10 36-700 0 0,9-22-2489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19.7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540 69 2336 0 0,'5'-26'6285'0'0,"9"-17"579"0"0,-13 43-6790 0 0,1 4 112 0 0,0 1 0 0 0,0 0-1 0 0,-1-1 1 0 0,0 1-1 0 0,0 0 1 0 0,0 0 0 0 0,-1-1-1 0 0,1 1 1 0 0,-1 0-1 0 0,0 0 1 0 0,0 0 0 0 0,-2 8-1 0 0,-15 68 991 0 0,12-60-854 0 0,-22 78 991 0 0,-62 151 1 0 0,-62 87 625 0 0,-58 151 395 0 0,138-244-3946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20.6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359 188 1576 0 0,'-35'-42'16214'0'0,"34"43"-16136"0"0,-12 16 1198 0 0,-7 24-197 0 0,-42 113-160 0 0,7 3 0 0 0,7 2 0 0 0,-44 268 1 0 0,64-218-308 0 0,24-184-636 0 0,3-21-335 0 0,3-17 95 0 0,25-149-2092 0 0,40-198 2008 0 0,-41 245 1074 0 0,44-166 1003 0 0,-54 229-1572 0 0,3 0 1 0 0,1 1-1 0 0,34-58 1 0 0,-47 96-194 0 0,1 2 1 0 0,0-1 0 0 0,0 1 0 0 0,1 0 0 0 0,1 1 0 0 0,-1 0 0 0 0,2 0 0 0 0,-1 1 0 0 0,1 0 0 0 0,14-7 0 0 0,-19 12-11 0 0,1 1 0 0 0,-1 0 0 0 0,1 1 1 0 0,-1-1-1 0 0,1 1 0 0 0,0 0 0 0 0,0 1 0 0 0,0 0 1 0 0,0 0-1 0 0,0 1 0 0 0,0-1 0 0 0,0 1 1 0 0,0 1-1 0 0,1 0 0 0 0,-1 0 0 0 0,0 0 1 0 0,0 1-1 0 0,-1-1 0 0 0,1 2 0 0 0,0-1 1 0 0,11 7-1 0 0,-5-1 15 0 0,1 1 1 0 0,-1 0-1 0 0,-1 1 1 0 0,0 0 0 0 0,0 1-1 0 0,-1 0 1 0 0,0 1-1 0 0,-1 0 1 0 0,11 18 0 0 0,-8-9-10 0 0,0 1 0 0 0,-2 0 0 0 0,0 1 1 0 0,-2 0-1 0 0,9 30 0 0 0,-15-42 28 0 0,-1-1-1 0 0,0 1 1 0 0,0 0-1 0 0,-1 1 1 0 0,-1-1-1 0 0,0 0 1 0 0,0 0-1 0 0,-1 0 0 0 0,0 0 1 0 0,-1 0-1 0 0,-1 0 1 0 0,1 0-1 0 0,-2-1 1 0 0,0 1-1 0 0,-6 12 1 0 0,4-11 17 0 0,-2-1-1 0 0,1 0 1 0 0,-1 0-1 0 0,-1 0 1 0 0,0-1-1 0 0,0 0 1 0 0,-1-1 0 0 0,-1 0-1 0 0,1-1 1 0 0,-1 0-1 0 0,-1 0 1 0 0,-14 7-1 0 0,-1-3 29 0 0,0 0 0 0 0,-1-2 0 0 0,0 0-1 0 0,-43 7 1 0 0,-117 9 8 0 0,139-20-83 0 0,43-5 66 0 0,-14 5-14 0 0,16-1-2 0 0,4-4-3 0 0,0 1-2 0 0,0 0-1 0 0,0 0 0 0 0,0 0 1 0 0,0 0-1 0 0,0 0 0 0 0,0 0 0 0 0,1 0 1 0 0,-1 0-1 0 0,1-1 0 0 0,-1 1 1 0 0,1 0-1 0 0,0 0 0 0 0,0 0 0 0 0,-1-1 1 0 0,1 1-1 0 0,0-1 0 0 0,1 1 1 0 0,-1 0-1 0 0,0-1 0 0 0,0 0 0 0 0,1 1 1 0 0,-1-1-1 0 0,3 2 0 0 0,0 1 13 0 0,27 26 82 0 0,59 45 0 0 0,-7-8-16 0 0,-37-23-184 0 0,72 87 0 0 0,-23-3-3927 0 0,-93-125 3632 0 0,23 30-2832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21.0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85 3144 0 0,'3'-28'8334'0'0,"-2"24"-8129"0"0,1 1 0 0 0,0-1 1 0 0,0 1-1 0 0,0 0 1 0 0,0 0-1 0 0,1 0 0 0 0,-1 0 1 0 0,1 1-1 0 0,0-1 0 0 0,-1 1 1 0 0,1-1-1 0 0,0 1 1 0 0,1 0-1 0 0,-1 0 0 0 0,0 0 1 0 0,1 1-1 0 0,6-3 0 0 0,-4 2-108 0 0,1 0 0 0 0,0 1 0 0 0,0 0 0 0 0,-1 0 0 0 0,1 1 0 0 0,0 0 0 0 0,0 0 0 0 0,0 0 0 0 0,12 3-1 0 0,-11-1-124 0 0,-1-1-1 0 0,1 2 1 0 0,-1-1-1 0 0,1 1 1 0 0,-1 0-1 0 0,0 1 1 0 0,0 0-1 0 0,10 7 1 0 0,-13-8 29 0 0,-1 0 0 0 0,1 0 1 0 0,-1 0-1 0 0,0 1 0 0 0,0-1 1 0 0,0 1-1 0 0,0 0 0 0 0,-1 0 0 0 0,1 0 1 0 0,-1 0-1 0 0,0 0 0 0 0,0 0 1 0 0,-1 0-1 0 0,3 9 0 0 0,-3-6 65 0 0,-1 0 0 0 0,0 0 0 0 0,0 0 0 0 0,0 0 0 0 0,-1 0 0 0 0,0 0 1 0 0,-1 0-1 0 0,1 0 0 0 0,-1 0 0 0 0,0-1 0 0 0,-1 1 0 0 0,0-1 0 0 0,0 1 0 0 0,0-1 0 0 0,-1 0 0 0 0,0 0 0 0 0,0-1 0 0 0,-7 9 0 0 0,-10 8 575 0 0,0-1-1 0 0,-49 37 0 0 0,49-42-359 0 0,12-9-105 0 0,0-1 142 0 0,1 1 0 0 0,-1 0 0 0 0,1 0-1 0 0,1 0 1 0 0,0 1 0 0 0,0 0 0 0 0,-11 18-1 0 0,17-24-274 0 0,1-1 0 0 0,-1 1 0 0 0,1-1 0 0 0,0 1 0 0 0,-1-1-1 0 0,1 1 1 0 0,0-1 0 0 0,0 1 0 0 0,0-1 0 0 0,1 1 0 0 0,-1-1 0 0 0,0 1-1 0 0,0-1 1 0 0,1 1 0 0 0,-1-1 0 0 0,1 1 0 0 0,0-1 0 0 0,-1 0 0 0 0,1 1-1 0 0,0-1 1 0 0,0 0 0 0 0,-1 1 0 0 0,1-1 0 0 0,0 0 0 0 0,0 0 0 0 0,1 0-1 0 0,-1 0 1 0 0,0 0 0 0 0,0 0 0 0 0,0 0 0 0 0,1 0 0 0 0,-1 0-1 0 0,2 0 1 0 0,4 3 18 0 0,1 0-1 0 0,-1-1 1 0 0,1 0-1 0 0,12 4 1 0 0,34 4-569 0 0,1-1 0 0 0,85 2 1 0 0,-81-8-3847 0 0,-2 1-4015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9:14.0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0 391 488 0 0,'4'-32'17814'0'0,"3"24"-17564"0"0,1 0 0 0 0,0 0 0 0 0,0 1 0 0 0,14-10 0 0 0,19-15 54 0 0,-17 6-115 0 0,-1-1-1 0 0,-2-1 1 0 0,0-1 0 0 0,-2-1-1 0 0,-1 0 1 0 0,-1-1 0 0 0,13-38-1 0 0,-24 61-273 0 0,-3 15 85 0 0,-2 14 43 0 0,-2-11-26 0 0,-38 453 549 0 0,41-311-457 0 0,1-85-37 0 0,-6 70 1 0 0,2-130-59 0 0,1-1 0 0 0,-1 1 0 0 0,0-1 0 0 0,0 1 0 0 0,-1-1 0 0 0,0 0 0 0 0,0 1 0 0 0,-1-1 0 0 0,1 0 0 0 0,-1-1 0 0 0,-1 1 0 0 0,1 0 0 0 0,-1-1 0 0 0,0 0 0 0 0,0 0 0 0 0,-10 9 0 0 0,10-10 102 0 0,-1 0 0 0 0,1 0 0 0 0,0 1 0 0 0,0-1 0 0 0,-5 9-1 0 0,8-12-51 0 0,20 2 145 0 0,20-6-918 0 0,1-3 0 0 0,47-12 0 0 0,-31 2-3678 0 0,-2-3-4010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9:15.2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1770 432 16 0 0,'-15'-45'7346'0'0,"13"32"-5748"0"0,1-1 1 0 0,1-22 0 0 0,-2-28 1674 0 0,0 54-3060 0 0,0 0 0 0 0,0 0 0 0 0,-1 0-1 0 0,-1 0 1 0 0,0 1 0 0 0,0-1 0 0 0,-1 1-1 0 0,0 0 1 0 0,0 0 0 0 0,-1 1 0 0 0,0 0-1 0 0,-1 0 1 0 0,1 0 0 0 0,-2 1-1 0 0,1 0 1 0 0,-1 0 0 0 0,0 0 0 0 0,-10-5-1 0 0,-2 0-25 0 0,0 1-1 0 0,0 0 0 0 0,-1 2 1 0 0,0 0-1 0 0,-1 2 0 0 0,0 0 1 0 0,-28-4-1 0 0,4 4-121 0 0,0 3 0 0 0,0 1 0 0 0,0 3 0 0 0,0 1 0 0 0,0 3 0 0 0,1 1 0 0 0,-1 3 0 0 0,1 1 0 0 0,-47 17 0 0 0,23-3 55 0 0,1 4 1 0 0,2 2 0 0 0,1 4-1 0 0,1 2 1 0 0,-60 44-1 0 0,72-41 25 0 0,1 2 0 0 0,3 2 1 0 0,1 2-1 0 0,-44 54 0 0 0,68-70 24 0 0,0 1-1 0 0,2 1 1 0 0,2 1 0 0 0,1 1 0 0 0,1 1 0 0 0,2 0 0 0 0,1 1 0 0 0,-16 59 0 0 0,25-68-19 0 0,1 1 1 0 0,1 0-1 0 0,1 0 0 0 0,1 0 1 0 0,2 0-1 0 0,0 0 0 0 0,2 0 1 0 0,6 28-1 0 0,0-19-22 0 0,1 0-1 0 0,2-1 0 0 0,1-1 1 0 0,2 0-1 0 0,23 39 1 0 0,2-11-42 0 0,2-1 0 0 0,3-2 0 0 0,3-3 0 0 0,2-1 0 0 0,69 56 0 0 0,-77-73-50 0 0,3-2 0 0 0,0-2-1 0 0,3-2 1 0 0,84 41 0 0 0,-100-57-41 0 0,0-3 0 0 0,1 0 0 0 0,0-2-1 0 0,0-2 1 0 0,1-1 0 0 0,0-2 0 0 0,1-1 0 0 0,64 0 0 0 0,-48-8-157 0 0,0-2 0 0 0,0-2 0 0 0,0-3 0 0 0,-1-2 1 0 0,-1-1-1 0 0,0-3 0 0 0,-1-2 0 0 0,82-46 0 0 0,-105 49 124 0 0,0-1-1 0 0,-1-1 1 0 0,-1-1-1 0 0,-1-2 1 0 0,0 0-1 0 0,-2-1 1 0 0,-1-1-1 0 0,27-41 1 0 0,-24 29 15 0 0,-2-2 0 0 0,-2 0-1 0 0,-1-2 1 0 0,-2 1 0 0 0,17-68 0 0 0,-30 96 15 0 0,34-154 557 0 0,-32 136-322 0 0,-1-1-1 0 0,-1 1 0 0 0,-4-55 0 0 0,-10-63-36 0 0,-21-148-264 0 0,25 265 115 0 0,-2 1 0 0 0,0 1-1 0 0,-2 0 1 0 0,-1 0 0 0 0,-1 1-1 0 0,-18-24 1 0 0,17 25-63 0 0,-77-104-188 0 0,84 119-563 0 0,0 0 1 0 0,-1 1-1 0 0,-15-14 0 0 0,17 17-463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29.7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291 120 804 0 0,'8'-42'7771'0'0,"0"-8"-1375"0"0,-14 44-5571 0 0,5 4-756 0 0,0 0 0 0 0,-1 0 0 0 0,1 1 0 0 0,0-1 0 0 0,-1 1 0 0 0,1-1 0 0 0,-1 1 0 0 0,1 0 0 0 0,-1 0 0 0 0,0-1 0 0 0,0 1 0 0 0,0 0 0 0 0,-2-1 0 0 0,-2 2-31 0 0,1 0 0 0 0,-1-1 0 0 0,0 2 0 0 0,1-1 1 0 0,-1 1-1 0 0,0 0 0 0 0,1 0 0 0 0,-1 0 1 0 0,1 1-1 0 0,0 0 0 0 0,-1 0 0 0 0,-6 4 0 0 0,3 0 35 0 0,0 0 0 0 0,0 0 0 0 0,0 1 1 0 0,1 0-1 0 0,0 0 0 0 0,-7 9 0 0 0,-1 4 68 0 0,0 1 1 0 0,2 1-1 0 0,0 0 1 0 0,-17 41 0 0 0,23-44-95 0 0,1 0 1 0 0,1 0 0 0 0,1 1-1 0 0,0-1 1 0 0,2 1 0 0 0,0 0-1 0 0,1 1 1 0 0,1-1-1 0 0,1 0 1 0 0,1 0 0 0 0,7 41-1 0 0,-6-51-71 0 0,1 1 0 0 0,0-1 0 0 0,0 0-1 0 0,1 1 1 0 0,0-1 0 0 0,1-1-1 0 0,0 1 1 0 0,1-1 0 0 0,-1 0 0 0 0,2 0-1 0 0,-1 0 1 0 0,2-1 0 0 0,-1 0 0 0 0,1-1-1 0 0,0 1 1 0 0,0-2 0 0 0,1 1 0 0 0,0-1-1 0 0,0 0 1 0 0,0-1 0 0 0,1 0 0 0 0,0-1-1 0 0,19 7 1 0 0,-12-8-58 0 0,-1 0-1 0 0,1 0 1 0 0,0-2-1 0 0,0 0 1 0 0,0-1-1 0 0,0-1 1 0 0,-1 0 0 0 0,1-1-1 0 0,0-1 1 0 0,-1-1-1 0 0,1 0 1 0 0,-1-1-1 0 0,0-1 1 0 0,-1-1-1 0 0,0 0 1 0 0,0 0 0 0 0,0-2-1 0 0,-1 0 1 0 0,0-1-1 0 0,0 0 1 0 0,-1-1-1 0 0,-1 0 1 0 0,0-1 0 0 0,-1 0-1 0 0,0-1 1 0 0,0-1-1 0 0,-2 0 1 0 0,0 0-1 0 0,0 0 1 0 0,9-24-1 0 0,-11 22 185 0 0,-1-1-1 0 0,-1 0 0 0 0,0 0 1 0 0,-2 0-1 0 0,0-1 0 0 0,0 1 0 0 0,-2-1 1 0 0,0 0-1 0 0,-2-24 0 0 0,-1 31-26 0 0,0 0 0 0 0,0 0 0 0 0,-1 0 0 0 0,0 1 0 0 0,-1-1 0 0 0,0 1 0 0 0,-1 0 0 0 0,0 0 0 0 0,-1 1 0 0 0,0-1 0 0 0,0 1 0 0 0,-1 0 0 0 0,0 1-1 0 0,0 0 1 0 0,-1 0 0 0 0,-10-8 0 0 0,3 5-57 0 0,0 1-1 0 0,0 1 1 0 0,0 0-1 0 0,-1 1 1 0 0,-1 0-1 0 0,-26-7 1 0 0,-53-9-3058 0 0,90 23 1743 0 0,-1 0-1 0 0,0 1 1 0 0,1 0-1 0 0,-13 2 1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12.1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43 148 572 0 0,'-36'-40'14639'0'0,"34"36"-13813"0"0,-3-6 0 0 0,6 9-771 0 0,-1 0 1 0 0,1 0-1 0 0,-1 0 1 0 0,1 0-1 0 0,0 0 1 0 0,-1 0-1 0 0,1 0 1 0 0,0 0-1 0 0,0 0 1 0 0,0 1-1 0 0,0-1 1 0 0,-1 0-1 0 0,1 0 1 0 0,0 1-1 0 0,0-1 1 0 0,0 1-1 0 0,0-1 1 0 0,1 1-1 0 0,-1-1 1 0 0,0 1-1 0 0,2-1 1 0 0,37-10 98 0 0,1 2-1 0 0,0 2 1 0 0,68-4 0 0 0,-45 5-129 0 0,193-25-2664 0 0,-240 29 555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12.5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42 102 1760 0 0,'-7'-21'3965'0'0,"-25"-58"5943"0"0,31 78-9560 0 0,-1 27 967 0 0,13 74-140 0 0,37 157 0 0 0,-14-92-3518 0 0,-11 2-7397 0 0,-21-142 4581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9:18.4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0 160 1516 0 0,'0'0'8384'0'0,"19"-26"-4531"0"0,-12 16-3589 0 0,1 1 0 0 0,0 0 0 0 0,0 0-1 0 0,1 1 1 0 0,0 0 0 0 0,0 1 0 0 0,1 0 0 0 0,0 0-1 0 0,13-6 1 0 0,-4 4-214 0 0,-1 1-1 0 0,2 1 0 0 0,-1 0 1 0 0,31-6-1 0 0,-44 12-40 0 0,-1 0-1 0 0,1 1 0 0 0,0 0 0 0 0,0 0 1 0 0,0 0-1 0 0,0 0 0 0 0,0 1 1 0 0,0 0-1 0 0,-1 0 0 0 0,1 1 1 0 0,0 0-1 0 0,-1 0 0 0 0,1 0 1 0 0,-1 0-1 0 0,0 1 0 0 0,1 0 1 0 0,-1 0-1 0 0,-1 1 0 0 0,1-1 0 0 0,0 1 1 0 0,-1 0-1 0 0,0 0 0 0 0,0 0 1 0 0,5 7-1 0 0,-5-5 2 0 0,0 0 0 0 0,0 0 0 0 0,0 1 0 0 0,-1-1 0 0 0,0 1 0 0 0,0 0 0 0 0,0 0 0 0 0,-1 0 0 0 0,0 1-1 0 0,-1-1 1 0 0,0 0 0 0 0,0 1 0 0 0,0-1 0 0 0,-1 1 0 0 0,0-1 0 0 0,0 1 0 0 0,-1-1 0 0 0,-2 8 0 0 0,-2 6-14 0 0,-2-1 0 0 0,-1 1 0 0 0,0-2 0 0 0,-2 1 0 0 0,0-2 0 0 0,-22 31 0 0 0,-87 93 324 0 0,32-44 377 0 0,85-95-599 0 0,0-1 1 0 0,0 1 0 0 0,0 0-1 0 0,1-1 1 0 0,-1 1-1 0 0,1 0 1 0 0,-2 5 0 0 0,2-7-68 0 0,1 0 0 0 0,0 0 0 0 0,0 0 0 0 0,0-1 0 0 0,0 1 0 0 0,0 0 0 0 0,0 0 0 0 0,0 0 0 0 0,0 0 0 0 0,0-1 0 0 0,1 1 0 0 0,-1 0 0 0 0,0 0 0 0 0,1 0 0 0 0,-1-1 0 0 0,0 1 0 0 0,1 0 0 0 0,-1 0 0 0 0,1-1 0 0 0,-1 1 0 0 0,1 0 0 0 0,-1-1 0 0 0,1 1 0 0 0,-1-1 0 0 0,1 1 0 0 0,0 0 0 0 0,-1-1 0 0 0,1 0 0 0 0,0 1 0 0 0,0-1 0 0 0,-1 1 0 0 0,1-1 0 0 0,0 0 0 0 0,1 1 0 0 0,11 3 82 0 0,0 0 0 0 0,0-1 0 0 0,0 0-1 0 0,1-1 1 0 0,23 1 0 0 0,78-6 10 0 0,-65 1-110 0 0,10 0-390 0 0,73-2-1382 0 0,-49 0-4119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9:19.5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1100 205 124 0 0,'-20'-32'7074'0'0,"6"14"-5305"0"0,-52-46 3030 0 0,51 52-4298 0 0,-1 2-1 0 0,0 0 1 0 0,0 1 0 0 0,-1 1 0 0 0,0 0 0 0 0,-1 2-1 0 0,0 0 1 0 0,0 0 0 0 0,0 2 0 0 0,0 0-1 0 0,-25-1 1 0 0,19 3-355 0 0,0 2 0 0 0,0 0 0 0 0,1 2 0 0 0,-1 1 0 0 0,0 0 0 0 0,1 2 0 0 0,0 1 0 0 0,0 0 0 0 0,-29 14 0 0 0,24-7-49 0 0,1 1-1 0 0,0 2 1 0 0,1 1-1 0 0,0 1 1 0 0,2 1-1 0 0,-37 35 1 0 0,31-22-7 0 0,1 2 1 0 0,1 1-1 0 0,2 1 1 0 0,2 1 0 0 0,1 1-1 0 0,2 1 1 0 0,2 1-1 0 0,1 0 1 0 0,2 2-1 0 0,-12 52 1 0 0,20-58-13 0 0,1 0 1 0 0,2 0 0 0 0,2 0 0 0 0,1 1-1 0 0,2-1 1 0 0,1 1 0 0 0,2-1 0 0 0,2 0-1 0 0,10 39 1 0 0,-8-46-15 0 0,2 0-1 0 0,2-1 1 0 0,0 0-1 0 0,2 0 1 0 0,1-1-1 0 0,1-1 1 0 0,1-1 0 0 0,2 0-1 0 0,0-1 1 0 0,1-1-1 0 0,31 29 1 0 0,-21-27-29 0 0,2-1 0 0 0,0-1 0 0 0,2-1 0 0 0,0-2 0 0 0,2-2 0 0 0,0-1 1 0 0,0-1-1 0 0,2-2 0 0 0,0-2 0 0 0,54 11 0 0 0,-62-17-98 0 0,1-2 0 0 0,-1-1 0 0 0,1-1-1 0 0,0-1 1 0 0,-1-2 0 0 0,1-1 0 0 0,0-1 0 0 0,-1-1 0 0 0,0-2 0 0 0,0-1 0 0 0,0-1 0 0 0,-1-2-1 0 0,-1-1 1 0 0,34-17 0 0 0,-42 15-68 0 0,0 0-1 0 0,0-1 0 0 0,-1-1 1 0 0,-1 0-1 0 0,-1-2 0 0 0,0 0 1 0 0,-1 0-1 0 0,-1-2 0 0 0,22-36 1 0 0,-13 13-97 0 0,-2-1 0 0 0,-1-1 0 0 0,23-81 1 0 0,-32 89 338 0 0,-1-2 0 0 0,-2 1 0 0 0,-2-1 1 0 0,-1-1-1 0 0,-2 1 0 0 0,-3-68 0 0 0,-36-137 134 0 0,29 210-251 0 0,-2 1 0 0 0,-2 0 0 0 0,0 0-1 0 0,-2 1 1 0 0,-23-38 0 0 0,26 53-3 0 0,-1 0-1 0 0,0 0 0 0 0,-1 1 0 0 0,-1 1 0 0 0,-1 0 0 0 0,0 1 0 0 0,0 0 0 0 0,-2 1 0 0 0,1 1 0 0 0,-1 0 1 0 0,-1 1-1 0 0,-22-10 0 0 0,30 16-103 0 0,-66-26-918 0 0,39 23-2917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6:30.6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2810 6 904 0 0,'9'-4'13625'0'0,"-19"3"-13399"0"0,-1 0 0 0 0,1 1 0 0 0,0 0 0 0 0,-11 2 0 0 0,18-2-104 0 0,0 1-76 0 0,-8 0-24 0 0,8-1 11 0 0,-13 4 104 0 0,10-2-106 0 0,-1 0 71 0 0,0-1 0 0 0,-1 0 0 0 0,1 0 0 0 0,-1-1 0 0 0,-13-1 0 0 0,-46 1 301 0 0,64 0-363 0 0,-19 4 70 0 0,-12-1 32 0 0,31-3-122 0 0,-1 1 20 0 0,-274 3 86 0 0,166-5-128 0 0,-144-2 61 0 0,-283 7-79 0 0,399-2-31 0 0,-16 2 47 0 0,-131 5 0 0 0,94-5 3 0 0,67 0 1 0 0,-92 4 4 0 0,215-7-10 0 0,-1-1 22 0 0,-117 6-40 0 0,117-5 8 0 0,-34 0 32 0 0,-10 3 330 0 0,60 23-264 0 0,-5-4 56 0 0,0 1 0 0 0,-2-1-1 0 0,-1 1 1 0 0,-1 0-1 0 0,0 0 1 0 0,-2 30 0 0 0,15 155 1201 0 0,-5-114-1012 0 0,-1 376 95 0 0,-11-316-347 0 0,15 484 415 0 0,-2-109-225 0 0,-1 157 50 0 0,-13-620-338 0 0,-1 593 340 0 0,2 257 357 0 0,7-336-249 0 0,40-4-146 0 0,3-78-54 0 0,0-71-109 0 0,-45-385-92 0 0,27 333 266 0 0,-29-298-224 0 0,25 435 93 0 0,3-62-238 0 0,-26-376-382 0 0,-11 129-1 0 0,-1-63 270 0 0,6-57 264 0 0,0 27-81 0 0,-4 51-500 0 0,-17 130 357 0 0,27-218-863 0 0,-1-54 432 0 0,-2 1 0 0 0,-1-1-1 0 0,-2 30 1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6:32.8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13 592 0 0,'0'-9'13680'0'0,"11"7"-13329"0"0,0 1 0 0 0,1 1 1 0 0,-1-1-1 0 0,20 4 0 0 0,5-2-99 0 0,233 4 265 0 0,95-1-399 0 0,-298-5-13 0 0,947-5 1509 0 0,-660 12-826 0 0,-123-5-259 0 0,149-1-378 0 0,-375 0-148 0 0,-1 0-9 0 0,62-2 8 0 0,-62 2-8 0 0,0 0 3 0 0,9 0-11 0 0,-5-1 3 0 0,0 1 1 0 0,0-1-1 0 0,0 2 0 0 0,0-1 1 0 0,-1 1-1 0 0,1 0 0 0 0,9 3 1 0 0,-14-3 4 0 0,21 4 157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6:37.4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256 187 372 0 0,'17'-27'6569'0'0,"1"-17"-3957"0"0,-17 43-2434 0 0,1-12 569 0 0,-1 8-536 0 0,-1 0 0 0 0,-1 0 0 0 0,1 0 0 0 0,0 0 0 0 0,-1 0 0 0 0,0 0 0 0 0,0 0 0 0 0,-1 1 0 0 0,0-1 1 0 0,1 0-1 0 0,-1 1 0 0 0,-4-7 0 0 0,5 10-101 0 0,-8-4 81 0 0,9 4-184 0 0,-1 1 1 0 0,0-1-1 0 0,0 0 1 0 0,0 1-1 0 0,0-1 1 0 0,0 0 0 0 0,0 1-1 0 0,0 0 1 0 0,0-1-1 0 0,0 1 1 0 0,0-1-1 0 0,0 1 1 0 0,0 0-1 0 0,-1 0 1 0 0,-1 0-1 0 0,-1-2 1 0 0,-27 7 10 0 0,23-2-22 0 0,0-1 0 0 0,0 1 0 0 0,0 1 0 0 0,1-1 0 0 0,-1 1 0 0 0,1 1-1 0 0,0-1 1 0 0,0 1 0 0 0,1 0 0 0 0,0 1 0 0 0,0 0 0 0 0,0 0 0 0 0,-10 13 0 0 0,14-16 10 0 0,0 0 1 0 0,0 0 0 0 0,0 0-1 0 0,1 0 1 0 0,-1 0 0 0 0,1 0-1 0 0,0 0 1 0 0,-1 1 0 0 0,2-1 0 0 0,-1 0-1 0 0,0 1 1 0 0,1-1 0 0 0,-1 1-1 0 0,1-1 1 0 0,0 1 0 0 0,0-1-1 0 0,0 1 1 0 0,1-1 0 0 0,-1 1-1 0 0,1-1 1 0 0,0 1 0 0 0,0-1 0 0 0,0 0-1 0 0,1 1 1 0 0,-1-1 0 0 0,1 0-1 0 0,-1 0 1 0 0,1 0 0 0 0,0 0-1 0 0,0 0 1 0 0,0-1 0 0 0,1 1 0 0 0,-1-1-1 0 0,1 1 1 0 0,4 3 0 0 0,-1-2 8 0 0,0-1 1 0 0,0 1 0 0 0,0-1-1 0 0,0 0 1 0 0,0-1 0 0 0,1 1-1 0 0,-1-1 1 0 0,1 0 0 0 0,-1-1-1 0 0,1 0 1 0 0,0 0 0 0 0,0 0-1 0 0,0-1 1 0 0,-1 0 0 0 0,1 0-1 0 0,0-1 1 0 0,7-1 0 0 0,-10 1-14 0 0,0 0 1 0 0,0 1 0 0 0,0-1 0 0 0,-1-1-1 0 0,1 1 1 0 0,-1-1 0 0 0,1 1 0 0 0,-1-1-1 0 0,1 0 1 0 0,-1 0 0 0 0,0 0 0 0 0,0-1-1 0 0,0 1 1 0 0,0-1 0 0 0,-1 0 0 0 0,1 0-1 0 0,-1 1 1 0 0,1-2 0 0 0,-1 1 0 0 0,0 0-1 0 0,0 0 1 0 0,0-1 0 0 0,-1 1 0 0 0,1-1-1 0 0,-1 0 1 0 0,0 1 0 0 0,0-1 0 0 0,0 0-1 0 0,-1 0 1 0 0,1 1 0 0 0,-1-8 0 0 0,1 6 31 0 0,-1-1 1 0 0,1 1-1 0 0,-1-1 1 0 0,-1 1-1 0 0,1-1 1 0 0,-1 1-1 0 0,0-1 1 0 0,0 1-1 0 0,-1 0 1 0 0,1-1-1 0 0,-1 1 1 0 0,-1 0-1 0 0,1 0 1 0 0,-1 0-1 0 0,1 0 1 0 0,-1 1-1 0 0,-1-1 1 0 0,-5-6-1 0 0,-5-3 106 0 0,13 11-121 0 0,-1 1-1 0 0,0-1 1 0 0,-1 1-1 0 0,1 0 1 0 0,0 0-1 0 0,-1 0 1 0 0,1 0-1 0 0,-1 0 1 0 0,1 0-1 0 0,-1 0 1 0 0,0 1-1 0 0,0 0 1 0 0,0-1-1 0 0,0 1 1 0 0,0 0-1 0 0,0 1 1 0 0,0-1-1 0 0,0 0 1 0 0,-6 0-1 0 0,5 1-17 0 0,-1 0 0 0 0,1 1 1 0 0,0-1-1 0 0,-1 1 0 0 0,1 0 0 0 0,0 0 0 0 0,0 0 0 0 0,0 0 0 0 0,0 1 1 0 0,0-1-1 0 0,0 1 0 0 0,0 0 0 0 0,0 0 0 0 0,1 1 0 0 0,-1-1 0 0 0,1 1 1 0 0,0 0-1 0 0,0 0 0 0 0,0 0 0 0 0,-5 7 0 0 0,3-3-6 0 0,0 0-1 0 0,0 0 1 0 0,1 0-1 0 0,1 1 1 0 0,-1 0-1 0 0,1-1 1 0 0,0 1 0 0 0,1 1-1 0 0,0-1 1 0 0,0 0-1 0 0,1 0 1 0 0,0 1-1 0 0,1 16 1 0 0,-1-21 10 0 0,1 1 0 0 0,1-1 1 0 0,-1 1-1 0 0,1-1 0 0 0,-1 0 0 0 0,1 1 0 0 0,0-1 1 0 0,1 0-1 0 0,-1 0 0 0 0,1 0 0 0 0,0 0 0 0 0,0 0 1 0 0,0 0-1 0 0,0 0 0 0 0,1-1 0 0 0,0 1 0 0 0,0-1 0 0 0,0 0 1 0 0,0 0-1 0 0,0 0 0 0 0,0 0 0 0 0,1 0 0 0 0,-1-1 1 0 0,1 1-1 0 0,0-1 0 0 0,0 0 0 0 0,6 3 0 0 0,-8-5-3 0 0,0 1 0 0 0,0 0 0 0 0,0-1 0 0 0,0 1 1 0 0,0-1-1 0 0,0 0 0 0 0,0 0 0 0 0,0 0 0 0 0,0 0 0 0 0,0 0 0 0 0,0 0 0 0 0,0 0 0 0 0,0 0 0 0 0,0-1 0 0 0,0 1 0 0 0,0-1 0 0 0,0 0 0 0 0,0 0 0 0 0,0 1 0 0 0,0-1 0 0 0,-1 0 0 0 0,1 0 0 0 0,0-1 0 0 0,-1 1 0 0 0,1 0 0 0 0,-1-1 0 0 0,1 1 0 0 0,-1-1 0 0 0,1 1 0 0 0,-1-1 0 0 0,0 1 0 0 0,0-1 0 0 0,0 0 0 0 0,0 0 0 0 0,0 0 0 0 0,0 1 0 0 0,-1-1 0 0 0,1 0 0 0 0,0-3 0 0 0,0 1 3 0 0,0 0 0 0 0,-1 0 0 0 0,1 0 0 0 0,-1 0 0 0 0,0-1 0 0 0,0 1 0 0 0,0 0 0 0 0,-1 0 0 0 0,0 0 0 0 0,1 0 0 0 0,-1 0 0 0 0,-1 1 0 0 0,1-1 0 0 0,0 0 0 0 0,-1 0 0 0 0,0 1 0 0 0,0-1 0 0 0,0 1 0 0 0,-3-4 0 0 0,2 2 6 0 0,-1 1 0 0 0,0 0 1 0 0,0 0-1 0 0,0 0 0 0 0,-1 0 0 0 0,1 1 0 0 0,-1-1 0 0 0,0 1 0 0 0,0 0 1 0 0,0 1-1 0 0,0-1 0 0 0,0 1 0 0 0,-1 0 0 0 0,1 0 0 0 0,-1 1 0 0 0,1-1 1 0 0,-7 0-1 0 0,6 2-15 0 0,-1-1 0 0 0,1 1 0 0 0,0 0 1 0 0,-1 1-1 0 0,1-1 0 0 0,0 1 0 0 0,-12 4 0 0 0,14-4 0 0 0,0 1 0 0 0,1 0-1 0 0,-1 1 1 0 0,1-1-1 0 0,0 0 1 0 0,0 1 0 0 0,0 0-1 0 0,-3 3 1 0 0,3-3 1 0 0,1 0 1 0 0,0 0-1 0 0,0 0 0 0 0,0 0 1 0 0,0 0-1 0 0,1 0 0 0 0,-1 1 1 0 0,1-1-1 0 0,0 0 1 0 0,0 1-1 0 0,0-1 0 0 0,1 1 1 0 0,-1-1-1 0 0,1 1 0 0 0,0 0 1 0 0,0-1-1 0 0,0 1 1 0 0,0-1-1 0 0,0 1 0 0 0,1 0 1 0 0,0-1-1 0 0,0 1 0 0 0,0-1 1 0 0,0 0-1 0 0,0 1 1 0 0,1-1-1 0 0,-1 0 0 0 0,1 0 1 0 0,3 4-1 0 0,0 3-20 0 0,1-1 0 0 0,1 0 0 0 0,0-1 0 0 0,0 1 0 0 0,0-1 0 0 0,1-1 0 0 0,1 0 0 0 0,12 10 0 0 0,-15-13-18 0 0,0-1 1 0 0,1 1-1 0 0,-1-1 0 0 0,1 0 1 0 0,-1-1-1 0 0,1 0 0 0 0,0 0 1 0 0,0 0-1 0 0,0-1 1 0 0,0 0-1 0 0,9 0 0 0 0,-14-1 35 0 0,-1 0-1 0 0,1-1 0 0 0,0 1 1 0 0,-1 0-1 0 0,1-1 0 0 0,-1 1 0 0 0,1-1 1 0 0,0 0-1 0 0,-1 0 0 0 0,0 1 1 0 0,1-1-1 0 0,-1 0 0 0 0,0 0 1 0 0,1 0-1 0 0,-1-1 0 0 0,0 1 0 0 0,0 0 1 0 0,0 0-1 0 0,0-1 0 0 0,0 1 1 0 0,0 0-1 0 0,0-1 0 0 0,0 1 1 0 0,-1-1-1 0 0,1 1 0 0 0,0-1 0 0 0,-1 1 1 0 0,0-1-1 0 0,1-1 0 0 0,0-2-2 0 0,0 0-1 0 0,0 0 1 0 0,0 1-1 0 0,-1-1 0 0 0,0 0 1 0 0,0 0-1 0 0,0 0 1 0 0,-1-5-1 0 0,-2-3 25 0 0,0 1 0 0 0,-1 0 0 0 0,0 0 0 0 0,-1 0 0 0 0,0 0 0 0 0,-1 1 0 0 0,0 0-1 0 0,-1 0 1 0 0,-9-10 0 0 0,16 20-34 0 0,-1 0 0 0 0,1 0-1 0 0,-1 0 1 0 0,0 0 0 0 0,0 1-1 0 0,1-1 1 0 0,-1 0 0 0 0,0 0-1 0 0,0 1 1 0 0,0-1 0 0 0,0 0-1 0 0,0 1 1 0 0,0-1 0 0 0,0 1-1 0 0,0-1 1 0 0,0 1 0 0 0,0-1-1 0 0,0 1 1 0 0,0 0 0 0 0,-1 0-1 0 0,1 0 1 0 0,0-1-1 0 0,0 1 1 0 0,0 0 0 0 0,0 0-1 0 0,0 0 1 0 0,-1 1 0 0 0,1-1-1 0 0,0 0 1 0 0,0 0 0 0 0,0 1-1 0 0,0-1 1 0 0,0 0 0 0 0,0 1-1 0 0,0-1 1 0 0,0 1 0 0 0,0 0-1 0 0,-1 0 1 0 0,0 1-170 0 0,0 0 0 0 0,0 0 0 0 0,0 0 0 0 0,0 0 0 0 0,1 1 0 0 0,-1-1 0 0 0,1 1 0 0 0,0-1 0 0 0,0 1 0 0 0,0-1 0 0 0,0 1 0 0 0,0 0 0 0 0,0-1 0 0 0,0 5 0 0 0,-2 27-4632 0 0,4-15 754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6:38.5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356 155 1432 0 0,'0'0'6951'0'0,"-20"-22"-2534"0"0,12 2-3350 0 0,-2 1 1 0 0,0 1 0 0 0,-19-27-1 0 0,25 42-1009 0 0,1 0-1 0 0,0 1 1 0 0,0-1 0 0 0,-1 1-1 0 0,0 0 1 0 0,1 0-1 0 0,-1 0 1 0 0,0 1-1 0 0,0-1 1 0 0,0 1 0 0 0,0 0-1 0 0,0 0 1 0 0,0 0-1 0 0,0 0 1 0 0,-1 1-1 0 0,-4 0 1 0 0,7 0-38 0 0,-5 0 9 0 0,1 0 0 0 0,-1 0 0 0 0,0 1 0 0 0,0 0-1 0 0,1 1 1 0 0,-1-1 0 0 0,1 1 0 0 0,-1 0 0 0 0,1 1 0 0 0,0 0 0 0 0,0 0 0 0 0,0 0-1 0 0,-7 6 1 0 0,2-2 21 0 0,0 2-1 0 0,0-1 1 0 0,1 2-1 0 0,1-1 0 0 0,-13 16 1 0 0,17-19-31 0 0,1 0 1 0 0,0 1-1 0 0,1-1 1 0 0,0 1-1 0 0,0-1 0 0 0,0 1 1 0 0,1 0-1 0 0,-1 0 1 0 0,2 0-1 0 0,-1 0 1 0 0,1 1-1 0 0,0-1 1 0 0,1 0-1 0 0,0 1 1 0 0,0-1-1 0 0,0 0 1 0 0,1 1-1 0 0,2 10 0 0 0,-1-12-10 0 0,0-1 0 0 0,0 1 0 0 0,0 0 0 0 0,1-1 0 0 0,0 1 0 0 0,0-1 0 0 0,0 0 0 0 0,0 0 0 0 0,1 0 0 0 0,0 0 0 0 0,0-1 0 0 0,1 1 0 0 0,-1-1 0 0 0,1 0 0 0 0,0-1 0 0 0,0 1 0 0 0,0-1 0 0 0,0 0 0 0 0,1 0 0 0 0,-1 0 0 0 0,1-1 0 0 0,9 3 0 0 0,-9-4-5 0 0,-1 0 0 0 0,1 0 0 0 0,-1 0 0 0 0,1-1 0 0 0,-1 1 0 0 0,1-2-1 0 0,-1 1 1 0 0,1 0 0 0 0,-1-1 0 0 0,0 0 0 0 0,1 0 0 0 0,-1-1 0 0 0,0 0 0 0 0,1 0 0 0 0,-1 0 0 0 0,0 0 0 0 0,-1-1 0 0 0,1 0 0 0 0,0 0 0 0 0,-1 0 0 0 0,1 0 0 0 0,-1-1 0 0 0,6-6 0 0 0,-5 4 34 0 0,0 1 0 0 0,-1-1 1 0 0,0 0-1 0 0,0 0 0 0 0,-1 0 0 0 0,1-1 1 0 0,-1 1-1 0 0,-1-1 0 0 0,1 0 1 0 0,-1 0-1 0 0,0 0 0 0 0,-1 0 0 0 0,0 0 1 0 0,0 0-1 0 0,0 0 0 0 0,-1 0 1 0 0,-1-13-1 0 0,0 9 152 0 0,-1 0-1 0 0,0 0 1 0 0,-1 0 0 0 0,0 1 0 0 0,-1-1 0 0 0,0 1 0 0 0,-1 0-1 0 0,-11-19 1 0 0,12 23-137 0 0,0 1 1 0 0,0 0-1 0 0,0 1 0 0 0,-1-1 1 0 0,0 1-1 0 0,0 0 0 0 0,0 0 1 0 0,0 0-1 0 0,0 1 0 0 0,-1-1 1 0 0,0 1-1 0 0,1 1 0 0 0,-1-1 1 0 0,0 1-1 0 0,0 0 0 0 0,-10-2 1 0 0,12 4-53 0 0,-1 0 0 0 0,0 0-1 0 0,1 0 1 0 0,-1 1 0 0 0,1 0 0 0 0,-1 0 0 0 0,1 0 0 0 0,-1 0 0 0 0,1 1 0 0 0,0-1 0 0 0,-1 1 0 0 0,1 0 0 0 0,-8 5-1 0 0,7-2-5 0 0,-1 0 0 0 0,1 1 0 0 0,0-1 0 0 0,1 1-1 0 0,-1 0 1 0 0,1 1 0 0 0,0-1 0 0 0,1 0 0 0 0,-1 1-1 0 0,1 0 1 0 0,1 0 0 0 0,-1 0 0 0 0,1 0-1 0 0,0 0 1 0 0,1 1 0 0 0,0-1 0 0 0,0 0 0 0 0,0 1-1 0 0,1-1 1 0 0,1 9 0 0 0,-1-9-12 0 0,1 0 0 0 0,0 0-1 0 0,0 0 1 0 0,0 0 0 0 0,1 0 0 0 0,0 0 0 0 0,0-1 0 0 0,1 1-1 0 0,0-1 1 0 0,0 1 0 0 0,1-1 0 0 0,-1 0 0 0 0,1 0-1 0 0,1-1 1 0 0,-1 1 0 0 0,1-1 0 0 0,0 0 0 0 0,0 0 0 0 0,0-1-1 0 0,1 1 1 0 0,9 5 0 0 0,-13-8-6 0 0,-1-1 15 0 0,1 0 1 0 0,-1-1 0 0 0,0 1 0 0 0,0-1-1 0 0,0 1 1 0 0,1-1 0 0 0,-1 1 0 0 0,0-1-1 0 0,0 0 1 0 0,1 0 0 0 0,-1 1-1 0 0,0-1 1 0 0,1 0 0 0 0,-1 0 0 0 0,0 0-1 0 0,1-1 1 0 0,-1 1 0 0 0,2 0 0 0 0,2 0-12 0 0,-1 0 0 0 0,1 0 0 0 0,0 0 0 0 0,0-1 0 0 0,-1 0 0 0 0,1 0 0 0 0,0 0 0 0 0,-1 0 1 0 0,1-1-1 0 0,-1 0 0 0 0,0 0 0 0 0,1 0 0 0 0,-1 0 0 0 0,0-1 0 0 0,0 1 0 0 0,0-1 0 0 0,6-6 0 0 0,-6 4 11 0 0,0 1-1 0 0,-1-1 0 0 0,1 0 0 0 0,-1 0 1 0 0,0-1-1 0 0,0 1 0 0 0,-1-1 1 0 0,0 1-1 0 0,0-1 0 0 0,0 0 0 0 0,-1 0 1 0 0,2-11-1 0 0,-2 10 27 0 0,0 0 0 0 0,-1 0 0 0 0,0 0 0 0 0,0 0 0 0 0,-1 0 0 0 0,0 0-1 0 0,0 0 1 0 0,0 0 0 0 0,-1 0 0 0 0,0 0 0 0 0,-1 0 0 0 0,1 1 0 0 0,-1-1 0 0 0,0 1 0 0 0,-1 0 0 0 0,0 0 0 0 0,0 0 0 0 0,0 0 0 0 0,-1 1 0 0 0,1-1 0 0 0,-1 1 0 0 0,-1 0-1 0 0,1 1 1 0 0,-11-8 0 0 0,13 11-18 0 0,-1-1-1 0 0,1 1 1 0 0,0 0-1 0 0,-1-1 1 0 0,1 2-1 0 0,-1-1 1 0 0,1 0-1 0 0,-1 1 1 0 0,1-1-1 0 0,-1 1 1 0 0,0 0-1 0 0,1 0 1 0 0,-1 1-1 0 0,1-1 1 0 0,-1 1-1 0 0,1-1 1 0 0,-5 3-1 0 0,7-3-6 0 0,-1 0 0 0 0,0 1-1 0 0,1-1 1 0 0,-1 0 0 0 0,1 1 0 0 0,-1 0-1 0 0,1-1 1 0 0,-1 1 0 0 0,1 0 0 0 0,0 0-1 0 0,-1 0 1 0 0,1 0 0 0 0,0 0 0 0 0,0 0-1 0 0,0 0 1 0 0,-1 0 0 0 0,1 1 0 0 0,0-1-1 0 0,1 0 1 0 0,-1 1 0 0 0,0-1 0 0 0,0 0-1 0 0,1 1 1 0 0,-1-1 0 0 0,0 1 0 0 0,1 0-1 0 0,0-1 1 0 0,-1 1 0 0 0,1-1 0 0 0,0 1-1 0 0,0-1 1 0 0,0 1 0 0 0,0 0 0 0 0,0-1-1 0 0,0 3 1 0 0,1-1-295 0 0,-1 0 1 0 0,1 0-1 0 0,0 0 1 0 0,0 0-1 0 0,0 0 0 0 0,1 0 1 0 0,-1 0-1 0 0,1 0 1 0 0,0 0-1 0 0,0-1 0 0 0,-1 1 1 0 0,2 0-1 0 0,-1-1 1 0 0,0 0-1 0 0,0 0 0 0 0,1 0 1 0 0,3 3-1 0 0,-4-4-57 0 0,11 7-1844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6:40.1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99 1024 0 0,'-10'4'17428'0'0,"711"-6"-15374"0"0,-556 7-1890 0 0,109 3-179 0 0,610 12-79 0 0,-724-17 112 0 0,-137-3-27 0 0,18-1-56 0 0,-5 2-106 0 0,-14-1 136 0 0,0 1-1 0 0,-1-1 1 0 0,1 0-1 0 0,0 0 0 0 0,-1 0 1 0 0,1 0-1 0 0,0 0 1 0 0,0 0-1 0 0,-1 0 0 0 0,1-1 1 0 0,0 1-1 0 0,-1 0 1 0 0,1-1-1 0 0,-1 0 1 0 0,1 1-1 0 0,0-1 0 0 0,-1 0 1 0 0,0 0-1 0 0,1 0 1 0 0,2-2-1 0 0,-3 2-59 0 0,9-25-367 0 0,-8 23 533 0 0,0 0 0 0 0,-1-1-1 0 0,1 1 1 0 0,-1-1 0 0 0,0 0 0 0 0,0 0 0 0 0,-1 1 0 0 0,1-1 0 0 0,-1 0 0 0 0,1 0 0 0 0,-1 0-1 0 0,-1 1 1 0 0,1-1 0 0 0,-1-4 0 0 0,0 7 78 0 0,-19-28 927 0 0,6 21-853 0 0,11 7-224 0 0,1 0 1 0 0,-1 1-1 0 0,1-1 0 0 0,-1 1 0 0 0,0 0 0 0 0,1 0 1 0 0,-1 0-1 0 0,0 0 0 0 0,1 0 0 0 0,-1 0 0 0 0,1 1 1 0 0,-1-1-1 0 0,1 1 0 0 0,-1 0 0 0 0,1 0 0 0 0,-1 0 0 0 0,1 0 1 0 0,0 0-1 0 0,-1 1 0 0 0,1-1 0 0 0,0 1 0 0 0,0-1 1 0 0,0 1-1 0 0,-2 2 0 0 0,-1 0 17 0 0,0 1-1 0 0,0 0 1 0 0,1 0 0 0 0,0 1 0 0 0,0-1-1 0 0,0 1 1 0 0,-6 12 0 0 0,8-13-49 0 0,0 1 1 0 0,0 1 0 0 0,0-1-1 0 0,1 0 1 0 0,0 0 0 0 0,1 1 0 0 0,-1-1-1 0 0,1 0 1 0 0,0 1 0 0 0,1-1-1 0 0,-1 0 1 0 0,1 1 0 0 0,0-1-1 0 0,1 0 1 0 0,0 0 0 0 0,0 0 0 0 0,0 0-1 0 0,1 0 1 0 0,-1 0 0 0 0,1-1-1 0 0,1 1 1 0 0,-1-1 0 0 0,1 0-1 0 0,0 0 1 0 0,0 0 0 0 0,1 0 0 0 0,8 6-1 0 0,-8-6-45 0 0,0-1 0 0 0,1 0 1 0 0,0 0-1 0 0,0-1 0 0 0,0 1 0 0 0,1-1 0 0 0,-1-1 0 0 0,1 1 0 0 0,-1-1 0 0 0,1 0 0 0 0,0-1 1 0 0,0 1-1 0 0,0-1 0 0 0,0-1 0 0 0,0 1 0 0 0,0-1 0 0 0,0-1 0 0 0,0 1 0 0 0,0-1 0 0 0,0 0 1 0 0,0-1-1 0 0,0 0 0 0 0,-1 0 0 0 0,1 0 0 0 0,6-4 0 0 0,-9 4 86 0 0,-1 1 1 0 0,1-1-1 0 0,-1-1 0 0 0,0 1 1 0 0,1 0-1 0 0,-1-1 0 0 0,0 0 0 0 0,-1 0 1 0 0,1 0-1 0 0,0 0 0 0 0,-1 0 1 0 0,0 0-1 0 0,0-1 0 0 0,0 1 0 0 0,0-1 1 0 0,0 1-1 0 0,-1-1 0 0 0,0 0 1 0 0,1 0-1 0 0,-1 0 0 0 0,-1 0 0 0 0,1 0 1 0 0,0 0-1 0 0,-1 0 0 0 0,0 0 1 0 0,0 0-1 0 0,0 0 0 0 0,-1 0 1 0 0,0-5-1 0 0,-1 3 52 0 0,1 0 0 0 0,-1 0 0 0 0,0 1 0 0 0,-1-1 0 0 0,1 1 0 0 0,-1 0 0 0 0,0 0 0 0 0,-1 0 0 0 0,1 0 1 0 0,-1 0-1 0 0,0 0 0 0 0,0 1 0 0 0,0 0 0 0 0,-1 0 0 0 0,1 0 0 0 0,-1 1 0 0 0,0-1 0 0 0,0 1 0 0 0,-6-3 0 0 0,6 4-253 0 0,1 0 1 0 0,-1 0-1 0 0,0 1 0 0 0,1-1 0 0 0,-1 1 1 0 0,0 0-1 0 0,0 0 0 0 0,0 1 0 0 0,0-1 0 0 0,0 1 1 0 0,0 0-1 0 0,0 1 0 0 0,-8 0 0 0 0,12 0 1 0 0,0-1 0 0 0,0 1 0 0 0,0-1 0 0 0,-1 1 0 0 0,1 0 0 0 0,0-1 0 0 0,0 1 0 0 0,0 0 0 0 0,0 0 0 0 0,1 0 0 0 0,-1 0 0 0 0,0-1 0 0 0,-1 3 0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6:40.8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46 268 392 0 0,'-19'-47'12044'0'0,"7"7"-8029"0"0,-2-8 917 0 0,13 46-4619 0 0,48 113 1547 0 0,7 14-1412 0 0,4-3 1 0 0,125 191-1 0 0,-95-193 1138 0 0,-88-120-1552 0 0,1 1-1 0 0,-1 0 1 0 0,1 0 0 0 0,0-1 0 0 0,-1 1-1 0 0,1-1 1 0 0,0 1 0 0 0,0 0-1 0 0,-1-1 1 0 0,1 1 0 0 0,0-1-1 0 0,0 0 1 0 0,0 1 0 0 0,0-1 0 0 0,0 0-1 0 0,0 1 1 0 0,0-1 0 0 0,0 0-1 0 0,0 0 1 0 0,-1 0 0 0 0,1 0-1 0 0,0 0 1 0 0,0 0 0 0 0,0 0-1 0 0,0 0 1 0 0,0 0 0 0 0,0 0 0 0 0,0-1-1 0 0,0 1 1 0 0,0 0 0 0 0,0-1-1 0 0,0 1 1 0 0,0 0 0 0 0,-1-1-1 0 0,1 1 1 0 0,0-1 0 0 0,0 0-1 0 0,-1 1 1 0 0,1-1 0 0 0,1-1 0 0 0,25-26 250 0 0,-6-5-237 0 0,-2-1 0 0 0,-1-1 0 0 0,-1 0 0 0 0,13-45 0 0 0,-1 6-262 0 0,-16 45-16 0 0,222-474-4092 0 0,-205 458 1294 0 0,-28 42 2485 0 0,1 1 0 0 0,-1-1 0 0 0,1 1 0 0 0,0 0 0 0 0,-1 0 0 0 0,1 0 0 0 0,0 0 0 0 0,0 0 0 0 0,1 1 0 0 0,-1-1 0 0 0,6-1 0 0 0,-7 3 211 0 0,-1 0 1 0 0,1 0-1 0 0,0 1 0 0 0,0-1 1 0 0,-1 0-1 0 0,1 1 0 0 0,0-1 1 0 0,-1 1-1 0 0,1 0 0 0 0,-1-1 1 0 0,1 1-1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30.1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227 41 2832 0 0,'-5'-39'10720'0'0,"4"38"-10562"0"0,0 3-86 0 0,-1 0 1 0 0,0 0-1 0 0,1 1 0 0 0,0-1 1 0 0,0 0-1 0 0,0 1 0 0 0,0-1 1 0 0,0 1-1 0 0,0-1 0 0 0,0 1 1 0 0,1 0-1 0 0,-1 4 0 0 0,-2 41 228 0 0,2-25-173 0 0,-35 328-308 0 0,-110 470 0 0 0,125-718-4089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6:41.3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165 4 8 0 0,'11'7'16805'0'0,"-11"-7"-16772"0"0,0-1 0 0 0,0 1 0 0 0,0 0 0 0 0,0-1 0 0 0,0 1 0 0 0,0 0 0 0 0,0 0 0 0 0,0-1 0 0 0,0 1 0 0 0,-1 0 0 0 0,1-1 0 0 0,0 1-1 0 0,0 0 1 0 0,0 0 0 0 0,0-1 0 0 0,0 1 0 0 0,-1 0 0 0 0,1 0 0 0 0,0-1 0 0 0,0 1 0 0 0,-1 0 0 0 0,1 0 0 0 0,0 0 0 0 0,0-1 0 0 0,-1 1 0 0 0,1 0 0 0 0,0 0 0 0 0,0 0 0 0 0,-1 0 0 0 0,1 0 0 0 0,0 0 0 0 0,-1-1 0 0 0,1 1 0 0 0,0 0 0 0 0,-1 0 0 0 0,1 0 0 0 0,0 0 0 0 0,-1 0 0 0 0,1 0 0 0 0,0 0 0 0 0,-1 1 0 0 0,-20 5 360 0 0,-20 17-120 0 0,32-17-199 0 0,1 1 0 0 0,0 0 0 0 0,0 1 0 0 0,0 0 0 0 0,1 0 0 0 0,1 1 0 0 0,-1 0 0 0 0,1 0 0 0 0,1 0 1 0 0,0 1-1 0 0,0 0 0 0 0,1 0 0 0 0,0 0 0 0 0,0 0 0 0 0,1 1 0 0 0,1 0 0 0 0,0-1 0 0 0,-1 14 0 0 0,2-17-66 0 0,1 1 0 0 0,0-1 0 0 0,0 0 0 0 0,1 0 0 0 0,0 0 0 0 0,0 0-1 0 0,0 0 1 0 0,1-1 0 0 0,0 1 0 0 0,1 0 0 0 0,-1-1 0 0 0,1 1 0 0 0,1-1 0 0 0,-1 0-1 0 0,1 0 1 0 0,0 0 0 0 0,0 0 0 0 0,1-1 0 0 0,-1 0 0 0 0,1 1 0 0 0,1-2 0 0 0,-1 1 0 0 0,1-1-1 0 0,-1 0 1 0 0,1 0 0 0 0,0 0 0 0 0,1-1 0 0 0,10 5 0 0 0,-11-6-46 0 0,0 0 0 0 0,0-1 0 0 0,1 1 0 0 0,-1-1 0 0 0,0-1 1 0 0,0 1-1 0 0,1-1 0 0 0,-1 0 0 0 0,0 0 0 0 0,1-1 0 0 0,-1 0 0 0 0,0 0 0 0 0,0 0 1 0 0,1-1-1 0 0,-1 0 0 0 0,0 0 0 0 0,-1 0 0 0 0,1-1 0 0 0,0 0 0 0 0,-1 0 0 0 0,1-1 0 0 0,-1 1 1 0 0,5-5-1 0 0,-2 0-14 0 0,0 1 0 0 0,-1-1 1 0 0,1-1-1 0 0,-2 1 0 0 0,1-1 0 0 0,-1 0 1 0 0,-1-1-1 0 0,1 1 0 0 0,-2-1 1 0 0,1 0-1 0 0,-1-1 0 0 0,3-14 0 0 0,-4 13 111 0 0,-1 1 0 0 0,0-1 0 0 0,-1 1 0 0 0,0-1 0 0 0,-1 1 0 0 0,0-1 0 0 0,-1 0 0 0 0,-1 1 0 0 0,0-1 0 0 0,0 1 1 0 0,-5-13-1 0 0,5 19-149 0 0,0 0 0 0 0,0 1 0 0 0,0-1 0 0 0,-1 1 0 0 0,1-1 0 0 0,-1 1 0 0 0,-1 0 1 0 0,1 0-1 0 0,0 0 0 0 0,-1 1 0 0 0,0-1 0 0 0,0 1 0 0 0,0 0 0 0 0,0 0 1 0 0,0 0-1 0 0,-1 1 0 0 0,1-1 0 0 0,-1 1 0 0 0,0 0 0 0 0,0 1 0 0 0,1-1 0 0 0,-1 1 1 0 0,0 0-1 0 0,0 0 0 0 0,-1 0 0 0 0,1 1 0 0 0,-9 0 0 0 0,-13 3-3442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6:43.5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0 131 452 0 0,'0'0'1663'0'0,"39"-24"1180"0"0,-19-12 1701 0 0,-14 24-2845 0 0,0 1 0 0 0,7-24 0 0 0,-8 22 424 0 0,-4 16-2034 0 0,-1 0 1 0 0,1 0 0 0 0,0 0 0 0 0,-1 0-1 0 0,1 0 1 0 0,-1 0 0 0 0,0 0 0 0 0,0 0-1 0 0,0 4 1 0 0,0-1 79 0 0,61 451 4071 0 0,-42-339-3819 0 0,8 21 69 0 0,-27-138-539 0 0,1 8-140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6:44.0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49 800 0 0,'-23'5'15058'0'0,"866"-34"-11703"0"0,-464 11-3274 0 0,-252 12-828 0 0,-124 6 339 0 0,18 0-2262 0 0,-15 2 2834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6:44.4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3 512 0 0,'-20'32'7771'0'0,"27"-25"-7434"0"0,0-1 1 0 0,0 0 0 0 0,0-1-1 0 0,1 0 1 0 0,-1 0-1 0 0,1 0 1 0 0,1-1-1 0 0,-1 0 1 0 0,1-1 0 0 0,-1 0-1 0 0,1 0 1 0 0,0 0-1 0 0,0-2 1 0 0,16 3 0 0 0,162 9 1457 0 0,-98-9-1112 0 0,241 8 115 0 0,331-32 1 0 0,-484 11-869 0 0,-118 6-1569 0 0,0 3 1 0 0,73 8 0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6:44.8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0 1956 0 0,'-8'27'7658'0'0,"8"-24"-7325"0"0,1-1-27 0 0,0 0-1 0 0,1 0 1 0 0,-1 0-1 0 0,0-1 1 0 0,0 1-1 0 0,1 0 1 0 0,-1-1-1 0 0,1 1 1 0 0,0-1 0 0 0,-1 1-1 0 0,1-1 1 0 0,3 2-1 0 0,8 4 228 0 0,0-2 1 0 0,0 1-1 0 0,23 5 0 0 0,-19-6 47 0 0,31 9-410 0 0,53 10-1 0 0,0-6-6898 0 0,-87-16 4748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04.7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88 330 832 0 0,'-15'-19'9241'0'0,"9"13"-7921"0"0,4 7-1229 0 0,0 0 1 0 0,1 1-1 0 0,-1-1 0 0 0,0 1 1 0 0,1-1-1 0 0,-1 1 1 0 0,1-1-1 0 0,0 1 0 0 0,-1 0 1 0 0,1 0-1 0 0,0-1 0 0 0,0 1 1 0 0,0 0-1 0 0,0 0 0 0 0,1 0 1 0 0,-1 0-1 0 0,0 0 0 0 0,1 0 1 0 0,-1 1-1 0 0,1 2 0 0 0,-5 56 661 0 0,3-34-552 0 0,-34 869 2827 0 0,36-894-2987 0 0,2-40-323 0 0,25-346-976 0 0,37-212 2274 0 0,-59 569-993 0 0,1 0 0 0 0,1 0 1 0 0,2 1-1 0 0,0 0 0 0 0,2 1 0 0 0,22-38 1 0 0,-28 55-27 0 0,0 0 1 0 0,1 1-1 0 0,0 0 1 0 0,0 0 0 0 0,1 1-1 0 0,-1 0 1 0 0,2 0-1 0 0,-1 0 1 0 0,0 1-1 0 0,11-5 1 0 0,-12 7-6 0 0,1 0 0 0 0,0 1 0 0 0,-1 0 0 0 0,1 0 0 0 0,0 1 0 0 0,0 0-1 0 0,0 0 1 0 0,0 1 0 0 0,0 0 0 0 0,0 0 0 0 0,0 0 0 0 0,0 1 0 0 0,0 0 0 0 0,13 4 0 0 0,-9-2 8 0 0,-1 0-1 0 0,0 1 1 0 0,0 0 0 0 0,0 1 0 0 0,-1 0-1 0 0,0 0 1 0 0,0 1 0 0 0,0 0 0 0 0,-1 1-1 0 0,1 0 1 0 0,-2 0 0 0 0,1 1 0 0 0,-1-1-1 0 0,0 2 1 0 0,-1-1 0 0 0,7 11 0 0 0,-9-11 10 0 0,0 1 0 0 0,0 0 0 0 0,-1 0 0 0 0,0 0 0 0 0,0 0 1 0 0,-1 1-1 0 0,0-1 0 0 0,-1 1 0 0 0,0-1 0 0 0,0 1 1 0 0,-1-1-1 0 0,-1 1 0 0 0,1 0 0 0 0,-2-1 0 0 0,1 1 1 0 0,-1-1-1 0 0,-1 0 0 0 0,-3 11 0 0 0,-1-3 19 0 0,-1 0-1 0 0,-1 0 0 0 0,0-1 1 0 0,-1 0-1 0 0,0-1 0 0 0,-2 0 1 0 0,0-1-1 0 0,0 0 0 0 0,-1-1 1 0 0,-28 22-1 0 0,7-10 39 0 0,-1-2 0 0 0,-2-1 0 0 0,-64 28 0 0 0,99-49-69 0 0,0-1-1 0 0,1 1 1 0 0,-1-1 0 0 0,0 1-1 0 0,0 0 1 0 0,1 0 0 0 0,-1 0-1 0 0,0 0 1 0 0,1 0 0 0 0,-1 1 0 0 0,1-1-1 0 0,-1 0 1 0 0,1 1 0 0 0,0-1-1 0 0,0 1 1 0 0,-1-1 0 0 0,1 1-1 0 0,0-1 1 0 0,1 1 0 0 0,-1 0-1 0 0,0 0 1 0 0,0 0 0 0 0,1-1-1 0 0,-1 1 1 0 0,1 0 0 0 0,-1 0 0 0 0,1 0-1 0 0,0 0 1 0 0,0 0 0 0 0,0 0-1 0 0,0 0 1 0 0,0 2 0 0 0,2 3-13 0 0,1 0 0 0 0,0 0 0 0 0,0 0 0 0 0,1-1 0 0 0,0 1 0 0 0,9 11 0 0 0,-11-14 16 0 0,60 78-859 0 0,121 121 1 0 0,-32-39-260 0 0,-145-157 680 0 0,39 44-1989 0 0,-12-21-2674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05.2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1 305 2204 0 0,'4'-19'4727'0'0,"3"-5"-1882"0"0,15-37 0 0 0,4 6-404 0 0,50-78 1 0 0,-76 133-2415 0 0,0-1 0 0 0,0 0 1 0 0,0 1-1 0 0,1-1 0 0 0,-1 0 1 0 0,0 1-1 0 0,0-1 0 0 0,1 1 1 0 0,-1-1-1 0 0,1 0 1 0 0,-1 1-1 0 0,0-1 0 0 0,1 1 1 0 0,-1-1-1 0 0,1 1 0 0 0,-1-1 1 0 0,1 1-1 0 0,0 0 0 0 0,-1-1 1 0 0,1 1-1 0 0,-1 0 1 0 0,1-1-1 0 0,0 1 0 0 0,-1 0 1 0 0,1 0-1 0 0,0-1 0 0 0,-1 1 1 0 0,1 0-1 0 0,0 0 0 0 0,-1 0 1 0 0,1 0-1 0 0,0 0 1 0 0,-1 0-1 0 0,1 0 0 0 0,1 0 1 0 0,-1 2-6 0 0,0-1 0 0 0,0 1 0 0 0,0-1 0 0 0,0 1 0 0 0,0-1 1 0 0,-1 1-1 0 0,1-1 0 0 0,0 1 0 0 0,-1 0 0 0 0,1-1 0 0 0,-1 1 0 0 0,0 0 1 0 0,1 1-1 0 0,4 64 193 0 0,3 91 33 0 0,1 1-218 0 0,-9-130-37 0 0,-1 0-1 0 0,-2 0 0 0 0,-8 39 0 0 0,6-54 1 0 0,0-1 1 0 0,0 1-1 0 0,-2-1 0 0 0,1-1 0 0 0,-2 0 1 0 0,0 0-1 0 0,0 0 0 0 0,-13 14 1 0 0,-3 4 127 0 0,24-29-112 0 0,-1-1 0 0 0,1 1 0 0 0,-1-1-1 0 0,1 1 1 0 0,-1-1 0 0 0,1 1-1 0 0,-1 0 1 0 0,1-1 0 0 0,0 1 0 0 0,-1 0-1 0 0,1-1 1 0 0,0 1 0 0 0,0 0-1 0 0,0-1 1 0 0,-1 1 0 0 0,1 0-1 0 0,0 0 1 0 0,0-1 0 0 0,0 1 0 0 0,0 0-1 0 0,0 0 1 0 0,0-1 0 0 0,0 1-1 0 0,1 0 1 0 0,-1 0 0 0 0,0-1 0 0 0,0 1-1 0 0,1 0 1 0 0,-1-1 0 0 0,0 1-1 0 0,1 0 1 0 0,-1-1 0 0 0,0 1-1 0 0,1-1 1 0 0,-1 1 0 0 0,1 0 0 0 0,-1-1-1 0 0,1 1 1 0 0,-1-1 0 0 0,1 1-1 0 0,0-1 1 0 0,-1 0 0 0 0,1 1 0 0 0,-1-1-1 0 0,1 0 1 0 0,0 1 0 0 0,-1-1-1 0 0,1 0 1 0 0,0 0 0 0 0,0 1-1 0 0,-1-1 1 0 0,1 0 0 0 0,0 0 0 0 0,0 0-1 0 0,1 0 1 0 0,43 3-189 0 0,-41-3 134 0 0,133 1-4691 0 0,-85-1-1227 0 0,-20-1-515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06.3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1 291 996 0 0,'13'-22'6767'0'0,"-10"19"-6344"0"0,-3 3-330 0 0,1 1 0 0 0,0-1 0 0 0,-1 0 1 0 0,1 0-1 0 0,-1 0 0 0 0,1 0 0 0 0,-1 1 0 0 0,1-1 0 0 0,-1 0 0 0 0,1 0 0 0 0,-1 1 0 0 0,1-1 0 0 0,-1 0 0 0 0,1 1 93 0 0,0 0-93 0 0,-1-1 0 0 0,0 1 0 0 0,1-1 1 0 0,-1 1-1 0 0,0-1 0 0 0,1 1 0 0 0,-1-1 0 0 0,0 1 0 0 0,0-1 0 0 0,0 1 0 0 0,1-1 0 0 0,-1 1 0 0 0,0 0 0 0 0,3 9 135 0 0,0 1-1 0 0,-1 0 0 0 0,2 14 1 0 0,15 382 722 0 0,-17-248-495 0 0,-1-97-175 0 0,4 70 1272 0 0,19-445-1228 0 0,-4 40 1360 0 0,-11 197-785 0 0,30-117 1 0 0,-33 173-849 0 0,0 1 0 0 0,1 0 0 0 0,0 0 0 0 0,2 1 0 0 0,0 0-1 0 0,1 0 1 0 0,14-17 0 0 0,-20 29-77 0 0,1 0-1 0 0,0 0 1 0 0,1 1 0 0 0,-1 0-1 0 0,1 0 1 0 0,0 0-1 0 0,0 0 1 0 0,1 1-1 0 0,-1 0 1 0 0,1 1-1 0 0,0-1 1 0 0,0 1-1 0 0,0 1 1 0 0,0-1-1 0 0,1 1 1 0 0,-1 0-1 0 0,1 1 1 0 0,-1 0-1 0 0,1 0 1 0 0,0 1-1 0 0,12 0 1 0 0,-11 1-39 0 0,1 1 1 0 0,-1 0-1 0 0,0 0 1 0 0,0 1-1 0 0,0 0 0 0 0,0 1 1 0 0,0 0-1 0 0,0 0 1 0 0,-1 1-1 0 0,0 0 0 0 0,0 0 1 0 0,0 1-1 0 0,-1 0 0 0 0,0 1 1 0 0,7 7-1 0 0,-10-10 46 0 0,0 1 0 0 0,-1-1 0 0 0,1 1 1 0 0,-1 0-1 0 0,0 0 0 0 0,-1 0 0 0 0,1 1 0 0 0,-1-1 0 0 0,0 1 0 0 0,0-1 0 0 0,-1 1 0 0 0,1 0 0 0 0,-1 0 0 0 0,-1-1 0 0 0,1 1 0 0 0,-1 0 0 0 0,0 0 0 0 0,0 0 0 0 0,-1 0 1 0 0,1 0-1 0 0,-2-1 0 0 0,1 1 0 0 0,0 0 0 0 0,-1-1 0 0 0,-4 9 0 0 0,0-1 22 0 0,-1-1 1 0 0,-1 0-1 0 0,0-1 1 0 0,-1 1-1 0 0,0-2 1 0 0,-1 1-1 0 0,0-1 1 0 0,0-1-1 0 0,-1 0 1 0 0,-12 8-1 0 0,-17 9 217 0 0,-70 32 0 0 0,106-58-209 0 0,0 1-3 0 0,-12 13 26 0 0,15-14-33 0 0,0 1 0 0 0,1 0 0 0 0,-1 0 0 0 0,1 0 0 0 0,-1 0 0 0 0,1 0 0 0 0,-1 0 0 0 0,1 0 0 0 0,-1 1 0 0 0,1-1 1 0 0,0 0-1 0 0,0 0 0 0 0,0 0 0 0 0,-1 0 0 0 0,1 0 0 0 0,0 0 0 0 0,1 1 0 0 0,-1-1 0 0 0,0 0 0 0 0,0 0 0 0 0,0 0 0 0 0,1 0 1 0 0,-1 0-1 0 0,0 0 0 0 0,1 0 0 0 0,-1 0 0 0 0,1 0 0 0 0,-1 0 0 0 0,1 0 0 0 0,0 0 0 0 0,-1 0 0 0 0,1 0 0 0 0,0 0 0 0 0,0 0 0 0 0,-1 0 1 0 0,3 0-1 0 0,38 36 55 0 0,-33-31-33 0 0,300 265-105 0 0,-247-207-3292 0 0,-4 3-3326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06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94 416 0 0,'25'-39'9173'0'0,"-13"28"-8027"0"0,-7 6-681 0 0,2 0-1 0 0,-1 1 0 0 0,0 1 0 0 0,1-1 0 0 0,-1 1 0 0 0,11-4 0 0 0,-8 4-447 0 0,1 0 0 0 0,-1 1 0 0 0,1 1 0 0 0,0-1 0 0 0,0 1 0 0 0,0 1-1 0 0,-1 0 1 0 0,1 0 0 0 0,0 1 0 0 0,16 3 0 0 0,-24-3-19 0 0,1-1-1 0 0,-1 1 1 0 0,0 0 0 0 0,1 0-1 0 0,-1 0 1 0 0,0 0 0 0 0,0 0-1 0 0,1 1 1 0 0,-1-1 0 0 0,0 1 0 0 0,0-1-1 0 0,-1 1 1 0 0,1 0 0 0 0,0 0-1 0 0,0-1 1 0 0,-1 1 0 0 0,1 1-1 0 0,-1-1 1 0 0,0 0 0 0 0,0 0-1 0 0,1 0 1 0 0,-1 1 0 0 0,-1-1-1 0 0,1 0 1 0 0,0 1 0 0 0,-1-1 0 0 0,1 1-1 0 0,-1-1 1 0 0,0 1 0 0 0,1-1-1 0 0,-1 1 1 0 0,0-1 0 0 0,-1 1-1 0 0,0 3 1 0 0,-1 7 148 0 0,0 0-1 0 0,-1-1 1 0 0,-1 1-1 0 0,0-1 1 0 0,-7 13 0 0 0,-3 3 656 0 0,-1-1 1 0 0,-1 0-1 0 0,-23 27 1 0 0,19-27 279 0 0,1 1 0 0 0,-22 42 0 0 0,40-67-1021 0 0,-1 0 0 0 0,1-1 0 0 0,0 1 1 0 0,0 0-1 0 0,0 0 0 0 0,0 0 0 0 0,1 0 0 0 0,-1 0 1 0 0,1 0-1 0 0,-1 0 0 0 0,1 0 0 0 0,0 0 1 0 0,0 0-1 0 0,1 0 0 0 0,-1 0 0 0 0,1 0 1 0 0,-1 0-1 0 0,1 0 0 0 0,0 0 0 0 0,0 0 0 0 0,0 0 1 0 0,1-1-1 0 0,-1 1 0 0 0,3 3 0 0 0,-1-2-52 0 0,1-1-1 0 0,0 1 0 0 0,0-1 1 0 0,0 0-1 0 0,0 0 0 0 0,0 0 1 0 0,1-1-1 0 0,-1 1 0 0 0,1-1 1 0 0,-1 0-1 0 0,1-1 0 0 0,0 1 0 0 0,0-1 1 0 0,5 1-1 0 0,25 4-677 0 0,-1-2 0 0 0,1-1-1 0 0,42-2 1 0 0,106-14-3430 0 0,-98 5 1851 0 0,51-7-3917 0 0,-66 4 684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6:50.2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37 1524 0 0,'1'-15'9515'0'0,"0"12"-9169"0"0,37-3 225 0 0,0 1-1 0 0,1 2 1 0 0,51 2-1 0 0,-18 0-222 0 0,223-1-102 0 0,-208 2-1488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30.6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5 368 2636 0 0,'4'-77'11372'0'0,"-1"97"-10649"0"0,47 404-225 0 0,-33-334-526 0 0,25 121 322 0 0,-40-205-93 0 0,-1 0 0 0 0,0 0 0 0 0,0 0 0 0 0,0 0 0 0 0,-1 0 0 0 0,-1 12 0 0 0,1-15 178 0 0,-2-5-350 0 0,0 0 1 0 0,1 0-1 0 0,0 0 1 0 0,-1-1-1 0 0,1 1 0 0 0,0 0 1 0 0,0 0-1 0 0,0-1 1 0 0,0 1-1 0 0,1 0 0 0 0,-1-1 1 0 0,0-4-1 0 0,0 3 14 0 0,-21-93 364 0 0,5-1-1 0 0,-5-105 1 0 0,3 20 1298 0 0,12 126-1099 0 0,-13-109 571 0 0,18 133-1090 0 0,2 0-1 0 0,1 0 1 0 0,5-33 0 0 0,-6 62-142 0 0,1 0-1 0 0,-1 0 1 0 0,1 0 0 0 0,1 0 0 0 0,-1 0-1 0 0,0 0 1 0 0,1 0 0 0 0,0 0 0 0 0,0 1 0 0 0,0-1-1 0 0,0 1 1 0 0,0-1 0 0 0,1 1 0 0 0,0 0 0 0 0,0 0-1 0 0,0 0 1 0 0,0 0 0 0 0,5-3 0 0 0,-3 3-87 0 0,-1 1 1 0 0,1 0 0 0 0,0 0 0 0 0,0 1-1 0 0,0 0 1 0 0,0-1 0 0 0,0 2 0 0 0,0-1-1 0 0,0 1 1 0 0,0-1 0 0 0,0 1-1 0 0,0 1 1 0 0,6 0 0 0 0,3 1-220 0 0,0 1 1 0 0,0 1-1 0 0,-1 0 1 0 0,0 1-1 0 0,0 0 0 0 0,0 1 1 0 0,0 1-1 0 0,-1 0 1 0 0,21 16-1 0 0,-24-16 184 0 0,0 1 0 0 0,-1 0 0 0 0,0 0 0 0 0,0 1 0 0 0,-1 0 1 0 0,0 0-1 0 0,-1 1 0 0 0,0 0 0 0 0,6 14 0 0 0,-10-19 165 0 0,0 0-1 0 0,0 1 1 0 0,-1-1 0 0 0,0 1 0 0 0,0-1-1 0 0,-1 1 1 0 0,1-1 0 0 0,-1 1 0 0 0,0-1 0 0 0,-1 1-1 0 0,1 0 1 0 0,-1-1 0 0 0,0 1 0 0 0,0-1-1 0 0,-1 0 1 0 0,0 1 0 0 0,0-1 0 0 0,0 0 0 0 0,0 0-1 0 0,-1 0 1 0 0,-4 5 0 0 0,-2 1 1 0 0,0 0 0 0 0,-1-1 0 0 0,-1-1 0 0 0,1 0 0 0 0,-2 0 1 0 0,1-1-1 0 0,-1 0 0 0 0,0-1 0 0 0,-1 0 0 0 0,-19 6 0 0 0,-2 4-3232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6:52.1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76 145 104 0 0,'-13'-1'12250'0'0,"-3"9"-11564"0"0,14-6-547 0 0,-27 29 780 0 0,28-29-774 0 0,-13 8 2798 0 0,17-20-2917 0 0,1 1 62 0 0,2 1 0 0 0,-1 0 0 0 0,1 0 1 0 0,0 0-1 0 0,0 1 0 0 0,1 0 1 0 0,0 0-1 0 0,13-9 0 0 0,8-5 67 0 0,31-17 0 0 0,-47 31-105 0 0,0 0 1 0 0,1 1-1 0 0,0 0 1 0 0,0 1-1 0 0,0 1 0 0 0,0 0 1 0 0,0 1-1 0 0,1 0 1 0 0,0 1-1 0 0,0 0 1 0 0,-1 1-1 0 0,1 1 1 0 0,0 0-1 0 0,0 1 1 0 0,0 1-1 0 0,0 0 1 0 0,-1 0-1 0 0,1 2 1 0 0,-1 0-1 0 0,0 0 1 0 0,0 1-1 0 0,16 9 0 0 0,43 30 476 0 0,-1 4 0 0 0,77 67 0 0 0,-143-111-495 0 0,0 0 0 0 0,0-1 1 0 0,0 0-1 0 0,0 0 0 0 0,0 0 0 0 0,1-1 0 0 0,-1 1 1 0 0,1-1-1 0 0,0 0 0 0 0,0-1 0 0 0,0 0 1 0 0,-1 0-1 0 0,1 0 0 0 0,0 0 0 0 0,0-1 0 0 0,0 0 1 0 0,1 0-1 0 0,-1-1 0 0 0,-1 0 0 0 0,1 0 1 0 0,8-2-1 0 0,-5 0-41 0 0,-1-1 1 0 0,0 0 0 0 0,0 0-1 0 0,-1 0 1 0 0,1-1 0 0 0,-1 0-1 0 0,0-1 1 0 0,0 0 0 0 0,0 0-1 0 0,-1 0 1 0 0,0-1 0 0 0,0 0-1 0 0,8-14 1 0 0,4-8-663 0 0,-2 0-1 0 0,17-45 1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6:52.8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12 281 2176 0 0,'-12'11'10400'0'0,"20"-18"-9984"0"0,-1 0 0 0 0,0-1 0 0 0,-1 1 0 0 0,1-1 0 0 0,-2-1 0 0 0,7-9 0 0 0,22-30 662 0 0,-16 28-898 0 0,0 0 0 0 0,2 1 0 0 0,0 1 1 0 0,1 1-1 0 0,36-22 0 0 0,-48 33-177 0 0,1 1-1 0 0,0 1 0 0 0,0 0 1 0 0,1 0-1 0 0,-1 1 0 0 0,1 0 1 0 0,-1 1-1 0 0,1 0 0 0 0,0 0 1 0 0,0 1-1 0 0,0 1 0 0 0,0 0 1 0 0,0 1-1 0 0,0 0 0 0 0,0 0 1 0 0,16 5-1 0 0,-4 1 15 0 0,0 1 0 0 0,0 1 0 0 0,-1 2 0 0 0,21 12-1 0 0,79 58 166 0 0,-76-47 307 0 0,63 32-1 0 0,-102-62-413 0 0,0-1 0 0 0,0 0-1 0 0,0-1 1 0 0,0 0-1 0 0,0 0 1 0 0,0 0 0 0 0,0-1-1 0 0,1 0 1 0 0,-1-1 0 0 0,0 1-1 0 0,1-1 1 0 0,-1-1-1 0 0,1 1 1 0 0,-1-1 0 0 0,10-3-1 0 0,-8 1-37 0 0,0 0 0 0 0,-1-1 0 0 0,1 0 0 0 0,0 0 0 0 0,-1-1 0 0 0,0 0 0 0 0,0-1 0 0 0,-1 0 0 0 0,1 0 0 0 0,-1-1 1 0 0,9-10-1 0 0,7-12-190 0 0,-1-2 1 0 0,23-42 0 0 0,-2 2-6241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6:55.0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175 87 808 0 0,'15'-25'6785'0'0,"-6"-2"-4339"0"0,-8 19-1047 0 0,-1 6-1328 0 0,0 1 1 0 0,-1 0 0 0 0,1 0-1 0 0,-1 0 1 0 0,1 0-1 0 0,-1-1 1 0 0,0 1-1 0 0,0 0 1 0 0,1 0 0 0 0,-1 0-1 0 0,0 0 1 0 0,0 0-1 0 0,0 1 1 0 0,0-1 0 0 0,0 0-1 0 0,-2-1 1 0 0,0-1 2 0 0,1 2 38 0 0,-1 1-3 0 0,-6-2-10 0 0,1 1-1 0 0,0 1 1 0 0,-1 0 0 0 0,1 0 0 0 0,0 0 0 0 0,-1 1-1 0 0,1 1 1 0 0,0-1 0 0 0,-11 4 0 0 0,14-3-61 0 0,0 0 0 0 0,1 0 0 0 0,-1 0 0 0 0,1 1 1 0 0,-1 0-1 0 0,1 0 0 0 0,0 0 0 0 0,0 0 0 0 0,1 0 0 0 0,-1 1 1 0 0,1 0-1 0 0,-1-1 0 0 0,1 1 0 0 0,0 1 0 0 0,0-1 0 0 0,1 0 1 0 0,-4 9-1 0 0,3-6-14 0 0,1 0 1 0 0,0 1 0 0 0,0-1 0 0 0,1 1-1 0 0,-1-1 1 0 0,2 1 0 0 0,-1 0 0 0 0,1-1-1 0 0,0 1 1 0 0,1-1 0 0 0,0 1 0 0 0,0 0-1 0 0,1-1 1 0 0,0 1 0 0 0,0-1-1 0 0,0 0 1 0 0,1 0 0 0 0,0 0 0 0 0,1 0-1 0 0,0 0 1 0 0,0-1 0 0 0,0 1 0 0 0,1-1-1 0 0,-1 0 1 0 0,2-1 0 0 0,5 7 0 0 0,-2-4-19 0 0,-1 0 0 0 0,2-1 1 0 0,-1 0-1 0 0,1 0 1 0 0,0-1-1 0 0,0-1 1 0 0,1 1-1 0 0,0-2 1 0 0,0 1-1 0 0,0-2 1 0 0,0 1-1 0 0,1-1 1 0 0,-1-1-1 0 0,1 0 1 0 0,0-1-1 0 0,17 0 1 0 0,-25-1-3 0 0,1 0-1 0 0,-1-1 1 0 0,0 1 0 0 0,0-1 0 0 0,1 0 0 0 0,-1 0 0 0 0,0-1-1 0 0,0 1 1 0 0,0-1 0 0 0,0 0 0 0 0,0 0 0 0 0,-1 0 0 0 0,1-1 0 0 0,0 1-1 0 0,-1-1 1 0 0,0 0 0 0 0,0 0 0 0 0,1 0 0 0 0,-2 0 0 0 0,1-1-1 0 0,0 1 1 0 0,-1-1 0 0 0,0 1 0 0 0,1-1 0 0 0,-2 0 0 0 0,1 0-1 0 0,0 0 1 0 0,-1 0 0 0 0,0-1 0 0 0,2-4 0 0 0,-3 4 4 0 0,1-1 0 0 0,-1 1-1 0 0,0 0 1 0 0,0 0 0 0 0,0-1 0 0 0,-1 1 0 0 0,0 0 0 0 0,0 0 0 0 0,0 0 0 0 0,-1 0-1 0 0,1 0 1 0 0,-1 0 0 0 0,0 0 0 0 0,-1 1 0 0 0,1-1 0 0 0,-1 1 0 0 0,0-1 0 0 0,0 1 0 0 0,0 0-1 0 0,-1 0 1 0 0,0 0 0 0 0,1 1 0 0 0,-1-1 0 0 0,-9-5 0 0 0,5 4-37 0 0,-1 1 1 0 0,0-1-1 0 0,0 1 0 0 0,0 1 1 0 0,0 0-1 0 0,-1 0 1 0 0,1 1-1 0 0,-1 0 1 0 0,0 0-1 0 0,0 1 1 0 0,0 1-1 0 0,0 0 0 0 0,1 0 1 0 0,-1 1-1 0 0,0 0 1 0 0,0 0-1 0 0,1 1 1 0 0,-1 1-1 0 0,-16 6 0 0 0,22-7-210 0 0,0 0 1 0 0,1 0-1 0 0,-1 0 0 0 0,1 0 0 0 0,0 1 0 0 0,0 0 0 0 0,0-1 0 0 0,0 1 0 0 0,0 0 0 0 0,-3 6 0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6:57.1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35 1892 0 0,'-2'-34'8470'0'0,"-7"83"-4934"0"0,-5 17-2857 0 0,-20 364 1403 0 0,33 2-1143 0 0,-2-124-16 0 0,-1-79 192 0 0,2-217-2335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6:57.9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47 168 1072 0 0,'-43'-17'10403'0'0,"39"13"-9941"0"0,4 4-397 0 0,0-1-1 0 0,1 1 0 0 0,-1-1 1 0 0,0 1-1 0 0,0-1 1 0 0,1 1-1 0 0,-1-1 1 0 0,0 1-1 0 0,1-1 1 0 0,-1 1-1 0 0,1-1 1 0 0,-1 1-1 0 0,0 0 1 0 0,1-1-1 0 0,-1 1 1 0 0,1 0-1 0 0,-1-1 0 0 0,1 1 1 0 0,-1 0-1 0 0,1 0 1 0 0,-1 0-1 0 0,1-1 1 0 0,-1 1-1 0 0,1 0 1 0 0,0 0-1 0 0,14-6 427 0 0,11 0-90 0 0,1 0 1 0 0,0 2-1 0 0,0 1 0 0 0,43 0 1 0 0,-11 1-118 0 0,651-29 1161 0 0,68-4-1193 0 0,-156 0-256 0 0,-492 29-1458 0 0,-127 6 1013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6:59.5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413 13 1444 0 0,'-9'-13'13226'0'0,"21"149"-11187"0"0,-6 165 0 0 0,-5-114-1409 0 0,5-26 56 0 0,-2 180 978 0 0,-3-183-1011 0 0,3-93-157 0 0,-4-63-456 0 0,0 0-63 0 0,0-1 18 0 0,0 1-1 0 0,-1-1 0 0 0,1 1 0 0 0,0-1 0 0 0,-1 0 1 0 0,0 1-1 0 0,1-1 0 0 0,-1 1 0 0 0,0-1 1 0 0,1 0-1 0 0,-1 0 0 0 0,0 1 0 0 0,0-1 1 0 0,0 0-1 0 0,0 0 0 0 0,0 0 0 0 0,-1 0 1 0 0,0 1-1 0 0,-141 59-741 0 0,-92 43 228 0 0,232-103 522 0 0,0 0 0 0 0,0 1 0 0 0,0 0 0 0 0,1-1 1 0 0,-1 1-1 0 0,1 0 0 0 0,-1 0 0 0 0,1 0 0 0 0,0 1 0 0 0,0-1 0 0 0,0 0 0 0 0,0 1 0 0 0,0-1 0 0 0,0 1 0 0 0,1 0 0 0 0,-1 0 0 0 0,1-1 0 0 0,0 1 0 0 0,0 0 0 0 0,0 0 0 0 0,-1 5 0 0 0,2-5 1 0 0,1 0 1 0 0,-1-1-1 0 0,0 1 0 0 0,1-1 0 0 0,0 1 0 0 0,-1-1 0 0 0,1 1 0 0 0,0-1 0 0 0,0 0 0 0 0,1 1 1 0 0,-1-1-1 0 0,0 0 0 0 0,1 0 0 0 0,0 0 0 0 0,-1 0 0 0 0,1 0 0 0 0,0 0 0 0 0,0 0 0 0 0,0 0 1 0 0,0-1-1 0 0,0 1 0 0 0,0-1 0 0 0,0 0 0 0 0,1 1 0 0 0,-1-1 0 0 0,3 1 0 0 0,144 61 45 0 0,-84-37-172 0 0,101 56-1 0 0,-143-69 99 0 0,-8-5-8 0 0,0 0-1 0 0,-1 1 1 0 0,0 1 0 0 0,0 0-1 0 0,-1 1 1 0 0,-1 0 0 0 0,0 1-1 0 0,15 19 1 0 0,-25-29 34 0 0,-1 0-1 0 0,0 0 1 0 0,0 0-1 0 0,0 0 1 0 0,-1 0 0 0 0,1-1-1 0 0,0 1 1 0 0,-1 1-1 0 0,1-1 1 0 0,-1 0 0 0 0,0 0-1 0 0,1 0 1 0 0,-1 0-1 0 0,0 0 1 0 0,-1 0 0 0 0,1 0-1 0 0,0 0 1 0 0,0 0-1 0 0,-2 4 1 0 0,1-2 2 0 0,-1 0-1 0 0,0-1 1 0 0,0 1-1 0 0,0-1 1 0 0,-1 1-1 0 0,1-1 1 0 0,-1 0-1 0 0,0 0 1 0 0,-4 4-1 0 0,-5 3 3 0 0,0-1-1 0 0,-1 0 0 0 0,0-1 0 0 0,-19 8 1 0 0,-87 39-53 0 0,-135 71 73 0 0,245-120-31 0 0,0-1 0 0 0,0 1 0 0 0,1 1 0 0 0,0 0 0 0 0,0 0 0 0 0,0 0 0 0 0,1 1 0 0 0,-11 15 0 0 0,16-20 4 0 0,1-1 0 0 0,-1 1 0 0 0,1 0 0 0 0,0 0 0 0 0,0 0 0 0 0,0-1 0 0 0,0 1 1 0 0,0 0-1 0 0,0 0 0 0 0,1 0 0 0 0,0 1 0 0 0,-1-1 0 0 0,1 0 0 0 0,0 0 0 0 0,1 0 0 0 0,-1 0 0 0 0,0 0 1 0 0,1 0-1 0 0,0 0 0 0 0,0 0 0 0 0,0 0 0 0 0,0 0 0 0 0,0-1 0 0 0,0 1 0 0 0,1 0 0 0 0,-1 0 1 0 0,1-1-1 0 0,0 1 0 0 0,0-1 0 0 0,0 0 0 0 0,0 1 0 0 0,0-1 0 0 0,4 2 0 0 0,14 12-27 0 0,2-1-1 0 0,-1-2 1 0 0,2 0 0 0 0,-1-1-1 0 0,27 9 1 0 0,20 12-138 0 0,-52-25 155 0 0,-2-1-6 0 0,0 1 0 0 0,0 0 0 0 0,-1 2 0 0 0,17 13 0 0 0,-28-21 21 0 0,-1 1 0 0 0,1-1 0 0 0,0 1 1 0 0,-1-1-1 0 0,0 1 0 0 0,0 0 1 0 0,0 0-1 0 0,0 0 0 0 0,0 1 1 0 0,-1-1-1 0 0,1 0 0 0 0,-1 0 1 0 0,0 1-1 0 0,0-1 0 0 0,0 1 1 0 0,0-1-1 0 0,-1 1 0 0 0,1 0 1 0 0,-1-1-1 0 0,0 1 0 0 0,0-1 1 0 0,0 1-1 0 0,-1 0 0 0 0,1-1 1 0 0,-3 8-1 0 0,-30 79 206 0 0,20-59-139 0 0,2 0 0 0 0,1 1 0 0 0,1 0 1 0 0,-4 38-1 0 0,9 8 233 0 0,10 128 0 0 0,0 3-363 0 0,-13-23 181 0 0,-1 125 121 0 0,8-212-187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01.9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2330 10 68 0 0,'8'-8'8015'0'0,"-7"8"-7899"0"0,0 0-1 0 0,0 0 0 0 0,0-1 0 0 0,0 1 0 0 0,0 0 1 0 0,0 0-1 0 0,0 0 0 0 0,0 0 0 0 0,0 0 0 0 0,0 0 1 0 0,0 0-1 0 0,0 0 0 0 0,0 0 0 0 0,-1 1 0 0 0,1-1 1 0 0,0 0-1 0 0,0 1 0 0 0,0-1 0 0 0,0 0 0 0 0,0 1 1 0 0,0-1-1 0 0,-1 1 0 0 0,1 0 0 0 0,0-1 0 0 0,0 1 1 0 0,0 1-1 0 0,1 0 34 0 0,-1 0 1 0 0,1 1-1 0 0,-1-1 1 0 0,0 0-1 0 0,0 1 0 0 0,0-1 1 0 0,0 1-1 0 0,0 0 1 0 0,0 4-1 0 0,1 8 271 0 0,-2 0-1 0 0,-1 26 1 0 0,1-36-246 0 0,-29 389 3287 0 0,29 205-1170 0 0,22-194-1468 0 0,-14-279-206 0 0,-8-124-567 0 0,0-2-50 0 0,0 0 1 0 0,0 0-1 0 0,0 0 0 0 0,0 1 0 0 0,0-1 0 0 0,0 0 0 0 0,0 0 1 0 0,0 0-1 0 0,0 1 0 0 0,0-1 0 0 0,0 0 0 0 0,0 0 0 0 0,0 0 1 0 0,0 1-1 0 0,0-1 0 0 0,0 0 0 0 0,0 0 0 0 0,0 0 0 0 0,0 1 1 0 0,0-1-1 0 0,0 0 0 0 0,0 0 0 0 0,0 0 0 0 0,0 1 0 0 0,0-1 1 0 0,-1 0-1 0 0,1 0 0 0 0,0 0 0 0 0,0 0 0 0 0,0 1 0 0 0,0-1 1 0 0,0 0-1 0 0,-1 0 0 0 0,1 0 0 0 0,0 0 0 0 0,0 0 0 0 0,0 0 1 0 0,0 1-1 0 0,-1-1 0 0 0,1 0 0 0 0,0 0 0 0 0,0 0 0 0 0,0 0 1 0 0,-1 0-1 0 0,1 0 0 0 0,0 0 0 0 0,-14 12 2 0 0,11-10-2 0 0,-91 32-53 0 0,51-20-8 0 0,0 2-1 0 0,2 1 1 0 0,-77 45-1 0 0,115-60 56 0 0,-1 1 0 0 0,1-1 0 0 0,-1 1 0 0 0,1 0 1 0 0,0-1-1 0 0,0 2 0 0 0,0-1 0 0 0,0 0 0 0 0,1 0 0 0 0,-1 1 0 0 0,1 0 0 0 0,0-1 0 0 0,0 1 1 0 0,-2 6-1 0 0,3-8 4 0 0,1 1 0 0 0,0 0 1 0 0,0-1-1 0 0,0 1 1 0 0,0 0-1 0 0,1-1 0 0 0,-1 1 1 0 0,1-1-1 0 0,-1 1 0 0 0,1 0 1 0 0,0-1-1 0 0,0 1 1 0 0,0-1-1 0 0,0 0 0 0 0,1 1 1 0 0,-1-1-1 0 0,1 0 0 0 0,-1 0 1 0 0,1 0-1 0 0,0 0 0 0 0,0 0 1 0 0,0 0-1 0 0,4 3 1 0 0,7 5-35 0 0,0 0 0 0 0,1 0-1 0 0,0-1 1 0 0,26 12 0 0 0,69 22-52 0 0,-36-15 52 0 0,-25-10 50 0 0,33 14-60 0 0,-73-28 34 0 0,1 1-1 0 0,-1 0 1 0 0,0 0-1 0 0,0 0 1 0 0,0 1-1 0 0,9 10 1 0 0,-16-15 6 0 0,1 1 1 0 0,-1 0-1 0 0,0 0 1 0 0,0 0-1 0 0,0 0 1 0 0,0 0-1 0 0,0 0 1 0 0,-1 0 0 0 0,1 0-1 0 0,0 0 1 0 0,-1 0-1 0 0,0 0 1 0 0,1 1-1 0 0,-1-1 1 0 0,0 0 0 0 0,0 0-1 0 0,0 0 1 0 0,-1 0-1 0 0,1 1 1 0 0,0-1-1 0 0,-1 0 1 0 0,0 0-1 0 0,1 0 1 0 0,-1 0 0 0 0,0 0-1 0 0,0 0 1 0 0,0 0-1 0 0,0 0 1 0 0,0 0-1 0 0,-1-1 1 0 0,1 1 0 0 0,0 0-1 0 0,-3 2 1 0 0,-6 6-54 0 0,0 1 1 0 0,-1-2 0 0 0,-20 16-1 0 0,28-22 58 0 0,-109 78-10 0 0,-91 72 506 0 0,199-150-484 0 0,0 1 0 0 0,0-1-1 0 0,0 1 1 0 0,1 0-1 0 0,-1 0 1 0 0,1 1 0 0 0,0-1-1 0 0,0 1 1 0 0,1-1 0 0 0,-1 1-1 0 0,1 0 1 0 0,0 0 0 0 0,-2 6-1 0 0,4-7-13 0 0,0-1-1 0 0,-1 1 1 0 0,1 0 0 0 0,0 0-1 0 0,1-1 1 0 0,-1 1-1 0 0,1 0 1 0 0,-1-1 0 0 0,1 1-1 0 0,0-1 1 0 0,0 1 0 0 0,1-1-1 0 0,-1 1 1 0 0,1-1-1 0 0,0 0 1 0 0,0 0 0 0 0,0 0-1 0 0,0 0 1 0 0,5 5 0 0 0,3 2-76 0 0,1 0 0 0 0,0 0 0 0 0,0-1 0 0 0,1-1 0 0 0,24 13 0 0 0,-23-14 85 0 0,-1 0 1 0 0,0 1 0 0 0,-1 0-1 0 0,1 0 1 0 0,-2 2 0 0 0,12 11-1 0 0,-20-19 28 0 0,-1 0 0 0 0,0 1 0 0 0,1 0 0 0 0,-1-1-1 0 0,0 1 1 0 0,0-1 0 0 0,-1 1 0 0 0,1 0 0 0 0,0 0 0 0 0,-1 0-1 0 0,0-1 1 0 0,0 1 0 0 0,0 4 0 0 0,-4 39 342 0 0,2-35-268 0 0,-12 150 1594 0 0,9 218-1 0 0,6-216-1130 0 0,0 149 36 0 0,-3-61-486 0 0,-2-98-143 0 0,4-148 2 0 0,0 0 0 0 0,-1-1 0 0 0,1 1 0 0 0,-1-1-1 0 0,0 1 1 0 0,-2 5 0 0 0,-4 17-410 0 0,6-25 388 0 0,-12 34-720 0 0,13-34 749 0 0,-1 1 19 0 0,-1-1 1 0 0,1 1-1 0 0,-1 0 1 0 0,0-1-1 0 0,1 1 1 0 0,-1-1-1 0 0,0 0 1 0 0,0 0-1 0 0,-1 0 0 0 0,1 0 1 0 0,0 0-1 0 0,-1 0 1 0 0,1 0-1 0 0,-1-1 1 0 0,-4 3-1 0 0,5-3-28 0 0,-45 15 64 0 0,-54-13-26 0 0,-173-18-1 0 0,105 2 170 0 0,-392-26-185 0 0,80 4-932 0 0,432 34 925 0 0,1 3 1 0 0,-51 7-1 0 0,96-9-25 0 0,-18 4 49 0 0,-43 6-124 0 0,61-10 149 0 0,-1 2-57 0 0,-1 0 0 0 0,0-1 1 0 0,1 0-1 0 0,-1 0 1 0 0,0 0-1 0 0,0 0 0 0 0,-6-1 1 0 0,-18 2-149 0 0,12-2 108 0 0,0 2 0 0 0,-23 4 0 0 0,37-6 81 0 0,-29 5 74 0 0,26-5-127 0 0,5 1 27 0 0,0-1 0 0 0,1 0 0 0 0,-1 0 0 0 0,0 0 0 0 0,0 0 0 0 0,0 0 0 0 0,0 0 0 0 0,0 0 0 0 0,0 0 0 0 0,0 0 0 0 0,0 0 1 0 0,0-1-1 0 0,0 1 0 0 0,1 0 0 0 0,-1-1 0 0 0,0 1 0 0 0,0 0 0 0 0,0-1 0 0 0,0 1 0 0 0,1-1 0 0 0,-2-1 0 0 0,-2-3-58 0 0,0-1 0 0 0,0-1 0 0 0,1 1 0 0 0,0-1 0 0 0,0 1 0 0 0,1-1 1 0 0,-1 0-1 0 0,2 0 0 0 0,-1 0 0 0 0,1 0 0 0 0,-1-13 0 0 0,2 19-23 0 0,-1-9 52 0 0,-1-2-1269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3:47:02.5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0 556,'0'0'10016,"4"15"-7739,-1 199 3213,-3 171-2472,-18-136-1337,-6 211-325,30-291-3320,-5-166 1429,1 21-3267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3:47:02.9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15 2320,'-38'0'16230,"41"0"-15592,502-14 2679,-395 13-3298,137 4-3683,-246-4 3540,-1 1-1,1 0 1,0 0-1,-1 0 1,1 0 0,-1 0-1,1 0 1,0 0-1,-1 0 1,1 0-1,0 0 1,-1 1-1,1-1 1,-1 0-1,1 0 1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3:47:03.2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139 1 2012,'-9'5'1158,"-8"4"824,1 0-1,0 1 0,0 1 0,1 0 0,1 1 0,-19 20 0,33-31-1911,-1 0-1,1 0 0,-1 0 1,1 0-1,0 0 1,0 0-1,-1 0 0,1 0 1,0 0-1,0 0 1,0 0-1,0 0 0,0 0 1,0 0-1,0 0 0,1 0 1,-1 0-1,0 0 1,0 0-1,1 0 0,-1 0 1,1 0-1,-1 0 1,1 0-1,-1 0 0,1 0 1,0-1-1,-1 1 1,1 0-1,1 0 0,0 3 26,1-2 0,0 1 0,0 0 0,0-1 0,0 1 0,6 3 0,9 1-445,1-1 0,0 0 0,33 6 0,-31-8-1912,0 0 0,25 11 0</inkml:trace>
  <inkml:trace contextRef="#ctx0" brushRef="#br0" timeOffset="1">173 310 2788,'-91'89'11011,"90"-88"-10874,0 0 0,0 0 1,0 0-1,0 0 1,0 1-1,1-1 1,-1 0-1,0 1 0,1-1 1,-1 0-1,1 1 1,-1-1-1,1 1 1,-1-1-1,1 1 0,0-1 1,0 1-1,0-1 1,0 1-1,0-1 1,0 1-1,0-1 0,1 1 1,-1-1-1,0 1 1,1-1-1,-1 1 1,1-1-1,0 0 0,-1 1 1,1-1-1,0 0 1,0 0-1,0 1 0,1 0 1,1 2-59,1 0 0,-1-1 0,1 1 0,-1-1 1,1 0-1,0 0 0,0 0 0,1 0 0,4 2 0,2-1-596,0 0-1,0-1 1,20 4-1,-27-7-321,1 1 0,0-1 0,0 1 0,-1-1 0,1-1 0,0 1 0,0-1 0,-1 0 0,1 0 0,0 0 0,8-4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31.1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69 1940 0 0,'0'0'7416'0'0,"14"-15"-5640"0"0,22 3-1231 0 0,-1 1 0 0 0,2 1 1 0 0,42-5-1 0 0,-60 12-641 0 0,-1 1 0 0 0,1 2 0 0 0,0-1 0 0 0,-1 2-1 0 0,1 1 1 0 0,0 0 0 0 0,-1 1 0 0 0,25 8 0 0 0,-39-10 85 0 0,1 1 0 0 0,-1-1 0 0 0,0 1 0 0 0,0 0 0 0 0,0 0 0 0 0,0 0 0 0 0,0 1 0 0 0,0-1 0 0 0,-1 1 0 0 0,1 0 0 0 0,-1 0 0 0 0,0 0 0 0 0,0 1 0 0 0,0-1 0 0 0,0 1 0 0 0,-1 0 1 0 0,1 0-1 0 0,-1-1 0 0 0,0 1 0 0 0,0 1 0 0 0,0-1 0 0 0,-1 0 0 0 0,0 0 0 0 0,1 1 0 0 0,-1 5 0 0 0,0-2 71 0 0,-1 0 0 0 0,-1 0 0 0 0,1 0 0 0 0,-1 0 0 0 0,-1 0 0 0 0,1 0 0 0 0,-1 0 0 0 0,-1-1 1 0 0,0 1-1 0 0,0-1 0 0 0,0 1 0 0 0,-1-1 0 0 0,-7 11 0 0 0,-26 34 1102 0 0,-55 59 1 0 0,11-15 419 0 0,80-94-1518 0 0,-1 0 0 0 0,0 0 0 0 0,1 0 0 0 0,-1 0 0 0 0,1 0 0 0 0,0 1 0 0 0,0-1 0 0 0,0 0 1 0 0,0 1-1 0 0,0-1 0 0 0,0 1 0 0 0,0-1 0 0 0,1 1 0 0 0,0 0 0 0 0,-1-1 0 0 0,1 1 0 0 0,0-1 0 0 0,0 5 0 0 0,1-5-32 0 0,0 0 1 0 0,0 0-1 0 0,0 0 0 0 0,1 0 0 0 0,-1 0 0 0 0,0-1 1 0 0,1 1-1 0 0,-1 0 0 0 0,1-1 0 0 0,-1 1 0 0 0,1-1 0 0 0,0 0 1 0 0,0 0-1 0 0,-1 1 0 0 0,1-1 0 0 0,0 0 0 0 0,0 0 0 0 0,0-1 1 0 0,0 1-1 0 0,1 0 0 0 0,-1-1 0 0 0,3 1 0 0 0,18 4-13 0 0,-1-1 0 0 0,0-1-1 0 0,1-1 1 0 0,38-1-1 0 0,96-15-1094 0 0,-75 5 73 0 0,113-12-2397 0 0,-66 5-3197 0 0,-89 11 2116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07.9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29 414 2708 0 0,'5'-18'3767'0'0,"1"0"-1"0"0,10-22 1272 0 0,-13 52-4202 0 0,-4 139 732 0 0,-3-56-1323 0 0,-24 426 241 0 0,15-361-406 0 0,1-50 281 0 0,12-108-340 0 0,1-37-188 0 0,20-159-680 0 0,31-248 609 0 0,-30 305 741 0 0,48-159-1 0 0,-59 259-451 0 0,1 1 0 0 0,23-45 0 0 0,-30 71-59 0 0,0-1-1 0 0,1 1 1 0 0,0 1-1 0 0,1-1 1 0 0,0 1-1 0 0,1 1 1 0 0,-1-1 0 0 0,2 1-1 0 0,-1 0 1 0 0,1 1-1 0 0,0 0 1 0 0,13-7-1 0 0,-16 12-5 0 0,-1 0-1 0 0,1 0 0 0 0,0 1 1 0 0,-1-1-1 0 0,1 2 0 0 0,0-1 1 0 0,0 0-1 0 0,0 1 0 0 0,0 0 1 0 0,0 1-1 0 0,-1-1 0 0 0,1 1 1 0 0,0 0-1 0 0,0 1 0 0 0,-1-1 1 0 0,1 1-1 0 0,-1 0 0 0 0,1 1 1 0 0,-1-1-1 0 0,0 1 0 0 0,0 0 1 0 0,0 0-1 0 0,7 6 0 0 0,1 2-20 0 0,1 0-1 0 0,-1 1 0 0 0,-1 1 0 0 0,0 0 1 0 0,-1 1-1 0 0,16 24 0 0 0,-20-27 24 0 0,-1 1 0 0 0,0 0-1 0 0,0 0 1 0 0,-2 1-1 0 0,1-1 1 0 0,-1 1 0 0 0,-1 0-1 0 0,-1 0 1 0 0,1 1-1 0 0,-2-1 1 0 0,0 0 0 0 0,-1 1-1 0 0,0-1 1 0 0,-1 1-1 0 0,0-1 1 0 0,-1 0 0 0 0,-6 20-1 0 0,4-19 57 0 0,-2 0 0 0 0,1-1 0 0 0,-2 0 0 0 0,0 0-1 0 0,0 0 1 0 0,-1-1 0 0 0,0 0 0 0 0,-1-1 0 0 0,-1 0-1 0 0,0 0 1 0 0,0-1 0 0 0,-1 0 0 0 0,-1-1 0 0 0,1 0 0 0 0,-25 13-1 0 0,6-7 142 0 0,0-3-1 0 0,-1 0 0 0 0,0-2 0 0 0,-35 7 0 0 0,61-15-165 0 0,-15 8-9 0 0,19-9-22 0 0,2 15 8 0 0,111 137 114 0 0,-12-19-24 0 0,-75-99-1315 0 0,-2 1 0 0 0,-2 1 0 0 0,-1 1 1 0 0,18 51-1 0 0,-22-52-4562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08.4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1 353 2096 0 0,'14'-31'5053'0'0,"21"-31"-1"0"0,56-66-243 0 0,4-2-1247 0 0,-94 129-3372 0 0,-1 1-186 0 0,1 0 1 0 0,-1 0-1 0 0,1 0 1 0 0,-1 0-1 0 0,1 0 0 0 0,-1 1 1 0 0,0-1-1 0 0,1 0 1 0 0,-1 0-1 0 0,1 0 1 0 0,-1 1-1 0 0,0-1 0 0 0,1 0 1 0 0,-1 1-1 0 0,1-1 1 0 0,-1 0-1 0 0,0 1 1 0 0,0-1-1 0 0,1 1 0 0 0,-1-1 1 0 0,0 0-1 0 0,0 1 1 0 0,1-1-1 0 0,-1 2 1 0 0,-8 98 209 0 0,9 189 0 0 0,0-269-238 0 0,3 131-52 0 0,-5-132 95 0 0,0 1 1 0 0,-2-1 0 0 0,0 0 0 0 0,-1 0-1 0 0,-11 31 1 0 0,5-27 645 0 0,-2-1-1 0 0,-22 31 1 0 0,34-52-646 0 0,-1-1 0 0 0,1 1 1 0 0,0-1-1 0 0,-1 1 0 0 0,1-1 0 0 0,0 1 0 0 0,0-1 1 0 0,0 1-1 0 0,0-1 0 0 0,-1 1 0 0 0,1-1 1 0 0,0 1-1 0 0,0 0 0 0 0,0-1 0 0 0,0 1 1 0 0,0-1-1 0 0,0 1 0 0 0,0-1 0 0 0,1 1 1 0 0,-1-1-1 0 0,0 1 0 0 0,0-1 0 0 0,0 1 0 0 0,1 0 1 0 0,-1-1-1 0 0,0 1 0 0 0,0-1 0 0 0,1 0 1 0 0,-1 1-1 0 0,0-1 0 0 0,1 1 0 0 0,-1-1 1 0 0,1 1-1 0 0,-1-1 0 0 0,0 0 0 0 0,1 1 1 0 0,-1-1-1 0 0,1 0 0 0 0,-1 1 0 0 0,1-1 0 0 0,-1 0 1 0 0,1 0-1 0 0,-1 0 0 0 0,1 1 0 0 0,-1-1 1 0 0,1 0-1 0 0,0 0 0 0 0,0 0 0 0 0,33 5 118 0 0,156-17-3884 0 0,-62-6-6323 0 0,-80 8 1899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09.5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11 175 1000 0 0,'5'-29'9281'0'0,"8"-14"-3385"0"0,0 59-4297 0 0,-5 33-932 0 0,-1 0 0 0 0,-1 91 0 0 0,-4-71-437 0 0,-2 96-26 0 0,-7-1 0 0 0,-32 182 0 0 0,38-338-206 0 0,0 1-76 0 0,-1-1-1 0 0,1 0 0 0 0,-6 16 0 0 0,6-22-86 0 0,0-4-174 0 0,0 0 300 0 0,0 1 1 0 0,1-1-1 0 0,-1 0 1 0 0,1-1-1 0 0,-1 1 1 0 0,1 0-1 0 0,0 0 1 0 0,0 0-1 0 0,0 0 1 0 0,0 0-1 0 0,1-2 1 0 0,15-135-512 0 0,48-195 1 0 0,-42 234 1050 0 0,-16 68-301 0 0,33-133 680 0 0,-29 131-718 0 0,1 1 0 0 0,28-57 0 0 0,-26 65-145 0 0,0 1 1 0 0,2 1-1 0 0,1 0 0 0 0,24-28 1 0 0,-35 46-56 0 0,-1 0-1 0 0,1 0 1 0 0,0 0 0 0 0,1 1-1 0 0,-1 0 1 0 0,1 0 0 0 0,0 0-1 0 0,0 1 1 0 0,0-1 0 0 0,0 2-1 0 0,1-1 1 0 0,-1 1 0 0 0,1-1 0 0 0,0 2-1 0 0,-1-1 1 0 0,1 1 0 0 0,0 0-1 0 0,0 1 1 0 0,0-1 0 0 0,0 1-1 0 0,0 1 1 0 0,13 1 0 0 0,-14 0-3 0 0,0 0 1 0 0,0 0-1 0 0,0 1 1 0 0,0 0 0 0 0,-1 0-1 0 0,1 0 1 0 0,-1 1-1 0 0,1-1 1 0 0,-1 1-1 0 0,0 1 1 0 0,-1-1 0 0 0,1 1-1 0 0,-1-1 1 0 0,0 1-1 0 0,0 1 1 0 0,0-1-1 0 0,-1 0 1 0 0,0 1 0 0 0,0 0-1 0 0,0 0 1 0 0,-1 0-1 0 0,0 0 1 0 0,3 11-1 0 0,-3-6 35 0 0,0 1 0 0 0,0-1-1 0 0,-1 0 1 0 0,-1 1 0 0 0,1-1-1 0 0,-2 1 1 0 0,0-1-1 0 0,0 1 1 0 0,-1-1 0 0 0,-1 0-1 0 0,0 0 1 0 0,-6 18-1 0 0,-1-9 61 0 0,-1 0-1 0 0,0 0 0 0 0,-2-1 1 0 0,0 0-1 0 0,-1-1 0 0 0,-20 19 1 0 0,4-7 138 0 0,-2-2 0 0 0,-49 34 0 0 0,72-56-145 0 0,7-5-50 0 0,0 0 1 0 0,0 0-1 0 0,1 0 1 0 0,-1 1-1 0 0,0-1 1 0 0,1 1-1 0 0,-1-1 0 0 0,1 1 1 0 0,0 0-1 0 0,-1-1 1 0 0,1 1-1 0 0,0 0 1 0 0,-2 3-1 0 0,25 23 333 0 0,-17-22-254 0 0,33 44 439 0 0,62 108-1 0 0,13 65-5582 0 0,-104-204 4084 0 0,16 25-6399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7:09.9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81 2756 0 0,'5'-18'5788'0'0,"-4"14"-5394"0"0,0 1-1 0 0,0 0 1 0 0,1 0-1 0 0,-1 0 1 0 0,1-1-1 0 0,-1 2 1 0 0,1-1-1 0 0,0 0 1 0 0,0 0-1 0 0,1 0 1 0 0,-1 1-1 0 0,1-1 1 0 0,4-3-1 0 0,-5 5-219 0 0,1-2-88 0 0,0 1-1 0 0,1 1 0 0 0,-1-1 1 0 0,0 0-1 0 0,1 1 1 0 0,-1 0-1 0 0,1 0 0 0 0,0 0 1 0 0,-1 0-1 0 0,1 0 1 0 0,0 1-1 0 0,-1 0 0 0 0,1 0 1 0 0,0 0-1 0 0,0 0 1 0 0,6 1-1 0 0,-2 0-61 0 0,0 1-1 0 0,0-1 1 0 0,0 2 0 0 0,0-1-1 0 0,0 1 1 0 0,9 5 0 0 0,-14-7-27 0 0,-1 1 0 0 0,1-1 0 0 0,0 1 0 0 0,-1 0 0 0 0,0 0 0 0 0,0 0 0 0 0,1 0 0 0 0,-1 1 0 0 0,0-1 0 0 0,-1 0 0 0 0,1 1 0 0 0,0-1 0 0 0,-1 1 0 0 0,1 0 0 0 0,-1 0 0 0 0,0-1 0 0 0,0 1 0 0 0,1 4 0 0 0,-1-2 19 0 0,-1 1 0 0 0,1-1 0 0 0,-1 0 0 0 0,0 0-1 0 0,-1 1 1 0 0,1-1 0 0 0,-1 0 0 0 0,0 1-1 0 0,-3 8 1 0 0,-4 4 292 0 0,0 0 0 0 0,-1 0 1 0 0,0 0-1 0 0,-17 22 0 0 0,-25 23 1302 0 0,39-50-1177 0 0,0 0-1 0 0,1 1 1 0 0,1 1 0 0 0,0 0-1 0 0,1 0 1 0 0,-8 18-1 0 0,16-31-378 0 0,0 1 0 0 0,1-1 0 0 0,-1 0 0 0 0,1 0 0 0 0,-1 0-1 0 0,1 0 1 0 0,0 0 0 0 0,0 0 0 0 0,0 1 0 0 0,0-1 0 0 0,1 0 0 0 0,-1 0-1 0 0,0 0 1 0 0,1 0 0 0 0,-1 0 0 0 0,1 0 0 0 0,0 0 0 0 0,0 0 0 0 0,0 0-1 0 0,1 3 1 0 0,1-2-4 0 0,0 1-1 0 0,0-1 1 0 0,0 1-1 0 0,1-1 0 0 0,-1 0 1 0 0,1 0-1 0 0,0 0 1 0 0,0-1-1 0 0,4 3 0 0 0,8 2-104 0 0,0 0 1 0 0,0 0-1 0 0,34 7 0 0 0,-19-8-707 0 0,44 13-1849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6:55.7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8 346 1368 0 0,'-4'-26'2059'0'0,"2"0"1"0"0,1 0-1 0 0,1 0 0 0 0,1 1 0 0 0,1-1 1 0 0,9-41 473 0 0,-8 68-2310 0 0,1 1-161 0 0,-1 0-1 0 0,1 1 1 0 0,-1-1-1 0 0,0 1 1 0 0,0 0-1 0 0,0-1 1 0 0,0 1-1 0 0,0 1 1 0 0,-1-1-1 0 0,0 0 1 0 0,1 1-1 0 0,-1-1 1 0 0,0 1-1 0 0,3 7 1 0 0,23 63 231 0 0,-25-67-260 0 0,52 168 160 0 0,27 74-129 0 0,-59-189 113 0 0,3-1-1 0 0,36 60 1 0 0,-60-115-42 0 0,1 1-1 0 0,0-1 1 0 0,0 0 0 0 0,0 0 0 0 0,0 0 0 0 0,1 0 0 0 0,-1 0-1 0 0,8 4 1 0 0,-10-7-115 0 0,0 0 1 0 0,1-1-1 0 0,0 1 0 0 0,-1 0 0 0 0,1-1 0 0 0,-1 0 1 0 0,1 1-1 0 0,0-1 0 0 0,-1 0 0 0 0,1 0 0 0 0,0 0 0 0 0,-1 0 1 0 0,1 0-1 0 0,0 0 0 0 0,-1 0 0 0 0,1-1 0 0 0,0 1 0 0 0,-1 0 1 0 0,1-1-1 0 0,0 0 0 0 0,-1 1 0 0 0,1-1 0 0 0,-1 0 0 0 0,1 0 1 0 0,-1 0-1 0 0,0 0 0 0 0,1 0 0 0 0,-1 0 0 0 0,2-2 1 0 0,7-7 21 0 0,1 0 0 0 0,-1-1 0 0 0,-1 0 0 0 0,0-1 0 0 0,-1 0 0 0 0,9-16 0 0 0,36-83-1 0 0,-39 79-25 0 0,143-336-346 0 0,-54 124-234 0 0,-97 229 428 0 0,-2 5-218 0 0,0-1 1 0 0,0 1-1 0 0,1 1 1 0 0,1-1-1 0 0,0 1 1 0 0,11-15 0 0 0,-16 24 269 0 0,-1-1 0 0 0,0 1 0 0 0,1-1 0 0 0,-1 1 0 0 0,1 0 1 0 0,-1-1-1 0 0,1 1 0 0 0,-1 0 0 0 0,1-1 0 0 0,0 1 0 0 0,-1 0 1 0 0,1 0-1 0 0,-1-1 0 0 0,1 1 0 0 0,0 0 0 0 0,-1 0 1 0 0,1 0-1 0 0,-1 0 0 0 0,1 0 0 0 0,0 0 0 0 0,-1 0 0 0 0,1 0 1 0 0,0 0-1 0 0,-1 0 0 0 0,1 0 0 0 0,-1 0 0 0 0,1 1 0 0 0,0-1 1 0 0,-1 0-1 0 0,1 0 0 0 0,-1 1 0 0 0,1-1 0 0 0,-1 0 0 0 0,1 1 1 0 0,-1-1-1 0 0,1 0 0 0 0,-1 1 0 0 0,1-1 0 0 0,-1 1 0 0 0,1-1 1 0 0,0 2-1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6:56.2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 48 1380 0 0,'22'-33'9029'0'0,"-22"33"-8976"0"0,0 0 1 0 0,1-1-1 0 0,-1 1 1 0 0,0-1-1 0 0,1 1 1 0 0,-1-1-1 0 0,0 1 1 0 0,0-1-1 0 0,0 1 1 0 0,1-1-1 0 0,-1 1 1 0 0,0-1-1 0 0,0 1 1 0 0,0-1-1 0 0,0 1 1 0 0,0-1-1 0 0,0 1 0 0 0,0-1 1 0 0,0 0-1 0 0,0 1 1 0 0,0-1-1 0 0,0 1 1 0 0,0-1-1 0 0,-1 1 1 0 0,1-1-1 0 0,0 1 1 0 0,0-1-1 0 0,-1 0 1 0 0,-13 1 557 0 0,-19 16-288 0 0,32-16-256 0 0,-7 5-15 0 0,1-1 0 0 0,0 1-1 0 0,0 1 1 0 0,1-1 0 0 0,0 1 0 0 0,0 1 0 0 0,0-1 0 0 0,1 1 0 0 0,-1 0 0 0 0,2 0 0 0 0,-1 0 0 0 0,1 1 0 0 0,0-1 0 0 0,1 1 0 0 0,0 0 0 0 0,0 0 0 0 0,0 1 0 0 0,1-1 0 0 0,1 0 0 0 0,-1 1 0 0 0,1 0 0 0 0,1-1 0 0 0,0 1 0 0 0,0-1 0 0 0,0 1 0 0 0,1-1 0 0 0,0 1 0 0 0,1-1 0 0 0,0 1 0 0 0,1-1 0 0 0,-1 0 0 0 0,1 0 0 0 0,1 0 0 0 0,0 0 0 0 0,0-1 0 0 0,0 1 0 0 0,1-1 0 0 0,0 0 0 0 0,0 0 0 0 0,1-1 0 0 0,0 0 0 0 0,0 0 0 0 0,7 5 0 0 0,-5-5-53 0 0,-1-1 0 0 0,1-1 0 0 0,0 1 1 0 0,0-2-1 0 0,0 1 0 0 0,0-1 0 0 0,1 0 0 0 0,0 0 0 0 0,-1-1 0 0 0,1-1 0 0 0,0 1 1 0 0,0-1-1 0 0,0-1 0 0 0,0 0 0 0 0,11-1 0 0 0,-15 0-9 0 0,0 1 1 0 0,0-2-1 0 0,0 1 0 0 0,-1 0 0 0 0,1-1 1 0 0,0 0-1 0 0,-1 0 0 0 0,0 0 0 0 0,1-1 1 0 0,-1 0-1 0 0,0 1 0 0 0,0-1 1 0 0,-1-1-1 0 0,1 1 0 0 0,0-1 0 0 0,-1 1 1 0 0,0-1-1 0 0,0 0 0 0 0,0 0 0 0 0,-1 0 1 0 0,1-1-1 0 0,-1 1 0 0 0,0 0 0 0 0,0-1 1 0 0,0 0-1 0 0,-1 1 0 0 0,0-1 1 0 0,0 0-1 0 0,1-5 0 0 0,-1 1-29 0 0,-1 1 0 0 0,1-1 0 0 0,-2 1 0 0 0,1 0 0 0 0,-1-1-1 0 0,-1 1 1 0 0,1 0 0 0 0,-1-1 0 0 0,-1 1 0 0 0,1 0 0 0 0,-1 1 0 0 0,-1-1 0 0 0,0 0 0 0 0,0 1 0 0 0,0 0 0 0 0,-1 0 0 0 0,0 0-1 0 0,0 0 1 0 0,-1 1 0 0 0,0 0 0 0 0,0 0 0 0 0,0 1 0 0 0,-1-1 0 0 0,1 1 0 0 0,-1 1 0 0 0,-14-7 0 0 0,18 10-544 0 0,0 0 0 0 0,0 0 1 0 0,-1 0-1 0 0,1 1 0 0 0,0 0 1 0 0,0 0-1 0 0,-1-1 0 0 0,1 2 1 0 0,-4-1-1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48.3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1423 0 244 0 0,'0'0'6859'0'0,"14"29"-4632"0"0,-51 237 2231 0 0,21 164-854 0 0,16-345-2961 0 0,6 130 225 0 0,1-190 2092 0 0,-12-27-1879 0 0,3 1-1071 0 0,2 0-7 0 0,1-2-4 0 0,-1 1 0 0 0,0-1 0 0 0,0 0 0 0 0,-1 1 0 0 0,1-1 1 0 0,0 0-1 0 0,-1 1 0 0 0,0-1 0 0 0,1 0 0 0 0,-1 1 0 0 0,0-1 1 0 0,-1 1-1 0 0,1-1 0 0 0,0 1 0 0 0,-1 0 0 0 0,1 0 1 0 0,-1-1-1 0 0,1 1 0 0 0,-5-3 0 0 0,3 3-21 0 0,-8-4 7 0 0,-1 1 1 0 0,0 0-1 0 0,0 1 0 0 0,0 1 1 0 0,-1 0-1 0 0,1 0 1 0 0,-1 2-1 0 0,0-1 0 0 0,-21 2 1 0 0,3 1-15 0 0,0 2 1 0 0,-48 11 0 0 0,28-1 23 0 0,1 3 0 0 0,0 1 0 0 0,2 3 0 0 0,0 1 0 0 0,1 3 0 0 0,1 2 0 0 0,-59 43 0 0 0,17-1 138 0 0,3 4 1 0 0,-109 119-1 0 0,163-157-16 0 0,2 1-1 0 0,1 1 0 0 0,2 2 0 0 0,2 1 0 0 0,1 1 0 0 0,2 1 0 0 0,2 0 1 0 0,2 2-1 0 0,-13 48 0 0 0,23-61 3 0 0,1 2 0 0 0,2-1 0 0 0,1 0-1 0 0,1 1 1 0 0,2-1 0 0 0,4 37 0 0 0,2-23 37 0 0,1 1-1 0 0,3-1 1 0 0,23 69-1 0 0,-17-73-10 0 0,1 0-1 0 0,2-2 1 0 0,2 0-1 0 0,1-1 1 0 0,3-2 0 0 0,0 0-1 0 0,2-1 1 0 0,37 34-1 0 0,-25-31-15 0 0,2-3 0 0 0,1-1 0 0 0,2-2-1 0 0,1-2 1 0 0,1-2 0 0 0,62 27 0 0 0,-29-21-6 0 0,157 47 0 0 0,-187-68-96 0 0,1-3-1 0 0,1-2 1 0 0,0-2 0 0 0,79 0 0 0 0,-60-12 41 0 0,-1-2 0 0 0,0-4 0 0 0,0-3 0 0 0,-2-3 0 0 0,0-2 1 0 0,68-32-1 0 0,-101 37-75 0 0,-1-1 1 0 0,-1-2 0 0 0,-1-1-1 0 0,0-2 1 0 0,-1-1 0 0 0,-2-1-1 0 0,0-1 1 0 0,-2-1 0 0 0,-1-2 0 0 0,0-1-1 0 0,-3 0 1 0 0,39-64 0 0 0,-36 52-23 0 0,-2-2 0 0 0,-2-1 0 0 0,-2 0 0 0 0,-1-2 0 0 0,-3 0 0 0 0,-1 0 0 0 0,-3-1 0 0 0,8-60 0 0 0,-10 13-485 0 0,-4-1 1 0 0,-11-166-1 0 0,2 227 425 0 0,-1 0-1 0 0,-2 0 1 0 0,-21-63-1 0 0,20 76 59 0 0,-1-1-1 0 0,-1 2 0 0 0,0-1 1 0 0,-2 2-1 0 0,0-1 0 0 0,-1 2 0 0 0,-17-18 1 0 0,-16-16-94 0 0,-2 3-1 0 0,-2 2 1 0 0,-2 3 0 0 0,-108-70 0 0 0,110 84-38 0 0,-60-24 0 0 0,-37-1-183 0 0,123 48 78 0 0,-1 0-1 0 0,0 1 1 0 0,-1 2-1 0 0,-37-1 1 0 0,-43 5-1121 0 0,51 1-2102 0 0,4-2-6095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48.9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40 2212 0 0,'0'0'10629'0'0,"14"-5"-8715"0"0,324-16 416 0 0,-240 17-2535 0 0,-51 4-464 0 0,22-2-1050 0 0,-26-5-3087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49.3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52 288 0 0,'-28'-42'11216'0'0,"28"42"-11147"0"0,0-1-1 0 0,0 1 0 0 0,0-1 0 0 0,0 1 1 0 0,0-1-1 0 0,-1 1 0 0 0,1-1 0 0 0,0 1 1 0 0,0 0-1 0 0,-1-1 0 0 0,1 1 0 0 0,0-1 1 0 0,0 1-1 0 0,-1 0 0 0 0,1-1 0 0 0,-1 1 1 0 0,1 0-1 0 0,0-1 0 0 0,-1 1 0 0 0,1 0 1 0 0,-1 0-1 0 0,1-1 0 0 0,0 1 0 0 0,-1 0 1 0 0,1 0-1 0 0,-1 0 0 0 0,1-1 0 0 0,-1 1 1 0 0,1 0-1 0 0,-1 0 0 0 0,1 0 0 0 0,-1 0 1 0 0,1 0-1 0 0,-1 0 0 0 0,1 0 0 0 0,-1 0 0 0 0,1 0 1 0 0,-1 1-1 0 0,0-1 0 0 0,0 1 28 0 0,0 1-1 0 0,0-1 0 0 0,-1 0 1 0 0,1 1-1 0 0,0 0 0 0 0,1-1 1 0 0,-1 1-1 0 0,0 0 0 0 0,0-1 1 0 0,1 1-1 0 0,-1 2 1 0 0,-13 62 423 0 0,13-58-281 0 0,-6 55 74 0 0,2 1 0 0 0,4-1 1 0 0,8 87-1 0 0,-2-62-3275 0 0,-2 0-3922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50.1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39 872 0 0,'-19'-39'18137'0'0,"13"47"-16968"0"0,2 11-878 0 0,2 1 1 0 0,0-1-1 0 0,1 0 1 0 0,2 22-1 0 0,-1 10-15 0 0,-2 98 461 0 0,6-1-1 0 0,35 225 0 0 0,-17-245-684 0 0,-21-127-360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41.5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81 836 0 0,'-12'-33'9759'0'0,"2"-5"-5392"0"0,12 28-3900 0 0,255 149-312 0 0,-231-125-232 0 0,-2-2-111 0 0,-1 2 1 0 0,0 0 0 0 0,29 26-1 0 0,-50-38 182 0 0,0 0-1 0 0,0 0 0 0 0,0 0 0 0 0,-1 0 0 0 0,1 0 1 0 0,-1 1-1 0 0,0-1 0 0 0,1 1 0 0 0,-1-1 0 0 0,0 1 0 0 0,-1-1 1 0 0,1 1-1 0 0,0-1 0 0 0,-1 1 0 0 0,1 0 0 0 0,-1 0 1 0 0,0-1-1 0 0,0 1 0 0 0,0 0 0 0 0,0-1 0 0 0,0 1 1 0 0,-1 0-1 0 0,1 0 0 0 0,-1-1 0 0 0,0 1 0 0 0,0-1 1 0 0,0 1-1 0 0,0-1 0 0 0,-2 5 0 0 0,-5 6 17 0 0,0 1-1 0 0,-1-1 1 0 0,-21 24-1 0 0,17-21-17 0 0,-15 18-258 0 0,-45 61-60 0 0,66-85-646 0 0,0 1 0 0 0,1 0-1 0 0,1 1 1 0 0,-1-1 0 0 0,2 1 0 0 0,0 0-1 0 0,-3 12 1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51.6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75 1308 0 0,'28'15'22922'0'0,"-27"-14"-22910"0"0,2-2-8 0 0,489-14-129 0 0,-242 14 12 0 0,-170-1 83 0 0,1759-26-1108 0 0,-303 13-1116 0 0,-767 8 1635 0 0,-715 8 588 0 0,893 2-989 0 0,-940-3 951 0 0,23 0-648 0 0,0-1-1 0 0,0-2 0 0 0,-1 0 0 0 0,53-15 1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52.3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2376 0 0,'-3'13'7254'0'0,"1"-3"-6682"0"0,0 0 1 0 0,0 1 0 0 0,1-1 0 0 0,0 1 0 0 0,1-1 0 0 0,0 1 0 0 0,1-1-1 0 0,3 21 1 0 0,29 90 494 0 0,-10-38 226 0 0,15 142 2332 0 0,-8-36-1937 0 0,-25-157-1622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52.7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0 3060 0 0,'-29'3'5872'0'0,"-33"18"5293"0"0,63-21-11128 0 0,-1 0 0 0 0,0 0 0 0 0,0 0-1 0 0,0 0 1 0 0,0 0 0 0 0,1 0 0 0 0,8 8 469 0 0,6-3-235 0 0,0-1-1 0 0,1 0 1 0 0,-1 0-1 0 0,1-2 1 0 0,23 2 0 0 0,-12-1-143 0 0,134 9 116 0 0,236-10 0 0 0,-138-23-1575 0 0,-144 9-3677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53.0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1 3240 0 0,'-41'33'9575'0'0,"39"-30"-8958"0"0,0 0 0 0 0,1 0 0 0 0,-1 0 0 0 0,0 5 0 0 0,2-7-461 0 0,0 1-1 0 0,1-1 1 0 0,-1 0 0 0 0,1 0-1 0 0,-1 0 1 0 0,1 0-1 0 0,-1 0 1 0 0,1 0 0 0 0,0 1-1 0 0,0-2 1 0 0,0 1-1 0 0,-1 0 1 0 0,1 0 0 0 0,0 0-1 0 0,0 0 1 0 0,0 0-1 0 0,0-1 1 0 0,0 1 0 0 0,1-1-1 0 0,-1 1 1 0 0,0 0-1 0 0,0-1 1 0 0,2 1 0 0 0,0 0-90 0 0,18 8 177 0 0,1-1 0 0 0,0-2 0 0 0,0 0 0 0 0,0-1 1 0 0,1-1-1 0 0,41 2 0 0 0,-12-1-1163 0 0,4 1-735 0 0,-7-2-1849 0 0,-14 1-3625 0 0</inkml:trace>
  <inkml:trace contextRef="#ctx0" brushRef="#br0" timeOffset="1">152 411 380 0 0,'-22'23'5768'0'0,"19"-18"-4807"0"0,0-1 1 0 0,0 1-1 0 0,1 0 0 0 0,0-1 1 0 0,-3 8-1 0 0,5-10-811 0 0,0 0 1 0 0,-1 0-1 0 0,1 0 1 0 0,0 0-1 0 0,0 0 0 0 0,0 0 1 0 0,1 0-1 0 0,-1 0 1 0 0,0 0-1 0 0,1 0 0 0 0,-1 0 1 0 0,1 0-1 0 0,0-1 0 0 0,-1 1 1 0 0,1 0-1 0 0,0 0 1 0 0,0-1-1 0 0,0 1 0 0 0,1 0 1 0 0,-1-1-1 0 0,0 1 1 0 0,0-1-1 0 0,1 1 0 0 0,-1-1 1 0 0,1 0-1 0 0,-1 0 1 0 0,1 0-1 0 0,0 0 0 0 0,0 0 1 0 0,-1 0-1 0 0,1 0 0 0 0,3 1 1 0 0,17 7-236 0 0,0-1 0 0 0,0-1-1 0 0,1-1 1 0 0,28 3 0 0 0,-29-6-2070 0 0,0-1-1 0 0,30-1 0 0 0,-34-3-1102 0 0,3-3-1066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56.2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191 346 876 0 0,'0'0'5137'0'0,"-3"0"-4675"0"0,-19 0 3341 0 0,-22 0-2891 0 0,41 0-825 0 0,0 0-28 0 0,-47 5 239 0 0,47-5-269 0 0,0 0-9 0 0,-10 2-7 0 0,9-2 47 0 0,1 0 1 0 0,-10 1 4 0 0,10 0 271 0 0,-20-2 3998 0 0,41 0-3654 0 0,24 1-512 0 0,481 21 413 0 0,229 5 325 0 0,-226-11-683 0 0,-389-8-197 0 0,-134-6-39 0 0,0-1 24 0 0,40 5 45 0 0,-40-5 0 0 0,0 0-53 0 0,1-2 3 0 0,0 1 0 0 0,0 0 0 0 0,0-1 1 0 0,0 0-1 0 0,0 0 0 0 0,0 0 0 0 0,-1-1 0 0 0,1 1 0 0 0,-1-1 0 0 0,1 0 1 0 0,-1 0-1 0 0,0 0 0 0 0,0 0 0 0 0,0 0 0 0 0,-1-1 0 0 0,4-5 0 0 0,9-14-24 0 0,17-36 0 0 0,-22 40 27 0 0,-4 8-6 0 0,106-181 363 0 0,-74 126 143 0 0,-37 65-482 0 0,5-3 31 0 0,-5 4-52 0 0,-1-1 0 0 0,0 1 0 0 0,0 0 0 0 0,1-1 0 0 0,-1 1-1 0 0,0 0 1 0 0,1-1 0 0 0,-1 1 0 0 0,0 0 0 0 0,1 0 0 0 0,-1 0 0 0 0,0-1 0 0 0,1 1-1 0 0,-1 0 1 0 0,1 0 0 0 0,-1 0 0 0 0,0 0 0 0 0,1 0 0 0 0,-1 0 0 0 0,1 0 0 0 0,-1-1-1 0 0,0 1 1 0 0,1 0 0 0 0,-1 1 0 0 0,1-1 0 0 0,-1 0 0 0 0,0 0 0 0 0,1 0 0 0 0,-1 0-1 0 0,1 0 1 0 0,-1 0 0 0 0,0 0 0 0 0,1 1 0 0 0,-1-1 0 0 0,0 0 0 0 0,1 0-1 0 0,-1 0 1 0 0,0 1 0 0 0,1-1 0 0 0,-1 0 0 0 0,0 0 0 0 0,1 1 0 0 0,-1-1 0 0 0,0 0-1 0 0,0 1 1 0 0,1 0 0 0 0,12 17 283 0 0,0 1 0 0 0,-1 0 0 0 0,-1 1 0 0 0,17 41 0 0 0,-10-20-46 0 0,195 470 1041 0 0,-181-417-1203 0 0,32 80 539 0 0,-64-172-580 0 0,1 0 0 0 0,0 0 1 0 0,0 0-1 0 0,0 0 0 0 0,0 0 1 0 0,0 0-1 0 0,0 0 0 0 0,1 0 1 0 0,-1-1-1 0 0,1 1 1 0 0,-1-1-1 0 0,1 1 0 0 0,0-1 1 0 0,-1 1-1 0 0,1-1 0 0 0,2 1 1 0 0,-2-2-15 0 0,-1 0 0 0 0,1 1 0 0 0,0-1 0 0 0,-1-1 0 0 0,1 1 0 0 0,-1 0 0 0 0,1 0 0 0 0,-1-1-1 0 0,1 1 1 0 0,-1 0 0 0 0,1-1 0 0 0,-1 0 0 0 0,1 1 0 0 0,-1-1 0 0 0,0 0 0 0 0,1 0 0 0 0,-1 1 0 0 0,0-1 0 0 0,0 0 0 0 0,0 0 0 0 0,0-1 0 0 0,1 1 0 0 0,-1 0 0 0 0,1-2 0 0 0,10-11-94 0 0,0-1 0 0 0,-1-1 0 0 0,-1 0 0 0 0,0 0 1 0 0,9-21-1 0 0,33-93-647 0 0,-38 94 576 0 0,195-484-991 0 0,-204 509 1120 0 0,3-11-38 0 0,2 2-1 0 0,0-1 0 0 0,1 2 0 0 0,19-26 1 0 0,-27 41 31 0 0,-3 3 8 0 0,1-1 0 0 0,0 0 1 0 0,0 1-1 0 0,1-1 0 0 0,-1 1 0 0 0,0-1 0 0 0,0 1 0 0 0,1 0 0 0 0,-1 0 0 0 0,1-1 0 0 0,-1 1 0 0 0,1 0 1 0 0,0 0-1 0 0,-1 1 0 0 0,1-1 0 0 0,0 0 0 0 0,1 0 0 0 0,-1 1 9 0 0,0 0 0 0 0,-1 0 0 0 0,1 1 0 0 0,-1-1 0 0 0,1 0 0 0 0,0 1 0 0 0,-1-1 0 0 0,1 1 0 0 0,-1 0 1 0 0,0 0-1 0 0,1-1 0 0 0,-1 1 0 0 0,0 0 0 0 0,1 0 0 0 0,-1 0 0 0 0,0 0 0 0 0,0 0 0 0 0,0 1 0 0 0,0-1 0 0 0,0 0 0 0 0,0 1 0 0 0,0-1 0 0 0,0 0 0 0 0,0 1 0 0 0,-1-1 0 0 0,1 1 0 0 0,-1-1 0 0 0,1 1 0 0 0,-1-1 0 0 0,1 3 0 0 0,1 2 12 0 0,17 45 89 0 0,-1 1-1 0 0,-3 1 1 0 0,13 86-1 0 0,3 12 12 0 0,-9-64 234 0 0,3-1 1 0 0,63 141-1 0 0,-57-168 231 0 0,40 59 0 0 0,-70-117-557 0 0,0 0 0 0 0,-1 1 0 0 0,1-1 0 0 0,0 0-1 0 0,0 0 1 0 0,0 0 0 0 0,0 0 0 0 0,-1 0 0 0 0,2 0-1 0 0,-1-1 1 0 0,0 1 0 0 0,0 0 0 0 0,0 0 0 0 0,0-1-1 0 0,0 1 1 0 0,1-1 0 0 0,-1 1 0 0 0,0-1-1 0 0,0 1 1 0 0,1-1 0 0 0,-1 0 0 0 0,0 0 0 0 0,1 1-1 0 0,-1-1 1 0 0,0 0 0 0 0,1 0 0 0 0,-1 0 0 0 0,0-1-1 0 0,1 1 1 0 0,-1 0 0 0 0,0 0 0 0 0,1-1 0 0 0,-1 1-1 0 0,0-1 1 0 0,0 1 0 0 0,0-1 0 0 0,1 1 0 0 0,-1-1-1 0 0,0 0 1 0 0,0 0 0 0 0,0 1 0 0 0,0-1 0 0 0,0 0-1 0 0,0 0 1 0 0,0 0 0 0 0,1-2 0 0 0,6-6-43 0 0,0-1 0 0 0,-1 0 1 0 0,0 0-1 0 0,6-13 0 0 0,-9 17 52 0 0,38-78-225 0 0,-4-2 0 0 0,50-164 1 0 0,-53 144 139 0 0,34-112-131 0 0,-50 163-202 0 0,-18 54 283 0 0,-1 0 79 0 0,0 1 0 0 0,1 0 0 0 0,-1-1 0 0 0,0 1 0 0 0,0-1 1 0 0,1 1-1 0 0,-1 0 0 0 0,0-1 0 0 0,0 1 0 0 0,1 0 0 0 0,-1 0 0 0 0,0-1 0 0 0,1 1 0 0 0,-1 0 1 0 0,0 0-1 0 0,1-1 0 0 0,-1 1 0 0 0,1 0 0 0 0,-1 0 0 0 0,0 0 0 0 0,1 0 0 0 0,-1 0 0 0 0,1-1 1 0 0,0 2 11 0 0,0-1 0 0 0,0 0 1 0 0,0 0-1 0 0,-1 1 0 0 0,1-1 1 0 0,0 0-1 0 0,0 1 0 0 0,0-1 1 0 0,-1 1-1 0 0,1-1 0 0 0,0 1 1 0 0,0-1-1 0 0,-1 1 0 0 0,1 0 1 0 0,-1-1-1 0 0,1 1 0 0 0,0 0 1 0 0,0 1-1 0 0,-1-1-58 0 0,30 19-342 0 0,16-10 233 0 0,-1-2 0 0 0,1-3 0 0 0,82 1 1 0 0,-71-4 62 0 0,689-4-1119 0 0,-595-2 996 0 0,220-18-618 0 0,-282 15 738 0 0,-82 7 105 0 0,52-2-13 0 0,-37 2 13 0 0,1 0-1 0 0,30 5 0 0 0,-1 1-32 0 0,7-5-1824 0 0,-57-2 1803 0 0,-1-1-1 0 0,0 1 1 0 0,0-1 0 0 0,1 0-1 0 0,-1 1 1 0 0,0-1 0 0 0,-1 0-1 0 0,1 0 1 0 0,0 0 0 0 0,0 0-1 0 0,-1 0 1 0 0,1 0 0 0 0,-1 0-1 0 0,0 0 1 0 0,0 0 0 0 0,1-2-1 0 0,-1 1-24 0 0,1 0 83 0 0,0 0 0 0 0,-1 0 0 0 0,0 0 0 0 0,0 0 0 0 0,1 0 1 0 0,-1 0-1 0 0,-1 0 0 0 0,1 0 0 0 0,0 0 0 0 0,-1 0 0 0 0,0 0 1 0 0,0 0-1 0 0,0 0 0 0 0,0 1 0 0 0,0-1 0 0 0,0 0 0 0 0,-1 1 1 0 0,1-1-1 0 0,-1 0 0 0 0,1 1 0 0 0,-1 0 0 0 0,0-1 1 0 0,0 1-1 0 0,-4-3 0 0 0,1 2 67 0 0,1 0 0 0 0,-1 0-1 0 0,0 0 1 0 0,0 1 0 0 0,0 0 0 0 0,0 0 0 0 0,-1 0 0 0 0,1 0 0 0 0,0 1 0 0 0,-1 0 0 0 0,1 0-1 0 0,-1 1 1 0 0,1-1 0 0 0,-1 1 0 0 0,1 0 0 0 0,-1 1 0 0 0,1-1 0 0 0,-1 1 0 0 0,1 0-1 0 0,-9 3 1 0 0,6-1-1 0 0,-1 1 0 0 0,1-1 0 0 0,0 2 0 0 0,0-1 0 0 0,0 1 0 0 0,0 0 0 0 0,1 1 0 0 0,0 0 0 0 0,0 0 0 0 0,0 0 0 0 0,1 1 0 0 0,0 0 0 0 0,0 0 0 0 0,1 1 0 0 0,0-1-1 0 0,0 1 1 0 0,-6 15 0 0 0,9-17-45 0 0,0-1 1 0 0,1 1-1 0 0,-1 0 0 0 0,1 0 0 0 0,0 0 0 0 0,0 0 0 0 0,1 0 0 0 0,-1 0 1 0 0,2 0-1 0 0,-1 0 0 0 0,0 0 0 0 0,1 0 0 0 0,0-1 0 0 0,1 1 0 0 0,-1 0 0 0 0,1 0 1 0 0,0-1-1 0 0,1 1 0 0 0,-1-1 0 0 0,1 1 0 0 0,0-1 0 0 0,1 0 0 0 0,-1 0 0 0 0,1-1 1 0 0,0 1-1 0 0,0-1 0 0 0,0 1 0 0 0,5 2 0 0 0,1 1-84 0 0,1-1 0 0 0,0-1 1 0 0,0 0-1 0 0,0 0 0 0 0,0-1 0 0 0,1-1 1 0 0,0 0-1 0 0,0-1 0 0 0,0 0 0 0 0,0 0 0 0 0,1-1 1 0 0,-1-1-1 0 0,0 0 0 0 0,25-2 0 0 0,-28 0 33 0 0,0 1 1 0 0,0-1-1 0 0,0-1 0 0 0,0 0 0 0 0,0 0 0 0 0,0-1 0 0 0,0 0 0 0 0,-1 0 1 0 0,1-1-1 0 0,-1 0 0 0 0,0 0 0 0 0,0-1 0 0 0,0-1 0 0 0,-1 1 0 0 0,0-1 1 0 0,0 0-1 0 0,0 0 0 0 0,-1-1 0 0 0,0 0 0 0 0,9-14 0 0 0,-12 14 64 0 0,0 0 0 0 0,-1 1 1 0 0,0-1-1 0 0,0 0 0 0 0,0 0 0 0 0,-1-1 0 0 0,0 1 0 0 0,-1 0 0 0 0,0 0 0 0 0,0 0 0 0 0,0-1 0 0 0,-1 1 1 0 0,0 0-1 0 0,-1 0 0 0 0,1 0 0 0 0,-1 0 0 0 0,0 0 0 0 0,-5-9 0 0 0,5 10 20 0 0,-1 1-1 0 0,0-1 1 0 0,1 1-1 0 0,-1 0 1 0 0,-1 0-1 0 0,1 0 0 0 0,-1 0 1 0 0,0 1-1 0 0,0 0 1 0 0,0-1-1 0 0,-1 2 1 0 0,1-1-1 0 0,-1 0 1 0 0,0 1-1 0 0,0 0 1 0 0,-1 0-1 0 0,1 0 1 0 0,0 1-1 0 0,-1 0 1 0 0,0 0-1 0 0,-10-2 1 0 0,10 3-167 0 0,1 1 1 0 0,0 1 0 0 0,0-1 0 0 0,0 1-1 0 0,0 0 1 0 0,0 0 0 0 0,0 0 0 0 0,0 1 0 0 0,0-1-1 0 0,0 1 1 0 0,1 1 0 0 0,-1-1 0 0 0,1 0-1 0 0,-8 7 1 0 0,1-1-1428 0 0,1 1 0 0 0,1 0-1 0 0,0 0 1 0 0,-12 17 0 0 0,0 4-4592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57.9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24 2684 0 0,'-21'-14'12935'0'0,"26"12"-12702"0"0,1 0 0 0 0,0 1 0 0 0,-1-1 1 0 0,1 1-1 0 0,0 0 0 0 0,0 1 0 0 0,10-1 0 0 0,52 4 172 0 0,-34-1-279 0 0,97 4-734 0 0,62 1-2708 0 0,-66-15-4396 0 0,-103 4 3737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58.3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115 56 2556 0 0,'-39'-55'14389'0'0,"37"73"-13730"0"0,7 27-487 0 0,-2 1 0 0 0,-3 65 0 0 0,-18 94-1381 0 0,10-134 391 0 0,-16 142-3102 0 0,4-71-1532 0 0,9-70 1135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57.2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227 33 400 0 0,'-9'-32'13077'0'0,"3"32"-12907"0"0,0-1-1 0 0,0 1 1 0 0,0 1-1 0 0,0-1 0 0 0,1 1 1 0 0,-1 0-1 0 0,0 0 1 0 0,0 1-1 0 0,0 0 0 0 0,1 0 1 0 0,-1 0-1 0 0,1 0 1 0 0,-1 1-1 0 0,1 0 1 0 0,0 0-1 0 0,0 1 0 0 0,1-1 1 0 0,-1 1-1 0 0,1 0 1 0 0,-1 0-1 0 0,-4 7 1 0 0,-3 3 43 0 0,1 0 0 0 0,0 1 0 0 0,1 0 1 0 0,0 1-1 0 0,-13 31 0 0 0,19-38-168 0 0,1 0 0 0 0,1 0-1 0 0,-1 0 1 0 0,2 0-1 0 0,-1 0 1 0 0,1 0 0 0 0,0 1-1 0 0,1-1 1 0 0,0 0 0 0 0,1 0-1 0 0,0 1 1 0 0,0-1-1 0 0,1 0 1 0 0,0 0 0 0 0,0 0-1 0 0,1 0 1 0 0,0 0 0 0 0,9 15-1 0 0,-8-17-66 0 0,1 0 0 0 0,-1-1 0 0 0,1 0 0 0 0,0 0 0 0 0,1 0 0 0 0,-1-1 0 0 0,1 1 0 0 0,0-1 0 0 0,1-1 0 0 0,-1 1 0 0 0,1-1 0 0 0,0 0 0 0 0,0-1 0 0 0,0 0 0 0 0,0 0 0 0 0,1 0 0 0 0,-1-1 0 0 0,1 0 0 0 0,-1 0 0 0 0,1-1 0 0 0,0 0 0 0 0,13 0 0 0 0,-10-2-11 0 0,1 0 0 0 0,0 0-1 0 0,0-1 1 0 0,-1-1 0 0 0,1 0-1 0 0,-1-1 1 0 0,1 0 0 0 0,-1 0-1 0 0,-1-1 1 0 0,1-1 0 0 0,-1 0-1 0 0,0 0 1 0 0,0-1 0 0 0,-1 0-1 0 0,1-1 1 0 0,-2 0 0 0 0,1 0-1 0 0,-1-1 1 0 0,0 0 0 0 0,-1 0-1 0 0,0-1 1 0 0,-1 0 0 0 0,0-1-1 0 0,-1 1 1 0 0,1-1 0 0 0,-2 0-1 0 0,0 0 1 0 0,0 0 0 0 0,-1-1-1 0 0,-1 0 1 0 0,1 1 0 0 0,-1-14-1 0 0,-1 18 101 0 0,-1-1-1 0 0,0 1 1 0 0,-1 0-1 0 0,0 0 1 0 0,0-1-1 0 0,0 1 1 0 0,-1 0-1 0 0,0 0 1 0 0,0 0-1 0 0,-1 0 1 0 0,0 0-1 0 0,0 1 0 0 0,-1-1 1 0 0,1 1-1 0 0,-2 0 1 0 0,1 0-1 0 0,-6-5 1 0 0,4 4-152 0 0,-1 0 1 0 0,-1 0-1 0 0,1 1 1 0 0,-1 1-1 0 0,0-1 1 0 0,0 1-1 0 0,-1 0 0 0 0,1 1 1 0 0,-1 0-1 0 0,0 1 1 0 0,-1-1-1 0 0,-8-1 1 0 0,13 5-895 0 0,0-1 1 0 0,-1 1 0 0 0,1 0-1 0 0,0 0 1 0 0,0 1 0 0 0,0-1-1 0 0,0 1 1 0 0,-9 3 0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58.6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38 2608 0 0,'4'0'5200'0'0,"52"1"-3079"0"0,89-9 0 0 0,-76 2-1945 0 0,-3 2-550 0 0,34-2-1545 0 0,-35-3-2101 0 0,-34 4 511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8:59.5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0 1416 0 0,'-4'6'7668'0'0,"30"-3"-6503"0"0,49-1 0 0 0,-66-2-1079 0 0,284 17 511 0 0,-234-14-602 0 0,-56-2 26 0 0,0-1-122 0 0,9 0 9 0 0,-9 0-164 0 0,7 1-865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42.1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21 96 0 0,'-22'-21'14783'0'0,"35"32"-14652"0"0,1-1-1 0 0,0 0 0 0 0,1-1 1 0 0,0-1-1 0 0,1 0 0 0 0,28 9 0 0 0,-6-1-51 0 0,-15-6-51 0 0,8 4-38 0 0,32 19-1 0 0,-56-30 5 0 0,-1 2 0 0 0,1-1 0 0 0,-1 1 0 0 0,0 0 0 0 0,0 0 0 0 0,0 1 0 0 0,-1 0 0 0 0,1 0 0 0 0,-2 0 0 0 0,7 10 0 0 0,-9-11 10 0 0,-1-1 0 0 0,0 0 0 0 0,1 1 1 0 0,-2-1-1 0 0,1 1 0 0 0,0-1 0 0 0,-1 0 0 0 0,0 1 0 0 0,0-1 1 0 0,0 1-1 0 0,-1-1 0 0 0,0 1 0 0 0,1-1 0 0 0,-2 1 1 0 0,1-1-1 0 0,0 0 0 0 0,-1 0 0 0 0,0 1 0 0 0,0-1 1 0 0,-4 7-1 0 0,-7 8-37 0 0,1-1 0 0 0,-31 33 1 0 0,27-32-115 0 0,-39 52-2346 0 0,24-20-4378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9:00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77 168 0 0,'34'-76'17180'0'0,"-33"76"-17079"0"0,0 1-47 0 0,0 0 0 0 0,0 0 1 0 0,1 0-1 0 0,-1 0 0 0 0,0 0 0 0 0,0 0 0 0 0,-1 1 0 0 0,1-1 1 0 0,0 0-1 0 0,0 1 0 0 0,-1-1 0 0 0,1 1 0 0 0,0-1 1 0 0,-1 1-1 0 0,0-1 0 0 0,1 1 0 0 0,-1-1 0 0 0,0 1 1 0 0,0-1-1 0 0,0 1 0 0 0,0 2 0 0 0,2 47 550 0 0,-2-33-393 0 0,4 755 1157 0 0,-11-699-2842 0 0,0-28-2715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9:01.0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10 379 2140 0 0,'-2'-19'2457'0'0,"-2"-14"2819"0"0,0-37 0 0 0,5 58-4553 0 0,0-1 0 0 0,0 1 0 0 0,1 0 0 0 0,1 0 0 0 0,0 0 0 0 0,7-17 1 0 0,-7 20-626 0 0,2-1 1 0 0,0 1 0 0 0,0 0 0 0 0,0 0 0 0 0,1 0 0 0 0,1 1 0 0 0,-1 0 0 0 0,1 0 0 0 0,1 0 0 0 0,-1 1 0 0 0,1 0 0 0 0,1 1 0 0 0,-1 0 0 0 0,1 0 0 0 0,0 1 0 0 0,0 0 0 0 0,1 0 0 0 0,-1 1 0 0 0,1 0 0 0 0,0 1 0 0 0,0 0 0 0 0,1 1 0 0 0,-1 0 0 0 0,0 1 0 0 0,1 0 0 0 0,12 0 0 0 0,-6 2-130 0 0,0 0 1 0 0,0 1-1 0 0,-1 1 1 0 0,1 0-1 0 0,0 2 1 0 0,-1 0-1 0 0,0 0 1 0 0,0 2-1 0 0,-1 0 1 0 0,0 0 0 0 0,28 20-1 0 0,-36-23-22 0 0,0 2 0 0 0,-1-1-1 0 0,1 1 1 0 0,-1-1 0 0 0,0 2 0 0 0,-1-1 0 0 0,0 1-1 0 0,0 0 1 0 0,0 0 0 0 0,-1 0 0 0 0,1 1 0 0 0,-2-1-1 0 0,1 1 1 0 0,-1 0 0 0 0,-1 0 0 0 0,1 0 0 0 0,-1 1-1 0 0,-1-1 1 0 0,1 0 0 0 0,-2 1 0 0 0,1-1 0 0 0,-1 1 0 0 0,0-1-1 0 0,-1 1 1 0 0,-2 13 0 0 0,-1-6 15 0 0,-1 0 1 0 0,0 0-1 0 0,-1 0 1 0 0,-1 0-1 0 0,-1-1 1 0 0,0-1-1 0 0,0 1 1 0 0,-2-1-1 0 0,0 0 1 0 0,0-1-1 0 0,-2-1 1 0 0,1 1-1 0 0,-21 15 1 0 0,4-7 14 0 0,-2 0 0 0 0,0-2 1 0 0,-2-1-1 0 0,0-2 1 0 0,-46 17-1 0 0,-35 14-321 0 0,112-47 232 0 0,-7 10-74 0 0,7-9 184 0 0,0-1 1 0 0,1 0-1 0 0,-1 1 0 0 0,1-1 1 0 0,-1 1-1 0 0,1-1 0 0 0,-1 1 1 0 0,1-1-1 0 0,0 1 0 0 0,-1-1 0 0 0,1 1 1 0 0,-1-1-1 0 0,1 1 0 0 0,0 0 1 0 0,0-1-1 0 0,-1 1 0 0 0,1 0 0 0 0,0-1 1 0 0,0 1-1 0 0,0 0 0 0 0,0-1 1 0 0,-1 1-1 0 0,1 0 0 0 0,0-1 0 0 0,0 1 1 0 0,1 0-1 0 0,-1-1 0 0 0,0 1 1 0 0,0 0-1 0 0,0-1 0 0 0,0 1 1 0 0,0 0-1 0 0,1-1 0 0 0,-1 1 0 0 0,0 0 1 0 0,1-1-1 0 0,-1 1 0 0 0,0-1 1 0 0,1 1-1 0 0,0 0 0 0 0,14 24 150 0 0,2-1-1 0 0,1-1 0 0 0,1 0 1 0 0,0-1-1 0 0,30 24 1 0 0,10 13 99 0 0,112 130 182 0 0,-64-70-3961 0 0,-100-112 2308 0 0,11 9-2647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9:01.3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30 157 748 0 0,'-29'-36'15007'0'0,"39"22"-13182"0"0,3 7-1691 0 0,1 1 0 0 0,0 1-1 0 0,0 0 1 0 0,0 1 0 0 0,0 1 0 0 0,16-2-1 0 0,25-8-936 0 0,-12 2-605 0 0,43-13-1801 0 0,-33 0-3504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9:01.7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0 616 0 0,'-11'7'4720'0'0,"7"-3"-4076"0"0,1 1 0 0 0,1 0 0 0 0,-1 0 0 0 0,0 0 0 0 0,1 0 1 0 0,0 0-1 0 0,1 0 0 0 0,-1 1 0 0 0,1-1 0 0 0,-1 7 0 0 0,-5 65 972 0 0,3-34-968 0 0,-13 168 175 0 0,13-71-5444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9:02.0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0 512 0 0,'0'0'10464'0'0,"-5"12"-8119"0"0,-5 29-1676 0 0,2 1 1 0 0,2 0-1 0 0,-1 58 1 0 0,5 120-2152 0 0,3-117-450 0 0,1-62 2 0 0,0-14-2436 0 0</inkml:trace>
  <inkml:trace contextRef="#ctx0" brushRef="#br0" timeOffset="1">469 30 1644 0 0,'8'-17'11842'0'0,"-5"26"-11500"0"0,-1 0 1 0 0,0 1 0 0 0,-1-1-1 0 0,0 1 1 0 0,-1-1-1 0 0,0 1 1 0 0,0 0-1 0 0,-3 15 1 0 0,0 19 73 0 0,15 416 312 0 0,-8-423-1289 0 0,0 13-1243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9:02.4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27 2820 0 0,'-14'-15'9418'0'0,"19"13"-9141"0"0,0 1 0 0 0,0 0-1 0 0,0 0 1 0 0,1 0-1 0 0,-1 1 1 0 0,7 0 0 0 0,76-2-720 0 0,-2-1-6442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9:03.6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1 788 0 0,'5'10'10010'0'0,"45"12"-7644"0"0,-23-10-2969 0 0,1 2-5296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9:05.0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1 520 1260 0 0,'16'-59'6273'0'0,"3"2"1"0"0,37-77 317 0 0,-55 134-6572 0 0,-1 1 0 0 0,1-1 0 0 0,0 0 0 0 0,-1 1 0 0 0,1-1 0 0 0,0 1 1 0 0,-1-1-1 0 0,1 1 0 0 0,-1-1 0 0 0,1 1 0 0 0,-1-1 0 0 0,1 1 0 0 0,-1-1 0 0 0,1 1 0 0 0,-1 0 0 0 0,0-1 0 0 0,1 1 1 0 0,-1 0-1 0 0,0 0 0 0 0,1-1 0 0 0,-1 1 0 0 0,0 0 0 0 0,0 1 0 0 0,5 19 207 0 0,-5-21-219 0 0,22 136 451 0 0,41 132 0 0 0,-20-135-28 0 0,5-2 1 0 0,80 153 0 0 0,-127-283-406 0 0,-1 1 1 0 0,1-1 0 0 0,0 1-1 0 0,-1-1 1 0 0,1 1 0 0 0,0-1-1 0 0,0 0 1 0 0,0 1-1 0 0,0-1 1 0 0,0 0 0 0 0,0 0-1 0 0,0 0 1 0 0,0 0-1 0 0,1 0 1 0 0,-1 0 0 0 0,0 0-1 0 0,1 0 1 0 0,-1 0 0 0 0,1 0-1 0 0,-1-1 1 0 0,1 1-1 0 0,-1-1 1 0 0,1 1 0 0 0,-1-1-1 0 0,1 1 1 0 0,-1-1-1 0 0,1 0 1 0 0,0 0 0 0 0,-1 0-1 0 0,1 0 1 0 0,0 0 0 0 0,-1 0-1 0 0,1 0 1 0 0,-1-1-1 0 0,1 1 1 0 0,-1-1 0 0 0,1 1-1 0 0,0-1 1 0 0,-1 1 0 0 0,0-1-1 0 0,1 0 1 0 0,-1 0-1 0 0,1 0 1 0 0,-1 0 0 0 0,0 0-1 0 0,2-2 1 0 0,7-5-12 0 0,-1-1 0 0 0,-1 0 0 0 0,1-1 0 0 0,11-18 0 0 0,-18 25 11 0 0,39-60-2 0 0,56-117 0 0 0,16-78-479 0 0,-30 64-113 0 0,-12 30 83 0 0,62-129-1376 0 0,-131 289 1602 0 0,-1 1 0 0 0,1-1-1 0 0,0 1 1 0 0,0-1 0 0 0,0 1-1 0 0,0 0 1 0 0,1 0-1 0 0,-1 0 1 0 0,1 0 0 0 0,0 0-1 0 0,0 0 1 0 0,0 1 0 0 0,0 0-1 0 0,0-1 1 0 0,0 1 0 0 0,1 0-1 0 0,5-2 1 0 0,-8 4 140 0 0,-1 0 0 0 0,1 0 0 0 0,0 0 0 0 0,0 0 0 0 0,0 0 1 0 0,0 0-1 0 0,-1 1 0 0 0,1-1 0 0 0,0 0 0 0 0,0 0 0 0 0,-1 1 0 0 0,1-1 0 0 0,0 1 1 0 0,0-1-1 0 0,-1 0 0 0 0,1 1 0 0 0,0-1 0 0 0,-1 1 0 0 0,1 0 0 0 0,-1-1 0 0 0,1 1 0 0 0,-1-1 1 0 0,1 1-1 0 0,-1 0 0 0 0,1-1 0 0 0,0 2 0 0 0,8 20-3935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9:05.4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1396 0 0,'11'34'10805'0'0,"-9"-33"-10416"0"0,0 0 0 0 0,0 0 1 0 0,0 0-1 0 0,0 0 0 0 0,0 0 0 0 0,0 0 0 0 0,0-1 1 0 0,0 1-1 0 0,1 0 0 0 0,2-1 0 0 0,8 1 61 0 0,0-1 0 0 0,0 0-1 0 0,0-1 1 0 0,14-3 0 0 0,-7 1-267 0 0,64-4-629 0 0,28-4-2891 0 0,-34 1-5789 0 0,-60 7 5525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9:05.7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98 1 2796 0 0,'-19'2'8740'0'0,"18"-2"-8575"0"0,-1 1-1 0 0,1-1 0 0 0,-1 1 0 0 0,1-1 0 0 0,-1 1 0 0 0,1-1 0 0 0,0 1 0 0 0,-1 0 0 0 0,1 0 1 0 0,0 0-1 0 0,-1 0 0 0 0,1 0 0 0 0,0 0 0 0 0,0 0 0 0 0,0 0 0 0 0,0 0 0 0 0,0 0 0 0 0,0 1 1 0 0,-2 2-1 0 0,-6 31 1163 0 0,6-19-1087 0 0,-11 64 320 0 0,-7 131-1 0 0,18-114-2734 0 0,2-1-3332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37.8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191 213 2600 0 0,'-53'-14'4706'0'0,"35"11"-3106"0"0,0-2-1 0 0,0 0 1 0 0,0-1 0 0 0,0-1-1 0 0,-25-15 1 0 0,42 22-1566 0 0,1 0 1 0 0,0-1-1 0 0,-1 1 0 0 0,1 0 1 0 0,0-1-1 0 0,0 1 0 0 0,-1 0 0 0 0,1-1 1 0 0,0 1-1 0 0,0-1 0 0 0,0 1 0 0 0,-1 0 1 0 0,1-1-1 0 0,0 1 0 0 0,0-1 1 0 0,0 1-1 0 0,0 0 0 0 0,0-1 0 0 0,0 1 1 0 0,0-1-1 0 0,0 1 0 0 0,0-1 0 0 0,0 1 1 0 0,0 0-1 0 0,0-1 0 0 0,0 1 1 0 0,0-1-1 0 0,1 1 0 0 0,-1-1 0 0 0,0 1 1 0 0,0 0-1 0 0,0-1 0 0 0,1 1 0 0 0,-1 0 1 0 0,0-1-1 0 0,0 1 0 0 0,1 0 0 0 0,-1-1 1 0 0,0 1-1 0 0,1 0 0 0 0,0-1 1 0 0,12-10 214 0 0,-13 11-245 0 0,13-8-86 0 0,1 1-1 0 0,0 1 1 0 0,0 0 0 0 0,1 1-1 0 0,-1 1 1 0 0,30-5 0 0 0,-16 3-388 0 0,162-34-3578 0 0,-64 16-2092 0 0,-75 15 1181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43.2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26 1764 0 0,'-37'-26'12863'0'0,"42"28"-12825"0"0,0-1-1 0 0,0 1 1 0 0,0 0 0 0 0,0 0 0 0 0,0 1 0 0 0,0-1 0 0 0,-1 1 0 0 0,1 0 0 0 0,5 5 0 0 0,2 1 11 0 0,211 149 167 0 0,-200-140-241 0 0,20 19 98 0 0,-41-35-77 0 0,-2-1-16 0 0,0 0 19 0 0,0 0-1 0 0,0 0 1 0 0,0 0 0 0 0,-1 0-1 0 0,1 0 1 0 0,0 0-1 0 0,0 0 1 0 0,-1 1-1 0 0,1-1 1 0 0,-1 0 0 0 0,1 0-1 0 0,-1 0 1 0 0,1 0-1 0 0,-1-1 1 0 0,1 1 0 0 0,-1 0-1 0 0,0 0 1 0 0,0 0-1 0 0,1 0 1 0 0,-2 0-1 0 0,1 0-15 0 0,-32 24-207 0 0,-40 40 0 0 0,62-53-532 0 0,0 0 0 0 0,-12 19 0 0 0,18-21-533 0 0,-1-1 0 0 0,1 1 0 0 0,0 0 0 0 0,-4 15 0 0 0,5-8-2394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9:06.1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6 2248 0 0,'6'-5'11943'0'0,"-9"59"-9961"0"0,-10 61 1 0 0,-2 18-1607 0 0,9-11-303 0 0,-4 68-5035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9:06.4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208 79 32 0 0,'8'-38'10072'0'0,"3"3"-3252"0"0,-10 34-6780 0 0,-1 1 1 0 0,0 0 0 0 0,0-1 0 0 0,0 1 0 0 0,0 0 0 0 0,1 0 0 0 0,-1-1 0 0 0,0 1 0 0 0,0 0 0 0 0,0 0-1 0 0,1 0 1 0 0,-1-1 0 0 0,0 1 0 0 0,0 0 0 0 0,1 0 0 0 0,-1 0 0 0 0,0-1 0 0 0,1 1 0 0 0,-1 0 0 0 0,0 0-1 0 0,1 0 1 0 0,-1 0 0 0 0,0 0 0 0 0,1 0 0 0 0,-1 0 0 0 0,0 0 0 0 0,0 0 0 0 0,1 0 0 0 0,-1 0 0 0 0,0 0-1 0 0,1 0 1 0 0,7 26 213 0 0,-1 0 0 0 0,-2 0 0 0 0,0 0 0 0 0,-2 1-1 0 0,0 34 1 0 0,2 6-125 0 0,8 182 136 0 0,-12-146-4753 0 0</inkml:trace>
  <inkml:trace contextRef="#ctx0" brushRef="#br0" timeOffset="1">59 383 1844 0 0,'-43'-15'9753'0'0,"28"5"-7215"0"0,25 0-685 0 0,10 3-1621 0 0,1 0 0 0 0,0 1-1 0 0,32-4 1 0 0,-3 1-3148 0 0,-3-4-4063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9:21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82 65 340 0 0,'-4'-5'10838'0'0,"4"5"-10767"0"0,0 0 0 0 0,0-1 0 0 0,0 1 0 0 0,0 0 0 0 0,0-1 0 0 0,-1 1 0 0 0,1 0 1 0 0,1-1-1 0 0,18-9 801 0 0,1 1-1 0 0,0 1 1 0 0,0 1 0 0 0,39-9 0 0 0,-46 14-830 0 0,-1 0 0 0 0,1 0 0 0 0,0 1 0 0 0,-1 1 0 0 0,1 0 0 0 0,0 1 0 0 0,-1 0 0 0 0,1 1 0 0 0,22 7 1 0 0,-31-8-52 0 0,0 0 1 0 0,0 1-1 0 0,1 0 1 0 0,-1 0-1 0 0,0 0 1 0 0,-1 1-1 0 0,1 0 1 0 0,0-1-1 0 0,-1 1 1 0 0,1 0 0 0 0,-1 1-1 0 0,0-1 1 0 0,0 0-1 0 0,0 1 1 0 0,-1 0-1 0 0,1 0 1 0 0,2 6-1 0 0,-3-5 2 0 0,0 0 0 0 0,-1 0-1 0 0,0 0 1 0 0,0 1 0 0 0,0-1 0 0 0,-1 0-1 0 0,0 1 1 0 0,0-1 0 0 0,0 1 0 0 0,0-1-1 0 0,-1 0 1 0 0,0 1 0 0 0,0-1-1 0 0,-3 8 1 0 0,-3 5 28 0 0,0 0-1 0 0,-2 0 0 0 0,0-1 1 0 0,-1 0-1 0 0,-14 20 0 0 0,-67 73 49 0 0,64-79-54 0 0,27-30-18 0 0,-3 1-18 0 0,1 1-1 0 0,-1-1 1 0 0,1 1-1 0 0,0 0 1 0 0,0 0-1 0 0,0 0 1 0 0,1 0-1 0 0,-2 5 1 0 0,2-8 19 0 0,1 1-1 0 0,0-1 1 0 0,0 0 0 0 0,0 1-1 0 0,0-1 1 0 0,0 1 0 0 0,0-1 0 0 0,0 1-1 0 0,1-1 1 0 0,-1 1 0 0 0,0-1-1 0 0,0 0 1 0 0,0 1 0 0 0,0-1-1 0 0,0 1 1 0 0,1-1 0 0 0,-1 1 0 0 0,0-1-1 0 0,0 0 1 0 0,1 1 0 0 0,-1-1-1 0 0,0 0 1 0 0,1 1 0 0 0,-1-1-1 0 0,0 0 1 0 0,1 1 0 0 0,22 5-45 0 0,19-4-108 0 0,-22-1 80 0 0,-1 0-1 0 0,1 1 1 0 0,36 10-1 0 0,-50-11 74 0 0,0 2-1 0 0,0-1 1 0 0,-1 1-1 0 0,1 0 0 0 0,0 0 1 0 0,-1 0-1 0 0,0 1 1 0 0,0 0-1 0 0,0 0 1 0 0,0 0-1 0 0,0 1 1 0 0,-1-1-1 0 0,0 1 0 0 0,0 0 1 0 0,0 1-1 0 0,4 8 1 0 0,-3-5 41 0 0,-1 0 0 0 0,0 0 0 0 0,-1 1 0 0 0,0 0 0 0 0,0-1 0 0 0,-1 1 0 0 0,0 0 0 0 0,-1 0 0 0 0,0 0 0 0 0,-1 0 0 0 0,0 0 0 0 0,0 0 0 0 0,-1 0 0 0 0,0 0 0 0 0,-1 0 0 0 0,0 0 0 0 0,-1-1 0 0 0,0 1 0 0 0,0-1 0 0 0,-10 18 0 0 0,5-13 95 0 0,-1 0 0 0 0,0-1-1 0 0,-1 0 1 0 0,0-1 0 0 0,-1 0 0 0 0,-1-1-1 0 0,0 0 1 0 0,0-1 0 0 0,-1 0 0 0 0,-1-1-1 0 0,1 0 1 0 0,-20 9 0 0 0,18-12-4 0 0,0 0-1 0 0,0 0 1 0 0,0-1 0 0 0,-1-1-1 0 0,1-1 1 0 0,-1 0 0 0 0,0-1 0 0 0,0-1-1 0 0,-21-1 1 0 0,27 0-331 0 0,-1-1 0 0 0,1-1 1 0 0,0 0-1 0 0,0 0 0 0 0,0-1 0 0 0,-16-7 0 0 0,19 6-503 0 0,0 1-1 0 0,0-2 1 0 0,1 1-1 0 0,-1 0 1 0 0,1-1 0 0 0,0-1-1 0 0,0 1 1 0 0,1-1-1 0 0,-8-9 1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9:23.1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1607 246 1132 0 0,'-18'-2'8570'0'0,"15"-9"-7056"0"0,-12-27 728 0 0,12 29-1959 0 0,0 1-1 0 0,0-1 0 0 0,-1 1 1 0 0,0 0-1 0 0,-1 0 0 0 0,0 0 1 0 0,0 1-1 0 0,0 0 1 0 0,-1 0-1 0 0,-9-8 0 0 0,5 7-125 0 0,-1 0 0 0 0,0 1 0 0 0,-1 0 0 0 0,0 1-1 0 0,0 0 1 0 0,0 1 0 0 0,-1 1 0 0 0,-20-6 0 0 0,-112-16 932 0 0,132 25-1004 0 0,-37-6 108 0 0,0 3 1 0 0,0 2 0 0 0,0 2-1 0 0,0 3 1 0 0,-52 9-1 0 0,67-6-76 0 0,0 2-1 0 0,1 2 0 0 0,1 1 0 0 0,-1 1 0 0 0,2 2 0 0 0,0 2 0 0 0,-58 37 1 0 0,40-17 4 0 0,3 3 0 0 0,1 1 0 0 0,1 3 0 0 0,3 1 0 0 0,1 2 0 0 0,3 2 0 0 0,2 2 0 0 0,2 1 0 0 0,2 1 0 0 0,3 2 0 0 0,-25 62 0 0 0,42-83-50 0 0,1 0 0 0 0,2 0 0 0 0,1 1 0 0 0,1 1 0 0 0,3-1 1 0 0,0 1-1 0 0,2-1 0 0 0,2 1 0 0 0,1 0 0 0 0,2 0 0 0 0,1-1 0 0 0,2 1 0 0 0,1-1 1 0 0,16 46-1 0 0,-9-40-41 0 0,2-2 0 0 0,1 0 0 0 0,1-1 1 0 0,3 0-1 0 0,0-2 0 0 0,3-1 0 0 0,1 0 0 0 0,1-2 1 0 0,2-1-1 0 0,1-1 0 0 0,56 45 0 0 0,-50-51-10 0 0,1-1 0 0 0,1-2 0 0 0,0-2 0 0 0,2-1 0 0 0,0-2 0 0 0,1-1 0 0 0,0-3 0 0 0,1-1 0 0 0,1-2 0 0 0,48 5 0 0 0,-31-9-39 0 0,0-2-1 0 0,0-3 0 0 0,1-3 0 0 0,-1-2 0 0 0,-1-3 0 0 0,100-25 1 0 0,-137 26-20 0 0,0 0 1 0 0,0-1 0 0 0,-1-1 0 0 0,0 0 0 0 0,-1-2 0 0 0,0 0 0 0 0,0-2 0 0 0,-1 0 0 0 0,-1-1 0 0 0,0 0 0 0 0,-1-2 0 0 0,-1 0 0 0 0,0 0-1 0 0,-1-1 1 0 0,-1-1 0 0 0,14-26 0 0 0,5-8 20 0 0,-3-2 0 0 0,-2-1-1 0 0,-2-2 1 0 0,26-89 0 0 0,-44 105 45 0 0,-1 1 0 0 0,-3-1-1 0 0,-1-61 1 0 0,0-4 28 0 0,-7-43 660 0 0,5 143-671 0 0,-49-320 762 0 0,40 293-763 0 0,-1-1 1 0 0,-1 1-1 0 0,-2 1 1 0 0,-32-59-1 0 0,41 83-51 0 0,-22-26-55 0 0,14 22 39 0 0,0-1 0 0 0,-1 2 0 0 0,-20-16 0 0 0,-26-10-313 0 0,58 36 146 0 0,-27-12-2296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9:28.3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92 55 184 0 0,'0'0'1707'0'0,"-3"0"-1371"0"0,-9 2-63 0 0,10-2 114 0 0,-14 2 179 0 0,9 0 247 0 0,0 0 1 0 0,0-1-1 0 0,0 0 0 0 0,-1 0 1 0 0,1-1-1 0 0,-8 0 0 0 0,69-15-744 0 0,-38 11-72 0 0,-1-1 0 0 0,0 0-1 0 0,26-14 1 0 0,-39 18 12 0 0,0 0-4 0 0,4-1-8 0 0,-4 1 0 0 0,10-5-43 0 0,-7 4 277 0 0,6-2-596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4:13.63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53 782 740 0 0,'-52'-32'14855'0'0,"52"46"-13850"0"0,40 137 2579 0 0,13 38-2338 0 0,-43-158-1086 0 0,13 34 143 0 0,-21-60-245 0 0,0 0 0 0 0,0 0 0 0 0,1-1-1 0 0,0 1 1 0 0,0-1 0 0 0,0 0-1 0 0,0 1 1 0 0,1-2 0 0 0,6 7 0 0 0,-8-9-18 0 0,1 1 1 0 0,-1-1-1 0 0,1 0 1 0 0,-1 0-1 0 0,1 0 0 0 0,-1 0 1 0 0,1 0-1 0 0,0 0 1 0 0,-1-1-1 0 0,1 0 1 0 0,0 1-1 0 0,0-1 1 0 0,-1 0-1 0 0,1 0 1 0 0,0-1-1 0 0,0 1 1 0 0,-1 0-1 0 0,1-1 0 0 0,0 0 1 0 0,-1 0-1 0 0,1 1 1 0 0,0-2-1 0 0,-1 1 1 0 0,1 0-1 0 0,-1 0 1 0 0,0-1-1 0 0,3-1 1 0 0,7-6 10 0 0,0-1 0 0 0,0 0 0 0 0,18-20 1 0 0,-15 13 7 0 0,243-252 409 0 0,169-163-344 0 0,19 45 525 0 0,-379 331-528 0 0,-66 55-141 0 0,33-24-431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4:14.93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28 981 1252 0 0,'-28'-52'14481'0'0,"31"63"-13282"0"0,36 59 211 0 0,4-1 0 0 0,66 84 0 0 0,-83-119-1272 0 0,-13-15-36 0 0,1 0 0 0 0,0-1 0 0 0,2-1 0 0 0,0 0-1 0 0,37 28 1 0 0,-51-44-77 0 0,1 0 0 0 0,0 0 0 0 0,0 0 1 0 0,-1 0-1 0 0,1-1 0 0 0,0 1 0 0 0,0-1 0 0 0,0 0 0 0 0,0 1 0 0 0,0-1 0 0 0,0-1 0 0 0,0 1 0 0 0,0 0 0 0 0,-1-1 0 0 0,1 1 0 0 0,0-1 0 0 0,0 0 0 0 0,0 0 0 0 0,-1 0 0 0 0,1-1 0 0 0,0 1 0 0 0,3-3 0 0 0,6-4 26 0 0,0 0-1 0 0,-1-1 1 0 0,12-11-1 0 0,-19 17-30 0 0,92-91 30 0 0,91-118 0 0 0,-28 30-238 0 0,355-338 6 0 0,-424 432 200 0 0,15-9 142 0 0,-7 6-1927 0 0,-38 28-8015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4:16.36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0 930 1104 0 0,'16'-15'12729'0'0,"-14"15"-12587"0"0,-1 1 0 0 0,0 0 0 0 0,0 0 0 0 0,1 0 0 0 0,-1 0 0 0 0,0 0 0 0 0,0 0 1 0 0,0 0-1 0 0,0 1 0 0 0,0-1 0 0 0,0 0 0 0 0,-1 0 0 0 0,1 1 0 0 0,0-1 0 0 0,-1 1 1 0 0,1-1-1 0 0,0 3 0 0 0,44 126 2278 0 0,-29-78-1788 0 0,30 66 0 0 0,-43-112-587 0 0,64 121 525 0 0,-58-113-500 0 0,1 0-1 0 0,0-1 1 0 0,0 0 0 0 0,1 0-1 0 0,1-2 1 0 0,20 18-1 0 0,-28-27-30 0 0,1 1 0 0 0,0-1 0 0 0,0 0-1 0 0,-1 0 1 0 0,1-1 0 0 0,1 1 0 0 0,-1-1-1 0 0,0 0 1 0 0,0-1 0 0 0,0 1 0 0 0,0-1-1 0 0,1 0 1 0 0,-1 0 0 0 0,0-1 0 0 0,0 1-1 0 0,0-1 1 0 0,1 0 0 0 0,-1-1 0 0 0,0 1-1 0 0,-1-1 1 0 0,1 0 0 0 0,7-4 0 0 0,10-5-12 0 0,-1-1 0 0 0,0-1 0 0 0,26-21 0 0 0,13-14-65 0 0,88-92 0 0 0,42-72-132 0 0,-22 24-60 0 0,48-26-35 0 0,269-207 0 0 0,-279 264 148 0 0,-161 129-1222 0 0,-43 27 1100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0 2904 0 0,'-3'16'10899'0'0,"5"-14"-10439"0"0,0-1-1 0 0,0 1 0 0 0,0-1 1 0 0,0 0-1 0 0,1 0 0 0 0,-1 0 1 0 0,0 0-1 0 0,4 1 0 0 0,39 5 873 0 0,-18-4-854 0 0,48 10-370 0 0,-34-7-2900 0 0,74 22-1 0 0,-112-27 2093 0 0,12 5-485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0 1508 0 0,'-3'4'659'0'0,"0"-1"-1"0"0,1 0 1 0 0,-1 1 0 0 0,1 0-1 0 0,0 0 1 0 0,0-1 0 0 0,0 1-1 0 0,0 1 1 0 0,1-1-1 0 0,0 0 1 0 0,-1 0 0 0 0,1 1-1 0 0,1-1 1 0 0,-2 6 0 0 0,2-8-482 0 0,0 1 0 0 0,1-1 0 0 0,-1 0 0 0 0,0 1 0 0 0,0-1-1 0 0,1 0 1 0 0,-1 1 0 0 0,1-1 0 0 0,0 0 0 0 0,0 0 0 0 0,0 0 0 0 0,0 0 0 0 0,0 0 0 0 0,0 0 0 0 0,0 0 0 0 0,1 0 0 0 0,-1 0 0 0 0,0 0 0 0 0,1-1 0 0 0,0 1 0 0 0,-1 0 0 0 0,1-1 0 0 0,0 0 0 0 0,0 1 0 0 0,0-1 0 0 0,-1 0 0 0 0,1 0 0 0 0,3 1 0 0 0,12 4-274 0 0,0 0-1 0 0,1-2 1 0 0,-1 0-1 0 0,24 2 1 0 0,-17-4-4319 0 0,26-2 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44.0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76 60 0 0,'-16'-27'7846'0'0,"3"-5"-2044"0"0,6 15-2480 0 0,24 27-3332 0 0,-1 0 1 0 0,0 1-1 0 0,0 1 0 0 0,21 20 0 0 0,31 23-578 0 0,55 36-2 0 0,-122-89 580 0 0,0 6-24 0 0,0-7 34 0 0,-1 0 0 0 0,0 0-1 0 0,0 0 1 0 0,0 0 0 0 0,0 0 0 0 0,1 0-1 0 0,-1 0 1 0 0,-1 0 0 0 0,1 0-1 0 0,0 0 1 0 0,0 0 0 0 0,0 0 0 0 0,0 0-1 0 0,-1 0 1 0 0,1 0 0 0 0,-1 0-1 0 0,0 1 1 0 0,-3 7-46 0 0,-1-1 0 0 0,-1 0 0 0 0,0 0 0 0 0,-12 13 0 0 0,11-13-316 0 0,0 0 0 0 0,0 0 0 0 0,1 1 0 0 0,0-1 0 0 0,-4 11 0 0 0,-6 21-2208 0 0,8-12-1973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191 128 1512 0 0,'8'-4'4904'0'0,"15"-18"705"0"0,-6-5-1976 0 0,-19-2-2853 0 0,2 28-692 0 0,-12-20 683 0 0,5 16-622 0 0,4 2-121 0 0,-1 0 0 0 0,1 1 0 0 0,-1 0 0 0 0,0 0 0 0 0,1 0 0 0 0,-7-2 0 0 0,9 3-54 0 0,-2 1 2 0 0,-2 1 26 0 0,0 0 1 0 0,0 0 0 0 0,1 1-1 0 0,-1 0 1 0 0,0 0 0 0 0,0 0-1 0 0,1 0 1 0 0,-1 1 0 0 0,1 0-1 0 0,0 0 1 0 0,-1 0 0 0 0,1 0-1 0 0,1 1 1 0 0,-1 0 0 0 0,0-1-1 0 0,1 2 1 0 0,-4 4 0 0 0,-8 12 78 0 0,0 2 1 0 0,-12 24-1 0 0,20-34-8 0 0,1 0 0 0 0,0 0 1 0 0,1 0-1 0 0,1 1 0 0 0,0-1 0 0 0,0 1 0 0 0,1 0 0 0 0,1 1 0 0 0,0-1 0 0 0,1 0 0 0 0,0 1 0 0 0,2 16 0 0 0,0-24-40 0 0,0 1 0 0 0,0-1 0 0 0,0 0 0 0 0,1 1 0 0 0,0-1-1 0 0,1 0 1 0 0,-1 0 0 0 0,1 0 0 0 0,0-1 0 0 0,1 1 0 0 0,-1-1-1 0 0,1 1 1 0 0,1-1 0 0 0,-1-1 0 0 0,1 1 0 0 0,0-1 0 0 0,0 0-1 0 0,0 0 1 0 0,1 0 0 0 0,-1-1 0 0 0,1 0 0 0 0,0 0-1 0 0,0-1 1 0 0,12 6 0 0 0,-11-7-24 0 0,-1 1-1 0 0,1-2 0 0 0,0 1 1 0 0,0-1-1 0 0,0 0 1 0 0,0 0-1 0 0,0-1 1 0 0,0 0-1 0 0,0 0 1 0 0,1-1-1 0 0,-1 0 1 0 0,0 0-1 0 0,12-5 0 0 0,-10 2-1 0 0,0 0 0 0 0,0 0 0 0 0,-1-1-1 0 0,0 0 1 0 0,0-1 0 0 0,0 0-1 0 0,0-1 1 0 0,-1 1 0 0 0,11-14 0 0 0,-11 11 55 0 0,0 1 0 0 0,-1-1 0 0 0,0 0 0 0 0,0 0 0 0 0,-1-1 0 0 0,-1 0 0 0 0,1 0 0 0 0,-1 0 0 0 0,-1-1 0 0 0,0 0 0 0 0,0 1 0 0 0,-1-1 0 0 0,0 0 0 0 0,-1 0 0 0 0,0-1 0 0 0,0 1 0 0 0,-1 0 0 0 0,-1 0 0 0 0,0 0 0 0 0,-2-12 0 0 0,3 20-34 0 0,-4-13 157 0 0,-10-29 0 0 0,11 39-178 0 0,0 0 0 0 0,0 0 0 0 0,0 1-1 0 0,-1-1 1 0 0,0 1 0 0 0,0 0 0 0 0,-8-8-1 0 0,5 7-107 0 0,0 0-1 0 0,0 1 1 0 0,-1 0-1 0 0,0 0 0 0 0,0 1 1 0 0,0 0-1 0 0,0 1 1 0 0,0 0-1 0 0,-1 0 0 0 0,-9-1 1 0 0,16 3-234 0 0,-15 2-1953 0 0,15-1 2061 0 0,1 1 0 0 0,0-1 0 0 0,0 1 1 0 0,0-1-1 0 0,0 1 0 0 0,0-1 0 0 0,0 1 0 0 0,0 0 0 0 0,1-1 1 0 0,-1 1-1 0 0,0 0 0 0 0,0 0 0 0 0,0 0 0 0 0,1 0 0 0 0,-1 0 1 0 0,0 1-1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0 2200 0 0,'-17'23'13879'0'0,"16"-23"-13793"0"0,19 0 200 0 0,239 3 1472 0 0,-88 8-5230 0 0,-135-10 57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64 1484 0 0,'-1'-27'7683'0'0,"4"-10"-816"0"0,-3 58-5969 0 0,-10 280 1407 0 0,8-101-6772 0 0,2-197 3687 0 0,0 5-137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47 1960 0 0,'-7'-46'14554'0'0,"8"48"-14202"0"0,7 18 5 0 0,-1 0-1 0 0,-2 1 1 0 0,0-1-1 0 0,0 1 1 0 0,1 25-1 0 0,-3-21-221 0 0,75 374 2540 0 0,-74-385-2473 0 0,-1-3 231 0 0,0 0-1 0 0,0-1 1 0 0,5 11-1 0 0,-7-19-227 0 0,12-2 147 0 0,-12 0-333 0 0,1 0 0 0 0,-1-1 0 0 0,0 1 1 0 0,1-1-1 0 0,-1 1 0 0 0,0-1 0 0 0,1 1 0 0 0,-1-1 0 0 0,0 0 0 0 0,0 0 0 0 0,0 1 0 0 0,0-1 0 0 0,0 0 0 0 0,0 0 1 0 0,0 0-1 0 0,2-3 0 0 0,13-20 63 0 0,-13 19-59 0 0,33-64-320 0 0,-3-2 0 0 0,41-126 0 0 0,-9 21-2723 0 0,-57 161 1455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334 1 564 0 0,'0'0'8388'0'0,"4"26"-6342"0"0,14 183 2013 0 0,-15-67-2270 0 0,6 127 824 0 0,1 16 59 0 0,-9-258-2246 0 0,-1-13-215 0 0,1 0-1 0 0,0 0 0 0 0,5 24 1 0 0,-4-33-144 0 0,-2 0-1 0 0,1 0 1 0 0,0 0 0 0 0,-1 1 0 0 0,0 5 0 0 0,0-5 73 0 0,0-4-7 0 0,-13 17-94 0 0,-116 69 46 0 0,29-22-67 0 0,92-60-15 0 0,0 0-5 0 0,0-1 0 0 0,0 1 0 0 0,1 0 0 0 0,-1 1 1 0 0,-12 14-1 0 0,20-19 34 0 0,-1-1-1 0 0,0 0 1 0 0,0 0 0 0 0,1 1 0 0 0,-1-1-1 0 0,0 0 1 0 0,1 1 0 0 0,-1-1-1 0 0,1 1 1 0 0,0-1 0 0 0,-1 1 0 0 0,1-1-1 0 0,0 1 1 0 0,0-1 0 0 0,0 1 0 0 0,0-1-1 0 0,0 1 1 0 0,0-1 0 0 0,0 0-1 0 0,1 1 1 0 0,-1-1 0 0 0,0 1 0 0 0,1-1-1 0 0,-1 1 1 0 0,1-1 0 0 0,-1 0 0 0 0,1 1-1 0 0,0-1 1 0 0,-1 0 0 0 0,1 0 0 0 0,0 1-1 0 0,0-1 1 0 0,0 0 0 0 0,0 0-1 0 0,0 0 1 0 0,0 0 0 0 0,0 0 0 0 0,0 0-1 0 0,2 0 1 0 0,5 5 185 0 0,1 0-1 0 0,1 0 0 0 0,-1-2 1 0 0,13 6-1 0 0,-7-4-217 0 0,135 60 394 0 0,32 16-332 0 0,-82-23-45 0 0,-66-37-15 0 0,-31-21-4 0 0,-1 0 0 0 0,0 0 0 0 0,0 1 0 0 0,0-1 0 0 0,0 1 0 0 0,0 0 0 0 0,0-1 0 0 0,-1 1 0 0 0,1 0 0 0 0,0 0 0 0 0,-1 0 0 0 0,1 1 0 0 0,0 2 0 0 0,-1-4 1 0 0,-1-1-1 0 0,0 1 1 0 0,0 0 0 0 0,0 0-1 0 0,0 0 1 0 0,0 0 0 0 0,0 0 0 0 0,0 0-1 0 0,0 0 1 0 0,0-1 0 0 0,0 1 0 0 0,0 0-1 0 0,-1 0 1 0 0,1 0 0 0 0,0 0-1 0 0,-1-1 1 0 0,1 1 0 0 0,0 0 0 0 0,-1 0-1 0 0,1-1 1 0 0,-1 1 0 0 0,1 0-1 0 0,-1 0 1 0 0,1-1 0 0 0,-1 1 0 0 0,1-1-1 0 0,-1 1 1 0 0,-1 0 0 0 0,1 0-6 0 0,-8 6-132 0 0,-1 0 0 0 0,1-1-1 0 0,-1 0 1 0 0,0-1-1 0 0,0-1 1 0 0,-20 7 0 0 0,5-1-115 0 0,-62 24-251 0 0,-79 34 4 0 0,128-50 425 0 0,0 2 0 0 0,-42 30 0 0 0,78-48 84 0 0,-1 0-1 0 0,1 0 1 0 0,-1 0-1 0 0,1 0 1 0 0,-1 0-1 0 0,1 1 1 0 0,0 0-1 0 0,0-1 1 0 0,0 1 0 0 0,0 0-1 0 0,1 0 1 0 0,-1 0-1 0 0,1 0 1 0 0,-1 0-1 0 0,0 5 1 0 0,2-6-2 0 0,-1 0 1 0 0,1 0 0 0 0,0 0-1 0 0,0 0 1 0 0,1 0 0 0 0,-1 0-1 0 0,0 0 1 0 0,1 0 0 0 0,-1 0-1 0 0,1 0 1 0 0,-1 0 0 0 0,1 0-1 0 0,0 0 1 0 0,0 0 0 0 0,0 0-1 0 0,0 0 1 0 0,0-1 0 0 0,0 1 0 0 0,0-1-1 0 0,0 1 1 0 0,1-1 0 0 0,-1 1-1 0 0,1-1 1 0 0,-1 0 0 0 0,1 1-1 0 0,-1-1 1 0 0,3 1 0 0 0,21 15-13 0 0,1-2 0 0 0,40 18 0 0 0,59 16-143 0 0,-41-17-43 0 0,71 36-182 0 0,-119-50 219 0 0,0 3 0 0 0,37 28 0 0 0,-69-47 164 0 0,-1 1-1 0 0,0 0 1 0 0,0 0 0 0 0,0 0 0 0 0,0 0 0 0 0,0 1-1 0 0,-1-1 1 0 0,1 1 0 0 0,-1 0 0 0 0,0-1-1 0 0,0 1 1 0 0,2 6 0 0 0,-4-8-6 0 0,1 0 0 0 0,-1 0 0 0 0,1 0 0 0 0,-1 1 0 0 0,0-1 0 0 0,0 0 0 0 0,0 0 0 0 0,0 0 0 0 0,0 1 0 0 0,0-1 0 0 0,-1 0 0 0 0,1 0 0 0 0,-1 0 0 0 0,1 0 0 0 0,-1 0 0 0 0,0 0 0 0 0,1 0 0 0 0,-1 0 0 0 0,0 0 0 0 0,-1 0 0 0 0,1 0 0 0 0,0 0 0 0 0,0-1 0 0 0,-1 1 0 0 0,1-1 0 0 0,0 1 0 0 0,-4 1 0 0 0,-10 10-16 0 0,-1-1 0 0 0,0-1 0 0 0,-27 14 0 0 0,-57 20-56 0 0,31-15 62 0 0,51-21 6 0 0,-17 7-55 0 0,1 1 0 0 0,-41 29-1 0 0,70-43 42 0 0,4-2 13 0 0,-9 14-49 0 0,9-13 50 0 0,0-1 0 0 0,0 0 0 0 0,0 1 0 0 0,0-1 0 0 0,0 1 0 0 0,1-1 0 0 0,-1 1 0 0 0,1 0 0 0 0,-1-1 1 0 0,1 1-1 0 0,-1 0 0 0 0,1-1 0 0 0,0 1 0 0 0,0 0 0 0 0,0 0 0 0 0,0-1 0 0 0,0 1 0 0 0,0 0 0 0 0,0-1 0 0 0,0 1 0 0 0,1 0 0 0 0,-1 0 0 0 0,1-1 1 0 0,-1 1-1 0 0,1-1 0 0 0,-1 1 0 0 0,1 0 0 0 0,0-1 0 0 0,1 3 0 0 0,2 4 208 0 0,1 9-75 0 0,-1-1-1 0 0,0 1 0 0 0,-1 0 0 0 0,0 1 0 0 0,-2-1 1 0 0,0 0-1 0 0,-1 24 0 0 0,1 14 72 0 0,11 206 701 0 0,7 122-475 0 0,-12-256-422 0 0,8 84 258 0 0,-12-182-262 0 0,8 61-137 0 0,-9-84 108 0 0,0 22-25 0 0,-2-27 36 0 0,-1 1 0 0 0,1-1-1 0 0,-1 0 1 0 0,0 0 0 0 0,1 0-1 0 0,-1 0 1 0 0,0 0 0 0 0,0 1-1 0 0,1-2 1 0 0,-1 1-1 0 0,0 0 1 0 0,0 0 0 0 0,0 0-1 0 0,0 0 1 0 0,0-1 0 0 0,0 1-1 0 0,-2 1 1 0 0,-23 11-102 0 0,22-11 66 0 0,-49 24-204 0 0,-104 54 67 0 0,126-61 205 0 0,-36 28-1 0 0,64-45-5 0 0,1 0 0 0 0,-1 1-1 0 0,0-1 1 0 0,1 1 0 0 0,-1 0 0 0 0,1-1 0 0 0,0 1 0 0 0,0 0 0 0 0,0 0 0 0 0,0 1 0 0 0,0-1 0 0 0,-2 6 0 0 0,4-8-3 0 0,0 1 1 0 0,0-1-1 0 0,0 0 1 0 0,-1 0-1 0 0,2 1 1 0 0,-1-1-1 0 0,0 0 1 0 0,0 0-1 0 0,0 0 1 0 0,0 1-1 0 0,1-1 1 0 0,-1 0-1 0 0,1 0 1 0 0,-1 0-1 0 0,1 0 1 0 0,-1 1-1 0 0,1-1 1 0 0,-1 0-1 0 0,1 0 1 0 0,0 0-1 0 0,0-1 1 0 0,-1 1-1 0 0,1 0 0 0 0,1 1 1 0 0,22 18 200 0 0,17 5-60 0 0,59 26 1 0 0,28 16-161 0 0,-106-54-60 0 0,0 1 30 0 0,24 18 1 0 0,-41-27 29 0 0,1-1 1 0 0,-1 1-1 0 0,-1 0 1 0 0,1 1-1 0 0,0-1 1 0 0,-1 1-1 0 0,0 0 1 0 0,-1 0-1 0 0,6 9 1 0 0,-8-12 2 0 0,-1-1-1 0 0,1 1 1 0 0,0-1-1 0 0,0 1 1 0 0,-1 0-1 0 0,0-1 1 0 0,1 1 0 0 0,-1 0-1 0 0,0-1 1 0 0,0 1-1 0 0,0 0 1 0 0,-1 0-1 0 0,1-1 1 0 0,-1 1-1 0 0,1 0 1 0 0,-1-1 0 0 0,0 1-1 0 0,0-1 1 0 0,0 1-1 0 0,0-1 1 0 0,0 0-1 0 0,0 1 1 0 0,-1-1 0 0 0,1 0-1 0 0,-1 0 1 0 0,1 0-1 0 0,-1 0 1 0 0,0 0-1 0 0,0 0 1 0 0,-2 2-1 0 0,-7 4 10 0 0,-1 1 0 0 0,1-2 0 0 0,-1 0-1 0 0,-18 8 1 0 0,15-7 93 0 0,-21 10-45 0 0,-107 58 118 0 0,113-58-111 0 0,1 2 0 0 0,-43 37 1 0 0,65-50-65 0 0,1-1 0 0 0,0 1 0 0 0,0 0 0 0 0,0 0 0 0 0,1 1 0 0 0,0-1 0 0 0,1 1 1 0 0,-5 11-1 0 0,8-18 1 0 0,1 1 1 0 0,0 0-1 0 0,-1 0 1 0 0,1 0-1 0 0,0-1 1 0 0,0 1-1 0 0,0 0 1 0 0,0 0-1 0 0,0 0 1 0 0,0 0-1 0 0,0 0 1 0 0,1 0-1 0 0,-1-1 1 0 0,1 1-1 0 0,-1 0 1 0 0,1 0-1 0 0,-1-1 1 0 0,1 1-1 0 0,0 0 1 0 0,0-1-1 0 0,0 1 1 0 0,0-1-1 0 0,0 1 1 0 0,0-1-1 0 0,0 0 1 0 0,1 1-1 0 0,-1-1 1 0 0,3 2-1 0 0,3 3-78 0 0,1 0 1 0 0,0 0-1 0 0,14 7 0 0 0,-21-13 82 0 0,103 49-229 0 0,-70-35 163 0 0,0 2 1 0 0,0 1-1 0 0,33 25 0 0 0,-60-37 44 0 0,1 1 0 0 0,-1-1 0 0 0,0 2 0 0 0,-1-1-1 0 0,0 1 1 0 0,8 10 0 0 0,-12-15 5 0 0,-1 1 0 0 0,0-1-1 0 0,0 1 1 0 0,0-1-1 0 0,0 1 1 0 0,0 0 0 0 0,0-1-1 0 0,-1 1 1 0 0,1 0-1 0 0,-1 0 1 0 0,0-1 0 0 0,0 1-1 0 0,0 0 1 0 0,0 0-1 0 0,0-1 1 0 0,0 1 0 0 0,-1 0-1 0 0,1 0 1 0 0,-1-1 0 0 0,0 1-1 0 0,0 0 1 0 0,1-1-1 0 0,-2 1 1 0 0,1-1 0 0 0,0 1-1 0 0,-2 2 1 0 0,-3 4-15 0 0,0 0 0 0 0,0 0 0 0 0,-1 0 0 0 0,-1-1 0 0 0,-15 15 0 0 0,-48 32 140 0 0,36-30 14 0 0,7-4-95 0 0,-32 25-264 0 0,54-40 171 0 0,0-1 0 0 0,0 1 0 0 0,1 0 1 0 0,0 1-1 0 0,1-1 0 0 0,-1 1 1 0 0,-4 9-1 0 0,7-11 64 0 0,-1 0 0 0 0,1 1 0 0 0,1-1 0 0 0,-1 0 0 0 0,1 1 1 0 0,0-1-1 0 0,0 1 0 0 0,0-1 0 0 0,1 1 0 0 0,-1-1 0 0 0,1 1 0 0 0,0 0 0 0 0,1-1 0 0 0,0 1 1 0 0,-1-1-1 0 0,4 9 0 0 0,0 3 134 0 0,0-1-1 0 0,3 25 1 0 0,-1-4-111 0 0,23 170 637 0 0,-14-85-485 0 0,22 197 247 0 0,-28-238-174 0 0,-5-12-216 0 0,3 14-144 0 0,1-13-1313 0 0,-8-69 1389 0 0,1 0-96 0 0,0 3 133 0 0,-1-3 10 0 0,0 1-57 0 0,1 4 45 0 0,-1-4-10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14 1396 0 0,'-15'-14'14694'0'0,"20"17"-14452"0"0,-1 0 0 0 0,2 0-1 0 0,-1-1 1 0 0,0 1 0 0 0,0-1 0 0 0,1-1-1 0 0,-1 1 1 0 0,1-1 0 0 0,6 0 0 0 0,56 3 60 0 0,-46-4-94 0 0,461 0 237 0 0,-202-3-1126 0 0,61-6-2696 0 0,-340 9 2755 0 0,1 0-140 0 0,7-1-186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1536 0 0,'8'13'6701'0'0,"73"-6"-3024"0"0,45-6-2520 0 0,-79-1-911 0 0,211 8 108 0 0,109 32-271 0 0,-170-18-65 0 0,-179-20 195 0 0,-7 0-66 0 0,1-1 0 0 0,20-2 0 0 0,-29 1-208 0 0,8 3-1087 0 0,-2-3 897 0 0,-7 0 63 0 0,18-8-2878 0 0,20-27 10169 0 0,-47 37-6918 0 0,-1 1 0 0 0,0 0 0 0 0,1 0 1 0 0,-1 1-1 0 0,1 0 0 0 0,0 0 0 0 0,0 1 0 0 0,0 0 1 0 0,1 0-1 0 0,0 0 0 0 0,0 1 0 0 0,0 0 0 0 0,-7 10 1 0 0,11-13-211 0 0,0 0 0 0 0,-1 0 0 0 0,1 1 0 0 0,0-1 0 0 0,1 1 0 0 0,-1-1 1 0 0,1 1-1 0 0,-1 0 0 0 0,1-1 0 0 0,0 1 0 0 0,0 0 0 0 0,1 0 0 0 0,-1 0 0 0 0,1 0 1 0 0,0 0-1 0 0,0 0 0 0 0,0 0 0 0 0,0 0 0 0 0,0 0 0 0 0,1 0 0 0 0,0-1 1 0 0,0 1-1 0 0,0 0 0 0 0,0 0 0 0 0,0 0 0 0 0,1-1 0 0 0,-1 1 0 0 0,1-1 0 0 0,0 1 1 0 0,0-1-1 0 0,0 0 0 0 0,4 4 0 0 0,-3-4-118 0 0,0 1 1 0 0,1-1-1 0 0,-1 0 0 0 0,1-1 1 0 0,-1 1-1 0 0,1-1 1 0 0,0 1-1 0 0,0-1 0 0 0,0 0 1 0 0,0-1-1 0 0,1 1 0 0 0,-1-1 1 0 0,0 0-1 0 0,1 0 0 0 0,-1 0 1 0 0,1-1-1 0 0,-1 0 1 0 0,0 0-1 0 0,6-1 0 0 0,-8 1 141 0 0,1 0 0 0 0,0-1-1 0 0,-1 1 1 0 0,1-1 0 0 0,-1 0 0 0 0,1 0-1 0 0,-1 0 1 0 0,0 0 0 0 0,1 0-1 0 0,-1-1 1 0 0,0 1 0 0 0,0-1-1 0 0,0 1 1 0 0,0-1 0 0 0,0 0 0 0 0,0 0-1 0 0,0 0 1 0 0,-1 0 0 0 0,1 0-1 0 0,-1-1 1 0 0,1 1 0 0 0,-1 0 0 0 0,0-1-1 0 0,0 1 1 0 0,0-1 0 0 0,0 0-1 0 0,0 1 1 0 0,0-1 0 0 0,-1 0 0 0 0,1 0-1 0 0,-1 1 1 0 0,0-1 0 0 0,1 0-1 0 0,-2-3 1 0 0,2 4 63 0 0,-1 0-1 0 0,-1 0 1 0 0,1 0 0 0 0,0 0 0 0 0,0 0-1 0 0,-1 0 1 0 0,1 1 0 0 0,-1-1-1 0 0,1 0 1 0 0,-1 0 0 0 0,0 0-1 0 0,1 1 1 0 0,-1-1 0 0 0,0 1-1 0 0,0-1 1 0 0,0 0 0 0 0,0 1 0 0 0,-1 0-1 0 0,1-1 1 0 0,0 1 0 0 0,-1 0-1 0 0,1 0 1 0 0,0-1 0 0 0,-1 1-1 0 0,1 0 1 0 0,-1 1 0 0 0,1-1-1 0 0,-1 0 1 0 0,0 0 0 0 0,1 1-1 0 0,-1-1 1 0 0,-2 1 0 0 0,2-1-193 0 0,-1 1-1 0 0,1 0 1 0 0,-1 0 0 0 0,1 0-1 0 0,-1 0 1 0 0,1 0 0 0 0,-1 1 0 0 0,1-1-1 0 0,-5 2 1 0 0,5-1-334 0 0,0 0 0 0 0,-1 0 0 0 0,1 0-1 0 0,0 1 1 0 0,0-1 0 0 0,0 1 0 0 0,0-1 0 0 0,0 1 0 0 0,0 0 0 0 0,-2 3-1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34 976 0 0,'-17'-6'9164'0'0,"18"5"-9115"0"0,-1-1 0 0 0,1 1 1 0 0,0 0-1 0 0,0 0 0 0 0,0 1 0 0 0,1-1 0 0 0,-1 0 0 0 0,0 0 0 0 0,0 0 0 0 0,0 1 1 0 0,1-1-1 0 0,-1 1 0 0 0,0-1 0 0 0,0 1 0 0 0,1 0 0 0 0,1-1 0 0 0,29-4-210 0 0,-23 4-9 0 0,66-6-4965 0 0,-51 5 2030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14 1252 0 0,'0'0'5815'0'0,"17"-10"-2791"0"0,-15 10-2922 0 0,-1-1 0 0 0,1 0 0 0 0,-1 1 0 0 0,1-1-1 0 0,0 1 1 0 0,-1-1 0 0 0,1 1 0 0 0,-1 0 0 0 0,1 0 0 0 0,0 0 0 0 0,-1 0 0 0 0,1 0 0 0 0,0 0 0 0 0,-1 1 0 0 0,1-1 0 0 0,-1 1-1 0 0,1-1 1 0 0,0 1 0 0 0,-1-1 0 0 0,3 3 0 0 0,-2-1-71 0 0,0-1-1 0 0,-1 1 0 0 0,1 0 1 0 0,0 0-1 0 0,-1 0 1 0 0,0 0-1 0 0,1 1 1 0 0,-1-1-1 0 0,0 0 1 0 0,0 0-1 0 0,0 1 1 0 0,-1-1-1 0 0,1 1 1 0 0,0-1-1 0 0,0 6 0 0 0,-1-5-50 0 0,0 0 0 0 0,1 0 0 0 0,-1-1 0 0 0,0 1 0 0 0,0 0 0 0 0,-1 0 0 0 0,1 0-1 0 0,-1 0 1 0 0,0 4 0 0 0,0-6-365 0 0,1 1-1 0 0,-1 0 1 0 0,0-1-1 0 0,1 1 1 0 0,-1 0-1 0 0,0-1 1 0 0,0 0-1 0 0,0 1 1 0 0,-2 2-1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28 1244 0 0,'0'0'4373'0'0,"0"-17"-18"0"0,2 16-4226 0 0,0-1 0 0 0,0 1 1 0 0,0 0-1 0 0,0 1 0 0 0,0-1 1 0 0,0 0-1 0 0,0 0 0 0 0,0 1 1 0 0,3-1-1 0 0,-3 1-65 0 0,1 0 51 0 0,3-1-20 0 0,26 1 339 0 0,-30 0-399 0 0,0 0 0 0 0,0 1 1 0 0,-1-1-1 0 0,1 1 0 0 0,0-1 0 0 0,-1 1 1 0 0,1 0-1 0 0,-1 0 0 0 0,1 0 0 0 0,-1 0 1 0 0,1 0-1 0 0,-1 0 0 0 0,0 0 0 0 0,1 0 1 0 0,-1 1-1 0 0,0-1 0 0 0,0 1 0 0 0,1 1 0 0 0,1 2 1 0 0,-1 0 0 0 0,0 0 0 0 0,-1 0-1 0 0,1 0 1 0 0,-1 0 0 0 0,0 1 0 0 0,0-1-1 0 0,0 1 1 0 0,-1-1 0 0 0,0 0 0 0 0,0 1-1 0 0,0-1 1 0 0,0 1 0 0 0,-1-1 0 0 0,0 1-1 0 0,0-1 1 0 0,0 0 0 0 0,-1 0 0 0 0,0 1-1 0 0,-2 4 1 0 0,2-6 13 0 0,0 1 0 0 0,0-1 0 0 0,0 0 0 0 0,-1 0 0 0 0,1 0 0 0 0,-1 0 0 0 0,0 0 0 0 0,0-1 0 0 0,-1 0 0 0 0,1 1 0 0 0,-1-1 0 0 0,1 0 1 0 0,-1-1-1 0 0,-4 3 0 0 0,6-4-58 0 0,-1 0 1 0 0,1 0 0 0 0,-1 0 0 0 0,0 0 0 0 0,1 0-1 0 0,-1-1 1 0 0,0 1 0 0 0,0-1 0 0 0,1 0 0 0 0,-1 0 0 0 0,0 0-1 0 0,1 0 1 0 0,-1-1 0 0 0,0 1 0 0 0,0-1 0 0 0,1 0-1 0 0,-1 0 1 0 0,1 0 0 0 0,-1 0 0 0 0,1 0 0 0 0,-1-1 0 0 0,1 1-1 0 0,0-1 1 0 0,-3-1 0 0 0,4 2-64 0 0,1 1 0 0 0,-1-1-1 0 0,0 0 1 0 0,1 1 0 0 0,-1-1 0 0 0,1 0 0 0 0,-1 1 0 0 0,1-1-1 0 0,-1 0 1 0 0,1 0 0 0 0,-1 0 0 0 0,1 1 0 0 0,0-1-1 0 0,-1 0 1 0 0,1 0 0 0 0,0 0 0 0 0,0 0 0 0 0,0 0 0 0 0,0 0-1 0 0,-1 0 1 0 0,1 0 0 0 0,0 0 0 0 0,0 0 0 0 0,1 1-1 0 0,-1-1 1 0 0,0 0 0 0 0,0 0 0 0 0,0 0 0 0 0,0 0 0 0 0,1 0-1 0 0,-1 0 1 0 0,1-1 0 0 0,0 0-455 0 0,0 0 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45.5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 3 4 0 0,'-50'-3'15601'0'0,"74"7"-15678"0"0,0 1 0 0 0,-1 1 0 0 0,1 1-1 0 0,35 16 1 0 0,39 11-659 0 0,-90-31 672 0 0,1 1 1 0 0,-1-1-1 0 0,0 1 1 0 0,0 1-1 0 0,0-1 0 0 0,8 8 1 0 0,-15-11 45 0 0,-1 2 23 0 0,-1-1-1 0 0,1 1 1 0 0,-1-1-1 0 0,0 1 1 0 0,0-1 0 0 0,0 1-1 0 0,0-1 1 0 0,0 0 0 0 0,-1 0-1 0 0,1 1 1 0 0,-1-1-1 0 0,1 0 1 0 0,-1 0 0 0 0,0 0-1 0 0,0-1 1 0 0,0 1 0 0 0,0 0-1 0 0,-2 1 1 0 0,-48 30 34 0 0,34-24-32 0 0,-125 87-1491 0 0,56-22-5343 0 0,71-59 3388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6 299 1404 0 0,'-6'-50'15228'0'0,"8"50"-14705"0"0,0 1-420 0 0,0 1 0 0 0,0-1 1 0 0,0 1-1 0 0,0-1 0 0 0,0 1 0 0 0,0 0 0 0 0,-1 0 1 0 0,1 0-1 0 0,-1 0 0 0 0,1 0 0 0 0,-1 0 0 0 0,0 0 1 0 0,0 0-1 0 0,2 4 0 0 0,16 42 598 0 0,-12-30-524 0 0,38 95 272 0 0,90 212 297 0 0,-135-324-714 0 0,1 0 0 0 0,-1-1 0 0 0,0 1 0 0 0,0 0 0 0 0,1 0 0 0 0,-1-1 0 0 0,1 1 0 0 0,-1 0 0 0 0,0 0 0 0 0,1-1 0 0 0,-1 1 0 0 0,1-1 0 0 0,-1 1 0 0 0,1 0 0 0 0,0-1 0 0 0,-1 1 0 0 0,1-1 0 0 0,-1 1 0 0 0,1-1 1 0 0,0 0-1 0 0,-1 1 0 0 0,1-1 0 0 0,0 0 0 0 0,0 1 0 0 0,-1-1 0 0 0,1 0 0 0 0,0 0 0 0 0,0 0 0 0 0,-1 0 0 0 0,1 0 0 0 0,0 0 0 0 0,0 0 0 0 0,0 0 0 0 0,-1 0 0 0 0,1 0 0 0 0,0 0 0 0 0,0 0 0 0 0,-1-1 0 0 0,1 1 0 0 0,0 0 0 0 0,-1-1 0 0 0,1 1 0 0 0,0-1 0 0 0,-1 1 0 0 0,1 0 0 0 0,0-1 0 0 0,-1 1 0 0 0,1-1 0 0 0,-1 0 0 0 0,1 1 0 0 0,-1-1 0 0 0,1 0 1 0 0,-1 1-1 0 0,1-2 0 0 0,5-6 49 0 0,-1 0 1 0 0,0 0 0 0 0,6-15-1 0 0,-9 18 10 0 0,132-356 103 0 0,-102 264-406 0 0,-4 6-33 0 0,34-88-3047 0 0,-57 171 2551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13 1464 0 0,'11'-12'15068'0'0,"-29"20"-14188"0"0,9 0-638 0 0,1 1 0 0 0,0 0-1 0 0,1 1 1 0 0,0-1 0 0 0,0 2-1 0 0,1-1 1 0 0,-8 18 0 0 0,11-20-201 0 0,0-1 1 0 0,1 1-1 0 0,0-1 0 0 0,0 1 1 0 0,1 0-1 0 0,0 0 1 0 0,0 0-1 0 0,1 0 0 0 0,0 0 1 0 0,0 0-1 0 0,0 0 0 0 0,1 0 1 0 0,2 9-1 0 0,-1-9-27 0 0,0 1 1 0 0,1-1-1 0 0,0 0 0 0 0,0 0 1 0 0,0 0-1 0 0,1-1 0 0 0,5 8 1 0 0,-7-11-37 0 0,1 0 1 0 0,0 0 0 0 0,0-1-1 0 0,0 0 1 0 0,0 1 0 0 0,1-1 0 0 0,-1-1-1 0 0,1 1 1 0 0,0 0 0 0 0,-1-1 0 0 0,1 0-1 0 0,0 0 1 0 0,0 0 0 0 0,5 1-1 0 0,-6-3 11 0 0,-1 1 0 0 0,1-1 0 0 0,0 0 0 0 0,0 0 0 0 0,0 0 0 0 0,0 0 0 0 0,0 0 0 0 0,0-1 0 0 0,0 1 0 0 0,-1-1 0 0 0,1 0 0 0 0,0 0 0 0 0,0 0 0 0 0,-1-1 0 0 0,1 1 0 0 0,-1-1 0 0 0,1 1 0 0 0,-1-1 0 0 0,0 0 0 0 0,1 0 0 0 0,-1 0 0 0 0,0 0 0 0 0,0-1 0 0 0,0 1 0 0 0,0 0 0 0 0,-1-1-1 0 0,1 0 1 0 0,2-4 0 0 0,1-3-3 0 0,-1 0 0 0 0,1 0 0 0 0,-2 0-1 0 0,1 0 1 0 0,-1-1 0 0 0,3-18-1 0 0,-3 11 120 0 0,-2 1-1 0 0,1-1 0 0 0,-3-26 0 0 0,1 38-62 0 0,0 0-1 0 0,-1 0 1 0 0,0 0-1 0 0,0 1 1 0 0,-1-1-1 0 0,1 0 0 0 0,-1 0 1 0 0,-1 1-1 0 0,1-1 1 0 0,0 1-1 0 0,-1 0 0 0 0,0 0 1 0 0,-7-9-1 0 0,-15-2-121 0 0,22 16-176 0 0,0-1 0 0 0,0 1 1 0 0,0 0-1 0 0,0 0 0 0 0,-1 0 0 0 0,1 0 0 0 0,0 1 0 0 0,0-1 0 0 0,0 1 0 0 0,0 0 0 0 0,0 0 0 0 0,0 0 1 0 0,0 1-1 0 0,-4 2 0 0 0,-7 5-2576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119 7 2416 0 0,'-1'-7'7446'0'0,"-15"56"-5045"0"0,9-30-2011 0 0,0 0 0 0 0,-5 29 0 0 0,-21 312 1291 0 0,12-86 123 0 0,10-217-1764 0 0,0-23-4103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13 338 1628 0 0,'-3'-7'1071'0'0,"1"0"-1"0"0,0 0 1 0 0,0 0 0 0 0,1 0-1 0 0,0 0 1 0 0,0 0 0 0 0,0-12-1 0 0,2 8-226 0 0,0 0-1 0 0,0 0 0 0 0,0 1 1 0 0,6-19-1 0 0,-3 16-486 0 0,1 0-1 0 0,0 0 0 0 0,0 0 1 0 0,1 1-1 0 0,1 0 0 0 0,0 0 1 0 0,1 1-1 0 0,11-14 1 0 0,-13 18-313 0 0,1 0 1 0 0,0 1 0 0 0,1-1 0 0 0,-1 1 0 0 0,1 1 0 0 0,0 0 0 0 0,1 0 0 0 0,-1 0-1 0 0,1 1 1 0 0,-1 1 0 0 0,1 0 0 0 0,0 0 0 0 0,1 1 0 0 0,-1 0 0 0 0,0 0 0 0 0,16 1-1 0 0,-14 1-45 0 0,0 1-1 0 0,0 0 1 0 0,0 1-1 0 0,0 1 1 0 0,0 0-1 0 0,0 0 1 0 0,-1 1-1 0 0,1 1 1 0 0,-1 0-1 0 0,0 0 1 0 0,0 1-1 0 0,-1 1 1 0 0,16 13-1 0 0,-14-10 8 0 0,0 1 0 0 0,0 0 0 0 0,-1 1 0 0 0,0 0 0 0 0,-1 1 0 0 0,0 0 0 0 0,-1 0 0 0 0,-1 1 0 0 0,11 27 0 0 0,-14-31-8 0 0,-1-1 0 0 0,-1 1 0 0 0,0 0 0 0 0,0 0 0 0 0,-1 0 0 0 0,0 0 0 0 0,0 0 0 0 0,-1 1 0 0 0,0-1 0 0 0,-1 0 0 0 0,0 0 0 0 0,-1 0 0 0 0,0 0 0 0 0,0 0 0 0 0,-1 0 0 0 0,-6 16 0 0 0,2-11-8 0 0,-1-1 0 0 0,0 0 0 0 0,-1 0 0 0 0,0 0 0 0 0,-1-2 0 0 0,0 1 0 0 0,-1-1 0 0 0,0-1 0 0 0,-1 0 0 0 0,0-1 0 0 0,-15 10 0 0 0,8-7 15 0 0,-1-2-1 0 0,0 0 1 0 0,-1-2-1 0 0,0 0 0 0 0,0-2 1 0 0,-1 0-1 0 0,-23 3 0 0 0,-6 2-67 0 0,50-12 24 0 0,-2 3-11 0 0,3-3 49 0 0,-1 0-1 0 0,1 0 1 0 0,0 0 0 0 0,0 0-1 0 0,0 0 1 0 0,-1 1 0 0 0,1-1 0 0 0,0 0-1 0 0,0 0 1 0 0,0 0 0 0 0,0 0-1 0 0,0 0 1 0 0,-1 0 0 0 0,1 1-1 0 0,0-1 1 0 0,0 0 0 0 0,0 0 0 0 0,0 0-1 0 0,0 0 1 0 0,0 1 0 0 0,0-1-1 0 0,-1 0 1 0 0,1 0 0 0 0,0 0 0 0 0,0 0-1 0 0,0 1 1 0 0,0-1 0 0 0,0 0-1 0 0,0 0 1 0 0,0 0 0 0 0,0 1-1 0 0,0-1 1 0 0,0 0 0 0 0,0 0 0 0 0,0 1-1 0 0,0-1 1 0 0,0 0 0 0 0,0 0-1 0 0,0 0 1 0 0,0 0 0 0 0,0 1-1 0 0,1-1 1 0 0,-1 0 0 0 0,0 0 0 0 0,0 0-1 0 0,0 1 1 0 0,0-1 0 0 0,0 0-1 0 0,0 0 1 0 0,0 0 0 0 0,1 0 0 0 0,-1 0-1 0 0,0 1 1 0 0,0-1 0 0 0,0 0-1 0 0,0 0 1 0 0,1 0 0 0 0,-1 0-1 0 0,0 0 1 0 0,0 0 0 0 0,0 0 0 0 0,0 0-1 0 0,1 0 1 0 0,41 35 14 0 0,-2 1-1 0 0,-2 2 1 0 0,-1 1 0 0 0,50 70-1 0 0,-54-56-49 0 0,6 8-1755 0 0,-10-23-2424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0 310 268 0 0,'4'-24'6954'0'0,"-2"16"-5794"0"0,13-23 2882 0 0,-4 14-2936 0 0,20-23 0 0 0,2-2 780 0 0,25-62 2498 0 0,-39 66-2503 0 0,-14 32-1705 0 0,-4 15-188 0 0,-4 17-74 0 0,-5 22 138 0 0,1 0 0 0 0,-1 98 0 0 0,16 100 93 0 0,-1-87-120 0 0,-6-154-17 0 0,0 18-8 0 0,-1 0-1 0 0,-1-1 1 0 0,-4 29-1 0 0,3-44 16 0 0,1 0 0 0 0,-1 0-1 0 0,0 0 1 0 0,0-1 0 0 0,-1 1 0 0 0,0-1 0 0 0,0 0-1 0 0,0 0 1 0 0,-1 0 0 0 0,0 0 0 0 0,0 0-1 0 0,0-1 1 0 0,0 0 0 0 0,-11 9 0 0 0,-14 9 1041 0 0,59-26-1481 0 0,85-10-4653 0 0,-38 13-5605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24 100 520 0 0,'12'-58'8963'0'0,"-5"17"-2410"0"0,-6 51-6284 0 0,0 0 0 0 0,-1 0 1 0 0,0 0-1 0 0,0 0 0 0 0,-1 0 0 0 0,-3 15 0 0 0,1-6-47 0 0,-18 214 1020 0 0,7 251 0 0 0,12-428-3969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19 368 1540 0 0,'-4'-8'951'0'0,"1"0"-1"0"0,1 0 1 0 0,-1 0 0 0 0,1 0-1 0 0,1-1 1 0 0,0 1 0 0 0,0-1-1 0 0,0-15 1 0 0,1 12-413 0 0,1 0-1 0 0,0 1 1 0 0,1-1 0 0 0,1 1 0 0 0,0-1-1 0 0,4-11 1 0 0,-2 10-409 0 0,0 1 0 0 0,0 0 1 0 0,1 0-1 0 0,1 1 0 0 0,0 0 0 0 0,0 0 0 0 0,1 1 1 0 0,0 0-1 0 0,1 0 0 0 0,0 1 0 0 0,0 0 0 0 0,12-8 0 0 0,-12 12-121 0 0,-1-1 0 0 0,1 2-1 0 0,0-1 1 0 0,0 2-1 0 0,0-1 1 0 0,1 1 0 0 0,-1 1-1 0 0,1 0 1 0 0,-1 0-1 0 0,1 1 1 0 0,0 0 0 0 0,19 2-1 0 0,-18 0-14 0 0,1 1 1 0 0,0 1-1 0 0,0 0 0 0 0,-1 0 0 0 0,0 1 1 0 0,0 1-1 0 0,0 0 0 0 0,0 1 0 0 0,19 14 1 0 0,-20-13-5 0 0,-1 0 0 0 0,-1 1 0 0 0,1 0 0 0 0,-1 0 0 0 0,-1 1 0 0 0,1 0 0 0 0,-1 0 0 0 0,-1 1 0 0 0,1 0 0 0 0,-2 1 0 0 0,1-1 0 0 0,-1 1 0 0 0,-1 1 0 0 0,0-1 0 0 0,0 0 1 0 0,-1 1-1 0 0,-1 0 0 0 0,1 0 0 0 0,-2 0 0 0 0,0 0 0 0 0,0 0 0 0 0,-1 0 0 0 0,-2 24 0 0 0,-1-21 11 0 0,0 1 0 0 0,-1-1 0 0 0,-1 1 0 0 0,0-1 0 0 0,-1-1 0 0 0,0 1 0 0 0,-1-1 0 0 0,0 0 0 0 0,-2-1 0 0 0,1 0 0 0 0,-18 21 0 0 0,13-20 10 0 0,-1 0 0 0 0,0-1-1 0 0,-1-1 1 0 0,0-1 0 0 0,-1 0 0 0 0,0-1 0 0 0,0 0 0 0 0,-35 12 0 0 0,11-5 18 0 0,39-16-36 0 0,-1-1-1 0 0,0 1 0 0 0,1-1 1 0 0,-1 1-1 0 0,1 0 1 0 0,-1 0-1 0 0,1 0 0 0 0,-1 0 1 0 0,1 0-1 0 0,0 1 0 0 0,0-1 1 0 0,-1 0-1 0 0,1 1 0 0 0,-2 2 1 0 0,3-3 6 0 0,0 0 1 0 0,0 0-1 0 0,0 0 0 0 0,0 0 1 0 0,0 0-1 0 0,0 0 1 0 0,0 0-1 0 0,0 0 0 0 0,1 1 1 0 0,-1-1-1 0 0,0 0 1 0 0,1 0-1 0 0,-1 0 0 0 0,0 0 1 0 0,1 0-1 0 0,-1 0 1 0 0,1 0-1 0 0,0-1 0 0 0,-1 1 1 0 0,1 0-1 0 0,0 0 1 0 0,-1 0-1 0 0,1-1 1 0 0,0 1-1 0 0,0 0 0 0 0,1 1 1 0 0,35 34-74 0 0,7 4-163 0 0,-3 3 0 0 0,-1 1 0 0 0,47 68 0 0 0,-63-73-1207 0 0,12 17-4865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66 2180 0 0,'-1'-1'326'0'0,"1"-1"0"0"0,0 1 0 0 0,-1 0 0 0 0,1-1 0 0 0,0 1 0 0 0,0 0 0 0 0,0-1 0 0 0,0 1 1 0 0,0 0-1 0 0,0-1 0 0 0,0 1 0 0 0,0 0 0 0 0,0-1 0 0 0,1 1 0 0 0,-1 0 0 0 0,0-1 0 0 0,1 1 0 0 0,-1 0 0 0 0,1 0 0 0 0,1-2 0 0 0,-1 0-96 0 0,1 1 0 0 0,0 0 1 0 0,-1 0-1 0 0,1 0 0 0 0,0 1 0 0 0,0-1 1 0 0,0 0-1 0 0,0 1 0 0 0,5-3 1 0 0,-1 1-150 0 0,0 1 1 0 0,0-1-1 0 0,1 1 1 0 0,-1 1-1 0 0,0-1 1 0 0,1 1-1 0 0,9 0 1 0 0,-11 1-91 0 0,0 0 1 0 0,0 0-1 0 0,0 1 1 0 0,0 0-1 0 0,0 0 1 0 0,-1 1-1 0 0,1-1 1 0 0,0 1-1 0 0,-1 0 1 0 0,1 1-1 0 0,-1-1 1 0 0,1 1-1 0 0,-1 0 1 0 0,6 5-1 0 0,-8-6 13 0 0,1 1 0 0 0,-1-1 0 0 0,0 1 0 0 0,0 0 0 0 0,0 0 0 0 0,-1 0 0 0 0,1 0 0 0 0,-1 0 0 0 0,1 0 0 0 0,-1 0 0 0 0,0 1 0 0 0,0-1 0 0 0,0 0 0 0 0,-1 1 0 0 0,1-1 0 0 0,-1 1 0 0 0,1-1 0 0 0,-1 1 0 0 0,0-1 0 0 0,-1 1 0 0 0,1-1 0 0 0,0 1 0 0 0,-2 4 0 0 0,-2 7 378 0 0,-2 0-1 0 0,1 0 1 0 0,-1-1 0 0 0,-1 0 0 0 0,-1 0 0 0 0,0-1 0 0 0,-16 21 0 0 0,10-14 1248 0 0,-21 41 1 0 0,34-60-1520 0 0,0 1 0 0 0,1-1 0 0 0,-1 1 0 0 0,1-1 0 0 0,-1 0 0 0 0,1 1 0 0 0,-1-1 0 0 0,1 1 0 0 0,0-1 0 0 0,0 1 0 0 0,0-1 0 0 0,-1 1 0 0 0,1-1 0 0 0,1 1 0 0 0,-1-1 0 0 0,0 1 0 0 0,0-1 0 0 0,0 1 0 0 0,1-1 0 0 0,-1 1 0 0 0,1-1 0 0 0,0 3 0 0 0,1-2-29 0 0,-1-1 0 0 0,0 1 0 0 0,1 0 0 0 0,-1-1 0 0 0,1 1 0 0 0,0-1 0 0 0,0 1 0 0 0,-1-1 0 0 0,1 0 0 0 0,0 0 0 0 0,0 0 0 0 0,0 0 0 0 0,3 1 0 0 0,6 1 34 0 0,0-1 0 0 0,0 1 1 0 0,0-2-1 0 0,16 1 0 0 0,32-1-334 0 0,46 3-1921 0 0,-37 2-7769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32 700 0 0,'-13'2'10659'0'0,"2"-3"-9021"0"0,7-22-744 0 0,2 13-75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3251 17 32 0 0,'6'7'10542'0'0,"-6"-7"-10501"0"0,0 1 0 0 0,-1-1 0 0 0,1 0 0 0 0,0 1 0 0 0,0-1 0 0 0,0 1 0 0 0,0-1 0 0 0,0 1 0 0 0,-1-1 0 0 0,1 0 1 0 0,0 1-1 0 0,0-1 0 0 0,-1 0 0 0 0,1 1 0 0 0,0-1 0 0 0,0 0 0 0 0,-1 1 0 0 0,1-1 0 0 0,0 0 0 0 0,-1 0 0 0 0,1 1 0 0 0,-1-1 0 0 0,1 0 1 0 0,0 0-1 0 0,-1 1 0 0 0,0-1 65 0 0,-33 5 329 0 0,29-4-400 0 0,-141 9 449 0 0,-226-4-1 0 0,309-6-467 0 0,-485-11 101 0 0,308 4 146 0 0,2-6 371 0 0,72 2-502 0 0,74 6-82 0 0,-27-2-50 0 0,-139 11 0 0 0,220-1 15 0 0,-297 33 72 0 0,99 14-177 0 0,163-33-170 0 0,-119 12 0 0 0,190-29 265 0 0,-32 1 130 0 0,32 0-77 0 0,-22 0 532 0 0,20 0-545 0 0,4-1-41 0 0,-1-1-1 0 0,1 1 0 0 0,-1 0 1 0 0,1 0-1 0 0,-1 0 0 0 0,1 0 1 0 0,0 0-1 0 0,-1 0 0 0 0,1 0 1 0 0,-1 1-1 0 0,1-1 1 0 0,-1 0-1 0 0,1 0 0 0 0,0 0 1 0 0,-1 0-1 0 0,1 1 0 0 0,-1-1 1 0 0,1 0-1 0 0,-1 1 0 0 0,-2 5 165 0 0,1 0 0 0 0,0 0 0 0 0,0 0-1 0 0,1 0 1 0 0,-1 1 0 0 0,1-1-1 0 0,0 10 1 0 0,0 52 754 0 0,1-28-606 0 0,-4 479 1313 0 0,33-2-304 0 0,-10-343-1128 0 0,28 403 232 0 0,-43-408-393 0 0,3 144 278 0 0,-5-249-2495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46.4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81 158 1200 0 0,'-8'-10'1875'0'0,"2"0"0"0"0,-1-1 0 0 0,2 0 0 0 0,-1 0 0 0 0,-4-14 1 0 0,5 12 117 0 0,-1-1 1 0 0,-13-22 324 0 0,15 27-1650 0 0,0 1-63 0 0,13 12-435 0 0,22 15 22 0 0,66 28 1 0 0,-70-36-207 0 0,0 2-1 0 0,-1 1 1 0 0,0 1-1 0 0,28 22 1 0 0,-42-28-7 0 0,0 2 0 0 0,-1 0 0 0 0,0 0 0 0 0,-1 1 0 0 0,0 0 0 0 0,-1 1 0 0 0,10 16 1 0 0,-19-28 25 0 0,1 1 1 0 0,-1-1 0 0 0,1 0 0 0 0,-1 1-1 0 0,0-1 1 0 0,0 1 0 0 0,0-1 0 0 0,1 0 0 0 0,-1 1-1 0 0,-1-1 1 0 0,1 1 0 0 0,0-1 0 0 0,0 1-1 0 0,0-1 1 0 0,-1 0 0 0 0,1 1 0 0 0,-1-1 0 0 0,1 0-1 0 0,-1 1 1 0 0,0-1 0 0 0,1 0 0 0 0,-1 0-1 0 0,0 1 1 0 0,0-1 0 0 0,0 0 0 0 0,0 0 0 0 0,0 0-1 0 0,0 0 1 0 0,0 0 0 0 0,0 0 0 0 0,-2 1-1 0 0,-5 3-5 0 0,-1 1 1 0 0,0-1-1 0 0,-15 7 0 0 0,1-1 31 0 0,7-1-183 0 0,-14 8 108 0 0,2 1 0 0 0,-30 25-1 0 0,52-39-419 0 0,-1 1 0 0 0,1 0 0 0 0,0 1 0 0 0,1-1 0 0 0,-1 1 0 0 0,1 0 0 0 0,1 0-1 0 0,-1 1 1 0 0,1-1 0 0 0,1 1 0 0 0,-1 0 0 0 0,1 0 0 0 0,-3 17 0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52 300 0 0,'-41'-31'14142'0'0,"41"30"-14027"0"0,2 1-29 0 0,0-1 1 0 0,0 1 0 0 0,-1-1 0 0 0,1 1 0 0 0,0 0 0 0 0,0 0-1 0 0,0 0 1 0 0,-1 0 0 0 0,4 0 0 0 0,1 0 109 0 0,188-3 869 0 0,-59 2-959 0 0,49-4-22 0 0,516-4 20 0 0,-441 18-214 0 0,-257-9-24 0 0,3 0 1002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35 268 0 0,'0'0'7591'0'0,"12"4"-5210"0"0,394-39 1298 0 0,-325 31-6622 0 0,-74 7 1978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0 548 0 0,'-6'4'10274'0'0,"5"-3"-10167"0"0,4 10 303 0 0,0 1 1 0 0,-1 0-1 0 0,-1 0 0 0 0,0 0 0 0 0,-1 16 1 0 0,-7 66 369 0 0,1-26-389 0 0,-3 190 828 0 0,32 383 1 0 0,24-89-632 0 0,-10-12-471 0 0,-30-445-81 0 0,5 68 25 0 0,20 137 36 0 0,-13-159-78 0 0,-10-11 46 0 0,-3-27-84 0 0,-5-91-8 0 0,0-4-23 0 0,0 1 0 0 0,0-1 1 0 0,5 16-1 0 0,-6-22 51 0 0,1-1 0 0 0,0 0 0 0 0,-1 0 0 0 0,1 0 0 0 0,0 1 0 0 0,0-1 0 0 0,0 0 0 0 0,0 0 0 0 0,0-1 0 0 0,0 1 0 0 0,0 0 0 0 0,0 0 0 0 0,0 0 0 0 0,1-1-1 0 0,-1 1 1 0 0,0-1 0 0 0,0 1 0 0 0,1-1 0 0 0,-1 0 0 0 0,2 1 0 0 0,28 4 22 0 0,660-10-190 0 0,-669 4 155 0 0,219-10-111 0 0,355-10-419 0 0,110-13-1549 0 0,-333-13 79 0 0,-282 33 1240 0 0,-28 4 636 0 0,121-13 42 0 0,-103 12-51 0 0,-55 8 137 0 0,-24 3 3 0 0,14-1-62 0 0,32-2-3586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21 908 0 0,'0'0'10042'0'0,"9"-7"-8544"0"0,20 1-1109 0 0,1 2 1 0 0,0 2 0 0 0,0 1-1 0 0,47 4 1 0 0,-34-1-372 0 0,-15-1-260 0 0,-4-1-1517 0 0,-1 2-1 0 0,35 5 0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45:20.7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53 328 0 0,'-13'-34'7641'0'0,"13"33"-7440"0"0,-1 0 0 0 0,1-1 0 0 0,0 1 0 0 0,-1 0 0 0 0,1 0 0 0 0,-1 0 0 0 0,1-1 0 0 0,-1 1 0 0 0,0 0 0 0 0,1 0 0 0 0,-1 0 0 0 0,0 0 1 0 0,0 0-1 0 0,0 0 0 0 0,-1 0 0 0 0,2 1-164 0 0,0 0 1 0 0,-1 0 0 0 0,1 0 0 0 0,0 0-1 0 0,-1 0 1 0 0,1 1 0 0 0,0-1-1 0 0,-1 0 1 0 0,1 0 0 0 0,0 0-1 0 0,0 1 1 0 0,-1-1 0 0 0,1 0-1 0 0,0 1 1 0 0,0-1 0 0 0,-1 0 0 0 0,1 0-1 0 0,0 1 1 0 0,0-1 0 0 0,0 0-1 0 0,-1 1 1 0 0,1-1 0 0 0,0 1-1 0 0,0-1 1 0 0,0 0 0 0 0,0 1 0 0 0,0-1-1 0 0,0 0 1 0 0,0 1 0 0 0,0 0-1 0 0,-4 39 391 0 0,11 201-208 0 0,-1-99-7012 0 0,-6-120 2986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5:13.55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252 119 1360 0 0,'13'-33'6581'0'0,"5"-14"-3662"0"0,-8 25-1677 0 0,-10 21-1027 0 0,1-2 51 0 0,0-10 1998 0 0,-7 18-2296 0 0,-18 26 529 0 0,0 1-1 0 0,-29 56 1 0 0,-29 79 710 0 0,63-121-936 0 0,1 1 0 0 0,3 1 0 0 0,1 0-1 0 0,2 1 1 0 0,2 1 0 0 0,2 0 0 0 0,-1 56 0 0 0,8-75-137 0 0,2-1 0 0 0,1 1 0 0 0,1-1 0 0 0,1 0-1 0 0,11 42 1 0 0,-8-48-82 0 0,1-1 0 0 0,1-1 0 0 0,0 1 0 0 0,2-2 0 0 0,0 1 0 0 0,1-2 1 0 0,22 28-1 0 0,-11-19-1354 0 0,47 46 0 0 0,-48-56-3091 0 0,27 19 0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5:14.50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73 275 1288 0 0,'-27'0'12742'0'0,"27"0"-12568"0"0,0 1 0 0 0,0 1 0 0 0,-1 6 90 0 0,0 1-1 0 0,0-1 0 0 0,1 0 0 0 0,0 10 0 0 0,1-2 829 0 0,-6 199 1129 0 0,27 283-1 0 0,-18-448-2580 0 0,-4-41-821 0 0,-3-35 80 0 0,-12-159-1093 0 0,-14-141 3097 0 0,13 119 855 0 0,14 161-1452 0 0,3-1-1 0 0,8-65 1 0 0,-7 100-301 0 0,0 0-1 0 0,0 0 1 0 0,1 1-1 0 0,1-1 1 0 0,0 1-1 0 0,0-1 1 0 0,1 1-1 0 0,8-14 1 0 0,-10 21-10 0 0,-1 0 0 0 0,1 1 0 0 0,0-1 0 0 0,0 1 0 0 0,1-1 0 0 0,-1 1 0 0 0,1 0 0 0 0,-1 0 0 0 0,1 1 0 0 0,0-1 0 0 0,0 1-1 0 0,0 0 1 0 0,0 0 0 0 0,0 1 0 0 0,0-1 0 0 0,1 1 0 0 0,-1 0 0 0 0,0 0 0 0 0,1 0 0 0 0,-1 1 0 0 0,1 0 0 0 0,-1 0 0 0 0,9 1 0 0 0,-3 1 0 0 0,-1 0-1 0 0,1 1 1 0 0,0 0-1 0 0,-1 1 1 0 0,0 0-1 0 0,1 1 1 0 0,-1 0-1 0 0,-1 1 1 0 0,10 7-1 0 0,-2-1-1 0 0,-2 1 1 0 0,0 0-1 0 0,0 2 0 0 0,11 15 0 0 0,-20-23 16 0 0,0-1-1 0 0,-1 1 1 0 0,0 0-1 0 0,0 1 1 0 0,-1-1-1 0 0,1 1 0 0 0,-2-1 1 0 0,1 1-1 0 0,-1 0 1 0 0,0 0-1 0 0,0 0 0 0 0,-1 0 1 0 0,0 1-1 0 0,-1-1 1 0 0,1 0-1 0 0,-1 0 1 0 0,-1 1-1 0 0,-1 11 0 0 0,-1-9 8 0 0,0 0 0 0 0,0 0-1 0 0,-1 0 1 0 0,0 0 0 0 0,0 0 0 0 0,-1-1-1 0 0,-1 0 1 0 0,1 0 0 0 0,-2-1-1 0 0,1 0 1 0 0,-1 0 0 0 0,-12 12 0 0 0,2-5 18 0 0,-1-2 1 0 0,-1 0 0 0 0,0-1-1 0 0,-20 11 1 0 0,-10 5 148 0 0,48-28-187 0 0,0-1 1 0 0,0 1-1 0 0,0 0 0 0 0,0 0 0 0 0,0 0 0 0 0,0-1 1 0 0,0 1-1 0 0,0 0 0 0 0,0 0 0 0 0,0 0 0 0 0,0 1 1 0 0,0-1-1 0 0,1 0 0 0 0,-1 0 0 0 0,1 0 0 0 0,-1 1 1 0 0,0 1-1 0 0,1-2 6 0 0,0 0-1 0 0,0 1 1 0 0,0-1 0 0 0,0 1 0 0 0,1-1-1 0 0,-1 0 1 0 0,0 1 0 0 0,1-1-1 0 0,-1 0 1 0 0,1 1 0 0 0,0-1 0 0 0,-1 0-1 0 0,1 0 1 0 0,0 0 0 0 0,-1 0 0 0 0,1 0-1 0 0,0 0 1 0 0,2 2 0 0 0,79 89 9 0 0,34 42-411 0 0,-89-97-508 0 0,15 17-2136 0 0,-10-24-2549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5:15.25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 56 1444 0 0,'-15'-3'11356'0'0,"15"3"-11248"0"0,-2 14 1993 0 0,7 23-717 0 0,-4-32-1101 0 0,33 254 1630 0 0,-25-169-1689 0 0,-8-81-250 0 0,0 0 0 0 0,0 0 0 0 0,-1-1 0 0 0,-1 16-1 0 0,1-23-107 0 0,-1-1-53 0 0,0 0 172 0 0,0-1 0 0 0,1 1 1 0 0,-1 0-1 0 0,1-1 0 0 0,0 1 0 0 0,-1 0 0 0 0,1-1 0 0 0,-1 1 0 0 0,1-1 0 0 0,-1 1 0 0 0,1-1 0 0 0,0 1 1 0 0,-1-1-1 0 0,1 1 0 0 0,0-1 0 0 0,0 1 0 0 0,-1-1 0 0 0,1 0 0 0 0,0 1 0 0 0,0-2 0 0 0,-6-16-148 0 0,5 13 106 0 0,-7-30 269 0 0,1-1 0 0 0,1 1 0 0 0,2-1 0 0 0,1-1 1 0 0,2 1-1 0 0,2 0 0 0 0,4-38 0 0 0,-4 60-168 0 0,1 0 0 0 0,1 1 0 0 0,0-1 1 0 0,0 1-1 0 0,7-16 0 0 0,-9 25-48 0 0,1 0 1 0 0,0 0 0 0 0,0 1 0 0 0,0-1-1 0 0,1 0 1 0 0,-1 1 0 0 0,1 0 0 0 0,-1-1-1 0 0,1 1 1 0 0,0 0 0 0 0,1 0 0 0 0,-1 1-1 0 0,0-1 1 0 0,0 1 0 0 0,1 0 0 0 0,0 0-1 0 0,-1 0 1 0 0,1 0 0 0 0,6-1-1 0 0,-6 2-9 0 0,-1 1 0 0 0,1-1-1 0 0,-1 1 1 0 0,1 0 0 0 0,-1 0-1 0 0,1 1 1 0 0,-1-1 0 0 0,1 1-1 0 0,-1 0 1 0 0,1 0 0 0 0,-1 0-1 0 0,0 0 1 0 0,1 1 0 0 0,-1 0-1 0 0,0-1 1 0 0,0 1 0 0 0,0 0-1 0 0,0 1 1 0 0,3 2 0 0 0,-1 0-21 0 0,0 0 0 0 0,0 1 1 0 0,-1-1-1 0 0,0 1 0 0 0,0 0 1 0 0,0 0-1 0 0,-1 0 1 0 0,6 13-1 0 0,-7-13 22 0 0,-1 1 0 0 0,1-1 0 0 0,-1 1 0 0 0,0-1 0 0 0,0 1 1 0 0,0 0-1 0 0,-1 0 0 0 0,0-1 0 0 0,-1 1 0 0 0,1 0 0 0 0,-1 0 0 0 0,0-1 0 0 0,-1 1 0 0 0,1-1 0 0 0,-1 1 0 0 0,0-1 0 0 0,-1 0 0 0 0,-3 7 1 0 0,-1 2 12 0 0,-2-1 1 0 0,1-1 0 0 0,-1 0 0 0 0,-1 0 0 0 0,0-1 0 0 0,-15 13 0 0 0,17-13-896 0 0,8-11 873 0 0,0-1 0 0 0,0 0-1 0 0,0 0 1 0 0,0 0-1 0 0,0 1 1 0 0,0-1 0 0 0,0 0-1 0 0,0 0 1 0 0,0 1-1 0 0,0-1 1 0 0,0 0 0 0 0,0 0-1 0 0,0 1 1 0 0,1-1 0 0 0,-1 0-1 0 0,0 0 1 0 0,0 0-1 0 0,0 1 1 0 0,0-1 0 0 0,0 0-1 0 0,0 0 1 0 0,1 0 0 0 0,-1 0-1 0 0,0 1 1 0 0,0-1-1 0 0,0 0 1 0 0,0 0 0 0 0,1 0-1 0 0,-1 0 1 0 0,0 0-1 0 0,0 0 1 0 0,1 0 0 0 0,25 3-970 0 0,-9-2 530 0 0,-5 1 323 0 0,1 1 0 0 0,-1 1 0 0 0,0 0 0 0 0,0 0 0 0 0,0 2 0 0 0,-1-1 0 0 0,17 12-1 0 0,-25-15 197 0 0,-1 0-1 0 0,1 0 1 0 0,0 0-1 0 0,-1 0 1 0 0,1 1-1 0 0,-1-1 1 0 0,0 1-1 0 0,0 0 1 0 0,0-1-1 0 0,0 1 1 0 0,0 0-1 0 0,0 1 0 0 0,-1-1 1 0 0,1 0-1 0 0,-1 0 1 0 0,0 1-1 0 0,0-1 1 0 0,0 1-1 0 0,0-1 1 0 0,-1 1-1 0 0,1-1 1 0 0,-1 1-1 0 0,0-1 1 0 0,0 1-1 0 0,0-1 0 0 0,0 1 1 0 0,-1 0-1 0 0,1-1 1 0 0,-1 1-1 0 0,0-1 1 0 0,0 1-1 0 0,0-1 1 0 0,-3 5-1 0 0,1-1 81 0 0,0-1 0 0 0,-1 0 0 0 0,0 0 0 0 0,0 0 0 0 0,0-1 1 0 0,0 0-1 0 0,-1 0 0 0 0,0 0 0 0 0,0 0 0 0 0,0-1 0 0 0,-1 0 0 0 0,1 0 0 0 0,-11 5 0 0 0,5-3-201 0 0,-1-1 0 0 0,1-1 0 0 0,-1 0 1 0 0,-1-1-1 0 0,1 0 0 0 0,-14 1 0 0 0,22-3-330 0 0,0-1 0 0 0,-1 0-1 0 0,1 0 1 0 0,0-1 0 0 0,0 1 0 0 0,-6-3-1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5:15.64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67 38 2928 0 0,'-17'-9'3993'0'0,"-33"-20"5393"0"0,66 43-8490 0 0,-10-9-699 0 0,56 54 28 0 0,-2 4-1 0 0,58 80 0 0 0,-103-124-240 0 0,-1 2 0 0 0,0 0 0 0 0,-2 0 0 0 0,0 1 0 0 0,-1 1 0 0 0,-1 0 0 0 0,-2 0 0 0 0,0 1 0 0 0,-1 1 0 0 0,-1-1 0 0 0,-1 1 0 0 0,4 48 0 0 0,-8-34 183 0 0,-2 0 1 0 0,-1 1-1 0 0,-2-1 1 0 0,-1 0-1 0 0,-2 0 1 0 0,-1-1-1 0 0,-23 64 0 0 0,15-58 3 0 0,-3-2-1 0 0,-1 0 1 0 0,-1-2 0 0 0,-2 0-1 0 0,-2-2 1 0 0,-34 42-1 0 0,21-40-2603 0 0,11-18-5489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5:17.10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193 39 1436 0 0,'20'-38'14533'0'0,"-27"45"-13752"0"0,-22 42 50 0 0,2 1 0 0 0,2 1 0 0 0,-29 84 0 0 0,40-96-661 0 0,1 0 0 0 0,2 2 1 0 0,1-1-1 0 0,2 1 0 0 0,2 1 1 0 0,2-1-1 0 0,1 1 0 0 0,2 0 0 0 0,1 0 1 0 0,2 0-1 0 0,15 82 0 0 0,-4-68-50 0 0,2-1-1 0 0,3 0 0 0 0,1-2 0 0 0,3 0 1 0 0,2-1-1 0 0,2-2 0 0 0,2-1 1 0 0,59 79-1 0 0,-72-109-396 0 0,33 33 0 0 0,-40-44-720 0 0,1-1 0 0 0,1 0 1 0 0,10 6-1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47.8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54 122 1308 0 0,'-17'-35'8791'0'0,"12"25"-7003"0"0,-4-14 1169 0 0,26 26-2755 0 0,5 2-17 0 0,-19-6-34 0 0,-9-5 66 0 0,-38-29-211 0 0,42 34-14 0 0,-9-5-122 0 0,9 3-22 0 0,10 4 149 0 0,-6 1 12 0 0,3 1 16 0 0,1-1 0 0 0,0 1-1 0 0,-1 1 1 0 0,1-1 0 0 0,6 5-1 0 0,-2-1 10 0 0,259 139 32 0 0,-212-111 98 0 0,-55-34-76 0 0,-2 0-83 0 0,0 0-1 0 0,0 0 1 0 0,1 0 0 0 0,-1 0-1 0 0,0 0 1 0 0,0 0 0 0 0,0-1 0 0 0,1 1-1 0 0,-1 0 1 0 0,0 0 0 0 0,0 0 0 0 0,1 0-1 0 0,-1 0 1 0 0,0 0 0 0 0,0 0 0 0 0,1 0-1 0 0,-1 0 1 0 0,0 0 0 0 0,0 0 0 0 0,1 0-1 0 0,-1 0 1 0 0,0 0 0 0 0,0 0 0 0 0,1 1-1 0 0,-1-1 1 0 0,0 0 0 0 0,0 0 0 0 0,0 0-1 0 0,1 0 1 0 0,-1 0 0 0 0,0 0 0 0 0,0 1-1 0 0,0-1 1 0 0,1 0 0 0 0,-1 0 0 0 0,0 0-1 0 0,0 1 1 0 0,0-1 0 0 0,0 0 0 0 0,0 0-1 0 0,1 0 1 0 0,-1 1 0 0 0,0-1-1 0 0,0 0 1 0 0,0 0 0 0 0,0 1 0 0 0,0-1-1 0 0,0 0 1 0 0,0 0 0 0 0,0 1 0 0 0,0-1-1 0 0,0 0 1 0 0,0 0 0 0 0,0 1 0 0 0,0-1-1 0 0,0 0 1 0 0,0 0 0 0 0,0 1 0 0 0,0-1-1 0 0,0 0 1 0 0,0 0 0 0 0,-1 0 0 0 0,1 1-1 0 0,0-1 1 0 0,0 0 0 0 0,0 1 0 0 0,-12 14-67 0 0,-17 7-884 0 0,2 1 1 0 0,-50 52-1 0 0,61-57-1707 0 0,1 1 1 0 0,-24 41-1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5:17.6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16 196 1484 0 0,'-2'-4'1841'0'0,"-1"-2"-312"0"0,1 0 1 0 0,0 0 0 0 0,0 0-1 0 0,0 0 1 0 0,0-8-1 0 0,2 13-1447 0 0,0 0-1 0 0,-1 1 0 0 0,1-1 0 0 0,0 0 0 0 0,0 0 0 0 0,0 0 1 0 0,0 0-1 0 0,1 0 0 0 0,-1 0 0 0 0,0 0 0 0 0,0 0 1 0 0,0 0-1 0 0,1 0 0 0 0,-1 1 0 0 0,0-1 0 0 0,1 0 0 0 0,-1 0 1 0 0,1 0-1 0 0,-1 1 0 0 0,1-1 0 0 0,-1 0 0 0 0,1 1 0 0 0,0-1 1 0 0,-1 0-1 0 0,1 1 0 0 0,0-1 0 0 0,-1 1 0 0 0,1-1 0 0 0,0 1 1 0 0,0-1-1 0 0,-1 1 0 0 0,1-1 0 0 0,0 1 0 0 0,0 0 0 0 0,0 0 1 0 0,-1-1-1 0 0,1 1 0 0 0,2 0 0 0 0,-1 0-31 0 0,0 0-1 0 0,1 0 1 0 0,-1 0-1 0 0,0 0 1 0 0,1 0-1 0 0,-1 1 1 0 0,0-1-1 0 0,1 1 1 0 0,-1 0-1 0 0,0 0 1 0 0,0 0-1 0 0,3 1 0 0 0,3 4 56 0 0,-1 1-1 0 0,1 0 0 0 0,-1 1 0 0 0,-1 0 0 0 0,1 0 1 0 0,-1 0-1 0 0,-1 1 0 0 0,1 0 0 0 0,-1 0 0 0 0,4 12 0 0 0,2 6 102 0 0,-1 1 1 0 0,10 41-1 0 0,-9-15 953 0 0,-2 0 0 0 0,-3 1 0 0 0,1 109 745 0 0,-12-173-1551 0 0,4 2-308 0 0,0-1-1 0 0,0 1 1 0 0,0-1 0 0 0,1 0-1 0 0,-1 1 1 0 0,2-1 0 0 0,-1 1-1 0 0,2-9 1 0 0,0-2-12 0 0,2-37-41 0 0,2-1 0 0 0,2 1 0 0 0,3 0 0 0 0,2 1 0 0 0,38-104 1 0 0,-45 144-56 0 0,0 0 0 0 0,2 0 0 0 0,-1 1 1 0 0,16-20-1 0 0,-18 27-228 0 0,-1 1 0 0 0,1 0 0 0 0,-1 1 0 0 0,1-1-1 0 0,0 1 1 0 0,1 0 0 0 0,-1 1 0 0 0,1-1 0 0 0,-1 1 0 0 0,1 0-1 0 0,0 1 1 0 0,12-5 0 0 0,-15 7-184 0 0,1 0-1 0 0,-1-1 1 0 0,1 1-1 0 0,-1 0 1 0 0,1 1-1 0 0,0-1 1 0 0,-1 1-1 0 0,0-1 1 0 0,6 3 0 0 0,16 10-6161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5:18.11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218 86 48 0 0,'1'-15'12286'0'0,"-1"9"-11087"0"0,-1-1 0 0 0,0 1 0 0 0,-1 0 0 0 0,1 0 0 0 0,-4-8 0 0 0,4 12-1137 0 0,0 1-1 0 0,0-1 0 0 0,0 0 1 0 0,0 1-1 0 0,0-1 0 0 0,-1 1 1 0 0,1-1-1 0 0,0 1 0 0 0,-1 0 0 0 0,1-1 1 0 0,0 1-1 0 0,-1 0 0 0 0,0 0 1 0 0,1 0-1 0 0,-1 0 0 0 0,0 1 1 0 0,1-1-1 0 0,-1 0 0 0 0,0 1 1 0 0,0-1-1 0 0,1 1 0 0 0,-1 0 1 0 0,-2-1-1 0 0,-1 1-35 0 0,0 0 0 0 0,0 0 0 0 0,0 1-1 0 0,0-1 1 0 0,0 1 0 0 0,0 0 0 0 0,0 1 0 0 0,0-1 0 0 0,0 1 0 0 0,0 0 0 0 0,1 0 0 0 0,-1 1 0 0 0,-5 3-1 0 0,4-1-19 0 0,0 0-1 0 0,0 1 0 0 0,0 0 1 0 0,0 0-1 0 0,1 0 1 0 0,0 1-1 0 0,0 0 0 0 0,-3 7 1 0 0,1-1 6 0 0,1 0 1 0 0,0 0-1 0 0,1 1 0 0 0,0 0 1 0 0,1 0-1 0 0,1 0 1 0 0,0 0-1 0 0,1 0 0 0 0,0 1 1 0 0,0 15-1 0 0,6 29 227 0 0,1 1-1 0 0,3-1 0 0 0,18 69 1 0 0,-13-70-363 0 0,-2 1 0 0 0,-2 0 0 0 0,1 73 0 0 0,-10-127 10 0 0,-3 68-1818 0 0,2-65 1198 0 0,0-1 1 0 0,0 1-1 0 0,-1-1 0 0 0,0 0 0 0 0,-1 1 0 0 0,1-1 0 0 0,-6 9 1 0 0,-1-4-2353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5:18.48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12 337 1588 0 0,'-2'-7'1495'0'0,"-1"0"-1"0"0,1 0 1 0 0,1-1 0 0 0,-1 1-1 0 0,0-13 1 0 0,2 16-1112 0 0,0 0 0 0 0,1 0 0 0 0,-1 0 0 0 0,1 0-1 0 0,0 0 1 0 0,0 0 0 0 0,0 0 0 0 0,0 0 0 0 0,1 0 0 0 0,0 0 0 0 0,3-6 0 0 0,4-3-39 0 0,-1 1 0 0 0,2 0 1 0 0,0 1-1 0 0,0 0 1 0 0,0 1-1 0 0,1 0 0 0 0,1 1 1 0 0,18-12-1 0 0,8-2-1729 0 0,59-25-1 0 0,-15 13-5894 0 0,-56 23 1485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3:55:18.84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90 141 1768 0 0,'-10'-9'1675'0'0,"1"-1"-1"0"0,0 0 1 0 0,0 0-1 0 0,1-1 0 0 0,1 0 1 0 0,-1 0-1 0 0,2-1 1 0 0,-1 0-1 0 0,2-1 1 0 0,-6-14-1 0 0,11 26-1308 0 0,-1-2 430 0 0,6 3-37 0 0,3 1-298 0 0,-1 5-298 0 0,-1 0-1 0 0,0 0 0 0 0,0 0 0 0 0,0 1 0 0 0,-1 0 1 0 0,0 0-1 0 0,7 13 0 0 0,1 1-4 0 0,12 18-66 0 0,-1 2 1 0 0,-2 1-1 0 0,-1 0 1 0 0,23 69-1 0 0,-32-73-132 0 0,-2 0-1 0 0,-1 0 1 0 0,-2 1 0 0 0,-2 0-1 0 0,3 78 1 0 0,-9-69 141 0 0,-1 0 0 0 0,-2-1 0 0 0,-2 1 1 0 0,-2-1-1 0 0,-2 0 0 0 0,-1-1 0 0 0,-26 66 0 0 0,32-101-668 0 0,0 0 0 0 0,0-1 0 0 0,-12 18 0 0 0,2-11-3654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43.35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0 137 1264 0 0,'0'0'5247'0'0,"28"-18"-794"0"0,1 13-3659 0 0,0 1 0 0 0,53-1-1 0 0,11 0-260 0 0,329-35 601 0 0,-305 30-997 0 0,51-8 66 0 0,70-4-36 0 0,-163 17-127 0 0,-72 4-64 0 0,18-2-602 0 0,-9 4 279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43.90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10 208 0 0,'1'-10'10166'0'0,"1"12"-10062"0"0,0-1 0 0 0,-1 1 0 0 0,1 0 0 0 0,-1 0 1 0 0,0 0-1 0 0,1 0 0 0 0,-1 0 0 0 0,0 0 0 0 0,0 0 0 0 0,-1 1 1 0 0,1-1-1 0 0,0 0 0 0 0,-1 0 0 0 0,1 1 0 0 0,-1-1 1 0 0,0 0-1 0 0,0 5 0 0 0,1 52 1002 0 0,-1-44-733 0 0,-7 254 1808 0 0,1 39-925 0 0,8-218-982 0 0,19 125 0 0 0,-17-185-529 0 0,-2-14-757 0 0,0 0 1 0 0,1 0 0 0 0,1 0 0 0 0,7 19 0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44.69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0 640 0 0,'0'0'8846'0'0,"13"19"-6270"0"0,1 241 2948 0 0,0 86-3301 0 0,-8-239-1774 0 0,14 189 861 0 0,-13-226 51 0 0,-4-87-1288 0 0,0 0 0 0 0,2 0 0 0 0,12-31 1 0 0,-14 38-69 0 0,25-68-112 0 0,43-106-52 0 0,-61 164 84 0 0,0 1 0 0 0,1 0 1 0 0,1 1-1 0 0,0 0 0 0 0,2 1 1 0 0,29-29-1 0 0,-40 43 61 0 0,1 0 1 0 0,-1 0-1 0 0,1 0 0 0 0,0 0 0 0 0,0 1 1 0 0,0 0-1 0 0,0 0 0 0 0,0 0 1 0 0,0 0-1 0 0,0 0 0 0 0,1 1 0 0 0,-1 0 1 0 0,1 0-1 0 0,-1 0 0 0 0,1 1 1 0 0,-1-1-1 0 0,1 1 0 0 0,-1 0 0 0 0,1 0 1 0 0,0 1-1 0 0,-1 0 0 0 0,1-1 1 0 0,-1 1-1 0 0,1 1 0 0 0,-1-1 0 0 0,0 1 1 0 0,0-1-1 0 0,1 1 0 0 0,-1 1 0 0 0,0-1 1 0 0,-1 0-1 0 0,1 1 0 0 0,0 0 1 0 0,-1 0-1 0 0,1 0 0 0 0,-1 0 0 0 0,0 1 1 0 0,0-1-1 0 0,4 8 0 0 0,0 2 20 0 0,0 1 0 0 0,-1-1 1 0 0,-1 1-1 0 0,0 0 0 0 0,-1 1 0 0 0,-1-1 0 0 0,0 1 0 0 0,1 25 0 0 0,-1-15 27 0 0,1 51 37 0 0,-4-51-12 0 0,5 37 0 0 0,-4-54-48 0 0,1-1-1 0 0,0 0 0 0 0,0 0 1 0 0,0 0-1 0 0,1 0 0 0 0,0 0 1 0 0,0-1-1 0 0,0 1 0 0 0,7 8 1 0 0,-5-10-135 0 0,-1-1 1 0 0,0 0-1 0 0,1 0 1 0 0,0 0-1 0 0,0-1 0 0 0,0 1 1 0 0,1-1-1 0 0,-1 0 1 0 0,1-1-1 0 0,-1 1 1 0 0,1-1-1 0 0,0 0 1 0 0,0-1-1 0 0,0 0 1 0 0,0 1-1 0 0,0-2 0 0 0,0 1 1 0 0,0-1-1 0 0,0 0 1 0 0,1 0-1 0 0,5-1 1 0 0,5-1-1480 0 0,-1-1 0 0 0,0 0 0 0 0,-1-1 0 0 0,1-1 0 0 0,-1 0 0 0 0,27-13 0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45.39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78 329 792 0 0,'0'0'16706'0'0,"3"-1"-16518"0"0,50-5-106 0 0,-1-2 1 0 0,0-2 0 0 0,83-29 0 0 0,-128 36-89 0 0,0 0 0 0 0,0 0-1 0 0,0-1 1 0 0,0 0 0 0 0,0 0 0 0 0,-1 0 0 0 0,1-1 0 0 0,-1 0-1 0 0,-1-1 1 0 0,1 1 0 0 0,-1-1 0 0 0,0 0 0 0 0,0-1 0 0 0,0 1-1 0 0,-1-1 1 0 0,0 0 0 0 0,-1 0 0 0 0,1 0 0 0 0,-1 0 0 0 0,-1 0-1 0 0,1-1 1 0 0,-1 0 0 0 0,-1 1 0 0 0,1-1 0 0 0,-1 0 0 0 0,-1 0-1 0 0,0-12 1 0 0,1 17 23 0 0,-1-1-1 0 0,-1 1 1 0 0,1-1-1 0 0,0 1 1 0 0,-1 0 0 0 0,0-1-1 0 0,0 1 1 0 0,0 0-1 0 0,0 0 1 0 0,0-1-1 0 0,-1 1 1 0 0,1 0-1 0 0,-1 0 1 0 0,0 1-1 0 0,0-1 1 0 0,0 0-1 0 0,0 0 1 0 0,0 1 0 0 0,-5-4-1 0 0,3 3-20 0 0,0 1 1 0 0,-1-1-1 0 0,1 1 0 0 0,0 0 1 0 0,-1 1-1 0 0,1-1 0 0 0,-1 1 0 0 0,0 0 1 0 0,1 0-1 0 0,-1 0 0 0 0,0 1 0 0 0,0-1 1 0 0,-8 2-1 0 0,-4 0 6 0 0,1 1 1 0 0,0 1-1 0 0,0 1 1 0 0,1 0-1 0 0,-1 1 1 0 0,1 1-1 0 0,0 0 1 0 0,-28 17-1 0 0,21-10 7 0 0,0 2 0 0 0,1 1 0 0 0,1 0 0 0 0,-32 33 0 0 0,42-38 9 0 0,0 0-1 0 0,1 1 0 0 0,0 0 0 0 0,1 0 0 0 0,1 1 1 0 0,0 0-1 0 0,1 0 0 0 0,-8 22 0 0 0,12-28 14 0 0,0 1-1 0 0,1-1 1 0 0,0 1 0 0 0,0-1-1 0 0,0 1 1 0 0,1 0-1 0 0,0-1 1 0 0,1 1-1 0 0,0-1 1 0 0,0 1-1 0 0,1-1 1 0 0,-1 1-1 0 0,2-1 1 0 0,-1 0 0 0 0,1 0-1 0 0,0 0 1 0 0,0 0-1 0 0,7 8 1 0 0,-2-3-16 0 0,1-1 1 0 0,1 0 0 0 0,0-1 0 0 0,0 0-1 0 0,1 0 1 0 0,0-1 0 0 0,0 0-1 0 0,1-1 1 0 0,1-1 0 0 0,-1 0 0 0 0,1 0-1 0 0,0-2 1 0 0,1 1 0 0 0,15 3-1 0 0,-5-3-429 0 0,1 0-1 0 0,-1-2 0 0 0,1-1 0 0 0,0 0 0 0 0,0-2 0 0 0,0-1 1 0 0,34-5-1 0 0,4-9-2449 0 0,-23-3-2405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45.87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44 34 2120 0 0,'-44'-33'16780'0'0,"67"156"-14969"0"0,18 86-702 0 0,-29-164-868 0 0,1-2-1 0 0,31 71 0 0 0,-42-110-153 0 0,0 0 0 0 0,0 0 0 0 0,0 0 0 0 0,1-1 0 0 0,-1 1 0 0 0,1 0 0 0 0,0-1 0 0 0,0 0 0 0 0,5 5 0 0 0,-7-7 39 0 0,18-7 141 0 0,-14 3-262 0 0,-1 0 1 0 0,0 0-1 0 0,-1-1 1 0 0,1 0-1 0 0,-1 0 1 0 0,0 0-1 0 0,1 0 1 0 0,-2 0 0 0 0,1 0-1 0 0,0-1 1 0 0,-1 0-1 0 0,3-7 1 0 0,6-9-128 0 0,58-105-592 0 0,-32 59-1019 0 0,72-104-1 0 0,-106 167 1489 0 0,28-35-2450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46.47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149 253 1864 0 0,'-16'13'9576'0'0,"19"-11"-9368"0"0,1 0 0 0 0,-1-1 0 0 0,1 1-1 0 0,-1-1 1 0 0,1 0 0 0 0,0 0 0 0 0,0-1-1 0 0,0 1 1 0 0,-1-1 0 0 0,1 1 0 0 0,0-1-1 0 0,0 0 1 0 0,0-1 0 0 0,0 1-1 0 0,0-1 1 0 0,-1 0 0 0 0,1 0 0 0 0,0 0-1 0 0,5-2 1 0 0,10-5-281 0 0,0-1 0 0 0,27-17 1 0 0,-15 9 356 0 0,-22 12-96 0 0,0-1 1 0 0,0 0 0 0 0,-1 0-1 0 0,1 0 1 0 0,11-14-1 0 0,-17 18-104 0 0,-1-1 1 0 0,1 0-1 0 0,-1 0 0 0 0,0 0 0 0 0,0 0 0 0 0,0 0 0 0 0,0 0 0 0 0,-1-1 1 0 0,1 1-1 0 0,-1-1 0 0 0,0 1 0 0 0,0-1 0 0 0,0 1 0 0 0,0-1 0 0 0,-1 1 0 0 0,1-1 1 0 0,-1 0-1 0 0,0 1 0 0 0,0-1 0 0 0,-1-6 0 0 0,0 7-90 0 0,0-1 0 0 0,0 1 1 0 0,0 0-1 0 0,0 0 0 0 0,0 1 0 0 0,-1-1 1 0 0,1 0-1 0 0,-1 0 0 0 0,0 1 0 0 0,0-1 0 0 0,0 1 1 0 0,0-1-1 0 0,0 1 0 0 0,0 0 0 0 0,-1 0 1 0 0,1 0-1 0 0,-1 0 0 0 0,1 0 0 0 0,-6-2 0 0 0,4 2-5 0 0,-3-3 0 0 0,-1 1 0 0 0,0 0-1 0 0,-1 1 1 0 0,1 0-1 0 0,0 0 1 0 0,-1 1 0 0 0,0 0-1 0 0,1 1 1 0 0,-1 0 0 0 0,0 0-1 0 0,0 0 1 0 0,0 2-1 0 0,0-1 1 0 0,1 1 0 0 0,-1 0-1 0 0,0 0 1 0 0,0 1 0 0 0,1 1-1 0 0,-1-1 1 0 0,1 1-1 0 0,0 1 1 0 0,0 0 0 0 0,0 0-1 0 0,0 0 1 0 0,-8 7 0 0 0,4-2 46 0 0,1 0 1 0 0,0 1 0 0 0,0 0-1 0 0,1 0 1 0 0,0 2-1 0 0,1-1 1 0 0,0 1 0 0 0,1 0-1 0 0,0 1 1 0 0,1 0 0 0 0,0 0-1 0 0,1 0 1 0 0,1 1-1 0 0,-6 22 1 0 0,8-22 3 0 0,0 1 0 0 0,1 0-1 0 0,1 0 1 0 0,0 0 0 0 0,1 0 0 0 0,0 0 0 0 0,2 0-1 0 0,0 0 1 0 0,7 29 0 0 0,-7-37-53 0 0,1 1 0 0 0,0-1 1 0 0,0 0-1 0 0,1 0 0 0 0,0-1 0 0 0,0 1 0 0 0,0-1 0 0 0,1 0 1 0 0,0 0-1 0 0,0 0 0 0 0,0 0 0 0 0,1-1 0 0 0,0 0 1 0 0,0 0-1 0 0,0-1 0 0 0,1 0 0 0 0,0 0 0 0 0,0 0 1 0 0,0-1-1 0 0,0 0 0 0 0,9 3 0 0 0,0-2-599 0 0,-1-1 0 0 0,1 0 0 0 0,0-2 0 0 0,0 1 0 0 0,0-2 0 0 0,0 0 0 0 0,31-4 0 0 0,-25 0-1799 0 0,0-1 0 0 0,37-13 0 0 0,-26 6-1799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48.6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86 776 0 0,'-26'-20'7241'0'0,"22"16"-6517"0"0,-1-1-1 0 0,1 1 1 0 0,0-1 0 0 0,0 0 0 0 0,-5-8 0 0 0,9 12-520 0 0,3-12 284 0 0,-2 12-468 0 0,1-1 0 0 0,-1 1 0 0 0,1 0 1 0 0,-1 0-1 0 0,1-1 0 0 0,0 1 0 0 0,0 0 0 0 0,0 0 1 0 0,0 0-1 0 0,-1 1 0 0 0,1-1 0 0 0,0 0 0 0 0,6 0 593 0 0,12 4 19 0 0,2 17-117 0 0,-13-11-457 0 0,1 1-1 0 0,0-2 1 0 0,1 1 0 0 0,-1-1-1 0 0,16 7 1 0 0,160 64-168 0 0,-185-79 118 0 0,-1 1 0 0 0,1-1 0 0 0,0 0-1 0 0,-1 0 1 0 0,1 1 0 0 0,0-1 0 0 0,-1 0 0 0 0,1 1 0 0 0,0-1-1 0 0,-1 0 1 0 0,1 1 0 0 0,-1-1 0 0 0,1 1 0 0 0,-1-1 0 0 0,1 1-1 0 0,-1 0 1 0 0,1-1 0 0 0,-1 1 0 0 0,1-1 0 0 0,-1 1 0 0 0,0 0-1 0 0,1-1 1 0 0,-1 1 0 0 0,0 0 0 0 0,0 0 0 0 0,0-1 0 0 0,1 2-1 0 0,-1 0 11 0 0,-1-1 0 0 0,1 0 0 0 0,-1 0 0 0 0,1 1 0 0 0,0-1 0 0 0,-1 0 0 0 0,0 0 0 0 0,1 1 0 0 0,-1-1 0 0 0,0 0 0 0 0,0 0 0 0 0,0 0 0 0 0,-1 2 0 0 0,-39 28 336 0 0,37-28-342 0 0,-128 94-1097 0 0,49-25-6212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47.09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30 8 1668 0 0,'-30'-8'13199'0'0,"48"111"-11068"0"0,-10-16-1802 0 0,-5 113 1 0 0,-4-121 1659 0 0,11-109-1724 0 0,5-3-10 0 0,0 0-1 0 0,3 1 1 0 0,1 1-1 0 0,1 1 0 0 0,27-32 1 0 0,-33 44-193 0 0,33-31 0 0 0,-40 43-132 0 0,0 0 0 0 0,1 0 1 0 0,-1 1-1 0 0,1 0 0 0 0,0 0 0 0 0,0 1 1 0 0,12-5-1 0 0,-17 9 29 0 0,0-1 0 0 0,1 0 0 0 0,-1 1 0 0 0,0 0 1 0 0,1 0-1 0 0,-1 0 0 0 0,0 0 0 0 0,0 0 0 0 0,1 0 0 0 0,-1 1 0 0 0,0 0 1 0 0,0 0-1 0 0,0 0 0 0 0,1 0 0 0 0,-1 0 0 0 0,0 0 0 0 0,-1 1 0 0 0,1 0 1 0 0,0-1-1 0 0,0 1 0 0 0,-1 0 0 0 0,1 0 0 0 0,-1 1 0 0 0,1-1 0 0 0,-1 0 0 0 0,4 6 1 0 0,1 2 30 0 0,0 0 1 0 0,-1 0 0 0 0,0 1-1 0 0,0-1 1 0 0,6 21-1 0 0,-4-4 65 0 0,-2 1 0 0 0,6 42-1 0 0,-10-46-761 0 0,2-1-1 0 0,1 0 0 0 0,1 0 1 0 0,10 28-1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47.47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43 1028 0 0,'13'-42'15477'0'0,"-11"88"-14108"0"0,-1-12-1305 0 0,1 1 0 0 0,2 0 0 0 0,1-1 0 0 0,12 40 0 0 0,-10-51-848 0 0,1 0 0 0 0,1-1 1 0 0,21 40-1 0 0,-28-59 254 0 0,10 14-454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47.81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92 89 2720 0 0,'-12'-12'2692'0'0,"1"0"-587"0"0,3 3-433 0 0,-2 2-392 0 0,3-2-268 0 0,1 2-204 0 0,-4 0-156 0 0,4 0 336 0 0,-5-3-608 0 0,1 1-680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48.19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23 1580 0 0,'3'12'10598'0'0,"30"-10"-4087"0"0,-30-2-6455 0 0,-1 0-51 0 0,-1 1 0 0 0,0-1-1 0 0,1 0 1 0 0,-1 1 0 0 0,0 0 0 0 0,0-1 0 0 0,1 1-1 0 0,-1 0 1 0 0,0 0 0 0 0,0-1 0 0 0,0 1 0 0 0,0 0-1 0 0,0 0 1 0 0,0 0 0 0 0,0 0 0 0 0,0 0 0 0 0,-1 1-1 0 0,1-1 1 0 0,0 0 0 0 0,-1 0 0 0 0,1 0 0 0 0,-1 1-1 0 0,1-1 1 0 0,0 2 0 0 0,9 43-104 0 0,-7-24 31 0 0,6 40-233 0 0,-2-1-1 0 0,-3 102 1 0 0,-4-158 316 0 0,0-3-8 0 0,0 7 28 0 0,4-28 103 0 0,2 0 1 0 0,0 0-1 0 0,1 1 1 0 0,19-35-1 0 0,47-67 1413 0 0,-65 109-1402 0 0,8-14 39 0 0,2 1-1 0 0,0 1 0 0 0,2 0 1 0 0,42-36-1 0 0,-50 51-219 0 0,13-1-54 0 0,-19 10 69 0 0,-3 0 2 0 0,0 0 4 0 0,-1-1 0 0 0,1 1-1 0 0,-1 0 1 0 0,1-1 0 0 0,-1 1 0 0 0,0 0 0 0 0,1 0-1 0 0,-1 0 1 0 0,0 1 0 0 0,0-1 0 0 0,0 1 0 0 0,0-1 0 0 0,0 1-1 0 0,0 0 1 0 0,-1-1 0 0 0,1 1 0 0 0,0 0 0 0 0,-1 0-1 0 0,1 0 1 0 0,0 3 0 0 0,21 43-154 0 0,-10-2-532 0 0,-2 1-1 0 0,-2 0 1 0 0,5 94-1 0 0,-10-98-1927 0 0,-2-32 1526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48.55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19 65 1352 0 0,'3'-64'18162'0'0,"-5"73"-18161"0"0,-10 135-984 0 0,4-31-4384 0 0,10-75-1063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48.90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384 0 2788 0 0,'-4'0'8950'0'0,"-14"2"-7629"0"0,1 1 1 0 0,-1 1-1 0 0,-32 11 1 0 0,35-9-1225 0 0,0 0 0 0 0,0 1 1 0 0,0 0-1 0 0,1 2 0 0 0,0-1 1 0 0,1 2-1 0 0,0 0 0 0 0,-14 13 1 0 0,24-20-167 0 0,1 0 0 0 0,0 0 0 0 0,0 0 0 0 0,0 0 1 0 0,0 0-1 0 0,0 0 0 0 0,1 0 0 0 0,-1 1 0 0 0,1-1 1 0 0,0 1-1 0 0,0-1 0 0 0,0 1 0 0 0,1-1 0 0 0,-1 1 1 0 0,1-1-1 0 0,0 1 0 0 0,0 0 0 0 0,0-1 0 0 0,0 1 1 0 0,0 0-1 0 0,1-1 0 0 0,0 1 0 0 0,0-1 0 0 0,0 1 1 0 0,0-1-1 0 0,1 0 0 0 0,-1 1 0 0 0,1-1 0 0 0,3 6 1 0 0,7 8-214 0 0,0-1 1 0 0,1 0-1 0 0,1 0 0 0 0,19 16 1 0 0,-7-5 231 0 0,-15-16 49 0 0,0 1 0 0 0,-1 0 0 0 0,-1 0 0 0 0,16 28 0 0 0,-23-36 97 0 0,-1 0 0 0 0,1 0 0 0 0,0 0 0 0 0,-1 0 0 0 0,0 1 0 0 0,0-1 0 0 0,0 1 0 0 0,-1-1 0 0 0,1 1 0 0 0,-1-1 0 0 0,0 0 0 0 0,-1 1 0 0 0,1-1 0 0 0,-1 1 0 0 0,0-1 0 0 0,0 1 0 0 0,0-1 0 0 0,0 0 0 0 0,-1 0 0 0 0,1 0 0 0 0,-1 0 0 0 0,-3 5 1 0 0,-4 4 64 0 0,-1 0 1 0 0,-1-1 0 0 0,0 0 0 0 0,0-1 0 0 0,-1 0 0 0 0,-1-1 0 0 0,0 0 0 0 0,0-1 0 0 0,-1 0 0 0 0,0-1 0 0 0,0-1 0 0 0,-1 0 0 0 0,0-1 0 0 0,0 0 0 0 0,0-2 0 0 0,-32 6 0 0 0,42-9-535 0 0,1-1 0 0 0,-1 0 1 0 0,0 0-1 0 0,0 0 0 0 0,1-1 0 0 0,-1 1 0 0 0,0-1 0 0 0,-5-2 1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50.82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459 232 76 0 0,'0'0'2458'0'0,"35"14"4984"0"0,-33-14-7360 0 0,0 0 0 0 0,0 0 1 0 0,0 0-1 0 0,0-1 0 0 0,0 1 1 0 0,0-1-1 0 0,0 1 0 0 0,0-1 1 0 0,-1 0-1 0 0,1 0 0 0 0,0 1 1 0 0,0-1-1 0 0,-1 0 0 0 0,1-1 1 0 0,-1 1-1 0 0,1 0 0 0 0,-1 0 1 0 0,1-1-1 0 0,-1 1 0 0 0,0-1 1 0 0,2-2-1 0 0,-2 3-17 0 0,9-42 806 0 0,-8 32-234 0 0,0-1 0 0 0,-1 0 1 0 0,0 0-1 0 0,-2-21 0 0 0,0 29-586 0 0,0 0 1 0 0,1 0-1 0 0,-1 0 1 0 0,-1 1-1 0 0,1-1 0 0 0,0 0 1 0 0,-1 1-1 0 0,0-1 1 0 0,0 1-1 0 0,0 0 1 0 0,0 0-1 0 0,-1 0 1 0 0,1 0-1 0 0,-1 0 0 0 0,0 0 1 0 0,1 0-1 0 0,-1 1 1 0 0,-1 0-1 0 0,-4-4 1 0 0,0 1-22 0 0,-2 1 1 0 0,1-1 0 0 0,0 2 0 0 0,-1-1 0 0 0,0 1 0 0 0,0 1-1 0 0,0-1 1 0 0,0 2 0 0 0,0-1 0 0 0,0 2 0 0 0,-12-1 0 0 0,7 2 0 0 0,0 1 0 0 0,0 0 0 0 0,1 1 0 0 0,-1 1 0 0 0,1 0 0 0 0,0 0 0 0 0,-17 9 0 0 0,12-3-1 0 0,0 0 0 0 0,0 1 0 0 0,1 2 0 0 0,0-1 0 0 0,1 2-1 0 0,1 0 1 0 0,0 2 0 0 0,1-1 0 0 0,0 2 0 0 0,-20 29 0 0 0,30-37-14 0 0,1-1 1 0 0,-1 1-1 0 0,1-1 1 0 0,0 1-1 0 0,1 0 0 0 0,0 1 1 0 0,1-1-1 0 0,0 0 1 0 0,0 1-1 0 0,1-1 1 0 0,0 1-1 0 0,1 0 0 0 0,0-1 1 0 0,1 1-1 0 0,2 15 1 0 0,-2-19-10 0 0,1 0-1 0 0,0-1 1 0 0,0 1 0 0 0,0 0 0 0 0,1-1 0 0 0,0 1 0 0 0,0-1 0 0 0,0 0 0 0 0,1 0 0 0 0,0 0 0 0 0,-1 0-1 0 0,2-1 1 0 0,-1 0 0 0 0,1 0 0 0 0,-1 0 0 0 0,1 0 0 0 0,0 0 0 0 0,0-1 0 0 0,1 0 0 0 0,-1 0 0 0 0,1-1-1 0 0,-1 0 1 0 0,1 0 0 0 0,0 0 0 0 0,8 1 0 0 0,-5-1-16 0 0,0-1 1 0 0,1 0-1 0 0,-1 0 1 0 0,1-1-1 0 0,-1 0 1 0 0,0-1-1 0 0,1 0 1 0 0,-1-1-1 0 0,0 0 0 0 0,1 0 1 0 0,-1-1-1 0 0,-1 0 1 0 0,1 0-1 0 0,0-1 1 0 0,-1-1-1 0 0,1 1 0 0 0,-1-1 1 0 0,-1 0-1 0 0,1-1 1 0 0,8-8-1 0 0,11-12 2 0 0,-2-1-1 0 0,-1-1 0 0 0,37-57 1 0 0,-41 57 138 0 0,-14 17-95 0 0,-5 8-48 0 0,0 1 1 0 0,0 0-1 0 0,0 0 1 0 0,0 0-1 0 0,0-1 0 0 0,1 1 1 0 0,-1 0-1 0 0,1 1 1 0 0,-1-1-1 0 0,1 0 1 0 0,0 0-1 0 0,0 1 1 0 0,-1-1-1 0 0,1 1 1 0 0,0 0-1 0 0,4-3 1 0 0,-3 7 7 0 0,-1 0 0 0 0,-1 0 1 0 0,1 0-1 0 0,0 0 0 0 0,-1 0 0 0 0,0 0 1 0 0,0 1-1 0 0,1 3 0 0 0,39 131-462 0 0,-34-121-296 0 0,0 0 0 0 0,1 0 0 0 0,1-1 0 0 0,0 0 0 0 0,22 27 1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51.37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73 2436 0 0,'0'-4'843'0'0,"0"-1"0"0"0,1 1 0 0 0,-1-1 0 0 0,1 1 0 0 0,0 0 0 0 0,1-1 0 0 0,-1 1 0 0 0,1 0 0 0 0,0 0 1 0 0,0 0-1 0 0,2-4 843 0 0,3-1-341 0 0,-7 8-1308 0 0,1 1 1 0 0,-1-1 0 0 0,0 1 0 0 0,0-1-1 0 0,1 1 1 0 0,-1 0 0 0 0,0-1 0 0 0,1 1-1 0 0,-1-1 1 0 0,0 1 0 0 0,1 0 0 0 0,-1-1 0 0 0,1 1-1 0 0,-1 0 1 0 0,1-1 0 0 0,-1 1 0 0 0,1 0-1 0 0,-1 0 1 0 0,1 0 0 0 0,-1-1 0 0 0,1 1-1 0 0,-1 0 1 0 0,1 0 0 0 0,-1 0 0 0 0,1 0-1 0 0,-1 0 1 0 0,1 0 0 0 0,-1 0 0 0 0,1 0-1 0 0,0 0 1 0 0,20 2 235 0 0,-16 2-249 0 0,-1-1 0 0 0,0 1 0 0 0,0 0 0 0 0,0 0 0 0 0,-1 0 0 0 0,1 1 0 0 0,-1-1 0 0 0,0 1 0 0 0,0 0 0 0 0,-1 0 0 0 0,0 0 0 0 0,3 7 0 0 0,3 13-130 0 0,7 36-1 0 0,-6-22-83 0 0,-3-12 9 0 0,-2 1-1 0 0,3 46 0 0 0,0 13 104 0 0,-6-85 137 0 0,7-34 85 0 0,5 1 390 0 0,1 1 1 0 0,1 0 0 0 0,1 2-1 0 0,2-1 1 0 0,42-49-1 0 0,-49 65-483 0 0,0-1 0 0 0,1 1-1 0 0,1 1 1 0 0,0 0-1 0 0,1 1 1 0 0,0 0-1 0 0,0 2 1 0 0,1-1 0 0 0,1 2-1 0 0,0 0 1 0 0,0 0-1 0 0,22-6 1 0 0,-35 14-64 0 0,0-1 0 0 0,0 1 0 0 0,0 0 0 0 0,1 0 0 0 0,-1 0 0 0 0,0 0 0 0 0,0 1 0 0 0,1-1-1 0 0,-1 1 1 0 0,0 0 0 0 0,0 0 0 0 0,0 0 0 0 0,0 0 0 0 0,0 0 0 0 0,0 1 0 0 0,0-1 0 0 0,0 1 0 0 0,-1 0 0 0 0,1 0 0 0 0,-1 0 0 0 0,1 0 0 0 0,-1 0 0 0 0,0 1 0 0 0,0-1 0 0 0,0 1 0 0 0,0-1 0 0 0,3 6 0 0 0,2 3-30 0 0,-1 0 1 0 0,-1 1-1 0 0,0 0 1 0 0,0 0-1 0 0,4 18 1 0 0,0 12-134 0 0,-3 0 1 0 0,3 51 0 0 0,-2-3-2089 0 0,-6-84 1590 0 0,0-1 0 0 0,1 1-1 0 0,-1-1 1 0 0,1 0 0 0 0,0 1 0 0 0,0-1-1 0 0,1 0 1 0 0,0 0 0 0 0,4 7 0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52.00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485 155 312 0 0,'3'0'4566'0'0,"0"0"-4301"0"0,-1-1 0 0 0,1 0-1 0 0,-1 0 1 0 0,1 0 0 0 0,-1 0-1 0 0,0 0 1 0 0,1 0-1 0 0,-1-1 1 0 0,0 1 0 0 0,0-1-1 0 0,0 0 1 0 0,0 1-1 0 0,0-1 1 0 0,-1 0 0 0 0,1 0-1 0 0,0 0 1 0 0,-1 0 0 0 0,0-1-1 0 0,1 1 1 0 0,1-4-1 0 0,13-17 1127 0 0,-15 20-1083 0 0,1 0 0 0 0,-1 0 0 0 0,0 0 0 0 0,-1 0 0 0 0,1-1 0 0 0,-1 1 0 0 0,1 0-1 0 0,-1-7 1 0 0,-1 7-205 0 0,-1 0 0 0 0,0-1 0 0 0,0 1 0 0 0,0 0 0 0 0,0 0-1 0 0,0 0 1 0 0,0 0 0 0 0,-1 0 0 0 0,0 1 0 0 0,1-1 0 0 0,-1 1 0 0 0,0 0-1 0 0,0-1 1 0 0,0 1 0 0 0,0 1 0 0 0,-1-1 0 0 0,1 0 0 0 0,-1 1 0 0 0,1 0-1 0 0,-1 0 1 0 0,1 0 0 0 0,-1 0 0 0 0,-6-1 0 0 0,-3 0-23 0 0,-2 0-1 0 0,1 0 1 0 0,0 2 0 0 0,0-1 0 0 0,-17 3-1 0 0,9 2-41 0 0,1 0 1 0 0,-1 1-1 0 0,1 2 0 0 0,0 0 0 0 0,0 1 0 0 0,1 1 0 0 0,0 1 0 0 0,1 1 1 0 0,0 0-1 0 0,-22 18 0 0 0,30-20-42 0 0,0 0 0 0 0,0 0 1 0 0,1 1-1 0 0,1 0 0 0 0,0 0 0 0 0,0 1 1 0 0,1 0-1 0 0,0 1 0 0 0,1 0 0 0 0,0 0 1 0 0,1 1-1 0 0,1 0 0 0 0,0 0 0 0 0,0 0 1 0 0,2 0-1 0 0,-1 1 0 0 0,-1 20 0 0 0,5-29-35 0 0,-1 1 0 0 0,1-1-1 0 0,1 1 1 0 0,-1-1-1 0 0,1 0 1 0 0,0 1 0 0 0,0-1-1 0 0,1 0 1 0 0,0 0 0 0 0,0 0-1 0 0,0 0 1 0 0,0 0 0 0 0,1 0-1 0 0,0-1 1 0 0,-1 1 0 0 0,2-1-1 0 0,3 5 1 0 0,-4-6-1 0 0,1 0 0 0 0,-1 0 0 0 0,1 0 0 0 0,0-1 0 0 0,0 0 0 0 0,0 1 0 0 0,0-1 0 0 0,0-1 0 0 0,0 1 0 0 0,0-1 0 0 0,1 1 0 0 0,-1-1 0 0 0,1 0 0 0 0,-1-1 0 0 0,1 1 0 0 0,-1-1 0 0 0,1 0 0 0 0,-1 0-1 0 0,9-1 2 0 0,1-2 31 0 0,0 0 1 0 0,-1-1 0 0 0,0-1 0 0 0,1 0 0 0 0,-2-1-1 0 0,1 0 1 0 0,-1 0 0 0 0,22-16 0 0 0,4-8 803 0 0,42-40-1 0 0,-46 38 109 0 0,-2 5-581 0 0,-30 26-294 0 0,1 1 9 0 0,-2 1-35 0 0,1-1 0 0 0,0 1-1 0 0,-1 0 1 0 0,1-1 0 0 0,-1 1-1 0 0,1 0 1 0 0,-1 0 0 0 0,1 0-1 0 0,-1 0 1 0 0,0 0 0 0 0,1 0-1 0 0,-1 1 1 0 0,0-1 0 0 0,0 0-1 0 0,0 1 1 0 0,0-1 0 0 0,0 0-1 0 0,0 1 1 0 0,0-1 0 0 0,1 4-1 0 0,16 44-27 0 0,-7-16-372 0 0,-1-12-419 0 0,23 38-1 0 0,-28-51 121 0 0,0-1 0 0 0,1 0 1 0 0,0 0-1 0 0,0-1 0 0 0,0 0 0 0 0,1 0 0 0 0,13 9 0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52.39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111 135 832 0 0,'0'-2'603'0'0,"-5"-19"3337"0"0,0 0-1 0 0,-12-27 1 0 0,3 6 1684 0 0,8 73-5421 0 0,2 0 1 0 0,-1 57-1 0 0,1-10-163 0 0,-16 107-228 0 0,-10 194-2144 0 0,30-362 1820 0 0,3 68-736 0 0,7-45-1386 0 0,-9-37 1970 0 0,1 0-1 0 0,-1 0 1 0 0,15 18-3324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49.5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11 448 0 0,'-9'-11'12590'0'0,"25"14"-11315"0"0,30 9-614 0 0,-45-11-582 0 0,29 9 26 0 0,0 2 1 0 0,-1 2-1 0 0,0 0 1 0 0,49 34 0 0 0,101 89-125 0 0,-166-127 27 0 0,32 29 441 0 0,-44-38-315 0 0,5 9 385 0 0,-5-10-507 0 0,-1 0-1 0 0,0 1 1 0 0,1-1 0 0 0,-1 0-1 0 0,0 0 1 0 0,1 1-1 0 0,-1-1 1 0 0,0 0 0 0 0,1 1-1 0 0,-1-1 1 0 0,0 0 0 0 0,0 1-1 0 0,0-1 1 0 0,1 1-1 0 0,-1-1 1 0 0,0 0 0 0 0,0 1-1 0 0,0-1 1 0 0,0 1 0 0 0,0-1-1 0 0,0 0 1 0 0,1 1-1 0 0,-1-1 1 0 0,0 1 0 0 0,0-1-1 0 0,0 0 1 0 0,-1 1-1 0 0,1-1 1 0 0,0 1 0 0 0,0-1-1 0 0,0 1 1 0 0,0 0 0 0 0,-1 0 24 0 0,-1 3-20 0 0,0-1 0 0 0,0 0 0 0 0,-1 0 0 0 0,1 0 0 0 0,-1 0 1 0 0,0-1-1 0 0,-6 5 0 0 0,5-3 4 0 0,-187 184-1417 0 0,144-129-1583 0 0,21-16-3406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52.95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87 91 1324 0 0,'7'-25'7263'0'0,"-3"0"-4843"0"0,3-15 3951 0 0,-25 54-5939 0 0,12 1-614 0 0,0 1 0 0 0,1-1-1 0 0,0 1 1 0 0,2 0 0 0 0,0 0-1 0 0,0 0 1 0 0,2 1 0 0 0,0-1-1 0 0,1 0 1 0 0,0 1 0 0 0,2-1-1 0 0,0 0 1 0 0,0 0 0 0 0,2 0-1 0 0,0 0 1 0 0,10 24 0 0 0,-14-37 156 0 0,1-1 0 0 0,0 1 0 0 0,0-1 0 0 0,0 0 0 0 0,1 0 0 0 0,-1 1 0 0 0,1-1 0 0 0,-1 0 0 0 0,1 0 0 0 0,0 0 0 0 0,-1-1-1 0 0,1 1 1 0 0,0 0 0 0 0,0-1 0 0 0,0 1 0 0 0,1-1 0 0 0,-1 1 0 0 0,0-1 0 0 0,0 0 0 0 0,1 0 0 0 0,-1 0 0 0 0,5 0 0 0 0,-4 0 31 0 0,1-1-1 0 0,0-1 0 0 0,0 1 0 0 0,0-1 0 0 0,-1 1 1 0 0,1-1-1 0 0,0 0 0 0 0,-1 0 0 0 0,1-1 1 0 0,-1 1-1 0 0,1-1 0 0 0,-1 0 0 0 0,0 0 1 0 0,1 0-1 0 0,3-3 0 0 0,23-20 841 0 0,-1-2 0 0 0,-1 0-1 0 0,-1-2 1 0 0,29-41 0 0 0,2-1 1532 0 0,-57 70-2358 0 0,0 0 1 0 0,-1 0 0 0 0,1 1 0 0 0,-1-1 0 0 0,1 0 0 0 0,0 1 0 0 0,0-1 0 0 0,-1 0 0 0 0,1 1 0 0 0,0-1-1 0 0,0 1 1 0 0,0-1 0 0 0,0 1 0 0 0,-1-1 0 0 0,1 1 0 0 0,2-1 0 0 0,-3 2-16 0 0,0-1 0 0 0,1 0 1 0 0,-1 0-1 0 0,0 0 0 0 0,1 1 0 0 0,-1-1 1 0 0,0 0-1 0 0,0 0 0 0 0,1 1 0 0 0,-1-1 1 0 0,0 0-1 0 0,0 1 0 0 0,0-1 1 0 0,1 0-1 0 0,-1 1 0 0 0,0-1 0 0 0,0 0 1 0 0,0 1-1 0 0,0-1 0 0 0,0 1 0 0 0,0-1 1 0 0,0 0-1 0 0,0 1 0 0 0,0-1 0 0 0,0 0 1 0 0,0 1-1 0 0,0-1 0 0 0,0 1 1 0 0,-6 43-80 0 0,3-28 38 0 0,-27 448-1886 0 0,25-340 1729 0 0,4-101 167 0 0,-18 237-58 0 0,13-212 118 0 0,-2-1 1 0 0,-2 0-1 0 0,-22 63 0 0 0,28-99-70 0 0,-1 1 0 0 0,-1-1 0 0 0,0-1 0 0 0,0 1 0 0 0,-1-1 0 0 0,0 0 0 0 0,-1-1 0 0 0,0 0 0 0 0,0 0 0 0 0,-1 0 0 0 0,0-1 1 0 0,-13 8-1 0 0,18-13 12 0 0,-1 0 0 0 0,1-1 0 0 0,-1 1 1 0 0,0-1-1 0 0,0 0 0 0 0,0-1 0 0 0,0 1 1 0 0,0-1-1 0 0,0 0 0 0 0,0 0 0 0 0,-1 0 1 0 0,1-1-1 0 0,0 0 0 0 0,0 0 0 0 0,-1 0 1 0 0,1-1-1 0 0,0 1 0 0 0,0-1 1 0 0,0-1-1 0 0,-1 1 0 0 0,1-1 0 0 0,0 0 1 0 0,1 0-1 0 0,-1 0 0 0 0,0-1 0 0 0,1 1 1 0 0,-1-1-1 0 0,1 0 0 0 0,0-1 0 0 0,-5-4 1 0 0,4 4 47 0 0,0-1 1 0 0,1 0-1 0 0,-1 0 0 0 0,1-1 1 0 0,1 1-1 0 0,-1-1 1 0 0,1 0-1 0 0,0 0 1 0 0,0 0-1 0 0,0 0 1 0 0,1 0-1 0 0,-2-11 0 0 0,2 7 36 0 0,1-1-1 0 0,0 1 0 0 0,0-1 0 0 0,1 0 0 0 0,1 1 0 0 0,0-1 0 0 0,3-12 0 0 0,2-4 53 0 0,2 1-1 0 0,1 0 1 0 0,1 1-1 0 0,2 0 0 0 0,17-30 1 0 0,-7 19-78 0 0,2 2 0 0 0,0 1 0 0 0,3 1 0 0 0,0 1 0 0 0,2 1 0 0 0,2 2 0 0 0,41-31 0 0 0,-27 27-1182 0 0,1 2 1 0 0,2 2 0 0 0,1 2 0 0 0,102-37 0 0 0,-75 34-4690 0 0,-43 19 337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53.76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 0 700 0 0,'0'0'1973'0'0,"5"28"4059"0"0,-4-22-5760 0 0,0 0 1 0 0,-1 0-1 0 0,0 0 1 0 0,1-1-1 0 0,-2 1 1 0 0,1 0-1 0 0,-1 0 1 0 0,0 0-1 0 0,-3 10 1 0 0,2-7-13 0 0,0 0 1 0 0,1 0 0 0 0,0 0-1 0 0,0 1 1 0 0,2 14 0 0 0,-1-22-223 0 0,0 0 0 0 0,1 0-1 0 0,-1 0 1 0 0,1 0 0 0 0,0 0 0 0 0,-1 0 0 0 0,1 0 0 0 0,0 0 0 0 0,0-1-1 0 0,0 1 1 0 0,1 0 0 0 0,-1-1 0 0 0,0 1 0 0 0,1-1 0 0 0,-1 1 0 0 0,1-1 0 0 0,-1 1-1 0 0,1-1 1 0 0,2 2 0 0 0,0-1 19 0 0,0-1 0 0 0,0 1 1 0 0,-1-1-1 0 0,1 0 0 0 0,0 0 0 0 0,0 0 0 0 0,1 0 0 0 0,-1-1 1 0 0,7 1-1 0 0,-3-1-455 0 0,1-1 0 0 0,-1 0 0 0 0,1 0 0 0 0,10-3 0 0 0,-12 2-988 0 0,0-1 1 0 0,0 1-1 0 0,0-1 1 0 0,10-6-1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54.56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275 9 2100 0 0,'0'0'11569'0'0,"-12"-7"-10581"0"0,2 6-822 0 0,-1 1 0 0 0,0 0 1 0 0,1 0-1 0 0,-1 1 1 0 0,1 1-1 0 0,-1 0 0 0 0,1 0 1 0 0,0 1-1 0 0,0 0 1 0 0,0 1-1 0 0,0 0 0 0 0,-17 10 1 0 0,22-11-173 0 0,1 0 0 0 0,-1 1 0 0 0,0-1-1 0 0,1 1 1 0 0,-1 0 0 0 0,1 0 0 0 0,1 1 0 0 0,-1-1 0 0 0,0 1 0 0 0,1 0 0 0 0,0 0-1 0 0,0 0 1 0 0,0 0 0 0 0,1 0 0 0 0,0 1 0 0 0,0-1 0 0 0,0 1 0 0 0,1-1 0 0 0,0 1-1 0 0,0 0 1 0 0,0 0 0 0 0,1-1 0 0 0,-1 1 0 0 0,2 11 0 0 0,1-4-96 0 0,1 0 1 0 0,0 0-1 0 0,0 0 1 0 0,1-1-1 0 0,1 0 0 0 0,10 20 1 0 0,46 63-302 0 0,-41-66 235 0 0,27 50 0 0 0,-45-76 172 0 0,-1 1 0 0 0,1 0 0 0 0,-1-1 0 0 0,1 1 0 0 0,-1 0 1 0 0,0 0-1 0 0,-1 0 0 0 0,1 0 0 0 0,-1 0 0 0 0,1-1 0 0 0,-1 1 0 0 0,-1 0 1 0 0,1 0-1 0 0,0 0 0 0 0,-1 0 0 0 0,0 0 0 0 0,0 0 0 0 0,0 0 0 0 0,0-1 0 0 0,-1 1 1 0 0,1 0-1 0 0,-1-1 0 0 0,0 1 0 0 0,0-1 0 0 0,0 0 0 0 0,-5 6 0 0 0,1-4 26 0 0,1 0 0 0 0,0 0 0 0 0,-1-1 0 0 0,0 0-1 0 0,0 0 1 0 0,0-1 0 0 0,-1 1 0 0 0,1-1 0 0 0,-1-1-1 0 0,0 1 1 0 0,1-1 0 0 0,-1 0 0 0 0,0-1 0 0 0,-9 1-1 0 0,7 0-341 0 0,0-2-1 0 0,0 1 1 0 0,-1-1-1 0 0,1 0 1 0 0,0-1-1 0 0,0 0 1 0 0,-15-4-1 0 0,23 4-55 0 0,-1 1-1 0 0,0 0 1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54.92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56 2392 0 0,'46'-34'13059'0'0,"-26"13"-10592"0"0,-20 21-2444 0 0,0 0-1 0 0,0 0 0 0 0,0 0 1 0 0,0 1-1 0 0,0-1 1 0 0,0 0-1 0 0,1 0 0 0 0,-1 1 1 0 0,0-1-1 0 0,0 0 1 0 0,0 0-1 0 0,0 0 0 0 0,0 0 1 0 0,1 1-1 0 0,-1-1 1 0 0,0 0-1 0 0,0 0 0 0 0,0 0 1 0 0,1 0-1 0 0,-1 0 1 0 0,0 0-1 0 0,0 0 0 0 0,1 1 1 0 0,-1-1-1 0 0,0 0 0 0 0,0 0 1 0 0,0 0-1 0 0,1 0 1 0 0,-1 0-1 0 0,0 0 0 0 0,0 0 1 0 0,1 0-1 0 0,-1 0 1 0 0,0 0-1 0 0,0 0 0 0 0,1 0 1 0 0,-1 0-1 0 0,0-1 1 0 0,0 1-1 0 0,0 0 0 0 0,1 0 1 0 0,-1 0-1 0 0,0 0 0 0 0,0 0 1 0 0,0 0-1 0 0,1 0 1 0 0,-1-1-1 0 0,-7 26-222 0 0,1-1 0 0 0,1 1 1 0 0,1 1-1 0 0,1-1 0 0 0,2 0 0 0 0,3 51 0 0 0,12-6-1487 0 0,-1-36-770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55.24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66 91 1776 0 0,'-18'-30'7153'0'0,"-11"-6"-3577"0"0,12 13-1885 0 0,15 22-1508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55.60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445 1 2680 0 0,'0'7'12046'0'0,"-26"-5"-11143"0"0,-9 0-166 0 0,-51 11 0 0 0,77-12-740 0 0,0 2-1 0 0,0-1 1 0 0,0 1 0 0 0,0 1 0 0 0,0 0 0 0 0,0 0 0 0 0,1 1 0 0 0,0-1-1 0 0,0 2 1 0 0,-12 9 0 0 0,17-12-62 0 0,1 0 0 0 0,-1 0 0 0 0,1 0 0 0 0,0 0-1 0 0,-1 0 1 0 0,1 1 0 0 0,1-1 0 0 0,-1 0 0 0 0,0 1-1 0 0,1 0 1 0 0,0-1 0 0 0,0 1 0 0 0,0 0 0 0 0,0 0 0 0 0,0 5-1 0 0,1-2-59 0 0,0-1 0 0 0,1 0 0 0 0,0 1 0 0 0,0-1 0 0 0,0 0 0 0 0,1 0 0 0 0,0 1 0 0 0,4 9 0 0 0,6 5-178 0 0,0 1 0 0 0,2-2-1 0 0,29 36 1 0 0,-36-47 331 0 0,18 20-98 0 0,-7-8 43 0 0,25 36-1 0 0,-39-51 114 0 0,-1-1 0 0 0,0 1 0 0 0,0 0-1 0 0,0 0 1 0 0,-1 0 0 0 0,1 1-1 0 0,-2-1 1 0 0,1 0 0 0 0,-1 1 0 0 0,0-1-1 0 0,0 1 1 0 0,0 7 0 0 0,-2-8 41 0 0,-1 0 0 0 0,1 0 0 0 0,-1-1 0 0 0,0 1-1 0 0,0 0 1 0 0,-1-1 0 0 0,1 0 0 0 0,-1 1 0 0 0,-1-1 0 0 0,1 0 0 0 0,-1-1 0 0 0,1 1 0 0 0,-2-1 0 0 0,1 1 0 0 0,0-1 0 0 0,-1 0 0 0 0,1-1 0 0 0,-1 1 0 0 0,0-1 0 0 0,-8 4 0 0 0,-6 3 82 0 0,-1 0-1 0 0,1-2 1 0 0,-2 0 0 0 0,-27 6-1 0 0,32-10-475 0 0,-1 0-1 0 0,1-2 1 0 0,-1 0-1 0 0,-22 0 1 0 0,28-2-1588 0 0,1-1-1 0 0,-1-1 1 0 0,0 1 0 0 0,-16-6 0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6:58.91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244 330 224 0 0,'0'0'2337'0'0,"-16"-4"863"0"0,-21-17-275 0 0,36 20-2655 0 0,-49-13 940 0 0,47 14-1119 0 0,-18 0 126 0 0,-11 1-33 0 0,29-1-145 0 0,-44 4 486 0 0,44-4-303 0 0,-19 2 192 0 0,13-1 154 0 0,22-4-261 0 0,1506-72 895 0 0,-1449 73-1123 0 0,230-6 261 0 0,1861-34 827 0 0,-725 5-1092 0 0,-441 6-90 0 0,-793 27-22 0 0,241-12 69 0 0,177-1-56 0 0,-34 9 10 0 0,230 2-95 0 0,174 9 182 0 0,-297 1-110 0 0,-524-4 35 0 0,225-8-49 0 0,178 3-32 0 0,-71 10-9 0 0,-343-6-69 0 0,184 8-1 0 0,208-5-139 0 0,-181-38 69 0 0,-265 25 36 0 0,-102 11 194 0 0,2-1 8 0 0,12 0-2 0 0,43-5-1 0 0,-56 6-160 0 0,1-1 195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7:13.8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306 32 164 0 0,'25'-27'15007'0'0,"-30"24"-14871"0"0,1 1-132 0 0,-14 10 218 0 0,1 2-188 0 0,0 1 1 0 0,1 1-1 0 0,0 0 1 0 0,1 1-1 0 0,1 0 1 0 0,0 2-1 0 0,1-1 1 0 0,-15 22-1 0 0,6-5 31 0 0,2 1 0 0 0,1 1 0 0 0,-20 47 0 0 0,28-54 33 0 0,2 0-1 0 0,1 0 0 0 0,0 1 1 0 0,2 0-1 0 0,2 1 0 0 0,0-1 1 0 0,0 56-1 0 0,6-61-56 0 0,0 0 1 0 0,1 1-1 0 0,1-1 0 0 0,1 0 1 0 0,1-1-1 0 0,1 1 0 0 0,1-1 0 0 0,1-1 1 0 0,0 1-1 0 0,16 23 0 0 0,-12-26-14 0 0,0 1 0 0 0,1-1 0 0 0,0-1 0 0 0,2-1-1 0 0,0 0 1 0 0,0-1 0 0 0,2-1 0 0 0,0 0 0 0 0,19 10 0 0 0,-27-18-29 0 0,0 0 0 0 0,1-1 1 0 0,-1-1-1 0 0,1 0 0 0 0,0 0 0 0 0,0-1 1 0 0,0 0-1 0 0,1-1 0 0 0,-1-1 0 0 0,1 1 1 0 0,-1-2-1 0 0,1 0 0 0 0,-1 0 1 0 0,1-1-1 0 0,-1 0 0 0 0,0-1 0 0 0,1-1 1 0 0,-1 1-1 0 0,15-7 0 0 0,-7 1-60 0 0,-1-1 0 0 0,0-1 0 0 0,0 0 0 0 0,-1-1 0 0 0,-1-1 0 0 0,19-17 0 0 0,-27 21 33 0 0,0 0-1 0 0,0 0 1 0 0,-1-1 0 0 0,0 0 0 0 0,0 0-1 0 0,-1-1 1 0 0,-1 0 0 0 0,0 0 0 0 0,0 0-1 0 0,-1-1 1 0 0,0 1 0 0 0,4-21 0 0 0,-6 25 11 0 0,-1 0 0 0 0,0 0 0 0 0,0 0 0 0 0,-1 0 0 0 0,0 0 0 0 0,0 0 0 0 0,0 0 1 0 0,-1-1-1 0 0,0 1 0 0 0,0 0 0 0 0,-1 0 0 0 0,1 0 0 0 0,-1 1 0 0 0,-1-1 1 0 0,1 0-1 0 0,-1 1 0 0 0,0-1 0 0 0,0 1 0 0 0,0 0 0 0 0,-1 0 0 0 0,0 0 1 0 0,0 1-1 0 0,-5-5 0 0 0,1 2-11 0 0,-1 0 0 0 0,-1 1 0 0 0,1 0 1 0 0,-1 0-1 0 0,0 1 0 0 0,-1 0 0 0 0,1 1 0 0 0,-1 1 1 0 0,-13-4-1 0 0,-11-1-136 0 0,-54-6 1 0 0,87 14 140 0 0,18-6 66 0 0,110-22-68 0 0,-6 1-308 0 0,-118 27 329 0 0,1 0 0 0 0,0-1 0 0 0,0 1 0 0 0,0 0 1 0 0,0 1-1 0 0,0-1 0 0 0,0 0 0 0 0,-1 1 0 0 0,1 0 0 0 0,0 0 0 0 0,0-1 0 0 0,-1 2 0 0 0,1-1 0 0 0,0 0 0 0 0,-1 0 1 0 0,0 1-1 0 0,1 0 0 0 0,-1-1 0 0 0,0 1 0 0 0,1 0 0 0 0,-1 0 0 0 0,0 0 0 0 0,0 0 0 0 0,2 4 0 0 0,3 5 42 0 0,-1 0 0 0 0,-1 0 0 0 0,1 0 0 0 0,4 18 0 0 0,4 5 1 0 0,11 21-48 0 0,-10-21-1242 0 0,35 60 0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7:14.16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7 1776 0 0,'-3'-6'8649'0'0,"9"40"-7908"0"0,1-1-1 0 0,2 1 1 0 0,24 59-1 0 0,-25-75-828 0 0,1-1 0 0 0,0 0 0 0 0,1-1 0 0 0,1 0 0 0 0,0 0 0 0 0,1-1 0 0 0,1 0 0 0 0,23 20-1 0 0,-34-34-228 0 0,-1 1-1 0 0,1-1 0 0 0,0 1 0 0 0,0-1 1 0 0,0 0-1 0 0,0 0 0 0 0,0 0 0 0 0,1 0 1 0 0,-1 0-1 0 0,0 0 0 0 0,0-1 0 0 0,1 1 1 0 0,-1-1-1 0 0,0 1 0 0 0,0-1 0 0 0,1 0 1 0 0,-1 0-1 0 0,1 0 0 0 0,3-1 0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7:14.5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172 96 1304 0 0,'-87'-41'8161'0'0,"6"-5"-4387"0"0,79 44-3712 0 0,1-4-1356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50.7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37 804 0 0,'-8'-37'13355'0'0,"42"54"-13215"0"0,72 28-287 0 0,68 33-244 0 0,-127-53-57 0 0,-45-24 430 0 0,11 6 62 0 0,-13-7-44 0 0,0 0 1 0 0,0 0-1 0 0,-1 0 0 0 0,1 0 1 0 0,0 0-1 0 0,0 0 1 0 0,0 0-1 0 0,-1 0 0 0 0,1 0 1 0 0,0 0-1 0 0,0 0 1 0 0,-1 1-1 0 0,1-1 1 0 0,0 0-1 0 0,0 0 0 0 0,-1 0 1 0 0,1 0-1 0 0,0 0 1 0 0,0 0-1 0 0,0 0 0 0 0,-1 1 1 0 0,1-1-1 0 0,0 0 1 0 0,0 0-1 0 0,0 0 0 0 0,0 0 1 0 0,0 1-1 0 0,-1-1 1 0 0,1 0-1 0 0,0 0 0 0 0,0 1 1 0 0,0-1-1 0 0,0 0 1 0 0,0 0-1 0 0,0 0 0 0 0,0 1 1 0 0,0-1-1 0 0,0 0 1 0 0,0 0-1 0 0,0 1 0 0 0,0-1 1 0 0,0 0-1 0 0,0 0 1 0 0,0 1-1 0 0,0-1 0 0 0,0 0 1 0 0,0 0-1 0 0,0 0 1 0 0,0 1-1 0 0,0-1 1 0 0,0 0-1 0 0,0 0 0 0 0,0 1 1 0 0,0-1-1 0 0,1 0 1 0 0,-1 0-1 0 0,0 0 0 0 0,0 1 1 0 0,0-1-1 0 0,0 0 1 0 0,1 0-1 0 0,-1 0 0 0 0,0 0 1 0 0,0 0-1 0 0,0 1 1 0 0,1-1-1 0 0,-1 0 0 0 0,0 0 1 0 0,1 0-1 0 0,-26 6 68 0 0,23-5-63 0 0,-25 9-28 0 0,-4 16 84 0 0,0 2 0 0 0,-46 56 0 0 0,49-51-178 0 0,5-5-1066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7:14.90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1 156 1908 0 0,'0'0'12134'0'0,"4"23"-11418"0"0,6 1-527 0 0,1 0-1 0 0,1-1 1 0 0,1 0-1 0 0,20 27 1 0 0,72 78-5 0 0,-82-102-92 0 0,-8-11-30 0 0,0 0 0 0 0,27 20 0 0 0,-41-35-58 0 0,-1 1 0 0 0,1 0 0 0 0,0 0 0 0 0,0-1 0 0 0,0 1 0 0 0,0-1 1 0 0,0 1-1 0 0,0-1 0 0 0,0 1 0 0 0,0-1 0 0 0,0 0 0 0 0,0 1 0 0 0,1-1 0 0 0,-1 0 0 0 0,0 0 1 0 0,0 0-1 0 0,0 0 0 0 0,0 0 0 0 0,0 0 0 0 0,0 0 0 0 0,1 0 0 0 0,-1 0 0 0 0,0 0 0 0 0,0-1 0 0 0,2 0 1 0 0,-1 0-5 0 0,-1 0-1 0 0,1-1 1 0 0,-1 1 0 0 0,1-1 0 0 0,-1 1 0 0 0,0-1 0 0 0,1 1 0 0 0,-1-1 0 0 0,0 0 0 0 0,0 0 0 0 0,0 1 0 0 0,-1-1 0 0 0,2-2 0 0 0,1-7-9 0 0,0 1 1 0 0,-1 0-1 0 0,0-1 1 0 0,1-11-1 0 0,-1-34-12 0 0,-6-59 0 0 0,1 74-383 0 0,2-1 0 0 0,2 0 0 0 0,8-62-1 0 0,-8 101 215 0 0,-1 0-1 0 0,1-1 0 0 0,0 1 1 0 0,0 0-1 0 0,0 0 0 0 0,0 0 1 0 0,1 0-1 0 0,-1 1 0 0 0,1-1 1 0 0,0 0-1 0 0,0 0 0 0 0,0 1 1 0 0,4-5-1 0 0,24-6-5856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7:15.3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19 386 2340 0 0,'16'10'8530'0'0,"-10"-8"-7464"0"0,9-6-711 0 0,-1-1 1 0 0,0-1-1 0 0,0 0 0 0 0,0-1 1 0 0,-1 0-1 0 0,17-12 0 0 0,-9 4-313 0 0,0-1-1 0 0,0-1 0 0 0,18-21 0 0 0,-30 28 387 0 0,0 0-1 0 0,-1-1 1 0 0,0 0 0 0 0,-1-1 0 0 0,0 0-1 0 0,-1 0 1 0 0,9-24 0 0 0,-14 32-340 0 0,0 0 0 0 0,1 0 0 0 0,-1 0 1 0 0,-1-1-1 0 0,1 1 0 0 0,0 0 0 0 0,-1 0 1 0 0,0-1-1 0 0,0 1 0 0 0,-1 0 0 0 0,1-1 0 0 0,-1 1 1 0 0,0 0-1 0 0,0 0 0 0 0,0 0 0 0 0,0-1 0 0 0,-1 1 1 0 0,0 0-1 0 0,0 1 0 0 0,0-1 0 0 0,0 0 0 0 0,0 1 1 0 0,-1-1-1 0 0,0 1 0 0 0,1 0 0 0 0,-1-1 0 0 0,-1 1 1 0 0,-4-3-1 0 0,3 2-92 0 0,-1 1 0 0 0,1 0 0 0 0,-1 0 0 0 0,1 1 0 0 0,-1-1 0 0 0,0 1 0 0 0,0 1 1 0 0,0-1-1 0 0,0 1 0 0 0,-1 0 0 0 0,1 0 0 0 0,0 1 0 0 0,0 0 0 0 0,-1 0 0 0 0,1 0 0 0 0,0 1 0 0 0,0 0 0 0 0,0 0 1 0 0,-1 0-1 0 0,1 1 0 0 0,0 0 0 0 0,1 0 0 0 0,-1 1 0 0 0,0 0 0 0 0,1 0 0 0 0,-1 0 0 0 0,1 1 0 0 0,-7 5 0 0 0,2-1 1 0 0,0 0 0 0 0,1 1 0 0 0,0 0 0 0 0,0 0-1 0 0,1 1 1 0 0,1 0 0 0 0,-1 1 0 0 0,2-1-1 0 0,-1 1 1 0 0,2 1 0 0 0,-1-1 0 0 0,1 1-1 0 0,-3 15 1 0 0,5-13-28 0 0,1 1-1 0 0,1-1 1 0 0,0 0-1 0 0,1 1 1 0 0,0-1 0 0 0,1 1-1 0 0,1-1 1 0 0,1 0-1 0 0,0 0 1 0 0,0 0-1 0 0,1 0 1 0 0,1 0-1 0 0,1-1 1 0 0,0 0-1 0 0,0 0 1 0 0,16 23 0 0 0,-14-26-181 0 0,0 0 1 0 0,0 0-1 0 0,1 0 0 0 0,1-1 1 0 0,-1-1-1 0 0,1 0 1 0 0,0 0-1 0 0,17 9 1 0 0,-18-12-224 0 0,0-1 1 0 0,1 0 0 0 0,-1 0-1 0 0,1-1 1 0 0,0 0 0 0 0,0-1-1 0 0,0 0 1 0 0,0-1 0 0 0,1 0-1 0 0,-1 0 1 0 0,13-2-1 0 0,31-6-4931 0 0,-25-1 378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7:15.93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48 108 1020 0 0,'-35'-29'10158'0'0,"34"28"-9912"0"0,0-1 0 0 0,0 1 0 0 0,0-1 0 0 0,0 0 0 0 0,0 1 0 0 0,0-1 0 0 0,0 0-1 0 0,0 0 1 0 0,0 0 0 0 0,1 0 0 0 0,-1 0 0 0 0,1 0 0 0 0,0 0 0 0 0,0 0 0 0 0,-1-2 0 0 0,1 3 4 0 0,0 0-232 0 0,0 1 0 0 0,0 0-1 0 0,0 0 1 0 0,0-1 0 0 0,0 1-1 0 0,-1 0 1 0 0,1 0-1 0 0,0-1 1 0 0,0 1 0 0 0,0 0-1 0 0,0 0 1 0 0,0-1 0 0 0,0 1-1 0 0,0 0 1 0 0,0-1-1 0 0,0 1 1 0 0,0 0 0 0 0,0 0-1 0 0,0-1 1 0 0,1 1 0 0 0,-1 0-1 0 0,0 0 1 0 0,0-1-1 0 0,0 1 1 0 0,0 0 0 0 0,0 0-1 0 0,0-1 1 0 0,1 1 0 0 0,-1 0-1 0 0,0 0 1 0 0,0 0-1 0 0,0-1 1 0 0,1 1 0 0 0,-1 0-1 0 0,0 0 1 0 0,0 0 0 0 0,0 0-1 0 0,1-1 1 0 0,-1 1 0 0 0,1 0-1 0 0,2 2-15 0 0,0-1-1 0 0,0 1 1 0 0,0 0-1 0 0,1 1 1 0 0,-2-1-1 0 0,1 0 1 0 0,0 1-1 0 0,0 0 1 0 0,-1-1-1 0 0,0 1 1 0 0,1 0-1 0 0,-1 0 1 0 0,0 0-1 0 0,-1 1 0 0 0,3 4 1 0 0,27 64-232 0 0,-23-51 143 0 0,9 28-134 0 0,-2 0 0 0 0,16 99 0 0 0,-30-146 276 0 0,-10-38 603 0 0,5 8 189 0 0,2-1-1 0 0,1 1 1 0 0,0-1 0 0 0,7-41-1 0 0,-5 58-746 0 0,1-1 0 0 0,0 1-1 0 0,2 0 1 0 0,-1 0 0 0 0,1 0-1 0 0,1 1 1 0 0,0 0 0 0 0,0-1-1 0 0,2 2 1 0 0,-1-1 0 0 0,1 1-1 0 0,15-17 1 0 0,-19 23-139 0 0,1 1 0 0 0,-1-1 1 0 0,1 1-1 0 0,0 0 0 0 0,0 0 1 0 0,0 1-1 0 0,0-1 0 0 0,1 1 0 0 0,-1 0 1 0 0,1 0-1 0 0,-1 0 0 0 0,1 1 0 0 0,0 0 1 0 0,0 0-1 0 0,-1 0 0 0 0,1 0 0 0 0,0 1 1 0 0,0 0-1 0 0,0 0 0 0 0,0 0 0 0 0,0 0 1 0 0,0 1-1 0 0,0 0 0 0 0,-1 0 0 0 0,1 0 1 0 0,0 1-1 0 0,-1-1 0 0 0,1 1 0 0 0,-1 0 1 0 0,1 1-1 0 0,-1-1 0 0 0,0 1 0 0 0,6 4 1 0 0,2 3-8 0 0,0 0 1 0 0,-1 1 0 0 0,-1 0 0 0 0,0 0-1 0 0,0 1 1 0 0,-1 0 0 0 0,-1 1-1 0 0,0 0 1 0 0,9 20 0 0 0,21 66-15 0 0,-25-62 89 0 0,1-1 0 0 0,27 49 0 0 0,-17-56-461 0 0,-22-28 263 0 0,-1 1 0 0 0,1-1 0 0 0,0 0 1 0 0,-1 0-1 0 0,1 0 0 0 0,0 0 0 0 0,0 0 1 0 0,0 0-1 0 0,0 0 0 0 0,0 0 0 0 0,0-1 0 0 0,0 1 1 0 0,0-1-1 0 0,0 1 0 0 0,0-1 0 0 0,0 0 1 0 0,3 0-1 0 0,29-6-2221 0 0,5-5-3777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7:16.8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49 1244 0 0,'0'0'9968'0'0,"6"8"-9514"0"0,2-7-406 0 0,0 0 0 0 0,-1-1 0 0 0,1 0-1 0 0,0 0 1 0 0,0-1 0 0 0,0 0 0 0 0,0 0-1 0 0,-1-1 1 0 0,1 0 0 0 0,-1 0 0 0 0,1-1-1 0 0,-1 0 1 0 0,0 0 0 0 0,0-1 0 0 0,0 0-1 0 0,0 0 1 0 0,9-8 0 0 0,-15 11-66 0 0,11-6 330 0 0,0-2-1351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7:17.8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158 92 1928 0 0,'47'-54'9289'0'0,"-19"17"-3455"0"0,-31 37-5798 0 0,-21 11 146 0 0,7 0-124 0 0,1 0 0 0 0,0 1 1 0 0,1 1-1 0 0,0 1 0 0 0,1 0 0 0 0,1 1 0 0 0,0 0 1 0 0,1 1-1 0 0,1 0 0 0 0,0 1 0 0 0,1 1 0 0 0,-13 31 1 0 0,19-40-25 0 0,1 0 0 0 0,0 0 0 0 0,0 0 0 0 0,1 1 0 0 0,0-1 0 0 0,1 1 0 0 0,0-1 0 0 0,1 1 0 0 0,0 0 0 0 0,0-1 0 0 0,1 1 0 0 0,0-1 0 0 0,1 1 0 0 0,0-1 0 0 0,0 1 0 0 0,1-1 0 0 0,1 0 0 0 0,-1 0 0 0 0,1 0 0 0 0,1-1 0 0 0,0 0 0 0 0,0 1 0 0 0,0-2 0 0 0,1 1 0 0 0,0-1 0 0 0,1 1 0 0 0,0-2 0 0 0,7 7 0 0 0,2-1-100 0 0,0 0 0 0 0,1-2 0 0 0,0 0 0 0 0,0-1 0 0 0,1 0 0 0 0,0-2 0 0 0,1 0 0 0 0,0-1 0 0 0,0-1 0 0 0,0 0 0 0 0,37 2 0 0 0,-30-5-761 0 0,-1-1-1 0 0,0-2 1 0 0,38-5-1 0 0,-39 2-996 0 0,1-1 0 0 0,-1-1-1 0 0,34-14 1 0 0,-17 3-3385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7:18.5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25 57 1160 0 0,'-25'-56'13555'0'0,"32"64"-13430"0"0,4 13 260 0 0,0 0 0 0 0,-1 1-1 0 0,-2 0 1 0 0,10 37 0 0 0,-4-14-213 0 0,186 526 451 0 0,-183-519 799 0 0,-18-53-1410 0 0,1 0 1 0 0,-1 1-1 0 0,1-1 0 0 0,-1 1 0 0 0,1-1 0 0 0,0 0 1 0 0,-1 1-1 0 0,1-1 0 0 0,-1 0 0 0 0,1 0 1 0 0,0 1-1 0 0,0-1 0 0 0,-1 0 0 0 0,1 0 0 0 0,0 0 1 0 0,0 1-1 0 0,0-1 0 0 0,0 0 0 0 0,0 0 1 0 0,0 1-1 0 0,0-3 0 0 0,0-23 75 0 0,0 22-73 0 0,3-42-77 0 0,1 1-1 0 0,3-1 1 0 0,1 1-1 0 0,21-62 1 0 0,-20 78-400 0 0,1 0-1 0 0,1 1 1 0 0,2 0 0 0 0,0 1 0 0 0,2 1 0 0 0,30-41-1 0 0,-41 61-316 0 0,1 1-1 0 0,0 0 0 0 0,0 0 1 0 0,0 0-1 0 0,1 1 0 0 0,-1-1 1 0 0,1 1-1 0 0,0 1 0 0 0,13-7 1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7:18.83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0 912 0 0,'-12'19'7351'0'0,"13"-16"-6882"0"0,1-1 0 0 0,0 1 1 0 0,0-1-1 0 0,0 0 0 0 0,1 1 0 0 0,-1-1 0 0 0,1 0 0 0 0,-1 0 0 0 0,1-1 0 0 0,0 1 0 0 0,-1 0 0 0 0,1-1 0 0 0,4 2 0 0 0,48 17 1022 0 0,-32-12-868 0 0,163 58 862 0 0,-63-26-4224 0 0,-121-40 2352 0 0,1 1 0 0 0,-1 0 0 0 0,1-1 0 0 0,-1 0 1 0 0,1 1-1 0 0,-1-1 0 0 0,1 0 0 0 0,0-1 0 0 0,-1 1 0 0 0,1 0 0 0 0,3-2 0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7:19.1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48 94 984 0 0,'-12'-15'4774'0'0,"8"11"-4008"0"0,1 0 1 0 0,0 0-1 0 0,-1 0 0 0 0,1 0 0 0 0,1-1 0 0 0,-1 1 0 0 0,1-1 0 0 0,0 0 0 0 0,0 0 0 0 0,0 0 0 0 0,0 0 0 0 0,-1-9 0 0 0,3 12-388 0 0,0 1-345 0 0,0 1-1 0 0,0 0 1 0 0,0 0-1 0 0,0-1 1 0 0,0 1-1 0 0,0 0 0 0 0,0 0 1 0 0,0-1-1 0 0,0 1 1 0 0,0 0-1 0 0,0 0 0 0 0,0-1 1 0 0,0 1-1 0 0,0 0 1 0 0,0-1-1 0 0,0 1 0 0 0,0 0 1 0 0,1 0-1 0 0,-1-1 1 0 0,0 1-1 0 0,0 0 0 0 0,0 0 1 0 0,0 0-1 0 0,1-1 1 0 0,-1 1-1 0 0,0 0 0 0 0,0 0 1 0 0,0 0-1 0 0,1-1 1 0 0,-1 1-1 0 0,0 0 0 0 0,0 0 1 0 0,0 0-1 0 0,1 0 1 0 0,-1 0-1 0 0,0 0 0 0 0,0 0 1 0 0,1-1-1 0 0,-1 1 1 0 0,0 0-1 0 0,1 0 1 0 0,-1 0-1 0 0,3 1 10 0 0,-1-1 1 0 0,1 1-1 0 0,-1 0 0 0 0,1 0 1 0 0,-1 0-1 0 0,1 0 1 0 0,-1 0-1 0 0,1 0 0 0 0,-1 1 1 0 0,0-1-1 0 0,0 1 0 0 0,0-1 1 0 0,0 1-1 0 0,0 0 0 0 0,0 0 1 0 0,-1 0-1 0 0,1 0 1 0 0,0 0-1 0 0,-1 0 0 0 0,2 5 1 0 0,4 6 116 0 0,0 1 0 0 0,7 24 0 0 0,-2-4-53 0 0,48 128 187 0 0,-39-99-223 0 0,3 0 0 0 0,43 80 0 0 0,-55-122-108 0 0,1-1 0 0 0,1 0 0 0 0,26 28-1 0 0,-35-42-259 0 0,1 0-1 0 0,0-1 1 0 0,0 1-1 0 0,1-1 1 0 0,0 0-1 0 0,-1-1 1 0 0,2 0-1 0 0,-1 0 1 0 0,0 0-1 0 0,1-1 1 0 0,0 0-1 0 0,-1-1 1 0 0,16 3-1 0 0,-19-5-225 0 0,0 1-1 0 0,0-2 0 0 0,0 1 1 0 0,0 0-1 0 0,0-1 0 0 0,0 0 1 0 0,0 0-1 0 0,-1 0 0 0 0,1 0 1 0 0,0-1-1 0 0,0 0 0 0 0,-1 1 1 0 0,1-1-1 0 0,-1-1 0 0 0,1 1 1 0 0,2-3-1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7:19.5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111 206 1720 0 0,'-110'-15'12885'0'0,"111"13"-12694"0"0,0 0 0 0 0,0 0 1 0 0,1 1-1 0 0,-1-1 0 0 0,1 1 0 0 0,-1-1 1 0 0,1 1-1 0 0,-1-1 0 0 0,3-1 1 0 0,61-20 415 0 0,73-17 1 0 0,-4 2-2291 0 0,-43 6-1119 0 0,-31 6-2652 0 0,-31 13 64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7:19.8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1 940 0 0,'42'39'23667'0'0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54.6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32 1844 0 0,'-52'-28'14077'0'0,"43"24"-12603"0"0,13 10-1434 0 0,0-1 0 0 0,0 0 0 0 0,0 0 0 0 0,1-1 0 0 0,-1 1 0 0 0,1-1 0 0 0,1 0 0 0 0,6 4 1 0 0,54 30 32 0 0,-37-22-43 0 0,256 136-228 0 0,-284-151 197 0 0,-1-1 0 0 0,0 1 0 0 0,1-1-1 0 0,-1 0 1 0 0,0 1 0 0 0,1-1 0 0 0,-1 1 0 0 0,0-1 0 0 0,1 1 0 0 0,-1-1 0 0 0,0 1 0 0 0,0-1-1 0 0,0 1 1 0 0,1-1 0 0 0,-1 1 0 0 0,0-1 0 0 0,0 1 0 0 0,0 0 0 0 0,0-1 0 0 0,0 1-1 0 0,0-1 1 0 0,0 1 0 0 0,0-1 0 0 0,0 1 0 0 0,-1-1 0 0 0,1 1 0 0 0,0-1 0 0 0,0 2 0 0 0,-7 14-11 0 0,7-15 11 0 0,-10 11 2 0 0,-2 0 0 0 0,1 0 0 0 0,-1-1 0 0 0,-20 14 0 0 0,-10 8-2 0 0,25-17-299 0 0,-79 74-105 0 0,52-40-2221 0 0,9 2-4141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1:40.55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7 138 1412 0 0,'0'-15'3718'0'0,"1"5"-2973"0"0,0 0 0 0 0,1 1 1 0 0,-1-1-1 0 0,2 1 0 0 0,0-1 0 0 0,0 1 1 0 0,0 0-1 0 0,1 0 0 0 0,1 1 1 0 0,5-10-1 0 0,2 7 1597 0 0,-13 34-1218 0 0,1-20-1163 0 0,-20 152 1823 0 0,-11 137-806 0 0,28-236-902 0 0,3 0 0 0 0,3 0 0 0 0,11 70-1 0 0,-10-104-39 0 0,0 0-1 0 0,2 0 1 0 0,1 0-1 0 0,0-1 0 0 0,2 0 1 0 0,0 0-1 0 0,18 27 1 0 0,-22-41-157 0 0,0 0 1 0 0,1 0 0 0 0,-1-1 0 0 0,1 0-1 0 0,1 0 1 0 0,-1 0 0 0 0,1-1-1 0 0,0 0 1 0 0,13 7 0 0 0,-13-9-238 0 0,0 0 1 0 0,0-1-1 0 0,0 0 1 0 0,0 0-1 0 0,0 0 1 0 0,0-1-1 0 0,1 0 0 0 0,-1-1 1 0 0,0 0-1 0 0,1 0 1 0 0,-1 0-1 0 0,14-3 1 0 0,-12 1-855 0 0,-1 0 0 0 0,0-1 0 0 0,1 0 0 0 0,-1 0 0 0 0,8-5 0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1:40.91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4 146 1848 0 0,'-4'7'10319'0'0,"19"-8"-9905"0"0,-1 0 0 0 0,0-1 1 0 0,0-1-1 0 0,0 0 0 0 0,0-1 0 0 0,-1 0 0 0 0,17-8 0 0 0,13-3-136 0 0,211-56-2588 0 0,-208 58 616 0 0,31-5-4037 0 0,-55 13 2112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1:41.61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167 56 36 0 0,'0'0'7011'0'0,"18"-25"-3149"0"0,-18 23-3608 0 0,1 0-1 0 0,-1 0 1 0 0,0 0-1 0 0,1 0 1 0 0,-1 0 0 0 0,0 0-1 0 0,0 0 1 0 0,0 0 0 0 0,-1 0-1 0 0,1 0 1 0 0,-1-3-1 0 0,-8 2 1206 0 0,-8 12-1172 0 0,4 1-213 0 0,1 0 0 0 0,-1 0 0 0 0,2 1-1 0 0,-1 1 1 0 0,2 0 0 0 0,0 1 0 0 0,0 0 0 0 0,1 0 0 0 0,1 1 0 0 0,0 0-1 0 0,0 1 1 0 0,2-1 0 0 0,0 2 0 0 0,1-1 0 0 0,0 0 0 0 0,1 1-1 0 0,1 0 1 0 0,1 0 0 0 0,-2 30 0 0 0,5-31-43 0 0,0 1 1 0 0,1 0-1 0 0,0-1 1 0 0,1 1-1 0 0,1-1 0 0 0,0 0 1 0 0,2 0-1 0 0,-1-1 1 0 0,2 1-1 0 0,0-1 1 0 0,12 18-1 0 0,-16-26-19 0 0,2-1 0 0 0,-1 1 0 0 0,1 0 0 0 0,-1-1 0 0 0,1 0 1 0 0,1 0-1 0 0,-1-1 0 0 0,1 1 0 0 0,0-1 0 0 0,0 0 0 0 0,0-1 0 0 0,1 1 0 0 0,-1-1 0 0 0,1-1 1 0 0,-1 1-1 0 0,1-1 0 0 0,0 0 0 0 0,0-1 0 0 0,0 1 0 0 0,0-1 0 0 0,1-1 0 0 0,-1 0 0 0 0,0 0 1 0 0,0 0-1 0 0,0-1 0 0 0,0 1 0 0 0,8-3 0 0 0,-7 1 46 0 0,-1-1 0 0 0,0 1 0 0 0,1-1 1 0 0,-1 0-1 0 0,0-1 0 0 0,0 0 0 0 0,-1 0 0 0 0,1 0 0 0 0,-1-1 1 0 0,0 0-1 0 0,0 0 0 0 0,0 0 0 0 0,-1-1 0 0 0,0 0 0 0 0,0 0 1 0 0,-1 0-1 0 0,1-1 0 0 0,-1 1 0 0 0,-1-1 0 0 0,1 0 0 0 0,-1-1 0 0 0,2-7 1 0 0,-1 3 44 0 0,-1-1 0 0 0,-1 1 0 0 0,0 0 0 0 0,-1-1 1 0 0,0 0-1 0 0,0 1 0 0 0,-2-1 0 0 0,0 1 0 0 0,0-1 0 0 0,-1 1 1 0 0,-1-1-1 0 0,0 1 0 0 0,-5-14 0 0 0,2 11-54 0 0,-1-1 0 0 0,0 1 0 0 0,-1 1-1 0 0,-1-1 1 0 0,0 1 0 0 0,-1 1 0 0 0,0 0-1 0 0,-1 0 1 0 0,-1 1 0 0 0,0 0 0 0 0,0 1 0 0 0,-21-14-1 0 0,9 17-1490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1:43.40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361 186 24 0 0,'7'20'9326'0'0,"-5"-22"-9257"0"0,0 0 0 0 0,-1 0 0 0 0,1 0 0 0 0,0 0 1 0 0,-1-1-1 0 0,0 1 0 0 0,0-1 0 0 0,0 1 1 0 0,0-1-1 0 0,0 0 0 0 0,0 1 0 0 0,0-1 0 0 0,-1 0 1 0 0,1 1-1 0 0,-1-1 0 0 0,0 0 0 0 0,0 0 1 0 0,0-3-1 0 0,-5-49 775 0 0,5 51-699 0 0,-1-1-64 0 0,-1 0 0 0 0,1 0 0 0 0,-1 0-1 0 0,0 0 1 0 0,0 1 0 0 0,-1-1-1 0 0,1 0 1 0 0,-1 1 0 0 0,0 0 0 0 0,0 0-1 0 0,0 0 1 0 0,-1 0 0 0 0,0 0 0 0 0,1 0-1 0 0,-1 1 1 0 0,-1 0 0 0 0,1 0-1 0 0,0 0 1 0 0,-1 0 0 0 0,1 1 0 0 0,-1 0-1 0 0,0 0 1 0 0,0 0 0 0 0,-9-2 0 0 0,8 3-77 0 0,0 1 0 0 0,-1 0 1 0 0,1 0-1 0 0,-1 0 0 0 0,1 1 0 0 0,0 0 1 0 0,0 0-1 0 0,-1 0 0 0 0,1 1 1 0 0,0 0-1 0 0,0 0 0 0 0,0 1 1 0 0,1 0-1 0 0,-1 0 0 0 0,1 0 1 0 0,-8 6-1 0 0,-1 2 6 0 0,-1 1 1 0 0,1 0-1 0 0,1 1 1 0 0,-14 17-1 0 0,16-15 4 0 0,0 1 1 0 0,1 0 0 0 0,1 0-1 0 0,0 1 1 0 0,1 0-1 0 0,1 1 1 0 0,1-1-1 0 0,0 1 1 0 0,1 1-1 0 0,1-1 1 0 0,1 1-1 0 0,-1 26 1 0 0,3-31-50 0 0,1 0 0 0 0,0 1 0 0 0,1-1 0 0 0,0 0 1 0 0,2 1-1 0 0,-1-1 0 0 0,2 0 0 0 0,0 0 0 0 0,1-1 0 0 0,0 1 0 0 0,1-1 0 0 0,0 0 0 0 0,1-1 1 0 0,0 1-1 0 0,1-2 0 0 0,18 21 0 0 0,-23-29 13 0 0,0 1 1 0 0,1-1-1 0 0,-1 0 0 0 0,1 0 1 0 0,0 0-1 0 0,0-1 0 0 0,0 1 1 0 0,0-1-1 0 0,0 0 0 0 0,1 0 1 0 0,-1-1-1 0 0,1 1 0 0 0,-1-1 1 0 0,1 0-1 0 0,0 0 0 0 0,-1 0 0 0 0,1-1 1 0 0,0 0-1 0 0,0 0 0 0 0,-1 0 1 0 0,1 0-1 0 0,0-1 0 0 0,-1 1 1 0 0,7-3-1 0 0,-3 0 2 0 0,-1 0 0 0 0,0 0-1 0 0,0-1 1 0 0,0 0 0 0 0,-1 0 0 0 0,1-1-1 0 0,-1 0 1 0 0,0 0 0 0 0,0 0 0 0 0,-1-1-1 0 0,1 0 1 0 0,-1 0 0 0 0,8-13-1 0 0,-2 0 76 0 0,-1 0 0 0 0,0 0 0 0 0,-2-1 0 0 0,10-33 0 0 0,12-84 962 0 0,-26 113-756 0 0,-2-6-52 0 0,-3 27-188 0 0,0 18 12 0 0,2 17-215 0 0,2-1-1 0 0,0 1 1 0 0,3-1-1 0 0,0 0 1 0 0,2 0 0 0 0,1-1-1 0 0,2 0 1 0 0,0-1 0 0 0,2 0-1 0 0,29 45 1 0 0,-20-47-5335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1:44.00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 80 1908 0 0,'-2'-37'8508'0'0,"2"37"-8450"0"0,0-1 1 0 0,0 1-1 0 0,0-1 0 0 0,-1 1 1 0 0,1-1-1 0 0,0 1 1 0 0,0-1-1 0 0,0 1 1 0 0,0-1-1 0 0,0 1 1 0 0,0-1-1 0 0,0 1 1 0 0,0-1-1 0 0,1 0 1 0 0,-1 1-1 0 0,0-1 0 0 0,0 1 1 0 0,0 0-1 0 0,0-1 1 0 0,1 1-1 0 0,-1-1 1 0 0,0 1-1 0 0,0-1 1 0 0,1 1-1 0 0,-1-1 1 0 0,0 1-1 0 0,1 0 1 0 0,-1-1-1 0 0,1 1 1 0 0,-1 0-1 0 0,0-1 0 0 0,1 1 1 0 0,-1 0-1 0 0,2-1 1 0 0,12 13 553 0 0,11 30-283 0 0,-9-4-155 0 0,-2 0 1 0 0,-2 0-1 0 0,10 56 0 0 0,8 121 277 0 0,-30-197-148 0 0,-3-30-72 0 0,-6-33-171 0 0,7 17-30 0 0,1 1 0 0 0,1-1 0 0 0,1 0 0 0 0,2 0-1 0 0,1 0 1 0 0,1 1 0 0 0,1 0 0 0 0,1 0 0 0 0,1 0-1 0 0,2 1 1 0 0,1 1 0 0 0,18-32 0 0 0,-26 50-39 0 0,1 1 0 0 0,0 0 0 0 0,0 0 0 0 0,0 1 0 0 0,1-1 0 0 0,0 1 0 0 0,0 0 0 0 0,0 0 0 0 0,1 1 0 0 0,-1 0 0 0 0,1 0 0 0 0,0 0 0 0 0,1 0 0 0 0,-1 1 0 0 0,13-5 0 0 0,-16 8 6 0 0,-1 0 1 0 0,1 0-1 0 0,0 0 1 0 0,-1 0-1 0 0,1 1 1 0 0,0-1-1 0 0,-1 1 1 0 0,1-1-1 0 0,-1 1 1 0 0,1 0 0 0 0,-1 0-1 0 0,0 0 1 0 0,1 0-1 0 0,-1 1 1 0 0,0-1-1 0 0,1 1 1 0 0,-1-1-1 0 0,0 1 1 0 0,0 0-1 0 0,2 3 1 0 0,3 2 9 0 0,0 0 0 0 0,-1 1 0 0 0,10 15 0 0 0,0 7 94 0 0,-2 2-1 0 0,-1-1 0 0 0,16 59 1 0 0,-19-56-677 0 0,1 0 1 0 0,1-1 0 0 0,27 48 0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1:44.68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340 228 1552 0 0,'11'3'5806'0'0,"-11"-4"-5712"0"0,1 0 56 0 0,3-28 224 0 0,-4 12 41 0 0,-1 0 0 0 0,0 0 0 0 0,-1 0 0 0 0,-7-26-1 0 0,8 38-264 0 0,-1 0 0 0 0,0 0 0 0 0,1 0 0 0 0,-2 0 0 0 0,1 1 0 0 0,0-1-1 0 0,-1 1 1 0 0,0-1 0 0 0,0 1 0 0 0,-1 0 0 0 0,1 0 0 0 0,-1 0-1 0 0,1 1 1 0 0,-1-1 0 0 0,0 1 0 0 0,-1 0 0 0 0,1 0 0 0 0,0 1 0 0 0,-1-1-1 0 0,-5-1 1 0 0,4 2-92 0 0,0 1 0 0 0,0 0 0 0 0,0 0 0 0 0,-1 1 0 0 0,1 0 0 0 0,0 0 0 0 0,-11 2 0 0 0,7 1-29 0 0,-1 0-1 0 0,1 1 1 0 0,0 1-1 0 0,1-1 1 0 0,-1 1-1 0 0,1 1 1 0 0,0 0-1 0 0,0 0 1 0 0,1 1-1 0 0,0 0 1 0 0,0 0-1 0 0,0 1 1 0 0,-9 13-1 0 0,7-9 4 0 0,2 1 1 0 0,0-1-1 0 0,0 2 0 0 0,1-1 0 0 0,1 1 0 0 0,0 0 0 0 0,1 0 0 0 0,-7 30 0 0 0,10-34-22 0 0,1 0-1 0 0,0 1 0 0 0,0 0 0 0 0,1-1 1 0 0,1 1-1 0 0,0-1 0 0 0,0 1 0 0 0,1-1 1 0 0,3 12-1 0 0,-2-14-23 0 0,0-1 0 0 0,0 0-1 0 0,0 0 1 0 0,1 0 0 0 0,0-1 0 0 0,0 1 0 0 0,1-1 0 0 0,0 0 0 0 0,0 0-1 0 0,0-1 1 0 0,1 1 0 0 0,11 7 0 0 0,-15-12-1 0 0,0 0 0 0 0,0 0 1 0 0,0 0-1 0 0,0-1 0 0 0,0 1 0 0 0,0-1 1 0 0,0 1-1 0 0,1-1 0 0 0,-1 0 0 0 0,0 0 0 0 0,0 0 1 0 0,0 0-1 0 0,0-1 0 0 0,0 1 0 0 0,1 0 1 0 0,-1-1-1 0 0,3-1 0 0 0,0 1 7 0 0,0-1 0 0 0,1 0 0 0 0,-1-1 0 0 0,0 1-1 0 0,7-6 1 0 0,0-2 139 0 0,-1-1 1 0 0,0-1-1 0 0,0 1 0 0 0,-1-2 0 0 0,-1 0 0 0 0,0 0 0 0 0,9-19 0 0 0,-8 14 110 0 0,1 0 0 0 0,25-30 0 0 0,-35 47-239 0 0,0 1 1 0 0,-1-1 0 0 0,1 0-1 0 0,0 1 1 0 0,0-1 0 0 0,0 1-1 0 0,0-1 1 0 0,0 1 0 0 0,0-1-1 0 0,0 1 1 0 0,0-1 0 0 0,0 1-1 0 0,0 0 1 0 0,0 0 0 0 0,0 0-1 0 0,1 0 1 0 0,-1 0 0 0 0,0 0-1 0 0,0 0 1 0 0,0 0 0 0 0,0 0-1 0 0,2 0 1 0 0,27 14 39 0 0,17 26-45 0 0,-30-23-249 0 0,54 52-794 0 0,-23-29-3699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1:45.03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37 88 2480 0 0,'-37'-88'13797'0'0,"39"261"-13462"0"0,3-80-330 0 0,20 253 645 0 0,-17-289-535 0 0,2 0 0 0 0,3-1 0 0 0,39 106-1 0 0,-49-154-331 0 0,1 0-1 0 0,0-1 1 0 0,0 0-1 0 0,0 0 0 0 0,7 7 1 0 0,16 8-5203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1:45.77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11 34 1352 0 0,'-10'-33'9638'0'0,"29"107"-7492"0"0,-17-64-2114 0 0,33 134 258 0 0,-30-128-268 0 0,0-1 0 0 0,1 0 0 0 0,1-1 0 0 0,0 1 0 0 0,1-1-1 0 0,1-1 1 0 0,10 14 0 0 0,-18-26-34 0 0,0 1-1 0 0,0-1 1 0 0,0 0-1 0 0,0 0 1 0 0,0 0-1 0 0,0 0 1 0 0,1 0 0 0 0,-1 0-1 0 0,0-1 1 0 0,0 1-1 0 0,1 0 1 0 0,-1-1-1 0 0,1 1 1 0 0,-1-1-1 0 0,0 1 1 0 0,1-1-1 0 0,-1 1 1 0 0,1-1-1 0 0,-1 0 1 0 0,1 0-1 0 0,-1 0 1 0 0,1 0 0 0 0,-1 0-1 0 0,3 0 1 0 0,-1-1-1 0 0,-1 0 1 0 0,1-1 0 0 0,-1 1 0 0 0,1 0 0 0 0,-1-1 0 0 0,1 1 0 0 0,-1-1-1 0 0,0 0 1 0 0,0 0 0 0 0,0 0 0 0 0,0 0 0 0 0,2-2 0 0 0,4-7 76 0 0,-1 1-1 0 0,0-1 1 0 0,-1 0 0 0 0,8-19 0 0 0,37-123 3628 0 0,-31 86-2342 0 0,-20 65-1256 0 0,10 20-59 0 0,-7 14-17 0 0,-1-1-1 0 0,-3 56 1 0 0,-1-19 6 0 0,11 275 16 0 0,-1 119 60 0 0,-8-454-92 0 0,0 12-51 0 0,-2 0 0 0 0,0 0 0 0 0,-7 31-1 0 0,8-46 19 0 0,0-1-1 0 0,0 0 1 0 0,-1 0-1 0 0,1 0 1 0 0,-1-1-1 0 0,0 1 1 0 0,0 0-1 0 0,0 0 1 0 0,-1-1-1 0 0,1 0 0 0 0,-1 1 1 0 0,0-1-1 0 0,0 0 1 0 0,0 0-1 0 0,0-1 1 0 0,-1 1-1 0 0,1-1 1 0 0,-1 1-1 0 0,1-1 1 0 0,-1 0-1 0 0,0 0 1 0 0,-8 2-1 0 0,8-3 42 0 0,-1-1 1 0 0,1 1-1 0 0,-1-1 0 0 0,0 0 1 0 0,1 0-1 0 0,-1 0 0 0 0,0-1 1 0 0,1 0-1 0 0,-1 0 0 0 0,1 0 1 0 0,-1 0-1 0 0,1-1 1 0 0,0 0-1 0 0,-1 0 0 0 0,1 0 1 0 0,0 0-1 0 0,0-1 0 0 0,0 1 1 0 0,-4-5-1 0 0,1 1 99 0 0,0 0 0 0 0,0-1 0 0 0,1 0 1 0 0,0 0-1 0 0,0 0 0 0 0,1-1 0 0 0,0 0 0 0 0,-5-11 0 0 0,5 9 5 0 0,1-1 1 0 0,0 0-1 0 0,1 0 0 0 0,0 0 0 0 0,1-1 0 0 0,1 1 0 0 0,-1-1 0 0 0,2 1 0 0 0,-1-1 0 0 0,3-15 0 0 0,0 10-47 0 0,2-1 1 0 0,-1 1-1 0 0,2 0 1 0 0,1 0-1 0 0,0 1 1 0 0,9-19-1 0 0,3 2-402 0 0,1 2 0 0 0,2 0 0 0 0,0 2 0 0 0,2 0 0 0 0,51-48-1 0 0,116-82-5783 0 0,-105 92-302 0 0,-56 43 2005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1:46.40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24 33 296 0 0,'-24'-9'13642'0'0,"35"1"-14165"0"0,-10 8 679 0 0,20-6 132 0 0,32-1-96 0 0,-37 6-232 0 0,1 0-1 0 0,-1 1 0 0 0,1 0 1 0 0,17 3-1 0 0,-31-2 7 0 0,2 3-15 0 0,-5-4 49 0 0,1 0-1 0 0,0 1 0 0 0,0-1 0 0 0,-1 0 1 0 0,1 1-1 0 0,0-1 0 0 0,-1 1 1 0 0,1-1-1 0 0,0 1 0 0 0,-1-1 0 0 0,1 1 1 0 0,-1-1-1 0 0,1 1 0 0 0,-1 0 0 0 0,1-1 1 0 0,-1 1-1 0 0,0 0 0 0 0,1-1 1 0 0,-1 1-1 0 0,0 0 0 0 0,1 0 0 0 0,-1-1 1 0 0,0 1-1 0 0,0 0 0 0 0,0 1 1 0 0,-2 14 32 0 0,-1 0 0 0 0,-1 0-1 0 0,-1 0 1 0 0,0-1 0 0 0,-1 1 0 0 0,-1-1 0 0 0,-9 15 0 0 0,4-5 12 0 0,5-11 5 0 0,-9 21 157 0 0,-21 59 1 0 0,34-83-108 0 0,0 0 0 0 0,1 0 1 0 0,0 1-1 0 0,1-1 0 0 0,0 1 0 0 0,0-1 0 0 0,1 1 1 0 0,1-1-1 0 0,4 23 0 0 0,-4-29-66 0 0,1-1 0 0 0,0 0 0 0 0,0 0 0 0 0,0 0 0 0 0,0 0 0 0 0,0 0-1 0 0,1-1 1 0 0,0 1 0 0 0,0-1 0 0 0,0 1 0 0 0,0-1 0 0 0,1 0 0 0 0,-1 0 0 0 0,1-1 0 0 0,-1 1 0 0 0,1-1 0 0 0,0 0 0 0 0,0 0-1 0 0,0 0 1 0 0,1 0 0 0 0,6 1 0 0 0,2 1-271 0 0,1 0 0 0 0,0-1-1 0 0,1-1 1 0 0,-1-1 0 0 0,20 1 0 0 0,-28-2-150 0 0,34-2-2790 0 0,-15-5-2218 0 0,-9 0 1967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1:46.92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61 341 2228 0 0,'4'-15'6321'0'0,"9"-1"-3637"0"0,26-11-2697 0 0,-19 13 477 0 0,-5 2-24 0 0,0-1 0 0 0,-2 0 0 0 0,0-1 0 0 0,0 0 0 0 0,-1-1 0 0 0,-1 0 0 0 0,0-1 0 0 0,-1 0 0 0 0,11-26 0 0 0,-20 40-385 0 0,0 0 0 0 0,0-1 0 0 0,0 1 0 0 0,0 0 0 0 0,-1-1 0 0 0,1 1 0 0 0,-1-1 0 0 0,1 1 0 0 0,-1-1 0 0 0,0 0 0 0 0,0 1 0 0 0,0-1 0 0 0,0 1 0 0 0,0-1 0 0 0,-1 1 0 0 0,1-1 0 0 0,-1 1 0 0 0,1-1 0 0 0,-1 1 0 0 0,0-1-1 0 0,0 1 1 0 0,0 0 0 0 0,-1 0 0 0 0,1-1 0 0 0,0 1 0 0 0,-1 0 0 0 0,0 0 0 0 0,1 0 0 0 0,-1 0 0 0 0,0 1 0 0 0,0-1 0 0 0,0 0 0 0 0,0 1 0 0 0,0-1 0 0 0,-3 0 0 0 0,0-1-56 0 0,0 0 0 0 0,-1 1 1 0 0,1 0-1 0 0,-1 0 0 0 0,1 1 0 0 0,-1-1 1 0 0,0 1-1 0 0,0 1 0 0 0,0-1 0 0 0,1 1 1 0 0,-1 0-1 0 0,0 0 0 0 0,-9 1 0 0 0,7 1-16 0 0,1 0-1 0 0,-1 0 0 0 0,1 1 0 0 0,-1-1 1 0 0,1 2-1 0 0,0-1 0 0 0,0 1 1 0 0,0 0-1 0 0,0 0 0 0 0,1 1 1 0 0,0 0-1 0 0,0 0 0 0 0,0 1 0 0 0,1-1 1 0 0,-9 12-1 0 0,9-8 13 0 0,-1 0 0 0 0,1 0 0 0 0,1 1 0 0 0,0 0 0 0 0,0 0 0 0 0,1 0 0 0 0,0 1 0 0 0,0-1 0 0 0,2 1-1 0 0,-2 16 1 0 0,2-7 40 0 0,1 0-1 0 0,1 0 1 0 0,1 0-1 0 0,1 0 1 0 0,1 0-1 0 0,0-1 1 0 0,2 0-1 0 0,0 1 1 0 0,1-2-1 0 0,1 1 1 0 0,18 30-1 0 0,-20-40-30 0 0,0 0 0 0 0,0-1 1 0 0,1 0-1 0 0,0 0 0 0 0,1-1 0 0 0,0 0 0 0 0,0 0 0 0 0,0-1 1 0 0,1 0-1 0 0,0 0 0 0 0,0-1 0 0 0,0 0 0 0 0,12 4 0 0 0,-8-5-425 0 0,-1-1-1 0 0,0 0 1 0 0,1-1-1 0 0,-1-1 0 0 0,1 0 1 0 0,0 0-1 0 0,-1-1 1 0 0,1-1-1 0 0,0 0 1 0 0,20-4-1 0 0,30-11-5199 0 0,-32 5 98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55.4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45 2512 0 0,'-47'-23'7534'0'0,"34"18"-6084"0"0,-1 0 1 0 0,1 1-1 0 0,-20-3 574 0 0,32 7-1979 0 0,0 0 1 0 0,1-1-1 0 0,-1 1 0 0 0,0 0 1 0 0,1 0-1 0 0,-1 0 0 0 0,0 0 1 0 0,0 0-1 0 0,1 0 0 0 0,-1 0 1 0 0,0 1-1 0 0,1-1 0 0 0,-1 0 1 0 0,0 0-1 0 0,1 0 0 0 0,-1 1 1 0 0,0-1-1 0 0,1 0 0 0 0,-1 1 1 0 0,0-1-1 0 0,1 0 0 0 0,-1 1 1 0 0,1-1-1 0 0,-1 1 0 0 0,1-1 1 0 0,-1 1-1 0 0,1 0 0 0 0,-1-1 1 0 0,1 1-1 0 0,0 1 1 0 0,0-1-1 0 0,0 1 1 0 0,1-1 0 0 0,-1 1-1 0 0,0-1 1 0 0,1 0-1 0 0,0 1 1 0 0,-1-1 0 0 0,1 1-1 0 0,0-1 1 0 0,0 0-1 0 0,-1 0 1 0 0,3 2 0 0 0,20 26 37 0 0,2-1 0 0 0,1-2 0 0 0,49 40 0 0 0,-55-49-93 0 0,44 33-8 0 0,-42-34-69 0 0,0 1 0 0 0,-1 1 0 0 0,37 41 0 0 0,-56-56 82 0 0,-1-1 0 0 0,1 1-1 0 0,-1-1 1 0 0,0 1-1 0 0,1 0 1 0 0,-1 0 0 0 0,0-1-1 0 0,-1 1 1 0 0,1 0 0 0 0,0 0-1 0 0,-1 0 1 0 0,0 0-1 0 0,0 0 1 0 0,0 0 0 0 0,0 0-1 0 0,0 0 1 0 0,0 0-1 0 0,-1 0 1 0 0,1 0 0 0 0,-1-1-1 0 0,0 1 1 0 0,0 0 0 0 0,0 0-1 0 0,0-1 1 0 0,-1 1-1 0 0,1 0 1 0 0,-1-1 0 0 0,0 1-1 0 0,-2 2 1 0 0,-7 9-6 0 0,-1-1 0 0 0,0 0 0 0 0,-26 21 0 0 0,15-14-81 0 0,-7 10-1619 0 0,-35 42-1 0 0,13 3-5324 0 0,36-46 1820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01.44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226 116 1408 0 0,'16'-10'11595'0'0,"-17"6"-11369"0"0,-2-3 472 0 0,-19 2-167 0 0,19 5-430 0 0,-1 0-9 0 0,-5 1-52 0 0,-1 0 0 0 0,1 0 0 0 0,0 1 0 0 0,-1 1 0 0 0,1-1 0 0 0,0 1 0 0 0,0 1 0 0 0,1 0 0 0 0,-1 0 0 0 0,1 1 0 0 0,0 0 0 0 0,0 0 0 0 0,0 1 0 0 0,1 0 0 0 0,0 0 0 0 0,0 0 0 0 0,0 1 0 0 0,1 0 0 0 0,0 1 0 0 0,-7 11 0 0 0,9-12 0 0 0,0-1-1 0 0,0 1 1 0 0,0 0 0 0 0,1 1-1 0 0,0-1 1 0 0,1 0 0 0 0,-1 1 0 0 0,2 0-1 0 0,-1-1 1 0 0,1 1 0 0 0,0 0-1 0 0,0 0 1 0 0,1 0 0 0 0,0-1-1 0 0,1 1 1 0 0,0 0 0 0 0,0 0-1 0 0,0 0 1 0 0,1-1 0 0 0,1 1-1 0 0,-1-1 1 0 0,1 1 0 0 0,0-1-1 0 0,1 0 1 0 0,6 11 0 0 0,-6-13-25 0 0,-1-1 0 0 0,1 1 0 0 0,0-1 0 0 0,1 0 0 0 0,-1 0 0 0 0,1 0 0 0 0,0 0 0 0 0,0-1 0 0 0,0 0 0 0 0,0 0 0 0 0,1 0 0 0 0,-1-1 0 0 0,1 1 0 0 0,-1-1 0 0 0,1-1 0 0 0,0 1 0 0 0,0-1 0 0 0,0 0 0 0 0,0 0 0 0 0,0-1 0 0 0,0 0 0 0 0,0 0 0 0 0,0 0 0 0 0,0-1 0 0 0,7-1 0 0 0,-5 0-12 0 0,0 0 1 0 0,0-1-1 0 0,0 1 0 0 0,-1-1 0 0 0,1-1 0 0 0,-1 1 0 0 0,0-2 1 0 0,0 1-1 0 0,-1 0 0 0 0,1-1 0 0 0,-1-1 0 0 0,0 1 0 0 0,0-1 1 0 0,0 0-1 0 0,-1 0 0 0 0,0 0 0 0 0,-1-1 0 0 0,8-12 1 0 0,-8 9 107 0 0,1 0 1 0 0,-1 0 0 0 0,-1-1-1 0 0,1 0 1 0 0,-2 0 0 0 0,0 1-1 0 0,0-2 1 0 0,-1 1 0 0 0,0 0-1 0 0,-1 0 1 0 0,0 0 0 0 0,-4-20-1 0 0,3 25-68 0 0,0 1-1 0 0,0 0 0 0 0,-1 0 1 0 0,0-1-1 0 0,0 1 0 0 0,-1 0 1 0 0,0 1-1 0 0,1-1 1 0 0,-2 0-1 0 0,1 1 0 0 0,0 0 1 0 0,-1-1-1 0 0,0 1 1 0 0,0 1-1 0 0,0-1 0 0 0,0 0 1 0 0,-1 1-1 0 0,1 0 0 0 0,-1 0 1 0 0,0 1-1 0 0,0-1 1 0 0,0 1-1 0 0,0 0 0 0 0,0 0 1 0 0,0 1-1 0 0,-1-1 0 0 0,-8 0 1 0 0,3 1-42 0 0,-1 0 1 0 0,1 1-1 0 0,0 0 0 0 0,0 0 1 0 0,-1 1-1 0 0,1 1 0 0 0,0 0 1 0 0,0 1-1 0 0,-11 4 0 0 0,17-6-5 0 0,1 1-1 0 0,-1-1 1 0 0,1 1-1 0 0,-1 1 1 0 0,1-1-1 0 0,0 0 0 0 0,0 1 1 0 0,0 0-1 0 0,0 0 1 0 0,0 0-1 0 0,1 1 1 0 0,-1-1-1 0 0,1 1 1 0 0,0 0-1 0 0,0 0 0 0 0,0 0 1 0 0,1 0-1 0 0,-1 1 1 0 0,1-1-1 0 0,0 1 1 0 0,1-1-1 0 0,-3 10 0 0 0,3-11-18 0 0,0-1-1 0 0,1 1 0 0 0,0 0 0 0 0,0 0 0 0 0,0-1 0 0 0,0 1 0 0 0,0 0 0 0 0,0 0 1 0 0,1-1-1 0 0,-1 1 0 0 0,1 0 0 0 0,0-1 0 0 0,0 1 0 0 0,0 0 0 0 0,0-1 0 0 0,0 1 1 0 0,1-1-1 0 0,-1 0 0 0 0,1 1 0 0 0,3 3 0 0 0,-2-3-15 0 0,0-1 0 0 0,1 0 0 0 0,-1 0 0 0 0,0 0 0 0 0,1 0 0 0 0,0 0 0 0 0,-1-1 0 0 0,1 0-1 0 0,0 1 1 0 0,0-2 0 0 0,0 1 0 0 0,0 0 0 0 0,4 0 0 0 0,5-1-36 0 0,0 0 0 0 0,0 0 1 0 0,0-2-1 0 0,0 1 0 0 0,0-2 0 0 0,0 0 0 0 0,23-8 1 0 0,-27 7 69 0 0,0-1 0 0 0,0 0 0 0 0,-1 0 0 0 0,1-1 0 0 0,-1 0 0 0 0,-1-1 0 0 0,1 1 0 0 0,-1-2 0 0 0,11-12 1 0 0,-16 17 33 0 0,1-1 1 0 0,0 1 0 0 0,-1-1-1 0 0,1 0 1 0 0,-1 0 0 0 0,0 0 0 0 0,-1 0-1 0 0,1 0 1 0 0,-1 0 0 0 0,1 0 0 0 0,-1-1-1 0 0,0 1 1 0 0,-1 0 0 0 0,1-1-1 0 0,-1 1 1 0 0,0-1 0 0 0,0 1 0 0 0,0 0-1 0 0,-1-1 1 0 0,0 1 0 0 0,1-1 0 0 0,-2 1-1 0 0,1 0 1 0 0,-2-6 0 0 0,1 7-8 0 0,0 0 0 0 0,-1 0 0 0 0,1 0 0 0 0,-1 0 0 0 0,1 1 0 0 0,-1-1 0 0 0,0 0 0 0 0,0 1 0 0 0,0 0 0 0 0,0 0 0 0 0,0 0 0 0 0,0 0 0 0 0,-1 0 0 0 0,1 1 0 0 0,-1 0 0 0 0,1-1 0 0 0,-1 1 0 0 0,0 1 0 0 0,1-1 0 0 0,-1 0 0 0 0,0 1 0 0 0,0 0 0 0 0,1 0 0 0 0,-8 0 0 0 0,6 1-30 0 0,0-1 0 0 0,0 1 0 0 0,0 0 1 0 0,0 0-1 0 0,0 0 0 0 0,0 1 1 0 0,1-1-1 0 0,-1 1 0 0 0,1 0 1 0 0,-1 1-1 0 0,1-1 0 0 0,0 1 1 0 0,0 0-1 0 0,0 0 0 0 0,0 0 1 0 0,0 0-1 0 0,1 1 0 0 0,-4 4 1 0 0,6-7-16 0 0,1 0 1 0 0,-1 0-1 0 0,1 0 1 0 0,-1 1-1 0 0,1-1 1 0 0,0 0-1 0 0,-1 0 1 0 0,1 0-1 0 0,0 0 1 0 0,0 1 0 0 0,0-1-1 0 0,0 0 1 0 0,0 0-1 0 0,0 1 1 0 0,1-1-1 0 0,-1 0 1 0 0,0 0-1 0 0,0 0 1 0 0,1 0-1 0 0,-1 0 1 0 0,1 1-1 0 0,-1-1 1 0 0,1 0-1 0 0,-1 0 1 0 0,1 0-1 0 0,0 0 1 0 0,0 0-1 0 0,-1 0 1 0 0,1-1-1 0 0,0 1 1 0 0,0 0 0 0 0,0 0-1 0 0,0 0 1 0 0,0-1-1 0 0,0 1 1 0 0,2 0-1 0 0,30 16-549 0 0,-27-16 537 0 0,0 0 0 0 0,1-1-1 0 0,-1 0 1 0 0,1-1-1 0 0,-1 1 1 0 0,0-1 0 0 0,1 0-1 0 0,-1-1 1 0 0,0 1-1 0 0,0-1 1 0 0,0-1 0 0 0,11-4-1 0 0,-13 5 113 0 0,-1 0 0 0 0,1-1-1 0 0,-1 1 1 0 0,1 0 0 0 0,-1-1-1 0 0,0 0 1 0 0,0 0 0 0 0,0 0 0 0 0,-1 0-1 0 0,1 0 1 0 0,-1-1 0 0 0,1 1-1 0 0,-1-1 1 0 0,0 1 0 0 0,-1-1-1 0 0,1 0 1 0 0,-1 0 0 0 0,1 0 0 0 0,-1 0-1 0 0,0 0 1 0 0,-1 0 0 0 0,1 0-1 0 0,-1 0 1 0 0,1 0 0 0 0,-2-8-1 0 0,1 10-71 0 0,-1 1 0 0 0,1 0 0 0 0,-1 1 0 0 0,1-1 0 0 0,-1 0 0 0 0,1 0 0 0 0,-1 0 0 0 0,0 0 0 0 0,1 0 0 0 0,-1 0 0 0 0,0 1 0 0 0,0-1 0 0 0,0 0 0 0 0,1 1 0 0 0,-1-1 0 0 0,0 1 0 0 0,0-1 0 0 0,0 1 0 0 0,0-1 0 0 0,0 1 0 0 0,0-1 0 0 0,0 1 0 0 0,0 0 0 0 0,0 0 0 0 0,0-1 0 0 0,-1 1 0 0 0,1 0 0 0 0,0 0 0 0 0,0 0 0 0 0,-2 1 0 0 0,2-1-198 0 0,-1-1-1 0 0,1 1 1 0 0,0 1 0 0 0,-1-1 0 0 0,1 0-1 0 0,-1 0 1 0 0,1 1 0 0 0,0-1 0 0 0,-1 0 0 0 0,1 1-1 0 0,0 0 1 0 0,-1-1 0 0 0,1 1 0 0 0,0 0-1 0 0,0-1 1 0 0,-1 1 0 0 0,1 0 0 0 0,0 0-1 0 0,0 0 1 0 0,0 0 0 0 0,0 0 0 0 0,0 0-1 0 0,1 0 1 0 0,-2 2 0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44.05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397 88 1480 0 0,'-1'-3'1724'0'0,"-19"-80"7525"0"0,19 82-8933 0 0,7 28 712 0 0,-2-14-734 0 0,11 82 1513 0 0,4 187 0 0 0,-16-207-1461 0 0,6 384 1153 0 0,-3-122-631 0 0,-5-229-551 0 0,4 89 308 0 0,-3-161-465 0 0,2 19 2 0 0,-4-53-137 0 0,-5 20-102 0 0,-6-11 74 0 0,0 0-1 0 0,0-1 1 0 0,-1-1-1 0 0,-1 0 1 0 0,1-1 0 0 0,-1 0-1 0 0,-15 6 1 0 0,-4 4 5 0 0,-11 7 27 0 0,-21 11 22 0 0,-96 74-1 0 0,158-108-50 0 0,-1-1 0 0 0,1 1 0 0 0,-1 0 0 0 0,1 0-1 0 0,0 1 1 0 0,0-1 0 0 0,0 0 0 0 0,0 1 0 0 0,0-1-1 0 0,1 1 1 0 0,-1-1 0 0 0,1 1 0 0 0,0 0 0 0 0,-1 0 0 0 0,1-1-1 0 0,0 1 1 0 0,1 0 0 0 0,-1 0 0 0 0,1 0 0 0 0,-1 0-1 0 0,1 5 1 0 0,1-4 6 0 0,0-1 0 0 0,0 0 0 0 0,0 0 0 0 0,1 0-1 0 0,-1 0 1 0 0,1 0 0 0 0,0 0 0 0 0,0-1 0 0 0,0 1 0 0 0,0-1-1 0 0,1 1 1 0 0,-1-1 0 0 0,0 0 0 0 0,1 0 0 0 0,0 0 0 0 0,0 0-1 0 0,-1 0 1 0 0,1 0 0 0 0,4 1 0 0 0,189 92 107 0 0,-7-4-109 0 0,-135-62 6 0 0,-18-12-29 0 0,-1 3 0 0 0,0 1 0 0 0,-1 1-1 0 0,59 52 1 0 0,-91-72 21 0 0,0 0 1 0 0,0 0-1 0 0,-1 0 0 0 0,1 0 0 0 0,0 0 0 0 0,-1 0 0 0 0,0 0 0 0 0,1 1 1 0 0,-1-1-1 0 0,0 1 0 0 0,0-1 0 0 0,0 0 0 0 0,-1 1 0 0 0,1 0 0 0 0,0-1 1 0 0,-1 1-1 0 0,0-1 0 0 0,0 1 0 0 0,0 0 0 0 0,0 2 0 0 0,-1-2 1 0 0,1 0 0 0 0,-2 1 1 0 0,1-1-1 0 0,0 0 0 0 0,-1 0 0 0 0,1 0 0 0 0,-1 0 0 0 0,0 0 0 0 0,0-1 0 0 0,0 1 0 0 0,0 0 0 0 0,0-1 0 0 0,-5 4 0 0 0,-5 3 2 0 0,-1 0-1 0 0,0-1 0 0 0,0 0 0 0 0,0-1 0 0 0,-24 9 0 0 0,-102 33-9 0 0,78-29 39 0 0,0 3 0 0 0,1 2 1 0 0,-83 48-1 0 0,140-71-18 0 0,-1 1 0 0 0,1-1-1 0 0,-1 0 1 0 0,1 1 0 0 0,0 0 0 0 0,0-1-1 0 0,1 1 1 0 0,-1 1 0 0 0,0-1 0 0 0,1 0-1 0 0,0 0 1 0 0,0 1 0 0 0,0 0 0 0 0,0-1-1 0 0,-2 8 1 0 0,4-8-8 0 0,-1-1 0 0 0,1 1 0 0 0,1 0 0 0 0,-1-1 0 0 0,0 1 0 0 0,0-1-1 0 0,1 1 1 0 0,0-1 0 0 0,-1 1 0 0 0,1-1 0 0 0,0 1 0 0 0,0-1 0 0 0,0 0 0 0 0,1 1 0 0 0,-1-1 0 0 0,1 0-1 0 0,-1 0 1 0 0,1 0 0 0 0,0 0 0 0 0,-1 0 0 0 0,1 0 0 0 0,0-1 0 0 0,0 1 0 0 0,0 0 0 0 0,4 1-1 0 0,31 19-297 0 0,0-1-1 0 0,1-3 0 0 0,1 0 1 0 0,68 19-1 0 0,3 2-320 0 0,-87-30 432 0 0,111 48-552 0 0,-113-47 660 0 0,-1 1 0 0 0,-1 1 0 0 0,0 1 0 0 0,22 18 0 0 0,-39-29 78 0 0,1 0 0 0 0,-1 0 0 0 0,0 1-1 0 0,0-1 1 0 0,0 0 0 0 0,0 1-1 0 0,0-1 1 0 0,0 1 0 0 0,-1 0-1 0 0,1-1 1 0 0,-1 1 0 0 0,0 0-1 0 0,0 0 1 0 0,0 0 0 0 0,0 0 0 0 0,-1 0-1 0 0,1 0 1 0 0,-1 0 0 0 0,1 0-1 0 0,-1 4 1 0 0,-1-3 1 0 0,0 0 1 0 0,0 0-1 0 0,0 0 1 0 0,-1 0-1 0 0,0 0 0 0 0,1-1 1 0 0,-1 1-1 0 0,0 0 0 0 0,-1-1 1 0 0,1 0-1 0 0,-1 1 1 0 0,1-1-1 0 0,-5 3 0 0 0,-8 8 22 0 0,-1-2 0 0 0,0 0-1 0 0,-1-1 1 0 0,-34 17-1 0 0,-58 23 248 0 0,-55 29 121 0 0,142-68-333 0 0,0 2 1 0 0,1 1-1 0 0,1 0 1 0 0,0 1-1 0 0,-17 20 1 0 0,35-34-34 0 0,-1 1 0 0 0,1 0 0 0 0,0 0 0 0 0,0 0 0 0 0,0 0 0 0 0,0 0 0 0 0,0 0 0 0 0,1 1-1 0 0,-1-1 1 0 0,1 0 0 0 0,0 1 0 0 0,0-1 0 0 0,0 1 0 0 0,1-1 0 0 0,-1 1 0 0 0,1 0 0 0 0,0-1 0 0 0,0 1 0 0 0,0 0 0 0 0,2 6 0 0 0,0-2 2 0 0,0-1 0 0 0,1 1 0 0 0,0 0 0 0 0,1-1 0 0 0,0 0 0 0 0,0 0 0 0 0,10 13 0 0 0,-7-10 14 0 0,-1 1 0 0 0,0-1 0 0 0,-1 1 0 0 0,0 0-1 0 0,-1 0 1 0 0,0 1 0 0 0,2 13 0 0 0,12 88 331 0 0,-14-81-277 0 0,52 487 334 0 0,-25-172 189 0 0,-31-340-606 0 0,24 330 148 0 0,-6-187 1387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44.90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0 376 0 0,'0'0'11588'0'0,"11"8"-9524"0"0,465 30 114 0 0,-314-30-2026 0 0,591 33-202 0 0,-731-40 7 0 0,-9 0-645 0 0,-1 0 0 0 0,1-1-1 0 0,23-3 1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45.30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6 153 108 0 0,'-4'-141'14659'0'0,"4"138"-14401"0"0,-1-5 1419 0 0,4 22-1277 0 0,-1 0 0 0 0,0 0 0 0 0,-1 0 0 0 0,0 0 1 0 0,-2 18-1 0 0,1 0-121 0 0,83 943 1883 0 0,-78-934-2111 0 0,3 58 58 0 0,1 4-5330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45.82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78 2380 0 0,'1'-18'4433'0'0,"8"-25"581"0"0,-8 42-4771 0 0,-1 0 1 0 0,1-1-1 0 0,0 1 0 0 0,0 0 0 0 0,0-1 1 0 0,3-2 729 0 0,-3 3-730 0 0,0 0 0 0 0,2-1 0 0 0,-1 3-83 0 0,1 0 0 0 0,-1 1 0 0 0,0-1 0 0 0,0 1 0 0 0,0 0 0 0 0,0-1 0 0 0,0 1 0 0 0,-1 0 0 0 0,1 0 0 0 0,2 4 0 0 0,-3-5-21 0 0,1 4 158 0 0,0 0 0 0 0,0-1 1 0 0,0 1-1 0 0,0 0 1 0 0,-1 0-1 0 0,1 9 1 0 0,3 285 2172 0 0,68 476 0 0 0,-44-602-2418 0 0,-27-161-1152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46.46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36 145 2076 0 0,'-34'-28'14966'0'0,"33"28"-14952"0"0,1 0 0 0 0,0 0 0 0 0,0 0 0 0 0,0-1 0 0 0,0 1 0 0 0,0 0 1 0 0,0 0-1 0 0,0 0 0 0 0,0-1 0 0 0,0 1 0 0 0,0 0 0 0 0,0 0 0 0 0,0-1 1 0 0,0 1-1 0 0,0 0 0 0 0,0 0 0 0 0,0 0 0 0 0,0-1 0 0 0,0 1 0 0 0,0 0 1 0 0,0 0-1 0 0,0-1 0 0 0,0 1 0 0 0,0 0 0 0 0,0 0 0 0 0,1 0 0 0 0,-1-1 0 0 0,0 1 1 0 0,0 0-1 0 0,0 0 0 0 0,0 0 0 0 0,0 0 0 0 0,1-1 0 0 0,-1 1 0 0 0,0 0 1 0 0,0 0-1 0 0,0 0 0 0 0,0 0 0 0 0,1 0 0 0 0,-1 0 0 0 0,0 0 0 0 0,0 0 1 0 0,1 0-1 0 0,-1-1 0 0 0,0 1 0 0 0,0 0 0 0 0,1 0 0 0 0,15-5 780 0 0,65-8-84 0 0,94-3 0 0 0,90 10-602 0 0,-135 4-23 0 0,1037-40 108 0 0,-1129 41-150 0 0,768-23 779 0 0,-507 39 281 0 0,-269-12-1070 0 0,13-3-31 0 0,-35 0-134 0 0,19 1-662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47.02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109 120 1580 0 0,'-1'-14'2019'0'0,"-1"0"-1"0"0,0-1 1 0 0,-1 2-1 0 0,0-1 1 0 0,-11-26-1 0 0,14 38-1810 0 0,-5-5 675 0 0,0 15-619 0 0,1 1 1 0 0,0 0-1 0 0,1 0 1 0 0,0 0-1 0 0,1 0 0 0 0,-1 0 1 0 0,2 1-1 0 0,-1-1 1 0 0,1 15-1 0 0,-1-4 35 0 0,-27 257 2859 0 0,9 356 0 0 0,59-75-89 0 0,-35-523-3038 0 0,5 82-1901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47.46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4 530 996 0 0,'-4'-14'14582'0'0,"16"3"-12718"0"0,163-104 826 0 0,-59 42-2487 0 0,122-117-1 0 0,-115 86-1219 0 0,-97 81-1741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47.98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 0 1552 0 0,'-5'8'15594'0'0,"13"-4"-15043"0"0,0-1 0 0 0,1 0-1 0 0,-1 0 1 0 0,0-1-1 0 0,16 2 1 0 0,11 4-204 0 0,90 33-47 0 0,-2 5 0 0 0,190 102 0 0 0,-81-43-1387 0 0,-217-103-561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48.36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87 94 1976 0 0,'-16'-28'9486'0'0,"-1"-10"-3884"0"0,17 38-5538 0 0,0 0 0 0 0,-1 0 0 0 0,1-1 1 0 0,-1 1-1 0 0,1 0 0 0 0,0 0 0 0 0,-1 0 0 0 0,1-1 0 0 0,0 1 0 0 0,-1 0 0 0 0,1 0 0 0 0,0-1 0 0 0,-1 1 0 0 0,1 0 1 0 0,0-1-1 0 0,0 1 0 0 0,0 0 0 0 0,-1-1 0 0 0,1 1 0 0 0,0-1 0 0 0,0 1 0 0 0,0 0 0 0 0,0-1 0 0 0,-1 1 0 0 0,1-1 0 0 0,0 1 1 0 0,0 0-1 0 0,0-1 0 0 0,0 1 0 0 0,0-1 0 0 0,0 1 0 0 0,0 0 0 0 0,0-1 0 0 0,0 1 0 0 0,0-1 0 0 0,1 1 0 0 0,-1-1 0 0 0,3-13 1078 0 0,-2 13-976 0 0,31 7 160 0 0,-12 2-331 0 0,-1 1 0 0 0,0 1-1 0 0,0 1 1 0 0,-2 1 0 0 0,1 0-1 0 0,-1 2 1 0 0,-1 0 0 0 0,16 17-1 0 0,-30-29 5 0 0,1 0 0 0 0,-1 1-1 0 0,0-1 1 0 0,1 1-1 0 0,-1 0 1 0 0,0-1 0 0 0,-1 1-1 0 0,1 0 1 0 0,-1 0-1 0 0,1 0 1 0 0,-1 0 0 0 0,0 0-1 0 0,0 1 1 0 0,0-1 0 0 0,0 0-1 0 0,-1 0 1 0 0,1 1-1 0 0,-1-1 1 0 0,0 6 0 0 0,-1-6 10 0 0,0 0 0 0 0,0 0 0 0 0,0 0 0 0 0,0 0 0 0 0,0 0 0 0 0,-1 0 1 0 0,0 0-1 0 0,1-1 0 0 0,-1 1 0 0 0,0-1 0 0 0,0 1 0 0 0,0-1 0 0 0,-1 0 0 0 0,1 0 1 0 0,0 0-1 0 0,-1 0 0 0 0,1 0 0 0 0,-1 0 0 0 0,0-1 0 0 0,-3 2 0 0 0,-64 31-47 0 0,-41 23-2334 0 0,97-49-329 0 0,1 1 0 0 0,1 1 0 0 0,-14 13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38.2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1 115 1764 0 0,'2'0'14157'0'0,"-1"-2"-14097"0"0,-1 1 0 0 0,0-1 0 0 0,1 1 0 0 0,-1-1 0 0 0,1 0 0 0 0,-1 1 0 0 0,1-1 0 0 0,0 1 0 0 0,-1 0 0 0 0,1-1 0 0 0,2-1 0 0 0,1-3 66 0 0,1 1 0 0 0,0 1 0 0 0,0-1 0 0 0,1 1 0 0 0,-1 0 0 0 0,1 0 0 0 0,0 1 0 0 0,0-1 0 0 0,0 1 0 0 0,0 1 0 0 0,0-1 0 0 0,1 1 0 0 0,9-2 0 0 0,-11 3-149 0 0,1 1 0 0 0,-1 0 1 0 0,0 0-1 0 0,0 0 0 0 0,0 0 1 0 0,0 1-1 0 0,0 0 0 0 0,1 0 1 0 0,-2 1-1 0 0,1-1 0 0 0,0 1 0 0 0,0 0 1 0 0,0 0-1 0 0,-1 1 0 0 0,1 0 1 0 0,-1-1-1 0 0,0 1 0 0 0,6 5 1 0 0,4 6-119 0 0,0 0 1 0 0,-1 1 0 0 0,0 0 0 0 0,-1 1 0 0 0,-1 1 0 0 0,0 0-1 0 0,-2 0 1 0 0,10 24 0 0 0,-5-7 189 0 0,-2 0 1 0 0,-1 2-1 0 0,10 56 0 0 0,-19-78 374 0 0,0 1 0 0 0,-1-1 1 0 0,-1 1-1 0 0,0 0 0 0 0,-3 20 0 0 0,-1-26 1522 0 0,-1-16-1346 0 0,0-17-144 0 0,7-5-557 0 0,2-1 0 0 0,0 1 0 0 0,2 0-1 0 0,2 0 1 0 0,0 0 0 0 0,2 1 0 0 0,1 0-1 0 0,1 1 1 0 0,1 1 0 0 0,31-47 0 0 0,-31 56-740 0 0,-1 1 1 0 0,2 0 0 0 0,0 1 0 0 0,1 0 0 0 0,23-17 0 0 0,-20 20-2211 0 0,0 0 1 0 0,33-16 0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56.4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6 104 1884 0 0,'-3'-31'8626'0'0,"0"-1"-3431"0"0,17-4-1997 0 0,-13 35-3187 0 0,-1 1 0 0 0,1 0 0 0 0,-1-1 0 0 0,1 1 1 0 0,-1 0-1 0 0,1-1 0 0 0,-1 1 0 0 0,0 0 0 0 0,1 0 0 0 0,0 0 0 0 0,-1-1 0 0 0,1 1 0 0 0,-1 0 0 0 0,1 0 0 0 0,-1 0 0 0 0,1 0 1 0 0,-1 0-1 0 0,1 0 0 0 0,-1 0 0 0 0,1 0 0 0 0,0 0 0 0 0,-1 0 0 0 0,1 0 0 0 0,-1 0 0 0 0,1 0 0 0 0,-1 1 0 0 0,1-1 1 0 0,-1 0-1 0 0,1 0 0 0 0,-1 1 0 0 0,1-1 0 0 0,-1 0 0 0 0,1 1 0 0 0,-1-1 0 0 0,0 0 0 0 0,1 1 0 0 0,-1-1 0 0 0,0 0 0 0 0,1 1 1 0 0,29 24 672 0 0,-13-11-449 0 0,112 68-650 0 0,121 85-734 0 0,-250-166 1152 0 0,1-1 0 0 0,0 1 0 0 0,0 0 0 0 0,-1 0 0 0 0,1-1 0 0 0,0 1 0 0 0,-1 0 0 0 0,1 0 0 0 0,-1 0 0 0 0,1 0 0 0 0,-1 0 0 0 0,1 0 0 0 0,-1 0 0 0 0,0 0 0 0 0,1 0 0 0 0,-1 0 0 0 0,0 0 0 0 0,0 0 0 0 0,0 0 0 0 0,0 0 0 0 0,0 0 0 0 0,0 0 0 0 0,0 0 0 0 0,0 0 0 0 0,0 0 0 0 0,0 0 0 0 0,-1 0 0 0 0,1 0 0 0 0,0 0 0 0 0,-1 0 0 0 0,1 0 0 0 0,-1-1 0 0 0,1 1 0 0 0,-1 0 0 0 0,1 0 0 0 0,-1 0 0 0 0,0 0 0 0 0,1-1 0 0 0,-1 1 0 0 0,0 0 0 0 0,1 0 0 0 0,-2 0 0 0 0,-6 6 23 0 0,0 0-1 0 0,-1 0 0 0 0,-12 8 0 0 0,2-2-95 0 0,-106 109-1967 0 0,108-102-1061 0 0,1 0-1 0 0,-20 34 0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48.75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46 9 1320 0 0,'-9'-9'13207'0'0,"4"28"-9444"0"0,2 40-4528 0 0,3-53 1822 0 0,-11 243 1092 0 0,-6 490 51 0 0,25-376-4058 0 0,-8-360 1348 0 0,0 0 0 0 0,0 0 0 0 0,-1 0 0 0 0,1 0 0 0 0,-1 0 0 0 0,0 0 0 0 0,-1 6 0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49.09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72 1 1488 0 0,'-72'19'18455'0'0,"76"-18"-18213"0"0,0-1 0 0 0,-1 1 1 0 0,1-1-1 0 0,-1 0 0 0 0,1 0 0 0 0,0 0 0 0 0,-1 0 1 0 0,6-1-1 0 0,341-17 1425 0 0,-1 20-5875 0 0,-292 3 1080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49.45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66 1 1848 0 0,'-47'42'10908'0'0,"42"-35"-9350"0"0,-8 11 0 0 0,13-17-1467 0 0,0-1-1 0 0,0 1 1 0 0,0-1-1 0 0,-1 1 1 0 0,1-1-1 0 0,0 1 0 0 0,0 0 1 0 0,0-1-1 0 0,0 1 1 0 0,0-1-1 0 0,0 1 1 0 0,0-1-1 0 0,0 1 1 0 0,0-1-1 0 0,0 1 1 0 0,1-1-1 0 0,-1 1 1 0 0,0-1-1 0 0,0 1 1 0 0,0-1-1 0 0,1 1 1 0 0,-1-1-1 0 0,2 3 544 0 0,0-2-544 0 0,15 9 837 0 0,-12-7-689 0 0,12 4-88 0 0,1-1 0 0 0,0 0 1 0 0,0-1-1 0 0,36 4 0 0 0,9 3-836 0 0,-55-10 526 0 0,37 11-1029 0 0,-43-12 1046 0 0,0 0 0 0 0,0 0-1 0 0,1 0 1 0 0,-1 1 0 0 0,0-1-1 0 0,0 0 1 0 0,0 1 0 0 0,0-1 0 0 0,0 1-1 0 0,-1 0 1 0 0,1 0 0 0 0,0 0-1 0 0,-1 0 1 0 0,1 0 0 0 0,0 2-1 0 0,-1-3 64 0 0,-1 1 0 0 0,0-1 0 0 0,0 1 0 0 0,0-1 0 0 0,0 0 0 0 0,0 1 0 0 0,0-1 0 0 0,0 1 0 0 0,0-1 0 0 0,-1 0 0 0 0,1 1 0 0 0,0-1 0 0 0,-1 0 0 0 0,1 1 0 0 0,-1-1 0 0 0,0 0 0 0 0,1 0 0 0 0,-1 1 0 0 0,0-1 0 0 0,0 0 0 0 0,0 0 0 0 0,-1 2 0 0 0,-27 24-599 0 0,23-22 549 0 0,-15 12 35 0 0,-30 19 0 0 0,26-20 640 0 0,-27 24 0 0 0,45-35-250 0 0,2 1 1 0 0,-1 0-1 0 0,1 0 0 0 0,0 0 0 0 0,0 1 1 0 0,0-1-1 0 0,1 1 0 0 0,0 0 1 0 0,-3 10-1 0 0,6-15-167 0 0,0 0 0 0 0,0 0 0 0 0,0 1 1 0 0,1-1-1 0 0,-1 0 0 0 0,1 1 0 0 0,0-1 0 0 0,-1 0 0 0 0,1 1 1 0 0,0-1-1 0 0,0 0 0 0 0,1 1 0 0 0,-1-1 0 0 0,0 0 0 0 0,1 1 0 0 0,0-1 1 0 0,-1 0-1 0 0,1 1 0 0 0,0-1 0 0 0,0 0 0 0 0,3 4 0 0 0,-2-3-38 0 0,1 0 0 0 0,0-1-1 0 0,0 1 1 0 0,0-1-1 0 0,0 1 1 0 0,0-1-1 0 0,1 0 1 0 0,-1 0-1 0 0,1-1 1 0 0,-1 1-1 0 0,1-1 1 0 0,5 2 0 0 0,5 0-163 0 0,1 0 0 0 0,-1-1 1 0 0,1 0-1 0 0,0-2 0 0 0,29-1 1 0 0,-13-2-1323 0 0,49-12 0 0 0,-68 13 184 0 0,-1-2 0 0 0,1 0 0 0 0,-1 0-1 0 0,1-1 1 0 0,-2-1 0 0 0,1 0 0 0 0,12-9 0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52.18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5 1244 0 0,'0'0'9679'0'0,"3"0"-9311"0"0,92-4 1696 0 0,118 10 1 0 0,-70 1-1807 0 0,-127-7-243 0 0,1115 16 277 0 0,-858-21-312 0 0,337 2 34 0 0,-530 5 9 0 0,132 7 6 0 0,-208-8 24 0 0,0 0 0 0 0,1 0 0 0 0,-1 0-1 0 0,0 0 1 0 0,0 1 0 0 0,-1 0-1 0 0,1-1 1 0 0,0 1 0 0 0,0 1 0 0 0,-1-1-1 0 0,0 0 1 0 0,1 1 0 0 0,-1 0-1 0 0,0 0 1 0 0,0 0 0 0 0,0 0 0 0 0,-1 0-1 0 0,1 1 1 0 0,-1-1 0 0 0,4 8-1 0 0,2 5 284 0 0,-1 1 0 0 0,0 1 0 0 0,6 26-1 0 0,-4-14-167 0 0,9 34 160 0 0,-3 1 1 0 0,11 98-1 0 0,-5 136 57 0 0,-10-103-133 0 0,56 427 1356 0 0,-9-348-301 0 0,-40-209-826 0 0,-8-23-104 0 0,-10-41-333 0 0,1-1-51 0 0,0 0 0 0 0,0 0 0 0 0,-1 1 0 0 0,1-1 0 0 0,-1 0 0 0 0,0 1 0 0 0,1-1 0 0 0,-1 1 0 0 0,0-1 0 0 0,0 0 0 0 0,0 1 0 0 0,0-1 0 0 0,0 1 0 0 0,0-1 0 0 0,0 0 0 0 0,0 1 0 0 0,0-1 0 0 0,-1 1 0 0 0,0 1 0 0 0,-6 5-65 0 0,0 0 1 0 0,0-1-1 0 0,-1 0 0 0 0,0 0 0 0 0,0-1 0 0 0,-14 8 1 0 0,-63 31-697 0 0,45-25 470 0 0,9-3 101 0 0,-89 49-251 0 0,102-54 380 0 0,-1 1 1 0 0,1 1 0 0 0,-31 30-1 0 0,47-42 74 0 0,0 1-1 0 0,-1-1 1 0 0,1 1-1 0 0,0-1 0 0 0,1 1 1 0 0,-1 0-1 0 0,0 0 1 0 0,1 0-1 0 0,-1 0 1 0 0,1 0-1 0 0,0 0 0 0 0,0 0 1 0 0,0 0-1 0 0,0 1 1 0 0,1-1-1 0 0,0 0 1 0 0,-1 0-1 0 0,1 6 0 0 0,1-6 6 0 0,0 1 0 0 0,0-1 0 0 0,1 0 0 0 0,-1 0 0 0 0,0 0-1 0 0,1 0 1 0 0,0 0 0 0 0,0 0 0 0 0,0 0 0 0 0,0 0 0 0 0,0-1-1 0 0,1 1 1 0 0,-1-1 0 0 0,1 0 0 0 0,0 1 0 0 0,-1-1 0 0 0,7 3-1 0 0,24 13-33 0 0,2 0 1 0 0,0-3-1 0 0,53 17 0 0 0,48 21-1002 0 0,-133-52 1001 0 0,-1 0 1 0 0,0 0-1 0 0,0 0 1 0 0,0 0 0 0 0,0 0-1 0 0,0 1 1 0 0,0-1 0 0 0,-1 1-1 0 0,1-1 1 0 0,0 1-1 0 0,-1 0 1 0 0,1 0 0 0 0,-1-1-1 0 0,1 1 1 0 0,-1 0 0 0 0,0 0-1 0 0,0 1 1 0 0,1 1-1 0 0,-2-2 16 0 0,1 0 0 0 0,-1 0 0 0 0,0 0 0 0 0,0 0-1 0 0,0 0 1 0 0,-1 0 0 0 0,1 0 0 0 0,0 0 0 0 0,-1-1-1 0 0,1 1 1 0 0,-1 0 0 0 0,0 0 0 0 0,0 0-1 0 0,1-1 1 0 0,-1 1 0 0 0,0 0 0 0 0,-2 2 0 0 0,-6 6 9 0 0,0-1 1 0 0,0 0 0 0 0,-1 0 0 0 0,0 0 0 0 0,-13 7-1 0 0,9-6-36 0 0,-50 33 99 0 0,47-33-51 0 0,1 0 0 0 0,0 1 0 0 0,1 1 0 0 0,0 0 0 0 0,0 1-1 0 0,2 1 1 0 0,-22 27 0 0 0,33-38-6 0 0,0 0 0 0 0,1 0 0 0 0,-1 0 0 0 0,1 0 0 0 0,0 0 0 0 0,0 1 0 0 0,0-1 0 0 0,1 0 0 0 0,-1 1 0 0 0,1-1 1 0 0,0 0-1 0 0,0 1 0 0 0,0-1 0 0 0,0 1 0 0 0,0-1 0 0 0,1 0 0 0 0,0 1 0 0 0,-1-1 0 0 0,1 0 0 0 0,0 0 0 0 0,1 1 0 0 0,-1-1 0 0 0,1 0 0 0 0,-1 0 0 0 0,1 0 0 0 0,0-1 0 0 0,3 5 0 0 0,7 7 6 0 0,1 0 0 0 0,0-1-1 0 0,1 0 1 0 0,15 11 0 0 0,9 8-13 0 0,-30-24 3 0 0,-1 1-1 0 0,0-1 1 0 0,0 1 0 0 0,-1 0 0 0 0,-1 1 0 0 0,1 0 0 0 0,-1 0-1 0 0,-1 0 1 0 0,0 0 0 0 0,3 13 0 0 0,1 12 159 0 0,6 65 1 0 0,0-1 72 0 0,66 396 703 0 0,-65-385-886 0 0,-15-108-50 0 0,-5 41 129 0 0,1-35-115 0 0,0-1 1 0 0,0 1-1 0 0,-1-1 0 0 0,0 0 1 0 0,-1-1-1 0 0,1 1 0 0 0,-1-1 1 0 0,-13 10-1 0 0,14-12-16 0 0,-177 151-12 0 0,167-143 49 0 0,0 0 0 0 0,-1-2 0 0 0,0 1 0 0 0,-18 7 0 0 0,-16 10 20 0 0,-24 13-65 0 0,-13 8-210 0 0,68-37 173 0 0,8-5 38 0 0,1-1 0 0 0,0 2 0 0 0,0-1-1 0 0,0 1 1 0 0,1 1 0 0 0,-12 13-1 0 0,-6 2-284 0 0,14-14-965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53.20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 1 924 0 0,'-17'20'3984'0'0,"13"-16"-3229"0"0,1-1 0 0 0,0 1 0 0 0,-1 0 0 0 0,2 0 0 0 0,-1 0 0 0 0,0 1 0 0 0,-3 8 1296 0 0,6-13-1989 0 0,0 0 0 0 0,-1 0 0 0 0,0 1 125 0 0,1 0-125 0 0,0-1 1 0 0,0 0-1 0 0,-1 1 0 0 0,1-1 0 0 0,0 0 1 0 0,0 1-1 0 0,0-1 0 0 0,0 0 0 0 0,-1 1 0 0 0,1-1 1 0 0,0 0-1 0 0,0 1 0 0 0,0-1 0 0 0,0 1 1 0 0,0-1-1 0 0,0 0 0 0 0,0 1 0 0 0,0-1 0 0 0,0 1 1 0 0,0-1-1 0 0,0 0 0 0 0,0 1 0 0 0,0-1 1 0 0,0 1-1 0 0,1-1 0 0 0,-1 0 0 0 0,0 1 0 0 0,0-1 1 0 0,1 1-1 0 0,-1 0 32 0 0,0 0-1 0 0,0 0 1 0 0,1 0 0 0 0,-1 0 0 0 0,1 0 0 0 0,-1 0-1 0 0,1 0 1 0 0,-1-1 0 0 0,1 1 0 0 0,-1 0-1 0 0,1 0 1 0 0,0 0 0 0 0,-1 0 0 0 0,1-1 0 0 0,0 1-1 0 0,1 1 1 0 0,21 3 338 0 0,0 0-1 0 0,0-1 1 0 0,0-1 0 0 0,1-1-1 0 0,37-2 1 0 0,-22 0-288 0 0,644-23 269 0 0,-315 3-347 0 0,-12 2 265 0 0,-247 15-163 0 0,-105 3-163 0 0,17-2-564 0 0,-4 2-294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53.60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19 47 932 0 0,'-19'-47'13358'0'0,"21"69"-11242"0"0,3 425 2711 0 0,-2-292-4239 0 0,6 133 513 0 0,1 80 167 0 0,-6-313-755 0 0,-1-29-2286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54.07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 20 2648 0 0,'-2'-19'14007'0'0,"22"193"-9613"0"0,-6 92-2259 0 0,-2-34-1081 0 0,30 264 974 0 0,-41-491-2172 0 0,3 55-197 0 0,-2-23-4245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54.8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12 319 1220 0 0,'-11'-35'9175'0'0,"11"27"-8341"0"0,0 6-460 0 0,0 0-1 0 0,1-1 1 0 0,-1 1-1 0 0,1-1 0 0 0,0 1 1 0 0,-1 0-1 0 0,1-1 0 0 0,0 1 1 0 0,1 0-1 0 0,-1 0 1 0 0,0 0-1 0 0,3-4 0 0 0,2 1-100 0 0,-1 1-1 0 0,0-1 1 0 0,1 1-1 0 0,0 0 1 0 0,0 0-1 0 0,1 1 0 0 0,-1-1 1 0 0,1 1-1 0 0,11-3 1 0 0,39-12 115 0 0,0 3 1 0 0,82-10-1 0 0,121-1-203 0 0,-201 21-133 0 0,731-24 251 0 0,-464 23 247 0 0,9 5 135 0 0,-174 2-483 0 0,-121-3-293 0 0,-36 2 17 0 0,-1 0-126 0 0,26 3-310 0 0,-26-2 400 0 0,-22-27-221 0 0,11 21 411 0 0,-1 0 0 0 0,1 1 1 0 0,0 0-1 0 0,-1 1 0 0 0,0 0 0 0 0,0 0 1 0 0,0 1-1 0 0,0 0 0 0 0,0 1 0 0 0,-1 0 0 0 0,1 0 1 0 0,0 1-1 0 0,-1 0 0 0 0,1 1 0 0 0,0 0 1 0 0,0 0-1 0 0,-18 6 0 0 0,17-5-61 0 0,1 1 0 0 0,-1 0 0 0 0,1 0 0 0 0,0 1 0 0 0,0 1 0 0 0,0-1 0 0 0,1 1 0 0 0,0 1 0 0 0,0 0 0 0 0,0 0 0 0 0,1 0 0 0 0,-1 1 0 0 0,2 0 0 0 0,-1 1 0 0 0,1-1 0 0 0,0 1 0 0 0,-6 11 0 0 0,11-16-31 0 0,-1 0 1 0 0,1 0-1 0 0,0 0 0 0 0,0 0 1 0 0,0 0-1 0 0,0 0 0 0 0,0 0 1 0 0,1 1-1 0 0,-1-1 0 0 0,1 0 1 0 0,0 0-1 0 0,0 1 0 0 0,0-1 0 0 0,1 0 1 0 0,-1 0-1 0 0,1 1 0 0 0,0-1 1 0 0,0 0-1 0 0,0 0 0 0 0,0 0 1 0 0,0 0-1 0 0,1 0 0 0 0,-1 0 1 0 0,1-1-1 0 0,0 1 0 0 0,0 0 1 0 0,0-1-1 0 0,0 1 0 0 0,0-1 1 0 0,1 0-1 0 0,-1 1 0 0 0,1-1 0 0 0,-1 0 1 0 0,1-1-1 0 0,4 3 0 0 0,-1 0-53 0 0,0-2 0 0 0,-1 1 0 0 0,1-1 0 0 0,0 0 0 0 0,0 0 0 0 0,1 0 0 0 0,-1-1 0 0 0,0 0 0 0 0,0 0 0 0 0,1-1 0 0 0,-1 0 0 0 0,1 0 0 0 0,-1 0 0 0 0,0-1 0 0 0,0 0 0 0 0,1 0 0 0 0,9-4 0 0 0,-10 3 62 0 0,0-1 0 0 0,0-1-1 0 0,0 1 1 0 0,0-1 0 0 0,0 0-1 0 0,-1 0 1 0 0,0-1 0 0 0,0 0 0 0 0,0 1-1 0 0,-1-2 1 0 0,1 1 0 0 0,-1 0-1 0 0,0-1 1 0 0,-1 0 0 0 0,0 0 0 0 0,1 0-1 0 0,-2 0 1 0 0,1-1 0 0 0,2-10-1 0 0,-4 13 54 0 0,0-1 0 0 0,0 0-1 0 0,-1 1 1 0 0,0-1-1 0 0,0 0 1 0 0,0 1 0 0 0,0-1-1 0 0,-1 0 1 0 0,0 1-1 0 0,0-1 1 0 0,0 1 0 0 0,0-1-1 0 0,-1 1 1 0 0,0 0-1 0 0,0-1 1 0 0,0 1 0 0 0,0 0-1 0 0,0 0 1 0 0,-1 0-1 0 0,0 1 1 0 0,0-1 0 0 0,0 0-1 0 0,0 1 1 0 0,-1 0-1 0 0,1 0 1 0 0,-1 0 0 0 0,0 0-1 0 0,0 1 1 0 0,-6-4-1 0 0,2 2-186 0 0,0 1-1 0 0,-1-1 1 0 0,1 2-1 0 0,0-1 1 0 0,-1 1-1 0 0,0 0 1 0 0,1 1-1 0 0,-18-1 1 0 0,6 9-2398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55.37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27 316 3604 0 0,'-6'-58'11259'0'0,"1"6"-3505"0"0,3 65-7287 0 0,-6 57-552 0 0,4 1-1 0 0,3 0 1 0 0,3 0-1 0 0,3 0 1 0 0,3-1-1 0 0,3 0 1 0 0,21 70-1 0 0,-27-120 104 0 0,0 0 0 0 0,2-1 0 0 0,0 0 0 0 0,1 0 0 0 0,1 0-1 0 0,13 18 1 0 0,-20-33-18 0 0,1-1 0 0 0,0 1 1 0 0,0-1-1 0 0,0 1 0 0 0,0-1 0 0 0,0 0 0 0 0,1 0 0 0 0,-1 0 0 0 0,1-1 0 0 0,0 1 0 0 0,0-1 1 0 0,0 0-1 0 0,0 0 0 0 0,0-1 0 0 0,0 1 0 0 0,0-1 0 0 0,1 1 0 0 0,-1-1 0 0 0,1-1 0 0 0,-1 1 0 0 0,1-1 1 0 0,-1 0-1 0 0,1 0 0 0 0,-1 0 0 0 0,1 0 0 0 0,-1-1 0 0 0,1 0 0 0 0,-1 0 0 0 0,0 0 0 0 0,1 0 0 0 0,-1-1 1 0 0,0 1-1 0 0,6-5 0 0 0,4-1-19 0 0,-1-1 0 0 0,0-1 0 0 0,0 0 1 0 0,-1-1-1 0 0,-1 0 0 0 0,0-1 0 0 0,0 0 0 0 0,11-15 1 0 0,67-106-27 0 0,-30 35 807 0 0,-4-3 1 0 0,81-210 0 0 0,-128 287-462 0 0,-1-1 0 0 0,-2 0 0 0 0,4-26 1 0 0,-8 37-222 0 0,0 0 1 0 0,-1 0 0 0 0,0 0 0 0 0,-1 0 0 0 0,0 0 0 0 0,-1 1 0 0 0,-6-20-1 0 0,8 29-79 0 0,-1 0 0 0 0,-1 0-1 0 0,1-1 1 0 0,0 1-1 0 0,-1 0 1 0 0,0 0-1 0 0,1 1 1 0 0,-1-1 0 0 0,0 0-1 0 0,0 0 1 0 0,-1 1-1 0 0,1 0 1 0 0,-1-1 0 0 0,1 1-1 0 0,-1 0 1 0 0,0 0-1 0 0,1 0 1 0 0,-1 1-1 0 0,-4-3 1 0 0,3 3-5 0 0,0 0 0 0 0,-1 0 0 0 0,1 0-1 0 0,0 1 1 0 0,-1-1 0 0 0,1 1 0 0 0,-1 0 0 0 0,1 0 0 0 0,-1 1-1 0 0,1-1 1 0 0,-1 1 0 0 0,-7 2 0 0 0,1 1-3 0 0,-1 0 1 0 0,1 1-1 0 0,1 1 1 0 0,-1 0-1 0 0,1 0 1 0 0,-1 1-1 0 0,2 0 1 0 0,-1 0-1 0 0,-13 15 0 0 0,16-13-26 0 0,0 0 0 0 0,1 0-1 0 0,0 1 1 0 0,0-1-1 0 0,1 1 1 0 0,1 1 0 0 0,0-1-1 0 0,0 0 1 0 0,1 1 0 0 0,0 0-1 0 0,1 0 1 0 0,0 0-1 0 0,1 0 1 0 0,0 0 0 0 0,1 0-1 0 0,1 19 1 0 0,0-24-46 0 0,0 0 0 0 0,0 0-1 0 0,0 0 1 0 0,1-1 0 0 0,-1 1 0 0 0,1 0 0 0 0,1-1 0 0 0,-1 1 0 0 0,1-1-1 0 0,0 0 1 0 0,0 0 0 0 0,1 0 0 0 0,-1 0 0 0 0,1 0 0 0 0,0-1 0 0 0,0 0 0 0 0,1 0-1 0 0,-1 0 1 0 0,1 0 0 0 0,0-1 0 0 0,0 0 0 0 0,0 0 0 0 0,1 0 0 0 0,-1 0 0 0 0,1-1-1 0 0,-1 0 1 0 0,1 0 0 0 0,0-1 0 0 0,0 1 0 0 0,-1-1 0 0 0,1-1 0 0 0,7 1-1 0 0,5 0-373 0 0,-1-2 0 0 0,1 0 0 0 0,-1-1 0 0 0,1-1 0 0 0,-1-1 0 0 0,0 0 0 0 0,0-1 0 0 0,29-13 0 0 0,9-8-3576 0 0,60-40 0 0 0,-78 44 632 0 0,-8 5-1834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55.8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143 42 536 0 0,'2'-13'12430'0'0,"-7"-4"-9581"0"0,4 15-2556 0 0,-17 11 589 0 0,8-1-728 0 0,0 1 1 0 0,1 0 0 0 0,0 0-1 0 0,0 1 1 0 0,1 0 0 0 0,0 1-1 0 0,1 0 1 0 0,0 0 0 0 0,1 0-1 0 0,0 1 1 0 0,-6 16 0 0 0,8-17-89 0 0,0 0 1 0 0,1 1-1 0 0,0 0 1 0 0,1-1-1 0 0,0 1 1 0 0,1 0 0 0 0,0 0-1 0 0,1 0 1 0 0,0 0-1 0 0,1 0 1 0 0,1 0 0 0 0,4 21-1 0 0,-5-31-68 0 0,-1 0-1 0 0,1 0 0 0 0,-1 1 1 0 0,1-1-1 0 0,0 0 0 0 0,0 0 1 0 0,0 0-1 0 0,0 0 1 0 0,0-1-1 0 0,1 1 0 0 0,-1 0 1 0 0,0 0-1 0 0,1-1 0 0 0,0 1 1 0 0,-1-1-1 0 0,1 1 1 0 0,0-1-1 0 0,-1 0 0 0 0,1 1 1 0 0,0-1-1 0 0,3 1 1 0 0,-2-2-16 0 0,-1 1 0 0 0,0-1 0 0 0,1 0 0 0 0,-1 0 0 0 0,0 0 1 0 0,1-1-1 0 0,-1 1 0 0 0,1 0 0 0 0,-1-1 0 0 0,0 0 0 0 0,0 0 1 0 0,1 1-1 0 0,-1-1 0 0 0,0 0 0 0 0,0-1 0 0 0,3-1 0 0 0,4-4-20 0 0,0 1 0 0 0,-1-2-1 0 0,0 1 1 0 0,0-1 0 0 0,-1-1-1 0 0,0 1 1 0 0,8-15 0 0 0,-1 0 203 0 0,-1 0 0 0 0,13-37 0 0 0,-23 52 9 0 0,0 0-1 0 0,0 0 1 0 0,-1 0-1 0 0,-1-1 0 0 0,1 1 1 0 0,-1 0-1 0 0,-1-1 0 0 0,0 1 1 0 0,0-1-1 0 0,0 1 1 0 0,-4-17-1 0 0,3 22-132 0 0,0-1-1 0 0,-1 1 1 0 0,1-1 0 0 0,-1 1-1 0 0,0 0 1 0 0,0 0 0 0 0,0 0-1 0 0,0 0 1 0 0,-1 0 0 0 0,1 0-1 0 0,-1 1 1 0 0,0-1 0 0 0,0 1 0 0 0,0-1-1 0 0,0 1 1 0 0,0 0 0 0 0,0 0-1 0 0,0 1 1 0 0,-1-1 0 0 0,1 1-1 0 0,-1 0 1 0 0,1-1 0 0 0,-1 1-1 0 0,1 1 1 0 0,-1-1 0 0 0,-5 0-1 0 0,1 0-579 0 0,-1 1-1 0 0,0 0 1 0 0,0 0-1 0 0,-11 2 0 0 0,-31 11-8847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4:57.2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73 164 1340 0 0,'-10'-18'3291'0'0,"0"0"-1"0"0,-13-35 1 0 0,6 13 1957 0 0,17 38-5034 0 0,-1-1 0 0 0,1 1 0 0 0,-1-1 0 0 0,0 1 0 0 0,1 0 0 0 0,-1-1 0 0 0,0 1 0 0 0,0 0 0 0 0,-5-11 2167 0 0,26 22-1334 0 0,151 79-2032 0 0,43 26-455 0 0,-192-97 1506 0 0,-21-16-60 0 0,-1-1-1 0 0,1 1 0 0 0,-1-1 1 0 0,0 1-1 0 0,1-1 0 0 0,-1 1 1 0 0,0 0-1 0 0,1-1 0 0 0,-1 1 0 0 0,0-1 1 0 0,0 1-1 0 0,0 0 0 0 0,1-1 1 0 0,-1 1-1 0 0,0 0 0 0 0,0-1 1 0 0,0 1-1 0 0,0 0 0 0 0,0-1 1 0 0,0 2-1 0 0,-2 1 9 0 0,0-1 1 0 0,0 0-1 0 0,1 0 0 0 0,-1 0 0 0 0,0 0 1 0 0,-1 0-1 0 0,1 0 0 0 0,0 0 1 0 0,0 0-1 0 0,-1-1 0 0 0,-4 3 0 0 0,0 0-12 0 0,-34 22-744 0 0,-112 79 1811 0 0,105-66-4340 0 0,4 4-4437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56.9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255 119 1392 0 0,'10'-39'11200'0'0,"-13"8"-7389"0"0,0 27-3659 0 0,0 0 1 0 0,0 1-1 0 0,0-1 1 0 0,0 1-1 0 0,-1 0 1 0 0,0 0-1 0 0,1 0 1 0 0,-1 0-1 0 0,0 1 0 0 0,0-1 1 0 0,-1 1-1 0 0,1 0 1 0 0,0 1-1 0 0,-1-1 1 0 0,1 1-1 0 0,-1-1 1 0 0,1 1-1 0 0,-1 1 1 0 0,-7-1-1 0 0,4 0-87 0 0,0 0 0 0 0,1 1 1 0 0,-1 1-1 0 0,0-1 0 0 0,0 1 0 0 0,0 0 0 0 0,0 1 0 0 0,1 0 0 0 0,-1 0 1 0 0,0 1-1 0 0,-10 5 0 0 0,12-5-50 0 0,2 0-1 0 0,-1 0 1 0 0,0 1 0 0 0,1-1 0 0 0,-1 1-1 0 0,1 0 1 0 0,0 0 0 0 0,0 0 0 0 0,1 1-1 0 0,-1-1 1 0 0,1 1 0 0 0,0 0-1 0 0,0 0 1 0 0,1 0 0 0 0,-1 1 0 0 0,1-1-1 0 0,0 0 1 0 0,1 1 0 0 0,-1 0 0 0 0,1-1-1 0 0,0 1 1 0 0,1 0 0 0 0,-1-1 0 0 0,2 12-1 0 0,-1-9-12 0 0,2-1 0 0 0,-1 1 0 0 0,1 0-1 0 0,0 0 1 0 0,1-1 0 0 0,0 0-1 0 0,0 1 1 0 0,1-1 0 0 0,-1 0 0 0 0,2 0-1 0 0,-1-1 1 0 0,1 1 0 0 0,0-1-1 0 0,0 0 1 0 0,0-1 0 0 0,1 1 0 0 0,10 7-1 0 0,-8-7-31 0 0,1-1-1 0 0,-1-1 1 0 0,1 1-1 0 0,0-1 1 0 0,0-1-1 0 0,0 1 1 0 0,0-2-1 0 0,0 1 1 0 0,1-1-1 0 0,-1-1 1 0 0,1 0-1 0 0,0 0 1 0 0,-1-1-1 0 0,1 0 1 0 0,0 0-1 0 0,-1-1 1 0 0,1-1-1 0 0,15-3 1 0 0,-19 3 22 0 0,0 0 1 0 0,0 0-1 0 0,0-1 0 0 0,0 0 0 0 0,0 0 1 0 0,-1 0-1 0 0,0-1 0 0 0,1 1 1 0 0,-1-1-1 0 0,-1-1 0 0 0,1 1 1 0 0,0-1-1 0 0,-1 1 0 0 0,0-1 1 0 0,0-1-1 0 0,-1 1 0 0 0,1 0 1 0 0,-1-1-1 0 0,0 0 0 0 0,-1 1 1 0 0,0-1-1 0 0,1 0 0 0 0,-2-1 1 0 0,1 1-1 0 0,-1 0 0 0 0,0 0 1 0 0,0-1-1 0 0,-1-12 0 0 0,0 13 76 0 0,-1-1-1 0 0,1 1 0 0 0,-2-1 1 0 0,1 1-1 0 0,-1-1 0 0 0,0 1 1 0 0,0 0-1 0 0,0 0 0 0 0,-1 0 1 0 0,0 0-1 0 0,-1 0 1 0 0,1 0-1 0 0,-1 1 0 0 0,0 0 1 0 0,0 0-1 0 0,-9-8 0 0 0,9 10-206 0 0,1-1 0 0 0,-1 2 0 0 0,0-1-1 0 0,0 0 1 0 0,0 1 0 0 0,0-1 0 0 0,0 1 0 0 0,-1 1-1 0 0,1-1 1 0 0,-1 0 0 0 0,1 1 0 0 0,-1 0-1 0 0,0 0 1 0 0,1 0 0 0 0,-1 1 0 0 0,0 0 0 0 0,0 0-1 0 0,1 0 1 0 0,-1 0 0 0 0,0 1 0 0 0,0 0-1 0 0,1 0 1 0 0,-8 2 0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57.68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1 454 536 0 0,'-1'-43'7047'0'0,"2"24"-5677"0"0,-1 18-1280 0 0,0 0-1 0 0,0 0 1 0 0,0-1-1 0 0,0 1 1 0 0,0 0-1 0 0,0 0 1 0 0,0 0-1 0 0,0 0 0 0 0,1 0 1 0 0,-1 0-1 0 0,0 0 1 0 0,1 0-1 0 0,-1 0 1 0 0,1 0-1 0 0,-1 0 0 0 0,1 0 1 0 0,-1 0-1 0 0,2-1 1 0 0,-1 2-46 0 0,-1 0 1 0 0,1-1 0 0 0,-1 1-1 0 0,1 0 1 0 0,-1 0-1 0 0,1 0 1 0 0,-1 0 0 0 0,1 0-1 0 0,-1 0 1 0 0,1 0-1 0 0,-1 0 1 0 0,1 0 0 0 0,-1 0-1 0 0,1 0 1 0 0,-1 0-1 0 0,1 0 1 0 0,-1 1 0 0 0,1-1-1 0 0,-1 0 1 0 0,1 0-1 0 0,-1 1 1 0 0,1-1 0 0 0,-1 0-1 0 0,1 1 1 0 0,0-1-1 0 0,1 3 36 0 0,1-1 0 0 0,0 0-1 0 0,-1 1 1 0 0,0-1-1 0 0,0 1 1 0 0,1 0 0 0 0,-2 0-1 0 0,1 0 1 0 0,2 5-1 0 0,11 39 82 0 0,-2 2 0 0 0,6 52-1 0 0,13 49-190 0 0,-21-112 36 0 0,3 15 21 0 0,36 83 0 0 0,-44-122 18 0 0,1 0 0 0 0,0-1 1 0 0,1 0-1 0 0,0-1 0 0 0,1 0 0 0 0,1 0 1 0 0,0-1-1 0 0,0 0 0 0 0,1 0 1 0 0,22 16-1 0 0,-26-23-2 0 0,0 0 1 0 0,0 0 0 0 0,0-1-1 0 0,0 0 1 0 0,1 0-1 0 0,-1-1 1 0 0,1 0 0 0 0,0 0-1 0 0,0 0 1 0 0,-1-1-1 0 0,1-1 1 0 0,0 1-1 0 0,0-1 1 0 0,0 0 0 0 0,0-1-1 0 0,0 0 1 0 0,0 0-1 0 0,-1-1 1 0 0,1 0-1 0 0,0 0 1 0 0,-1-1 0 0 0,1 0-1 0 0,-1 0 1 0 0,0-1-1 0 0,0 0 1 0 0,-1 0 0 0 0,11-9-1 0 0,0 0 38 0 0,-1-2 0 0 0,0 0 0 0 0,-1-1 1 0 0,-1 0-1 0 0,-1-1 0 0 0,0 0 0 0 0,-1-2 0 0 0,19-37 0 0 0,-12 11 60 0 0,-1 0-1 0 0,-3-2 0 0 0,-2 0 1 0 0,14-86-1 0 0,-19 69 127 0 0,-3 0-1 0 0,-3 0 0 0 0,-7-75 1 0 0,1 98 163 0 0,-11-57 1 0 0,12 87-391 0 0,0 0 0 0 0,0 0 0 0 0,-1 0 0 0 0,0 1 1 0 0,-1-1-1 0 0,0 1 0 0 0,-1 0 0 0 0,0 0 0 0 0,0 1 0 0 0,-9-10 0 0 0,13 17-39 0 0,0 0-1 0 0,0 0 1 0 0,0 0-1 0 0,0 1 1 0 0,0-1-1 0 0,0 1 1 0 0,-1-1-1 0 0,1 1 1 0 0,0 0-1 0 0,-1-1 1 0 0,1 1-1 0 0,-1 1 0 0 0,0-1 1 0 0,1 0-1 0 0,-1 1 1 0 0,0-1-1 0 0,1 1 1 0 0,-1 0-1 0 0,0 0 1 0 0,0 0-1 0 0,1 0 1 0 0,-1 0-1 0 0,0 0 1 0 0,1 1-1 0 0,-1 0 1 0 0,0-1-1 0 0,1 1 1 0 0,-1 0-1 0 0,1 0 0 0 0,-1 0 1 0 0,1 1-1 0 0,-1-1 1 0 0,1 1-1 0 0,0-1 1 0 0,0 1-1 0 0,0 0 1 0 0,0 0-1 0 0,-3 3 1 0 0,-2 2 6 0 0,0 2 1 0 0,0-1 0 0 0,1 0-1 0 0,0 1 1 0 0,0 1 0 0 0,1-1-1 0 0,0 1 1 0 0,-5 15 0 0 0,6-11-5 0 0,0 0 0 0 0,2 1 0 0 0,-1-1 0 0 0,2 1 0 0 0,0-1 0 0 0,1 1 0 0 0,0-1 0 0 0,1 1 0 0 0,1-1 0 0 0,0 1 0 0 0,1-1 0 0 0,1 0 0 0 0,0 0 0 0 0,0 0 0 0 0,2 0 0 0 0,12 22 0 0 0,-12-25-3 0 0,0 0-1 0 0,1-1 1 0 0,1 0 0 0 0,0 0-1 0 0,0 0 1 0 0,1-1 0 0 0,0-1-1 0 0,0 0 1 0 0,1 0-1 0 0,0 0 1 0 0,1-2 0 0 0,0 1-1 0 0,0-1 1 0 0,0-1 0 0 0,0 0-1 0 0,1 0 1 0 0,0-1-1 0 0,0-1 1 0 0,22 4 0 0 0,-13-5-160 0 0,0-2 0 0 0,0 0 0 0 0,0-1 0 0 0,0-1 1 0 0,0-1-1 0 0,-1-1 0 0 0,1 0 0 0 0,-1-2 0 0 0,29-11 0 0 0,-25 6-895 0 0,-1 0-1 0 0,37-24 0 0 0,-39 20-1334 0 0,0 0 1 0 0,29-31-1 0 0,-28 25-2041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58.04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63 0 1636 0 0,'-23'16'6955'0'0,"18"-9"-6513"0"0,0 0 1 0 0,1 1-1 0 0,-1 0 1 0 0,2 0 0 0 0,-1 0-1 0 0,1 0 1 0 0,1 1-1 0 0,-1-1 1 0 0,1 1-1 0 0,1 0 1 0 0,0 0-1 0 0,0-1 1 0 0,1 17-1 0 0,0 0-240 0 0,2-1 0 0 0,0 1-1 0 0,12 44 1 0 0,-9-47-105 0 0,2-1 1 0 0,1 0-1 0 0,18 37 0 0 0,-22-50-342 0 0,1 0-1 0 0,-1-1 0 0 0,1 0 0 0 0,1 0 0 0 0,-1-1 1 0 0,1 1-1 0 0,0-1 0 0 0,0 0 0 0 0,1-1 1 0 0,0 1-1 0 0,0-2 0 0 0,15 9 0 0 0,-19-11-301 0 0,0-1-1 0 0,0-1 1 0 0,0 1 0 0 0,-1 0-1 0 0,1-1 1 0 0,0 1-1 0 0,0-1 1 0 0,0 0 0 0 0,6 0-1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3:58.41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67 3076 0 0,'-17'-14'2857'0'0,"-1"3"-701"0"0,5 3-468 0 0,-1 1-404 0 0,0 0-276 0 0,7 2-208 0 0,-5 1 312 0 0,-7-3-636 0 0,3 4-620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12.22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7 350 1704 0 0,'-3'-17'2090'0'0,"1"1"0"0"0,0-24 0 0 0,2 26-1467 0 0,1 0-1 0 0,0 0 1 0 0,1 1 0 0 0,0-1 0 0 0,8-23-1 0 0,-10 36-608 0 0,0 1 0 0 0,0-1 0 0 0,0 1 0 0 0,0-1 0 0 0,0 1 0 0 0,1 0-1 0 0,-1-1 1 0 0,0 1 0 0 0,0-1 0 0 0,1 1 0 0 0,-1-1 0 0 0,0 1 0 0 0,0 0 0 0 0,1-1-1 0 0,-1 1 1 0 0,0-1 0 0 0,1 1 0 0 0,-1 0 0 0 0,0 0 0 0 0,1-1 0 0 0,-1 1-1 0 0,1 0 1 0 0,-1 0 0 0 0,1-1 0 0 0,-1 1 0 0 0,0 0 0 0 0,1 0 0 0 0,-1 0 0 0 0,1 0-1 0 0,-1-1 1 0 0,1 1 0 0 0,-1 0 0 0 0,1 0 0 0 0,-1 0 0 0 0,1 0 0 0 0,-1 0-1 0 0,1 0 1 0 0,-1 1 0 0 0,1-1 0 0 0,-1 0 0 0 0,1 0 0 0 0,-1 0 0 0 0,1 0 0 0 0,-1 0-1 0 0,0 1 1 0 0,1-1 0 0 0,-1 0 0 0 0,1 0 0 0 0,-1 1 0 0 0,0-1 0 0 0,1 0-1 0 0,-1 1 1 0 0,0-1 0 0 0,1 0 0 0 0,-1 1 0 0 0,0-1 0 0 0,1 1 0 0 0,16 25 245 0 0,-4 9-134 0 0,-2 0 1 0 0,-1 0-1 0 0,-2 1 1 0 0,-2 0 0 0 0,3 46-1 0 0,-1-8-35 0 0,-1-28-47 0 0,53 303 118 0 0,-50-306-12 0 0,3-1 0 0 0,1 0 1 0 0,2 0-1 0 0,2-2 0 0 0,44 74 0 0 0,-56-106-67 0 0,-1-1 0 0 0,1 1 0 0 0,0-1 1 0 0,1 0-1 0 0,-1 0 0 0 0,1-1 0 0 0,1 0 0 0 0,-1 0 0 0 0,1-1 0 0 0,0 0 0 0 0,13 6 1 0 0,-15-9-40 0 0,0 0 0 0 0,1 0 0 0 0,-1-1 0 0 0,0 1 0 0 0,1-1 0 0 0,-1-1 1 0 0,1 1-1 0 0,-1-1 0 0 0,0 0 0 0 0,1-1 0 0 0,-1 0 0 0 0,1 0 0 0 0,-1 0 1 0 0,0 0-1 0 0,1-1 0 0 0,-1 0 0 0 0,9-5 0 0 0,4-4-3 0 0,0 0 1 0 0,-1-1-1 0 0,0-1 0 0 0,-1-1 0 0 0,0 0 1 0 0,-2-1-1 0 0,1-1 0 0 0,-2-1 0 0 0,0 0 1 0 0,21-34-1 0 0,-4-3 46 0 0,-2 0 1 0 0,34-93-1 0 0,-41 86 76 0 0,-3-1-1 0 0,-2 0 0 0 0,-3-2 1 0 0,-3 1-1 0 0,-3-2 0 0 0,-3 1 1 0 0,-5-119-1 0 0,-2 151 101 0 0,-2-1 0 0 0,-9-34 0 0 0,12 59-229 0 0,-1 0 0 0 0,-1 0 0 0 0,1 0-1 0 0,-1 1 1 0 0,-1-1 0 0 0,1 1 0 0 0,-1 0-1 0 0,-1 0 1 0 0,1 1 0 0 0,-1-1 0 0 0,0 1-1 0 0,-1 0 1 0 0,1 0 0 0 0,-8-5-1 0 0,11 9-33 0 0,-1 1-1 0 0,1 0 0 0 0,-1 0 0 0 0,0 0 0 0 0,1 0 0 0 0,-1 1 0 0 0,0-1 0 0 0,0 1 0 0 0,1 0 1 0 0,-1 0-1 0 0,0 0 0 0 0,0 0 0 0 0,0 0 0 0 0,1 0 0 0 0,-1 1 0 0 0,0-1 0 0 0,1 1 0 0 0,-1 0 1 0 0,0 0-1 0 0,1 0 0 0 0,-1 0 0 0 0,1 1 0 0 0,-1-1 0 0 0,1 0 0 0 0,0 1 0 0 0,-1 0 0 0 0,1-1 1 0 0,-3 5-1 0 0,-5 3-2 0 0,1 0 1 0 0,0 0-1 0 0,1 1 0 0 0,-13 19 1 0 0,12-13 16 0 0,0 0 0 0 0,1 0 1 0 0,1 0-1 0 0,1 1 0 0 0,0 0 0 0 0,1 1 0 0 0,-5 34 1 0 0,8-38 5 0 0,1 1 0 0 0,1-1-1 0 0,0 1 1 0 0,0-1 0 0 0,1 1 0 0 0,1-1 0 0 0,1 0 0 0 0,0 0 0 0 0,1 0 0 0 0,7 18 0 0 0,-9-26-7 0 0,1-1 0 0 0,-1-1 0 0 0,1 1 0 0 0,0 0 0 0 0,0-1 0 0 0,1 1-1 0 0,-1-1 1 0 0,1 0 0 0 0,0 0 0 0 0,0-1 0 0 0,0 1 0 0 0,0-1 0 0 0,1 0 0 0 0,0 0 0 0 0,-1 0 0 0 0,8 3 0 0 0,-5-4-4 0 0,1 0 0 0 0,-1 0-1 0 0,1-1 1 0 0,-1 0 0 0 0,1 0 0 0 0,0-1 0 0 0,-1 1 0 0 0,1-2-1 0 0,0 1 1 0 0,11-3 0 0 0,5-3-32 0 0,0-1 0 0 0,-1-1-1 0 0,0-1 1 0 0,0-1 0 0 0,-1-1-1 0 0,25-17 1 0 0,-24 13-261 0 0,0-2 0 0 0,-1 0 0 0 0,0-2-1 0 0,-2 0 1 0 0,0-2 0 0 0,31-41 0 0 0,-12 3-2366 0 0,49-96 0 0 0,-80 138 1211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12.74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51 1528 0 0,'14'-41'11183'0'0,"-13"32"-9965"0"0,-5 102 269 0 0,1-55-1108 0 0,3 70 1 0 0,2-89-361 0 0,1 20 161 0 0,15 69 0 0 0,-16-99-218 0 0,1 1 1 0 0,0 0-1 0 0,1-1 1 0 0,0 0-1 0 0,0 0 1 0 0,1 0-1 0 0,0 0 1 0 0,0-1 0 0 0,1 1-1 0 0,0-1 1 0 0,1-1-1 0 0,9 10 1 0 0,-14-16-138 0 0,0 1-1 0 0,0-1 1 0 0,0 0 0 0 0,0 0 0 0 0,1 0 0 0 0,-1 0 0 0 0,0 0-1 0 0,1 0 1 0 0,-1-1 0 0 0,1 1 0 0 0,-1-1 0 0 0,1 0-1 0 0,-1 0 1 0 0,0 0 0 0 0,1 0 0 0 0,-1 0 0 0 0,1 0 0 0 0,3-1-1 0 0,-2 0-420 0 0,0 0-1 0 0,1-1 0 0 0,-1 1 0 0 0,0-1 1 0 0,0 0-1 0 0,0 0 0 0 0,0 0 0 0 0,-1-1 0 0 0,1 1 1 0 0,3-4-1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13.09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132 102 2008 0 0,'-58'-52'7877'0'0,"-5"10"-4234"0"0,52 35-3248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13.44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200 72 1976 0 0,'-6'-27'6257'0'0,"2"19"-5363"0"0,2 4-257 0 0,1 0 0 0 0,0 0-1 0 0,-1 1 1 0 0,1-1 0 0 0,0 0 0 0 0,1 0 0 0 0,-1-5-1 0 0,-2 8-158 0 0,1 1-429 0 0,1 0 0 0 0,0 0 0 0 0,0 1 0 0 0,0-1 1 0 0,0 0-1 0 0,-1 0 0 0 0,1 1 0 0 0,0-1 0 0 0,0 0 0 0 0,0 1 1 0 0,0-1-1 0 0,0 1 0 0 0,0 0 0 0 0,0-1 0 0 0,0 1 0 0 0,0 0 1 0 0,0 0-1 0 0,0-1 0 0 0,-1 3 0 0 0,-16 26 524 0 0,-5 44-107 0 0,19-60-393 0 0,-33 126-696 0 0,12-42-1355 0 0,-2 0-3339 0 0,6-32-1155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52.36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186 474 1588 0 0,'-11'-21'3072'0'0,"0"0"0"0"0,-2 1 0 0 0,-28-35 441 0 0,30 62-2506 0 0,9-2-868 0 0,0 0 0 0 0,0 0 1 0 0,1 0-1 0 0,-1 1 0 0 0,1-1 0 0 0,1 0 0 0 0,-1 0 0 0 0,1 1 1 0 0,0 6-1 0 0,-1 8 80 0 0,-8 247 861 0 0,10-191-888 0 0,3 504 884 0 0,-4-580-1061 0 0,0 0-1 0 0,0 0 1 0 0,0 1-1 0 0,0-1 0 0 0,1 0 1 0 0,-1 1-1 0 0,0-1 1 0 0,0 0-1 0 0,0 1 1 0 0,0-1-1 0 0,0 1 1 0 0,0-1-1 0 0,0 0 1 0 0,0 1-1 0 0,-1-1 1 0 0,1 0-1 0 0,0 1 1 0 0,0-1-1 0 0,0 0 1 0 0,0 0-1 0 0,0 1 0 0 0,0-1 1 0 0,-1 0-1 0 0,1 1 1 0 0,0-1-1 0 0,0 0 1 0 0,0 0-1 0 0,-1 1 1 0 0,1-1-1 0 0,0 0 1 0 0,0 0-1 0 0,-1 1 1 0 0,1-1-1 0 0,-8-10 88 0 0,-4-21-139 0 0,-14-142-56 0 0,-4-184-1 0 0,27 105 1131 0 0,5 205-898 0 0,3 0 1 0 0,2 1-1 0 0,17-61 0 0 0,-18 83-140 0 0,2 1 0 0 0,1-1 1 0 0,1 2-1 0 0,1-1 0 0 0,1 2 0 0 0,1-1 0 0 0,19-24 0 0 0,-24 37-36 0 0,-1 1 1 0 0,1 0-1 0 0,0 0 0 0 0,1 0 0 0 0,0 1 1 0 0,0 1-1 0 0,1-1 0 0 0,-1 2 0 0 0,1-1 1 0 0,1 1-1 0 0,-1 1 0 0 0,1 0 0 0 0,0 0 1 0 0,0 1-1 0 0,0 0 0 0 0,0 1 0 0 0,0 1 1 0 0,12-1-1 0 0,-13 2 19 0 0,0 0-1 0 0,0 0 1 0 0,-1 2 0 0 0,1-1 0 0 0,0 1-1 0 0,-1 0 1 0 0,1 1 0 0 0,-1 0 0 0 0,0 1-1 0 0,0-1 1 0 0,0 2 0 0 0,-1-1 0 0 0,1 1-1 0 0,-1 1 1 0 0,0 0 0 0 0,-1 0-1 0 0,1 0 1 0 0,-1 1 0 0 0,0 0 0 0 0,-1 0-1 0 0,0 1 1 0 0,0 0 0 0 0,0 0 0 0 0,6 13-1 0 0,-5-7-12 0 0,-1 1-1 0 0,0-1 0 0 0,-1 1 0 0 0,-1 0 0 0 0,0 1 1 0 0,-1-1-1 0 0,-1 1 0 0 0,-1-1 0 0 0,0 1 0 0 0,0-1 1 0 0,-2 1-1 0 0,0 0 0 0 0,-1-1 0 0 0,-6 28 0 0 0,3-26 25 0 0,-1 1-1 0 0,0-1 1 0 0,-2 0-1 0 0,0 0 1 0 0,0-1-1 0 0,-2 0 0 0 0,0 0 1 0 0,-1-1-1 0 0,0-1 1 0 0,-1 0-1 0 0,-1 0 1 0 0,0-1-1 0 0,-1-1 1 0 0,0 0-1 0 0,-1-1 0 0 0,0-1 1 0 0,-1 0-1 0 0,0-1 1 0 0,-1-1-1 0 0,0 0 1 0 0,0-1-1 0 0,-19 4 0 0 0,25-8-37 0 0,-1 1 0 0 0,1 0-1 0 0,0 0 1 0 0,-12 8-1 0 0,22-12 43 0 0,1 1 1 0 0,-1-1-1 0 0,0 1 0 0 0,1-1 1 0 0,-1 1-1 0 0,1-1 0 0 0,-1 1 1 0 0,1-1-1 0 0,-1 1 0 0 0,1 0 1 0 0,0-1-1 0 0,-1 1 0 0 0,1 0 1 0 0,0-1-1 0 0,-1 1 0 0 0,1 0 1 0 0,0-1-1 0 0,0 1 0 0 0,0 0 1 0 0,0 0-1 0 0,0-1 0 0 0,0 1 1 0 0,0 0-1 0 0,0 0 0 0 0,0-1 1 0 0,0 1-1 0 0,0 0 1 0 0,0 0-1 0 0,0-1 0 0 0,0 1 1 0 0,1 0-1 0 0,-1 0 0 0 0,1 0 1 0 0,14 24 26 0 0,-12-21-20 0 0,31 38 49 0 0,2-1 0 0 0,1-2-1 0 0,2-1 1 0 0,47 33 0 0 0,41 41-1019 0 0,-121-107 679 0 0,69 66-2406 0 0,-22-29-4915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52.71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297 48 1856 0 0,'-12'-44'13531'0'0,"11"44"-13282"0"0,-2-1 1 0 0,-1 0-12 0 0,0 0 1 0 0,0 1 0 0 0,0-1-1 0 0,-1 1 1 0 0,1 0 0 0 0,0 0 0 0 0,0 1-1 0 0,0-1 1 0 0,-6 3 0 0 0,-8 1-57 0 0,1 2 0 0 0,0 0 0 0 0,-25 14-1 0 0,31-14-115 0 0,0 1-1 0 0,1 0 0 0 0,-1 0 0 0 0,2 1 0 0 0,-1 0 1 0 0,1 1-1 0 0,0 0 0 0 0,1 1 0 0 0,0 0 0 0 0,-10 15 1 0 0,15-18-41 0 0,-1-1 1 0 0,1 1 0 0 0,0 1-1 0 0,0-1 1 0 0,1 0 0 0 0,0 1-1 0 0,0-1 1 0 0,1 1 0 0 0,0-1-1 0 0,0 1 1 0 0,1 0 0 0 0,0 0-1 0 0,0-1 1 0 0,1 1 0 0 0,0 0-1 0 0,0-1 1 0 0,1 1 0 0 0,2 8-1 0 0,1-4-52 0 0,0-1-1 0 0,1 1 1 0 0,0-1 0 0 0,1-1-1 0 0,0 1 1 0 0,1-1-1 0 0,0-1 1 0 0,0 1 0 0 0,1-1-1 0 0,0-1 1 0 0,1 1 0 0 0,0-2-1 0 0,11 8 1 0 0,-4-5-927 0 0,1 0-1 0 0,0-1 1 0 0,1 0 0 0 0,-1-2 0 0 0,1 0 0 0 0,1-1 0 0 0,28 4-1 0 0,-28-8-3006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4:43:03.924"/>
    </inkml:context>
    <inkml:brush xml:id="br0">
      <inkml:brushProperty name="width" value="0.2" units="cm"/>
      <inkml:brushProperty name="height" value="0.2" units="cm"/>
      <inkml:brushProperty name="color" value="#F6630D"/>
      <inkml:brushProperty name="ignorePressure" value="1"/>
    </inkml:brush>
  </inkml:definitions>
  <inkml:trace contextRef="#ctx0" brushRef="#br0">1 0,'0'0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50.52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5 428 1668 0 0,'-5'-78'12678'0'0,"9"82"-12998"0"0,0 1 473 0 0,-1 1 1 0 0,0-1-1 0 0,0 1 0 0 0,0 0 1 0 0,-1 0-1 0 0,0 0 1 0 0,0 1-1 0 0,0-1 0 0 0,0 9 1 0 0,1-3 31 0 0,17 94 988 0 0,10 184-1 0 0,-10-64-790 0 0,-15-187-420 0 0,7 90-1142 0 0,-16-159-3692 0 0,3 15 3815 0 0,0-1-1 0 0,3-21 1 0 0,-1 15 502 0 0,2-244-762 0 0,-31-131 5287 0 0,23 355-3472 0 0,1 14-46 0 0,0-1 1 0 0,3 1 0 0 0,0-1-1 0 0,3-32 1 0 0,0 53-384 0 0,-1-1 0 0 0,1 0 0 0 0,1 1 1 0 0,-1-1-1 0 0,1 1 0 0 0,1-1 0 0 0,0 1 0 0 0,0 1 0 0 0,0-1 0 0 0,1 0 0 0 0,0 1 0 0 0,1 0 0 0 0,0 0 0 0 0,0 1 0 0 0,0-1 1 0 0,1 2-1 0 0,11-10 0 0 0,-2 5-29 0 0,0 0 0 0 0,0 1 0 0 0,1 0 1 0 0,1 2-1 0 0,0 0 0 0 0,-1 1 0 0 0,31-7 1 0 0,-34 11-32 0 0,0-1 0 0 0,0 2 1 0 0,0 0-1 0 0,0 1 1 0 0,1 0-1 0 0,-1 1 1 0 0,0 1-1 0 0,0 0 1 0 0,0 1-1 0 0,25 8 1 0 0,-34-9-9 0 0,1 1-1 0 0,-1-1 1 0 0,0 1 0 0 0,0 0 0 0 0,-1 0 0 0 0,1 1-1 0 0,-1-1 1 0 0,1 1 0 0 0,-1 0 0 0 0,0 0 0 0 0,0 0-1 0 0,-1 1 1 0 0,1-1 0 0 0,-1 1 0 0 0,0 0 0 0 0,2 6 0 0 0,-1-3 0 0 0,-1 0 1 0 0,-1 1 0 0 0,0-1 0 0 0,0 1 0 0 0,-1-1-1 0 0,0 1 1 0 0,0-1 0 0 0,-1 1 0 0 0,-1 16 0 0 0,-2-7-6 0 0,0 0 0 0 0,-1 0 0 0 0,-1 0 0 0 0,0-1 0 0 0,-2 0 0 0 0,0 0 0 0 0,-1 0 0 0 0,0-1 0 0 0,-18 25 0 0 0,15-27-10 0 0,0 0-1 0 0,-1-1 0 0 0,-1-1 1 0 0,0 0-1 0 0,0-1 0 0 0,-1 0 1 0 0,-23 13-1 0 0,5-7-32 0 0,0-2-1 0 0,-64 21 1 0 0,90-35 44 0 0,-32 13-161 0 0,37-13 162 0 0,0-1 0 0 0,0 1-1 0 0,0-1 1 0 0,1 1 0 0 0,-1 0-1 0 0,0-1 1 0 0,0 1-1 0 0,0 0 1 0 0,0 0 0 0 0,1 0-1 0 0,-1 0 1 0 0,0-1 0 0 0,1 1-1 0 0,-1 0 1 0 0,0 0 0 0 0,1 0-1 0 0,-1 0 1 0 0,1 1 0 0 0,0-1-1 0 0,-1 0 1 0 0,1 0 0 0 0,0 0-1 0 0,0 0 1 0 0,0 0 0 0 0,0 0-1 0 0,-1 0 1 0 0,2 1 0 0 0,-1-1-1 0 0,0 0 1 0 0,0 0 0 0 0,0 0-1 0 0,0 0 1 0 0,1 0 0 0 0,0 2-1 0 0,8 14 66 0 0,2 0 1 0 0,0 0-1 0 0,1-1 0 0 0,1 0 0 0 0,0-1 0 0 0,1 0 0 0 0,26 20 0 0 0,-13-10 42 0 0,25 30-1 0 0,135 189 92 0 0,-120-131-2906 0 0,-62-102 1772 0 0,6 10-562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51.29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23 195 480 0 0,'-3'-30'6496'0'0,"2"-10"-2427"0"0,1 20-1593 0 0,0 18-2093 0 0,11 13 548 0 0,-1 20-598 0 0,-1 1 1 0 0,-2 0-1 0 0,5 39 0 0 0,2 106-133 0 0,-9-101-84 0 0,4 68 82 0 0,-12-126-240 0 0,3-18 35 0 0,0 1-1 0 0,-1-1 1 0 0,1 0 0 0 0,0 0-1 0 0,0 0 1 0 0,0 0 0 0 0,-1 0-1 0 0,1 0 1 0 0,0 0 0 0 0,0 0 0 0 0,0 0-1 0 0,-1 1 1 0 0,1-1 0 0 0,0 0-1 0 0,0 0 1 0 0,-1 0 0 0 0,1 0 0 0 0,0 0-1 0 0,0 0 1 0 0,0-1 0 0 0,-1 1-1 0 0,1 0 1 0 0,0 0 0 0 0,0 0 0 0 0,-1 0-1 0 0,1 0 1 0 0,0 0 0 0 0,0 0-1 0 0,0 0 1 0 0,0 0 0 0 0,-1-1-1 0 0,1 1 1 0 0,0 0 0 0 0,0 0 0 0 0,0 0-1 0 0,0 0 1 0 0,-1-1 0 0 0,1 1-1 0 0,-2-3-44 0 0,0 0 0 0 0,-1 0-1 0 0,2 0 1 0 0,-1 0-1 0 0,0 0 1 0 0,1 0 0 0 0,-3-6-1 0 0,-13-49 224 0 0,2-1 0 0 0,2 0 0 0 0,4-1 0 0 0,1 0 0 0 0,2-113 0 0 0,7 162-132 0 0,0-1 1 0 0,0 0-1 0 0,1 1 0 0 0,1-1 1 0 0,0 1-1 0 0,0-1 1 0 0,1 1-1 0 0,1 0 1 0 0,0 1-1 0 0,10-17 1 0 0,-12 23-41 0 0,0-1 0 0 0,0 1 1 0 0,1 0-1 0 0,-1 1 0 0 0,1-1 0 0 0,0 1 1 0 0,0 0-1 0 0,0-1 0 0 0,1 2 0 0 0,-1-1 1 0 0,1 0-1 0 0,0 1 0 0 0,-1 0 0 0 0,1 0 1 0 0,0 1-1 0 0,0-1 0 0 0,0 1 0 0 0,0 0 1 0 0,1 0-1 0 0,-1 1 0 0 0,0 0 0 0 0,0-1 1 0 0,1 2-1 0 0,-1-1 0 0 0,0 1 0 0 0,6 1 1 0 0,-2 0-16 0 0,-1 0 0 0 0,1 0-1 0 0,-1 1 1 0 0,0 1 0 0 0,0-1 0 0 0,0 1 0 0 0,-1 1 0 0 0,1-1 0 0 0,-1 1 0 0 0,0 1 0 0 0,0-1 0 0 0,-1 1 0 0 0,1 0 0 0 0,-1 1 0 0 0,-1 0 0 0 0,1-1 0 0 0,-1 2 0 0 0,6 10 0 0 0,-6-9-3 0 0,-1 0 1 0 0,0 1-1 0 0,-1-1 0 0 0,0 1 1 0 0,0 0-1 0 0,-1-1 1 0 0,-1 1-1 0 0,1 0 0 0 0,-2 0 1 0 0,1 0-1 0 0,-1 0 0 0 0,-1 0 1 0 0,0 0-1 0 0,0 0 0 0 0,-6 19 1 0 0,1-10 1 0 0,-2-2 0 0 0,0 1 0 0 0,-1-1 0 0 0,0 0 0 0 0,-2-1 0 0 0,0 0 0 0 0,0-1 0 0 0,-2 0 0 0 0,0-1 0 0 0,-20 17 0 0 0,30-28 13 0 0,-6 8-48 0 0,2-3-14 0 0,7-8 63 0 0,-1 1 1 0 0,1-1 0 0 0,0 0 0 0 0,0 1 0 0 0,0-1 0 0 0,-1 0-1 0 0,1 1 1 0 0,0-1 0 0 0,0 0 0 0 0,0 1 0 0 0,0-1 0 0 0,0 0-1 0 0,0 1 1 0 0,0-1 0 0 0,0 0 0 0 0,0 1 0 0 0,0-1 0 0 0,0 0-1 0 0,0 1 1 0 0,0-1 0 0 0,0 1 0 0 0,0-1 0 0 0,0 0 0 0 0,0 1-1 0 0,0-1 1 0 0,0 0 0 0 0,0 1 0 0 0,0-1 0 0 0,1 0 0 0 0,-1 1-1 0 0,0-1 1 0 0,0 0 0 0 0,1 0 0 0 0,-1 1 0 0 0,0-1 0 0 0,0 0-1 0 0,1 0 1 0 0,-1 1 0 0 0,0-1 0 0 0,0 0 0 0 0,1 0 0 0 0,-1 0-1 0 0,0 1 1 0 0,1-1 0 0 0,-1 0 0 0 0,0 0 0 0 0,1 0 0 0 0,-1 0-1 0 0,1 0 1 0 0,23 7-55 0 0,-23-6 55 0 0,13 2-12 0 0,-1 1 0 0 0,1 1 1 0 0,-1 0-1 0 0,0 1 0 0 0,0 0 0 0 0,0 1 0 0 0,-1 0 0 0 0,0 1 0 0 0,14 13 0 0 0,-21-17 2 0 0,0 1-1 0 0,0 0 0 0 0,0 0 1 0 0,0 1-1 0 0,-1-1 0 0 0,0 1 1 0 0,0 0-1 0 0,-1 0 0 0 0,0 0 1 0 0,0 1-1 0 0,0-1 0 0 0,-1 1 1 0 0,0 0-1 0 0,0-1 0 0 0,0 1 1 0 0,-1 0-1 0 0,0 0 0 0 0,-1 0 1 0 0,0 0-1 0 0,0 0 0 0 0,-1 11 1 0 0,-1-8 26 0 0,-1 0 0 0 0,0 0 0 0 0,0 0 1 0 0,-1 0-1 0 0,0-1 0 0 0,-1 1 0 0 0,0-1 1 0 0,-1 0-1 0 0,0-1 0 0 0,0 1 0 0 0,-1-1 1 0 0,0 0-1 0 0,0-1 0 0 0,0 0 0 0 0,-1 0 1 0 0,-1 0-1 0 0,1-1 0 0 0,-15 8 0 0 0,15-10-60 0 0,0 0 1 0 0,0 0-1 0 0,0 0 0 0 0,0-1 0 0 0,-1-1 0 0 0,1 0 0 0 0,-1 0 0 0 0,0 0 1 0 0,0-1-1 0 0,1 0 0 0 0,-1-1 0 0 0,0 0 0 0 0,0 0 0 0 0,0-1 1 0 0,0 0-1 0 0,1-1 0 0 0,-1 0 0 0 0,0 0 0 0 0,1-1 0 0 0,0 0 0 0 0,-1 0 1 0 0,-9-6-1 0 0,-2-8-2702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53.82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30 39 1464 0 0,'8'-25'10586'0'0,"-10"27"-10566"0"0,0 0-7 0 0,0-1 0 0 0,0 1 0 0 0,0 0 0 0 0,1 0 0 0 0,-1 0 0 0 0,1 0 0 0 0,0 0 0 0 0,-1 0 0 0 0,1 0 0 0 0,0 1 0 0 0,0-1 0 0 0,0 0 0 0 0,1 1 0 0 0,-1-1 0 0 0,0 5 0 0 0,-13 41 41 0 0,14-46-26 0 0,0 0-33 0 0,1 7 65 0 0,7-19 11 0 0,-5-1-314 0 0,1 0 0 0 0,-1 0 0 0 0,-1-1-1 0 0,0 0 1 0 0,-1 1 0 0 0,0-1 0 0 0,-1-12 0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55.19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1200 0 0,'0'0'6781'0'0,"7"30"-751"0"0,-7-23-5880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55.56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 1 1760 0 0,'0'0'2384'0'0,"-10"7"-1396"0"0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53.51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0 624 0 0,'6'5'11852'0'0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54.79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1856 0 0,'4'14'7805'0'0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55.21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6 1596 0 0,'0'0'6351'0'0,"6"-5"-6327"0"0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55.56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3 164 0 0,'0'0'7800'0'0,"1"-2"-7275"0"0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55.92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0 136 480 0 0,'0'0'5567'0'0,"3"-15"-4420"0"0</inkml:trace>
  <inkml:trace contextRef="#ctx0" brushRef="#br0" timeOffset="1">95 19 804 0 0,'14'-19'7747'0'0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4:43:10.29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 27 1396 0 0,'-5'-19'10298'0'0,"1"11"-9117"0"0,2 13-1077 0 0,1-1 0 0 0,0 0 0 0 0,0 0 1 0 0,0 0-1 0 0,1 1 0 0 0,-1-1 0 0 0,1 0 1 0 0,0 1-1 0 0,0-1 0 0 0,0 1 0 0 0,1-1 1 0 0,1 7-1 0 0,0 14 341 0 0,-3 95 752 0 0,2 135 468 0 0,3-199-1164 0 0,2 1 0 0 0,18 79 0 0 0,-19-101-51 0 0,-2-13-1315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56.28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0 141 1624 0 0,'0'0'3420'0'0,"9"-14"-502"0"0</inkml:trace>
  <inkml:trace contextRef="#ctx0" brushRef="#br0" timeOffset="1">153 25 984 0 0,'0'0'3572'0'0,"21"-15"-112"0"0,-8 6-5684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56.62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2 608 0 0,'0'0'5497'0'0,"14"-2"-5577"0"0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56.99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7 452 0 0,'0'0'6465'0'0,"16"2"-6505"0"0</inkml:trace>
  <inkml:trace contextRef="#ctx0" brushRef="#br0" timeOffset="1">169 0 1264 0 0,'0'0'4197'0'0,"8"5"-2909"0"0,4 1-1580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57.39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0 580 0 0,'0'0'3655'0'0,"20"9"-334"0"0</inkml:trace>
  <inkml:trace contextRef="#ctx0" brushRef="#br0" timeOffset="1">246 40 1476 0 0,'15'4'5382'0'0,"17"2"-3487"0"0,20 5-3812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57.73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0 568 0 0,'0'0'9651'0'0,"12"15"-9506"0"0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58.09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1464 0 0,'22'49'6727'0'0,"-11"-22"-6492"0"0,2-2-4283 0 0</inkml:trace>
  <inkml:trace contextRef="#ctx0" brushRef="#br0" timeOffset="1">173 334 268 0 0,'15'26'6170'0'0,"18"25"-2470"0"0,-28-41-4278 0 0,0-1-1 0 0,-1 1 1 0 0,5 15 0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58.48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1 488 0 0,'16'29'7245'0'0,"-4"-2"-6952"0"0</inkml:trace>
  <inkml:trace contextRef="#ctx0" brushRef="#br0" timeOffset="1">138 198 872 0 0,'0'0'1397'0'0,"15"31"3535"0"0,1-6-5410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58.85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1 952 0 0,'0'0'1310'0'0,"16"33"3667"0"0,0-10-5182 0 0</inkml:trace>
  <inkml:trace contextRef="#ctx0" brushRef="#br0" timeOffset="1">132 170 1528 0 0,'0'0'2184'0'0,"4"9"-379"0"0,0 0-777 0 0,0-1-688 0 0,2 3-348 0 0,-6-1-1120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59.22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1588 0 0,'0'0'1228'0'0,"11"40"5644"0"0,-9-34-6833 0 0,0 0 0 0 0,0 0 0 0 0,0-1 1 0 0,0 1-1 0 0,1-1 0 0 0,4 8 0 0 0,8 16-3147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59.87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1 940 0 0,'0'0'3104'0'0,"0"12"-1363"0"0,4-3-2001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4:43:10.87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20 50 940 0 0,'-19'-11'10730'0'0,"47"5"-10162"0"0,1 0 1 0 0,-1 2-1 0 0,38 0 0 0 0,-56 3-474 0 0,543-6 287 0 0,-313 10-401 0 0,-28-7 61 0 0,-201 4-297 0 0,-1-1-1 0 0,0 0 1 0 0,15-5-1 0 0,-17 4-321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00.26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1540 0 0,'17'26'5023'0'0,"9"16"-1959"0"0,23 15-2715 0 0,8 8-6863 0 0,-47-55 5456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00.63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0 816 0 0,'26'36'7947'0'0,"-5"-6"-6909"0"0,-20-29-1171 0 0,16 13-1308 0 0</inkml:trace>
  <inkml:trace contextRef="#ctx0" brushRef="#br0" timeOffset="1">169 156 1244 0 0,'23'28'7941'0'0,"-17"-22"-7872"0"0,1 0 0 0 0,0 0 0 0 0,0-1 0 0 0,0 0 0 0 0,12 6 1 0 0</inkml:trace>
  <inkml:trace contextRef="#ctx0" brushRef="#br0" timeOffset="2">436 210 504 0 0,'4'0'2854'0'0,"45"-7"2799"0"0,-45 7-5214 0 0,-1 0-109 0 0,42-10-524 0 0,0-6-5010 0 0,-32 9 3226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00.99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0 280 40 0 0,'26'-6'6283'0'0,"-2"-1"-3692"0"0,2-4-2876 0 0,13-14-4252 0 0,-30 18 2849 0 0</inkml:trace>
  <inkml:trace contextRef="#ctx0" brushRef="#br0" timeOffset="1">336 44 1516 0 0,'6'-9'5569'0'0,"-3"2"-4969"0"0,3-1-484 0 0,0-3-636 0 0,2 2-804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01.36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85 312 0 0,'4'-9'4252'0'0,"0"-1"-2567"0"0,2-1-577 0 0,-1 1-660 0 0,3-4-732 0 0,-2 1-1216 0 0,-4 5-397 0 0,4-1 177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01.72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0 520 1260 0 0,'0'0'1410'0'0,"11"-44"3916"0"0,-3 19-6566 0 0,18-34 0 0 0,-14 34 1736 0 0,12-40-1 0 0,-19 47 672 0 0,-1 0 1 0 0,-1 0-1 0 0,1-37 0 0 0,-4 7-5168 0 0,0 33 1314 0 0,0 5 603 0 0</inkml:trace>
  <inkml:trace contextRef="#ctx0" brushRef="#br0" timeOffset="1">136 17 148 0 0,'-11'-5'9158'0'0,"11"3"-9122"0"0,-4-7-237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02.08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 1 2084 0 0,'-2'9'5621'0'0,"-1"-1"-5909"0"0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04.55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 42 468 0 0,'-10'3'11990'0'0,"25"-8"-11762"0"0,1 0 0 0 0,-1 1 0 0 0,1 1 0 0 0,0 0 0 0 0,23 0 0 0 0,23-4-145 0 0,80-7-197 0 0,-139 13 26 0 0,0 1 18 0 0,3 1-513 0 0,-21 4 371 0 0,-37 10 220 0 0,38-11-73 0 0,-24 4 398 0 0,-51 6-1 0 0,77-12-67 0 0,10-2-157 0 0,-2 1-10 0 0,-1-1-11 0 0,14-2 92 0 0,13 0-81 0 0,227-36-263 0 0,-231 34 28 0 0,-14 4 35 0 0,-1 0-487 0 0,-6 1 54 0 0,-16 3-808 0 0,-20 3-4059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16.8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1 792 0 0,'0'0'9498'0'0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17.2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47 408 0 0,'0'0'4554'0'0,"3"-21"-2982"0"0,0 7-3506 0 0,1 2-262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17.54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4 275 1480 0 0,'0'-26'5315'0'0,"-2"6"-3944"0"0,0 6-4036 0 0,2 5 1068 0 0</inkml:trace>
  <inkml:trace contextRef="#ctx0" brushRef="#br0" timeOffset="1">82 46 172 0 0,'6'-21'6656'0'0,"2"-3"-9559"0"0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4:43:11.25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19 1212 0 0,'13'6'6413'0'0,"-2"-4"-5287"0"0,1-1 0 0 0,0 0-1 0 0,12-1 1 0 0,74-9 485 0 0,-33 1-1139 0 0,-29 5-376 0 0,131-6-1134 0 0,-147 11 342 0 0,-11 1-1096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17.8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1 198 1528 0 0,'4'-9'4441'0'0,"-4"-1"-3649"0"0,3-1-1408 0 0</inkml:trace>
  <inkml:trace contextRef="#ctx0" brushRef="#br0" timeOffset="1">150 32 168 0 0,'16'-13'5377'0'0,"-5"4"-5730"0"0,7 1-2231 0 0,-17 7 2380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18.2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90 1144 0 0,'0'0'3328'0'0,"4"-7"-2728"0"0</inkml:trace>
  <inkml:trace contextRef="#ctx0" brushRef="#br0" timeOffset="1">169 11 1132 0 0,'0'0'2428'0'0,"12"-3"-1092"0"0,1-1-1260 0 0,1 1-1440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18.5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9 284 0 0,'12'-5'2888'0'0,"3"7"-4028"0"0</inkml:trace>
  <inkml:trace contextRef="#ctx0" brushRef="#br0" timeOffset="1">192 0 936 0 0,'0'0'3404'0'0,"16"2"-3104"0"0,-5 2-1720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18.96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1 636 0 0,'0'0'2554'0'0,"14"4"-942"0"0,6 3-3979 0 0</inkml:trace>
  <inkml:trace contextRef="#ctx0" brushRef="#br0" timeOffset="1">119 44 872 0 0,'0'0'2960'0'0,"9"7"-2260"0"0,-3 0-912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19.3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1 256 0 0,'0'0'2886'0'0,"12"6"-866"0"0,18 7-4278 0 0,-27-13 1758 0 0</inkml:trace>
  <inkml:trace contextRef="#ctx0" brushRef="#br0" timeOffset="1">208 92 316 0 0,'6'8'2596'0'0,"-2"1"-1240"0"0,0 2-700 0 0,-2 1-452 0 0,1-2-424 0 0,3-1-40 0 0,2-2-1400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19.7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1 640 0 0,'6'8'5145'0'0,"-4"-1"-4637"0"0,2 2-844 0 0</inkml:trace>
  <inkml:trace contextRef="#ctx0" brushRef="#br0" timeOffset="1">87 133 1144 0 0,'0'13'4701'0'0,"0"6"-3621"0"0,0-17-931 0 0,5 9-418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20.0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1412 0 0,'0'0'1217'0'0,"15"37"1925"0"0,-12-21-5804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20.3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1 872 0 0,'3'36'5506'0'0,"16"1"-4992"0"0,-4-14-2922 0 0,-14-21 2178 0 0</inkml:trace>
  <inkml:trace contextRef="#ctx0" brushRef="#br0" timeOffset="1">109 189 660 0 0,'7'11'3723'0'0,"16"29"-908"0"0,-22-39-2904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20.75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1 340 0 0,'0'0'1403'0'0,"8"34"4301"0"0,6 15-8483 0 0</inkml:trace>
  <inkml:trace contextRef="#ctx0" brushRef="#br0" timeOffset="1">88 284 1232 0 0,'21'47'5059'0'0,"7"28"-4616"0"0,-23-55-3252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25.8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1 300 0 0,'9'20'15253'0'0,"-6"-13"-16470"0"0,32 32-2104 0 0,-7-7-2377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4:43:11.62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30 1 524 0 0,'-29'31'8049'0'0,"34"-12"-5132"0"0,6-13-2638 0 0,0-1 0 0 0,1-1 1 0 0,-1 0-1 0 0,1 0 0 0 0,23 4 0 0 0,66 4-2679 0 0,-61-8-2112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26.1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1436 0 0,'58'61'7803'0'0,"-21"-20"-13012"0"0,-27-31 3583 0 0</inkml:trace>
  <inkml:trace contextRef="#ctx0" brushRef="#br0" timeOffset="1">291 252 984 0 0,'9'11'2052'0'0,"-1"0"0"0"0,10 20 0 0 0,-17-28-2098 0 0,3 1-315 0 0,1 0 0 0 0,0-1-1 0 0,0 1 1 0 0,0-1 0 0 0,0 0 0 0 0,6 3 0 0 0,0-1-905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26.56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1408 0 0,'7'8'3976'0'0,"5"-3"-2835"0"0,4 1-713 0 0,-3-3-260 0 0,5-1-296 0 0,-3 3-732 0 0,-1-1-1685 0 0</inkml:trace>
  <inkml:trace contextRef="#ctx0" brushRef="#br0" timeOffset="1">280 65 1576 0 0,'10'7'5209'0'0,"1"-3"-4585"0"0,3 1-616 0 0,-3-2-388 0 0,5-1-684 0 0,3-2-2505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26.93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0 273 896 0 0,'14'3'5761'0'0,"-7"-4"-5819"0"0,0 0 1 0 0,0 0 0 0 0,-1-1 0 0 0,1 0 0 0 0,13-6 0 0 0,7-2-2682 0 0,-11 4 1568 0 0</inkml:trace>
  <inkml:trace contextRef="#ctx0" brushRef="#br0" timeOffset="1">384 70 1056 0 0,'0'0'1932'0'0,"8"-8"-736"0"0,-2 1-392 0 0,0 0-211 0 0,1-4-325 0 0,1 4-220 0 0,-2-3-537 0 0,4-1-983 0 0,-3 3-60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27.2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1 423 1668 0 0,'7'-12'5195'0'0,"39"-57"-4947"0"0,-1 2-4482 0 0,-13 26 5407 0 0,-23 32-621 0 0,-1-1-1 0 0,-1 0 1 0 0,0 0 0 0 0,0 0 0 0 0,-1-1 0 0 0,0 0 0 0 0,7-20 0 0 0,-7 18-1140 0 0,0 1 0 0 0,1 0 0 0 0,0 0 0 0 0,1 0 0 0 0,11-12-1 0 0,7-13-1907 0 0,-19 28 1684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27.66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1 308 1588 0 0,'9'-10'6106'0'0,"22"-24"-3845"0"0,-3 10-7556 0 0,-17 15 3039 0 0</inkml:trace>
  <inkml:trace contextRef="#ctx0" brushRef="#br0" timeOffset="1">233 90 612 0 0,'15'-32'11024'0'0,"5"-1"-9669"0"0,-20 32-1282 0 0,16-23-174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29.03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7 740 0 0,'17'1'2854'0'0,"0"-9"470"0"0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30.5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122 76 212 0 0,'0'0'7582'0'0,"-3"0"-7025"0"0,-25-7 3901 0 0,-9-7 710 0 0,-17 0-2053 0 0,56 13-3083 0 0,7-2-4 0 0,0 1 0 0 0,0-1 0 0 0,0 1 0 0 0,0 1 0 0 0,16-1 1 0 0,-7 0-9 0 0,52-6-31 0 0,130-8-737 0 0,-197 16 729 0 0,8-1-103 0 0,-9 4-46 0 0,-13 1 91 0 0,-274 66 1551 0 0,283-69-1290 0 0,341-27-1762 0 0,-308 22 1511 0 0,-18 2-23 0 0,26-2 66 0 0,-30 5-191 0 0,-18 6-333 0 0,0-4 530 0 0,0 0 1 0 0,-1 0-1 0 0,1-1 1 0 0,0-1-1 0 0,-18 2 1 0 0,4-1 81 0 0,-119 17 1996 0 0,138-18-1888 0 0,-16-1 595 0 0,59-9-1501 0 0,1 2 0 0 0,0 1-1 0 0,42 0 1 0 0,-48 4-1148 0 0,14-2-5453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52.1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335 224 800 0 0,'8'6'6344'0'0,"-7"-6"-6109"0"0,10-6 1827 0 0,3-15-861 0 0,-13 19-964 0 0,0-1-80 0 0,0-1 0 0 0,0 0 0 0 0,-1 1 0 0 0,1-1 0 0 0,-1 0 0 0 0,0 1 0 0 0,0-1 0 0 0,0-5 0 0 0,-5-10 50 0 0,0 0 0 0 0,0 0 0 0 0,-10-18 0 0 0,13 32-157 0 0,0 0 1 0 0,0 0-1 0 0,-1 1 1 0 0,0-1-1 0 0,0 1 1 0 0,0 0-1 0 0,-1 0 1 0 0,0 0-1 0 0,1 0 1 0 0,-1 1-1 0 0,0-1 1 0 0,-1 1-1 0 0,1 0 1 0 0,-1 1-1 0 0,-6-4 1 0 0,5 4-44 0 0,0 1 1 0 0,0 1-1 0 0,0-1 1 0 0,1 1 0 0 0,-1 0-1 0 0,0 1 1 0 0,0-1-1 0 0,0 1 1 0 0,0 0-1 0 0,-10 4 1 0 0,4-1 6 0 0,0 1 1 0 0,0 0-1 0 0,0 1 1 0 0,0 0-1 0 0,1 0 1 0 0,0 2-1 0 0,1-1 1 0 0,0 1-1 0 0,0 1 1 0 0,0 0-1 0 0,1 0 1 0 0,1 1 0 0 0,-1 0-1 0 0,2 0 1 0 0,-1 1-1 0 0,1 0 1 0 0,-10 24-1 0 0,14-27 8 0 0,-1 0-1 0 0,2 0 1 0 0,-1 0-1 0 0,1 1 1 0 0,0-1-1 0 0,1 1 1 0 0,0-1-1 0 0,0 1 1 0 0,1 0-1 0 0,0-1 1 0 0,1 1-1 0 0,0 0 1 0 0,0-1-1 0 0,0 1 1 0 0,1-1-1 0 0,1 0 1 0 0,0 1 0 0 0,0-1-1 0 0,0 0 1 0 0,1 0-1 0 0,0-1 1 0 0,0 1-1 0 0,1-1 1 0 0,0 0-1 0 0,1 0 1 0 0,-1-1-1 0 0,12 11 1 0 0,-13-13 6 0 0,0 0 1 0 0,1-1 0 0 0,-1 1-1 0 0,0-1 1 0 0,1 0 0 0 0,0 0-1 0 0,0 0 1 0 0,0-1 0 0 0,0 0-1 0 0,0 0 1 0 0,0 0 0 0 0,1-1-1 0 0,-1 1 1 0 0,1-1 0 0 0,-1-1-1 0 0,10 1 1 0 0,-6-1 4 0 0,0-2 0 0 0,0 1 1 0 0,0-1-1 0 0,0-1 0 0 0,-1 0 0 0 0,1 0 0 0 0,-1-1 1 0 0,0 1-1 0 0,0-2 0 0 0,0 1 0 0 0,0-1 1 0 0,-1-1-1 0 0,0 1 0 0 0,0-1 0 0 0,0 0 0 0 0,-1-1 1 0 0,0 0-1 0 0,0 0 0 0 0,7-12 0 0 0,4-7 248 0 0,-2-2 1 0 0,22-53-1 0 0,-19 39 118 0 0,-17 40-390 0 0,10 43 101 0 0,-6-18-110 0 0,1 0-1 0 0,0 0 1 0 0,2 0 0 0 0,1-1 0 0 0,1 0 0 0 0,0-1 0 0 0,2 0 0 0 0,0 0 0 0 0,27 32 0 0 0,-37-51-130 0 0,0 1-1 0 0,0-1 1 0 0,1 0-1 0 0,-1 0 1 0 0,1 0-1 0 0,-1-1 1 0 0,1 1 0 0 0,0 0-1 0 0,0-1 1 0 0,-1 0-1 0 0,1 0 1 0 0,0 0-1 0 0,0 0 1 0 0,0 0 0 0 0,0 0-1 0 0,1-1 1 0 0,-1 0-1 0 0,0 1 1 0 0,5-2-1 0 0,-2 1-532 0 0,-1-1-1 0 0,0 0 0 0 0,-1-1 1 0 0,1 1-1 0 0,0-1 0 0 0,0 0 0 0 0,-1 0 1 0 0,1-1-1 0 0,-1 1 0 0 0,1-1 1 0 0,4-5-1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53.0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1155 297 932 0 0,'-25'-24'7367'0'0,"-3"-6"-6366"0"0,-1 1-1 0 0,-2 2 1 0 0,-1 1-1 0 0,-1 1 1 0 0,-1 2-1 0 0,-1 1 0 0 0,-46-21 1 0 0,65 37-930 0 0,-1 0 0 0 0,1 1 0 0 0,-1 1 1 0 0,0 1-1 0 0,0 0 0 0 0,-1 1 0 0 0,1 1 0 0 0,0 1 0 0 0,-29 2 1 0 0,22 1-37 0 0,0 2 0 0 0,1 0 1 0 0,-1 2-1 0 0,1 0 1 0 0,1 2-1 0 0,-32 16 0 0 0,23-8 12 0 0,1 2-1 0 0,0 1 1 0 0,2 1-1 0 0,0 1 1 0 0,1 2-1 0 0,2 1 1 0 0,0 1-1 0 0,2 1 0 0 0,-30 44 1 0 0,33-40 43 0 0,2 1 1 0 0,1 0-1 0 0,2 1 0 0 0,1 1 1 0 0,2 0-1 0 0,-16 70 1 0 0,24-78-45 0 0,0 1 0 0 0,2 0 0 0 0,1-1 0 0 0,1 1 0 0 0,1 0 0 0 0,2-1 0 0 0,0 1 0 0 0,2-1 0 0 0,1 0 0 0 0,11 31 0 0 0,-3-23 9 0 0,2 0 1 0 0,1-1-1 0 0,1-1 1 0 0,2-1-1 0 0,1 0 1 0 0,1-1 0 0 0,2-2-1 0 0,1 0 1 0 0,1-2-1 0 0,1-1 1 0 0,1-1-1 0 0,2-1 1 0 0,56 33-1 0 0,-44-32-18 0 0,1-2 0 0 0,1-2-1 0 0,1-2 1 0 0,1-2 0 0 0,0-1-1 0 0,1-3 1 0 0,0-2 0 0 0,1-2-1 0 0,0-2 1 0 0,56-1 0 0 0,-71-5-28 0 0,1-2 0 0 0,0-2 0 0 0,-1-1 1 0 0,0-1-1 0 0,0-2 0 0 0,0-2 1 0 0,-1 0-1 0 0,-1-3 0 0 0,41-20 1 0 0,-52 22-4 0 0,0-1 1 0 0,-1-1 0 0 0,-1 0-1 0 0,0-2 1 0 0,-1 0 0 0 0,0-1 0 0 0,-1 0-1 0 0,-1-2 1 0 0,-1 0 0 0 0,0 0 0 0 0,-1-1-1 0 0,-1-1 1 0 0,-1 0 0 0 0,13-33 0 0 0,-12 17-18 0 0,-1 0 0 0 0,-2-1 1 0 0,-1 0-1 0 0,-2-1 0 0 0,-2 0 1 0 0,-1 0-1 0 0,-2 0 0 0 0,-2 0 1 0 0,-1 1-1 0 0,-2-1 1 0 0,-2 0-1 0 0,-1 1 0 0 0,-2 0 1 0 0,-1 0-1 0 0,-2 1 0 0 0,-29-59 1 0 0,6 29 7 0 0,-2 2 0 0 0,-86-110 0 0 0,110 158-56 0 0,0 1 1 0 0,-1 0 0 0 0,-1 1-1 0 0,0 0 1 0 0,-1 1 0 0 0,0 1-1 0 0,-1 1 1 0 0,-1 0 0 0 0,1 2 0 0 0,-2 0-1 0 0,1 0 1 0 0,-1 2 0 0 0,-34-9-1 0 0,11 6-989 0 0,-83-10-1 0 0,102 19-920 0 0,0 0 1 0 0,-41 5-1 0 0,41 3-3013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55.4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9 175 684 0 0,'0'-49'3629'0'0,"-7"-9"879"0"0,7 25-787 0 0,-2 16-2524 0 0,3 0 2047 0 0,5 27-3548 0 0,-6-8 331 0 0,3 37 548 0 0,13 75 0 0 0,-9-79-410 0 0,27 203 1217 0 0,19 94-244 0 0,-37-235-956 0 0,-13-89-149 0 0,2 16 385 0 0,-6-47 237 0 0,1 6-755 0 0,6-119-602 0 0,-5 124 651 0 0,1-1 1 0 0,0 1-1 0 0,1 0 0 0 0,1 0 0 0 0,0 0 0 0 0,0 0 0 0 0,1 0 0 0 0,11-17 0 0 0,-14 25 46 0 0,1 1 1 0 0,-1 0 0 0 0,1 0 0 0 0,-1 0 0 0 0,1 1 0 0 0,0-1-1 0 0,0 1 1 0 0,0-1 0 0 0,1 1 0 0 0,-1 0 0 0 0,0 0 0 0 0,1 0-1 0 0,-1 1 1 0 0,1-1 0 0 0,0 1 0 0 0,-1 0 0 0 0,7-1 0 0 0,-5 1 5 0 0,1 1 1 0 0,0 0 0 0 0,0 0 0 0 0,0 1-1 0 0,-1 0 1 0 0,1-1 0 0 0,0 2-1 0 0,0-1 1 0 0,-1 1 0 0 0,10 4 0 0 0,-5-1 11 0 0,0 0 1 0 0,-1 0-1 0 0,0 1 1 0 0,0 1-1 0 0,0-1 1 0 0,-1 1-1 0 0,0 1 1 0 0,0 0-1 0 0,-1 0 1 0 0,0 0 0 0 0,0 1-1 0 0,6 10 1 0 0,-9-10-3 0 0,0 0 0 0 0,0 1 0 0 0,-1-1 0 0 0,0 1 0 0 0,0 0 0 0 0,-1 0 0 0 0,-1 0 0 0 0,0 0 0 0 0,0 0 0 0 0,-1 0 0 0 0,0 0 0 0 0,0 0 0 0 0,-1 0 0 0 0,-1 0 0 0 0,-2 11 0 0 0,2-15-12 0 0,0 0 0 0 0,-1 0-1 0 0,1 0 1 0 0,-1 0 0 0 0,0 0-1 0 0,0-1 1 0 0,-1 1 0 0 0,0-1-1 0 0,0 0 1 0 0,0 0 0 0 0,0-1 0 0 0,-1 1-1 0 0,0-1 1 0 0,0 0 0 0 0,0 0-1 0 0,0-1 1 0 0,-1 1 0 0 0,1-1-1 0 0,-1-1 1 0 0,0 1 0 0 0,0-1-1 0 0,0 1 1 0 0,0-2 0 0 0,-12 3 0 0 0,8-3-124 0 0,0 0 1 0 0,0-1 0 0 0,-1 0-1 0 0,1-1 1 0 0,0 0-1 0 0,0-1 1 0 0,0 0 0 0 0,-13-4-1 0 0,-39-19-5056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4:43:07.84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1 866 1028 0 0,'0'0'6319'0'0,"3"-41"-1874"0"0,-1 23-3924 0 0,0 0 1 0 0,1 0 0 0 0,1 1-1 0 0,6-18 1 0 0,-3 11-290 0 0,6-40-1 0 0,8-86 20 0 0,4-51 11 0 0,-19 30 549 0 0,-6 169-818 0 0,0-38 90 0 0,1 37-72 0 0,-2-17 189 0 0,-2-21 46 0 0,3 39-228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56.6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1265 390 244 0 0,'-7'-29'9538'0'0,"1"6"-7181"0"0,6 21-2014 0 0,-15-45 1741 0 0,9 33-1652 0 0,-1 0 0 0 0,0 1 0 0 0,-1 0 0 0 0,-1 0-1 0 0,0 1 1 0 0,-1 0 0 0 0,0 0 0 0 0,-1 1 0 0 0,-19-15 0 0 0,8 9-32 0 0,0 0 0 0 0,-1 2-1 0 0,0 1 1 0 0,-43-18 0 0 0,38 21-366 0 0,0 1 0 0 0,-1 2-1 0 0,0 0 1 0 0,0 3 0 0 0,-1 0 0 0 0,1 2 0 0 0,-1 0 0 0 0,0 3 0 0 0,0 0-1 0 0,0 2 1 0 0,1 1 0 0 0,-43 10 0 0 0,46-5-50 0 0,1 1 0 0 0,0 2 0 0 0,0 0 0 0 0,1 1 1 0 0,0 2-1 0 0,1 0 0 0 0,1 2 0 0 0,0 0 0 0 0,-33 34 0 0 0,21-15 17 0 0,2 1-1 0 0,2 1 1 0 0,1 1-1 0 0,-40 72 1 0 0,55-83 16 0 0,2 0 1 0 0,0 1-1 0 0,2 0 1 0 0,1 1-1 0 0,1 0 1 0 0,1 0-1 0 0,2 1 1 0 0,1-1-1 0 0,-1 52 1 0 0,6-54-4 0 0,0-1 0 0 0,2 1 0 0 0,1-1 0 0 0,1 0 1 0 0,2 0-1 0 0,0 0 0 0 0,2-1 0 0 0,0 0 0 0 0,2 0 0 0 0,1-1 0 0 0,17 26 1 0 0,0-8 41 0 0,1-1-1 0 0,2-1 1 0 0,2-2 0 0 0,2-2 0 0 0,57 46 0 0 0,-69-62-24 0 0,2-2 1 0 0,0-1-1 0 0,1-1 0 0 0,1-2 0 0 0,0 0 1 0 0,1-2-1 0 0,0-1 0 0 0,1-1 0 0 0,0-2 0 0 0,34 5 1 0 0,-42-10-22 0 0,-1-2 0 0 0,1-1 0 0 0,0 0 1 0 0,-1-2-1 0 0,1 0 0 0 0,-1-1 1 0 0,0-2-1 0 0,0 0 0 0 0,0-1 0 0 0,-1-1 1 0 0,0-1-1 0 0,0-1 0 0 0,-1 0 0 0 0,30-21 1 0 0,-29 17 20 0 0,-1-2 0 0 0,-1-1 0 0 0,0 0 1 0 0,-1-1-1 0 0,-1-1 0 0 0,0 0 1 0 0,-2-2-1 0 0,0 1 0 0 0,-1-2 1 0 0,-1 0-1 0 0,-1 0 0 0 0,16-45 0 0 0,-15 26-52 0 0,-2-2 0 0 0,-2 0 0 0 0,-1 0-1 0 0,-3 0 1 0 0,-1 0 0 0 0,-2-1-1 0 0,-2 0 1 0 0,-6-42 0 0 0,3 43-19 0 0,-2 0 1 0 0,-2 0-1 0 0,-1 1 0 0 0,-3 1 1 0 0,-1-1-1 0 0,-2 2 1 0 0,-22-43-1 0 0,-31-28-70 0 0,37 73-1166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57.9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242 1 376 0 0,'10'15'11978'0'0,"4"-21"-9823"0"0,-27 5 120 0 0,6 3-2264 0 0,-1 1 1 0 0,1 0-1 0 0,-1 0 1 0 0,1 1-1 0 0,-12 7 1 0 0,18-10-12 0 0,-18 10 17 0 0,0 1 0 0 0,2 1-1 0 0,-1 0 1 0 0,2 2 0 0 0,0 0 0 0 0,1 1 0 0 0,-25 32-1 0 0,36-42 23 0 0,-1 1-1 0 0,1-1 1 0 0,1 1-1 0 0,-1 0 1 0 0,1 1 0 0 0,0-1-1 0 0,1 0 1 0 0,0 1-1 0 0,0 0 1 0 0,1-1-1 0 0,-1 1 1 0 0,2 0-1 0 0,-1 0 1 0 0,1 0-1 0 0,0 0 1 0 0,1-1-1 0 0,0 1 1 0 0,0 0-1 0 0,1 0 1 0 0,0-1-1 0 0,0 1 1 0 0,1-1-1 0 0,-1 0 1 0 0,2 1-1 0 0,4 6 1 0 0,-3-6-28 0 0,1 0 1 0 0,0 0-1 0 0,0-1 0 0 0,1 0 0 0 0,0 0 1 0 0,0-1-1 0 0,0 0 0 0 0,1 0 1 0 0,0-1-1 0 0,0 0 0 0 0,1 0 0 0 0,-1-1 1 0 0,1 0-1 0 0,0 0 0 0 0,0-1 0 0 0,1 0 1 0 0,-1-1-1 0 0,15 2 0 0 0,-8-2-575 0 0,0 0 0 0 0,0-2 0 0 0,0 1 0 0 0,21-4 0 0 0,-21 1-1070 0 0,0-1 0 0 0,-1 0-1 0 0,0-2 1 0 0,18-6 0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59.0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948 325 1484 0 0,'0'-12'3978'0'0,"2"-9"-813"0"0,2-21 445 0 0,-4 41-3321 0 0,-11-40 1704 0 0,4 26-1561 0 0,-1 0-1 0 0,-1 0 0 0 0,0 1 0 0 0,-1 0 0 0 0,-1 1 0 0 0,0 0 1 0 0,0 0-1 0 0,-2 1 0 0 0,-16-13 0 0 0,18 18-357 0 0,0 0 0 0 0,0 0 0 0 0,-1 1 0 0 0,0 0-1 0 0,0 1 1 0 0,0 1 0 0 0,-1 0 0 0 0,1 1 0 0 0,-1 0 0 0 0,0 0-1 0 0,0 2 1 0 0,-24-1 0 0 0,7 2-79 0 0,-1 2 0 0 0,1 1-1 0 0,-1 2 1 0 0,1 1 0 0 0,0 1-1 0 0,1 1 1 0 0,0 2 0 0 0,0 1 0 0 0,1 1-1 0 0,1 1 1 0 0,-45 29 0 0 0,53-28 23 0 0,0 1 0 0 0,1 0 0 0 0,0 1 0 0 0,1 1 0 0 0,1 1 1 0 0,1 0-1 0 0,0 1 0 0 0,2 1 0 0 0,0 0 0 0 0,1 0 0 0 0,1 2 0 0 0,1-1 0 0 0,1 1 1 0 0,1 1-1 0 0,-9 35 0 0 0,12-31 81 0 0,0 0 0 0 0,2 0 0 0 0,1 0-1 0 0,1 0 1 0 0,1 1 0 0 0,1-1 0 0 0,2 0 0 0 0,0 0 0 0 0,2 0 0 0 0,1 0 0 0 0,2-1 0 0 0,0 0 0 0 0,2-1 0 0 0,0 1 0 0 0,2-2-1 0 0,15 25 1 0 0,-10-23-17 0 0,2 0-1 0 0,0-1 1 0 0,1-2-1 0 0,2 0 1 0 0,0-1-1 0 0,2-1 1 0 0,0-1-1 0 0,1-1 1 0 0,1-1 0 0 0,0-2-1 0 0,2 0 1 0 0,0-2-1 0 0,0-1 1 0 0,1-2-1 0 0,1 0 1 0 0,0-2-1 0 0,0-1 1 0 0,1-2-1 0 0,0-1 1 0 0,0-1-1 0 0,0-2 1 0 0,1 0-1 0 0,-1-3 1 0 0,0 0-1 0 0,56-12 1 0 0,-67 9-70 0 0,-1 0 0 0 0,0-2 0 0 0,0-1 0 0 0,0 0-1 0 0,-1-1 1 0 0,26-16 0 0 0,-32 16-42 0 0,-2 0-1 0 0,1 0 0 0 0,-1-1 0 0 0,0-1 0 0 0,-1 0 1 0 0,0 0-1 0 0,-1 0 0 0 0,0-1 0 0 0,-1-1 0 0 0,9-17 0 0 0,1-6-21 0 0,-3 0 0 0 0,-1-2 0 0 0,-1 1 0 0 0,-2-2 0 0 0,-2 1 0 0 0,-2-1 0 0 0,-1-1 0 0 0,0-66 0 0 0,-6 81 60 0 0,0-1 1 0 0,-2 0-1 0 0,-1 0 0 0 0,-1 1 1 0 0,0-1-1 0 0,-2 2 0 0 0,-1-1 1 0 0,-22-43-1 0 0,6 17 48 0 0,19 38-49 0 0,0-1 0 0 0,-1 2-1 0 0,0-1 1 0 0,-1 1 0 0 0,-1 0-1 0 0,-12-15 1 0 0,12 18 0 0 0,-6-6-32 0 0,-1 0 0 0 0,-28-22-1 0 0,2 2 185 0 0,4 5-3240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15.5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23 536 216 0 0,'-16'-53'8230'0'0,"10"0"-4232"0"0,5 48-3854 0 0,2 0 1 0 0,-1 1-1 0 0,0-1 0 0 0,1 0 1 0 0,0 1-1 0 0,0-1 1 0 0,0 1-1 0 0,1-1 1 0 0,0 1-1 0 0,0 0 1 0 0,0-1-1 0 0,0 1 1 0 0,0 0-1 0 0,1 0 1 0 0,0 1-1 0 0,0-1 1 0 0,0 0-1 0 0,0 1 0 0 0,0 0 1 0 0,6-4-1 0 0,-8 6-130 0 0,0 0-1 0 0,0 0 1 0 0,1 1-1 0 0,-1-1 1 0 0,0 0-1 0 0,1 1 1 0 0,-1-1-1 0 0,1 1 0 0 0,-1-1 1 0 0,1 1-1 0 0,-1 0 1 0 0,1 0-1 0 0,-1-1 1 0 0,1 1-1 0 0,-1 0 1 0 0,1 1-1 0 0,-1-1 1 0 0,1 0-1 0 0,0 0 0 0 0,-1 0 1 0 0,0 1-1 0 0,1-1 1 0 0,-1 1-1 0 0,1-1 1 0 0,-1 1-1 0 0,1 0 1 0 0,-1 0-1 0 0,0-1 0 0 0,0 1 1 0 0,1 0-1 0 0,-1 0 1 0 0,0 0-1 0 0,0 0 1 0 0,2 3-1 0 0,1 0 35 0 0,0 2-1 0 0,0-1 1 0 0,0 0 0 0 0,0 1-1 0 0,-1 0 1 0 0,3 8-1 0 0,17 47 332 0 0,23 103 0 0 0,-10-29-260 0 0,-11-54 98 0 0,39 84-1 0 0,-53-139-27 0 0,2-2-1 0 0,1 1 1 0 0,1-1-1 0 0,1-1 1 0 0,1-1 0 0 0,0 0-1 0 0,27 24 1 0 0,-39-42-138 0 0,0 0 0 0 0,-1 0 0 0 0,1 0 0 0 0,0-1 1 0 0,1 0-1 0 0,-1 0 0 0 0,1 0 0 0 0,-1-1 0 0 0,1 1 0 0 0,0-1 1 0 0,0-1-1 0 0,0 1 0 0 0,0-1 0 0 0,0 0 0 0 0,0 0 0 0 0,0-1 1 0 0,1 0-1 0 0,-1 0 0 0 0,0 0 0 0 0,0-1 0 0 0,0 0 0 0 0,0 0 1 0 0,0 0-1 0 0,0-1 0 0 0,0 0 0 0 0,0 0 0 0 0,0-1 0 0 0,-1 0 1 0 0,1 1-1 0 0,-1-2 0 0 0,5-3 0 0 0,6-5-34 0 0,-1 0 0 0 0,0-2 0 0 0,-1 1 0 0 0,0-2 0 0 0,-2 0 0 0 0,1 0 0 0 0,-2-2 1 0 0,15-25-1 0 0,-8 5-5 0 0,-1 0 0 0 0,-1-1 1 0 0,10-42-1 0 0,20-121 138 0 0,-32 127-63 0 0,5-136-1 0 0,-18 173 3 0 0,-2 0 0 0 0,-2 0 0 0 0,-1 0-1 0 0,-2 1 1 0 0,-17-61 0 0 0,20 90-96 0 0,1 0-1 0 0,-1 1 1 0 0,0 0-1 0 0,-1-1 1 0 0,1 1-1 0 0,-1 0 1 0 0,-1 0 0 0 0,1 1-1 0 0,-1-1 1 0 0,0 1-1 0 0,0 0 1 0 0,0 1 0 0 0,-1-1-1 0 0,-10-6 1 0 0,11 9-4 0 0,1-1 0 0 0,-1 1 1 0 0,0 0-1 0 0,0 1 0 0 0,0-1 1 0 0,0 1-1 0 0,-1 0 1 0 0,1 0-1 0 0,0 0 0 0 0,0 1 1 0 0,-1 0-1 0 0,1 0 0 0 0,0 0 1 0 0,-1 1-1 0 0,1 0 0 0 0,0 0 1 0 0,0 0-1 0 0,0 0 1 0 0,0 1-1 0 0,-8 3 0 0 0,4 0 12 0 0,1 0 0 0 0,0 1-1 0 0,0 0 1 0 0,0 0-1 0 0,1 1 1 0 0,0-1 0 0 0,0 2-1 0 0,0-1 1 0 0,1 1 0 0 0,0 0-1 0 0,1 0 1 0 0,0 0-1 0 0,0 1 1 0 0,1 0 0 0 0,0 0-1 0 0,0 0 1 0 0,1 1 0 0 0,0-1-1 0 0,1 1 1 0 0,-2 10 0 0 0,2-7 18 0 0,1-1 1 0 0,0 1-1 0 0,0 0 1 0 0,2 0-1 0 0,-1-1 1 0 0,2 1 0 0 0,-1 0-1 0 0,2-1 1 0 0,0 1-1 0 0,0-1 1 0 0,1 0 0 0 0,1 0-1 0 0,0 0 1 0 0,0-1-1 0 0,10 14 1 0 0,-9-16 10 0 0,0-1 0 0 0,1 0 0 0 0,0-1 0 0 0,1 0 0 0 0,-1 0-1 0 0,1 0 1 0 0,1-1 0 0 0,-1 0 0 0 0,1-1 0 0 0,0 0 0 0 0,1 0 0 0 0,10 3 0 0 0,-6-3-36 0 0,1-1 0 0 0,-1 0 1 0 0,1-1-1 0 0,0-1 0 0 0,0-1 0 0 0,0 0 1 0 0,27-2-1 0 0,-17-1-284 0 0,0-2 0 0 0,-1-1 0 0 0,1-1 0 0 0,-1-1 0 0 0,0 0 0 0 0,-1-2 1 0 0,0-1-1 0 0,0-1 0 0 0,40-27 0 0 0,-52 30-225 0 0,0 0 0 0 0,-1-1 0 0 0,0 0 0 0 0,-1-1 1 0 0,0 0-1 0 0,-1-1 0 0 0,1 1 0 0 0,-2-2 0 0 0,7-11 0 0 0,-7 9-1011 0 0,-1 0 0 0 0,0-1-1 0 0,-2 1 1 0 0,6-22 0 0 0,-6 9-2522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16.0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 2196 0 0,'3'-7'11227'0'0,"0"14"-11032"0"0,-1 0 1 0 0,0 1-1 0 0,0-1 0 0 0,-1 1 0 0 0,0 0 0 0 0,0-1 1 0 0,0 14-1 0 0,2 18 213 0 0,3-9-128 0 0,1 0 0 0 0,18 51 0 0 0,-20-68-374 0 0,1-1 1 0 0,0 1 0 0 0,1-1 0 0 0,0 0 0 0 0,1-1 0 0 0,1 0 0 0 0,0 0 0 0 0,15 14 0 0 0,-23-24-236 0 0,1 0 1 0 0,0 1-1 0 0,0-1 0 0 0,0 0 1 0 0,0 0-1 0 0,0 0 0 0 0,0 0 1 0 0,0 0-1 0 0,0-1 1 0 0,0 1-1 0 0,0-1 0 0 0,1 1 1 0 0,-1-1-1 0 0,0 0 0 0 0,0 0 1 0 0,0 0-1 0 0,1 0 1 0 0,-1 0-1 0 0,0-1 0 0 0,0 1 1 0 0,0-1-1 0 0,1 1 1 0 0,-1-1-1 0 0,3-1 0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16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1 1956 0 0,'-3'0'8001'0'0,"0"0"-7756"0"0,-12 3 2193 0 0,15-3-2424 0 0,0 0 1 0 0,0 0-1 0 0,0 0 0 0 0,-1 0 0 0 0,1 0 1 0 0,0 0-1 0 0,0 0 0 0 0,0 0 0 0 0,-1 1 1 0 0,1-1-1 0 0,0 0 0 0 0,0 0 0 0 0,0 0 1 0 0,-1 0-1 0 0,1 1 0 0 0,0-1 0 0 0,0 0 1 0 0,0 0-1 0 0,0 0 0 0 0,3 9 1794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16.9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65 84 0 0,'-18'-33'10814'0'0,"11"1"-4318"0"0,5 39-5064 0 0,-9 65-584 0 0,4 0 0 0 0,2 88 0 0 0,4-79-4505 0 0,-2-2-5037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24.4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64 392 0 0,'0'0'6143'0'0,"12"-18"-5978"0"0,54-10 36 0 0,-64 27-189 0 0,14-5 14 0 0,-7 4-23 0 0,-5 1 4 0 0,2-3 0 0 0,-4 3-4 0 0,8-1 119 0 0,-11 3-132 0 0,0-1-3 0 0,1 0 1 0 0,-1 0-1 0 0,1 1 1 0 0,0-1-1 0 0,-1 0 1 0 0,1 0-1 0 0,0 0 1 0 0,-1 0 0 0 0,1 1-1 0 0,0-1 1 0 0,-1 0-1 0 0,1 0 1 0 0,0 0-1 0 0,0 1 1 0 0,-1-1-1 0 0,1 0 1 0 0,0 1 0 0 0,0-1-1 0 0,-1 0 1 0 0,1 1-1 0 0,0-1 1 0 0,0 0-1 0 0,0 1 1 0 0,0-1-1 0 0,-1 0 1 0 0,1 1 0 0 0,0-1-1 0 0,0 0 1 0 0,0 1-1 0 0,0-1 1 0 0,0 0-1 0 0,0 1 1 0 0,0-1-1 0 0,0 1 1 0 0,0-1 0 0 0,0 0-1 0 0,0 1 1 0 0,0-1-1 0 0,1 1 1 0 0,44-2-168 0 0,-17-1 170 0 0,-26 1 8 0 0,-3 11-287 0 0,0-10 200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45.4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0 245 1508 0 0,'0'0'8630'0'0,"10"-9"-7340"0"0,12-1-867 0 0,0 2 0 0 0,0 0 1 0 0,35-8-1 0 0,5-1-38 0 0,87-29 124 0 0,157-55 123 0 0,-264 84-510 0 0,-25 12 401 0 0,3-2-4879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6:45.9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204 24 1056 0 0,'16'-23'9816'0'0,"-36"50"-9173"0"0,-36 37 0 0 0,-14 18-266 0 0,61-69-354 0 0,-5 5 122 0 0,-20 39 0 0 0,31-53-44 0 0,1 1 0 0 0,-1 0-1 0 0,1 0 1 0 0,1 1 0 0 0,-1-1-1 0 0,1 0 1 0 0,0 0 0 0 0,0 1-1 0 0,1-1 1 0 0,-1 1 0 0 0,1-1 0 0 0,0 1-1 0 0,2 7 1 0 0,-1-10-34 0 0,0 0 0 0 0,0 0 0 0 0,1 0-1 0 0,-1 0 1 0 0,1-1 0 0 0,0 1 0 0 0,0-1 0 0 0,0 1 0 0 0,0-1-1 0 0,0 0 1 0 0,0 1 0 0 0,1-1 0 0 0,-1 0 0 0 0,1-1 0 0 0,0 1-1 0 0,-1 0 1 0 0,1-1 0 0 0,0 1 0 0 0,0-1 0 0 0,5 2 0 0 0,8 2 97 0 0,-1-1 1 0 0,28 4 0 0 0,-34-7-118 0 0,97 13 33 0 0,26 4-1756 0 0,-46 4-5441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4:43:08.6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304 134 968 0 0,'25'-34'8023'0'0,"-25"32"-7810"0"0,1 0-1 0 0,-1 0 0 0 0,0-1 0 0 0,0 1 0 0 0,0 0 1 0 0,0-1-1 0 0,-1 1 0 0 0,1 0 0 0 0,0 0 0 0 0,-1 0 0 0 0,0-1 1 0 0,0-1-1 0 0,-29-28 810 0 0,28 31-956 0 0,0 0-41 0 0,0-1 1 0 0,0 1-1 0 0,0 0 1 0 0,0 1-1 0 0,-1-1 1 0 0,1 0-1 0 0,0 0 0 0 0,0 1 1 0 0,-1 0-1 0 0,1-1 1 0 0,-5 1-1 0 0,-8 1 67 0 0,1 0 0 0 0,-1 1 0 0 0,0 1 0 0 0,1 0 0 0 0,-1 1 0 0 0,1 1 0 0 0,0 0 0 0 0,1 1 0 0 0,-1 0 0 0 0,1 1 0 0 0,-17 12 0 0 0,23-14-35 0 0,1 1 1 0 0,-1-1-1 0 0,1 1 1 0 0,0 0 0 0 0,1 0-1 0 0,0 1 1 0 0,-1-1-1 0 0,2 1 1 0 0,-8 14-1 0 0,10-16-27 0 0,0 1-1 0 0,0 0 1 0 0,0 0-1 0 0,1 0 0 0 0,0 0 1 0 0,0 0-1 0 0,0 0 1 0 0,1 0-1 0 0,0 0 0 0 0,0 0 1 0 0,1 1-1 0 0,-1-1 1 0 0,1 0-1 0 0,4 10 0 0 0,-3-9-34 0 0,1-1 0 0 0,0 0 0 0 0,0 0 0 0 0,1 0 1 0 0,-1 0-1 0 0,2 0 0 0 0,-1-1 0 0 0,0 1 0 0 0,1-1 0 0 0,0-1 0 0 0,0 1 0 0 0,1 0 0 0 0,-1-1 0 0 0,1 0 0 0 0,0-1 0 0 0,0 1 0 0 0,0-1 0 0 0,0 0 0 0 0,1-1 0 0 0,-1 0 0 0 0,1 1 0 0 0,11 0 0 0 0,1 1-151 0 0,-1-1 0 0 0,1-1 0 0 0,-1-1-1 0 0,1-1 1 0 0,0 0 0 0 0,-1-1 0 0 0,24-5 0 0 0,-26 2 169 0 0,0 0 0 0 0,-1-1 0 0 0,1-1 0 0 0,-1 0 0 0 0,0-1 0 0 0,-1-1 0 0 0,0 0-1 0 0,0-1 1 0 0,-1 0 0 0 0,0-1 0 0 0,-1-1 0 0 0,0 0 0 0 0,0 0 0 0 0,-1-1 0 0 0,-1-1 0 0 0,14-21 0 0 0,-21 30 19 0 0,-1-1 0 0 0,0 1 0 0 0,0-1 0 0 0,-1 1 0 0 0,1-1 0 0 0,-1 0 0 0 0,0 0 0 0 0,0 1 0 0 0,-1-1 0 0 0,1 0 0 0 0,-1 0 0 0 0,0 0 0 0 0,-1 0 0 0 0,1 0 0 0 0,-1 1 0 0 0,0-1 0 0 0,0 0 0 0 0,0 0 0 0 0,-1 1 0 0 0,0-1 0 0 0,0 1 0 0 0,-2-5 0 0 0,0 2 11 0 0,-1 0 0 0 0,0 1 0 0 0,0-1 0 0 0,0 1-1 0 0,-1 0 1 0 0,0 1 0 0 0,0-1 0 0 0,0 1 0 0 0,-1 1 0 0 0,0-1 0 0 0,1 1 0 0 0,-13-5-1 0 0,13 6-30 0 0,-1 1-1 0 0,0 0 0 0 0,-1 0 0 0 0,1 0 1 0 0,0 1-1 0 0,0 0 0 0 0,-1 1 0 0 0,1 0 1 0 0,0 0-1 0 0,-12 1 0 0 0,5 2-62 0 0,-1 0-1 0 0,0 0 0 0 0,-27 12 1 0 0,15 0-548 0 0,14-4-1431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01.0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355 136 400 0 0,'16'-20'5747'0'0,"-14"15"-5040"0"0,1-1-1 0 0,-2 0 0 0 0,1 0 1 0 0,0 0-1 0 0,-1 0 0 0 0,0 0 0 0 0,0-13 1 0 0,-2 17-609 0 0,1 0 0 0 0,0 0 0 0 0,-1 0 1 0 0,1-1-1 0 0,-1 1 0 0 0,0 0 0 0 0,0 0 0 0 0,0 0 1 0 0,0 0-1 0 0,0 0 0 0 0,0 0 0 0 0,-1 1 0 0 0,1-1 1 0 0,-1 0-1 0 0,1 1 0 0 0,-1-1 0 0 0,1 1 0 0 0,-1-1 1 0 0,0 1-1 0 0,0 0 0 0 0,0-1 0 0 0,0 1 1 0 0,0 0-1 0 0,0 1 0 0 0,0-1 0 0 0,-2-1 0 0 0,-3 0-37 0 0,0 0-1 0 0,0 0 0 0 0,0 0 0 0 0,-1 1 0 0 0,1 0 0 0 0,0 1 1 0 0,-12-1-1 0 0,7 2 30 0 0,1 1 0 0 0,-1 0 0 0 0,0 0 0 0 0,1 1 0 0 0,-1 1 1 0 0,1 0-1 0 0,0 0 0 0 0,0 1 0 0 0,0 0 0 0 0,1 1 0 0 0,0 1 0 0 0,0-1 1 0 0,1 1-1 0 0,-14 13 0 0 0,13-10 92 0 0,1 1 0 0 0,0 0 0 0 0,0 0 0 0 0,1 1-1 0 0,1 0 1 0 0,0 0 0 0 0,1 1 0 0 0,0 0 0 0 0,0 0 0 0 0,2 1 0 0 0,0-1 0 0 0,-4 19 0 0 0,4-1 40 0 0,2 1 0 0 0,0-1 0 0 0,2 0 0 0 0,2 0 0 0 0,7 49 0 0 0,44 154 307 0 0,-47-210-481 0 0,30 112 157 0 0,1-5-3 0 0,35 246 0 0 0,-66-287-1240 0 0,-3 0-1 0 0,-10 107 1 0 0,6-193 811 0 0,-1 22-1450 0 0,-8 35-1 0 0,8-54 367 0 0,1 0 0 0 0,-2-1 1 0 0,1 1-1 0 0,-1 0 0 0 0,-7 11 1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01.4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0 500 1088 0 0,'1'-14'1664'0'0,"1"1"1"0"0,1 0-1 0 0,0 0 0 0 0,1 0 1 0 0,8-22-1 0 0,-4 19-985 0 0,1 1-1 0 0,1-1 1 0 0,0 2 0 0 0,0-1-1 0 0,2 1 1 0 0,19-19 0 0 0,-2 6-528 0 0,1 1 0 0 0,1 2 0 0 0,1 1 0 0 0,2 1 0 0 0,38-19 0 0 0,57-16-3553 0 0,4 10-4121 0 0,-104 38 4121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02.0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315 271 1220 0 0,'20'-37'8978'0'0,"-19"25"-8146"0"0,0 1 1 0 0,-1-1 0 0 0,0 0 0 0 0,-2-14 0 0 0,2 24-405 0 0,-6-8 579 0 0,1 8-940 0 0,1 0 0 0 0,-1 0 0 0 0,0 0 1 0 0,0 1-1 0 0,-1-1 0 0 0,1 1 0 0 0,0 0 0 0 0,0 1 0 0 0,-1-1 1 0 0,1 1-1 0 0,0 0 0 0 0,0 1 0 0 0,-1-1 0 0 0,1 1 1 0 0,-10 3-1 0 0,-4 0-6 0 0,1 1 0 0 0,0 2 0 0 0,-23 9 0 0 0,31-11-34 0 0,1 0-1 0 0,0 0 0 0 0,0 1 1 0 0,0 0-1 0 0,1 1 1 0 0,0 0-1 0 0,0 0 0 0 0,1 0 1 0 0,0 1-1 0 0,0 0 1 0 0,1 1-1 0 0,0-1 0 0 0,0 1 1 0 0,1 1-1 0 0,-8 18 1 0 0,10-19-15 0 0,0 0 0 0 0,1 1 1 0 0,0-1-1 0 0,1 0 0 0 0,0 1 0 0 0,0-1 1 0 0,1 1-1 0 0,0-1 0 0 0,1 1 1 0 0,0-1-1 0 0,0 0 0 0 0,1 1 1 0 0,1-1-1 0 0,-1 0 0 0 0,1 0 1 0 0,1 0-1 0 0,8 16 0 0 0,-3-11 6 0 0,0 1-1 0 0,1-2 1 0 0,1 1-1 0 0,0-1 1 0 0,1-1 0 0 0,13 12-1 0 0,-18-18 4 0 0,1 1 0 0 0,0-2 0 0 0,1 1 0 0 0,-1-1 0 0 0,1 0 0 0 0,0-1 0 0 0,0 0 0 0 0,1 0 0 0 0,-1-1 0 0 0,1 0 0 0 0,12 2 0 0 0,-19-5-17 0 0,0 1-1 0 0,0-1 1 0 0,0 0 0 0 0,0 0 0 0 0,-1-1-1 0 0,1 1 1 0 0,0 0 0 0 0,0-1 0 0 0,0 0-1 0 0,0 0 1 0 0,-1 0 0 0 0,1 0 0 0 0,0 0-1 0 0,-1 0 1 0 0,1-1 0 0 0,-1 1 0 0 0,5-4-1 0 0,-3 1-3 0 0,-1 1-1 0 0,-1 0 1 0 0,1-1-1 0 0,0 0 1 0 0,-1 1-1 0 0,0-1 1 0 0,0 0-1 0 0,0 0 1 0 0,0-1-1 0 0,1-5 1 0 0,1-8 165 0 0,-1 0 0 0 0,0 0 0 0 0,-2 0 0 0 0,0-26 0 0 0,-1 38-28 0 0,0-19 359 0 0,-1 0-151 0 0,1 0-1 0 0,1 0 1 0 0,2 0-1 0 0,8-38 1 0 0,-10 57-334 0 0,1 0-1 0 0,0 0 1 0 0,0 0 0 0 0,1 1 0 0 0,-1-1-1 0 0,1 1 1 0 0,0 0 0 0 0,1 0 0 0 0,0 0-1 0 0,-1 0 1 0 0,1 0 0 0 0,1 1 0 0 0,-1 0-1 0 0,1 0 1 0 0,0 0 0 0 0,0 0 0 0 0,0 1-1 0 0,0 0 1 0 0,0 0 0 0 0,1 0 0 0 0,-1 1-1 0 0,1-1 1 0 0,0 2 0 0 0,7-3 0 0 0,-6 3-17 0 0,0 0 0 0 0,0 0 1 0 0,1 0-1 0 0,-1 1 1 0 0,0 0-1 0 0,0 1 0 0 0,1 0 1 0 0,-1 0-1 0 0,0 0 1 0 0,0 1-1 0 0,0 0 0 0 0,7 3 1 0 0,-3 0-8 0 0,0 1-1 0 0,0 0 1 0 0,-1 0-1 0 0,0 1 1 0 0,0 0 0 0 0,14 15-1 0 0,-5-2-9 0 0,-1 1-1 0 0,-1 1 1 0 0,-1 0-1 0 0,-1 1 1 0 0,21 43-1 0 0,22 67 886 0 0,-52-158-370 0 0,-5-4-404 0 0,1-1-1 0 0,1 1 1 0 0,2 0-1 0 0,1 0 1 0 0,1 1-1 0 0,12-30 0 0 0,-13 39-178 0 0,2 1 0 0 0,0 1 0 0 0,1 0 0 0 0,1 0 0 0 0,1 1 0 0 0,0 0 0 0 0,1 0 0 0 0,0 2 0 0 0,2-1 0 0 0,17-14 0 0 0,-16 18-531 0 0,0 1 1 0 0,0 1-1 0 0,1 0 1 0 0,1 1-1 0 0,0 1 0 0 0,24-7 1 0 0,-12 5-3705 0 0,40-5 1 0 0,-30 8-2573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03.0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344 269 580 0 0,'22'-23'5350'0'0,"-14"11"-4351"0"0,-1 1 0 0 0,-1-1 0 0 0,1 0 0 0 0,-2-1 0 0 0,8-24 0 0 0,-12 32-752 0 0,0 0-1 0 0,0 0 1 0 0,-1 0 0 0 0,0 0-1 0 0,0 0 1 0 0,0 0 0 0 0,-1 0-1 0 0,1 0 1 0 0,-1 1-1 0 0,0-1 1 0 0,-1 0 0 0 0,1 0-1 0 0,-1 1 1 0 0,0-1 0 0 0,0 1-1 0 0,0-1 1 0 0,-1 1 0 0 0,0 0-1 0 0,1 0 1 0 0,-6-5 0 0 0,3 4-189 0 0,0 1 1 0 0,0-1 0 0 0,0 1 0 0 0,-1 1-1 0 0,1-1 1 0 0,-1 1 0 0 0,0 0 0 0 0,0 0 0 0 0,0 1-1 0 0,0 0 1 0 0,-1 0 0 0 0,1 0 0 0 0,-1 1-1 0 0,1 0 1 0 0,-1 0 0 0 0,1 0 0 0 0,-1 1 0 0 0,1 0-1 0 0,-1 1 1 0 0,0-1 0 0 0,-9 3 0 0 0,3-1-49 0 0,0 1-1 0 0,0 1 1 0 0,0 0 0 0 0,1 0 0 0 0,0 2 0 0 0,-1-1 0 0 0,2 1 0 0 0,-1 1 0 0 0,-17 13 0 0 0,20-12-11 0 0,0 1 0 0 0,0 0-1 0 0,1 0 1 0 0,1 1 0 0 0,-1-1 0 0 0,2 2 0 0 0,-1-1 0 0 0,1 1 0 0 0,1 0 0 0 0,0 0 0 0 0,0 1 0 0 0,1-1 0 0 0,1 1 0 0 0,-4 21 0 0 0,6-25 4 0 0,0 0 1 0 0,1 0-1 0 0,0-1 1 0 0,0 1-1 0 0,0 0 1 0 0,1 0-1 0 0,0-1 1 0 0,1 1-1 0 0,0-1 1 0 0,0 1-1 0 0,0-1 1 0 0,1 1-1 0 0,0-1 1 0 0,1 0-1 0 0,0-1 1 0 0,0 1-1 0 0,0-1 1 0 0,1 1-1 0 0,0-1 1 0 0,0 0-1 0 0,0-1 1 0 0,1 1-1 0 0,0-1 1 0 0,9 6-1 0 0,-11-8 0 0 0,0-1-1 0 0,0 1 0 0 0,0-1 1 0 0,1 0-1 0 0,-1-1 1 0 0,1 1-1 0 0,0-1 1 0 0,-1 1-1 0 0,1-2 1 0 0,0 1-1 0 0,0 0 1 0 0,-1-1-1 0 0,1 0 1 0 0,0 0-1 0 0,7-1 0 0 0,-4-1 16 0 0,0 0-1 0 0,0 0 0 0 0,-1-1 0 0 0,1 0 0 0 0,-1 0 0 0 0,0-1 0 0 0,1 0 0 0 0,9-7 0 0 0,3-5 217 0 0,-2 0 0 0 0,0-2 0 0 0,0 0-1 0 0,28-39 1 0 0,19-20 972 0 0,-64 76-1201 0 0,-1 1-1 0 0,1-1 1 0 0,0 1 0 0 0,-1-1 0 0 0,1 1 0 0 0,0-1 0 0 0,0 1 0 0 0,-1 0 0 0 0,1 0 0 0 0,0-1-1 0 0,0 1 1 0 0,-1 0 0 0 0,1 0 0 0 0,0 0 0 0 0,0 0 0 0 0,0 0 0 0 0,-1 0 0 0 0,1 0 0 0 0,0 0 0 0 0,0 0-1 0 0,0 0 1 0 0,0 0 0 0 0,-1 0 0 0 0,1 1 0 0 0,0-1 0 0 0,0 0 0 0 0,-1 1 0 0 0,1-1 0 0 0,0 0 0 0 0,0 1-1 0 0,-1-1 1 0 0,1 1 0 0 0,-1-1 0 0 0,1 1 0 0 0,0-1 0 0 0,-1 1 0 0 0,1 0 0 0 0,-1-1 0 0 0,1 1 0 0 0,-1 0-1 0 0,1-1 1 0 0,-1 2 0 0 0,22 35-25 0 0,-19-31 0 0 0,79 133-1250 0 0,-18-53-4470 0 0,-53-77 3611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03.4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1 319 104 0 0,'2'-15'1883'0'0,"9"-63"6292"0"0,1-94 0 0 0,-9 128-6548 0 0,-2 34-1038 0 0,-1 31-383 0 0,-4 155-30 0 0,28 249 0 0 0,-13-299-364 0 0,7 62-693 0 0,3-64-2896 0 0,-10-84-1258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03.8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0 150 2132 0 0,'8'-150'15042'0'0,"2"207"-13773"0"0,-10-33-1179 0 0,7 417 1028 0 0,1-319-343 0 0,38 194 0 0 0,-41-291-783 0 0,1 0-1 0 0,0-1 1 0 0,2 0 0 0 0,1-1-1 0 0,1 0 1 0 0,1 0-1 0 0,18 28 1 0 0,-27-48-262 0 0,0 0 1 0 0,1-1-1 0 0,-1 1 0 0 0,1 0 1 0 0,0-1-1 0 0,0 1 0 0 0,0-1 1 0 0,0 0-1 0 0,0 0 0 0 0,0 0 1 0 0,0-1-1 0 0,1 1 0 0 0,-1-1 1 0 0,0 1-1 0 0,6 0 1 0 0,34-6-8414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04.7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473 342 704 0 0,'9'-9'8877'0'0,"8"-9"-7295"0"0,-10 12-1253 0 0,0-1 1 0 0,-1 1-1 0 0,0-1 1 0 0,0-1-1 0 0,-1 1 0 0 0,0-1 1 0 0,0 0-1 0 0,-1 0 0 0 0,0-1 1 0 0,0 1-1 0 0,-1-1 0 0 0,4-16 1 0 0,-6 18-149 0 0,0 0 0 0 0,-1-1 0 0 0,0 1 0 0 0,-1 0 0 0 0,0 0 0 0 0,0 0 0 0 0,0-1 0 0 0,-1 1 1 0 0,0 1-1 0 0,0-1 0 0 0,-1 0 0 0 0,0 0 0 0 0,0 1 0 0 0,0-1 0 0 0,-1 1 0 0 0,0 0 0 0 0,0 0 0 0 0,-1 1 1 0 0,0-1-1 0 0,0 1 0 0 0,0 0 0 0 0,0 0 0 0 0,-1 1 0 0 0,-12-8 0 0 0,8 7-167 0 0,1 0 0 0 0,-1 1 0 0 0,0 0 0 0 0,0 0 0 0 0,-1 1 0 0 0,1 1 0 0 0,-1-1 0 0 0,0 2 0 0 0,1 0 0 0 0,-1 0 0 0 0,0 1 0 0 0,0 0 0 0 0,0 1 0 0 0,1 0 0 0 0,-1 0 0 0 0,-12 5 0 0 0,6-1-18 0 0,0 1 1 0 0,0 1 0 0 0,1 1-1 0 0,0 0 1 0 0,0 2 0 0 0,1-1-1 0 0,0 2 1 0 0,1 0 0 0 0,0 1-1 0 0,1 0 1 0 0,0 1-1 0 0,1 0 1 0 0,0 1 0 0 0,1 0-1 0 0,1 1 1 0 0,1 0 0 0 0,0 1-1 0 0,0 0 1 0 0,-6 20-1 0 0,9-22-40 0 0,1 0-1 0 0,1 0 1 0 0,1 1-1 0 0,0-1 0 0 0,0 1 1 0 0,2 0-1 0 0,0-1 1 0 0,0 1-1 0 0,1 0 0 0 0,1 0 1 0 0,1 0-1 0 0,0-1 1 0 0,1 1-1 0 0,0-1 0 0 0,1 1 1 0 0,1-1-1 0 0,0 0 0 0 0,1-1 1 0 0,1 1-1 0 0,0-1 1 0 0,0-1-1 0 0,2 1 0 0 0,16 19 1 0 0,-20-26-57 0 0,1 0 0 0 0,0-1 0 0 0,0 1 0 0 0,1-1 0 0 0,0-1 0 0 0,0 1 0 0 0,0-1 1 0 0,0 0-1 0 0,1-1 0 0 0,-1 0 0 0 0,1 0 0 0 0,0 0 0 0 0,0-1 0 0 0,0 0 0 0 0,0-1 0 0 0,0 0 0 0 0,0 0 1 0 0,1-1-1 0 0,-1 0 0 0 0,0 0 0 0 0,0-1 0 0 0,1 0 0 0 0,9-3 0 0 0,-6 1 43 0 0,1-1 0 0 0,-1 0 0 0 0,0-1 0 0 0,0-1 1 0 0,-1 0-1 0 0,1 0 0 0 0,-1-1 0 0 0,-1-1 0 0 0,1 0 0 0 0,-1 0 0 0 0,-1-1 0 0 0,1 0 0 0 0,-2 0 0 0 0,10-13 0 0 0,8-19 525 0 0,-1 0 0 0 0,-2-2 0 0 0,-2-1 0 0 0,-2-1 0 0 0,22-77-1 0 0,-41 122-460 0 0,0 0-1 0 0,0-1 1 0 0,0 1-1 0 0,-1 0 1 0 0,1 0-1 0 0,0 0 1 0 0,0-1-1 0 0,0 1 1 0 0,0 0-1 0 0,0 0 1 0 0,0-1-1 0 0,1 1 1 0 0,-1 0-1 0 0,0 0 1 0 0,0 0-1 0 0,0 0 1 0 0,0-1-1 0 0,0 1 1 0 0,0 0-1 0 0,0 0 0 0 0,0 0 1 0 0,0-1-1 0 0,0 1 1 0 0,1 0-1 0 0,-1 0 1 0 0,0 0-1 0 0,0 0 1 0 0,0 0-1 0 0,0-1 1 0 0,0 1-1 0 0,1 0 1 0 0,-1 0-1 0 0,0 0 1 0 0,0 0-1 0 0,0 0 1 0 0,1 0-1 0 0,-1 0 1 0 0,0 0-1 0 0,0 0 1 0 0,0 0-1 0 0,1 0 1 0 0,-1 0-1 0 0,0 0 1 0 0,0 0-1 0 0,0 0 1 0 0,1 0-1 0 0,-1 0 1 0 0,0 0-1 0 0,0 0 0 0 0,1 0 1 0 0,4 13 63 0 0,2 20-45 0 0,0 38-393 0 0,3-1 0 0 0,4 0 0 0 0,40 123 1 0 0,-53-190 221 0 0,21 52-3000 0 0,-1-24-3560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05.1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268 0 1908 0 0,'-7'26'6424'0'0,"-2"-3"-4282"0"0,-32 48 1250 0 0,11-21-2048 0 0,-82 174-99 0 0,78-148-3979 0 0,0 0-3681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05.5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13 136 3132 0 0,'-4'-41'5196'0'0,"0"19"-1854"0"0,2 0-1 0 0,1-29 1 0 0,-1 108-2632 0 0,3 1 0 0 0,9 63 0 0 0,27 114 64 0 0,4 36 75 0 0,-22 50 324 0 0,-22-281-1187 0 0,3-40 8 0 0,0 0-1 0 0,0 0 1 0 0,0 0 0 0 0,0 0-1 0 0,0 0 1 0 0,-1 0 0 0 0,1 0 0 0 0,0 0-1 0 0,0 0 1 0 0,0 0 0 0 0,0 0-1 0 0,0 0 1 0 0,0 0 0 0 0,0 0 0 0 0,0 0-1 0 0,0 0 1 0 0,0 0 0 0 0,0 0-1 0 0,0 0 1 0 0,0 0 0 0 0,0 0-1 0 0,-1 0 1 0 0,2-25-85 0 0,2-3 338 0 0,1 0 0 0 0,1 0 0 0 0,18-52 0 0 0,40-75 536 0 0,-56 141-780 0 0,0 0 0 0 0,1 0 0 0 0,1 1 0 0 0,1 0 0 0 0,16-18 0 0 0,-20 24-86 0 0,1 1 1 0 0,0 0-1 0 0,0 0 0 0 0,0 1 0 0 0,1-1 0 0 0,0 2 1 0 0,0-1-1 0 0,0 1 0 0 0,1 0 0 0 0,13-4 1 0 0,-19 8 47 0 0,1-1 1 0 0,-1 1 0 0 0,1 0-1 0 0,-1 0 1 0 0,1 0 0 0 0,-1 0-1 0 0,0 0 1 0 0,1 1 0 0 0,-1 0-1 0 0,1-1 1 0 0,-1 1 0 0 0,0 1-1 0 0,0-1 1 0 0,0 0 0 0 0,0 1-1 0 0,0-1 1 0 0,0 1 0 0 0,0 0-1 0 0,0 0 1 0 0,0 0 0 0 0,-1 1-1 0 0,1-1 1 0 0,-1 1 0 0 0,0-1-1 0 0,0 1 1 0 0,0 0 0 0 0,0 0 0 0 0,3 5-1 0 0,1 2-31 0 0,-1 0 0 0 0,-1 1 0 0 0,1-1-1 0 0,-2 1 1 0 0,1 0 0 0 0,-2 0 0 0 0,3 14 0 0 0,-3-5 48 0 0,-2 0 1 0 0,0 0-1 0 0,-1 0 1 0 0,-1 0-1 0 0,-1 0 1 0 0,-1 0-1 0 0,0 0 0 0 0,-2-1 1 0 0,0 0-1 0 0,-1 0 1 0 0,-1 0-1 0 0,-1-1 1 0 0,-14 23-1 0 0,16-30-10 0 0,-1 1-1 0 0,0-1 1 0 0,-1-1-1 0 0,0 1 0 0 0,0-2 1 0 0,-1 1-1 0 0,0-1 0 0 0,-1-1 1 0 0,0 0-1 0 0,0 0 1 0 0,-1-1-1 0 0,0 0 0 0 0,0-1 1 0 0,-1-1-1 0 0,0 0 1 0 0,0-1-1 0 0,0 0 0 0 0,0-1 1 0 0,0 0-1 0 0,-20 1 1 0 0,25-4-337 0 0,-1-1 1 0 0,1 0-1 0 0,-1 0 1 0 0,1 0-1 0 0,0-1 1 0 0,-1-1-1 0 0,1 0 1 0 0,0 0 0 0 0,-10-5-1 0 0,11 4-877 0 0,1 0 0 0 0,-1 0 0 0 0,1 0 1 0 0,0-1-1 0 0,0 0 0 0 0,-6-7 0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06.3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440 1289 380 0 0,'24'-11'10016'0'0,"-22"8"-9642"0"0,-1 0 0 0 0,0-1 0 0 0,0 0 0 0 0,0 1 0 0 0,0-1 1 0 0,-1 1-1 0 0,0-1 0 0 0,1 0 0 0 0,-1 1 0 0 0,-1-1 0 0 0,1 0 1 0 0,0 1-1 0 0,-2-5 0 0 0,-16-55 1882 0 0,9 34-1488 0 0,-29-88 876 0 0,-87-178 0 0 0,28 73-1193 0 0,96 219-448 0 0,-66-182 2 0 0,61 162-104 0 0,0-1 1 0 0,2 0 0 0 0,1 0-1 0 0,0 0 1 0 0,2-1-1 0 0,2-24 1 0 0,-1 43 51 0 0,1 0-1 0 0,1 1 1 0 0,-1 0-1 0 0,1-1 1 0 0,0 1 0 0 0,0 0-1 0 0,0 0 1 0 0,1 0 0 0 0,0 0-1 0 0,0 0 1 0 0,0 0-1 0 0,0 1 1 0 0,1 0 0 0 0,0-1-1 0 0,0 1 1 0 0,0 1-1 0 0,0-1 1 0 0,0 1 0 0 0,1-1-1 0 0,0 1 1 0 0,0 0 0 0 0,0 1-1 0 0,0-1 1 0 0,0 1-1 0 0,0 0 1 0 0,1 1 0 0 0,8-3-1 0 0,-9 3 23 0 0,-1 0-1 0 0,1 1 0 0 0,-1-1 1 0 0,1 1-1 0 0,-1 0 0 0 0,1 0 1 0 0,-1 1-1 0 0,1-1 1 0 0,-1 1-1 0 0,1 0 0 0 0,-1 0 1 0 0,1 0-1 0 0,-1 1 0 0 0,0-1 1 0 0,0 1-1 0 0,0 0 1 0 0,0 1-1 0 0,0-1 0 0 0,0 1 1 0 0,-1-1-1 0 0,1 1 1 0 0,-1 0-1 0 0,0 0 0 0 0,1 1 1 0 0,-2-1-1 0 0,1 1 0 0 0,0-1 1 0 0,-1 1-1 0 0,1 0 1 0 0,-1 0-1 0 0,0 0 0 0 0,0 0 1 0 0,-1 1-1 0 0,2 5 0 0 0,-2-3 21 0 0,0 0-1 0 0,0 0 0 0 0,-1 1 0 0 0,0-1 0 0 0,0 0 0 0 0,-1 0 0 0 0,0 0 1 0 0,0 1-1 0 0,0-1 0 0 0,-1 0 0 0 0,-1 0 0 0 0,1-1 0 0 0,-1 1 0 0 0,-5 9 0 0 0,-5 9 14 0 0,-2-1-1 0 0,-21 27 0 0 0,-40 43 122 0 0,50-66 88 0 0,2 2 0 0 0,1 0 1 0 0,2 2-1 0 0,0 0 0 0 0,-18 42 1 0 0,37-69-178 0 0,0 0 0 0 0,0 1 0 0 0,0-1 0 0 0,1 0 1 0 0,0 1-1 0 0,0-1 0 0 0,1 1 0 0 0,-1 0 0 0 0,1-1 0 0 0,0 1 1 0 0,1-1-1 0 0,-1 1 0 0 0,1-1 0 0 0,0 1 0 0 0,1-1 1 0 0,-1 1-1 0 0,1-1 0 0 0,0 0 0 0 0,1 0 0 0 0,-1 0 1 0 0,1 0-1 0 0,0 0 0 0 0,0 0 0 0 0,5 5 0 0 0,0-2-22 0 0,1 0-1 0 0,-1 0 1 0 0,1-1-1 0 0,1-1 1 0 0,-1 1-1 0 0,1-1 0 0 0,0-1 1 0 0,0 0-1 0 0,1-1 1 0 0,0 0-1 0 0,12 3 1 0 0,14 2-448 0 0,0-2-1 0 0,0-1 1 0 0,1-3 0 0 0,0-1 0 0 0,-1-1 0 0 0,44-6 0 0 0,-2-4-5007 0 0,147-37 0 0 0,-166 29-347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4:43:13.54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1 153 188 0 0,'12'-35'9164'0'0,"7"-2"-4575"0"0,-19 37-4552 0 0,0 0 1 0 0,0-1 0 0 0,0 1 0 0 0,0 0 0 0 0,0-1 0 0 0,0 1-1 0 0,0 0 1 0 0,0-1 0 0 0,1 1 0 0 0,-1 0 0 0 0,0-1 0 0 0,0 1-1 0 0,0 0 1 0 0,0 0 0 0 0,1-1 0 0 0,-1 1 0 0 0,0 0 0 0 0,0 0-1 0 0,1-1 1 0 0,-1 1 0 0 0,0 0 0 0 0,0 0 0 0 0,1 0 0 0 0,-1-1-1 0 0,0 1 1 0 0,1 0 0 0 0,3 8 131 0 0,1 0 0 0 0,-2 0 0 0 0,1 1 0 0 0,-1-1 0 0 0,0 1 0 0 0,-1 0 0 0 0,0 0-1 0 0,-1 0 1 0 0,1 13 0 0 0,4 15 64 0 0,43 226 488 0 0,-24-128-504 0 0,-17-79-1114 0 0,-24-88-5962 0 0,-2-42 2672 0 0,0-2 4234 0 0,-19-82 4813 0 0,26 115-3025 0 0,3-1 1 0 0,2 0 0 0 0,-2-63 0 0 0,8 103-1739 0 0,0 2-49 0 0,0 0 1 0 0,0-1-1 0 0,0 1 0 0 0,0-1 1 0 0,0 1-1 0 0,1-1 1 0 0,0 1-1 0 0,-1 0 0 0 0,3-5 1 0 0,-1 4-21 0 0,0 0 0 0 0,0 0 0 0 0,1 0 0 0 0,-1 1 0 0 0,1-1 0 0 0,-1 1 0 0 0,1-1 0 0 0,0 1 0 0 0,0 0 0 0 0,0 0 0 0 0,5-2 0 0 0,1 0-18 0 0,-1 1-1 0 0,1 0 1 0 0,-1 0-1 0 0,1 1 1 0 0,0 0-1 0 0,0 0 0 0 0,0 1 1 0 0,0 0-1 0 0,0 1 1 0 0,1 0-1 0 0,11 1 1 0 0,2 2-73 0 0,0 1 1 0 0,0 1 0 0 0,29 10-1 0 0,-44-12-10 0 0,0 0 0 0 0,0 0 1 0 0,0 1-1 0 0,0 0 0 0 0,0 1 0 0 0,-1-1 0 0 0,0 2 0 0 0,0-1 0 0 0,0 1 0 0 0,0 0 0 0 0,-1 0 0 0 0,10 14 0 0 0,-13-16 58 0 0,-1 0 0 0 0,1 1 0 0 0,-1-1-1 0 0,0 1 1 0 0,0-1 0 0 0,-1 1 0 0 0,0 0 0 0 0,0 0 0 0 0,0 0 0 0 0,0 0 0 0 0,-1 0-1 0 0,1 0 1 0 0,-1 0 0 0 0,-1 0 0 0 0,1 0 0 0 0,-1 0 0 0 0,1 0 0 0 0,-2-1 0 0 0,1 1-1 0 0,0 0 1 0 0,-1 0 0 0 0,0-1 0 0 0,-4 9 0 0 0,-2 0-255 0 0,1 1 1 0 0,-2-1-1 0 0,0-1 0 0 0,0 0 0 0 0,-1 0 1 0 0,-1-1-1 0 0,0 0 0 0 0,0-1 0 0 0,-1 0 1 0 0,-18 11-1 0 0,10-13-1673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06.8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633 62 2140 0 0,'-16'-11'11221'0'0,"-22"-14"-5276"0"0,32 21-5754 0 0,0 1 0 0 0,-1 0 0 0 0,1 0 0 0 0,-1 0 0 0 0,0 1 0 0 0,0 0-1 0 0,-14-2 1 0 0,1 3-133 0 0,-1 0 1 0 0,1 1-1 0 0,0 1 0 0 0,-1 1 0 0 0,1 1 0 0 0,0 1 1 0 0,0 0-1 0 0,1 2 0 0 0,0 0 0 0 0,-1 1 0 0 0,2 1 0 0 0,-1 1 1 0 0,1 1-1 0 0,1 0 0 0 0,0 1 0 0 0,0 1 0 0 0,1 1 1 0 0,-19 18-1 0 0,22-17 21 0 0,0 0 0 0 0,1 0 0 0 0,0 1 1 0 0,1 1-1 0 0,1 0 0 0 0,0 0 0 0 0,2 1 0 0 0,0 0 1 0 0,0 1-1 0 0,2-1 0 0 0,0 1 0 0 0,1 1 0 0 0,1-1 1 0 0,0 1-1 0 0,2 0 0 0 0,0 0 0 0 0,1 0 0 0 0,1 0 1 0 0,4 31-1 0 0,0-27-18 0 0,1 0 0 0 0,0 0 0 0 0,2-1 1 0 0,1 0-1 0 0,0-1 0 0 0,2 0 0 0 0,0 0 0 0 0,2-1 1 0 0,0 0-1 0 0,1-1 0 0 0,20 24 0 0 0,-22-32-183 0 0,-1 0-1 0 0,1-1 0 0 0,1 0 1 0 0,0-1-1 0 0,0 0 1 0 0,1-1-1 0 0,0 0 0 0 0,1-1 1 0 0,-1-1-1 0 0,1 0 1 0 0,1-1-1 0 0,-1 0 1 0 0,1-1-1 0 0,0-1 0 0 0,0 0 1 0 0,0-1-1 0 0,0-1 1 0 0,18 0-1 0 0,-17-2-624 0 0,1 0 1 0 0,-1-2-1 0 0,1 0 1 0 0,-1 0-1 0 0,30-12 1 0 0,-33 10-1135 0 0,0-1 1 0 0,-1-1-1 0 0,0 0 1 0 0,15-11-1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08.3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285 111 488 0 0,'27'-23'8511'0'0,"-23"20"-8255"0"0,0-1 0 0 0,-1 0 0 0 0,1 0 0 0 0,-1 0 0 0 0,0-1 0 0 0,0 1 0 0 0,0-1 1 0 0,-1 0-1 0 0,4-6 0 0 0,-6 9-35 0 0,0 1-135 0 0,1 0-1 0 0,-1 0 1 0 0,1 0 0 0 0,-1 0-1 0 0,0-1 1 0 0,0 1 0 0 0,1 0-1 0 0,-1 0 1 0 0,0 0-1 0 0,0-1 1 0 0,0 1 0 0 0,0 0-1 0 0,0 0 1 0 0,-1 0 0 0 0,1-1-1 0 0,0 1 1 0 0,-1 0 0 0 0,1 0-1 0 0,0 0 1 0 0,-1 0-1 0 0,0-1 1 0 0,1 1 0 0 0,-1 0-1 0 0,-1-1 1 0 0,-2 0-5 0 0,0 1 1 0 0,-1 0-1 0 0,0 0 1 0 0,1 0-1 0 0,-1 1 1 0 0,1 0-1 0 0,-1 0 1 0 0,0 0-1 0 0,1 0 1 0 0,-1 1-1 0 0,1-1 1 0 0,-1 1-1 0 0,1 0 1 0 0,-8 3-1 0 0,-10 4 311 0 0,-33 16 0 0 0,41-17-251 0 0,0 1-1 0 0,1 0 1 0 0,-1 1 0 0 0,2 1-1 0 0,-1 0 1 0 0,2 1 0 0 0,-1 0 0 0 0,1 1-1 0 0,1 0 1 0 0,0 1 0 0 0,1 0-1 0 0,0 0 1 0 0,-10 23 0 0 0,16-29-109 0 0,-1 1 1 0 0,1 0-1 0 0,1 0 1 0 0,0 0 0 0 0,0 1-1 0 0,0-1 1 0 0,1 0 0 0 0,1 1-1 0 0,-1-1 1 0 0,1 1 0 0 0,1-1-1 0 0,-1 1 1 0 0,1-1 0 0 0,1 1-1 0 0,0-1 1 0 0,0 0 0 0 0,0 0-1 0 0,1 0 1 0 0,1 0 0 0 0,-1 0-1 0 0,1-1 1 0 0,0 0-1 0 0,1 1 1 0 0,0-1 0 0 0,0-1-1 0 0,11 12 1 0 0,-1-4-192 0 0,0-1-1 0 0,1-1 0 0 0,0 0 1 0 0,1-1-1 0 0,1-1 1 0 0,-1 0-1 0 0,1-2 1 0 0,1 0-1 0 0,0-1 1 0 0,0 0-1 0 0,26 4 0 0 0,-25-7-1165 0 0,1-1-1 0 0,0-1 0 0 0,0-1 0 0 0,0 0 1 0 0,0-2-1 0 0,30-4 0 0 0,-14-2-3854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09.5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348 270 1932 0 0,'30'-20'11483'0'0,"-25"16"-11357"0"0,-1-1 0 0 0,1 1 0 0 0,-1-1 0 0 0,0 1 0 0 0,-1-1 0 0 0,1-1 0 0 0,-1 1 0 0 0,0 0 0 0 0,0-1 0 0 0,-1 1 0 0 0,0-1-1 0 0,0 0 1 0 0,0 0 0 0 0,0 0 0 0 0,-1 0 0 0 0,0 0 0 0 0,0-11 0 0 0,-1 15 95 0 0,0-1-83 0 0,-1 0 0 0 0,0 0 0 0 0,0 0 0 0 0,1 0 0 0 0,-2 0 0 0 0,1 0 0 0 0,0 0 0 0 0,-1 1 0 0 0,1-1 1 0 0,-4-4-1 0 0,0 4-112 0 0,0 0 0 0 0,0 0 0 0 0,0 0 0 0 0,0 0 1 0 0,-1 1-1 0 0,1 0 0 0 0,-1 0 0 0 0,0 0 0 0 0,1 1 1 0 0,-1 0-1 0 0,0 0 0 0 0,0 1 0 0 0,0-1 0 0 0,0 1 1 0 0,0 1-1 0 0,0-1 0 0 0,1 1 0 0 0,-1 0 0 0 0,-6 1 1 0 0,-8 3 5 0 0,1 0 0 0 0,0 2 0 0 0,0 0 0 0 0,-25 13 0 0 0,29-12-8 0 0,0 1 0 0 0,0 0 0 0 0,1 1 0 0 0,0 1-1 0 0,1 0 1 0 0,0 1 0 0 0,1 0 0 0 0,-19 26 0 0 0,27-33-19 0 0,0 0 1 0 0,1 0 0 0 0,-1 1 0 0 0,1 0 0 0 0,1 0 0 0 0,-1 0-1 0 0,1 0 1 0 0,0 0 0 0 0,1 0 0 0 0,-1 0 0 0 0,1 1 0 0 0,0-1 0 0 0,1 1-1 0 0,0-1 1 0 0,0 1 0 0 0,0-1 0 0 0,1 0 0 0 0,-1 1 0 0 0,2-1-1 0 0,-1 0 1 0 0,1 1 0 0 0,0-1 0 0 0,0 0 0 0 0,1 0 0 0 0,-1 0 0 0 0,7 9-1 0 0,-6-10-11 0 0,0 0-1 0 0,1 0 1 0 0,-1-1-1 0 0,1 0 1 0 0,0 1 0 0 0,0-1-1 0 0,0-1 1 0 0,1 1-1 0 0,0 0 1 0 0,-1-1-1 0 0,1 0 1 0 0,0 0-1 0 0,0-1 1 0 0,1 1-1 0 0,-1-1 1 0 0,0 0-1 0 0,1-1 1 0 0,-1 1-1 0 0,1-1 1 0 0,0 0-1 0 0,-1-1 1 0 0,1 1 0 0 0,8-1-1 0 0,-5-1-7 0 0,-1-1 0 0 0,0 0-1 0 0,0 0 1 0 0,0 0 0 0 0,0-1 0 0 0,0 0-1 0 0,0-1 1 0 0,-1 0 0 0 0,0 0 0 0 0,1 0-1 0 0,-1-1 1 0 0,-1 0 0 0 0,1 0 0 0 0,-1-1-1 0 0,8-9 1 0 0,-1-1 49 0 0,20-33 0 0 0,9-11 12 0 0,-26 46-131 0 0,-15 14 84 0 0,-1 0 0 0 0,1 0 0 0 0,0 0 0 0 0,0 1 0 0 0,0-1 0 0 0,0 0 0 0 0,0 0 0 0 0,0 0 0 0 0,0 1 0 0 0,0-1 0 0 0,0 0 0 0 0,-1 1 0 0 0,1-1 0 0 0,0 1 0 0 0,0-1 0 0 0,0 1 0 0 0,-1-1 0 0 0,1 1 0 0 0,0 0 0 0 0,-1-1 0 0 0,1 1 0 0 0,0 0 0 0 0,-1 0 0 0 0,1-1 0 0 0,-1 1 0 0 0,1 0 0 0 0,-1 0 0 0 0,1 0 0 0 0,-1 0 0 0 0,0-1 0 0 0,0 1 0 0 0,1 2 0 0 0,0 1-2 0 0,0-2-1 0 0,11 22-124 0 0,0-1 0 0 0,22 28 0 0 0,-30-46 104 0 0,-1 0-1 0 0,1 0 1 0 0,0-1 0 0 0,0 1 0 0 0,1-1 0 0 0,-1-1 0 0 0,1 1 0 0 0,0 0-1 0 0,0-1 1 0 0,0 0 0 0 0,1 0 0 0 0,-1-1 0 0 0,1 1 0 0 0,-1-1 0 0 0,1 0-1 0 0,8 1 1 0 0,-8-3-6 0 0,1 0 0 0 0,0 0 0 0 0,0-1 0 0 0,0 0 0 0 0,-1-1 0 0 0,1 1 0 0 0,-1-1 0 0 0,1 0 0 0 0,-1-1 0 0 0,1 1 0 0 0,-1-1 0 0 0,0-1 0 0 0,0 1 0 0 0,-1-1 0 0 0,1 0 0 0 0,-1 0 0 0 0,6-6 0 0 0,8-9 86 0 0,0 0 0 0 0,28-40-1 0 0,-47 59-54 0 0,16-24 386 0 0,-1 1-1 0 0,-2-2 1 0 0,0 0-1 0 0,-2-1 1 0 0,-1 0-1 0 0,-1 0 1 0 0,-1-1-1 0 0,-1-1 1 0 0,4-35-1 0 0,-12 40-310 0 0,1 20-405 0 0,4 8-28 0 0,3 6 164 0 0,10 10-184 0 0,2 0 1 0 0,1-1-1 0 0,0-1 1 0 0,36 26-1 0 0,25 24-348 0 0,-72-61 650 0 0,11 10-56 0 0,-2 1 0 0 0,0 0 0 0 0,-1 1 0 0 0,21 33 0 0 0,-34-47 125 0 0,-1 0 1 0 0,0-1 0 0 0,0 2 0 0 0,-1-1 0 0 0,0 0 0 0 0,0 0-1 0 0,0 1 1 0 0,-1-1 0 0 0,0 1 0 0 0,0 0 0 0 0,-1-1 0 0 0,1 1-1 0 0,-2 0 1 0 0,1-1 0 0 0,-1 1 0 0 0,0 0 0 0 0,0-1 0 0 0,0 1-1 0 0,-1-1 1 0 0,0 0 0 0 0,-1 1 0 0 0,1-1 0 0 0,-5 6 0 0 0,-1 1 38 0 0,-1 1 0 0 0,-1-2 0 0 0,-12 13 1 0 0,3-2 161 0 0,18-23-189 0 0,1 0-1 0 0,0 1 1 0 0,0-1 0 0 0,-1 1 0 0 0,1-1 0 0 0,0 0-1 0 0,-1 1 1 0 0,1-1 0 0 0,0 0 0 0 0,-1 1 0 0 0,1-1-1 0 0,0 0 1 0 0,-1 0 0 0 0,1 1 0 0 0,-1-1 0 0 0,1 0-1 0 0,-1 0 1 0 0,1 0 0 0 0,0 0 0 0 0,-1 1 0 0 0,1-1-1 0 0,-1 0 1 0 0,1 0 0 0 0,-1 0 0 0 0,1 0-1 0 0,-1 0 1 0 0,1 0 0 0 0,-1 0 0 0 0,1 0 0 0 0,-1 0-1 0 0,1-1 1 0 0,-1 1 0 0 0,1 0-8 0 0,0-1 0 0 0,-1 1 0 0 0,1 0 0 0 0,0-1 0 0 0,0 1 0 0 0,0-1 0 0 0,0 1 0 0 0,0 0 0 0 0,0-1 0 0 0,0 1 0 0 0,0-1 0 0 0,0 1-1 0 0,0 0 1 0 0,0-1 0 0 0,0 1 0 0 0,0-1 0 0 0,0 1 0 0 0,0 0 0 0 0,0-1 0 0 0,0 1 0 0 0,0-1 0 0 0,1 1 0 0 0,-1 0 0 0 0,0-1 0 0 0,0 1 0 0 0,0 0 0 0 0,1-1 0 0 0,-1 1 0 0 0,0 0 0 0 0,1-1 0 0 0,-1 1 0 0 0,0 0 0 0 0,0-1 0 0 0,1 1 0 0 0,0 0 0 0 0,56-53-28 0 0,78-55 1 0 0,-78 64 994 0 0,97-93-1 0 0,-141 123-677 0 0,56-64 1077 0 0,-61 67-1202 0 0,0 1 1 0 0,-1-1-1 0 0,0 0 1 0 0,-1-1-1 0 0,8-23 1 0 0,-13 34-158 0 0,0-1 1 0 0,0 0-1 0 0,-1 0 0 0 0,1 0 0 0 0,-1 0 1 0 0,0 1-1 0 0,1-1 0 0 0,-1 0 1 0 0,0 0-1 0 0,0 0 0 0 0,0 0 0 0 0,0 0 1 0 0,-1 0-1 0 0,1 0 0 0 0,0 0 1 0 0,-1 0-1 0 0,1 1 0 0 0,-1-1 0 0 0,0 0 1 0 0,0 0-1 0 0,0 0 0 0 0,0 1 1 0 0,0-1-1 0 0,0 1 0 0 0,0-1 0 0 0,0 1 1 0 0,-1-1-1 0 0,1 1 0 0 0,0 0 1 0 0,-3-2-1 0 0,1 1-8 0 0,0 1 0 0 0,0 0 0 0 0,0 0 0 0 0,0 0 0 0 0,0 0 0 0 0,-1 0 0 0 0,1 1 0 0 0,0 0 0 0 0,0-1 0 0 0,-1 1 0 0 0,1 0 0 0 0,0 1 0 0 0,-1-1 0 0 0,1 0 0 0 0,0 1 0 0 0,0 0 0 0 0,-5 2 0 0 0,0-1-2 0 0,0 1 0 0 0,1 0-1 0 0,-1 1 1 0 0,1 0 0 0 0,0 0 0 0 0,0 0-1 0 0,1 1 1 0 0,-1 0 0 0 0,1 1-1 0 0,0-1 1 0 0,0 1 0 0 0,1 0 0 0 0,0 0-1 0 0,0 1 1 0 0,0 0 0 0 0,1 0-1 0 0,0 0 1 0 0,0 0 0 0 0,1 1 0 0 0,0-1-1 0 0,0 1 1 0 0,1 0 0 0 0,-3 12 0 0 0,4-8-58 0 0,0 1 0 0 0,0 0 0 0 0,1 0 0 0 0,1-1 0 0 0,0 1 1 0 0,0 0-1 0 0,2-1 0 0 0,-1 1 0 0 0,2-1 0 0 0,-1 1 1 0 0,2-1-1 0 0,0-1 0 0 0,0 1 0 0 0,10 15 0 0 0,-7-15-217 0 0,1 0-1 0 0,0-1 0 0 0,0 0 1 0 0,1 0-1 0 0,1-1 0 0 0,0 0 0 0 0,0-1 1 0 0,19 11-1 0 0,-20-14-435 0 0,0 0 0 0 0,0-1 0 0 0,1-1 0 0 0,18 6-1 0 0,-21-8-191 0 0,0 0 0 0 0,1-1 1 0 0,-1 0-1 0 0,0 0 0 0 0,0-1 0 0 0,1 0 0 0 0,8-2 0 0 0,7-2-4146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09.9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497 49 2120 0 0,'-7'-12'4894'0'0,"6"9"-4534"0"0,-1 1 0 0 0,0-1 0 0 0,1 1 1 0 0,-1 0-1 0 0,-1 0 0 0 0,1 0 0 0 0,0 0 0 0 0,0 0 1 0 0,-1 1-1 0 0,1-1 0 0 0,-1 0 0 0 0,1 1 0 0 0,-1 0 0 0 0,1 0 1 0 0,-6-2-1 0 0,0 1-4 0 0,1 1 0 0 0,-1 0 0 0 0,0 0 0 0 0,1 0 0 0 0,-16 1 0 0 0,6 2-158 0 0,0 0 0 0 0,0 1 1 0 0,0 1-1 0 0,-31 12 0 0 0,36-11-126 0 0,0 0 0 0 0,0 1-1 0 0,1 0 1 0 0,0 1 0 0 0,0 1 0 0 0,1 0-1 0 0,0 0 1 0 0,-14 15 0 0 0,19-18-70 0 0,1 0 0 0 0,1 0 0 0 0,-1 0 0 0 0,1 1 0 0 0,0-1 0 0 0,0 1 0 0 0,1 0 0 0 0,-1-1 1 0 0,1 1-1 0 0,1 0 0 0 0,-1 1 0 0 0,1-1 0 0 0,0 0 0 0 0,0 0 0 0 0,1 0 0 0 0,0 1 0 0 0,0-1 0 0 0,0 0 0 0 0,3 11 1 0 0,4 8-158 0 0,1-1 0 0 0,1-1 0 0 0,1 0 0 0 0,1 0 0 0 0,1-1 1 0 0,23 33-1 0 0,26 49 224 0 0,-59-100 3 0 0,0 1-1 0 0,0 0 1 0 0,0-1-1 0 0,0 1 0 0 0,-1 0 1 0 0,0 0-1 0 0,0 0 0 0 0,0 0 1 0 0,0 1-1 0 0,-1-1 1 0 0,0 0-1 0 0,0 0 0 0 0,0 0 1 0 0,-1 0-1 0 0,-1 8 0 0 0,-1-7-10 0 0,1-1 0 0 0,-1 1-1 0 0,0-1 1 0 0,0 1-1 0 0,-1-1 1 0 0,1 0-1 0 0,-1 0 1 0 0,0 0 0 0 0,-1-1-1 0 0,1 1 1 0 0,-1-1-1 0 0,-7 5 1 0 0,-10 6-170 0 0,1-1 0 0 0,-2-1 0 0 0,-47 21 0 0 0,38-22-4013 0 0,-34 8 1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28.0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20 888 0 0,'-14'-9'4879'0'0,"11"8"-4751"0"0,1-1 180 0 0,-1 1 0 0 0,1 0 0 0 0,0 0 0 0 0,0 0-1 0 0,0 0 1 0 0,-1 1 0 0 0,1-1 0 0 0,-1 0-1 0 0,1 1 1 0 0,0 0 0 0 0,-1 0 0 0 0,1-1-1 0 0,-1 1 1 0 0,1 1 0 0 0,-4-1 0 0 0,5 2-228 0 0,0-1 1 0 0,0 1-1 0 0,0-1 0 0 0,1 1 1 0 0,-1 0-1 0 0,0 0 1 0 0,1-1-1 0 0,0 1 1 0 0,-1 0-1 0 0,1 0 1 0 0,0-1-1 0 0,0 1 1 0 0,0 3-1 0 0,-1 3 122 0 0,-33 236 2752 0 0,32-200-2639 0 0,1 0 0 0 0,2 1 1 0 0,11 71-1 0 0,-3-68-140 0 0,3 0-1 0 0,2-1 1 0 0,2-1 0 0 0,2 0 0 0 0,2-1 0 0 0,2-1-1 0 0,1-1 1 0 0,54 72 0 0 0,-35-61-113 0 0,3-2-1 0 0,2-2 1 0 0,2-3 0 0 0,2-1 0 0 0,100 68-1 0 0,-92-76-60 0 0,2-4 0 0 0,117 50 0 0 0,-82-41 1358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28.7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 58 760 0 0,'-24'-57'16340'0'0,"25"65"-15907"0"0,3 13-184 0 0,0-1 0 0 0,2 0 1 0 0,0 0-1 0 0,13 26 0 0 0,44 77-134 0 0,2 7-31 0 0,-47-84 59 0 0,-17-45-96 0 0,-1 0-38 0 0,0-1 1 0 0,1 1 0 0 0,-1-1 0 0 0,0 1-1 0 0,0-1 1 0 0,1 1 0 0 0,-1-1-1 0 0,0 1 1 0 0,0-1 0 0 0,0 1-1 0 0,0-1 1 0 0,0 1 0 0 0,0 0-1 0 0,0-1 1 0 0,0 1 0 0 0,0-1 0 0 0,0 1-1 0 0,0-1 1 0 0,0 1 0 0 0,0-1-1 0 0,-1 1 1 0 0,1-1 0 0 0,0 1-1 0 0,0-1 1 0 0,0 1 0 0 0,-1-1-1 0 0,1 1 1 0 0,-10 17 504 0 0,-16 0-468 0 0,-2-2 1 0 0,0 0-1 0 0,-1-2 1 0 0,-38 13-1 0 0,1-6-3673 0 0,2-7-4533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29.6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3 290 288 0 0,'-3'8'9447'0'0,"10"-10"-9263"0"0,-1-1 0 0 0,0 0 1 0 0,0-1-1 0 0,0 1 0 0 0,0-1 1 0 0,0 0-1 0 0,-1 0 0 0 0,1-1 0 0 0,-1 0 1 0 0,7-8-1 0 0,46-59 712 0 0,-58 71-882 0 0,89-141 2489 0 0,-88 139-2365 0 0,11-21 81 0 0,-12 24-211 0 0,1-1 1 0 0,-1 1-1 0 0,0 0 0 0 0,0-1 1 0 0,0 1-1 0 0,1 0 1 0 0,-1-1-1 0 0,0 1 0 0 0,0 0 1 0 0,1 0-1 0 0,-1-1 1 0 0,0 1-1 0 0,1 0 0 0 0,-1 0 1 0 0,0-1-1 0 0,1 1 1 0 0,-1 0-1 0 0,0 0 0 0 0,1 0 1 0 0,-1 0-1 0 0,0-1 1 0 0,1 1-1 0 0,-1 0 0 0 0,1 0 1 0 0,-1 0-1 0 0,0 0 0 0 0,1 0 1 0 0,-1 0-1 0 0,1 0 1 0 0,-1 0-1 0 0,0 0 0 0 0,1 0 1 0 0,-1 0-1 0 0,1 0 1 0 0,-1 1-1 0 0,0-1 0 0 0,1 0 1 0 0,-1 0-1 0 0,0 0 1 0 0,1 0-1 0 0,-1 1 0 0 0,0-1 1 0 0,1 0-1 0 0,-1 0 1 0 0,0 1-1 0 0,1-1 0 0 0,-1 0 1 0 0,0 1-1 0 0,0-1 1 0 0,1 0-1 0 0,-1 1 0 0 0,0-1 1 0 0,0 0-1 0 0,0 1 1 0 0,0-1-1 0 0,1 0 0 0 0,-1 1 1 0 0,0-1-1 0 0,0 1 0 0 0,38 79 597 0 0,-20-37-560 0 0,3-1 1 0 0,1-1-1 0 0,46 63 1 0 0,-46-75-586 0 0,27 31-2009 0 0,-11-24-3936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30.9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 1 80 0 0,'-5'8'3899'0'0,"-4"12"-2934"0"0,1-1-1 0 0,0 1 1 0 0,1 1-1 0 0,1-1 1 0 0,-4 28 0 0 0,-10 112 303 0 0,18-135-979 0 0,-5 80 87 0 0,5 0 0 0 0,5 0 0 0 0,4-1 0 0 0,4 1 0 0 0,46 184 1 0 0,-42-238-313 0 0,2-1 1 0 0,1-1-1 0 0,3-1 1 0 0,36 59 0 0 0,-10-29-12 0 0,95 116 1 0 0,56 23 688 0 0,-108-133-39 0 0,161 116 0 0 0,-163-149-648 0 0,-71-43-128 0 0,0 1 0 0 0,-1 1 0 0 0,0 0 1 0 0,-1 1-1 0 0,0 0 0 0 0,-1 1 0 0 0,15 17 0 0 0,6 9-3915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31.8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36 188 1156 0 0,'-16'37'7110'0'0,"-2"1"-2956"0"0,16-30-2580 0 0,9-11-1268 0 0,-3 0-399 0 0,5-3 167 0 0,0-1 1 0 0,-1 0 0 0 0,0 0 0 0 0,0-1 0 0 0,-1 0-1 0 0,0-1 1 0 0,11-17 0 0 0,38-73 63 0 0,-50 87-108 0 0,3-6 26 0 0,-6 9 0 0 0,1 1 0 0 0,1 0 0 0 0,-1 0 1 0 0,2 0-1 0 0,5-7 0 0 0,-10 14 35 0 0,11 8 112 0 0,37 123 328 0 0,-35-87-817 0 0,29 61 0 0 0,-43-102 224 0 0,29 52-2424 0 0,-7-19-3156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33.1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404 69 468 0 0,'-41'-50'16309'0'0,"39"50"-16136"0"0,-5 3-16 0 0,0 1 0 0 0,1 0 0 0 0,0 1 0 0 0,0 0 0 0 0,0 0 1 0 0,0 0-1 0 0,1 0 0 0 0,0 1 0 0 0,-7 10 0 0 0,-15 14 191 0 0,-4 1-145 0 0,2 1 0 0 0,1 1 0 0 0,2 2 0 0 0,2 0 0 0 0,0 2 0 0 0,3 1-1 0 0,1 0 1 0 0,-20 55 0 0 0,35-75-125 0 0,-1-1 1 0 0,2 1-1 0 0,1 0 0 0 0,0 0 0 0 0,1 0 0 0 0,1 0 1 0 0,0 0-1 0 0,4 34 0 0 0,0-38-48 0 0,-1-1-1 0 0,1 1 1 0 0,1-1 0 0 0,1 0-1 0 0,-1 0 1 0 0,2 0 0 0 0,0-1-1 0 0,1 0 1 0 0,0 0 0 0 0,0 0-1 0 0,2-1 1 0 0,11 13 0 0 0,-6-11-19 0 0,0 0 1 0 0,1-1-1 0 0,0 0 1 0 0,1-1-1 0 0,0-1 1 0 0,1-1-1 0 0,0 0 1 0 0,0-1-1 0 0,1-1 1 0 0,0-1-1 0 0,1 0 1 0 0,-1-1-1 0 0,30 3 1 0 0,-36-6-34 0 0,0-2-1 0 0,1 0 1 0 0,-1 0 0 0 0,0-1 0 0 0,0 0-1 0 0,0-1 1 0 0,0-1 0 0 0,0 0-1 0 0,20-7 1 0 0,-23 6 12 0 0,0-1-1 0 0,-1 0 1 0 0,0 0 0 0 0,1-1-1 0 0,-2 0 1 0 0,1 0 0 0 0,-1 0-1 0 0,0-1 1 0 0,0-1-1 0 0,-1 1 1 0 0,0-1 0 0 0,0 0-1 0 0,5-12 1 0 0,1-3 1 0 0,-1-2-1 0 0,-1 1 1 0 0,-2-1 0 0 0,0-1-1 0 0,-2 0 1 0 0,-1 0 0 0 0,3-41-1 0 0,-7-190-5 0 0,-1 237-12 0 0,-1-5 5 0 0,-1 0-1 0 0,-1 1 1 0 0,-1-1-1 0 0,-1 1 1 0 0,-2 0-1 0 0,0 0 1 0 0,-16-35-1 0 0,20 52-28 0 0,-1 0 0 0 0,1 0 0 0 0,-2 0-1 0 0,1 1 1 0 0,-1 0 0 0 0,0-1-1 0 0,0 1 1 0 0,0 1 0 0 0,-1-1-1 0 0,0 1 1 0 0,0 0 0 0 0,-1 1-1 0 0,1-1 1 0 0,-1 1 0 0 0,0 0-1 0 0,0 1 1 0 0,-1 0 0 0 0,1 0-1 0 0,0 0 1 0 0,-1 1 0 0 0,0 0-1 0 0,1 1 1 0 0,-1 0 0 0 0,0 0-1 0 0,0 0 1 0 0,0 1 0 0 0,-9 1-1 0 0,11 0-317 0 0,0 0-1 0 0,0 0 0 0 0,0 0 0 0 0,0 1 1 0 0,1 0-1 0 0,-1 0 0 0 0,0 0 0 0 0,1 1 1 0 0,0 0-1 0 0,-10 7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38.6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103 65 1672 0 0,'10'-5'1326'0'0,"1"0"0"0"0,-1-1-1 0 0,0 0 1 0 0,-1 0 0 0 0,1-1 0 0 0,24-22 5080 0 0,-42 30-6182 0 0,1 1 0 0 0,0 1 0 0 0,0-1 1 0 0,0 1-1 0 0,0 0 0 0 0,0 1 0 0 0,1 0 0 0 0,-1 0 1 0 0,1 0-1 0 0,0 1 0 0 0,0 0 0 0 0,1 0 1 0 0,-10 11-1 0 0,3-2-30 0 0,1-1-1 0 0,0 2 1 0 0,2-1 0 0 0,-1 1 0 0 0,-7 19 0 0 0,12-23-209 0 0,1 0 1 0 0,0 1 0 0 0,1-1 0 0 0,0 1-1 0 0,1 0 1 0 0,0 0 0 0 0,0 0 0 0 0,2 0-1 0 0,0 0 1 0 0,0 0 0 0 0,1 1 0 0 0,0-1-1 0 0,1 0 1 0 0,1-1 0 0 0,-1 1 0 0 0,2 0-1 0 0,0-1 1 0 0,0 0 0 0 0,1 0 0 0 0,1 0-1 0 0,0 0 1 0 0,0-1 0 0 0,1 0 0 0 0,0 0 0 0 0,1-1-1 0 0,0 0 1 0 0,0 0 0 0 0,1-1 0 0 0,0 0-1 0 0,1 0 1 0 0,-1-1 0 0 0,1 0 0 0 0,1-1-1 0 0,-1 0 1 0 0,1-1 0 0 0,1 0 0 0 0,-1-1-1 0 0,20 5 1 0 0,-18-6-94 0 0,1-1-1 0 0,-1-1 0 0 0,0 0 1 0 0,0 0-1 0 0,1-2 1 0 0,-1 1-1 0 0,0-2 0 0 0,1 0 1 0 0,-1 0-1 0 0,0-1 1 0 0,0-1-1 0 0,-1 0 1 0 0,20-10-1 0 0,-24 10 124 0 0,-1 0 0 0 0,0-1 0 0 0,1 0 0 0 0,-2 0 0 0 0,1-1 0 0 0,-1 1 0 0 0,0-1 0 0 0,0-1 0 0 0,0 1 0 0 0,-1-1 0 0 0,0 0 1 0 0,0 0-1 0 0,-1-1 0 0 0,0 0 0 0 0,-1 1 0 0 0,1-1 0 0 0,-1 0 0 0 0,-1-1 0 0 0,0 1 0 0 0,0 0 0 0 0,0-1 0 0 0,0-9 0 0 0,-2 6 154 0 0,0 1-1 0 0,0-1 1 0 0,-1 1-1 0 0,0 0 1 0 0,-1-1 0 0 0,-1 1-1 0 0,0 0 1 0 0,0 0-1 0 0,-1 0 1 0 0,0 1 0 0 0,-1-1-1 0 0,0 1 1 0 0,-1 0 0 0 0,0 1-1 0 0,0-1 1 0 0,-1 1-1 0 0,0 0 1 0 0,-10-8 0 0 0,11 11-289 0 0,-1 0 1 0 0,0 1 0 0 0,-1-1 0 0 0,0 2 0 0 0,1-1 0 0 0,-2 1 0 0 0,1 0 0 0 0,0 0 0 0 0,-1 1 0 0 0,-9-2 0 0 0,9 3-804 0 0,1 1 1 0 0,-1 0-1 0 0,0 0 1 0 0,0 1 0 0 0,0 0-1 0 0,0 1 1 0 0,0 0 0 0 0,0 0-1 0 0,0 1 1 0 0,1 0 0 0 0,-12 4-1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4:43:14.74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161 271 1492 0 0,'32'-15'10926'0'0,"-29"12"-10588"0"0,-1 1-1 0 0,0-1 0 0 0,0 0 0 0 0,0 0 0 0 0,-1 0 0 0 0,1 0 0 0 0,-1 0 0 0 0,1 0 1 0 0,-1 0-1 0 0,1-6 0 0 0,-1 8-283 0 0,-2-2 116 0 0,1 0 1 0 0,0 1 0 0 0,-1-1-1 0 0,1 0 1 0 0,-1 1 0 0 0,0-1-1 0 0,0 1 1 0 0,0-1-1 0 0,-2-3 1 0 0,-9 4-203 0 0,8 3 16 0 0,0 0 0 0 0,-1-1 0 0 0,1 1 0 0 0,0 1 0 0 0,0-1 0 0 0,-1 0 0 0 0,1 1 0 0 0,0 0 1 0 0,1 0-1 0 0,-1 0 0 0 0,0 1 0 0 0,-4 3 0 0 0,2-2-2 0 0,-6 4 3 0 0,1 1 1 0 0,0 0 0 0 0,1 0 0 0 0,0 1-1 0 0,0 0 1 0 0,1 1 0 0 0,-9 14 0 0 0,13-17 20 0 0,0-1 1 0 0,1 1 0 0 0,0 0-1 0 0,0 1 1 0 0,1-1 0 0 0,0 0-1 0 0,0 1 1 0 0,1 0 0 0 0,0-1-1 0 0,1 1 1 0 0,0 0 0 0 0,0 13-1 0 0,1-17 5 0 0,0-1 0 0 0,1 1 0 0 0,0 0 0 0 0,0-1 0 0 0,0 1 0 0 0,0 0 0 0 0,1-1 0 0 0,0 0 0 0 0,0 1 0 0 0,0-1 0 0 0,0 0 0 0 0,1 0 0 0 0,-1 0-1 0 0,1 0 1 0 0,0-1 0 0 0,0 1 0 0 0,1-1 0 0 0,4 4 0 0 0,-2-3-59 0 0,-1 0 0 0 0,1-1 0 0 0,1 0 0 0 0,-1 0 0 0 0,0-1 0 0 0,1 0 0 0 0,-1 0 0 0 0,1 0 0 0 0,-1-1 0 0 0,1 0 0 0 0,12 1 0 0 0,-8-2-52 0 0,0 0-1 0 0,0 0 1 0 0,-1-2 0 0 0,1 1 0 0 0,0-1 0 0 0,0 0 0 0 0,-1-1 0 0 0,1-1 0 0 0,-1 0 0 0 0,0 0 0 0 0,0-1 0 0 0,-1 0 0 0 0,1 0 0 0 0,-1-1 0 0 0,15-12 0 0 0,-20 13 164 0 0,1 0 0 0 0,-1 0 0 0 0,0 0 0 0 0,0-1-1 0 0,-1 1 1 0 0,0-1 0 0 0,0 0 0 0 0,0 0 0 0 0,-1 0 0 0 0,1 0 0 0 0,-1 0 0 0 0,-1-1 0 0 0,1 1 0 0 0,-1 0 0 0 0,0-1 0 0 0,-1 1 0 0 0,0-1 0 0 0,0 0 0 0 0,0 1 0 0 0,-1-1 0 0 0,0 1 0 0 0,0-1 0 0 0,0 1-1 0 0,-1 0 1 0 0,0-1 0 0 0,0 1 0 0 0,-1 0 0 0 0,0 0 0 0 0,0 0 0 0 0,0 1 0 0 0,-1-1 0 0 0,1 1 0 0 0,-7-7 0 0 0,-34-34 117 0 0,43 45-296 0 0,0-6-176 0 0,0 7 271 0 0,1-1 0 0 0,0 1 0 0 0,0-1 0 0 0,0 0 0 0 0,0 1 0 0 0,0-1 0 0 0,0 1 0 0 0,0-1-1 0 0,0 0 1 0 0,0 1 0 0 0,0-1 0 0 0,0 1 0 0 0,0-1 0 0 0,0 1 0 0 0,0-1 0 0 0,1 0 0 0 0,-1 1 0 0 0,0-1 0 0 0,0 1 0 0 0,1-1 0 0 0,-1 1 0 0 0,0-1-1 0 0,0 1 1 0 0,1-1 0 0 0,-1 1 0 0 0,1 0 0 0 0,-1-1 0 0 0,1 1 0 0 0,-1-1 0 0 0,0 1 0 0 0,1 0 0 0 0,-1 0 0 0 0,1-1 0 0 0,-1 1 0 0 0,1 0 0 0 0,0 0-1 0 0,-1-1 1 0 0,1 1 0 0 0,-1 0 0 0 0,1 0 0 0 0,-1 0 0 0 0,1 0 0 0 0,0 0 0 0 0,0 0 0 0 0,94-32-475 0 0,122-24 0 0 0,-213 56 520 0 0,-1 0 12 0 0,0 0-26 0 0,-1 1 0 0 0,0-1 1 0 0,1 1-1 0 0,-1-1 0 0 0,1 1 0 0 0,-1 0 1 0 0,0 0-1 0 0,0 0 0 0 0,0 0 0 0 0,1 1 1 0 0,-1-1-1 0 0,0 1 0 0 0,-1-1 0 0 0,1 1 1 0 0,0-1-1 0 0,0 1 0 0 0,-1 0 0 0 0,1 0 1 0 0,2 4-1 0 0,-1 0 6 0 0,0 0 0 0 0,0 0 0 0 0,0 1 0 0 0,-1 0 0 0 0,0-1 0 0 0,2 12 0 0 0,1 5 45 0 0,0 0 0 0 0,16 40 1 0 0,-19-58-51 0 0,0 0 1 0 0,0 0-1 0 0,0 0 1 0 0,1 0 0 0 0,0-1-1 0 0,0 1 1 0 0,0-1-1 0 0,1 0 1 0 0,-1 0-1 0 0,1 0 1 0 0,0 0-1 0 0,0-1 1 0 0,1 1-1 0 0,-1-1 1 0 0,1 0-1 0 0,0 0 1 0 0,9 4 0 0 0,-8-7 0 0 0,0 1-16 0 0,0 0 1 0 0,0-1 0 0 0,0 0-1 0 0,0-1 1 0 0,0 1-1 0 0,0-1 1 0 0,-1 0 0 0 0,1-1-1 0 0,0 1 1 0 0,-1-1-1 0 0,1 0 1 0 0,-1-1 0 0 0,1 1-1 0 0,-1-1 1 0 0,0 0-1 0 0,0 0 1 0 0,0-1 0 0 0,6-5-1 0 0,9-6-20 0 0,4-4-53 0 0,-1 0 0 0 0,33-36 0 0 0,-55 54 68 0 0,0 0 1 0 0,0 0-1 0 0,0 1 0 0 0,1-1 1 0 0,-1 0-1 0 0,0 0 0 0 0,0 1 1 0 0,1-1-1 0 0,-1 1 0 0 0,0-1 1 0 0,1 1-1 0 0,-1 0 0 0 0,1-1 1 0 0,-1 1-1 0 0,0 0 0 0 0,1 0 1 0 0,-1 0-1 0 0,1 0 0 0 0,-1 0 1 0 0,0 0-1 0 0,1 1 0 0 0,-1-1 1 0 0,0 0-1 0 0,1 1 0 0 0,-1-1 1 0 0,0 1-1 0 0,1-1 0 0 0,-1 1 1 0 0,2 1-1 0 0,6 3 13 0 0,0 1 0 0 0,0 0 1 0 0,9 9-1 0 0,5 3 11 0 0,-17-15-18 0 0,1 1 1 0 0,0-1 0 0 0,0-1-1 0 0,0 1 1 0 0,0-1-1 0 0,0 0 1 0 0,1-1 0 0 0,-1 0-1 0 0,1 0 1 0 0,-1-1-1 0 0,1 1 1 0 0,-1-1 0 0 0,1-1-1 0 0,-1 0 1 0 0,10-2-1 0 0,-12 2 4 0 0,0-1 0 0 0,-1 0 0 0 0,1 0 0 0 0,-1 0 0 0 0,1 0 0 0 0,-1-1 0 0 0,0 0 0 0 0,0 0 1 0 0,0 0-1 0 0,0 0 0 0 0,0 0 0 0 0,-1-1 0 0 0,1 0 0 0 0,-1 0 0 0 0,0 0 0 0 0,-1 0 0 0 0,1 0 0 0 0,0-1 0 0 0,-1 1 0 0 0,0-1 0 0 0,0 1 0 0 0,-1-1 0 0 0,3-9 0 0 0,-2 7 3 0 0,-1 0 1 0 0,1 0 0 0 0,-1-1 0 0 0,0 1-1 0 0,-1-1 1 0 0,0 1 0 0 0,0-1-1 0 0,-1 1 1 0 0,0-1 0 0 0,0 1-1 0 0,0 0 1 0 0,-1 0 0 0 0,0-1-1 0 0,-1 1 1 0 0,0 0 0 0 0,0 1-1 0 0,0-1 1 0 0,-1 0 0 0 0,0 1-1 0 0,0 0 1 0 0,0 0 0 0 0,-1 0-1 0 0,0 1 1 0 0,0-1 0 0 0,-1 1-1 0 0,1 0 1 0 0,-1 1 0 0 0,0-1-1 0 0,0 1 1 0 0,-12-5 0 0 0,16 8-232 0 0,0 0 0 0 0,0 1 1 0 0,0-1-1 0 0,0 1 0 0 0,0-1 1 0 0,1 1-1 0 0,-1 0 0 0 0,0 0 1 0 0,0 0-1 0 0,0 0 0 0 0,0 0 1 0 0,0 0-1 0 0,0 1 0 0 0,0-1 1 0 0,-3 2-1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33.4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0 224 0 0,'42'47'16572'0'0,"-25"-43"-13350"0"0,-11-5-2195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33.8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21 100 1636 0 0,'-19'-39'14884'0'0,"18"38"-14723"0"0,1-1-1 0 0,0 1 0 0 0,0-1 0 0 0,0 0 1 0 0,0 1-1 0 0,0-1 0 0 0,0 1 1 0 0,0-1-1 0 0,0 0 0 0 0,1 1 1 0 0,-1-1-1 0 0,1 1 0 0 0,-1-1 1 0 0,1 1-1 0 0,0-1 0 0 0,-1 1 1 0 0,1 0-1 0 0,0-1 0 0 0,0 1 1 0 0,0 0-1 0 0,0-1 0 0 0,0 1 1 0 0,0 0-1 0 0,2-1 0 0 0,1-1-50 0 0,0 1 0 0 0,0 0 0 0 0,0 0 0 0 0,0 0 0 0 0,0 0 0 0 0,0 1 0 0 0,1-1 0 0 0,7 0 0 0 0,8-1-137 0 0,0 1 0 0 0,40 2 0 0 0,6 5-338 0 0,122 27 0 0 0,-56-7 68 0 0,-31 1 315 0 0,-99-26 3 0 0,-1 1 0 0 0,1 0 0 0 0,-1 0 0 0 0,1-1 0 0 0,0 1 0 0 0,-1 0 0 0 0,0 0 0 0 0,1 1 0 0 0,-1-1 0 0 0,0 0 0 0 0,1 0 0 0 0,-1 1 0 0 0,0-1 0 0 0,0 1 0 0 0,0-1 0 0 0,0 1 0 0 0,0-1 0 0 0,0 1 0 0 0,-1-1 0 0 0,1 1 0 0 0,-1 0 0 0 0,1 0 0 0 0,-1-1 0 0 0,1 1 0 0 0,-1 0 0 0 0,0 0 0 0 0,0-1 0 0 0,0 1 0 0 0,0 0 0 0 0,0 0-1 0 0,0-1 1 0 0,0 1 0 0 0,-1 0 0 0 0,1 0 0 0 0,-2 2 0 0 0,0 7 46 0 0,-1 0-1 0 0,-1 1 0 0 0,-9 18 0 0 0,-123 229 70 0 0,78-156-397 0 0,-62 153 0 0 0,116-247-8 0 0,-31 94-895 0 0,25-49-1876 0 0,11-3-4754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34.3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1 175 2128 0 0,'0'-100'17774'0'0,"15"116"-17293"0"0,22 104 57 0 0,-10-29-462 0 0,201 561 2109 0 0,-189-546-643 0 0,-39-106-1528 0 0,0 1 0 0 0,1-1 0 0 0,-1 1 0 0 0,0-1 0 0 0,0 1 0 0 0,1-1 0 0 0,-1 1 0 0 0,0-1-1 0 0,1 0 1 0 0,-1 1 0 0 0,0-1 0 0 0,1 1 0 0 0,-1-1 0 0 0,1 0 0 0 0,-1 1 0 0 0,1-1 0 0 0,-1 0 0 0 0,1 1 0 0 0,-1-1-1 0 0,1 0 1 0 0,-1 0 0 0 0,1 0 0 0 0,-1 1 0 0 0,1-1 0 0 0,-1 0 0 0 0,1 0 0 0 0,-1 0 0 0 0,1 0 0 0 0,-1 0 0 0 0,1 0 0 0 0,0 0-1 0 0,-1 0 1 0 0,1 0 0 0 0,-1 0 0 0 0,1 0 0 0 0,-1-1 0 0 0,1 1 0 0 0,-1 0 0 0 0,1 0 0 0 0,-1 0 0 0 0,1-1 0 0 0,-1 1-1 0 0,1-1 1 0 0,19-16 64 0 0,6-29-365 0 0,-2-1 0 0 0,-1-1 1 0 0,27-90-1 0 0,-21 56 89 0 0,34-95-181 0 0,86-211-2278 0 0,-140 369 1849 0 0,23-47-1755 0 0,-5 28-5621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23.60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2008 0 0,'0'0'9887'0'0,"2"17"-8656"0"0,38 481 3345 0 0,-4-41-3815 0 0,74 437 1610 0 0,-44-443-1087 0 0,62 505-348 0 0,-100-698-820 0 0,22 228-59 0 0,40 543 373 0 0,-79-904-403 0 0,42 610-226 0 0,-2 384 291 0 0,-42 70 2265 0 0,-12-692-1026 0 0,9 257-412 0 0,-8-562-581 0 0,1 129 259 0 0,4-227-408 0 0,5 305 472 0 0,-23 37-313 0 0,10-317-18 0 0,14 169 0 0 0,2-33 39 0 0,-19 322-361 0 0,2-159 834 0 0,11-244-1276 0 0,43 280 0 0 0,-27-325 38 0 0,36 249-1818 0 0,-34-123-2559 0 0,-18-76-1156 0 0,-4-60-2803 0 0,-2-73 1852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25.40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0 532 764 0 0,'12'-5'12735'0'0,"289"-24"-9396"0"0,155-5-2728 0 0,-171 14-126 0 0,2798-202 2302 0 0,-2628 190-2881 0 0,354-30 229 0 0,300-20-118 0 0,-293 65-109 0 0,-811 17 95 0 0,288-13 78 0 0,-6 4-1264 0 0,-135 4-2790 0 0,-131 3 1564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25.80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105 71 1652 0 0,'-89'-56'17326'0'0,"89"52"-16937"0"0,0 4-373 0 0,0 0 0 0 0,-1-1 0 0 0,1 1 1 0 0,0 0-1 0 0,0 0 0 0 0,0-1 0 0 0,0 1 0 0 0,0 0 0 0 0,0-1 0 0 0,0 1 0 0 0,0 0 0 0 0,0-1 0 0 0,0 1 0 0 0,0-1 0 0 0,0 1 0 0 0,0 0 0 0 0,0 0 1 0 0,0-1-1 0 0,0 1 0 0 0,1 0 0 0 0,-1-1 0 0 0,0 1 0 0 0,0 0 0 0 0,0-1 0 0 0,0 1 0 0 0,1 0 0 0 0,-1 0 0 0 0,0-1 0 0 0,0 1 0 0 0,1 0 0 0 0,-1 0 1 0 0,0-1-1 0 0,0 1 0 0 0,1 0 0 0 0,-1 0 0 0 0,7 0 21 0 0,-1 0-1 0 0,1 1 1 0 0,-1 0 0 0 0,1 0 0 0 0,-1 1-1 0 0,0 0 1 0 0,0 0 0 0 0,0 0 0 0 0,0 1-1 0 0,9 4 1 0 0,64 44 49 0 0,-41-25-36 0 0,4 1-29 0 0,72 61 1 0 0,-113-87 5 0 0,0 0-1 0 0,0 1 1 0 0,0-1 0 0 0,0 0 0 0 0,0 1 0 0 0,0-1 0 0 0,0 1 0 0 0,-1-1 0 0 0,1 1 0 0 0,0-1 0 0 0,-1 1 0 0 0,0-1 0 0 0,1 1 0 0 0,-1 0 0 0 0,0-1 0 0 0,0 1 0 0 0,0-1 0 0 0,0 1 0 0 0,0 0 0 0 0,0-1 0 0 0,0 1 0 0 0,0 0 0 0 0,-1-1 0 0 0,1 1 0 0 0,-1-1 0 0 0,1 1 0 0 0,-1 0 0 0 0,0-1 0 0 0,1 0 0 0 0,-1 1 0 0 0,0-1 0 0 0,0 1 0 0 0,0-1 0 0 0,0 0 0 0 0,0 0 0 0 0,-2 2 0 0 0,-6 7 84 0 0,-1 0 1 0 0,1-1 0 0 0,-17 11 0 0 0,15-11-79 0 0,-181 163-1597 0 0,134-108-2314 0 0,6 4-3830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26.25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122 72 276 0 0,'-3'-22'6070'0'0,"-8"-28"4136"0"0,9 74-9893 0 0,-4 31 223 0 0,-24 100 0 0 0,12-73-358 0 0,-2 23 327 0 0,-11 211 0 0 0,30-253-324 0 0,3 1 1 0 0,3 0-1 0 0,2 0 1 0 0,26 102-1 0 0,-25-136-160 0 0,2 0 0 0 0,2-1-1 0 0,20 41 1 0 0,-26-60-455 0 0,0 1 1 0 0,0-2-1 0 0,1 1 1 0 0,0 0-1 0 0,1-1 1 0 0,0-1-1 0 0,0 1 1 0 0,1-1-1 0 0,0-1 1 0 0,0 1-1 0 0,1-2 1 0 0,14 9-1 0 0,7-6-5883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26.61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91 259 3456 0 0,'-17'-7'2514'0'0,"-27"-10"2135"0"0,42 16-4372 0 0,-1 0 0 0 0,1 0 1 0 0,0 0-1 0 0,0-1 0 0 0,1 1 0 0 0,-1 0 0 0 0,0-1 0 0 0,0 0 0 0 0,1 1 1 0 0,-1-1-1 0 0,0 0 0 0 0,1 0 0 0 0,0 1 0 0 0,0-1 0 0 0,-2-3 0 0 0,3 3-151 0 0,0 0 0 0 0,0 0-1 0 0,0 0 1 0 0,0 0 0 0 0,0 0-1 0 0,1 1 1 0 0,-1-1 0 0 0,1 0-1 0 0,-1 0 1 0 0,1 0 0 0 0,0 0-1 0 0,0 1 1 0 0,0-1 0 0 0,0 0 0 0 0,0 1-1 0 0,0-1 1 0 0,0 1 0 0 0,0-1-1 0 0,1 1 1 0 0,-1 0 0 0 0,1-1-1 0 0,-1 1 1 0 0,1 0 0 0 0,-1 0-1 0 0,1 0 1 0 0,-1 0 0 0 0,4-1-1 0 0,50-24 813 0 0,-54 26-898 0 0,43-16 146 0 0,1 3 0 0 0,60-11 0 0 0,98-5-1884 0 0,-128 19 686 0 0,22-2-806 0 0,83-12-5791 0 0,-124 15 2042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27.58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386 107 508 0 0,'-20'-7'12323'0'0,"20"8"-12179"0"0,-16 37 23 0 0,11-24 980 0 0,-33 63 133 0 0,-86 129 1 0 0,56-99-913 0 0,-46 85 930 0 0,113-190-947 0 0,25-26-197 0 0,15-27-139 0 0,-2-3 0 0 0,50-94-1 0 0,41-127 131 0 0,-71 147 447 0 0,-52 117-471 0 0,-3 7-81 0 0,-1 0 0 0 0,1 0 0 0 0,0-1 1 0 0,1 1-1 0 0,-1 1 0 0 0,1-1 0 0 0,-1 0 1 0 0,1 1-1 0 0,6-6 0 0 0,-9 9-28 0 0,1-1-1 0 0,0 1 1 0 0,0 0 0 0 0,0 0-1 0 0,0-1 1 0 0,0 1 0 0 0,0 0-1 0 0,0 0 1 0 0,0 0-1 0 0,0 0 1 0 0,0 0 0 0 0,0 0-1 0 0,0 1 1 0 0,0-1 0 0 0,0 0-1 0 0,-1 0 1 0 0,1 1 0 0 0,0-1-1 0 0,0 0 1 0 0,0 1-1 0 0,0-1 1 0 0,0 1 0 0 0,-1-1-1 0 0,1 1 1 0 0,0 0 0 0 0,0-1-1 0 0,-1 1 1 0 0,1 0-1 0 0,-1-1 1 0 0,1 1 0 0 0,0 0-1 0 0,0 1 1 0 0,17 25 166 0 0,101 215 266 0 0,-50-95-260 0 0,-19-43-156 0 0,12 23-1295 0 0,-18-44-5960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28.42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8 400 2580 0 0,'-3'-24'2388'0'0,"0"0"-1"0"0,2 0 0 0 0,1-1 0 0 0,5-42 1 0 0,-5 67-2366 0 0,0 0 1 0 0,0 0 0 0 0,0 0-1 0 0,1 1 1 0 0,-1-1 0 0 0,0 0-1 0 0,0 0 1 0 0,0 0 0 0 0,1 0 0 0 0,-1 1-1 0 0,0-1 1 0 0,0 0 0 0 0,0 0-1 0 0,1 0 1 0 0,-1 0 0 0 0,0 0-1 0 0,0 0 1 0 0,1 0 0 0 0,-1 0-1 0 0,0 0 1 0 0,0 1 0 0 0,1-1-1 0 0,-1 0 1 0 0,0 0 0 0 0,0 0-1 0 0,1 0 1 0 0,-1-1 0 0 0,0 1-1 0 0,0 0 1 0 0,1 0 0 0 0,-1 0 0 0 0,0 0-1 0 0,0 0 1 0 0,1 0 0 0 0,-1 0-1 0 0,0 0 1 0 0,0 0 0 0 0,0-1-1 0 0,1 1 1 0 0,-1 0 0 0 0,0 0-1 0 0,0 0 1 0 0,0 0 0 0 0,0-1-1 0 0,1 1 1 0 0,-1 0 0 0 0,0 0-1 0 0,0 0 1 0 0,0-1 0 0 0,0 1 0 0 0,0 0-1 0 0,0 0 1 0 0,1-1 0 0 0,-1 1-1 0 0,0 0 1 0 0,0 0 0 0 0,0-1-1 0 0,0 1 1 0 0,10 22 124 0 0,41 254 480 0 0,13 55-308 0 0,-44-263-260 0 0,3-2 1 0 0,3 0 0 0 0,2-1 0 0 0,57 92-1 0 0,-78-145 10 0 0,1-1 0 0 0,0 0 0 0 0,1-1 0 0 0,0 1 0 0 0,0-2 0 0 0,1 1 0 0 0,0-2 0 0 0,1 1 0 0 0,14 8 0 0 0,-20-15-40 0 0,-1 1 1 0 0,1-1-1 0 0,1 0 0 0 0,-1 0 0 0 0,0 0 0 0 0,0-1 0 0 0,1 1 0 0 0,-1-1 1 0 0,1-1-1 0 0,-1 1 0 0 0,1-1 0 0 0,-1 0 0 0 0,1 0 0 0 0,-1-1 1 0 0,1 1-1 0 0,-1-1 0 0 0,0-1 0 0 0,1 1 0 0 0,-1-1 0 0 0,0 0 1 0 0,0 0-1 0 0,0 0 0 0 0,0-1 0 0 0,0 1 0 0 0,4-5 0 0 0,4-3-21 0 0,0-1 0 0 0,-1 0-1 0 0,0-1 1 0 0,-1-1 0 0 0,-1 0-1 0 0,0 0 1 0 0,-1-1-1 0 0,0-1 1 0 0,-1 1 0 0 0,0-1-1 0 0,-2 0 1 0 0,1-1 0 0 0,4-20-1 0 0,2-15-258 0 0,-1-1 1 0 0,7-99-1 0 0,-12 41 53 0 0,-5-1 0 0 0,-4 0 0 0 0,-6 1 0 0 0,-35-183 0 0 0,36 264 263 0 0,-11-34 0 0 0,15 54-64 0 0,0 0 0 0 0,-1 1 0 0 0,0-1-1 0 0,-1 1 1 0 0,0 0 0 0 0,0 0 0 0 0,-1 1-1 0 0,-7-8 1 0 0,12 13 2 0 0,0 1 0 0 0,-1 0 0 0 0,1 0 0 0 0,-1 0 0 0 0,1 0 0 0 0,-1 0 0 0 0,1 0 0 0 0,-1 0 0 0 0,0 0 0 0 0,0 0 0 0 0,1 1 0 0 0,-1-1 0 0 0,0 1 0 0 0,0 0 0 0 0,0-1 0 0 0,0 1 0 0 0,0 0 0 0 0,1 0-1 0 0,-1 0 1 0 0,0 0 0 0 0,0 0 0 0 0,-3 1 0 0 0,1 1 11 0 0,0-1-1 0 0,0 1 0 0 0,1 0 0 0 0,-1 0 1 0 0,0 0-1 0 0,0 0 0 0 0,1 1 0 0 0,0-1 1 0 0,-6 6-1 0 0,0 1 21 0 0,0 1 0 0 0,1 0 1 0 0,0 1-1 0 0,1 0 0 0 0,-11 21 0 0 0,11-15-16 0 0,1 0 0 0 0,0 0 0 0 0,1 1 0 0 0,1-1 0 0 0,1 1 0 0 0,1 0 0 0 0,0 0-1 0 0,1 21 1 0 0,1-26 35 0 0,1 0-1 0 0,0-1 1 0 0,1 1-1 0 0,1-1 1 0 0,0 1-1 0 0,0-1 1 0 0,1 0-1 0 0,1 0 1 0 0,0-1-1 0 0,0 1 1 0 0,1-1-1 0 0,11 15 1 0 0,-14-22-23 0 0,0-1 1 0 0,0 0 0 0 0,0 1 0 0 0,1-2 0 0 0,-1 1-1 0 0,1 0 1 0 0,-1-1 0 0 0,1 1 0 0 0,0-1 0 0 0,0 0-1 0 0,0 0 1 0 0,0-1 0 0 0,0 1 0 0 0,7 0-1 0 0,-4 0 0 0 0,1-2-1 0 0,-1 1 0 0 0,1-1 0 0 0,-1 0 0 0 0,1 0 0 0 0,-1-1 0 0 0,14-3 1 0 0,3-3-82 0 0,1-1 0 0 0,-2-1 0 0 0,43-23 1 0 0,-26 9-620 0 0,0-1-1 0 0,-2-2 1 0 0,48-43 0 0 0,93-103-9541 0 0,-179 172 10198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4:43:15.59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25 189 1992 0 0,'16'13'9255'0'0,"12"-5"-7181"0"0,-25-8-1771 0 0,0 1-69 0 0,74 2 622 0 0,-65-4-774 0 0,1 0 0 0 0,-1-1-1 0 0,0 0 1 0 0,0-1 0 0 0,0 0 0 0 0,0-1 0 0 0,0 0 0 0 0,-1-1-1 0 0,0-1 1 0 0,0 0 0 0 0,0 0 0 0 0,0-1 0 0 0,-1 0 0 0 0,-1 0-1 0 0,1-1 1 0 0,-1-1 0 0 0,11-12 0 0 0,-17 16 186 0 0,0 1 1 0 0,0 0 0 0 0,-1-1 0 0 0,1 0-1 0 0,2-7 1 0 0,-4 10-229 0 0,0 0 1 0 0,-1 0-1 0 0,1 0 0 0 0,-1 0 1 0 0,1 0-1 0 0,-1 0 0 0 0,0 0 1 0 0,0 0-1 0 0,0 0 0 0 0,0 0 1 0 0,0 0-1 0 0,0 1 1 0 0,0-1-1 0 0,-1 0 0 0 0,1 0 1 0 0,-1 0-1 0 0,1 0 0 0 0,-2-3 1 0 0,0 2-38 0 0,-1 0 0 0 0,1 0 0 0 0,0 1 0 0 0,-1-1 0 0 0,1 1 1 0 0,-1 0-1 0 0,0 0 0 0 0,1 0 0 0 0,-1 0 0 0 0,0 0 0 0 0,0 0 0 0 0,-1 1 0 0 0,1 0 1 0 0,0-1-1 0 0,0 1 0 0 0,-1 0 0 0 0,1 1 0 0 0,-1-1 0 0 0,1 0 0 0 0,0 1 1 0 0,-1 0-1 0 0,1 0 0 0 0,-1 0 0 0 0,1 0 0 0 0,-1 1 0 0 0,-3 0 0 0 0,-3 0 1 0 0,-4 1-10 0 0,-1 0 0 0 0,1 1 0 0 0,-1 0 0 0 0,1 1 1 0 0,0 1-1 0 0,0 0 0 0 0,1 1 0 0 0,0 1 0 0 0,0 0 1 0 0,0 0-1 0 0,1 2 0 0 0,0-1 0 0 0,0 1 0 0 0,1 1 1 0 0,0 0-1 0 0,1 1 0 0 0,0 0 0 0 0,1 1 0 0 0,0-1 0 0 0,-10 20 1 0 0,16-25-15 0 0,1-1 1 0 0,-1 1-1 0 0,1 0 1 0 0,0 0-1 0 0,1 1 1 0 0,-1-1-1 0 0,1 0 1 0 0,0 0 0 0 0,1 1-1 0 0,0-1 1 0 0,0 1-1 0 0,0-1 1 0 0,1 0-1 0 0,0 1 1 0 0,0-1-1 0 0,0 0 1 0 0,1 0-1 0 0,0 0 1 0 0,0 0 0 0 0,0 0-1 0 0,6 9 1 0 0,-3-7-87 0 0,0-1 0 0 0,1 0 1 0 0,0 0-1 0 0,0 0 0 0 0,0-1 1 0 0,1 0-1 0 0,0 0 0 0 0,0-1 1 0 0,0 0-1 0 0,1 0 0 0 0,0-1 1 0 0,0 0-1 0 0,0 0 0 0 0,15 5 1 0 0,2-3-116 0 0,0-2 0 0 0,0 0 0 0 0,1-1 0 0 0,0-1 0 0 0,-1-2 0 0 0,1-1 0 0 0,0 0 0 0 0,-1-2 1 0 0,1-1-1 0 0,-1-1 0 0 0,0-2 0 0 0,-1 0 0 0 0,29-12 0 0 0,-29 9 749 0 0,-1-2-1 0 0,0 0 1 0 0,-1-1-1 0 0,0-1 1 0 0,-1-1 0 0 0,0-1-1 0 0,-2-1 1 0 0,31-32-1 0 0,-40 36-319 0 0,0 1 0 0 0,0 1-1 0 0,1 0 1 0 0,25-19-1 0 0,-34 29-227 0 0,4 2 7 0 0,0-1-1 0 0,0 1 1 0 0,0 0 0 0 0,0 0 0 0 0,0 1 0 0 0,-1 0-1 0 0,1 0 1 0 0,-1 0 0 0 0,1 0 0 0 0,-1 1 0 0 0,0 0-1 0 0,0 0 1 0 0,0 1 0 0 0,6 5 0 0 0,9 8-200 0 0,32 36 1 0 0,-47-47 146 0 0,4 2 23 0 0,-1 1 1 0 0,0 0-1 0 0,-1 1 1 0 0,0 0-1 0 0,0 0 1 0 0,-1 0-1 0 0,-1 1 1 0 0,0 0-1 0 0,0 0 0 0 0,-1 0 1 0 0,5 23-1 0 0,-9-29 50 0 0,-5 14 28 0 0,5-18-6 0 0,-14 3 81 0 0,12-5-107 0 0,0 0-1 0 0,0-1 1 0 0,1 1 0 0 0,-1-1-1 0 0,0 1 1 0 0,0-1 0 0 0,1 0-1 0 0,-1 0 1 0 0,1 0 0 0 0,0 0-1 0 0,0 0 1 0 0,0 0 0 0 0,0 0 0 0 0,0 0-1 0 0,0 0 1 0 0,0-1 0 0 0,0-3-1 0 0,0 1 0 0 0,0-1 0 0 0,1 1 0 0 0,0-1 0 0 0,0 1 0 0 0,1-1 1 0 0,-1 1-1 0 0,3-8 0 0 0,3-8 19 0 0,1 1 0 0 0,19-40 0 0 0,-23 53-4 0 0,2-3-86 0 0,0 1 1 0 0,1 0 0 0 0,0 0-1 0 0,1 0 1 0 0,-1 1 0 0 0,2 0 0 0 0,-1 0-1 0 0,1 0 1 0 0,0 1 0 0 0,1 1-1 0 0,9-7 1 0 0,23-8-3090 0 0,3 7-3801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28.80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2708 0 0,'19'32'8880'0'0,"-12"37"-5438"0"0,8 63-992 0 0,-11-113-2301 0 0,0 0-1 0 0,1-1 1 0 0,1 1-1 0 0,17 34 1 0 0,-21-48-236 0 0,1 0 1 0 0,1 0-1 0 0,-1 0 0 0 0,0 0 1 0 0,1-1-1 0 0,0 1 0 0 0,6 4 1 0 0,-8-7-316 0 0,1 0 0 0 0,0 0 0 0 0,0 0 0 0 0,0-1 1 0 0,0 1-1 0 0,1-1 0 0 0,5 2 0 0 0,-7-3 62 0 0,-1 0-1 0 0,1 0 0 0 0,0 0 1 0 0,0 0-1 0 0,-1 0 0 0 0,1-1 1 0 0,0 1-1 0 0,-1-1 0 0 0,1 1 1 0 0,0-1-1 0 0,-1 0 0 0 0,13-10-2725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29.17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131 114 924 0 0,'-64'-55'9193'0'0,"-2"-4"-4125"0"0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34.78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22 2128 420 0 0,'-22'18'18340'0'0,"22"-23"-18092"0"0,0 1 1 0 0,1-1 0 0 0,-1 1 0 0 0,1-1 0 0 0,0 0-1 0 0,0 1 1 0 0,0 0 0 0 0,1-1 0 0 0,3-6-1 0 0,8-34 744 0 0,10-80 155 0 0,-6 47-685 0 0,5-57 402 0 0,33-163 1468 0 0,-25 136-1549 0 0,4-19-531 0 0,-20 124-159 0 0,2 0-1 0 0,2 1 1 0 0,3 1-1 0 0,3 1 1 0 0,46-80 0 0 0,-35 78-85 0 0,3 3 1 0 0,1 0-1 0 0,4 3 1 0 0,1 1-1 0 0,2 3 1 0 0,64-50 0 0 0,-56 54-26 0 0,95-56 0 0 0,-112 79-5 0 0,0 2 0 0 0,1 1 0 0 0,1 2 0 0 0,0 2 0 0 0,1 1 0 0 0,0 2 0 0 0,64-6 0 0 0,-87 15 24 0 0,-1 0 1 0 0,0 1 0 0 0,0 1-1 0 0,0 0 1 0 0,0 1-1 0 0,-1 1 1 0 0,1 0 0 0 0,-1 1-1 0 0,26 13 1 0 0,4 6 2 0 0,71 50-1 0 0,-86-54-32 0 0,3 6 27 0 0,-2 1 0 0 0,0 2 1 0 0,-2 1-1 0 0,41 55 0 0 0,148 236 13 0 0,-114-159 57 0 0,-58-87 2 0 0,-3 3 1 0 0,-3 1-1 0 0,31 89 1 0 0,-43-93-41 0 0,184 489 118 0 0,-110-294-45 0 0,37 108-161 0 0,22 86-131 0 0,-60-199 14 0 0,-46-127-99 0 0,79 193-376 0 0,26-11 423 0 0,-138-282 104 0 0,3-1 0 0 0,1-2 1 0 0,45 50-1 0 0,-54-67 35 0 0,1-2 0 0 0,1 0 0 0 0,0 0-1 0 0,1-2 1 0 0,0-1 0 0 0,1 0 0 0 0,44 18 0 0 0,-20-14 84 0 0,1-2-1 0 0,1-2 1 0 0,0-1 0 0 0,1-3 0 0 0,0-2 0 0 0,0-2 0 0 0,0-3 0 0 0,1-1 0 0 0,89-11-1 0 0,-101 2-78 0 0,1-1 1 0 0,-2-2-1 0 0,1-1 0 0 0,-2-2 0 0 0,0-2 0 0 0,0-1 0 0 0,-2-2 0 0 0,0-1 0 0 0,-1-1 0 0 0,-1-2 0 0 0,-1-1 0 0 0,-2-2 0 0 0,0-1 1 0 0,31-39-1 0 0,-40 40-70 0 0,-1 0 1 0 0,-2-2 0 0 0,0 0 0 0 0,-2-1 0 0 0,19-55 0 0 0,33-162-451 0 0,-52 185 729 0 0,79-356 1014 0 0,-35-6-1932 0 0,-11-133 2200 0 0,-25 55-155 0 0,-22 499-1229 0 0,2-42 96 0 0,-2 43-93 0 0,-2-15 117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36.53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246 10 1656 0 0,'-5'-10'13558'0'0,"-3"12"-13416"0"0,1-1 0 0 0,0 1 0 0 0,-1 1 0 0 0,1-1 0 0 0,0 1 0 0 0,0 1 0 0 0,1-1 0 0 0,-1 1 0 0 0,1 0 0 0 0,0 1 0 0 0,0-1 0 0 0,0 1 0 0 0,-5 6 0 0 0,-5 6-12 0 0,0 1 0 0 0,2 0 1 0 0,-15 23-1 0 0,19-24-100 0 0,1 1 1 0 0,1 0-1 0 0,0 0 0 0 0,1 0 0 0 0,1 1 1 0 0,1 0-1 0 0,1 1 0 0 0,0-1 0 0 0,1 1 1 0 0,2 0-1 0 0,0-1 0 0 0,1 1 1 0 0,2 20-1 0 0,0-20-3 0 0,1-1-1 0 0,0 1 1 0 0,2-1 0 0 0,0 0-1 0 0,1-1 1 0 0,1 1 0 0 0,1-1 0 0 0,0 0-1 0 0,1-1 1 0 0,1 0 0 0 0,1-1 0 0 0,0 0-1 0 0,16 17 1 0 0,-21-27-2 0 0,1 1 0 0 0,0-1-1 0 0,0 0 1 0 0,1-1 0 0 0,0 1 0 0 0,0-2 0 0 0,0 1 0 0 0,0-1-1 0 0,1 0 1 0 0,0-1 0 0 0,0 0 0 0 0,0 0 0 0 0,0-1-1 0 0,0 0 1 0 0,0-1 0 0 0,1 0 0 0 0,-1 0 0 0 0,0-1-1 0 0,1 0 1 0 0,-1-1 0 0 0,18-3 0 0 0,-17 1-16 0 0,1 0 0 0 0,0-1 0 0 0,-1 0 0 0 0,1 0 0 0 0,-1-1 0 0 0,0 0-1 0 0,-1-1 1 0 0,0 0 0 0 0,1-1 0 0 0,-2 0 0 0 0,1 0 0 0 0,-1-1 0 0 0,0 0 0 0 0,-1-1 0 0 0,0 1 0 0 0,0-1 0 0 0,10-19 0 0 0,-9 9-14 0 0,0 1 0 0 0,-1-1 1 0 0,-1-1-1 0 0,0 1 1 0 0,-2-1-1 0 0,0 0 0 0 0,-1 0 1 0 0,-2 0-1 0 0,0 0 0 0 0,-2-28 1 0 0,0 26 49 0 0,-2 0 0 0 0,0 0 0 0 0,-2 1 0 0 0,0-1 0 0 0,-1 1 0 0 0,-2 0 0 0 0,0 1 0 0 0,-1 0 0 0 0,-15-27 0 0 0,18 39-40 0 0,-1 0 0 0 0,1 1 0 0 0,-1-1 0 0 0,-1 1 0 0 0,1 1 0 0 0,-1-1 0 0 0,0 1 0 0 0,0 1 0 0 0,-1-1 0 0 0,0 2 0 0 0,0-1-1 0 0,0 1 1 0 0,-1 0 0 0 0,1 1 0 0 0,-1 0 0 0 0,0 1 0 0 0,-10-2 0 0 0,9 3-431 0 0,0-1-1 0 0,0 2 0 0 0,0 0 1 0 0,0 0-1 0 0,0 1 1 0 0,-20 4-1 0 0,23-3-586 0 0,0 0-1 0 0,0 1 0 0 0,0 0 1 0 0,1 1-1 0 0,0-1 0 0 0,-1 1 1 0 0,1 0-1 0 0,0 1 1 0 0,-8 8-1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38.2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0 494 1668 0 0,'0'0'6629'0'0,"26"7"-3882"0"0,70 9-656 0 0,160 6 0 0 0,102-22-1359 0 0,927-75 1151 0 0,-817 40-1632 0 0,2031-92 97 0 0,8-15 808 0 0,-1994 96-963 0 0,-291 24-129 0 0,191-23-13 0 0,-344 37-69 0 0,112-10-56 0 0,-166 16 76 0 0,-4 0 6 0 0,26 1-17 0 0,76-1-6 0 0,45-8-91 0 0,-156 9-24 0 0,10-1-714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38.6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49 26 1728 0 0,'-49'-24'12511'0'0,"52"23"-12439"0"0,0 1 1 0 0,1 0-1 0 0,-1 0 1 0 0,0 0 0 0 0,0 0-1 0 0,0 0 1 0 0,0 1-1 0 0,0-1 1 0 0,0 1 0 0 0,0 0-1 0 0,0 0 1 0 0,0 0-1 0 0,0 0 1 0 0,3 2 0 0 0,0-1-6 0 0,42 17 172 0 0,79 44-1 0 0,-110-53-210 0 0,0 0 0 0 0,-1 1 0 0 0,-1 1 0 0 0,0 1 0 0 0,-1 0 0 0 0,0 1 0 0 0,22 29 0 0 0,-32-37 28 0 0,-1-1 1 0 0,0 1-1 0 0,0 0 0 0 0,0 0 1 0 0,-1 0-1 0 0,0 0 0 0 0,0 1 1 0 0,0-1-1 0 0,-1 0 0 0 0,0 1 0 0 0,0-1 1 0 0,-1 13-1 0 0,-1-8 63 0 0,0-1-1 0 0,-1 1 1 0 0,0 0 0 0 0,-1-1 0 0 0,0 1-1 0 0,-1-1 1 0 0,-5 11 0 0 0,-8 11 79 0 0,-2 0 1 0 0,-2-1 0 0 0,-35 42-1 0 0,46-59-303 0 0,-93 106-3087 0 0,28-45-3675 0 0,37-42 863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39.65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1 672 0 0,'1'10'852'0'0,"1"2"-260"0"0,2 2-252 0 0,-2-2 68 0 0,4 2-80 0 0,-4 0-68 0 0,4 0-48 0 0,0 0-84 0 0,-3 2-136 0 0,-1 1-120 0 0,0-3-412 0 0,-2 4-444 0 0,0-2 316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40.04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1 744 0 0,'1'98'5162'0'0,"2"0"-3919"0"0,1 99-5493 0 0,-4-171 3755 0 0</inkml:trace>
  <inkml:trace contextRef="#ctx0" brushRef="#br0" timeOffset="1">41 1095 16 0 0,'0'25'1464'0'0,"0"-4"-120"0"0,0-4-420 0 0,0 2-144 0 0,0 2-132 0 0,0-2-171 0 0,0 1-93 0 0,2 1-76 0 0,-2 3-48 0 0,2 2-64 0 0,-2-1-52 0 0,0 3-120 0 0,0-2-264 0 0,0 2 4 0 0,2 1-516 0 0,-2-1-1061 0 0,0 2 289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40.4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 0 720 0 0,'-2'147'6281'0'0,"1"1"-4057"0"0,4-87-2125 0 0,4 0 1 0 0,2 0-1 0 0,3-1 1 0 0,20 61-1 0 0,7 36-1434 0 0,-23-58 97 0 0,6 181 0 0 0,-14-142 2779 0 0,18 206 4987 0 0,3-115-9983 0 0,-21-163-889 0 0,-2-31 567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40.77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 0 952 0 0,'-3'156'9207'0'0,"0"-5"-6060"0"0,8-1-7083 0 0,-2-105-161 0 0,-1-26 1228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09.8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1 113 1480 0 0,'9'-14'4485'0'0,"-2"4"-3371"0"0,1 0 0 0 0,0 1 0 0 0,1 0 0 0 0,-1 1 0 0 0,1 0 1 0 0,1 0-1 0 0,0 1 0 0 0,0 0 0 0 0,0 0 0 0 0,18-7 0 0 0,-27 14-1056 0 0,1-1 1 0 0,0 1-1 0 0,0 0 0 0 0,-1 0 0 0 0,1-1 0 0 0,0 1 0 0 0,0 0 1 0 0,0 0-1 0 0,-1 1 0 0 0,1-1 0 0 0,0 0 0 0 0,0 0 0 0 0,-1 1 1 0 0,1 0-1 0 0,0-1 0 0 0,-1 1 0 0 0,1 0 0 0 0,0-1 0 0 0,-1 1 1 0 0,1 0-1 0 0,-1 0 0 0 0,0 0 0 0 0,1 1 0 0 0,-1-1 0 0 0,0 0 1 0 0,1 0-1 0 0,-1 1 0 0 0,0-1 0 0 0,0 1 0 0 0,0-1 0 0 0,0 1 0 0 0,0-1 1 0 0,-1 1-1 0 0,1 0 0 0 0,0-1 0 0 0,0 4 0 0 0,3 4 123 0 0,-1 1 0 0 0,0 0 0 0 0,-1 1 0 0 0,2 16 0 0 0,1 66 304 0 0,-4-1 1 0 0,-14 119-1 0 0,0-16 113 0 0,10 271 305 0 0,4-282-3203 0 0,-3-174 1345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41.15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 0 1872 0 0,'-14'128'7447'0'0,"11"67"-4330"0"0,30 126-7858 0 0,-20-261 4452 0 0,25 143 2577 0 0,-25-158-6540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41.51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13 1704 0 0,'13'-13'8350'0'0,"4"42"-9787"0"0,-9-8-2586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41.87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 0 2012 0 0,'-16'2'7238'0'0,"15"-1"-6924"0"0,-7 17 2092 0 0,9 33-3808 0 0,0-32 2075 0 0,3 214-6667 0 0,-6-194 3151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42.2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 1 628 0 0,'0'14'1352'0'0,"-2"-4"-512"0"0,2 2 16 0 0,0 2-316 0 0,0-3 88 0 0,0 4-292 0 0,0-1 109 0 0,-2 2-237 0 0,2 0 108 0 0,0 1-236 0 0,0 1 148 0 0,0 1-240 0 0,0-2 12 0 0,0 4-388 0 0,2 0-48 0 0,-2 2-461 0 0,2 0-603 0 0,-2-1 680 0 0</inkml:trace>
  <inkml:trace contextRef="#ctx0" brushRef="#br0" timeOffset="1">98 1242 468 0 0,'0'59'3390'0'0,"0"101"1878"0"0,1 0-3985 0 0,9 161-7428 0 0,-8-287 4285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4:42.644"/>
    </inkml:context>
    <inkml:brush xml:id="br0">
      <inkml:brushProperty name="width" value="0.2" units="cm"/>
      <inkml:brushProperty name="height" value="0.2" units="cm"/>
      <inkml:brushProperty name="color" value="#F6630D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1-09-29T04:04:42.646"/>
    </inkml:context>
  </inkml:definitions>
  <inkml:trace contextRef="#ctx0" brushRef="#br0">0 0 1476 0 0,'36'226'8782'0'0,"-10"-76"-6475"0"0,-24-140-2333 0 0,11 98-1467 0 0,-11-36-3466 0 0,-3-44 1276 0 0</inkml:trace>
  <inkml:trace contextRef="#ctx0" brushRef="#br0" timeOffset="1">177 1588 2128 0 0,'-5'144'8270'0'0,"1"-72"-6062"0"0,8 109-1 0 0,16-16-4830 0 0,-2-55-4157 0 0,-15-87 3774 0 0</inkml:trace>
  <inkml:trace contextRef="#ctx1" brushRef="#br0">243 2733 920,'-9'93'7901,"8"-3"-3946,3-34-4358,13 70 0,-3-53-5197,-8-50 1634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4:04:43.04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1 372,'0'32'5285,"0"36"1953,2 2-3310,0-24-3637,2-1 0,14 68 0,-10-62-3393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13.19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1887 804 0 0,'0'0'19414'0'0,"6"-31"-19000"0"0,1 11-268 0 0,-1 0 0 0 0,0-1-1 0 0,2-24 1 0 0,-1 7-41 0 0,14-121 4 0 0,7-66 453 0 0,-21 156-420 0 0,17-73-1 0 0,-12 98-65 0 0,-8 32-65 0 0,0 1-1 0 0,-1-1 1 0 0,-1 1 0 0 0,2-23-1 0 0,-3 26-25 0 0,1-1 0 0 0,1 1 1 0 0,-1 0-1 0 0,8-16 0 0 0,-10 23 5 0 0,31-69 119 0 0,24-61-151 0 0,-28 72 124 0 0,-19 44-43 0 0,-1-1 1 0 0,7-20 0 0 0,19-42-2 0 0,-11 27-49 0 0,-22 49-25 0 0,13-28 80 0 0,3-5-33 0 0,-16 34-72 0 0,1 0 61 0 0,0 0 0 0 0,0 0 0 0 0,0 0 0 0 0,0 0 0 0 0,-1 0 0 0 0,1 0 0 0 0,0-1 0 0 0,-1 1 0 0 0,1 0 0 0 0,-1 0 0 0 0,1 0-1 0 0,-1-1 1 0 0,0 1 0 0 0,1 0 0 0 0,-1-2 0 0 0,7-16 64 0 0,7 1-25 0 0,1 0-1 0 0,1 1 1 0 0,1 1-1 0 0,0 1 1 0 0,1 0-1 0 0,1 1 0 0 0,37-21 1 0 0,127-51-228 0 0,-104 52 114 0 0,-38 16 85 0 0,0 2 0 0 0,2 1 0 0 0,0 3 0 0 0,48-8 0 0 0,-32 10-24 0 0,-35 6 25 0 0,0 0 0 0 0,41-1 0 0 0,-13 7-23 0 0,0 1 0 0 0,76 16 0 0 0,-107-13 29 0 0,-1 1-1 0 0,-1 1 1 0 0,29 14-1 0 0,39 34 380 0 0,-44-22-277 0 0,11 5-407 0 0,-15-8 510 0 0,0-5-143 0 0,-1 3 1 0 0,47 45 0 0 0,-68-59-38 0 0,51 48 106 0 0,86 103-1 0 0,-75-55-25 0 0,-14-18-47 0 0,25 42-37 0 0,-42-61-81 0 0,53 97 510 0 0,-90-152-471 0 0,44 96 41 0 0,-14-23-198 0 0,-13-28-119 0 0,-28-63 318 0 0,19 36 2 0 0,-18-35-12 0 0,17 37-30 0 0,3 9-29 0 0,-20-46 16 0 0,12 29 26 0 0,5 18 19 0 0,-18-47-17 0 0,11 35-1 0 0,-10-36 9 0 0,8 34-48 0 0,-8-33 56 0 0,9 27-36 0 0,14 33 13 0 0,-23-61 16 0 0,9 29-78 0 0,1-2 71 0 0,2-1 1 0 0,0 0 0 0 0,32 44-1 0 0,-24-32-1 0 0,-3-1 18 0 0,47 89 304 0 0,-46-90-342 0 0,-9-15 0 0 0,1-1 1 0 0,16 22 0 0 0,5 6-3 0 0,27 52 4 0 0,-1-19-3 0 0,-46-63-112 0 0,22 28-1 0 0,-24-35 65 0 0,0 2 1 0 0,15 26-1 0 0,16 36 69 0 0,-12-15-50 0 0,-28-60 56 0 0,1 2-24 0 0,0-1-1 0 0,0 0 1 0 0,0 1-1 0 0,-1-1 1 0 0,1 1-1 0 0,0-1 1 0 0,-1 1-1 0 0,0 0 1 0 0,2 3-1 0 0,7 14-100 0 0,9 3 102 0 0,2 0 0 0 0,0-2 0 0 0,41 33 0 0 0,93 70-402 0 0,-133-107 315 0 0,-12-8 73 0 0,0-1 0 0 0,1-1 0 0 0,0 0 0 0 0,0 0 0 0 0,21 8 0 0 0,18 13 12 0 0,24 7-86 0 0,-21-12 49 0 0,-39-16 27 0 0,1 0-1 0 0,1-1 1 0 0,-1-1-1 0 0,1 0 1 0 0,0-1-1 0 0,22 2 1 0 0,-26-3 7 0 0,2-1 0 0 0,-1 0 0 0 0,16 0 0 0 0,19 0-32 0 0,-27 0 39 0 0,73 3-82 0 0,-91-5 65 0 0,1 0 24 0 0,11 0-4 0 0,85-5 18 0 0,-97 5-42 0 0,34-6-22 0 0,-10-1 48 0 0,0 0-1 0 0,0-2 1 0 0,46-23 0 0 0,-57 25-3 0 0,33-19 26 0 0,-15 6-71 0 0,-1-2-1 0 0,-1-1 0 0 0,-2-2 1 0 0,41-40-1 0 0,-39 33-42 0 0,-2-2 0 0 0,41-58-1 0 0,-13 8 190 0 0,38-64 300 0 0,-72 99-369 0 0,24-68 1 0 0,-6 13-24 0 0,-14 42-66 0 0,-3 0 0 0 0,-2-2 0 0 0,-3-1 1 0 0,18-105-1 0 0,-34 136 77 0 0,-3 19-1 0 0,1 0 1 0 0,0 0-1 0 0,7-22 0 0 0,16-53 249 0 0,28-63-210 0 0,-52 151-19 0 0,10-38-60 0 0,-1-4 37 0 0,-10 43 20 0 0,7-36-60 0 0,-5 27-150 0 0,2-9 818 0 0,-3 3-3110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15.88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28 182 2248 0 0,'-27'-7'7162'0'0,"28"-4"-5312"0"0,1 8-1766 0 0,0 0 0 0 0,0 0 1 0 0,0 1-1 0 0,1-1 1 0 0,-1 1-1 0 0,1-1 0 0 0,0 1 1 0 0,0 0-1 0 0,0 0 0 0 0,0 0 1 0 0,0 1-1 0 0,0-1 0 0 0,1 1 1 0 0,-1-1-1 0 0,0 1 0 0 0,6-1 1 0 0,67-12 99 0 0,-55 12-106 0 0,215-29 121 0 0,-223 24-321 0 0,-13 7 113 0 0,0-1 1 0 0,0 1-1 0 0,0 0 0 0 0,0 0 1 0 0,0 0-1 0 0,0 0 1 0 0,0-1-1 0 0,0 1 1 0 0,0 0-1 0 0,0 0 1 0 0,0 0-1 0 0,0-1 1 0 0,0 1-1 0 0,0 0 1 0 0,0 0-1 0 0,0 0 1 0 0,0 0-1 0 0,0-1 1 0 0,0 1-1 0 0,0 0 1 0 0,0 0-1 0 0,0 0 1 0 0,0 0-1 0 0,0-1 1 0 0,0 1-1 0 0,0 0 1 0 0,0 0-1 0 0,0 0 1 0 0,-1 0-1 0 0,1 0 1 0 0,0-1-1 0 0,0 1 1 0 0,0 0-1 0 0,0 0 1 0 0,0 0-1 0 0,-1 0 1 0 0,1 0-1 0 0,0 0 1 0 0,0 0-1 0 0,0-1 1 0 0,0 1-1 0 0,-1 0 1 0 0,1 0-1 0 0,0 0 1 0 0,0 0-1 0 0,0 0 1 0 0,0 0-1 0 0,-1 0 1 0 0,1 0-1 0 0,0 0 1 0 0,0 0-1 0 0,0 0 1 0 0,0 0-1 0 0,-1 0 1 0 0,1 0-1 0 0,0 0 1 0 0,0 0-1 0 0,0 1 1 0 0,-1-1-1 0 0,1 0 1 0 0,0 0-1 0 0,0 0 0 0 0,0 0 1 0 0,0 0-1 0 0,0 0 1 0 0,-1 0-1 0 0,-37 4-214 0 0,7-1 479 0 0,-1 0 0 0 0,0-2 1 0 0,1-2-1 0 0,-50-6 1 0 0,79 7-238 0 0,1 0 0 0 0,0-1 0 0 0,0 1 0 0 0,-1 0 0 0 0,1 0 0 0 0,0 0 0 0 0,0-1 0 0 0,0 1 0 0 0,0-1 0 0 0,-1 1 0 0 0,1-1 0 0 0,0 1 1 0 0,0-1-1 0 0,0 0 0 0 0,0 1 0 0 0,0-1 0 0 0,0 0 0 0 0,0 0 0 0 0,1 0 0 0 0,-1 0 0 0 0,0 1 0 0 0,0-1 0 0 0,0-2 0 0 0,2 2-26 0 0,0 0-1 0 0,-1 0 1 0 0,1-1-1 0 0,0 1 0 0 0,1 0 1 0 0,-1 0-1 0 0,0 0 1 0 0,0 0-1 0 0,0 0 0 0 0,0 1 1 0 0,1-1-1 0 0,-1 0 0 0 0,0 0 1 0 0,1 1-1 0 0,-1-1 1 0 0,1 1-1 0 0,-1-1 0 0 0,1 1 1 0 0,-1 0-1 0 0,3-1 1 0 0,41-12-742 0 0,70-13 0 0 0,-113 26 634 0 0,2 0-114 0 0,6 1 83 0 0,-10 1 88 0 0,-8 3 34 0 0,-14 3-12 0 0,-84 19 945 0 0,75-20-748 0 0,29-6-76 0 0,-10-2 147 0 0,38-4-3200 0 0,-15 4 1975 0 0,4-2-1885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22.0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246 51 548 0 0,'1'-31'11704'0'0,"-2"29"-11554"0"0,0 1 0 0 0,0-1 1 0 0,-1 1-1 0 0,1-1 0 0 0,0 1 0 0 0,-1-1 1 0 0,1 1-1 0 0,-1 0 0 0 0,0 0 0 0 0,1 0 1 0 0,-1 0-1 0 0,-3-2 0 0 0,3 3 56 0 0,-27 4 203 0 0,22-1-322 0 0,0 0 0 0 0,1 0 1 0 0,-1 0-1 0 0,1 1 0 0 0,0 0 0 0 0,0 1 0 0 0,0-1 0 0 0,-6 7 1 0 0,-38 44 139 0 0,40-41-181 0 0,1 0 0 0 0,0 1 0 0 0,1 0-1 0 0,0 0 1 0 0,1 0 0 0 0,1 1 0 0 0,1 0 0 0 0,0 0-1 0 0,1 1 1 0 0,0 0 0 0 0,2-1 0 0 0,-2 23 0 0 0,4-28-22 0 0,0 0 1 0 0,1 0-1 0 0,-1-1 1 0 0,2 1-1 0 0,0 0 0 0 0,0-1 1 0 0,1 1-1 0 0,0-1 1 0 0,1 0-1 0 0,0 0 1 0 0,1 0-1 0 0,0 0 1 0 0,0-1-1 0 0,1 0 1 0 0,0 0-1 0 0,1 0 1 0 0,0-1-1 0 0,0 0 1 0 0,1 0-1 0 0,10 7 1 0 0,-12-11-13 0 0,0 0 0 0 0,1 0-1 0 0,-1-1 1 0 0,1 0 0 0 0,0 0 0 0 0,0 0 0 0 0,0-1 0 0 0,0 0 0 0 0,0-1 0 0 0,1 0 0 0 0,-1 0 0 0 0,0 0 0 0 0,1-1 0 0 0,-1 0 0 0 0,1 0 0 0 0,-1-1 0 0 0,13-3 0 0 0,-9 2-19 0 0,0-1 0 0 0,-1-1 0 0 0,1 0 0 0 0,-1 0 0 0 0,1-1 0 0 0,-1 0 0 0 0,-1-1 0 0 0,1 0 0 0 0,-1-1 0 0 0,0 0 0 0 0,8-8 0 0 0,-11 8-1 0 0,0 0 0 0 0,0 1 1 0 0,-1-2-1 0 0,0 1 0 0 0,0-1 0 0 0,-1 1 1 0 0,0-1-1 0 0,0-1 0 0 0,-1 1 0 0 0,0 0 1 0 0,0-1-1 0 0,-1 0 0 0 0,0 1 0 0 0,-1-1 0 0 0,1-12 1 0 0,-2-4 16 0 0,-2 0 1 0 0,0 0-1 0 0,-1 0 1 0 0,-9-30-1 0 0,8 37 13 0 0,-1 0 0 0 0,0 0 0 0 0,-1 0 0 0 0,-11-20 0 0 0,16 37-30 0 0,-3-6 23 0 0,0 0 1 0 0,-1 0 0 0 0,-10-12 0 0 0,11 17-46 0 0,0 0 1 0 0,0 0-1 0 0,0 1 1 0 0,-1-1-1 0 0,1 1 1 0 0,0 0-1 0 0,0 0 1 0 0,-1 0-1 0 0,1 1 1 0 0,-1 0-1 0 0,-8 0 1 0 0,-27-4-4594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24.04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269 38 1244 0 0,'5'-38'9451'0'0,"-37"149"-8098"0"0,-36 123-421 0 0,9 3-1 0 0,-40 367 0 0 0,88-484-680 0 0,6 0-1 0 0,5 1 1 0 0,5-1-1 0 0,28 162 1 0 0,-13-178-24 0 0,5-1 0 0 0,4-1 0 0 0,4-2 0 0 0,5-1-1 0 0,62 116 1 0 0,-8-48-1065 0 0,-63-114-5306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10.7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11 505 536 0 0,'-3'-15'5071'0'0,"0"2"-3799"0"0,1-1 1 0 0,1 1 0 0 0,0-1 0 0 0,0 0-1 0 0,2 1 1 0 0,-1-1 0 0 0,2 0 0 0 0,0 1-1 0 0,5-18 1 0 0,-3 13-775 0 0,2 0 0 0 0,0 1 0 0 0,1 0 0 0 0,0 0 0 0 0,2 1 0 0 0,15-24 0 0 0,-11 23-458 0 0,1 1 0 0 0,0 1 0 0 0,1 0 0 0 0,0 1 0 0 0,1 1 1 0 0,1 1-1 0 0,0 0 0 0 0,1 1 0 0 0,0 0 0 0 0,1 2 0 0 0,0 0 0 0 0,0 1 0 0 0,1 1 0 0 0,0 1 0 0 0,29-5 0 0 0,-34 8-82 0 0,0 1 0 0 0,0 1-1 0 0,0 0 1 0 0,0 1 0 0 0,0 0-1 0 0,0 1 1 0 0,0 1-1 0 0,0 1 1 0 0,0 0 0 0 0,0 1-1 0 0,-1 0 1 0 0,0 1 0 0 0,0 1-1 0 0,0 0 1 0 0,0 1 0 0 0,-1 1-1 0 0,0 0 1 0 0,-1 0-1 0 0,0 1 1 0 0,0 1 0 0 0,18 20-1 0 0,-22-21 34 0 0,-1 0-1 0 0,-1 0 0 0 0,1 1 0 0 0,-2 0 1 0 0,1 0-1 0 0,-1 0 0 0 0,-1 1 1 0 0,0 0-1 0 0,0 0 0 0 0,-1 0 0 0 0,-1 0 1 0 0,0 0-1 0 0,0 1 0 0 0,-1-1 0 0 0,-1 1 1 0 0,0-1-1 0 0,0 1 0 0 0,-4 19 1 0 0,0-12 8 0 0,-1 0 1 0 0,0 0 0 0 0,-2 0 0 0 0,0-1 0 0 0,-1 0-1 0 0,-1-1 1 0 0,0 0 0 0 0,-2 0 0 0 0,0-1 0 0 0,-18 21 0 0 0,-1-2 6 0 0,-2-1 0 0 0,-2-2 0 0 0,0 0 0 0 0,-3-3 0 0 0,0-1 0 0 0,-2-2 0 0 0,-56 29 0 0 0,-28 9 258 0 0,121-63-227 0 0,-4 3 104 0 0,74-15-260 0 0,-38 8-77 0 0,1 2-1 0 0,-1 0 1 0 0,1 2-1 0 0,-1 2 1 0 0,1 0 0 0 0,-1 2-1 0 0,0 2 1 0 0,-1 0-1 0 0,1 2 1 0 0,-2 2 0 0 0,1 0-1 0 0,-1 2 1 0 0,41 25-1 0 0,-57-31 179 0 0,-1 1-1 0 0,0 1 0 0 0,-1-1 0 0 0,0 1 0 0 0,0 1 0 0 0,-1 0 0 0 0,0 1 1 0 0,-1-1-1 0 0,0 2 0 0 0,0-1 0 0 0,-2 1 0 0 0,1 0 0 0 0,-1 0 0 0 0,-1 1 1 0 0,0 0-1 0 0,-1 0 0 0 0,-1 0 0 0 0,0 0 0 0 0,0 1 0 0 0,-2-1 0 0 0,1 1 1 0 0,-2-1-1 0 0,0 1 0 0 0,0 0 0 0 0,-1-1 0 0 0,-1 1 0 0 0,0-1 0 0 0,-1 1 1 0 0,-1-1-1 0 0,0 0 0 0 0,-7 16 0 0 0,2-8 103 0 0,-1-1-1 0 0,-1 1 1 0 0,-1-2 0 0 0,0 1-1 0 0,-2-2 1 0 0,0 0 0 0 0,-1 0-1 0 0,-1-2 1 0 0,0 1 0 0 0,-1-2-1 0 0,-1-1 1 0 0,-1 0 0 0 0,0-1-1 0 0,-25 13 1 0 0,26-17 3 0 0,-1 0 1 0 0,0-2-1 0 0,0 0 0 0 0,-1-1 1 0 0,1-1-1 0 0,-1-1 0 0 0,0-1 1 0 0,-1 0-1 0 0,1-2 0 0 0,0 0 1 0 0,-1-2-1 0 0,1 0 0 0 0,0-1 1 0 0,0-1-1 0 0,0 0 0 0 0,-27-10 1 0 0,24 6-249 0 0,1-2 1 0 0,1 0 0 0 0,-22-13-1 0 0,35 17-429 0 0,1 0 1 0 0,0 0-1 0 0,-1 0 0 0 0,2-1 0 0 0,-1 0 0 0 0,1 0 0 0 0,0-1 0 0 0,0 0 0 0 0,1 0 0 0 0,-1 0 0 0 0,-4-11 1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24.75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10 442 1140 0 0,'-9'-9'7681'0'0,"44"-19"-5051"0"0,96-111-1231 0 0,-52 50-1254 0 0,-13 14 11 0 0,-41 44 527 0 0,41-39 0 0 0,-65 69-627 0 0,9 20 210 0 0,33 157 588 0 0,79 152-514 0 0,-45-134-3451 0 0,-54-117-2289 0 0,-15-42 282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25.70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37 151 1872 0 0,'-37'-81'7102'0'0,"57"115"-6013"0"0,76 145 389 0 0,192 385 1681 0 0,-275-536-3037 0 0,255 490 2748 0 0,-260-504-2487 0 0,1-1 0 0 0,0 0 0 0 0,2-1 0 0 0,14 15 0 0 0,-24-26-346 0 0,0 0 0 0 0,0-1 0 0 0,0 1 0 0 0,0-1-1 0 0,0 1 1 0 0,0-1 0 0 0,1 0 0 0 0,-1 1 0 0 0,0-1 0 0 0,0 0 0 0 0,0 0 0 0 0,0 0-1 0 0,0 1 1 0 0,1-1 0 0 0,-1-1 0 0 0,0 1 0 0 0,0 0 0 0 0,0 0 0 0 0,0 0-1 0 0,0 0 1 0 0,1-1 0 0 0,-1 1 0 0 0,1-1 0 0 0,22-15 240 0 0,-16 7-223 0 0,-1-1-1 0 0,0 0 1 0 0,-1 0 0 0 0,0 0-1 0 0,0-1 1 0 0,-2 0-1 0 0,7-19 1 0 0,19-85 31 0 0,-28 104-71 0 0,97-739-1180 0 0,-66 407 577 0 0,-30 306 429 0 0,-3 25-370 0 0,1 0 0 0 0,1-1 0 0 0,0 1-1 0 0,0 0 1 0 0,7-20 0 0 0,-9 32 449 0 0,0-1 0 0 0,1 1 0 0 0,-1-1 0 0 0,0 1 0 0 0,0-1 0 0 0,0 1 0 0 0,1 0 0 0 0,-1-1 0 0 0,6-3-1296 0 0,-5 4 1296 0 0,-1 0 1 0 0,0 0-1 0 0,1 0 0 0 0,-1 0 0 0 0,1 0 0 0 0,-1 0 0 0 0,1 0 0 0 0,-1 0 0 0 0,1 0 0 0 0,-1 0 0 0 0,1 0 0 0 0,-1 0 0 0 0,0 1 0 0 0,1-1 0 0 0,-1 0 0 0 0,1 0 0 0 0,-1 0 0 0 0,0 1 0 0 0,4 4-972 0 0,10 19-3529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26.54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1 390 528 0 0,'11'-6'12979'0'0,"-7"9"-12861"0"0,-1 0-1 0 0,0 0 1 0 0,0 0-1 0 0,-1 0 1 0 0,1 1-1 0 0,-1-1 1 0 0,1 1-1 0 0,-1-1 1 0 0,0 1 0 0 0,-1 0-1 0 0,3 6 1 0 0,17 54 275 0 0,-15-44-261 0 0,91 366 580 0 0,-69-259-982 0 0,-27-125 55 0 0,-1-7-740 0 0,0-1 815 0 0,-1 0 1 0 0,1 0-1 0 0,-1 1 0 0 0,0-1 0 0 0,-1 0 1 0 0,-2-6-1 0 0,-1-8-145 0 0,-7-40-226 0 0,-46-267 147 0 0,49 256 970 0 0,3-1 0 0 0,6-114 0 0 0,1 165-531 0 0,1-1 0 0 0,1 1 0 0 0,1 0 0 0 0,13-41 0 0 0,-15 57-82 0 0,0-1 0 0 0,1 1 1 0 0,0-1-1 0 0,0 1 0 0 0,0 0 0 0 0,0 0 1 0 0,1 0-1 0 0,-1 0 0 0 0,1 1 0 0 0,1 0 0 0 0,-1-1 1 0 0,0 2-1 0 0,1-1 0 0 0,0 0 0 0 0,0 1 0 0 0,0 0 1 0 0,1 0-1 0 0,-1 0 0 0 0,0 1 0 0 0,1 0 0 0 0,11-3 1 0 0,-13 4-14 0 0,1 1 0 0 0,-1-1 0 0 0,0 1 0 0 0,1 0 0 0 0,-1 0 0 0 0,1 0 1 0 0,-1 1-1 0 0,1-1 0 0 0,-1 1 0 0 0,1 0 0 0 0,-1 1 0 0 0,0-1 0 0 0,0 1 0 0 0,0 0 0 0 0,0 0 1 0 0,0 0-1 0 0,0 0 0 0 0,0 1 0 0 0,0-1 0 0 0,-1 1 0 0 0,0 0 0 0 0,1 0 0 0 0,-1 0 1 0 0,4 7-1 0 0,-2-4-10 0 0,-1 1 0 0 0,0-1 0 0 0,-1 1 0 0 0,1 0 0 0 0,-1 0 0 0 0,-1 0-1 0 0,1 0 1 0 0,-1 1 0 0 0,-1-1 0 0 0,1 1 0 0 0,-1-1 0 0 0,0 1 0 0 0,-1 9 0 0 0,-1 2-36 0 0,-1-1-1 0 0,-1 0 0 0 0,-1 0 1 0 0,-1 0-1 0 0,0 0 0 0 0,-11 23 1 0 0,-55 96-176 0 0,0-2-25 0 0,70-134 264 0 0,1 1-1 0 0,-1 0 1 0 0,1 0-1 0 0,-1 0 0 0 0,1 0 1 0 0,0 0-1 0 0,-1-1 0 0 0,1 1 1 0 0,0 0-1 0 0,0 0 0 0 0,1 0 1 0 0,-1 0-1 0 0,0 0 0 0 0,1 0 1 0 0,-1 0-1 0 0,1 0 0 0 0,-1-1 1 0 0,1 1-1 0 0,0 0 0 0 0,0 0 1 0 0,0-1-1 0 0,0 1 0 0 0,0-1 1 0 0,0 1-1 0 0,0-1 0 0 0,0 1 1 0 0,1-1-1 0 0,-1 1 1 0 0,1-1-1 0 0,-1 0 0 0 0,1 0 1 0 0,-1 0-1 0 0,1 0 0 0 0,3 1 1 0 0,7 5-3 0 0,1-2 0 0 0,0 1 0 0 0,27 5 1 0 0,-16-4-31 0 0,-20-5 34 0 0,49 16-59 0 0,63 30 0 0 0,-102-41 21 0 0,-1 0 0 0 0,1 1 0 0 0,-1 0 0 0 0,-1 1 0 0 0,0 1 0 0 0,0 0 0 0 0,-1 0 0 0 0,0 1 0 0 0,16 21 0 0 0,-25-28 40 0 0,0 0 1 0 0,1-1-1 0 0,-1 1 0 0 0,0 1 1 0 0,-1-1-1 0 0,1 0 1 0 0,-1 0-1 0 0,0 1 0 0 0,0-1 1 0 0,0 1-1 0 0,0-1 1 0 0,-1 1-1 0 0,0-1 0 0 0,0 1 1 0 0,0-1-1 0 0,0 1 1 0 0,-2 6-1 0 0,-1-4 79 0 0,1 0 0 0 0,-1 0 0 0 0,0-1 0 0 0,0 0 0 0 0,-1 1 0 0 0,1-1 0 0 0,-1 0 0 0 0,-1-1 0 0 0,1 1 0 0 0,-8 6 0 0 0,-2 1 186 0 0,-2 0 0 0 0,0-1 1 0 0,0-1-1 0 0,-1 0 0 0 0,0-1 1 0 0,-1-1-1 0 0,-21 8 0 0 0,15-9 17 0 0,-1 0 0 0 0,-35 6 1 0 0,48-12-525 0 0,1 0 1 0 0,-1-1 0 0 0,0-1 0 0 0,1 0 0 0 0,-1 0 0 0 0,0-1-1 0 0,-18-4 1 0 0,28 4-191 0 0,-1 0 1 0 0,0 0-1 0 0,1 0 0 0 0,0 0 0 0 0,-1-1 0 0 0,1 1 0 0 0,0-1 0 0 0,-1 1 0 0 0,1-1 1 0 0,0 0-1 0 0,-5-6-1296 0 0,4 3 1296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27.09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458 42 1068 0 0,'-24'-37'9404'0'0,"22"36"-9304"0"0,0 0 1 0 0,0 1 0 0 0,1-1 0 0 0,-1 1-1 0 0,0-1 1 0 0,0 1 0 0 0,0 0-1 0 0,0-1 1 0 0,0 1 0 0 0,0 0 0 0 0,0 0-1 0 0,0 0 1 0 0,0 1 0 0 0,0-1 0 0 0,-2 1-1 0 0,1-1-121 0 0,-18 5 314 0 0,0 0-1 0 0,0 1 1 0 0,1 1-1 0 0,0 1 1 0 0,-27 15-1 0 0,-5 2 218 0 0,4-6-173 0 0,22-9-213 0 0,-1 1 1 0 0,2 1 0 0 0,-31 20-1 0 0,55-31-92 0 0,-1 0-1 0 0,1 0 1 0 0,0 0-1 0 0,0 0 0 0 0,0 1 1 0 0,0-1-1 0 0,1 0 1 0 0,-1 1-1 0 0,0-1 1 0 0,0 1-1 0 0,1-1 1 0 0,-1 1-1 0 0,1-1 1 0 0,-1 1-1 0 0,1-1 1 0 0,0 1-1 0 0,0-1 1 0 0,0 1-1 0 0,-1 0 1 0 0,2-1-1 0 0,-1 4 1 0 0,9 35 871 0 0,-4-22-659 0 0,22 93 711 0 0,3 23-420 0 0,-21-80-378 0 0,3 20 81 0 0,23 77-1 0 0,-30-130-96 0 0,2-1 1 0 0,1-1-1 0 0,0 1 1 0 0,2-2-1 0 0,0 1 1 0 0,0-1-1 0 0,2-1 1 0 0,23 28-1 0 0,-24-35-93 0 0,0-1 0 0 0,1 0 0 0 0,0 0 0 0 0,1-1 1 0 0,0-1-1 0 0,0 0 0 0 0,0-1 0 0 0,1 0 0 0 0,0-1 0 0 0,0-1 0 0 0,1 0 0 0 0,-1-1 0 0 0,30 3 0 0 0,-7-3-921 0 0,50-1 0 0 0,30-9-4202 0 0,-63-1-2201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27.44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45 182 2068 0 0,'-3'-1'463'0'0,"0"1"-1"0"0,1-2 0 0 0,-1 1 1 0 0,0 0-1 0 0,1 0 1 0 0,-1-1-1 0 0,1 1 0 0 0,-1-1 1 0 0,1 0-1 0 0,0 0 1 0 0,-3-2 462 0 0,3 2-463 0 0,0-1 0 0 0,1 1 1 0 0,-1 0-1 0 0,-2-4 1 0 0,4 4-330 0 0,0 1 0 0 0,0 0 1 0 0,-1 0-1 0 0,1-1 0 0 0,0 1 1 0 0,0 0-1 0 0,0-1 1 0 0,0 1-1 0 0,1 0 0 0 0,-1 0 1 0 0,0-1-1 0 0,0 1 0 0 0,1 0 1 0 0,-1 0-1 0 0,1-1 1 0 0,-1 1-1 0 0,1 0 0 0 0,0 0 1 0 0,-1 0-1 0 0,2-2 0 0 0,17-19 1036 0 0,-9 15-1044 0 0,-1 0 0 0 0,1 1 0 0 0,0 0-1 0 0,1 0 1 0 0,-1 1 0 0 0,15-5 0 0 0,68-19-1719 0 0,-4 14-2995 0 0,-71 12 2276 0 0,7 0-2022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28.17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329 46 1864 0 0,'6'-11'8993'0'0,"-4"9"-8603"0"0,-1 0 1 0 0,0 0-1 0 0,-1 0 1 0 0,1 0-1 0 0,0-1 1 0 0,-1 1-1 0 0,1 0 1 0 0,-1-1-1 0 0,1 1 0 0 0,-1 0 1 0 0,0-1-1 0 0,-1-5 446 0 0,-29 9-529 0 0,8 8-231 0 0,0 1 1 0 0,0 0-1 0 0,1 2 0 0 0,1 0 1 0 0,0 1-1 0 0,0 1 1 0 0,2 1-1 0 0,0 1 0 0 0,0 1 1 0 0,2 0-1 0 0,-20 26 1 0 0,29-34-52 0 0,0 0 0 0 0,1 1 1 0 0,0 0-1 0 0,0 1 0 0 0,1-1 0 0 0,0 1 1 0 0,1 0-1 0 0,0 0 0 0 0,-3 16 1 0 0,6-21-24 0 0,1 0 0 0 0,-1 1 0 0 0,1-1 0 0 0,0 0 0 0 0,1 0 0 0 0,-1 1 0 0 0,1-1 0 0 0,0 0 0 0 0,1 0 0 0 0,0 0 0 0 0,0 0 0 0 0,0 0 0 0 0,1 0 0 0 0,-1-1 0 0 0,1 1 0 0 0,1-1 0 0 0,-1 0 0 0 0,1 1 0 0 0,5 5 0 0 0,-1-2-97 0 0,1-1 0 0 0,-1 1 1 0 0,1-2-1 0 0,1 1 0 0 0,0-1 0 0 0,0-1 0 0 0,0 1 1 0 0,0-2-1 0 0,1 0 0 0 0,0 0 0 0 0,0-1 0 0 0,1 0 1 0 0,-1 0-1 0 0,1-2 0 0 0,0 1 0 0 0,12-1 0 0 0,-21-1 88 0 0,0-1 0 0 0,1 0 0 0 0,-1 0-1 0 0,0-1 1 0 0,0 1 0 0 0,0-1-1 0 0,1 1 1 0 0,-1-1 0 0 0,0 0-1 0 0,0 0 1 0 0,0-1 0 0 0,0 1 0 0 0,0-1-1 0 0,0 1 1 0 0,-1-1 0 0 0,1 0-1 0 0,0 0 1 0 0,-1 0 0 0 0,0 0-1 0 0,1-1 1 0 0,-1 1 0 0 0,0-1-1 0 0,0 1 1 0 0,0-1 0 0 0,-1 0 0 0 0,1 1-1 0 0,0-1 1 0 0,-1 0 0 0 0,0 0-1 0 0,0 0 1 0 0,0-1 0 0 0,1-3-1 0 0,0-9 254 0 0,0 0-1 0 0,-1 0 1 0 0,-1-1-1 0 0,0 1 1 0 0,-4-22-1 0 0,0-10 784 0 0,4 39-881 0 0,0-9 128 0 0,0 0-1 0 0,1 0 1 0 0,1 0 0 0 0,8-34 0 0 0,-9 48-291 0 0,0-1 0 0 0,1 0 0 0 0,0 1 0 0 0,0 0 0 0 0,1 0 0 0 0,-1-1 0 0 0,1 1 1 0 0,0 0-1 0 0,0 1 0 0 0,0-1 0 0 0,1 1 0 0 0,-1-1 0 0 0,1 1 0 0 0,0 0 1 0 0,-1 0-1 0 0,1 1 0 0 0,1-1 0 0 0,-1 1 0 0 0,0 0 0 0 0,1 0 0 0 0,-1 0 1 0 0,1 1-1 0 0,7-3 0 0 0,-4 3-50 0 0,0 0 1 0 0,1 0 0 0 0,-1 1-1 0 0,0 0 1 0 0,0 0-1 0 0,0 1 1 0 0,1 0 0 0 0,-1 0-1 0 0,0 1 1 0 0,0 0-1 0 0,-1 0 1 0 0,1 1 0 0 0,0 0-1 0 0,-1 0 1 0 0,1 1-1 0 0,-1 0 1 0 0,0 1 0 0 0,-1-1-1 0 0,1 1 1 0 0,-1 0-1 0 0,8 9 1 0 0,-6-6 45 0 0,0 1-1 0 0,0 0 1 0 0,-1 0 0 0 0,-1 1 0 0 0,0 0-1 0 0,0 0 1 0 0,-1 0 0 0 0,0 1-1 0 0,-1 0 1 0 0,0 0 0 0 0,0 0 0 0 0,-1 0-1 0 0,-1 1 1 0 0,2 15 0 0 0,-9 63 1210 0 0,5-90-1169 0 0,0 1 0 0 0,0-1 0 0 0,0 1 0 0 0,0-1 0 0 0,0 1 0 0 0,0-1 1 0 0,0 1-1 0 0,0-1 0 0 0,0 0 0 0 0,-1 1 0 0 0,1-1 0 0 0,0 1 0 0 0,0-1 0 0 0,-1 1 0 0 0,1-1 0 0 0,0 0 0 0 0,-1 1 0 0 0,1-1 0 0 0,0 0 0 0 0,-1 1 0 0 0,1-1 0 0 0,0 0 0 0 0,-1 0 1 0 0,1 1-1 0 0,0-1 0 0 0,-1 0 0 0 0,1 0 0 0 0,-1 0 0 0 0,1 1 0 0 0,-1-1 0 0 0,1 0 0 0 0,-1 0 0 0 0,1 0 0 0 0,-1 0 0 0 0,1 0 0 0 0,0 0 0 0 0,-1 0 0 0 0,1 0 0 0 0,-1 0 0 0 0,1 0 1 0 0,-1 0-1 0 0,1 0 0 0 0,-1-1 0 0 0,1 1 0 0 0,-1 0 0 0 0,1 0 0 0 0,0 0 0 0 0,-1-1 0 0 0,1 1 0 0 0,-1 0 0 0 0,1 0 0 0 0,0-1 0 0 0,-1 1 0 0 0,1 0 0 0 0,0-1 0 0 0,-1 1 1 0 0,1 0-1 0 0,0-1 0 0 0,0 1 0 0 0,-1 0 0 0 0,1-1 0 0 0,0 1 0 0 0,0-1 0 0 0,0 1 0 0 0,-1-1 0 0 0,1 1 0 0 0,0-1 0 0 0,0 0 0 0 0,1-19 13 0 0,1-1 0 0 0,1 1-1 0 0,1-1 1 0 0,1 1 0 0 0,0 0-1 0 0,2 1 1 0 0,0-1 0 0 0,1 1-1 0 0,1 1 1 0 0,1-1 0 0 0,0 2-1 0 0,2-1 1 0 0,0 1 0 0 0,23-24-1 0 0,-31 37-44 0 0,0 0 0 0 0,0 0 0 0 0,0 1 0 0 0,0-1 0 0 0,1 1 0 0 0,-1 0 0 0 0,1 1 0 0 0,0-1 0 0 0,0 1 0 0 0,0 0 0 0 0,0 0 0 0 0,0 1 0 0 0,0-1 0 0 0,7 0 0 0 0,-8 2 3 0 0,1 0 1 0 0,-1 0 0 0 0,1 0-1 0 0,-1 0 1 0 0,0 1 0 0 0,1 0-1 0 0,-1 0 1 0 0,0 0 0 0 0,0 1-1 0 0,0-1 1 0 0,0 1 0 0 0,0 0-1 0 0,0 0 1 0 0,0 0 0 0 0,0 1-1 0 0,-1-1 1 0 0,6 6 0 0 0,10 12 133 0 0,-1 1 1 0 0,-1 0 0 0 0,-1 2 0 0 0,-1 0 0 0 0,-1 1 0 0 0,20 46 0 0 0,-20-41-676 0 0,0 0 0 0 0,2-2 0 0 0,1 0 0 0 0,34 43 0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01.71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15 728 0 0,'0'0'11657'0'0,"9"-7"-11107"0"0,136 3-454 0 0,22 1-1499 0 0,-58 8-2598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03.34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212 51 564 0 0,'-18'-2'9823'0'0,"17"2"-9892"0"0,-29 4 6490 0 0,13 3-6206 0 0,9-1-110 0 0,0-1 0 0 0,0 1-1 0 0,1 1 1 0 0,0-1 0 0 0,0 1-1 0 0,0 0 1 0 0,1 1 0 0 0,0 0-1 0 0,1 0 1 0 0,-6 10 0 0 0,-1 4 50 0 0,1 0 0 0 0,-14 45 1 0 0,20-50-115 0 0,1 0 0 0 0,1 1 0 0 0,0-1 1 0 0,1 1-1 0 0,1 0 0 0 0,1-1 0 0 0,1 1 1 0 0,0 0-1 0 0,1 0 0 0 0,1-1 0 0 0,1 0 0 0 0,1 1 1 0 0,0-1-1 0 0,1-1 0 0 0,0 1 0 0 0,10 16 1 0 0,-8-18-31 0 0,1 0 0 0 0,0-1 0 0 0,1 0 0 0 0,0-1 0 0 0,1 0-1 0 0,1 0 1 0 0,0-2 0 0 0,0 1 0 0 0,1-1 0 0 0,1-1 0 0 0,0 0 0 0 0,0-1 0 0 0,1-1 0 0 0,0 0 0 0 0,0-1 0 0 0,32 10 0 0 0,-40-16-23 0 0,0 1 1 0 0,-1-1-1 0 0,1-1 0 0 0,0 1 0 0 0,0-1 0 0 0,0 0 1 0 0,0-1-1 0 0,0 0 0 0 0,-1 0 0 0 0,1 0 0 0 0,0-1 1 0 0,-1 0-1 0 0,1 0 0 0 0,-1-1 0 0 0,1 0 0 0 0,-1 0 1 0 0,0 0-1 0 0,0-1 0 0 0,-1 0 0 0 0,1 0 0 0 0,-1 0 1 0 0,0-1-1 0 0,9-9 0 0 0,-6 5 10 0 0,-1 0-1 0 0,0-1 1 0 0,-1 0 0 0 0,0 0 0 0 0,0-1-1 0 0,-1 1 1 0 0,0-1 0 0 0,-1 0-1 0 0,0 0 1 0 0,-1-1 0 0 0,-1 1-1 0 0,1-1 1 0 0,0-14 0 0 0,-3-4 70 0 0,-1 0 1 0 0,-1 0-1 0 0,-2 0 1 0 0,-1 0-1 0 0,-1 1 1 0 0,-1 0-1 0 0,-2 0 0 0 0,-1 1 1 0 0,-1 0-1 0 0,-1 0 1 0 0,-2 2-1 0 0,-1-1 1 0 0,0 2-1 0 0,-2 0 1 0 0,-23-25-1 0 0,34 43-73 0 0,0 0-1 0 0,-1 0 1 0 0,0 1-1 0 0,0 0 1 0 0,0 0-1 0 0,-1 1 1 0 0,0 0-1 0 0,0 0 1 0 0,-1 1-1 0 0,1 0 1 0 0,-1 0-1 0 0,0 1 1 0 0,0 0-1 0 0,0 1 1 0 0,-18-3-1 0 0,24 5-142 0 0,-16 1-191 0 0,14 0 37 0 0,1-1 0 0 0,0 1-1 0 0,-1 0 1 0 0,1 0-1 0 0,0 0 1 0 0,-1 0-1 0 0,-5 4 1 0 0,9-5 31 0 0,-1 1 0 0 0,1 0 0 0 0,0 0 0 0 0,-12 17-3795 0 0,12-14 3795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03.80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2028 0 0,'34'21'15238'0'0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04.16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20 128 2196 0 0,'-9'-10'5486'0'0,"7"7"-4919"0"0,1 0-1 0 0,0 0 1 0 0,-1 1 0 0 0,1-1 0 0 0,0 0-1 0 0,1 0 1 0 0,-1 0 0 0 0,0 0-1 0 0,1-6 1 0 0,0 8-498 0 0,0-1-1 0 0,0 1 1 0 0,0 0 0 0 0,1-1-1 0 0,-1 1 1 0 0,1-1 0 0 0,-1 1-1 0 0,1 0 1 0 0,-1-1-1 0 0,1 1 1 0 0,0 0 0 0 0,0 0-1 0 0,-1-1 1 0 0,1 1 0 0 0,0 0-1 0 0,0 0 1 0 0,0 0-1 0 0,1 0 1 0 0,-1 0 0 0 0,0 0-1 0 0,0 0 1 0 0,0 1 0 0 0,1-1-1 0 0,-1 0 1 0 0,0 1-1 0 0,1-1 1 0 0,1 0 0 0 0,36-10 55 0 0,0 1 1 0 0,1 2 0 0 0,81-6-1 0 0,-82 11-83 0 0,-28 2-40 0 0,-8 0 23 0 0,0 1-25 0 0,10-1 15 0 0,-9 0-15 0 0,-1 1-1 0 0,-1 0 1 0 0,-1-1 1 0 0,1 1-1 0 0,0 0 1 0 0,0 0-1 0 0,0 0 1 0 0,1 0-1 0 0,-1 0 1 0 0,0 0-1 0 0,-1 0 0 0 0,1 1 1 0 0,0-1-1 0 0,0 1 1 0 0,0-1-1 0 0,0 1 1 0 0,0 0-1 0 0,3 2 1 0 0,-4-1 1 0 0,0-1 0 0 0,0 1 0 0 0,0 0 0 0 0,0 0 0 0 0,0 0 0 0 0,-1 0 0 0 0,1 0 0 0 0,-1 0 0 0 0,1 0 0 0 0,-1 0 0 0 0,0 0 0 0 0,0 0 0 0 0,0 0 1 0 0,0 0-1 0 0,0 0 0 0 0,0 0 0 0 0,-1 3 0 0 0,-31 179 373 0 0,13-91-145 0 0,7-10-818 0 0,4 0 0 0 0,2 90 0 0 0,7-152-1407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11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87 964 0 0,'-67'-39'15572'0'0,"71"36"-15392"0"0,-1 0 1 0 0,0 1-1 0 0,1 0 1 0 0,-1 0-1 0 0,1 0 1 0 0,0 0-1 0 0,0 1 1 0 0,-1 0-1 0 0,1-1 1 0 0,0 1-1 0 0,0 1 1 0 0,7-2-1 0 0,58-3 157 0 0,-50 4-224 0 0,536-6-1525 0 0,-77 4-1621 0 0,-402-5-537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04.71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 76 1676 0 0,'-9'-28'13407'0'0,"16"58"-13067"0"0,1 0 1 0 0,2 0 0 0 0,1-2 0 0 0,1 1 0 0 0,17 27-1 0 0,-8-13-75 0 0,15 31 10 0 0,103 195 428 0 0,-139-267-642 0 0,1-1 0 0 0,0 0-1 0 0,-1 1 1 0 0,1-1-1 0 0,0 0 1 0 0,0 0 0 0 0,0 0-1 0 0,0 0 1 0 0,0 0-1 0 0,0 0 1 0 0,0 0 0 0 0,0 0-1 0 0,0 0 1 0 0,0 0-1 0 0,0-1 1 0 0,1 1 0 0 0,-1 0-1 0 0,0-1 1 0 0,1 1-1 0 0,-1-1 1 0 0,0 1 0 0 0,1-1-1 0 0,-1 0 1 0 0,2 1-1 0 0,-1-2-34 0 0,-1 0 0 0 0,1 1-1 0 0,-1-1 1 0 0,1 0 0 0 0,-1 0-1 0 0,0 0 1 0 0,1 0 0 0 0,-1 0 0 0 0,0-1-1 0 0,0 1 1 0 0,0 0 0 0 0,0 0-1 0 0,0-1 1 0 0,0 1 0 0 0,0-1-1 0 0,0 1 1 0 0,-1-1 0 0 0,1 1-1 0 0,-1-1 1 0 0,1 1 0 0 0,0-3 0 0 0,8-27-18 0 0,-2 0 1 0 0,0-1 0 0 0,2-49 0 0 0,0 11-26 0 0,43-275-1498 0 0,-49 328 966 0 0,1-6-1840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31.52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157 51 40 0 0,'-41'10'6332'0'0,"34"-10"-6658"0"0,-21 4 4664 0 0,48-4-4333 0 0,242-10 42 0 0,-241 8 29 0 0,-13 2 27 0 0,-25 5-66 0 0,-183 37-391 0 0,119-27 964 0 0,78-14-542 0 0,0-1-6 0 0,-11 0-22 0 0,10 0 94 0 0,23-2-103 0 0,-6-1-18 0 0,362-73 77 0 0,-332 67 148 0 0,-38 9-212 0 0,-31 7-170 0 0,-47 12 51 0 0,8-2 116 0 0,-122 18 1 0 0,149-31 122 0 0,68-5-67 0 0,179-34-73 0 0,-164 26-25 0 0,-42 8-3 0 0,6 1-120 0 0,-18 0 77 0 0,-20 2-22 0 0,19-1 40 0 0,-337 53-208 0 0,313-48 677 0 0,31-6-267 0 0,4-1-152 0 0,-1 1-1 0 0,1-1 1 0 0,-1 0 0 0 0,1 1 0 0 0,-1-1-1 0 0,1 1 1 0 0,-1-1 0 0 0,1 1-1 0 0,0-1 1 0 0,-1 1 0 0 0,1 0 0 0 0,0-1-1 0 0,-1 1 1 0 0,1 0 0 0 0,0-1-1 0 0,-1 1 1 0 0,1 0 0 0 0,0 0 0 0 0,0 0-1 0 0,-1-1 1 0 0,1 1 0 0 0,0 0-1 0 0,0 0 1 0 0,0 0 0 0 0,0 1-1 0 0,8-3 12 0 0,147-30-23 0 0,49-11 25 0 0,-107 22 232 0 0,-95 20-222 0 0,-26 5-130 0 0,-42 14 1 0 0,42-11-6 0 0,-36 6 0 0 0,-133 18-13 0 0,189-30 145 0 0,3-1-21 0 0,0 0 1 0 0,0 0-1 0 0,0 1 0 0 0,-1-1 0 0 0,1 0 0 0 0,0 0 0 0 0,-1 0 0 0 0,1 0 0 0 0,0 0 0 0 0,0 1 0 0 0,-1-1 0 0 0,1 0 1 0 0,0 0-1 0 0,-1 0 0 0 0,1 0 0 0 0,0 0 0 0 0,0 0 0 0 0,-1 0 0 0 0,1 0 0 0 0,0 0 0 0 0,-1 0 0 0 0,1 0 0 0 0,0 0 1 0 0,-1 0-1 0 0,1 0 0 0 0,0 0 0 0 0,-1 0 0 0 0,1 0 0 0 0,0-1 0 0 0,0 1 0 0 0,-1 0 0 0 0,1 0 0 0 0,0-1-1 0 0,0 1 0 0 0,0-1-1 0 0,0 1 1 0 0,1 0 0 0 0,-1-1 0 0 0,0 1-1 0 0,0-1 1 0 0,1 1 0 0 0,-1 0-1 0 0,0-1 1 0 0,1 1 0 0 0,-1 0 0 0 0,0-1-1 0 0,1 1 1 0 0,-1 0 0 0 0,0 0-1 0 0,1-1 1 0 0,-1 1 0 0 0,1 0 0 0 0,-1 0-1 0 0,0 0 1 0 0,1 0 0 0 0,-1-1-1 0 0,1 1 1 0 0,-1 0 0 0 0,1 0 0 0 0,-1 0-1 0 0,1 0 1 0 0,-1 0 0 0 0,1 0-1 0 0,-1 0 1 0 0,0 0 0 0 0,1 0 0 0 0,-1 1-1 0 0,1-1 1 0 0,380-67-207 0 0,-378 66 177 0 0,7 0-291 0 0,-25 1 53 0 0,-32 10-108 0 0,-187 28 97 0 0,215-36 405 0 0,1 0 98 0 0,27-8-128 0 0,14-1-90 0 0,0 1-1 0 0,45-6 1 0 0,-21 4-14 0 0,107-20-147 0 0,-151 27 59 0 0,5 2-84 0 0,-1 0-779 0 0,-20 5 260 0 0,9-5 693 0 0,-46 20-2861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33.02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1 976 0 0,'0'0'5653'0'0,"0"0"-5633"0"0,0 0-1 0 0,0 1 1 0 0,0-1-1 0 0,0 0 0 0 0,0 1 1 0 0,0-1-1 0 0,0 0 1 0 0,0 1-1 0 0,0-1 0 0 0,0 0 1 0 0,0 1-1 0 0,0-1 1 0 0,0 0-1 0 0,0 1 1 0 0,0-1-1 0 0,0 0 0 0 0,0 0 1 0 0,0 1-1 0 0,0-1 1 0 0,0 0-1 0 0,1 1 1 0 0,-1-1-1 0 0,0 0 0 0 0,0 0 1 0 0,0 1-1 0 0,1-1 1 0 0,-1 0-1 0 0,0 0 0 0 0,0 1 1 0 0,1-1-1 0 0,2 1-244 0 0,2 0 34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33.37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1 640 0 0,'0'0'2492'0'0,"13"3"-884"0"0,5-1-1504 0 0,3 0-1140 0 0,1-4-368 0 0</inkml:trace>
  <inkml:trace contextRef="#ctx0" brushRef="#br0" timeOffset="1">344 36 84 0 0,'10'5'3492'0'0,"11"-5"-2360"0"0,-1 0-688 0 0,3 0-524 0 0,0 0-1520 0 0,-5 0-244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33.74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25 548 0 0,'4'-1'2495'0'0,"29"2"1100"0"0,-30-1-3985 0 0,9 0 105 0 0,-9 0-143 0 0,16 0-2703 0 0</inkml:trace>
  <inkml:trace contextRef="#ctx0" brushRef="#br0" timeOffset="1">328 7 76 0 0,'0'0'5529'0'0,"19"0"-5433"0"0,1 0-645 0 0,-3-3-655 0 0,7-1-340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34.1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5 444 0 0,'0'0'4228'0'0,"20"0"-3163"0"0,-1 0-1065 0 0,-3-1-1193 0 0</inkml:trace>
  <inkml:trace contextRef="#ctx0" brushRef="#br0" timeOffset="1">254 0 948 0 0,'14'4'3148'0'0,"3"-4"-3864"0"0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34.56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45 1176 0 0,'16'4'3428'0'0,"-1"-2"-2207"0"0,7-1-1297 0 0,-3-4-2321 0 0</inkml:trace>
  <inkml:trace contextRef="#ctx0" brushRef="#br0" timeOffset="1">410 5 616 0 0,'0'0'1976'0'0,"17"0"-308"0"0,0-2-1580 0 0,-1 1-1176 0 0,-2-1-640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35.08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21 1252 0 0,'0'0'1594'0'0,"17"-4"2073"0"0,4 1-2853 0 0,30-5 59 0 0,-10 4-4870 0 0,-20 2 2198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35.44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37 1160 0 0,'20'0'4036'0'0,"-1"-1"-2799"0"0,-2-3-877 0 0,7 2-680 0 0,-5 2-921 0 0,8-3-1587 0 0</inkml:trace>
  <inkml:trace contextRef="#ctx0" brushRef="#br0" timeOffset="1">574 8 912 0 0,'0'0'2364'0'0,"16"-2"-1280"0"0,3 2-944 0 0,-3-2-476 0 0,3-1-1324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35.77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44 528 0 0,'0'0'996'0'0,"22"0"76"0"0,-3 0-948 0 0,-2-2-644 0 0,5-1-680 0 0</inkml:trace>
  <inkml:trace contextRef="#ctx0" brushRef="#br0" timeOffset="1">469 11 804 0 0,'0'0'1204'0'0,"18"0"464"0"0,-1-2-624 0 0,1-2-484 0 0,1 3-552 0 0,3 1-900 0 0,-3-4-1100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11.7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652 30 452 0 0,'-10'-1'1846'0'0,"0"0"-1"0"0,0 0 1 0 0,-1-1-1 0 0,-31-16 4212 0 0,42 18-6020 0 0,0 0 0 0 0,0 0 0 0 0,0-1 0 0 0,1 1 1 0 0,-1 0-1 0 0,0-1 0 0 0,0 1 0 0 0,0 0 0 0 0,0-1 1 0 0,0 1-1 0 0,1 0 0 0 0,-1 0 0 0 0,0-1 0 0 0,0 1 1 0 0,0 0-1 0 0,1 0 0 0 0,-1-1 0 0 0,0 1 0 0 0,0 0 1 0 0,1 0-1 0 0,-1 0 0 0 0,0-1 0 0 0,0 1 1 0 0,1 0-1 0 0,-1 0 0 0 0,0 0 0 0 0,1 0 0 0 0,-1 0 1 0 0,0 0-1 0 0,1 0 0 0 0,-1 0 0 0 0,0 0 0 0 0,0 0 1 0 0,1 0-1 0 0,-1 0 0 0 0,0 0 0 0 0,1 0 0 0 0,-1 0 1 0 0,0 0-1 0 0,1 0 0 0 0,-1 0 0 0 0,11 14 543 0 0,3 22-179 0 0,-8 4-221 0 0,-1 0 1 0 0,-2 0 0 0 0,-2 1 0 0 0,-6 68-1 0 0,3-75-117 0 0,-1 23 34 0 0,-51 512 700 0 0,52-555-704 0 0,-1 0 0 0 0,-1 0 0 0 0,0 0 1 0 0,-1 0-1 0 0,0-1 0 0 0,-1 0 0 0 0,-14 23 1 0 0,17-31-70 0 0,0-1 1 0 0,-1 0 0 0 0,0 1 0 0 0,1-1-1 0 0,-2-1 1 0 0,1 1 0 0 0,0 0 0 0 0,-1-1-1 0 0,1 0 1 0 0,-1 0 0 0 0,0-1 0 0 0,0 1-1 0 0,0-1 1 0 0,-1 0 0 0 0,1 0 0 0 0,0-1-1 0 0,-1 1 1 0 0,1-1 0 0 0,-1-1 0 0 0,1 1 0 0 0,-1-1-1 0 0,0 0 1 0 0,-5 0 0 0 0,-7-2 16 0 0,1-1 0 0 0,0-1 0 0 0,0-1 0 0 0,1 0 0 0 0,-1-1 0 0 0,1 0 0 0 0,0-2 0 0 0,-28-17 0 0 0,18 8-177 0 0,2-1 1 0 0,0-1 0 0 0,1-1-1 0 0,-27-31 1 0 0,41 41-189 0 0,1 0 0 0 0,0 0 1 0 0,0-1-1 0 0,-6-13 0 0 0,2-14-2333 0 0,11 34 1857 0 0,1 0-1 0 0,-1 0 1 0 0,1 0 0 0 0,0 0-1 0 0,1 0 1 0 0,-1 0 0 0 0,2-8-1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5:36.14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48 0 0,'0'0'976'0'0,"17"0"-1052"0"0,1 0-464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54.68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103 237 1540 0 0,'1'-33'2776'0'0,"2"0"0"0"0,2 0 1 0 0,1 1-1 0 0,12-41 0 0 0,-11 45-1254 0 0,-7 24-1043 0 0,-3 16-252 0 0,-45 170 434 0 0,21-84-471 0 0,-29 196 0 0 0,51-237-140 0 0,2-1 0 0 0,3 1 0 0 0,9 81 0 0 0,-6-116-35 0 0,1-1-1 0 0,0 1 0 0 0,2-1 0 0 0,0 0 1 0 0,2-1-1 0 0,0 1 0 0 0,1-1 0 0 0,1-1 0 0 0,1 0 1 0 0,1 0-1 0 0,27 33 0 0 0,-30-44-105 0 0,0 1-1 0 0,1-1 1 0 0,-1-1 0 0 0,1 0-1 0 0,1 0 1 0 0,-1-1-1 0 0,1 0 1 0 0,1-1 0 0 0,-1 0-1 0 0,1-1 1 0 0,-1-1-1 0 0,1 1 1 0 0,0-2 0 0 0,0 0-1 0 0,23 1 1 0 0,-23-2-395 0 0,0-2 1 0 0,-1 0 0 0 0,1 0-1 0 0,-1-1 1 0 0,1 0 0 0 0,-1-1-1 0 0,15-6 1 0 0,-16 5-397 0 0,-1 0 0 0 0,0-1 0 0 0,0 0-1 0 0,-1 0 1 0 0,1-1 0 0 0,-1-1 0 0 0,-1 1 0 0 0,14-15 0 0 0,-7 4-2491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7:55.1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23 208 1920 0 0,'-22'-11'9212'0'0,"24"8"-8863"0"0,1 0-1 0 0,-1 0 1 0 0,1 1 0 0 0,0-1-1 0 0,0 1 1 0 0,0-1-1 0 0,0 1 1 0 0,0 0-1 0 0,1 0 1 0 0,-1 0-1 0 0,1 1 1 0 0,-1-1 0 0 0,8-1-1 0 0,57-14 797 0 0,-51 14-744 0 0,678-123 752 0 0,-658 120-1140 0 0,8-2-109 0 0,-43 7 77 0 0,2 1-4 0 0,9-1-20 0 0,-10 1-35 0 0,13-2-2278 0 0,-10 3 2498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15.1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441 157 1724 0 0,'-35'-11'13890'0'0,"36"10"-13641"0"0,0-1 0 0 0,0 0-1 0 0,0 0 1 0 0,0 0 0 0 0,0 0 0 0 0,0 0-1 0 0,0 0 1 0 0,-1 0 0 0 0,1 0 0 0 0,-1 0-1 0 0,0 0 1 0 0,1-4 0 0 0,-1 5-237 0 0,1-7 238 0 0,0 0-1 0 0,-1 0 0 0 0,0 0 0 0 0,-1 0 0 0 0,0 0 0 0 0,-3-13 1 0 0,4 19-176 0 0,-14-22 398 0 0,11 21-399 0 0,1 1-56 0 0,0 1 1 0 0,0-1 0 0 0,-1 0 0 0 0,1 1 0 0 0,0 0 0 0 0,0-1-1 0 0,-1 1 1 0 0,1 0 0 0 0,-1 0 0 0 0,1 0 0 0 0,-1 1 0 0 0,1-1-1 0 0,-1 0 1 0 0,0 1 0 0 0,1 0 0 0 0,-1 0 0 0 0,0 0 0 0 0,1 0-1 0 0,-1 0 1 0 0,0 0 0 0 0,-3 1 0 0 0,-8 3 45 0 0,0-1 0 0 0,0 2 0 0 0,0 0 0 0 0,1 1 0 0 0,-1 0 0 0 0,1 1 0 0 0,1 0 0 0 0,-1 1 0 0 0,-13 12 0 0 0,10-7 39 0 0,1 2 0 0 0,1 0 1 0 0,0 0-1 0 0,0 1 1 0 0,2 1-1 0 0,-13 21 1 0 0,13-16-30 0 0,1 0 0 0 0,0 0 0 0 0,2 1 0 0 0,1 0 1 0 0,1 0-1 0 0,0 1 0 0 0,2 0 0 0 0,1 1 0 0 0,1-1 0 0 0,1 1 1 0 0,2 47-1 0 0,3-50-35 0 0,1-1 1 0 0,0 1-1 0 0,2-1 0 0 0,0-1 0 0 0,2 1 1 0 0,0-1-1 0 0,1 0 0 0 0,1-1 1 0 0,1 0-1 0 0,0 0 0 0 0,2-1 1 0 0,20 23-1 0 0,-21-28-99 0 0,0-1 0 0 0,0 0 0 0 0,1-1 0 0 0,1-1 0 0 0,-1 0 0 0 0,2-1 0 0 0,-1 0 0 0 0,1-1 0 0 0,1-1 1 0 0,-1 0-1 0 0,1-1 0 0 0,1-1 0 0 0,-1-1 0 0 0,1 0 0 0 0,-1-1 0 0 0,28 2 0 0 0,-26-5-545 0 0,0-1 0 0 0,0-1 1 0 0,1 0-1 0 0,-1-1 0 0 0,17-6 0 0 0,26-15-3193 0 0,-52 20 2200 0 0,0-1 0 0 0,-1-1-1 0 0,1 0 1 0 0,7-7 0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15.8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176 8 216 0 0,'-9'-7'16622'0'0,"5"7"-16517"0"0,0-1 0 0 0,0 1 1 0 0,-1 1-1 0 0,1-1 1 0 0,0 1-1 0 0,0-1 1 0 0,-1 1-1 0 0,1 0 1 0 0,0 1-1 0 0,0-1 0 0 0,0 1 1 0 0,0 0-1 0 0,1 0 1 0 0,-8 4-1 0 0,5-1 18 0 0,0 0 0 0 0,0 0-1 0 0,0 1 1 0 0,1 0 0 0 0,0 0-1 0 0,0 1 1 0 0,-7 10 0 0 0,5-3 3 0 0,0 0 0 0 0,1 0 0 0 0,0 1 0 0 0,1-1 0 0 0,0 1 1 0 0,1 1-1 0 0,-3 29 0 0 0,7-30-39 0 0,0 0 0 0 0,1 1 0 0 0,1-1-1 0 0,0 0 1 0 0,1 0 0 0 0,0 0 0 0 0,2 0 0 0 0,-1 0 0 0 0,2-1 0 0 0,0 0 0 0 0,1 0-1 0 0,0-1 1 0 0,1 1 0 0 0,10 12 0 0 0,-12-19-170 0 0,-1 0-1 0 0,2-1 1 0 0,-1 1 0 0 0,1-1-1 0 0,0-1 1 0 0,0 1-1 0 0,0-1 1 0 0,1 0 0 0 0,0-1-1 0 0,0 0 1 0 0,9 3-1 0 0,-10-4-324 0 0,0-2 0 0 0,0 1 0 0 0,1-1 0 0 0,-1 0 0 0 0,0 0 0 0 0,1-1 0 0 0,-1 0 0 0 0,1 0 0 0 0,-1-1 0 0 0,0 0 0 0 0,1 0 0 0 0,-1-1-1 0 0,0 0 1 0 0,13-5 0 0 0,17-12-5915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16.3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0 728 0 0,'0'0'5739'0'0,"-6"24"-2186"0"0,6 2-2741 0 0,2 1-1 0 0,1 0 1 0 0,0-1 0 0 0,14 47 0 0 0,-11-56-1245 0 0,0 1-1 0 0,2-1 1 0 0,0-1 0 0 0,16 26-1 0 0,-15-36-1230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16.8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0 432 0 0,'-39'26'8911'0'0,"34"-15"-8152"0"0,8-2-161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18.1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582 201 312 0 0,'9'-9'4620'0'0,"-5"0"-3761"0"0,0 1-1 0 0,0-1 1 0 0,-1-1-1 0 0,0 1 1 0 0,-1 0-1 0 0,0-1 0 0 0,0 1 1 0 0,-1-1-1 0 0,-1 1 1 0 0,1-1-1 0 0,-2 0 1 0 0,1 1-1 0 0,-1-1 1 0 0,-4-16-1 0 0,4 24-759 0 0,0 1-1 0 0,-1-1 1 0 0,1 0-1 0 0,0 1 1 0 0,-1-1-1 0 0,1 1 1 0 0,-1 0 0 0 0,0-1-1 0 0,1 1 1 0 0,-1 0-1 0 0,0 0 1 0 0,0 0 0 0 0,0 0-1 0 0,0 0 1 0 0,0 1-1 0 0,-3-2 1 0 0,2 1 44 0 0,-9-2 38 0 0,1 0 0 0 0,0 1 0 0 0,-1 1 0 0 0,1 0 0 0 0,-1 0 0 0 0,1 1 0 0 0,-1 0 1 0 0,-15 3-1 0 0,5-1-6 0 0,0 0-83 0 0,0 1 0 0 0,0 1 0 0 0,0 1 0 0 0,1 1 0 0 0,0 1 0 0 0,0 1 0 0 0,1 0 0 0 0,0 2 0 0 0,0 0-1 0 0,1 1 1 0 0,0 1 0 0 0,1 1 0 0 0,1 1 0 0 0,0 0 0 0 0,-15 18 0 0 0,21-21-53 0 0,1 1 0 0 0,1 0 1 0 0,0 1-1 0 0,0 0 0 0 0,1 0 0 0 0,1 1 0 0 0,0 0 1 0 0,1 0-1 0 0,1 0 0 0 0,0 1 0 0 0,1 0 0 0 0,0 0 1 0 0,1 0-1 0 0,1 1 0 0 0,1-1 0 0 0,0 0 0 0 0,1 1 1 0 0,0-1-1 0 0,2 1 0 0 0,-1-1 0 0 0,2 0 0 0 0,5 19 1 0 0,-2-15-19 0 0,1-1 0 0 0,1 0 0 0 0,1-1 1 0 0,1 0-1 0 0,0 0 0 0 0,1-1 1 0 0,0 0-1 0 0,1-1 0 0 0,1 0 1 0 0,1-1-1 0 0,0-1 0 0 0,1 0 1 0 0,0-1-1 0 0,1 0 0 0 0,0-2 1 0 0,1 0-1 0 0,23 11 0 0 0,-22-13-433 0 0,0-1 0 0 0,1-1-1 0 0,0 0 1 0 0,0-1 0 0 0,1-1 0 0 0,-1-1-1 0 0,31 1 1 0 0,-34-4-514 0 0,1-1 0 0 0,0 0 0 0 0,0-1-1 0 0,-1-1 1 0 0,1-1 0 0 0,-1 0 0 0 0,0-1 0 0 0,0-1 0 0 0,19-9 0 0 0,-7-2-2889 0 0,-3-2-1596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18.6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360 22 1668 0 0,'0'-18'17478'0'0,"-8"17"-17356"0"0,-1 0 0 0 0,1 0 0 0 0,0 1 0 0 0,-1 0 0 0 0,1 1-1 0 0,-1-1 1 0 0,1 2 0 0 0,0-1 0 0 0,0 1 0 0 0,0 1 0 0 0,0-1 0 0 0,0 1 0 0 0,0 1 0 0 0,-8 4 0 0 0,-16 9 499 0 0,-56 40 0 0 0,79-50-510 0 0,0 0 1 0 0,0 0 0 0 0,1 1 0 0 0,0 0 0 0 0,1 1-1 0 0,0 0 1 0 0,0 0 0 0 0,1 0 0 0 0,0 1 0 0 0,1 0-1 0 0,0 0 1 0 0,0 1 0 0 0,1-1 0 0 0,0 1 0 0 0,-2 15-1 0 0,4-19-83 0 0,1 1 0 0 0,1-1 0 0 0,-1 1 0 0 0,1-1 0 0 0,1 1 0 0 0,-1-1 0 0 0,1 1 0 0 0,0-1 0 0 0,1 0 0 0 0,0 1 0 0 0,0-1 0 0 0,1 0 0 0 0,0 0 0 0 0,0 0 0 0 0,0-1 0 0 0,1 1 0 0 0,0-1 0 0 0,0 0 0 0 0,1 0-1 0 0,0 0 1 0 0,0 0 0 0 0,0-1 0 0 0,12 9 0 0 0,-6-6-345 0 0,1 0-1 0 0,0-1 1 0 0,1 0-1 0 0,0-1 1 0 0,0 0-1 0 0,0-1 1 0 0,1 0-1 0 0,0-2 1 0 0,-1 1-1 0 0,2-2 1 0 0,22 2-1 0 0,-17-3-941 0 0,-1-1 0 0 0,1-1 0 0 0,20-3 0 0 0,-19 0-1560 0 0,0 0 1 0 0,31-12 0 0 0,-26 7-2153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19.4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145 17 624 0 0,'0'0'13666'0'0,"-16"-3"-11809"0"0,9 5-1660 0 0,1 1-1 0 0,-1-1 1 0 0,0 1-1 0 0,1 0 0 0 0,-1 0 1 0 0,1 1-1 0 0,0 0 0 0 0,1 0 1 0 0,-1 1-1 0 0,0-1 0 0 0,1 1 1 0 0,0 0-1 0 0,1 1 0 0 0,-1-1 1 0 0,1 1-1 0 0,0 0 0 0 0,0 0 1 0 0,-4 9-1 0 0,4-7-139 0 0,1-1 1 0 0,0 1-1 0 0,0 0 0 0 0,1 0 0 0 0,0 0 1 0 0,1 0-1 0 0,0 1 0 0 0,0-1 1 0 0,0 0-1 0 0,1 0 0 0 0,1 1 0 0 0,-1-1 1 0 0,1 0-1 0 0,0 0 0 0 0,5 15 1 0 0,-3-15-55 0 0,0 0 1 0 0,1 0 0 0 0,0-1 0 0 0,0 1 0 0 0,0-1 0 0 0,1 0 0 0 0,0-1 0 0 0,0 1-1 0 0,1-1 1 0 0,0 0 0 0 0,0 0 0 0 0,1-1 0 0 0,11 8 0 0 0,-14-10-44 0 0,0-1 0 0 0,1 0-1 0 0,-1 0 1 0 0,1-1 0 0 0,-1 1 0 0 0,1-1 0 0 0,-1 0 0 0 0,1 0 0 0 0,-1 0-1 0 0,1-1 1 0 0,0 0 0 0 0,0 0 0 0 0,-1 0 0 0 0,1 0 0 0 0,0-1 0 0 0,-1 0 0 0 0,1 0-1 0 0,0 0 1 0 0,-1 0 0 0 0,1-1 0 0 0,-1 0 0 0 0,0 0 0 0 0,0 0 0 0 0,1 0-1 0 0,-1-1 1 0 0,3-2 0 0 0,0-1 86 0 0,0 0 0 0 0,0 0 0 0 0,0-1 0 0 0,-1 1 0 0 0,0-2 0 0 0,-1 1 0 0 0,0 0-1 0 0,0-1 1 0 0,0 0 0 0 0,-1 0 0 0 0,0-1 0 0 0,-1 1 0 0 0,3-10 0 0 0,-4 12 135 0 0,-1 0 0 0 0,0-1 1 0 0,-1 1-1 0 0,1 0 0 0 0,-1-1 0 0 0,-1 1 0 0 0,1-1 1 0 0,-1 1-1 0 0,0 0 0 0 0,0 0 0 0 0,-1-1 0 0 0,0 1 1 0 0,-5-11-1 0 0,3 5-13 0 0,-1 1-50 0 0,0 1 0 0 0,-1-1 0 0 0,-1 1 0 0 0,0 0 0 0 0,0 0 0 0 0,-1 1 0 0 0,0 0 0 0 0,-16-13 1 0 0,22 20-255 0 0,-1 0 1 0 0,0 0 0 0 0,0 0-1 0 0,0 0 1 0 0,0 1 0 0 0,0 0-1 0 0,0-1 1 0 0,-1 1 0 0 0,1 0-1 0 0,0 1 1 0 0,-1-1 0 0 0,1 0-1 0 0,0 1 1 0 0,-1 0 0 0 0,1 0-1 0 0,-1 0 1 0 0,-3 1 0 0 0,-27 5-4100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12.2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 85 1824 0 0,'-4'-1'2578'0'0,"-62"-18"6184"0"0,66 19-8724 0 0,0 0 0 0 0,-1 0 0 0 0,1 0 0 0 0,0 0 1 0 0,0 0-1 0 0,-1 0 0 0 0,1 0 0 0 0,-3-2 611 0 0,3 2-611 0 0,0 0 0 0 0,0 0 0 0 0,0-1 0 0 0,0 1 0 0 0,0 0 0 0 0,0 0 1 0 0,-1 0-1 0 0,1-1 0 0 0,0 1 0 0 0,0 0 0 0 0,0 0 0 0 0,0 0 0 0 0,0-1 1 0 0,0 1-1 0 0,0 0 0 0 0,0 0 0 0 0,0-1 0 0 0,0 1 0 0 0,1 0 1 0 0,-1 0-1 0 0,0 0 0 0 0,0-1 0 0 0,0 1 0 0 0,15-7 737 0 0,256-6-426 0 0,-138 11-834 0 0,15-2-87 0 0,122-6-620 0 0,-92-6-4993 0 0,-159 13 3779 0 0,-1 1-507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51.9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458 122 2424 0 0,'24'-3'12069'0'0,"4"-23"-6956"0"0,-16 14-4154 0 0,-61 39-851 0 0,1 2 1 0 0,1 2-1 0 0,2 3 1 0 0,1 1-1 0 0,1 2 1 0 0,-39 45-1 0 0,62-59-18 0 0,1 1 0 0 0,2 2 0 0 0,0-1-1 0 0,1 2 1 0 0,-15 36 0 0 0,22-41-28 0 0,2 0 0 0 0,0 1 1 0 0,1 0-1 0 0,1 0 0 0 0,1 0 1 0 0,1 1-1 0 0,1 39 0 0 0,3-41-15 0 0,1 0 0 0 0,1 0-1 0 0,1 0 1 0 0,1 0 0 0 0,0-1-1 0 0,2 0 1 0 0,1 0 0 0 0,0 0-1 0 0,2-1 1 0 0,18 30 0 0 0,-12-27-3 0 0,0-1 0 0 0,2-1 1 0 0,0 0-1 0 0,1-1 0 0 0,1-1 1 0 0,1-1-1 0 0,1-1 0 0 0,26 16 1 0 0,-22-17-35 0 0,0-2 1 0 0,1-1 0 0 0,1-1 0 0 0,0-1 0 0 0,0-2 0 0 0,1-1 0 0 0,42 7 0 0 0,-46-11-53 0 0,0-2-1 0 0,1-1 1 0 0,-1-1 0 0 0,0-1 0 0 0,0-1 0 0 0,0-1-1 0 0,0-1 1 0 0,0-2 0 0 0,26-9 0 0 0,-39 11 5 0 0,0-1 0 0 0,0-1 1 0 0,0 0-1 0 0,-1-1 0 0 0,0 0 1 0 0,-1 0-1 0 0,1-1 0 0 0,-1-1 0 0 0,-1 1 1 0 0,0-2-1 0 0,9-11 0 0 0,-6 6 2 0 0,-2-1-1 0 0,0 0 1 0 0,-1-1 0 0 0,-1 0-1 0 0,0 0 1 0 0,10-36-1 0 0,-9 9-21 0 0,-1 1 1 0 0,-2-1-1 0 0,-2 0 0 0 0,-2 0 0 0 0,-6-82 0 0 0,-2 64 5 0 0,-3-1-1 0 0,-25-94 1 0 0,23 120 35 0 0,-1 1 0 0 0,-2 1 0 0 0,-1 0 0 0 0,-2 1 0 0 0,-32-49 0 0 0,38 68-43 0 0,0 0-1 0 0,-1 1 1 0 0,0 1 0 0 0,-1 0 0 0 0,0 0-1 0 0,-2 2 1 0 0,1 0 0 0 0,-27-16 0 0 0,31 22-296 0 0,0 0 0 0 0,0 1 0 0 0,-1 0 0 0 0,0 1 0 0 0,0 0 0 0 0,-15-2 0 0 0,16 4-443 0 0,-1 1 0 0 0,1-1 0 0 0,-1 2-1 0 0,1 0 1 0 0,0 0 0 0 0,-1 1 0 0 0,-15 4 0 0 0,5 1-3157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52.4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527 170 804 0 0,'3'-12'2111'0'0,"-1"0"0"0"0,0-1 1 0 0,-1 0-1 0 0,0-16 0 0 0,-1 24-1711 0 0,-1 0 0 0 0,0 0 0 0 0,0 0 0 0 0,0 0 0 0 0,0 0 1 0 0,-1 0-1 0 0,0 0 0 0 0,0 0 0 0 0,0 1 0 0 0,0-1 0 0 0,-1 1 0 0 0,0-1 0 0 0,-4-3 1 0 0,5 6-286 0 0,-1 0 0 0 0,1 0 0 0 0,-1 0 1 0 0,0 0-1 0 0,0 1 0 0 0,0-1 1 0 0,0 1-1 0 0,0 0 0 0 0,0 0 1 0 0,0 0-1 0 0,0 0 0 0 0,0 1 0 0 0,0-1 1 0 0,-1 1-1 0 0,1 0 0 0 0,0 0 1 0 0,0 0-1 0 0,-1 0 0 0 0,1 1 0 0 0,0-1 1 0 0,0 1-1 0 0,-5 1 0 0 0,-6 2 97 0 0,1 0-1 0 0,-1 0 1 0 0,-22 12-1 0 0,13-3-131 0 0,0 1-1 0 0,0 2 1 0 0,2 0-1 0 0,0 1 1 0 0,1 1-1 0 0,0 0 1 0 0,2 2-1 0 0,0 0 1 0 0,2 2-1 0 0,0-1 1 0 0,1 2-1 0 0,1 0 1 0 0,1 1-1 0 0,2 0 0 0 0,-11 31 1 0 0,7-12-51 0 0,3 0 1 0 0,1 0-1 0 0,2 1 0 0 0,3 1 0 0 0,1-1 1 0 0,2 1-1 0 0,2 0 0 0 0,7 64 1 0 0,15 30-103 0 0,64 226 0 0 0,-45-217-1099 0 0,23 176 1 0 0,-58-281 201 0 0,-2 0-1 0 0,-2 52 1 0 0,-2-81 110 0 0,0 1 0 0 0,-1-1 0 0 0,-1 0-1 0 0,0 0 1 0 0,-1 0 0 0 0,0 0 0 0 0,-1 0-1 0 0,0-1 1 0 0,-1 0 0 0 0,-11 18 0 0 0,-1-10-3869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52.7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0 657 1264 0 0,'2'-17'1490'0'0,"-1"1"-1"0"0,2-1 1 0 0,0 1-1 0 0,1 0 1 0 0,9-21-1 0 0,-5 19-960 0 0,1 0-1 0 0,0 1 1 0 0,2 0-1 0 0,0 0 1 0 0,1 1 0 0 0,0 1-1 0 0,15-15 1 0 0,2 2-248 0 0,2 1 0 0 0,1 1 1 0 0,0 2-1 0 0,2 1 0 0 0,1 1 0 0 0,70-31 1 0 0,238-69-4472 0 0,-209 80-750 0 0,-70 20 75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53.1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1009 144 2780 0 0,'-1'-7'642'0'0,"0"1"1"0"0,-1-1-1 0 0,0 1 0 0 0,0-1 0 0 0,0 1 0 0 0,-1 0 0 0 0,0 0 1 0 0,0 0-1 0 0,0 0 0 0 0,-1 1 0 0 0,0-1 0 0 0,0 1 0 0 0,-1 0 1 0 0,-8-7-1 0 0,6 6-268 0 0,0 1 0 0 0,0 0 0 0 0,-1 1 0 0 0,0 0 1 0 0,0 0-1 0 0,0 1 0 0 0,-1 0 0 0 0,1 0 0 0 0,-1 1 0 0 0,-8-2 1 0 0,-1 2-224 0 0,0 0 1 0 0,0 1 0 0 0,0 1-1 0 0,0 1 1 0 0,0 1 0 0 0,0 0-1 0 0,0 1 1 0 0,0 1 0 0 0,1 1-1 0 0,-22 8 1 0 0,17-3-72 0 0,0 1 1 0 0,1 1-1 0 0,0 1 0 0 0,1 1 0 0 0,1 0 1 0 0,0 2-1 0 0,1 0 0 0 0,1 1 0 0 0,0 1 1 0 0,1 0-1 0 0,1 1 0 0 0,1 1 0 0 0,1 0 1 0 0,0 1-1 0 0,2 1 0 0 0,-15 38 0 0 0,11-19-32 0 0,3 1 0 0 0,1 0 0 0 0,2 1 0 0 0,2 0 0 0 0,2 0 0 0 0,2 0 0 0 0,2 1 0 0 0,6 68-1 0 0,14 17 161 0 0,65 239 0 0 0,-18-103-159 0 0,-57-227-302 0 0,-3 0 1 0 0,-1 1 0 0 0,-1 47 0 0 0,-3-75-250 0 0,-2 1 0 0 0,1 0 0 0 0,-2-1 0 0 0,1 1 0 0 0,-2 0 0 0 0,0-1 0 0 0,0 0 0 0 0,-1 0 0 0 0,0 0 0 0 0,-1 0 0 0 0,0-1 0 0 0,0 1 0 0 0,-1-1 0 0 0,-15 18 0 0 0,3-14-3355 0 0</inkml:trace>
  <inkml:trace contextRef="#ctx0" brushRef="#br0" timeOffset="1">1 1460 2860 0 0,'1'-13'1429'0'0,"1"1"0"0"0,0-1 0 0 0,0 1 1 0 0,2-1-1 0 0,4-12 0 0 0,-2 12-872 0 0,1 0 1 0 0,0 0-1 0 0,1 1 0 0 0,0 0 1 0 0,0 0-1 0 0,2 1 1 0 0,11-12-1 0 0,6-2-266 0 0,1 1 1 0 0,1 1-1 0 0,1 2 0 0 0,1 1 0 0 0,0 1 0 0 0,59-25 1 0 0,62-15-2929 0 0,-2 10-4300 0 0,-148 48 6805 0 0,55-16-5691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53.5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507 53 1404 0 0,'5'-12'6702'0'0,"-5"11"-6559"0"0,0 0 1 0 0,0 0-1 0 0,1 1 0 0 0,-1-1 1 0 0,0 0-1 0 0,0 1 0 0 0,0-1 1 0 0,0 0-1 0 0,-6-11 2580 0 0,5 11-2579 0 0,-24-12 1819 0 0,-31 5-856 0 0,26 8-981 0 0,0 1 1 0 0,-1 2 0 0 0,1 1 0 0 0,1 1-1 0 0,-1 1 1 0 0,1 2 0 0 0,0 1 0 0 0,0 1-1 0 0,-37 19 1 0 0,58-24-120 0 0,1-1 0 0 0,-1 1 0 0 0,0 0-1 0 0,1 0 1 0 0,0 1 0 0 0,1 0 0 0 0,-1 0-1 0 0,-8 12 1 0 0,13-15-41 0 0,0 0-1 0 0,0 1 0 0 0,0-1 1 0 0,0 1-1 0 0,1-1 0 0 0,0 1 1 0 0,-1 0-1 0 0,1 0 1 0 0,1 0-1 0 0,-1-1 0 0 0,1 1 1 0 0,-1 0-1 0 0,1 0 0 0 0,0 0 1 0 0,0 0-1 0 0,1 0 1 0 0,-1 0-1 0 0,1 0 0 0 0,0 0 1 0 0,0-1-1 0 0,0 1 0 0 0,2 3 1 0 0,3 7-206 0 0,1 0 0 0 0,1 0 0 0 0,0-1 0 0 0,1 0 1 0 0,0-1-1 0 0,14 15 0 0 0,74 64-761 0 0,-35-34 621 0 0,-42-38 310 0 0,54 57-66 0 0,-68-69 244 0 0,0 0-1 0 0,-1 0 0 0 0,0 1 0 0 0,-1-1 0 0 0,1 1 0 0 0,-1 1 0 0 0,-1-1 0 0 0,0 0 0 0 0,3 11 1 0 0,-6-15 8 0 0,0 1 0 0 0,0 0 0 0 0,0-1 0 0 0,0 1 0 0 0,-1 0 0 0 0,0-1 1 0 0,0 1-1 0 0,0-1 0 0 0,0 1 0 0 0,-1-1 0 0 0,0 1 0 0 0,0-1 0 0 0,0 0 0 0 0,0 0 1 0 0,-1 0-1 0 0,0 0 0 0 0,0-1 0 0 0,0 1 0 0 0,0-1 0 0 0,0 1 0 0 0,-1-1 1 0 0,1 0-1 0 0,-5 3 0 0 0,-6 4 186 0 0,1-1 0 0 0,-1 0-1 0 0,-1-1 1 0 0,0 0 0 0 0,-18 5 0 0 0,3-1 283 0 0,-53 11 1 0 0,22-16-1456 0 0,55-8 227 0 0,0 1 1 0 0,-1 0-1 0 0,1-1 0 0 0,0-1 0 0 0,-1 1 0 0 0,-9-4 1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53.9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1 343 1748 0 0,'64'-17'8964'0'0,"66"-19"-5799"0"0,-120 33-3058 0 0,138-53 723 0 0,-134 50-251 0 0,-1-1 1 0 0,1-1 0 0 0,-1 0-1 0 0,-1-1 1 0 0,0 0 0 0 0,0-1-1 0 0,-1 0 1 0 0,12-14 0 0 0,-21 22-490 0 0,0 0 0 0 0,-1-1 1 0 0,1 1-1 0 0,-1 0 1 0 0,0-1-1 0 0,1 1 1 0 0,-1-1-1 0 0,0 1 1 0 0,-1-1-1 0 0,1 0 1 0 0,0 1-1 0 0,-1-1 0 0 0,1 0 1 0 0,-1 0-1 0 0,0 1 1 0 0,0-1-1 0 0,0 0 1 0 0,0 0-1 0 0,-1 0 1 0 0,1 1-1 0 0,-1-1 1 0 0,1 0-1 0 0,-1 1 1 0 0,0-1-1 0 0,0 1 0 0 0,0-1 1 0 0,-1 1-1 0 0,1-1 1 0 0,-1 1-1 0 0,1 0 1 0 0,-1-1-1 0 0,0 1 1 0 0,1 0-1 0 0,-5-3 1 0 0,0 0-85 0 0,1 0 0 0 0,-1 0 0 0 0,0 1 0 0 0,0 0 0 0 0,0 0 0 0 0,-1 1 0 0 0,1 0 0 0 0,-1 0 0 0 0,0 0 0 0 0,0 1 0 0 0,0 0 0 0 0,-11-1 0 0 0,3 1-21 0 0,0 2 0 0 0,1 0 0 0 0,-1 0 0 0 0,0 2 0 0 0,0 0 0 0 0,0 0 0 0 0,1 2 0 0 0,-1-1 0 0 0,1 2 0 0 0,0 0 0 0 0,0 1 0 0 0,1 0 0 0 0,-1 1 0 0 0,1 0 0 0 0,-22 18-1 0 0,27-18 0 0 0,0 0 0 0 0,0 1 0 0 0,0 0 0 0 0,1 0 0 0 0,0 0-1 0 0,1 1 1 0 0,0 0 0 0 0,0 0 0 0 0,1 1 0 0 0,0 0-1 0 0,1 0 1 0 0,0 0 0 0 0,1 0 0 0 0,0 1 0 0 0,0-1-1 0 0,1 1 1 0 0,0 0 0 0 0,1 0 0 0 0,0-1 0 0 0,1 1-1 0 0,0 0 1 0 0,3 15 0 0 0,1-6-90 0 0,1 0-1 0 0,1-1 1 0 0,0 1 0 0 0,2-2 0 0 0,0 1-1 0 0,1-1 1 0 0,1 0 0 0 0,0-1-1 0 0,1 0 1 0 0,24 27 0 0 0,-25-32-304 0 0,1-1 0 0 0,0 1 0 0 0,1-2 1 0 0,0 0-1 0 0,1 0 0 0 0,0-1 0 0 0,1 0 1 0 0,-1-2-1 0 0,2 1 0 0 0,-1-2 0 0 0,1 0 0 0 0,0 0 1 0 0,0-2-1 0 0,20 4 0 0 0,-24-7-530 0 0,-1 0 0 0 0,1-1 0 0 0,0 0 0 0 0,0-1 0 0 0,0-1 0 0 0,0 0-1 0 0,-1 0 1 0 0,14-5 0 0 0,5-4-3541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54.2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14 257 1960 0 0,'16'-128'13466'0'0,"-15"101"-10488"0"0,-1-1 0 0 0,-5-43 0 0 0,5 69-2694 0 0,-12 67 104 0 0,3 37-921 0 0,5 1 1 0 0,4 0 0 0 0,4 0 0 0 0,5-1 0 0 0,24 112 0 0 0,-29-196 17 0 0,0 6 80 0 0,2 0 1 0 0,12 33-1 0 0,-15-51-171 0 0,0 1 0 0 0,0-1 0 0 0,1 0-1 0 0,-1 0 1 0 0,7 7 0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54.6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71 229 4208 0 0,'-8'-1'1425'0'0,"3"0"-608"0"0,1 1 0 0 0,-1-1-1 0 0,0 0 1 0 0,1 0 0 0 0,-1-1 0 0 0,1 1 0 0 0,-1-1-1 0 0,1 0 1 0 0,0 0 0 0 0,0-1 0 0 0,0 1 0 0 0,-5-5-1 0 0,9 5-713 0 0,0 1-1 0 0,1-1 0 0 0,-1 1 0 0 0,1-1 0 0 0,0 0 0 0 0,-1 1 0 0 0,1-1 0 0 0,0 1 0 0 0,0 0 0 0 0,0-1 0 0 0,0 1 0 0 0,0 0 0 0 0,0-1 1 0 0,0 1-1 0 0,0 0 0 0 0,1 0 0 0 0,-1 0 0 0 0,0 0 0 0 0,3-1 0 0 0,16-9 41 0 0,0 0 0 0 0,1 2 0 0 0,1 0 0 0 0,23-5 0 0 0,97-20-1599 0 0,-99 25 833 0 0,193-35-4566 0 0,-125 24 429 0 0,-40 7 184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55.0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34 149 1140 0 0,'-33'-71'19122'0'0,"41"75"-18957"0"0,-4 0-44 0 0,0 1-1 0 0,-1-1 1 0 0,0 1-1 0 0,0 0 1 0 0,0 0-1 0 0,-1 0 1 0 0,1 1-1 0 0,-1-1 1 0 0,-1 0-1 0 0,1 1 1 0 0,1 8-1 0 0,3 6 56 0 0,75 220 568 0 0,114 234 1 0 0,-165-410-449 0 0,67 134 1260 0 0,-58-143-207 0 0,-38-55-1333 0 0,-1 1 1 0 0,1-1-1 0 0,0 1 0 0 0,-1 0 0 0 0,1-1 0 0 0,0 1 1 0 0,-1-1-1 0 0,1 0 0 0 0,0 1 0 0 0,0-1 0 0 0,0 0 1 0 0,-1 1-1 0 0,1-1 0 0 0,0 0 0 0 0,0 0 1 0 0,0 0-1 0 0,0 1 0 0 0,-1-1 0 0 0,1 0 0 0 0,0 0 1 0 0,0-1-1 0 0,0 1 0 0 0,0 0 0 0 0,0 0 1 0 0,0 0-1 0 0,-1 0 0 0 0,1-1 0 0 0,0 1 0 0 0,0 0 1 0 0,0-1-1 0 0,0 0 0 0 0,23-18 73 0 0,-9 1-186 0 0,-1-2-1 0 0,-2 0 0 0 0,20-40 1 0 0,22-74-963 0 0,-28 66 553 0 0,76-192-915 0 0,67-159 258 0 0,-122 306 544 0 0,-18 40-4374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55.9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134 0 1096 0 0,'-17'2'9512'0'0,"-37"0"-9286"0"0,51-2-259 0 0,-15 0-148 0 0,-10 3 2967 0 0,14 3-1254 0 0,22 30-831 0 0,1 0 0 0 0,1 0 0 0 0,2-1 0 0 0,2 0 0 0 0,1-1-1 0 0,2-1 1 0 0,26 41 0 0 0,-39-68-612 0 0,1 0 0 0 0,0 0-1 0 0,0 0 1 0 0,1 0 0 0 0,-1-1-1 0 0,1 0 1 0 0,0 0 0 0 0,1 0-1 0 0,-1-1 1 0 0,1 0 0 0 0,0 0-1 0 0,0-1 1 0 0,0 0 0 0 0,0 0-1 0 0,10 2 1 0 0,-5-3-35 0 0,0-1 0 0 0,-1 0 1 0 0,1 0-1 0 0,0-1 0 0 0,-1-1 0 0 0,1 0 0 0 0,0-1 1 0 0,-1 0-1 0 0,18-5 0 0 0,7-5 23 0 0,1-1-1 0 0,-2-2 1 0 0,61-34-1 0 0,-1-12-3145 0 0,-5-5-8233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12.6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3 1796 0 0,'-19'-2'8070'0'0,"8"5"-6506"0"0,10 12 453 0 0,1-6-1962 0 0,-7 259 3597 0 0,2 82-1904 0 0,31 21-1153 0 0,-19-300-662 0 0,-7-61 676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56.4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8 2340 0 0,'-12'1'13602'0'0,"188"-5"-9608"0"0,52 0-6990 0 0,-182 5 1849 0 0,62 1-1929 0 0,-36 2-2592 0 0,-46-3 1023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56.8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148 1 1628 0 0,'-12'6'1414'0'0,"-11"6"1487"0"0,-32 21-1 0 0,49-29-2205 0 0,0 0 0 0 0,1 1 0 0 0,0 0 0 0 0,0 0 0 0 0,0 0-1 0 0,0 0 1 0 0,1 1 0 0 0,0 0 0 0 0,0 0 0 0 0,-4 7 0 0 0,8-11-599 0 0,0-1 1 0 0,0 0 0 0 0,0 1-1 0 0,0-1 1 0 0,0 0-1 0 0,0 1 1 0 0,0-1-1 0 0,0 0 1 0 0,1 0-1 0 0,-1 1 1 0 0,1-1-1 0 0,-1 0 1 0 0,1 0 0 0 0,-1 1-1 0 0,1-1 1 0 0,-1 0-1 0 0,1 0 1 0 0,0 0-1 0 0,0 0 1 0 0,0 0-1 0 0,0 0 1 0 0,0 0 0 0 0,0 0-1 0 0,0 0 1 0 0,0-1-1 0 0,0 1 1 0 0,0 0-1 0 0,0-1 1 0 0,0 1-1 0 0,0-1 1 0 0,1 1 0 0 0,0 0-1 0 0,40 15 636 0 0,54 4-1625 0 0,1-5 0 0 0,145 5 1 0 0,-59-7-3247 0 0,-76-6-1688 0 0,-61-5 470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57.4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517 203 728 0 0,'6'-44'8075'0'0,"-5"-1"-3683"0"0,0 24-1996 0 0,4-35-1 0 0,-5 54-2088 0 0,0-9 468 0 0,1 10-708 0 0,-1 0 0 0 0,0 0 0 0 0,0 0 0 0 0,0 0 1 0 0,0 0-1 0 0,0 0 0 0 0,0 0 0 0 0,0 0 1 0 0,-1 0-1 0 0,1 0 0 0 0,0 0 0 0 0,0 0 1 0 0,-1 0-1 0 0,1 0 0 0 0,-1 0 0 0 0,-1-2 379 0 0,-19 6 164 0 0,18-1-544 0 0,-42 20 428 0 0,2 1 0 0 0,0 3 0 0 0,2 1-1 0 0,-39 34 1 0 0,50-33-312 0 0,0 1 0 0 0,2 1 0 0 0,1 1 0 0 0,-39 61 0 0 0,56-75-80 0 0,1-1 0 0 0,0 1 1 0 0,2 1-1 0 0,0 0 0 0 0,1 0 1 0 0,0 0-1 0 0,2 1 1 0 0,0-1-1 0 0,1 1 0 0 0,1 0 1 0 0,1 0-1 0 0,2 32 0 0 0,2-23-46 0 0,2 0 0 0 0,1-1-1 0 0,2 1 1 0 0,0-2 0 0 0,2 1-1 0 0,1-1 1 0 0,0-1 0 0 0,3 0 0 0 0,0 0-1 0 0,1-2 1 0 0,1 0 0 0 0,30 33-1 0 0,-31-39-140 0 0,0-1 0 0 0,2-1 0 0 0,0-1 0 0 0,0 0 1 0 0,2-1-1 0 0,-1-1 0 0 0,1 0 0 0 0,1-2 0 0 0,0 0 0 0 0,1-1 0 0 0,0-2 0 0 0,0 0 0 0 0,1-1 0 0 0,-1-1 0 0 0,1-1 0 0 0,30 2 0 0 0,-37-6 20 0 0,0 0 1 0 0,-1-1-1 0 0,1-1 0 0 0,-1 0 0 0 0,0-1 0 0 0,0-1 0 0 0,0 0 1 0 0,0-1-1 0 0,0-1 0 0 0,25-13 0 0 0,-21 7 6 0 0,0-1 0 0 0,-1 0 0 0 0,0-1 0 0 0,-1-1 0 0 0,0 0 0 0 0,22-30 0 0 0,-9 2 37 0 0,-1 0-1 0 0,-3-2 1 0 0,-1-1-1 0 0,-2 0 1 0 0,22-74 0 0 0,-33 86 108 0 0,-2-1 1 0 0,-1 0-1 0 0,-2-1 1 0 0,-2 0-1 0 0,0-48 1 0 0,-4 59-73 0 0,-1 0 0 0 0,-1 0 0 0 0,-1 0-1 0 0,-2 1 1 0 0,0 0 0 0 0,-2 0 0 0 0,0 0 0 0 0,-18-37 0 0 0,18 50-47 0 0,0 1 0 0 0,-1 0 1 0 0,0 0-1 0 0,0 0 0 0 0,-1 1 0 0 0,0 1 1 0 0,-1-1-1 0 0,0 1 0 0 0,0 1 1 0 0,-1 0-1 0 0,0 1 0 0 0,0 0 1 0 0,-1 0-1 0 0,1 1 0 0 0,-25-6 1 0 0,15 4-715 0 0,0 2 0 0 0,-1 1 1 0 0,1 0-1 0 0,-1 2 0 0 0,0 1 1 0 0,0 0-1 0 0,0 2 1 0 0,-32 4-1 0 0,36-2-648 0 0,3 0-992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00.4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0 740 0 0,'0'0'7559'0'0,"10"14"-5296"0"0,-10-12-1983 0 0,-10 87 2080 0 0,15 91 25 0 0,31 188 0 0 0,54 180-1256 0 0,-76-468-908 0 0,157 847 2109 0 0,-4 488 235 0 0,-90-320-1330 0 0,-62-930-1339 0 0,18 281 490 0 0,-36 0-3494 0 0,3-417 1908 0 0,-1 9-1652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04.2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2880 1128 0 0,'0'0'1253'0'0,"10"31"5277"0"0,5-2-4657 0 0,-11-23-1197 0 0,0 1 0 0 0,-1 0 1 0 0,17 64 14735 0 0,-12-102-15254 0 0,29-255-171 0 0,13-124-244 0 0,-5 56 211 0 0,-39 291 41 0 0,32-249-188 0 0,-27 247 130 0 0,4 0 0 0 0,39-108 0 0 0,-8 65 1 0 0,5 1 0 0 0,4 3-1 0 0,5 2 1 0 0,114-147 0 0 0,-135 202 15 0 0,3 1-1 0 0,1 2 1 0 0,3 2-1 0 0,1 2 0 0 0,2 2 1 0 0,99-58-1 0 0,-73 56-3 0 0,0 4-1 0 0,3 3 1 0 0,0 3 0 0 0,126-30-1 0 0,-122 43 51 0 0,0 4 1 0 0,1 3-1 0 0,1 3 0 0 0,-1 5 0 0 0,130 11 0 0 0,-163-3-42 0 0,0 1 0 0 0,0 2-1 0 0,-1 3 1 0 0,94 35 0 0 0,-109-32 73 0 0,-1 2-1 0 0,-1 0 1 0 0,58 44 0 0 0,-70-45-18 0 0,-1 1 0 0 0,-1 1 0 0 0,0 0 0 0 0,-1 2 0 0 0,-1 0 0 0 0,20 32 0 0 0,-22-27-13 0 0,87 156 64 0 0,-83-145-39 0 0,-2 1 1 0 0,-2 1 0 0 0,11 43-1 0 0,111 422 754 0 0,-38-85-297 0 0,-72-287-302 0 0,48 302 725 0 0,-37-199-384 0 0,72 329-38 0 0,-58-314-412 0 0,-41-201-50 0 0,86 369 285 0 0,-34-213-272 0 0,127 284 1 0 0,-121-355-85 0 0,6-4 1 0 0,5-3 0 0 0,116 141-1 0 0,-147-212-78 0 0,2-1-1 0 0,3-3 0 0 0,2-2 0 0 0,2-3 0 0 0,3-2 0 0 0,1-3 1 0 0,95 49-1 0 0,-119-73-17 0 0,0-1 0 0 0,1-1 1 0 0,1-2-1 0 0,0-2 0 0 0,0-2 0 0 0,1-2 1 0 0,0-1-1 0 0,77 1 0 0 0,-84-7 63 0 0,1-2 0 0 0,-1-1 0 0 0,1-2 0 0 0,-1-1 0 0 0,0-1 0 0 0,-1-2 0 0 0,0-2 0 0 0,0-1 0 0 0,-1-1 0 0 0,-1-1 0 0 0,31-20 0 0 0,-41 19 51 0 0,0 0 0 0 0,-1-1 0 0 0,-1-1 0 0 0,-1-1 0 0 0,0-1 0 0 0,-1 0 0 0 0,13-21 0 0 0,9-21 186 0 0,36-75-1 0 0,-44 69 134 0 0,-3 0-1 0 0,-3-3 0 0 0,-2 0 1 0 0,18-111-1 0 0,17-297-220 0 0,-48 379-71 0 0,11-178 56 0 0,-23-387 0 0 0,-9 458-137 0 0,-12-274-136 0 0,22 412-318 0 0,-3-77 1209 0 0,4 52-8565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06.8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1 183 616 0 0,'0'0'10572'0'0,"6"9"-9333"0"0,41-7-335 0 0,-1-1 1 0 0,74-7-1 0 0,-38 0-579 0 0,-17 3-169 0 0,1214-49 1657 0 0,1546 38-313 0 0,-1780 16-1331 0 0,-491 0-167 0 0,1089-15-14 0 0,-655-35 49 0 0,-615 27-105 0 0,-332 19 64 0 0,721-26-101 0 0,-670 25 163 0 0,-88 3-50 0 0,34 0-166 0 0,-13-2-855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07.2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108 61 416 0 0,'-23'-19'6741'0'0,"-55"-22"2554"0"0,72 40-8356 0 0,18 5-524 0 0,117 40-67 0 0,-64-24-342 0 0,72 34 0 0 0,-133-52-3 0 0,-1-1 0 0 0,0 1 1 0 0,0 0-1 0 0,0 0 0 0 0,0 0 1 0 0,0 0-1 0 0,0 0 1 0 0,-1 0-1 0 0,1 1 0 0 0,-1-1 1 0 0,1 1-1 0 0,-1 0 0 0 0,0 0 1 0 0,0 0-1 0 0,2 5 0 0 0,-3-5 23 0 0,-1-1-1 0 0,1 1 0 0 0,-1-1 1 0 0,0 1-1 0 0,0-1 0 0 0,0 0 1 0 0,0 1-1 0 0,0-1 0 0 0,-1 1 1 0 0,1-1-1 0 0,-1 1 0 0 0,0-1 1 0 0,1 0-1 0 0,-1 1 0 0 0,0-1 1 0 0,-1 0-1 0 0,1 0 0 0 0,0 0 0 0 0,0 0 1 0 0,-1 0-1 0 0,1 0 0 0 0,-1 0 1 0 0,-2 2-1 0 0,-19 18 226 0 0,0-1-1 0 0,-2-1 0 0 0,0-1 1 0 0,-41 23-1 0 0,-31 23-1603 0 0,83-54-23 0 0,0 1 0 0 0,1 0 0 0 0,1 1 0 0 0,-17 20 0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07.5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78 2768 0 0,'11'-78'14224'0'0,"-17"343"-13092"0"0,7 216-710 0 0,4-415-344 0 0,3 0-1 0 0,3 0 1 0 0,2-1 0 0 0,3 0-1 0 0,30 73 1 0 0,-38-118-169 0 0,1-1 1 0 0,1-1-1 0 0,0 0 1 0 0,2 0 0 0 0,15 18-1 0 0,-19-26-538 0 0,1-1 0 0 0,0 0-1 0 0,20 15 1 0 0,-21-19-407 0 0,-1 0 0 0 0,1-1 0 0 0,0 0 0 0 0,1 0 1 0 0,-1-1-1 0 0,11 4 0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07.9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39 130 4172 0 0,'-4'-3'705'0'0,"0"0"0"0"0,0 0 0 0 0,0 0-1 0 0,1 0 1 0 0,-1 0 0 0 0,1-1-1 0 0,0 0 1 0 0,-3-5 0 0 0,5 8-604 0 0,1 0 1 0 0,-1 0-1 0 0,1 0 0 0 0,0-1 1 0 0,-1 1-1 0 0,1 0 1 0 0,0 0-1 0 0,0-1 0 0 0,0 1 1 0 0,0 0-1 0 0,0 0 0 0 0,0-1 1 0 0,0 1-1 0 0,0 0 1 0 0,1 0-1 0 0,-1-1 0 0 0,0 1 1 0 0,1 0-1 0 0,-1 0 0 0 0,1 0 1 0 0,0-1-1 0 0,-1 1 1 0 0,1 0-1 0 0,0 0 0 0 0,-1 0 1 0 0,1 0-1 0 0,0 0 1 0 0,0 1-1 0 0,0-1 0 0 0,0 0 1 0 0,0 0-1 0 0,0 0 0 0 0,0 1 1 0 0,0-1-1 0 0,0 1 1 0 0,2-2-1 0 0,11-4 56 0 0,1 0 0 0 0,-1 0-1 0 0,1 1 1 0 0,-1 1 0 0 0,2 1 0 0 0,-1 0 0 0 0,0 1-1 0 0,16-1 1 0 0,-8 1-65 0 0,128-10-1399 0 0,160 10-1 0 0,-159 3-5289 0 0,-116-1 2444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09.3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290 142 1132 0 0,'0'-26'9097'0'0,"0"17"-7635"0"0,10-26 5652 0 0,-11 34-6965 0 0,-1 0-101 0 0,1 3-35 0 0,-2 0 0 0 0,1 0 0 0 0,0-1 1 0 0,0 1-1 0 0,0-1 0 0 0,-1 0 0 0 0,1 1 0 0 0,-5 1 1 0 0,-4 2 1 0 0,-9 7 142 0 0,0 1 0 0 0,2 1 0 0 0,-1 1 0 0 0,2 0 1 0 0,0 1-1 0 0,1 1 0 0 0,0 1 0 0 0,2 0 0 0 0,0 1 1 0 0,1 0-1 0 0,1 1 0 0 0,1 1 0 0 0,0 0 0 0 0,-8 25 1 0 0,14-31-80 0 0,0 0 0 0 0,1 1 0 0 0,0-1 1 0 0,2 1-1 0 0,0 0 0 0 0,0 0 1 0 0,1 0-1 0 0,1 0 0 0 0,1 0 1 0 0,1 0-1 0 0,0-1 0 0 0,0 1 0 0 0,2 0 1 0 0,0-1-1 0 0,1 0 0 0 0,0 0 1 0 0,1 0-1 0 0,1 0 0 0 0,0-1 1 0 0,1 0-1 0 0,16 20 0 0 0,-10-17-45 0 0,2-1 0 0 0,-1-1 0 0 0,2 0 1 0 0,0-1-1 0 0,1-1 0 0 0,0 0 0 0 0,1-2 0 0 0,0 0 0 0 0,1-1 0 0 0,0-1 0 0 0,1-1 0 0 0,-1 0 1 0 0,24 3-1 0 0,-27-6-30 0 0,1-2 1 0 0,0 0 0 0 0,0-1-1 0 0,0-1 1 0 0,0 0 0 0 0,0-2-1 0 0,1 0 1 0 0,-1-1 0 0 0,0-1-1 0 0,-1 0 1 0 0,1-2 0 0 0,-1 0-1 0 0,1 0 1 0 0,-1-2 0 0 0,-1 0-1 0 0,22-13 1 0 0,-26 11-24 0 0,-1 0 0 0 0,1-1 0 0 0,-2 0-1 0 0,1-1 1 0 0,-1 0 0 0 0,-1-1 0 0 0,0 0 0 0 0,-1 0-1 0 0,0-1 1 0 0,-1 0 0 0 0,0 0 0 0 0,-1-1 0 0 0,-1 0-1 0 0,6-22 1 0 0,-3 3-1 0 0,-1 0 1 0 0,-2 0-1 0 0,-1 0 0 0 0,-2-1 1 0 0,-2-46-1 0 0,-1 61 31 0 0,-1-1 1 0 0,-1 1-1 0 0,-1 0 1 0 0,-1 1-1 0 0,0-1 0 0 0,-1 1 1 0 0,-1 0-1 0 0,-1 1 1 0 0,-1-1-1 0 0,0 1 1 0 0,-1 1-1 0 0,-1 0 1 0 0,0 1-1 0 0,-2 0 0 0 0,1 0 1 0 0,-2 1-1 0 0,0 1 1 0 0,0 0-1 0 0,-1 1 1 0 0,-1 1-1 0 0,0 0 1 0 0,0 1-1 0 0,-1 1 0 0 0,-1 1 1 0 0,1 0-1 0 0,-37-10 1 0 0,40 15-41 0 0,0 1 0 0 0,-1 1 1 0 0,1 0-1 0 0,-1 0 0 0 0,1 2 0 0 0,-1 0 1 0 0,1 0-1 0 0,-1 2 0 0 0,1 0 0 0 0,0 0 1 0 0,-20 8-1 0 0,8 0-60 0 0,0 0 1 0 0,1 1 0 0 0,0 2-1 0 0,-41 30 1 0 0,52-33-424 0 0,1 0 0 0 0,0 0 1 0 0,1 1-1 0 0,0 1 0 0 0,1 0 1 0 0,-11 18-1 0 0,15-21-1341 0 0,1 1 0 0 0,1 0 0 0 0,0 1 0 0 0,0-1 0 0 0,-4 19 0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13.5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19 2076 0 0,'-19'16'7910'0'0,"14"-11"-7146"0"0,8-3-639 0 0,-1 0 1 0 0,1 0-1 0 0,0-1 0 0 0,-1 1 0 0 0,1-1 0 0 0,0 0 0 0 0,0 0 0 0 0,0 0 0 0 0,0 0 0 0 0,0 0 0 0 0,0-1 0 0 0,6 1 1 0 0,47 2 538 0 0,-33-3-399 0 0,1036 11 1736 0 0,-825-13-1927 0 0,1154-15-293 0 0,-458 5-20 0 0,-391 6 243 0 0,1407-25-2654 0 0,-1814 29-57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39.8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18 1884 0 0,'-9'-17'9518'0'0,"5"33"-9055"0"0,0 0 0 0 0,2 0 0 0 0,0 1-1 0 0,0-1 1 0 0,2 1 0 0 0,0-1 0 0 0,3 26-1 0 0,0 3 69 0 0,29 364 2416 0 0,-10-177-2123 0 0,-6-18-74 0 0,80 864 1785 0 0,-70-860-2098 0 0,30 301 575 0 0,-19-119-531 0 0,38 672 740 0 0,-54 128-399 0 0,-35 27-427 0 0,9-1096-190 0 0,-7 278 1100 0 0,-19 490 715 0 0,15 96-1780 0 0,19-939-1967 0 0,-7 86 1 0 0,-2-121-470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42.2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2464 1204 0 0,'12'49'18981'0'0,"15"-204"-17411"0"0,9-212 1 0 0,-15 118-1193 0 0,-11 154-210 0 0,5 1 0 0 0,5 0 0 0 0,3 1 0 0 0,67-168 0 0 0,-36 134-300 0 0,5 3 0 0 0,133-203 0 0 0,-160 281 159 0 0,2 1 0 0 0,2 2 0 0 0,2 2 1 0 0,2 1-1 0 0,1 2 0 0 0,2 2 0 0 0,2 2 0 0 0,1 1 0 0 0,80-41 1 0 0,-92 57-21 0 0,1 2 0 0 0,1 1 0 0 0,0 2 1 0 0,0 2-1 0 0,1 1 0 0 0,1 2 1 0 0,-1 1-1 0 0,1 2 0 0 0,0 2 0 0 0,0 1 1 0 0,0 2-1 0 0,0 2 0 0 0,0 1 1 0 0,0 2-1 0 0,70 21 0 0 0,-48-6 189 0 0,-1 2-1 0 0,-2 3 1 0 0,0 2-1 0 0,-2 3 1 0 0,-2 2-1 0 0,0 2 1 0 0,-3 3-1 0 0,-1 2 1 0 0,-2 2-1 0 0,-1 2 1 0 0,-3 1-1 0 0,70 97 1 0 0,-65-71 43 0 0,-4 2 1 0 0,-3 1-1 0 0,48 121 1 0 0,66 251 325 0 0,-77-209-72 0 0,-5-4-61 0 0,52 291 1 0 0,-124-518-432 0 0,78 431 258 0 0,-73-396-214 0 0,107 544 43 0 0,-74-450-113 0 0,20 34 100 0 0,92 187 0 0 0,28-6-46 0 0,-132-273-132 0 0,2-1 0 0 0,80 92 0 0 0,-107-143 89 0 0,0-2 0 0 0,1-1 0 0 0,2-1 0 0 0,0-1 0 0 0,1-1 0 0 0,1-1 0 0 0,30 15 0 0 0,-33-22 4 0 0,1 0-1 0 0,0-2 1 0 0,1 0-1 0 0,0-2 1 0 0,0-1 0 0 0,1-1-1 0 0,0-1 1 0 0,47 0-1 0 0,-6-5 39 0 0,1-2 0 0 0,-1-4-1 0 0,-1-3 1 0 0,0-2-1 0 0,0-4 1 0 0,-1-2 0 0 0,-1-3-1 0 0,-1-3 1 0 0,-2-3-1 0 0,0-3 1 0 0,-2-2 0 0 0,101-71-1 0 0,-134 80-61 0 0,-1 0 0 0 0,-2-2 0 0 0,0-1 0 0 0,-2-1 1 0 0,0 0-1 0 0,-2-2 0 0 0,-2 0 0 0 0,26-54 0 0 0,2-23-280 0 0,42-140 0 0 0,-63 169 289 0 0,113-463-22 0 0,-49-10-1438 0 0,-29 68 1174 0 0,-44 201-1213 0 0,-20 245-2783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43.5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19 178 20 0 0,'-18'14'12638'0'0,"80"-14"-6042"0"0,83-7-6311 0 0,-83 4 266 0 0,941-34 134 0 0,3110-19-608 0 0,-3898 57-14 0 0,1259-4-370 0 0,-325-60-228 0 0,-907 41-182 0 0,-240 22 541 0 0,1 0-409 0 0,7-1 609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43.9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33 616 0 0,'-55'-31'13989'0'0,"73"29"-12847"0"0,15 9-787 0 0,1 2 0 0 0,-1 1-1 0 0,37 16 1 0 0,96 53-227 0 0,-159-75-125 0 0,50 28-19 0 0,-53-29 21 0 0,0 0-1 0 0,0-1 1 0 0,0 2-1 0 0,0-1 1 0 0,-1 0-1 0 0,1 1 1 0 0,-1 0-1 0 0,0 0 1 0 0,0 0-1 0 0,2 5 1 0 0,-4-7 14 0 0,0 0 0 0 0,-1 0 0 0 0,1 0 0 0 0,-1 0 0 0 0,0 0 0 0 0,0 1 0 0 0,0-1 0 0 0,0 0 0 0 0,0 0 0 0 0,0 0 0 0 0,-1 1-1 0 0,1-1 1 0 0,-1 0 0 0 0,1 0 0 0 0,-1 0 0 0 0,0 0 0 0 0,0 0 0 0 0,0 0 0 0 0,0 0 0 0 0,0 0 0 0 0,0 0 0 0 0,-1-1 0 0 0,1 1 0 0 0,-3 2 0 0 0,-4 5 87 0 0,-1 0 0 0 0,0-1-1 0 0,-12 8 1 0 0,10-7-54 0 0,-12 9-190 0 0,-122 107 286 0 0,80-54-3066 0 0,50-52-1027 0 0,-23 41 1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44.3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42 716 0 0,'0'-42'16591'0'0,"-2"71"-15866"0"0,-1 0-1 0 0,-11 47 1 0 0,1-14-298 0 0,11-46-368 0 0,-54 371 1317 0 0,49-300-948 0 0,3 0-1 0 0,10 129 0 0 0,-1-166-151 0 0,21 87 0 0 0,-22-121-492 0 0,0-1-1 0 0,2 0 1 0 0,-1 0-1 0 0,2-1 1 0 0,0 1-1 0 0,1-1 0 0 0,0-1 1 0 0,1 0-1 0 0,19 21 1 0 0,-24-29-327 0 0,2 0 0 0 0,-1-1 0 0 0,0 0-1 0 0,1 0 1 0 0,12 6 0 0 0,-16-8 3 0 0,1-1 0 0 0,0 0 1 0 0,0 0-1 0 0,-1 0 0 0 0,1-1 0 0 0,0 1 0 0 0,0-1 0 0 0,0 1 0 0 0,0-1 0 0 0,0 0 0 0 0,0 0 0 0 0,0 0 0 0 0,0-1 1 0 0,0 1-1 0 0,0-1 0 0 0,3 0 0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44.7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99 259 3784 0 0,'-9'-4'1015'0'0,"1"1"-29"0"0,0 1 0 0 0,0-2 1 0 0,0 1-1 0 0,0-1 0 0 0,1-1 0 0 0,0 1 0 0 0,0-1 0 0 0,0-1 0 0 0,0 1 1 0 0,-7-9-1 0 0,14 13-908 0 0,0 0 1 0 0,0 0-1 0 0,-1 0 1 0 0,1 1-1 0 0,0-1 1 0 0,0 0-1 0 0,0 0 1 0 0,0 1-1 0 0,1-1 1 0 0,-1 0-1 0 0,0 0 1 0 0,0 0-1 0 0,0 1 1 0 0,1-1-1 0 0,-1 0 0 0 0,0 1 1 0 0,1-1-1 0 0,-1 0 1 0 0,1 0-1 0 0,-1 1 1 0 0,1-1-1 0 0,-1 1 1 0 0,1-1-1 0 0,-1 0 1 0 0,1 1-1 0 0,-1-1 1 0 0,1 1-1 0 0,0 0 1 0 0,1-2-1 0 0,19-12 891 0 0,9 2-704 0 0,1 0-1 0 0,0 2 0 0 0,1 1 0 0 0,0 2 0 0 0,39-4 1 0 0,-12 1-553 0 0,190-29-1814 0 0,-106 19-1211 0 0,-1-5-4291 0 0,-104 16 2759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45.8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396 123 1636 0 0,'0'-46'7996'0'0,"2"22"-4436"0"0,-34 48-2795 0 0,-18 25-351 0 0,2 2 0 0 0,3 3 0 0 0,2 1 0 0 0,2 2 0 0 0,3 2 0 0 0,-33 70 0 0 0,42-66 181 0 0,28-61-431 0 0,3 7 396 0 0,14-25-424 0 0,0 0 0 0 0,-1-2-1 0 0,24-36 1 0 0,31-67-13 0 0,-24 39-40 0 0,-44 78-78 0 0,91-143 222 0 0,-74 120 19 0 0,2 1 1 0 0,0 0 0 0 0,30-26 0 0 0,-49 50-229 0 0,0 1 1 0 0,0-1-1 0 0,0 1 1 0 0,0-1-1 0 0,0 1 1 0 0,1 0-1 0 0,-1 0 1 0 0,0 0-1 0 0,1 0 0 0 0,-1 0 1 0 0,1 1-1 0 0,-1-1 1 0 0,1 1-1 0 0,-1 0 1 0 0,1-1-1 0 0,-1 1 1 0 0,1 0-1 0 0,-1 1 1 0 0,1-1-1 0 0,-1 0 1 0 0,1 1-1 0 0,-1-1 0 0 0,1 1 1 0 0,-1 0-1 0 0,1 0 1 0 0,-1 0-1 0 0,0 0 1 0 0,1 0-1 0 0,-1 0 1 0 0,0 1-1 0 0,0-1 1 0 0,0 1-1 0 0,0-1 1 0 0,3 5-1 0 0,7 6 35 0 0,0 0 0 0 0,-1 1 0 0 0,-1 0 0 0 0,10 18 0 0 0,-13-22-40 0 0,120 166-294 0 0,-66-94-1780 0 0,-2 1-3724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46.5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15 134 2404 0 0,'-13'-24'7168'0'0,"12"7"-3449"0"0,1 17-3684 0 0,16 16 796 0 0,12 18-99 0 0,-3 2-1 0 0,37 65 1 0 0,29 84-303 0 0,-82-166-347 0 0,71 165 236 0 0,-38-84 211 0 0,98 172 0 0 0,-136-266-372 0 0,1 1 0 0 0,-1-1 0 0 0,1 0 0 0 0,0 0 1 0 0,0 0-1 0 0,1-1 0 0 0,0 1 0 0 0,9 5 0 0 0,-13-9-102 0 0,1-1 0 0 0,0 0-1 0 0,-1 0 1 0 0,1 0 0 0 0,0 0 0 0 0,-1 0-1 0 0,1-1 1 0 0,0 1 0 0 0,0-1 0 0 0,0 1-1 0 0,0-1 1 0 0,0 0 0 0 0,-1-1 0 0 0,1 1-1 0 0,0 0 1 0 0,0-1 0 0 0,0 1 0 0 0,-1-1-1 0 0,1 0 1 0 0,0 0 0 0 0,-1 0 0 0 0,1 0-1 0 0,0-1 1 0 0,-1 1 0 0 0,0-1 0 0 0,4-1-1 0 0,3-5-8 0 0,-1 1 0 0 0,1-1-1 0 0,-1 0 1 0 0,-1-1 0 0 0,0 0-1 0 0,0 0 1 0 0,0-1 0 0 0,-1 1-1 0 0,-1-2 1 0 0,8-17 0 0 0,1-9-48 0 0,16-68-1 0 0,-7-8-273 0 0,10-142-1 0 0,-21 136 64 0 0,20-178-789 0 0,-25 245-2756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8:49.0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224 69 1260 0 0,'2'-19'14276'0'0,"-12"23"-14234"0"0,0 0 0 0 0,1 0-1 0 0,-1 1 1 0 0,1 0 0 0 0,0 1-1 0 0,1 0 1 0 0,-1 0 0 0 0,1 1 0 0 0,0 0-1 0 0,1 1 1 0 0,0-1 0 0 0,0 1 0 0 0,-6 10-1 0 0,-2 3 86 0 0,1 1 0 0 0,2 0 0 0 0,0 1 0 0 0,-12 33 1 0 0,18-37-47 0 0,1 0 0 0 0,0 1 1 0 0,2-1-1 0 0,0 1 1 0 0,1-1-1 0 0,2 1 1 0 0,0 0-1 0 0,0 0 1 0 0,2 0-1 0 0,1-1 0 0 0,0 1 1 0 0,1-1-1 0 0,1 0 1 0 0,12 27-1 0 0,-11-28-58 0 0,2-1 0 0 0,0-1-1 0 0,1 0 1 0 0,1 0 0 0 0,0 0-1 0 0,1-2 1 0 0,1 1-1 0 0,0-1 1 0 0,1-1 0 0 0,0 0-1 0 0,1-1 1 0 0,1 0 0 0 0,0-1-1 0 0,0-1 1 0 0,26 13 0 0 0,-31-19-21 0 0,-1-1 1 0 0,0 0 0 0 0,1-1 0 0 0,-1 0 0 0 0,1 0-1 0 0,0-1 1 0 0,0 0 0 0 0,0-1 0 0 0,0 0 0 0 0,-1-1-1 0 0,1 0 1 0 0,0 0 0 0 0,0-1 0 0 0,-1 0 0 0 0,1-1-1 0 0,-1 0 1 0 0,0 0 0 0 0,1-1 0 0 0,-2 0-1 0 0,1-1 1 0 0,0 0 0 0 0,11-9 0 0 0,-5 2-22 0 0,0 0 0 0 0,0-1 0 0 0,-1-1 0 0 0,-1 0 1 0 0,-1-1-1 0 0,0 0 0 0 0,0-1 0 0 0,-2-1 0 0 0,0 1 0 0 0,12-28 0 0 0,-15 22 28 0 0,0 0-1 0 0,-1 0 1 0 0,0 0-1 0 0,-2-1 1 0 0,-1 0 0 0 0,-1 0-1 0 0,-1 0 1 0 0,-1 0-1 0 0,-4-33 1 0 0,-1 27 31 0 0,-2 0 1 0 0,0 0 0 0 0,-2 0 0 0 0,-1 1-1 0 0,-2 0 1 0 0,0 1 0 0 0,-20-31 0 0 0,28 52-24 0 0,0-1 1 0 0,0 1-1 0 0,-1 0 1 0 0,0 0-1 0 0,0 1 1 0 0,-1-1-1 0 0,1 1 1 0 0,-1 0-1 0 0,0 1 1 0 0,-1 0-1 0 0,-10-6 1 0 0,-27-14-73 0 0,41 23 42 0 0,-3-2 16 0 0,0 1 0 0 0,0 0 0 0 0,0 0 0 0 0,0 1 0 0 0,-10-2 0 0 0,7 2 0 0 0,0 1-1 0 0,1 0 1 0 0,-1 0-1 0 0,1 1 1 0 0,-1 0-1 0 0,1 0 1 0 0,-1 1-1 0 0,-8 3 1 0 0,-5 2-298 0 0,-38 20-1 0 0,58-26 118 0 0,0 0-1 0 0,0 1 0 0 0,0-1 1 0 0,1 0-1 0 0,-1 1 0 0 0,0 0 1 0 0,1-1-1 0 0,-1 1 0 0 0,1 0 0 0 0,0 0 1 0 0,0 0-1 0 0,-1 0 0 0 0,1 0 1 0 0,0 0-1 0 0,1 0 0 0 0,-1 0 1 0 0,0 0-1 0 0,1 1 0 0 0,-1 2 1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45.6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0 1556 0 0,'-21'14'16290'0'0,"22"-13"-16210"0"0,17 19 1652 0 0,31 17-335 0 0,89 43-365 0 0,194 81 1 0 0,-91-48-622 0 0,114 80-94 0 0,-190-99-433 0 0,-165-94 107 0 0,41 22-69 0 0,-20-11-2434 0 0,-13-11 1061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15.8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15 132 1968 0 0,'-15'-3'8100'0'0,"16"1"-8040"0"0,-1 1 1 0 0,1 0-1 0 0,0-1 1 0 0,0 1 0 0 0,0 0-1 0 0,-1 0 1 0 0,1 0-1 0 0,0 0 1 0 0,0 0 0 0 0,1 0-1 0 0,-1 0 1 0 0,0 0 0 0 0,0 0-1 0 0,0 0 1 0 0,1 0-1 0 0,-1 1 1 0 0,0-1 0 0 0,1 0-1 0 0,-1 1 1 0 0,1 0-1 0 0,-1-1 1 0 0,3 1 0 0 0,41-9 483 0 0,-31 8-434 0 0,372-29 970 0 0,-219 22-798 0 0,983-18 625 0 0,-661 23-605 0 0,71-5-79 0 0,1247-14-102 0 0,-1 26-375 0 0,-710 20-19 0 0,319 3-96 0 0,1582-42-297 0 0,-476 43 817 0 0,142 39-520 0 0,-2250-77 513 0 0,-344 0-3839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46.2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553 0 1748 0 0,'0'0'13762'0'0,"-3"1"-13547"0"0,-213 68 1221 0 0,-76 10-894 0 0,289-78-521 0 0,-1 0 0 0 0,1 1 0 0 0,-1-1 0 0 0,1 1 0 0 0,-1 0 0 0 0,-5 4 0 0 0,5-3 53 0 0,2 0-9 0 0,1 0 0 0 0,0-1-1 0 0,0 1 1 0 0,0 1-1 0 0,0-1 1 0 0,1 0 0 0 0,-1 0-1 0 0,1 0 1 0 0,0 0 0 0 0,0 0-1 0 0,0 0 1 0 0,1 4-1 0 0,6 39 272 0 0,2 0 0 0 0,1-1-1 0 0,3 0 1 0 0,23 54-1 0 0,-5-14-189 0 0,-2 4-420 0 0,24 69-1811 0 0,-13-56-8224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47.5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231 332 1308 0 0,'14'-37'9811'0'0,"-8"10"-7358"0"0,7-19 3192 0 0,-13 45-5348 0 0,-4 26 588 0 0,-18 63-110 0 0,-4 14-458 0 0,-32 69-128 0 0,8 2-1 0 0,-42 269 1 0 0,81-360 117 0 0,11-80-248 0 0,7-25-87 0 0,67-342-275 0 0,-45 194 19 0 0,0 1 87 0 0,-13 64 340 0 0,4 0 0 0 0,50-147 0 0 0,-43 190 90 0 0,-24 59-208 0 0,-1-1 0 0 0,1 1 0 0 0,0 0 0 0 0,1-1-1 0 0,-1 1 1 0 0,0 1 0 0 0,1-1 0 0 0,0 1 0 0 0,0-1 0 0 0,7-3-1 0 0,-10 6-14 0 0,1 1-1 0 0,-1 0 0 0 0,0 0 1 0 0,1-1-1 0 0,-1 1 1 0 0,1 0-1 0 0,-1 1 0 0 0,0-1 1 0 0,1 0-1 0 0,-1 0 0 0 0,0 0 1 0 0,1 1-1 0 0,-1-1 0 0 0,0 1 1 0 0,1-1-1 0 0,-1 1 1 0 0,0-1-1 0 0,0 1 0 0 0,1 0 1 0 0,0 1-1 0 0,23 18 36 0 0,-14-7-27 0 0,-1 0 1 0 0,-1 1 0 0 0,0 0 0 0 0,-1 1-1 0 0,11 23 1 0 0,26 85 147 0 0,-36-95-138 0 0,44 127 248 0 0,163 544-58 0 0,-192-573-3832 0 0,-30-106-448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47.8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27 121 1352 0 0,'-26'-23'14336'0'0,"26"22"-14139"0"0,1 0 35 0 0,1-1 1 0 0,-1 1 0 0 0,0 0-1 0 0,0-1 1 0 0,1 1 0 0 0,-1 0-1 0 0,1 0 1 0 0,-1 0 0 0 0,1 0-1 0 0,0 0 1 0 0,2 0 0 0 0,57-19 394 0 0,-54 19-255 0 0,144-33-3710 0 0,-50 13-5673 0 0,-73 15 4088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48.2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361 217 2460 0 0,'15'-27'6894'0'0,"10"-13"-1618"0"0,-19 31-4310 0 0,-1 1 0 0 0,1-1 0 0 0,-1 0 0 0 0,-1-1 0 0 0,8-18 1 0 0,-12 26-785 0 0,0-3 235 0 0,1-1 0 0 0,-1 1 0 0 0,-1-1 0 0 0,1 1 0 0 0,-3-11 0 0 0,1 13-385 0 0,1 1 0 0 0,-1-1 0 0 0,0 1 0 0 0,0 0-1 0 0,0 0 1 0 0,0 0 0 0 0,0 0 0 0 0,0 0-1 0 0,-1 0 1 0 0,1 1 0 0 0,-1-1 0 0 0,1 1-1 0 0,-4-2 1 0 0,-1 2-39 0 0,0 0-1 0 0,0 1 0 0 0,0-1 1 0 0,0 1-1 0 0,0 1 0 0 0,0-1 1 0 0,0 1-1 0 0,1 1 0 0 0,-1-1 1 0 0,0 1-1 0 0,-8 3 0 0 0,4 0 33 0 0,0 1 0 0 0,0 0 0 0 0,0 0-1 0 0,1 1 1 0 0,-18 15 0 0 0,5 1 53 0 0,1 0 1 0 0,1 2-1 0 0,1 0 1 0 0,-18 30 0 0 0,23-31 52 0 0,1 1 0 0 0,1 1 0 0 0,2-1 0 0 0,0 2 1 0 0,2 0-1 0 0,0 0 0 0 0,2 0 0 0 0,1 1 0 0 0,-3 48 1 0 0,7-54-61 0 0,2 0 0 0 0,1 0 1 0 0,1 0-1 0 0,0-1 0 0 0,2 1 1 0 0,0-1-1 0 0,2 0 0 0 0,0 0 1 0 0,1 0-1 0 0,2-1 0 0 0,0 0 1 0 0,0-1-1 0 0,17 23 0 0 0,-18-30-103 0 0,1-1-1 0 0,0 1 1 0 0,1-2-1 0 0,0 1 0 0 0,1-2 1 0 0,0 1-1 0 0,0-1 1 0 0,1-1-1 0 0,0 0 0 0 0,1-1 1 0 0,-1 0-1 0 0,19 6 1 0 0,-15-7-376 0 0,1-2 1 0 0,0 0 0 0 0,0-1 0 0 0,0 0-1 0 0,0-1 1 0 0,1-1 0 0 0,-1-1-1 0 0,0-1 1 0 0,1 0 0 0 0,17-4 0 0 0,-12 0-826 0 0,0 0 0 0 0,-1-2 1 0 0,27-10-1 0 0,-30 9-1202 0 0,-1-1 0 0 0,18-12 0 0 0,-4-3-4338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11.1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0 556 0 0,'0'0'4155'0'0,"-5"42"1576"0"0,6-10-4014 0 0,12 60-1 0 0,-2-12-964 0 0,-9-64-664 0 0,23 373 549 0 0,-25-294-2464 0 0,0-31-4859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11.9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19 2556 0 0,'21'5'5461'0'0,"-15"-5"-4854"0"0,43-7 1279 0 0,-22 2-1366 0 0,140-7-357 0 0,-56 13-4523 0 0,-90 0 2299 0 0,0-1-307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12.3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1112 0 0,'3'1'1784'0'0,"49"8"3309"0"0,-1-4-3459 0 0,54-1-7147 0 0,-87-5 3807 0 0</inkml:trace>
  <inkml:trace contextRef="#ctx0" brushRef="#br0" timeOffset="1">667 7 976 0 0,'0'0'1460'0'0,"18"2"640"0"0,-3 0-83 0 0,5-2-1137 0 0,-1 2-400 0 0,0-2-628 0 0,7 0-1848 0 0,-7-2-1369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12.7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0 138 332 0 0,'0'0'2888'0'0,"18"2"-1144"0"0,-1 0-1496 0 0,1-4-368 0 0,-1 0-1056 0 0,5-3-336 0 0</inkml:trace>
  <inkml:trace contextRef="#ctx0" brushRef="#br0" timeOffset="1">989 35 1184 0 0,'4'0'1420'0'0,"16"0"1871"0"0,37-4-884 0 0,31-13-5933 0 0,-51 9 1922 0 0,-12 3 836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13.3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47 1308 0 0,'19'-11'5473'0'0,"-11"9"-4789"0"0,43-4 734 0 0,-23 4-685 0 0,112-13-682 0 0,-53 6-4791 0 0,-65 7 2217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13.6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82 156 0 0,'3'0'1990'0'0,"119"-11"5745"0"0,-6 0-7826 0 0,38 5-5347 0 0,-125 4 3490 0 0</inkml:trace>
  <inkml:trace contextRef="#ctx0" brushRef="#br0" timeOffset="1">773 38 1504 0 0,'210'-19'9476'0'0,"-77"7"-11870"0"0,-73 7-1778 0 0,-37 3 2162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39.0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4 1512 0 0,'13'-3'14993'0'0,"-27"53"-15587"0"0,8-32 1975 0 0,-57 372 827 0 0,53-312-2040 0 0,-14 111-445 0 0,0 275 0 0 0,24-447 113 0 0,0-3-301 0 0,0 0-1 0 0,0 0 1 0 0,2 1 0 0 0,0-1-1 0 0,0-1 1 0 0,1 1 0 0 0,10 26-1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17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0 880 0 0,'0'0'12749'0'0,"-2"11"-12641"0"0,22 326 1333 0 0,-19-280-1351 0 0,23 457 322 0 0,45-5 928 0 0,-48-409-1065 0 0,111 619 884 0 0,-54-216-798 0 0,-24-156-191 0 0,-8 153 376 0 0,-35-334-150 0 0,10 44 191 0 0,4 69-204 0 0,-23-245-335 0 0,-3 286 502 0 0,-37-51-638 0 0,15-127 399 0 0,7 31 122 0 0,6-43-275 0 0,5-53-51 0 0,5-51-270 0 0,-2 0 0 0 0,-5 34 0 0 0,5-43-796 0 0,1-5-755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14.0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63 1736 0 0,'17'2'3336'0'0,"8"-4"-1899"0"0,-7 2-413 0 0,1-2-328 0 0,3 1-344 0 0,1-1-368 0 0,6 0-424 0 0,-16 0-308 0 0,7 1-108 0 0,-3-3-1189 0 0,3 2-27 0 0</inkml:trace>
  <inkml:trace contextRef="#ctx0" brushRef="#br0" timeOffset="1">656 33 684 0 0,'0'0'1468'0'0,"18"2"536"0"0,-3-4-691 0 0,5 1-477 0 0,3-1-536 0 0,-8 0-44 0 0,1-1-112 0 0,3 1-116 0 0,3-2-128 0 0,-1 3-320 0 0,4-4-128 0 0,2 1-281 0 0,-2 1-803 0 0,3-3 532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17.4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56 378 172 0 0,'-55'-95'17555'0'0,"55"95"-17521"0"0,4 4-149 0 0,10 16 314 0 0,-1 0 0 0 0,-1 1 0 0 0,0 1 0 0 0,10 27 0 0 0,-2-2-4 0 0,114 270 621 0 0,28 59 801 0 0,-155-362-1494 0 0,12 24 863 0 0,38 55 1 0 0,-56-92-936 0 0,0 0 0 0 0,0 0 0 0 0,-1 0 0 0 0,1 1 0 0 0,1-1 0 0 0,-1 0 0 0 0,0-1 0 0 0,0 1-1 0 0,0 0 1 0 0,0 0 0 0 0,1 0 0 0 0,-1-1 0 0 0,0 1 0 0 0,1 0 0 0 0,-1-1 0 0 0,0 1 0 0 0,1-1 0 0 0,-1 0 0 0 0,1 0 0 0 0,-1 1 0 0 0,1-1 0 0 0,-1 0 0 0 0,1 0 0 0 0,-1 0 0 0 0,1 0 0 0 0,-1-1 0 0 0,0 1 0 0 0,1 0 0 0 0,-1-1 0 0 0,1 1 0 0 0,-1-1 0 0 0,0 1 0 0 0,1-1 0 0 0,-1 1 0 0 0,0-1 0 0 0,1 0 0 0 0,-1 0-1 0 0,0 0 1 0 0,0 0 0 0 0,0 0 0 0 0,0 0 0 0 0,0 0 0 0 0,2-2 0 0 0,4-5 2 0 0,0 0-1 0 0,0-1 0 0 0,-1 0 1 0 0,7-12-1 0 0,-12 21-49 0 0,29-55-7 0 0,-2-2 0 0 0,38-114 0 0 0,19-129-623 0 0,-64 218 509 0 0,-21 80 111 0 0,124-550-2916 0 0,-118 522 1125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18.4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274 645 2300 0 0,'0'0'4989'0'0,"-4"-34"-2269"0"0,4 32-2633 0 0,0-1-1 0 0,0 0 1 0 0,0 1 0 0 0,-1-1-1 0 0,1 0 1 0 0,-1 0 0 0 0,1 1-1 0 0,-1-1 1 0 0,0 0 0 0 0,0 1 0 0 0,0-1-1 0 0,0 1 1 0 0,0 0 0 0 0,-1-1-1 0 0,1 1 1 0 0,-1 0 0 0 0,0 0-1 0 0,1 0 1 0 0,-1 0 0 0 0,0 0 0 0 0,0 0-1 0 0,-1 0 1 0 0,1 0 0 0 0,0 1-1 0 0,0 0 1 0 0,-1-1 0 0 0,1 1-1 0 0,-1 0 1 0 0,1 0 0 0 0,-1 0-1 0 0,0 0 1 0 0,1 1 0 0 0,-1-1 0 0 0,0 1-1 0 0,1-1 1 0 0,-1 1 0 0 0,0 0-1 0 0,0 0 1 0 0,1 0 0 0 0,-5 1-1 0 0,-2 0-29 0 0,0 0-1 0 0,0 1 0 0 0,0 0 0 0 0,1 0 0 0 0,-1 1 0 0 0,0 0 0 0 0,1 0 1 0 0,0 1-1 0 0,0 0 0 0 0,0 1 0 0 0,-12 9 0 0 0,13-8-16 0 0,0 1 0 0 0,0 0 0 0 0,0 1 0 0 0,1-1 0 0 0,0 1-1 0 0,0 1 1 0 0,1-1 0 0 0,0 1 0 0 0,1 0 0 0 0,0 0 0 0 0,0 0 0 0 0,1 0-1 0 0,-4 17 1 0 0,6-19-21 0 0,0-1 0 0 0,1 0 0 0 0,-1 1 0 0 0,1-1 0 0 0,1 1 0 0 0,-1-1-1 0 0,1 1 1 0 0,0-1 0 0 0,1 0 0 0 0,-1 1 0 0 0,1-1 0 0 0,0 0 0 0 0,1 0 0 0 0,0 0-1 0 0,0-1 1 0 0,0 1 0 0 0,0-1 0 0 0,1 1 0 0 0,0-1 0 0 0,0 0 0 0 0,0 0 0 0 0,6 4-1 0 0,-2-3 1 0 0,0 0 0 0 0,1 0 0 0 0,-1 0 0 0 0,1-1-1 0 0,1 0 1 0 0,-1-1 0 0 0,1 0 0 0 0,0-1-1 0 0,-1 0 1 0 0,1 0 0 0 0,1-1 0 0 0,-1 0 0 0 0,16 0-1 0 0,-21-2-13 0 0,0 0-1 0 0,0 0 0 0 0,0 0 0 0 0,0 0 1 0 0,0-1-1 0 0,0 0 0 0 0,0 0 0 0 0,-1-1 1 0 0,1 1-1 0 0,0-1 0 0 0,-1 0 1 0 0,1 0-1 0 0,-1-1 0 0 0,0 1 0 0 0,0-1 1 0 0,0 0-1 0 0,0 0 0 0 0,0 0 0 0 0,-1-1 1 0 0,1 1-1 0 0,-1-1 0 0 0,0 0 1 0 0,0 0-1 0 0,0 0 0 0 0,-1 0 0 0 0,1 0 1 0 0,-1-1-1 0 0,0 1 0 0 0,0-1 0 0 0,1-5 1 0 0,1-7-71 0 0,0-1 1 0 0,-1 0-1 0 0,-1 0 0 0 0,-1-31 1 0 0,-10-75-338 0 0,3 48 225 0 0,-28-275 188 0 0,17 189 735 0 0,31 365 195 0 0,39 131-170 0 0,-42-288-1225 0 0,3 0 0 0 0,1-1 0 0 0,2 0 0 0 0,2-1 0 0 0,28 45 0 0 0,-46-86 282 0 0,22 31-2417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18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134 35 1412 0 0,'3'-31'12941'0'0,"-4"31"-12909"0"0,0-1-1 0 0,0 1 1 0 0,0-1-1 0 0,0 1 0 0 0,0-1 1 0 0,-1 1-1 0 0,1 0 1 0 0,0 0-1 0 0,0-1 1 0 0,0 1-1 0 0,-1 0 0 0 0,1 0 1 0 0,0 0-1 0 0,0 0 1 0 0,0 0-1 0 0,-1 1 1 0 0,1-1-1 0 0,0 0 0 0 0,0 1 1 0 0,0-1-1 0 0,0 0 1 0 0,0 1-1 0 0,0-1 1 0 0,-1 1-1 0 0,1 0 0 0 0,0-1 1 0 0,0 1-1 0 0,1 0 1 0 0,-1 0-1 0 0,0-1 1 0 0,-1 2-1 0 0,-35 30 382 0 0,35-29-370 0 0,-4 3 49 0 0,0 0-1 0 0,1 0 0 0 0,-1 1 0 0 0,2 0 0 0 0,-1 0 0 0 0,1 1 0 0 0,0-1 0 0 0,0 1 1 0 0,1 0-1 0 0,0 0 0 0 0,0 0 0 0 0,1 0 0 0 0,0 1 0 0 0,0-1 0 0 0,1 1 0 0 0,0-1 1 0 0,1 1-1 0 0,0-1 0 0 0,0 1 0 0 0,1-1 0 0 0,0 1 0 0 0,0-1 0 0 0,1 1 0 0 0,0-1 1 0 0,1 0-1 0 0,0 0 0 0 0,4 8 0 0 0,-2-5-85 0 0,0-1-1 0 0,2 1 1 0 0,-1-1 0 0 0,1 0 0 0 0,0-1-1 0 0,1 0 1 0 0,0 0 0 0 0,1-1-1 0 0,0 1 1 0 0,0-2 0 0 0,0 0 0 0 0,1 0-1 0 0,0 0 1 0 0,1-2 0 0 0,-1 1 0 0 0,1-1-1 0 0,0-1 1 0 0,22 7 0 0 0,-19-9-842 0 0,0 1 0 0 0,0-2 0 0 0,28 0 0 0 0,14-9-5809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30.8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56 1620 0 0,'-10'11'8904'0'0,"8"-8"-8162"0"0,7-1-444 0 0,0-1 0 0 0,-1 0 0 0 0,1-1-1 0 0,0 1 1 0 0,0-1 0 0 0,0 0 0 0 0,0 0 0 0 0,5-1 0 0 0,53-8 418 0 0,-23 3-418 0 0,358-42-782 0 0,-360 42-1250 0 0,2 1-5412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31.2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7 1260 0 0,'-8'-6'8534'0'0,"7"6"-8469"0"0,0 0 0 0 0,0 1-1 0 0,0-1 1 0 0,0 1 0 0 0,0-1 0 0 0,0 1-1 0 0,0 0 1 0 0,0-1 0 0 0,0 1-1 0 0,0 0 1 0 0,0 0 0 0 0,1 0-1 0 0,-1 0 1 0 0,0-1 0 0 0,1 1 0 0 0,-1 0-1 0 0,1 0 1 0 0,-1 0 0 0 0,1 0-1 0 0,-1 2 1 0 0,-6 32 1171 0 0,8 37 543 0 0,0-68-1686 0 0,9 82 1404 0 0,25 98 1 0 0,-4-31-800 0 0,-4 14-642 0 0,-17-98-9521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39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7 322 1552 0 0,'-7'3'8300'0'0,"51"-18"-7053"0"0,184-66 1445 0 0,-169 56-2545 0 0,102-58 1 0 0,-83 35 37 0 0,40-25-3155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40.1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307 70 196 0 0,'-8'-33'7748'0'0,"1"-4"-3314"0"0,-18 62-3967 0 0,-73 107 728 0 0,-31 44-801 0 0,123-168-360 0 0,0 1 1 0 0,1 1-1 0 0,0-1 1 0 0,0 1-1 0 0,-6 19 0 0 0,11-27-25 0 0,-1 0-1 0 0,1 0 1 0 0,0 0-1 0 0,0 0 1 0 0,-1 0-1 0 0,1 0 0 0 0,1 0 1 0 0,-1 0-1 0 0,0 0 1 0 0,0 0-1 0 0,1 0 1 0 0,-1 0-1 0 0,1 0 1 0 0,-1 0-1 0 0,1-1 1 0 0,0 1-1 0 0,0 0 0 0 0,0 0 1 0 0,0 0-1 0 0,0-1 1 0 0,0 1-1 0 0,0-1 1 0 0,1 1-1 0 0,-1-1 1 0 0,1 1-1 0 0,-1-1 0 0 0,1 0 1 0 0,-1 0-1 0 0,1 1 1 0 0,0-1-1 0 0,0 0 1 0 0,-1-1-1 0 0,1 1 1 0 0,0 0-1 0 0,0 0 0 0 0,0-1 1 0 0,3 1-1 0 0,26 5-113 0 0,0-1-1 0 0,1-1 1 0 0,-1-2-1 0 0,63-4 1 0 0,-59 1-290 0 0,83 0-1737 0 0,11-1-4009 0 0,-93 0 2779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40.8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431 232 640 0 0,'-11'-56'8667'0'0,"11"56"-8631"0"0,0-1 1 0 0,0 1-1 0 0,0 0 0 0 0,0 0 1 0 0,0-1-1 0 0,-1 1 1 0 0,1 0-1 0 0,0-1 0 0 0,0 1 1 0 0,0 0-1 0 0,0-1 0 0 0,0 1 1 0 0,0 0-1 0 0,-1 0 1 0 0,1-1-1 0 0,0 1 0 0 0,0 0 1 0 0,-1 0-1 0 0,1 0 0 0 0,0-1 1 0 0,0 1-1 0 0,-1 0 1 0 0,1 0-1 0 0,0 0 0 0 0,0 0 1 0 0,-1-1-1 0 0,1 1 1 0 0,0 0-1 0 0,-1 0 0 0 0,1 0 1 0 0,0 0-1 0 0,0 0 0 0 0,-1 0 1 0 0,1 0-1 0 0,0 0 1 0 0,-1 0-1 0 0,1 0 0 0 0,0 0 1 0 0,-1 0-1 0 0,1 0 1 0 0,0 0-1 0 0,-1 0 0 0 0,1 0 1 0 0,0 0-1 0 0,0 0 0 0 0,-1 1 1 0 0,1-1-1 0 0,0 0 1 0 0,-1 0-1 0 0,1 0 0 0 0,0 1 1 0 0,0-1-1 0 0,0 0 0 0 0,-1 0 1 0 0,1 0-1 0 0,0 1 1 0 0,-15 15 1059 0 0,-85 201 2040 0 0,46-91-2736 0 0,34-81-299 0 0,-53 113 197 0 0,-67 211 0 0 0,139-366-299 0 0,-3 14 119 0 0,4-17-117 0 0,0 0 0 0 0,0 1 0 0 0,0-1 0 0 0,0 0 0 0 0,0 0 0 0 0,0 1-1 0 0,0-1 1 0 0,0 0 0 0 0,0 0 0 0 0,1 0 0 0 0,-1 0 0 0 0,0 1 0 0 0,0-1 0 0 0,0 0 0 0 0,0 0 0 0 0,0 0 0 0 0,0 1 0 0 0,0-1 0 0 0,1 0 0 0 0,-1 0-1 0 0,0 0 1 0 0,0 0 0 0 0,0 0 0 0 0,0 1 0 0 0,1-1 0 0 0,-1 0 0 0 0,0 0 0 0 0,0 0 0 0 0,0 0 0 0 0,0 0 0 0 0,1 0 0 0 0,-1 0 0 0 0,0 0 0 0 0,0 0 0 0 0,0 0-1 0 0,1 0 1 0 0,-1 0 0 0 0,0 0 0 0 0,0 0 0 0 0,1 0 0 0 0,-1 0 0 0 0,0 0 0 0 0,0 0 0 0 0,0 0 0 0 0,1 0 0 0 0,-1 0 0 0 0,0 0 0 0 0,0 0 0 0 0,0 0-1 0 0,0 0 1 0 0,1-1 0 0 0,-1 1 0 0 0,0 0 0 0 0,0 0 0 0 0,0 0 0 0 0,0 0 0 0 0,1 0 0 0 0,-1-1 0 0 0,0 1 0 0 0,0 0 0 0 0,0 0 0 0 0,0 0 0 0 0,0 0-1 0 0,0-1 1 0 0,0 1 0 0 0,0 0 0 0 0,1-1 0 0 0,3-3 2 0 0,0-1-1 0 0,-1 1 0 0 0,1-1 1 0 0,-1 0-1 0 0,0-1 0 0 0,-1 1 1 0 0,1 0-1 0 0,2-8 1 0 0,-1 3-9 0 0,129-357 54 0 0,-30 70-223 0 0,-82 243 141 0 0,52-117-52 0 0,-60 144 61 0 0,1 0 0 0 0,2 1 0 0 0,1 1 0 0 0,20-24 0 0 0,-36 48 26 0 0,0-1 1 0 0,0 1-1 0 0,0 0 1 0 0,0-1 0 0 0,0 1-1 0 0,0 0 1 0 0,0 0-1 0 0,0 0 1 0 0,1 0 0 0 0,-1 0-1 0 0,0 0 1 0 0,1 1 0 0 0,-1-1-1 0 0,1 0 1 0 0,-1 0-1 0 0,1 1 1 0 0,-1-1 0 0 0,1 1-1 0 0,-1 0 1 0 0,1-1-1 0 0,-1 1 1 0 0,1 0 0 0 0,0 0-1 0 0,-1 0 1 0 0,1 0 0 0 0,-1 0-1 0 0,1 0 1 0 0,-1 1-1 0 0,1-1 1 0 0,0 0 0 0 0,-1 1-1 0 0,1 0 1 0 0,-1-1 0 0 0,1 1-1 0 0,-1 0 1 0 0,0-1-1 0 0,1 1 1 0 0,-1 0 0 0 0,0 0-1 0 0,0 0 1 0 0,1 0-1 0 0,-1 0 1 0 0,0 1 0 0 0,0-1-1 0 0,0 0 1 0 0,0 0 0 0 0,0 1-1 0 0,-1-1 1 0 0,2 3-1 0 0,5 8 65 0 0,0 0 0 0 0,-2 1-1 0 0,1 0 1 0 0,4 19 0 0 0,8 31 273 0 0,16 127 0 0 0,-11 70-177 0 0,-12-117-107 0 0,-6-91-141 0 0,23 199-1885 0 0,-27-231-560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41.2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18 157 1088 0 0,'-18'-23'8756'0'0,"18"20"-8392"0"0,1 2-241 0 0,-1-1-1 0 0,1 1 0 0 0,0 0 0 0 0,0-1 0 0 0,0 1 0 0 0,0 0 0 0 0,0-1 0 0 0,0 1 1 0 0,0 0-1 0 0,0 0 0 0 0,0 0 0 0 0,0 0 0 0 0,1 0 0 0 0,-1 0 0 0 0,1 0 1 0 0,-1 0-1 0 0,0 1 0 0 0,1-1 0 0 0,2 0 0 0 0,38-15 314 0 0,1 2 0 0 0,1 2-1 0 0,59-8 1 0 0,-28 5-1989 0 0,31-8-4665 0 0,-73 14 1999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20.9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5742 680 0 0,'-1'-9'10782'0'0,"25"11"-9750"0"0,44 8 0 0 0,12 1-203 0 0,432-4 787 0 0,1-32-1426 0 0,-235 10 17 0 0,1305-71-103 0 0,1413-57 120 0 0,-2086 139-200 0 0,0 26 23 0 0,-120-2-16 0 0,2528 7 471 0 0,-1770 2-476 0 0,-1430-25-30 0 0,1318 20 34 0 0,-1122-21-28 0 0,284-4-25 0 0,153 2-24 0 0,-375-3-92 0 0,71 2 46 0 0,-392 2 102 0 0,0 3 0 0 0,0 2 0 0 0,68 18 0 0 0,-121-25 29 0 0,29 7 156 0 0,-29-6-140 0 0,-1-1 1 0 0,1 0 0 0 0,-1 0 0 0 0,0 0 0 0 0,1 0-1 0 0,-1-1 1 0 0,1 1 0 0 0,-1 0 0 0 0,0-1 0 0 0,1 1 0 0 0,-1 0-1 0 0,0-1 1 0 0,1 0 0 0 0,-1 1 0 0 0,0-1 0 0 0,1 0-1 0 0,-1 0 1 0 0,0 1 0 0 0,0-1 0 0 0,0 0 0 0 0,1-1 0 0 0,-1-1-36 0 0,1 0 1 0 0,-1 0 0 0 0,0 0 0 0 0,0-1-1 0 0,0 1 1 0 0,0 0 0 0 0,0-7 0 0 0,0 1 47 0 0,66-696 143 0 0,-53 189 169 0 0,4-84 556 0 0,-3 372-607 0 0,7-185 39 0 0,-20 278-318 0 0,-19-145 1 0 0,-65-338 258 0 0,64 497-375 0 0,-39-131 0 0 0,-3-10-41 0 0,23-85-125 0 0,30 247 72 0 0,-1 6-186 0 0,5-1-1 0 0,13-149 0 0 0,31-16-813 0 0,-33 211 1070 0 0,-4 27 69 0 0,-1 5-1 0 0,-1 0 0 0 0,0 0-1 0 0,-1-28 1 0 0,-1-82-602 0 0,0 126 584 0 0,-2-43-883 0 0,1 44 918 0 0,0 0 0 0 0,0-1 0 0 0,0 1-1 0 0,1 0 1 0 0,-1-1 0 0 0,0 1 0 0 0,0 0 0 0 0,0 0 0 0 0,0 0 0 0 0,1 0 0 0 0,-1 0-1 0 0,0 0 1 0 0,0 0 0 0 0,0 0 0 0 0,0 0 0 0 0,1 1 0 0 0,-1-1 0 0 0,0 0 0 0 0,0 0 0 0 0,-1 1-1 0 0,-19 5-43 0 0,21-6 48 0 0,-75 27-330 0 0,-76 21-135 0 0,94-33 410 0 0,-66 12-90 0 0,105-24 155 0 0,-73 13-23 0 0,-43 20-536 0 0,132-36 489 0 0,-28 8-1840 0 0,26-7 1690 0 0,-9 2-1323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41.5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514 95 964 0 0,'0'0'1227'0'0,"-8"-40"5419"0"0,0 2-1244 0 0,-12 26-4357 0 0,10 11-928 0 0,0-1-1 0 0,0 1 1 0 0,0 1 0 0 0,0-1-1 0 0,0 2 1 0 0,1-1 0 0 0,-1 2-1 0 0,0-1 1 0 0,0 1-1 0 0,0 1 1 0 0,1-1 0 0 0,-1 2-1 0 0,1-1 1 0 0,-9 6 0 0 0,-8 4 145 0 0,1 1 1 0 0,0 1 0 0 0,-38 31-1 0 0,45-30-101 0 0,0 0-1 0 0,0 1 0 0 0,2 1 0 0 0,0 1 0 0 0,-24 38 1 0 0,32-43-79 0 0,0 0 0 0 0,1 1 0 0 0,0 0 0 0 0,2 0 0 0 0,0 0 1 0 0,0 1-1 0 0,1 0 0 0 0,1-1 0 0 0,-2 32 0 0 0,5-30-50 0 0,0 1-1 0 0,1-1 1 0 0,1 1 0 0 0,0-1-1 0 0,1 1 1 0 0,1-1 0 0 0,1 0-1 0 0,0-1 1 0 0,1 1 0 0 0,1-1-1 0 0,1 0 1 0 0,0-1 0 0 0,1 0-1 0 0,0 0 1 0 0,1-1 0 0 0,1 0-1 0 0,1 0 1 0 0,0-2 0 0 0,0 1-1 0 0,27 19 1 0 0,-17-16-380 0 0,0-1 0 0 0,1-1 1 0 0,1-1-1 0 0,1-1 0 0 0,-1-2 0 0 0,2 0 0 0 0,-1-1 1 0 0,36 6-1 0 0,-40-11-1076 0 0,1-1-1 0 0,0-1 1 0 0,0-1 0 0 0,0 0 0 0 0,0-2-1 0 0,31-5 1 0 0,-19-2-3604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41.9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23 243 268 0 0,'-23'-50'16421'0'0,"42"36"-14806"0"0,216-62-1475 0 0,-6 3-5837 0 0,-162 43-366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42.3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7 320 0 0,'-3'0'2352'0'0,"-53"-6"6722"0"0,54 6-8873 0 0,-1 1 0 0 0,1 0 1 0 0,0-1-1 0 0,0 1 0 0 0,0 0 1 0 0,0 0-1 0 0,0 1 0 0 0,0-1 0 0 0,0 0 1 0 0,0 1-1 0 0,1-1 0 0 0,-1 1 1 0 0,0 0-1 0 0,1-1 0 0 0,-1 1 0 0 0,1 0 1 0 0,0 0-1 0 0,-1 0 0 0 0,1 0 1 0 0,0 0-1 0 0,0 0 0 0 0,1 0 0 0 0,-1 1 1 0 0,0-1-1 0 0,1 0 0 0 0,-1 3 1 0 0,-3 12 336 0 0,1 0-1 0 0,-1 28 1 0 0,2-21-185 0 0,-13 260 874 0 0,15-93-3806 0 0,0-100-1277 0 0,2-54-2124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42.7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175 67 452 0 0,'-3'-5'9333'0'0,"-1"14"-8457"0"0,0 0 0 0 0,0 1 0 0 0,1 0 0 0 0,0 0 0 0 0,1 0 0 0 0,-2 12 0 0 0,-2 68 701 0 0,4-61-1195 0 0,-4 109 380 0 0,-19 195-1813 0 0,-7-223-2722 0 0</inkml:trace>
  <inkml:trace contextRef="#ctx0" brushRef="#br0" timeOffset="1">18 238 1488 0 0,'-7'-51'4888'0'0,"-3"-28"408"0"0,10 73-4881 0 0,0-1 0 0 0,0 0 0 0 0,1 0 0 0 0,-1 0 0 0 0,2 1 0 0 0,-1-1 0 0 0,1 0 0 0 0,4-10 0 0 0,-5 15-337 0 0,0 0-1 0 0,0-1 1 0 0,1 1 0 0 0,-1 0 0 0 0,1 0-1 0 0,-1 0 1 0 0,1 0 0 0 0,0 0 0 0 0,0 0-1 0 0,0 1 1 0 0,0-1 0 0 0,0 1 0 0 0,0-1-1 0 0,0 1 1 0 0,1 0 0 0 0,-1 0 0 0 0,5-2 0 0 0,-2 2-12 0 0,0 0 0 0 0,-1 0 0 0 0,1 0 0 0 0,0 1 0 0 0,0 0 0 0 0,0 0 0 0 0,0 0 1 0 0,9 2-1 0 0,1 2-15 0 0,-1 0 1 0 0,1 1 0 0 0,-1 0 0 0 0,-1 1 0 0 0,19 10-1 0 0,-6 0-40 0 0,-1 1 0 0 0,0 1 0 0 0,-2 1 0 0 0,0 1-1 0 0,-1 0 1 0 0,-1 2 0 0 0,-1 1 0 0 0,-1 1 0 0 0,-1 0 0 0 0,-1 1-1 0 0,19 40 1 0 0,-27-47-12 0 0,-1 1-1 0 0,0-1 0 0 0,-2 1 1 0 0,0 0-1 0 0,-2 1 0 0 0,0-1 0 0 0,-1 1 1 0 0,0 0-1 0 0,-2 0 0 0 0,0 0 1 0 0,-2 0-1 0 0,0 0 0 0 0,-1 0 1 0 0,-1 0-1 0 0,-1-1 0 0 0,-1 1 1 0 0,-1-1-1 0 0,-9 23 0 0 0,5-21 191 0 0,-1 0-1 0 0,-1-1 0 0 0,-1 0 0 0 0,-1-1 0 0 0,0-1 1 0 0,-1 0-1 0 0,-2-1 0 0 0,-25 22 0 0 0,28-27-221 0 0,-1-1 1 0 0,0-1-1 0 0,0 0 0 0 0,-1-1 0 0 0,-1-1 0 0 0,1 0 1 0 0,-1-1-1 0 0,-1-1 0 0 0,1-1 0 0 0,-1 0 0 0 0,-24 2 0 0 0,9-8-2608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43.0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488 29 1632 0 0,'-17'-25'14965'0'0,"2"24"-14614"0"0,0-1 0 0 0,-1 2-1 0 0,1 0 1 0 0,0 1 0 0 0,-1 0 0 0 0,1 2 0 0 0,0-1 0 0 0,-27 10 0 0 0,21-5-195 0 0,0 0 1 0 0,1 2-1 0 0,0 0 0 0 0,0 2 1 0 0,-30 21-1 0 0,37-23-90 0 0,0 1-1 0 0,1 1 0 0 0,1 0 1 0 0,0 1-1 0 0,1 0 1 0 0,0 1-1 0 0,0 0 0 0 0,1 0 1 0 0,1 1-1 0 0,1 0 0 0 0,0 1 1 0 0,0 0-1 0 0,2 0 1 0 0,0 0-1 0 0,0 0 0 0 0,2 1 1 0 0,0 0-1 0 0,0 0 0 0 0,2 0 1 0 0,0 0-1 0 0,1 0 1 0 0,0 0-1 0 0,1 0 0 0 0,1 0 1 0 0,1-1-1 0 0,0 1 0 0 0,1 0 1 0 0,1-1-1 0 0,0 0 1 0 0,1 0-1 0 0,1 0 0 0 0,8 14 1 0 0,-3-11-106 0 0,0-1 0 0 0,1 0-1 0 0,1-1 1 0 0,0 0 0 0 0,1-1 0 0 0,1-1 0 0 0,1 0 0 0 0,0-2 0 0 0,0 1 0 0 0,28 13 0 0 0,-29-18-428 0 0,0-1 1 0 0,0-1-1 0 0,1 0 0 0 0,-1-1 1 0 0,28 4-1 0 0,-30-7-451 0 0,-1-1 0 0 0,0 0 0 0 0,1-1 0 0 0,-1-1 0 0 0,0 0-1 0 0,1-1 1 0 0,22-6 0 0 0,-13 0-3068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43.9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25 580 0 0,'10'-6'5514'0'0,"61"-12"-2104"0"0,-69 18-3253 0 0,32-1 2964 0 0,-33 3-3039 0 0,0 0 1 0 0,0 0 0 0 0,-1 0-1 0 0,1 0 1 0 0,0 0 0 0 0,-1 0-1 0 0,1 0 1 0 0,-1 0 0 0 0,0 0-1 0 0,1 4 1 0 0,2 14 125 0 0,-2-18-187 0 0,10 26 142 0 0,-11-27-119 0 0,5 5-833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52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118 31 480 0 0,'5'-11'10603'0'0,"-6"10"-10565"0"0,1 0 0 0 0,-1 0 0 0 0,0 0 0 0 0,0 0 0 0 0,1 0 0 0 0,-1 0 0 0 0,0 0 0 0 0,0 1 0 0 0,0-1 0 0 0,0 0 0 0 0,0 0 0 0 0,-1 1 0 0 0,1-1 0 0 0,0 1 0 0 0,0-1 0 0 0,0 1 0 0 0,0-1 0 0 0,-1 1-1 0 0,1 0 1 0 0,0 0 0 0 0,0 0 0 0 0,-1-1 0 0 0,1 1 0 0 0,0 0 0 0 0,-1 0 0 0 0,1 1 0 0 0,0-1 0 0 0,-2 0 0 0 0,3 0-39 0 0,-3 0 75 0 0,-50 5 769 0 0,49-4-756 0 0,-7 0-26 0 0,-5 0 31 0 0,13-2-86 0 0,8-3-53 0 0,-3 3 48 0 0,-1 1-45 0 0,-1-1 15 0 0,0 0 0 0 0,1 1 0 0 0,0-1 0 0 0,-1 1 0 0 0,1-1 0 0 0,-1 1 0 0 0,1-1 0 0 0,0 1 0 0 0,-1 0 0 0 0,1-1 0 0 0,0 1 0 0 0,-1 0 0 0 0,1-1 0 0 0,0 1 0 0 0,0 0 0 0 0,-1 0 0 0 0,1 0 0 0 0,0 0 0 0 0,0 0 0 0 0,0-1 0 0 0,-1 1 0 0 0,1 1 0 0 0,0-1 0 0 0,0 0 0 0 0,-1 0 0 0 0,1 0 0 0 0,0 0 0 0 0,0 0 0 0 0,-1 1 0 0 0,1-1 0 0 0,0 0 0 0 0,-1 1 0 0 0,1-1 0 0 0,0 1 0 0 0,-1-1 0 0 0,1 1 0 0 0,0-1 0 0 0,-1 1 0 0 0,1-1 0 0 0,-1 1 0 0 0,1 0 0 0 0,0 1-271 0 0,0 2 52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06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13 543 1524 0 0,'-5'-23'2071'0'0,"2"-1"-1"0"0,1 0 0 0 0,0 0 1 0 0,2 1-1 0 0,5-45 1 0 0,-5 66-1976 0 0,0-1 1 0 0,0 1 0 0 0,1 0 0 0 0,-1 0 0 0 0,1 0 0 0 0,0 0 0 0 0,-1 0-1 0 0,1 0 1 0 0,0 0 0 0 0,0 0 0 0 0,0 0 0 0 0,1 0 0 0 0,-1 0 0 0 0,0 1-1 0 0,1-1 1 0 0,-1 1 0 0 0,1-1 0 0 0,-1 1 0 0 0,1-1 0 0 0,0 1 0 0 0,2-2-1 0 0,-3 3 135 0 0,3 0 5 0 0,0 2-162 0 0,0 0-1 0 0,0-1 0 0 0,0 2 1 0 0,0-1-1 0 0,0 0 0 0 0,-1 1 1 0 0,1-1-1 0 0,-1 1 0 0 0,0 0 1 0 0,0 0-1 0 0,0 0 0 0 0,0 1 1 0 0,0-1-1 0 0,-1 1 1 0 0,0 0-1 0 0,1-1 0 0 0,1 7 1 0 0,7 13 261 0 0,14 47 1 0 0,-18-49-209 0 0,69 222 676 0 0,21 58 279 0 0,25-8 191 0 0,-69-188-379 0 0,128 189 1 0 0,-180-291-830 0 0,0-1-1 0 0,1 0 1 0 0,0 0-1 0 0,-1 0 0 0 0,1 0 1 0 0,0 0-1 0 0,0 0 1 0 0,0-1-1 0 0,0 1 1 0 0,0-1-1 0 0,0 1 1 0 0,0-1-1 0 0,1 0 0 0 0,-1 0 1 0 0,1 0-1 0 0,-1 0 1 0 0,1 0-1 0 0,-1 0 1 0 0,1-1-1 0 0,-1 1 1 0 0,1-1-1 0 0,-1 0 0 0 0,1 0 1 0 0,4 0-1 0 0,-4-1-17 0 0,1 0 0 0 0,0-1 0 0 0,-1 1 0 0 0,0-1-1 0 0,1 0 1 0 0,-1 0 0 0 0,0 0 0 0 0,0-1 0 0 0,0 1-1 0 0,0-1 1 0 0,0 1 0 0 0,-1-1 0 0 0,1 0 0 0 0,-1 0-1 0 0,0 0 1 0 0,3-5 0 0 0,9-16 56 0 0,-2 0-1 0 0,0 0 1 0 0,15-48-1 0 0,15-84 50 0 0,-26 89-103 0 0,6-16-210 0 0,170-637-615 0 0,-43 246-3244 0 0,-122 408-519 0 0,-6 75 246 0 0,-18-2 3485 0 0,0 1 0 0 0,-1-1 1 0 0,0 0-1 0 0,0 1 0 0 0,1 10 0 0 0,-2-9-369 0 0,4 21-3123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07.8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311 735 1168 0 0,'-15'-27'8475'0'0,"6"8"-5503"0"0,15-11 955 0 0,-7 29-3898 0 0,-1 1 1 0 0,0 0 0 0 0,1 0 0 0 0,-1 0 0 0 0,0 0 0 0 0,1 0 0 0 0,-1 0 0 0 0,0 0 0 0 0,1 0 0 0 0,-1 0-1 0 0,0 1 1 0 0,1-1 0 0 0,-1 1 0 0 0,0 0 0 0 0,1-1 0 0 0,-1 1 0 0 0,1 0 0 0 0,-1 0 0 0 0,-1 1 0 0 0,-34 24 327 0 0,28-19-190 0 0,-12 9 105 0 0,1 1 1 0 0,1 1 0 0 0,0 1-1 0 0,1 1 1 0 0,2 0 0 0 0,-26 40 0 0 0,34-47-204 0 0,0 0 1 0 0,1 1 0 0 0,1 0 0 0 0,0 1 0 0 0,1-1-1 0 0,0 1 1 0 0,1 0 0 0 0,1 0 0 0 0,1 1 0 0 0,0-1-1 0 0,1 1 1 0 0,1 29 0 0 0,1-38-49 0 0,0 0 0 0 0,0 1 1 0 0,1-1-1 0 0,0 0 0 0 0,1 0 1 0 0,-1 0-1 0 0,1 0 0 0 0,0 0 0 0 0,1 0 1 0 0,0-1-1 0 0,0 0 0 0 0,0 0 1 0 0,1 0-1 0 0,0 0 0 0 0,0-1 0 0 0,8 8 1 0 0,-5-8-16 0 0,-1 0-1 0 0,1-1 1 0 0,-1 1 0 0 0,1-1 0 0 0,0-1 0 0 0,1 0 0 0 0,-1 0 0 0 0,1 0-1 0 0,-1-1 1 0 0,1-1 0 0 0,0 1 0 0 0,13-1 0 0 0,-11 0-22 0 0,0-1-1 0 0,0-1 1 0 0,0 0 0 0 0,0-1 0 0 0,-1 0 0 0 0,1 0-1 0 0,0-1 1 0 0,-1 0 0 0 0,0-1 0 0 0,0 0 0 0 0,0-1-1 0 0,0 0 1 0 0,-1-1 0 0 0,1 0 0 0 0,-2 0 0 0 0,1-1-1 0 0,-1 0 1 0 0,0 0 0 0 0,0-1 0 0 0,-1 0 0 0 0,0-1-1 0 0,10-15 1 0 0,-7 4-49 0 0,-2 0-1 0 0,0-1 1 0 0,-1 0-1 0 0,-2 0 0 0 0,0-1 1 0 0,-1 0-1 0 0,-1 1 1 0 0,0-25-1 0 0,-2 11 110 0 0,-2 0-1 0 0,-1 1 1 0 0,-2-1-1 0 0,-12-48 1 0 0,12 67-74 0 0,-2 1 1 0 0,0-1 0 0 0,-1 1-1 0 0,0 1 1 0 0,-1 0 0 0 0,-1 0-1 0 0,-16-21 1 0 0,24 33-141 0 0,-1 0-162 0 0,2 2 313 0 0,0 0 0 0 0,-1 0 0 0 0,1 0-1 0 0,0 0 1 0 0,0 0 0 0 0,0 0 0 0 0,0 0 0 0 0,0 0 0 0 0,-1 0 0 0 0,1 0 0 0 0,0-1 0 0 0,0 1 0 0 0,0 0 0 0 0,0 0 0 0 0,0 0 0 0 0,0 0-1 0 0,0 0 1 0 0,-1 0 0 0 0,1 0 0 0 0,0 0 0 0 0,0 0 0 0 0,0 0 0 0 0,0-1 0 0 0,0 1 0 0 0,0 0 0 0 0,0 0 0 0 0,0 0 0 0 0,0 0 0 0 0,0 0-1 0 0,0 0 1 0 0,0-1 0 0 0,0 1 0 0 0,-1 0 0 0 0,1 0 0 0 0,0 0 0 0 0,0 0 0 0 0,0 0 0 0 0,0-1 0 0 0,0 1 0 0 0,0 0 0 0 0,1 0 0 0 0,-1 0-1 0 0,0 0 1 0 0,0 0 0 0 0,0 0 0 0 0,0-1 0 0 0,0 1 0 0 0,0 0 0 0 0,0 0 0 0 0,0 0 0 0 0,0 0 0 0 0,0 0 0 0 0,0 0 0 0 0,0 0 0 0 0,0-1-1 0 0,1 1 1 0 0,-1 0 0 0 0,0 0 0 0 0,0 0 0 0 0,0 0 0 0 0,0 0 0 0 0,72-1-1762 0 0,-33-5 1432 0 0,1-2 0 0 0,-2-1 0 0 0,1-2 0 0 0,-1-2 0 0 0,-1-2 0 0 0,0-1 0 0 0,65-40 0 0 0,5-14 760 0 0,106-92 0 0 0,-194 147-234 0 0,-2 1 89 0 0,45-37 1592 0 0,-57 46-1544 0 0,0 0 1 0 0,0-1-1 0 0,0 0 0 0 0,0 0 1 0 0,-1 0-1 0 0,0 0 0 0 0,6-14 1 0 0,-10 19-287 0 0,1 1 0 0 0,-1-1 0 0 0,1 0 0 0 0,-1 0-1 0 0,0 0 1 0 0,0 0 0 0 0,1 0 0 0 0,-1 0 0 0 0,0 0 0 0 0,0 0 0 0 0,0-1 0 0 0,0 1 0 0 0,0 0 0 0 0,-1 0 0 0 0,1 0 0 0 0,0 0 0 0 0,0 0 0 0 0,-1 0 0 0 0,1 0 0 0 0,0 0 0 0 0,-1 1 0 0 0,1-1-1 0 0,-1 0 1 0 0,1 0 0 0 0,-2-1 0 0 0,0 0 0 0 0,1 1 0 0 0,-1 0-1 0 0,0 0 1 0 0,1 0-1 0 0,-1 0 1 0 0,0 1-1 0 0,0-1 1 0 0,0 0 0 0 0,1 1-1 0 0,-1-1 1 0 0,0 1-1 0 0,-3-1 1 0 0,-3 1 15 0 0,1 0-1 0 0,-1 0 1 0 0,1 0-1 0 0,0 1 1 0 0,-14 3 0 0 0,2 3-24 0 0,1 0 0 0 0,0 2 1 0 0,0 0-1 0 0,0 1 0 0 0,1 1 1 0 0,1 0-1 0 0,0 2 0 0 0,1 0 1 0 0,0 0-1 0 0,-13 16 0 0 0,4-2-15 0 0,2 1 0 0 0,1 0 0 0 0,2 2 0 0 0,-30 57 0 0 0,30-41 13 0 0,1 1 1 0 0,2 0 0 0 0,3 2 0 0 0,1-1 0 0 0,3 2 0 0 0,-5 77 0 0 0,16 306 74 0 0,2-339-134 0 0,2 25-36 0 0,2 136-115 0 0,-9-190-382 0 0,-18 121 0 0 0,17-176 404 0 0,0 0 0 0 0,0 1 0 0 0,-2-1 0 0 0,1 0 0 0 0,-1 0 0 0 0,0 0 0 0 0,-1-1 0 0 0,-7 11 0 0 0,10-17 121 0 0,0-1 0 0 0,0 1 0 0 0,0-1 0 0 0,-1 1 0 0 0,1-1 0 0 0,-1 0 0 0 0,1 0 0 0 0,-1 0 0 0 0,0 0 0 0 0,0 0 0 0 0,0-1 0 0 0,0 1 1 0 0,0-1-1 0 0,0 0 0 0 0,0 0 0 0 0,-1 0 0 0 0,1 0 0 0 0,0-1 0 0 0,-1 1 0 0 0,1-1 0 0 0,0 0 0 0 0,-1 0 0 0 0,1 0 0 0 0,0 0 0 0 0,-1-1 0 0 0,1 1 0 0 0,0-1 0 0 0,-1 0 0 0 0,-2-1 0 0 0,-5-2 173 0 0,0-1 1 0 0,1 0-1 0 0,0 0 1 0 0,0-1-1 0 0,0-1 0 0 0,0 1 1 0 0,1-2-1 0 0,0 1 1 0 0,1-1-1 0 0,0-1 1 0 0,0 1-1 0 0,1-1 0 0 0,0-1 1 0 0,0 1-1 0 0,1-1 1 0 0,0 0-1 0 0,1-1 1 0 0,0 1-1 0 0,1-1 0 0 0,0 0 1 0 0,1 0-1 0 0,0-1 1 0 0,0 1-1 0 0,1-1 1 0 0,1 1-1 0 0,0-1 0 0 0,1 0 1 0 0,0 1-1 0 0,1-1 1 0 0,0 0-1 0 0,3-14 1 0 0,5 0-68 0 0,0 1 1 0 0,1 0 0 0 0,2 1-1 0 0,0 0 1 0 0,2 1 0 0 0,0 0 0 0 0,34-40-1 0 0,-6 17-557 0 0,1 1-1 0 0,66-51 0 0 0,9 8-2186 0 0,146-83 0 0 0,-141 95-3090 0 0,-64 39-169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08.1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483 80 2260 0 0,'-22'-18'4937'0'0,"-11"-3"-2469"0"0,15 11-237 0 0,-1 1 0 0 0,-31-11-1 0 0,47 20-2143 0 0,0-1 0 0 0,0 1 0 0 0,0 0 0 0 0,0 0 0 0 0,0 0 0 0 0,0 0 0 0 0,0 1 0 0 0,0-1 0 0 0,0 1 0 0 0,0 0 0 0 0,0-1 0 0 0,1 1 0 0 0,-1 1 0 0 0,0-1 0 0 0,1 0 0 0 0,-1 1-1 0 0,0-1 1 0 0,1 1 0 0 0,-3 2 0 0 0,-5 4 66 0 0,0 1 0 0 0,0 1 0 0 0,1-1 0 0 0,1 1 0 0 0,0 1 0 0 0,-13 21 0 0 0,-35 75 186 0 0,51-96-303 0 0,-23 54 26 0 0,3 2 0 0 0,3 1-1 0 0,3 1 1 0 0,3 0-1 0 0,3 2 1 0 0,3-1-1 0 0,-2 89 1 0 0,12 58-756 0 0,29 225 1 0 0,-25-402 331 0 0,4 83-1195 0 0,-8-107 659 0 0,0 0 1 0 0,-2-1-1 0 0,0 1 0 0 0,0-1 1 0 0,-8 26-1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22.8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34 1184 0 0,'-1'-33'9030'0'0,"13"67"-8123"0"0,8 39 0 0 0,42 333 471 0 0,70 807 1938 0 0,-116-1049-2936 0 0,11 99 401 0 0,32 413 846 0 0,4-66-1361 0 0,-47-506-228 0 0,74 598 133 0 0,-52-310-1064 0 0,-31-324 832 0 0,11 59 58 0 0,-8-62-321 0 0,3 99 0 0 0,-17 191-516 0 0,10-244-1152 0 0,-8-71 343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08.5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2 543 2968 0 0,'-1'-8'663'0'0,"1"0"0"0"0,0 0 0 0 0,0 0 0 0 0,0 0 0 0 0,1 0 0 0 0,0 0 0 0 0,0 1 0 0 0,1-1 0 0 0,0 0 0 0 0,0 1 0 0 0,5-11 0 0 0,-1 7-243 0 0,0 0 0 0 0,1 0 0 0 0,0 1 0 0 0,1-1 0 0 0,0 2 0 0 0,14-14 0 0 0,4 0-156 0 0,2 0 0 0 0,1 2 0 0 0,1 2 1 0 0,37-19-1 0 0,32-10-1647 0 0,179-60 0 0 0,-130 56-4511 0 0,-96 31 1773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08.9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435 0 2012 0 0,'0'0'8928'0'0,"-3"1"-8661"0"0,-56 14 505 0 0,-98 30 359 0 0,129-36-959 0 0,0 2 0 0 0,1 2 0 0 0,-37 21 0 0 0,58-31-147 0 0,1 1 0 0 0,-1 0 0 0 0,1 0 0 0 0,0 0 0 0 0,0 1 0 0 0,0 0 0 0 0,0 0 0 0 0,1 0 1 0 0,0 0-1 0 0,0 1 0 0 0,-4 8 0 0 0,6-10-34 0 0,1-1 0 0 0,0 1 0 0 0,0 0 0 0 0,0-1 0 0 0,1 1 0 0 0,0 0 0 0 0,-1-1 0 0 0,1 1 0 0 0,0 0 0 0 0,1 0-1 0 0,-1-1 1 0 0,1 1 0 0 0,-1 0 0 0 0,1-1 0 0 0,0 1 0 0 0,0-1 0 0 0,1 1 0 0 0,-1-1 0 0 0,1 0 0 0 0,0 1 0 0 0,0-1 0 0 0,3 4 0 0 0,11 13-126 0 0,1 0-1 0 0,0-1 0 0 0,2 0 0 0 0,22 16 0 0 0,-22-20 96 0 0,0 2 0 0 0,-2 0 0 0 0,1 1 0 0 0,24 36 0 0 0,-39-50 139 0 0,-1 0 0 0 0,1 0 1 0 0,-1 0-1 0 0,0 0 0 0 0,-1 0 1 0 0,1 1-1 0 0,-1-1 0 0 0,0 0 1 0 0,0 1-1 0 0,0 0 0 0 0,0-1 0 0 0,-1 1 1 0 0,0-1-1 0 0,0 1 0 0 0,0 0 1 0 0,0-1-1 0 0,-1 1 0 0 0,0-1 1 0 0,0 1-1 0 0,0-1 0 0 0,-3 7 0 0 0,1-5 36 0 0,-1 1 0 0 0,0-1 0 0 0,0 0 0 0 0,-1 0-1 0 0,0 0 1 0 0,0-1 0 0 0,0 1 0 0 0,-1-1 0 0 0,1-1-1 0 0,-1 1 1 0 0,0-1 0 0 0,-11 6 0 0 0,6-4-169 0 0,1-1 1 0 0,-1 0-1 0 0,1-1 0 0 0,-1-1 1 0 0,-14 4-1 0 0,17-6-669 0 0,-1 1 0 0 0,1-2 0 0 0,-1 1-1 0 0,-8-1 1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09.3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28 321 2500 0 0,'3'0'2023'0'0,"67"-10"4673"0"0,3-6-3552 0 0,-40 7-2906 0 0,-1-1 0 0 0,-1-1-1 0 0,0-2 1 0 0,51-29-1 0 0,-75 37-23 0 0,1 0-1 0 0,0 0 0 0 0,-1 0 1 0 0,0-1-1 0 0,0 0 1 0 0,-1-1-1 0 0,0 1 0 0 0,0-1 1 0 0,9-14-1 0 0,-14 19-155 0 0,0-1 0 0 0,-1 1-1 0 0,1-1 1 0 0,0 1 0 0 0,-1-1 0 0 0,0 0 0 0 0,1 1 0 0 0,-1-1-1 0 0,0 1 1 0 0,0-1 0 0 0,-1 0 0 0 0,1 1 0 0 0,-1-1-1 0 0,1 1 1 0 0,-1-1 0 0 0,0 1 0 0 0,0-1 0 0 0,0 1 0 0 0,-2-5-1 0 0,0 2 6 0 0,0 0-1 0 0,0-1 1 0 0,-1 1-1 0 0,1 0 1 0 0,-1 1-1 0 0,-1-1 1 0 0,-4-3-1 0 0,2 2-52 0 0,0 2-1 0 0,-1-1 1 0 0,0 1-1 0 0,0 1 0 0 0,0-1 1 0 0,-1 1-1 0 0,1 1 1 0 0,-1 0-1 0 0,1 0 1 0 0,-1 0-1 0 0,0 1 1 0 0,0 1-1 0 0,0-1 1 0 0,0 1-1 0 0,1 1 1 0 0,-12 1-1 0 0,4 0-8 0 0,-1 1 1 0 0,1 1-1 0 0,-1 1 0 0 0,1 0 0 0 0,0 1 0 0 0,1 0 1 0 0,-24 14-1 0 0,30-14 10 0 0,1-1 1 0 0,-1 1-1 0 0,1 1 1 0 0,1 0-1 0 0,-1 0 1 0 0,1 0-1 0 0,0 1 1 0 0,1 0-1 0 0,0 1 1 0 0,0-1-1 0 0,1 1 1 0 0,0 0-1 0 0,0 0 1 0 0,1 1-1 0 0,0 0 0 0 0,-2 10 1 0 0,4-9 1 0 0,0 0-1 0 0,0 0 1 0 0,2 1-1 0 0,-1-1 1 0 0,1 1-1 0 0,1-1 1 0 0,0 0-1 0 0,1 1 1 0 0,0-1-1 0 0,0 0 1 0 0,1 0 0 0 0,1 0-1 0 0,0-1 1 0 0,8 15-1 0 0,-2-6-443 0 0,1 0 0 0 0,1-1-1 0 0,0-1 1 0 0,2 0 0 0 0,0-1-1 0 0,1-1 1 0 0,0 0 0 0 0,1 0 0 0 0,1-2-1 0 0,0 0 1 0 0,1-1 0 0 0,0-1-1 0 0,1 0 1 0 0,33 12 0 0 0,-36-17 14 0 0,1 0 0 0 0,0-1 1 0 0,-1-1-1 0 0,2 0 0 0 0,-1-2 1 0 0,0 0-1 0 0,0-1 0 0 0,1 0 1 0 0,-1-2-1 0 0,0 0 0 0 0,1-1 0 0 0,-1 0 1 0 0,0-2-1 0 0,0 0 0 0 0,0-1 1 0 0,-1 0-1 0 0,0-2 0 0 0,23-11 1 0 0,-6-2-2689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09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33 277 756 0 0,'10'-34'7214'0'0,"10"-66"-1"0"0,-16 58-3015 0 0,1-50-1 0 0,-5 92-4183 0 0,0 0 0 0 0,0 0 0 0 0,0-1 1 0 0,0 1-1 0 0,0 0 0 0 0,0 0 0 0 0,0 0 0 0 0,1-1 0 0 0,-1 1 0 0 0,0 0 0 0 0,0 0 0 0 0,0-1 0 0 0,0 1 0 0 0,0 0 1 0 0,0 0-1 0 0,0-1 0 0 0,0 1 0 0 0,0 0 0 0 0,-1 0 0 0 0,1-1 0 0 0,0 1 0 0 0,0 0 0 0 0,0 0 0 0 0,0 0 1 0 0,0-1-1 0 0,0 1 0 0 0,0 0 0 0 0,0 0 0 0 0,-1-1 0 0 0,1 1 0 0 0,0 0 0 0 0,0 0 0 0 0,0 0 0 0 0,-1 0 0 0 0,1 0 1 0 0,0-1-1 0 0,0 1 0 0 0,0 0 0 0 0,-1 0 0 0 0,1 0 0 0 0,0 0 0 0 0,0 0 0 0 0,0 0 0 0 0,-1 0 0 0 0,1 0 1 0 0,0 0-1 0 0,-10 10 169 0 0,-5 21-132 0 0,4 3-57 0 0,2 0 0 0 0,1 0 0 0 0,2 1 0 0 0,2 0 0 0 0,1 0 1 0 0,1 0-1 0 0,2 1 0 0 0,2-1 0 0 0,10 62 0 0 0,-2-48-174 0 0,3 1 1 0 0,1-1-1 0 0,3-1 0 0 0,2-1 0 0 0,1 0 1 0 0,32 49-1 0 0,-45-82-123 0 0,5 7-239 0 0,1-1 1 0 0,17 21 0 0 0,-24-35-273 0 0,-1 1 1 0 0,2-1 0 0 0,-1-1-1 0 0,1 1 1 0 0,10 6 0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09.9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108 154 3548 0 0,'-107'-39'16679'0'0,"107"38"-16611"0"0,54-13 87 0 0,0 3 1 0 0,74-8 0 0 0,-12 3-2485 0 0,-115 16 2304 0 0,123-22-3679 0 0,-42 4-2198 0 0,-33 4-496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10.6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0 156 3172 0 0,'15'-8'6964'0'0,"70"-12"-2553"0"0,51 1-1923 0 0,-5 1-1643 0 0,-31 2-689 0 0,92-18-744 0 0,-155 24-1272 0 0,46-16 1 0 0,-69 21 300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11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49 3128 0 0,'-7'17'9911'0'0,"7"-17"-9787"0"0,42-1 3062 0 0,-34 1-3392 0 0,542-29 1748 0 0,-463 23-1840 0 0,-83 6 249 0 0,61-4-2359 0 0,113-21 0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11.4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48 3688 0 0,'-14'0'14324'0'0,"16"-2"-14227"0"0,0 0 0 0 0,0 0 0 0 0,1 1 0 0 0,-1-1 0 0 0,1 1 0 0 0,-1-1 0 0 0,1 1 0 0 0,-1 0 0 0 0,1 0 0 0 0,-1 0 0 0 0,1 0 0 0 0,0 1 0 0 0,5-1 0 0 0,46-5 167 0 0,-35 5-180 0 0,253-18-1436 0 0,-95 16-7538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11.9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45 648 1968 0 0,'-25'-62'14936'0'0,"8"31"-9881"0"0,15 42-4826 0 0,1 2-162 0 0,1-1 1 0 0,1 1-1 0 0,1 0 1 0 0,0 0-1 0 0,0 0 1 0 0,7 20-1 0 0,-1-5-27 0 0,23 90 136 0 0,76 182 1 0 0,78 100 448 0 0,-182-393-614 0 0,1 2 100 0 0,0 1 0 0 0,1-1 0 0 0,0-1 0 0 0,1 1 0 0 0,0-1 0 0 0,0 1 0 0 0,0-2 0 0 0,14 13 0 0 0,-19-19-90 0 0,0-1-1 0 0,1 1 1 0 0,-1-1-1 0 0,0 1 1 0 0,1-1-1 0 0,-1 1 1 0 0,0-1-1 0 0,1 0 1 0 0,-1 0-1 0 0,1 0 1 0 0,-1 0-1 0 0,1 0 1 0 0,-1 0-1 0 0,0 0 1 0 0,1 0-1 0 0,-1 0 1 0 0,1-1-1 0 0,-1 1 1 0 0,0 0-1 0 0,1-1 1 0 0,-1 1-1 0 0,0-1 1 0 0,1 0-1 0 0,-1 1 1 0 0,0-1-1 0 0,0 0 1 0 0,0 0-1 0 0,0 0 1 0 0,1 0-1 0 0,0-1 1 0 0,29-36 84 0 0,-29 34-68 0 0,34-56-66 0 0,-4-1 1 0 0,45-116-1 0 0,-59 133-28 0 0,218-533-444 0 0,-9 39-1715 0 0,-220 520 1089 0 0,0 1-1 0 0,2-1 1 0 0,0 2 0 0 0,18-27 0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12.6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451 616 232 0 0,'12'46'10078'0'0,"-12"-46"-9960"0"0,1 0 1 0 0,-1 0-1 0 0,1 1 1 0 0,0-1-1 0 0,-1 0 1 0 0,1 0-1 0 0,-1 0 1 0 0,1 0 0 0 0,1 0-1 0 0,15-9 898 0 0,-12 3-685 0 0,0 1 0 0 0,-1-1 0 0 0,1 1 0 0 0,4-11 294 0 0,-6-6 1032 0 0,-6 19-1580 0 0,-1 1-1 0 0,1 0 0 0 0,-1-1 0 0 0,0 1 0 0 0,1 1 0 0 0,-1-1 0 0 0,0 0 0 0 0,0 1 0 0 0,0 0 0 0 0,0 0 0 0 0,-1 0 1 0 0,1 0-1 0 0,0 1 0 0 0,0 0 0 0 0,-7 0 0 0 0,-70 4 81 0 0,81-4-153 0 0,-30 4 58 0 0,2 1-1 0 0,-1 1 1 0 0,1 1 0 0 0,0 2-1 0 0,-46 20 1 0 0,61-22-51 0 0,0 0 0 0 0,0 1 0 0 0,1 0 0 0 0,0 1 1 0 0,-18 17-1 0 0,24-20-14 0 0,0 1 1 0 0,1 0-1 0 0,-1 0 1 0 0,1 0-1 0 0,1 1 1 0 0,-1 0-1 0 0,1 0 1 0 0,1 0-1 0 0,-1 0 1 0 0,-2 11-1 0 0,5-13-8 0 0,0 0 0 0 0,0 0 0 0 0,1-1 0 0 0,-1 1 0 0 0,1 0 0 0 0,0 0 0 0 0,1 0 1 0 0,0 0-1 0 0,0 0 0 0 0,0-1 0 0 0,0 1 0 0 0,1 0 0 0 0,0-1 0 0 0,0 1 0 0 0,1-1 0 0 0,0 0 0 0 0,-1 0 0 0 0,2 0 0 0 0,-1 0 0 0 0,0 0 0 0 0,1-1 0 0 0,0 1 0 0 0,0-1 1 0 0,1 0-1 0 0,-1 0 0 0 0,1-1 0 0 0,0 1 0 0 0,9 4 0 0 0,-7-4-17 0 0,1 0 0 0 0,-1 0 0 0 0,1-1 1 0 0,0 0-1 0 0,0-1 0 0 0,0 1 0 0 0,0-2 0 0 0,0 1 1 0 0,1-1-1 0 0,-1 0 0 0 0,0-1 0 0 0,1 0 0 0 0,-1 0 0 0 0,0-1 1 0 0,1 0-1 0 0,-1-1 0 0 0,0 1 0 0 0,0-1 0 0 0,15-7 1 0 0,-15 4 34 0 0,1 0 1 0 0,0-1 0 0 0,-1-1-1 0 0,0 1 1 0 0,-1-2 0 0 0,0 1-1 0 0,0-1 1 0 0,0 0 0 0 0,-1 0 0 0 0,0 0-1 0 0,0-1 1 0 0,4-10 0 0 0,7-17 6 0 0,23-66-1 0 0,-35 86-41 0 0,35-100 609 0 0,-6-1 0 0 0,-4-2 0 0 0,17-158-1 0 0,-47 276-569 0 0,1-6 9 0 0,0 0 1 0 0,0 1-1 0 0,-1-1 1 0 0,0 1-1 0 0,0-1 1 0 0,-1 0 0 0 0,0 1-1 0 0,-2-10 1 0 0,2 14 7 0 0,-18 20 93 0 0,9 8-79 0 0,0 1 1 0 0,2-1-1 0 0,1 1 0 0 0,2 1 0 0 0,0-1 0 0 0,-1 55 1 0 0,6-25 17 0 0,2 0 1 0 0,14 77 0 0 0,32 95-881 0 0,-35-184-804 0 0,2-1 0 0 0,2-1 0 0 0,23 43 0 0 0,-36-80 452 0 0,-1 0 1 0 0,1 0-1 0 0,0 0 1 0 0,9 9-1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24.7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68 232 0 0,'0'0'1705'0'0,"12"-38"2581"0"0,-6 8 1274 0 0,-4 49-4507 0 0,17 332 958 0 0,-5-152-1775 0 0,27 417 63 0 0,7-246-38 0 0,-30-248-182 0 0,22 131 238 0 0,36 290 229 0 0,-18-121-334 0 0,3 30-25 0 0,-16-88-164 0 0,3 48-306 0 0,18 39-117 0 0,-66-447 400 0 0,18 158-193 0 0,-15-110-432 0 0,20 95 1 0 0,-4-31-139 0 0,-8-40 400 0 0,-5-4 153 0 0,-6-56 270 0 0,1 0 0 0 0,6 29-1 0 0,8 68 275 0 0,-14-111-281 0 0,8 48 696 0 0,1 9-304 0 0,-10-56-426 0 0,1 4-698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12.9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354 63 2108 0 0,'-16'-24'8555'0'0,"-15"-2"-2676"0"0,28 24-5603 0 0,-1 0 0 0 0,1 1 0 0 0,-1-1 1 0 0,0 1-1 0 0,1 0 0 0 0,-8-2 0 0 0,3 3-233 0 0,1 0 0 0 0,-1 0 0 0 0,0 0 0 0 0,1 1 0 0 0,0 0 0 0 0,-1 1 0 0 0,1 0 0 0 0,-11 4 0 0 0,7-3 5 0 0,0 2 0 0 0,1-1 0 0 0,-1 1 0 0 0,1 1 1 0 0,1 0-1 0 0,-1 1 0 0 0,1-1 0 0 0,0 2 0 0 0,1-1 1 0 0,-1 1-1 0 0,1 0 0 0 0,-8 13 0 0 0,8-9 74 0 0,0 0 0 0 0,1 1 0 0 0,0 0 0 0 0,1 0-1 0 0,0 1 1 0 0,2-1 0 0 0,-1 1 0 0 0,2 0 0 0 0,-3 16 0 0 0,4-14-14 0 0,0 1 1 0 0,1 0-1 0 0,1 0 1 0 0,0 0-1 0 0,1 0 1 0 0,1 0-1 0 0,1-1 0 0 0,1 1 1 0 0,0-1-1 0 0,1 0 1 0 0,0 0-1 0 0,1 0 1 0 0,1 0-1 0 0,1-1 1 0 0,0-1-1 0 0,1 1 1 0 0,14 16-1 0 0,-16-23-373 0 0,1 0 0 0 0,0 0 0 0 0,0-1 0 0 0,1 0-1 0 0,0-1 1 0 0,0 0 0 0 0,1 0 0 0 0,-1-1 0 0 0,1 0 0 0 0,0-1-1 0 0,1 0 1 0 0,-1-1 0 0 0,1 0 0 0 0,15 2 0 0 0,-13-3-1017 0 0,0-1 1 0 0,0-1-1 0 0,0 0 1 0 0,-1 0-1 0 0,1-2 1 0 0,0 1 0 0 0,19-7-1 0 0,3-3-4744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54.2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16 992 0 0,'-27'-16'9109'0'0,"25"24"-8880"0"0,-1-1 0 0 0,1 1 0 0 0,0-1 0 0 0,1 1 0 0 0,-1 0-1 0 0,2 0 1 0 0,-1 0 0 0 0,1-1 0 0 0,1 10 0 0 0,-1 5 130 0 0,-32 374 2912 0 0,12-178-2388 0 0,-20 569 1384 0 0,42-578-1208 0 0,51 368 0 0 0,-26-413-876 0 0,50 168 1 0 0,-57-247-2168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55.6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6 113 628 0 0,'-6'-7'13065'0'0,"2129"23"-8468"0"0,346 4-2989 0 0,-1833-16-1480 0 0,1750-33 100 0 0,-371-24-453 0 0,-1514 22 170 0 0,-486 30-141 0 0,62-12-405 0 0,-71 12 32 0 0,-1-1 0 0 0,0 0 0 0 0,0 0 0 0 0,0 0 0 0 0,0-1 0 0 0,5-3 0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56.0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249 22 328 0 0,'-33'-21'12381'0'0,"37"21"-12253"0"0,-1 0 0 0 0,1 0 0 0 0,0 0 0 0 0,0 0 0 0 0,-1 1 0 0 0,1-1 0 0 0,4 2 0 0 0,30 7 174 0 0,43 14 1 0 0,-70-19-269 0 0,-1 0 1 0 0,1 1-1 0 0,-1 0 1 0 0,0 0-1 0 0,-1 1 1 0 0,1 0-1 0 0,-1 1 1 0 0,13 12-1 0 0,-20-16 22 0 0,0-1 1 0 0,0 0-1 0 0,-1 1 0 0 0,1-1 0 0 0,-1 1 1 0 0,0-1-1 0 0,0 1 0 0 0,0 0 1 0 0,0-1-1 0 0,0 1 0 0 0,-1 0 0 0 0,1 0 1 0 0,-1-1-1 0 0,1 1 0 0 0,-1 0 1 0 0,0 0-1 0 0,0 0 0 0 0,-1 0 0 0 0,1 0 1 0 0,0-1-1 0 0,-1 1 0 0 0,0 0 1 0 0,0 0-1 0 0,0-1 0 0 0,0 1 1 0 0,0 0-1 0 0,0-1 0 0 0,-1 1 0 0 0,1-1 1 0 0,-3 3-1 0 0,-6 9 147 0 0,0-1-1 0 0,-1 0 1 0 0,-24 22-1 0 0,24-25-173 0 0,-43 40-1179 0 0,-97 69 1 0 0,2-27-6503 0 0,108-71 2775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58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3 569 340 0 0,'0'0'8619'0'0,"8"32"-5201"0"0,-12 5-1487 0 0,4-36-1684 0 0,-6 17 2548 0 0,9-29-2443 0 0,3-5-311 0 0,1 0-1 0 0,0 0 1 0 0,1 1 0 0 0,1 0-1 0 0,1 0 1 0 0,0 1-1 0 0,1 0 1 0 0,0 1 0 0 0,1 0-1 0 0,0 1 1 0 0,1 1-1 0 0,16-12 1 0 0,22-12-20 0 0,3 1 1 0 0,58-26-1 0 0,-52 28 84 0 0,19-8 202 0 0,3 4 0 0 0,1 4 0 0 0,113-29-1 0 0,-151 49-246 0 0,327-75 635 0 0,-277 74-440 0 0,14 4 65 0 0,197 8 0 0 0,-234 6-247 0 0,0 4-1 0 0,-1 3 0 0 0,123 37 0 0 0,-84-7 98 0 0,-2 4-1 0 0,106 65 0 0 0,-165-85-95 0 0,120 77 185 0 0,-117-68-91 0 0,1-2 0 0 0,114 49-1 0 0,-72-44-90 0 0,-19-7 43 0 0,85 22-1 0 0,191 21 267 0 0,-271-63-182 0 0,1-3 1 0 0,111-5 0 0 0,-93-7-142 0 0,-1-5 0 0 0,175-38 0 0 0,-60-11 0 0 0,-165 42-4 0 0,0-3 1 0 0,58-31-1 0 0,-87 38-51 0 0,-1 0 0 0 0,-1-2-1 0 0,0 0 1 0 0,-1-1 0 0 0,-1 0 0 0 0,0-2 0 0 0,-1 0 0 0 0,16-23-1 0 0,4-13-22 0 0,47-96 1 0 0,-51 87 108 0 0,-30 60-122 0 0,16-33-338 0 0,-17 33 266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4:09:59.3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18 804,'11'4'2241,"1"-1"-1,0 0 1,20 1-1,78-3-1118,-60-2-558,122-7-795,40-1-814,-256 24 1158,-66 6 1060,107-21-1054,21-1-256,225-35-5282,-218 31 4104,18-3-991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00.3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110 151 188 0 0,'3'-16'4147'0'0,"-4"-19"-26"0"0,5-12-1480 0 0,-4 45-2497 0 0,0-33 2040 0 0,0 35-2168 0 0,0 0-1 0 0,0 0 0 0 0,0-1 0 0 0,0 1 1 0 0,0 0-1 0 0,0 0 0 0 0,0-1 1 0 0,0 1-1 0 0,0 0 0 0 0,0 0 1 0 0,0-1-1 0 0,0 1 0 0 0,0 0 1 0 0,-1 0-1 0 0,1 0 0 0 0,0-1 1 0 0,0 1-1 0 0,0 0 0 0 0,0 0 1 0 0,0 0-1 0 0,-1-1 0 0 0,1 1 1 0 0,0 0-1 0 0,0 0 0 0 0,0 0 0 0 0,-1 0 1 0 0,1 0-1 0 0,0-1 0 0 0,0 1 1 0 0,-1 0-1 0 0,1 0 0 0 0,0 0 1 0 0,0 0-1 0 0,0 0 0 0 0,-1 0 1 0 0,1 0-1 0 0,0 0 0 0 0,0 0 1 0 0,-1 0-1 0 0,1 0 0 0 0,0 0 1 0 0,0 0-1 0 0,-1 0 0 0 0,1 0 0 0 0,0 0 1 0 0,0 0-1 0 0,-1 0 0 0 0,1 0 1 0 0,0 0-1 0 0,-1 1 0 0 0,-19 10 206 0 0,-19 24-116 0 0,34-28-75 0 0,-1 0 1 0 0,2 0-1 0 0,-1 1 1 0 0,1-1-1 0 0,0 1 1 0 0,0 0-1 0 0,1 0 1 0 0,0 1-1 0 0,1-1 1 0 0,-1 1-1 0 0,2-1 1 0 0,-1 1-1 0 0,1 0 1 0 0,1 0-1 0 0,0-1 1 0 0,0 12-1 0 0,1-13-12 0 0,1 1 1 0 0,0-1-1 0 0,0 1 0 0 0,0-1 1 0 0,1 0-1 0 0,0 0 1 0 0,0 0-1 0 0,1 0 0 0 0,0 0 1 0 0,0-1-1 0 0,0 0 0 0 0,1 0 1 0 0,0 0-1 0 0,1 0 0 0 0,-1-1 1 0 0,1 0-1 0 0,0 0 0 0 0,12 8 1 0 0,-4-6-35 0 0,0 1 1 0 0,1-2-1 0 0,-1 0 1 0 0,2 0-1 0 0,-1-2 1 0 0,0 0-1 0 0,1 0 1 0 0,0-2-1 0 0,0 0 1 0 0,0-1-1 0 0,27-1 1 0 0,-26-1-78 0 0,1 0 1 0 0,-1-2 0 0 0,0 0 0 0 0,0-1-1 0 0,0 0 1 0 0,0-2 0 0 0,-1 0 0 0 0,1-1-1 0 0,-2 0 1 0 0,24-15 0 0 0,-34 18 84 0 0,0 1 1 0 0,0-1-1 0 0,0 0 1 0 0,-1 0-1 0 0,1-1 1 0 0,-1 1-1 0 0,0-1 1 0 0,0 0-1 0 0,-1 0 1 0 0,0 0-1 0 0,0-1 0 0 0,0 1 1 0 0,0-1-1 0 0,-1 0 1 0 0,0 1-1 0 0,0-1 1 0 0,0 0-1 0 0,-1 0 1 0 0,0 0-1 0 0,0-1 1 0 0,-1 1-1 0 0,0 0 1 0 0,0 0-1 0 0,0 0 0 0 0,-1 0 1 0 0,0-1-1 0 0,0 1 1 0 0,0 0-1 0 0,-3-8 1 0 0,0 5 32 0 0,1 1 0 0 0,-1-1 0 0 0,-1 1 0 0 0,0 0 0 0 0,0 0 0 0 0,0 0 0 0 0,-1 0 0 0 0,0 1 0 0 0,-1 0 0 0 0,1 1 0 0 0,-2-1 0 0 0,1 1 0 0 0,0 0 0 0 0,-1 1 0 0 0,0 0 0 0 0,-1 0 0 0 0,1 1 0 0 0,-15-6 0 0 0,11 6-26 0 0,0 1 0 0 0,-1 0 0 0 0,1 0 0 0 0,-1 1 0 0 0,0 1 0 0 0,0 0 0 0 0,-21 1 0 0 0,26 1-310 0 0,1 0 0 0 0,-1 1 0 0 0,1 0 0 0 0,0 0 0 0 0,-14 6 0 0 0,15-5-409 0 0,0 1 0 0 0,0-1 0 0 0,0 1 0 0 0,1 0 1 0 0,-1 1-1 0 0,1 0 0 0 0,-5 5 0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4:10:01.3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90 2416,'4'0'5481,"192"-28"-2298,-68 7-2927,132-6-526,-86 18-3302,-129 5 476,-26 4 1102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02.0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43 222 1220 0 0,'-23'-35'7681'0'0,"4"5"-3015"0"0,20 33-4518 0 0,16 44 185 0 0,25 50 0 0 0,-1-5-261 0 0,3 16 253 0 0,111 193 0 0 0,-142-277-201 0 0,-9-17 68 0 0,0 0 0 0 0,0 0 0 0 0,0 0-1 0 0,1 0 1 0 0,0-1 0 0 0,0 0-1 0 0,1 0 1 0 0,0 0 0 0 0,0 0 0 0 0,8 5-1 0 0,-12-11-131 0 0,1 1 0 0 0,-1-1 1 0 0,0 0-1 0 0,0 0 0 0 0,0 0 0 0 0,1 0 0 0 0,-1 0 0 0 0,0 0 0 0 0,0-1 0 0 0,1 1 0 0 0,-1-1 0 0 0,0 1 0 0 0,0-1 0 0 0,0 0 1 0 0,0 0-1 0 0,0 0 0 0 0,0 0 0 0 0,0 0 0 0 0,0-1 0 0 0,-1 1 0 0 0,1 0 0 0 0,0-1 0 0 0,2-3 0 0 0,4-3 10 0 0,-1-1 0 0 0,0 0 0 0 0,-1 0 0 0 0,0-1 0 0 0,0 0 0 0 0,-1 0 0 0 0,-1 0 0 0 0,7-22 0 0 0,19-96 31 0 0,-23 91-46 0 0,24-170-193 0 0,1 2-414 0 0,-27 173 314 0 0,15-58-1077 0 0,-18 83 917 0 0,0 0 1 0 0,1 1 0 0 0,-1-1 0 0 0,1 1-1 0 0,1 0 1 0 0,-1 0 0 0 0,1 0-1 0 0,0 0 1 0 0,10-10 0 0 0,-13 15 182 0 0,0 0 0 0 0,0 0 0 0 0,0 1-1 0 0,1-1 1 0 0,-1 0 0 0 0,0 1 0 0 0,0-1 0 0 0,1 1 0 0 0,-1-1 0 0 0,1 1 0 0 0,-1 0-1 0 0,0 0 1 0 0,1-1 0 0 0,-1 1 0 0 0,1 0 0 0 0,-1 0 0 0 0,0 0 0 0 0,1 0 0 0 0,-1 1 0 0 0,1-1-1 0 0,-1 0 1 0 0,0 1 0 0 0,1-1 0 0 0,-1 1 0 0 0,0-1 0 0 0,1 1 0 0 0,-1-1 0 0 0,0 1-1 0 0,0 0 1 0 0,0 0 0 0 0,1 0 0 0 0,-1 0 0 0 0,1 1 0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02.7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159 540 1084 0 0,'10'7'7920'0'0,"-9"-8"-7824"0"0,1 1 1 0 0,-1 0-1 0 0,0-1 0 0 0,0 1 0 0 0,1-1 0 0 0,-1 1 0 0 0,0-1 1 0 0,0 0-1 0 0,0 1 0 0 0,0-1 0 0 0,0 0 0 0 0,0 0 0 0 0,0 0 1 0 0,0 0-1 0 0,0 0 0 0 0,0 0 0 0 0,0 0 0 0 0,-1 0 0 0 0,1 0 1 0 0,0 0-1 0 0,-1 0 0 0 0,1-1 0 0 0,-1 1 0 0 0,1 0 1 0 0,-1 0-1 0 0,0-1 0 0 0,0 1 0 0 0,1 0 0 0 0,-1-1 0 0 0,0 1 1 0 0,0 0-1 0 0,0-1 0 0 0,0 1 0 0 0,0 0 0 0 0,-1-1 0 0 0,1 1 1 0 0,0 0-1 0 0,-1 0 0 0 0,1-1 0 0 0,0 1 0 0 0,-1 0 1 0 0,0 0-1 0 0,-1-4 397 0 0,-5 2-157 0 0,7 2-326 0 0,-1 0 0 0 0,1 1 0 0 0,-1-1 0 0 0,0 1 0 0 0,1-1 0 0 0,-1 1 1 0 0,0 0-1 0 0,1-1 0 0 0,-1 1 0 0 0,0-1 0 0 0,1 1 0 0 0,-1 0 0 0 0,0 0 0 0 0,0 0 0 0 0,1-1 0 0 0,-1 1 0 0 0,0 0 0 0 0,0 0 0 0 0,0 0 1 0 0,-1 0-1 0 0,-6 2-19 0 0,0-1-1 0 0,0 1 1 0 0,0 1 0 0 0,0 0 0 0 0,0 0 0 0 0,0 0 0 0 0,1 1 0 0 0,0 0 0 0 0,0 0-1 0 0,0 1 1 0 0,0 0 0 0 0,1 0 0 0 0,-1 1 0 0 0,1 0 0 0 0,1 0 0 0 0,-1 0 0 0 0,1 1-1 0 0,-7 11 1 0 0,8-13 27 0 0,1 1-1 0 0,0 0 1 0 0,0 0-1 0 0,0 0 1 0 0,1 0-1 0 0,0 1 1 0 0,0-1-1 0 0,0 0 1 0 0,1 1 0 0 0,0 0-1 0 0,1-1 1 0 0,-1 1-1 0 0,1 0 1 0 0,0-1-1 0 0,1 1 1 0 0,-1 0-1 0 0,1-1 1 0 0,1 1-1 0 0,-1-1 1 0 0,1 1-1 0 0,1-1 1 0 0,-1 0-1 0 0,1 0 1 0 0,4 7-1 0 0,-5-9-1 0 0,1 0 0 0 0,0 0 0 0 0,0-1 0 0 0,1 1 0 0 0,-1-1 0 0 0,1 0 0 0 0,-1 0 0 0 0,1 0 0 0 0,0 0 0 0 0,0-1 0 0 0,1 1 0 0 0,-1-1 0 0 0,0 0 0 0 0,1-1 0 0 0,-1 1 0 0 0,1-1 0 0 0,-1 0 0 0 0,1 0 0 0 0,0 0 0 0 0,0 0-1 0 0,-1-1 1 0 0,1 0 0 0 0,0 0 0 0 0,0 0 0 0 0,-1-1 0 0 0,1 0 0 0 0,0 0 0 0 0,0 0 0 0 0,4-2 0 0 0,-2 1-6 0 0,1-1 0 0 0,-1 0 1 0 0,0 0-1 0 0,0 0 0 0 0,0-1 0 0 0,0-1 0 0 0,0 1 0 0 0,-1-1 0 0 0,0 0 1 0 0,0 0-1 0 0,-1-1 0 0 0,1 0 0 0 0,-1 0 0 0 0,0 0 0 0 0,-1 0 0 0 0,1-1 1 0 0,3-7-1 0 0,-3 1 4 0 0,-1 0 0 0 0,-1 0 0 0 0,0 0 0 0 0,0 0 0 0 0,-1-1 0 0 0,-1 1 0 0 0,0-15 0 0 0,-8-97 66 0 0,5 111-76 0 0,-17-144 80 0 0,8 95 46 0 0,3 21-6 0 0,1 4-6 0 0,0 1 56 0 0,-19-60 0 0 0,25 95-185 0 0,1 32 20 0 0,3 3 24 0 0,0 0 0 0 0,10 40 0 0 0,-4-29-57 0 0,49 249-897 0 0,-43-234-830 0 0,3-1 1 0 0,48 105 0 0 0,-42-124-2445 0 0,-13-23 786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29.2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89 996 0 0,'-6'-10'4913'0'0,"5"7"-4550"0"0,1 1 0 0 0,0-1-1 0 0,0 1 1 0 0,0 0 0 0 0,0-1 0 0 0,0 1-1 0 0,0-1 1 0 0,1 1 0 0 0,-1 0-1 0 0,1-1 1 0 0,0 1 0 0 0,-1 0 0 0 0,1-1-1 0 0,0 1 1 0 0,1 0 0 0 0,1-3 0 0 0,-1 2-181 0 0,0 1 1 0 0,0-1 0 0 0,1 1-1 0 0,-1-1 1 0 0,1 1 0 0 0,0 0 0 0 0,0 0-1 0 0,-1 0 1 0 0,1 0 0 0 0,7-3 0 0 0,-7 4-177 0 0,1 0 0 0 0,-1-1 1 0 0,1 1-1 0 0,-1 0 1 0 0,1 1-1 0 0,0-1 0 0 0,-1 1 1 0 0,1-1-1 0 0,0 1 1 0 0,-1 0-1 0 0,1 1 0 0 0,0-1 1 0 0,-1 1-1 0 0,1-1 1 0 0,0 1-1 0 0,-1 0 0 0 0,1 0 1 0 0,-1 1-1 0 0,1-1 1 0 0,-1 1-1 0 0,0 0 0 0 0,1 0 1 0 0,4 3-1 0 0,1 5-46 0 0,0 0 0 0 0,-1 0-1 0 0,0 1 1 0 0,-1-1 0 0 0,0 2 0 0 0,-1-1-1 0 0,0 1 1 0 0,0 0 0 0 0,-2 0-1 0 0,1 1 1 0 0,4 25 0 0 0,0 9-73 0 0,4 89 0 0 0,-13-131 112 0 0,2 67 169 0 0,-3-1 0 0 0,-19 130 0 0 0,16-167 226 0 0,4-31-41 0 0,13-10-53 0 0,-9 2-219 0 0,-1 0-1 0 0,1 0 1 0 0,-1-1 0 0 0,0 1 0 0 0,0 0-1 0 0,-1-1 1 0 0,0 0 0 0 0,0 0-1 0 0,2-7 1 0 0,2-6 111 0 0,33-73 815 0 0,4 3 0 0 0,77-121 0 0 0,-98 175-926 0 0,3 1-1 0 0,41-47 0 0 0,-54 69-185 0 0,0 0-1 0 0,0 1 1 0 0,1 0-1 0 0,1 1 1 0 0,0 0-1 0 0,0 1 1 0 0,1 1-1 0 0,0 0 1 0 0,18-6-1 0 0,-29 13 56 0 0,0-1 0 0 0,1 1-1 0 0,-1 0 1 0 0,0 1-1 0 0,1-1 1 0 0,-1 1 0 0 0,1 0-1 0 0,-1 0 1 0 0,1 0 0 0 0,-1 0-1 0 0,1 1 1 0 0,-1 0-1 0 0,1 0 1 0 0,-1 0 0 0 0,0 1-1 0 0,1-1 1 0 0,4 3 0 0 0,-3 0 5 0 0,0 0 0 0 0,0 1 0 0 0,-1-1 0 0 0,1 1 0 0 0,-1 0 0 0 0,0 1 0 0 0,0-1 0 0 0,0 1 0 0 0,6 11 0 0 0,0 2 0 0 0,-1 2 0 0 0,-1-1 0 0 0,-1 1 1 0 0,-1 1-1 0 0,9 41 0 0 0,12 136 290 0 0,-19-123 558 0 0,28 121 0 0 0,-34-187-712 0 0,0-1 0 0 0,0 0 1 0 0,1-1-1 0 0,8 15 0 0 0,-9-19-144 0 0,-1-1-1 0 0,0 0 0 0 0,1 1 0 0 0,0-1 0 0 0,0 0 1 0 0,0 0-1 0 0,0 0 0 0 0,0-1 0 0 0,1 1 0 0 0,-1-1 1 0 0,1 0-1 0 0,4 3 0 0 0,-6-5-112 0 0,-1 0-1 0 0,1 1 1 0 0,0-1-1 0 0,0 0 1 0 0,0 0-1 0 0,0 0 1 0 0,-1 0-1 0 0,1 0 1 0 0,0-1-1 0 0,0 1 1 0 0,-1 0-1 0 0,1-1 1 0 0,0 1-1 0 0,0-1 1 0 0,-1 0-1 0 0,1 0 1 0 0,-1 1-1 0 0,1-1 1 0 0,0 0-1 0 0,-1 0 1 0 0,2-2 0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4:10:03.0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166 10 1324,'-5'-9'10037,"0"9"-9896,0 0-1,0 1 1,-1 0-1,1 0 1,0 1-1,0-1 1,0 1-1,0 0 1,1 1-1,-1-1 1,1 1-1,-1 0 1,1 0-1,0 0 1,0 0-1,0 1 1,0 0-1,1-1 1,0 2-1,-6 7 1,1 0 51,0-1-1,1 2 1,0-1 0,1 1 0,0 0-1,-7 26 1,11-29-136,0 0 0,1 0 1,0 1-1,1-1 0,0 0 0,1 0 0,-1 1 0,2-1 1,0 0-1,0 0 0,1 0 0,0 0 0,0-1 0,1 1 1,1-1-1,0 0 0,0 0 0,0 0 0,1-1 1,1 0-1,-1 0 0,1-1 0,1 1 0,-1-1 0,1-1 1,11 7-1,-10-7-443,1 0-1,0-1 1,0 0 0,0-1 0,0 0-1,18 3 1,-17-4-664,0-2-1,0 0 1,0 0-1,0-1 0,0 0 1,22-4-1,-11-1-3643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04.4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181 98 1420 0 0,'-3'-18'2822'0'0,"-1"1"-1"0"0,0-1 0 0 0,-11-27 474 0 0,-2 72-2921 0 0,-18 83 72 0 0,5 0 0 0 0,5 2 1 0 0,-11 119-1 0 0,30-175-244 0 0,2 1-1 0 0,3-1 1 0 0,7 77-1 0 0,-3-111-162 0 0,0 0 0 0 0,1-1 0 0 0,1 1 0 0 0,1-1 0 0 0,1 0 0 0 0,1-1 0 0 0,1 0-1 0 0,0 0 1 0 0,2-1 0 0 0,0 0 0 0 0,23 29 0 0 0,-25-39-219 0 0,0 0 0 0 0,0 0 0 0 0,1-1 0 0 0,0-1 0 0 0,0 1 0 0 0,1-2 0 0 0,0 1 0 0 0,0-2 0 0 0,15 6 0 0 0,-18-8-758 0 0,2 0 0 0 0,-1-1 1 0 0,0 0-1 0 0,0 0 0 0 0,1-1 1 0 0,-1 0-1 0 0,19-1 0 0 0,-6-3-3967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04.8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50 246 1260 0 0,'-48'-22'8021'0'0,"48"22"-7961"0"0,0-1 1 0 0,-1 1-1 0 0,1 0 0 0 0,0-1 0 0 0,0 1 0 0 0,0 0 1 0 0,0-1-1 0 0,0 1 0 0 0,-1 0 0 0 0,1-1 1 0 0,0 1-1 0 0,0 0 0 0 0,0-1 0 0 0,0 1 0 0 0,0 0 1 0 0,0-1-1 0 0,0 1 0 0 0,0 0 0 0 0,0-1 0 0 0,1 1 1 0 0,-1 0-1 0 0,0-1 0 0 0,2-2 723 0 0,-1 3-723 0 0,-1-1 0 0 0,0 1 0 0 0,0 0 1 0 0,1 0-1 0 0,-1 0 0 0 0,1-1 0 0 0,17-9 856 0 0,53-13-17 0 0,0 2 0 0 0,118-17 0 0 0,-112 24-668 0 0,113-20-696 0 0,-37 7-1421 0 0,-1-3-3998 0 0,-94 16 809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4:10:18.1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1320,'13'6'7343,"41"2"-861,37-4-4184,-8-1-1846,131 22-41,11 0-2886,-171-26-6607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18.7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460 48 2028 0 0,'-23'-47'14255'0'0,"7"66"-13827"0"0,-1 0 1 0 0,0 0-1 0 0,-2-2 1 0 0,-37 28-1 0 0,-95 52-274 0 0,105-69-3 0 0,-59 35 591 0 0,105-62-707 0 0,-1-1 0 0 0,0 0-1 0 0,1 1 1 0 0,-1-1-1 0 0,0 0 1 0 0,1 1-1 0 0,-1-1 1 0 0,1 1-1 0 0,-1 0 1 0 0,1-1-1 0 0,-1 1 1 0 0,1-1-1 0 0,0 1 1 0 0,-1 0-1 0 0,1-1 1 0 0,0 1-1 0 0,-1-1 1 0 0,1 1 0 0 0,0 0-1 0 0,0 0 1 0 0,-1-1-1 0 0,1 1 1 0 0,0 0-1 0 0,0-1 1 0 0,0 1-1 0 0,0 0 1 0 0,0 1-1 0 0,1-1 12 0 0,-1 0-1 0 0,1 1 0 0 0,-1-1 1 0 0,1 0-1 0 0,0 1 0 0 0,0-1 1 0 0,0 0-1 0 0,0 0 0 0 0,0 0 1 0 0,0 1-1 0 0,0-1 0 0 0,2 1 1 0 0,41 25 440 0 0,-38-24-436 0 0,363 200-1059 0 0,-353-194-255 0 0,24 11-1557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19.4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249 87 2616 0 0,'-4'-30'11921'0'0,"-14"146"-11065"0"0,-6-1-1 0 0,-4-1 1 0 0,-5-2 0 0 0,-65 150-1 0 0,87-233-768 0 0,7-17-26 0 0,-1-1 0 0 0,0 0 0 0 0,-12 21 0 0 0,16-30-92 0 0,2-16-87 0 0,1 1 32 0 0,1 0-1 0 0,0-1 1 0 0,1 1-1 0 0,0 0 1 0 0,8-16-1 0 0,4-10-143 0 0,25-84-291 0 0,160-414 3097 0 0,-197 528-2455 0 0,-3 5-73 0 0,1 0 1 0 0,-1-1-1 0 0,1 1 1 0 0,0 0 0 0 0,0 0-1 0 0,1 1 1 0 0,-1-1-1 0 0,1 0 1 0 0,0 1 0 0 0,0 0-1 0 0,0-1 1 0 0,1 1-1 0 0,3-3 1 0 0,-6 6-37 0 0,0 0 1 0 0,0 0-1 0 0,0 0 0 0 0,0 0 1 0 0,0 0-1 0 0,0 0 1 0 0,-1 0-1 0 0,1 0 0 0 0,0 0 1 0 0,0 0-1 0 0,0 0 0 0 0,0 0 1 0 0,0 1-1 0 0,0-1 1 0 0,0 0-1 0 0,0 1 0 0 0,-1-1 1 0 0,1 1-1 0 0,0-1 0 0 0,0 1 1 0 0,0-1-1 0 0,-1 1 1 0 0,1 0-1 0 0,1 0 0 0 0,15 19 182 0 0,-16-19-172 0 0,22 33 247 0 0,-1 1 0 0 0,29 63 0 0 0,-25-44-141 0 0,271 572 151 0 0,-295-621-462 0 0,21 54-2005 0 0,-17-21-3308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19.8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34 137 1336 0 0,'-25'-25'7664'0'0,"18"13"-6680"0"0,6 11-886 0 0,1-1 0 0 0,0 1 0 0 0,0-1 0 0 0,0 1 0 0 0,0 0 0 0 0,0-1 0 0 0,0 1 0 0 0,0-1 0 0 0,0 1 0 0 0,0 0 0 0 0,1-1 0 0 0,-1 1 0 0 0,1 0 0 0 0,-1-1 0 0 0,1 1 0 0 0,-1 0 0 0 0,1-1 0 0 0,0 1 0 0 0,0 0 0 0 0,-1 0 0 0 0,1 0 0 0 0,0 0 0 0 0,0 0 0 0 0,0 0 0 0 0,0 0 0 0 0,0 0 0 0 0,1 0 0 0 0,-1 0 0 0 0,0 1 1 0 0,3-2-1 0 0,6-5-14 0 0,1 1 1 0 0,0 0-1 0 0,0 1 1 0 0,1 0-1 0 0,0 1 1 0 0,0 0-1 0 0,0 1 1 0 0,18-3-1 0 0,14 0-2248 0 0,46 1-1 0 0,-35 3-1899 0 0,-26 0 1078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20.5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 40 156 0 0,'-14'-6'6681'0'0,"-22"-3"-2349"0"0,33 9-4162 0 0,-15 1 469 0 0,16-1-836 0 0,-6 0 1118 0 0,14-3 252 0 0,-3 3-1128 0 0,27-3-4 0 0,-27 2-46 0 0,19 1-25 0 0,62-8-1269 0 0,4 0-5161 0 0,-61 5 2697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21.0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319 65 320 0 0,'49'-45'15823'0'0,"-49"43"-15547"0"0,-1 0 48 0 0,-33-14 1037 0 0,21 16-1266 0 0,0 1 0 0 0,-1 0 1 0 0,1 0-1 0 0,0 2 1 0 0,0-1-1 0 0,0 2 0 0 0,1 0 1 0 0,-1 0-1 0 0,1 1 0 0 0,0 0 1 0 0,0 1-1 0 0,0 1 0 0 0,1 0 1 0 0,0 0-1 0 0,-17 16 1 0 0,17-14-20 0 0,1 1-1 0 0,0 0 1 0 0,0 0 0 0 0,1 1 0 0 0,1 0 0 0 0,0 0 0 0 0,0 1 0 0 0,1 0 0 0 0,1 1 0 0 0,0-1 0 0 0,0 1 0 0 0,2 1 0 0 0,-1-1 0 0 0,-4 28 0 0 0,8-31-49 0 0,1 0 1 0 0,0 1 0 0 0,1-1 0 0 0,0 0-1 0 0,0 0 1 0 0,1 1 0 0 0,0-1 0 0 0,1 0-1 0 0,0-1 1 0 0,6 13 0 0 0,-2-8-17 0 0,1 0 0 0 0,0-1 1 0 0,1 0-1 0 0,0 0 0 0 0,1-1 0 0 0,14 14 1 0 0,-3-7-235 0 0,2 0 1 0 0,0-1 0 0 0,1-2-1 0 0,0 0 1 0 0,1-2 0 0 0,51 22-1 0 0,-42-23-897 0 0,1-2-1 0 0,0-1 0 0 0,38 5 0 0 0,-44-11-1432 0 0,0-1 0 0 0,34-1-1 0 0,-29-4-2495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21.3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18 139 1044 0 0,'-18'-27'13618'0'0,"19"25"-13425"0"0,-1 0-1 0 0,1 1 1 0 0,-1-1 0 0 0,1 0 0 0 0,0 0-1 0 0,0 0 1 0 0,-1 0 0 0 0,1 1-1 0 0,1-1 1 0 0,-1 0 0 0 0,0 1-1 0 0,0-1 1 0 0,1 1 0 0 0,-1-1 0 0 0,0 1-1 0 0,1 0 1 0 0,0-1 0 0 0,-1 1-1 0 0,1 0 1 0 0,0 0 0 0 0,-1 0-1 0 0,1 0 1 0 0,0 1 0 0 0,3-2 0 0 0,59-16 206 0 0,-43 13-99 0 0,27-6-868 0 0,1 3 0 0 0,61-3 0 0 0,-23 3-3120 0 0,-3-6-4676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27.2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17 536 0 0,'9'-17'9863'0'0,"-5"19"-9671"0"0,-1-1 1 0 0,0 1-1 0 0,1 0 0 0 0,-1 0 1 0 0,0 0-1 0 0,0 0 1 0 0,0 1-1 0 0,-1-1 0 0 0,1 1 1 0 0,0 0-1 0 0,-1 0 0 0 0,0 0 1 0 0,0 0-1 0 0,0 0 0 0 0,0 0 1 0 0,0 1-1 0 0,1 4 1 0 0,29 71 1260 0 0,-29-69-1254 0 0,17 51 654 0 0,-4 1 0 0 0,12 86 1 0 0,1 129 748 0 0,-27-253-1459 0 0,18 308 1408 0 0,-3-41-380 0 0,25 39-190 0 0,-39-313-952 0 0,4 15-1461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21.7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 30 332 0 0,'-35'-25'12782'0'0,"26"21"-11723"0"0,8 4-993 0 0,1 0 0 0 0,-1 0 0 0 0,0 0 0 0 0,1 0 0 0 0,-1 0 0 0 0,1 0 0 0 0,-1 1-1 0 0,1-1 1 0 0,-1 0 0 0 0,0 0 0 0 0,1 1 0 0 0,-1-1 0 0 0,1 0 0 0 0,-1 1 0 0 0,1-1 0 0 0,0 0 0 0 0,-1 1-1 0 0,1-1 1 0 0,-1 1 0 0 0,1-1 0 0 0,0 1 0 0 0,-1-1 0 0 0,1 1 0 0 0,0-1 0 0 0,-1 1 0 0 0,1-1 0 0 0,0 1-1 0 0,0-1 1 0 0,0 1 0 0 0,0-1 0 0 0,-1 1 0 0 0,1 0 0 0 0,0-1 0 0 0,0 1 0 0 0,0 1 0 0 0,2 25 533 0 0,0-18-170 0 0,23 281 1369 0 0,-11-144-3253 0 0,-3 0-3779 0 0,-10-118-82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22.1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67 2832 0 0,'0'-17'5480'0'0,"2"-32"2961"0"0,11 58-7094 0 0,12 64-890 0 0,16 78 0 0 0,-28-90-1972 0 0,7 112 1 0 0,-20-116-778 0 0,-8-23-2626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22.5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48 175 2728 0 0,'-46'-146'17512'0'0,"46"145"-17477"0"0,0 0 1 0 0,-1 0-1 0 0,1 1 1 0 0,0-1-1 0 0,0 0 1 0 0,-1 0 0 0 0,1 0-1 0 0,0 1 1 0 0,0-1-1 0 0,0 0 1 0 0,0 0-1 0 0,0 0 1 0 0,0 0-1 0 0,0 1 1 0 0,1-1-1 0 0,-1 0 1 0 0,0 0-1 0 0,0 0 1 0 0,0 1-1 0 0,1-1 1 0 0,-1 0-1 0 0,1 0 1 0 0,-1 1-1 0 0,0-1 1 0 0,1 0 0 0 0,-1 0-1 0 0,1 1 1 0 0,0-1-1 0 0,-1 1 1 0 0,1-1-1 0 0,0 1 1 0 0,-1-1-1 0 0,1 1 1 0 0,0-1-1 0 0,-1 1 1 0 0,1-1-1 0 0,0 1 1 0 0,0 0-1 0 0,-1-1 1 0 0,1 1-1 0 0,0 0 1 0 0,0 0-1 0 0,0 0 1 0 0,0 0 0 0 0,-1 0-1 0 0,1-1 1 0 0,0 1-1 0 0,0 1 1 0 0,0-1-1 0 0,0 0 1 0 0,-1 0-1 0 0,1 0 1 0 0,1 1-1 0 0,5 0-19 0 0,-1 0 0 0 0,0 1 1 0 0,0 0-1 0 0,0 0 0 0 0,8 4 0 0 0,20 12-479 0 0,-2 2 0 0 0,0 1 0 0 0,38 33 0 0 0,79 86-1002 0 0,-127-117 1283 0 0,-1 1-1 0 0,-1 2 1 0 0,18 27-1 0 0,-30-40 222 0 0,-1 0 0 0 0,0 1 1 0 0,0 0-1 0 0,-1 0 0 0 0,-1 1 0 0 0,-1-1 0 0 0,0 1 0 0 0,3 22 0 0 0,-7-29 106 0 0,1 0 0 0 0,-2 0 0 0 0,1 0 0 0 0,-1 0-1 0 0,0 0 1 0 0,-1-1 0 0 0,1 1 0 0 0,-2 0 0 0 0,1-1 0 0 0,-1 1-1 0 0,-5 9 1 0 0,2-6 120 0 0,-1-1 0 0 0,0 1 0 0 0,0-1-1 0 0,-1-1 1 0 0,-1 1 0 0 0,-15 12 0 0 0,6-7 121 0 0,-2 0 1 0 0,0-2 0 0 0,-1 0-1 0 0,0-2 1 0 0,0 0 0 0 0,-45 15-1 0 0,39-18-550 0 0,-39 7-1 0 0,7-10-4608 0 0,42-10 1245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22.8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286 68 1156 0 0,'25'-54'15639'0'0,"-24"43"-14488"0"0,-17 10-811 0 0,-12 0-82 0 0,13 3-179 0 0,0 1-1 0 0,0 1 0 0 0,0 1 1 0 0,0 0-1 0 0,1 1 1 0 0,0 0-1 0 0,-16 11 0 0 0,21-12-5 0 0,0 0 0 0 0,1 1 1 0 0,0 1-1 0 0,0-1 0 0 0,1 1 0 0 0,-1 1 0 0 0,2-1 0 0 0,-1 1 0 0 0,1 0 0 0 0,0 1 0 0 0,1-1 0 0 0,-8 17 0 0 0,-14 56 408 0 0,25-74-404 0 0,0 1 1 0 0,1 0-1 0 0,0 0 0 0 0,0 0 1 0 0,1 0-1 0 0,0 0 0 0 0,0 0 1 0 0,1 0-1 0 0,2 13 0 0 0,2-6-13 0 0,0 1-1 0 0,1-1 0 0 0,0 1 0 0 0,2-2 0 0 0,-1 1 1 0 0,2-1-1 0 0,0 0 0 0 0,1-1 0 0 0,0 0 0 0 0,19 18 1 0 0,-13-18-203 0 0,1 0 0 0 0,1-1 1 0 0,0-1-1 0 0,0-1 1 0 0,1-1-1 0 0,1 0 0 0 0,-1-1 1 0 0,1-1-1 0 0,1-1 0 0 0,29 5 1 0 0,-31-8-890 0 0,0-1 0 0 0,1 0 0 0 0,-1-2 0 0 0,0 0 0 0 0,1-1 0 0 0,36-7 1 0 0,-48 6-469 0 0,0 0 0 0 0,0-1 0 0 0,14-7 0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23.6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13 448 0 0,'10'-6'8442'0'0,"-9"6"-8529"0"0,0-1 206 0 0,0 0 0 0 0,0 1 0 0 0,0-1 0 0 0,0 1 0 0 0,0-1 0 0 0,0 1 0 0 0,0-1 0 0 0,0 1 0 0 0,0 0-1 0 0,0-1 1 0 0,0 1 0 0 0,0 0 0 0 0,0 0 0 0 0,0 0 0 0 0,0 0 0 0 0,0 0 0 0 0,0 0 0 0 0,0 0 0 0 0,1 0 0 0 0,-1 0 0 0 0,0 1-1 0 0,0-1 1 0 0,0 0 0 0 0,0 1 0 0 0,0-1 0 0 0,0 1 0 0 0,0-1 0 0 0,0 1 0 0 0,0-1 0 0 0,0 1 0 0 0,-1 0 0 0 0,1-1 0 0 0,0 1-1 0 0,0 0 1 0 0,0 0 0 0 0,0 0 0 0 0,0 1-50 0 0,1 0 40 0 0,0 1 0 0 0,0-1-1 0 0,-1 1 1 0 0,1-1 0 0 0,-1 1 0 0 0,1-1 0 0 0,-1 1 0 0 0,0 0-1 0 0,0 0 1 0 0,0-1 0 0 0,1 7 0 0 0,1 23 1108 0 0,-1 0 0 0 0,-3 59 0 0 0,-2-16-256 0 0,-1-19-59 0 0,4-54-594 0 0,0 5-1804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22.8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443 111 1920 0 0,'12'-29'7220'0'0,"7"-45"1624"0"0,-19 74-8826 0 0,0 0 1 0 0,0 0 0 0 0,0 0 0 0 0,1 0 0 0 0,-1-1 0 0 0,0 1-1 0 0,0 0 1 0 0,0 0 0 0 0,0 0 0 0 0,0-1 0 0 0,0 1 0 0 0,0 0 0 0 0,0 0-1 0 0,0 0 1 0 0,1-1 0 0 0,-1 1 0 0 0,0 0 0 0 0,0 0 0 0 0,0 0-1 0 0,0-1 1 0 0,0 1 0 0 0,0 0 0 0 0,0 0 0 0 0,0 0 0 0 0,-1-1-1 0 0,1 1 1 0 0,0 0 0 0 0,0 0 0 0 0,0 0 0 0 0,0-1 0 0 0,0 1-1 0 0,0 0 1 0 0,0 0 0 0 0,0 0 0 0 0,-1-1 0 0 0,1 1 0 0 0,0 0-1 0 0,0 0 1 0 0,0 0 0 0 0,0 0 0 0 0,0 0 0 0 0,-1-1 0 0 0,1 1-1 0 0,-21 8 101 0 0,0 1-1 0 0,0 0 1 0 0,1 1 0 0 0,0 2-1 0 0,-19 14 1 0 0,26-17-81 0 0,-11 6 62 0 0,0 1 0 0 0,2 2 0 0 0,0 0 0 0 0,1 1 0 0 0,0 1 0 0 0,2 1 0 0 0,1 1 0 0 0,0 1-1 0 0,2 0 1 0 0,0 1 0 0 0,2 1 0 0 0,1 0 0 0 0,1 1 0 0 0,1 0 0 0 0,-8 29 0 0 0,11-25 93 0 0,2 1 0 0 0,0 1 0 0 0,3-1 0 0 0,-1 49 0 0 0,5-28 65 0 0,16 104-1 0 0,-8-112-190 0 0,2-1-1 0 0,1 0 0 0 0,2-1 0 0 0,2-1 0 0 0,2 0 0 0 0,2-1 1 0 0,41 64-1 0 0,-44-79-38 0 0,1-1 0 0 0,1-1 0 0 0,1-1 0 0 0,1-1 0 0 0,1 0 0 0 0,1-2 1 0 0,1 0-1 0 0,0-2 0 0 0,1 0 0 0 0,1-2 0 0 0,0-1 0 0 0,38 15 0 0 0,-44-23-31 0 0,0 0 0 0 0,0-1 1 0 0,0-1-1 0 0,0-1 0 0 0,1-1 0 0 0,-1-1 0 0 0,1-1 0 0 0,-1 0 1 0 0,38-7-1 0 0,-33 2-8 0 0,-1-1 0 0 0,0-1 0 0 0,-1-1 0 0 0,0-1 0 0 0,0-1 0 0 0,-1-1 1 0 0,32-22-1 0 0,-27 14 0 0 0,-1-1 1 0 0,-1-1 0 0 0,-1-1-1 0 0,-1-2 1 0 0,-1 0 0 0 0,-1-1-1 0 0,-1-1 1 0 0,-2-1 0 0 0,0-1-1 0 0,-2-1 1 0 0,-1 0-1 0 0,18-50 1 0 0,-12 14-83 0 0,-3 0 0 0 0,-3-1 0 0 0,-3 0-1 0 0,5-106 1 0 0,-17 148 60 0 0,-1 0-1 0 0,-1 0 1 0 0,-2 1 0 0 0,0-1 0 0 0,-1 1-1 0 0,-2-1 1 0 0,0 2 0 0 0,-1-1-1 0 0,-2 1 1 0 0,0 0 0 0 0,-1 1-1 0 0,-1 1 1 0 0,-1-1 0 0 0,-1 2 0 0 0,-1 0-1 0 0,-1 1 1 0 0,0 0 0 0 0,-21-17-1 0 0,16 16-6 0 0,-1 1 0 0 0,-1 1 0 0 0,0 2 0 0 0,-29-16 0 0 0,11 8 3 0 0,28 15-90 0 0,0 1 1 0 0,0 0 0 0 0,-1 0 0 0 0,0 2-1 0 0,0 0 1 0 0,0 0 0 0 0,-18-3-1 0 0,-127-1-119 0 0,157 9 214 0 0,-3-1-44 0 0,-45-3-947 0 0,46 3 718 0 0,-15 0-534 0 0,15 1 434 0 0,1 0-1 0 0,-1 0 1 0 0,0 0-1 0 0,0 1 1 0 0,1-1 0 0 0,-1 1-1 0 0,0 0 1 0 0,-4 2-1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23.4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319 147 584 0 0,'7'-13'5071'0'0,"-3"5"-3904"0"0,0-1-1 0 0,0-1 1 0 0,-1 1-1 0 0,0 0 1 0 0,0-1-1 0 0,-1 0 1 0 0,1-21 403 0 0,-3 31-1522 0 0,1 0 0 0 0,-1-1-1 0 0,0 1 1 0 0,1 0 0 0 0,-1-1-1 0 0,0 1 1 0 0,0-1-1 0 0,0 1 1 0 0,1 0 0 0 0,-1-1-1 0 0,0 1 1 0 0,0-1-1 0 0,0 1 1 0 0,0-1 0 0 0,0 1-1 0 0,0-1 1 0 0,0 1 0 0 0,0 0-1 0 0,0-1 1 0 0,0 1-1 0 0,0-1 1 0 0,0 1 0 0 0,0-1-1 0 0,0 1 1 0 0,0-1 0 0 0,0 1-1 0 0,0 0 1 0 0,-1-1-1 0 0,1 1 1 0 0,0-1 0 0 0,-1 0-1 0 0,-7-15 756 0 0,5 14-764 0 0,0 1-1 0 0,0 0 1 0 0,0 0-1 0 0,0 0 1 0 0,-1 1-1 0 0,1-1 1 0 0,0 1-1 0 0,0 0 1 0 0,-1-1-1 0 0,1 1 1 0 0,0 1-1 0 0,0-1 1 0 0,-1 0-1 0 0,1 1 1 0 0,0 0-1 0 0,0 0 1 0 0,0 0-1 0 0,0 0 1 0 0,0 0-1 0 0,-5 3 1 0 0,-4 2 82 0 0,1 0 0 0 0,0 1-1 0 0,0 0 1 0 0,-11 11 0 0 0,6-3 1 0 0,1 0 0 0 0,1 2 0 0 0,1-1 0 0 0,0 2 0 0 0,1 0 0 0 0,1 0 0 0 0,0 1 0 0 0,-14 39 0 0 0,8-10 59 0 0,1 1 1 0 0,-13 82-1 0 0,22-79-58 0 0,2 0 0 0 0,3 0 0 0 0,1 0-1 0 0,3 0 1 0 0,11 63 0 0 0,64 258 158 0 0,-55-281-302 0 0,4 25-151 0 0,20 186 1 0 0,-43-248-1627 0 0,-7 102 1 0 0,-1-117-697 0 0,-1 0 1 0 0,-2 0 0 0 0,-16 47 0 0 0,11-54-2962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23.8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1 544 2164 0 0,'2'-19'2284'0'0,"0"-1"0"0"0,7-26 1 0 0,-5 32-1815 0 0,1 1 0 0 0,0 1 0 0 0,0-1 0 0 0,1 1 0 0 0,1 0 0 0 0,0 0 0 0 0,11-13 0 0 0,1 2-224 0 0,1 1 0 0 0,1 1 1 0 0,0 1-1 0 0,2 0 0 0 0,1 2 1 0 0,0 1-1 0 0,1 1 1 0 0,44-22-1 0 0,16 1-2708 0 0,126-38 1 0 0,-153 56-315 0 0,-1 0-2115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24.1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690 206 2176 0 0,'-9'-25'3897'0'0,"-18"-30"0"0"0,21 43-3156 0 0,-1 1 0 0 0,-1-1 0 0 0,0 2 0 0 0,-12-13 1 0 0,15 17-621 0 0,-1 1 1 0 0,0 0 0 0 0,-1 0 0 0 0,1 0 0 0 0,-1 1 0 0 0,0 0 0 0 0,0 0-1 0 0,0 1 1 0 0,0 0 0 0 0,-1 0 0 0 0,1 0 0 0 0,-1 1 0 0 0,0 0 0 0 0,1 1-1 0 0,-1 0 1 0 0,0 0 0 0 0,0 1 0 0 0,0 0 0 0 0,-13 1 0 0 0,5 2 14 0 0,-1 0 0 0 0,1 2 0 0 0,0-1-1 0 0,0 2 1 0 0,0 0 0 0 0,1 1 0 0 0,0 1 0 0 0,0 0 0 0 0,1 1 0 0 0,0 1 0 0 0,0 0 0 0 0,1 0 0 0 0,0 2 0 0 0,-14 15 0 0 0,5-2 25 0 0,1 1 1 0 0,1 1 0 0 0,2 1 0 0 0,0 0-1 0 0,2 1 1 0 0,-17 42 0 0 0,19-34-66 0 0,2 1 1 0 0,2 1 0 0 0,1 0-1 0 0,2 1 1 0 0,1-1 0 0 0,3 1-1 0 0,1 0 1 0 0,1 1-1 0 0,11 75 1 0 0,11 7 26 0 0,69 220 0 0 0,3 17-959 0 0,-86-322 220 0 0,-2 0-1 0 0,0 54 1 0 0,-5-75-244 0 0,-1 0 1 0 0,-1-1-1 0 0,0 1 1 0 0,-1-1-1 0 0,-1 0 0 0 0,0 0 1 0 0,-13 30-1 0 0,6-28-2664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24.5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10 560 1264 0 0,'-3'-13'1370'0'0,"1"0"-1"0"0,0-1 1 0 0,0 1 0 0 0,2-1 0 0 0,-1 0-1 0 0,3-19 1 0 0,0 22-952 0 0,0-1 0 0 0,1 1 0 0 0,0 0 0 0 0,1 0 1 0 0,0 0-1 0 0,1 0 0 0 0,0 1 0 0 0,1 0 0 0 0,0 0 0 0 0,0 0 0 0 0,1 1 0 0 0,13-15 0 0 0,0 5-188 0 0,0 1 0 0 0,2 0 0 0 0,0 2 0 0 0,0 0-1 0 0,2 2 1 0 0,0 1 0 0 0,46-19 0 0 0,192-52-3385 0 0,-161 56-14 0 0,-41 10-652 0 0,-4-1-1756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27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30 244 1692 0 0,'-22'-24'8856'0'0,"14"13"-7078"0"0,9 6-1496 0 0,-1 0 0 0 0,0 0 0 0 0,1 0 0 0 0,0 1 0 0 0,0-1 0 0 0,0 0 1 0 0,1 0-1 0 0,0 0 0 0 0,-1 1 0 0 0,2-1 0 0 0,-1 1 0 0 0,0-1 0 0 0,7-6 0 0 0,-2 2-235 0 0,1 2 1 0 0,0-1 0 0 0,0 1 0 0 0,1 0 0 0 0,13-8 0 0 0,-2 3-115 0 0,0 1 0 0 0,1 1 0 0 0,1 1 0 0 0,0 0-1 0 0,0 2 1 0 0,1 0 0 0 0,-1 2 0 0 0,1 0 0 0 0,0 2 0 0 0,1 1 0 0 0,-1 0-1 0 0,1 2 1 0 0,45 5 0 0 0,-53-3 41 0 0,-1 1 0 0 0,0 1 0 0 0,-1 0-1 0 0,1 1 1 0 0,-1 1 0 0 0,0 0 0 0 0,0 1 0 0 0,0 0 0 0 0,20 16-1 0 0,-24-15 45 0 0,0 1 0 0 0,-1 0 0 0 0,0 0 0 0 0,-1 1-1 0 0,0 0 1 0 0,0 1 0 0 0,-1 0 0 0 0,-1 0 0 0 0,0 0 0 0 0,0 1-1 0 0,-1-1 1 0 0,6 22 0 0 0,-8-21 10 0 0,1 1 0 0 0,-2-1-1 0 0,0 1 1 0 0,-1-1 0 0 0,0 1 0 0 0,0-1-1 0 0,-1 1 1 0 0,-1 0 0 0 0,-2 12 0 0 0,1-18-10 0 0,0 0 0 0 0,0 0 1 0 0,-1 0-1 0 0,1 0 1 0 0,-2 0-1 0 0,1-1 0 0 0,-1 1 1 0 0,0-1-1 0 0,0 0 0 0 0,0 0 1 0 0,-1-1-1 0 0,0 1 1 0 0,0-1-1 0 0,-1 0 0 0 0,1 0 1 0 0,-12 7-1 0 0,2-3 3 0 0,0-1-1 0 0,-1-1 1 0 0,0 0 0 0 0,0 0-1 0 0,0-2 1 0 0,-28 6-1 0 0,-3-4-18 0 0,-49 2 0 0 0,28-3-82 0 0,8-8-482 0 0,23-5-2676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24.8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544 2 716 0 0,'0'0'5534'0'0,"-18"-1"-1993"0"0,-22 2-2430 0 0,1 2-1 0 0,-40 8 1 0 0,24 0-840 0 0,0 3-1 0 0,-71 27 1 0 0,113-36-233 0 0,0 1 0 0 0,0 0 1 0 0,0 1-1 0 0,0 0 1 0 0,-14 12-1 0 0,25-17-31 0 0,-1 0 1 0 0,0 0-1 0 0,1 0 0 0 0,-1 1 1 0 0,1 0-1 0 0,0-1 0 0 0,0 1 0 0 0,0 0 1 0 0,0 0-1 0 0,1 0 0 0 0,-1 0 0 0 0,1 0 1 0 0,-1 1-1 0 0,1-1 0 0 0,0 0 0 0 0,1 1 1 0 0,-1-1-1 0 0,0 0 0 0 0,1 1 1 0 0,0-1-1 0 0,0 1 0 0 0,0-1 0 0 0,0 1 1 0 0,0-1-1 0 0,1 1 0 0 0,0-1 0 0 0,1 6 1 0 0,3 2-15 0 0,0 0 1 0 0,0 0-1 0 0,1-1 1 0 0,0 0 0 0 0,1 0-1 0 0,0-1 1 0 0,14 14-1 0 0,67 59-133 0 0,-40-40 55 0 0,-1-2 64 0 0,-17-14-78 0 0,33 35 0 0 0,-56-53 176 0 0,0 0 1 0 0,-1 1-1 0 0,0-1 0 0 0,-1 1 1 0 0,1 0-1 0 0,-1 0 1 0 0,-1 1-1 0 0,0 0 1 0 0,4 15-1 0 0,-7-20-3 0 0,-1 0 0 0 0,0-1 0 0 0,0 1 0 0 0,0 0 0 0 0,0 0-1 0 0,-1-1 1 0 0,0 1 0 0 0,0 0 0 0 0,0-1 0 0 0,-1 1 0 0 0,1-1-1 0 0,-1 0 1 0 0,0 1 0 0 0,0-1 0 0 0,-1 0 0 0 0,1 0 0 0 0,-1 0 0 0 0,0-1-1 0 0,0 1 1 0 0,0 0 0 0 0,-6 4 0 0 0,-2 2 96 0 0,-1-1 1 0 0,1 0-1 0 0,-2 0 1 0 0,1-1-1 0 0,-22 10 1 0 0,15-10-153 0 0,1-1 1 0 0,-1-1 0 0 0,-1 0-1 0 0,1-2 1 0 0,-25 4-1 0 0,31-7-550 0 0,-1 0 0 0 0,1-1 0 0 0,0 0 1 0 0,0-1-1 0 0,-16-3 0 0 0,25 3-130 0 0,0 0 1 0 0,1 0 0 0 0,-1-1 0 0 0,1 1-1 0 0,-1-1 1 0 0,1 1 0 0 0,-1-1-1 0 0,1 0 1 0 0,0 0 0 0 0,-3-3 0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25.2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0 353 1132 0 0,'32'4'8491'0'0,"-7"-5"-7573"0"0,0-1-1 0 0,1-1 1 0 0,-1-1 0 0 0,34-10 0 0 0,-26 3-974 0 0,-1 0 0 0 0,-1-3 0 0 0,0 0 0 0 0,-1-2 0 0 0,38-26 0 0 0,-51 30 255 0 0,27-24 1 0 0,-40 32-24 0 0,0 0-1 0 0,0-1 1 0 0,0 1 0 0 0,-1 0 0 0 0,1-1 0 0 0,-1 0 0 0 0,0 0 0 0 0,-1 0 0 0 0,1 0 0 0 0,-1-1 0 0 0,2-5 0 0 0,-4 8-116 0 0,1 1 0 0 0,-1-1 0 0 0,0 1 0 0 0,0-1 0 0 0,0 0 1 0 0,0 1-1 0 0,0-1 0 0 0,0 1 0 0 0,-1-1 0 0 0,1 0 1 0 0,-1 1-1 0 0,0-1 0 0 0,0 1 0 0 0,0 0 0 0 0,0-1 0 0 0,0 1 1 0 0,-2-4-1 0 0,0 2-24 0 0,-1 1 1 0 0,1-1-1 0 0,0 1 0 0 0,-1 0 1 0 0,0-1-1 0 0,0 2 0 0 0,0-1 1 0 0,-8-4-1 0 0,1 1-27 0 0,-1 1 0 0 0,0 1 0 0 0,-1 0 0 0 0,1 1 0 0 0,-1 0 1 0 0,-14-1-1 0 0,10 2 16 0 0,0 2 1 0 0,0 0-1 0 0,0 1 1 0 0,0 0-1 0 0,0 1 1 0 0,0 1-1 0 0,0 1 1 0 0,1 1 0 0 0,0 0-1 0 0,0 1 1 0 0,-25 13-1 0 0,34-16 8 0 0,0 2 0 0 0,0-1-1 0 0,0 1 1 0 0,0 0 0 0 0,1 0 0 0 0,0 1-1 0 0,0 0 1 0 0,1 0 0 0 0,-1 0 0 0 0,1 1-1 0 0,1 0 1 0 0,-1 0 0 0 0,1 0 0 0 0,0 0-1 0 0,1 1 1 0 0,0-1 0 0 0,0 1 0 0 0,1 0-1 0 0,-1 0 1 0 0,2 0 0 0 0,-1 0 0 0 0,1 0 0 0 0,1 0-1 0 0,-1 1 1 0 0,2 15 0 0 0,2-9 9 0 0,0 0 1 0 0,1 0 0 0 0,0 0 0 0 0,1-1-1 0 0,1 1 1 0 0,0-1 0 0 0,1 0 0 0 0,0-1-1 0 0,1 1 1 0 0,10 11 0 0 0,0-2-25 0 0,1 0 1 0 0,1-2 0 0 0,1 0 0 0 0,31 24 0 0 0,-40-36-240 0 0,0-1 0 0 0,0-1 0 0 0,1 1-1 0 0,0-2 1 0 0,0 0 0 0 0,1-1 0 0 0,0 0 0 0 0,0-1 0 0 0,23 4 0 0 0,-25-6-526 0 0,1-1 0 0 0,-1-1 0 0 0,0 0 0 0 0,22-3 0 0 0,-23 2-483 0 0,0-2-1 0 0,-1 1 1 0 0,1-2-1 0 0,-1 1 0 0 0,17-10 1 0 0,-2 0-2619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25.5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35 348 3032 0 0,'9'-55'6569'0'0,"4"-63"0"0"0,-8-55 696 0 0,-5 171-7175 0 0,-12 37-73 0 0,-4 33-14 0 0,3 0-1 0 0,4 1 1 0 0,2 1 0 0 0,3-1-1 0 0,4 1 1 0 0,2 0 0 0 0,16 96-1 0 0,29 55-1602 0 0,-35-179-440 0 0,27 57 0 0 0,-23-68-534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25.9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101 208 1308 0 0,'-13'-4'2365'0'0,"-66"-25"10209"0"0,79 28-12493 0 0,-1 1 1 0 0,1 0 0 0 0,-1 0 0 0 0,1 0-1 0 0,0 0 1 0 0,-1-1 0 0 0,1 1-1 0 0,-1 0 1 0 0,-1-2 326 0 0,2 2-326 0 0,0-1 0 0 0,-1 1-1 0 0,1-1 1 0 0,0 1 0 0 0,0 0-1 0 0,-1-1 1 0 0,1 1 0 0 0,0-1-1 0 0,0 1 1 0 0,0-1 0 0 0,0 1-1 0 0,0-1 1 0 0,0 1 0 0 0,0-1-1 0 0,-1 1 1 0 0,1-1 0 0 0,1 1-1 0 0,-1-1 1 0 0,0 1 0 0 0,0-1-1 0 0,0 1 1 0 0,0-1 0 0 0,0 1-1 0 0,0-1 1 0 0,0 1 0 0 0,1-1-1 0 0,-1 1 1 0 0,0-1 0 0 0,0 1-1 0 0,1 0 1 0 0,0-2 326 0 0,0 1-326 0 0,-1 1 0 0 0,1 0-1 0 0,-1-1 1 0 0,1 1 0 0 0,23-15 1305 0 0,23-1-1560 0 0,1 1 0 0 0,0 3 0 0 0,73-9 0 0 0,-16 3-2418 0 0,-69 11 1617 0 0,109-25-7093 0 0,-89 15 669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26.3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6 280 1524 0 0,'-5'-67'9106'0'0,"5"51"-7353"0"0,1 1 0 0 0,0-1 0 0 0,1 1 0 0 0,6-21 0 0 0,-8 34-1436 0 0,0 2-306 0 0,1-1 0 0 0,-1 1 0 0 0,0 0 0 0 0,0 0 0 0 0,0 0 0 0 0,0-1 0 0 0,0 1 0 0 0,0 0 0 0 0,0 0 0 0 0,0 0 0 0 0,1 0 0 0 0,-1-1 0 0 0,0 1 0 0 0,0 0 0 0 0,0 0 0 0 0,0 0 0 0 0,1 0-1 0 0,-1 0 1 0 0,0 0 0 0 0,0-1 0 0 0,0 1 0 0 0,1 0 0 0 0,-1 0 0 0 0,0 0 0 0 0,0 0 0 0 0,0 0 0 0 0,1 0 0 0 0,-1 0 0 0 0,0 0 0 0 0,0 0 0 0 0,1 0 0 0 0,-1 0 0 0 0,0 0 0 0 0,0 0-1 0 0,0 0 1 0 0,1 0 0 0 0,-1 0 0 0 0,0 0 0 0 0,0 0 0 0 0,0 0 0 0 0,1 1 0 0 0,-1-1 0 0 0,0 0 0 0 0,0 0 0 0 0,0 0 0 0 0,1 0 0 0 0,-1 0 0 0 0,0 0 0 0 0,0 1 0 0 0,0-1 0 0 0,0 0 0 0 0,0 0-1 0 0,0 0 1 0 0,1 1 0 0 0,-1-1 0 0 0,0 0 0 0 0,0 0 0 0 0,12 11 231 0 0,-11-11-228 0 0,7 14 107 0 0,-1 1 0 0 0,-1 0 0 0 0,0 1 1 0 0,-1-1-1 0 0,5 24 0 0 0,3 7 11 0 0,20 60 154 0 0,102 299 250 0 0,-74-234-366 0 0,49 123 1503 0 0,-109-292-1565 0 0,0 0-1 0 0,0 0 1 0 0,0 0 0 0 0,0 0-1 0 0,0 0 1 0 0,0 0 0 0 0,1-1-1 0 0,-1 1 1 0 0,1 0-1 0 0,-1-1 1 0 0,1 1 0 0 0,-1-1-1 0 0,1 0 1 0 0,0 0 0 0 0,3 2-1 0 0,-4-2-89 0 0,0-1 0 0 0,0 0-1 0 0,0 0 1 0 0,0 0 0 0 0,1 0-1 0 0,-1 0 1 0 0,0-1 0 0 0,0 1-1 0 0,0 0 1 0 0,0 0 0 0 0,0-1-1 0 0,0 1 1 0 0,0 0 0 0 0,0-1-1 0 0,0 0 1 0 0,0 1 0 0 0,0-1-1 0 0,0 1 1 0 0,0-1 0 0 0,0 0-1 0 0,0 0 1 0 0,-1 1 0 0 0,1-1-1 0 0,0 0 1 0 0,-1 0 0 0 0,1 0-1 0 0,0 0 1 0 0,-1 0 0 0 0,1 0-1 0 0,-1 0 1 0 0,1 0 0 0 0,-1-1-1 0 0,59-117-416 0 0,54-158 0 0 0,-73 173-119 0 0,18-44-265 0 0,156-383-3491 0 0,-202 502 3323 0 0,3-9-1179 0 0,-3 16-2406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26.7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18 1668 0 0,'3'0'11457'0'0,"134"-17"-6594"0"0,28 18-6752 0 0,-56 6-6604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27.0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2532 0 0,'9'23'6768'0'0,"-7"-23"-6590"0"0,29 6 1773 0 0,-26-5-1800 0 0,208 9 2782 0 0,-99-8-3955 0 0,37 5-5963 0 0,-115-7 2883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27.5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1 167 2288 0 0,'-1'-21'13219'0'0,"43"0"-9589"0"0,18 3-2813 0 0,0 3 0 0 0,1 3-1 0 0,101-8 1 0 0,-100 13-662 0 0,86-7-21 0 0,61-9-1005 0 0,-185 20-1359 0 0,34-10 1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27.8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31 2900 0 0,'-13'-21'9811'0'0,"4"12"-7849"0"0,6 13-1650 0 0,1 0 0 0 0,0 1-1 0 0,0-1 1 0 0,1 1 0 0 0,-1 0-1 0 0,1-1 1 0 0,0 1 0 0 0,1 0-1 0 0,-1 5 1 0 0,-2 53 561 0 0,3-41-544 0 0,12 512 70 0 0,-9-473-1136 0 0,-1-39-390 0 0,-1 7-1025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28.5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0 262 612 0 0,'9'-129'11270'0'0,"-7"118"-10101"0"0,0 1 1 0 0,1-1 0 0 0,6-15-1 0 0,1-5 2753 0 0,-9 34-3860 0 0,-1-1-1 0 0,1 1 1 0 0,0 0 0 0 0,-1-1 0 0 0,0 1 0 0 0,0 0-1 0 0,0 0 1 0 0,0-1 0 0 0,-1 4 0 0 0,1-6-33 0 0,-5 92 489 0 0,3 0 0 0 0,21 179 0 0 0,29-20-380 0 0,91 279 0 0 0,-119-471 1126 0 0,-20-58-1243 0 0,0-1 0 0 0,0 1 0 0 0,0 0 0 0 0,1-1 1 0 0,-1 1-1 0 0,0-1 0 0 0,0 1 0 0 0,1 0 0 0 0,-1-1 0 0 0,0 1 1 0 0,1-1-1 0 0,-1 1 0 0 0,1-1 0 0 0,-1 1 0 0 0,0-1 0 0 0,1 1 0 0 0,-1-1 1 0 0,1 1-1 0 0,0-1 0 0 0,-1 0 0 0 0,1 1 0 0 0,-1-1 0 0 0,1 0 1 0 0,-1 0-1 0 0,1 1 0 0 0,0-1 0 0 0,-1 0 0 0 0,1 0 0 0 0,0 0 0 0 0,-1 0 1 0 0,1 0-1 0 0,0 0 0 0 0,-1 0 0 0 0,1 0 0 0 0,0 0 0 0 0,-1 0 0 0 0,1 0 1 0 0,0 0-1 0 0,-1 0 0 0 0,2-1 0 0 0,21-11 185 0 0,-4-13-179 0 0,-1-1-1 0 0,-1 0 0 0 0,-2-1 0 0 0,24-56 0 0 0,-14 30-25 0 0,336-766-3717 0 0,-338 765 3329 0 0,-3 3-91 0 0,-7 17-624 0 0,1 1-1 0 0,1 1 0 0 0,35-53 1 0 0,-49 83 853 0 0,1 0 0 0 0,-1 0 0 0 0,1 1 0 0 0,-1-1 0 0 0,1 0 1 0 0,0 1-1 0 0,-1-1 0 0 0,1 1 0 0 0,0 0 0 0 0,0 0 0 0 0,0 0 0 0 0,3-2 0 0 0,-4 3 93 0 0,-1 0 0 0 0,1 0 0 0 0,0 0 0 0 0,0 0 0 0 0,-1 1 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30.7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 23 392 0 0,'15'-17'14090'0'0,"-13"12"-13320"0"0,-8 4-769 0 0,-35 6-11 0 0,38-5-4 0 0,-22 1-184 0 0,19 2-159 0 0,19 1 169 0 0,40 0-699 0 0,35 6-1262 0 0,-85-9 2017 0 0,-2-2-1 0 0,-1 1 126 0 0,0 0 1 0 0,1 0-1 0 0,-1 0 1 0 0,0 0-1 0 0,0 0 0 0 0,1 0 1 0 0,-1 0-1 0 0,0 0 0 0 0,0 0 1 0 0,0 0-1 0 0,1 0 0 0 0,-1 0 1 0 0,0 0-1 0 0,0 0 0 0 0,1 0 1 0 0,-1 0-1 0 0,0 0 0 0 0,0 0 1 0 0,1 0-1 0 0,-1 0 1 0 0,0 0-1 0 0,0 0 0 0 0,0 0 1 0 0,1 0-1 0 0,-1 1 0 0 0,0-1 1 0 0,0 0-1 0 0,0 0 0 0 0,1 0 1 0 0,-1 0-1 0 0,0 0 0 0 0,0 1 1 0 0,0-1-1 0 0,0 0 0 0 0,0 0 1 0 0,1 0-1 0 0,-1 1 1 0 0,0-1-1 0 0,-10 7-18 0 0,-20 5 208 0 0,4-7-552 0 0,23-5-6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29.2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364 741 1056 0 0,'8'8'6321'0'0,"-6"-9"-6171"0"0,0-1 0 0 0,1 0-1 0 0,-1 1 1 0 0,0-1 0 0 0,0 0 0 0 0,0 0-1 0 0,0-1 1 0 0,-1 1 0 0 0,1 0-1 0 0,-1 0 1 0 0,1-1 0 0 0,-1 1-1 0 0,0-1 1 0 0,0 1 0 0 0,0-1-1 0 0,0 0 1 0 0,0 1 0 0 0,0-1 0 0 0,-1 0-1 0 0,1-5 1 0 0,-1 6 95 0 0,-10-17 783 0 0,4 16-924 0 0,-1 1-1 0 0,0-1 0 0 0,0 1 0 0 0,0 0 0 0 0,0 0 1 0 0,-1 1-1 0 0,1 0 0 0 0,0 0 0 0 0,-1 1 1 0 0,-12 1-1 0 0,1 0-25 0 0,1 2-1 0 0,-1 0 1 0 0,-22 6 0 0 0,26-4-24 0 0,1 1-1 0 0,0 0 1 0 0,0 1-1 0 0,0 0 1 0 0,1 1-1 0 0,0 1 1 0 0,0 0-1 0 0,1 0 1 0 0,-21 23-1 0 0,27-26-19 0 0,1 1 1 0 0,0-1-1 0 0,0 1 0 0 0,0 1 0 0 0,1-1 1 0 0,0 1-1 0 0,1-1 0 0 0,-5 16 0 0 0,6-18-14 0 0,1 0 0 0 0,0 1 0 0 0,1-1 0 0 0,-1 1-1 0 0,1-1 1 0 0,0 1 0 0 0,1-1 0 0 0,-1 1 0 0 0,1-1-1 0 0,0 0 1 0 0,0 1 0 0 0,1-1 0 0 0,0 0 0 0 0,3 8-1 0 0,-3-9-17 0 0,0 0 1 0 0,0-1-1 0 0,0 1 0 0 0,0 0 0 0 0,0-1 0 0 0,1 0 0 0 0,0 0 1 0 0,0 0-1 0 0,0 0 0 0 0,0 0 0 0 0,0 0 0 0 0,0-1 0 0 0,1 1 1 0 0,-1-1-1 0 0,1 0 0 0 0,0 0 0 0 0,-1 0 0 0 0,1-1 0 0 0,0 0 1 0 0,0 1-1 0 0,0-1 0 0 0,0 0 0 0 0,1-1 0 0 0,-1 1 0 0 0,0-1 1 0 0,0 0-1 0 0,0 0 0 0 0,0 0 0 0 0,8-2 0 0 0,-4 1-8 0 0,-1-1 1 0 0,0-1-1 0 0,0 1 0 0 0,0-1 0 0 0,0 0 0 0 0,0-1 0 0 0,-1 0 0 0 0,1 0 1 0 0,-1 0-1 0 0,0 0 0 0 0,0-1 0 0 0,-1 0 0 0 0,0-1 0 0 0,1 1 1 0 0,7-12-1 0 0,19-35-72 0 0,-2-1 0 0 0,-3-1 0 0 0,24-64 0 0 0,47-178 1767 0 0,-84 244-980 0 0,-2-1 1 0 0,-3 0-1 0 0,-2 0 0 0 0,1-82 0 0 0,-8 135-707 0 0,0 0 0 0 0,0 0 0 0 0,-1 1-1 0 0,1-1 1 0 0,0 0 0 0 0,0 0 0 0 0,-1 1-1 0 0,1-1 1 0 0,0 0 0 0 0,0 0 0 0 0,-1 0-1 0 0,1 0 1 0 0,0 1 0 0 0,-1-1-1 0 0,1 0 1 0 0,0 0 0 0 0,-1 0 0 0 0,1 0-1 0 0,0 0 1 0 0,-1 0 0 0 0,1 0 0 0 0,0 0-1 0 0,-1 0 1 0 0,1 0 0 0 0,0 0 0 0 0,-1 0-1 0 0,1 0 1 0 0,0 0 0 0 0,-1 0 0 0 0,1-1-1 0 0,0 1 1 0 0,-1 0 0 0 0,1 0-1 0 0,0 0 1 0 0,0 0 0 0 0,-1-1 0 0 0,1 1-1 0 0,0 0 1 0 0,-1 0 0 0 0,1 0 0 0 0,0-1-1 0 0,0 1 1 0 0,0 0 0 0 0,-1-1 0 0 0,1 1-1 0 0,0 0 1 0 0,0 0 0 0 0,0-1 0 0 0,0 1-1 0 0,0 0 1 0 0,-1-1 0 0 0,1 1-1 0 0,0 0 1 0 0,0-1 0 0 0,0 1 0 0 0,0 0-1 0 0,0-1 1 0 0,0 1 0 0 0,0 0 0 0 0,0-1-1 0 0,0 1 1 0 0,-15 22 52 0 0,-3 22 39 0 0,3 1-1 0 0,1 0 1 0 0,2 1-1 0 0,-9 82 1 0 0,3 191-1489 0 0,23-161-1817 0 0,-2-131-775 0 0,13 49 1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09:29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393 5 828 0 0,'-20'-4'8253'0'0,"6"4"-7766"0"0,-1 0-1 0 0,0 1 1 0 0,0 1 0 0 0,0 0 0 0 0,1 1 0 0 0,0 1-1 0 0,-1 0 1 0 0,1 1 0 0 0,-19 10 0 0 0,16-7-217 0 0,0 2-1 0 0,1-1 1 0 0,0 2 0 0 0,0 0 0 0 0,1 1-1 0 0,1 1 1 0 0,-15 15 0 0 0,21-19-146 0 0,1 1 0 0 0,0 0 0 0 0,1 1 0 0 0,-1-1 1 0 0,2 1-1 0 0,0 0 0 0 0,0 1 0 0 0,1-1 0 0 0,0 1 0 0 0,1 0 1 0 0,1 0-1 0 0,0 0 0 0 0,0 0 0 0 0,1 0 0 0 0,1 0 0 0 0,0 1 1 0 0,0-1-1 0 0,2 0 0 0 0,-1 0 0 0 0,1 0 0 0 0,1 0 0 0 0,0 0 1 0 0,7 16-1 0 0,-5-17-192 0 0,0 0 1 0 0,1-1-1 0 0,0 1 1 0 0,0-1 0 0 0,1-1-1 0 0,1 1 1 0 0,0-1 0 0 0,0-1-1 0 0,0 1 1 0 0,1-1-1 0 0,0-1 1 0 0,1 1 0 0 0,0-2-1 0 0,0 1 1 0 0,17 7-1 0 0,-19-11-426 0 0,0 0 1 0 0,1 0-1 0 0,-1-1 0 0 0,1 0 0 0 0,11 1 0 0 0,23-4-6091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0:29.3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6 712 0 0,'-11'-5'8578'0'0,"9"4"-8564"0"0,-18 9 518 0 0,19-8-508 0 0,0 0 7 0 0,0 0-1 0 0,1 0 0 0 0,-1 0 0 0 0,0 1 1 0 0,0-1-1 0 0,0 0 0 0 0,1 1 0 0 0,-1-1 0 0 0,0 0 1 0 0,1 1-1 0 0,-1-1 0 0 0,0 1 0 0 0,1-1 0 0 0,-1 1 1 0 0,0 0-1 0 0,1-1 0 0 0,-1 1 0 0 0,1 0 1 0 0,-1-1-1 0 0,1 1 0 0 0,0 0 0 0 0,-1-1 0 0 0,1 1 1 0 0,0 0-1 0 0,-1 0 0 0 0,1 0 0 0 0,0-1 1 0 0,0 1-1 0 0,0 0 0 0 0,0 0 0 0 0,0 0 0 0 0,0 0 1 0 0,0 1-1 0 0,1 34 1216 0 0,0-31-1069 0 0,11 79 919 0 0,4 0 1 0 0,3-1-1 0 0,4-1 1 0 0,34 79-1 0 0,-45-130-792 0 0,25 55 414 0 0,-32-76-630 0 0,0-1 0 0 0,0 0 0 0 0,1 0 1 0 0,0 0-1 0 0,1-1 0 0 0,10 10 0 0 0,-12-14-51 0 0,0-1 0 0 0,0 0 0 0 0,0 0 0 0 0,1 0 0 0 0,-1-1 0 0 0,1 0 0 0 0,-1 0 0 0 0,1-1 0 0 0,0 1 0 0 0,0-1 0 0 0,0 0 0 0 0,0-1 0 0 0,0 1 0 0 0,0-1 0 0 0,0-1 0 0 0,0 1-1 0 0,0-1 1 0 0,0 0 0 0 0,0 0 0 0 0,-1-1 0 0 0,11-3 0 0 0,-1 0-8 0 0,-1-1-1 0 0,1 0 0 0 0,-1-1 1 0 0,-1-1-1 0 0,1 0 0 0 0,-1 0 1 0 0,16-15-1 0 0,33-33 119 0 0,-61 54-136 0 0,29-30 196 0 0,-29 31-197 0 0,3-3 157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2:23.35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703 275 1012 0 0,'-2'33'13019'0'0,"2"-32"-12950"0"0,2-2 12 0 0,6-34 155 0 0,-4 24-180 0 0,-2-1 1 0 0,1 1 0 0 0,-1 0-1 0 0,-1 0 1 0 0,0-1 0 0 0,-1 1-1 0 0,0-1 1 0 0,-1 1 0 0 0,0-1-1 0 0,-1 1 1 0 0,-3-12-1 0 0,3 17-20 0 0,0-1 0 0 0,0 1 0 0 0,0 0 0 0 0,-1 0 0 0 0,0 0 0 0 0,-1 0 0 0 0,1 1 0 0 0,-1-1 0 0 0,0 1 0 0 0,0 0 0 0 0,-1 0 0 0 0,0 0 0 0 0,0 1 0 0 0,0-1 0 0 0,0 1 0 0 0,-1 0 0 0 0,1 1 0 0 0,-1-1 0 0 0,0 1-1 0 0,-9-3 1 0 0,-1 1-9 0 0,-1 1-1 0 0,0 1 1 0 0,0 1-1 0 0,0 0 1 0 0,0 1-1 0 0,-1 1 1 0 0,1 0-1 0 0,0 1 1 0 0,0 1-1 0 0,0 1 0 0 0,0 0 1 0 0,0 2-1 0 0,1 0 1 0 0,-1 0-1 0 0,-20 11 1 0 0,10-3 69 0 0,1 1 1 0 0,0 1-1 0 0,1 1 1 0 0,1 1-1 0 0,0 1 1 0 0,1 2-1 0 0,1 0 1 0 0,-20 25 0 0 0,31-33-67 0 0,2 1 1 0 0,-1 0 0 0 0,2 0-1 0 0,0 1 1 0 0,0 0 0 0 0,1 0 0 0 0,1 1-1 0 0,0 0 1 0 0,2 0 0 0 0,-4 17-1 0 0,6-25-21 0 0,1 0-1 0 0,1 0 0 0 0,-1-1 0 0 0,1 1 0 0 0,1 0 1 0 0,-1 0-1 0 0,1 0 0 0 0,0 0 0 0 0,1 0 0 0 0,0 0 0 0 0,0-1 1 0 0,0 1-1 0 0,1-1 0 0 0,0 1 0 0 0,0-1 0 0 0,1 0 1 0 0,-1 0-1 0 0,1-1 0 0 0,0 1 0 0 0,1-1 0 0 0,0 0 1 0 0,0 0-1 0 0,0 0 0 0 0,0-1 0 0 0,8 6 0 0 0,-2-3-8 0 0,-1 0 0 0 0,1-1-1 0 0,1 0 1 0 0,-1-1 0 0 0,1 0 0 0 0,0-1-1 0 0,1 0 1 0 0,-1-1 0 0 0,0 0 0 0 0,1-1-1 0 0,0 0 1 0 0,-1-1 0 0 0,1-1 0 0 0,0 0-1 0 0,0-1 1 0 0,-1 0 0 0 0,1-1-1 0 0,0 0 1 0 0,-1-1 0 0 0,0 0 0 0 0,0-1-1 0 0,0-1 1 0 0,0 0 0 0 0,0 0 0 0 0,-1-1-1 0 0,0-1 1 0 0,0 0 0 0 0,-1 0 0 0 0,0-1-1 0 0,0 0 1 0 0,-1-1 0 0 0,0 0-1 0 0,0 0 1 0 0,8-14 0 0 0,4-5 65 0 0,-1 0 0 0 0,-2-1 0 0 0,16-36 1 0 0,-34 65-66 0 0,0-1 0 0 0,1 1 0 0 0,-1-1 0 0 0,0 1 0 0 0,0-1 0 0 0,0 1 0 0 0,0-1 0 0 0,1 1 0 0 0,-1-1 1 0 0,0 1-1 0 0,1-1 0 0 0,-1 1 0 0 0,0-1 0 0 0,1 1 0 0 0,-1-1 0 0 0,0 1 0 0 0,1 0 0 0 0,-1-1 0 0 0,1 1 1 0 0,-1 0-1 0 0,1-1 0 0 0,-1 1 0 0 0,1 0 0 0 0,-1 0 0 0 0,1-1 0 0 0,-1 1 0 0 0,1 0 0 0 0,-1 0 0 0 0,2 0 0 0 0,6 12 7 0 0,0 26 6 0 0,-6-21-109 0 0,0 1-1 0 0,1-1 0 0 0,1 0 0 0 0,0 0 1 0 0,1-1-1 0 0,1 0 0 0 0,1 1 1 0 0,0-2-1 0 0,1 1 0 0 0,1-1 0 0 0,0-1 1 0 0,1 1-1 0 0,1-1 0 0 0,0-1 1 0 0,17 17-1 0 0,-24-28-451 0 0,-1 0 0 0 0,1-1 0 0 0,0 1-1 0 0,-1-1 1 0 0,1 1 0 0 0,0-1 0 0 0,0 0 0 0 0,0-1 0 0 0,0 1 0 0 0,0-1 0 0 0,0 1 0 0 0,0-1 0 0 0,0 0 0 0 0,0-1-1 0 0,0 1 1 0 0,6-2 0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2:23.75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224 32 1576 0 0,'-25'-31'8330'0'0,"25"31"-8267"0"0,19 6 780 0 0,31 20 47 0 0,-1 3 0 0 0,-2 2-1 0 0,70 59 1 0 0,-79-60-601 0 0,22 18 22 0 0,-2 3 0 0 0,83 96 1 0 0,-113-114-268 0 0,-2 1 0 0 0,-2 1 0 0 0,-1 1 0 0 0,-2 1 0 0 0,-1 1 0 0 0,20 56 0 0 0,-32-65-49 0 0,-1-1-1 0 0,-1 2 1 0 0,-2-1 0 0 0,-1 0-1 0 0,-1 1 1 0 0,-1 0-1 0 0,-2-1 1 0 0,-1 1 0 0 0,-2-1-1 0 0,-9 40 1 0 0,0-14 35 0 0,-3-1 0 0 0,-2-2 0 0 0,-3 1 0 0 0,-42 76 0 0 0,35-80 213 0 0,-2-3 1 0 0,-2 0 0 0 0,-2-2-1 0 0,-1-1 1 0 0,-3-3-1 0 0,-45 40 1 0 0,45-49-114 0 0,-1 0 1 0 0,-2-3-1 0 0,0-1 0 0 0,-2-2 0 0 0,-1-3 1 0 0,-1-1-1 0 0,-48 16 0 0 0,71-30-887 0 0,-1-1-1 0 0,-36 5 0 0 0,43-9-1828 0 0,0-1 0 0 0,-23-2 0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2:25.45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275 74 4 0 0,'-18'-31'9210'0'0,"11"12"-6908"0"0,-3-5 1184 0 0,8 31-3244 0 0,0-1 1 0 0,0 1-1 0 0,1-1 0 0 0,0 1 1 0 0,1 0-1 0 0,-1-1 0 0 0,2 9 0 0 0,-3 16 279 0 0,-99 577 2616 0 0,42-350-2488 0 0,59-252-159 0 0,8-16-388 0 0,8-22-69 0 0,72-161 151 0 0,-72 163-196 0 0,1 2-1 0 0,1 0 0 0 0,2 1 0 0 0,31-33 1 0 0,-46 55-42 0 0,0 0 0 0 0,0 0 0 0 0,0 1 1 0 0,1 0-1 0 0,-1 0 0 0 0,1 0 0 0 0,0 1 1 0 0,0-1-1 0 0,0 2 0 0 0,1-1 0 0 0,-1 1 1 0 0,1 0-1 0 0,0 0 0 0 0,13-2 0 0 0,-14 4 23 0 0,0 1-1 0 0,0-1 1 0 0,0 1-1 0 0,0 0 1 0 0,0 0-1 0 0,-1 1 1 0 0,1 0-1 0 0,0 0 0 0 0,-1 0 1 0 0,1 1-1 0 0,-1-1 1 0 0,0 1-1 0 0,0 1 1 0 0,0-1-1 0 0,0 1 1 0 0,0 0-1 0 0,7 8 1 0 0,-1 0-5 0 0,0 0 0 0 0,-1 1 1 0 0,-1 0-1 0 0,0 1 0 0 0,0 0 1 0 0,-2 0-1 0 0,0 1 0 0 0,0 0 1 0 0,-1 0-1 0 0,-1 1 0 0 0,-1 0 1 0 0,0 0-1 0 0,-1 0 0 0 0,1 18 1 0 0,-3-24 26 0 0,-1 0 1 0 0,0 0-1 0 0,0 0 1 0 0,-1 0-1 0 0,-1 0 1 0 0,0-1-1 0 0,0 1 1 0 0,0 0-1 0 0,-1-1 1 0 0,-1 0-1 0 0,0 1 1 0 0,0-1 0 0 0,-1-1-1 0 0,0 1 1 0 0,0-1-1 0 0,-1 1 1 0 0,0-2-1 0 0,-1 1 1 0 0,1-1-1 0 0,-2 0 1 0 0,1 0-1 0 0,-1-1 1 0 0,0 0-1 0 0,-10 7 1 0 0,3-6 49 0 0,0 0 1 0 0,0-1 0 0 0,0-1-1 0 0,-1 0 1 0 0,1-1-1 0 0,-1-1 1 0 0,0 0 0 0 0,-1-1-1 0 0,1-1 1 0 0,0-1-1 0 0,0 0 1 0 0,-1-1 0 0 0,-21-4-1 0 0,17 2-89 0 0,1-2-1 0 0,0 0 0 0 0,0-1 1 0 0,0-1-1 0 0,1-1 1 0 0,0 0-1 0 0,1-2 1 0 0,0 0-1 0 0,0-1 0 0 0,-18-15 1 0 0,31 22-367 0 0,0 0 0 0 0,0-1 0 0 0,0 0 0 0 0,1 0-1 0 0,-6-8 1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2:25.90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504 33 60 0 0,'-6'-32'8708'0'0,"15"37"-8356"0"0,-4 0-163 0 0,-1 1 0 0 0,0-1 0 0 0,0 1 1 0 0,0-1-1 0 0,-1 1 0 0 0,0 0 0 0 0,0 0 1 0 0,2 8-1 0 0,5 6 108 0 0,119 259 1188 0 0,-96-197-1285 0 0,34 129 0 0 0,-57-166-132 0 0,-1 1 1 0 0,-3 0 0 0 0,-2 1 0 0 0,-2 0 0 0 0,-2-1 0 0 0,-7 62 0 0 0,-2-51 382 0 0,-1-1 0 0 0,-3 0 0 0 0,-3-1 0 0 0,-39 93 1 0 0,22-80 212 0 0,-2-1 0 0 0,-3-3-1 0 0,-3 0 1 0 0,-3-3 0 0 0,-2-2 0 0 0,-3-1 0 0 0,-3-3 0 0 0,-77 65 0 0 0,17-32-60 0 0,51-51-3285 0 0,26-21-4919 0 0,9-7 5067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2:27.00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469 129 1392 0 0,'-8'-18'5634'0'0,"31"-8"-1488"0"0,-8 7-142 0 0,-14 18-3654 0 0,-1-1 0 0 0,1 1 0 0 0,-1-1-1 0 0,0 0 1 0 0,1-4 386 0 0,-2 3-590 0 0,-1 1 0 0 0,0 0-1 0 0,1-1 1 0 0,-1 1 0 0 0,0 0 0 0 0,0 0 0 0 0,-1 0 0 0 0,1 0 0 0 0,0 0-1 0 0,-1 0 1 0 0,-3-2 0 0 0,-6 0-89 0 0,1-1 1 0 0,-1 2-1 0 0,0-1 0 0 0,-1 2 1 0 0,1 0-1 0 0,0 0 0 0 0,-1 1 0 0 0,1 1 1 0 0,-1 0-1 0 0,1 0 0 0 0,-1 1 1 0 0,1 1-1 0 0,0 0 0 0 0,-1 1 0 0 0,1 0 1 0 0,1 1-1 0 0,-1 0 0 0 0,-12 7 0 0 0,8-4 37 0 0,0 1-1 0 0,1 1 1 0 0,0 0-1 0 0,1 1 1 0 0,0 1-1 0 0,0 0 1 0 0,1 1-1 0 0,1 0 1 0 0,0 1-1 0 0,0 0 1 0 0,1 1-1 0 0,-13 23 1 0 0,17-24-28 0 0,1 1 0 0 0,0 0 1 0 0,1 0-1 0 0,0 0 0 0 0,1 1 1 0 0,1 0-1 0 0,0 0 0 0 0,1-1 1 0 0,1 1-1 0 0,0 0 0 0 0,1 1 1 0 0,1-1-1 0 0,3 23 0 0 0,0-20-35 0 0,1-1-1 0 0,0 1 1 0 0,1-1 0 0 0,1 0-1 0 0,1 0 1 0 0,0 0-1 0 0,1-1 1 0 0,1-1-1 0 0,0 0 1 0 0,22 25-1 0 0,-8-16-142 0 0,2 0 0 0 0,0-2 0 0 0,1 0 1 0 0,1-2-1 0 0,1-2 0 0 0,0 0 0 0 0,2-2 0 0 0,0-1 0 0 0,0-2 0 0 0,59 17 0 0 0,-60-22-781 0 0,1-1 1 0 0,0-1 0 0 0,1-2-1 0 0,0-2 1 0 0,-1 0-1 0 0,1-2 1 0 0,35-5 0 0 0,-49 2-1200 0 0,0 0 0 0 0,20-8 0 0 0,-3-1-3837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2:27.55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239 30 1100 0 0,'-27'-29'9519'0'0,"27"28"-9385"0"0,3 1 12 0 0,0 0 0 0 0,0 0 0 0 0,0 0 0 0 0,0 1 0 0 0,0-1 0 0 0,0 1 1 0 0,0 0-1 0 0,0 0 0 0 0,-1 0 0 0 0,1 0 0 0 0,0 0 0 0 0,2 2 0 0 0,-4-2-124 0 0,19 8 246 0 0,0 1-1 0 0,0 2 1 0 0,-1 0-1 0 0,-1 1 0 0 0,29 26 1 0 0,72 85 143 0 0,-72-69-278 0 0,-3 2-1 0 0,-3 1 1 0 0,-2 3-1 0 0,-2 1 1 0 0,43 104-1 0 0,-63-123 91 0 0,-2 0-1 0 0,-2 1 0 0 0,-2 1 1 0 0,-2 0-1 0 0,-1 0 0 0 0,-3 1 1 0 0,-2 0-1 0 0,-1 0 1 0 0,-9 84-1 0 0,-4-66 203 0 0,-3-1 1 0 0,-3 0-1 0 0,-2-1 1 0 0,-3-1-1 0 0,-2-1 0 0 0,-3-1 1 0 0,-3-1-1 0 0,-2-2 1 0 0,-3-1-1 0 0,-2-2 1 0 0,-2-1-1 0 0,-2-2 0 0 0,-3-2 1 0 0,-1-2-1 0 0,-101 77 1 0 0,122-106-344 0 0,0-2 0 0 0,0-1 0 0 0,-2-1 0 0 0,0-1 0 0 0,-31 10 0 0 0,-25 1-2276 0 0,48-22-2245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2:38.45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72 1116 0 0,'16'-30'7551'0'0,"-2"5"-5584"0"0,-13 24-1743 0 0,0-1 68 0 0,-1 1-1 0 0,1-1 1 0 0,5-4 1165 0 0,-4 5-1165 0 0,-1 0-1 0 0,2-2 1 0 0,-1 8-131 0 0,0 0 0 0 0,0 0 0 0 0,-1 0 0 0 0,0 0 0 0 0,0 0 0 0 0,0 0 0 0 0,-1 0 0 0 0,0 8 0 0 0,-3 50 605 0 0,1-34-402 0 0,-8 139 860 0 0,-11 83-677 0 0,19-235-814 0 0,-1 3-438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35.4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52 420 0 0,'34'-49'17012'0'0,"-34"49"-17010"0"0,0 0 1 0 0,0 0-1 0 0,1-1 1 0 0,-1 1 0 0 0,0 0-1 0 0,0 0 1 0 0,0 0-1 0 0,1 0 1 0 0,-1 0 0 0 0,0-1-1 0 0,0 1 1 0 0,0 0-1 0 0,1 0 1 0 0,-1 0 0 0 0,0 0-1 0 0,0 0 1 0 0,1 0-1 0 0,-1 0 1 0 0,0 0 0 0 0,0 0-1 0 0,1 0 1 0 0,-1 0-1 0 0,0 0 1 0 0,0 0-1 0 0,1 0 1 0 0,-1 0 0 0 0,0 0-1 0 0,0 0 1 0 0,0 0-1 0 0,1 0 1 0 0,-1 0 0 0 0,0 0-1 0 0,0 0 1 0 0,1 1-1 0 0,-1-1 1 0 0,0 0 0 0 0,0 0-1 0 0,0 0 1 0 0,1 0-1 0 0,-1 1 1 0 0,9 12 55 0 0,3 22 16 0 0,5 85 257 0 0,5 193-1 0 0,-12-95-172 0 0,28 182 36 0 0,3 37-94 0 0,-29 2-59 0 0,-13-355-19 0 0,-1 13-82 0 0,-1-33-4074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2:39.02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149 48 432 0 0,'0'-21'8790'0'0,"5"18"-8409"0"0,1-1 1 0 0,-1 1-1 0 0,1 0 0 0 0,0 1 1 0 0,1-1-1 0 0,-1 1 0 0 0,0 1 1 0 0,0-1-1 0 0,1 1 0 0 0,-1 0 1 0 0,1 0-1 0 0,9 1 0 0 0,8-1-36 0 0,0 2 1 0 0,28 4-1 0 0,-31 0-305 0 0,1 0 1 0 0,-1 2 0 0 0,0 0-1 0 0,0 2 1 0 0,-1 0-1 0 0,0 1 1 0 0,-1 1 0 0 0,0 1-1 0 0,0 0 1 0 0,-2 2-1 0 0,0 0 1 0 0,0 1 0 0 0,-1 0-1 0 0,-1 2 1 0 0,-1 0 0 0 0,0 0-1 0 0,-1 1 1 0 0,-1 1-1 0 0,-1 0 1 0 0,0 1 0 0 0,-1 0-1 0 0,7 23 1 0 0,-15-32-29 0 0,1 1 1 0 0,-1-1 0 0 0,-1 1-1 0 0,0-1 1 0 0,-1 1 0 0 0,0-1 0 0 0,0 1-1 0 0,-1 0 1 0 0,-1-1 0 0 0,0 1-1 0 0,-1-1 1 0 0,0 0 0 0 0,-1 0-1 0 0,0 0 1 0 0,0 0 0 0 0,-1-1-1 0 0,-11 17 1 0 0,7-13 8 0 0,-1 0 1 0 0,0-2-1 0 0,-1 1 1 0 0,-1-1-1 0 0,0-1 1 0 0,0 0-1 0 0,-1 0 1 0 0,-1-2-1 0 0,1 1 1 0 0,-1-2-1 0 0,-28 13 1 0 0,19-13 0 0 0,0 0 0 0 0,0-2 0 0 0,0 0-1 0 0,0-2 1 0 0,-1-1 0 0 0,0 0 0 0 0,0-2 0 0 0,-42-3 0 0 0,15-4-428 0 0,1-1 0 0 0,0-3 0 0 0,-51-18-1 0 0,88 23-425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2:39.62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422 124 680 0 0,'21'-21'7757'0'0,"4"-16"-4337"0"0,-24 36-3238 0 0,1-4 173 0 0,0 1 0 0 0,0 0-1 0 0,0-1 1 0 0,-1 0 0 0 0,1 1-1 0 0,-1-1 1 0 0,0-5 0 0 0,-1 9-265 0 0,-1 0 1 0 0,1-1 0 0 0,-1 1 0 0 0,1 0 0 0 0,-1 0-1 0 0,0 0 1 0 0,0-1 0 0 0,0 1 0 0 0,1 0-1 0 0,-1 0 1 0 0,0 0 0 0 0,0 0 0 0 0,0 1 0 0 0,0-1-1 0 0,-1 0 1 0 0,1 0 0 0 0,0 1 0 0 0,0-1-1 0 0,0 0 1 0 0,-1 1 0 0 0,1-1 0 0 0,0 1-1 0 0,-1 0 1 0 0,1-1 0 0 0,0 1 0 0 0,-2 0 0 0 0,0-1 89 0 0,0 1-24 0 0,-58 7 458 0 0,42-3-518 0 0,-1 1-1 0 0,1 1 0 0 0,0 1 1 0 0,1 0-1 0 0,-1 2 1 0 0,2 0-1 0 0,-28 19 0 0 0,24-13 16 0 0,0 1 0 0 0,1 1-1 0 0,1 1 1 0 0,0 1-1 0 0,-19 26 1 0 0,29-34-44 0 0,0 2 0 0 0,2-1 0 0 0,-1 1 0 0 0,2 0 0 0 0,0 0 0 0 0,0 1 0 0 0,1 0 0 0 0,1 0 0 0 0,0 0 0 0 0,1 1 0 0 0,1-1 0 0 0,-1 16 0 0 0,2-19-31 0 0,2 1 0 0 0,0-1 1 0 0,0 0-1 0 0,0 0 0 0 0,2-1 0 0 0,-1 1 0 0 0,2 0 1 0 0,-1-1-1 0 0,1 1 0 0 0,1-1 0 0 0,0 0 0 0 0,0-1 1 0 0,1 1-1 0 0,0-1 0 0 0,1 0 0 0 0,12 13 0 0 0,-3-7-42 0 0,1-1 0 0 0,0-1 0 0 0,1 0 0 0 0,0-1-1 0 0,1-1 1 0 0,1-1 0 0 0,0-1 0 0 0,0 0 0 0 0,0-2-1 0 0,34 9 1 0 0,7-3-595 0 0,0-2-1 0 0,92 3 0 0 0,-88-11-1240 0 0,96-8-1 0 0,-118 0-1778 0 0,60-14 0 0 0,-54 6-2366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2:40.71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0 184 24 0 0,'15'-59'8356'0'0,"-9"42"-7063"0"0,1 0 0 0 0,1 0 0 0 0,1 1 0 0 0,0 0 0 0 0,16-20 0 0 0,-25 36-1259 0 0,0-1-1 0 0,1 1 0 0 0,-1-1 1 0 0,1 1-1 0 0,-1 0 0 0 0,1-1 1 0 0,-1 1-1 0 0,1 0 0 0 0,-1-1 1 0 0,1 1-1 0 0,-1 0 0 0 0,1 0 1 0 0,-1-1-1 0 0,1 1 0 0 0,-1 0 1 0 0,1 0-1 0 0,0 0 1 0 0,-1 0-1 0 0,1 0 0 0 0,-1 0 1 0 0,1 0-1 0 0,-1 0 0 0 0,1 0 1 0 0,0 0-1 0 0,-1 0 0 0 0,1 0 1 0 0,-1 0-1 0 0,1 1 0 0 0,-1-1 1 0 0,1 0-1 0 0,0 0 1 0 0,-1 1-1 0 0,1-1 0 0 0,13 14 583 0 0,-10 0-378 0 0,-1 1 0 0 0,0 0-1 0 0,-1 0 1 0 0,-1 0 0 0 0,0 0-1 0 0,-1 0 1 0 0,-3 22 0 0 0,2 10 30 0 0,-13 272 675 0 0,3-136-567 0 0,3-108-3469 0 0,3-65 1125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2:41.24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117 128 476 0 0,'-14'-27'6674'0'0,"13"25"-6441"0"0,0-1 0 0 0,0 1 0 0 0,1-1 0 0 0,-1 1 0 0 0,1-1-1 0 0,0 1 1 0 0,0-1 0 0 0,0 1 0 0 0,0-1 0 0 0,0 1 0 0 0,0-1 0 0 0,1 1 0 0 0,-1-1 0 0 0,1 1 0 0 0,-1-1 0 0 0,1 1 0 0 0,0 0-1 0 0,0-1 1 0 0,0 1 0 0 0,1 0 0 0 0,-1 0 0 0 0,0 0 0 0 0,1 0 0 0 0,0 0 0 0 0,-1 0 0 0 0,1 0 0 0 0,4-3 0 0 0,0 1-112 0 0,0 0 0 0 0,0 1 0 0 0,1 0 0 0 0,0 0 0 0 0,-1 0 0 0 0,1 1 0 0 0,0-1 0 0 0,0 2 0 0 0,9-2 0 0 0,0 1-43 0 0,1 1-1 0 0,-1 1 1 0 0,1 0-1 0 0,-1 1 1 0 0,1 1 0 0 0,-1 0-1 0 0,0 2 1 0 0,0 0-1 0 0,0 0 1 0 0,0 2 0 0 0,-1 0-1 0 0,0 0 1 0 0,0 1-1 0 0,0 1 1 0 0,20 16 0 0 0,-12-8-47 0 0,0 2 0 0 0,-2 1 1 0 0,0 1-1 0 0,-1 0 1 0 0,-1 2-1 0 0,-1 0 0 0 0,-1 1 1 0 0,17 30-1 0 0,-23-34-24 0 0,-2 0 0 0 0,0 0 0 0 0,-2 1 0 0 0,0 0 0 0 0,-1 0 0 0 0,-1 1 0 0 0,-1-1 0 0 0,0 1 0 0 0,0 40 0 0 0,-4-45 28 0 0,-1-1-1 0 0,-1 1 1 0 0,0 0 0 0 0,-1-1 0 0 0,-1 1-1 0 0,0-1 1 0 0,-1 0 0 0 0,-1 0 0 0 0,0-1-1 0 0,-1 0 1 0 0,0 0 0 0 0,-1 0-1 0 0,-18 22 1 0 0,7-14 159 0 0,-1-1-1 0 0,-1-1 0 0 0,-1-1 1 0 0,0-1-1 0 0,-2-1 1 0 0,0-1-1 0 0,-1-1 0 0 0,0-1 1 0 0,-29 11-1 0 0,30-15-125 0 0,0-1 0 0 0,0-2 0 0 0,-1 0 0 0 0,0-2-1 0 0,0 0 1 0 0,0-2 0 0 0,-1-1 0 0 0,1-1 0 0 0,-1-1 0 0 0,-39-5-1 0 0,13-8-2146 0 0,23-1-2412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2:41.84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642 226 408 0 0,'9'-35'6486'0'0,"-5"22"-5317"0"0,0 0 0 0 0,-1 1 1 0 0,2-23-1 0 0,-5 33-837 0 0,-7-47 3698 0 0,6 45-3825 0 0,-1 1-1 0 0,1-1 0 0 0,-1 0 0 0 0,0 1 1 0 0,0-1-1 0 0,-1 1 0 0 0,1-1 0 0 0,-1 1 1 0 0,0 0-1 0 0,0 0 0 0 0,0 1 0 0 0,0-1 1 0 0,0 0-1 0 0,0 1 0 0 0,-1 0 0 0 0,-5-3 0 0 0,2 2-98 0 0,1 1 0 0 0,-1 0-1 0 0,1 1 1 0 0,-1-1-1 0 0,1 1 1 0 0,-1 1 0 0 0,0-1-1 0 0,0 1 1 0 0,-9 1-1 0 0,-5 2-21 0 0,1 0-1 0 0,0 2 0 0 0,0 0 0 0 0,0 2 0 0 0,-33 15 0 0 0,23-8 13 0 0,1 2 0 0 0,1 2 0 0 0,0 0 0 0 0,2 2 0 0 0,0 1-1 0 0,1 1 1 0 0,-43 49 0 0 0,54-55-32 0 0,1 0 0 0 0,1 1 0 0 0,1 1 0 0 0,0 0 0 0 0,2 1 0 0 0,0-1 0 0 0,1 2 0 0 0,0-1 0 0 0,2 1 0 0 0,0 0 0 0 0,2 1 0 0 0,0-1 0 0 0,-2 39 0 0 0,7-46-35 0 0,-1 0 0 0 0,2 0 0 0 0,0 0 0 0 0,0-1 0 0 0,1 1 0 0 0,1-1 0 0 0,0 0 0 0 0,1 0-1 0 0,0 0 1 0 0,0 0 0 0 0,2-1 0 0 0,-1 0 0 0 0,1 0 0 0 0,1-1 0 0 0,0 1 0 0 0,1-2 0 0 0,18 18 0 0 0,-11-14-122 0 0,1-1 0 0 0,1 0 0 0 0,0-1 0 0 0,0-1-1 0 0,1-1 1 0 0,0 0 0 0 0,0-2 0 0 0,1 0 0 0 0,0-1 0 0 0,29 4-1 0 0,-8-3-928 0 0,0-2 0 0 0,1-3 0 0 0,80-4 0 0 0,-90-1-1199 0 0,0-2 0 0 0,0-1 0 0 0,32-11 0 0 0,-17 2-4522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2:43.01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23 106 1104 0 0,'4'-19'5087'0'0,"11"-67"5079"0"0,-11 90-9932 0 0,-4-3-225 0 0,1-1 0 0 0,-1 0 0 0 0,0 0 0 0 0,1 0 0 0 0,-1 0 0 0 0,0 0 0 0 0,1 1 0 0 0,-1-1 0 0 0,0 0 0 0 0,0 0 0 0 0,1 0 0 0 0,-1 1 0 0 0,0-1-1 0 0,0 0 1 0 0,1 0 0 0 0,-1 1 0 0 0,0-1 0 0 0,0 0 0 0 0,0 1 0 0 0,1-1 0 0 0,-1 0 0 0 0,0 0 0 0 0,0 1 0 0 0,0-1 0 0 0,0 0 0 0 0,0 1 0 0 0,0-1 0 0 0,0 0 0 0 0,0 1 0 0 0,0-1 0 0 0,0 1 0 0 0,0-1 0 0 0,0 0 0 0 0,0 1 0 0 0,-26 498 2556 0 0,23-465-2673 0 0,-8 55 19 0 0,-1-35-3637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2:43.47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47 170 1988 0 0,'-2'-7'1012'0'0,"2"0"1"0"0,-1 0-1 0 0,1 0 0 0 0,0 0 0 0 0,0 0 0 0 0,1 0 0 0 0,0 0 1 0 0,0 0-1 0 0,1 0 0 0 0,3-9 0 0 0,-3 11-792 0 0,1 0-1 0 0,0 0 1 0 0,0 0-1 0 0,0 0 1 0 0,0 0-1 0 0,1 1 1 0 0,0-1-1 0 0,0 1 1 0 0,0 0-1 0 0,0 0 1 0 0,1 1 0 0 0,-1-1-1 0 0,1 1 1 0 0,0 0-1 0 0,0 0 1 0 0,0 1-1 0 0,1 0 1 0 0,-1-1-1 0 0,8 0 1 0 0,-3 0-187 0 0,0 2 1 0 0,0-1-1 0 0,0 2 0 0 0,1-1 1 0 0,-1 1-1 0 0,0 1 1 0 0,1 0-1 0 0,-1 0 0 0 0,0 1 1 0 0,0 0-1 0 0,0 1 0 0 0,0 0 1 0 0,0 1-1 0 0,-1 0 1 0 0,1 0-1 0 0,11 8 0 0 0,5 4-45 0 0,0 2-1 0 0,-2 0 1 0 0,0 1-1 0 0,25 28 1 0 0,-33-31-4 0 0,-1 0 1 0 0,-1 1 0 0 0,-1 0 0 0 0,0 2 0 0 0,-1-1 0 0 0,-2 1-1 0 0,1 1 1 0 0,9 27 0 0 0,-16-35 15 0 0,-1-1 1 0 0,0 1-1 0 0,-1-1 1 0 0,0 1 0 0 0,0 0-1 0 0,-2 0 1 0 0,1 0-1 0 0,-1 0 1 0 0,-1 0-1 0 0,0 0 1 0 0,-1 0-1 0 0,0 0 1 0 0,-1-1-1 0 0,-1 1 1 0 0,1-1-1 0 0,-11 21 1 0 0,5-17 36 0 0,1 0 1 0 0,-2-1 0 0 0,0 0-1 0 0,-1-1 1 0 0,0 0 0 0 0,-1 0-1 0 0,0-2 1 0 0,-1 1 0 0 0,-1-2 0 0 0,1 0-1 0 0,-2 0 1 0 0,1-1 0 0 0,-1-1-1 0 0,-1-1 1 0 0,-21 8 0 0 0,13-7-61 0 0,-1-1 0 0 0,1-1 1 0 0,-1-2-1 0 0,-1 0 0 0 0,1-2 1 0 0,-1-1-1 0 0,1-1 1 0 0,0-1-1 0 0,-44-7 0 0 0,48 5-782 0 0,12 2-470 0 0,1-1 0 0 0,-1 0 1 0 0,-16-5-1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2:44.07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568 118 376 0 0,'-4'-48'10592'0'0,"5"37"-9854"0"0,-1 9-284 0 0,0 0 0 0 0,0 0-1 0 0,0-1 1 0 0,0 1-1 0 0,0 0 1 0 0,0 0-1 0 0,-1-1 1 0 0,1 1-1 0 0,-1 0 1 0 0,-1-4 0 0 0,1 4-289 0 0,-2 0-40 0 0,-1 0-1 0 0,0 0 1 0 0,0 0 0 0 0,0 0 0 0 0,0 1 0 0 0,0-1-1 0 0,0 1 1 0 0,-7-1 0 0 0,9 1-117 0 0,-17-3 92 0 0,1 1-1 0 0,-1 1 1 0 0,0 0 0 0 0,0 1 0 0 0,0 1 0 0 0,0 1 0 0 0,-27 5 0 0 0,20-1 2 0 0,0 1-1 0 0,0 1 1 0 0,1 1 0 0 0,-39 19 0 0 0,53-22-22 0 0,0 1-1 0 0,0 0 1 0 0,1 0 0 0 0,-1 1 0 0 0,2 1 0 0 0,-1 0-1 0 0,1 0 1 0 0,0 1 0 0 0,1 0 0 0 0,0 1 0 0 0,0 0-1 0 0,1 0 1 0 0,0 0 0 0 0,1 1 0 0 0,0 0 0 0 0,1 0-1 0 0,0 0 1 0 0,1 1 0 0 0,0 0 0 0 0,1 0 0 0 0,0 0-1 0 0,1 0 1 0 0,1 1 0 0 0,-1-1 0 0 0,2 0 0 0 0,0 1-1 0 0,0-1 1 0 0,1 0 0 0 0,1 1 0 0 0,0-1 0 0 0,1 0 0 0 0,5 14-1 0 0,0-5-1 0 0,1 0 0 0 0,1-1 0 0 0,0 0 0 0 0,2 0-1 0 0,0-1 1 0 0,2-1 0 0 0,0 0 0 0 0,1-1 0 0 0,0 0-1 0 0,2-2 1 0 0,21 18 0 0 0,-13-14-159 0 0,1-1 0 0 0,0-1 0 0 0,2-1 0 0 0,0-1 0 0 0,0-2 0 0 0,1-1 0 0 0,45 13 0 0 0,-60-22-372 0 0,0 0-1 0 0,0-1 0 0 0,0 0 1 0 0,1-2-1 0 0,-1 1 0 0 0,0-1 1 0 0,19-4-1 0 0,-24 3-758 0 0,0-1-1 0 0,-1 0 1 0 0,1-1-1 0 0,-1 0 1 0 0,1 0 0 0 0,-1-1-1 0 0,13-8 1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31.3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1093 25 1324 0 0,'-14'-25'6654'0'0,"15"35"-5192"0"0,40 170 1080 0 0,19 203 1 0 0,54 530 956 0 0,-95-786-2865 0 0,-7-59-488 0 0,12 0 404 0 0,-23-66-479 0 0,18 32 509 0 0,-19-33-544 0 0,-12 18-14 0 0,-22 4-230 0 0,-1-2 1 0 0,-1-2 0 0 0,-43 17-1 0 0,3 0-63 0 0,-56 32-109 0 0,3 5 0 0 0,-184 140 0 0 0,29-5-68 0 0,109-81 484 0 0,119-88-406 0 0,54-38 78 0 0,-5 4-222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31.9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76 1916 0 0,'-62'-75'9607'0'0,"58"83"-9096"0"0,-3 7-175 0 0,10 46 492 0 0,3 0 0 0 0,14 62 0 0 0,-3-22-198 0 0,53 423 1838 0 0,6 48-1132 0 0,-62-485-1172 0 0,59 426 673 0 0,-32 3-399 0 0,-34-258-3456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36.5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3 173 416 0 0,'0'0'5355'0'0,"-2"-32"538"0"0,2 28-5740 0 0,0 1 0 0 0,0 0-1 0 0,1-1 1 0 0,-1 1-1 0 0,1 0 1 0 0,0 0-1 0 0,0-1 1 0 0,0 1 0 0 0,0 0-1 0 0,1 0 1 0 0,-1 0-1 0 0,1 0 1 0 0,0 0-1 0 0,0 1 1 0 0,3-5 0 0 0,-1 3-128 0 0,0 0-1 0 0,1 1 1 0 0,-1-1 0 0 0,1 1 0 0 0,0 0 0 0 0,0 0 0 0 0,0 1 0 0 0,0-1 0 0 0,7-1 0 0 0,26-9-10 0 0,1 2 0 0 0,-1 2 0 0 0,2 1 0 0 0,0 2 0 0 0,60-1 0 0 0,-67 7-6 0 0,-1 1 1 0 0,1 2-1 0 0,-1 1 1 0 0,0 2-1 0 0,0 1 1 0 0,0 1-1 0 0,36 15 1 0 0,-57-17-5 0 0,0-1 0 0 0,0 1 0 0 0,-1 1 1 0 0,0 0-1 0 0,0 1 0 0 0,0 0 0 0 0,-1 0 0 0 0,0 1 1 0 0,-1 0-1 0 0,0 1 0 0 0,-1 0 0 0 0,1 0 0 0 0,-2 0 1 0 0,0 1-1 0 0,0 0 0 0 0,-1 0 0 0 0,0 1 0 0 0,-1-1 1 0 0,0 1-1 0 0,-1 0 0 0 0,3 20 0 0 0,-3-16 17 0 0,-2-8-12 0 0,0-1 0 0 0,0 1 0 0 0,-1-1 0 0 0,0 0 0 0 0,0 1 0 0 0,-2 11 0 0 0,0-5 7 0 0,-1 1 0 0 0,-1-1 0 0 0,0 1 0 0 0,0-1 1 0 0,-2-1-1 0 0,0 1 0 0 0,0-1 0 0 0,-1 0 0 0 0,-12 16 1 0 0,8-15 54 0 0,-2 0-1 0 0,1-2 1 0 0,-2 1 0 0 0,0-1 0 0 0,0-1 0 0 0,-1-1 0 0 0,0 0 0 0 0,-1-1 0 0 0,0 0 0 0 0,-1-1-1 0 0,0-1 1 0 0,0-1 0 0 0,-25 6 0 0 0,11-5-58 0 0,0-2 0 0 0,-1-1-1 0 0,1-1 1 0 0,-1-1 0 0 0,0-3 0 0 0,1 0 0 0 0,-35-6-1 0 0,-11-9-37 0 0,20 3 149 0 0,55 12-71 0 0,-23-8 17 0 0,-12-10 44 0 0,35 18 181 0 0,-2-3-59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32.4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49 1928 0 0,'-6'-49'14652'0'0,"11"49"-13960"0"0,30 3 199 0 0,0 2-1 0 0,0 1 1 0 0,66 21-1 0 0,-44-11-626 0 0,587 198 210 0 0,-474-153-495 0 0,246 76-1299 0 0,-381-128-1395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32.7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161 67 2380 0 0,'-70'-66'21454'0'0,"75"73"-20828"0"0,144 116-844 0 0,-137-114 154 0 0,-1 1 0 0 0,0 0 0 0 0,16 20 0 0 0,-24-27 67 0 0,0 1 0 0 0,0 0 0 0 0,0 0 1 0 0,0 0-1 0 0,-1 1 0 0 0,0-1 0 0 0,0 1 0 0 0,0-1 0 0 0,0 1 1 0 0,-1 0-1 0 0,1 0 0 0 0,-1 0 0 0 0,0-1 0 0 0,0 8 1 0 0,-2-6 6 0 0,-1-1 1 0 0,1 0-1 0 0,-1 0 1 0 0,0 0-1 0 0,0 0 1 0 0,0 0-1 0 0,-1 0 1 0 0,0-1 0 0 0,0 1-1 0 0,0-1 1 0 0,0 0-1 0 0,-1 1 1 0 0,0-2-1 0 0,0 1 1 0 0,-7 6-1 0 0,-9 5 70 0 0,0-1 0 0 0,-24 12 0 0 0,35-21-44 0 0,-72 40 120 0 0,-21 12-3841 0 0,92-49 1995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33.2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0 1992 0 0,'-16'16'9198'0'0,"12"-1"-8542"0"0,1 0 1 0 0,0 1-1 0 0,2-1 0 0 0,-1 1 0 0 0,3 29 0 0 0,13 85 74 0 0,-5-57-201 0 0,34 486 1514 0 0,-4-47-1375 0 0,-37-460-1566 0 0,-2-31-1738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34.6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1 169 1820 0 0,'195'-23'7672'0'0,"100"3"-6316"0"0,-68 6-866 0 0,522-40-84 0 0,-697 48-394 0 0,-27 3 0 0 0,0 1 0 0 0,0 1-1 0 0,27 2 1 0 0,-42 0-18 0 0,-7-1 7 0 0,34-8-25 0 0,36-3 9 0 0,122-18-292 0 0,-187 29 355 0 0,0 0-1 0 0,0 1 0 0 0,0 0 0 0 0,-1 0 0 0 0,1 0 0 0 0,8 4 0 0 0,24 2 93 0 0,151-15 1284 0 0,-163 6-1135 0 0,-8 0-240 0 0,-1 0-1 0 0,0 2 1 0 0,0 0 0 0 0,31 4 0 0 0,-48-3-71 0 0,29 6 8 0 0,3-1-7 0 0,14 0-1522 0 0,-44-2 1244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35.2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58 480 0 0,'-8'3'10781'0'0,"285"-13"-8387"0"0,-98 1-2890 0 0,-137 7 394 0 0,382-19-2762 0 0,-413 20 2565 0 0,36-5-1065 0 0,-18-5-3258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35.6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51 400 0 0,'-90'-48'19565'0'0,"100"46"-18964"0"0,18 5-748 0 0,15 12-148 0 0,-1 2 0 0 0,0 2 0 0 0,44 28 0 0 0,-84-46 276 0 0,0 0 0 0 0,1 1 0 0 0,-1-1 0 0 0,0 1 0 0 0,0 0 0 0 0,0-1 0 0 0,0 1 0 0 0,0 0 0 0 0,0 0 0 0 0,0 0 0 0 0,-1 0 0 0 0,1 1 0 0 0,-1-1 0 0 0,0 0 0 0 0,1 1 0 0 0,-1-1 0 0 0,0 1 0 0 0,0-1 0 0 0,-1 1 0 0 0,1 0 0 0 0,0 4 0 0 0,-1-4 31 0 0,-1 0 1 0 0,1 1 0 0 0,-1-1 0 0 0,0 1-1 0 0,0-1 1 0 0,-1 0 0 0 0,1 0-1 0 0,-1 0 1 0 0,1 0 0 0 0,-1 0 0 0 0,0 0-1 0 0,0 0 1 0 0,0 0 0 0 0,-1-1 0 0 0,1 1-1 0 0,-4 2 1 0 0,-65 54 146 0 0,43-38-580 0 0,-29 29-1 0 0,24-9-2944 0 0,28-34 2014 0 0,1 0 0 0 0,0 0 0 0 0,1 1 0 0 0,-4 10 0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35.9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89 2340 0 0,'-16'-13'11791'0'0,"23"9"-11603"0"0,1 0 0 0 0,0 0 0 0 0,0 1 0 0 0,0 0 0 0 0,0 1 0 0 0,1 0 0 0 0,-1 0-1 0 0,1 0 1 0 0,12 1 0 0 0,9-4-384 0 0,119-20-2630 0 0,-49 11-3006 0 0,-85 12 4309 0 0,3-1-1706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36.3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110 1 1060 0 0,'-30'5'9164'0'0,"28"-5"-9107"0"0,-16 4 3088 0 0,17-3-3093 0 0,1-1 1 0 0,-1 0-1 0 0,1 0 1 0 0,-1 1-1 0 0,0-1 1 0 0,1 0-1 0 0,-1 1 1 0 0,1-1-1 0 0,-1 0 1 0 0,1 1-1 0 0,0-1 0 0 0,-1 1 1 0 0,1-1-1 0 0,-1 1 1 0 0,1-1-1 0 0,0 1 1 0 0,-1 0-1 0 0,1-1 1 0 0,0 1-1 0 0,0-1 1 0 0,-1 1-1 0 0,1 0 0 0 0,0-1 1 0 0,0 1-1 0 0,0-1 1 0 0,0 1-1 0 0,0 0 1 0 0,0-1-1 0 0,0 1 1 0 0,0 0-1 0 0,0-1 0 0 0,0 1 1 0 0,0 0-1 0 0,24 139 757 0 0,8 194 0 0 0,-23-211-586 0 0,-6 73-88 0 0,-3-117-30 0 0,-1-68 169 0 0,0-1 1 0 0,-1 1-1 0 0,0 0 1 0 0,-1-1-1 0 0,0 0 0 0 0,0 0 1 0 0,-1 0-1 0 0,-1 0 1 0 0,1 0-1 0 0,-2-1 1 0 0,1 1-1 0 0,-1-2 1 0 0,-1 1-1 0 0,1-1 1 0 0,-2 1-1 0 0,1-2 1 0 0,-1 1-1 0 0,-16 11 1 0 0,23-19-226 0 0,0 1 0 0 0,0-1 0 0 0,1 1 1 0 0,-1-1-1 0 0,0 1 0 0 0,0-1 0 0 0,1 1 0 0 0,-1 0 1 0 0,1-1-1 0 0,-1 1 0 0 0,0 0 0 0 0,1-1 1 0 0,-1 1-1 0 0,1 0 0 0 0,-1 0 0 0 0,1-1 0 0 0,0 1 1 0 0,-1 0-1 0 0,1 0 0 0 0,0 0 0 0 0,0 0 1 0 0,-1 1-1 0 0,2-1-32 0 0,-1-1 1 0 0,1 1-1 0 0,-1 0 0 0 0,1-1 1 0 0,-1 0-1 0 0,1 1 1 0 0,-1-1-1 0 0,1 1 0 0 0,0-1 1 0 0,-1 0-1 0 0,1 1 0 0 0,0-1 1 0 0,-1 0-1 0 0,1 0 1 0 0,0 1-1 0 0,0-1 0 0 0,-1 0 1 0 0,1 0-1 0 0,0 0 1 0 0,1 0-1 0 0,47-1-89 0 0,-45 1 112 0 0,254-24-4487 0 0,-87 5-6607 0 0,-137 14 4989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37.1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38 323 4472 0 0,'-31'-33'13644'0'0,"29"51"-12757"0"0,68 443-962 0 0,-54-371 8 0 0,-11-59 292 0 0,-1-31-220 0 0,0 0 0 0 0,0 0 0 0 0,1 0-1 0 0,-1 0 1 0 0,0 0 0 0 0,0 0 0 0 0,0 0 0 0 0,0 1 0 0 0,0-1-1 0 0,0 0 1 0 0,0 0 0 0 0,0 0 0 0 0,-1 0 0 0 0,1 0 0 0 0,0 0 0 0 0,0 0-1 0 0,0 1 1 0 0,0-1 0 0 0,0 0 0 0 0,0 0 0 0 0,0 0 0 0 0,0 0-1 0 0,0 0 1 0 0,0 0 0 0 0,0 0 0 0 0,0 0 0 0 0,0 0 0 0 0,0 1 0 0 0,0-1-1 0 0,-1 0 1 0 0,1 0 0 0 0,0 0 0 0 0,0 0 0 0 0,0 0 0 0 0,0 0-1 0 0,0 0 1 0 0,0 0 0 0 0,0 0 0 0 0,-1 0 0 0 0,1 0 0 0 0,0 0-1 0 0,0 0 1 0 0,0 0 0 0 0,0 0 0 0 0,0 0 0 0 0,0 0 0 0 0,0 0 0 0 0,-1 0-1 0 0,1 0 1 0 0,0 0 0 0 0,0 0 0 0 0,0 0 0 0 0,0 0 0 0 0,0 0-1 0 0,0 0 1 0 0,-1 0 0 0 0,-8-15 279 0 0,-4-13 246 0 0,2-1 0 0 0,1 0 0 0 0,1 0 0 0 0,2-1 0 0 0,1 0 0 0 0,-3-34-1 0 0,4-5 80 0 0,5-111 0 0 0,2 136-641 0 0,2 1 1 0 0,15-71-1 0 0,-16 101-103 0 0,1 1 1 0 0,-1 0-1 0 0,2 0 0 0 0,0 0 1 0 0,1 1-1 0 0,0-1 0 0 0,0 1 1 0 0,1 1-1 0 0,0-1 0 0 0,1 1 1 0 0,1 0-1 0 0,-1 1 0 0 0,18-14 1 0 0,-23 21 58 0 0,-1 0 1 0 0,1 0-1 0 0,0 0 0 0 0,0 0 1 0 0,0 0-1 0 0,0 1 1 0 0,1-1-1 0 0,-1 1 1 0 0,0 0-1 0 0,1 0 1 0 0,-1 0-1 0 0,0 1 0 0 0,1-1 1 0 0,-1 1-1 0 0,1 0 1 0 0,-1 0-1 0 0,1 0 1 0 0,-1 0-1 0 0,1 1 0 0 0,-1-1 1 0 0,1 1-1 0 0,-1 0 1 0 0,0 0-1 0 0,1 0 1 0 0,-1 0-1 0 0,0 1 1 0 0,0-1-1 0 0,0 1 0 0 0,0 0 1 0 0,0 0-1 0 0,0 0 1 0 0,0 0-1 0 0,-1 1 1 0 0,1-1-1 0 0,-1 1 0 0 0,0-1 1 0 0,3 4-1 0 0,1 2 19 0 0,-1 0 0 0 0,0 0 0 0 0,0 1 0 0 0,-1-1-1 0 0,0 1 1 0 0,0 0 0 0 0,-1 0 0 0 0,0 0 0 0 0,-1 1-1 0 0,0-1 1 0 0,0 1 0 0 0,0 14 0 0 0,-4 2 197 0 0,-1-1 1 0 0,-2 0-1 0 0,0 1 1 0 0,-2-2 0 0 0,0 1-1 0 0,-22 44 1 0 0,29-68-181 0 0,-1 1-1 0 0,0-1 1 0 0,0 0 0 0 0,1 1-1 0 0,-1-1 1 0 0,1 0 0 0 0,-1 1-1 0 0,1-1 1 0 0,0 1 0 0 0,0-1-1 0 0,-1 1 1 0 0,1-1 0 0 0,0 1-1 0 0,0-1 1 0 0,1 1 0 0 0,-1-1-1 0 0,0 1 1 0 0,0-1 0 0 0,1 1-1 0 0,-1-1 1 0 0,1 1 0 0 0,-1-1-1 0 0,1 0 1 0 0,-1 1 0 0 0,1-1-1 0 0,0 0 1 0 0,0 0 0 0 0,0 1-1 0 0,0-1 1 0 0,0 0 0 0 0,0 0-1 0 0,0 0 1 0 0,0 0 0 0 0,0 0-1 0 0,0 0 1 0 0,0 0 0 0 0,1-1-1 0 0,0 2 1 0 0,6 1-300 0 0,0 0 0 0 0,1-1 0 0 0,-1 0 0 0 0,0 0 1 0 0,15 1-1 0 0,2 1-119 0 0,-17-2 373 0 0,0 0 1 0 0,0 1-1 0 0,1 0 0 0 0,-1 0 1 0 0,-1 1-1 0 0,1 0 1 0 0,-1 1-1 0 0,1-1 1 0 0,-1 1-1 0 0,-1 1 0 0 0,1-1 1 0 0,-1 1-1 0 0,11 13 1 0 0,-15-16 162 0 0,0 0 0 0 0,0 1 0 0 0,0-1 1 0 0,0 0-1 0 0,-1 1 0 0 0,1 0 0 0 0,-1-1 0 0 0,0 1 1 0 0,0 0-1 0 0,0 0 0 0 0,-1 0 0 0 0,1 0 1 0 0,-1 0-1 0 0,0-1 0 0 0,0 1 0 0 0,0 0 0 0 0,-1 0 1 0 0,1 0-1 0 0,-1 0 0 0 0,0 0 0 0 0,0-1 1 0 0,-1 1-1 0 0,1 0 0 0 0,-1-1 0 0 0,1 1 0 0 0,-1-1 1 0 0,0 1-1 0 0,0-1 0 0 0,-1 0 0 0 0,1 0 0 0 0,-1 0 1 0 0,-4 4-1 0 0,-3 3 259 0 0,-2 0-1 0 0,1 0 1 0 0,-2-1 0 0 0,1-1 0 0 0,-1 0-1 0 0,0-1 1 0 0,-1 0 0 0 0,1-1-1 0 0,-1 0 1 0 0,-17 4 0 0 0,19-7-491 0 0,1 0-1 0 0,-1-1 1 0 0,0 0 0 0 0,0 0-1 0 0,0-1 1 0 0,0-1 0 0 0,0 0 0 0 0,0-1-1 0 0,-1 0 1 0 0,2-1 0 0 0,-1 0-1 0 0,0-1 1 0 0,-13-5 0 0 0,-8-12-3850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38.2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242 234 756 0 0,'-13'-21'2172'0'0,"1"0"0"0"0,0-1-1 0 0,2-1 1 0 0,0 0 0 0 0,2 0 0 0 0,-7-29-1 0 0,10 35-1023 0 0,1 2-193 0 0,-1-1 209 0 0,3 32-419 0 0,32 568 1075 0 0,-1-124-1915 0 0,-23-299-2840 0 0,-59-183-5955 0 0,50 18 8552 0 0,-71-84 579 0 0,4 2 6436 0 0,69 84-6446 0 0,0 1 0 0 0,0-1 0 0 0,0 1 0 0 0,0-1 0 0 0,0 1 0 0 0,0-1 1 0 0,0 0-1 0 0,1 0 0 0 0,-1 1 0 0 0,0-4 0 0 0,1 4-196 0 0,0 1 1 0 0,0 0-1 0 0,0-1 0 0 0,0 1 0 0 0,0 0 0 0 0,0 0 1 0 0,0-1-1 0 0,1 1 0 0 0,-1 0 0 0 0,0 0 1 0 0,0-1-1 0 0,0 1 0 0 0,1 0 0 0 0,-1 0 0 0 0,0-1 1 0 0,0 1-1 0 0,0 0 0 0 0,1 0 0 0 0,-1 0 0 0 0,0 0 1 0 0,1-1-1 0 0,-1 1 0 0 0,0 0 0 0 0,0 0 1 0 0,1 0-1 0 0,-1 0 0 0 0,0 0 0 0 0,1 0 0 0 0,-1 0 1 0 0,0 0-1 0 0,1 0 0 0 0,-1 0 0 0 0,0 0 1 0 0,0 0-1 0 0,1 0 0 0 0,-1 0 0 0 0,0 0 0 0 0,1 0 1 0 0,-1 0-1 0 0,0 0 0 0 0,1 0 0 0 0,-1 0 0 0 0,0 1 1 0 0,0-1-1 0 0,1 0 0 0 0,-1 0 0 0 0,0 0 1 0 0,0 0-1 0 0,1 1 0 0 0,-1-1 0 0 0,0 0 0 0 0,0 0 1 0 0,1 1-1 0 0,6 4 52 0 0,0 0 0 0 0,1 0 0 0 0,-2 1 0 0 0,1 0 0 0 0,-1 0-1 0 0,0 1 1 0 0,0 0 0 0 0,6 9 0 0 0,4 5 10 0 0,89 111 190 0 0,15 17 110 0 0,-119-148-375 0 0,0 0 0 0 0,0 0-1 0 0,0 0 1 0 0,1 0 0 0 0,-1 0 0 0 0,0 0 0 0 0,0 0 0 0 0,1 0 0 0 0,-1-1 0 0 0,0 1 0 0 0,1 0 0 0 0,-1-1 0 0 0,1 1 0 0 0,-1-1 0 0 0,1 0-1 0 0,-1 1 1 0 0,1-1 0 0 0,-1 0 0 0 0,1 0 0 0 0,-1 0 0 0 0,1 0 0 0 0,-1 0 0 0 0,1-1 0 0 0,-1 1 0 0 0,1 0 0 0 0,-1-1 0 0 0,1 1 0 0 0,-1-1-1 0 0,1 1 1 0 0,-1-1 0 0 0,0 0 0 0 0,1 1 0 0 0,-1-1 0 0 0,0 0 0 0 0,1 0 0 0 0,1-2 0 0 0,5-4-62 0 0,0-1 0 0 0,-1 0 0 0 0,0 0 0 0 0,8-11 0 0 0,-8 9 39 0 0,64-83-512 0 0,-11 13-1551 0 0,86-88 0 0 0,-89 113-1309 0 0,-17 21-2812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39.4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31 219 1888 0 0,'3'-40'4236'0'0,"6"-138"6276"0"0,-38 379-8718 0 0,20-92-1658 0 0,4 1-1 0 0,6-1 0 0 0,4 0 1 0 0,27 150-1 0 0,-30-243-4 0 0,2 0-1 0 0,0 0 1 0 0,0 0 0 0 0,1-1-1 0 0,1 1 1 0 0,1-1 0 0 0,0-1 0 0 0,13 20-1 0 0,-18-32-112 0 0,0 0-1 0 0,0 0 0 0 0,0 0 1 0 0,0 0-1 0 0,0 0 1 0 0,0 0-1 0 0,1-1 0 0 0,-1 1 1 0 0,0-1-1 0 0,1 0 1 0 0,-1 1-1 0 0,1-1 0 0 0,0 0 1 0 0,-1-1-1 0 0,6 2 1 0 0,-2-1-17 0 0,0-1 1 0 0,0 1-1 0 0,0-1 1 0 0,0-1-1 0 0,0 1 1 0 0,0-1-1 0 0,6-2 1 0 0,7-2-23 0 0,1-2-1 0 0,-1 0 1 0 0,22-13 0 0 0,8-6 97 0 0,0-2 0 0 0,76-58 0 0 0,-98 64 375 0 0,0-1 0 0 0,-2-1 0 0 0,0-1 0 0 0,-2-2 0 0 0,30-44 0 0 0,-49 65-321 0 0,0-1-1 0 0,0-1 0 0 0,0 1 0 0 0,-1 0 0 0 0,-1-1 0 0 0,1 0 0 0 0,-1 0 0 0 0,0 1 0 0 0,-1-1 0 0 0,0 0 0 0 0,0-1 0 0 0,-1-13 0 0 0,0 18-118 0 0,-1 1 1 0 0,0-1-1 0 0,1 1 0 0 0,-1 0 1 0 0,0-1-1 0 0,-1 1 0 0 0,1 0 1 0 0,-1 0-1 0 0,1 0 1 0 0,-1 0-1 0 0,0 0 0 0 0,0 0 1 0 0,0 0-1 0 0,-1 1 0 0 0,1-1 1 0 0,0 1-1 0 0,-1 0 1 0 0,0-1-1 0 0,0 1 0 0 0,0 0 1 0 0,1 1-1 0 0,-2-1 1 0 0,1 0-1 0 0,0 1 0 0 0,0 0 1 0 0,0 0-1 0 0,-1 0 0 0 0,1 0 1 0 0,0 0-1 0 0,-1 1 1 0 0,1-1-1 0 0,-6 1 0 0 0,-3 0-13 0 0,0 0 1 0 0,0 0-1 0 0,0 1 0 0 0,1 1 0 0 0,-1 0 0 0 0,0 1 0 0 0,0 0 0 0 0,1 1 0 0 0,0 0 1 0 0,0 1-1 0 0,0 0 0 0 0,0 0 0 0 0,1 2 0 0 0,0-1 0 0 0,-18 16 0 0 0,22-17-17 0 0,0 0 1 0 0,0 1-1 0 0,0-1 0 0 0,1 1 0 0 0,0 1 0 0 0,0-1 0 0 0,1 1 1 0 0,0-1-1 0 0,0 1 0 0 0,0 1 0 0 0,1-1 0 0 0,0 0 1 0 0,1 1-1 0 0,0-1 0 0 0,0 1 0 0 0,0 0 0 0 0,1 0 0 0 0,0 0 1 0 0,1 0-1 0 0,-1 0 0 0 0,2 0 0 0 0,-1 0 0 0 0,1 0 0 0 0,3 14 1 0 0,2-6-151 0 0,0-1 0 0 0,1 0 0 0 0,0-1 0 0 0,1 1 0 0 0,1-2 0 0 0,0 1 0 0 0,1-1 0 0 0,0 0 0 0 0,1-1 0 0 0,0 0 0 0 0,1-1 0 0 0,1 0 0 0 0,0-1 0 0 0,0-1 0 0 0,1 0 0 0 0,19 10 0 0 0,-13-9-344 0 0,1-1 1 0 0,1 0 0 0 0,0-1-1 0 0,0-2 1 0 0,0 0 0 0 0,0-2-1 0 0,1 0 1 0 0,0-1 0 0 0,0-1-1 0 0,0-2 1 0 0,24-2 0 0 0,-18-1-233 0 0,-1-2 0 0 0,-1-1 0 0 0,1-2-1 0 0,-1 0 1 0 0,0-2 0 0 0,25-13 0 0 0,-11 2-2378 0 0,49-34 0 0 0,-64 38 1034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43.9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0 357 388 0 0,'20'5'15028'0'0,"-20"-7"-14872"0"0,1-6-630 0 0,-1 6 537 0 0,-2-45 152 0 0,-3-47 10 0 0,-5-40 1116 0 0,10 132-1338 0 0,0 1 1 0 0,-1 0 0 0 0,1 0 0 0 0,0 0 0 0 0,0-1 0 0 0,0 1-1 0 0,0 0 1 0 0,0 0 0 0 0,0 0 0 0 0,1 0 0 0 0,-1-1 0 0 0,0 1-1 0 0,0 0 1 0 0,1 0 0 0 0,-1 0 0 0 0,1 0 0 0 0,-1 0 0 0 0,1 0-1 0 0,-1 0 1 0 0,1 0 0 0 0,0 0 0 0 0,0 0 0 0 0,-1 0 0 0 0,1 0-1 0 0,0 0 1 0 0,0 0 0 0 0,0 1 0 0 0,0-1 0 0 0,0 0 0 0 0,0 1 0 0 0,0-1-1 0 0,0 1 1 0 0,0-1 0 0 0,0 1 0 0 0,1-1 0 0 0,0 1 0 0 0,4-2 4 0 0,4 3 0 0 0,8 5 11 0 0,17 2 7 0 0,0 0 0 0 0,1-3 0 0 0,0-1 0 0 0,62 0-1 0 0,145-19-90 0 0,-240 14 65 0 0,136-12-28 0 0,331-25-219 0 0,-266 35-1634 0 0,-164 1 1839 0 0,-3 1-37 0 0,-33 1 64 0 0,18 0-36 0 0,-16 0 52 0 0,-2 0-18 0 0,1 1-1 0 0,0-1 1 0 0,0 1 0 0 0,0 0 0 0 0,0 0-1 0 0,8 3 1 0 0,-11-3 13 0 0,0 1 1 0 0,0-1-1 0 0,0 1 0 0 0,0 0 0 0 0,0 0 1 0 0,0 0-1 0 0,0 0 0 0 0,0 0 1 0 0,-1 0-1 0 0,1 0 0 0 0,-1 0 1 0 0,0 1-1 0 0,0-1 0 0 0,0 1 0 0 0,0-1 1 0 0,0 1-1 0 0,1 4 0 0 0,0-1 18 0 0,9 39 203 0 0,-2 1 1 0 0,-1-1 0 0 0,1 72 0 0 0,-5-73-69 0 0,-2-13-24 0 0,26 227 771 0 0,-27-256-1067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38.6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88 148 1588 0 0,'-87'-43'13308'0'0,"89"37"-12328"0"0,-2 6-955 0 0,-1 0 0 0 0,1-1 0 0 0,0 1 1 0 0,0-1-1 0 0,0 1 0 0 0,0 0 0 0 0,0-1 1 0 0,0 1-1 0 0,0-1 0 0 0,1 1 1 0 0,-1 0-1 0 0,0-1 0 0 0,0 1 0 0 0,0-1 1 0 0,0 1-1 0 0,0 0 0 0 0,1-1 0 0 0,-1 1 1 0 0,0 0-1 0 0,0-1 0 0 0,0 1 0 0 0,1 0 1 0 0,-1-1-1 0 0,0 1 0 0 0,1 0 0 0 0,-1 0 1 0 0,1-1-1 0 0,7-4 119 0 0,0 0 0 0 0,0 1 1 0 0,0 0-1 0 0,1 0 0 0 0,0 1 1 0 0,13-4-1 0 0,66-12-1259 0 0,-43 11-163 0 0,1-2-172 0 0,-2 2-1123 0 0,-12 0-2607 0 0,-14 4 1587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39.0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108 1 2380 0 0,'-38'26'9210'0'0,"36"-23"-8942"0"0,0-1 0 0 0,1 0 0 0 0,-1 1 0 0 0,0 0 0 0 0,1-1 0 0 0,-1 1 0 0 0,1 0 0 0 0,0-1-1 0 0,0 1 1 0 0,0 0 0 0 0,1 0 0 0 0,-1 0 0 0 0,1 0 0 0 0,-1 0 0 0 0,1 4 0 0 0,3 50 264 0 0,-2-43-265 0 0,33 229 83 0 0,-19-167-316 0 0,-4 2-1 0 0,2 151 1 0 0,-14-220 49 0 0,0 1 1 0 0,0-1-1 0 0,-1 1 1 0 0,-1-1-1 0 0,1 0 1 0 0,-1 1-1 0 0,-1-1 1 0 0,0-1-1 0 0,0 1 1 0 0,-9 13-1 0 0,4-9 362 0 0,-1-1-1 0 0,0-1 0 0 0,-1 1 0 0 0,0-2 0 0 0,-22 17 0 0 0,32-27-427 0 0,1 1 0 0 0,0-1 0 0 0,0 0 0 0 0,-1 0 0 0 0,1 0 0 0 0,0 0 0 0 0,-1 0 0 0 0,1 0 0 0 0,0 1 0 0 0,0-1 0 0 0,-1 0 0 0 0,1 0 0 0 0,0 1 0 0 0,0-1 0 0 0,-1 0 0 0 0,1 0 0 0 0,0 1 0 0 0,0-1 0 0 0,0 0 0 0 0,-1 0 0 0 0,1 1 0 0 0,0-1 0 0 0,0 0 0 0 0,0 1 0 0 0,0-1 0 0 0,0 0 0 0 0,0 1 0 0 0,0-1 0 0 0,0 0 0 0 0,0 1 0 0 0,0-1 0 0 0,0 0 0 0 0,0 1 0 0 0,0-1 0 0 0,0 0 0 0 0,0 1 0 0 0,0-1 0 0 0,14 3 87 0 0,21-5-459 0 0,-34 2 339 0 0,170-24-3647 0 0,15-1-2331 0 0,-112 14 884 0 0,-39 6 1192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39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350 36 2368 0 0,'-4'-14'6793'0'0,"0"12"-6131"0"0,0-1 1 0 0,-1 0-1 0 0,1 1 0 0 0,-1 0 1 0 0,0 0-1 0 0,1 0 0 0 0,-1 1 1 0 0,0 0-1 0 0,0 0 0 0 0,0 0 1 0 0,0 0-1 0 0,-6 1 0 0 0,2 0-300 0 0,0 0 0 0 0,-1 1 0 0 0,1 0-1 0 0,0 1 1 0 0,0 0 0 0 0,-12 5-1 0 0,7-2-320 0 0,-1 1 0 0 0,2 1 0 0 0,-1 0-1 0 0,1 1 1 0 0,0 1 0 0 0,0 0-1 0 0,1 0 1 0 0,-13 15 0 0 0,17-16-25 0 0,1 0 1 0 0,0 1-1 0 0,1-1 1 0 0,0 1-1 0 0,1 0 1 0 0,-1 1 0 0 0,2 0-1 0 0,-1-1 1 0 0,2 2-1 0 0,-1-1 1 0 0,-3 18-1 0 0,6-21-1 0 0,1 0 1 0 0,-1 0-1 0 0,1 0 0 0 0,0 1 1 0 0,1-1-1 0 0,0 0 0 0 0,0 0 1 0 0,0 0-1 0 0,1 0 0 0 0,0 0 1 0 0,0 0-1 0 0,1 0 0 0 0,0-1 1 0 0,0 1-1 0 0,1-1 0 0 0,0 0 1 0 0,0 0-1 0 0,7 8 0 0 0,0-2-191 0 0,2 0-1 0 0,-1-1 0 0 0,1 0 0 0 0,1-1 0 0 0,0-1 1 0 0,0 0-1 0 0,1-1 0 0 0,0-1 0 0 0,1 0 1 0 0,23 7-1 0 0,0-3-1604 0 0,0-2 0 0 0,1-1 0 0 0,51 2-1 0 0,-39-6-2178 0 0,-4-4-1766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39.9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1 148 1020 0 0,'28'-38'4835'0'0,"-15"21"-2579"0"0,0 0 1 0 0,-2-1-1 0 0,11-20 1 0 0,-22 37-2136 0 0,0 0 1 0 0,1-1 0 0 0,-1 1-1 0 0,1 0 1 0 0,0 0-1 0 0,-1 0 1 0 0,1-1 0 0 0,0 1-1 0 0,0 0 1 0 0,0 0-1 0 0,0 0 1 0 0,0 0 0 0 0,0 1-1 0 0,0-1 1 0 0,0 0 0 0 0,0 0-1 0 0,2 0 1 0 0,-2 1-59 0 0,-1 0 0 0 0,1-1 0 0 0,0 1 0 0 0,-1 1 1 0 0,1-1-1 0 0,0 0 0 0 0,-1 0 0 0 0,1 0 0 0 0,0 0 0 0 0,0 0 0 0 0,-1 1 1 0 0,1-1-1 0 0,-1 0 0 0 0,1 0 0 0 0,0 1 0 0 0,-1-1 0 0 0,1 0 0 0 0,-1 1 1 0 0,1-1-1 0 0,-1 1 0 0 0,1-1 0 0 0,-1 1 0 0 0,1 0 0 0 0,2 3 60 0 0,0-1 0 0 0,-1 1 0 0 0,0 0 0 0 0,0-1 0 0 0,0 1 0 0 0,0 0-1 0 0,-1 1 1 0 0,2 4 0 0 0,62 429 1514 0 0,-43-248-1492 0 0,-4-61-104 0 0,34 303-1203 0 0,-48-410 379 0 0,-1 10-593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40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41 198 2596 0 0,'-41'-46'14633'0'0,"41"46"-14603"0"0,0 0 1 0 0,1 1-1 0 0,-1-1 0 0 0,0 0 0 0 0,0 0 1 0 0,0 0-1 0 0,0 0 0 0 0,1 0 1 0 0,-1 0-1 0 0,0 0 0 0 0,0 0 1 0 0,0 0-1 0 0,1 0 0 0 0,-1 0 0 0 0,0 0 1 0 0,0 0-1 0 0,0 0 0 0 0,1 0 1 0 0,-1 0-1 0 0,0 0 0 0 0,0 0 1 0 0,0 0-1 0 0,0 0 0 0 0,1 0 1 0 0,-1 0-1 0 0,0 0 0 0 0,0 0 0 0 0,0-1 1 0 0,1 1-1 0 0,-1 0 0 0 0,0 0 1 0 0,0 0-1 0 0,0 0 0 0 0,0 0 1 0 0,0 0-1 0 0,1-1 0 0 0,-1 1 0 0 0,0 0 1 0 0,0 0-1 0 0,0 0 0 0 0,0 0 1 0 0,0-1-1 0 0,0 1 0 0 0,0 0 1 0 0,0 0-1 0 0,0 0 0 0 0,0-1 0 0 0,0 1 1 0 0,0 0-1 0 0,0 0 0 0 0,0 0 1 0 0,0-1-1 0 0,0 1 0 0 0,0 0 1 0 0,0 0-1 0 0,0 0 0 0 0,0-1 1 0 0,0 1-1 0 0,0 0 0 0 0,0 0 0 0 0,0 0 1 0 0,0 0-1 0 0,0-1 0 0 0,0 1 1 0 0,0 0-1 0 0,-1 0 0 0 0,1 0 1 0 0,0 0-1 0 0,0-1 0 0 0,13 2 504 0 0,-7 2-416 0 0,-1 1 0 0 0,1-1 0 0 0,-1 1 0 0 0,0 0 0 0 0,0 1 0 0 0,-1-1 0 0 0,1 1 0 0 0,4 6 0 0 0,10 10 70 0 0,216 241 871 0 0,-218-241-839 0 0,-16-20-203 0 0,0 0 1 0 0,0-1-1 0 0,-1 1 0 0 0,1 0 1 0 0,0-1-1 0 0,0 1 1 0 0,0-1-1 0 0,0 1 1 0 0,0-1-1 0 0,0 1 0 0 0,0-1 1 0 0,0 0-1 0 0,0 1 1 0 0,0-1-1 0 0,0 0 1 0 0,0 0-1 0 0,0 0 1 0 0,0 0-1 0 0,0 0 0 0 0,0 0 1 0 0,0 0-1 0 0,0 0 1 0 0,0 0-1 0 0,1 0 1 0 0,-1-1-1 0 0,0 1 0 0 0,0 0 1 0 0,0-1-1 0 0,0 1 1 0 0,-1-1-1 0 0,3 0 1 0 0,26-22-57 0 0,-25 20 12 0 0,34-35-364 0 0,48-60 0 0 0,27-30-1430 0 0,19 12-2228 0 0,-39 45-4070 0 0,-67 51 2389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40.7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191 77 1364 0 0,'36'-47'14849'0'0,"-36"44"-14462"0"0,-5 0-269 0 0,-1 0-1 0 0,1 1 1 0 0,0 0 0 0 0,-1 0-1 0 0,1 0 1 0 0,-1 1 0 0 0,1-1-1 0 0,-1 1 1 0 0,-7 0 0 0 0,-58-2 952 0 0,67 3-991 0 0,-22-2 274 0 0,18 1-677 0 0,-1 0-1 0 0,1 1 0 0 0,-1 0 0 0 0,0 0 1 0 0,-12 2-1 0 0,25-2-159 0 0,1-1 155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41.4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92 1 2036 0 0,'0'0'10324'0'0,"8"25"-8353"0"0,4 41-1027 0 0,-3-1 0 0 0,1 92 0 0 0,-5-65-557 0 0,10 318 225 0 0,-14-287-225 0 0,-2-120-373 0 0,0-1 1 0 0,-1 1-1 0 0,1-1 1 0 0,-1 0-1 0 0,1 1 1 0 0,-1-1-1 0 0,0 0 0 0 0,1 0 1 0 0,-1 0-1 0 0,0 0 1 0 0,0-1-1 0 0,-1 1 1 0 0,-3 2-1 0 0,-15 8 286 0 0,-1-1 0 0 0,0-1 0 0 0,-25 7 0 0 0,45-16-234 0 0,-6 4 350 0 0,6-1 207 0 0,10-3-322 0 0,214-27-2536 0 0,-147 14-1859 0 0,-2-2-4049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41.9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375 14 1648 0 0,'-12'-8'7035'0'0,"1"6"-6276"0"0,0 0-1 0 0,-1 1 1 0 0,1 0-1 0 0,-1 1 0 0 0,-20 2 1 0 0,-62 13 42 0 0,37-5 203 0 0,53-10-882 0 0,0 1 0 0 0,0-1 0 0 0,0 1 0 0 0,0 0 0 0 0,0 0 0 0 0,0 0 0 0 0,0 1 0 0 0,0-1 0 0 0,1 1 0 0 0,-1 0 0 0 0,0 0 0 0 0,1 0 0 0 0,0 1 0 0 0,-6 4 0 0 0,7-4 16 0 0,0 1 0 0 0,0-1 1 0 0,0 1-1 0 0,1-1 0 0 0,-1 1 1 0 0,1 0-1 0 0,0 0 0 0 0,0 0 1 0 0,0-1-1 0 0,1 1 0 0 0,-1 0 1 0 0,1 0-1 0 0,0 0 0 0 0,1 5 1 0 0,-5 73 282 0 0,-17 96 0 0 0,4-36-287 0 0,15-128 7 0 0,1 1 0 0 0,0-1 0 0 0,1 0 0 0 0,1 0 0 0 0,0 1 0 0 0,1-1 0 0 0,5 16 0 0 0,-5-25-111 0 0,0 0 1 0 0,0 0-1 0 0,0 0 0 0 0,1 0 0 0 0,0 0 0 0 0,0-1 1 0 0,0 1-1 0 0,0-1 0 0 0,1 0 0 0 0,-1 0 0 0 0,1 0 1 0 0,0 0-1 0 0,1-1 0 0 0,-1 0 0 0 0,1 0 0 0 0,-1 0 1 0 0,1 0-1 0 0,0-1 0 0 0,0 1 0 0 0,0-1 0 0 0,8 2 1 0 0,20 5-706 0 0,1-2 0 0 0,0-1 1 0 0,53 2-1 0 0,41-9-5756 0 0,-95-5 1078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42.3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48 118 432 0 0,'-45'-29'10769'0'0,"42"24"-10256"0"0,4 4-337 0 0,-1-1 1 0 0,1 1 0 0 0,0-1-1 0 0,-1 1 1 0 0,1-1 0 0 0,0 1 0 0 0,0-1-1 0 0,0 1 1 0 0,0-1 0 0 0,0 1-1 0 0,0 0 1 0 0,1 0 0 0 0,-1 0-1 0 0,0 0 1 0 0,3-2 0 0 0,36-10 132 0 0,-1 2 1 0 0,53-8 0 0 0,-8 2-7585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42.9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69 2376 0 0,'8'-9'12191'0'0,"89"-1"-8844"0"0,52-1-2579 0 0,17-1-1830 0 0,-33-2-1120 0 0,-49 1-2523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44.5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292 1 392 0 0,'0'0'5173'0'0,"2"10"-3092"0"0,-108 112 250 0 0,39-48-1874 0 0,31-35-321 0 0,22-26-235 0 0,1 1 1 0 0,1 0-1 0 0,-19 29 1 0 0,16-28-1495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43.4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0 644 0 0,'-29'25'11882'0'0,"27"5"-11097"0"0,2 1-1 0 0,1-1 1 0 0,1 0 0 0 0,2 0 0 0 0,9 38 0 0 0,-4-16-336 0 0,68 497 779 0 0,-75-539-1225 0 0,1 12 29 0 0,-1 0 0 0 0,-1 1 1 0 0,-2 23-1 0 0,0-41-15 0 0,1 1 0 0 0,-1 0 0 0 0,0 0 0 0 0,-1 0 0 0 0,1-1 0 0 0,-1 1 0 0 0,0-1 0 0 0,-1 1 0 0 0,1-1 0 0 0,-1 0 0 0 0,0 0 0 0 0,-1 0 0 0 0,1 0 0 0 0,-1-1 0 0 0,0 1-1 0 0,-7 6 1 0 0,-52 30 409 0 0,14-9 877 0 0,50-32-1259 0 0,0 1 1 0 0,0 0 0 0 0,1 0 0 0 0,-1-1 0 0 0,1 1-1 0 0,-1-1 1 0 0,0 1 0 0 0,1-1 0 0 0,-1 0 0 0 0,1 0-1 0 0,-1 1 1 0 0,1-1 0 0 0,-1 0 0 0 0,1 0 0 0 0,-1 0-1 0 0,4-1 1 0 0,-4 1-26 0 0,94-5-1144 0 0,139-24 1 0 0,-148 16-698 0 0,15-4-1221 0 0,-34 2-3081 0 0,-31 5-75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43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365 33 1848 0 0,'-1'-12'9187'0'0,"-2"9"-8861"0"0,-1 1 0 0 0,1 0 0 0 0,-1 0 0 0 0,1 0 0 0 0,-1 0 0 0 0,0 1 0 0 0,0-1 0 0 0,0 1 0 0 0,0 0 0 0 0,0 0 0 0 0,0 1 1 0 0,0-1-1 0 0,0 1 0 0 0,0 0 0 0 0,0 0 0 0 0,-5 0 0 0 0,-11 1-22 0 0,0 1 1 0 0,-22 6-1 0 0,-15 3-206 0 0,16-4 15 0 0,-46 16 0 0 0,85-23-83 0 0,0 1 0 0 0,1-1-1 0 0,-1 1 1 0 0,1 0 0 0 0,-1 0 0 0 0,1 0-1 0 0,0 0 1 0 0,-1 0 0 0 0,1 0 0 0 0,0 0-1 0 0,0 0 1 0 0,-1 0 0 0 0,1 1 0 0 0,0-1 0 0 0,0 0-1 0 0,1 1 1 0 0,-1-1 0 0 0,0 1 0 0 0,-1 1-1 0 0,2-1 151 0 0,6 39 914 0 0,3 10-618 0 0,-3 1 1 0 0,-1 0-1 0 0,-5 83 1 0 0,1-7-79 0 0,-1-100-178 0 0,2-1 0 0 0,1 0 0 0 0,2 1 1 0 0,14 51-1 0 0,-15-69-170 0 0,0-1 0 0 0,0 1 0 0 0,1 0 0 0 0,0-1 0 0 0,0 0 0 0 0,1-1 0 0 0,0 1 0 0 0,1-1 0 0 0,0 0 0 0 0,0 0 0 0 0,1-1 0 0 0,0 0 0 0 0,0-1 0 0 0,1 0 0 0 0,0 0 0 0 0,9 5 1 0 0,4-2-495 0 0,-1 0 0 0 0,2-2 0 0 0,-1 0 0 0 0,1-1 0 0 0,0-2 0 0 0,0 0 0 0 0,0-2 0 0 0,35 0 0 0 0,24-8-4344 0 0,-64 2 2017 0 0,0 0 0 0 0,22-8 0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44.2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41 140 2528 0 0,'-35'-23'7742'0'0,"31"17"-7206"0"0,4 6-439 0 0,-1-1 0 0 0,1 1-1 0 0,0-1 1 0 0,0 1 0 0 0,0-1 0 0 0,0 1-1 0 0,0-1 1 0 0,0 1 0 0 0,0-1-1 0 0,0 0 1 0 0,0 1 0 0 0,0-1-1 0 0,0 1 1 0 0,0-1 0 0 0,0 1 0 0 0,1-1-1 0 0,-1 1 1 0 0,3-5 967 0 0,-1 4-968 0 0,11-9 791 0 0,14-2-973 0 0,0 2 0 0 0,0 1 0 0 0,1 1 0 0 0,0 1-1 0 0,51-5 1 0 0,33-9-7152 0 0,-79 14 2803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44.6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79 2788 0 0,'-16'-13'7690'0'0,"12"7"-6591"0"0,6 3-839 0 0,0 1-1 0 0,0-1 1 0 0,0 1 0 0 0,1 0-1 0 0,-1 0 1 0 0,1 0 0 0 0,-1 0-1 0 0,1 0 1 0 0,0 1 0 0 0,0-1 0 0 0,0 1-1 0 0,0-1 1 0 0,0 1 0 0 0,0 0-1 0 0,0 1 1 0 0,4-2 0 0 0,60-7 415 0 0,-46 7-605 0 0,188-11-4242 0 0,-115 9-1695 0 0,-60 3 1573 0 0</inkml:trace>
  <inkml:trace contextRef="#ctx0" brushRef="#br0" timeOffset="1">64 372 1968 0 0,'-22'19'4844'0'0,"20"-16"-4239"0"0,0 0 1 0 0,0 0-1 0 0,0 0 1 0 0,0 0-1 0 0,0 0 1 0 0,1 1-1 0 0,-2 5 1 0 0,3-8-460 0 0,0 0 0 0 0,0 0-1 0 0,0 0 1 0 0,1 0 0 0 0,-1 0 0 0 0,0 0 0 0 0,1 0 0 0 0,-1 0 0 0 0,0 0 0 0 0,1 0 0 0 0,0 0 0 0 0,-1 0-1 0 0,1 0 1 0 0,-1 0 0 0 0,1-1 0 0 0,0 1 0 0 0,0 0 0 0 0,-1 0 0 0 0,1-1 0 0 0,0 1 0 0 0,0 0 0 0 0,0-1-1 0 0,0 1 1 0 0,0-1 0 0 0,0 1 0 0 0,0-1 0 0 0,0 0 0 0 0,0 1 0 0 0,1-1 0 0 0,32 10 1822 0 0,-32-9-1916 0 0,39 5-85 0 0,1-1 0 0 0,0-2 0 0 0,0-2 0 0 0,45-4 0 0 0,-48 1-803 0 0,185-10-8629 0 0,-166 7 4282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45.7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1 149 184 0 0,'11'-8'6519'0'0,"-1"1"-5885"0"0,0 2-1 0 0,0-1 1 0 0,0 1-1 0 0,1 1 1 0 0,0 0-1 0 0,21-5 1 0 0,-1-1-268 0 0,171-41-1261 0 0,-57 17-5188 0 0,-122 29 3961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46.1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0 772 0 0,'-15'16'9694'0'0,"18"33"-8421"0"0,2 0 1 0 0,13 56 0 0 0,-2-12-892 0 0,48 457 166 0 0,-61-520-507 0 0,3 100 142 0 0,-6-117-23 0 0,-1 0 0 0 0,0-1 1 0 0,-1 1-1 0 0,-1-1 0 0 0,0 0 1 0 0,0 1-1 0 0,-11 22 1 0 0,11-30 12 0 0,-1 1 1 0 0,1-1 0 0 0,-1 0-1 0 0,0 0 1 0 0,-10 8 0 0 0,2-1 180 0 0,9-10-229 0 0,-1 1 1 0 0,0-1-1 0 0,0 1 1 0 0,0-1-1 0 0,0 0 0 0 0,0-1 1 0 0,-5 3-1 0 0,-9 3 1340 0 0,19-6-1447 0 0,-1-1 0 0 0,1 1 0 0 0,-1 0 0 0 0,1-1 0 0 0,0 1 0 0 0,0-1 0 0 0,-1 0 0 0 0,1 1 0 0 0,0-1 0 0 0,0 1 0 0 0,-1-1 0 0 0,1 0 0 0 0,0 0 0 0 0,0 1 0 0 0,0-1 0 0 0,0 0 0 0 0,0 0 0 0 0,-1 0 0 0 0,1 0 0 0 0,0 0 0 0 0,0 0 0 0 0,0 0 0 0 0,1-1 0 0 0,20 0 79 0 0,-21 1-96 0 0,289-32-2168 0 0,-163 15-2096 0 0,-57 7-1992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46.9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1 185 608 0 0,'7'-58'17502'0'0,"0"64"-16324"0"0,-4-2-1116 0 0,-1 1 1 0 0,0 0 0 0 0,0 0-1 0 0,-1 0 1 0 0,0 0 0 0 0,1 0-1 0 0,-2 0 1 0 0,1 0 0 0 0,-1 0 0 0 0,1 6-1 0 0,1 15 60 0 0,15 89-467 0 0,4 170 0 0 0,-19-247 97 0 0,0-13-100 0 0,-1 0-1 0 0,-5 43 0 0 0,4-66 206 0 0,-1-2-9 0 0,0-1 142 0 0,-1 1-1 0 0,1 0 1 0 0,0-1-1 0 0,0 1 0 0 0,0-1 1 0 0,0 1-1 0 0,0-1 0 0 0,0 1 1 0 0,0-1-1 0 0,1 0 1 0 0,-1 1-1 0 0,0-1 0 0 0,0 0 1 0 0,0 0-1 0 0,1 0 1 0 0,-1 0-1 0 0,0 0 0 0 0,1 0 1 0 0,-1 1-1 0 0,1-1 0 0 0,-1-1 1 0 0,1 1-1 0 0,-1 0 1 0 0,1-1-1 0 0,-9-33-89 0 0,7 27 54 0 0,-11-55 569 0 0,3 0 1 0 0,-4-107-1 0 0,14 142-329 0 0,1 0 0 0 0,1 0 0 0 0,1 0 0 0 0,2 1-1 0 0,1 0 1 0 0,1 0 0 0 0,1 0 0 0 0,19-41 0 0 0,-22 59-277 0 0,0 0 1 0 0,0 0-1 0 0,1 1 1 0 0,1 0-1 0 0,-1 0 1 0 0,2 0-1 0 0,-1 1 1 0 0,1 0-1 0 0,0 1 1 0 0,0 0-1 0 0,0 0 1 0 0,1 0-1 0 0,0 1 1 0 0,0 0-1 0 0,1 1 0 0 0,-1 0 1 0 0,16-4-1 0 0,-17 6 22 0 0,0 1 0 0 0,0-1 0 0 0,0 1 0 0 0,-1 1-1 0 0,1-1 1 0 0,0 1 0 0 0,0 1 0 0 0,0-1-1 0 0,0 2 1 0 0,0-1 0 0 0,0 1 0 0 0,-1 0-1 0 0,1 0 1 0 0,-1 1 0 0 0,1 0 0 0 0,-1 0 0 0 0,0 1-1 0 0,0 0 1 0 0,-1 0 0 0 0,1 1 0 0 0,-1 0-1 0 0,0 0 1 0 0,6 6 0 0 0,-8-6 56 0 0,-1-1 1 0 0,1 0-1 0 0,-1 1 1 0 0,0 0-1 0 0,0 0 1 0 0,-1 0-1 0 0,0 0 1 0 0,1 0-1 0 0,-2 0 0 0 0,1 0 1 0 0,0 1-1 0 0,-1-1 1 0 0,0 7-1 0 0,0-3 8 0 0,-1 0 0 0 0,0 0 0 0 0,-1 0-1 0 0,0 0 1 0 0,0 0 0 0 0,-1 0 0 0 0,-3 11 0 0 0,-5 5 84 0 0,0 0 1 0 0,-2-1-1 0 0,0 0 1 0 0,-23 30-1 0 0,13-24 134 0 0,-44 46-1 0 0,5-7 34 0 0,59-67-291 0 0,2-2-48 0 0,0 0 78 0 0,0 1 1 0 0,0-1-1 0 0,0 0 0 0 0,0 1 1 0 0,0-1-1 0 0,0 0 0 0 0,0 0 1 0 0,0 1-1 0 0,1-1 1 0 0,-1 0-1 0 0,0 0 0 0 0,0 1 1 0 0,0-1-1 0 0,0 0 1 0 0,0 0-1 0 0,1 1 0 0 0,-1-1 1 0 0,0 0-1 0 0,0 0 0 0 0,1 0 1 0 0,-1 0-1 0 0,0 1 1 0 0,0-1-1 0 0,0 0 0 0 0,1 0 1 0 0,-1 0-1 0 0,0 0 0 0 0,1 0 1 0 0,-1 0-1 0 0,0 0 1 0 0,0 1-1 0 0,1-1 0 0 0,-1 0 1 0 0,0 0-1 0 0,0 0 1 0 0,1 0-1 0 0,0 0 0 0 0,16 1-229 0 0,1 0 156 0 0,0 1 1 0 0,0 0-1 0 0,0 1 0 0 0,-1 1 1 0 0,0 0-1 0 0,0 2 1 0 0,0 0-1 0 0,31 16 1 0 0,-40-18 71 0 0,-1 0 1 0 0,1 0-1 0 0,-1 1 1 0 0,0 0 0 0 0,0 1-1 0 0,0-1 1 0 0,-1 1 0 0 0,0 1-1 0 0,0-1 1 0 0,-1 1 0 0 0,1 0-1 0 0,-1 0 1 0 0,-1 1-1 0 0,0-1 1 0 0,0 1 0 0 0,0 0-1 0 0,-1 0 1 0 0,0 0 0 0 0,-1 1-1 0 0,3 13 1 0 0,-5-14 71 0 0,0 0-1 0 0,0 0 1 0 0,-1 0 0 0 0,0 0-1 0 0,0-1 1 0 0,-1 1 0 0 0,0 0-1 0 0,0-1 1 0 0,-1 1 0 0 0,0-1-1 0 0,-1 0 1 0 0,1 1 0 0 0,-1-2-1 0 0,-1 1 1 0 0,1 0 0 0 0,-1-1-1 0 0,0 0 1 0 0,-1 0 0 0 0,1 0 0 0 0,-1-1-1 0 0,0 0 1 0 0,-1 0 0 0 0,1-1-1 0 0,-11 6 1 0 0,7-4 39 0 0,-1 0 1 0 0,0-1-1 0 0,0 0 1 0 0,0-1-1 0 0,-1 0 1 0 0,1-1-1 0 0,-1 0 0 0 0,0-1 1 0 0,0 0-1 0 0,0-1 1 0 0,0 0-1 0 0,0-1 1 0 0,0-1-1 0 0,0 1 0 0 0,-17-5 1 0 0,21 3-308 0 0,-1-1 0 0 0,0 0 0 0 0,1-1 0 0 0,-1 0 0 0 0,1 0 0 0 0,0-1 0 0 0,1 0 0 0 0,-1 0 0 0 0,1-1 0 0 0,0 0 0 0 0,0 0 1 0 0,1 0-1 0 0,0-1 0 0 0,-8-10 0 0 0,9 8-962 0 0,-1 0 0 0 0,1 0-1 0 0,1 0 1 0 0,-1-1 0 0 0,2 0 0 0 0,-1 1 0 0 0,-3-18 0 0 0,4-2-4668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47.3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74 2384 0 0,'-29'-28'15729'0'0,"49"24"-14755"0"0,173-11-4177 0 0,50-6-6646 0 0,-207 16 6218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47.6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109 65 1192 0 0,'-10'-3'1790'0'0,"0"0"0"0"0,0-1 0 0 0,0-1-1 0 0,0 0 1 0 0,1 0 0 0 0,0-1 0 0 0,0 0 0 0 0,1 0 0 0 0,-16-15 877 0 0,34 43-2212 0 0,10 46-111 0 0,16 115 0 0 0,-6 73-598 0 0,-5-30-3905 0 0,-21-199 1538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48.0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24 112 2824 0 0,'-23'-27'11314'0'0,"23"27"-11239"0"0,0 0 0 0 0,1 0 0 0 0,-1 0 0 0 0,1-1 0 0 0,-1 1 0 0 0,0 0 0 0 0,1 0 0 0 0,-1 0 0 0 0,1 0 0 0 0,-1 0 0 0 0,0 0 0 0 0,1 0 0 0 0,25-11-97 0 0,1 2 0 0 0,35-9-1 0 0,61-6-3447 0 0,-35 8-1899 0 0,-60 10 1566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44.8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146 30 448 0 0,'56'-30'8922'0'0,"-52"37"-8076"0"0,-2-4-528 0 0,-8 7 48 0 0,-119 159 1015 0 0,50-70-4155 0 0,73-97 2326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48.4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0 1812 0 0,'-43'27'9478'0'0,"43"-26"-9355"0"0,0-1 1 0 0,0 1 0 0 0,-1-1 0 0 0,1 1-1 0 0,0-1 1 0 0,0 1 0 0 0,0 0-1 0 0,0-1 1 0 0,0 1 0 0 0,1-1-1 0 0,-1 1 1 0 0,0 0 0 0 0,0 0 247 0 0,1 1-247 0 0,4 18 1489 0 0,3 7-1229 0 0,-1 0-1 0 0,-1 1 1 0 0,-1 0-1 0 0,-2 0 1 0 0,1 44-1 0 0,1 11-150 0 0,42 241-130 0 0,-4-48-66 0 0,-41-263 43 0 0,-1 0 0 0 0,-1 0-1 0 0,0 0 1 0 0,-1-1 0 0 0,0 1 0 0 0,0 0-1 0 0,-6 18 1 0 0,5-24-24 0 0,-1 0-1 0 0,0 1 0 0 0,0-1 1 0 0,-1 0-1 0 0,0-1 0 0 0,0 1 1 0 0,-1-1-1 0 0,0 0 0 0 0,0 0 1 0 0,0 0-1 0 0,-1-1 0 0 0,1 1 1 0 0,-11 6-1 0 0,-17 9 580 0 0,-20 18 704 0 0,51-38-1179 0 0,4 0-141 0 0,0 0 1 0 0,0-1 0 0 0,0 1 0 0 0,0 0 0 0 0,0-1-1 0 0,0 1 1 0 0,0-1 0 0 0,0 0 0 0 0,0 0-1 0 0,0 0 1 0 0,0 0 0 0 0,0 0 0 0 0,3 0 0 0 0,-5 0-19 0 0,241-30-3235 0 0,-185 21 1719 0 0,2 1-279 0 0,79-15-6068 0 0,-97 13 3166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48.7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532 44 2816 0 0,'-12'-31'13273'0'0,"6"25"-12561"0"0,-3 0-697 0 0,6 6 200 0 0,-16 3 170 0 0,-33 5 184 0 0,0 3 1 0 0,-56 19 0 0 0,82-21-417 0 0,1 1 0 0 0,1 1-1 0 0,0 1 1 0 0,0 1 0 0 0,-40 30 0 0 0,57-37-11 0 0,0 0-1 0 0,0 1 1 0 0,1-1 0 0 0,-1 1-1 0 0,2 1 1 0 0,-1-1 0 0 0,1 1 0 0 0,0 0-1 0 0,0 0 1 0 0,1 1 0 0 0,0-1-1 0 0,1 1 1 0 0,0 0 0 0 0,0 0 0 0 0,-2 18-1 0 0,4-20-45 0 0,1 1 0 0 0,0 0-1 0 0,0-1 1 0 0,1 1 0 0 0,0 0-1 0 0,0-1 1 0 0,1 1-1 0 0,0-1 1 0 0,0 0 0 0 0,1 0-1 0 0,-1 1 1 0 0,2-2 0 0 0,-1 1-1 0 0,1 0 1 0 0,0-1 0 0 0,0 1-1 0 0,1-1 1 0 0,0 0 0 0 0,11 10-1 0 0,-4-5-112 0 0,1-1 0 0 0,1 1 0 0 0,0-2 0 0 0,0 0 0 0 0,1-1 0 0 0,0-1 0 0 0,1 0 0 0 0,24 8 0 0 0,-15-9-213 0 0,1 0-1 0 0,-1-2 1 0 0,1 0-1 0 0,51-1 1 0 0,-31-5-1126 0 0,-1-2 1 0 0,49-10-1 0 0,77-28-7537 0 0,-110 22 1340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50.1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52 2476 0 0,'12'-4'9917'0'0,"54"-11"-8936"0"0,0 2 0 0 0,1 4 0 0 0,85-2 0 0 0,29 13-3173 0 0,-4 10-3440 0 0,-151-10 2942 0 0,-5 1-709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50.5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1 2508 0 0,'-1'0'148'0'0,"-3"2"605"0"0,0 1 0 0 0,-1-1 0 0 0,1 1 0 0 0,0 0 0 0 0,1 0-1 0 0,-1 0 1 0 0,1 1 0 0 0,-1-1 0 0 0,-4 7 0 0 0,8-9-698 0 0,0-1-1 0 0,0 1 1 0 0,0-1 0 0 0,0 0-1 0 0,0 1 1 0 0,0-1-1 0 0,0 1 1 0 0,0-1 0 0 0,0 1-1 0 0,0-1 1 0 0,0 1 0 0 0,1-1-1 0 0,-1 1 1 0 0,0-1 0 0 0,0 0-1 0 0,0 1 1 0 0,1-1 0 0 0,-1 1-1 0 0,0-1 1 0 0,0 0-1 0 0,1 1 1 0 0,-1-1 0 0 0,0 0-1 0 0,1 1 1 0 0,-1-1 0 0 0,0 0-1 0 0,1 1 1 0 0,-1-1 0 0 0,0 0-1 0 0,1 0 1 0 0,-1 1 0 0 0,1-1-1 0 0,-1 0 1 0 0,1 0 0 0 0,-1 0-1 0 0,0 0 1 0 0,2 0-1 0 0,14 5 508 0 0,-16-4-552 0 0,26 2 424 0 0,1 0 0 0 0,0-2 1 0 0,0 0-1 0 0,37-5 1 0 0,-7 0-246 0 0,323-7-2451 0 0,-128 4-4203 0 0,-186 6 2402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50.8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70 124 2816 0 0,'-68'-46'14123'0'0,"68"45"-14097"0"0,0 1 0 0 0,0 0 0 0 0,0 0 0 0 0,-1-1 0 0 0,1 1 1 0 0,0 0-1 0 0,0-1 0 0 0,0 1 0 0 0,0 0 0 0 0,0-1 0 0 0,0 1 0 0 0,0 0 0 0 0,0-1 1 0 0,0 1-1 0 0,0 0 0 0 0,0-1 0 0 0,0 1 0 0 0,0 0 0 0 0,0-1 0 0 0,0 1 0 0 0,0 0 1 0 0,0-1-1 0 0,1 1 0 0 0,-1 0 0 0 0,0 0 0 0 0,0-1 0 0 0,0 1 0 0 0,0 0 0 0 0,1-1 1 0 0,-1 1-1 0 0,0 0 0 0 0,0 0 0 0 0,1 0 0 0 0,-1-1 0 0 0,0 1 0 0 0,0 0 0 0 0,1 0 1 0 0,-1 0-1 0 0,0-1 0 0 0,1 1 0 0 0,-1 0 0 0 0,0 0 0 0 0,1 0 0 0 0,-1 0 0 0 0,0 0 1 0 0,1 0-1 0 0,-1 0 0 0 0,0 0 0 0 0,1 0 0 0 0,-1 0 0 0 0,0 0 0 0 0,1 0 0 0 0,-1 0 1 0 0,1 0-1 0 0,40-9-78 0 0,1 1 1 0 0,55-2 0 0 0,-45 5-793 0 0,10-2-280 0 0,68-7-2300 0 0,-44 1-3433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51.2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298 0 96 0 0,'-3'1'2239'0'0,"-3"1"-1556"0"0,0 0 1 0 0,1 0-1 0 0,-1 0 1 0 0,1 1-1 0 0,0-1 1 0 0,0 1-1 0 0,0 1 1 0 0,0-1-1 0 0,0 1 1 0 0,1 0-1 0 0,-1 0 0 0 0,1 0 1 0 0,0 0-1 0 0,-5 8 1 0 0,4-3-255 0 0,0 0 0 0 0,0 1 0 0 0,0-1 0 0 0,1 1 0 0 0,1 0 0 0 0,0 0 0 0 0,-3 18 0 0 0,-4 34 128 0 0,2 0 0 0 0,2 93 0 0 0,23 126-498 0 0,-14-251-54 0 0,4 39-129 0 0,-2 78-1 0 0,-5-127 152 0 0,-2 0 0 0 0,0-1 0 0 0,-1 1 1 0 0,-1-1-1 0 0,0 0 0 0 0,-2 0 0 0 0,0 0 0 0 0,-16 31 1 0 0,12-36 292 0 0,0 0-1 0 0,-1 0 1 0 0,-1-2 0 0 0,0 1 0 0 0,-1-1 0 0 0,0-1 0 0 0,-20 13 0 0 0,17-12 307 0 0,16-11-604 0 0,-1-1 0 0 0,1 0 0 0 0,-1 0 0 0 0,1 1 0 0 0,-1-1 0 0 0,1 0 0 0 0,-1 1 0 0 0,1-1 0 0 0,0 0 0 0 0,-1 1 0 0 0,1-1 0 0 0,-1 0 1 0 0,1 1-1 0 0,0-1 0 0 0,0 1 0 0 0,-1-1 0 0 0,1 1 0 0 0,0-1 0 0 0,0 1 0 0 0,-1-1 0 0 0,1 1 0 0 0,0-1 0 0 0,0 1 0 0 0,0-1 0 0 0,0 1 0 0 0,0 0 0 0 0,0 0 0 0 0,13 4 152 0 0,27-7-343 0 0,-37 2 175 0 0,236-26-4428 0 0,-82 0-1650 0 0,-119 18 2473 0 0,0 0-1503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51.7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112 190 2748 0 0,'-30'-23'14920'0'0,"29"23"-14786"0"0,-1 1 0 0 0,1 0 0 0 0,-1 1 0 0 0,1-1 0 0 0,-1 0 0 0 0,1 0-1 0 0,0 1 1 0 0,-1-1 0 0 0,1 1 0 0 0,0-1 0 0 0,0 1 0 0 0,0-1 0 0 0,0 1 0 0 0,0 0-1 0 0,1-1 1 0 0,-1 1 0 0 0,0 0 0 0 0,1 0 0 0 0,0 0 0 0 0,-1-1 0 0 0,1 4 0 0 0,-7 51 825 0 0,5-40-737 0 0,-8 459 52 0 0,13-280-2624 0 0,-17-274 1436 0 0,1-36 1440 0 0,5 0 0 0 0,8-149 0 0 0,1 236-336 0 0,2 1 0 0 0,0 0 0 0 0,2 0-1 0 0,1 1 1 0 0,1-1 0 0 0,2 1 0 0 0,17-39-1 0 0,-21 56-187 0 0,0 0 0 0 0,1 1 0 0 0,0-1 0 0 0,0 1 0 0 0,1 1 0 0 0,0-1 0 0 0,0 1 0 0 0,0 0 0 0 0,1 1-1 0 0,10-7 1 0 0,-11 9-73 0 0,0 0-1 0 0,1 1 0 0 0,0 0 1 0 0,-1 0-1 0 0,1 0 0 0 0,1 1 1 0 0,-1 1-1 0 0,0-1 1 0 0,0 1-1 0 0,1 0 0 0 0,-1 1 1 0 0,0 0-1 0 0,16 2 0 0 0,-14 0-96 0 0,0 0-1 0 0,0 0 1 0 0,0 1-1 0 0,0 0 0 0 0,-1 1 1 0 0,0 0-1 0 0,1 1 1 0 0,-1-1-1 0 0,-1 2 0 0 0,1-1 1 0 0,-1 1-1 0 0,0 1 1 0 0,0-1-1 0 0,-1 1 1 0 0,0 1-1 0 0,8 9 0 0 0,-11-11 112 0 0,0 0 0 0 0,0 1 0 0 0,0-1 0 0 0,-1 0 0 0 0,0 1 0 0 0,0 0 0 0 0,-1 0 0 0 0,0 0 0 0 0,0 0 0 0 0,-1 0 0 0 0,0 0 0 0 0,0 1 0 0 0,0-1 0 0 0,-1 0 0 0 0,0 0 1 0 0,0 1-1 0 0,-1-1 0 0 0,0 0 0 0 0,-1 0 0 0 0,1 0 0 0 0,-1 1 0 0 0,-1-2 0 0 0,-3 9 0 0 0,-6 8 147 0 0,-1-1 1 0 0,-1-1-1 0 0,-2 0 1 0 0,0-1 0 0 0,-1 0-1 0 0,0-1 1 0 0,-34 26 0 0 0,-14 17 208 0 0,64-61-342 0 0,0-1 0 0 0,1 1 0 0 0,-1-1-1 0 0,1 1 1 0 0,-1 0 0 0 0,0 0 0 0 0,1-1 0 0 0,0 1 0 0 0,-1 0 0 0 0,1 0 0 0 0,0 0 0 0 0,-1 0 0 0 0,1-1 0 0 0,0 1 0 0 0,0 0 0 0 0,-1 0 0 0 0,1 0 0 0 0,0 0 0 0 0,0 0 0 0 0,0 0 0 0 0,0-1 0 0 0,0 1 0 0 0,1 0 0 0 0,-1 0 0 0 0,0 0 0 0 0,0 0 0 0 0,0 0 0 0 0,1 0 0 0 0,-1-1 0 0 0,1 1 0 0 0,-1 0 0 0 0,0 0 0 0 0,1 0-1 0 0,-1-1 1 0 0,1 1 0 0 0,0 0 0 0 0,-1-1 0 0 0,1 1 0 0 0,0-1 0 0 0,-1 1 0 0 0,1 0 0 0 0,0-1 0 0 0,-1 1 0 0 0,1-1 0 0 0,2 1 0 0 0,5 4-330 0 0,0-1-1 0 0,1 0 1 0 0,14 5-1 0 0,-12-5 137 0 0,11 5 42 0 0,-1 1 0 0 0,0 1 1 0 0,-1 0-1 0 0,0 2 0 0 0,-1 0 0 0 0,-1 1 0 0 0,0 1 0 0 0,24 25 0 0 0,-39-36 265 0 0,0 0 0 0 0,0-1 0 0 0,0 1 0 0 0,0 0 0 0 0,-1 0 0 0 0,0 1 0 0 0,0-1 0 0 0,0 0 0 0 0,0 1-1 0 0,-1-1 1 0 0,1 1 0 0 0,-1 0 0 0 0,0 0 0 0 0,-1-1 0 0 0,1 1 0 0 0,-1 0 0 0 0,0 6 0 0 0,-1-5 83 0 0,0-1-1 0 0,-1 0 1 0 0,1 1 0 0 0,-1-1 0 0 0,0 0-1 0 0,-1 0 1 0 0,1 0 0 0 0,-1 0 0 0 0,0-1-1 0 0,0 1 1 0 0,-1-1 0 0 0,1 0-1 0 0,-5 5 1 0 0,-5 2 192 0 0,1-1-1 0 0,-1 0 1 0 0,-1-1-1 0 0,0 0 1 0 0,-1-1 0 0 0,1 0-1 0 0,-1-1 1 0 0,-1-1-1 0 0,-16 4 1 0 0,0-1 92 0 0,-1-1 1 0 0,-52 4-1 0 0,72-11-582 0 0,1 0 1 0 0,0-1-1 0 0,0 0 0 0 0,-1-1 1 0 0,1-1-1 0 0,0 0 0 0 0,0 0 0 0 0,0-1 1 0 0,1-1-1 0 0,-18-7 0 0 0,26 9-261 0 0,-1 0-1 0 0,1 0 0 0 0,-1 0 0 0 0,1-1 0 0 0,0 1 1 0 0,0-1-1 0 0,0 0 0 0 0,-4-5 0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52.1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69 4120 0 0,'-56'-8'16733'0'0,"70"4"-16541"0"0,-1 1-1 0 0,1 0 1 0 0,-1 1-1 0 0,1 0 0 0 0,0 1 1 0 0,25 2-1 0 0,13-2-873 0 0,93-7-2076 0 0,80-6-3119 0 0,-77-5-1280 0 0,-124 15 3842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52.5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82 584 0 0,'-58'-42'10842'0'0,"7"5"-855"0"0,51 37-9914 0 0,-1-1 0 0 0,1 1 0 0 0,0 0 0 0 0,-1 0 0 0 0,1-1 0 0 0,-1 1 0 0 0,1 0 0 0 0,-1 0 0 0 0,1 0 0 0 0,-1 0 0 0 0,1 0 0 0 0,0 0 0 0 0,-1 0 0 0 0,1 0 0 0 0,-1 0 0 0 0,1 0 0 0 0,-1 0 0 0 0,1 0 0 0 0,-1 0 0 0 0,1 0 0 0 0,-1 0 0 0 0,-2 6 76 0 0,1-1 0 0 0,0 0 0 0 0,1 1 0 0 0,0 0 0 0 0,0-1 0 0 0,0 1 0 0 0,0 0 0 0 0,1 7 0 0 0,2 54 315 0 0,-1-51-348 0 0,30 376 27 0 0,-20-275-815 0 0,-2-24-2276 0 0,-7-31-3209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53.6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1844 1052 0 0,'11'28'25230'0'0,"-33"-135"-24122"0"0,-14-85-1377 0 0,21 43 101 0 0,7-1 0 0 0,6 0 0 0 0,6 0 0 0 0,7 0 0 0 0,60-288 0 0 0,-26 272 145 0 0,-36 138-11 0 0,2 1 0 0 0,1 0 0 0 0,27-46 0 0 0,-36 68 17 0 0,1 0 1 0 0,-1 1-1 0 0,1-1 0 0 0,0 1 1 0 0,0 0-1 0 0,0 0 1 0 0,0 0-1 0 0,1 0 0 0 0,0 1 1 0 0,0 0-1 0 0,0 0 1 0 0,0 0-1 0 0,0 1 0 0 0,0 0 1 0 0,1-1-1 0 0,-1 2 1 0 0,1-1-1 0 0,7 0 1 0 0,-6 1-67 0 0,1 1 1 0 0,-1 0 0 0 0,1 0-1 0 0,-1 1 1 0 0,1 0 0 0 0,-1 0 0 0 0,0 1-1 0 0,1 0 1 0 0,-1 0 0 0 0,0 1 0 0 0,0 0-1 0 0,-1 0 1 0 0,12 8 0 0 0,-2-1-112 0 0,-1 1 1 0 0,0 1-1 0 0,-1 0 1 0 0,0 1-1 0 0,-1 0 1 0 0,-1 1-1 0 0,0 1 1 0 0,-1 0-1 0 0,0 1 1 0 0,-1-1-1 0 0,7 19 0 0 0,-10-21 93 0 0,-2 1-1 0 0,0 0 0 0 0,0 0 0 0 0,-1 0 0 0 0,-1 0 1 0 0,-1 1-1 0 0,0 0 0 0 0,0-1 0 0 0,-2 1 0 0 0,0 0 0 0 0,0-1 1 0 0,-2 1-1 0 0,0 0 0 0 0,-5 21 0 0 0,-2-9 19 0 0,-1-1 0 0 0,-2 0-1 0 0,-1 0 1 0 0,0-1 0 0 0,-2 0 0 0 0,-1-2-1 0 0,-1 1 1 0 0,-21 21 0 0 0,-11 7 333 0 0,-3-2 0 0 0,-59 45 0 0 0,42-47 266 0 0,49-35-314 0 0,0 0-1 0 0,2 1 1 0 0,-25 24 0 0 0,42-38-196 0 0,1 0 0 0 0,0 1 0 0 0,-1-1 0 0 0,1 0 0 0 0,0 1 0 0 0,0-1 0 0 0,-1 0 0 0 0,1 1 0 0 0,0-1 0 0 0,0 0 0 0 0,-1 1 0 0 0,1-1 0 0 0,0 0 0 0 0,0 1 0 0 0,0-1 0 0 0,0 1 0 0 0,0-1 0 0 0,-1 0 0 0 0,1 1 0 0 0,0-1 0 0 0,0 1-1 0 0,0-1 1 0 0,0 1 0 0 0,0-1 0 0 0,0 0 0 0 0,0 1 0 0 0,1-1 0 0 0,-1 1 0 0 0,0-1 0 0 0,0 0 0 0 0,0 1 0 0 0,0-1 0 0 0,1 1 0 0 0,14 6 121 0 0,21-5-39 0 0,-14-3-95 0 0,0-2 1 0 0,0 0 0 0 0,33-11-1 0 0,-49 12-50 0 0,0 0 0 0 0,1 0 0 0 0,-1 0 0 0 0,0 1 0 0 0,1 0 0 0 0,-1 0 0 0 0,1 0 0 0 0,7 1 0 0 0,6-1-209 0 0,-6 1 121 0 0,-1 0 0 0 0,1 1 0 0 0,-1 0 0 0 0,1 1 0 0 0,-1 1-1 0 0,0 0 1 0 0,0 1 0 0 0,0 0 0 0 0,-1 1 0 0 0,0 1 0 0 0,1-1 0 0 0,-2 2 0 0 0,1 0 0 0 0,-1 0 0 0 0,0 1 0 0 0,16 15-1 0 0,-18-14 150 0 0,0-1-1 0 0,-1 1 0 0 0,0 1 0 0 0,0 0 0 0 0,-1 0 1 0 0,0 0-1 0 0,-1 1 0 0 0,0 0 0 0 0,-1 0 0 0 0,0 0 1 0 0,0 1-1 0 0,-2 0 0 0 0,1 0 0 0 0,-1 0 0 0 0,-1 0 1 0 0,0 0-1 0 0,0 23 0 0 0,-3-28 81 0 0,1-1 1 0 0,-1 1-1 0 0,-1-1 1 0 0,1 0-1 0 0,-1 0 0 0 0,0 1 1 0 0,0-1-1 0 0,-1 0 1 0 0,1-1-1 0 0,-1 1 0 0 0,-1 0 1 0 0,1-1-1 0 0,-1 0 0 0 0,-7 8 1 0 0,4-6 44 0 0,0-1 0 0 0,-1 0 1 0 0,0 0-1 0 0,0 0 0 0 0,-1-1 1 0 0,1 0-1 0 0,-1-1 0 0 0,-16 6 1 0 0,4-3 24 0 0,0-2 0 0 0,0 0 1 0 0,-1-2-1 0 0,0 0 0 0 0,1-1 1 0 0,-1-1-1 0 0,-40-4 0 0 0,44 0-120 0 0,0 0-1 0 0,1-1 0 0 0,-1 0 0 0 0,1-2 0 0 0,0 0 0 0 0,-28-15 0 0 0,37 17-309 0 0,-1-2 0 0 0,1 1 1 0 0,0-1-1 0 0,1 0 0 0 0,-14-14 0 0 0,17 15-245 0 0,1 0 0 0 0,-1 0 0 0 0,1 0 0 0 0,0 0 0 0 0,0 0 0 0 0,0-1 0 0 0,1 0 0 0 0,0 1 0 0 0,0-1 0 0 0,-1-8 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45.5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244 0 432 0 0,'1'4'416'0'0,"0"-1"-1"0"0,0 1 1 0 0,0 0 0 0 0,-1 0-1 0 0,0 0 1 0 0,0-1-1 0 0,0 1 1 0 0,0 0 0 0 0,0 0-1 0 0,-1-1 1 0 0,0 1 0 0 0,0 0-1 0 0,0 0 1 0 0,0-1-1 0 0,0 1 1 0 0,-1-1 0 0 0,-3 7-1 0 0,-4 5-16 0 0,0-1-1 0 0,-21 24 0 0 0,6-9 280 0 0,-36 47 91 0 0,-28 40 92 0 0,80-103-676 0 0,2-1-685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54.1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 4260 0 0,'-9'4'16329'0'0,"4"-8"-16282"0"0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54.6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21 169 2472 0 0,'-20'-25'7174'0'0,"20"23"-6848"0"0,2-17 3913 0 0,0 16-3913 0 0,0 0-77 0 0,1-1 0 0 0,0 1 0 0 0,0 0 0 0 0,0 0 0 0 0,0 0 0 0 0,1 1 0 0 0,-1-1 0 0 0,1 1 0 0 0,-1 0-1 0 0,1-1 1 0 0,7-1 0 0 0,12-5-19 0 0,1 1-1 0 0,0 2 0 0 0,42-7 1 0 0,78-1-807 0 0,-69 8-342 0 0,-10 1-456 0 0,49-6-2373 0 0,-43-2-3133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55.0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178 0 1960 0 0,'-4'1'800'0'0,"-1"1"0"0"0,1-1-1 0 0,0 1 1 0 0,-1 0 0 0 0,1 0 0 0 0,0 0 0 0 0,0 1-1 0 0,0-1 1 0 0,1 1 0 0 0,-8 6 0 0 0,9-5-537 0 0,-1-1 1 0 0,1 1-1 0 0,0 0 0 0 0,0 0 1 0 0,0-1-1 0 0,0 1 1 0 0,1 1-1 0 0,0-1 1 0 0,0 0-1 0 0,0 0 1 0 0,0 0-1 0 0,0 5 1 0 0,-5 61 892 0 0,6 131 0 0 0,25 68-1098 0 0,-4-12-430 0 0,-20-236 341 0 0,-2 1 0 0 0,0 0-1 0 0,-2-1 1 0 0,0 1 0 0 0,-7 22 0 0 0,7-33 127 0 0,0 0 1 0 0,-1-1-1 0 0,-1 0 1 0 0,1 0-1 0 0,-2 0 1 0 0,1-1-1 0 0,-1 1 1 0 0,-1-1 0 0 0,0-1-1 0 0,0 1 1 0 0,-16 13-1 0 0,14-14 557 0 0,0 1 0 0 0,0 0 0 0 0,-12 15 566 0 0,24-20-789 0 0,-3-4-416 0 0,1 1 1 0 0,-1-1-1 0 0,0 0 0 0 0,0 1 0 0 0,0-1 0 0 0,0 1 0 0 0,0-1 0 0 0,1 0 0 0 0,-1 1 0 0 0,0-1 0 0 0,0 0 0 0 0,1 1 0 0 0,-1-1 0 0 0,0 0 0 0 0,0 0 0 0 0,1 1 0 0 0,-1-1 0 0 0,0 0 0 0 0,1 0 0 0 0,-1 1 0 0 0,0-1 0 0 0,1 0 0 0 0,-1 0 0 0 0,1 0 0 0 0,0 1 0 0 0,28 4 142 0 0,0 0-1 0 0,0-2 0 0 0,1-1 1 0 0,47-3-1 0 0,0 1-842 0 0,-59 1 267 0 0,132 0-3951 0 0,-117-3-109 0 0,32-6 0 0 0,-41 4-580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55.8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77 104 992 0 0,'-9'-26'18330'0'0,"1"56"-17781"0"0,2 0 0 0 0,0 0-1 0 0,2 0 1 0 0,0 46 0 0 0,2-42-394 0 0,2 26-146 0 0,8 83 0 0 0,1 40-1617 0 0,-10-183 1597 0 0,0-1 0 0 0,0 1 0 0 0,0-1 0 0 0,1 1-1 0 0,-1-1 1 0 0,0 0 0 0 0,0 1 0 0 0,0-1 0 0 0,1 0 0 0 0,-1 0 0 0 0,0 0-1 0 0,1 1 1 0 0,-1-1 0 0 0,0 0 0 0 0,1 0 0 0 0,-1 0 0 0 0,1 0-1 0 0,0 0 1 0 0,-1 0 0 0 0,1 0 0 0 0,0 0 0 0 0,0 0 0 0 0,-1-2 0 0 0,-6-30-52 0 0,6 27 49 0 0,-10-51 1140 0 0,2 0 1 0 0,2-1-1 0 0,3-115 1 0 0,5 158-1071 0 0,2 0-1 0 0,0 0 1 0 0,0 0-1 0 0,1 0 1 0 0,1 0 0 0 0,0 1-1 0 0,1 0 1 0 0,1 0-1 0 0,0 0 1 0 0,1 1 0 0 0,0 0-1 0 0,1 1 1 0 0,1 0-1 0 0,14-15 1 0 0,-17 21-163 0 0,1-1-1 0 0,-1 1 1 0 0,1 0 0 0 0,0 1 0 0 0,1 0-1 0 0,0 0 1 0 0,-1 1 0 0 0,1 0 0 0 0,1 0-1 0 0,-1 1 1 0 0,0 0 0 0 0,1 1 0 0 0,0 0-1 0 0,-1 0 1 0 0,1 1 0 0 0,0 1 0 0 0,0 0-1 0 0,0 0 1 0 0,-1 1 0 0 0,1 0 0 0 0,0 0-1 0 0,-1 1 1 0 0,14 4 0 0 0,-15-3-37 0 0,1 0 0 0 0,0 1 0 0 0,-1 0 0 0 0,1 1 0 0 0,-1-1 1 0 0,-1 1-1 0 0,1 1 0 0 0,-1 0 0 0 0,1 0 0 0 0,-2 0 0 0 0,1 1 0 0 0,-1 0 0 0 0,0 0 1 0 0,8 13-1 0 0,-10-14 84 0 0,-1 1 0 0 0,0 0 0 0 0,0 0 0 0 0,0 0 0 0 0,-1 0 0 0 0,0 0 0 0 0,0 0 0 0 0,-1 1 1 0 0,0-1-1 0 0,0 0 0 0 0,-1 1 0 0 0,0-1 0 0 0,0 1 0 0 0,-1-1 0 0 0,0 1 0 0 0,0-1 0 0 0,0 0 0 0 0,-5 12 0 0 0,1-7 86 0 0,-1 0 0 0 0,0-1 0 0 0,-1 0-1 0 0,0 0 1 0 0,0 0 0 0 0,-1-1-1 0 0,-1 0 1 0 0,0 0 0 0 0,0-1-1 0 0,-1 0 1 0 0,-11 8 0 0 0,-6 1 324 0 0,0-1-1 0 0,-1 0 1 0 0,-37 14 0 0 0,62-29-279 0 0,20-4-629 0 0,-1 1 0 0 0,0 0-1 0 0,1 2 1 0 0,20 2 0 0 0,-25 0 476 0 0,-1 0 1 0 0,1 0 0 0 0,-1 1-1 0 0,0 1 1 0 0,-1 0 0 0 0,1 0-1 0 0,-1 1 1 0 0,0 1 0 0 0,0-1-1 0 0,-1 2 1 0 0,12 11 0 0 0,-17-15 111 0 0,0 0 1 0 0,0 0 0 0 0,-1 1 0 0 0,0-1-1 0 0,0 1 1 0 0,0 0 0 0 0,-1 0-1 0 0,1 0 1 0 0,-1 0 0 0 0,0 1 0 0 0,-1-1-1 0 0,1 0 1 0 0,-1 1 0 0 0,0-1-1 0 0,-1 1 1 0 0,1-1 0 0 0,-1 1 0 0 0,0-1-1 0 0,0 1 1 0 0,-1 0 0 0 0,0-1-1 0 0,0 1 1 0 0,0-1 0 0 0,0 0 0 0 0,-1 1-1 0 0,-2 4 1 0 0,-2 0 151 0 0,0 0 0 0 0,0-1-1 0 0,0 1 1 0 0,-1-2 0 0 0,-1 1 0 0 0,1-1 0 0 0,-1 0-1 0 0,-1 0 1 0 0,1-1 0 0 0,-1-1 0 0 0,-1 1-1 0 0,1-1 1 0 0,-1-1 0 0 0,0 0 0 0 0,0 0 0 0 0,-1-1-1 0 0,-16 5 1 0 0,17-6-154 0 0,0 0 0 0 0,-1-1 0 0 0,1 0 0 0 0,-1 0 0 0 0,1-1 0 0 0,-1-1 0 0 0,0 1 0 0 0,1-2 0 0 0,-1 0 0 0 0,1 0 0 0 0,-1-1-1 0 0,1 0 1 0 0,-1 0 0 0 0,1-1 0 0 0,0-1 0 0 0,0 0 0 0 0,0 0 0 0 0,-15-10 0 0 0,21 10-319 0 0,-1 0 0 0 0,1 0 0 0 0,-1 0 0 0 0,1 0 0 0 0,0-1 0 0 0,1 0 0 0 0,-1 1 0 0 0,-4-10 0 0 0,1-5-3200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58.0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63 4240 0 0,'4'-14'10783'0'0,"10"7"-10465"0"0,0 0 0 0 0,1 2-1 0 0,0 0 1 0 0,0 0 0 0 0,0 2-1 0 0,28-4 1 0 0,103-2-949 0 0,-104 8 264 0 0,140 1-3103 0 0,-61 7-2690 0 0,-79-3 1945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58.4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0 1556 0 0,'-22'14'3465'0'0,"17"-11"-2525"0"0,-1 0 0 0 0,1 0 1 0 0,0 1-1 0 0,0-1 0 0 0,0 1 1 0 0,-8 10 708 0 0,14-14-1567 0 0,-1 1 0 0 0,1 0-1 0 0,0 0 1 0 0,0 0-1 0 0,-1 0 1 0 0,1 0 0 0 0,0-1-1 0 0,0 1 1 0 0,0 0-1 0 0,0-1 1 0 0,0 1 0 0 0,0-1-1 0 0,0 1 1 0 0,0-1-1 0 0,0 1 1 0 0,0-1 0 0 0,0 0-1 0 0,0 0 1 0 0,0 1 0 0 0,0-1-1 0 0,0 0 1 0 0,0 0-1 0 0,0 0 1 0 0,0 0 0 0 0,1 0-1 0 0,1-1 1 0 0,-2 1-67 0 0,55 0 668 0 0,73-10 0 0 0,-34 2-559 0 0,326-12-2003 0 0,-141 13-5167 0 0,-206 6 2354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19:58.8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601 23 104 0 0,'-6'-22'10099'0'0,"4"22"-9979"0"0,1 0 0 0 0,0-1 1 0 0,-1 1-1 0 0,1 0 0 0 0,-1 1 1 0 0,1-1-1 0 0,0 0 1 0 0,-1 0-1 0 0,1 0 0 0 0,0 1 1 0 0,-1-1-1 0 0,1 1 0 0 0,0-1 1 0 0,0 1-1 0 0,-1 0 0 0 0,1-1 1 0 0,0 1-1 0 0,0 0 0 0 0,-2 1 1 0 0,-18 15 763 0 0,1 1 1 0 0,0 0 0 0 0,-29 38-1 0 0,-48 72 656 0 0,82-107-1331 0 0,-36 54 240 0 0,3 2-1 0 0,3 2 1 0 0,-49 121 0 0 0,72-143-387 0 0,2 1 1 0 0,3 0 0 0 0,2 1-1 0 0,3 1 1 0 0,3 0 0 0 0,-2 66 0 0 0,11-78-87 0 0,3-1 0 0 0,2 0 0 0 0,1 0 0 0 0,3 0 0 0 0,2 0 0 0 0,1-2 0 0 0,3 0 0 0 0,2 0 0 0 0,2-1 0 0 0,1-1 0 0 0,27 39 0 0 0,-22-42-673 0 0,2-1 0 0 0,1-1 0 0 0,3-2 0 0 0,0-1 0 0 0,3-2 0 0 0,63 50 0 0 0,-41-46-1834 0 0,-17-18-1982 0 0,-13-11-1003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0:00.3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30 442 764 0 0,'-3'21'17393'0'0,"-7"-16"-16885"0"0,-6-4 3066 0 0,16-1-3525 0 0,0-1-30 0 0,19-33 117 0 0,126-264-714 0 0,-102 192 576 0 0,-31 77-134 0 0,-12 28 115 0 0,2 13-34 0 0,-17 178 307 0 0,4-80-168 0 0,-4 235-132 0 0,27 172 539 0 0,-11-495-440 0 0,-1-1 0 0 0,-1 1 1 0 0,-5 37-1 0 0,4-53-38 0 0,1 1 0 0 0,-1-1 0 0 0,0 0 0 0 0,0 1 0 0 0,-1-1-1 0 0,0 0 1 0 0,0 0 0 0 0,0-1 0 0 0,-1 1 0 0 0,0-1 0 0 0,0 1 0 0 0,0-1 0 0 0,-1 0 0 0 0,0-1 0 0 0,0 1 0 0 0,-5 3 0 0 0,-48 32 504 0 0,56-39-424 0 0,2-1-82 0 0,0 0 1 0 0,0 0-1 0 0,-1 1 1 0 0,1-1-1 0 0,0 0 0 0 0,0 0 1 0 0,0 0-1 0 0,-1 0 1 0 0,1 1-1 0 0,0-1 1 0 0,0 0-1 0 0,0 0 0 0 0,-1 0 1 0 0,1 0-1 0 0,0 1 1 0 0,0-1-1 0 0,0 0 1 0 0,0 0-1 0 0,0 1 0 0 0,0-1 1 0 0,0 0-1 0 0,0 0 1 0 0,0 1-1 0 0,-1-1 1 0 0,1 0-1 0 0,0 0 1 0 0,0 1-1 0 0,0-1 0 0 0,0 0 1 0 0,0 0-1 0 0,1 1 1 0 0,-1-1-1 0 0,0 0 1 0 0,12 1-70 0 0,0-2 1 0 0,0 0 0 0 0,1 0 0 0 0,-1-1-1 0 0,20-7 1 0 0,24-2-847 0 0,119-16-4658 0 0,-60 5-3280 0 0,-81 15 3044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0:01.8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1 109 952 0 0,'13'-19'13075'0'0,"-7"13"-11871"0"0,7 1-839 0 0,1 1-1 0 0,-1 0 1 0 0,1 1-1 0 0,0 1 1 0 0,0 0-1 0 0,0 1 1 0 0,27 1-1 0 0,3-2-110 0 0,315-15 291 0 0,176-13-3091 0 0,-527 29 2305 0 0,-3 1-154 0 0,0 0 0 0 0,0 0 0 0 0,0-1-1 0 0,0 0 1 0 0,0 0 0 0 0,0-1 0 0 0,0 1 0 0 0,0-1-1 0 0,6-3 1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0:02.2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98 193 2260 0 0,'-8'-6'921'0'0,"0"0"0"0"0,1 0 0 0 0,-1 0 0 0 0,2-1 0 0 0,-1 0 0 0 0,1-1 0 0 0,0 1 0 0 0,0-1 0 0 0,1 0 0 0 0,0 0 0 0 0,1-1 0 0 0,0 0 0 0 0,0 0 0 0 0,1 0 0 0 0,0 0 0 0 0,0 0 0 0 0,-1-14 0 0 0,5 0 472 0 0,1 8 109 0 0,-1 15-1464 0 0,1 0 0 0 0,-1 1 0 0 0,0-1 0 0 0,0 0 0 0 0,0 1 0 0 0,0-1 0 0 0,0 1 0 0 0,-1-1 0 0 0,1 1 0 0 0,0 0 0 0 0,0-1 0 0 0,0 1 0 0 0,0 0 0 0 0,-1 0 0 0 0,1 0 0 0 0,0-1 0 0 0,-1 1 0 0 0,1 0 0 0 0,0 0-1 0 0,-1 0 1 0 0,1 0 0 0 0,-1 0 0 0 0,0 0 0 0 0,1 0 0 0 0,-1 2 0 0 0,8 33 412 0 0,-6-29-369 0 0,61 431 1124 0 0,-35-220-1732 0 0,-12-114-1233 0 0,-1-36-2972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46.0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340 1386 1476 0 0,'-9'8'5009'0'0,"-7"3"-2544"0"0,14-11-2206 0 0,1 0 1 0 0,0 1-1 0 0,0-1 0 0 0,-1 0 0 0 0,1 0 0 0 0,0 1 0 0 0,0-1 0 0 0,-1 0 0 0 0,1-1 0 0 0,-2 1 0 0 0,2-1-79 0 0,-3-3-8 0 0,1-1 1 0 0,0 0-1 0 0,1 0 1 0 0,-1 0-1 0 0,-3-10 1 0 0,-3-20 139 0 0,2 0 1 0 0,1-1 0 0 0,2 0 0 0 0,0-39 0 0 0,0 2-75 0 0,0 15-97 0 0,-5-66 436 0 0,-34-166 0 0 0,8 140-15 0 0,-81-219 0 0 0,108 348-675 0 0,3 7-956 0 0,0 0 0 0 0,-13-21 1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0:03.0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1637 776 0 0,'0'23'18764'0'0,"-3"-50"-17105"0"0,-4 6-1106 0 0,1-1 0 0 0,2 0 0 0 0,0-1-1 0 0,-2-40 1 0 0,-1-7 30 0 0,-16-162-71 0 0,13 109-450 0 0,-9-267-70 0 0,21 320 5 0 0,3 1 0 0 0,2-1 1 0 0,28-108-1 0 0,-29 155-17 0 0,0 1 0 0 0,2 0 0 0 0,1 0 0 0 0,1 1 0 0 0,0 0 0 0 0,26-37 0 0 0,-30 50-5 0 0,0 1 0 0 0,0 0 0 0 0,1 0 0 0 0,-1 1 0 0 0,1 0-1 0 0,1 0 1 0 0,0 1 0 0 0,-1-1 0 0 0,1 2 0 0 0,1-1 0 0 0,-1 1 0 0 0,1 0 0 0 0,0 1 0 0 0,0 0 0 0 0,0 0 0 0 0,0 1 0 0 0,0 1 0 0 0,0-1 0 0 0,19 1 0 0 0,-15 1-105 0 0,1 1 0 0 0,-1 1 1 0 0,1 1-1 0 0,-1-1 1 0 0,0 2-1 0 0,0 0 0 0 0,0 1 1 0 0,0 0-1 0 0,-1 1 1 0 0,0 0-1 0 0,0 1 0 0 0,0 0 1 0 0,-1 1-1 0 0,0 0 1 0 0,-1 1-1 0 0,15 16 0 0 0,-17-17 21 0 0,-1 0 0 0 0,0 1 0 0 0,-1 0-1 0 0,1 0 1 0 0,-2 1 0 0 0,1 0-1 0 0,-2 0 1 0 0,1 0 0 0 0,-1 0-1 0 0,-1 1 1 0 0,0 0 0 0 0,0 0 0 0 0,-1 0-1 0 0,-1 0 1 0 0,1 0 0 0 0,-2 0-1 0 0,0 0 1 0 0,0 0 0 0 0,-1 0-1 0 0,-4 19 1 0 0,-2-7-3 0 0,-1-1 0 0 0,-1 0 0 0 0,0 0 0 0 0,-2-1 0 0 0,-1 0 0 0 0,-1-1 0 0 0,0-1 1 0 0,-2 0-1 0 0,-32 33 0 0 0,-2-4 375 0 0,-2-3 0 0 0,-69 47-1 0 0,68-54 254 0 0,50-37-537 0 0,3 2-56 0 0,-1-2 66 0 0,0-1-1 0 0,0 0 1 0 0,0 1 0 0 0,0-1 0 0 0,0 0 0 0 0,0 0-1 0 0,0 1 1 0 0,0-1 0 0 0,0 0 0 0 0,0 0-1 0 0,1 1 1 0 0,-1-1 0 0 0,0 0 0 0 0,0 0 0 0 0,0 1-1 0 0,0-1 1 0 0,0 0 0 0 0,0 0 0 0 0,1 1 0 0 0,-1-1-1 0 0,0 0 1 0 0,0 0 0 0 0,0 1 0 0 0,1-1 0 0 0,-1 0-1 0 0,0 0 1 0 0,0 0 0 0 0,0 0 0 0 0,1 0-1 0 0,-1 1 1 0 0,0-1 0 0 0,0 0 0 0 0,1 0 0 0 0,-1 0-1 0 0,0 0 1 0 0,1 0 0 0 0,-1 0 0 0 0,27 3-1020 0 0,35 0 0 0 0,-43-3 699 0 0,1 0 0 0 0,-1 2 0 0 0,0 0-1 0 0,0 1 1 0 0,22 7 0 0 0,-28-6 248 0 0,0 1 1 0 0,0 1-1 0 0,0 0 1 0 0,-1 1-1 0 0,0 0 1 0 0,0 1-1 0 0,-1 0 1 0 0,16 15-1 0 0,-23-20 119 0 0,-1 1 0 0 0,0-1 0 0 0,0 1-1 0 0,0 0 1 0 0,0 0 0 0 0,0 0 0 0 0,-1 1 0 0 0,0-1 0 0 0,0 1-1 0 0,0-1 1 0 0,-1 1 0 0 0,1 0 0 0 0,-1-1 0 0 0,0 1-1 0 0,0 0 1 0 0,-1 0 0 0 0,0 0 0 0 0,1 0 0 0 0,-2 0 0 0 0,1 0-1 0 0,-1-1 1 0 0,1 1 0 0 0,-1 0 0 0 0,0 0 0 0 0,-1 0-1 0 0,1-1 1 0 0,-5 9 0 0 0,-1 0 227 0 0,-1-1 0 0 0,0 1-1 0 0,-1-1 1 0 0,0-1 0 0 0,-1 1-1 0 0,0-2 1 0 0,-1 1 0 0 0,0-1-1 0 0,0-1 1 0 0,-26 16 0 0 0,17-14 90 0 0,0 0 0 0 0,0-1 1 0 0,-1-1-1 0 0,-1-1 0 0 0,0 0 0 0 0,-33 5 1 0 0,7-9-611 0 0,45-4-53 0 0,1 0 1 0 0,-1 0-1 0 0,1-1 0 0 0,-1 1 0 0 0,1-1 0 0 0,-1 0 1 0 0,1 1-1 0 0,0-1 0 0 0,-1 0 0 0 0,1-1 1 0 0,0 1-1 0 0,0 0 0 0 0,-1-1 0 0 0,1 1 1 0 0,-2-3-1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0:03.6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95 95 1748 0 0,'-94'-95'17235'0'0,"102"97"-16738"0"0,14 12-417 0 0,16 26 176 0 0,-3 2 0 0 0,57 87 0 0 0,-58-78-183 0 0,26 38-304 0 0,-5 1 1 0 0,57 126-1 0 0,-91-167 114 0 0,-2 1 0 0 0,-2 1-1 0 0,-2 0 1 0 0,-3 1-1 0 0,-2 1 1 0 0,5 82 0 0 0,-14-90 388 0 0,-2 1 1 0 0,-2-1-1 0 0,-2 1 1 0 0,-2-1-1 0 0,-2-1 0 0 0,-2 1 1 0 0,-2-1-1 0 0,-1-1 1 0 0,-3-1-1 0 0,-1 0 1 0 0,-3-1-1 0 0,-1-1 1 0 0,-53 73-1 0 0,21-45 492 0 0,-3-2-1 0 0,-110 98 1 0 0,139-138-2082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0:04.7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17 108 788 0 0,'-17'-18'9901'0'0,"17"18"-9799"0"0,1-5 1018 0 0,-1 3-1018 0 0,18-9 1534 0 0,28-2-810 0 0,224-13-880 0 0,-1 0-7565 0 0,-251 23 5538 0 0,-1-1-236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0:05.2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160 1 448 0 0,'-18'8'4672'0'0,"14"-7"-4198"0"0,0 1-1 0 0,1-1 1 0 0,-1 1 0 0 0,0 0 0 0 0,1 0-1 0 0,-1 1 1 0 0,1-1 0 0 0,0 1 0 0 0,0-1-1 0 0,0 1 1 0 0,0 0 0 0 0,-3 6 0 0 0,2-4-189 0 0,1 1 1 0 0,1 0-1 0 0,-1 1 1 0 0,1-1 0 0 0,0 0-1 0 0,0 1 1 0 0,-1 10-1 0 0,-3 35 370 0 0,1-1 0 0 0,4 87 0 0 0,21 104-40 0 0,-17-219-549 0 0,35 246 572 0 0,-1-6 215 0 0,-36-252-685 0 0,0 0 0 0 0,-1 0 0 0 0,0 0 0 0 0,-1 0 0 0 0,0 0 0 0 0,-1 0 1 0 0,0 0-1 0 0,-6 18 0 0 0,6-23-25 0 0,-1 0 0 0 0,0 0 0 0 0,0-1 0 0 0,0 1 0 0 0,-1-1 1 0 0,0 0-1 0 0,0 0 0 0 0,0 0 0 0 0,-1 0 0 0 0,0-1 1 0 0,1 0-1 0 0,-2 0 0 0 0,1 0 0 0 0,0 0 0 0 0,-1-1 0 0 0,-8 4 1 0 0,-45 23 1576 0 0,57-29-1614 0 0,-5 3 173 0 0,41-3-607 0 0,0-2 1 0 0,0-1-1 0 0,50-11 0 0 0,14 0-1428 0 0,-57 9 655 0 0,103-11-3460 0 0,-50-1-2953 0 0,-67 9 2409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0:06.0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145 327 2556 0 0,'-21'-52'16929'0'0,"21"65"-15784"0"0,5 213 528 0 0,7 67-1703 0 0,-4-193-1301 0 0,-3-146 368 0 0,-19-181 1600 0 0,0-18 2612 0 0,15 211-3014 0 0,1-1-1 0 0,1 1 0 0 0,2 0 0 0 0,1 0 1 0 0,11-33-1 0 0,-13 57-263 0 0,0 0 0 0 0,0 0 0 0 0,0 0 0 0 0,2 0 0 0 0,-1 0 0 0 0,1 1 0 0 0,0 0 0 0 0,1 1 0 0 0,0-1 0 0 0,0 1 0 0 0,9-7-1 0 0,-11 11-62 0 0,0 0 0 0 0,0 1-1 0 0,1 0 1 0 0,-1 0 0 0 0,1 0-1 0 0,-1 1 1 0 0,1-1 0 0 0,0 2-1 0 0,0-1 1 0 0,0 0 0 0 0,0 1-1 0 0,0 0 1 0 0,0 1 0 0 0,0-1-1 0 0,0 1 1 0 0,1 0 0 0 0,-1 1-1 0 0,0-1 1 0 0,0 1-1 0 0,0 1 1 0 0,6 1 0 0 0,-1 0-77 0 0,-1 1 1 0 0,0 0-1 0 0,0 1 1 0 0,0 0-1 0 0,0 0 1 0 0,-1 1-1 0 0,0 1 1 0 0,0-1-1 0 0,-1 2 1 0 0,1-1 0 0 0,-2 1-1 0 0,1 0 1 0 0,-1 0-1 0 0,0 1 1 0 0,11 19-1 0 0,-14-21 137 0 0,-1 1-1 0 0,0-1 1 0 0,0 1 0 0 0,0 0-1 0 0,-1 0 1 0 0,0 1-1 0 0,0-1 1 0 0,-1 0 0 0 0,0 0-1 0 0,-1 1 1 0 0,1-1-1 0 0,-2 1 1 0 0,1-1 0 0 0,-1 0-1 0 0,-1 0 1 0 0,1 1-1 0 0,-1-1 1 0 0,-1 0 0 0 0,0 0-1 0 0,0 0 1 0 0,-6 11-1 0 0,-1-3 78 0 0,-1 0-1 0 0,0-1 0 0 0,-1 0 0 0 0,-1-1 0 0 0,0 0 0 0 0,-1-1 0 0 0,-29 20 0 0 0,-6 0 649 0 0,-62 31-1 0 0,94-51-922 0 0,17-13 213 0 0,0 0 0 0 0,0 0 0 0 0,-1 0 0 0 0,1 0 0 0 0,0 1 0 0 0,0-1 0 0 0,0 0 0 0 0,0 0-1 0 0,0 0 1 0 0,0 0 0 0 0,0 1 0 0 0,0-1 0 0 0,0 0 0 0 0,0 0 0 0 0,0 0 0 0 0,0 1 0 0 0,0-1-1 0 0,0 0 1 0 0,0 0 0 0 0,0 0 0 0 0,0 1 0 0 0,0-1 0 0 0,0 0 0 0 0,0 0 0 0 0,0 0 0 0 0,0 0-1 0 0,0 1 1 0 0,0-1 0 0 0,0 0 0 0 0,0 0 0 0 0,1 0 0 0 0,-1 0 0 0 0,0 1 0 0 0,0-1 0 0 0,0 0-1 0 0,0 0 1 0 0,0 0 0 0 0,1 0 0 0 0,-1 0 0 0 0,0 1 0 0 0,0-1 0 0 0,0 0 0 0 0,1 0 0 0 0,32 6-1770 0 0,-15-5 1400 0 0,9 4-349 0 0,0 0 1 0 0,0 2-1 0 0,47 19 1 0 0,-63-22 661 0 0,-1 1 1 0 0,0 0-1 0 0,0 1 1 0 0,-1 0-1 0 0,1 0 1 0 0,-1 1-1 0 0,-1 0 1 0 0,1 1-1 0 0,-1 0 1 0 0,-1 0 0 0 0,1 1-1 0 0,6 11 1 0 0,-11-17 147 0 0,-1 1 0 0 0,0 0 1 0 0,-1 0-1 0 0,1 0 0 0 0,-1 0 1 0 0,0 0-1 0 0,0 1 0 0 0,0-1 1 0 0,0 0-1 0 0,-1 1 0 0 0,1-1 1 0 0,-1 0-1 0 0,0 1 1 0 0,-1-1-1 0 0,1 0 0 0 0,-2 7 1 0 0,0-5 60 0 0,0 0 0 0 0,-1 0 0 0 0,1 0 0 0 0,-1-1 0 0 0,-1 1 1 0 0,1-1-1 0 0,-1 0 0 0 0,0 1 0 0 0,0-2 0 0 0,-5 7 1 0 0,-4 0 206 0 0,0-1 0 0 0,0 0 1 0 0,-1 0-1 0 0,0-1 1 0 0,-1-1-1 0 0,0 0 1 0 0,-27 9-1 0 0,11-7 202 0 0,-1-1 0 0 0,1-2 0 0 0,-37 4 0 0 0,52-9-427 0 0,0-1 1 0 0,0-1-1 0 0,0 0 1 0 0,-1-1-1 0 0,1-1 1 0 0,0 0-1 0 0,0-1 1 0 0,-18-7-1 0 0,29 8-340 0 0,0 0 0 0 0,-1 0-1 0 0,1-1 1 0 0,1 0 0 0 0,-1 0-1 0 0,-8-7 1 0 0,-2-10-3032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0:08.2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0 192 424 0 0,'5'9'4472'0'0,"18"-3"-3580"0"0,1-1-1 0 0,-1-1 1 0 0,1-1-1 0 0,0-2 0 0 0,31-1 1 0 0,-14 1-380 0 0,886-1 3009 0 0,1-38-2446 0 0,117-25-131 0 0,884-33-222 0 0,-1598 87-529 0 0,270-3 251 0 0,-591 11-460 0 0,43-1-16 0 0,-38 3 32 0 0,-12 0-6 0 0,9-1-82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0:20.4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38 243 2408 0 0,'-24'-36'10765'0'0,"19"24"-9227"0"0,3 5-747 0 0,0 0 0 0 0,1 0 0 0 0,-1 0 0 0 0,2 0 0 0 0,-1-12 0 0 0,1 17-755 0 0,0 1 0 0 0,1-1 0 0 0,-1 1 0 0 0,1-1 0 0 0,-1 1 0 0 0,1-1 0 0 0,0 1 0 0 0,-1 0 0 0 0,1-1 0 0 0,0 1 0 0 0,0 0 0 0 0,0 0 0 0 0,0 0 0 0 0,0-1 0 0 0,0 1 0 0 0,1 0 0 0 0,-1 0 0 0 0,0 1 0 0 0,0-1 0 0 0,1 0 0 0 0,-1 0 0 0 0,2 0 0 0 0,32-13 84 0 0,-32 13-99 0 0,75-20-40 0 0,137-18 1 0 0,-23 6-3880 0 0,-180 29 3237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0:20.9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11 1148 0 0,'-14'-11'9774'0'0,"17"14"-9575"0"0,-1 0 0 0 0,1-1 1 0 0,-1 1-1 0 0,1 0 0 0 0,-1 1 1 0 0,0-1-1 0 0,0 0 0 0 0,0 1 1 0 0,-1-1-1 0 0,1 1 0 0 0,1 6 1 0 0,11 49 1017 0 0,-8-33-829 0 0,63 391 1811 0 0,-7-33-1718 0 0,-56-358-434 0 0,0-3 56 0 0,-1 0-1 0 0,-1 0 1 0 0,0 27 0 0 0,-4-46-34 0 0,-1 0 0 0 0,1 1 0 0 0,-1-1 0 0 0,0 0 0 0 0,0 0 0 0 0,-1 0 0 0 0,1 0 0 0 0,-1 0 0 0 0,0 0 0 0 0,0 0 0 0 0,0 0 0 0 0,0-1 0 0 0,-1 1 0 0 0,1-1 0 0 0,-1 1 0 0 0,-5 4 0 0 0,-6 4 256 0 0,0-1 0 0 0,-28 17 1 0 0,-8 7 596 0 0,49-33-809 0 0,0-2-107 0 0,1 0-1 0 0,0 0 1 0 0,0 0-1 0 0,0 0 1 0 0,0 0-1 0 0,0 0 1 0 0,0 0-1 0 0,0 0 1 0 0,0 0-1 0 0,-1 0 1 0 0,1 0-1 0 0,0 0 1 0 0,0 0-1 0 0,0 0 1 0 0,0 0-1 0 0,0 0 1 0 0,0 0-1 0 0,0 0 1 0 0,0 0-1 0 0,0 0 1 0 0,-1 0-1 0 0,1 0 1 0 0,0 0-1 0 0,0 0 1 0 0,0 0-1 0 0,0 1 1 0 0,0-1-1 0 0,0 0 1 0 0,0 0-1 0 0,0 0 1 0 0,0 0-1 0 0,0 0 1 0 0,0 0-1 0 0,0 0 1 0 0,0 0-1 0 0,0 0 1 0 0,0 1-1 0 0,0-1 1 0 0,0 0-1 0 0,0 0 1 0 0,0 0-1 0 0,0 0 1 0 0,0 0-1 0 0,0 0 1 0 0,0 0-1 0 0,0 0 1 0 0,0 1-1 0 0,0-1 1 0 0,0 0-1 0 0,0 0 1 0 0,0 0-1 0 0,0 0 1 0 0,0 0-1 0 0,0 0 1 0 0,0 0-1 0 0,0 0 1 0 0,0 0-1 0 0,0 1 1 0 0,0-1 0 0 0,0 0-1 0 0,0 0 0 0 0,17 2 173 0 0,232-41-369 0 0,67-9-4446 0 0,-213 35 1086 0 0,-36 1-1993 0 0,-31 4 111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0:21.3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288 91 2044 0 0,'-6'-79'14861'0'0,"6"78"-14806"0"0,-1 1 0 0 0,1-1 1 0 0,-1 0-1 0 0,1 1 0 0 0,-1-1 1 0 0,1 0-1 0 0,-1 1 0 0 0,0-1 1 0 0,1 1-1 0 0,-1-1 0 0 0,0 1 0 0 0,1-1 1 0 0,-1 1-1 0 0,0-1 0 0 0,0 1 1 0 0,1 0-1 0 0,-1-1 0 0 0,0 1 0 0 0,0 0 1 0 0,0 0-1 0 0,0 0 0 0 0,1 0 1 0 0,-1-1-1 0 0,-1 1 0 0 0,-26 0 911 0 0,14 5-843 0 0,-1 0 1 0 0,2 1-1 0 0,-1 0 0 0 0,1 1 1 0 0,0 1-1 0 0,0 0 0 0 0,1 1 1 0 0,0 0-1 0 0,0 1 0 0 0,1 0 1 0 0,1 1-1 0 0,-1 0 0 0 0,2 1 1 0 0,0 0-1 0 0,-10 17 0 0 0,14-20-73 0 0,0 1 0 0 0,0 0 0 0 0,1-1-1 0 0,0 1 1 0 0,1 1 0 0 0,0-1 0 0 0,1 0-1 0 0,0 1 1 0 0,1 0 0 0 0,-1 11 0 0 0,2-14-17 0 0,1 0 1 0 0,0-1-1 0 0,0 1 1 0 0,0 0-1 0 0,1 0 1 0 0,1-1-1 0 0,-1 1 1 0 0,1-1 0 0 0,0 1-1 0 0,1-1 1 0 0,0 0-1 0 0,0-1 1 0 0,0 1-1 0 0,10 10 1 0 0,-2-4-113 0 0,1-1 1 0 0,0-1-1 0 0,1 0 1 0 0,1 0-1 0 0,0-1 1 0 0,0-1-1 0 0,1-1 0 0 0,0 0 1 0 0,0-1-1 0 0,1-1 1 0 0,0 0-1 0 0,0-1 1 0 0,0-1-1 0 0,26 2 1 0 0,-13-2-919 0 0,0-2 1 0 0,0-1-1 0 0,31-4 0 0 0,-29 0-1832 0 0,1-2 0 0 0,44-12 0 0 0,-32 4-3392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0:21.7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95 65 1704 0 0,'-95'-3'15112'0'0,"135"-8"-13578"0"0,52 0-1041 0 0,138-15-1540 0 0,-76 16-4779 0 0,-120 7 695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47.7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91 1704 0 0,'17'-33'11109'0'0,"-16"32"-10895"0"0,44-18 622 0 0,-16 12-704 0 0,1 2-1 0 0,-1 1 1 0 0,52-1-1 0 0,-26 3-115 0 0,-4 0-82 0 0,-28 2-58 0 0,44-7 0 0 0,-3 5 4 0 0,-61 2 63 0 0,18-2 17 0 0,-1 2 7 0 0,-18-1 24 0 0,0 1 0 0 0,1 0 0 0 0,-1 0 1 0 0,1 0-1 0 0,-1 0 0 0 0,1 0 0 0 0,-1 0 0 0 0,0 0 1 0 0,1 1-1 0 0,-1-1 0 0 0,1 1 0 0 0,-1 0 0 0 0,0 0 1 0 0,1 0-1 0 0,2 1 0 0 0,-4-1 17 0 0,0 0-11 0 0,0-1 0 0 0,0 1 1 0 0,1-1-1 0 0,-1 1 0 0 0,0-1 0 0 0,0 1 0 0 0,0 0 1 0 0,0 0-1 0 0,0-1 0 0 0,0 1 0 0 0,0 0 0 0 0,-1 0 1 0 0,1 0-1 0 0,0 0 0 0 0,0 0 0 0 0,-1 0 0 0 0,1 0 1 0 0,0 0-1 0 0,-1 0 0 0 0,1 1 0 0 0,-1-1 0 0 0,0 0 1 0 0,1 0-1 0 0,-1 0 0 0 0,0 1 0 0 0,0-1 0 0 0,0 0 1 0 0,0 3-1 0 0,3 39 15 0 0,-3-42-10 0 0,-7 265 373 0 0,2-164-93 0 0,-14 315 449 0 0,10-138-727 0 0,9-232 47 0 0,0-45-97 0 0,0-1 47 0 0,0 0 0 0 0,0 0 0 0 0,0 0 0 0 0,0-1 0 0 0,0 1 0 0 0,-1 0 0 0 0,1 0 1 0 0,0 0-1 0 0,0 0 0 0 0,0-1 0 0 0,-1 1 0 0 0,1 0 0 0 0,0 0 0 0 0,-1-1 0 0 0,1 1 0 0 0,-1 0 0 0 0,1-1 0 0 0,-1 1 0 0 0,1 0 0 0 0,-1-1 0 0 0,1 1 0 0 0,-1 0 0 0 0,0-1 0 0 0,1 1 0 0 0,-1-1 1 0 0,0 0-1 0 0,1 1 0 0 0,-1-1 0 0 0,0 1 0 0 0,0-1 0 0 0,0 0 0 0 0,-24 12 57 0 0,-10-5-77 0 0,-1-1-1 0 0,1-1 1 0 0,-1-2-1 0 0,-52-3 1 0 0,-16 1-984 0 0,102-2 732 0 0,-20 3-1172 0 0,16-2 1803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0:22.0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21 1116 0 0,'-17'32'8852'0'0,"17"-32"-8740"0"0,1 0 0 0 0,-1 1 0 0 0,1-1 1 0 0,0 0-1 0 0,-1 0 0 0 0,1 0 1 0 0,-1 0-1 0 0,1 0 0 0 0,-1 1 0 0 0,1-1 1 0 0,0 0-1 0 0,-1-1 0 0 0,1 1 0 0 0,0 0 1 0 0,199-15 3335 0 0,-67 2-3281 0 0,140-2-1763 0 0,-91 7-5452 0 0,-144 5 2829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0:22.7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193 1807 1608 0 0,'-5'34'15272'0'0,"2"-45"-14655"0"0,1 0 1 0 0,0 0-1 0 0,1 0 0 0 0,-1-17 0 0 0,0-5-64 0 0,-2-2-387 0 0,-122-911 4813 0 0,85 652-4233 0 0,37 248-790 0 0,3 0 0 0 0,2 0 0 0 0,2 0 0 0 0,12-64 0 0 0,-13 99-48 0 0,0 1 0 0 0,1 0-1 0 0,1-1 1 0 0,0 1-1 0 0,0 0 1 0 0,1 1 0 0 0,0-1-1 0 0,0 1 1 0 0,1 0-1 0 0,1 0 1 0 0,12-14 0 0 0,-15 20 23 0 0,1-1 0 0 0,0 0 0 0 0,0 1 0 0 0,0 0 0 0 0,0 0 0 0 0,0 0 0 0 0,1 1 1 0 0,-1 0-1 0 0,1 0 0 0 0,-1 0 0 0 0,1 1 0 0 0,0-1 0 0 0,0 2 0 0 0,0-1 0 0 0,0 0 1 0 0,0 1-1 0 0,-1 0 0 0 0,1 1 0 0 0,0-1 0 0 0,0 1 0 0 0,0 0 0 0 0,11 4 0 0 0,-2 0-47 0 0,-1 1-1 0 0,1 0 0 0 0,-1 0 1 0 0,0 2-1 0 0,-1 0 0 0 0,0 0 0 0 0,0 1 1 0 0,-1 1-1 0 0,0 0 0 0 0,0 1 0 0 0,-2 0 1 0 0,1 1-1 0 0,-1 0 0 0 0,-1 0 0 0 0,11 18 1 0 0,-13-18 66 0 0,-1 1 1 0 0,0 0-1 0 0,0 0 1 0 0,-1 1 0 0 0,-1-1-1 0 0,0 1 1 0 0,-1 0-1 0 0,-1 0 1 0 0,0 0 0 0 0,-1 1-1 0 0,0-1 1 0 0,-1 0-1 0 0,-1 0 1 0 0,0 1 0 0 0,-1-1-1 0 0,-7 26 1 0 0,0-13 1 0 0,-1-1 0 0 0,-2-1 0 0 0,-1 0 0 0 0,0 0 0 0 0,-2-1 0 0 0,-1-1 0 0 0,-1 0 0 0 0,-25 26 0 0 0,-2-5 39 0 0,-1-2-1 0 0,-86 61 1 0 0,127-100 28 0 0,-1 0 32 0 0,-1 1 0 0 0,1 0 0 0 0,0 0 0 0 0,1 0 0 0 0,-1 1 0 0 0,-7 10 0 0 0,11-14-22 0 0,5 3-4 0 0,-3-4-25 0 0,-1 1-1 0 0,1 0 1 0 0,0 0 0 0 0,0-1 0 0 0,-1 1 0 0 0,1 0-1 0 0,0-1 1 0 0,0 1 0 0 0,0-1 0 0 0,0 1 0 0 0,0-1-1 0 0,0 0 1 0 0,0 1 0 0 0,0-1 0 0 0,0 0 0 0 0,0 0-1 0 0,0 0 1 0 0,0 1 0 0 0,2-1 0 0 0,88 1-520 0 0,103 15-1 0 0,-151-10 279 0 0,-1 2-1 0 0,0 2 1 0 0,0 1-1 0 0,69 31 0 0 0,-100-37 183 0 0,-1 0 0 0 0,1 1 0 0 0,-1 0 0 0 0,-1 1 0 0 0,1 0 0 0 0,-1 0 0 0 0,0 1 0 0 0,15 17 0 0 0,-22-22 57 0 0,1 1 0 0 0,-1-1 1 0 0,0 1-1 0 0,0 0 0 0 0,0 0 0 0 0,0 0 1 0 0,-1 0-1 0 0,1 0 0 0 0,-1 1 1 0 0,0-1-1 0 0,0 0 0 0 0,-1 1 0 0 0,0-1 1 0 0,1 0-1 0 0,-1 1 0 0 0,-1-1 1 0 0,1 0-1 0 0,-1 1 0 0 0,1-1 0 0 0,-1 0 1 0 0,0 1-1 0 0,-1-1 0 0 0,1 0 0 0 0,-1 0 1 0 0,0 0-1 0 0,-4 7 0 0 0,-2 0 116 0 0,0 0 0 0 0,0-1 0 0 0,-1 0-1 0 0,0 0 1 0 0,-1-1 0 0 0,0 0 0 0 0,-1-1-1 0 0,1 0 1 0 0,-2-1 0 0 0,1 0 0 0 0,-1-1-1 0 0,0 0 1 0 0,-25 8 0 0 0,11-5 125 0 0,0-2-1 0 0,-1-1 1 0 0,0-1 0 0 0,-1-1 0 0 0,-47 0-1 0 0,65-4-268 0 0,0-1-1 0 0,0 0 1 0 0,1-1 0 0 0,-1 0-1 0 0,1-1 1 0 0,-1 0 0 0 0,1 0-1 0 0,-10-5 1 0 0,15 6-337 0 0,0-1-1 0 0,-1 1 1 0 0,1-1-1 0 0,1 0 1 0 0,-1 0 0 0 0,0 0-1 0 0,1-1 1 0 0,-4-3 0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0:23.1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18 4200 0 0,'-8'-7'11585'0'0,"8"-2"-11449"0"0,19 7-4168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0:23.5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13 210 1940 0 0,'-12'-27'7522'0'0,"12"25"-7174"0"0,-1-1 0 0 0,1 1 0 0 0,0 0 0 0 0,0-1 0 0 0,1 1 0 0 0,-1-1 1 0 0,0 1-1 0 0,1 0 0 0 0,0-1 0 0 0,-1 1 0 0 0,1 0 0 0 0,0 0 0 0 0,0-1 1 0 0,0 1-1 0 0,2-2 0 0 0,0-1-25 0 0,1 1 0 0 0,-1 0 0 0 0,1 0 0 0 0,0 0 0 0 0,0 1 0 0 0,7-6 0 0 0,7-2-147 0 0,0 1 0 0 0,33-14-1 0 0,-36 18 117 0 0,15-7-650 0 0,2 2-1 0 0,33-8 0 0 0,17 3-3605 0 0,-56 16 1421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0:23.8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0 2460 0 0,'-14'4'1124'0'0,"-1"-1"628"0"0,0 1-1 0 0,1 0 0 0 0,-1 1 0 0 0,-23 13 0 0 0,36-17-1522 0 0,1 1 0 0 0,-1-1 1 0 0,1 1-1 0 0,0 0 0 0 0,0 0 0 0 0,0-1 1 0 0,0 1-1 0 0,0 0 0 0 0,0 0 0 0 0,0 0 1 0 0,0 0-1 0 0,1 0 0 0 0,-1 1 0 0 0,1 2 0 0 0,-5 38 1361 0 0,4-25-1050 0 0,-4 62 745 0 0,5 104 0 0 0,2-148-1165 0 0,19 216 233 0 0,-10-165-344 0 0,-5 0 1 0 0,-4 122 0 0 0,-4-200 149 0 0,0 0-1 0 0,-1 0 1 0 0,0 0 0 0 0,0 0-1 0 0,-1-1 1 0 0,0 0 0 0 0,-1 1-1 0 0,0-1 1 0 0,0-1 0 0 0,0 1-1 0 0,-1-1 1 0 0,-8 9 0 0 0,13-15 44 0 0,1-1-198 0 0,0 1 1 0 0,0 0-1 0 0,1-1 0 0 0,-1 1 1 0 0,0 0-1 0 0,1-1 0 0 0,-1 1 0 0 0,0 0 1 0 0,1-1-1 0 0,-1 1 0 0 0,1-1 1 0 0,-1 1-1 0 0,1-1 0 0 0,-1 1 0 0 0,1-1 1 0 0,-1 1-1 0 0,1-1 0 0 0,0 0 1 0 0,-1 1-1 0 0,1-1 0 0 0,0 0 0 0 0,-1 1 1 0 0,1-1-1 0 0,0 0 0 0 0,-1 0 0 0 0,1 0 1 0 0,0 1-1 0 0,-1-1 0 0 0,1 0 1 0 0,0 0-1 0 0,0 0 0 0 0,-1 0 0 0 0,1 0 1 0 0,1-1-1 0 0,31-1-368 0 0,-26 1 314 0 0,162-24-4105 0 0,-138 19 1355 0 0,-1-2-1 0 0,-1 0 1 0 0,41-19-1 0 0,-42 13-2463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0:24.5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85 848 0 0,'-14'-14'15442'0'0,"11"36"-14703"0"0,2-1 0 0 0,0 1 0 0 0,4 26 0 0 0,-1 9-448 0 0,9 231 194 0 0,-8-228-475 0 0,2 28-413 0 0,-5-88 392 0 0,0 0-1 0 0,0 0 1 0 0,0 0 0 0 0,0 0-1 0 0,0-1 1 0 0,0 1-1 0 0,0 0 1 0 0,-1 0 0 0 0,1 0-1 0 0,0 0 1 0 0,0 0-1 0 0,0 0 1 0 0,0 0 0 0 0,0 0-1 0 0,-1 0 1 0 0,1 0-1 0 0,0 0 1 0 0,0 0 0 0 0,0 0-1 0 0,0 0 1 0 0,0 0-1 0 0,-1 0 1 0 0,1 0 0 0 0,0 0-1 0 0,0 0 1 0 0,0 0-1 0 0,0 0 1 0 0,0 0 0 0 0,0 0-1 0 0,-1 1 1 0 0,1-1-1 0 0,0 0 1 0 0,0 0 0 0 0,0 0-1 0 0,0 0 1 0 0,0 0-1 0 0,0 0 1 0 0,0 0 0 0 0,0 0-1 0 0,-1 1 1 0 0,1-1-1 0 0,0 0 1 0 0,0 0 0 0 0,0 0-1 0 0,0 0 1 0 0,0 1-1 0 0,-7-16-271 0 0,-5-27 533 0 0,1 0 0 0 0,2 0 0 0 0,3-1-1 0 0,1 0 1 0 0,1 0 0 0 0,6-80 0 0 0,0 102-56 0 0,1 0 0 0 0,1 0 0 0 0,1 0 0 0 0,0 1 0 0 0,2 0 0 0 0,1 0 0 0 0,9-19 0 0 0,-12 30-204 0 0,0 1-1 0 0,0 0 1 0 0,1 0-1 0 0,0 0 1 0 0,0 1 0 0 0,1 0-1 0 0,13-11 1 0 0,-15 14-39 0 0,1 1-1 0 0,-1-1 1 0 0,0 1 0 0 0,1 1 0 0 0,0-1 0 0 0,0 1 0 0 0,0 0 0 0 0,0 0 0 0 0,0 1-1 0 0,0-1 1 0 0,0 2 0 0 0,0-1 0 0 0,7 0 0 0 0,-6 2 11 0 0,0-1 0 0 0,0 1 0 0 0,0 0 0 0 0,-1 1 0 0 0,1-1 0 0 0,0 1 0 0 0,-1 1 0 0 0,0-1-1 0 0,1 1 1 0 0,-1 0 0 0 0,0 1 0 0 0,0-1 0 0 0,-1 1 0 0 0,1 0 0 0 0,-1 1 0 0 0,0-1 0 0 0,0 1 0 0 0,0 0 0 0 0,-1 0 0 0 0,0 1 0 0 0,0-1 0 0 0,0 1 0 0 0,0 0 0 0 0,-1 0 0 0 0,0 0 0 0 0,-1 1-1 0 0,1-1 1 0 0,-1 1 0 0 0,0-1 0 0 0,-1 1 0 0 0,1 0 0 0 0,-1 0 0 0 0,-1-1 0 0 0,1 1 0 0 0,-1 0 0 0 0,-1 0 0 0 0,-1 13 0 0 0,-1-8 111 0 0,-1 1-1 0 0,0-1 1 0 0,-1 1 0 0 0,0-2 0 0 0,-1 1 0 0 0,0 0-1 0 0,-1-1 1 0 0,0 0 0 0 0,-1-1 0 0 0,-14 16-1 0 0,-7 2 221 0 0,-1-1-1 0 0,-35 25 0 0 0,38-32-178 0 0,26-20-145 0 0,1 0 0 0 0,0 0 0 0 0,0 0 0 0 0,-1 1 0 0 0,1-1 0 0 0,0 0 0 0 0,0 0 0 0 0,-1 0 0 0 0,1 0 0 0 0,0 1 0 0 0,0-1 0 0 0,0 0-1 0 0,-1 0 1 0 0,1 1 0 0 0,0-1 0 0 0,0 0 0 0 0,0 0 0 0 0,0 1 0 0 0,0-1 0 0 0,-1 0 0 0 0,1 0 0 0 0,0 1 0 0 0,0-1 0 0 0,0 0 0 0 0,0 0 0 0 0,0 1 0 0 0,0-1 0 0 0,0 0-1 0 0,0 1 1 0 0,0-1 0 0 0,0 0 0 0 0,0 0 0 0 0,0 1 0 0 0,0-1 0 0 0,0 0 0 0 0,0 1 0 0 0,1-1 0 0 0,-1 0 0 0 0,0 0 0 0 0,0 1 0 0 0,0-1 0 0 0,0 0 0 0 0,0 0 0 0 0,1 1-1 0 0,-1-1 1 0 0,0 0 0 0 0,0 0 0 0 0,0 0 0 0 0,1 1 0 0 0,-1-1 0 0 0,0 0 0 0 0,0 0 0 0 0,1 0 0 0 0,-1 0 0 0 0,0 0 0 0 0,0 1 0 0 0,1-1 0 0 0,-1 0 0 0 0,0 0 0 0 0,0 0-1 0 0,1 0 1 0 0,-1 0 0 0 0,0 0 0 0 0,1 0 0 0 0,-1 0 0 0 0,0 0 0 0 0,0 0 0 0 0,1 0 0 0 0,0 0 0 0 0,33 4-826 0 0,-14-2 527 0 0,-2 1 152 0 0,0 2 0 0 0,-1 0 0 0 0,1 0 1 0 0,-1 2-1 0 0,-1 0 0 0 0,17 10 0 0 0,-24-12 194 0 0,-1 0-1 0 0,0 0 0 0 0,0 1 0 0 0,0 1 0 0 0,-1-1 1 0 0,0 1-1 0 0,0 0 0 0 0,-1 1 0 0 0,0-1 0 0 0,0 1 1 0 0,0 0-1 0 0,7 16 0 0 0,-12-21 70 0 0,0 1-1 0 0,0-1 1 0 0,0 1 0 0 0,0-1 0 0 0,0 1-1 0 0,-1 0 1 0 0,1-1 0 0 0,-1 1 0 0 0,0 0-1 0 0,0-1 1 0 0,-1 1 0 0 0,1 0 0 0 0,-1-1-1 0 0,0 1 1 0 0,0-1 0 0 0,-2 7 0 0 0,0-5 55 0 0,1 0 0 0 0,-1 1-1 0 0,-1-2 1 0 0,1 1 0 0 0,-1 0 0 0 0,0-1 0 0 0,0 1 0 0 0,0-1 0 0 0,-8 6 0 0 0,2-3 49 0 0,0-1 0 0 0,0 0 0 0 0,0 0 0 0 0,-1-1 0 0 0,1 0 0 0 0,-1-1 0 0 0,0-1 0 0 0,-1 1 0 0 0,-22 2 0 0 0,22-5-92 0 0,-1 0 0 0 0,1-1 0 0 0,-1-1-1 0 0,1 0 1 0 0,-18-4 0 0 0,25 4-299 0 0,0 0 0 0 0,0-1 1 0 0,0 0-1 0 0,0 0 0 0 0,0 0 0 0 0,0 0 1 0 0,1-1-1 0 0,-1 0 0 0 0,1 0 0 0 0,0 0 1 0 0,-1-1-1 0 0,2 1 0 0 0,-1-1 0 0 0,0 0 1 0 0,-3-5-1 0 0,-1 0-1073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42:59.93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15 1 1052 0 0,'-15'15'6131'0'0,"16"-14"-5996"0"0,0 0 0 0 0,-1 0 0 0 0,1 0 0 0 0,0 1 0 0 0,0-1 1 0 0,0-1-1 0 0,0 1 0 0 0,0 0 0 0 0,0 0 0 0 0,0 0 0 0 0,0 0 1 0 0,0-1-1 0 0,1 1 0 0 0,-1-1 0 0 0,0 1 0 0 0,0-1 0 0 0,1 1 1 0 0,-1-1-1 0 0,0 0 0 0 0,1 1 0 0 0,1-1 0 0 0,34 4 485 0 0,-32-3-566 0 0,660 50 1503 0 0,678 48-1259 0 0,-114-41-286 0 0,-745-39 27 0 0,-333-12-7 0 0,212 5 35 0 0,-359-12-62 0 0,18 0-20 0 0,45-5-320 0 0,-65 5 107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21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400 56 848 0 0,'-6'-56'16074'0'0,"16"310"-12275"0"0,-11-36-2919 0 0,15 525 1476 0 0,64-145-481 0 0,-49-445-1577 0 0,-29-152-277 0 0,1 1-13 0 0,6 25 29 0 0,-7-26-41 0 0,5 30-182 0 0,-12-19 115 0 0,-1-2-1 0 0,0 1 1 0 0,0-1 0 0 0,-1 0 0 0 0,0-1 0 0 0,-1 0 0 0 0,-11 8 0 0 0,-83 53-33 0 0,52-37 61 0 0,-138 84 186 0 0,110-70-6 0 0,78-46-128 0 0,0 0 0 0 0,0 1 0 0 0,0-1 0 0 0,0 1 0 0 0,0-1 0 0 0,0 1 0 0 0,0 0 0 0 0,0 0 0 0 0,1 0 0 0 0,-1 0 0 0 0,1 0 0 0 0,-1 0 0 0 0,1 0 0 0 0,0 1 0 0 0,0-1 0 0 0,-2 5 0 0 0,3-5-5 0 0,0 0 1 0 0,0 0 0 0 0,0 0-1 0 0,0 0 1 0 0,0 0 0 0 0,1 0 0 0 0,-1 0-1 0 0,1 0 1 0 0,-1 0 0 0 0,1 0-1 0 0,0 0 1 0 0,-1 0 0 0 0,1 0 0 0 0,0 0-1 0 0,0-1 1 0 0,1 1 0 0 0,-1 0-1 0 0,0-1 1 0 0,0 1 0 0 0,1-1 0 0 0,-1 1-1 0 0,4 1 1 0 0,22 18-53 0 0,1-1 0 0 0,1-1 0 0 0,61 28 0 0 0,-30-16-101 0 0,2 3 64 0 0,166 93-11 0 0,-175-94 114 0 0,-3 2 0 0 0,57 50 1 0 0,-100-79 3 0 0,-1 0 0 0 0,1 1 1 0 0,-1 0-1 0 0,0 0 0 0 0,-1 1 0 0 0,1-1 1 0 0,3 10-1 0 0,-7-14-12 0 0,-1 0-1 0 0,0 0 1 0 0,0 0-1 0 0,0 1 1 0 0,0-1-1 0 0,0 1 1 0 0,-1-1-1 0 0,0 1 1 0 0,0-1-1 0 0,1 0 1 0 0,-2 1-1 0 0,1-1 1 0 0,0 1-1 0 0,-1-1 1 0 0,0 1-1 0 0,1-1 1 0 0,-2 0-1 0 0,1 1 1 0 0,0-1-1 0 0,0 0 1 0 0,-4 5-1 0 0,-2 2 6 0 0,-1 1 0 0 0,0-2 0 0 0,0 1 0 0 0,-1-1 0 0 0,0 0 0 0 0,-1-1 0 0 0,0 0 0 0 0,-15 9 0 0 0,-94 47-2 0 0,88-49-2 0 0,-87 41 86 0 0,4-1 445 0 0,-121 76 0 0 0,233-130-538 0 0,0 0 0 0 0,0 0 0 0 0,1 1 0 0 0,-1-1 0 0 0,0 0 0 0 0,1 1 1 0 0,-1-1-1 0 0,1 1 0 0 0,-1-1 0 0 0,1 1 0 0 0,0 0 0 0 0,-1 0 0 0 0,1 0 0 0 0,0-1 0 0 0,0 1 0 0 0,1 0 0 0 0,-1 0 0 0 0,0 0 0 0 0,0 1 0 0 0,1-1 0 0 0,0 0 0 0 0,-1 0 1 0 0,1 0-1 0 0,0 3 0 0 0,1-2-2 0 0,0 0 0 0 0,0 0 1 0 0,0-1-1 0 0,0 1 1 0 0,0 0-1 0 0,1-1 1 0 0,-1 1-1 0 0,1-1 0 0 0,0 0 1 0 0,0 1-1 0 0,0-1 1 0 0,0 0-1 0 0,0 0 0 0 0,0 0 1 0 0,0 0-1 0 0,1-1 1 0 0,-1 1-1 0 0,5 1 0 0 0,19 12-96 0 0,1-2 0 0 0,0-1-1 0 0,34 10 1 0 0,92 20-290 0 0,-43-13 127 0 0,-80-21 182 0 0,139 47-265 0 0,-146-46 327 0 0,-2 1 0 0 0,1 1 1 0 0,-1 1-1 0 0,-1 0 0 0 0,25 21 0 0 0,-41-30 40 0 0,0 1-1 0 0,0-1 1 0 0,0 1-1 0 0,0 0 0 0 0,0 1 1 0 0,-1-1-1 0 0,0 1 0 0 0,0 0 1 0 0,0-1-1 0 0,0 1 1 0 0,-1 0-1 0 0,0 1 0 0 0,0-1 1 0 0,2 10-1 0 0,-4-9-11 0 0,1 0 1 0 0,-1-1-1 0 0,-1 1 0 0 0,1 0 0 0 0,-1 0 0 0 0,0 0 1 0 0,0-1-1 0 0,-1 1 0 0 0,0-1 0 0 0,0 1 0 0 0,0-1 1 0 0,-1 1-1 0 0,-5 8 0 0 0,-7 10-52 0 0,-2-2 0 0 0,0 1 0 0 0,-1-2 1 0 0,-1-1-1 0 0,-42 35 0 0 0,10-15-11 0 0,-81 47 1 0 0,-61 16-96 0 0,186-99 164 0 0,1-1 0 0 0,-1 1-1 0 0,1-1 1 0 0,-8 8 0 0 0,13-10 39 0 0,0 1-17 0 0,1 1 1 0 0,-1-1-1 0 0,1 1 0 0 0,0-1 1 0 0,0 1-1 0 0,0-1 1 0 0,0 0-1 0 0,0 1 1 0 0,1-1-1 0 0,-1 1 0 0 0,1-1 1 0 0,-1 0-1 0 0,3 5 1 0 0,12 38 87 0 0,-2 1 0 0 0,9 62 0 0 0,5 101-180 0 0,-20-144 18 0 0,18 194-36 0 0,39 265 75 0 0,-18-279-2365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59.7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2 432 0 0,'-12'15'8809'0'0,"12"-15"-8810"0"0,0 1 1 0 0,1-1-1 0 0,-1 1 1 0 0,1-1-1 0 0,-1 0 1 0 0,1 1-1 0 0,-1-1 0 0 0,1 0 1 0 0,-1 1-1 0 0,1-1 1 0 0,0 0-1 0 0,-1 0 1 0 0,1 1-1 0 0,-1-1 1 0 0,1 0-1 0 0,-1 0 0 0 0,1 0 1 0 0,0 0-1 0 0,-1 0 1 0 0,1 0-1 0 0,0 0 1 0 0,-1 0-1 0 0,1 0 1 0 0,-1 0-1 0 0,1 0 0 0 0,1-1 1 0 0,17-9 641 0 0,3 0-5338 0 0,-16 9 4175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25.9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5 185 2092 0 0,'-5'-70'8157'0'0,"6"39"-1891"0"0,17 40-5348 0 0,-12-3-734 0 0,0 1 0 0 0,0 1 0 0 0,-1-1 0 0 0,0 0 0 0 0,0 1 0 0 0,-1 0 0 0 0,0 1 0 0 0,4 10 0 0 0,3 5 89 0 0,154 361 1084 0 0,-12-22-819 0 0,-139-335-408 0 0,4 12 326 0 0,2-1 0 0 0,1-1 0 0 0,39 50 0 0 0,-59-87-423 0 0,-1-1 0 0 0,1 1 0 0 0,0 0 0 0 0,0-1 0 0 0,0 1-1 0 0,0 0 1 0 0,0-1 0 0 0,0 1 0 0 0,0-1 0 0 0,0 1-1 0 0,0-1 1 0 0,0 0 0 0 0,0 0 0 0 0,0 1 0 0 0,0-1-1 0 0,0 0 1 0 0,0 0 0 0 0,0 0 0 0 0,1 0 0 0 0,-1 0 0 0 0,0 0-1 0 0,0 0 1 0 0,0 0 0 0 0,0-1 0 0 0,0 1 0 0 0,0 0-1 0 0,0-1 1 0 0,0 1 0 0 0,0-1 0 0 0,0 1 0 0 0,0-1-1 0 0,0 1 1 0 0,0-1 0 0 0,0 0 0 0 0,0 1 0 0 0,1-2 0 0 0,28-30 323 0 0,-29 31-328 0 0,21-30 31 0 0,-1-1 1 0 0,-2 0 0 0 0,-1-2 0 0 0,-1 0-1 0 0,12-38 1 0 0,50-184-263 0 0,-79 254 202 0 0,4-13-83 0 0,147-584-3073 0 0,-151 597 2874 0 0,0 0 0 0 0,1 0 0 0 0,-1 0 0 0 0,1 0 0 0 0,-1 0 0 0 0,1 0 0 0 0,0 0 0 0 0,-1 0 0 0 0,1 0 0 0 0,0 1 0 0 0,0-1 0 0 0,1 0 0 0 0,-1 0 1 0 0,0 1-1 0 0,0-1 0 0 0,1 1 0 0 0,-1-1 0 0 0,4-1 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48.4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464 30 112 0 0,'-5'-23'9304'0'0,"1"17"-8348"0"0,-4 10-862 0 0,0 1 1 0 0,0 1 0 0 0,0-1 0 0 0,0 2 0 0 0,1-1 0 0 0,0 1 0 0 0,0 0 0 0 0,-9 12-1 0 0,-6 5 27 0 0,-320 290-605 0 0,340-313 233 0 0,-9 8-833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26.4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384 11 1776 0 0,'42'-10'16230'0'0,"-52"9"-14648"0"0,-28 9-1140 0 0,19-2-363 0 0,-1 1 1 0 0,2 1-1 0 0,-1 1 0 0 0,1 1 1 0 0,0 1-1 0 0,1 0 0 0 0,-20 17 1 0 0,9-4-11 0 0,1 2 0 0 0,1 0 0 0 0,-25 35 0 0 0,41-49-17 0 0,1 1 0 0 0,0 1 1 0 0,1 0-1 0 0,1 0 0 0 0,0 0 1 0 0,1 1-1 0 0,0 0 0 0 0,1 0 0 0 0,-5 28 1 0 0,9-33-27 0 0,0 0 1 0 0,0-1 0 0 0,1 1 0 0 0,1 0-1 0 0,-1 0 1 0 0,2 0 0 0 0,-1-1-1 0 0,1 1 1 0 0,1 0 0 0 0,0-1-1 0 0,0 0 1 0 0,1 0 0 0 0,0 0-1 0 0,0 0 1 0 0,1 0 0 0 0,1-1-1 0 0,5 8 1 0 0,1-2-129 0 0,1-1 1 0 0,0-1-1 0 0,1 0 0 0 0,0-1 1 0 0,0-1-1 0 0,1 0 0 0 0,1 0 1 0 0,0-2-1 0 0,0 0 0 0 0,1-1 1 0 0,-1 0-1 0 0,2-2 0 0 0,-1 0 1 0 0,26 4-1 0 0,-14-4-878 0 0,0-2-1 0 0,0-1 1 0 0,36-2 0 0 0,-36-1-1848 0 0,1-2 0 0 0,55-14 1 0 0,-40 2-2784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26.8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460 29 1696 0 0,'0'-16'12814'0'0,"-21"5"-9860"0"0,10 10-2785 0 0,-1 1 0 0 0,0 0 0 0 0,0 0 0 0 0,0 1 1 0 0,0 1-1 0 0,1 0 0 0 0,-1 0 0 0 0,1 2 0 0 0,-1-1 0 0 0,-10 6 1 0 0,0 0-45 0 0,1 1-1 0 0,0 1 1 0 0,1 1 0 0 0,-25 18 0 0 0,29-18-47 0 0,0 2 1 0 0,1 0-1 0 0,0 1 0 0 0,1 0 1 0 0,1 1-1 0 0,1 1 0 0 0,0 0 1 0 0,1 0-1 0 0,1 1 0 0 0,-9 21 1 0 0,16-31-44 0 0,0 1 1 0 0,0 0-1 0 0,0-1 0 0 0,1 1 1 0 0,1 0-1 0 0,-1 1 0 0 0,2-1 1 0 0,-1 0-1 0 0,1 0 0 0 0,1 0 1 0 0,-1 0-1 0 0,1 0 0 0 0,1 0 1 0 0,0 0-1 0 0,0 0 0 0 0,1 0 1 0 0,0 0-1 0 0,0-1 1 0 0,1 0-1 0 0,0 1 0 0 0,1-1 1 0 0,0-1-1 0 0,0 1 0 0 0,12 12 1 0 0,-3-6-117 0 0,0-1 0 0 0,1-1 0 0 0,0 0 0 0 0,1-1 0 0 0,1-1 0 0 0,-1-1 1 0 0,1 0-1 0 0,1-1 0 0 0,0 0 0 0 0,0-2 0 0 0,0 0 0 0 0,33 5 0 0 0,-22-6-958 0 0,1-1-1 0 0,54-1 1 0 0,-51-4-1135 0 0,-1-2 1 0 0,41-8-1 0 0,-37 2-1456 0 0,-1-4-1340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28.2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7 976 0 0,'-11'-3'12679'0'0,"71"-1"-10450"0"0,107 9 1 0 0,-59 0-1978 0 0,378 7-2557 0 0,-456-12 1098 0 0,2 1-573 0 0,-9 4-2246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28.7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1140 0 0,'6'11'7176'0'0,"13"-7"-5125"0"0,-1-1-1 0 0,21 1 1 0 0,82-2-709 0 0,-30-2-1079 0 0,-6 2-203 0 0,343 18-126 0 0,-390-18 95 0 0,-35-2-38 0 0,19 3-15 0 0,-11-3 629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50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138 123 2056 0 0,'-19'-56'14630'0'0,"18"56"-14556"0"0,0 1 0 0 0,0-1-1 0 0,0 1 1 0 0,1-1 0 0 0,-1 1 0 0 0,0-1-1 0 0,0 1 1 0 0,1 0 0 0 0,-1-1 0 0 0,0 1-1 0 0,1 0 1 0 0,-1 0 0 0 0,1-1-1 0 0,-1 1 1 0 0,1 0 0 0 0,-1 1 0 0 0,-66 890 2372 0 0,55-738-2483 0 0,12-154 24 0 0,-1 1 0 0 0,1 0 0 0 0,0-1 0 0 0,0 1 1 0 0,0 0-1 0 0,0-1 0 0 0,-1 1 0 0 0,1-1 1 0 0,0 1-1 0 0,-1-1 0 0 0,1 1 0 0 0,0 0 0 0 0,-1-1 1 0 0,1 1-1 0 0,-1-1 0 0 0,1 1 0 0 0,0-1 1 0 0,-1 0-1 0 0,-1 2 0 0 0,2-2 4 0 0,0 0 0 0 0,0 0 0 0 0,-1 0 0 0 0,1 0 0 0 0,0 0 0 0 0,0 0 0 0 0,-1 0 1 0 0,1 0-1 0 0,0 0 0 0 0,0 0 0 0 0,-1 0 0 0 0,1 0 0 0 0,0 0 0 0 0,0 0 0 0 0,-1 0 0 0 0,1 0 0 0 0,0 0 0 0 0,-1 0 0 0 0,1 0 0 0 0,0 0 0 0 0,0 0 0 0 0,-1 0 0 0 0,1-1 1 0 0,0 1-1 0 0,0 0 0 0 0,0 0 0 0 0,-1 0 0 0 0,1 0 0 0 0,0-1 0 0 0,0 1 0 0 0,0 0 0 0 0,-1 0 0 0 0,1 0 0 0 0,0-1 0 0 0,0 1 0 0 0,0 0 0 0 0,0 0 0 0 0,0-1 0 0 0,0 1 0 0 0,0 0 1 0 0,-1 0-1 0 0,1-1 0 0 0,0 1 0 0 0,0 0 0 0 0,0-1 0 0 0,0 1 0 0 0,0 0 0 0 0,0 0 0 0 0,0-1 0 0 0,0 1 0 0 0,-6-67 95 0 0,2 1 0 0 0,4-1 0 0 0,8-79 0 0 0,-2 59 808 0 0,-3 14-72 0 0,12-148 1672 0 0,-9 166-1878 0 0,3 1 0 0 0,15-55 0 0 0,-20 98-602 0 0,-1 0-1 0 0,1 1 1 0 0,1-1 0 0 0,0 1-1 0 0,1 0 1 0 0,0 0-1 0 0,0 0 1 0 0,1 1 0 0 0,0 0-1 0 0,1 0 1 0 0,-1 1 0 0 0,2 0-1 0 0,13-11 1 0 0,-14 14-70 0 0,1 0 0 0 0,-1 0 0 0 0,1 1-1 0 0,0 0 1 0 0,0 0 0 0 0,0 1 0 0 0,0 1 0 0 0,1-1 0 0 0,-1 2 0 0 0,1-1-1 0 0,0 1 1 0 0,-1 1 0 0 0,1-1 0 0 0,0 2 0 0 0,-1-1 0 0 0,15 4 0 0 0,-1 0-71 0 0,-1 2 1 0 0,0 0 0 0 0,-1 1 0 0 0,1 2 0 0 0,-1 0-1 0 0,-1 1 1 0 0,0 1 0 0 0,19 13 0 0 0,-28-15 78 0 0,0-1 1 0 0,0 1-1 0 0,0 1 0 0 0,-2 0 1 0 0,1 1-1 0 0,-1 0 0 0 0,0 0 1 0 0,-1 1-1 0 0,-1 0 0 0 0,0 0 1 0 0,0 0-1 0 0,-1 1 0 0 0,-1 0 0 0 0,4 16 1 0 0,-7-21 34 0 0,0-1 0 0 0,-1 1 0 0 0,0 0 0 0 0,-1 0 1 0 0,0 0-1 0 0,0-1 0 0 0,0 1 0 0 0,-1 0 0 0 0,0 0 0 0 0,-1 0 0 0 0,0-1 1 0 0,0 1-1 0 0,-4 7 0 0 0,1-4-10 0 0,-1 0 0 0 0,0 0-1 0 0,0-1 1 0 0,-1 0 0 0 0,-1 0 0 0 0,0-1 0 0 0,-15 14-1 0 0,-1-3-2 0 0,0-1-1 0 0,-2-1 0 0 0,0-2 0 0 0,0-1 0 0 0,-52 22 0 0 0,14-14 38 0 0,43-17-31 0 0,1 2 0 0 0,0 0-1 0 0,-29 16 1 0 0,47-22 23 0 0,1-1-1 0 0,-1 0 1 0 0,0 1-1 0 0,1 0 1 0 0,-1-1 0 0 0,1 1-1 0 0,-1 0 1 0 0,1 0-1 0 0,0 0 1 0 0,-1 0 0 0 0,1 0-1 0 0,0 0 1 0 0,1 0-1 0 0,-1 0 1 0 0,0 1-1 0 0,1-1 1 0 0,-1 0 0 0 0,1 0-1 0 0,-1 1 1 0 0,1-1-1 0 0,0 0 1 0 0,0 1 0 0 0,0-1-1 0 0,0 0 1 0 0,1 0-1 0 0,-1 1 1 0 0,1-1-1 0 0,-1 0 1 0 0,1 0 0 0 0,0 1-1 0 0,0-1 1 0 0,0 0-1 0 0,2 3 1 0 0,4 9 34 0 0,1 0 0 0 0,0-1-1 0 0,19 22 1 0 0,-21-27-46 0 0,66 84 7 0 0,86 116-1385 0 0,-135-173 81 0 0,-5-7-2767 0 0,25 30 1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51.2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481 16 1364 0 0,'-17'-6'9767'0'0,"-11"2"-8613"0"0,-1 1 0 0 0,1 1 1 0 0,-1 1-1 0 0,-32 4 0 0 0,-118 20-52 0 0,140-18-614 0 0,36-4-425 0 0,-1-1 0 0 0,1 1 0 0 0,-1-1 0 0 0,1 1 0 0 0,0 0 0 0 0,-1 1-1 0 0,1-1 1 0 0,0 0 0 0 0,0 1 0 0 0,-1 0 0 0 0,1 0 0 0 0,0 0 0 0 0,1 0 0 0 0,-1 0-1 0 0,0 0 1 0 0,1 1 0 0 0,-3 3 0 0 0,3-3 23 0 0,0 1 0 0 0,0-1 0 0 0,1 1 0 0 0,0-1 0 0 0,0 1 0 0 0,0 0-1 0 0,0 0 1 0 0,1-1 0 0 0,-1 1 0 0 0,1 0 0 0 0,0 0 0 0 0,0 0 0 0 0,0 0 0 0 0,1-1 0 0 0,1 7 0 0 0,17 82 805 0 0,-11-60-643 0 0,-1-1 0 0 0,4 56-1 0 0,-15 89 147 0 0,2 7-130 0 0,2-169-193 0 0,1 1 0 0 0,0-1-1 0 0,2 1 1 0 0,0-1 0 0 0,0 0-1 0 0,7 18 1 0 0,-7-25-60 0 0,1-1 0 0 0,-1 1-1 0 0,1-1 1 0 0,0 0 0 0 0,1 0 0 0 0,-1-1-1 0 0,1 1 1 0 0,0-1 0 0 0,1 0 0 0 0,-1-1-1 0 0,1 1 1 0 0,0-1 0 0 0,0 0 0 0 0,10 5 0 0 0,1-2-237 0 0,1 0 0 0 0,-1 0 1 0 0,1-2-1 0 0,0 0 1 0 0,1-1-1 0 0,20 1 1 0 0,4-1-2510 0 0,67-3 1 0 0,-100-2 1632 0 0,-1 0 1 0 0,1 0-1 0 0,17-6 1 0 0,6-7-4623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51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70 2988 0 0,'-7'-2'1305'0'0,"0"0"0"0"0,0-1 0 0 0,0 1 0 0 0,0-1 0 0 0,1-1-1 0 0,-1 1 1 0 0,-11-10 954 0 0,19 12-2120 0 0,-1 0 1 0 0,0 0 0 0 0,1 0 0 0 0,-1 0 0 0 0,1 0-1 0 0,-1 0 1 0 0,1 0 0 0 0,-1 0 0 0 0,1 0-1 0 0,-1 0 1 0 0,1 0 0 0 0,0 0 0 0 0,1-1-1 0 0,14-3 52 0 0,-1 0 0 0 0,1 1-1 0 0,0 1 1 0 0,1 1-1 0 0,19-1 1 0 0,89 2-3941 0 0,-61 3-2242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30.0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24 1684 0 0,'-13'0'10132'0'0,"28"-4"-7739"0"0,32-4-1625 0 0,206-4-44 0 0,-169 14-3721 0 0,-3 3-4015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30.4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249 1 2052 0 0,'-29'14'5269'0'0,"25"-9"-4892"0"0,0 0 0 0 0,0 0 0 0 0,0 0 0 0 0,1 1 0 0 0,0 0 0 0 0,0 0 1 0 0,0-1-1 0 0,1 2 0 0 0,0-1 0 0 0,0 0 0 0 0,0 0 0 0 0,1 1 0 0 0,0-1 0 0 0,-1 14 1 0 0,1 13 40 0 0,5 57 1 0 0,-1-52-43 0 0,33 809 1003 0 0,-35-819-1317 0 0,-1 0-1 0 0,-1 0 0 0 0,-8 45 1 0 0,8-65 55 0 0,-1 0 1 0 0,-1 0-1 0 0,1 0 1 0 0,-1 0-1 0 0,-1 0 1 0 0,1-1-1 0 0,-1 1 1 0 0,-1-1-1 0 0,1 0 1 0 0,-1 0-1 0 0,0-1 1 0 0,-1 0-1 0 0,0 1 1 0 0,0-2-1 0 0,0 1 0 0 0,-11 7 1 0 0,-108 51 2138 0 0,124-64-2248 0 0,1 1 0 0 0,0-1 0 0 0,0 0 0 0 0,-1 0 0 0 0,1 0 0 0 0,0 0 0 0 0,-1 0 0 0 0,1 1 0 0 0,0-1 1 0 0,0 0-1 0 0,-1 0 0 0 0,1 0 0 0 0,0 1 0 0 0,0-1 0 0 0,-1 0 0 0 0,1 1 0 0 0,0-1 0 0 0,0 0 1 0 0,0 0-1 0 0,0 1 0 0 0,0-1 0 0 0,-1 0 0 0 0,1 1 0 0 0,0-1 0 0 0,0 0 0 0 0,0 1 0 0 0,0-1 1 0 0,0 0-1 0 0,0 1 0 0 0,0-1 0 0 0,0 0 0 0 0,0 1 0 0 0,0-1 0 0 0,0 0 0 0 0,0 0 0 0 0,0 1 0 0 0,0-1 1 0 0,1 0-1 0 0,-1 1 0 0 0,0-1 0 0 0,0 0 0 0 0,0 1 0 0 0,0-1 0 0 0,0 0 0 0 0,1 0 0 0 0,-1 1 1 0 0,0-1-1 0 0,0 0 0 0 0,1 0 0 0 0,-1 1 0 0 0,0-1 0 0 0,0 0 0 0 0,1 0 0 0 0,-1 0 0 0 0,0 0 1 0 0,0 1-1 0 0,1-1 0 0 0,-1 0 0 0 0,0 0 0 0 0,1 0 0 0 0,-1 0 0 0 0,0 0 0 0 0,1 0 0 0 0,-1 0 0 0 0,0 0 1 0 0,1 0-1 0 0,-1 0 0 0 0,1 0 0 0 0,18 6 50 0 0,39 2-500 0 0,0-2 1 0 0,107-4-1 0 0,-103-2-682 0 0,-54 0 898 0 0,109-3-3542 0 0,-40-7-3271 0 0,-51 4 2239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30.9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468 95 688 0 0,'-9'-41'13826'0'0,"9"39"-13542"0"0,-1 0 0 0 0,1 0 0 0 0,0 0 0 0 0,0-1 0 0 0,-1 1 0 0 0,0 0 0 0 0,1 0 0 0 0,-1 0 0 0 0,0 0 0 0 0,0 0 1 0 0,0 0-1 0 0,0 0 0 0 0,0 0 0 0 0,-1 0 0 0 0,1 0 0 0 0,0 1 0 0 0,-1-1 0 0 0,1 0 0 0 0,-1 1 0 0 0,0-1 0 0 0,-2-1 0 0 0,4 3-284 0 0,-4-2 78 0 0,-1 1 0 0 0,1-1-1 0 0,0 1 1 0 0,-1 0-1 0 0,1 0 1 0 0,0 0 0 0 0,-1 1-1 0 0,1-1 1 0 0,-1 1 0 0 0,-8 1-1 0 0,-7 1-40 0 0,0 1-1 0 0,0 2 0 0 0,0 0 1 0 0,0 1-1 0 0,1 0 0 0 0,0 2 1 0 0,0 0-1 0 0,1 2 0 0 0,0 0 1 0 0,1 0-1 0 0,0 2 0 0 0,1 0 0 0 0,0 1 1 0 0,1 1-1 0 0,0 0 0 0 0,1 1 1 0 0,1 1-1 0 0,-22 33 0 0 0,31-42-19 0 0,0 1 0 0 0,0 0 0 0 0,1 0-1 0 0,0 0 1 0 0,1 1 0 0 0,0-1 0 0 0,0 0 0 0 0,1 1-1 0 0,0 0 1 0 0,0-1 0 0 0,1 1 0 0 0,0 0-1 0 0,1-1 1 0 0,0 1 0 0 0,0 0 0 0 0,1-1-1 0 0,0 0 1 0 0,1 1 0 0 0,-1-1 0 0 0,1 0 0 0 0,1 0-1 0 0,8 14 1 0 0,-2-7-81 0 0,0-1 0 0 0,0-1-1 0 0,2 0 1 0 0,-1 0 0 0 0,2-2 0 0 0,0 1 0 0 0,0-1-1 0 0,1-1 1 0 0,0 0 0 0 0,27 12 0 0 0,-11-7-584 0 0,0-2 0 0 0,1-1 0 0 0,1-2 0 0 0,0-1 0 0 0,35 5 0 0 0,-38-10-1680 0 0,-1-1 0 0 0,0-2 0 0 0,44-3 0 0 0,-31-2-4055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48.8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404 0 948 0 0,'-12'8'2978'0'0,"-198"213"2732"0"0,77-76-5458 0 0,132-144-301 0 0,-27 26-717 0 0,8-10-2688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31.3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2832 0 0,'6'18'14976'0'0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32.0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99 332 820 0 0,'-1'-42'11913'0'0,"-8"-17"-4355"0"0,2 75-6325 0 0,-30 228-10 0 0,-6 263 0 0 0,41-236-3258 0 0,6-317-3138 0 0,12-57 2934 0 0,-1 1 1556 0 0,61-561 8963 0 0,-72 632-8062 0 0,2 0-1 0 0,1 0 1 0 0,18-45-1 0 0,-18 59-195 0 0,0 1 1 0 0,1 0-1 0 0,0 0 0 0 0,1 1 1 0 0,1 0-1 0 0,1 0 0 0 0,21-22 1 0 0,-28 33-33 0 0,0 0 0 0 0,0 1 0 0 0,0-1 1 0 0,1 1-1 0 0,0 0 0 0 0,-1 1 0 0 0,1-1 1 0 0,0 1-1 0 0,0 0 0 0 0,0 0 0 0 0,1 0 0 0 0,-1 1 1 0 0,0 0-1 0 0,1 0 0 0 0,-1 0 0 0 0,0 1 1 0 0,1 0-1 0 0,-1 0 0 0 0,1 0 0 0 0,-1 0 1 0 0,1 1-1 0 0,6 2 0 0 0,-2 0-1 0 0,-1 0 0 0 0,1 1 1 0 0,-1 1-1 0 0,0 0 0 0 0,0 0 0 0 0,0 0 1 0 0,-1 1-1 0 0,0 1 0 0 0,0-1 0 0 0,-1 1 1 0 0,9 10-1 0 0,-6-5 13 0 0,0 0-1 0 0,-1 1 1 0 0,0 0 0 0 0,-1 0 0 0 0,0 1-1 0 0,-1 1 1 0 0,0-1 0 0 0,-2 1 0 0 0,0 0-1 0 0,0 0 1 0 0,-1 0 0 0 0,-1 1 0 0 0,-1 0-1 0 0,0-1 1 0 0,-1 1 0 0 0,-1 0 0 0 0,0 0-1 0 0,-1 0 1 0 0,-1-1 0 0 0,0 1 0 0 0,-1 0-1 0 0,-1-1 1 0 0,0 0 0 0 0,-10 22 0 0 0,7-18-45 0 0,-2-1 0 0 0,0 0 1 0 0,-1 0-1 0 0,-1 0 0 0 0,-1-2 0 0 0,0 1 1 0 0,-1-1-1 0 0,0-1 0 0 0,-2-1 0 0 0,0 0 1 0 0,0 0-1 0 0,-1-2 0 0 0,-1 0 1 0 0,0-1-1 0 0,-1 0 0 0 0,0-2 0 0 0,0 0 1 0 0,-1-1-1 0 0,0-1 0 0 0,-1 0 0 0 0,-32 5 1 0 0,-44 2-100 0 0,92-13 126 0 0,4-1-2 0 0,0 0 17 0 0,-1 0 0 0 0,1 0 0 0 0,0 1 0 0 0,-1-1-1 0 0,1 0 1 0 0,0 0 0 0 0,-1 1 0 0 0,1-1 0 0 0,0 0-1 0 0,0 0 1 0 0,-1 1 0 0 0,1-1 0 0 0,0 0 0 0 0,0 1-1 0 0,-1-1 1 0 0,1 0 0 0 0,0 1 0 0 0,0-1 0 0 0,0 1-1 0 0,0-1 1 0 0,0 0 0 0 0,-1 1 0 0 0,1-1 0 0 0,0 1-1 0 0,139 117 379 0 0,-92-73-359 0 0,-1 2 0 0 0,41 57 1 0 0,68 113 102 0 0,-135-188-116 0 0,40 54-3565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33.9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57 2340 0 0,'-38'-15'12206'0'0,"50"3"-10645"0"0,39 3-1269 0 0,1 2 0 0 0,-1 2-1 0 0,85 2 1 0 0,-62 2-561 0 0,239-1-4335 0 0,-270 2 2187 0 0,-21-3-1970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34.3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45 1336 0 0,'-20'-44'11807'0'0,"20"43"-11738"0"0,-12 15 1504 0 0,7 10-1123 0 0,1 0 0 0 0,1 1 1 0 0,1-1-1 0 0,1 1 1 0 0,2 25-1 0 0,20 125-20 0 0,-6-68-231 0 0,6 157-758 0 0,-24-151-5480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56.4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390 156 1128 0 0,'2'-34'4663'0'0,"-5"-36"649"0"0,1 67-5170 0 0,1 0 0 0 0,0 1 0 0 0,-1-1-1 0 0,0 1 1 0 0,1-1 0 0 0,-1 1 0 0 0,0 0 0 0 0,0-1 0 0 0,0 1-1 0 0,-1 0 1 0 0,1 1 0 0 0,0-1 0 0 0,-1 0 0 0 0,1 1 0 0 0,-1-1-1 0 0,0 1 1 0 0,1 0 0 0 0,-4-2 0 0 0,-4 0-17 0 0,0 1 0 0 0,-1 0 0 0 0,1 0 0 0 0,-1 1 0 0 0,1 0 1 0 0,-1 0-1 0 0,1 1 0 0 0,-1 1 0 0 0,1 0 0 0 0,-1 0 0 0 0,1 1 0 0 0,0 1 0 0 0,-1 0 0 0 0,1 0 1 0 0,-12 6-1 0 0,9-3-78 0 0,0 0 1 0 0,1 1 0 0 0,-1 0-1 0 0,1 1 1 0 0,1 0 0 0 0,0 1-1 0 0,0 0 1 0 0,1 1 0 0 0,0 0-1 0 0,-15 21 1 0 0,21-26-38 0 0,1 0-1 0 0,0 0 1 0 0,0 1-1 0 0,1-1 1 0 0,0 1-1 0 0,0-1 1 0 0,0 1-1 0 0,0 0 1 0 0,1 0-1 0 0,0 0 1 0 0,0 0-1 0 0,1 0 1 0 0,0 0-1 0 0,0 0 1 0 0,1 7-1 0 0,0-9-35 0 0,0-1 0 0 0,0 1 0 0 0,0 0 0 0 0,0-1 0 0 0,1 1-1 0 0,-1-1 1 0 0,1 1 0 0 0,0-1 0 0 0,0 1 0 0 0,1-1 0 0 0,-1 0 0 0 0,0 0-1 0 0,1 0 1 0 0,0-1 0 0 0,0 1 0 0 0,0-1 0 0 0,0 1 0 0 0,0-1 0 0 0,0 0-1 0 0,1 0 1 0 0,-1 0 0 0 0,1-1 0 0 0,-1 1 0 0 0,6 0 0 0 0,-4 0-25 0 0,0-1 0 0 0,1 1 1 0 0,-1-1-1 0 0,0-1 1 0 0,0 1-1 0 0,1-1 0 0 0,-1 0 1 0 0,1 0-1 0 0,-1-1 0 0 0,0 1 1 0 0,1-1-1 0 0,-1 0 0 0 0,0-1 1 0 0,0 1-1 0 0,0-1 0 0 0,0 0 1 0 0,9-5-1 0 0,-7 2 56 0 0,0 0 0 0 0,0 0 1 0 0,-1-1-1 0 0,1 0 0 0 0,-1 0 0 0 0,-1 0 0 0 0,1-1 0 0 0,-1 0 1 0 0,0 0-1 0 0,5-10 0 0 0,32-79 920 0 0,-41 94-900 0 0,1-2 29 0 0,-1 3 33 0 0,-5 10 10 0 0,-16 43 97 0 0,3 0 0 0 0,2 1 0 0 0,3 1-1 0 0,1 0 1 0 0,-2 59 0 0 0,11-83-121 0 0,4 49 1 0 0,-1-67-45 0 0,1 1 1 0 0,0-1-1 0 0,0 0 1 0 0,2 0-1 0 0,-1 0 1 0 0,10 19-1 0 0,-12-28-23 0 0,1 0 0 0 0,-1-1 0 0 0,1 1-1 0 0,0-1 1 0 0,-1 1 0 0 0,1-1 0 0 0,0 1-1 0 0,1-1 1 0 0,-1 0 0 0 0,0 0 0 0 0,1 0-1 0 0,-1-1 1 0 0,1 1 0 0 0,0 0 0 0 0,-1-1-1 0 0,1 0 1 0 0,0 1 0 0 0,0-1 0 0 0,0 0-1 0 0,4 0 1 0 0,-2 0-6 0 0,0-1-1 0 0,0 0 1 0 0,0 0 0 0 0,0-1-1 0 0,1 1 1 0 0,-1-1 0 0 0,0 0-1 0 0,0-1 1 0 0,0 1 0 0 0,0-1-1 0 0,5-3 1 0 0,8-4-12 0 0,-1-1 0 0 0,0-1 0 0 0,-1 0 0 0 0,0-1 0 0 0,18-20 1 0 0,-1 2-56 0 0,53-57-1733 0 0,-66 72-1675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43.0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0 242 388 0 0,'0'-19'5088'0'0,"0"13"-4229"0"0,1 0-1 0 0,0 0 1 0 0,0-1 0 0 0,0 1-1 0 0,0 0 1 0 0,3-7 0 0 0,-3 11-719 0 0,0 1-1 0 0,-1-1 1 0 0,1 0-1 0 0,0 1 1 0 0,-1-1 0 0 0,1 1-1 0 0,0-1 1 0 0,0 1-1 0 0,1-1 1 0 0,-1 1-1 0 0,0 0 1 0 0,0-1 0 0 0,1 1-1 0 0,-1 0 1 0 0,0 0-1 0 0,1 0 1 0 0,-1 0 0 0 0,1 0-1 0 0,0 0 1 0 0,-1 1-1 0 0,1-1 1 0 0,-1 0 0 0 0,1 1-1 0 0,0 0 1 0 0,0-1-1 0 0,-1 1 1 0 0,1 0 0 0 0,0 0-1 0 0,3 0 1 0 0,1 1-3 0 0,0 1 0 0 0,0-1 0 0 0,0 1 0 0 0,-1 1 1 0 0,1-1-1 0 0,-1 1 0 0 0,1 0 0 0 0,-1 1 0 0 0,0-1 0 0 0,0 1 1 0 0,0 0-1 0 0,0 0 0 0 0,-1 1 0 0 0,0-1 0 0 0,0 1 0 0 0,0 0 0 0 0,5 9 1 0 0,7 11 214 0 0,-2 1 1 0 0,16 38-1 0 0,-28-60-315 0 0,142 422 1250 0 0,-119-342-1030 0 0,-20-68-210 0 0,65 197 1275 0 0,-56-187-503 0 0,-13-25-783 0 0,0-1 1 0 0,0 1-1 0 0,0 0 0 0 0,0 0 1 0 0,0-1-1 0 0,0 1 0 0 0,0-1 1 0 0,0 1-1 0 0,0-1 0 0 0,0 1 1 0 0,0-1-1 0 0,0 1 0 0 0,0-1 1 0 0,0 0-1 0 0,0 0 0 0 0,0 1 1 0 0,0-1-1 0 0,1 0 0 0 0,-1 0 1 0 0,0 0-1 0 0,2-1 1 0 0,-2 0-17 0 0,1 0 0 0 0,0 0 0 0 0,0 0 0 0 0,0 0 0 0 0,0-1 0 0 0,-1 1 1 0 0,1-1-1 0 0,-1 1 0 0 0,1-1 0 0 0,-1 1 0 0 0,1-1 0 0 0,-1 0 0 0 0,0 0 1 0 0,1-2-1 0 0,2-1 12 0 0,33-57 31 0 0,-2-1 0 0 0,-3-2 0 0 0,34-97 0 0 0,-15 37-199 0 0,43-112-278 0 0,38-84-1573 0 0,-106 283-612 0 0,-25 38 2503 0 0,-1 0 0 0 0,1-1 0 0 0,-1 1 0 0 0,1 0 0 0 0,-1 0 0 0 0,1 0 0 0 0,-1 0 0 0 0,1 0 0 0 0,-1 0 0 0 0,1 0 0 0 0,0 0 0 0 0,-1 0 0 0 0,1 0 0 0 0,-1 0 0 0 0,1 0 0 0 0,-1 0 0 0 0,1 0 0 0 0,-1 0 0 0 0,1 0 0 0 0,-1 1 0 0 0,1-1 0 0 0,-1 0 0 0 0,1 0 0 0 0,-1 1 0 0 0,1-1 0 0 0,3 6-1248 0 0,-4-5 1248 0 0,1-1 0 0 0,-1 2 0 0 0,12 22-3452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43.4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440 65 904 0 0,'18'-7'10266'0'0,"18"-19"-3385"0"0,-23 13-5247 0 0,-13 13-1599 0 0,1 0-1 0 0,-1 0 1 0 0,0-1-1 0 0,1 1 1 0 0,-1-1-1 0 0,0 1 1 0 0,1 0-1 0 0,-1-1 1 0 0,0 1-1 0 0,0-1 0 0 0,0 1 1 0 0,1 0-1 0 0,-1-1 1 0 0,0 1-1 0 0,0-1 1 0 0,0 1-1 0 0,0-1 1 0 0,0 1-1 0 0,1-1 1 0 0,-1 1-1 0 0,0-1 1 0 0,0 1-1 0 0,0-1 1 0 0,0 1-1 0 0,-1-1 1 0 0,1 1-1 0 0,0-1 1 0 0,0 1-1 0 0,0 0 1 0 0,0-1-1 0 0,0 1 1 0 0,-1-2-1 0 0,-3 1-15 0 0,0 0-1 0 0,-1 1 0 0 0,1-1 1 0 0,0 1-1 0 0,0-1 1 0 0,-1 1-1 0 0,1 1 0 0 0,0-1 1 0 0,0 1-1 0 0,-1-1 1 0 0,-5 3-1 0 0,-53 16 101 0 0,59-18-111 0 0,-25 10 77 0 0,-1 2 1 0 0,2 0 0 0 0,-1 2 0 0 0,2 1-1 0 0,-32 25 1 0 0,39-26-12 0 0,2 1 1 0 0,0 0-1 0 0,1 2 0 0 0,1 0 0 0 0,1 0 0 0 0,0 2 1 0 0,-18 32-1 0 0,28-43-42 0 0,0-1 1 0 0,1 1 0 0 0,1 0-1 0 0,-1 1 1 0 0,2-1 0 0 0,-1 0-1 0 0,1 1 1 0 0,1 0 0 0 0,-1 0-1 0 0,2-1 1 0 0,-1 1-1 0 0,2 0 1 0 0,-1 0 0 0 0,1-1-1 0 0,0 1 1 0 0,1 0 0 0 0,0-1-1 0 0,1 1 1 0 0,0-1 0 0 0,1 0-1 0 0,0 0 1 0 0,0 0 0 0 0,0 0-1 0 0,1-1 1 0 0,1 0 0 0 0,-1 0-1 0 0,2 0 1 0 0,-1 0 0 0 0,1-1-1 0 0,0 0 1 0 0,8 6-1 0 0,4 1-110 0 0,1 0 0 0 0,0-2-1 0 0,1 0 1 0 0,0-1-1 0 0,1-1 1 0 0,0-1 0 0 0,1-1-1 0 0,0-1 1 0 0,0-1 0 0 0,31 4-1 0 0,-13-5-794 0 0,0-1 0 0 0,0-3 0 0 0,0-1 0 0 0,0-2 0 0 0,48-8 0 0 0,-72 7-500 0 0,0-1 1 0 0,29-10-1 0 0,4-10-4111 0 0,-22 8 267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44.0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703 66 2952 0 0,'2'-11'7497'0'0,"-2"10"-7315"0"0,0-1 0 0 0,0 1 0 0 0,0-1-1 0 0,0 0 1 0 0,0 1 0 0 0,0-1 0 0 0,0 1 0 0 0,0-1 0 0 0,-1 1 0 0 0,1-1 0 0 0,-1 1 0 0 0,1-1-1 0 0,-1 1 1 0 0,0-1 0 0 0,1 1 0 0 0,-1 0 0 0 0,0-1 0 0 0,0 1 0 0 0,0 0 0 0 0,0 0-1 0 0,0 0 1 0 0,0 0 0 0 0,0-1 0 0 0,0 2 0 0 0,-2-2 0 0 0,-1-1 21 0 0,-1 1 1 0 0,1 0-1 0 0,-1 0 0 0 0,1 0 1 0 0,-1 1-1 0 0,1 0 1 0 0,-1 0-1 0 0,-7-1 0 0 0,-9 0 27 0 0,1 2 0 0 0,-43 3 0 0 0,-52 11 26 0 0,-161 42 0 0 0,271-54-183 0 0,0 0 0 0 0,-1 0 0 0 0,1 0 0 0 0,0 1 1 0 0,0 0-1 0 0,0-1 0 0 0,0 2 0 0 0,1-1 0 0 0,-1 1 1 0 0,1-1-1 0 0,0 1 0 0 0,0 0 0 0 0,0 1 0 0 0,1-1 1 0 0,0 1-1 0 0,-1-1 0 0 0,2 1 0 0 0,-1 0 0 0 0,-3 8 1 0 0,-2 7 326 0 0,2 1 0 0 0,0 0 0 0 0,-5 38 0 0 0,5-24-268 0 0,-3 10 225 0 0,3 1 1 0 0,-1 87-1 0 0,8-108-271 0 0,0 0-1 0 0,2-1 1 0 0,1 1-1 0 0,1 0 0 0 0,1-1 1 0 0,1 0-1 0 0,10 23 0 0 0,-14-39-59 0 0,1-1-1 0 0,0 0 0 0 0,1 0 0 0 0,-1-1 0 0 0,1 1 0 0 0,0-1 0 0 0,1 0 0 0 0,0-1 0 0 0,-1 1 0 0 0,2-1 0 0 0,6 5 0 0 0,-2-4-16 0 0,0 1-1 0 0,1-2 1 0 0,-1 1 0 0 0,1-2-1 0 0,0 1 1 0 0,17 2 0 0 0,12 0-279 0 0,1-2 1 0 0,0-1 0 0 0,53-4 0 0 0,-71 0-16 0 0,18 1-347 0 0,121-5-2304 0 0,-138 1 657 0 0,-1 0 1 0 0,31-9 0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44.4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46 4 0 0,'-27'-10'13205'0'0,"29"8"-13046"0"0,-1 1 0 0 0,0 0 0 0 0,1 0 0 0 0,-1 0 0 0 0,1 0 1 0 0,-1 0-1 0 0,1 0 0 0 0,0 1 0 0 0,-1-1 0 0 0,1 0 1 0 0,0 1-1 0 0,-1-1 0 0 0,1 1 0 0 0,0 0 0 0 0,0 0 1 0 0,2 0-1 0 0,39-2 1475 0 0,-29 2-1539 0 0,139-9 937 0 0,-51 4-3063 0 0,-1-2-6080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45.3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9 156 2820 0 0,'-8'-25'9832'0'0,"8"23"-9569"0"0,0 0-1 0 0,0-1 1 0 0,1 1-1 0 0,-1 0 1 0 0,1 0-1 0 0,0 0 1 0 0,-1 0-1 0 0,1 0 1 0 0,0 1-1 0 0,0-1 0 0 0,0 0 1 0 0,1 0-1 0 0,-1 0 1 0 0,0 1-1 0 0,0-1 1 0 0,4-2-1 0 0,0 0 83 0 0,0 0 0 0 0,0 0 1 0 0,1 0-1 0 0,-1 1 0 0 0,9-4 0 0 0,5-1 93 0 0,1 1 1 0 0,32-7 0 0 0,35 0-481 0 0,1 3 0 0 0,0 5 0 0 0,88 4 0 0 0,61-4-4378 0 0,-210 4 923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49.7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22 872 0 0,'1'-4'12551'0'0,"113"-6"-11473"0"0,857 2 586 0 0,-524 13-1337 0 0,283 2 2022 0 0,-726-7-2337 0 0,0 0-1 0 0,47 1-27 0 0,-48-1 22 0 0,19 2 49 0 0,-10-2-44 0 0,-9 0-7 0 0,0 0-1 0 0,77 7 122 0 0,-78-7-153 0 0,10 3-2069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45.7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65 1904 0 0,'-50'-64'17428'0'0,"49"64"-17326"0"0,-9 317 4098 0 0,3-199-4598 0 0,5-1 1 0 0,21 206-1 0 0,-10-269-3328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57.9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364 118 836 0 0,'15'32'9860'0'0,"-12"-30"-9531"0"0,-2-2-289 0 0,0 0-1 0 0,0-1 0 0 0,0 1 0 0 0,0 0 0 0 0,0-1 1 0 0,0 1-1 0 0,0-1 0 0 0,0 1 0 0 0,-1-1 0 0 0,1 1 1 0 0,0-1-1 0 0,0 0 0 0 0,0 0 0 0 0,-1 1 0 0 0,1-1 1 0 0,0 0-1 0 0,-1 0 0 0 0,1 0 0 0 0,0 0 0 0 0,-1 0 1 0 0,1 0-1 0 0,-1 0 0 0 0,0 0 0 0 0,1 0 0 0 0,-1 0 1 0 0,0-1-1 0 0,4-4 80 0 0,-2 0 1 0 0,1-1 0 0 0,-1 1-1 0 0,0-1 1 0 0,0 0 0 0 0,-1 0-1 0 0,0 1 1 0 0,0-1-1 0 0,0 0 1 0 0,-1 0 0 0 0,0 0-1 0 0,-1 0 1 0 0,-1-12 0 0 0,1 17-81 0 0,0 0 1 0 0,0 1 0 0 0,1-1-1 0 0,-1 1 1 0 0,0 0 0 0 0,0-1-1 0 0,-1 1 1 0 0,1 0 0 0 0,0-1-1 0 0,0 1 1 0 0,-1 0 0 0 0,1 0-1 0 0,0 0 1 0 0,-1 0 0 0 0,1 0-1 0 0,-1 0 1 0 0,1 1 0 0 0,-1-1-1 0 0,0 0 1 0 0,1 1 0 0 0,-1 0-1 0 0,0-1 1 0 0,1 1 0 0 0,-1 0-1 0 0,0-1 1 0 0,0 1 0 0 0,1 0-1 0 0,-1 0 1 0 0,0 1 0 0 0,-1-1 0 0 0,-8 1 43 0 0,1 1 0 0 0,-1 0 0 0 0,-15 6 0 0 0,20-7-30 0 0,-17 6-17 0 0,1 1 1 0 0,0 1-1 0 0,0 0 0 0 0,1 2 0 0 0,0 1 1 0 0,0 0-1 0 0,2 1 0 0 0,0 2 0 0 0,0 0 1 0 0,1 1-1 0 0,1 0 0 0 0,-19 24 0 0 0,33-35-45 0 0,0-1-1 0 0,0 1 0 0 0,0-1 1 0 0,0 1-1 0 0,1 0 0 0 0,0 0 0 0 0,0 0 1 0 0,1 0-1 0 0,-1 0 0 0 0,1 1 1 0 0,0-1-1 0 0,0 0 0 0 0,1 1 1 0 0,-1-1-1 0 0,1 0 0 0 0,1 1 0 0 0,0 9 1 0 0,1-12-34 0 0,-1 1 1 0 0,0 0-1 0 0,1-1 1 0 0,-1 1-1 0 0,1-1 1 0 0,0 0-1 0 0,1 0 1 0 0,-1 1 0 0 0,0-1-1 0 0,1-1 1 0 0,0 1-1 0 0,-1 0 1 0 0,1-1-1 0 0,0 1 1 0 0,0-1-1 0 0,1 0 1 0 0,-1 0-1 0 0,0 0 1 0 0,1 0-1 0 0,-1-1 1 0 0,1 1 0 0 0,0-1-1 0 0,-1 0 1 0 0,1 0-1 0 0,6 0 1 0 0,1 1-16 0 0,1-1-1 0 0,-1-1 1 0 0,1 0 0 0 0,-1 0 0 0 0,1-1 0 0 0,-1-1 0 0 0,1 0 0 0 0,-1 0-1 0 0,0-1 1 0 0,0-1 0 0 0,0 1 0 0 0,0-2 0 0 0,-1 0 0 0 0,0 0-1 0 0,17-12 1 0 0,-18 11 345 0 0,0-1 0 0 0,0 0 0 0 0,-1-1 1 0 0,0 0-1 0 0,0 0 0 0 0,-1-1 0 0 0,0 0 0 0 0,-1 0 0 0 0,12-21 465 0 0,-32 47-540 0 0,-15 56-145 0 0,4 1 1 0 0,3 1-1 0 0,3 1 1 0 0,4 1-1 0 0,-7 90 1 0 0,19-127-70 0 0,-4 110-49 0 0,8-128 76 0 0,0 1 0 0 0,1-1 0 0 0,2 1-1 0 0,8 32 1 0 0,-11-52-21 0 0,-1-1 0 0 0,1 0 0 0 0,0 0 0 0 0,0 0-1 0 0,0 0 1 0 0,0 0 0 0 0,0 0 0 0 0,0 0 0 0 0,0-1-1 0 0,0 1 1 0 0,1 0 0 0 0,-1 0 0 0 0,1-1 0 0 0,0 1-1 0 0,-1-1 1 0 0,1 0 0 0 0,0 1 0 0 0,0-1 0 0 0,0 0-1 0 0,3 1 1 0 0,-2-1 6 0 0,0 0-1 0 0,0-1 1 0 0,0 0 0 0 0,0 0-1 0 0,0 0 1 0 0,0 0-1 0 0,0 0 1 0 0,0 0-1 0 0,0-1 1 0 0,0 1 0 0 0,0-1-1 0 0,0 0 1 0 0,4-2-1 0 0,9-4 37 0 0,-1-1-1 0 0,0-1 1 0 0,0-1 0 0 0,17-14-1 0 0,-18 14-33 0 0,108-93-241 0 0,-15 12-155 0 0,-73 70-1443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47.8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3 111 1908 0 0,'-2'-13'8464'0'0,"3"-3"-5107"0"0,13 8-2801 0 0,1 0 0 0 0,0 2 0 0 0,0 0 0 0 0,1 0 0 0 0,0 1-1 0 0,29-4 1 0 0,108-8-244 0 0,-104 13-200 0 0,111-6-1345 0 0,-56 8-3631 0 0,-91 1 3162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48.3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293 1 880 0 0,'-3'0'3453'0'0,"-16"2"665"0"0,17-2-3827 0 0,0 0-1 0 0,0 0 1 0 0,0 0 0 0 0,0 1-1 0 0,0-1 1 0 0,0 1-1 0 0,0-1 1 0 0,1 1-1 0 0,-1 0 1 0 0,0 0-1 0 0,0-1 1 0 0,1 1-1 0 0,-1 1 1 0 0,1-1-1 0 0,-1 0 1 0 0,1 0-1 0 0,-1 0 1 0 0,1 1-1 0 0,-1-1 1 0 0,0 3-1 0 0,-1 1 28 0 0,1 0 0 0 0,1 0-1 0 0,-1 0 1 0 0,1 0 0 0 0,-1 0-1 0 0,2 0 1 0 0,-2 7 0 0 0,-11 153 1392 0 0,10 244 0 0 0,4-71-1431 0 0,-2-313-243 0 0,1 8 94 0 0,-8 51 1 0 0,6-75-12 0 0,0 1 0 0 0,-1-1-1 0 0,0 0 1 0 0,0 0 0 0 0,-1 0 0 0 0,0 0 0 0 0,0 0 0 0 0,-1-1 0 0 0,-11 15 0 0 0,8-15 3 0 0,-1-1 1 0 0,-1 0-1 0 0,1-1 1 0 0,-1 0-1 0 0,0 0 1 0 0,0-1-1 0 0,-1 0 1 0 0,1-1-1 0 0,-23 6 1 0 0,22-6 2 0 0,-8 4 40 0 0,19-8-163 0 0,0 1 0 0 0,0-1 0 0 0,0 0 0 0 0,0 0 0 0 0,0 0 0 0 0,0 0 0 0 0,0 0 0 0 0,0 0 0 0 0,0 0 0 0 0,0 1 0 0 0,0-1 1 0 0,0 0-1 0 0,0 0 0 0 0,0 0 0 0 0,0 0 0 0 0,0 0 0 0 0,0 0 0 0 0,0 0 0 0 0,0 1 0 0 0,0-1 0 0 0,0 0 0 0 0,0 0 0 0 0,0 0 0 0 0,0 0 1 0 0,0 0-1 0 0,0 0 0 0 0,0 0 0 0 0,0 1 0 0 0,0-1 0 0 0,0 0 0 0 0,0 0 0 0 0,0 0 0 0 0,0 0 0 0 0,0 0 0 0 0,0 0 0 0 0,1 0 1 0 0,-1 0-1 0 0,0 0 0 0 0,0 1 0 0 0,0-1 0 0 0,0 0 0 0 0,0 0 0 0 0,0 0 0 0 0,0 0 0 0 0,0 0 0 0 0,1 0 0 0 0,-1 0 0 0 0,0 0 0 0 0,0 0 1 0 0,0 0-1 0 0,0 0 0 0 0,0 0 0 0 0,0 0 0 0 0,1 0 0 0 0,-1 0 0 0 0,0 0 0 0 0,0 0 0 0 0,0 0 0 0 0,0 0 0 0 0,31 2 53 0 0,-30-2-60 0 0,261-5-2390 0 0,-89-3-4167 0 0,-111 3-142 0 0,-32 2 801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48.8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477 61 1184 0 0,'3'-17'6942'0'0,"-1"-4"-3694"0"0,-3 20-3159 0 0,-1-1 0 0 0,1 0 0 0 0,0 0 0 0 0,-1 1 0 0 0,1-1 0 0 0,-1 1 0 0 0,0 0 0 0 0,1-1 0 0 0,-1 1 0 0 0,0 0 0 0 0,0 0 0 0 0,0 0 0 0 0,0 0 0 0 0,0 0 0 0 0,0 1 0 0 0,0-1 0 0 0,0 0 0 0 0,0 1 0 0 0,0 0 0 0 0,0-1 0 0 0,-1 1 0 0 0,1 0 0 0 0,0 0 0 0 0,-3 1 0 0 0,-305 37 1686 0 0,226-23-968 0 0,82-14-756 0 0,1-1 0 0 0,0 1 0 0 0,0 0 1 0 0,0 0-1 0 0,-1-1 0 0 0,1 1 0 0 0,0 0 1 0 0,0 0-1 0 0,0 1 0 0 0,1-1 0 0 0,-1 0 0 0 0,0 0 1 0 0,0 0-1 0 0,0 0 0 0 0,1 1 0 0 0,-1-1 0 0 0,1 0 1 0 0,-1 1-1 0 0,1-1 0 0 0,0 0 0 0 0,-1 1 1 0 0,1-1-1 0 0,0 1 0 0 0,0 1 0 0 0,-1 34 713 0 0,2-35-743 0 0,0 76 500 0 0,-10 107 0 0 0,-1 7-200 0 0,10-156-259 0 0,-2-8 63 0 0,2-1 0 0 0,1 0 0 0 0,2 0 0 0 0,0 1 0 0 0,13 48 0 0 0,-12-68-116 0 0,0-1 0 0 0,0 1 1 0 0,0-1-1 0 0,1 0 0 0 0,0 0 0 0 0,0 0 0 0 0,1-1 0 0 0,0 0 0 0 0,0 0 0 0 0,0 0 0 0 0,1-1 0 0 0,-1 0 1 0 0,2 0-1 0 0,-1-1 0 0 0,0 0 0 0 0,1 0 0 0 0,0-1 0 0 0,-1 0 0 0 0,12 3 0 0 0,11 2-611 0 0,0-1-1 0 0,0-1 1 0 0,60 2-1 0 0,-58-6-1310 0 0,56-6-1 0 0,-69 2-542 0 0,0-2 0 0 0,21-5 1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49.2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29 110 2100 0 0,'-19'-22'5952'0'0,"12"10"-5028"0"0,7 11-834 0 0,-1 0-1 0 0,1 0 1 0 0,0 1-1 0 0,-1-1 1 0 0,1 0-1 0 0,0 0 1 0 0,0 0-1 0 0,0 0 1 0 0,0 0-1 0 0,0 0 1 0 0,0 0-1 0 0,0 0 1 0 0,0 0-1 0 0,0 0 1 0 0,0 0-1 0 0,0 1 1 0 0,1-1-1 0 0,-1 0 1 0 0,0 0-1 0 0,1 0 1 0 0,-1 0-1 0 0,1 0 1 0 0,-1 1-1 0 0,1-1 0 0 0,-1 0 1 0 0,1 0-1 0 0,-1 1 1 0 0,1-1-1 0 0,0 0 1 0 0,0 1-1 0 0,-1-1 1 0 0,1 1-1 0 0,0-1 1 0 0,0 1-1 0 0,-1-1 1 0 0,1 1-1 0 0,0-1 1 0 0,0 1-1 0 0,1-1 1 0 0,16-6 243 0 0,0 1 1 0 0,0 1 0 0 0,0 0-1 0 0,36-4 1 0 0,82 0-3188 0 0,-70 7-2049 0 0,-35 0 840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49.7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 1892 0 0,'-2'18'15375'0'0,"10"-21"-15442"0"0,2-3 735 0 0,-1 4-884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59.1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294 149 608 0 0,'3'0'2651'0'0,"12"1"-1312"0"0,3-3-85 0 0,-15 2-1070 0 0,0-1-1 0 0,0 0 1 0 0,0 0-1 0 0,0 0 1 0 0,0 0 0 0 0,0 0-1 0 0,-1-1 1 0 0,1 1 0 0 0,0-1-1 0 0,-1 0 1 0 0,1 1 0 0 0,-1-1-1 0 0,0-1 1 0 0,1 1-1 0 0,-1 0 1 0 0,0 0 0 0 0,0-1-1 0 0,0 0 1 0 0,-1 1 0 0 0,1-1-1 0 0,-1 0 1 0 0,1 1-1 0 0,0-6 1 0 0,0 4 90 0 0,-1-1 0 0 0,1 1 0 0 0,-1 0 0 0 0,-1-1 0 0 0,1 1 0 0 0,-1-1 1 0 0,1 1-1 0 0,-1-1 0 0 0,-1 0 0 0 0,1 1 0 0 0,0-1 0 0 0,-1 1 0 0 0,0-1 0 0 0,0 1 0 0 0,-4-8 0 0 0,4 10-232 0 0,0 1 0 0 0,0-1 1 0 0,-1 1-1 0 0,1 0 0 0 0,-1-1 0 0 0,1 1 0 0 0,-1 0 0 0 0,1 0 1 0 0,-1 0-1 0 0,1 0 0 0 0,-1 0 0 0 0,0 1 0 0 0,0-1 1 0 0,0 0-1 0 0,1 1 0 0 0,-1-1 0 0 0,0 1 0 0 0,0 0 1 0 0,-3-1-1 0 0,-31 1 182 0 0,17 3-160 0 0,0 0 0 0 0,0 2 0 0 0,0 0 0 0 0,0 1 0 0 0,1 1 0 0 0,0 1-1 0 0,0 0 1 0 0,1 2 0 0 0,0 0 0 0 0,1 0 0 0 0,0 2 0 0 0,1 0 0 0 0,-17 17 0 0 0,27-24-54 0 0,0 1 1 0 0,0 0-1 0 0,0 0 1 0 0,1 0-1 0 0,0 1 0 0 0,0-1 1 0 0,1 1-1 0 0,0 0 1 0 0,0 0-1 0 0,0 1 0 0 0,1-1 1 0 0,0 0-1 0 0,0 1 1 0 0,0 13-1 0 0,2-16-36 0 0,0-1 0 0 0,0 1 1 0 0,1-1-1 0 0,-1 1 0 0 0,1-1 0 0 0,0 1 0 0 0,1-1 1 0 0,-1 0-1 0 0,1 1 0 0 0,-1-1 0 0 0,1 0 0 0 0,1 0 1 0 0,-1 0-1 0 0,1-1 0 0 0,-1 1 0 0 0,1-1 0 0 0,0 1 0 0 0,0-1 1 0 0,0 0-1 0 0,1 0 0 0 0,-1 0 0 0 0,1 0 0 0 0,0-1 1 0 0,0 1-1 0 0,0-1 0 0 0,6 2 0 0 0,-5-1-10 0 0,1-1 0 0 0,-1 0 0 0 0,0 0 0 0 0,1-1-1 0 0,-1 1 1 0 0,1-1 0 0 0,-1-1 0 0 0,1 1 0 0 0,0-1 0 0 0,-1 0 0 0 0,1 0-1 0 0,0 0 1 0 0,-1-1 0 0 0,1 0 0 0 0,-1 0 0 0 0,1-1 0 0 0,-1 1-1 0 0,1-1 1 0 0,-1 0 0 0 0,0-1 0 0 0,0 1 0 0 0,0-1 0 0 0,0 0 0 0 0,-1 0-1 0 0,1-1 1 0 0,-1 1 0 0 0,5-6 0 0 0,7-8 503 0 0,-1-1 0 0 0,0-1 0 0 0,-2 0 0 0 0,0-1 0 0 0,10-23 0 0 0,-19 36-128 0 0,-3 5-93 0 0,-3 6-226 0 0,-1 1 0 0 0,1-1-1 0 0,-1 1 1 0 0,1-1 0 0 0,0 1 0 0 0,1 0-1 0 0,-1 0 1 0 0,1-1 0 0 0,-1 10 0 0 0,-4 11 16 0 0,-13 50 92 0 0,3 2 1 0 0,3 0-1 0 0,3 0 0 0 0,4 1 0 0 0,3 0 1 0 0,3-1-1 0 0,14 99 0 0 0,-13-168-3 0 0,-1 0-1 0 0,2 0 0 0 0,-1-1 1 0 0,1 1-1 0 0,0-1 1 0 0,1 1-1 0 0,-1-1 1 0 0,2 0-1 0 0,-1 0 0 0 0,7 10 1 0 0,-9-16-111 0 0,-1 0 0 0 0,1-1 0 0 0,0 1 1 0 0,0-1-1 0 0,0 1 0 0 0,0-1 0 0 0,0 1 0 0 0,0-1 0 0 0,0 1 0 0 0,0-1 1 0 0,0 0-1 0 0,0 0 0 0 0,0 1 0 0 0,0-1 0 0 0,0 0 0 0 0,0 0 0 0 0,0 0 1 0 0,0 0-1 0 0,0 0 0 0 0,0-1 0 0 0,0 1 0 0 0,0 0 0 0 0,0 0 1 0 0,0-1-1 0 0,0 1 0 0 0,2-1 0 0 0,25-14 122 0 0,-26 13-120 0 0,31-22-140 0 0,-1-1 0 0 0,-1-2 0 0 0,32-36 0 0 0,30-28-2472 0 0,-51 57-622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27.4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669 64 1056 0 0,'-2'-12'4026'0'0,"-4"-40"4970"0"0,2 60-8941 0 0,-2 3 67 0 0,0-1 0 0 0,0 0 0 0 0,-1 0 0 0 0,-1 0 0 0 0,0-1 0 0 0,0 0-1 0 0,0-1 1 0 0,-17 13 0 0 0,-88 55 117 0 0,82-56-119 0 0,-300 157 1146 0 0,311-169-1175 0 0,10-4-42 0 0,1 1 0 0 0,-1 0 0 0 0,1 0 0 0 0,0 1 0 0 0,-9 8 0 0 0,17-14-38 0 0,0 1-1 0 0,0 0 0 0 0,0-1 1 0 0,0 1-1 0 0,0 0 0 0 0,0 0 1 0 0,0 0-1 0 0,1 0 0 0 0,-1 0 1 0 0,0 0-1 0 0,0 0 0 0 0,1 0 1 0 0,-1 1-1 0 0,1-1 0 0 0,-1 0 1 0 0,1 0-1 0 0,0 0 0 0 0,-1 1 1 0 0,1-1-1 0 0,0 0 1 0 0,0 0-1 0 0,0 1 0 0 0,0-1 1 0 0,0 0-1 0 0,0 0 0 0 0,0 1 1 0 0,0-1-1 0 0,0 0 0 0 0,1 0 1 0 0,-1 1-1 0 0,1-1 0 0 0,-1 0 1 0 0,1 0-1 0 0,-1 0 0 0 0,1 0 1 0 0,-1 0-1 0 0,1 0 0 0 0,0 0 1 0 0,0 0-1 0 0,0 0 0 0 0,-1 0 1 0 0,1 0-1 0 0,0 0 0 0 0,0 0 1 0 0,0 0-1 0 0,2 0 0 0 0,8 7 31 0 0,0 0 0 0 0,0-1-1 0 0,20 10 1 0 0,-17-9 7 0 0,120 76 156 0 0,166 136 0 0 0,-189-134-172 0 0,-46-39-24 0 0,-34-26-4 0 0,-1 1-1 0 0,0 2 0 0 0,26 28 0 0 0,-52-48 20 0 0,0 0 0 0 0,0 1 1 0 0,-1-1-1 0 0,1 1 0 0 0,-1 0 1 0 0,-1-1-1 0 0,1 1 0 0 0,0 1 1 0 0,2 7-1 0 0,-5-11-13 0 0,0 1 0 0 0,0-1 1 0 0,0 1-1 0 0,0 0 0 0 0,0-1 0 0 0,0 1 1 0 0,-1-1-1 0 0,1 1 0 0 0,-1-1 0 0 0,0 1 0 0 0,0-1 1 0 0,0 0-1 0 0,0 1 0 0 0,0-1 0 0 0,0 0 1 0 0,-1 0-1 0 0,1 0 0 0 0,-1 0 0 0 0,1 0 0 0 0,-1 0 1 0 0,0 0-1 0 0,0 0 0 0 0,-3 2 0 0 0,-17 14 6 0 0,-2-1 0 0 0,1 0-1 0 0,-2-2 1 0 0,0-1-1 0 0,-35 14 1 0 0,-140 45 224 0 0,155-58-133 0 0,-49 15 111 0 0,-119 45 173 0 0,209-74-378 0 0,1 0 1 0 0,-1 1-1 0 0,1 0 1 0 0,-1-1-1 0 0,1 1 0 0 0,-1 1 1 0 0,1-1-1 0 0,0 0 1 0 0,0 1-1 0 0,0-1 0 0 0,1 1 1 0 0,-1 0-1 0 0,1 0 1 0 0,-3 5-1 0 0,4-7-9 0 0,1 0 1 0 0,0 0-1 0 0,0 1 0 0 0,0-1 0 0 0,0 0 1 0 0,0 0-1 0 0,0 1 0 0 0,0-1 0 0 0,0 0 1 0 0,1 0-1 0 0,-1 0 0 0 0,0 1 0 0 0,1-1 1 0 0,-1 0-1 0 0,1 0 0 0 0,0 0 0 0 0,-1 0 1 0 0,1 0-1 0 0,0 0 0 0 0,-1 0 0 0 0,1 0 1 0 0,0 0-1 0 0,2 2 0 0 0,23 19 23 0 0,-23-20-10 0 0,27 17 17 0 0,1-2 0 0 0,1-1 0 0 0,58 22-1 0 0,-15-8-38 0 0,-66-26 6 0 0,293 135-117 0 0,-230-101 34 0 0,-1 3-1 0 0,68 53 1 0 0,-122-81 32 0 0,29 28-1 0 0,-42-36 51 0 0,1 0 0 0 0,-1 1 0 0 0,0-1 0 0 0,0 0-1 0 0,0 1 1 0 0,-1 0 0 0 0,0 0 0 0 0,0 0 0 0 0,3 12-1 0 0,-5-14 3 0 0,-1 1 0 0 0,0-1 0 0 0,1 0 0 0 0,-2 1-1 0 0,1-1 1 0 0,0 0 0 0 0,-1 0 0 0 0,0 0-1 0 0,0 1 1 0 0,0-1 0 0 0,0 0 0 0 0,-1 0-1 0 0,0 0 1 0 0,0-1 0 0 0,0 1 0 0 0,0 0-1 0 0,0-1 1 0 0,-1 1 0 0 0,0-1 0 0 0,1 0-1 0 0,-7 6 1 0 0,-6 4 8 0 0,0-1-1 0 0,0-1 1 0 0,-26 14 0 0 0,30-18 5 0 0,-61 32 229 0 0,-149 58-1 0 0,37-20 100 0 0,165-68-340 0 0,0 1 0 0 0,0 1 0 0 0,-23 17 0 0 0,42-27-1 0 0,-1 0 0 0 0,0-1-1 0 0,1 1 1 0 0,-1 0 0 0 0,0 0-1 0 0,1 0 1 0 0,-1-1 0 0 0,1 1 0 0 0,0 0-1 0 0,-1 0 1 0 0,1 0 0 0 0,0 0-1 0 0,-1 0 1 0 0,1 0 0 0 0,0 0 0 0 0,0 0-1 0 0,0 0 1 0 0,0 0 0 0 0,0 0-1 0 0,0 0 1 0 0,0 0 0 0 0,0 0-1 0 0,0 0 1 0 0,0-1 0 0 0,1 1 0 0 0,-1 0-1 0 0,0 0 1 0 0,1 0 0 0 0,-1 0-1 0 0,1 0 1 0 0,-1 0 0 0 0,1 0 0 0 0,-1-1-1 0 0,2 2 1 0 0,27 30 86 0 0,-25-29-68 0 0,5 6 59 0 0,0 0 0 0 0,0 1-1 0 0,-1 0 1 0 0,0 0-1 0 0,-1 1 1 0 0,-1 0 0 0 0,1 0-1 0 0,-2 1 1 0 0,1 0 0 0 0,-2 0-1 0 0,0 0 1 0 0,0 0-1 0 0,-1 1 1 0 0,3 19 0 0 0,5 82 589 0 0,-3 184 0 0 0,-8-150-109 0 0,8 293 927 0 0,3 359-541 0 0,-13-707-2546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29.0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170 328 816 0 0,'-5'-75'8865'0'0,"5"45"-5661"0"0,0 39-2372 0 0,-5 96 556 0 0,-29 163 1 0 0,12-123-1069 0 0,-27 355 199 0 0,36-339-274 0 0,13-160-277 0 0,0 0 0 0 0,0 0 0 0 0,0 0 0 0 0,0 0 0 0 0,0 0 0 0 0,0 0 0 0 0,0 0 0 0 0,0 0 0 0 0,-1 0 0 0 0,1 0 0 0 0,0 0 0 0 0,-1 0 0 0 0,1 0 0 0 0,-1 0 0 0 0,1 0 0 0 0,-1 0 0 0 0,0 1 0 0 0,-6-15-1376 0 0,-3-33-344 0 0,-9-324-2356 0 0,33 0 4720 0 0,10 120 425 0 0,-15 192-634 0 0,3 0-1 0 0,23-69 0 0 0,-31 118-373 0 0,-1 0-1 0 0,1 0 1 0 0,0 0-1 0 0,1 0 1 0 0,0 1-1 0 0,1-1 1 0 0,0 1-1 0 0,0 1 1 0 0,0-1-1 0 0,1 1 1 0 0,15-12-1 0 0,-17 16-23 0 0,0-1-1 0 0,0 1 1 0 0,1 1-1 0 0,-1-1 1 0 0,1 1-1 0 0,-1 0 1 0 0,1 0-1 0 0,0 0 0 0 0,0 1 1 0 0,0 0-1 0 0,0 0 1 0 0,0 1-1 0 0,0-1 1 0 0,1 2-1 0 0,-1-1 1 0 0,0 0-1 0 0,0 1 1 0 0,0 0-1 0 0,0 1 0 0 0,7 2 1 0 0,0 1-10 0 0,0 0 0 0 0,0 1 0 0 0,-1 1 0 0 0,0 0-1 0 0,0 0 1 0 0,-1 1 0 0 0,0 1 0 0 0,0 0 0 0 0,-1 1 0 0 0,0-1 0 0 0,-1 2 0 0 0,0 0 0 0 0,0 0 0 0 0,-1 0 0 0 0,-1 1 0 0 0,0 0-1 0 0,-1 1 1 0 0,9 23 0 0 0,-7-14 15 0 0,-2-1 0 0 0,0 1-1 0 0,-2 0 1 0 0,0 0-1 0 0,-1 1 1 0 0,-2-1 0 0 0,0 1-1 0 0,-1-1 1 0 0,-2 1 0 0 0,-7 44-1 0 0,2-36 2 0 0,-2 1 0 0 0,-1-1 0 0 0,-1-1 0 0 0,-1 0 0 0 0,-2 0 0 0 0,-20 32 0 0 0,24-47 193 0 0,-1 0 1 0 0,0-1-1 0 0,-1 0 1 0 0,0-1-1 0 0,-1 0 0 0 0,-1-1 1 0 0,0 0-1 0 0,0-1 1 0 0,-1-1-1 0 0,-1 0 1 0 0,0-1-1 0 0,-28 11 0 0 0,44-20-193 0 0,0 0 1 0 0,-1 1-1 0 0,1-1 0 0 0,0 0 0 0 0,0 0 0 0 0,-1 0 0 0 0,1 0 0 0 0,0 0 0 0 0,-1 0 0 0 0,1 1 0 0 0,0-1 0 0 0,-1 0 0 0 0,1 0 0 0 0,0 1 0 0 0,0-1 0 0 0,0 0 0 0 0,-1 0 0 0 0,1 1 0 0 0,0-1 0 0 0,0 0 0 0 0,0 0 0 0 0,-1 1 0 0 0,1-1 0 0 0,0 0 0 0 0,0 1 0 0 0,0-1 0 0 0,0 0 0 0 0,0 1 0 0 0,0-1 1 0 0,0 0-1 0 0,0 1 0 0 0,0-1 0 0 0,0 1 0 0 0,9 11 116 0 0,28 13-186 0 0,-22-15 85 0 0,10 8-19 0 0,-2 1-1 0 0,0 2 1 0 0,-1 0 0 0 0,-1 1 0 0 0,-2 2-1 0 0,34 50 1 0 0,-25-29-330 0 0,-3 1 0 0 0,-2 2 1 0 0,21 60-1 0 0,-40-95-93 0 0,23 56-1795 0 0,-4-25-3954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50.7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309 0 644 0 0,'0'0'1006'0'0,"-14"7"1356"0"0,-8 2-1480 0 0,-2-1-1 0 0,1-1 0 0 0,-1-1 0 0 0,-48 6 0 0 0,69-12-689 0 0,0 1-16 0 0,-23 3 292 0 0,24-3-340 0 0,-17 1 59 0 0,-6 2 209 0 0,19-3 4 0 0,0 0 0 0 0,0 0 0 0 0,0 0 0 0 0,0-1 0 0 0,0 0 0 0 0,-10-1 0 0 0,37 3-377 0 0,-1-1 1 0 0,1 0-1 0 0,25-3 1 0 0,19-1-1911 0 0,-56 3 1497 0 0,8-1-1088 0 0,17 1-5222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29.5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13 308 1484 0 0,'-10'-29'7531'0'0,"9"23"-7258"0"0,0 0 0 0 0,1 0-1 0 0,-1 0 1 0 0,1 0 0 0 0,1 0-1 0 0,-1 0 1 0 0,1 0 0 0 0,0 0-1 0 0,1 0 1 0 0,-1 0 0 0 0,1 0-1 0 0,3-6 1 0 0,6-12 338 0 0,22-35 0 0 0,-9 16 1009 0 0,12-24 1102 0 0,-35 66-2587 0 0,3 20-92 0 0,-6 91-22 0 0,5 132 43 0 0,10-136-86 0 0,-7-59-6 0 0,-1 1-1 0 0,-2 63 1 0 0,-4-100 25 0 0,-1-1 0 0 0,0 1 0 0 0,-1-1 0 0 0,0 0 0 0 0,-1 1 1 0 0,0-1-1 0 0,0-1 0 0 0,-1 1 0 0 0,-1-1 0 0 0,1 0 0 0 0,-14 16 0 0 0,-1 3 185 0 0,19-26-134 0 0,1-1-33 0 0,0-1 0 0 0,0 1 0 0 0,0 0 0 0 0,0 0 0 0 0,0-1 0 0 0,0 1 0 0 0,0 0 0 0 0,0 0 0 0 0,0-1 0 0 0,1 1 0 0 0,-1 0 0 0 0,0-1 0 0 0,0 1 0 0 0,1 0 0 0 0,-1-1 0 0 0,0 1 0 0 0,1 0 0 0 0,-1-1 0 0 0,1 1 0 0 0,-1 0 0 0 0,1-1 0 0 0,-1 1 0 0 0,1-1 0 0 0,-1 1 0 0 0,1-1 0 0 0,1 1 0 0 0,21 4-187 0 0,1-1 0 0 0,0-1-1 0 0,1-1 1 0 0,-1-2 0 0 0,41-3-1 0 0,-22 1-1032 0 0,-33 2 830 0 0,82-1-6964 0 0,-60 3 816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30.8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15 189 760 0 0,'4'-14'6007'0'0,"6"-15"-1246"0"0,-10 29-4728 0 0,0-1 0 0 0,0 1 0 0 0,0 0 0 0 0,0 0 0 0 0,0-1 0 0 0,0 1 0 0 0,0 0 0 0 0,0 0 0 0 0,1 0 0 0 0,-1-1-1 0 0,0 1 1 0 0,0 0 0 0 0,0 0 0 0 0,0 0 0 0 0,0-1 0 0 0,1 1 0 0 0,-1 0 0 0 0,0 0 0 0 0,0 0 0 0 0,0 0 0 0 0,0 0 0 0 0,1-1-1 0 0,-1 1 1 0 0,0 0 0 0 0,0 0 0 0 0,1 0 0 0 0,-1 0 0 0 0,0 0 0 0 0,0 0 0 0 0,0 0 0 0 0,1 0 0 0 0,-1 0 0 0 0,0 0 0 0 0,0 0-1 0 0,1 0 1 0 0,-1 0 0 0 0,0 0 0 0 0,0 0 0 0 0,1 0 0 0 0,-1 0 0 0 0,0 0 0 0 0,0 0 0 0 0,0 0 0 0 0,1 0 0 0 0,-1 0-1 0 0,0 0 1 0 0,0 1 0 0 0,0-1 0 0 0,1 0 0 0 0,-1 0 0 0 0,0 0 0 0 0,0 0 0 0 0,0 0 0 0 0,1 1 0 0 0,8 18 679 0 0,3 27-172 0 0,-6 54 200 0 0,-5 0 0 0 0,-13 132-1 0 0,3-107-410 0 0,-27 238 106 0 0,31-337-1261 0 0,0-35-611 0 0,7-350-2509 0 0,0 318 3855 0 0,0-45 92 0 0,12-173 1055 0 0,-9 211-608 0 0,3 0-1 0 0,1 1 0 0 0,21-60 1 0 0,-27 97-411 0 0,1 0 1 0 0,0 0 0 0 0,1 1 0 0 0,0 0-1 0 0,0 0 1 0 0,1 0 0 0 0,0 0-1 0 0,1 1 1 0 0,0 0 0 0 0,0 1 0 0 0,1-1-1 0 0,14-10 1 0 0,-16 15-39 0 0,0-1-1 0 0,0 1 1 0 0,0 0-1 0 0,0 1 0 0 0,0-1 1 0 0,1 1-1 0 0,-1 1 1 0 0,1-1-1 0 0,0 1 1 0 0,-1 0-1 0 0,1 1 1 0 0,0-1-1 0 0,-1 1 1 0 0,1 0-1 0 0,0 1 1 0 0,0 0-1 0 0,-1 0 1 0 0,1 1-1 0 0,-1-1 1 0 0,12 6-1 0 0,-4-2-38 0 0,-1 1-1 0 0,0 0 0 0 0,-1 1 0 0 0,1 1 1 0 0,-1 0-1 0 0,-1 1 0 0 0,1 0 0 0 0,-2 1 0 0 0,1 0 1 0 0,-1 0-1 0 0,-1 1 0 0 0,10 14 0 0 0,-14-16 6 0 0,0-1 0 0 0,0 1 0 0 0,-1 0 0 0 0,0 0 0 0 0,0 1-1 0 0,-1-1 1 0 0,-1 1 0 0 0,0-1 0 0 0,0 1 0 0 0,-1 0 0 0 0,0 0-1 0 0,0 0 1 0 0,-1 0 0 0 0,-1 0 0 0 0,1 0 0 0 0,-2 0 0 0 0,1 0-1 0 0,-6 14 1 0 0,0-5 10 0 0,0 0-1 0 0,-2 0 0 0 0,0-1 1 0 0,-1-1-1 0 0,-1 0 1 0 0,0 0-1 0 0,-2-1 1 0 0,0 0-1 0 0,-27 25 0 0 0,9-14 606 0 0,0-2 0 0 0,-2-1 0 0 0,-69 38 0 0 0,102-61-570 0 0,-1-1-1 0 0,0 0 1 0 0,1 0-1 0 0,-1 1 1 0 0,0-1-1 0 0,1 1 0 0 0,-1-1 1 0 0,1 0-1 0 0,-1 1 1 0 0,0-1-1 0 0,1 1 1 0 0,0 0-1 0 0,-1-1 0 0 0,1 1 1 0 0,-1-1-1 0 0,1 1 1 0 0,0 0-1 0 0,-1-1 1 0 0,1 1-1 0 0,0 0 1 0 0,-1-1-1 0 0,1 1 0 0 0,0 0 1 0 0,0-1-1 0 0,0 1 1 0 0,0 0-1 0 0,0 0 1 0 0,0-1-1 0 0,0 1 0 0 0,0 0 1 0 0,0-1-1 0 0,0 1 1 0 0,0 0-1 0 0,0 0 1 0 0,1-1-1 0 0,-1 1 0 0 0,0 0 1 0 0,0-1-1 0 0,1 1 1 0 0,-1-1-1 0 0,0 1 1 0 0,1 0-1 0 0,-1-1 0 0 0,1 1 1 0 0,-1-1-1 0 0,1 1 1 0 0,-1-1-1 0 0,2 2 1 0 0,33 25 33 0 0,-24-20 19 0 0,29 24-118 0 0,-2 1 0 0 0,-1 3 0 0 0,-1 1-1 0 0,-2 1 1 0 0,-1 2 0 0 0,37 59 0 0 0,-40-49-4369 0 0,28 63 0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31.2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69 1680 0 0,'8'-16'5051'0'0,"-1"10"-4710"0"0,1 0-1 0 0,-1 1 0 0 0,1 0 1 0 0,0 0-1 0 0,1 1 1 0 0,-1 0-1 0 0,1 0 0 0 0,0 1 1 0 0,-1 0-1 0 0,2 1 0 0 0,-1 0 1 0 0,10-1-1 0 0,-14 3-316 0 0,0-1 0 0 0,0 1 0 0 0,1 0 0 0 0,-1 0 0 0 0,0 1 0 0 0,0 0 0 0 0,0 0 0 0 0,0 0 0 0 0,0 0 0 0 0,8 4 0 0 0,-10-4-9 0 0,0 1 1 0 0,-1 0-1 0 0,1 0 0 0 0,-1-1 1 0 0,1 1-1 0 0,-1 1 0 0 0,0-1 1 0 0,1 0-1 0 0,-1 0 0 0 0,0 1 1 0 0,-1 0-1 0 0,1-1 1 0 0,0 1-1 0 0,-1 0 0 0 0,0-1 1 0 0,1 1-1 0 0,-1 0 0 0 0,1 6 1 0 0,-1-2 63 0 0,0-1 0 0 0,-1 1 0 0 0,1 0 1 0 0,-2 0-1 0 0,1-1 0 0 0,-1 1 0 0 0,0 0 0 0 0,0-1 0 0 0,-1 1 1 0 0,1-1-1 0 0,-2 1 0 0 0,1-1 0 0 0,-5 9 0 0 0,-6 10 673 0 0,-31 43 0 0 0,32-51-380 0 0,-30 39 825 0 0,30-42-778 0 0,0 0 0 0 0,2 0 1 0 0,0 2-1 0 0,0-1 0 0 0,1 1 1 0 0,1 0-1 0 0,-10 31 0 0 0,17-45-381 0 0,1 1-1 0 0,0-1 1 0 0,0 1 0 0 0,0-1-1 0 0,0 0 1 0 0,0 1 0 0 0,0-1-1 0 0,1 1 1 0 0,-1-1-1 0 0,1 0 1 0 0,0 1 0 0 0,0-1-1 0 0,0 0 1 0 0,0 0 0 0 0,0 0-1 0 0,0 1 1 0 0,0-1 0 0 0,1 0-1 0 0,-1-1 1 0 0,1 1-1 0 0,-1 0 1 0 0,1 0 0 0 0,0-1-1 0 0,0 1 1 0 0,0-1 0 0 0,0 1-1 0 0,0-1 1 0 0,0 0-1 0 0,0 0 1 0 0,4 2 0 0 0,7 3-16 0 0,1-1 1 0 0,-1 0-1 0 0,27 5 1 0 0,-32-9-36 0 0,17 4-728 0 0,0-2-1 0 0,1 0 1 0 0,0-2-1 0 0,50-4 1 0 0,-37-1-3575 0 0,39-10-1 0 0,-42 6-1430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32.3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1868 0 0,'9'3'11621'0'0,"88"12"-10185"0"0,524 30-95 0 0,-181-15-1177 0 0,-10 3-112 0 0,793 72 131 0 0,-942-71 118 0 0,-240-34-275 0 0,-37 0-232 0 0,35-12-6808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32.8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15 161 164 0 0,'-4'-25'3425'0'0,"0"5"-1399"0"0,1 0 0 0 0,1 0 0 0 0,0 0 0 0 0,3-35 0 0 0,11 80-936 0 0,25 435 2628 0 0,-32 4-3157 0 0,-3-165 79 0 0,12 264 1175 0 0,-8-444-2763 0 0,-1-105-263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33.3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11 882 1420 0 0,'-7'-10'8128'0'0,"6"7"-7880"0"0,1 1-1 0 0,-1-1 1 0 0,0 1-1 0 0,1-1 1 0 0,0 0-1 0 0,-1 1 1 0 0,1-1 0 0 0,0 0-1 0 0,1 1 1 0 0,-1-1-1 0 0,0 0 1 0 0,1 1-1 0 0,-1-1 1 0 0,1 1-1 0 0,0-1 1 0 0,0 1-1 0 0,0-1 1 0 0,0 1-1 0 0,0-1 1 0 0,1 1 0 0 0,-1 0-1 0 0,1 0 1 0 0,-1 0-1 0 0,3-3 1 0 0,8-9 124 0 0,0 1 0 0 0,19-17 0 0 0,-21 21-71 0 0,75-64 363 0 0,156-100 0 0 0,-102 76-551 0 0,347-270-718 0 0,-477 359 277 0 0,24-15-1705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33.9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 1444 0 0,'12'-5'5109'0'0,"8"3"-4193"0"0,0 2 1 0 0,0 0 0 0 0,0 1-1 0 0,0 2 1 0 0,0-1-1 0 0,37 12 1 0 0,117 48-89 0 0,-159-56-620 0 0,759 308 1245 0 0,-354-135-1140 0 0,-404-168-279 0 0,-2-1-2151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34.3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 52 1968 0 0,'-49'-20'10734'0'0,"17"-2"-5586"0"0,38 17-4234 0 0,15 1-780 0 0,-10 5-70 0 0,0 1 0 0 0,0 0 0 0 0,0 1 0 0 0,-1 0 0 0 0,1 1 0 0 0,-1 0 0 0 0,1 0 0 0 0,-1 1-1 0 0,15 11 1 0 0,-3-4 9 0 0,6 4-53 0 0,0 1-1 0 0,-2 1 1 0 0,0 1 0 0 0,-2 2 0 0 0,0 0-1 0 0,-1 1 1 0 0,-1 2 0 0 0,25 35 0 0 0,-44-56-5 0 0,-1 1 0 0 0,1-1 1 0 0,-1 1-1 0 0,0 0 0 0 0,-1 0 1 0 0,1 0-1 0 0,0 0 0 0 0,-1 0 1 0 0,0 0-1 0 0,0 0 0 0 0,-1 0 1 0 0,1 0-1 0 0,-1 1 0 0 0,0-1 1 0 0,0 0-1 0 0,0 7 0 0 0,-1-7 35 0 0,0-1 0 0 0,0 0-1 0 0,-1 1 1 0 0,1-1 0 0 0,-1 0 0 0 0,0 0-1 0 0,1 0 1 0 0,-1 0 0 0 0,0 0 0 0 0,-1 0-1 0 0,1-1 1 0 0,-1 1 0 0 0,1-1-1 0 0,-1 1 1 0 0,0-1 0 0 0,1 0 0 0 0,-1 0-1 0 0,0 0 1 0 0,-1 0 0 0 0,-3 1 0 0 0,-37 16 569 0 0,-52 13 0 0 0,16-5-2479 0 0,2 7-7802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35.9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344 29 1276 0 0,'-34'-28'13490'0'0,"34"41"-12823"0"0,-1 0 1 0 0,2 1-1 0 0,4 24 1 0 0,-2-6-98 0 0,58 596 2113 0 0,-12-217-1069 0 0,-27-234-972 0 0,-17-141-651 0 0,6 80 2037 0 0,-11-114-2040 0 0,-14 9 41 0 0,-40 14-36 0 0,-89 27 0 0 0,89-35-71 0 0,0 3 0 0 0,-52 28 1 0 0,103-47 65 0 0,0 0 0 0 0,1 1 0 0 0,-1-1 0 0 0,1 1 0 0 0,-1 0 0 0 0,1 0 0 0 0,-1 0 0 0 0,1 0 0 0 0,0 0 0 0 0,0 1 0 0 0,0-1 0 0 0,0 1 0 0 0,1-1 0 0 0,-1 1 0 0 0,1 0 0 0 0,-1-1 0 0 0,1 1 0 0 0,-1 3 0 0 0,2-4 12 0 0,0-1 0 0 0,0 1 1 0 0,0 0-1 0 0,0-1 1 0 0,0 1-1 0 0,1 0 0 0 0,-1-1 1 0 0,0 1-1 0 0,1 0 1 0 0,-1-1-1 0 0,1 1 0 0 0,0-1 1 0 0,0 1-1 0 0,-1-1 1 0 0,1 1-1 0 0,0-1 0 0 0,0 0 1 0 0,0 1-1 0 0,1-1 1 0 0,-1 0-1 0 0,0 0 0 0 0,0 0 1 0 0,3 2-1 0 0,31 19-17 0 0,-33-21 20 0 0,63 29-279 0 0,110 34-1 0 0,-36-15-51 0 0,-104-35 217 0 0,-13-7-18 0 0,0 1 0 0 0,-1 2 0 0 0,0 0 0 0 0,0 1 0 0 0,-1 1 0 0 0,25 19 0 0 0,-44-29 115 0 0,1-1 0 0 0,0 1 0 0 0,0 0-1 0 0,-1-1 1 0 0,1 1 0 0 0,-1 0 0 0 0,1 0 0 0 0,-1 0 0 0 0,0 0-1 0 0,0 0 1 0 0,0 0 0 0 0,0 0 0 0 0,0 0 0 0 0,0 1 0 0 0,-1-1-1 0 0,1 0 1 0 0,-1 1 0 0 0,0-1 0 0 0,1 0 0 0 0,-1 1 0 0 0,0 2-1 0 0,-1-1 4 0 0,0-1-1 0 0,0 0 0 0 0,0 0 1 0 0,-1 0-1 0 0,1 0 0 0 0,-1 0 0 0 0,0 0 1 0 0,0 0-1 0 0,0 0 0 0 0,0-1 0 0 0,0 1 1 0 0,0-1-1 0 0,-4 4 0 0 0,-6 3 14 0 0,-1 1 0 0 0,-1-1-1 0 0,1-1 1 0 0,-1-1-1 0 0,-16 7 1 0 0,-45 15 368 0 0,-118 28 0 0 0,-36 12 128 0 0,227-68-498 0 0,0-1 1 0 0,0 1-1 0 0,0-1 0 0 0,0 1 0 0 0,1 0 1 0 0,-1 0-1 0 0,0 0 0 0 0,1 0 0 0 0,-1 0 1 0 0,1 1-1 0 0,-1-1 0 0 0,1 0 0 0 0,0 1 0 0 0,-1-1 1 0 0,1 1-1 0 0,0-1 0 0 0,0 1 0 0 0,0-1 1 0 0,0 1-1 0 0,0 0 0 0 0,0 0 0 0 0,0 2 1 0 0,1-3-11 0 0,0 1 1 0 0,1 0 0 0 0,-1 0 0 0 0,0-1 0 0 0,1 1 0 0 0,-1 0 0 0 0,1-1 0 0 0,0 1 0 0 0,0-1 0 0 0,0 1 0 0 0,-1-1 0 0 0,1 1 0 0 0,0-1-1 0 0,1 1 1 0 0,-1-1 0 0 0,0 0 0 0 0,0 0 0 0 0,1 0 0 0 0,-1 1 0 0 0,0-1 0 0 0,1 0 0 0 0,-1-1 0 0 0,1 1 0 0 0,0 0 0 0 0,1 0-1 0 0,29 15-364 0 0,0-3 0 0 0,58 18-1 0 0,-59-23 48 0 0,-1 2 1 0 0,-1 1-1 0 0,54 29 0 0 0,-81-38 321 0 0,1-1 1 0 0,-1 1 0 0 0,0 0-1 0 0,1 0 1 0 0,-1-1-1 0 0,0 2 1 0 0,0-1 0 0 0,0 0-1 0 0,0 0 1 0 0,0 1 0 0 0,-1-1-1 0 0,1 1 1 0 0,-1-1 0 0 0,0 1-1 0 0,0 0 1 0 0,1-1 0 0 0,-2 1-1 0 0,1 0 1 0 0,0 0 0 0 0,-1 0-1 0 0,1 0 1 0 0,-1 0 0 0 0,0-1-1 0 0,0 1 1 0 0,0 0-1 0 0,0 0 1 0 0,0 0 0 0 0,-1 0-1 0 0,1 0 1 0 0,-1 0 0 0 0,0 0-1 0 0,0-1 1 0 0,0 1 0 0 0,-2 3-1 0 0,-4 9 200 0 0,-2 0-1 0 0,0 0 1 0 0,0-1-1 0 0,-21 23 1 0 0,11-14 152 0 0,9-10-226 0 0,1 1 1 0 0,0-1-1 0 0,1 2 1 0 0,0-1-1 0 0,-10 30 1 0 0,14-33-90 0 0,2 1-1 0 0,-1-1 1 0 0,2 1 0 0 0,0 0 0 0 0,0-1-1 0 0,1 1 1 0 0,0 0 0 0 0,4 22 0 0 0,36 158 100 0 0,5 34 168 0 0,-29-42-452 0 0,-10 213 1 0 0,-6-255-963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36.8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20 165 2020 0 0,'-10'-36'8451'0'0,"3"9"-4267"0"0,4 16-2124 0 0,5 14-1929 0 0,0-1 0 0 0,0 1 0 0 0,0 0 0 0 0,0 0 0 0 0,-1 0 0 0 0,0 0 0 0 0,1 0 0 0 0,-1 0 0 0 0,0 0 0 0 0,-1 0 0 0 0,2 5 0 0 0,4 44 402 0 0,-4-33-311 0 0,15 235 787 0 0,-12-135-737 0 0,27 341 345 0 0,-31-445-635 0 0,-1 35-485 0 0,0-48 332 0 0,-2-5 104 0 0,0 0 1 0 0,1 1-1 0 0,0-2 0 0 0,0 1 0 0 0,0 0 1 0 0,0 0-1 0 0,0 0 0 0 0,0 0 1 0 0,0-5-1 0 0,1 4 1 0 0,-25-130 288 0 0,5-1-1 0 0,-2-206 1 0 0,22 296 16 0 0,2 1 0 0 0,1 0 0 0 0,13-52 0 0 0,-14 83-228 0 0,2 0-1 0 0,-1 0 1 0 0,2 0 0 0 0,0 0-1 0 0,0 1 1 0 0,1-1 0 0 0,1 1-1 0 0,0 1 1 0 0,0-1-1 0 0,1 1 1 0 0,1 1 0 0 0,0-1-1 0 0,0 2 1 0 0,19-16 0 0 0,-22 21-26 0 0,1-1 0 0 0,-1 2-1 0 0,1-1 1 0 0,0 1 0 0 0,0 0 0 0 0,1 1 0 0 0,-1 0 0 0 0,0 0 0 0 0,1 0 0 0 0,0 1 0 0 0,-1 0 0 0 0,1 0 0 0 0,0 1 0 0 0,-1 0 0 0 0,9 2 0 0 0,-6-1-8 0 0,0 1-1 0 0,0 1 1 0 0,0 0 0 0 0,0 0 0 0 0,-1 1-1 0 0,0 0 1 0 0,1 1 0 0 0,-1 0 0 0 0,-1 0-1 0 0,14 11 1 0 0,-14-10 15 0 0,0 1-1 0 0,-1-1 1 0 0,1 2-1 0 0,-2-1 0 0 0,1 1 1 0 0,-1 0-1 0 0,0 0 1 0 0,0 1-1 0 0,-1 0 1 0 0,-1 0-1 0 0,1 0 1 0 0,-1 1-1 0 0,-1-1 0 0 0,0 1 1 0 0,0 0-1 0 0,-1 0 1 0 0,0 0-1 0 0,-1 0 1 0 0,0 0-1 0 0,-1 0 1 0 0,0 0-1 0 0,0 0 0 0 0,-4 18 1 0 0,0-13 21 0 0,-1 0 0 0 0,-1 0 0 0 0,0 0 0 0 0,-1-1 0 0 0,-1 1 0 0 0,0-2 1 0 0,-1 1-1 0 0,0-1 0 0 0,-15 15 0 0 0,-11 6 173 0 0,-65 53 0 0 0,79-70-127 0 0,16-14-32 0 0,2-1-29 0 0,1 0 1 0 0,-1 0-1 0 0,0 0 1 0 0,1 0-1 0 0,0 0 1 0 0,-1 0-1 0 0,1 1 1 0 0,0 0-1 0 0,0-1 1 0 0,0 1-1 0 0,-3 6 1 0 0,6-6 6 0 0,0 0 0 0 0,0 0 0 0 0,0 0 0 0 0,0-1 1 0 0,1 1-1 0 0,-1 0 0 0 0,1 0 0 0 0,0-1 1 0 0,0 1-1 0 0,-1-1 0 0 0,2 1 0 0 0,-1-1 0 0 0,0 0 1 0 0,0 0-1 0 0,1 0 0 0 0,-1 0 0 0 0,1 0 0 0 0,0 0 1 0 0,2 1-1 0 0,6 4 12 0 0,164 144 141 0 0,-67-41-3523 0 0,-69-69-264 0 0,-11-17-2302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40.0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79 989 1500 0 0,'11'-4'1002'0'0,"-1"0"-1"0"0,0 0 1 0 0,1 1-1 0 0,-1 0 1 0 0,19-2 0 0 0,8-2 1191 0 0,-18 2-737 0 0,0-1 0 0 0,0-1 0 0 0,34-16 0 0 0,-41 16-1222 0 0,-1 0 0 0 0,21-17 0 0 0,11-8-478 0 0,-38 28 274 0 0,0 0 0 0 0,-1 0 0 0 0,1 0-1 0 0,-1-1 1 0 0,0 1 0 0 0,0-1 0 0 0,3-6-1 0 0,-6 10 47 0 0,-2-5 85 0 0,2 5-139 0 0,-1 0 0 0 0,0 0-1 0 0,0 1 1 0 0,0-1 0 0 0,0 0 0 0 0,0 0 0 0 0,0 0 0 0 0,0 0 0 0 0,-1 0 0 0 0,1 1 0 0 0,0-1-1 0 0,0 0 1 0 0,-1 0 0 0 0,1 0 0 0 0,0 1 0 0 0,-1-1 0 0 0,1 0 0 0 0,-1 0 0 0 0,1 1 0 0 0,-1-2 0 0 0,-8-3 68 0 0,0 0 0 0 0,-1 1 0 0 0,1 0 0 0 0,-1 0 0 0 0,1 1 1 0 0,-1 0-1 0 0,0 1 0 0 0,0 0 0 0 0,0 0 0 0 0,-1 1 0 0 0,1 1 1 0 0,0 0-1 0 0,0 0 0 0 0,-1 1 0 0 0,1 0 0 0 0,0 1 0 0 0,0 0 1 0 0,-17 6-1 0 0,9-2 30 0 0,1 0-1 0 0,0 1 1 0 0,0 1 0 0 0,1 0-1 0 0,0 1 1 0 0,1 1 0 0 0,0 0-1 0 0,0 2 1 0 0,-24 23 0 0 0,34-29-126 0 0,0 0 1 0 0,1 0 0 0 0,-1 0-1 0 0,1 1 1 0 0,0-1 0 0 0,1 1-1 0 0,-1 0 1 0 0,2 0-1 0 0,-1 0 1 0 0,1 1 0 0 0,0-1-1 0 0,0 1 1 0 0,1-1 0 0 0,0 1-1 0 0,0-1 1 0 0,1 1-1 0 0,0 0 1 0 0,0 0 0 0 0,1-1-1 0 0,0 1 1 0 0,0-1 0 0 0,1 1-1 0 0,0-1 1 0 0,0 1-1 0 0,5 9 1 0 0,-4-10-114 0 0,1 1 0 0 0,1-1 1 0 0,-1 0-1 0 0,1 0 0 0 0,0 0 0 0 0,1-1 1 0 0,0 1-1 0 0,0-1 0 0 0,0-1 0 0 0,0 1 1 0 0,1-1-1 0 0,0 0 0 0 0,0-1 0 0 0,1 0 0 0 0,-1 0 1 0 0,1 0-1 0 0,0-1 0 0 0,0 0 0 0 0,0-1 1 0 0,0 1-1 0 0,0-2 0 0 0,14 2 0 0 0,-10-2 67 0 0,-1-2 0 0 0,0 1 0 0 0,0-1 0 0 0,1-1 0 0 0,-1 0 0 0 0,0-1 0 0 0,-1 0 0 0 0,1-1 0 0 0,0 0 0 0 0,-1 0 0 0 0,0-1 0 0 0,0-1 0 0 0,0 0 0 0 0,-1 0 0 0 0,0-1 0 0 0,0 0 0 0 0,0 0 0 0 0,-1-1 0 0 0,14-17 0 0 0,-2-1-7 0 0,0-1 0 0 0,-2 0 0 0 0,-1-2 0 0 0,-2 0 0 0 0,18-46-1 0 0,-14 31 730 0 0,-3-2-1 0 0,-2 0 0 0 0,-2 0 1 0 0,-2-1-1 0 0,-1-1 0 0 0,-3 0 0 0 0,-2 0 1 0 0,-3 0-1 0 0,-1 0 0 0 0,-9-63 0 0 0,1 51 119 0 0,-3 0-1 0 0,-33-99 1 0 0,44 159-796 0 0,0-1 0 0 0,0 1 1 0 0,0 0-1 0 0,0-1 0 0 0,0 1 1 0 0,-1-1-1 0 0,1 1 0 0 0,0 0 1 0 0,0-1-1 0 0,0 1 1 0 0,0-1-1 0 0,-1 1 0 0 0,1 0 1 0 0,0-1-1 0 0,0 1 0 0 0,-1 0 1 0 0,1-1-1 0 0,0 1 0 0 0,0 0 1 0 0,-1 0-1 0 0,1-1 0 0 0,0 1 1 0 0,-1 0-1 0 0,1 0 1 0 0,0 0-1 0 0,-1-1 0 0 0,1 1 1 0 0,-1 0-1 0 0,1 0 0 0 0,0 0 1 0 0,-1 0-1 0 0,-6 10-62 0 0,0 23 45 0 0,8 121-466 0 0,32 249 0 0 0,-7-159 262 0 0,-8-90-500 0 0,-13-123-1034 0 0,13 36-1 0 0,-12-56 662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39.4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196 345 964 0 0,'-11'-27'4485'0'0,"-52"-115"1006"0"0,50 118-5106 0 0,0 0 0 0 0,-2 0-1 0 0,-1 1 1 0 0,0 1 0 0 0,-22-22 0 0 0,37 43-402 0 0,-8-13-343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37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282 113 1008 0 0,'4'-16'6702'0'0,"-2"10"-5756"0"0,-1 0 0 0 0,1 0 0 0 0,-1 0 0 0 0,0 0 0 0 0,-1-1 0 0 0,1 1 0 0 0,-1 0 0 0 0,0 0 0 0 0,-1 0 0 0 0,-2-11 0 0 0,3 15-906 0 0,-1 1 0 0 0,0 0 1 0 0,0 0-1 0 0,0 0 0 0 0,1-1 1 0 0,-1 1-1 0 0,0 0 0 0 0,0 0 0 0 0,-1 1 1 0 0,1-1-1 0 0,0 0 0 0 0,0 0 1 0 0,0 0-1 0 0,-1 1 0 0 0,1-1 1 0 0,0 1-1 0 0,-1-1 0 0 0,1 1 1 0 0,0-1-1 0 0,-1 1 0 0 0,1 0 0 0 0,0 0 1 0 0,-1-1-1 0 0,-1 1 0 0 0,-39 2 110 0 0,38-1-113 0 0,-35 5 71 0 0,0 2 0 0 0,-41 14-1 0 0,78-22-106 0 0,0 1-1 0 0,1-1 1 0 0,-1 1-1 0 0,0-1 1 0 0,1 1 0 0 0,-1 0-1 0 0,0 0 1 0 0,1 0-1 0 0,-1 0 1 0 0,1 0-1 0 0,-1 0 1 0 0,1 1-1 0 0,0-1 1 0 0,-1 0 0 0 0,1 1-1 0 0,0-1 1 0 0,0 1-1 0 0,0-1 1 0 0,0 1-1 0 0,0-1 1 0 0,1 1 0 0 0,-1 0-1 0 0,0 0 1 0 0,1-1-1 0 0,-1 1 1 0 0,1 0-1 0 0,-1 0 1 0 0,1 2-1 0 0,0 4 27 0 0,1-1-1 0 0,-1 1 0 0 0,1 0 0 0 0,1 0 0 0 0,3 11 0 0 0,4 25 66 0 0,-12 11 60 0 0,-15 85 0 0 0,11-102 131 0 0,2-1-1 0 0,1 1 1 0 0,2 1 0 0 0,1-1 0 0 0,8 62 0 0 0,-6-89-192 0 0,2 0 1 0 0,-1 1-1 0 0,2-1 1 0 0,-1 0-1 0 0,2-1 1 0 0,-1 1-1 0 0,11 15 1 0 0,-11-20-87 0 0,0 0 1 0 0,1-1 0 0 0,0 0 0 0 0,0 0 0 0 0,0 0 0 0 0,1 0 0 0 0,0-1 0 0 0,0 0-1 0 0,0-1 1 0 0,0 1 0 0 0,0-1 0 0 0,1 0 0 0 0,10 3 0 0 0,5 0-532 0 0,-1 0 1 0 0,1-2 0 0 0,0-1 0 0 0,40 1-1 0 0,35-8-5097 0 0,-67-1 2012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37.8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33 121 2500 0 0,'-25'-18'4784'0'0,"24"17"-4586"0"0,1 0 0 0 0,-1 0 0 0 0,0 0-1 0 0,1 0 1 0 0,-1 0 0 0 0,0 0 0 0 0,1-1 0 0 0,-1 1-1 0 0,1 0 1 0 0,0 0 0 0 0,-1 0 0 0 0,1-1 0 0 0,0 1 0 0 0,0 0-1 0 0,0 0 1 0 0,0-1 0 0 0,0 1 0 0 0,0 0 0 0 0,0-2-1 0 0,2 1-73 0 0,-1 0 0 0 0,1 0-1 0 0,0 0 1 0 0,0 0-1 0 0,0 1 1 0 0,0-1-1 0 0,0 1 1 0 0,0-1 0 0 0,0 1-1 0 0,1 0 1 0 0,-1 0-1 0 0,0 0 1 0 0,1 0-1 0 0,3 0 1 0 0,0-2 135 0 0,16-4-107 0 0,1 0 0 0 0,0 1 1 0 0,0 1-1 0 0,0 1 0 0 0,39-1 0 0 0,6-1-2059 0 0,-19-1-3203 0 0,-24 2 265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40.1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308 70 800 0 0,'12'-70'10086'0'0,"-3"113"-8461"0"0,-2 23-482 0 0,-5 113 1 0 0,-3-100-763 0 0,6 151 1921 0 0,54 365 0 0 0,-47-519-648 0 0,-12-75-1555 0 0,1 4-33 0 0,1 0 1 0 0,-1 0-1 0 0,0 0 1 0 0,0 0-1 0 0,0 0 0 0 0,-1 10 1 0 0,0-9-63 0 0,0-4-14 0 0,-50 22-152 0 0,-7 1 92 0 0,-2 0 19 0 0,1 2 1 0 0,-105 69-1 0 0,157-92 43 0 0,4-3 7 0 0,0 0 1 0 0,0 1-1 0 0,1-1 0 0 0,-1 0 0 0 0,0 1 0 0 0,1 0 1 0 0,-1-1-1 0 0,1 1 0 0 0,0 0 0 0 0,-1 0 0 0 0,1 0 0 0 0,0 0 1 0 0,0 0-1 0 0,0 0 0 0 0,0 0 0 0 0,1 0 0 0 0,-2 5 1 0 0,2-6 4 0 0,-1 1 1 0 0,1-1 0 0 0,0 1 0 0 0,0 0 0 0 0,0-1 0 0 0,0 1-1 0 0,0-1 1 0 0,0 1 0 0 0,0 0 0 0 0,0-1 0 0 0,1 1 0 0 0,-1-1-1 0 0,0 1 1 0 0,1 0 0 0 0,-1-1 0 0 0,1 0 0 0 0,0 1 0 0 0,0-1-1 0 0,0 1 1 0 0,-1-1 0 0 0,1 0 0 0 0,0 1 0 0 0,0-1 0 0 0,1 0-1 0 0,-1 0 1 0 0,0 0 0 0 0,0 0 0 0 0,1 0 0 0 0,-1 0-1 0 0,0 0 1 0 0,3 1 0 0 0,7 4 12 0 0,0-1 0 0 0,0 0 0 0 0,15 5 1 0 0,-14-6-10 0 0,70 27 86 0 0,165 69-324 0 0,-210-82 182 0 0,-1 2 0 0 0,-1 1 0 0 0,-1 2 1 0 0,49 41-1 0 0,-59-41 35 0 0,24 20 50 0 0,-47-43-34 0 0,-1 1 0 0 0,1-1 0 0 0,0 1 0 0 0,0-1 0 0 0,0 1-1 0 0,-1-1 1 0 0,1 1 0 0 0,0 0 0 0 0,-1-1 0 0 0,1 1 0 0 0,-1 0 0 0 0,1-1-1 0 0,0 1 1 0 0,-1 0 0 0 0,0 0 0 0 0,1 0 0 0 0,-1-1 0 0 0,1 1 0 0 0,-1 0-1 0 0,0 0 1 0 0,0 0 0 0 0,1 0 0 0 0,-1 0 0 0 0,0 0 0 0 0,0 0-1 0 0,0-1 1 0 0,0 1 0 0 0,0 0 0 0 0,0 0 0 0 0,0 0 0 0 0,-1 0 0 0 0,1 0-1 0 0,0 0 1 0 0,0 0 0 0 0,-1 0 0 0 0,1-1 0 0 0,-1 1 0 0 0,1 0 0 0 0,0 0-1 0 0,-1 0 1 0 0,1-1 0 0 0,-1 1 0 0 0,0 0 0 0 0,1-1 0 0 0,-2 2 0 0 0,-2 1-3 0 0,1 0 0 0 0,0 0 1 0 0,-1-1-1 0 0,1 0 1 0 0,-1 1-1 0 0,0-1 1 0 0,-6 2-1 0 0,-162 51 59 0 0,-141 55 372 0 0,309-108-424 0 0,-1 0 0 0 0,1 0-1 0 0,0 1 1 0 0,0-1 0 0 0,0 1 0 0 0,0 0-1 0 0,0 0 1 0 0,-4 5 0 0 0,7-7-3 0 0,1 0-1 0 0,-1 0 1 0 0,1 0 0 0 0,-1 0-1 0 0,1 0 1 0 0,-1 0 0 0 0,1 0-1 0 0,-1 0 1 0 0,1 0 0 0 0,0 0-1 0 0,0 0 1 0 0,0 0 0 0 0,0 0-1 0 0,-1 1 1 0 0,1-1 0 0 0,1 0 0 0 0,-1 0-1 0 0,0 0 1 0 0,0 0 0 0 0,0 0-1 0 0,1 0 1 0 0,-1 0 0 0 0,0 0-1 0 0,1 0 1 0 0,-1 0 0 0 0,1 0-1 0 0,-1 0 1 0 0,1 0 0 0 0,-1 0-1 0 0,1 0 1 0 0,0 0 0 0 0,-1-1 0 0 0,1 1-1 0 0,0 0 1 0 0,0 0 0 0 0,0-1-1 0 0,0 1 1 0 0,0 0 0 0 0,0-1-1 0 0,-1 1 1 0 0,1-1 0 0 0,2 1-1 0 0,15 8 2 0 0,0 0 1 0 0,0-1-1 0 0,1-1 0 0 0,0 0 0 0 0,31 5 0 0 0,-2 0-18 0 0,-16-2 28 0 0,27 5-214 0 0,-1 4 0 0 0,-1 2 1 0 0,74 38-1 0 0,-121-53 154 0 0,0 0-1 0 0,-1 1 0 0 0,15 12 1 0 0,-20-15 32 0 0,-1-1 0 0 0,0 1 1 0 0,0-1-1 0 0,0 1 0 0 0,0 0 1 0 0,-1 0-1 0 0,0 0 0 0 0,1 0 1 0 0,-1 1-1 0 0,-1-1 0 0 0,3 6 1 0 0,-4-7 11 0 0,0 1 1 0 0,0-1 0 0 0,0 0 0 0 0,0 0 0 0 0,-1 0 0 0 0,1 0 0 0 0,-1 1-1 0 0,0-1 1 0 0,1 0 0 0 0,-2 0 0 0 0,1 0 0 0 0,0 0 0 0 0,-1-1 0 0 0,1 1-1 0 0,-1 0 1 0 0,0 0 0 0 0,1-1 0 0 0,-2 1 0 0 0,1-1 0 0 0,0 0 0 0 0,0 0-1 0 0,-1 1 1 0 0,-2 0 0 0 0,-4 5 12 0 0,-1-1-1 0 0,-1 0 1 0 0,1-1-1 0 0,-17 8 1 0 0,-316 132 551 0 0,305-129-480 0 0,-63 39 1 0 0,97-53-79 0 0,1 0 0 0 0,-1 0 0 0 0,1 0 0 0 0,0 0 0 0 0,0 1 0 0 0,0 0 0 0 0,1-1 0 0 0,-1 1 0 0 0,1 0 0 0 0,0 1 0 0 0,0-1 0 0 0,0 0 0 0 0,1 0 0 0 0,-1 1 0 0 0,1-1 0 0 0,0 1 0 0 0,0-1 0 0 0,0 9 0 0 0,1 5 43 0 0,0 0 0 0 0,1 0 0 0 0,4 23 0 0 0,-4-30 7 0 0,42 443 286 0 0,-41-276-354 0 0,-2-120 19 0 0,1-34-201 0 0,6 35 1 0 0,0 20 23 0 0,7 5-151 0 0,-14-75 293 0 0,1 0-1 0 0,1 0 0 0 0,-1 0 0 0 0,2 0 1 0 0,-1 0-1 0 0,1-1 0 0 0,8 17 0 0 0,-11-23-2 0 0,1-1-189 0 0,7 15-41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41.0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74 112 1028 0 0,'-4'-7'11721'0'0,"1"14"-11328"0"0,1 1 0 0 0,-1-1 0 0 0,1 1 0 0 0,0 0 0 0 0,1-1 0 0 0,0 1 1 0 0,0 0-1 0 0,0 0 0 0 0,2 15 0 0 0,-2 13 86 0 0,-43 726 1858 0 0,46-441-2137 0 0,-13-577-3810 0 0,12-22 3708 0 0,1 75 1630 0 0,-1 129-676 0 0,14-101 0 0 0,-9 139-909 0 0,1 1 0 0 0,1-1 0 0 0,3 1 0 0 0,26-62 0 0 0,-34 91-147 0 0,0 0 0 0 0,1-1 0 0 0,-1 1 0 0 0,1 1 1 0 0,0-1-1 0 0,1 1 0 0 0,-1-1 0 0 0,1 1 0 0 0,0 1 1 0 0,1-1-1 0 0,-1 1 0 0 0,1 0 0 0 0,0 0 0 0 0,11-5 1 0 0,-12 7-2 0 0,0 0 0 0 0,1 1 0 0 0,-1-1 0 0 0,1 1 0 0 0,0 1 0 0 0,-1-1 0 0 0,1 1 0 0 0,-1 0 0 0 0,1 1 0 0 0,0-1 0 0 0,-1 1 0 0 0,1 0 0 0 0,-1 0 0 0 0,1 1 0 0 0,-1 0 0 0 0,1 0 0 0 0,-1 0 0 0 0,8 5 0 0 0,3 2-26 0 0,-1 1 0 0 0,0 1 0 0 0,-1 0 0 0 0,0 1 0 0 0,-1 0 0 0 0,0 1 0 0 0,-1 1 0 0 0,0 0 0 0 0,-1 0 0 0 0,-1 1 0 0 0,0 1 0 0 0,-1 0 0 0 0,-1 0 0 0 0,0 0 0 0 0,-2 1 0 0 0,1 0 0 0 0,4 24 0 0 0,-8-29-3 0 0,-1 0 0 0 0,0 0 0 0 0,-1 0 0 0 0,0 0 0 0 0,-1 1 0 0 0,0-1 0 0 0,-1 0 0 0 0,0 0 0 0 0,-1 1 0 0 0,0-1 0 0 0,-1-1 0 0 0,0 1 0 0 0,-1 0 0 0 0,-1-1 0 0 0,0 1 0 0 0,0-1 0 0 0,-1-1 0 0 0,0 1 0 0 0,-1-1 0 0 0,0 0 0 0 0,-1 0 0 0 0,0-1 0 0 0,0 0 0 0 0,-1-1-1 0 0,0 0 1 0 0,-16 11 0 0 0,-3-2 22 0 0,-1-1-1 0 0,0-1 0 0 0,-1-2 0 0 0,-50 16 0 0 0,77-28 21 0 0,2-1-9 0 0,1 0-1 0 0,0 0 1 0 0,0 0 0 0 0,-1 0 0 0 0,1 0 0 0 0,0 0 0 0 0,-1 0-1 0 0,1 0 1 0 0,0 0 0 0 0,-1 0 0 0 0,1 0 0 0 0,0 0 0 0 0,0 0-1 0 0,-1 0 1 0 0,1 0 0 0 0,0 0 0 0 0,0 0 0 0 0,-1 0 0 0 0,1 0-1 0 0,0 1 1 0 0,-1-1 0 0 0,1 0 0 0 0,0 0 0 0 0,0 0 0 0 0,0 0-1 0 0,-1 1 1 0 0,1-1 0 0 0,0 0 0 0 0,0 0 0 0 0,0 0 0 0 0,-1 1-1 0 0,1-1 1 0 0,0 0 0 0 0,0 0 0 0 0,0 1 0 0 0,0-1 0 0 0,0 0-1 0 0,-1 0 1 0 0,1 1 0 0 0,0-1 0 0 0,0 0 0 0 0,0 1 0 0 0,9 13 25 0 0,25 15 165 0 0,-30-27-148 0 0,262 218 759 0 0,-100-81-4716 0 0,-106-97-4200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41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379 16 1608 0 0,'-13'-16'13640'0'0,"5"17"-13398"0"0,-1 0 0 0 0,1 1-1 0 0,-1 0 1 0 0,1 1 0 0 0,-1-1 0 0 0,1 2-1 0 0,0-1 1 0 0,0 1 0 0 0,-12 8 0 0 0,-69 51 556 0 0,83-58-710 0 0,-12 8 136 0 0,2 2-1 0 0,0-1 1 0 0,0 2 0 0 0,2 0 0 0 0,0 1 0 0 0,1 0-1 0 0,0 1 1 0 0,-14 28 0 0 0,22-36-109 0 0,1 1 0 0 0,0-1 0 0 0,0 1 0 0 0,1 0 0 0 0,0 0 1 0 0,1 0-1 0 0,0 0 0 0 0,1 0 0 0 0,0 1 0 0 0,1-1 0 0 0,0 0 0 0 0,1 1 0 0 0,0-1 0 0 0,1 0 0 0 0,0 0 0 0 0,1 0 0 0 0,7 20 0 0 0,-1-13-45 0 0,0-1 0 0 0,2 0 0 0 0,0-1 0 0 0,0 0 0 0 0,1-1 0 0 0,1 0 0 0 0,1-1 0 0 0,0 0 0 0 0,1-1 0 0 0,0-1 0 0 0,1 0 0 0 0,0-2 0 0 0,1 1 0 0 0,18 7 0 0 0,-2-3-307 0 0,0 0 0 0 0,1-3 1 0 0,0-1-1 0 0,0-1 0 0 0,1-2 0 0 0,65 7 0 0 0,-72-13-952 0 0,1-1 0 0 0,0-2 1 0 0,41-5-1 0 0,-52 3-976 0 0,0-1 0 0 0,-1-1 0 0 0,29-11 0 0 0,-14 1-4045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43.2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1 564 0 0,'-1'9'15055'0'0,"26"-3"-14659"0"0,0-1 0 0 0,0-1 0 0 0,0-1-1 0 0,1-1 1 0 0,32-3 0 0 0,-17 2-235 0 0,258 5 61 0 0,1172 49 21 0 0,-1294-42-241 0 0,531 37 40 0 0,-623-45-67 0 0,319 28-296 0 0,-128-22-755 0 0,-233-11 898 0 0,11 0-117 0 0,128-5-91 0 0,-130 3 194 0 0,8-4-306 0 0,131-4-381 0 0,-130 12 865 0 0,-19 0-425 0 0,51-4 0 0 0,-90 2 388 0 0,0 0 26 0 0,47 2-128 0 0,-47-2 118 0 0,16 0-40 0 0,10 2-409 0 0,-26-2 366 0 0,16 0-335 0 0,-6 1 419 0 0,-10-1-14 0 0,0 0-3 0 0,28-2 508 0 0,-16 0-1363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43.9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2 760 680 0 0,'-2'9'15991'0'0,"7"-13"-15850"0"0,-1 1 0 0 0,0-2 0 0 0,0 1 0 0 0,0 0-1 0 0,0-1 1 0 0,-1 0 0 0 0,0 0 0 0 0,0 0 0 0 0,0 0 0 0 0,0-1 0 0 0,2-10 0 0 0,22-71 392 0 0,-25 78-473 0 0,9-42 13 0 0,-2 0 0 0 0,4-79 0 0 0,-11-108-171 0 0,-2 150 55 0 0,0 43-646 0 0,0 43 429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44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90 273 2392 0 0,'-27'-22'6616'0'0,"19"17"-5197"0"0,1-1 0 0 0,-1 0 0 0 0,1-1 0 0 0,1 1 0 0 0,-9-12 0 0 0,14 17-1153 0 0,-5-4 243 0 0,6 5-505 0 0,-1 0 1 0 0,1 0-1 0 0,0 0 0 0 0,-1 0 0 0 0,1 1 0 0 0,0-1 1 0 0,0 0-1 0 0,-1 0 0 0 0,1 1 0 0 0,0-1 0 0 0,0 0 0 0 0,0 1 1 0 0,-1-1-1 0 0,1 0 0 0 0,0 0 0 0 0,0 1 0 0 0,0-1 1 0 0,0 0-1 0 0,0 1 0 0 0,-1-1 0 0 0,1 0 0 0 0,0 1 0 0 0,0-1 1 0 0,0 0-1 0 0,0 1 0 0 0,0-1 0 0 0,0 1 0 0 0,0-1 1 0 0,0 0-1 0 0,0 1 0 0 0,0-1 0 0 0,1 0 0 0 0,-1 1 0 0 0,0-1 1 0 0,0 0-1 0 0,0 1 0 0 0,0-1 0 0 0,1 1 0 0 0,16 74 83 0 0,3 0 0 0 0,38 92-1 0 0,75 141 212 0 0,-131-305-295 0 0,5 13 48 0 0,1 3 64 0 0,0 0-1 0 0,1-1 1 0 0,1 0-1 0 0,1-1 1 0 0,0 0-1 0 0,20 22 1 0 0,-30-39-96 0 0,0 1-1 0 0,0 0 1 0 0,0-1 0 0 0,1 1 0 0 0,-1 0 0 0 0,0-1 0 0 0,0 1-1 0 0,0-1 1 0 0,1 0 0 0 0,-1 1 0 0 0,0-1 0 0 0,0 0 0 0 0,1 0-1 0 0,-1 0 1 0 0,0 0 0 0 0,0 0 0 0 0,1 0 0 0 0,-1 0 0 0 0,0 0-1 0 0,1 0 1 0 0,-1 0 0 0 0,0-1 0 0 0,0 1 0 0 0,1-1 0 0 0,-1 1-1 0 0,0-1 1 0 0,0 1 0 0 0,0-1 0 0 0,0 0 0 0 0,0 0 0 0 0,0 1-1 0 0,0-1 1 0 0,0 0 0 0 0,0 0 0 0 0,1-1 0 0 0,4-4 34 0 0,-1 0 0 0 0,0 0 0 0 0,9-14 0 0 0,-13 18-26 0 0,17-28 100 0 0,-1-1 1 0 0,-2-1-1 0 0,15-45 0 0 0,25-105-168 0 0,-53 173 29 0 0,24-86-195 0 0,8-36-758 0 0,65-159 0 0 0,-95 280 492 0 0,1 1 0 0 0,0-1 0 0 0,7-10 0 0 0,-10 17 54 0 0,0 1 0 0 0,0-1 0 0 0,0 1 0 0 0,1 0 0 0 0,-1 0 0 0 0,1 0 1 0 0,-1 0-1 0 0,1 0 0 0 0,-1 0 0 0 0,1 1 0 0 0,0-1 0 0 0,0 1 1 0 0,6-2-1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44.9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279 0 16 0 0,'-18'20'14597'0'0,"-22"-2"-12426"0"0,9-5-1470 0 0,14-3-516 0 0,1 1 0 0 0,0 0 0 0 0,0 1 0 0 0,1 1 0 0 0,1 0 0 0 0,0 1 0 0 0,1 0 0 0 0,0 1 0 0 0,-15 25 0 0 0,24-34-161 0 0,1-1 1 0 0,0 1-1 0 0,0 0 0 0 0,0 0 1 0 0,1 1-1 0 0,0-1 1 0 0,0 0-1 0 0,0 1 1 0 0,1-1-1 0 0,0 1 1 0 0,0 0-1 0 0,1-1 1 0 0,0 1-1 0 0,0 0 0 0 0,0-1 1 0 0,1 1-1 0 0,0-1 1 0 0,0 1-1 0 0,1-1 1 0 0,0 1-1 0 0,0-1 1 0 0,0 0-1 0 0,1 1 1 0 0,0-2-1 0 0,0 1 0 0 0,1 0 1 0 0,0 0-1 0 0,-1-1 1 0 0,2 0-1 0 0,-1 0 1 0 0,6 5-1 0 0,2 1-283 0 0,1-1 0 0 0,0 0 0 0 0,0-1 0 0 0,1 0 0 0 0,0-1 0 0 0,0 0 0 0 0,1-2-1 0 0,0 1 1 0 0,16 3 0 0 0,-10-4-1196 0 0,0-2 0 0 0,0 0 0 0 0,0-1 0 0 0,1-1 0 0 0,-1-1 0 0 0,28-2 0 0 0,-15-3-3482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45.3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247 13 636 0 0,'-1'-10'10740'0'0,"-3"9"-10515"0"0,1 1-1 0 0,0-1 1 0 0,0 1-1 0 0,0-1 0 0 0,0 1 1 0 0,-1 0-1 0 0,1 0 0 0 0,0 1 1 0 0,0-1-1 0 0,0 1 1 0 0,-1-1-1 0 0,1 1 0 0 0,-4 2 1 0 0,-45 18 898 0 0,40-16-920 0 0,1 1 1 0 0,0 1-1 0 0,0 0 1 0 0,1 1-1 0 0,0-1 1 0 0,0 2-1 0 0,0 0 1 0 0,1 0 0 0 0,-15 21-1 0 0,21-25-156 0 0,0 0 0 0 0,-1 0 0 0 0,2 0 0 0 0,-1 1 0 0 0,1-1 0 0 0,0 1 1 0 0,0 0-1 0 0,0 0 0 0 0,1 0 0 0 0,0-1 0 0 0,0 1 0 0 0,1 0 0 0 0,-1 1 0 0 0,1-1 0 0 0,1 0 0 0 0,-1 0 0 0 0,1 0 0 0 0,0 0 0 0 0,0-1 0 0 0,1 1 1 0 0,0 0-1 0 0,0 0 0 0 0,3 6 0 0 0,3 1-23 0 0,0 0 0 0 0,1-1 0 0 0,0 1 0 0 0,1-2 0 0 0,0 1 0 0 0,1-2 0 0 0,0 1 0 0 0,1-1 1 0 0,0-1-1 0 0,1 0 0 0 0,-1-1 0 0 0,16 7 0 0 0,-11-6-429 0 0,0-2 0 0 0,0 1 0 0 0,1-2 0 0 0,0-1 0 0 0,0 0 1 0 0,0-1-1 0 0,1-1 0 0 0,-1 0 0 0 0,29-1 0 0 0,9-9-5971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41.5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182 31 1100 0 0,'11'-6'2598'0'0,"32"-12"575"0"0,-41 17-3053 0 0,22-4 1571 0 0,-35 5-1674 0 0,0 0 0 0 0,1 1 0 0 0,-18 3-1 0 0,25-4-41 0 0,0 1 56 0 0,-71 12-29 0 0,72-13 34 0 0,-47 4 1630 0 0,31 0-1139 0 0,15-4-506 0 0,1 0 0 0 0,-1 1 0 0 0,1-1 0 0 0,0 1 0 0 0,-1 0 1 0 0,1 0-1 0 0,0 0 0 0 0,-1 0 0 0 0,1 0 0 0 0,0 1 0 0 0,0-1 0 0 0,0 1 0 0 0,0-1 0 0 0,0 1 0 0 0,0 0 0 0 0,0 0 0 0 0,1 0 0 0 0,-1 0 0 0 0,1 0 0 0 0,-1 0 0 0 0,1 0 0 0 0,0 0 0 0 0,0 1 0 0 0,0-1 0 0 0,0 0 0 0 0,0 1 0 0 0,0-1 0 0 0,1 1 0 0 0,-1-1 0 0 0,1 1 0 0 0,0-1 0 0 0,0 1 0 0 0,0-1 0 0 0,0 6 0 0 0,8 150 981 0 0,33 192 0 0 0,-39-339-958 0 0,64 564 1201 0 0,-6-36-229 0 0,-56-520-945 0 0,0 1 0 0 0,1-2 0 0 0,2 1 0 0 0,0-1-1 0 0,11 22 1 0 0,-17-38-60 0 0,0 0 0 0 0,0 0-1 0 0,1 0 1 0 0,-1-1 0 0 0,0 1-1 0 0,1 0 1 0 0,-1-1 0 0 0,1 1-1 0 0,0-1 1 0 0,-1 1 0 0 0,1-1-1 0 0,0 0 1 0 0,3 2 0 0 0,0-2 0 0 0,0 1-1 0 0,1-1 1 0 0,-1 0 0 0 0,0 0 0 0 0,1 0 0 0 0,-1-1-1 0 0,9 0 1 0 0,92-6-113 0 0,-71 2-113 0 0,-1 2 0 0 0,50 3 0 0 0,-81-1 161 0 0,0 0 5 0 0,36 6-212 0 0,-37-5 377 0 0,13-6-73 0 0,-43-67-542 0 0,-38-146 0 0 0,50 160 418 0 0,-9-57 53 0 0,-16-182 0 0 0,40 282 32 0 0,-7-34-450 0 0,-23-79 1 0 0,8 37-2967 0 0,19 75 2711 0 0,-2 1 0 0 0,1-1 0 0 0,-9-14 0 0 0,1 3 502 0 0,-35-73 764 0 0,34 76-214 0 0,1-1-1 0 0,1-1 1 0 0,1 0-1 0 0,2 0 1 0 0,0-1-1 0 0,-8-54 1 0 0,6-14-271 0 0,10 94-122 0 0,5 38-28 0 0,6 174 62 0 0,-4-46 61 0 0,4-77 56 0 0,3-1 1 0 0,33 111-1 0 0,-46-198-109 0 0,0 1 1 0 0,0-1-1 0 0,0 0 0 0 0,-1 0 0 0 0,1 0 1 0 0,0 0-1 0 0,0 1 0 0 0,0-1 0 0 0,0 0 1 0 0,0 0-1 0 0,0 0 0 0 0,0 0 1 0 0,0 0-1 0 0,0 1 0 0 0,0-1 0 0 0,0 0 1 0 0,1 0-1 0 0,-1 0 0 0 0,0 0 1 0 0,0 1-1 0 0,0-1 0 0 0,0 0 0 0 0,0 0 1 0 0,0 0-1 0 0,0 0 0 0 0,0 0 1 0 0,0 0-1 0 0,0 1 0 0 0,1-1 0 0 0,-1 0 1 0 0,0 0-1 0 0,0 0 0 0 0,0 0 1 0 0,0 0-1 0 0,0 0 0 0 0,0 0 0 0 0,1 0 1 0 0,-1 0-1 0 0,0 0 0 0 0,0 1 0 0 0,0-1 1 0 0,0 0-1 0 0,1 0 0 0 0,-1 0 1 0 0,0 0-1 0 0,0 0 0 0 0,0 0 0 0 0,0 0 1 0 0,0 0-1 0 0,1 0 0 0 0,-1 0 1 0 0,0 0-1 0 0,0-1 0 0 0,4-10-19 0 0,0-17-162 0 0,-16-249-2017 0 0,1 82 1526 0 0,8 144 593 0 0,1 26 19 0 0,1 0 0 0 0,5-47 0 0 0,-4 69 158 0 0,1 6-50 0 0,0-1 0 0 0,0 1 0 0 0,0-1 0 0 0,0 1 0 0 0,0-1 0 0 0,-1 1 0 0 0,1 0-1 0 0,-1-1 1 0 0,1 6 0 0 0,-1-8-38 0 0,19 313 1375 0 0,12 100-1020 0 0,17-114-274 0 0,-12-102 337 0 0,-35-189-389 0 0,-1-7 44 0 0,-2-30-210 0 0,-1 0 100 0 0,-2 0 1 0 0,-1 0-1 0 0,-1 1 0 0 0,-15-37 0 0 0,-3-14-972 0 0,23 74 656 0 0,0 0 0 0 0,0-1 1 0 0,-1 1-1 0 0,0 0 0 0 0,0 0 0 0 0,0 1 0 0 0,-5-6 1 0 0,-12-17-2859 0 0,12 14 2481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46.1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175 88 16 0 0,'20'-28'7413'0'0,"-19"26"-7167"0"0,0-1-1 0 0,0 1 1 0 0,0 0 0 0 0,0-1 0 0 0,-1 1 0 0 0,1-1 0 0 0,-1 1-1 0 0,1-1 1 0 0,-1 1 0 0 0,0-1 0 0 0,0 1 0 0 0,0-1-1 0 0,0 1 1 0 0,-1-1 0 0 0,1 1 0 0 0,-1-1 0 0 0,1 1 0 0 0,-1-1-1 0 0,0 1 1 0 0,-2-4 0 0 0,2 5-93 0 0,-3 0-74 0 0,0 0 0 0 0,0 1 0 0 0,-1-1 1 0 0,1 1-1 0 0,0 0 0 0 0,0 0 0 0 0,-9 1 0 0 0,5 1-41 0 0,-1 0 1 0 0,1 0-1 0 0,0 0 0 0 0,0 1 0 0 0,0 0 0 0 0,0 1 0 0 0,0 0 0 0 0,1 0 1 0 0,-1 0-1 0 0,1 1 0 0 0,-10 9 0 0 0,13-11-26 0 0,0 0 0 0 0,0 1 0 0 0,1 0 0 0 0,-1 0 0 0 0,1 0 0 0 0,0 0 0 0 0,0 1 0 0 0,0-1 0 0 0,0 1 0 0 0,1-1 0 0 0,0 1 0 0 0,0 0 0 0 0,0 0 0 0 0,1 0 0 0 0,-1 0 0 0 0,1 1 0 0 0,0-1 0 0 0,1 0 0 0 0,-1 0 0 0 0,1 8 0 0 0,1-8-14 0 0,-1 0-1 0 0,1 0 1 0 0,0 0-1 0 0,0 0 1 0 0,0 0-1 0 0,1 0 1 0 0,-1-1-1 0 0,1 1 0 0 0,0 0 1 0 0,1-1-1 0 0,-1 0 1 0 0,1 1-1 0 0,0-1 1 0 0,0 0-1 0 0,0-1 1 0 0,1 1-1 0 0,-1 0 1 0 0,1-1-1 0 0,0 0 1 0 0,0 0-1 0 0,0 0 0 0 0,0 0 1 0 0,1-1-1 0 0,-1 1 1 0 0,9 2-1 0 0,-5-2-59 0 0,0-1 0 0 0,0 0 0 0 0,0-1 0 0 0,1 0 0 0 0,-1 0 0 0 0,0-1 0 0 0,0 0 0 0 0,1 0 0 0 0,-1-1 0 0 0,0 0 0 0 0,0 0 0 0 0,0-1 0 0 0,0 0 0 0 0,0-1 0 0 0,0 0 0 0 0,0 0 0 0 0,13-8 0 0 0,-17 9 71 0 0,0-1-1 0 0,0 1 0 0 0,0-1 0 0 0,-1 0 0 0 0,1-1 0 0 0,-1 1 0 0 0,0 0 0 0 0,0-1 0 0 0,0 0 0 0 0,0 1 0 0 0,-1-1 0 0 0,0 0 0 0 0,0-1 0 0 0,0 1 1 0 0,0 0-1 0 0,0 0 0 0 0,-1-1 0 0 0,0 1 0 0 0,0-1 0 0 0,0 0 0 0 0,0 1 0 0 0,-1-1 0 0 0,0 0 0 0 0,0 1 0 0 0,0-1 0 0 0,0 0 0 0 0,-1 1 0 0 0,0-1 1 0 0,0 1-1 0 0,0-1 0 0 0,-1 1 0 0 0,1-1 0 0 0,-3-3 0 0 0,1 3 92 0 0,1 0 0 0 0,-1 0 0 0 0,0 0 0 0 0,-1 1 1 0 0,1-1-1 0 0,-1 1 0 0 0,0 0 0 0 0,0 0 0 0 0,0 1 0 0 0,0-1 0 0 0,-1 1 1 0 0,1 0-1 0 0,-1 0 0 0 0,0 0 0 0 0,0 1 0 0 0,0-1 0 0 0,0 1 0 0 0,-8-1 1 0 0,10 2-162 0 0,-1 0 0 0 0,1 1 0 0 0,-1-1 0 0 0,1 1 0 0 0,-1 0 0 0 0,1 0 0 0 0,-1 0 0 0 0,1 0 0 0 0,-1 1 0 0 0,1 0 0 0 0,-1-1 0 0 0,1 1 0 0 0,-4 2 0 0 0,4-2-336 0 0,0 1-1 0 0,0 0 1 0 0,1 0 0 0 0,-1 0 0 0 0,0 0 0 0 0,1 0 0 0 0,-1 0-1 0 0,1 1 1 0 0,0-1 0 0 0,0 1 0 0 0,0 0 0 0 0,0-1 0 0 0,0 1-1 0 0,1 0 1 0 0,-3 6 0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48.7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14 255 244 0 0,'0'0'12314'0'0,"-14"3"-10703"0"0,26 3-1115 0 0,1-1 0 0 0,-1 0 0 0 0,1 0 0 0 0,0-1 0 0 0,0-1 1 0 0,22 4-1 0 0,88 3 175 0 0,-95-8-498 0 0,658 37 644 0 0,279 18-750 0 0,-702-38-58 0 0,325 18 154 0 0,-511-33-167 0 0,511-4 3 0 0,-125-40 17 0 0,-186 21-641 0 0,-58 1-731 0 0,-169 17 396 0 0,1 2-1 0 0,62 9 1 0 0,-7 2-68 0 0,-103-12 999 0 0,20 3-30 0 0,24-2-11 0 0,-43-1 79 0 0,18 0-43 0 0,132-5-458 0 0,-153 5 493 0 0,2 0 17 0 0,0 0-44 0 0,10 1-29 0 0,-10-1-28 0 0,71-1-1331 0 0,-74-2 1434 0 0,-1 0 1 0 0,0 0-1 0 0,0 0 1 0 0,0 0-1 0 0,0 1 0 0 0,0-1 1 0 0,-1 0-1 0 0,1 1 0 0 0,-3-4 1 0 0,1 0 54 0 0,0-8-19 0 0,0-1 0 0 0,1 0 0 0 0,1 0 0 0 0,0 0-1 0 0,1 0 1 0 0,1 0 0 0 0,0 0 0 0 0,5-17 0 0 0,-1-16 324 0 0,-2 20-211 0 0,-2 19-127 0 0,1 0-1 0 0,-1 0 1 0 0,-1 0-1 0 0,0-1 1 0 0,0 1-1 0 0,0 0 1 0 0,-1 0-1 0 0,-1 0 1 0 0,0 0-1 0 0,0 0 1 0 0,0 1-1 0 0,-5-11 1 0 0,6 18-116 0 0,0 0-1 0 0,1 0 1 0 0,-1 0 0 0 0,0 0-1 0 0,0 0 1 0 0,0 0 0 0 0,0 1-1 0 0,0-1 1 0 0,0 0 0 0 0,0 1-1 0 0,0-1 1 0 0,0 0 0 0 0,-1 1-1 0 0,1 0 1 0 0,0-1 0 0 0,0 1-1 0 0,0 0 1 0 0,0-1 0 0 0,-1 1-1 0 0,1 0 1 0 0,0 0 0 0 0,0 0-1 0 0,-3 0 1 0 0,-19 5-4986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50.4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149 145 892 0 0,'0'0'1648'0'0,"39"-21"3174"0"0,-37 18-4489 0 0,1 0-1 0 0,-1 0 1 0 0,0 1 0 0 0,1-2-1 0 0,-1 1 1 0 0,-1 0-1 0 0,1 0 1 0 0,2-7 0 0 0,-4 8-263 0 0,-1 1 0 0 0,1-1 1 0 0,-1 0-1 0 0,1 0 1 0 0,-1 1-1 0 0,1-1 1 0 0,-1 0-1 0 0,0 1 1 0 0,0-1-1 0 0,0 0 0 0 0,0 1 1 0 0,0 0-1 0 0,-1-1 1 0 0,1 1-1 0 0,0-1 1 0 0,-1 1-1 0 0,1 0 1 0 0,-1 0-1 0 0,-1-1 0 0 0,1 0 12 0 0,-37-2 88 0 0,33 4-158 0 0,-1 0 0 0 0,1 1-1 0 0,-1 0 1 0 0,1 0 0 0 0,0 0-1 0 0,0 1 1 0 0,-1 0-1 0 0,1 0 1 0 0,0 1 0 0 0,1 0-1 0 0,-1 0 1 0 0,0 0 0 0 0,1 1-1 0 0,0 0 1 0 0,-1 0 0 0 0,-7 8-1 0 0,10-9 11 0 0,-1 0 0 0 0,1 0 0 0 0,0 1-1 0 0,0 0 1 0 0,1-1 0 0 0,-1 1 0 0 0,1 0 0 0 0,-1 0-1 0 0,1 1 1 0 0,0-1 0 0 0,1 0 0 0 0,-1 1 0 0 0,1-1 0 0 0,0 1-1 0 0,0-1 1 0 0,0 1 0 0 0,1-1 0 0 0,0 1 0 0 0,-1 0-1 0 0,2-1 1 0 0,-1 1 0 0 0,2 6 0 0 0,-1-6-5 0 0,1-1 1 0 0,0 0-1 0 0,1 0 1 0 0,-1-1-1 0 0,1 1 1 0 0,0 0-1 0 0,0-1 0 0 0,0 0 1 0 0,0 0-1 0 0,1 0 1 0 0,-1 0-1 0 0,1 0 1 0 0,-1 0-1 0 0,1-1 1 0 0,0 0-1 0 0,0 0 1 0 0,1 0-1 0 0,-1 0 0 0 0,0-1 1 0 0,0 0-1 0 0,1 1 1 0 0,-1-2-1 0 0,9 2 1 0 0,-6-1-27 0 0,1 0 1 0 0,0-1 0 0 0,-1 1-1 0 0,1-2 1 0 0,-1 1 0 0 0,1-1-1 0 0,-1 0 1 0 0,1 0 0 0 0,-1-1-1 0 0,1 0 1 0 0,-1-1 0 0 0,0 1-1 0 0,10-7 1 0 0,-12 6 33 0 0,0-1 0 0 0,-1 0 0 0 0,1 0-1 0 0,-1 0 1 0 0,0-1 0 0 0,-1 1 0 0 0,1-1 0 0 0,-1 0 0 0 0,0 0 0 0 0,0 0 0 0 0,0 0-1 0 0,-1-1 1 0 0,0 1 0 0 0,0-1 0 0 0,0 0 0 0 0,-1 1 0 0 0,1-1 0 0 0,-2 0 0 0 0,1 0 0 0 0,0 0-1 0 0,-1 0 1 0 0,0 1 0 0 0,-1-1 0 0 0,0-7 0 0 0,0 8 43 0 0,0-1 0 0 0,0 1 0 0 0,-1 0 0 0 0,1-1 0 0 0,-1 1 0 0 0,0 0 0 0 0,-1 0 0 0 0,1 0 0 0 0,-1 1 0 0 0,0-1 0 0 0,0 1 0 0 0,0-1 0 0 0,-1 1 0 0 0,1 0 0 0 0,-1 0 0 0 0,0 0 0 0 0,0 1 0 0 0,-1 0 0 0 0,1-1 0 0 0,-1 2 0 0 0,0-1-1 0 0,1 0 1 0 0,-1 1 0 0 0,0 0 0 0 0,-11-3 0 0 0,9 4-46 0 0,1 0 0 0 0,-1 0 0 0 0,0 1 0 0 0,0 0 0 0 0,0 0 0 0 0,1 1 0 0 0,-1 0 0 0 0,0 0 0 0 0,1 0 0 0 0,-11 4-1 0 0,15-4-20 0 0,-1 0-1 0 0,1 0 0 0 0,-1 0 0 0 0,1 0 1 0 0,-1 0-1 0 0,1 1 0 0 0,0-1 0 0 0,-1 1 1 0 0,1-1-1 0 0,0 1 0 0 0,0 0 0 0 0,0 0 1 0 0,0 0-1 0 0,1 0 0 0 0,-1 0 0 0 0,1 0 0 0 0,-1 0 1 0 0,1 1-1 0 0,0-1 0 0 0,-1 1 0 0 0,1-1 1 0 0,0 1-1 0 0,1-1 0 0 0,-1 1 0 0 0,0 0 1 0 0,0 4-1 0 0,2-3-43 0 0,-1-1 0 0 0,1 1 1 0 0,0 0-1 0 0,0-1 1 0 0,0 1-1 0 0,0-1 0 0 0,1 1 1 0 0,-1-1-1 0 0,1 0 0 0 0,0 1 1 0 0,0-1-1 0 0,0 0 0 0 0,0 0 1 0 0,1 0-1 0 0,-1-1 1 0 0,1 1-1 0 0,0 0 0 0 0,0-1 1 0 0,0 0-1 0 0,0 0 0 0 0,0 0 1 0 0,0 0-1 0 0,1 0 0 0 0,-1-1 1 0 0,0 1-1 0 0,5 0 1 0 0,4 3-148 0 0,-1-2 1 0 0,1 0-1 0 0,1 0 1 0 0,-1-1-1 0 0,0 0 1 0 0,18 0-1 0 0,-26-2 161 0 0,0-1 1 0 0,0 1-1 0 0,0-1 0 0 0,1 1 0 0 0,-1-1 1 0 0,0 0-1 0 0,0-1 0 0 0,0 1 1 0 0,0-1-1 0 0,-1 0 0 0 0,1 0 0 0 0,0 0 1 0 0,-1 0-1 0 0,1 0 0 0 0,-1-1 0 0 0,0 0 1 0 0,1 0-1 0 0,3-5 0 0 0,-6 7 46 0 0,0-1 1 0 0,1 0-1 0 0,-1 0 0 0 0,0 0 1 0 0,-1 0-1 0 0,1 0 0 0 0,0 0 1 0 0,0-1-1 0 0,-1 1 0 0 0,0 0 1 0 0,1 0-1 0 0,-1 0 0 0 0,0-1 1 0 0,0 1-1 0 0,0 0 0 0 0,0 0 1 0 0,0-1-1 0 0,-1 1 0 0 0,1 0 1 0 0,-1 0-1 0 0,1 0 0 0 0,-1 0 1 0 0,0 0-1 0 0,0 0 1 0 0,0 0-1 0 0,0 0 0 0 0,0 0 1 0 0,0 0-1 0 0,-1 0 0 0 0,1 0 1 0 0,-1 1-1 0 0,1-1 0 0 0,-1 1 1 0 0,0-1-1 0 0,-1-1 0 0 0,0 1 1 0 0,1 0 0 0 0,-1 0 0 0 0,1 0 0 0 0,-1 0 0 0 0,0 1 0 0 0,1-1 0 0 0,-1 1 0 0 0,0-1 0 0 0,0 1 0 0 0,0 0-1 0 0,0 0 1 0 0,0 0 0 0 0,-1 1 0 0 0,1-1 0 0 0,0 1 0 0 0,0 0 0 0 0,0-1 0 0 0,0 1 0 0 0,-1 1 0 0 0,1-1 0 0 0,0 0 0 0 0,0 1 0 0 0,-6 2 0 0 0,5-2-74 0 0,0 1 0 0 0,0 0 1 0 0,0 0-1 0 0,1 0 0 0 0,-1 1 1 0 0,1 0-1 0 0,-1-1 0 0 0,1 1 1 0 0,0 0-1 0 0,0 0 0 0 0,1 1 1 0 0,-1-1-1 0 0,1 0 0 0 0,-1 1 1 0 0,-2 5-1 0 0,5-7 13 0 0,0-1 0 0 0,-1 1-1 0 0,1 0 1 0 0,0-1 0 0 0,0 1-1 0 0,0 0 1 0 0,0-1 0 0 0,0 1 0 0 0,1 0-1 0 0,-1-1 1 0 0,0 1 0 0 0,1-1 0 0 0,-1 1-1 0 0,1-1 1 0 0,-1 1 0 0 0,1 0-1 0 0,0-1 1 0 0,0 0 0 0 0,0 1 0 0 0,0-1-1 0 0,0 0 1 0 0,0 1 0 0 0,0-1-1 0 0,0 0 1 0 0,0 0 0 0 0,1 0 0 0 0,-1 0-1 0 0,0 0 1 0 0,1 0 0 0 0,-1 0 0 0 0,1-1-1 0 0,-1 1 1 0 0,4 1 0 0 0,-4-1 15 0 0,0-1 29 0 0,-1 0 0 0 0,1 0 0 0 0,-1 0-1 0 0,0 0 1 0 0,1 0 0 0 0,-1 0 0 0 0,1 0 0 0 0,-1 0 0 0 0,0 0 0 0 0,1 0 0 0 0,-1 0 0 0 0,0 0 0 0 0,1 0 0 0 0,-1 0 0 0 0,1 0 0 0 0,-1 0 0 0 0,0 0 0 0 0,1 0-1 0 0,-1-1 1 0 0,1 1 0 0 0,-1 0 0 0 0,0 0 0 0 0,1 0 0 0 0,-1-1 0 0 0,0 1 0 0 0,0 0 0 0 0,1 0 0 0 0,-1-1 0 0 0,0 1 0 0 0,1 0 0 0 0,-1-1 0 0 0,16-11 259 0 0,-14 11-204 0 0,22-32 1250 0 0,-23 32-1115 0 0,9-15 560 0 0,-7 26-685 0 0,-1 0 1 0 0,0 1-1 0 0,-1-1 0 0 0,-1 0 1 0 0,1 0-1 0 0,-1 1 0 0 0,-2 12 1 0 0,0 10 157 0 0,31 522 873 0 0,-7-244-165 0 0,-21-280-779 0 0,28 279 943 0 0,-26-279-546 0 0,-1-8-4915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50.8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22 1820 0 0,'-62'3'15012'0'0,"293"4"-11747"0"0,111-18-2492 0 0,-134 3-512 0 0,-71 3-166 0 0,175-2-435 0 0,-286 13-1933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51.1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0 1536 0 0,'-18'27'11394'0'0,"18"-27"-11289"0"0,21 5 1045 0 0,342-8 2845 0 0,-135-3-11397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51.5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0 288 0 0,'-15'32'9842'0'0,"14"-25"-9186"0"0,2-6-482 0 0,0 1 1 0 0,0-1-1 0 0,-1 1 1 0 0,1-1-1 0 0,0 1 0 0 0,0-1 1 0 0,1 0-1 0 0,-1 0 1 0 0,0 1-1 0 0,0-1 1 0 0,1 0-1 0 0,-1 0 1 0 0,1 0-1 0 0,-1 0 0 0 0,1-1 1 0 0,-1 1-1 0 0,1 0 1 0 0,-1-1-1 0 0,1 1 1 0 0,0-1-1 0 0,-1 1 1 0 0,4 0-1 0 0,19 5-177 0 0,0-1-1 0 0,1-1 1 0 0,42 2 0 0 0,26-8-7617 0 0,-68 1 2859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52.9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1 242 148 0 0,'-1'21'12872'0'0,"3"-16"-11793"0"0,15-1-462 0 0,0-1 0 0 0,0-1 0 0 0,0-1 0 0 0,29-2 0 0 0,77-11 129 0 0,-66 6-436 0 0,558-59 458 0 0,682-63-548 0 0,-665 82-153 0 0,-578 39-76 0 0,-51 7 10 0 0,18 0-14 0 0,-8 1-27 0 0,-1-1 0 0 0,1-1 0 0 0,0 0 0 0 0,21-5-1 0 0,-3 1-1952 0 0,-29 5 1620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54.3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427 213 40 0 0,'0'0'1295'0'0,"-10"-20"2432"0"0,-1-37-788 0 0,11 55-2795 0 0,-11-30 1505 0 0,9 29-1535 0 0,1 0 1 0 0,-1 0-1 0 0,0 0 1 0 0,-1 0 0 0 0,1 0-1 0 0,0 0 1 0 0,-1 1 0 0 0,0-1-1 0 0,0 1 1 0 0,1-1-1 0 0,-1 1 1 0 0,-1 0 0 0 0,1 0-1 0 0,0 1 1 0 0,0-1 0 0 0,-1 1-1 0 0,1-1 1 0 0,-1 1-1 0 0,1 0 1 0 0,-1 0 0 0 0,1 1-1 0 0,-6-1 1 0 0,-12-2 373 0 0,-1 1 1 0 0,-31 1-1 0 0,44 1-393 0 0,0-1-14 0 0,0 2 0 0 0,0-1 0 0 0,0 1-1 0 0,0 1 1 0 0,0-1 0 0 0,0 2 0 0 0,0-1 0 0 0,0 1 0 0 0,1 0 0 0 0,0 1-1 0 0,-1 0 1 0 0,1 0 0 0 0,1 1 0 0 0,-1 0 0 0 0,1 1 0 0 0,-1-1 0 0 0,2 1-1 0 0,-1 1 1 0 0,1-1 0 0 0,0 1 0 0 0,0 0 0 0 0,0 1 0 0 0,1-1 0 0 0,1 1-1 0 0,-1 0 1 0 0,1 0 0 0 0,0 1 0 0 0,1-1 0 0 0,0 1 0 0 0,1 0 0 0 0,-1 0-1 0 0,2 0 1 0 0,-1 0 0 0 0,1 0 0 0 0,1 12 0 0 0,-1-10-63 0 0,1 0 1 0 0,1 0-1 0 0,0 1 0 0 0,0-1 1 0 0,1-1-1 0 0,1 1 1 0 0,0 0-1 0 0,0 0 0 0 0,1-1 1 0 0,0 0-1 0 0,1 0 1 0 0,0 0-1 0 0,1 0 0 0 0,0-1 1 0 0,0 0-1 0 0,1 0 1 0 0,0-1-1 0 0,1 0 0 0 0,0 0 1 0 0,10 7-1 0 0,-8-7 1 0 0,1-1 0 0 0,0 0-1 0 0,0-1 1 0 0,1 0 0 0 0,-1-1-1 0 0,2 0 1 0 0,-1-1 0 0 0,0 0 0 0 0,1-1-1 0 0,-1-1 1 0 0,1 0 0 0 0,0 0 0 0 0,0-1-1 0 0,0-1 1 0 0,0 0 0 0 0,0-1 0 0 0,13-3-1 0 0,-13 2-4 0 0,0-1 1 0 0,-1 0-1 0 0,0-1 0 0 0,0-1 0 0 0,0 0 1 0 0,0-1-1 0 0,-1 0 0 0 0,1 0 0 0 0,-2-2 0 0 0,1 1 1 0 0,-1-1-1 0 0,0-1 0 0 0,-1 1 0 0 0,0-2 0 0 0,0 1 1 0 0,-1-1-1 0 0,7-12 0 0 0,-7 10 9 0 0,0-1 1 0 0,-2 0-1 0 0,0-1 0 0 0,0 1 1 0 0,-1-1-1 0 0,-1 0 0 0 0,0-1 0 0 0,-1 1 1 0 0,-1-1-1 0 0,0 1 0 0 0,-1-1 1 0 0,0 0-1 0 0,-2 0 0 0 0,-2-25 1 0 0,1 32 26 0 0,0 0 1 0 0,-1 0-1 0 0,0 0 1 0 0,0 1-1 0 0,0 0 1 0 0,-1-1-1 0 0,0 1 1 0 0,-1 1 0 0 0,1-1-1 0 0,-1 0 1 0 0,-1 1-1 0 0,1 0 1 0 0,-1 1-1 0 0,0-1 1 0 0,0 1-1 0 0,-1 0 1 0 0,1 0-1 0 0,-1 1 1 0 0,0 0-1 0 0,-11-4 1 0 0,7 2-168 0 0,-2 1 0 0 0,1 1-1 0 0,0 0 1 0 0,-1 1 0 0 0,0 0 0 0 0,0 1-1 0 0,0 0 1 0 0,0 1 0 0 0,0 0 0 0 0,0 1-1 0 0,0 1 1 0 0,-14 2 0 0 0,21-2-470 0 0,-1 1-1 0 0,1 0 1 0 0,-1 1 0 0 0,1-1-1 0 0,-10 6 1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55.1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78 183 2628 0 0,'-70'-86'16563'0'0,"69"88"-16531"0"0,0 0 0 0 0,0-1-1 0 0,0 1 1 0 0,0 0 0 0 0,1 0 0 0 0,-1 0 0 0 0,1 0-1 0 0,-1 0 1 0 0,1 0 0 0 0,-1 0 0 0 0,1 1 0 0 0,0-1-1 0 0,0 0 1 0 0,0 0 0 0 0,0 0 0 0 0,1 2-1 0 0,7 44 54 0 0,-4-23-6 0 0,14 100 112 0 0,6 0 0 0 0,5-2-1 0 0,66 179 1 0 0,-62-215 466 0 0,59 115 1 0 0,-91-200-638 0 0,-1-1 0 0 0,1 0 1 0 0,0-1-1 0 0,-1 1 1 0 0,1 0-1 0 0,0 0 0 0 0,0 0 1 0 0,0 0-1 0 0,0 0 0 0 0,0-1 1 0 0,0 1-1 0 0,0 0 1 0 0,0-1-1 0 0,0 1 0 0 0,0-1 1 0 0,0 1-1 0 0,0-1 1 0 0,1 0-1 0 0,-1 1 0 0 0,0-1 1 0 0,0 0-1 0 0,0 0 0 0 0,1 0 1 0 0,-1 0-1 0 0,0 0 1 0 0,0 0-1 0 0,0 0 0 0 0,1 0 1 0 0,-1-1-1 0 0,0 1 0 0 0,0 0 1 0 0,0-1-1 0 0,0 1 1 0 0,0-1-1 0 0,0 1 0 0 0,1-1 1 0 0,-1 1-1 0 0,0-1 1 0 0,0 0-1 0 0,-1 1 0 0 0,1-1 1 0 0,1-1-1 0 0,5-3 17 0 0,-1-1 1 0 0,0 1-1 0 0,0-1 1 0 0,9-12-1 0 0,0-4-40 0 0,-1 0-1 0 0,-1-1 1 0 0,-2 0-1 0 0,11-28 1 0 0,30-103-122 0 0,-50 148 124 0 0,117-437 81 0 0,-38 129-1075 0 0,-78 304 223 0 0,-1 1 0 0 0,2 0 0 0 0,-1 0 0 0 0,1 0 0 0 0,1 0 0 0 0,8-14 0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3:55.6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218 7 1176 0 0,'-7'-6'14480'0'0,"6"5"-14361"0"0,-15 8 303 0 0,0 0 1 0 0,0 1-1 0 0,1 1 1 0 0,0 0-1 0 0,0 1 1 0 0,1 1-1 0 0,1 0 1 0 0,-17 17-1 0 0,24-22-391 0 0,0 1 0 0 0,1-1 1 0 0,-1 1-1 0 0,1 0 0 0 0,1 1 0 0 0,0-1 0 0 0,0 1 0 0 0,0 0 1 0 0,1 0-1 0 0,0 0 0 0 0,1 0 0 0 0,-1 0 0 0 0,2 1 0 0 0,-1-1 1 0 0,0 12-1 0 0,3-13-29 0 0,-1-1 1 0 0,0 1-1 0 0,1 0 1 0 0,1-1 0 0 0,-1 1-1 0 0,1-1 1 0 0,0 0-1 0 0,0 1 1 0 0,1-1-1 0 0,0 0 1 0 0,0 0-1 0 0,0 0 1 0 0,1-1-1 0 0,0 1 1 0 0,0-1-1 0 0,0 0 1 0 0,1 0 0 0 0,-1-1-1 0 0,1 1 1 0 0,7 4-1 0 0,-4-3-40 0 0,0-1 0 0 0,1 0 0 0 0,-1-1 0 0 0,1 0 0 0 0,0 0 0 0 0,0-1 0 0 0,0 0 0 0 0,1-1 0 0 0,-1 0 0 0 0,1 0 0 0 0,-1-1 0 0 0,1 0 0 0 0,-1-1 0 0 0,1 0 0 0 0,0 0 0 0 0,-1-1 0 0 0,1 0 0 0 0,-1-1 0 0 0,1 0 0 0 0,-1-1 0 0 0,0 0 0 0 0,0 0 0 0 0,0-1 0 0 0,0 0 0 0 0,-1 0 1 0 0,1-1-1 0 0,-1-1 0 0 0,0 1 0 0 0,-1-1 0 0 0,1 0 0 0 0,-1-1 0 0 0,-1 0 0 0 0,1 0 0 0 0,-1 0 0 0 0,0-1 0 0 0,-1 0 0 0 0,1 0 0 0 0,-2 0 0 0 0,1-1 0 0 0,-1 0 0 0 0,4-14 0 0 0,-5 14 227 0 0,0-1 1 0 0,-1 0 0 0 0,0 1-1 0 0,-1-1 1 0 0,0 0-1 0 0,0 0 1 0 0,-1 0 0 0 0,-1 0-1 0 0,-2-16 1 0 0,2 21-100 0 0,0 0 0 0 0,-1 1 0 0 0,1-1 0 0 0,-1 1 0 0 0,0-1 0 0 0,0 1 0 0 0,-1 0 0 0 0,1 0-1 0 0,-1 0 1 0 0,0 0 0 0 0,0 1 0 0 0,0-1 0 0 0,-1 1 0 0 0,1-1 0 0 0,-1 1 0 0 0,0 0 0 0 0,0 1 0 0 0,0-1 0 0 0,0 1 0 0 0,0 0 0 0 0,-1 0 0 0 0,-4-2 0 0 0,-3 0-165 0 0,-1 0 0 0 0,0 1 0 0 0,0 1 0 0 0,0 0 0 0 0,0 1 0 0 0,-17 0 0 0 0,-5 4-3830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42.2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3089 167 1492 0 0,'-19'-38'3086'0'0,"12"27"-2525"0"0,0-1 0 0 0,2 0 0 0 0,-1 0 0 0 0,2-1-1 0 0,-5-17 1 0 0,8 29-442 0 0,-8-36 1006 0 0,16 47-1100 0 0,-5-7-15 0 0,1 3-43 0 0,1-1 0 0 0,0 1 0 0 0,0-1 0 0 0,0 0 1 0 0,1 0-1 0 0,-1-1 0 0 0,1 0 0 0 0,1 1 0 0 0,-1-1 0 0 0,0-1 1 0 0,1 1-1 0 0,0-1 0 0 0,7 3 0 0 0,-6-4 299 0 0,0 0-1 0 0,0 1 1 0 0,0 0-1 0 0,-1 0 1 0 0,14 9 438 0 0,-63 3-298 0 0,-441 85 158 0 0,-11-27-260 0 0,55-8 252 0 0,-953 221 529 0 0,1102-213-1189 0 0,288-73 105 0 0,-7 2 87 0 0,65-14-1362 0 0,5 5-4639 0 0,-41 5 1810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03.5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1 976 0 0,'0'0'6505'0'0,"1"12"-5906"0"0,-5 7-237 0 0,1 1-1 0 0,0-1 1 0 0,2 1-1 0 0,0 21 1 0 0,0-6-85 0 0,2 50 180 0 0,13 97 0 0 0,-1-36-174 0 0,0-17-559 0 0,-13-127-25 0 0,-3 8-648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04.4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0 372 0 0,'0'0'2568'0'0,"-5"13"-1739"0"0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05.2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1288 0 0,'0'0'7153'0'0,"0"36"-5376"0"0,26 512 1504 0 0,-21-490-3147 0 0,5 133 221 0 0,-5-167 6 0 0,-2-14-2196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05.7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1412 0 0,'0'0'2315'0'0,"4"34"3193"0"0,28 402-608 0 0,-31-423-4822 0 0,36 259 594 0 0,-36-267-679 0 0,6 26-153 0 0,-2-13-3269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06.2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0 8 0 0,'2'25'10859'0'0,"-2"-17"-10115"0"0,-4 25 327 0 0,2 0 0 0 0,1 1 0 0 0,7 54 0 0 0,-1-10-264 0 0,-3 13-179 0 0,15 280 678 0 0,-16-355-1404 0 0,3 42 78 0 0,-3-22-2912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06.5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1460 0 0,'0'34'6363'0'0,"9"48"-984"0"0,0-9-3308 0 0,-3 353 409 0 0,-7-297-2115 0 0,5-18-4262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06.9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0 468 0 0,'0'17'2616'0'0,"1"1"1"0"0,1-1-1 0 0,0 0 1 0 0,9 33-1 0 0,-4-21-1605 0 0,-2 0 1 0 0,0 0-1 0 0,-1 39 1 0 0,-5 96-779 0 0,-2-56-116 0 0,-1 97-3582 0 0,3-180 1144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07.3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 24 0 0,'-2'11'2142'0'0,"1"1"0"0"0,1-1 0 0 0,0 21 1 0 0,16 71 3046 0 0,-1-15-3208 0 0,-11 7-876 0 0,-9 118 1 0 0,-1-29-1040 0 0,11-99-1288 0 0,2-30-4403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07.6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1288 0 0,'-1'3'1504'0'0,"-5"15"235"0"0,1 1 1 0 0,1 0-1 0 0,0 1 0 0 0,2-1 1 0 0,-1 35-1 0 0,12 106 1658 0 0,-3-64-1929 0 0,1 14-407 0 0,0-3-1517 0 0,-5-36-4033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08.3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15 712 0 0,'-7'-15'11426'0'0,"13"19"-11093"0"0,0 1 0 0 0,0-1 0 0 0,0 1 0 0 0,-1 0 0 0 0,0 0 0 0 0,0 0 0 0 0,6 9 0 0 0,34 50 559 0 0,-28-37-559 0 0,-6-11-169 0 0,168 236 1937 0 0,-178-251-2094 0 0,0 0 0 0 0,0-1 0 0 0,0 1 0 0 0,0 0 0 0 0,0 0 0 0 0,0 0 1 0 0,0 0-1 0 0,0-1 0 0 0,0 1 0 0 0,0-1 0 0 0,0 1 0 0 0,0-1 0 0 0,1 1 1 0 0,-1-1-1 0 0,0 1 0 0 0,0-1 0 0 0,1 0 0 0 0,-1 0 0 0 0,0 0 0 0 0,0 0 1 0 0,1 0-1 0 0,-1 0 0 0 0,0 0 0 0 0,0 0 0 0 0,1 0 0 0 0,-1 0 0 0 0,0-1 0 0 0,0 1 1 0 0,1-1-1 0 0,-1 1 0 0 0,0-1 0 0 0,0 1 0 0 0,0-1 0 0 0,0 0 0 0 0,0 1 1 0 0,0-1-1 0 0,0 0 0 0 0,0 0 0 0 0,0 0 0 0 0,1-1 0 0 0,7-6 26 0 0,-2-1-1 0 0,1 0 0 0 0,10-16 0 0 0,-6 9 45 0 0,13-19-45 0 0,-1 0 0 0 0,32-65-1 0 0,-18 23-2590 0 0,5-10-6960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55.4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890 29 2176 0 0,'-4'-13'8277'0'0,"-4"0"-6300"0"0,1 12-1925 0 0,1 0 1 0 0,-1 1-1 0 0,1 0 1 0 0,-1 0 0 0 0,1 1-1 0 0,-1 0 1 0 0,1 0-1 0 0,0 1 1 0 0,-11 3-1 0 0,-62 27-66 0 0,45-18 38 0 0,-539 178 662 0 0,542-184-397 0 0,21-6-212 0 0,0 0-1 0 0,0 1 0 0 0,1 0 1 0 0,-1 1-1 0 0,1 0 1 0 0,-10 6-1 0 0,18-9 31 0 0,-7 8 390 0 0,17 36 486 0 0,22 164 479 0 0,5 138-951 0 0,-23-270-329 0 0,3 0 1 0 0,37 108 0 0 0,-46-166-40 0 0,1 1 0 0 0,0-1 0 0 0,2-1 0 0 0,0 0 0 0 0,1 0 0 0 0,19 24 1 0 0,-24-35-95 0 0,1 0 0 0 0,0-1 0 0 0,0 0 1 0 0,0 0-1 0 0,0 0 0 0 0,1-1 0 0 0,0 0 1 0 0,0-1-1 0 0,1 1 0 0 0,-1-2 0 0 0,1 1 1 0 0,0-1-1 0 0,0 0 0 0 0,0-1 0 0 0,0 0 1 0 0,17 1-1 0 0,10-2-192 0 0,1-2 0 0 0,0-1 0 0 0,50-10 0 0 0,110-33-1613 0 0,-108 23 522 0 0,97-23-2279 0 0,-63 13-3165 0 0,-118 31 6208 0 0,21-6-3325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09.6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0 744 0 0,'-33'3'11647'0'0,"26"3"-11556"0"0,6-4 247 0 0,3 37 1840 0 0,3-11-1847 0 0,1 0 0 0 0,1 0 0 0 0,1-1 0 0 0,1 0 0 0 0,2 0 0 0 0,1-1 0 0 0,28 46 0 0 0,66 86 111 0 0,-105-156-424 0 0,0-1-1 0 0,-1 0 0 0 0,1 0 1 0 0,0 1-1 0 0,0-1 0 0 0,0 0 0 0 0,0 0 1 0 0,0 0-1 0 0,0 0 0 0 0,0 0 1 0 0,0 0-1 0 0,1-1 0 0 0,-1 1 1 0 0,0 0-1 0 0,0-1 0 0 0,1 1 0 0 0,-1 0 1 0 0,1-1-1 0 0,-1 0 0 0 0,0 1 1 0 0,1-1-1 0 0,-1 0 0 0 0,1 0 1 0 0,-1 0-1 0 0,1 0 0 0 0,-1 0 0 0 0,1 0 1 0 0,-1 0-1 0 0,1 0 0 0 0,-1 0 1 0 0,0-1-1 0 0,1 1 0 0 0,-1-1 1 0 0,1 1-1 0 0,-1-1 0 0 0,0 1 1 0 0,0-1-1 0 0,1 0 0 0 0,-1 0 0 0 0,0 0 1 0 0,0 0-1 0 0,0 0 0 0 0,0 0 1 0 0,1-1-1 0 0,7-6 19 0 0,-1-1 0 0 0,0 1 0 0 0,0-2 0 0 0,7-12 0 0 0,-9 13-23 0 0,9-14-128 0 0,-1-1-1 0 0,-2 0 0 0 0,11-28 0 0 0,-10 20-2547 0 0,23-36 0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10.5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0 137 788 0 0,'0'0'11140'0'0,"17"-5"-10283"0"0,221-67 7 0 0,-76 26-3459 0 0,-118 32-2950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11.0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137 1 128 0 0,'-23'12'7717'0'0,"20"-9"-7505"0"0,0 1 1 0 0,1-1-1 0 0,0 1 0 0 0,0 0 1 0 0,0 0-1 0 0,0 0 1 0 0,1 0-1 0 0,-1 1 0 0 0,1-1 1 0 0,0 0-1 0 0,0 0 1 0 0,1 1-1 0 0,-1-1 0 0 0,1 9 1 0 0,4 72 729 0 0,-2-73-761 0 0,37 225 652 0 0,-6-58-592 0 0,-32-168-200 0 0,0 0 0 0 0,0 0 0 0 0,-1 0 0 0 0,0 0 0 0 0,-1 0 0 0 0,-1 0 1 0 0,1 0-1 0 0,-2 0 0 0 0,1 0 0 0 0,-2-1 0 0 0,1 1 0 0 0,-1-1 0 0 0,-1 0 0 0 0,0 0 0 0 0,0 0 0 0 0,-1-1 1 0 0,0 0-1 0 0,-1 0 0 0 0,0-1 0 0 0,-1 1 0 0 0,1-1 0 0 0,-1-1 0 0 0,-1 0 0 0 0,-11 8 0 0 0,9-8 359 0 0,1 1-1 0 0,-1 0 1 0 0,-15 16 391 0 0,26-23-754 0 0,1 0-1 0 0,-1-1 1 0 0,1 1 0 0 0,-1-1 0 0 0,1 1 0 0 0,-1 0 0 0 0,1-1-1 0 0,-1 1 1 0 0,1-1 0 0 0,-1 1 0 0 0,1-1 0 0 0,0 0-1 0 0,-1 1 1 0 0,1-1 0 0 0,0 0 0 0 0,0 1 0 0 0,-1-1 0 0 0,1 0-1 0 0,0 0 1 0 0,0 0 0 0 0,-1 1 0 0 0,1-1 0 0 0,0 0 0 0 0,0 0-1 0 0,-1 0 1 0 0,1 0 0 0 0,0 0 0 0 0,1-1 0 0 0,24-1 105 0 0,-25 2-99 0 0,22-3-168 0 0,104-20-847 0 0,-109 19-2093 0 0,-1-2-1 0 0,28-12 0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11.5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213 3 616 0 0,'0'0'10256'0'0,"-13"-3"-7261"0"0,4 7-2832 0 0,1-1 0 0 0,-1 1 0 0 0,1 1 0 0 0,1-1 0 0 0,-1 2 0 0 0,0-1 0 0 0,1 1 0 0 0,0 0 0 0 0,1 0 0 0 0,-8 9 1 0 0,-5 7 59 0 0,1 0 0 0 0,-15 26 0 0 0,28-39-166 0 0,0 0 0 0 0,0 0 0 0 0,1 0 0 0 0,0 0 1 0 0,1 1-1 0 0,0-1 0 0 0,0 1 0 0 0,1 0 0 0 0,0 0 1 0 0,1 0-1 0 0,0 0 0 0 0,1 0 0 0 0,0 0 0 0 0,0 0 1 0 0,1 0-1 0 0,1 0 0 0 0,-1 0 0 0 0,2-1 1 0 0,-1 1-1 0 0,1 0 0 0 0,1-1 0 0 0,0 0 0 0 0,0 0 1 0 0,1 0-1 0 0,0 0 0 0 0,0-1 0 0 0,1 1 0 0 0,0-1 1 0 0,1-1-1 0 0,0 1 0 0 0,8 6 0 0 0,-5-6-38 0 0,-1-1-1 0 0,1 0 1 0 0,1 0-1 0 0,-1-1 1 0 0,1-1-1 0 0,0 0 0 0 0,0 0 1 0 0,1-1-1 0 0,11 3 1 0 0,-13-5-492 0 0,0 0-1 0 0,0-1 1 0 0,0 0 0 0 0,18-1 0 0 0,-21 0-503 0 0,0-1-1 0 0,0 0 1 0 0,-1 0 0 0 0,1-1 0 0 0,0 0 0 0 0,-1 0 0 0 0,10-5-1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12.6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1 190 60 0 0,'-1'-23'9817'0'0,"9"15"-9569"0"0,-1 0 0 0 0,1 1 0 0 0,0 1 0 0 0,1-1 0 0 0,0 1 0 0 0,0 1 0 0 0,0-1 0 0 0,0 1 0 0 0,16-5 0 0 0,99-28-26 0 0,-98 31-119 0 0,128-30-986 0 0,-54 20-5882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13.1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0 1556 0 0,'-11'7'3878'0'0,"8"-5"-3638"0"0,1 0 1 0 0,-1 0-1 0 0,1 0 1 0 0,0 1-1 0 0,0-1 1 0 0,0 1-1 0 0,0-1 1 0 0,0 1 0 0 0,1 0-1 0 0,-1 0 1 0 0,1 0-1 0 0,0 0 1 0 0,-1 0-1 0 0,1 0 1 0 0,1 0-1 0 0,-1 0 1 0 0,0 0-1 0 0,1 4 1 0 0,-2 9 414 0 0,2 1 0 0 0,1 23 0 0 0,1-6-5 0 0,19 281 1362 0 0,-9-196-1845 0 0,40 225-1 0 0,-47-319-155 0 0,-4-22-10 0 0,-1 0 0 0 0,0-1-1 0 0,1 1 1 0 0,-1-1-1 0 0,0 1 1 0 0,0 0 0 0 0,-1-1-1 0 0,1 1 1 0 0,-1 0-1 0 0,1-1 1 0 0,-1 1 0 0 0,0-1-1 0 0,0 1 1 0 0,0-1-1 0 0,0 1 1 0 0,0-1 0 0 0,-1 0-1 0 0,1 0 1 0 0,-1 1-1 0 0,1-1 1 0 0,-1 0 0 0 0,0 0-1 0 0,0-1 1 0 0,-4 4-1 0 0,-2 1 102 0 0,-1-1 0 0 0,0 0-1 0 0,-1 0 1 0 0,-18 6 0 0 0,-6 3 680 0 0,33-13-647 0 0,1-1-130 0 0,-1 0 0 0 0,1 0 0 0 0,0 0 0 0 0,0 0 0 0 0,0 0 0 0 0,0 0 0 0 0,0 0 0 0 0,-1 0 0 0 0,1 1 0 0 0,0-1 0 0 0,0 0 0 0 0,0 0 0 0 0,0 0 0 0 0,0 0 0 0 0,0 0 0 0 0,-1 0 0 0 0,1 0 0 0 0,0 0 0 0 0,0 0 0 0 0,0 1 0 0 0,0-1 0 0 0,0 0 0 0 0,0 0 0 0 0,0 0 0 0 0,0 0 0 0 0,0 0 0 0 0,0 0 0 0 0,-1 1 0 0 0,1-1 0 0 0,0 0 0 0 0,0 0 0 0 0,0 0 0 0 0,0 0 0 0 0,0 0 0 0 0,0 1 0 0 0,0-1 0 0 0,0 0 0 0 0,0 0 0 0 0,0 0 0 0 0,0 0 0 0 0,0 0 0 0 0,0 1 0 0 0,0-1 0 0 0,0 0 0 0 0,1 0 0 0 0,-1 0 0 0 0,0 0 0 0 0,0 0 0 0 0,0 0 0 0 0,0 1 0 0 0,0-1 0 0 0,0 0 0 0 0,1 0 1 0 0,-1 1-1 0 0,0-1 0 0 0,1 1 1 0 0,-1-1-1 0 0,1 0 0 0 0,-1 1 1 0 0,0-1-1 0 0,1 0 0 0 0,-1 0 1 0 0,1 1-1 0 0,-1-1 0 0 0,1 0 1 0 0,-1 0-1 0 0,1 0 1 0 0,0 1-1 0 0,-1-1 0 0 0,1 0 1 0 0,-1 0-1 0 0,1 0 0 0 0,-1 0 1 0 0,1 0-1 0 0,-1 0 0 0 0,1 0 1 0 0,0-1-1 0 0,189-28-1936 0 0,-158 22-2124 0 0,59-23 0 0 0,-71 22-315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14.4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250 16 1316 0 0,'26'-9'7715'0'0,"-26"9"-7701"0"0,-1 0 1 0 0,1 0 0 0 0,0-1-1 0 0,0 1 1 0 0,0 0-1 0 0,0-1 1 0 0,0 1 0 0 0,0 0-1 0 0,0 0 1 0 0,0-1-1 0 0,0 1 1 0 0,0 0 0 0 0,-1 0-1 0 0,1-1 1 0 0,0 1-1 0 0,0 0 1 0 0,0 0 0 0 0,0 0-1 0 0,-1-1 1 0 0,1 1-1 0 0,0 0 1 0 0,0 0 0 0 0,-1 0-1 0 0,1 0 1 0 0,0-1-1 0 0,0 1 1 0 0,-1 0 0 0 0,1 0-1 0 0,0 0 1 0 0,0 0-1 0 0,-1 0 1 0 0,1 0 0 0 0,0 0-1 0 0,0 0 1 0 0,-1 0-1 0 0,1 0 1 0 0,0 0-1 0 0,-1 0 1 0 0,1 0 0 0 0,0 0-1 0 0,-23 1 222 0 0,-21 8 99 0 0,43-9-312 0 0,-140 29 1224 0 0,138-29-1217 0 0,0 1-8 0 0,1-1 1 0 0,-1 1-1 0 0,1 0 1 0 0,-1 0 0 0 0,1 0-1 0 0,-1 0 1 0 0,1 0-1 0 0,-1 0 1 0 0,1 1 0 0 0,0-1-1 0 0,0 1 1 0 0,0 0-1 0 0,0 0 1 0 0,0-1 0 0 0,0 1-1 0 0,-3 4 1 0 0,4-4 24 0 0,1-2-37 0 0,-1 1 0 0 0,1-1 0 0 0,0 0 0 0 0,-1 0 0 0 0,1 1 0 0 0,-1-1 0 0 0,1 0 0 0 0,0 1 0 0 0,-1-1 0 0 0,1 0 0 0 0,0 1 0 0 0,0-1 0 0 0,-1 1-1 0 0,1-1 1 0 0,0 0 0 0 0,0 1 0 0 0,-1-1 0 0 0,1 1 0 0 0,0-1 0 0 0,0 1 0 0 0,0-1 0 0 0,0 1 0 0 0,0-1 0 0 0,0 1 0 0 0,0-1 0 0 0,0 1 0 0 0,0-1 0 0 0,0 1 0 0 0,-3 25 450 0 0,2-16-142 0 0,-2 34 348 0 0,4 50 0 0 0,0-35-272 0 0,-1-14 29 0 0,13 88 0 0 0,-10-114-319 0 0,1 0 0 0 0,1-1 0 0 0,1 0 0 0 0,0 0-1 0 0,1 0 1 0 0,1-1 0 0 0,14 23 0 0 0,-16-32-100 0 0,0-1 1 0 0,1-1-1 0 0,-1 1 1 0 0,1-1 0 0 0,1 0-1 0 0,-1-1 1 0 0,1 0-1 0 0,0 0 1 0 0,0 0-1 0 0,0-1 1 0 0,1-1-1 0 0,-1 1 1 0 0,1-1-1 0 0,0-1 1 0 0,0 1-1 0 0,0-2 1 0 0,15 2 0 0 0,1-1-1246 0 0,0 0 0 0 0,0-2 1 0 0,0-1-1 0 0,-1-2 0 0 0,37-7 1 0 0,-44 7-1629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14.8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88 640 0 0,'-25'-21'9579'0'0,"23"16"-8767"0"0,8-5 121 0 0,12 3-906 0 0,1 0 0 0 0,1 1 0 0 0,-1 1 0 0 0,1 1 1 0 0,0 0-1 0 0,0 2 0 0 0,34-1 0 0 0,37-5-6181 0 0,-69 3 2531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16.1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0 1408 0 0,'-5'15'8279'0'0,"5"-12"-7918"0"0,9 5 120 0 0,0 0 0 0 0,1-1 0 0 0,-1 0 0 0 0,1-1-1 0 0,1 0 1 0 0,-1 0 0 0 0,1-1 0 0 0,0 0 0 0 0,15 4 0 0 0,113 24 487 0 0,-99-25-788 0 0,206 31-243 0 0,-100-17-4515 0 0,-110-14-1524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16.5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2308 0 0,'20'23'8576'0'0,"32"-2"-4039"0"0,35-1-3114 0 0,-28-8-879 0 0,150 57-199 0 0,-122-38-1579 0 0,-25-10-2042 0 0,-24-11-3418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55.9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14 236 1516 0 0,'-13'3'7402'0'0,"31"-5"-6828"0"0,0 0 1 0 0,0-1-1 0 0,-1-2 0 0 0,1 1 0 0 0,19-10 1 0 0,15-3-245 0 0,247-92-341 0 0,-102 33-7318 0 0,-174 69 4379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16.8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0 580 0 0,'10'8'4039'0'0,"67"20"2192"0"0,38 24-4334 0 0,23 9-3048 0 0,-49-24-5562 0 0,-78-32 4234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17.2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1692 0 0,'35'29'5895'0'0,"-4"-5"-5425"0"0,34 34 0 0 0,-8 7-5202 0 0,-51-58 3341 0 0</inkml:trace>
  <inkml:trace contextRef="#ctx0" brushRef="#br0" timeOffset="1">375 460 1556 0 0,'6'23'2266'0'0,"1"0"1"0"0,16 37-1 0 0,30 39-6545 0 0,-47-91 2607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18.2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25 229 1968 0 0,'-13'3'10336'0'0,"8"-3"-10244"0"0,4 0-33 0 0,1 0 1 0 0,-1 0-1 0 0,1 0 1 0 0,0 1-1 0 0,-1-1 0 0 0,1 0 1 0 0,0 0-1 0 0,-1 1 1 0 0,1-1-1 0 0,0 0 1 0 0,0 0-1 0 0,-1 1 1 0 0,1-1-1 0 0,0 0 0 0 0,0 1 1 0 0,-1-1-1 0 0,1 0 1 0 0,0 1-1 0 0,0-1 1 0 0,0 1-1 0 0,-1-1 1 0 0,1 0-1 0 0,0 1 0 0 0,0-1 1 0 0,0 1-1 0 0,0-1 1 0 0,0 0-1 0 0,0 1 1 0 0,0-1-1 0 0,0 1 1 0 0,0 0-1 0 0,0 0-34 0 0,1 0-29 0 0,0-1 1 0 0,-1 0-1 0 0,1 0 1 0 0,0 0-1 0 0,0 1 1 0 0,-1-1-1 0 0,1 0 0 0 0,0 1 1 0 0,-1-1-1 0 0,1 1 1 0 0,-1-1-1 0 0,1 0 1 0 0,0 1-1 0 0,-1-1 1 0 0,1 1-1 0 0,-1 0 1 0 0,1-1-1 0 0,-1 1 1 0 0,0-1-1 0 0,9 11 2138 0 0,-8-10-1896 0 0,0-1-1 0 0,1 1 1 0 0,-1 0-1 0 0,0-1 1 0 0,0 1-1 0 0,0-1 0 0 0,1 1 1 0 0,-1-1-1 0 0,0 1 1 0 0,3-1-1 0 0,36 5-3 0 0,0 2-1 0 0,0 2 0 0 0,55 18 0 0 0,-73-17-289 0 0,-9-4 44 0 0,1-1 0 0 0,-1-1 1 0 0,21 5-1 0 0,-23-6 15 0 0,7 3 36 0 0,-17-5-34 0 0,0-1 0 0 0,1 1 0 0 0,-1-1 0 0 0,1 1 0 0 0,-1-1 0 0 0,0 1 0 0 0,1-1-1 0 0,0 0 1 0 0,-1 1 0 0 0,1-1 0 0 0,-1 0 0 0 0,1 0 0 0 0,-1 0 0 0 0,1-1 0 0 0,-1 1 0 0 0,1 0 0 0 0,-1 0 0 0 0,4-2 0 0 0,-4 1-3 0 0,2-20-10 0 0,-54-87 70 0 0,40 82-241 0 0,2 0 1 0 0,2-1-1 0 0,0 1 1 0 0,-5-47-1 0 0,12 19-2832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19.1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83 2236 0 0,'-14'-9'5003'0'0,"11"8"-4563"0"0,-34-21 6545 0 0,36 21-6745 0 0,1-1 1 0 0,-1 1-1 0 0,0 0 1 0 0,0-3 0 0 0,1 3-200 0 0,0 0 0 0 0,1 0 0 0 0,-1 0 0 0 0,1 0 0 0 0,-1 0 0 0 0,1 0 0 0 0,0 0 0 0 0,-1 1 0 0 0,1-1 0 0 0,0 0 1 0 0,0 0-1 0 0,0 0 0 0 0,0 1 0 0 0,-1-1 0 0 0,1 0 0 0 0,0 1 0 0 0,0-1 0 0 0,0 1 0 0 0,0-1 0 0 0,0 1 0 0 0,1-1 0 0 0,-1 1 0 0 0,0 0 0 0 0,2-1 1 0 0,29-6 57 0 0,-30 7-76 0 0,61-7-937 0 0,69 0 0 0 0,-55 5-2213 0 0,-53 3 1605 0 0,6-3-3751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19.6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0 952 0 0,'-43'26'10437'0'0,"36"-19"-9640"0"0,6-5-644 0 0,0 0 0 0 0,0-1 0 0 0,0 1 0 0 0,0 0 1 0 0,0 0-1 0 0,1 0 0 0 0,-1 0 0 0 0,1 0 0 0 0,-1 0 0 0 0,1-1 0 0 0,0 1 1 0 0,0 4-1 0 0,4 44 340 0 0,2 1 1 0 0,2-2-1 0 0,27 88 0 0 0,-18-75-381 0 0,-7-24-68 0 0,-1-11-8 0 0,-2 1 0 0 0,-1 0-1 0 0,-1-1 1 0 0,-2 2 0 0 0,1 44 0 0 0,-5-68 68 0 0,0 1 0 0 0,-1-1 0 0 0,1 1 0 0 0,-1-1 0 0 0,0 0 0 0 0,0 0 0 0 0,-1 0 0 0 0,0 0 0 0 0,0 0 1 0 0,0 0-1 0 0,0-1 0 0 0,-1 1 0 0 0,1-1 0 0 0,-1 0 0 0 0,0 0 0 0 0,-1 0 0 0 0,1-1 0 0 0,-1 0 0 0 0,1 1 0 0 0,-1-2 0 0 0,0 1 0 0 0,0 0 0 0 0,-6 1 0 0 0,-3 5 813 0 0,27-6-697 0 0,40-7-664 0 0,-41 2 360 0 0,162-16-4102 0 0,-59 1-4444 0 0,-90 12 4223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20.4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16 148 2936 0 0,'-16'-14'13248'0'0,"19"41"-12798"0"0,0 0 1 0 0,12 48-1 0 0,-4-28-349 0 0,41 178-527 0 0,-48-209-794 0 0,-12-56 175 0 0,2 7 869 0 0,-3-15 885 0 0,0 7 653 0 0,1-2 0 0 0,-2-75 0 0 0,10 107-1279 0 0,1-1 0 0 0,-1 1 0 0 0,2 0-1 0 0,-1 0 1 0 0,2 0 0 0 0,-1 0 0 0 0,2 0-1 0 0,-1 0 1 0 0,1 1 0 0 0,1-1 0 0 0,0 1 0 0 0,1 0-1 0 0,-1 1 1 0 0,2-1 0 0 0,11-13 0 0 0,-14 19-158 0 0,1 0 0 0 0,-1 0 0 0 0,1 0 0 0 0,0 0 0 0 0,0 1 0 0 0,0 0 1 0 0,1 0-1 0 0,-1 0 0 0 0,1 1 0 0 0,-1 0 0 0 0,1 0 0 0 0,0 0 1 0 0,0 0-1 0 0,0 1 0 0 0,0 0 0 0 0,0 1 0 0 0,0-1 0 0 0,0 1 0 0 0,1 0 1 0 0,-1 1-1 0 0,0-1 0 0 0,0 1 0 0 0,0 1 0 0 0,0-1 0 0 0,0 1 0 0 0,-1 0 1 0 0,1 0-1 0 0,0 0 0 0 0,-1 1 0 0 0,1 0 0 0 0,-1 0 0 0 0,0 1 0 0 0,0-1 1 0 0,0 1-1 0 0,-1 0 0 0 0,1 1 0 0 0,-1-1 0 0 0,0 1 0 0 0,0-1 1 0 0,-1 1-1 0 0,1 0 0 0 0,-1 1 0 0 0,0-1 0 0 0,-1 1 0 0 0,1-1 0 0 0,-1 1 1 0 0,0 0-1 0 0,2 11 0 0 0,-2-5 78 0 0,-2-1 1 0 0,1 0-1 0 0,-1 1 0 0 0,-1-1 1 0 0,0 0-1 0 0,-1 0 0 0 0,0 0 1 0 0,0 0-1 0 0,-2 0 1 0 0,1 0-1 0 0,-1 0 0 0 0,-8 14 1 0 0,-1-1 44 0 0,-1-1 1 0 0,-2 0-1 0 0,0-2 0 0 0,-19 21 1 0 0,34-40-178 0 0,0-1-94 0 0,1-1 179 0 0,0 1 1 0 0,1-1-1 0 0,-1 1 1 0 0,0-1-1 0 0,0 1 1 0 0,0 0-1 0 0,0-1 1 0 0,0 1-1 0 0,0-1 1 0 0,1 1-1 0 0,-1-1 1 0 0,0 1-1 0 0,0-1 1 0 0,1 1-1 0 0,-1-1 1 0 0,0 0-1 0 0,1 1 1 0 0,0 0-1 0 0,49 9-1236 0 0,-34-8 1142 0 0,0 2-1 0 0,0 0 0 0 0,0 0 1 0 0,16 8-1 0 0,-25-9 144 0 0,1 1-1 0 0,0 1 1 0 0,-1-1-1 0 0,1 1 1 0 0,-2 1-1 0 0,1-1 1 0 0,0 1-1 0 0,-1 0 1 0 0,0 1-1 0 0,0-1 1 0 0,6 11-1 0 0,-10-13 52 0 0,0-1 0 0 0,0 0 0 0 0,-1 0 1 0 0,0 1-1 0 0,1-1 0 0 0,-1 1 0 0 0,0-1 0 0 0,-1 1 0 0 0,1 0 0 0 0,-1-1 0 0 0,1 1 1 0 0,-1 0-1 0 0,0-1 0 0 0,0 1 0 0 0,-1 0 0 0 0,1-1 0 0 0,-1 1 0 0 0,0-1 0 0 0,0 1 1 0 0,0-1-1 0 0,0 1 0 0 0,-1-1 0 0 0,1 0 0 0 0,-1 1 0 0 0,0-1 0 0 0,0 0 0 0 0,0 0 1 0 0,0 0-1 0 0,-5 4 0 0 0,-2 2 149 0 0,0-1 0 0 0,-1 0 0 0 0,0 0 0 0 0,-1-1 0 0 0,0 0 0 0 0,0-1 0 0 0,0 0 0 0 0,-1-1 0 0 0,1 0 0 0 0,-1-1 0 0 0,-16 4 0 0 0,11-4-100 0 0,0-1 0 0 0,0-1 0 0 0,0 0 0 0 0,0-1 0 0 0,-1-1 0 0 0,1 0 0 0 0,-29-5-1 0 0,40 3-303 0 0,0 1 0 0 0,0-1 0 0 0,0 0 0 0 0,0 0 0 0 0,1-1 0 0 0,-1 0-1 0 0,1 0 1 0 0,-9-6 0 0 0,-17-21-5366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37.6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72 121 1944 0 0,'-20'-18'6071'0'0,"-32"-37"2125"0"0,62 85-7085 0 0,69 145 235 0 0,-5-12-947 0 0,-42-97-277 0 0,-10-17 120 0 0,3-2 0 0 0,1 0 0 0 0,40 51 0 0 0,-66-97-205 0 0,1 1 0 0 0,0-1 1 0 0,0 0-1 0 0,0 0 0 0 0,0 0 1 0 0,0 0-1 0 0,0 0 1 0 0,1 0-1 0 0,-1 0 0 0 0,0-1 1 0 0,0 1-1 0 0,1 0 0 0 0,-1-1 1 0 0,0 1-1 0 0,1-1 0 0 0,-1 1 1 0 0,1-1-1 0 0,-1 0 1 0 0,1 1-1 0 0,-1-1 0 0 0,0 0 1 0 0,1 0-1 0 0,-1 0 0 0 0,2 0 1 0 0,0-1-5 0 0,0 0 1 0 0,-1 0 0 0 0,0 0-1 0 0,1 0 1 0 0,-1-1-1 0 0,0 1 1 0 0,1 0-1 0 0,-1-1 1 0 0,0 0-1 0 0,0 0 1 0 0,0 1 0 0 0,2-4-1 0 0,4-6 29 0 0,0 1 0 0 0,0-2 1 0 0,-1 1-1 0 0,6-15 0 0 0,24-61-53 0 0,32-113 0 0 0,31-72-2156 0 0,-97 265 1667 0 0,1 0 0 0 0,-1 1 0 0 0,1-1 0 0 0,1 1 0 0 0,-1 0 0 0 0,1 0-1 0 0,1 1 1 0 0,9-9 0 0 0,33-10-8093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38.0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0 1572 0 0,'-3'10'13229'0'0,"-14"-4"-12173"0"0,1 2 1 0 0,-19 11 0 0 0,24-12-995 0 0,1 0 1 0 0,-1 1 0 0 0,1 0 0 0 0,0 0-1 0 0,1 2 1 0 0,0-1 0 0 0,1 1 0 0 0,0 0-1 0 0,0 0 1 0 0,1 1 0 0 0,-12 23 0 0 0,15-25-53 0 0,1 1-1 0 0,0-1 1 0 0,0 1 0 0 0,0 0 0 0 0,1 0 0 0 0,1 0 0 0 0,0 0 0 0 0,0 0 0 0 0,1 0-1 0 0,0 0 1 0 0,1 0 0 0 0,0 0 0 0 0,1 0 0 0 0,0 0 0 0 0,0 0 0 0 0,1 0 0 0 0,7 15-1 0 0,-5-14-97 0 0,1 0-1 0 0,0-1 0 0 0,1 0 0 0 0,0-1 1 0 0,1 1-1 0 0,0-1 0 0 0,0-1 0 0 0,1 1 1 0 0,0-2-1 0 0,0 1 0 0 0,1-1 1 0 0,0 0-1 0 0,0-1 0 0 0,20 8 0 0 0,-12-6-542 0 0,-1-2-1 0 0,1 0 1 0 0,0-1 0 0 0,0-1-1 0 0,28 3 1 0 0,-30-6-1093 0 0,0-1 0 0 0,0 0-1 0 0,30-5 1 0 0,-11-2-2757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38.6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440 37 804 0 0,'-4'-12'10522'0'0,"1"9"-10109"0"0,-1 0 0 0 0,-1 0 0 0 0,1 1 0 0 0,0 0 0 0 0,-1 0 0 0 0,1 0 0 0 0,-1 0 0 0 0,1 1 0 0 0,-1 0 0 0 0,0 0 0 0 0,0 0 1 0 0,-8 0-1 0 0,-64 2-241 0 0,52 1 99 0 0,-106 11-88 0 0,59-4-167 0 0,70-9-7 0 0,0 0-1 0 0,0 0 0 0 0,1 0 1 0 0,-1 1-1 0 0,0-1 1 0 0,0 1-1 0 0,1-1 0 0 0,-1 1 1 0 0,1-1-1 0 0,-1 1 1 0 0,0 0-1 0 0,1 0 0 0 0,-1 0 1 0 0,1 0-1 0 0,-1 0 1 0 0,1 0-1 0 0,0 0 0 0 0,0 1 1 0 0,-1-1-1 0 0,1 0 1 0 0,0 1-1 0 0,0-1 0 0 0,0 1 1 0 0,0-1-1 0 0,1 1 1 0 0,-1-1-1 0 0,-1 4 1 0 0,1 1 96 0 0,0 1 1 0 0,0-1-1 0 0,1 1 1 0 0,0 0-1 0 0,0-1 1 0 0,1 8-1 0 0,0 25 143 0 0,-8 20 18 0 0,-9 102 234 0 0,15-141-407 0 0,1 0 0 0 0,2 0 1 0 0,0 0-1 0 0,0 0 0 0 0,11 36 1 0 0,-11-50-82 0 0,1 0 0 0 0,-1 0 0 0 0,1-1 0 0 0,0 0 0 0 0,0 1 0 0 0,1-1 0 0 0,-1 0 0 0 0,1 0 0 0 0,0-1 0 0 0,1 1 0 0 0,-1-1 0 0 0,1 0 0 0 0,8 6 0 0 0,-4-5-37 0 0,1 0 0 0 0,0 0-1 0 0,-1-1 1 0 0,2 0 0 0 0,-1-1 0 0 0,0 0 0 0 0,14 2-1 0 0,12 0-659 0 0,1-3-1 0 0,0 0 0 0 0,54-7 0 0 0,-86 5 540 0 0,86-9-3723 0 0,-33-6-3091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38.9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45 100 2700 0 0,'-4'-1'646'0'0,"1"0"0"0"0,-1 0 0 0 0,1-1 0 0 0,0 1 0 0 0,-1-1 0 0 0,1 1-1 0 0,-9-8 1939 0 0,3 1-1155 0 0,26-14 1020 0 0,-6 16-2287 0 0,1 1 0 0 0,0 0-1 0 0,0 1 1 0 0,1 0 0 0 0,-1 1 0 0 0,0 1 0 0 0,1 0 0 0 0,22-1 0 0 0,0-1-309 0 0,48-4-1512 0 0,-17 3-4561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56.9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18 353 1904 0 0,'-9'-17'8624'0'0,"6"9"-7014"0"0,2 1-1 0 0,-1-1 1 0 0,0-12-1 0 0,2 19-1585 0 0,0 0-1 0 0,0 0 0 0 0,0 0 1 0 0,0 0-1 0 0,0 0 0 0 0,0 0 1 0 0,0 0-1 0 0,0 0 0 0 0,0 0 1 0 0,0 0-1 0 0,1 0 0 0 0,-1 0 1 0 0,0 0-1 0 0,1 0 0 0 0,-1 0 1 0 0,1 0-1 0 0,-1 0 0 0 0,1 0 1 0 0,0 0-1 0 0,-1 0 0 0 0,1 0 1 0 0,0 1-1 0 0,0-1 0 0 0,-1 0 1 0 0,1 0-1 0 0,0 1 0 0 0,0-1 1 0 0,0 1-1 0 0,0-1 0 0 0,0 1 1 0 0,0-1-1 0 0,0 1 0 0 0,0-1 1 0 0,0 1-1 0 0,0 0 0 0 0,0 0 1 0 0,0 0-1 0 0,0-1 0 0 0,0 1 1 0 0,0 0-1 0 0,0 0 0 0 0,1 0 1 0 0,-1 1-1 0 0,0-1 0 0 0,0 0 1 0 0,0 0-1 0 0,1 1 0 0 0,6 1-180 0 0,0 1 0 0 0,-1 0-1 0 0,0 0 1 0 0,0 1 0 0 0,0 0 0 0 0,0 0-1 0 0,0 1 1 0 0,-1-1 0 0 0,0 2-1 0 0,0-1 1 0 0,0 0 0 0 0,0 1-1 0 0,5 8 1 0 0,11 15-768 0 0,29 50 0 0 0,-40-60 724 0 0,12 22-296 0 0,19 51 1 0 0,4 3 3508 0 0,-52-129-1618 0 0,7 8-1045 0 0,1 1-1 0 0,0 0 0 0 0,2-1 1 0 0,1 1-1 0 0,2 1 1 0 0,0-1-1 0 0,16-37 0 0 0,-17 50-469 0 0,0-1 0 0 0,0 1 0 0 0,1 1-1 0 0,1-1 1 0 0,0 1 0 0 0,0 1 0 0 0,1-1-1 0 0,0 2 1 0 0,1-1 0 0 0,0 1-1 0 0,1 0 1 0 0,0 1 0 0 0,0 1 0 0 0,1 0-1 0 0,20-10 1 0 0,-28 16 14 0 0,0 0 1 0 0,-1 1-1 0 0,1-1 1 0 0,0 1-1 0 0,0 0 1 0 0,0 0-1 0 0,-1 1 1 0 0,1-1-1 0 0,0 1 1 0 0,0 0-1 0 0,-1-1 0 0 0,1 2 1 0 0,0-1-1 0 0,-1 0 1 0 0,1 1-1 0 0,-1 0 1 0 0,0-1-1 0 0,0 1 1 0 0,5 4-1 0 0,4 6-91 0 0,0 0-1 0 0,-1 1 1 0 0,0 0-1 0 0,0 1 1 0 0,-2 0-1 0 0,0 1 1 0 0,0 0-1 0 0,10 27 1 0 0,-8-18 281 0 0,1 0 1 0 0,19 25 0 0 0,-30-47 102 0 0,1-3-148 0 0,-1 0-1 0 0,1 1 1 0 0,-1-1-1 0 0,1 0 1 0 0,-1 0-1 0 0,0-1 1 0 0,0 1-1 0 0,1 0 0 0 0,-1 0 1 0 0,0-1-1 0 0,0 1 1 0 0,0 0-1 0 0,0-1 1 0 0,-1 1-1 0 0,1-1 1 0 0,0 1-1 0 0,0-1 1 0 0,-1 0-1 0 0,1 1 0 0 0,-1-3 1 0 0,11-45 825 0 0,-7 23-320 0 0,-1 16-393 0 0,9-39 616 0 0,22-53 0 0 0,-29 88-803 0 0,1 0-1 0 0,1 0 0 0 0,0 1 0 0 0,1 0 0 0 0,1 1 0 0 0,0 0 0 0 0,0 0 1 0 0,16-15-1 0 0,-23 25-19 0 0,0 0 0 0 0,0 0 1 0 0,0 1-1 0 0,0-1 0 0 0,0 0 1 0 0,0 1-1 0 0,1-1 0 0 0,-1 1 1 0 0,1 0-1 0 0,-1 0 0 0 0,1 0 1 0 0,-1 0-1 0 0,1 0 0 0 0,-1 1 1 0 0,1-1-1 0 0,0 1 0 0 0,-1 0 1 0 0,1 0-1 0 0,0 0 0 0 0,0 0 1 0 0,-1 0-1 0 0,1 0 1 0 0,0 1-1 0 0,-1-1 0 0 0,1 1 1 0 0,-1 0-1 0 0,1-1 0 0 0,-1 1 1 0 0,1 1-1 0 0,-1-1 0 0 0,1 0 1 0 0,-1 1-1 0 0,3 1 0 0 0,4 5-123 0 0,0 0 0 0 0,-1 1 0 0 0,0 1 0 0 0,0-1 0 0 0,12 21 0 0 0,0 2-28 0 0,44 60-136 0 0,-57-83 384 0 0,0-1 1 0 0,0 0-1 0 0,1-1 0 0 0,1 0 0 0 0,-1 0 0 0 0,1 0 0 0 0,18 9 0 0 0,-22-14 29 0 0,0 0 1 0 0,0 0-1 0 0,0 0 1 0 0,0-1-1 0 0,0 0 1 0 0,1 0-1 0 0,-1-1 1 0 0,0 1-1 0 0,0-1 1 0 0,1 0-1 0 0,-1-1 1 0 0,9-1-1 0 0,-5 0-5 0 0,0 0 0 0 0,0-1 0 0 0,0 0 0 0 0,0-1 0 0 0,-1 0 0 0 0,14-9 0 0 0,-6 2-8 0 0,-1-1-1 0 0,0 0 1 0 0,0-2-1 0 0,-1 1 1 0 0,-1-2 0 0 0,15-20-1 0 0,-9 10 507 0 0,-2-1 1 0 0,-1-1-1 0 0,-1-1 0 0 0,-1 0 0 0 0,-2 0 1 0 0,16-51-1 0 0,-28 78-515 0 0,-2 35-47 0 0,2-21-232 0 0,1 1-1 0 0,0-1 1 0 0,1 1-1 0 0,1-1 1 0 0,0 1-1 0 0,0-1 1 0 0,2 0-1 0 0,-1-1 1 0 0,2 1-1 0 0,0-1 1 0 0,0 0-1 0 0,1 0 0 0 0,0-1 1 0 0,1 1-1 0 0,1-2 1 0 0,0 1-1 0 0,0-1 1 0 0,1-1-1 0 0,0 0 1 0 0,0 0-1 0 0,1-1 1 0 0,1 0-1 0 0,19 10 1 0 0,-25-16-224 0 0,1 1 1 0 0,0-1 0 0 0,-1 0 0 0 0,1 0 0 0 0,9 0-1 0 0,18-3-4574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39.5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16 1764 0 0,'12'-16'10929'0'0,"-9"20"-10790"0"0,1-1 0 0 0,-1 1 0 0 0,0-1 0 0 0,0 1 0 0 0,-1 0 0 0 0,1 0 0 0 0,-1 0 0 0 0,1 1 0 0 0,1 5 0 0 0,17 51 355 0 0,-11-30-348 0 0,22 57 35 0 0,49 148 56 0 0,-72-201-1653 0 0,5 42-1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40.1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1 295 1264 0 0,'0'0'7727'0'0,"4"-19"-5711"0"0,70-186 2106 0 0,-72 198-4046 0 0,1 1 0 0 0,0 0-1 0 0,1 0 1 0 0,-1 0-1 0 0,1 0 1 0 0,0 1 0 0 0,6-7-1 0 0,-7 10-63 0 0,-1 0 0 0 0,1 0 0 0 0,-1 1 0 0 0,1-1 0 0 0,-1 1-1 0 0,1 0 1 0 0,0-1 0 0 0,0 1 0 0 0,0 1 0 0 0,0-1 0 0 0,0 0 0 0 0,0 1 0 0 0,-1-1-1 0 0,1 1 1 0 0,0 0 0 0 0,0 0 0 0 0,0 0 0 0 0,0 1 0 0 0,0-1 0 0 0,5 2-1 0 0,28 6 68 0 0,0 3 0 0 0,66 27 0 0 0,-16 2-2088 0 0,-4 3-5190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40.6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367 0 448 0 0,'0'0'7609'0'0,"1"21"-5167"0"0,-9 1-2019 0 0,-1 0-1 0 0,-1-1 1 0 0,-1 0-1 0 0,-1-1 1 0 0,0 0 0 0 0,-2-1-1 0 0,-21 23 1 0 0,-124 114 1247 0 0,143-141-1544 0 0,-22 16-153 0 0,34-29-471 0 0,1 1 1 0 0,0-1-1 0 0,-1 1 1 0 0,1-1-1 0 0,-1 0 1 0 0,0-1-1 0 0,0 1 1 0 0,0-1-1 0 0,-7 2 1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4:41.0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33 1248 0 0,'-55'-32'16513'0'0,"52"32"-16173"0"0,1 1-97 0 0,4 43 743 0 0,21 146-306 0 0,-16-164-685 0 0,-6-24 7 0 0,-1-1 1 0 0,1 1 0 0 0,0-1-1 0 0,-1 1 1 0 0,1-1-1 0 0,0 1 1 0 0,0-1-1 0 0,0 0 1 0 0,0 1 0 0 0,0-1-1 0 0,0 0 1 0 0,1 0-1 0 0,-1 1 1 0 0,0-1 0 0 0,1 0-1 0 0,-1 0 1 0 0,0-1-1 0 0,3 2 1 0 0,17 1-419 0 0,1-1 1 0 0,-1-1-1 0 0,1-1 0 0 0,0 0 1 0 0,-1-2-1 0 0,30-6 1 0 0,11 1-1593 0 0,62-9-5856 0 0,-79 11 2995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26.7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79 327 2252 0 0,'-39'-77'10521'0'0,"1"2"-3578"0"0,37 67-5427 0 0,9 15-1105 0 0,11 15-207 0 0,52 101 688 0 0,136 213 227 0 0,-181-300-996 0 0,25 37 331 0 0,62 67-1 0 0,-75-106 907 0 0,-36-33-1098 0 0,3-1-32 0 0,-2-2-200 0 0,1 0 0 0 0,0 1 0 0 0,-1-1 0 0 0,1 0 1 0 0,-1-1-1 0 0,1 1 0 0 0,-1 0 0 0 0,0-1 0 0 0,0 0 0 0 0,0 0 0 0 0,-1 0 0 0 0,1 0 0 0 0,-1 0 0 0 0,1-1 0 0 0,-1 1 0 0 0,0-1 0 0 0,-1 1 0 0 0,1-1 0 0 0,1-4 0 0 0,6-15-51 0 0,12-48 1 0 0,-16 52-52 0 0,79-406-1438 0 0,-34 142-1347 0 0,-47 267 2269 0 0,-3 11 83 0 0,1 1 1 0 0,0-1-1 0 0,0 1 0 0 0,0 0 1 0 0,0-1-1 0 0,1 1 0 0 0,3-7 1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28.4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8 200 1364 0 0,'0'0'10768'0'0,"-8"-7"-9695"0"0,11-37-249 0 0,7-46 0 0 0,-9 88-706 0 0,1-21 469 0 0,-2-8 50 0 0,0 29-630 0 0,10 41-261 0 0,40 170 241 0 0,-41-175 27 0 0,43 139 200 0 0,-51-171-214 0 0,1 3 11 0 0,0 0 0 0 0,0 1 0 0 0,-1-1 0 0 0,1 1 0 0 0,-1-1 0 0 0,0 1 0 0 0,0 5 0 0 0,-1-9-8 0 0,0-1-8 0 0,0 1-1 0 0,0-1 0 0 0,0 0 1 0 0,1 1-1 0 0,-1-1 0 0 0,0 1 1 0 0,-1-1-1 0 0,1 0 1 0 0,0 1-1 0 0,0-1 0 0 0,0 1 1 0 0,-1-1-1 0 0,1 0 1 0 0,-1 1-1 0 0,1-1 0 0 0,-1 0 1 0 0,0 0-1 0 0,1 1 0 0 0,-1-1 1 0 0,0 0-1 0 0,0 0 1 0 0,0 0-1 0 0,0 0 0 0 0,-2 2 1 0 0,-29 24-296 0 0,31-26 291 0 0,-53 28-166 0 0,52-28 166 0 0,1-1-17 0 0,1 0 24 0 0,0 0 0 0 0,-1 0 1 0 0,1 0-1 0 0,-1 0 0 0 0,1 0 0 0 0,0 0 0 0 0,-1 0 0 0 0,1 0 0 0 0,-1 1 0 0 0,1-1 0 0 0,0 0 0 0 0,-1 0 0 0 0,1 0 0 0 0,0 0 0 0 0,-1 0 0 0 0,1 1 0 0 0,0-1 0 0 0,-1 0 0 0 0,1 0 0 0 0,0 1 0 0 0,0-1 0 0 0,-1 0 0 0 0,1 0 0 0 0,0 1 0 0 0,0-1 0 0 0,-1 0 0 0 0,1 1 0 0 0,0-1 0 0 0,0 0 0 0 0,0 1 0 0 0,-1 0 0 0 0,3-1 9 0 0,0 1-1 0 0,0-1 0 0 0,0 1 1 0 0,0-1-1 0 0,0 0 0 0 0,0 0 1 0 0,-1 1-1 0 0,1-1 0 0 0,0-1 1 0 0,0 1-1 0 0,0 0 0 0 0,0 0 1 0 0,0-1-1 0 0,0 1 0 0 0,0-1 1 0 0,1 0-1 0 0,127-27-1407 0 0,-128 28 1274 0 0,22-7-1373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29.9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0 816 1832 0 0,'20'-156'11260'0'0,"-17"78"-7310"0"0,-6-79-1 0 0,20 174-3641 0 0,129 364 359 0 0,-104-257-495 0 0,-21-64-99 0 0,106 275 42 0 0,-106-290-14 0 0,2-1-1 0 0,1 0 1 0 0,3-2-1 0 0,1-1 1 0 0,39 42-1 0 0,-64-79-10 0 0,0 0 0 0 0,1-1 0 0 0,0 1 0 0 0,-1-1 0 0 0,1 0 0 0 0,1 0 0 0 0,-1 0 0 0 0,0-1 0 0 0,1 1 0 0 0,-1-1 0 0 0,7 2 0 0 0,-8-4-49 0 0,0 1 1 0 0,0-1 0 0 0,0 0 0 0 0,1 0-1 0 0,-1 0 1 0 0,0 0 0 0 0,0-1 0 0 0,0 1-1 0 0,0-1 1 0 0,0 0 0 0 0,0 0 0 0 0,0 0-1 0 0,0 0 1 0 0,0 0 0 0 0,0-1 0 0 0,-1 1-1 0 0,1-1 1 0 0,0 0 0 0 0,3-3 0 0 0,6-5 13 0 0,0-2 0 0 0,-1 0 0 0 0,0 0 0 0 0,-1-1 0 0 0,0 0 0 0 0,-1 0 0 0 0,12-25 1 0 0,43-109 6 0 0,-31 52-99 0 0,38-186 0 0 0,-10-104-577 0 0,-38 224 278 0 0,-3-2 38 0 0,20-108-863 0 0,-27 236 171 0 0,-4 37-680 0 0,-6-1 1448 0 0,-1 1-1 0 0,1 0 0 0 0,-1-1 0 0 0,0 1 1 0 0,1 0-1 0 0,-1 0 0 0 0,0 1 0 0 0,0-1 0 0 0,-1 0 1 0 0,1 1-1 0 0,0-1 0 0 0,-1 1 0 0 0,1-1 1 0 0,-1 1-1 0 0,0 0 0 0 0,0-1 0 0 0,1 6 1 0 0,19 66-5773 0 0,-18-63 4294 0 0,6 32-4394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30.6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1 306 1632 0 0,'1'9'16648'0'0,"28"-69"-14497"0"0,25-72-1 0 0,-32 76-772 0 0,-12 19-402 0 0,-4 12-351 0 0,-4 20-471 0 0,0 9-169 0 0,3 124-18 0 0,2 19 168 0 0,39 157 136 0 0,-9-80-91 0 0,-35-210-157 0 0,-1 0 1 0 0,0 0 0 0 0,0 0-1 0 0,-2 0 1 0 0,0 0 0 0 0,-3 16-1 0 0,3-23-19 0 0,-1 0-1 0 0,-1 0 0 0 0,1 0 0 0 0,-1-1 1 0 0,0 1-1 0 0,-1-1 0 0 0,0 1 0 0 0,0-1 0 0 0,0 0 1 0 0,0-1-1 0 0,-1 1 0 0 0,0-1 0 0 0,-11 9 0 0 0,-1 0-30 0 0,-28 25 689 0 0,44-38-535 0 0,1-1-116 0 0,0 1-1 0 0,1-1 0 0 0,-1 1 0 0 0,0-1 0 0 0,0 1 0 0 0,1-1 0 0 0,-1 1 0 0 0,1-1 0 0 0,-1 1 0 0 0,0-1 0 0 0,1 1 0 0 0,-1-1 0 0 0,1 0 0 0 0,-1 1 0 0 0,1-1 1 0 0,-1 0-1 0 0,1 0 0 0 0,0 1 0 0 0,-1-1 0 0 0,1 0 0 0 0,-1 0 0 0 0,1 0 0 0 0,0 1 0 0 0,-1-1 0 0 0,1 0 0 0 0,-1 0 0 0 0,1 0 0 0 0,0 0 0 0 0,-1 0 0 0 0,1 0 0 0 0,-1-1 1 0 0,1 1-1 0 0,0 0 0 0 0,-1 0 0 0 0,1 0 0 0 0,29-6 10 0 0,-25 5 6 0 0,292-61-2673 0 0,-198 43-2280 0 0,0-1-4687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31.7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19 123 2068 0 0,'-18'-12'9760'0'0,"18"12"-9713"0"0,18-10 1594 0 0,27-5-388 0 0,57-5-509 0 0,132-8 1 0 0,-123 16-686 0 0,-41 4-163 0 0,126-10-2184 0 0,-194 18 1793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32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33 1260 0 0,'-36'-6'16050'0'0,"36"6"-16002"0"0,54 2 252 0 0,0-1 0 0 0,70-10 0 0 0,-15 2-591 0 0,482-3-1597 0 0,-588 10 1652 0 0,33-3-175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57.2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215 84 2944 0 0,'-31'-16'2957'0'0,"6"2"-673"0"0,-2 2-512 0 0,4 2-476 0 0,-1 1-208 0 0,3 2-304 0 0,6 3-108 0 0,-3-1-268 0 0,5 2-60 0 0,-5-1-460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33.2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62 453 2672 0 0,'-60'-247'11645'0'0,"60"247"-11598"0"0,0 0 0 0 0,0-1-1 0 0,-1 1 1 0 0,1-1 0 0 0,0 1 0 0 0,0-1-1 0 0,0 1 1 0 0,0 0 0 0 0,0-1-1 0 0,0 1 1 0 0,0-1 0 0 0,0 1-1 0 0,0-1 1 0 0,0 1 0 0 0,0-1 0 0 0,0 1-1 0 0,0-1 1 0 0,0 1 0 0 0,0-1-1 0 0,0 1 1 0 0,0-1 0 0 0,1 1-1 0 0,-1 0 1 0 0,0-1 0 0 0,0 1 0 0 0,0-1-1 0 0,1 1 1 0 0,9 6 300 0 0,9 22-199 0 0,77 281 565 0 0,-71-216-536 0 0,98 317 708 0 0,31-12 756 0 0,-130-341-1355 0 0,-15-34 41 0 0,0-1 0 0 0,1 0 0 0 0,2 0 0 0 0,0-1-1 0 0,22 28 1 0 0,-34-48-299 0 0,1-1 0 0 0,-1 1-1 0 0,1-1 1 0 0,0 1 0 0 0,-1-1-1 0 0,1 1 1 0 0,0-1 0 0 0,-1 1-1 0 0,1-1 1 0 0,0 0-1 0 0,0 1 1 0 0,-1-1 0 0 0,1 0-1 0 0,0 1 1 0 0,0-1 0 0 0,-1 0-1 0 0,1 0 1 0 0,0 0 0 0 0,0 0-1 0 0,0 0 1 0 0,-1 0 0 0 0,1 0-1 0 0,0 0 1 0 0,0 0 0 0 0,0 0-1 0 0,0 0 1 0 0,-1-1-1 0 0,1 1 1 0 0,0 0 0 0 0,0-1-1 0 0,-1 1 1 0 0,1 0 0 0 0,0-1-1 0 0,-1 1 1 0 0,1-1 0 0 0,0 1-1 0 0,-1-1 1 0 0,1 1 0 0 0,-1-1-1 0 0,1 1 1 0 0,-1-1 0 0 0,1 0-1 0 0,-1 1 1 0 0,1-2 0 0 0,20-33 176 0 0,-19 32-147 0 0,21-55 22 0 0,-2-1 0 0 0,-3 0 0 0 0,19-106 0 0 0,-22 90-103 0 0,181-1009-1954 0 0,-195 1075 1864 0 0,1-5-421 0 0,0 0 0 0 0,1 0 0 0 0,0 0 0 0 0,1 0 0 0 0,9-20 0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34.3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8 227 1700 0 0,'-5'-45'7077'0'0,"3"10"-2581"0"0,4 42-3692 0 0,18 80-137 0 0,12 136-1 0 0,-14-83-569 0 0,4-4-77 0 0,-3-29-121 0 0,9 194 0 0 0,-32-287-1285 0 0,-3-21 861 0 0,-6-22-200 0 0,-20-127-1991 0 0,0-85 2803 0 0,16 108 959 0 0,12 96-708 0 0,-16-179 3325 0 0,20 192-3288 0 0,2 1 0 0 0,0 0 0 0 0,1-1 0 0 0,2 1 0 0 0,0 0 0 0 0,2 0-1 0 0,9-24 1 0 0,-11 38-396 0 0,0 0-1 0 0,1 1 0 0 0,0 0 0 0 0,0 0 1 0 0,1 1-1 0 0,-1-1 0 0 0,2 1 1 0 0,-1 1-1 0 0,1-1 0 0 0,0 1 0 0 0,1 0 1 0 0,-1 1-1 0 0,1-1 0 0 0,0 1 0 0 0,1 1 1 0 0,-1 0-1 0 0,1 0 0 0 0,0 1 1 0 0,0 0-1 0 0,0 0 0 0 0,0 1 0 0 0,0 0 1 0 0,1 1-1 0 0,-1 0 0 0 0,0 0 0 0 0,1 1 1 0 0,-1 0-1 0 0,1 1 0 0 0,-1 0 1 0 0,0 1-1 0 0,1-1 0 0 0,-1 2 0 0 0,0-1 1 0 0,0 2-1 0 0,0-1 0 0 0,-1 1 0 0 0,1 0 1 0 0,-1 1-1 0 0,0 0 0 0 0,0 0 1 0 0,-1 1-1 0 0,1 0 0 0 0,-1 0 0 0 0,0 0 1 0 0,11 16-1 0 0,-12-15-27 0 0,-1 1 0 0 0,0 1 0 0 0,0-1 0 0 0,-1 0 0 0 0,0 1 0 0 0,-1 0 0 0 0,0 0 0 0 0,0 0 0 0 0,-1 1 0 0 0,0-1 0 0 0,1 18 0 0 0,-2-12 25 0 0,-2-1 1 0 0,0 0-1 0 0,0 1 0 0 0,-1-1 0 0 0,-1 0 1 0 0,-1 0-1 0 0,-6 18 0 0 0,-1-6 109 0 0,-1-1-1 0 0,-1 1 0 0 0,-1-2 1 0 0,-1 0-1 0 0,-1-1 0 0 0,-1 0 1 0 0,-33 32-1 0 0,21-28 149 0 0,14-12-21 0 0,-1 0-1 0 0,-12 18 1 0 0,27-31-212 0 0,1-1-9 0 0,0 0 0 0 0,0 0 0 0 0,1 0 0 0 0,-1 0 0 0 0,1 0 0 0 0,-1-1 0 0 0,0 1 0 0 0,1 0 0 0 0,0 0 0 0 0,-1 0 0 0 0,1 0 0 0 0,-1 0 0 0 0,1-1 0 0 0,0 1 0 0 0,0 0 0 0 0,0-1 0 0 0,-1 1 0 0 0,1 0 0 0 0,0-1 0 0 0,0 1 0 0 0,0-1 0 0 0,0 0 0 0 0,0 1 0 0 0,0-1 0 0 0,0 1 1 0 0,2-1-1 0 0,35 8-341 0 0,-18-4 158 0 0,8 3-65 0 0,0 2 0 0 0,-1 1 0 0 0,0 1 0 0 0,0 2 0 0 0,-2 0 0 0 0,45 31 0 0 0,-60-37 239 0 0,-1 1-1 0 0,0-1 1 0 0,0 1 0 0 0,-1 1-1 0 0,0 0 1 0 0,-1 0-1 0 0,0 0 1 0 0,0 1-1 0 0,-1 0 1 0 0,0 0 0 0 0,-1 1-1 0 0,0 0 1 0 0,0 0-1 0 0,-2 0 1 0 0,1 0-1 0 0,-1 1 1 0 0,-1-1 0 0 0,0 1-1 0 0,1 20 1 0 0,-4-24 91 0 0,1 0 0 0 0,-1-1 0 0 0,0 1 0 0 0,-1 0 0 0 0,0 0 0 0 0,0 0 0 0 0,0-1 0 0 0,-1 0 0 0 0,0 1 0 0 0,-1-1 0 0 0,0 0 0 0 0,0 0 0 0 0,-8 10 0 0 0,4-8 107 0 0,0-1 0 0 0,0 0 0 0 0,-1 0 0 0 0,0 0 0 0 0,-1-2 0 0 0,1 1 0 0 0,-1-1 0 0 0,-20 9-1 0 0,18-9-50 0 0,-1-1 0 0 0,0-1-1 0 0,0 0 1 0 0,0-1 0 0 0,0 0-1 0 0,0-1 1 0 0,-1 0 0 0 0,1-1-1 0 0,-1-1 1 0 0,1 0 0 0 0,-1-1-1 0 0,1 0 1 0 0,0-1 0 0 0,-1-1-1 0 0,1 0 1 0 0,-23-9 0 0 0,32 10-266 0 0,0 0 1 0 0,1 0 0 0 0,-1 0-1 0 0,0 0 1 0 0,1-1 0 0 0,0 0-1 0 0,0 0 1 0 0,0 0 0 0 0,0 0-1 0 0,0 0 1 0 0,1 0 0 0 0,-1-1-1 0 0,1 1 1 0 0,0-1 0 0 0,0 0-1 0 0,0 1 1 0 0,0-1 0 0 0,1 0-1 0 0,0 0 1 0 0,-2-5 0 0 0,3 5-547 0 0,-1-1 1 0 0,1 1-1 0 0,0 0 1 0 0,0-1-1 0 0,1 1 1 0 0,-1 0-1 0 0,1-1 1 0 0,0 1-1 0 0,0 0 1 0 0,0 0-1 0 0,0 0 1 0 0,4-7-1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34.9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711 79 80 0 0,'-29'-30'9423'0'0,"10"0"-4153"0"0,13 27-5120 0 0,0 0-1 0 0,0 0 1 0 0,0 1-1 0 0,0 0 1 0 0,0 1-1 0 0,0-1 1 0 0,-1 1 0 0 0,1 1-1 0 0,0-1 1 0 0,-1 1-1 0 0,-9 0 1 0 0,-80 9 153 0 0,90-8-240 0 0,-401 76 1194 0 0,404-76-1255 0 0,-1-1 13 0 0,0 1-1 0 0,0 0 1 0 0,0-1-1 0 0,1 1 1 0 0,-1 1-1 0 0,0-1 1 0 0,1 1-1 0 0,-1-1 1 0 0,0 1-1 0 0,1 0 0 0 0,0 0 1 0 0,0 0-1 0 0,-1 1 1 0 0,1-1-1 0 0,1 1 1 0 0,-1 0-1 0 0,-5 6 1 0 0,8-5 9 0 0,1-1 1 0 0,-1 1 0 0 0,0 0-1 0 0,1-1 1 0 0,0 1-1 0 0,0-1 1 0 0,0 1 0 0 0,0-1-1 0 0,1 1 1 0 0,-1-1 0 0 0,1 0-1 0 0,0 0 1 0 0,3 4-1 0 0,7 12 61 0 0,0 0-1 0 0,-1 0 1 0 0,-1 1-1 0 0,-1 0 1 0 0,11 33-1 0 0,-12-20 39 0 0,-1 0-1 0 0,6 68 1 0 0,-12 89 134 0 0,-2-28 308 0 0,3-132-389 0 0,1 1 0 0 0,1-1-1 0 0,10 36 1 0 0,-11-57-142 0 0,0-1 1 0 0,0 0-1 0 0,0 0 0 0 0,1 0 1 0 0,0 0-1 0 0,1-1 0 0 0,0 0 1 0 0,0 0-1 0 0,1 0 0 0 0,0 0 1 0 0,0-1-1 0 0,0 0 1 0 0,1 0-1 0 0,-1-1 0 0 0,10 6 1 0 0,-4-4-62 0 0,0-1 0 0 0,1 0 1 0 0,0 0-1 0 0,0-2 0 0 0,0 1 1 0 0,1-2-1 0 0,-1 0 1 0 0,27 3-1 0 0,212 1-2518 0 0,0-28-3339 0 0,-144 2-1411 0 0,-92 16 3915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35.3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42 118 932 0 0,'-39'-40'11675'0'0,"37"20"-9657"0"0,2 19-1793 0 0,29-11 390 0 0,31 1-1168 0 0,0 3 1 0 0,67-1-1 0 0,35-5-7190 0 0,-130 12 4083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36.0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40 105 188 0 0,'-20'-25'7495'0'0,"19"24"-7682"0"0,-14-13 2543 0 0,15 14-2321 0 0,-1 0 0 0 0,1-1-1 0 0,0 1 1 0 0,-1 0 0 0 0,1-1 0 0 0,0 1 0 0 0,0 0-1 0 0,-1-1 1 0 0,1 1 0 0 0,0-1 0 0 0,0 1-1 0 0,0 0 1 0 0,0-1 0 0 0,-1 1 0 0 0,1-1 0 0 0,0 1-1 0 0,0 0 1 0 0,0-1 0 0 0,0 1 0 0 0,0-1 0 0 0,0 1-1 0 0,0-1 1 0 0,0 1 0 0 0,0 0 0 0 0,0-1 0 0 0,0 1-1 0 0,0-1 1 0 0,1 1 0 0 0,-1 0 0 0 0,0-1 0 0 0,0 1-1 0 0,0-1 1 0 0,1 1 0 0 0,-1 0 0 0 0,0-1-1 0 0,0 1 1 0 0,1 0 0 0 0,-1-1 0 0 0,0 1 0 0 0,1 0-1 0 0,-1 0 1 0 0,0-1 0 0 0,1 1 0 0 0,-1 0 0 0 0,1-1-1 0 0,15-6-83 0 0,1 1 0 0 0,0 0 0 0 0,0 1-1 0 0,20-3 1 0 0,37-4-5807 0 0,-57 9 2910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37.1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347 93 1332 0 0,'0'0'2306'0'0,"12"-40"4214"0"0,-6 26-5319 0 0,-6 13-1117 0 0,1 1-1 0 0,-1-1 1 0 0,1 0 0 0 0,-1 0-1 0 0,0 1 1 0 0,1-1-1 0 0,-1 0 1 0 0,0 0-1 0 0,0 1 1 0 0,0-1-1 0 0,1 0 1 0 0,-1 0 0 0 0,0 0-1 0 0,0 1 1 0 0,0-1-1 0 0,0 0 1 0 0,0 0-1 0 0,0 0 1 0 0,-1 1-1 0 0,1-1 1 0 0,0 0-1 0 0,0 0 1 0 0,-2-2 362 0 0,-8-5 729 0 0,-4 6-1032 0 0,0 0 0 0 0,0 1 0 0 0,-1 1 0 0 0,1 0 0 0 0,0 1 0 0 0,0 0 0 0 0,-1 1 0 0 0,1 1 0 0 0,1 0 0 0 0,-1 1 0 0 0,0 1 0 0 0,1 0-1 0 0,0 1 1 0 0,0 0 0 0 0,1 1 0 0 0,-1 0 0 0 0,2 1 0 0 0,-14 11 0 0 0,17-13-144 0 0,0 1 0 0 0,1 1-1 0 0,0 0 1 0 0,0 0 0 0 0,0 0 0 0 0,1 1-1 0 0,1 0 1 0 0,-1 0 0 0 0,2 0 0 0 0,-1 1-1 0 0,-3 11 1 0 0,6-13 9 0 0,0 1 0 0 0,0 0 1 0 0,1-1-1 0 0,0 1 0 0 0,1 0 0 0 0,0 0 0 0 0,0-1 0 0 0,1 1 0 0 0,0 0 0 0 0,0 0 0 0 0,1-1 1 0 0,0 1-1 0 0,1-1 0 0 0,6 14 0 0 0,-3-7-12 0 0,2-1 0 0 0,0 0 0 0 0,1 0 0 0 0,0 0 0 0 0,1-1 1 0 0,0-1-1 0 0,16 15 0 0 0,-18-20-42 0 0,0 0 1 0 0,0-1 0 0 0,0 0-1 0 0,1 0 1 0 0,-1-1-1 0 0,1 0 1 0 0,1-1 0 0 0,-1 0-1 0 0,1 0 1 0 0,-1-1-1 0 0,1 0 1 0 0,16 2 0 0 0,-23-4 30 0 0,1-1 1 0 0,0 1 0 0 0,0-1 0 0 0,0 0 0 0 0,-1 0 0 0 0,1-1-1 0 0,0 1 1 0 0,0-1 0 0 0,0 0 0 0 0,-1 0 0 0 0,1 0-1 0 0,-1 0 1 0 0,1-1 0 0 0,-1 1 0 0 0,1-1 0 0 0,-1 0 0 0 0,0 0-1 0 0,0 0 1 0 0,1-1 0 0 0,-2 1 0 0 0,1-1 0 0 0,0 1-1 0 0,0-1 1 0 0,-1 0 0 0 0,0 0 0 0 0,0 0 0 0 0,0-1 0 0 0,0 1-1 0 0,0 0 1 0 0,0-1 0 0 0,-1 1 0 0 0,1-1 0 0 0,0-4 0 0 0,3-12 189 0 0,-2 0 1 0 0,0-1-1 0 0,-1 1 1 0 0,-1-1-1 0 0,-1-20 1 0 0,0-2 472 0 0,1 29-542 0 0,1 0 1 0 0,1 0-1 0 0,0 0 0 0 0,0 0 1 0 0,1 0-1 0 0,1 1 0 0 0,0 0 1 0 0,1 0-1 0 0,1 0 0 0 0,0 1 1 0 0,9-13-1 0 0,-10 16-120 0 0,1 1 1 0 0,-1 1-1 0 0,2-1 0 0 0,-1 1 1 0 0,1 0-1 0 0,0 1 0 0 0,0 0 0 0 0,0 0 1 0 0,1 1-1 0 0,0 0 0 0 0,0 0 1 0 0,1 1-1 0 0,-1 0 0 0 0,1 1 1 0 0,0 0-1 0 0,12-2 0 0 0,-14 4-15 0 0,-1 0-1 0 0,1 1 0 0 0,0 0 0 0 0,0 1 1 0 0,0-1-1 0 0,-1 1 0 0 0,1 1 0 0 0,0-1 1 0 0,-1 1-1 0 0,1 1 0 0 0,-1 0 0 0 0,0 0 1 0 0,0 0-1 0 0,0 1 0 0 0,0-1 0 0 0,-1 2 1 0 0,1-1-1 0 0,-1 1 0 0 0,6 6 0 0 0,-4-3 18 0 0,-1 0-1 0 0,0 0 0 0 0,0 1 1 0 0,-1 0-1 0 0,0 0 0 0 0,-1 0 1 0 0,0 1-1 0 0,0 0 1 0 0,-1 0-1 0 0,0 0 0 0 0,-1 0 1 0 0,0 1-1 0 0,1 12 0 0 0,-1 1 28 0 0,-1-1-1 0 0,-2 1 1 0 0,0 0-1 0 0,-2-1 0 0 0,0 1 1 0 0,-7 24-1 0 0,9-45 5 0 0,-2-30-43 0 0,11-3 4 0 0,1 1 0 0 0,1 1 0 0 0,1 0 0 0 0,21-33 1 0 0,-24 46 7 0 0,0 1 1 0 0,1 1 0 0 0,0 0-1 0 0,1 0 1 0 0,1 1 0 0 0,0 0 0 0 0,1 1-1 0 0,0 1 1 0 0,18-12 0 0 0,-25 19-3 0 0,-1 0 0 0 0,0 0 0 0 0,0 1 1 0 0,1-1-1 0 0,0 2 0 0 0,-1-1 0 0 0,1 0 1 0 0,0 1-1 0 0,0 0 0 0 0,11 0 0 0 0,-14 1 10 0 0,0 1 0 0 0,0-1 0 0 0,0 1-1 0 0,0-1 1 0 0,0 1 0 0 0,0 0 0 0 0,0 0 0 0 0,0 1-1 0 0,-1-1 1 0 0,1 1 0 0 0,0-1 0 0 0,-1 1-1 0 0,0 0 1 0 0,1 0 0 0 0,-1 0 0 0 0,0 0-1 0 0,0 0 1 0 0,0 1 0 0 0,0-1 0 0 0,0 0-1 0 0,0 1 1 0 0,2 4 0 0 0,3 10-4 0 0,0 0-1 0 0,-2 0 1 0 0,0 1 0 0 0,0 0-1 0 0,2 31 1 0 0,-3-24 20 0 0,0-1 0 0 0,15 43 0 0 0,-17-61-34 0 0,1 0-1 0 0,0 1 0 0 0,0-1 1 0 0,1 0-1 0 0,-1-1 0 0 0,1 1 1 0 0,1 0-1 0 0,-1-1 0 0 0,1 0 1 0 0,0 0-1 0 0,0-1 1 0 0,0 1-1 0 0,1-1 0 0 0,8 5 1 0 0,-9-7-433 0 0,0 0 1 0 0,0 0 0 0 0,0 0-1 0 0,0 0 1 0 0,0-1 0 0 0,0 0-1 0 0,1 0 1 0 0,-1-1 0 0 0,1 1-1 0 0,-1-1 1 0 0,0-1 0 0 0,1 1 0 0 0,-1-1-1 0 0,0 1 1 0 0,1-1 0 0 0,8-4-1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38.4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39 164 200 0 0,'-37'-20'14820'0'0,"37"20"-14716"0"0,0-1 0 0 0,-1 0 0 0 0,1 1 0 0 0,0-1 0 0 0,0 1 0 0 0,0-1 0 0 0,0 1 0 0 0,-1-1 0 0 0,1 1 0 0 0,0-1-1 0 0,0 1 1 0 0,0-1 0 0 0,0 0 0 0 0,0 1 0 0 0,0-1 0 0 0,0 1 0 0 0,1-1 0 0 0,-1 1 0 0 0,0-1 0 0 0,0 1 0 0 0,0-1 0 0 0,1 0 0 0 0,-1 1 0 0 0,0-1 0 0 0,0 1-1 0 0,1-1 1 0 0,21-14 1409 0 0,41-3-846 0 0,-55 16-401 0 0,123-23 279 0 0,220-13 0 0 0,-228 28-471 0 0,146-7-105 0 0,-198 13-359 0 0,-68 4 206 0 0,4 0 400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39.0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77 1716 0 0,'0'-36'6951'0'0,"1"30"-6081"0"0,-1 1-1 0 0,1 0 1 0 0,-1 0-1 0 0,2 0 1 0 0,2-9 807 0 0,1 61 717 0 0,0 93-394 0 0,-5-71-1486 0 0,30 746 3149 0 0,-26-709-3271 0 0,11 142 495 0 0,-15-236-1538 0 0,1 3 2254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43.8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31 1588 0 0,'0'0'8942'0'0,"3"0"-8519"0"0,214-11 1554 0 0,22-2-2361 0 0,-176 6-2512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44.4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222 1 32 0 0,'-30'1'11609'0'0,"30"-1"-11507"0"0,0 1-1 0 0,0-1 1 0 0,-1 1-1 0 0,1-1 1 0 0,0 1-1 0 0,0-1 0 0 0,0 1 1 0 0,0-1-1 0 0,0 1 1 0 0,0-1-1 0 0,0 1 1 0 0,0-1-1 0 0,0 1 0 0 0,1 0 1 0 0,1 39 782 0 0,-1-26-336 0 0,7 259 2231 0 0,5 74-1798 0 0,-7-271-785 0 0,4 47 239 0 0,-7 122 1 0 0,-3-230-363 0 0,-1 0 0 0 0,-1 0 0 0 0,-1 0 0 0 0,0 0 0 0 0,-1 0 0 0 0,-7 19 0 0 0,7-27-36 0 0,1 0 0 0 0,-1 0 0 0 0,-1 0 0 0 0,1-1 0 0 0,-1 1 1 0 0,0-1-1 0 0,-1 0 0 0 0,1-1 0 0 0,-1 1 0 0 0,-1-1 0 0 0,1-1 0 0 0,0 1 0 0 0,-15 7 1 0 0,1-3 288 0 0,0 0 1 0 0,-1-1-1 0 0,-29 7 1 0 0,48-15-164 0 0,-8 4 386 0 0,193-20-1309 0 0,-107 7-14 0 0,50-1-1873 0 0,-45 4-622 0 0,-1-2-4381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57.6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52 4920 0 0,'-31'-46'11397'0'0,"30"42"-10641"0"0,9 2-162 0 0,6 4-307 0 0,-12-1-265 0 0,1 0 0 0 0,-1 1 0 0 0,0 0 0 0 0,0 0 0 0 0,0-1 0 0 0,0 1 0 0 0,0 0 0 0 0,0 1 0 0 0,0-1 0 0 0,-1 0 0 0 0,1 0 0 0 0,-1 1 1 0 0,2 3-1 0 0,13 35 120 0 0,-13-31-83 0 0,76 279 276 0 0,-54-184-279 0 0,74 197 1 0 0,-96-295-66 0 0,53 110 96 0 0,-48-100-178 0 0,2-2-1 0 0,0 1 1 0 0,1-1 0 0 0,25 26 0 0 0,-33-38-161 0 0,0 0-1 0 0,1 0 0 0 0,-1 0 0 0 0,1-1 0 0 0,0 1 1 0 0,0-1-1 0 0,0 0 0 0 0,0 0 0 0 0,8 2 1 0 0,-10-3-217 0 0,1-1 1 0 0,0 0-1 0 0,-1 1 1 0 0,1-1-1 0 0,-1 0 1 0 0,1 0-1 0 0,0-1 1 0 0,-1 1-1 0 0,1 0 0 0 0,-1-1 1 0 0,1 0-1 0 0,-1 1 1 0 0,1-1-1 0 0,-1 0 1 0 0,1 0-1 0 0,-1-1 1 0 0,4-2-1 0 0</inkml:trace>
  <inkml:trace contextRef="#ctx0" brushRef="#br0" timeOffset="1">178 750 3656 0 0,'-5'0'615'0'0,"1"0"-1"0"0,-1 0 0 0 0,1 0 0 0 0,-1-1 0 0 0,1 1 0 0 0,-1-1 1 0 0,1 0-1 0 0,-1-1 0 0 0,1 1 0 0 0,0-1 0 0 0,0 0 0 0 0,0 0 1 0 0,0 0-1 0 0,0-1 0 0 0,0 1 0 0 0,-5-5 0 0 0,9 6-563 0 0,0 1 0 0 0,-1-1-1 0 0,1 0 1 0 0,-1 0 0 0 0,1 0-1 0 0,0 0 1 0 0,0 0 0 0 0,-1 1-1 0 0,1-1 1 0 0,0 0 0 0 0,0 0-1 0 0,0 0 1 0 0,0 0 0 0 0,0 0-1 0 0,0 0 1 0 0,0 0 0 0 0,1 0-1 0 0,-1 1 1 0 0,0-1 0 0 0,0 0-1 0 0,1 0 1 0 0,-1 0 0 0 0,1 0-1 0 0,-1 1 1 0 0,0-1 0 0 0,1 0-1 0 0,-1 0 1 0 0,2 0 0 0 0,16-21 407 0 0,-17 20-380 0 0,14-12-194 0 0,0 0 1 0 0,1 1-1 0 0,0 0 0 0 0,1 2 1 0 0,26-15-1 0 0,98-39-2964 0 0,-104 50 2073 0 0,91-39-4704 0 0,-89 38 2504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45.0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421 96 1148 0 0,'0'-19'6935'0'0,"-1"-2"-3557"0"0,0 18-3247 0 0,1 0 0 0 0,-1 1 0 0 0,1-1 0 0 0,-1 0 0 0 0,0 1 0 0 0,0-1 0 0 0,0 1 0 0 0,-1 0 0 0 0,1-1 0 0 0,-1 1 0 0 0,1 0 0 0 0,-1 0 0 0 0,0 0 0 0 0,0 0 0 0 0,1 0 0 0 0,-1 0 0 0 0,-1 0 0 0 0,1 1-1 0 0,0-1 1 0 0,0 1 0 0 0,-1 0 0 0 0,1-1 0 0 0,-1 1 0 0 0,1 0 0 0 0,-1 0 0 0 0,1 1 0 0 0,-1-1 0 0 0,1 0 0 0 0,-1 1 0 0 0,0 0 0 0 0,-2-1 0 0 0,-48 0 2 0 0,1 2 0 0 0,-1 3 0 0 0,-89 17-1 0 0,140-21-81 0 0,0 0-1 0 0,1 0 0 0 0,-1 0 0 0 0,0 1 0 0 0,1-1 0 0 0,-1 1 0 0 0,0 0 0 0 0,1-1 0 0 0,-1 1 1 0 0,1 0-1 0 0,-1 0 0 0 0,1 0 0 0 0,0 0 0 0 0,-1 0 0 0 0,1 0 0 0 0,0 0 0 0 0,-1 0 0 0 0,1 1 0 0 0,0-1 1 0 0,0 0-1 0 0,0 1 0 0 0,0-1 0 0 0,-1 4 0 0 0,1-1 93 0 0,1 0 0 0 0,0 0-1 0 0,-1 0 1 0 0,1 0 0 0 0,0-1 0 0 0,1 1 0 0 0,-1 0 0 0 0,2 5-1 0 0,-1 0-162 0 0,2 32 309 0 0,-2 1-1 0 0,-2-1 1 0 0,-9 66-1 0 0,2-27 36 0 0,4-35-128 0 0,1-27-82 0 0,1 1 1 0 0,1 0-1 0 0,1 0 0 0 0,0 0 1 0 0,5 27-1 0 0,0-19-39 0 0,-4-21-55 0 0,0 0 0 0 0,0 1 0 0 0,0-1 0 0 0,1 0 0 0 0,-1 0 0 0 0,1 0 0 0 0,1 0 0 0 0,-1 0 0 0 0,1-1 0 0 0,0 1 0 0 0,1-1 0 0 0,-1 1 0 0 0,1-1 0 0 0,0 0-1 0 0,0-1 1 0 0,0 1 0 0 0,10 6 0 0 0,1-1-116 0 0,1-1-1 0 0,0-1 1 0 0,1 0-1 0 0,-1-1 0 0 0,1-1 1 0 0,1-1-1 0 0,-1 0 1 0 0,1-2-1 0 0,28 4 1 0 0,-4-4-1777 0 0,0-2 1 0 0,0-1-1 0 0,43-7 1 0 0,-80 7 1185 0 0,9-3-225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45.4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49 636 0 0,'-20'-14'9546'0'0,"21"13"-9399"0"0,-1 0 0 0 0,1 0 0 0 0,-1 0 0 0 0,1-1 0 0 0,-1 1 0 0 0,1 0 1 0 0,0 0-1 0 0,0 0 0 0 0,-1 0 0 0 0,1 1 0 0 0,0-1 0 0 0,0 0 0 0 0,0 0 1 0 0,0 0-1 0 0,0 1 0 0 0,0-1 0 0 0,0 0 0 0 0,0 1 0 0 0,1-1 0 0 0,-1 1 1 0 0,0-1-1 0 0,0 1 0 0 0,0 0 0 0 0,1-1 0 0 0,-1 1 0 0 0,0 0 0 0 0,2 0 1 0 0,46-5 418 0 0,-38 4-279 0 0,169-7-1873 0 0,-60 7-5556 0 0,-93 1 3119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45.7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1796 0 0,'6'15'14539'0'0,"-4"-19"-14564"0"0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46.1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31 476 0 0,'13'-29'12253'0'0,"-10"28"-12031"0"0,-2 1-52 0 0,-1 1 0 0 0,1 0 0 0 0,0-1 0 0 0,0 1 0 0 0,0 0 0 0 0,0 0 0 0 0,-1 0 0 0 0,1 0 0 0 0,0 0 0 0 0,-1 0 0 0 0,1-1 0 0 0,0 1-1 0 0,-1 1 1 0 0,1-1 0 0 0,-1 0 0 0 0,0 0 0 0 0,1 1 0 0 0,12 56 1774 0 0,0 123-265 0 0,-15 252 0 0 0,-2-281-1164 0 0,-3 162 266 0 0,4-282-535 0 0,0-11-1690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46.8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20 363 508 0 0,'-14'-27'7321'0'0,"13"20"-6705"0"0,-1-1 0 0 0,1 1 0 0 0,0 0 0 0 0,1-1 0 0 0,0 1 0 0 0,0-1 0 0 0,0 1 0 0 0,3-13 0 0 0,2 0 178 0 0,-1 1-1 0 0,10-21 1 0 0,-10 28-619 0 0,1 1 0 0 0,0 0-1 0 0,1 0 1 0 0,0 1 0 0 0,1-1 0 0 0,0 2 0 0 0,1-1-1 0 0,0 1 1 0 0,0 0 0 0 0,1 0 0 0 0,0 1 0 0 0,1 0-1 0 0,17-11 1 0 0,-19 15-184 0 0,1-1-1 0 0,0 1 0 0 0,0 0 1 0 0,1 1-1 0 0,-1 0 0 0 0,1 1 0 0 0,-1 0 1 0 0,1 0-1 0 0,0 1 0 0 0,0 0 1 0 0,0 1-1 0 0,0 0 0 0 0,0 1 1 0 0,0 0-1 0 0,-1 0 0 0 0,1 1 1 0 0,13 4-1 0 0,0 2-45 0 0,-1 1 1 0 0,0 2-1 0 0,0 0 1 0 0,-1 1-1 0 0,-1 0 0 0 0,0 2 1 0 0,-1 1-1 0 0,0 0 0 0 0,-1 1 1 0 0,-1 1-1 0 0,20 27 1 0 0,-28-33 29 0 0,-1 0-1 0 0,-1 1 1 0 0,0 0 0 0 0,0 1 0 0 0,-1 0 0 0 0,-1 0 0 0 0,0 0 0 0 0,-1 0 0 0 0,3 18 0 0 0,-6-21 18 0 0,0 0 0 0 0,0 0-1 0 0,-1 0 1 0 0,0 0 0 0 0,-1 0 0 0 0,0 0 0 0 0,-1 0 0 0 0,0 0 0 0 0,-1 0-1 0 0,0-1 1 0 0,0 1 0 0 0,-1-1 0 0 0,-9 17 0 0 0,4-12 62 0 0,-1-1-1 0 0,0-1 1 0 0,0 1 0 0 0,-1-2 0 0 0,0 0 0 0 0,-1 0-1 0 0,-1-1 1 0 0,0 0 0 0 0,0-1 0 0 0,0-1-1 0 0,-1 0 1 0 0,-1-1 0 0 0,1 0 0 0 0,-17 4-1 0 0,-23 6 134 0 0,-1-2-1 0 0,-86 11 0 0 0,121-22-201 0 0,18-4 10 0 0,0 0-1 0 0,0 0 1 0 0,0 1 0 0 0,0-1 0 0 0,0 1 0 0 0,0 0 0 0 0,1 0-1 0 0,-1-1 1 0 0,0 1 0 0 0,-3 2 0 0 0,5-2 4 0 0,0-1 0 0 0,-1 1 0 0 0,1-1 0 0 0,0 0 0 0 0,-1 1-1 0 0,1-1 1 0 0,0 1 0 0 0,0-1 0 0 0,-1 1 0 0 0,1-1 0 0 0,0 1 0 0 0,0-1 0 0 0,0 1 0 0 0,0-1-1 0 0,0 1 1 0 0,-1-1 0 0 0,1 1 0 0 0,0-1 0 0 0,0 1 0 0 0,0-1 0 0 0,0 1 0 0 0,1-1 0 0 0,-1 1 0 0 0,0-1-1 0 0,0 1 1 0 0,0 0 0 0 0,2 3 17 0 0,1-1 0 0 0,-1 1 0 0 0,1 0 0 0 0,0-1 0 0 0,-1 0-1 0 0,2 1 1 0 0,3 3 0 0 0,-2-3 20 0 0,208 195 817 0 0,111 113-764 0 0,-306-292-829 0 0,22 22-1656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47.3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324 71 2012 0 0,'19'-28'12891'0'0,"-18"28"-12820"0"0,-1-1 0 0 0,1 0 1 0 0,-1 0-1 0 0,1 0 0 0 0,-1 0 1 0 0,1 0-1 0 0,-1 0 0 0 0,1 0 1 0 0,-1 0-1 0 0,0 0 0 0 0,1 0 0 0 0,-1 0 1 0 0,0 0-1 0 0,0 0 0 0 0,0 0 1 0 0,0 0-1 0 0,0-1 0 0 0,0 1 1 0 0,0 0-1 0 0,-1 0 0 0 0,1 0 1 0 0,0 0-1 0 0,0 0 0 0 0,-1 0 1 0 0,1 0-1 0 0,-1 0 0 0 0,1 0 1 0 0,-1 0-1 0 0,1 0 0 0 0,-1 0 1 0 0,0 1-1 0 0,1-1 0 0 0,-1 0 0 0 0,0 0 1 0 0,0 1-1 0 0,1-1 0 0 0,-1 0 1 0 0,0 1-1 0 0,0-1 0 0 0,0 0 1 0 0,0 1-1 0 0,0-1 0 0 0,0 1 1 0 0,0 0-1 0 0,0-1 0 0 0,0 1 1 0 0,0 0-1 0 0,0 0 0 0 0,0 0 1 0 0,0-1-1 0 0,0 1 0 0 0,0 0 0 0 0,-1 0 1 0 0,1 1-1 0 0,-1-1 0 0 0,-53-2-3 0 0,1 2-1 0 0,-64 8 0 0 0,111-8-90 0 0,-1 1 1 0 0,1 0-1 0 0,0 0 1 0 0,-1 1-1 0 0,1 0 1 0 0,-9 3 0 0 0,6-1-12 0 0,9-3 33 0 0,0-1 0 0 0,0 1 0 0 0,0-1-1 0 0,0 1 1 0 0,0 0 0 0 0,0-1 0 0 0,0 1 0 0 0,0 0 0 0 0,0 0-1 0 0,0 0 1 0 0,1 0 0 0 0,-1 0 0 0 0,0 0 0 0 0,1 0-1 0 0,-1 0 1 0 0,0 0 0 0 0,1 0 0 0 0,0 0 0 0 0,-1 0 0 0 0,1 0-1 0 0,-1 0 1 0 0,1 1 0 0 0,0-1 0 0 0,0 0 0 0 0,0 0 0 0 0,0 0-1 0 0,0 1 1 0 0,0 1 0 0 0,9 37 73 0 0,-5-25-37 0 0,2 19 105 0 0,-2 0-1 0 0,-2 0 1 0 0,0 0-1 0 0,-3 1 1 0 0,-6 51-1 0 0,-2-22 223 0 0,-5 67 732 0 0,13-116-916 0 0,1-1 0 0 0,1 1 0 0 0,1 0 0 0 0,0-1 0 0 0,0 1 0 0 0,9 25 0 0 0,-8-35-146 0 0,-1 1 1 0 0,1 0 0 0 0,0-1-1 0 0,0 0 1 0 0,1 1 0 0 0,0-1-1 0 0,0 0 1 0 0,0-1 0 0 0,0 1-1 0 0,1-1 1 0 0,0 0 0 0 0,7 5-1 0 0,-3-3-47 0 0,1-1 1 0 0,0 0-1 0 0,0 0 0 0 0,0-1 1 0 0,1 0-1 0 0,15 3 0 0 0,10-1-632 0 0,0-1-1 0 0,1-2 1 0 0,42-2 0 0 0,-73-1 485 0 0,25-1-1703 0 0,45-5-1 0 0,-63 4-297 0 0,-1 0 0 0 0,0-2 1 0 0,19-6-1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47.7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72 1660 0 0,'-6'-20'6829'0'0,"7"18"-6609"0"0,1 1-29 0 0,-1-1-1 0 0,0 1 1 0 0,1 0 0 0 0,-1 0-1 0 0,1-1 1 0 0,0 1-1 0 0,-1 0 1 0 0,1 0 0 0 0,0 1-1 0 0,0-1 1 0 0,3-1 0 0 0,8-2-112 0 0,1 1 0 0 0,21-3 0 0 0,-30 6 319 0 0,137-15-1228 0 0,-48 9-4316 0 0,-64 4 1894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52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30 562 828 0 0,'-28'-24'8918'0'0,"28"20"-8694"0"0,-1 0 0 0 0,1 0 1 0 0,0 0-1 0 0,0 0 1 0 0,0 0-1 0 0,0 0 1 0 0,0 0-1 0 0,1 0 1 0 0,0 0-1 0 0,0 0 1 0 0,0 1-1 0 0,0-1 1 0 0,1 0-1 0 0,0 1 0 0 0,-1-1 1 0 0,1 1-1 0 0,0-1 1 0 0,4-4-1 0 0,8-10 109 0 0,1 0-1 0 0,19-18 0 0 0,-6 7 24 0 0,4-6-243 0 0,2 2 1 0 0,2 1 0 0 0,1 2-1 0 0,1 2 1 0 0,1 1 0 0 0,1 2-1 0 0,2 2 1 0 0,0 1 0 0 0,2 3 0 0 0,0 1-1 0 0,1 2 1 0 0,0 3 0 0 0,1 1-1 0 0,1 2 1 0 0,64-5 0 0 0,-78 14-43 0 0,-1 1 0 0 0,0 1 1 0 0,1 2-1 0 0,-1 1 0 0 0,-1 1 1 0 0,1 2-1 0 0,37 14 0 0 0,24 13 421 0 0,89 49-1 0 0,60 22-51 0 0,-195-88-403 0 0,0-2 0 0 0,0-3-1 0 0,75 11 1 0 0,-103-21-25 0 0,-1-1 0 0 0,1-1-1 0 0,0 0 1 0 0,0-2 0 0 0,0 0 0 0 0,-1-1-1 0 0,1 0 1 0 0,-1-2 0 0 0,0 0 0 0 0,0-1 0 0 0,-1-1-1 0 0,24-13 1 0 0,-5-3 29 0 0,0-2 0 0 0,-2-1 0 0 0,0-2 1 0 0,-2-2-1 0 0,30-35 0 0 0,-42 40 100 0 0,-19 24-147 0 0,0 1 6 0 0,-1 0 0 0 0,0 0 0 0 0,1 0 1 0 0,-1 0-1 0 0,1 0 0 0 0,-1 0 0 0 0,0 0 0 0 0,1 0 0 0 0,-1 0 0 0 0,0 0 0 0 0,1 0 0 0 0,-1 0 0 0 0,1 0 1 0 0,-1 1-1 0 0,0-1 0 0 0,1 0 0 0 0,-1 0 0 0 0,0 0 0 0 0,0 1 0 0 0,1-1 0 0 0,-1 0 0 0 0,0 0 1 0 0,1 1-1 0 0,-1-1 0 0 0,0 0 0 0 0,0 1 0 0 0,0-1 0 0 0,1 0 0 0 0,-1 1 0 0 0,0-1 0 0 0,0 1 0 0 0,5 19 29 0 0,-2 32 28 0 0,-3-32-65 0 0,2 4 4 0 0,0 0 0 0 0,2-1-1 0 0,0 1 1 0 0,2-1 0 0 0,0 1 0 0 0,20 42 0 0 0,-21-55-2 0 0,1-1 1 0 0,0 0 0 0 0,0 0 0 0 0,1 0-1 0 0,0-1 1 0 0,1 0 0 0 0,0-1-1 0 0,0 0 1 0 0,1 0 0 0 0,0-1-1 0 0,1 0 1 0 0,-1 0 0 0 0,1-1-1 0 0,1 0 1 0 0,-1-1 0 0 0,14 5-1 0 0,0-3-27 0 0,1-1 0 0 0,0-1 0 0 0,0-1 0 0 0,0-1 0 0 0,0-1 0 0 0,43-3 0 0 0,152-25-133 0 0,-191 22 178 0 0,126-23 55 0 0,-51 8 45 0 0,0 4 0 0 0,114-2 0 0 0,-185 17-109 0 0,0 1 0 0 0,0 2 0 0 0,-1 1 0 0 0,1 2 0 0 0,-1 1 0 0 0,0 1 0 0 0,-1 2 1 0 0,0 1-1 0 0,0 1 0 0 0,56 33 0 0 0,-71-35 9 0 0,0 2-1 0 0,-1 0 1 0 0,0 0 0 0 0,-1 2-1 0 0,0 0 1 0 0,-1 0 0 0 0,-1 1 0 0 0,0 1-1 0 0,-1 0 1 0 0,11 21 0 0 0,-15-24 42 0 0,-1 1 1 0 0,0 0-1 0 0,-1 1 0 0 0,-1-1 1 0 0,0 1-1 0 0,-1 0 1 0 0,0 0-1 0 0,-2 0 0 0 0,1 0 1 0 0,-2 1-1 0 0,0-1 1 0 0,-1 0-1 0 0,-4 24 1 0 0,-33 111-1652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53.2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13 318 1340 0 0,'-8'-41'9148'0'0,"6"30"-7709"0"0,-1-5 1909 0 0,12 30-2029 0 0,8 29-601 0 0,-2 0 1 0 0,18 85-1 0 0,-17-59-285 0 0,86 297 1155 0 0,-73-279-1345 0 0,4-1 1 0 0,49 91-1 0 0,-65-145-111 0 0,2-1 1 0 0,32 42-1 0 0,-50-73-124 0 0,-1 1-1 0 0,1 0 0 0 0,0-1 0 0 0,0 1 1 0 0,0-1-1 0 0,0 1 0 0 0,0-1 0 0 0,0 1 1 0 0,0-1-1 0 0,0 0 0 0 0,0 1 0 0 0,0-1 1 0 0,0 0-1 0 0,0 0 0 0 0,0 0 1 0 0,0 0-1 0 0,1 0 0 0 0,-1 0 0 0 0,0 0 1 0 0,0 0-1 0 0,0 0 0 0 0,0-1 0 0 0,0 1 1 0 0,0 0-1 0 0,0-1 0 0 0,0 1 0 0 0,0-1 1 0 0,0 1-1 0 0,1-2 0 0 0,1 1 2 0 0,0-1 0 0 0,0 0 0 0 0,0 0 0 0 0,0 0 0 0 0,-1 0 0 0 0,1 0 0 0 0,3-5 0 0 0,7-12 33 0 0,-1 0 0 0 0,-1-1 0 0 0,-1 0 0 0 0,11-33 0 0 0,24-93 5 0 0,-29 88-93 0 0,27-95-198 0 0,71-226-111 0 0,-80 286-48 0 0,3 2 0 0 0,51-89-1 0 0,-70 148-348 0 0,25-32 0 0 0,-33 51-888 0 0,1 0-1 0 0,16-14 0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54.1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0 293 2336 0 0,'7'-17'8335'0'0,"-2"28"-8069"0"0,-1 1 1 0 0,0 0-1 0 0,-1 0 0 0 0,0 0 0 0 0,-1 0 1 0 0,-1 0-1 0 0,1 16 0 0 0,2 11-38 0 0,-3-32-197 0 0,18 121 765 0 0,2 155-1 0 0,-25-270-878 0 0,-4-14-179 0 0,6 0 238 0 0,1 0 1 0 0,0 0-1 0 0,-1 0 0 0 0,1 0 0 0 0,0 0 0 0 0,0 0 0 0 0,0 0 0 0 0,0-1 1 0 0,0 1-1 0 0,0 0 0 0 0,-1-3 0 0 0,-4-16-101 0 0,2-1 0 0 0,0 1 0 0 0,1-1 0 0 0,-1-30 0 0 0,8-87 451 0 0,-1 72 106 0 0,9-133 1040 0 0,-8 168-1325 0 0,1 0 1 0 0,1 0-1 0 0,2 1 0 0 0,16-39 1 0 0,-21 62-151 0 0,0-1 0 0 0,1 1 0 0 0,0 1 0 0 0,0-1 1 0 0,1 0-1 0 0,-1 1 0 0 0,1 0 0 0 0,1 0 1 0 0,-1 1-1 0 0,1 0 0 0 0,0-1 0 0 0,1 2 0 0 0,-1-1 1 0 0,1 1-1 0 0,0 0 0 0 0,9-4 0 0 0,-9 6-8 0 0,-1 0-1 0 0,0 0 1 0 0,0 1-1 0 0,1 0 1 0 0,-1 0-1 0 0,1 0 0 0 0,-1 1 1 0 0,1 0-1 0 0,-1 0 1 0 0,1 1-1 0 0,-1 0 0 0 0,1 0 1 0 0,-1 0-1 0 0,0 1 1 0 0,1 0-1 0 0,-1 0 1 0 0,0 0-1 0 0,0 1 0 0 0,10 7 1 0 0,-6-4-60 0 0,0 1 0 0 0,-1 0 0 0 0,0 0 1 0 0,0 1-1 0 0,-1 0 0 0 0,13 17 0 0 0,-17-19 46 0 0,0-1-1 0 0,0 2 0 0 0,-1-1 1 0 0,0 0-1 0 0,0 1 0 0 0,-1-1 1 0 0,0 1-1 0 0,0-1 0 0 0,-1 1 0 0 0,1 0 1 0 0,-1 0-1 0 0,0 11 0 0 0,-1-7 15 0 0,-1-1 0 0 0,0 0 0 0 0,0 0-1 0 0,-1 1 1 0 0,0-1 0 0 0,-1-1 0 0 0,0 1-1 0 0,-1 0 1 0 0,0-1 0 0 0,0 1-1 0 0,-1-1 1 0 0,0 0 0 0 0,-1-1 0 0 0,0 1-1 0 0,-7 7 1 0 0,1-3 16 0 0,-1-2 1 0 0,0 1-1 0 0,-1-2 0 0 0,0 0 1 0 0,0-1-1 0 0,-1 0 0 0 0,0-1 0 0 0,-21 8 1 0 0,33-15-1 0 0,-4 2 3 0 0,-1 0-1 0 0,1 0 1 0 0,0 0 0 0 0,0 1 0 0 0,1 0 0 0 0,-1 0-1 0 0,1 1 1 0 0,-10 9 0 0 0,15-13-3 0 0,1 1 0 0 0,-1 0 1 0 0,1-1-1 0 0,0 1 0 0 0,0 0 0 0 0,0-1 0 0 0,-1 1 0 0 0,2 0 0 0 0,-1-1 1 0 0,0 1-1 0 0,0 0 0 0 0,0-1 0 0 0,1 1 0 0 0,-1 0 0 0 0,1-1 1 0 0,0 1-1 0 0,-1-1 0 0 0,1 1 0 0 0,0-1 0 0 0,0 1 0 0 0,0-1 1 0 0,0 0-1 0 0,2 3 0 0 0,2 5 12 0 0,4 5 10 0 0,2 0 1 0 0,-1 0 0 0 0,2-1-1 0 0,0-1 1 0 0,0 0-1 0 0,1-1 1 0 0,20 14 0 0 0,-9-6-15 0 0,136 124 20 0 0,-72-61-3295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57.9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180 156 2300 0 0,'-31'-23'5455'0'0,"15"13"-3862"0"0,1-1-1 0 0,1 0 1 0 0,0-1-1 0 0,1-1 1 0 0,0 0 0 0 0,-14-18-1 0 0,-2 1-165 0 0,28 28-1293 0 0,0 4-131 0 0,0 0 1 0 0,1-1-1 0 0,-1 1 0 0 0,0 0 1 0 0,0 0-1 0 0,1-1 0 0 0,-1 1 1 0 0,1 0-1 0 0,0 0 1 0 0,0 0-1 0 0,-1 0 0 0 0,1 0 1 0 0,0-1-1 0 0,0 1 0 0 0,1 0 1 0 0,0 4-1 0 0,8 36-33 0 0,-7-30-5 0 0,17 71-397 0 0,53 212-1042 0 0,-49-218 950 0 0,57 131 0 0 0,-72-191 246 0 0,1 0 1 0 0,12 16 0 0 0,-17-27-252 0 0,0-1 0 0 0,0 0 0 0 0,1 0 0 0 0,0 0 0 0 0,-1 0 0 0 0,2-1 0 0 0,-1 0-1 0 0,11 6 1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54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361 33 1212 0 0,'-26'-20'10412'0'0,"17"17"-10186"0"0,-1 0-1 0 0,0 1 0 0 0,0 0 0 0 0,0 1 1 0 0,0 0-1 0 0,0 1 0 0 0,0 0 0 0 0,-13 2 1 0 0,-84 16-71 0 0,90-15-28 0 0,11-2-105 0 0,0 0 0 0 0,0 0 0 0 0,0 1-1 0 0,0 0 1 0 0,0 0 0 0 0,0 0 0 0 0,0 1 0 0 0,1 0 0 0 0,-1 0 0 0 0,1 0-1 0 0,0 0 1 0 0,0 1 0 0 0,-5 5 0 0 0,8-7 50 0 0,0 1-1 0 0,-1-1 1 0 0,1 1 0 0 0,1-1-1 0 0,-1 1 1 0 0,0 0-1 0 0,1 0 1 0 0,-1 0 0 0 0,1 0-1 0 0,0 0 1 0 0,0 0 0 0 0,0 0-1 0 0,0 1 1 0 0,1-1 0 0 0,-1 0-1 0 0,1 5 1 0 0,0 5 281 0 0,0 1 1 0 0,5 23-1 0 0,0 7 137 0 0,-11 41 265 0 0,3-48-435 0 0,1 48-1 0 0,2-76-265 0 0,1 1-1 0 0,0-1 1 0 0,1 1 0 0 0,0-1-1 0 0,0 0 1 0 0,1 0 0 0 0,0 0-1 0 0,1 0 1 0 0,-1 0 0 0 0,7 8-1 0 0,-7-12-48 0 0,2 0 0 0 0,-1 0 0 0 0,1 0-1 0 0,-1-1 1 0 0,1 1 0 0 0,0-1 0 0 0,1 0-1 0 0,-1-1 1 0 0,1 1 0 0 0,0-1 0 0 0,0 0-1 0 0,0-1 1 0 0,0 1 0 0 0,0-1 0 0 0,13 2-1 0 0,8 1-448 0 0,0-1 0 0 0,44-1-1 0 0,-5 1-1481 0 0,-7 0-1223 0 0,-21-2-3258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26:55.1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72 1428 0 0,'-14'-19'7085'0'0,"12"14"-6632"0"0,3 4-372 0 0,-1 0 1 0 0,0 0-1 0 0,1 0 0 0 0,-1 0 1 0 0,1 1-1 0 0,-1-1 1 0 0,1 0-1 0 0,-1 0 0 0 0,1 0 1 0 0,-1 0-1 0 0,1 1 1 0 0,0-1-1 0 0,-1 0 0 0 0,1 1 1 0 0,0-1-1 0 0,0 0 1 0 0,0 1-1 0 0,0-1 0 0 0,-1 1 1 0 0,1-1-1 0 0,0 1 1 0 0,0 0-1 0 0,0-1 0 0 0,0 1 1 0 0,0 0-1 0 0,0 0 1 0 0,1-1-1 0 0,19-5 20 0 0,-1 1-1 0 0,1 0 1 0 0,29-2-1 0 0,29 2-5621 0 0,-58 3 1799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5:15.78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0 131 84 0 0,'0'0'2414'0'0,"2"-31"-132"0"0,2-26-162 0 0,-4 56-2081 0 0,1-1-29 0 0,3-3-1 0 0,-3 3 6 0 0,-1 1 0 0 0,1 0-1 0 0,-1 0 0 0 0,0 0 1 0 0,1 0-1 0 0,-1 0 1 0 0,1 0-1 0 0,0 0 0 0 0,-1 0 1 0 0,1 0-1 0 0,0 0 0 0 0,0 0 1 0 0,-1 1-1 0 0,1-1 0 0 0,0 0 1 0 0,0 0-1 0 0,0 1 1 0 0,1-2-1 0 0,10-10 451 0 0,-12 12-457 0 0,0 0 1 0 0,0 0 0 0 0,0 0-1 0 0,1 0 1 0 0,-1 0 0 0 0,0 1-1 0 0,0-1 1 0 0,0 0 0 0 0,0 0-1 0 0,0 0 1 0 0,0 0 0 0 0,1 0-1 0 0,-1 0 1 0 0,0 0 0 0 0,0 0-1 0 0,0 0 1 0 0,0 0-1 0 0,1 1 1 0 0,-1-1 0 0 0,0 0-1 0 0,0 0 1 0 0,0 0 0 0 0,0 0-1 0 0,1 0 1 0 0,-1 0 0 0 0,0 0-1 0 0,0 0 1 0 0,0 0 0 0 0,0 0-1 0 0,1 0 1 0 0,-1-1 0 0 0,0 1-1 0 0,0 0 1 0 0,0 0 0 0 0,0 0-1 0 0,1 0 1 0 0,-1 0 0 0 0,0 0-1 0 0,0 0 1 0 0,0 0-1 0 0,0 0 1 0 0,0 0 0 0 0,1-1-1 0 0,-1 1 1 0 0,0 0 0 0 0,0 0-1 0 0,0 0 1 0 0,0 0 0 0 0,0 0-1 0 0,0-1 1 0 0,0 1 0 0 0,0 0-1 0 0,0 0 1 0 0,0 0 0 0 0,1 0-1 0 0,-1-1 1 0 0,0 1 0 0 0,0 0-1 0 0,0 0 1 0 0,0 0 0 0 0,0-1-1 0 0,0 1 1 0 0,0 0 0 0 0,0 0-1 0 0,-1 0 1 0 0,9 10 233 0 0,-7-9-209 0 0,-1 12 159 0 0,7 82-144 0 0,-7-93-30 0 0,0 68 659 0 0,0-68-649 0 0,-2 26 181 0 0,-7 33 44 0 0,9-59-229 0 0,-2 10 160 0 0,5 38-250 0 0,-2-48 70 0 0,-1 12 106 0 0,9 52 243 0 0,-9-64-329 0 0,2 40 278 0 0,3 0-94 0 0,1 3 12 0 0,0 5-84 0 0,-5-48-136 0 0,30 262 779 0 0,-22-99-674 0 0,-8-148-61 0 0,1-1 1 0 0,6 30-1 0 0,-5-32-22 0 0,-1 0 0 0 0,2 25 0 0 0,4 9 63 0 0,-8-46-59 0 0,-2 41 112 0 0,4 72 112 0 0,-2-114-232 0 0,0 40 100 0 0,7 44 48 0 0,1 11-48 0 0,-7-94-110 0 0,1 6-10 0 0,1 2 18 0 0,-2 0 0 0 0,1 1 1 0 0,-1-1-1 0 0,-1 19 0 0 0,0-22-11 0 0,11 39 37 0 0,-10-36-39 0 0,0 0 0 0 0,0 0 0 0 0,1 0 1 0 0,6 20-1 0 0,-7-29 12 0 0,5 44 83 0 0,-3-36-81 0 0,0 0 1 0 0,-1 0 0 0 0,-1 0-1 0 0,2 17 1 0 0,-3-16-9 0 0,1-1 1 0 0,1 1 0 0 0,4 15 0 0 0,-3-14-4 0 0,0 0 1 0 0,-1 0-1 0 0,2 22 1 0 0,-1-5-1 0 0,11 35 60 0 0,-14-61-54 0 0,4 35 38 0 0,-2-15-62 0 0,-2-20 20 0 0,0 24 85 0 0,4 30-47 0 0,0 76 15 0 0,2-34-153 0 0,-7-72 68 0 0,0-14 15 0 0,1 0 0 0 0,3 24 0 0 0,-6 5 22 0 0,3-39 13 0 0,-2 47 154 0 0,2 5-146 0 0,0-52-30 0 0,0 28-17 0 0,5 39 39 0 0,-4-67-22 0 0,-1 34 16 0 0,7 88 28 0 0,0 1 5 0 0,-10-11-28 0 0,2-111-21 0 0,2 29 8 0 0,0 65-74 0 0,-2-66 24 0 0,5 45-1 0 0,-4-13 28 0 0,2 0-2 0 0,1-5-36 0 0,1 4-7 0 0,0-7 7 0 0,-3-53 63 0 0,4 44-36 0 0,22 86 140 0 0,-26-130-120 0 0,-1 0 5 0 0,3 39-24 0 0,-1-30 9 0 0,-1 1 0 0 0,0 0 0 0 0,-1 20 0 0 0,2 23 36 0 0,-6 37-17 0 0,3-68-4 0 0,12 190-75 0 0,-9-198 55 0 0,0 1 0 0 0,1-1 0 0 0,0 0 0 0 0,9 23 0 0 0,-5-14-9 0 0,-2 0 0 0 0,-1 1 1 0 0,0-1-1 0 0,-1 42 0 0 0,0 10 21 0 0,-2-75-2 0 0,-1 1-1 0 0,0 97 288 0 0,-18 0-245 0 0,18-99-44 0 0,0 40 115 0 0,5 3 19 0 0,-2 62-1 0 0,-3-105-127 0 0,0 2 5 0 0,0 3-5 0 0,0-1 0 0 0,0 0 1 0 0,0 1-1 0 0,1-1 0 0 0,0 1 1 0 0,2 8-1 0 0,-2-13 29 0 0,3 39 84 0 0,7 33-126 0 0,-11-71 29 0 0,1 11 29 0 0,6 39-144 0 0,-7-50 112 0 0,4 36 120 0 0,-2-17 25 0 0,-2-19-121 0 0,0 36 17 0 0,2-27-17 0 0,1 7 135 0 0,0 0 1 0 0,8 20-1 0 0,-11-36-54 0 0,7 31 364 0 0,-2-14-407 0 0,-5-17-39 0 0,4 9 71 0 0,7 57 342 0 0,-11-66-410 0 0,1-1-24 0 0,0 6 28 0 0,0 0-1 0 0,0 0 0 0 0,-1 0 1 0 0,0 0-1 0 0,0 0 1 0 0,-1 0-1 0 0,-2 13 0 0 0,-2 35 66 0 0,5-6 187 0 0,0-47-267 0 0,0 35 231 0 0,-10 75 241 0 0,6-24-270 0 0,9-40-148 0 0,-4-47-57 0 0,1 14-4 0 0,-3 83-14 0 0,2-96 2 0 0,-1 11-22 0 0,1-1 602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5:20.0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77 0 164 0 0,'0'0'5501'0'0,"-13"5"-3402"0"0,-2-5-672 0 0,-2 15 110 0 0,17 27-611 0 0,0-41-834 0 0,-2 44 412 0 0,2-43-456 0 0,-8 47 298 0 0,2 3 115 0 0,6-50-416 0 0,-3 32 396 0 0,1-16-214 0 0,2-16-199 0 0,-5 33 345 0 0,3-27-325 0 0,1 0 1 0 0,0 0-1 0 0,0 0 0 0 0,1 1 1 0 0,1 14-1 0 0,0 14 56 0 0,-1-27-94 0 0,6 50 127 0 0,-2-10-76 0 0,-2-36 63 0 0,-1-1-1 0 0,0 26 1 0 0,-1-26 10 0 0,0 1-1 0 0,5 25 0 0 0,-5-38-103 0 0,0 70 339 0 0,0-68-330 0 0,4 44 126 0 0,0 23-104 0 0,-4-69-38 0 0,4 42 88 0 0,-4-42-101 0 0,2 38 110 0 0,1-20-99 0 0,-2-18-18 0 0,-1 1-5 0 0,7 61 84 0 0,-7-61-71 0 0,8 40 128 0 0,-8-41-107 0 0,9 47 125 0 0,3 4-93 0 0,-11-50-67 0 0,3 8 10 0 0,5 29 70 0 0,-9-38-67 0 0,4 33 95 0 0,-2 37 96 0 0,-2-69-192 0 0,0 0-2 0 0,-6 184 166 0 0,6-183-166 0 0,-1 7-9 0 0,-6 73-75 0 0,7-81 67 0 0,0 53 18 0 0,0-2 11 0 0,0-51-30 0 0,-2 40 19 0 0,2 85-2 0 0,0-125 7 0 0,0 41 3 0 0,0-41-18 0 0,0 40-20 0 0,2 61 5 0 0,-2-101 6 0 0,1 40 3 0 0,2-14 32 0 0,1 47 0 0 0,2 15 30 0 0,2 12-65 0 0,-7-70 6 0 0,7 39 0 0 0,29 131 118 0 0,-33-175-102 0 0,-1-1 1 0 0,0 36-1 0 0,-3-60 4 0 0,0 12 18 0 0,-2 5-50 0 0,2-13 7 0 0,-1 1 0 0 0,1 0-1 0 0,0 0 1 0 0,0-1 0 0 0,1 1-1 0 0,1 8 1 0 0,-1-12 14 0 0,0-4-8 0 0,1 42 47 0 0,-2-39-43 0 0,1 3 40 0 0,0 1 1 0 0,-1 0-1 0 0,1 0 1 0 0,-1-1-1 0 0,0 1 1 0 0,-2 9-1 0 0,-12-77-12306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5:21.81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52 25 252 0 0,'-17'-11'5991'0'0,"-10"-2"-1362"0"0,26 13-4577 0 0,0 1 0 0 0,1-1 0 0 0,-1 1 0 0 0,1 0 0 0 0,-1 0 0 0 0,1-1 0 0 0,-1 1 0 0 0,1 0 0 0 0,-1 0 0 0 0,1-1 0 0 0,0 1 0 0 0,-1 0 0 0 0,1 0 0 0 0,0 0 0 0 0,0 0 0 0 0,0 0 0 0 0,0-1 0 0 0,0 1 0 0 0,0 0 0 0 0,0 0 0 0 0,0 0 0 0 0,0 0 0 0 0,0 0 0 0 0,0 0 0 0 0,1-1 0 0 0,-1 1 0 0 0,0 0 0 0 0,0 0 0 0 0,1 0 0 0 0,-1-1 0 0 0,1 1 0 0 0,-1 0 0 0 0,2 1 0 0 0,22 40 1081 0 0,-9-16-552 0 0,-4-4-194 0 0,1-1 1 0 0,1 0-1 0 0,1-1 1 0 0,17 19 0 0 0,10 15 182 0 0,19 22-36 0 0,-44-57-476 0 0,-15-17-42 0 0,3 3 0 0 0,0 0 0 0 0,1-1 0 0 0,-1 1 0 0 0,10 7 0 0 0,-2-2 5 0 0,-10-8-32 0 0,2 2 59 0 0,0 0-1 0 0,-1 0 0 0 0,1 1 0 0 0,-1-1 0 0 0,5 8 1 0 0,17 29 114 0 0,-24-40-131 0 0,5 1-26 0 0,-6-2-4 0 0,0 0 0 0 0,1 0 0 0 0,-1 0 0 0 0,0 0-1 0 0,1 1 1 0 0,-1-1 0 0 0,1 0 0 0 0,-1 0 0 0 0,0 0-1 0 0,1 0 1 0 0,-1 0 0 0 0,0 0 0 0 0,1 0-1 0 0,-1 0 1 0 0,0 0 0 0 0,1 0 0 0 0,-1 0 0 0 0,1 0-1 0 0,-1-1 1 0 0,0 1 0 0 0,1 0 0 0 0,-1 0 0 0 0,0 0-1 0 0,1 0 1 0 0,-1-1 0 0 0,0 1 0 0 0,0 0 0 0 0,1 0-1 0 0,-1-1 1 0 0,0 1 0 0 0,0 0 0 0 0,1 0 0 0 0,-1-1-1 0 0,0 1 1 0 0,0 0 0 0 0,1-1 0 0 0,-1 1 0 0 0,0 0-1 0 0,0-1 1 0 0,0 1 0 0 0,0 0 0 0 0,0-1 0 0 0,0 1-1 0 0,0 0 1 0 0,0-1 0 0 0,22-41 30 0 0,0 2 0 0 0,51-65 0 0 0,-55 80-33 0 0,1 1 1 0 0,41-38 0 0 0,-10 21 29 0 0,-49 40-33 0 0,31-30 104 0 0,-31 30-109 0 0,8-8 134 0 0,-8 8-70 0 0,-1 1 1 0 0,1-1-1 0 0,0 1 1 0 0,-1-1 0 0 0,1 1-1 0 0,0-1 1 0 0,-1 0-1 0 0,1 1 1 0 0,0-1 0 0 0,-1 0-1 0 0,1 1 1 0 0,-1-1-1 0 0,1 0 1 0 0,-1 0 0 0 0,0 1-1 0 0,1-1 1 0 0,-1 0-1 0 0,1-1 1 0 0,0-2-69 0 0,-1 3 25 0 0,0 1 0 0 0,-1-1 0 0 0,1 1 0 0 0,0 0 0 0 0,0-1-1 0 0,-1 1 1 0 0,1-1 0 0 0,-1 1 0 0 0,1 0 0 0 0,0-1 0 0 0,-1 1-1 0 0,1 0 1 0 0,-1-1 0 0 0,1 1 0 0 0,-1 0 0 0 0,1 0 0 0 0,0-1-1 0 0,-1 1 1 0 0,1 0 0 0 0,-1 0 0 0 0,0 0 0 0 0,1 0 0 0 0,-1 0 0 0 0,1 0-1 0 0,-1-1 1 0 0,1 1 0 0 0,-1 1 0 0 0,0-1 0 0 0,-1-1-10 0 0,-31 18-700 0 0,14-10-1809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5:24.74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48 42 360 0 0,'0'0'3208'0'0,"-19"-24"121"0"0,-2 9-2282 0 0,13 13 702 0 0,9 3-1592 0 0,16 27 743 0 0,78 173 1147 0 0,-41-74-1418 0 0,-6-35-272 0 0,-47-90-355 0 0,19 32 35 0 0,-18-33-28 0 0,15 21 51 0 0,7-18 112 0 0,-21-4-136 0 0,14-14 148 0 0,4-16-138 0 0,-1-2 0 0 0,-2 0 0 0 0,25-61 0 0 0,-27 55-97 0 0,42-91 414 0 0,-38 82-247 0 0,-19 45-113 0 0,13-25-24 0 0,8-1 131 0 0,-22 27-70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5:47.33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62 1352 0 0,'5'-10'5174'0'0,"10"-29"2271"0"0,3 50-6641 0 0,1 29 563 0 0,27 81 0 0 0,-9-22-702 0 0,105 204 420 0 0,-106-237-763 0 0,3-2-1 0 0,68 86 1 0 0,-95-135-121 0 0,2-1 0 0 0,-1 0-1 0 0,30 22 1 0 0,-42-35-183 0 0,1-1 0 0 0,0 1-1 0 0,-1 0 1 0 0,1-1 0 0 0,0 1-1 0 0,-1-1 1 0 0,1 0-1 0 0,0 0 1 0 0,-1 0 0 0 0,1 1-1 0 0,0-1 1 0 0,0-1 0 0 0,-1 1-1 0 0,1 0 1 0 0,0 0 0 0 0,0-1-1 0 0,-1 1 1 0 0,1-1 0 0 0,-1 1-1 0 0,1-1 1 0 0,3-2 0 0 0,30-21 110 0 0,-23 12-124 0 0,-1 0 0 0 0,0-2 0 0 0,0 1 0 0 0,-2-1 0 0 0,0-1 0 0 0,9-17 0 0 0,37-97-45 0 0,-51 119 39 0 0,49-131-36 0 0,47-111-30 0 0,-64 156-40 0 0,-27 66-251 0 0,2 1 1 0 0,2 0 0 0 0,26-47-1 0 0,-38 75 213 0 0,0 0-1 0 0,0-1 1 0 0,-1 1-1 0 0,1 0 1 0 0,0 1-1 0 0,0-1 1 0 0,0 0 0 0 0,0 0-1 0 0,0 0 1 0 0,0 0-1 0 0,0 1 1 0 0,0-1-1 0 0,0 1 1 0 0,1-1 0 0 0,-1 0-1 0 0,0 1 1 0 0,0 0-1 0 0,0-1 1 0 0,1 1-1 0 0,-1 0 1 0 0,0 0-1 0 0,0 0 1 0 0,1-1 0 0 0,-1 1-1 0 0,0 1 1 0 0,1-1-1 0 0,0 0 1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5:47.66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 1 892 0 0,'-2'30'8009'0'0,"3"-28"-7803"0"0,0 0 1 0 0,-1 0-1 0 0,1 0 1 0 0,1 0-1 0 0,-1-1 1 0 0,0 1-1 0 0,0 0 1 0 0,1-1-1 0 0,-1 1 1 0 0,0 0-1 0 0,1-1 1 0 0,0 0-1 0 0,-1 1 1 0 0,1-1-1 0 0,0 0 0 0 0,0 0 1 0 0,0 0-1 0 0,0 0 1 0 0,-1 0-1 0 0,2 0 1 0 0,-1-1-1 0 0,0 1 1 0 0,0 0-1 0 0,0-1 1 0 0,4 1-1 0 0,11 1 199 0 0,-1 0 0 0 0,24-1 0 0 0,-22-1-118 0 0,140 2-595 0 0,-127-4-3932 0 0,43-8 1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5:48.46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377 776 444 0 0,'36'-11'9942'0'0,"13"-18"-6194"0"0,-47 27-3678 0 0,0 0 1 0 0,0-1-1 0 0,-1 1 0 0 0,1-1 1 0 0,-1 1-1 0 0,1-1 0 0 0,-1 1 1 0 0,0-1-1 0 0,1-3 0 0 0,0 2 21 0 0,-1 0 0 0 0,0 0 0 0 0,0-1 0 0 0,0 1 0 0 0,0 0 0 0 0,-1-1 0 0 0,1 1 0 0 0,-1 0 0 0 0,0-1 0 0 0,-1 1 0 0 0,1 0 0 0 0,-1-1 0 0 0,0 1 0 0 0,0 0 0 0 0,0 0-1 0 0,0-1 1 0 0,-1 1 0 0 0,1 0 0 0 0,-1 0 0 0 0,-1 1 0 0 0,1-1 0 0 0,0 0 0 0 0,-1 1 0 0 0,0-1 0 0 0,1 1 0 0 0,-1 0 0 0 0,-1 0 0 0 0,1 0 0 0 0,0 0 0 0 0,-1 1 0 0 0,-3-3 0 0 0,1 2-91 0 0,1 1 0 0 0,-1 0 1 0 0,1 0-1 0 0,-1 1 0 0 0,1 0 0 0 0,-1 0 1 0 0,0 0-1 0 0,0 1 0 0 0,0-1 1 0 0,0 2-1 0 0,-10 0 0 0 0,5 1-1 0 0,1 0 0 0 0,-1 1 0 0 0,0 0 0 0 0,1 1 0 0 0,-18 9 0 0 0,7-1-3 0 0,0 1-1 0 0,1 0 0 0 0,1 2 0 0 0,0 0 1 0 0,-18 20-1 0 0,20-17 26 0 0,1 1-1 0 0,1 0 1 0 0,0 1 0 0 0,2 1 0 0 0,-13 24-1 0 0,20-32-1 0 0,0-1-1 0 0,1 1 0 0 0,1 0 1 0 0,0 0-1 0 0,0 1 0 0 0,2-1 1 0 0,-1 1-1 0 0,2 0 0 0 0,0-1 1 0 0,1 24-1 0 0,0-32-9 0 0,1 0 0 0 0,-1 0-1 0 0,1 0 1 0 0,1 0 0 0 0,-1 0 0 0 0,1 0-1 0 0,-1 0 1 0 0,1-1 0 0 0,1 1 0 0 0,-1-1-1 0 0,1 1 1 0 0,-1-1 0 0 0,1 0 0 0 0,0 0 0 0 0,1 0-1 0 0,-1 0 1 0 0,1-1 0 0 0,0 1 0 0 0,0-1-1 0 0,0 0 1 0 0,0 0 0 0 0,0 0 0 0 0,1-1-1 0 0,-1 0 1 0 0,1 0 0 0 0,0 0 0 0 0,-1 0-1 0 0,1 0 1 0 0,0-1 0 0 0,0 0 0 0 0,6 0 0 0 0,-1 0-23 0 0,1 0-1 0 0,0-1 1 0 0,0-1 0 0 0,-1 0 0 0 0,1 0 0 0 0,0-1 0 0 0,-1 0 0 0 0,1-1 0 0 0,-1 0 0 0 0,0-1 0 0 0,0 0 0 0 0,0-1 0 0 0,17-11 0 0 0,-9 3-7 0 0,-2-1 0 0 0,0-1 0 0 0,0 0-1 0 0,-2-1 1 0 0,0-1 0 0 0,0 0 0 0 0,-2-1 0 0 0,0-1 0 0 0,-1 0 0 0 0,-1 0 0 0 0,-1-1-1 0 0,9-27 1 0 0,0-9 168 0 0,-3 0-1 0 0,-1-1 0 0 0,7-82 1 0 0,-16 89 255 0 0,-2 0 0 0 0,-3 0 1 0 0,-1 0-1 0 0,-3 0 1 0 0,-2 0-1 0 0,-2 1 0 0 0,-21-73 1 0 0,28 120-396 0 0,0-2-12 0 0,1 1-1 0 0,-1-1 1 0 0,0 1 0 0 0,-1 0-1 0 0,1-1 1 0 0,-1 1-1 0 0,1 0 1 0 0,-1 0 0 0 0,0 0-1 0 0,0 0 1 0 0,0 1 0 0 0,0-1-1 0 0,-1 0 1 0 0,1 1-1 0 0,-5-4 1 0 0,5 6 3 0 0,1-1 0 0 0,-1 1 0 0 0,1 0-1 0 0,0 0 1 0 0,-1 0 0 0 0,1 0 0 0 0,-1 0 0 0 0,1 0 0 0 0,-1 0 0 0 0,1 0-1 0 0,-1 0 1 0 0,1 1 0 0 0,0-1 0 0 0,-1 1 0 0 0,1-1 0 0 0,0 1 0 0 0,-1-1-1 0 0,1 1 1 0 0,0 0 0 0 0,0 0 0 0 0,-1 0 0 0 0,1-1 0 0 0,0 1 0 0 0,0 0-1 0 0,0 0 1 0 0,0 1 0 0 0,0-1 0 0 0,0 0 0 0 0,1 0 0 0 0,-1 0 0 0 0,0 1-1 0 0,0-1 1 0 0,1 0 0 0 0,-1 1 0 0 0,0 1 0 0 0,0-1-4 0 0,-3 9 15 0 0,0 0 0 0 0,0 0 0 0 0,1 1 1 0 0,0 0-1 0 0,1-1 0 0 0,-1 23 1 0 0,4 74-27 0 0,-1-86 14 0 0,7 72 46 0 0,4 0-1 0 0,4 0 1 0 0,5-1-1 0 0,3-1 1 0 0,47 118-1 0 0,-61-184-190 0 0,35 81-569 0 0,-38-93-466 0 0,1-1 1 0 0,1 0-1 0 0,0 0 1 0 0,1-1 0 0 0,14 16-1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5:48.83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84 1460 0 0,'17'-32'10372'0'0,"0"-12"-6638"0"0,-17 43-3503 0 0,3-1 58 0 0,1-2 90 0 0,0 15-122 0 0,0 40 142 0 0,13 91 767 0 0,-13-123-1529 0 0,1 0 1 0 0,0 0-1 0 0,1 0 1 0 0,1-1-1 0 0,13 23 0 0 0,0-15-2536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58.3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77 245 5000 0 0,'-13'-2'1733'0'0,"9"2"-1155"0"0,0 0 0 0 0,0-1 0 0 0,0 0 1 0 0,1 1-1 0 0,-1-1 0 0 0,0 0 0 0 0,1-1 0 0 0,-1 1 0 0 0,1-1 0 0 0,-1 0 0 0 0,1 1 0 0 0,-1-2 0 0 0,1 1 1 0 0,0 0-1 0 0,-4-4 0 0 0,7 5-532 0 0,-1 0 1 0 0,1 0-1 0 0,-1 0 1 0 0,1 0-1 0 0,0 0 1 0 0,0 0-1 0 0,0 0 1 0 0,0 0-1 0 0,-1-1 1 0 0,1 1-1 0 0,1 0 1 0 0,-1 0-1 0 0,0 0 1 0 0,0 0-1 0 0,0 0 1 0 0,0 0-1 0 0,1 0 0 0 0,-1 0 1 0 0,0 0-1 0 0,1 0 1 0 0,-1 0-1 0 0,1 0 1 0 0,-1 0-1 0 0,1 1 1 0 0,0-1-1 0 0,0-1 1 0 0,17-19 189 0 0,-1 6-585 0 0,1 1-1 0 0,1 1 1 0 0,-1 0 0 0 0,2 2-1 0 0,0 0 1 0 0,30-12-1 0 0,9 2-3161 0 0,64-15 1 0 0,-95 29 982 0 0,-3 3-547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5:49.17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99 41 2380 0 0,'-16'-5'2352'0'0,"3"-2"-675"0"0,1 3 803 0 0,-5-4-996 0 0,1 2-516 0 0,3 1-584 0 0,1 0-612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5:49.53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 50 1352 0 0,'-8'-7'15654'0'0,"10"21"-15420"0"0,1 0 1 0 0,1-1 0 0 0,0 0 0 0 0,0 0 0 0 0,2 0 0 0 0,-1 0 0 0 0,12 16 0 0 0,-3-1-75 0 0,16 36 268 0 0,2-2 0 0 0,4-1 0 0 0,55 73 0 0 0,-89-132-338 0 0,0 1 1 0 0,0-1-1 0 0,0 1 1 0 0,0-1-1 0 0,0 0 1 0 0,1 0-1 0 0,-1 0 0 0 0,1 0 1 0 0,-1 0-1 0 0,1 0 1 0 0,0-1-1 0 0,0 1 1 0 0,0-1-1 0 0,0 0 1 0 0,0 0-1 0 0,0 0 1 0 0,0 0-1 0 0,0-1 1 0 0,5 1-1 0 0,-5-1-49 0 0,0-1-1 0 0,0 0 0 0 0,0 0 0 0 0,0 0 0 0 0,-1 0 1 0 0,1 0-1 0 0,0-1 0 0 0,0 1 0 0 0,-1-1 1 0 0,1 0-1 0 0,-1 0 0 0 0,1 0 0 0 0,-1 0 0 0 0,0 0 1 0 0,0 0-1 0 0,0-1 0 0 0,0 1 0 0 0,0-1 1 0 0,2-4-1 0 0,13-24-146 0 0,-2-1 0 0 0,-1 0-1 0 0,-2 0 1 0 0,16-66 0 0 0,0 1-548 0 0,-17 62 224 0 0,17-48-1526 0 0,-24 75 1227 0 0,-1 0 0 0 0,1 1 0 0 0,0 0 1 0 0,1-1-1 0 0,-1 2 0 0 0,2-1 0 0 0,9-10 0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5:49.90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24 2380 0 0,'9'-23'13819'0'0,"-5"38"-13683"0"0,-1 1 0 0 0,0 0 0 0 0,-1 0 0 0 0,0 20 0 0 0,3 26 39 0 0,-1-28-199 0 0,15 74 318 0 0,-15-94-725 0 0,-1 0 0 0 0,2-1 0 0 0,0 0 0 0 0,0 0 0 0 0,12 19 0 0 0,-15-29-312 0 0,6 9-209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5:50.24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107 35 2688 0 0,'-13'-8'2120'0'0,"-9"-3"1689"0"0,3 4-2377 0 0,2 2-504 0 0,-1 2-280 0 0,1 3-784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5:51.28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495 553 880 0 0,'0'32'12023'0'0,"1"-34"-11861"0"0,0 1 1 0 0,0-1 0 0 0,0 0 0 0 0,-1 0 0 0 0,1 1-1 0 0,-1-1 1 0 0,1 0 0 0 0,-1 0 0 0 0,0 1 0 0 0,1-1-1 0 0,-1 0 1 0 0,0 0 0 0 0,0 0 0 0 0,-1 0 0 0 0,1 1 0 0 0,0-1-1 0 0,-1 0 1 0 0,1 0 0 0 0,-1 0 0 0 0,1 1 0 0 0,-2-3-1 0 0,0 1-25 0 0,0-1 0 0 0,0 1-1 0 0,-1 0 1 0 0,1 0-1 0 0,-1 0 1 0 0,1 0 0 0 0,-1 1-1 0 0,0-1 1 0 0,-6-3-1 0 0,1 1-81 0 0,-1 0 0 0 0,1 1 0 0 0,-1 0 0 0 0,0 1 0 0 0,0-1 0 0 0,0 2 0 0 0,-18-4 0 0 0,15 5-46 0 0,0 1 1 0 0,-1 1 0 0 0,1 0 0 0 0,0 1 0 0 0,0 0-1 0 0,0 1 1 0 0,0 0 0 0 0,0 1 0 0 0,1 0 0 0 0,-1 1-1 0 0,1 0 1 0 0,0 1 0 0 0,1 0 0 0 0,0 1 0 0 0,0 0-1 0 0,-16 14 1 0 0,8-4 40 0 0,1 0-1 0 0,1 1 1 0 0,0 0 0 0 0,1 1-1 0 0,1 1 1 0 0,1 1-1 0 0,-16 33 1 0 0,23-41-22 0 0,1 1 1 0 0,1 0-1 0 0,0-1 1 0 0,1 2-1 0 0,0-1 1 0 0,1 0-1 0 0,1 0 0 0 0,0 1 1 0 0,1-1-1 0 0,2 18 1 0 0,-1-27-25 0 0,-1 1-1 0 0,2-1 1 0 0,-1 1 0 0 0,1-1 0 0 0,0 0 0 0 0,0 0 0 0 0,0 0 0 0 0,1 0-1 0 0,-1 0 1 0 0,1 0 0 0 0,1 0 0 0 0,5 6 0 0 0,-6-8-32 0 0,0 0 1 0 0,1-1 0 0 0,0 1-1 0 0,0-1 1 0 0,-1 0-1 0 0,1 0 1 0 0,1 0-1 0 0,-1 0 1 0 0,0-1-1 0 0,0 1 1 0 0,1-1-1 0 0,-1 0 1 0 0,0-1 0 0 0,1 1-1 0 0,-1-1 1 0 0,1 0-1 0 0,7 0 1 0 0,-2-2-24 0 0,1 1 0 0 0,-1-2 0 0 0,0 1 1 0 0,0-1-1 0 0,0-1 0 0 0,0 0 0 0 0,0 0 0 0 0,-1-1 1 0 0,0-1-1 0 0,0 1 0 0 0,0-1 0 0 0,-1-1 0 0 0,0 1 1 0 0,0-1-1 0 0,-1-1 0 0 0,1 0 0 0 0,10-16 0 0 0,2-4-22 0 0,-1-2 0 0 0,-1 0-1 0 0,-2 0 1 0 0,14-37-1 0 0,5-22 934 0 0,-3-2-1 0 0,-4-1 0 0 0,24-149 0 0 0,-47 194 294 0 0,-2-72 0 0 0,-3 92-1125 0 0,-3 13-96 0 0,-5 17 18 0 0,7-1 44 0 0,-1 0 0 0 0,1 0 0 0 0,-1 0 0 0 0,1 0 0 0 0,0 0 0 0 0,0 0 0 0 0,0 0 0 0 0,0 0 0 0 0,0 3 0 0 0,-9 60-190 0 0,3 0-1 0 0,3 0 0 0 0,3 0 0 0 0,3 0 1 0 0,2 1-1 0 0,24 113 0 0 0,-21-150 174 0 0,0 0-1 0 0,2 0 1 0 0,2-1 0 0 0,17 33 0 0 0,-24-52-58 0 0,0 0-1 0 0,1-1 1 0 0,0 0 0 0 0,1 0 0 0 0,0 0 0 0 0,0-1 0 0 0,1 0 0 0 0,0 0 0 0 0,0-1 0 0 0,1 1 0 0 0,-1-2-1 0 0,1 1 1 0 0,0-1 0 0 0,1 0 0 0 0,0-1 0 0 0,-1 0 0 0 0,11 3 0 0 0,-10-5-95 0 0,1-1 0 0 0,-1-1 0 0 0,0 1 0 0 0,0-1 0 0 0,0-1-1 0 0,0 0 1 0 0,1 0 0 0 0,-1-1 0 0 0,0 0 0 0 0,-1-1 0 0 0,1 0 0 0 0,16-7 0 0 0,2-4-360 0 0,0 0 1 0 0,37-28-1 0 0,94-78-469 0 0,-139 103 1207 0 0,-1 0 0 0 0,0-1 0 0 0,-2-1 0 0 0,0-1 0 0 0,24-38 1 0 0,-36 51 9 0 0,0-1 1 0 0,0 0 0 0 0,4-16 0 0 0,-7 21-183 0 0,0 1 0 0 0,-1-1-1 0 0,0 1 1 0 0,1-1 0 0 0,-1 1 0 0 0,0-1-1 0 0,0 0 1 0 0,-1 1 0 0 0,1-1-1 0 0,-1 1 1 0 0,1-1 0 0 0,-1 0 0 0 0,0 1-1 0 0,1-1 1 0 0,-4-3 0 0 0,4 5-27 0 0,-1 0 1 0 0,0 0-1 0 0,0 0 1 0 0,0 1-1 0 0,0-1 0 0 0,0 0 1 0 0,0 1-1 0 0,0-1 1 0 0,0 1-1 0 0,-1-1 1 0 0,1 1-1 0 0,0 0 0 0 0,0-1 1 0 0,0 1-1 0 0,0 0 1 0 0,-1 0-1 0 0,1 0 1 0 0,0 0-1 0 0,0 0 0 0 0,-1 0 1 0 0,1 0-1 0 0,-2 0 1 0 0,-26 7 34 0 0,20-3-44 0 0,-1 1 1 0 0,0 0-1 0 0,1 1 0 0 0,0 0 0 0 0,0 0 0 0 0,1 1 0 0 0,0 0 1 0 0,0 1-1 0 0,1 0 0 0 0,-1 0 0 0 0,2 1 0 0 0,-1-1 0 0 0,1 1 1 0 0,1 1-1 0 0,0-1 0 0 0,0 1 0 0 0,1 0 0 0 0,0 0 0 0 0,0 0 1 0 0,1 1-1 0 0,1-1 0 0 0,-3 19 0 0 0,4-17-54 0 0,0 0 1 0 0,1 0-1 0 0,1 1 0 0 0,0-1 1 0 0,0-1-1 0 0,1 1 0 0 0,1 0 1 0 0,0 0-1 0 0,0-1 0 0 0,1 1 1 0 0,1-1-1 0 0,-1 0 0 0 0,2 0 1 0 0,0-1-1 0 0,0 0 0 0 0,1 0 1 0 0,0 0-1 0 0,1-1 0 0 0,0 0 1 0 0,11 10-1 0 0,-9-11 41 0 0,0-1 0 0 0,1 0 0 0 0,0 0 0 0 0,0-1 0 0 0,0 0 0 0 0,1-1 0 0 0,0-1 0 0 0,0 0 0 0 0,0 0 0 0 0,1-1 0 0 0,-1 0 0 0 0,1-2 0 0 0,-1 1 0 0 0,1-1 0 0 0,0-1 0 0 0,-1 0 0 0 0,1-1 0 0 0,0-1 0 0 0,-1 0 0 0 0,1 0 0 0 0,-1-1 0 0 0,0-1 1 0 0,0 0-1 0 0,0 0 0 0 0,0-1 0 0 0,-1-1 0 0 0,0 0 0 0 0,0-1 0 0 0,0 0 0 0 0,-1 0 0 0 0,0-1 0 0 0,12-13 0 0 0,5-9 370 0 0,-2-1 0 0 0,-1-1 0 0 0,-1-2 0 0 0,18-37 0 0 0,-9 18 301 0 0,-4 23-544 0 0,-26 28-130 0 0,2 3 42 0 0,2 1-34 0 0,-1-1 0 0 0,1 1 0 0 0,-1 1 0 0 0,1-1 0 0 0,-1 1 0 0 0,0 0 0 0 0,0 0 0 0 0,0 1 0 0 0,-1-1 0 0 0,1 1 0 0 0,-1 0 0 0 0,0 0 0 0 0,0 1 0 0 0,4 4 0 0 0,11 16-167 0 0,23 39 0 0 0,-25-36 121 0 0,-1-2-15 0 0,-1 1 1 0 0,18 42 0 0 0,-28-55 185 0 0,0 1 0 0 0,0 0 0 0 0,-1 1 0 0 0,-1-1 0 0 0,-1 1 0 0 0,1 24 0 0 0,-3-38-1 0 0,-6-2 72 0 0,-4-1 285 0 0,2-16-98 0 0,7 8-320 0 0,1-1 0 0 0,0 1 0 0 0,0-1 0 0 0,1 0 0 0 0,0 1 0 0 0,1-1 0 0 0,0 1 0 0 0,0 0 0 0 0,1-1 1 0 0,7-14-1 0 0,-1 5-67 0 0,0 0 0 0 0,1 1 0 0 0,0 0 0 0 0,17-19 0 0 0,-11 19-580 0 0,1 0 0 0 0,0 1-1 0 0,1 1 1 0 0,1 0 0 0 0,1 2-1 0 0,30-18 1 0 0,-13 12-3487 0 0,49-20 1 0 0,-45 23-991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5:52.11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79 103 904 0 0,'-30'-66'12151'0'0,"15"29"-8482"0"0,14 37-3639 0 0,0 1-1 0 0,0-1 0 0 0,0 0 1 0 0,0 1-1 0 0,1-1 1 0 0,-1 1-1 0 0,0-1 0 0 0,0 1 1 0 0,0-1-1 0 0,1 1 0 0 0,-1 0 1 0 0,0-1-1 0 0,1 1 1 0 0,-1 0-1 0 0,1 0 0 0 0,-1-1 1 0 0,1 1-1 0 0,-1 0 0 0 0,1 0 1 0 0,-1 0-1 0 0,1 0 1 0 0,0-1-1 0 0,-1 3 0 0 0,-6 23 243 0 0,0 49 15 0 0,4 0 1 0 0,11 145-1 0 0,1-55-158 0 0,-2-24 28 0 0,0 39 258 0 0,-7-180-416 0 0,0 1 0 0 0,0-1 1 0 0,-1 0-1 0 0,1 1 0 0 0,0-1 0 0 0,0 0 0 0 0,0 1 0 0 0,0-1 0 0 0,0 0 0 0 0,0 1 0 0 0,0-1 0 0 0,0 0 0 0 0,0 1 0 0 0,0-1 0 0 0,0 0 0 0 0,0 0 0 0 0,0 1 0 0 0,0-1 0 0 0,1 0 0 0 0,-1 1 0 0 0,0-1 0 0 0,0 0 0 0 0,0 1 0 0 0,0-1 0 0 0,0 0 0 0 0,1 0 0 0 0,-1 1 0 0 0,0-1 0 0 0,0 0 0 0 0,1 0 0 0 0,-1 1 0 0 0,0-1 1 0 0,0 0-1 0 0,1 0 0 0 0,-1 0 0 0 0,1 1 0 0 0,8-13-8 0 0,13-34 342 0 0,-17 33 51 0 0,32-69 1176 0 0,30-56 82 0 0,-61 127-1647 0 0,1 0-1 0 0,0 1 1 0 0,1 0 0 0 0,1 0 0 0 0,-1 0-1 0 0,1 1 1 0 0,1 1 0 0 0,0-1 0 0 0,0 1-1 0 0,0 1 1 0 0,19-10 0 0 0,-22 14-97 0 0,0 0-1 0 0,0 1 1 0 0,0-1-1 0 0,0 2 1 0 0,1-1-1 0 0,-1 1 1 0 0,0 0-1 0 0,1 0 1 0 0,-1 1-1 0 0,1 0 1 0 0,-1 1-1 0 0,0-1 1 0 0,1 1-1 0 0,-1 1 1 0 0,0 0-1 0 0,0 0 1 0 0,1 0-1 0 0,-1 0 1 0 0,-1 1-1 0 0,1 1 1 0 0,10 6-1 0 0,-6-4-16 0 0,-1 1-1 0 0,0 1 0 0 0,0 0 0 0 0,-1 0 1 0 0,0 1-1 0 0,-1 0 0 0 0,0 0 1 0 0,0 1-1 0 0,-1 0 0 0 0,0 1 1 0 0,10 21-1 0 0,-14-25 118 0 0,0 1-1 0 0,-1-1 1 0 0,0 1-1 0 0,0 0 1 0 0,0 0-1 0 0,-1 0 1 0 0,0 0-1 0 0,-1 0 1 0 0,0 0-1 0 0,0 0 1 0 0,-1 0-1 0 0,0 0 1 0 0,0 0 0 0 0,-1 0-1 0 0,0 0 1 0 0,0-1-1 0 0,-1 1 1 0 0,0-1-1 0 0,-6 12 1 0 0,2-7 94 0 0,-1-1-1 0 0,-1 0 1 0 0,0 0 0 0 0,0 0 0 0 0,-1-1 0 0 0,-1-1 0 0 0,1 0-1 0 0,-1 0 1 0 0,-1-1 0 0 0,0 0 0 0 0,0-1 0 0 0,0-1 0 0 0,-1 0-1 0 0,-23 8 1 0 0,22-10-270 0 0,0 0-1 0 0,-1 0 1 0 0,1-1 0 0 0,-1-1-1 0 0,0-1 1 0 0,0 0 0 0 0,1-1-1 0 0,-1 0 1 0 0,0-1 0 0 0,0-1-1 0 0,0 0 1 0 0,1-1 0 0 0,-27-9-1 0 0,36 10-310 0 0,1 0-1 0 0,0-1 1 0 0,0 1-1 0 0,0-1 1 0 0,0 1-1 0 0,0-1 1 0 0,-5-6-1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5:52.46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55 1276 0 0,'8'-36'9523'0'0,"-8"18"-6221"0"0,-8 40-2910 0 0,9 12-257 0 0,1-1 0 0 0,2 0-1 0 0,13 59 1 0 0,-12-73-609 0 0,1 0 0 0 0,1 0 0 0 0,1 0 0 0 0,0-1 1 0 0,1 0-1 0 0,1-1 0 0 0,20 27 0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5:52.81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78 51 332 0 0,'-24'-23'5533'0'0,"7"9"-1793"0"0,3 5-2628 0 0,1 4-164 0 0,3 12-2200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4:35:53.50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430 232 200 0 0,'10'0'10243'0'0,"-3"-2"-9152"0"0,-3-2-905 0 0,0 0-1 0 0,0-1 0 0 0,-1 1 0 0 0,1-1 1 0 0,-1 0-1 0 0,0 0 0 0 0,-1 0 0 0 0,1-1 0 0 0,-1 1 1 0 0,3-12-1 0 0,-6 15-76 0 0,0-1-1 0 0,0 0 1 0 0,0 1-1 0 0,0-1 1 0 0,0 1 0 0 0,-1-1-1 0 0,1 1 1 0 0,-1 0 0 0 0,0 0-1 0 0,0-1 1 0 0,0 1-1 0 0,0 0 1 0 0,-3-2 0 0 0,-3-2 4 0 0,0 1 0 0 0,-1 0 0 0 0,1 1 0 0 0,-1 0 0 0 0,0 0 0 0 0,0 1 0 0 0,0 0 1 0 0,0 1-1 0 0,0 0 0 0 0,-1 0 0 0 0,1 1 0 0 0,-1 0 0 0 0,1 0 0 0 0,-1 1 0 0 0,0 1 0 0 0,-11 1 1 0 0,4 1-61 0 0,1 0 1 0 0,-1 1 0 0 0,1 0 0 0 0,0 1 0 0 0,0 1 0 0 0,1 1 0 0 0,-1 0-1 0 0,-17 12 1 0 0,22-11-25 0 0,0 0 0 0 0,1 1 0 0 0,0 0 0 0 0,0 0 0 0 0,1 1-1 0 0,1 0 1 0 0,-1 1 0 0 0,2 0 0 0 0,0 0 0 0 0,0 1 0 0 0,1 0 0 0 0,0 0 0 0 0,-4 16-1 0 0,7-22-45 0 0,1 1-1 0 0,1 0 0 0 0,-1 0 1 0 0,1 0-1 0 0,0-1 0 0 0,1 1 1 0 0,0 0-1 0 0,0 0 0 0 0,0 0 0 0 0,1 0 1 0 0,0 0-1 0 0,1 0 0 0 0,-1 0 1 0 0,1-1-1 0 0,1 1 0 0 0,-1 0 1 0 0,1-1-1 0 0,0 0 0 0 0,0 0 1 0 0,1 0-1 0 0,0 0 0 0 0,0 0 0 0 0,0-1 1 0 0,1 0-1 0 0,0 0 0 0 0,0 0 1 0 0,6 5-1 0 0,-6-6-34 0 0,1 0 0 0 0,0 0 0 0 0,0-1 0 0 0,0 1 0 0 0,1-1-1 0 0,-1-1 1 0 0,0 1 0 0 0,1-1 0 0 0,0 0 0 0 0,0-1 0 0 0,-1 0 0 0 0,1 0 0 0 0,0 0 0 0 0,0-1 0 0 0,0 0 0 0 0,0 0 0 0 0,0 0 0 0 0,0-1-1 0 0,0 0 1 0 0,0-1 0 0 0,0 0 0 0 0,-1 0 0 0 0,1 0 0 0 0,-1-1 0 0 0,9-4 0 0 0,-1-1 81 0 0,0 0 1 0 0,-1-1-1 0 0,0-1 1 0 0,0 0-1 0 0,-1-1 1 0 0,-1 0-1 0 0,0-1 0 0 0,0 0 1 0 0,-1-1-1 0 0,9-14 1 0 0,20-25 773 0 0,-38 51-653 0 0,9 15-8 0 0,-9 4-173 0 0,1-1 0 0 0,1 0 1 0 0,0 0-1 0 0,1 0 0 0 0,1-1 1 0 0,1 1-1 0 0,0-1 0 0 0,1-1 1 0 0,0 1-1 0 0,2-1 0 0 0,0 0 1 0 0,12 15-1 0 0,-19-27 28 0 0,0-1 1 0 0,0 0-1 0 0,1 0 0 0 0,-1 0 0 0 0,0 0 1 0 0,1 0-1 0 0,0-1 0 0 0,-1 1 1 0 0,1-1-1 0 0,0 1 0 0 0,0-1 1 0 0,0 0-1 0 0,-1 0 0 0 0,1 0 1 0 0,0-1-1 0 0,0 1 0 0 0,1-1 0 0 0,4 1 1 0 0,-4-2-5 0 0,1 0 0 0 0,0 0 0 0 0,-1 0 0 0 0,1 0 0 0 0,-1 0 0 0 0,1-1 0 0 0,-1 0 0 0 0,0 0 0 0 0,0 0 0 0 0,0-1 0 0 0,5-3 0 0 0,7-7-21 0 0,0-1 0 0 0,-1-1 0 0 0,0-1 0 0 0,15-22 0 0 0,-25 32 24 0 0,34-45 78 0 0,40-66 0 0 0,-64 90 196 0 0,-1 0-1 0 0,-1-1 1 0 0,-1 0 0 0 0,13-50 0 0 0,-23 70-207 0 0,0 1 0 0 0,-1-1 0 0 0,0 0 0 0 0,0 0 1 0 0,-1 1-1 0 0,0-1 0 0 0,0 0 0 0 0,-1 0 0 0 0,0 1 0 0 0,-1-1 0 0 0,-4-13 0 0 0,6 21-78 0 0,0 1 1 0 0,0-1-1 0 0,0 0 0 0 0,0 1 0 0 0,0-1 0 0 0,0 0 0 0 0,0 1 0 0 0,0-1 0 0 0,-1 0 0 0 0,1 1 0 0 0,0-1 0 0 0,0 0 0 0 0,-1 1 0 0 0,1-1 0 0 0,0 0 0 0 0,0 0 0 0 0,-1 1 0 0 0,1-1 0 0 0,0 0 0 0 0,0 0 0 0 0,-1 0 0 0 0,1 1 1 0 0,0-1-1 0 0,-1 0 0 0 0,1 0 0 0 0,0 0 0 0 0,-1 0 0 0 0,1 0 0 0 0,-1 0 0 0 0,1 0 0 0 0,0 0 0 0 0,-1 0 0 0 0,1 0 0 0 0,0 0 0 0 0,-1 0 0 0 0,1 0 0 0 0,0 0 0 0 0,-1 0 0 0 0,1 0 0 0 0,0 0 0 0 0,-1 0 0 0 0,1 0 0 0 0,0 0 0 0 0,-1-1 1 0 0,1 1-1 0 0,-1 0 0 0 0,11 15-389 0 0,1 0 0 0 0,0-1 0 0 0,1 0 0 0 0,0-1 0 0 0,1-1 0 0 0,26 20 0 0 0,-13-10-93 0 0,6 5 24 0 0,-10-9 218 0 0,0 1-1 0 0,-1 1 0 0 0,-1 0 1 0 0,22 31-1 0 0,-38-45 323 0 0,0 0-1 0 0,0 0 0 0 0,-1 1 1 0 0,1-1-1 0 0,-2 1 1 0 0,1 0-1 0 0,-1 0 0 0 0,0 0 1 0 0,0 0-1 0 0,-1 0 0 0 0,0 0 1 0 0,0 1-1 0 0,-1-1 0 0 0,1 0 1 0 0,-2 1-1 0 0,1-1 1 0 0,-1 0-1 0 0,0 0 0 0 0,-1 0 1 0 0,0 1-1 0 0,0-2 0 0 0,-3 9 1 0 0,-2 0 129 0 0,-1 0 1 0 0,-1 0 0 0 0,0-1-1 0 0,-1 0 1 0 0,-20 22 0 0 0,-64 55-2688 0 0,93-91 2462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40:06.4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40.4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524 143 1316 0 0,'-15'-23'3027'0'0,"1"0"0"0"0,1-1 0 0 0,-14-35 0 0 0,27 59-2995 0 0,0-1 1 0 0,0 1 0 0 0,-1 0-1 0 0,1 0 1 0 0,0-1 0 0 0,0 1-1 0 0,0 0 1 0 0,0-1-1 0 0,-1 1 1 0 0,1 0 0 0 0,0-1-1 0 0,0 1 1 0 0,0 0-1 0 0,0-1 1 0 0,0 1 0 0 0,0 0-1 0 0,0-1 1 0 0,0 1-1 0 0,0-1 1 0 0,0 1 0 0 0,0 0-1 0 0,0-1 1 0 0,0 1-1 0 0,0 0 1 0 0,1-1 0 0 0,-1 1-1 0 0,0 0 1 0 0,0-1-1 0 0,0 1 1 0 0,0 0 0 0 0,1 0-1 0 0,-1-1 1 0 0,0 1-1 0 0,0 0 1 0 0,1 0 0 0 0,-1-1-1 0 0,0 1 1 0 0,0 0-1 0 0,1 0 1 0 0,-1-1 0 0 0,0 1-1 0 0,1 0 1 0 0,-1 0-1 0 0,0 0 1 0 0,1 0 0 0 0,-1 0-1 0 0,0 0 1 0 0,1-1-1 0 0,-1 1 1 0 0,0 0 0 0 0,1 0-1 0 0,-1 0 1 0 0,0 0-1 0 0,1 0 1 0 0,-1 0 0 0 0,0 0-1 0 0,1 1 1 0 0,0-1-1 0 0,17 5 403 0 0,-8 1-333 0 0,0 1-1 0 0,0 0 0 0 0,-1 0 1 0 0,0 1-1 0 0,0 0 1 0 0,-1 1-1 0 0,15 18 0 0 0,-8-9-29 0 0,31 37-131 0 0,-3 3 0 0 0,54 94 1 0 0,45 140-645 0 0,-112-217 681 0 0,-3 2 1 0 0,-3 1-1 0 0,21 130 1 0 0,-38-158 379 0 0,-2-1 0 0 0,-2 1 0 0 0,-3 1 1 0 0,-2-1-1 0 0,-2 0 0 0 0,-2-1 0 0 0,-14 55 1 0 0,4-46 308 0 0,-3 0-1 0 0,-3-1 1 0 0,-2-1 0 0 0,-2-2 0 0 0,-3 0 0 0 0,-52 73 0 0 0,48-83-164 0 0,-1-1 1 0 0,-3-1 0 0 0,-1-3 0 0 0,-3-1 0 0 0,0-1 0 0 0,-2-3 0 0 0,-63 38 0 0 0,83-59-670 0 0,0-1 0 0 0,0-1-1 0 0,-1-1 1 0 0,-1-1 0 0 0,1-1 0 0 0,-1-2-1 0 0,-1 0 1 0 0,-35 3 0 0 0,39-8-2122 0 0,-45-2-1 0 0,46-1-891 0 0,-1-1-1 0 0,-24-8 0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7:58.7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1 232 1680 0 0,'52'23'8319'0'0,"-32"-19"-5414"0"0,0-4-2487 0 0,0 0 1 0 0,0-1-1 0 0,0-1 1 0 0,0-1 0 0 0,22-6-1 0 0,-27 6-324 0 0,0-2 0 0 0,0 0 0 0 0,-1-1 0 0 0,0 0 0 0 0,0-1 0 0 0,0-1 0 0 0,18-12 0 0 0,-29 17 39 0 0,0 0 1 0 0,0 1-1 0 0,0-1 1 0 0,0 0-1 0 0,0 0 1 0 0,-1-1-1 0 0,1 1 1 0 0,-1-1-1 0 0,0 1 1 0 0,0-1-1 0 0,0 0 1 0 0,-1 1-1 0 0,1-1 1 0 0,-1 0-1 0 0,0 0 1 0 0,0 0-1 0 0,1-8 1 0 0,-2 9-111 0 0,-1 1 0 0 0,1-1 1 0 0,0 1-1 0 0,-1-1 0 0 0,0 1 0 0 0,0-1 1 0 0,1 1-1 0 0,-1 0 0 0 0,-1-1 0 0 0,1 1 1 0 0,0 0-1 0 0,0 0 0 0 0,-1 0 0 0 0,0 0 1 0 0,1 0-1 0 0,-1 0 0 0 0,0 0 0 0 0,0 0 0 0 0,0 1 1 0 0,0-1-1 0 0,0 1 0 0 0,0-1 0 0 0,0 1 1 0 0,0 0-1 0 0,-1 0 0 0 0,1 0 0 0 0,-1 0 1 0 0,1 0-1 0 0,-4 0 0 0 0,-5-1-16 0 0,0 0 0 0 0,0 1 1 0 0,0 0-1 0 0,0 1 0 0 0,0 0 0 0 0,0 0 0 0 0,1 1 1 0 0,-1 1-1 0 0,0 0 0 0 0,0 1 0 0 0,-16 5 0 0 0,15-4-14 0 0,-1 1-1 0 0,1 0 1 0 0,0 1-1 0 0,1 1 1 0 0,-1 0-1 0 0,1 0 1 0 0,0 1-1 0 0,1 0 1 0 0,-11 12-1 0 0,17-16-17 0 0,0 0-1 0 0,1 0 1 0 0,0 1-1 0 0,0 0 1 0 0,0-1-1 0 0,0 1 1 0 0,1 0-1 0 0,0 0 0 0 0,0 1 1 0 0,0-1-1 0 0,0 0 1 0 0,1 1-1 0 0,0-1 1 0 0,0 1-1 0 0,1-1 1 0 0,0 11-1 0 0,1-8-72 0 0,0 0-1 0 0,1 0 1 0 0,0-1-1 0 0,0 1 1 0 0,1-1 0 0 0,0 1-1 0 0,0-1 1 0 0,0 0-1 0 0,1 0 1 0 0,9 11 0 0 0,-1-3-83 0 0,1-1 1 0 0,0 0 0 0 0,1 0-1 0 0,0-2 1 0 0,2 0 0 0 0,-1 0 0 0 0,1-2-1 0 0,1 0 1 0 0,18 8 0 0 0,-22-12 73 0 0,0-1 1 0 0,1 0 0 0 0,0-1-1 0 0,0 0 1 0 0,0-1 0 0 0,0-1-1 0 0,1 0 1 0 0,-1-1 0 0 0,1-1-1 0 0,23-2 1 0 0,-30 1 164 0 0,-1-1 0 0 0,1 1 1 0 0,-1-1-1 0 0,0-1 0 0 0,0 1 0 0 0,0-1 0 0 0,0 0 0 0 0,0-1 1 0 0,-1 0-1 0 0,1 0 0 0 0,-1 0 0 0 0,0-1 0 0 0,0 0 0 0 0,-1 0 1 0 0,0 0-1 0 0,1-1 0 0 0,-2 0 0 0 0,1 0 0 0 0,-1 0 0 0 0,0 0 0 0 0,0-1 1 0 0,3-8-1 0 0,2-8 1117 0 0,10-41 0 0 0,-14 44-791 0 0,0 0 0 0 0,2 1 1 0 0,14-32-1 0 0,-20 49-419 0 0,0-1-1 0 0,0 1 1 0 0,1 0 0 0 0,-1-1 0 0 0,0 1-1 0 0,1 0 1 0 0,0 0 0 0 0,-1 0 0 0 0,1 0-1 0 0,0 0 1 0 0,0 1 0 0 0,0-1 0 0 0,0 0-1 0 0,0 1 1 0 0,1 0 0 0 0,-1-1 0 0 0,0 1-1 0 0,1 0 1 0 0,-1 0 0 0 0,1 0 0 0 0,-1 1 0 0 0,1-1-1 0 0,-1 0 1 0 0,1 1 0 0 0,-1 0 0 0 0,1 0-1 0 0,0 0 1 0 0,-1 0 0 0 0,1 0 0 0 0,0 0-1 0 0,-1 0 1 0 0,1 1 0 0 0,-1 0 0 0 0,1-1-1 0 0,-1 1 1 0 0,1 0 0 0 0,-1 0 0 0 0,1 0-1 0 0,-1 1 1 0 0,0-1 0 0 0,4 3 0 0 0,16 12-280 0 0,0 1 1 0 0,-2 1-1 0 0,0 0 1 0 0,-1 1-1 0 0,0 2 1 0 0,-2 0 0 0 0,-1 0-1 0 0,0 2 1 0 0,-2 0-1 0 0,21 45 1 0 0,-33-63 437 0 0,0 0 1 0 0,0 0-1 0 0,0 0 1 0 0,0 0-1 0 0,-1 0 1 0 0,0 0-1 0 0,0 0 1 0 0,-1 0-1 0 0,0 1 1 0 0,1-1-1 0 0,-2 0 1 0 0,1 0-1 0 0,-2 9 1 0 0,1-12 254 0 0,0-2-298 0 0,-1 0 0 0 0,0 0-1 0 0,0 0 1 0 0,0-1-1 0 0,1 1 1 0 0,-1-1 0 0 0,0 1-1 0 0,0-1 1 0 0,1 0 0 0 0,-1 1-1 0 0,1-1 1 0 0,-1 0-1 0 0,0 0 1 0 0,1 0 0 0 0,0 0-1 0 0,-1-1 1 0 0,1 1 0 0 0,0 0-1 0 0,-1-1 1 0 0,0-1 0 0 0,-1-2 5 0 0,0 1 1 0 0,1-1-1 0 0,0 1 1 0 0,0-1-1 0 0,0 0 1 0 0,1 0 0 0 0,-2-7-1 0 0,0-4 17 0 0,1 0-1 0 0,1-1 1 0 0,2-30 0 0 0,0 27-97 0 0,2 1 1 0 0,0 0-1 0 0,1 0 1 0 0,1 0-1 0 0,1 0 1 0 0,0 1-1 0 0,19-35 0 0 0,-17 39-383 0 0,0 0-1 0 0,1 1 0 0 0,1 1 0 0 0,11-12 0 0 0,-10 13-759 0 0,1 0 1 0 0,0 1-1 0 0,0 1 0 0 0,19-11 0 0 0,-3 4-2965 0 0,1 2-1796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0:09.0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1 292 1936 0 0,'35'-113'8046'0'0,"13"-52"772"0"0,-42 151-8212 0 0,1 20 171 0 0,-1 27-93 0 0,-41 540 2630 0 0,4-160-2221 0 0,27 145-65 0 0,6-522-1208 0 0,0 15-117 0 0,-2-17-4879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0:10.0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119 324 2352 0 0,'-3'-1'1884'0'0,"-10"-7"-356"0"0,1 0 0 0 0,-1 0 0 0 0,1-2 0 0 0,1 1-1 0 0,0-2 1 0 0,0 1 0 0 0,-14-19 0 0 0,24 27-1466 0 0,0 0 0 0 0,0 0 1 0 0,0 0-1 0 0,0 0 0 0 0,0 0 0 0 0,1 0 1 0 0,-1-1-1 0 0,1 1 0 0 0,0 0 0 0 0,-1 0 1 0 0,1-1-1 0 0,0 1 0 0 0,0 0 0 0 0,0 0 1 0 0,1-1-1 0 0,-1 1 0 0 0,1 0 0 0 0,-1 0 0 0 0,1 0 1 0 0,0-1-1 0 0,-1 1 0 0 0,1 0 0 0 0,0 0 1 0 0,0 0-1 0 0,1 0 0 0 0,-1 1 0 0 0,0-1 1 0 0,1 0-1 0 0,-1 0 0 0 0,4-2 0 0 0,3-5 33 0 0,0 1-1 0 0,1 1 1 0 0,0-1-1 0 0,15-8 0 0 0,4 0-33 0 0,1 1 1 0 0,1 1-1 0 0,0 1 0 0 0,0 2 0 0 0,1 1 0 0 0,45-7 0 0 0,-27 8-63 0 0,1 3 0 0 0,-1 3 0 0 0,76 2 0 0 0,-89 4-12 0 0,0 1 0 0 0,0 1 1 0 0,0 2-1 0 0,-1 2 0 0 0,-1 1 0 0 0,43 18 1 0 0,-59-20 11 0 0,0 1 1 0 0,0 0-1 0 0,-1 2 1 0 0,0 0 0 0 0,-1 0-1 0 0,-1 2 1 0 0,0 0-1 0 0,0 0 1 0 0,-1 1-1 0 0,-1 1 1 0 0,0 1 0 0 0,19 31-1 0 0,-28-40 5 0 0,0 1 0 0 0,-1 0 0 0 0,0 0 0 0 0,0 0 0 0 0,-1 0 1 0 0,0 0-1 0 0,0 1 0 0 0,-1-1 0 0 0,0 1 0 0 0,-1-1 0 0 0,0 1 0 0 0,0-1 0 0 0,-2 11 0 0 0,0-6 10 0 0,-1 0 0 0 0,-1-1 0 0 0,0 1 0 0 0,0-1 0 0 0,-2 0 0 0 0,1 0 0 0 0,-14 20 0 0 0,-1-3 26 0 0,-2-2-1 0 0,-1-1 0 0 0,-1 0 1 0 0,-1-2-1 0 0,-44 33 0 0 0,15-18-13 0 0,-2-3 0 0 0,-2-2-1 0 0,0-2 1 0 0,-3-3-1 0 0,0-3 1 0 0,-1-2 0 0 0,-90 20-1 0 0,141-41-25 0 0,-15 3 16 0 0,26-5-17 0 0,-1-1 0 0 0,1 0 0 0 0,0 0 0 0 0,0 0 0 0 0,-1 0 0 0 0,1 0 0 0 0,0 1 0 0 0,-1-1-1 0 0,1 0 1 0 0,0 0 0 0 0,0 0 0 0 0,-1 0 0 0 0,1 0 0 0 0,0 0 0 0 0,-1 0 0 0 0,1 0 0 0 0,0 0 0 0 0,-1 0 0 0 0,1 0 0 0 0,0 0 0 0 0,-1 0 0 0 0,1-1 0 0 0,0 1 0 0 0,-1 0 0 0 0,1 0 0 0 0,0 0 0 0 0,0 0 0 0 0,-1 0 0 0 0,1-1 0 0 0,0 1 0 0 0,0 0 0 0 0,-1 0 0 0 0,1-1 0 0 0,0 1 0 0 0,0 0 0 0 0,0 0 0 0 0,-1-1 0 0 0,1 1 0 0 0,0 0 0 0 0,0 0 0 0 0,0-1 0 0 0,0 1 0 0 0,0 0 0 0 0,0-1 0 0 0,-1 1 0 0 0,5-3 36 0 0,0 2-1 0 0,-1-1 0 0 0,1 0 0 0 0,0 1 1 0 0,0 0-1 0 0,0 0 0 0 0,0 0 1 0 0,0 0-1 0 0,0 0 0 0 0,8 1 0 0 0,-7-1 71 0 0,50-6 47 0 0,0 1 1 0 0,0 3-1 0 0,1 3 1 0 0,110 13-1 0 0,-128-6-166 0 0,0 2 1 0 0,-1 2-1 0 0,0 1 0 0 0,0 2 0 0 0,-1 1 1 0 0,56 34-1 0 0,-75-38 7 0 0,0 0 0 0 0,0 2-1 0 0,-1 0 1 0 0,-1 1 0 0 0,0 0 0 0 0,-1 2-1 0 0,-1-1 1 0 0,0 2 0 0 0,-1-1 0 0 0,-1 2-1 0 0,-1 0 1 0 0,0 0 0 0 0,-1 1 0 0 0,8 24 0 0 0,-13-28 24 0 0,0 0 1 0 0,-1 1-1 0 0,0-1 1 0 0,-1 1-1 0 0,-1-1 1 0 0,-1 1-1 0 0,0-1 1 0 0,-1 1-1 0 0,-1 0 1 0 0,0-1-1 0 0,-1 0 1 0 0,0 1-1 0 0,-2-1 1 0 0,0 0-1 0 0,0-1 1 0 0,-12 22-1 0 0,7-19 13 0 0,-1 0-1 0 0,-1 0 0 0 0,0-1 0 0 0,-1 0 0 0 0,-1-1 0 0 0,0-1 0 0 0,-1 0 1 0 0,-1-1-1 0 0,0 0 0 0 0,-1-1 0 0 0,0-2 0 0 0,-23 12 0 0 0,3-5 14 0 0,-2-2 0 0 0,0-1-1 0 0,0-3 1 0 0,-1-1 0 0 0,0-1-1 0 0,-66 4 1 0 0,40-9-22 0 0,-1-4 1 0 0,0-2-1 0 0,-86-14 1 0 0,105 8-309 0 0,-52-14 0 0 0,83 17-396 0 0,2 0 0 0 0,-1-1 0 0 0,0-1-1 0 0,1 0 1 0 0,1-1 0 0 0,-28-20 0 0 0,38 25-21 0 0,1 0-1 0 0,-1 0 1 0 0,1 0 0 0 0,0-1-1 0 0,0 0 1 0 0,0 1 0 0 0,0-1-1 0 0,1 0 1 0 0,0-1 0 0 0,0 1-1 0 0,-3-6 1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0:10.7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0 640 0 0,'-31'14'15159'0'0,"40"-10"-15229"0"0,8-1-266 0 0,0-2 0 0 0,0 0 0 0 0,0 0 1 0 0,0-2-1 0 0,19-2 0 0 0,21-1-3344 0 0,-23 2 401 0 0,5-1-1072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0:11.2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90 269 2172 0 0,'-59'-32'13310'0'0,"31"10"-10062"0"0,27 22-3229 0 0,1 0 0 0 0,0 0 0 0 0,0 0 0 0 0,0-1 1 0 0,0 1-1 0 0,0 0 0 0 0,0 0 0 0 0,-1 0 0 0 0,1 0 1 0 0,0-1-1 0 0,0 1 0 0 0,0 0 0 0 0,0 0 0 0 0,0 0 0 0 0,0 0 1 0 0,0-1-1 0 0,0 1 0 0 0,0 0 0 0 0,0 0 0 0 0,0 0 1 0 0,0 0-1 0 0,0-1 0 0 0,0 1 0 0 0,0 0 0 0 0,0 0 0 0 0,0 0 1 0 0,0-1-1 0 0,0 1 0 0 0,0 0 0 0 0,0 0 0 0 0,0 0 1 0 0,0 0-1 0 0,0-1 0 0 0,0 1 0 0 0,0 0 0 0 0,1 0 0 0 0,-1 0 1 0 0,0 0-1 0 0,0 0 0 0 0,0-1 0 0 0,0 1 0 0 0,0 0 1 0 0,0 0-1 0 0,1 0 0 0 0,-1 0 0 0 0,0 0 0 0 0,0 0 1 0 0,0 0-1 0 0,1-1 0 0 0,8-10 288 0 0,-8 10-265 0 0,10-4 50 0 0,0 0-1 0 0,0 1 0 0 0,0 0 1 0 0,1 1-1 0 0,-1 1 0 0 0,22-3 1 0 0,-14 2-43 0 0,779-109-698 0 0,-520 76-1213 0 0,-243 31 1015 0 0,-3 0-2453 0 0,37-1 1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0:11.7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636 0 2056 0 0,'-14'6'3633'0'0,"11"-3"-3342"0"0,0-1 0 0 0,0 1 0 0 0,1-1 0 0 0,-1 1 0 0 0,0 0 0 0 0,1 0 0 0 0,0 0 0 0 0,0 0 0 0 0,0 0 0 0 0,0 1 0 0 0,1-1 0 0 0,-1 1 0 0 0,1-1 0 0 0,0 1 0 0 0,-1-1 0 0 0,0 8 0 0 0,-1 8 71 0 0,1 1 0 0 0,0 22 0 0 0,1-9 175 0 0,0 326 2253 0 0,5-164-1450 0 0,-3-135-446 0 0,-4 1 0 0 0,-15 95 0 0 0,14-138-749 0 0,0 0 0 0 0,0-1 0 0 0,-2 0 0 0 0,0 0 0 0 0,-1 0 1 0 0,-1-1-1 0 0,0 0 0 0 0,-1 0 0 0 0,-1-1 0 0 0,0 0 1 0 0,-1-1-1 0 0,-1 0 0 0 0,-16 15 0 0 0,20-23-132 0 0,0 0-1 0 0,0-1 1 0 0,-1 0 0 0 0,1 0-1 0 0,-1-1 1 0 0,0 0-1 0 0,-1-1 1 0 0,1 0 0 0 0,-1 0-1 0 0,1-1 1 0 0,-1 0 0 0 0,-18 0-1 0 0,13-1 98 0 0,1-1 0 0 0,-1-1-1 0 0,1-1 1 0 0,0 0 0 0 0,0-1 0 0 0,-1 0-1 0 0,2-1 1 0 0,-24-9 0 0 0,27 8-240 0 0,-1 0 0 0 0,1-1 1 0 0,0 0-1 0 0,0-1 1 0 0,1 0-1 0 0,-1 0 0 0 0,2-1 1 0 0,-1 0-1 0 0,1 0 0 0 0,-12-17 1 0 0,16 18-288 0 0,0 1 1 0 0,0-2 0 0 0,0 1 0 0 0,1 0-1 0 0,0 0 1 0 0,1-1 0 0 0,-1 0 0 0 0,2 1-1 0 0,-1-1 1 0 0,1 0 0 0 0,0 0-1 0 0,0 0 1 0 0,1 0 0 0 0,1 0 0 0 0,-1 0-1 0 0,3-12 1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0:12.8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 1044 0 0,'0'0'6007'0'0,"26"-8"-2621"0"0,-20 6-3041 0 0,9 0 1385 0 0,-15 2-1711 0 0,0 0-1 0 0,1 0 1 0 0,-1 0-1 0 0,0 0 1 0 0,1 0-1 0 0,-1 0 1 0 0,0 0-1 0 0,0 0 1 0 0,1 0-1 0 0,-1 0 1 0 0,0 1-1 0 0,1-1 1 0 0,-1 0-1 0 0,0 0 1 0 0,0 0-1 0 0,1 0 1 0 0,-1 1-1 0 0,0-1 1 0 0,0 0-1 0 0,0 0 1 0 0,1 1-1 0 0,-1-1 0 0 0,0 0 1 0 0,0 0-1 0 0,0 1 1 0 0,0-1-1 0 0,1 0 1 0 0,-1 1-1 0 0,0-1 1 0 0,0 0-1 0 0,0 0 1 0 0,0 1-1 0 0,0-1 1 0 0,0 0-1 0 0,0 1 1 0 0,0-1-1 0 0,0 0 1 0 0,0 1-1 0 0,0 1 15 0 0,-4 35-366 0 0,5-14-860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0:13.3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62 100 1280 0 0,'-61'-15'19107'0'0,"62"14"-19046"0"0,0-1 0 0 0,0 1 1 0 0,1 0-1 0 0,-1 0 1 0 0,0 0-1 0 0,1 0 0 0 0,-1 0 1 0 0,0 0-1 0 0,1 1 0 0 0,-1-1 1 0 0,1 0-1 0 0,-1 1 1 0 0,1-1-1 0 0,0 1 0 0 0,-1-1 1 0 0,4 1-1 0 0,36-6 271 0 0,-26 5-181 0 0,822-50-2538 0 0,-527 43-421 0 0,-258 7 1456 0 0,1 0-1446 0 0,-17-1-3281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0:13.8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196 8 2028 0 0,'-23'-8'14214'0'0,"22"10"-14107"0"0,0-1 0 0 0,0 1 0 0 0,-1-1 0 0 0,1 1 1 0 0,1 0-1 0 0,-1-1 0 0 0,0 1 0 0 0,0 0 0 0 0,1 0 0 0 0,-1-1 0 0 0,1 1 0 0 0,-1 0 0 0 0,1 0 0 0 0,-1 2 0 0 0,-2 38 818 0 0,2-22-578 0 0,-61 447 1735 0 0,-6 71-1632 0 0,47-41 621 0 0,15-364-3109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0:14.7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1161 152 600 0 0,'29'-28'9719'0'0,"-15"10"-7289"0"0,-13 16-2160 0 0,1-1 1 0 0,-1 1-1 0 0,0 0 1 0 0,0-1-1 0 0,0 1 1 0 0,0-1-1 0 0,0 1 1 0 0,0-1-1 0 0,-1 1 1 0 0,1-1-1 0 0,-1 0 1 0 0,0 1-1 0 0,0-1 1 0 0,0 1-1 0 0,0-1 1 0 0,0 0-1 0 0,-1 1 1 0 0,1-1-1 0 0,-1 0 1 0 0,-1-4-1 0 0,1 5-229 0 0,0 1 0 0 0,0-1 0 0 0,0 1 0 0 0,0-1 1 0 0,-1 1-1 0 0,1 0 0 0 0,0 0 0 0 0,-1-1 0 0 0,1 1 0 0 0,-1 0 0 0 0,1 0 0 0 0,-1 0 0 0 0,0 0 1 0 0,1 1-1 0 0,-1-1 0 0 0,-3-1 0 0 0,-30-6 152 0 0,28 7-126 0 0,-53-7-24 0 0,-1 3-1 0 0,-96 5 0 0 0,75 1-9 0 0,-258-7 1636 0 0,299 8-1108 0 0,37-2-494 0 0,-17 0 47 0 0,20 0-107 0 0,0 0-1 0 0,0 0 1 0 0,0 0 0 0 0,0 1 0 0 0,0-1 0 0 0,0 0 0 0 0,0 0 0 0 0,0 1 0 0 0,0-1 0 0 0,0 1-1 0 0,0-1 1 0 0,0 1 0 0 0,1-1 0 0 0,-1 1 0 0 0,0-1 0 0 0,0 1 0 0 0,1 0 0 0 0,-1-1 0 0 0,0 1-1 0 0,0 0 1 0 0,1 0 0 0 0,-1 1 0 0 0,-12 20 303 0 0,-127 444 1970 0 0,90-280-1962 0 0,-51 228 631 0 0,81-301 120 0 0,-10 195 1 0 0,30-302-1031 0 0,-2 19 200 0 0,2-1 0 0 0,1 0-1 0 0,1 1 1 0 0,6 26 0 0 0,-7-45-199 0 0,0-1 0 0 0,1 1 0 0 0,0 0 1 0 0,0-1-1 0 0,0 0 0 0 0,1 1 0 0 0,0-1 0 0 0,0 0 1 0 0,0 0-1 0 0,0-1 0 0 0,1 1 0 0 0,0-1 1 0 0,0 1-1 0 0,0-1 0 0 0,1 0 0 0 0,-1-1 0 0 0,1 1 1 0 0,0-1-1 0 0,0 0 0 0 0,0 0 0 0 0,0-1 1 0 0,10 4-1 0 0,25 4-197 0 0,2-2 0 0 0,-1-2-1 0 0,0-2 1 0 0,1-1 0 0 0,42-3 0 0 0,2 1-616 0 0,285 4-5101 0 0,-124-11-4661 0 0,-208 2 5156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0:15.2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79 2028 0 0,'3'-1'5082'0'0,"26"-6"-1931"0"0,49-8 0 0 0,93 2-967 0 0,-111 9-1695 0 0,96-5-141 0 0,48-3-2119 0 0,-69-1-5318 0 0,-98 9 1920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00.9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0 203 2076 0 0,'4'-14'5888'0'0,"6"-14"-451"0"0,1 46-4083 0 0,9 79-83 0 0,8 104 0 0 0,-11-73-920 0 0,82 552 1674 0 0,-96-657-1719 0 0,-5-35-583 0 0,-5-38-613 0 0,-12-144-1025 0 0,-30-197 3122 0 0,27 290-103 0 0,8 42-532 0 0,3 0 0 0 0,1 0-1 0 0,-1-107 1 0 0,11 154-577 0 0,1 0 0 0 0,1 0-1 0 0,0 0 1 0 0,0 0 0 0 0,1 0-1 0 0,0 1 1 0 0,1-1 0 0 0,1 1-1 0 0,11-21 1 0 0,-12 26-53 0 0,0 1 1 0 0,0-1-1 0 0,1 0 0 0 0,0 1 1 0 0,0 0-1 0 0,1 0 0 0 0,-1 1 1 0 0,1-1-1 0 0,0 1 0 0 0,0 0 1 0 0,0 1-1 0 0,1 0 0 0 0,0 0 1 0 0,-1 0-1 0 0,1 0 0 0 0,0 1 1 0 0,14-2-1 0 0,-8 2 1 0 0,0 2-1 0 0,-1-1 1 0 0,1 1 0 0 0,0 1 0 0 0,0 0 0 0 0,-1 1-1 0 0,1 0 1 0 0,-1 1 0 0 0,0 1 0 0 0,1 0 0 0 0,-1 0-1 0 0,-1 1 1 0 0,1 1 0 0 0,-1 0 0 0 0,0 1 0 0 0,0 0-1 0 0,-1 0 1 0 0,0 1 0 0 0,0 0 0 0 0,13 16 0 0 0,-15-16 13 0 0,-1 0 0 0 0,0 1 0 0 0,-1 0 0 0 0,0 0 0 0 0,0 1 0 0 0,-1-1 0 0 0,0 1 0 0 0,-1 0 0 0 0,0 1 0 0 0,-1-1 0 0 0,0 1 0 0 0,0 0 0 0 0,-1-1 1 0 0,-1 1-1 0 0,0 0 0 0 0,0 0 0 0 0,-1 0 0 0 0,0 0 0 0 0,-1 0 0 0 0,-1 0 0 0 0,1 0 0 0 0,-2 0 0 0 0,1-1 0 0 0,-6 12 0 0 0,-2 2 103 0 0,-2 0-1 0 0,-1-1 1 0 0,0-1 0 0 0,-2 0-1 0 0,0-1 1 0 0,-28 29-1 0 0,-4-4 143 0 0,-73 57 0 0 0,120-102-223 0 0,-1-1 0 0 0,0 0 0 0 0,0 1 0 0 0,1-1 0 0 0,-1 1 0 0 0,1-1 0 0 0,-1 1 0 0 0,0-1 0 0 0,1 1 0 0 0,-1 0-1 0 0,1-1 1 0 0,-1 1 0 0 0,1-1 0 0 0,0 1 0 0 0,-1 0 0 0 0,1 0 0 0 0,0-1 0 0 0,-1 1 0 0 0,1 0 0 0 0,0 0 0 0 0,0-1-1 0 0,0 1 1 0 0,-1 1 0 0 0,2-1 3 0 0,-1-1 0 0 0,1 1 0 0 0,-1-1 0 0 0,1 1 0 0 0,-1-1 0 0 0,1 1 0 0 0,0-1 0 0 0,-1 0 0 0 0,1 1 0 0 0,0-1 0 0 0,-1 0 0 0 0,1 0 0 0 0,0 1 0 0 0,-1-1 0 0 0,1 0 0 0 0,0 0 0 0 0,-1 0 0 0 0,1 0 0 0 0,0 0 0 0 0,1 0 0 0 0,48-2-513 0 0,-44 1 457 0 0,33-2-251 0 0,-1 1 0 0 0,1 2 1 0 0,-1 2-1 0 0,59 9 0 0 0,-81-8 295 0 0,0 0 1 0 0,-1 2-1 0 0,0-1 1 0 0,0 2-1 0 0,0 0 1 0 0,0 1-1 0 0,-1 0 1 0 0,0 1-1 0 0,-1 1 0 0 0,1 0 1 0 0,-2 1-1 0 0,0 0 1 0 0,18 20-1 0 0,-25-25 23 0 0,-1 0 0 0 0,0 1 0 0 0,-1 0 0 0 0,1 0-1 0 0,-1 0 1 0 0,0 1 0 0 0,0-1 0 0 0,-1 1-1 0 0,0-1 1 0 0,0 1 0 0 0,0 0 0 0 0,-1 0 0 0 0,0-1-1 0 0,0 14 1 0 0,-2-10 19 0 0,0 0-1 0 0,-1 1 1 0 0,0-1-1 0 0,0 0 1 0 0,-1 0-1 0 0,0 0 1 0 0,-1 0 0 0 0,0-1-1 0 0,-6 11 1 0 0,-2-1 91 0 0,0 0 1 0 0,-2-1 0 0 0,0-1 0 0 0,-1 0-1 0 0,0 0 1 0 0,-2-2 0 0 0,1 0-1 0 0,-30 19 1 0 0,25-20 60 0 0,-1-1 0 0 0,0-1-1 0 0,-1-2 1 0 0,0 0 0 0 0,-33 9-1 0 0,45-15-304 0 0,0-2 1 0 0,0 0-1 0 0,-1 0 0 0 0,1-1 0 0 0,0 0 0 0 0,-1-1 0 0 0,1 0 0 0 0,0-1 0 0 0,-1-1 0 0 0,1 1 0 0 0,0-2 0 0 0,0 0 0 0 0,0 0 0 0 0,-14-6 0 0 0,7-4-2064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0:15.9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827 372 1516 0 0,'4'0'6798'0'0,"0"-2"-6555"0"0,0 1 0 0 0,0-1 0 0 0,-1 0-1 0 0,1 0 1 0 0,0 0 0 0 0,-1 0 0 0 0,1-1 0 0 0,-1 0 0 0 0,1 1-1 0 0,-1-1 1 0 0,0 0 0 0 0,0-1 0 0 0,-1 1 0 0 0,1 0 0 0 0,-1-1-1 0 0,0 0 1 0 0,1 1 0 0 0,-2-1 0 0 0,1 0 0 0 0,2-6 0 0 0,4-13 343 0 0,0 1 0 0 0,5-35 0 0 0,-10 45 147 0 0,-3 6-545 0 0,0 1-1 0 0,0-1 0 0 0,-1 0 0 0 0,1 0 0 0 0,-1 1 0 0 0,-1-1 0 0 0,1 0 1 0 0,-1 1-1 0 0,0-1 0 0 0,0 1 0 0 0,0 0 0 0 0,-1 0 0 0 0,0-1 0 0 0,0 2 1 0 0,0-1-1 0 0,-1 0 0 0 0,0 1 0 0 0,-6-7 0 0 0,-1 2-14 0 0,-1 0 1 0 0,0 1-1 0 0,0 0 0 0 0,0 1 1 0 0,-1 0-1 0 0,-1 1 0 0 0,1 0 1 0 0,-1 1-1 0 0,0 1 0 0 0,0 0 1 0 0,0 1-1 0 0,0 0 0 0 0,-26 0 1 0 0,3 1-71 0 0,0 2 1 0 0,0 1-1 0 0,0 3 0 0 0,-47 9 1 0 0,40-4-52 0 0,1 2 1 0 0,0 2 0 0 0,-63 27-1 0 0,90-33-50 0 0,1 1 0 0 0,-1 0 0 0 0,2 1 0 0 0,-1 1 0 0 0,1 1 0 0 0,1-1 0 0 0,0 2 0 0 0,0 0 0 0 0,1 1 0 0 0,1 0 0 0 0,0 0 0 0 0,-11 19 0 0 0,19-26-70 0 0,0 0 0 0 0,0 0 0 0 0,0 0 0 0 0,1 1 0 0 0,0-1 0 0 0,0 1 0 0 0,1 0 0 0 0,-1-1 0 0 0,2 1 1 0 0,-1 0-1 0 0,1 0 0 0 0,0-1 0 0 0,0 1 0 0 0,1 0 0 0 0,1 7 0 0 0,0-5-93 0 0,1-1 0 0 0,0 0 0 0 0,0-1 0 0 0,1 1 0 0 0,0-1 0 0 0,0 1 0 0 0,1-1-1 0 0,0 0 1 0 0,0-1 0 0 0,12 13 0 0 0,-4-8-215 0 0,1 0-1 0 0,0 0 0 0 0,0-1 1 0 0,1-1-1 0 0,0 0 0 0 0,1-1 0 0 0,0-1 1 0 0,0 0-1 0 0,1-1 0 0 0,0-1 1 0 0,20 3-1 0 0,-14-4 234 0 0,0-2-1 0 0,0-1 1 0 0,1-1 0 0 0,-1-1 0 0 0,0-1-1 0 0,0-1 1 0 0,0-1 0 0 0,0 0-1 0 0,-1-2 1 0 0,1-1 0 0 0,-1-1-1 0 0,36-18 1 0 0,-41 16 649 0 0,0 1 0 0 0,-1-2 0 0 0,0 0-1 0 0,0-1 1 0 0,-1-1 0 0 0,-1 0 0 0 0,0-1 0 0 0,-1-1 0 0 0,0 0 0 0 0,-1 0-1 0 0,-1-1 1 0 0,-1-1 0 0 0,0 0 0 0 0,-1 0 0 0 0,10-29 0 0 0,3-29 1807 0 0,-22 75-2305 0 0,1 0 1 0 0,-1 0 0 0 0,0-1-1 0 0,0 1 1 0 0,1 0 0 0 0,-1-1 0 0 0,0 1-1 0 0,0 0 1 0 0,0-1 0 0 0,0 1 0 0 0,0 0-1 0 0,0-1 1 0 0,0 1 0 0 0,1 0-1 0 0,-1-1 1 0 0,0 1 0 0 0,0 0 0 0 0,0-1-1 0 0,0 1 1 0 0,0 0 0 0 0,-1-1 0 0 0,1 1-1 0 0,0 0 1 0 0,0-1 0 0 0,0 1 0 0 0,0 0-1 0 0,0-1 1 0 0,0 1 0 0 0,0 0-1 0 0,-1-1 1 0 0,1 1 0 0 0,0 0 0 0 0,0-1-1 0 0,-1 1 1 0 0,1 0 0 0 0,0 0 0 0 0,0-1-1 0 0,-1 1 1 0 0,1 0 0 0 0,0 0 0 0 0,0 0-1 0 0,-1-1 1 0 0,1 1 0 0 0,0 0-1 0 0,-1 0 1 0 0,1 0 0 0 0,0 0 0 0 0,-1 0-1 0 0,1 0 1 0 0,0 0 0 0 0,-1 0 0 0 0,1-1-1 0 0,-1 1 1 0 0,1 0 0 0 0,0 1 0 0 0,-1-1-1 0 0,1 0 1 0 0,0 0 0 0 0,-1 0-1 0 0,1 0 1 0 0,0 0 0 0 0,-1 0 0 0 0,1 0-1 0 0,0 0 1 0 0,-1 1 0 0 0,1-1 0 0 0,-1 0-1 0 0,-23 14 145 0 0,7 5-171 0 0,0 2 0 0 0,2 0-1 0 0,0 1 1 0 0,1 0 0 0 0,-20 48-1 0 0,17-28-200 0 0,1 1-1 0 0,-15 73 0 0 0,19-51-52 0 0,3 0 0 0 0,3 1 1 0 0,3 0-1 0 0,3 0 0 0 0,3 0 1 0 0,2 0-1 0 0,17 76 0 0 0,-19-128 294 0 0,1 0 0 0 0,-1 0 0 0 0,2 0 0 0 0,0 0-1 0 0,1-1 1 0 0,0 0 0 0 0,9 14 0 0 0,-13-24-10 0 0,0 0 1 0 0,0-1-1 0 0,1 1 1 0 0,-1 0-1 0 0,0-1 1 0 0,1 1-1 0 0,0-1 0 0 0,0 0 1 0 0,0 0-1 0 0,0 0 1 0 0,0 0-1 0 0,0-1 1 0 0,0 1-1 0 0,0-1 1 0 0,1 0-1 0 0,-1 0 1 0 0,0 0-1 0 0,1 0 1 0 0,-1 0-1 0 0,1-1 0 0 0,-1 1 1 0 0,1-1-1 0 0,-1 0 1 0 0,1 0-1 0 0,-1-1 1 0 0,1 1-1 0 0,0-1 1 0 0,-1 0-1 0 0,0 1 1 0 0,1-2-1 0 0,-1 1 0 0 0,0 0 1 0 0,6-3-1 0 0,8-6-7 0 0,0 0-1 0 0,0 0 1 0 0,-1-2-1 0 0,0 0 0 0 0,16-16 1 0 0,67-77-26 0 0,-61 63-93 0 0,172-182-1642 0 0,-64 81-5132 0 0,-103 101 1031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0:16.3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91 3132 0 0,'-20'-51'14860'0'0,"9"11"-8663"0"0,10 43-6088 0 0,-3 9-67 0 0,0 0-1 0 0,1 0 1 0 0,0 0 0 0 0,1 0 0 0 0,0 1 0 0 0,1-1 0 0 0,1 24 0 0 0,0-23-52 0 0,1 27-233 0 0,1-1 0 0 0,2 1 1 0 0,2-1-1 0 0,1 0 0 0 0,14 38 0 0 0,75 185-1388 0 0,-93-251 1638 0 0,1-1 0 0 0,1 0 0 0 0,0-1 0 0 0,0 1 1 0 0,1-1-1 0 0,0 0 0 0 0,1 0 0 0 0,0-1 0 0 0,9 9 1 0 0,-15-16 11 0 0,1 0 1 0 0,-1-1-1 0 0,1 1 1 0 0,-1-1 0 0 0,1 1-1 0 0,-1-1 1 0 0,1 0-1 0 0,-1 0 1 0 0,1 1-1 0 0,-1-1 1 0 0,1 0 0 0 0,0-1-1 0 0,-1 1 1 0 0,1 0-1 0 0,-1 0 1 0 0,1-1-1 0 0,-1 1 1 0 0,1-1 0 0 0,-1 1-1 0 0,1-1 1 0 0,-1 1-1 0 0,1-1 1 0 0,-1 0 0 0 0,2-1-1 0 0,29-22 476 0 0,-14 5-363 0 0,-1-1-1 0 0,0-1 1 0 0,-2-1-1 0 0,-1 0 1 0 0,22-44-1 0 0,-9 15-40 0 0,55-107 110 0 0,-45 82-860 0 0,80-121 0 0 0,-113 192-322 0 0,14-17-912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0:16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0 2472 0 0,'-19'9'15850'0'0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0:17.2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533 139 424 0 0,'7'-19'5609'0'0,"4"-17"1161"0"0,-11 33-6502 0 0,1 0 0 0 0,-1 0 0 0 0,1 0 0 0 0,-1-1 0 0 0,0 1 0 0 0,0 0 0 0 0,-1 0 0 0 0,1 0 0 0 0,-1-1 0 0 0,1 1 0 0 0,-1 0 0 0 0,0 0 1 0 0,0 0-1 0 0,0 0 0 0 0,-2-3 0 0 0,1 4-182 0 0,0 0 0 0 0,0 0 0 0 0,0 0 0 0 0,0 0 0 0 0,0 0 0 0 0,0 1 1 0 0,0-1-1 0 0,-1 1 0 0 0,1-1 0 0 0,0 1 0 0 0,-1 0 0 0 0,1 0 0 0 0,-1 0 0 0 0,-3-1 1 0 0,-37-5 681 0 0,19 8-547 0 0,-1 1-1 0 0,2 1 0 0 0,-1 2 0 0 0,0 0 0 0 0,1 1 0 0 0,0 1 0 0 0,0 1 0 0 0,1 2 0 0 0,-38 20 0 0 0,45-21-149 0 0,0 0 0 0 0,1 1 0 0 0,0 0 0 0 0,1 1-1 0 0,0 1 1 0 0,1 0 0 0 0,0 0 0 0 0,1 1 0 0 0,0 1-1 0 0,1 0 1 0 0,1 1 0 0 0,0-1 0 0 0,1 2 0 0 0,-8 20-1 0 0,13-28-34 0 0,1 0 0 0 0,0 0 0 0 0,1 0 0 0 0,0 0 0 0 0,0 1 0 0 0,0-1 0 0 0,1 0 0 0 0,1 1 0 0 0,-1-1 0 0 0,1 0 0 0 0,1 0 0 0 0,4 16 0 0 0,-1-12-30 0 0,0 0-1 0 0,0-1 1 0 0,1 0-1 0 0,1 0 0 0 0,-1-1 1 0 0,2 0-1 0 0,15 17 0 0 0,1-4-238 0 0,1-1-1 0 0,1-1 0 0 0,1-1 0 0 0,1-2 1 0 0,44 23-1 0 0,-34-22-695 0 0,0-2 1 0 0,1-2-1 0 0,0-2 0 0 0,82 17 1 0 0,-80-24-1981 0 0,1-1 0 0 0,69-2 1 0 0,-43-5-2843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0:17.6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496 275 1792 0 0,'-24'-69'6818'0'0,"-47"-84"2494"0"0,55 123-6966 0 0,16 28-2241 0 0,-1 0 1 0 0,0 0-1 0 0,0 1 0 0 0,0-1 1 0 0,0 0-1 0 0,-1 1 0 0 0,1-1 1 0 0,0 1-1 0 0,-1-1 1 0 0,1 1-1 0 0,-3-2 0 0 0,3 3-87 0 0,1-1 1 0 0,-1 1-1 0 0,1 0 0 0 0,-1 0 0 0 0,1 0 0 0 0,-1 0 1 0 0,1 0-1 0 0,-1 0 0 0 0,1-1 0 0 0,-1 1 0 0 0,1 0 1 0 0,-1 1-1 0 0,0-1 0 0 0,1 0 0 0 0,-1 0 0 0 0,1 0 1 0 0,-1 0-1 0 0,1 0 0 0 0,-1 0 0 0 0,1 1 0 0 0,-1-1 1 0 0,1 0-1 0 0,0 0 0 0 0,-1 1 0 0 0,1-1 0 0 0,-1 0 1 0 0,0 1-1 0 0,-2 3 17 0 0,0 1-1 0 0,0-1 1 0 0,0 1 0 0 0,0-1 0 0 0,1 1 0 0 0,-4 10-1 0 0,-28 74 204 0 0,-39 165-1 0 0,3 103-118 0 0,24-110 186 0 0,34-189-241 0 0,-8 42 219 0 0,-48 148 1 0 0,61-232 151 0 0,10-30-3 0 0,10-29-70 0 0,13-24-354 0 0,4 0-1 0 0,41-67 1 0 0,90-113-167 0 0,-120 191-154 0 0,3 2 1 0 0,3 2 0 0 0,1 2 0 0 0,67-53-1 0 0,-72 70-1925 0 0,2 2 0 0 0,0 1-1 0 0,64-29 1 0 0,-101 54 1273 0 0,2 0-566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0:18.0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1 2368 0 0,'-35'28'7625'0'0,"24"-15"-6536"0"0,10-11-807 0 0,0 1 0 0 0,0-1 0 0 0,0 1 0 0 0,0-1 0 0 0,0 1 0 0 0,1 0 0 0 0,-1-1 0 0 0,1 1 0 0 0,0 0-1 0 0,0-1 1 0 0,0 1 0 0 0,0 0 0 0 0,0-1 0 0 0,0 1 0 0 0,1 0 0 0 0,-1-1 0 0 0,1 1 0 0 0,0 0 0 0 0,0-1-1 0 0,0 1 1 0 0,1 2 0 0 0,10 17 387 0 0,1 0 0 0 0,0-1 1 0 0,2-1-1 0 0,19 22 0 0 0,-5-5-325 0 0,147 183-258 0 0,-52-79-4909 0 0,-94-113 1625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0:18.3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256 268 3348 0 0,'24'-136'12452'0'0,"-8"34"-5901"0"0,-12 86-5588 0 0,-2 2-331 0 0,-4 30-476 0 0,-6 24-145 0 0,-2 0 0 0 0,-26 66 0 0 0,6-22-151 0 0,-5 23-182 0 0,-9 25-147 0 0,-29 152 0 0 0,65-242 209 0 0,2 0 0 0 0,2 0 0 0 0,1 0 0 0 0,3 1 0 0 0,1-1 0 0 0,2 1 1 0 0,2-1-1 0 0,11 45 0 0 0,-11-72-105 0 0,0 1 0 0 0,0-1 0 0 0,1 0 0 0 0,1-1 0 0 0,16 25 0 0 0,-18-31-265 0 0,1-1-1 0 0,0 0 1 0 0,0 0 0 0 0,13 10 0 0 0,-14-13-153 0 0,0-1 1 0 0,0 1 0 0 0,1-1 0 0 0,-1 0 0 0 0,1-1-1 0 0,-1 0 1 0 0,1 1 0 0 0,6 0 0 0 0</inkml:trace>
  <inkml:trace contextRef="#ctx0" brushRef="#br0" timeOffset="1">115 1017 816 0 0,'-25'-15'3638'0'0,"13"9"-1810"0"0,0-1 0 0 0,1-1 1 0 0,0 1-1 0 0,0-2 0 0 0,-19-18 0 0 0,30 26-1757 0 0,0 0 0 0 0,-1 1 0 0 0,1-1 0 0 0,-1 0 0 0 0,1 0 0 0 0,0 0 0 0 0,0 0 0 0 0,-1 0 0 0 0,1 0 0 0 0,0 0 0 0 0,0 0 0 0 0,0 0 0 0 0,0 1 0 0 0,0-1 0 0 0,0 0 0 0 0,1 0 0 0 0,-1 0 0 0 0,0 0 0 0 0,0 0 0 0 0,1 0 0 0 0,-1 0 0 0 0,0 0 0 0 0,1 1 0 0 0,-1-1 0 0 0,1 0 0 0 0,-1 0 0 0 0,1 0 0 0 0,-1 1 0 0 0,1-1 0 0 0,0 0 0 0 0,-1 1 0 0 0,1-1 0 0 0,0 0 0 0 0,0 1 0 0 0,-1-1 0 0 0,2 0 0 0 0,30-17 829 0 0,5 6-870 0 0,0 2-1 0 0,0 2 0 0 0,1 1 0 0 0,66-3 0 0 0,-61 5-415 0 0,242-12-4136 0 0,-130 9-1765 0 0,-83 3 790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0:18.7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737 1 2616 0 0,'-4'0'13746'0'0,"-88"4"-10759"0"0,-34 3-2372 0 0,87-3-456 0 0,-73 20 0 0 0,101-22-166 0 0,1 2 0 0 0,0 0 0 0 0,0 0 0 0 0,0 0 0 0 0,0 1 0 0 0,1 1 0 0 0,-1 0 0 0 0,2 0 0 0 0,-1 1 1 0 0,1 0-1 0 0,0 0 0 0 0,-8 9 0 0 0,13-11-65 0 0,0 0 0 0 0,0 1 0 0 0,0-1 0 0 0,1 0 1 0 0,0 1-1 0 0,0-1 0 0 0,0 1 0 0 0,1 0 0 0 0,0-1 0 0 0,0 1 0 0 0,0 0 0 0 0,1 0 1 0 0,-1 0-1 0 0,1 0 0 0 0,1 0 0 0 0,-1 0 0 0 0,1-1 0 0 0,1 1 0 0 0,-1 0 1 0 0,1 0-1 0 0,2 6 0 0 0,6 13-296 0 0,1-1 0 0 0,1 0 0 0 0,20 30 0 0 0,-23-39 309 0 0,59 80-404 0 0,10 16 262 0 0,-70-99 273 0 0,-1 1 0 0 0,-1 0 0 0 0,0 0 0 0 0,-1 0 0 0 0,-1 1 0 0 0,0 0 0 0 0,3 15 0 0 0,-7-25 8 0 0,0 1 1 0 0,1-1-1 0 0,-1 0 1 0 0,-1 0-1 0 0,1 0 1 0 0,-1 1-1 0 0,1-1 1 0 0,-1 0 0 0 0,0 0-1 0 0,-1 0 1 0 0,1 0-1 0 0,-1 0 1 0 0,0 0-1 0 0,0-1 1 0 0,-2 5 0 0 0,-1-2 45 0 0,1-1 1 0 0,-1 1 0 0 0,-1 0-1 0 0,1-1 1 0 0,-1 0 0 0 0,0-1-1 0 0,-11 8 1 0 0,-2-2 54 0 0,1-1 1 0 0,-1 0-1 0 0,-1-2 1 0 0,0 0-1 0 0,-24 4 1 0 0,8-4-720 0 0,-1-1 1 0 0,-57 2 0 0 0,65-8-4335 0 0,-53-7-1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0:19.3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1 416 0 0,'-21'12'15381'0'0,"24"-7"-15194"0"0,38 0 1985 0 0,126 2-483 0 0,-79-2-3580 0 0,0-3-6367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0:21.1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1676 0 0,'-1'17'6616'0'0,"3"-13"-6065"0"0,5 0-149 0 0,2 0 0 0 0,-1-1 0 0 0,0 0-1 0 0,1 0 1 0 0,0 0 0 0 0,15 1 0 0 0,63 6 870 0 0,-59-8-929 0 0,714 42 3414 0 0,4-32-2376 0 0,-137-3-941 0 0,2416 87-79 0 0,-1193-29-259 0 0,-1311-48-171 0 0,1489 53-39 0 0,-235-7-79 0 0,-145-38-175 0 0,-122-4 271 0 0,-728-23-8 0 0,2-28 19 0 0,-667 24 86 0 0,1065-97-217 0 0,-310-33 1475 0 0,-818 125-763 0 0,-50 9-397 0 0,2-1-37 0 0,36-5 911 0 0,-22 2-3038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02.1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400 395 908 0 0,'14'-28'5023'0'0,"-13"23"-4488"0"0,0-1-1 0 0,0 1 1 0 0,-1 0-1 0 0,0-1 0 0 0,0 1 1 0 0,0 0-1 0 0,-1-1 1 0 0,0 1-1 0 0,0 0 1 0 0,-3-10-1 0 0,2 12-389 0 0,1 0 1 0 0,-1 0-1 0 0,0 1 0 0 0,0-1 1 0 0,0 0-1 0 0,-1 1 0 0 0,1-1 1 0 0,-1 1-1 0 0,1 0 0 0 0,-1 0 1 0 0,0 0-1 0 0,0 0 0 0 0,0 0 1 0 0,0 1-1 0 0,0-1 0 0 0,0 1 1 0 0,0 0-1 0 0,0 0 0 0 0,-1 0 1 0 0,-4-1-1 0 0,-6 0-58 0 0,1 1-1 0 0,-1 0 1 0 0,0 1-1 0 0,1 0 1 0 0,-1 1-1 0 0,0 0 1 0 0,1 2-1 0 0,-1-1 1 0 0,1 2-1 0 0,0-1 1 0 0,0 2 0 0 0,0 0-1 0 0,1 0 1 0 0,-19 12-1 0 0,22-12-60 0 0,-1 1-1 0 0,1 0 0 0 0,0 1 1 0 0,1-1-1 0 0,-1 2 1 0 0,2-1-1 0 0,-1 1 0 0 0,1 0 1 0 0,0 1-1 0 0,1 0 1 0 0,-1 0-1 0 0,2 0 0 0 0,0 1 1 0 0,0 0-1 0 0,0 0 1 0 0,1 0-1 0 0,1 0 0 0 0,-5 22 1 0 0,7-24-63 0 0,1 1 0 0 0,0 0 0 0 0,1-1 0 0 0,0 1 0 0 0,0-1 1 0 0,0 1-1 0 0,1-1 0 0 0,1 0 0 0 0,-1 1 0 0 0,1-1 0 0 0,1 0 0 0 0,-1-1 0 0 0,2 1 1 0 0,-1-1-1 0 0,1 1 0 0 0,0-1 0 0 0,0-1 0 0 0,1 1 0 0 0,-1-1 0 0 0,2 0 0 0 0,-1 0 1 0 0,1-1-1 0 0,0 1 0 0 0,0-2 0 0 0,0 1 0 0 0,0-1 0 0 0,1 0 0 0 0,0 0 0 0 0,0-1 0 0 0,0 0 1 0 0,0-1-1 0 0,1 0 0 0 0,-1 0 0 0 0,10 1 0 0 0,-13-3 21 0 0,1-1 1 0 0,0 1-1 0 0,-1-1 0 0 0,1 0 0 0 0,-1 0 0 0 0,1 0 1 0 0,-1-1-1 0 0,1 0 0 0 0,-1 0 0 0 0,0 0 1 0 0,0-1-1 0 0,0 1 0 0 0,0-1 0 0 0,-1-1 1 0 0,1 1-1 0 0,-1-1 0 0 0,0 1 0 0 0,0-1 0 0 0,0 0 1 0 0,3-5-1 0 0,8-11 40 0 0,-2 0 0 0 0,-1 0 0 0 0,16-35 1 0 0,10-16 195 0 0,-6 20-365 0 0,-31 49 135 0 0,2 2 2 0 0,0 1-1 0 0,-1 0 1 0 0,1 0 0 0 0,0 0 0 0 0,-1 0 0 0 0,1 0-1 0 0,-1 0 1 0 0,0 0 0 0 0,1 1 0 0 0,-1-1 0 0 0,0 1-1 0 0,0 0 1 0 0,0 0 0 0 0,0 0 0 0 0,0 0 0 0 0,0 0-1 0 0,-1 0 1 0 0,3 4 0 0 0,31 55-612 0 0,-20-34 168 0 0,-9-16 302 0 0,8 12-224 0 0,29 38 0 0 0,-39-56 355 0 0,1 0 1 0 0,0 0-1 0 0,0 0 0 0 0,0-1 0 0 0,1 1 0 0 0,-1-1 0 0 0,1 0 0 0 0,0-1 0 0 0,0 1 0 0 0,0-1 1 0 0,0-1-1 0 0,8 3 0 0 0,-11-4 29 0 0,0-1 0 0 0,1 0-1 0 0,-1 1 1 0 0,1-2 0 0 0,-1 1 0 0 0,0 0 0 0 0,1-1 0 0 0,-1 1 0 0 0,0-1 0 0 0,0 0-1 0 0,1 0 1 0 0,-1 0 0 0 0,0 0 0 0 0,0-1 0 0 0,0 1 0 0 0,0-1 0 0 0,0 0 0 0 0,-1 0-1 0 0,1 0 1 0 0,0 0 0 0 0,-1 0 0 0 0,0-1 0 0 0,3-2 0 0 0,5-7 105 0 0,0-1 0 0 0,-1 1 0 0 0,11-22 0 0 0,-18 30-83 0 0,27-53 1117 0 0,-4-1 1 0 0,-2-1 0 0 0,30-118 0 0 0,-40 128-857 0 0,-12 47-341 0 0,2 3-212 0 0,0 0 175 0 0,0 1 1 0 0,0 0-1 0 0,-1 0 0 0 0,1 0 1 0 0,0 0-1 0 0,-1 0 0 0 0,1 0 1 0 0,-1 1-1 0 0,0-1 0 0 0,0 1 1 0 0,0-1-1 0 0,0 1 0 0 0,3 5 1 0 0,4 5-205 0 0,43 46-684 0 0,-25-30 689 0 0,-1 2 1 0 0,-2 1-1 0 0,41 68 1 0 0,-61-91 304 0 0,0 0 0 0 0,-1 0 0 0 0,0 0 0 0 0,0 0 0 0 0,-1 1 0 0 0,-1-1 0 0 0,0 0 0 0 0,0 1 0 0 0,0 0 0 0 0,-1-1 0 0 0,-1 1 0 0 0,0-1 0 0 0,0 1 0 0 0,-1-1 0 0 0,0 0 0 0 0,0 1 0 0 0,-7 12 0 0 0,2-5 178 0 0,0-2-1 0 0,-2 1 0 0 0,0-1 1 0 0,-1-1-1 0 0,0 0 0 0 0,-1 0 1 0 0,-1-1-1 0 0,-20 18 1 0 0,30-29-143 0 0,28-22-491 0 0,147-93-302 0 0,86-64 1633 0 0,-230 153-356 0 0,0-1 0 0 0,-2-2 0 0 0,-1 0 0 0 0,-1-2 0 0 0,-1-1 0 0 0,23-39 0 0 0,-41 59-363 0 0,0-1 0 0 0,-1 0 1 0 0,0 0-1 0 0,-1-1 0 0 0,0 1 1 0 0,-1-1-1 0 0,0 0 0 0 0,-1 0 0 0 0,0 0 1 0 0,0-18-1 0 0,-2 25-160 0 0,0 1 0 0 0,-1-1-1 0 0,1 0 1 0 0,-1 1 0 0 0,0-1 0 0 0,0 1-1 0 0,-1-1 1 0 0,1 1 0 0 0,-1 0 0 0 0,0-1 0 0 0,0 1-1 0 0,-1 0 1 0 0,1 0 0 0 0,-1 0 0 0 0,0 1-1 0 0,0-1 1 0 0,0 1 0 0 0,0-1 0 0 0,-1 1 0 0 0,0 0-1 0 0,1 0 1 0 0,-1 1 0 0 0,0-1 0 0 0,0 1-1 0 0,0 0 1 0 0,0 0 0 0 0,-1 0 0 0 0,1 1 0 0 0,-1-1-1 0 0,-4 0 1 0 0,-3 0-34 0 0,1 0-1 0 0,-1 1 0 0 0,0 0 1 0 0,0 1-1 0 0,0 1 1 0 0,0 0-1 0 0,0 0 1 0 0,0 1-1 0 0,0 0 0 0 0,0 1 1 0 0,1 1-1 0 0,-22 9 1 0 0,21-7-38 0 0,0-1 1 0 0,0 2 0 0 0,1 0-1 0 0,0 0 1 0 0,1 1 0 0 0,-1 0-1 0 0,1 1 1 0 0,1 0-1 0 0,0 0 1 0 0,0 1 0 0 0,-12 19-1 0 0,17-22 5 0 0,0 0-1 0 0,1 0 1 0 0,0 0-1 0 0,0 0 1 0 0,1 1-1 0 0,0-1 1 0 0,0 1 0 0 0,0 0-1 0 0,1 0 1 0 0,1 0-1 0 0,-1-1 1 0 0,1 1-1 0 0,1 0 1 0 0,0 9-1 0 0,1-7 18 0 0,1 1-1 0 0,0 0 1 0 0,1-1 0 0 0,0 1-1 0 0,0-1 1 0 0,1 0 0 0 0,1 0-1 0 0,-1-1 1 0 0,10 11-1 0 0,-3-4-17 0 0,1-1 0 0 0,1-1 0 0 0,1 0 0 0 0,0-1-1 0 0,0-1 1 0 0,1 0 0 0 0,1-1 0 0 0,0-1 0 0 0,1-1-1 0 0,33 14 1 0 0,-30-17-296 0 0,0-1 0 0 0,0 0 0 0 0,0-2 0 0 0,0-1 1 0 0,0 0-1 0 0,1-1 0 0 0,-1-2 0 0 0,0 0 0 0 0,36-7 0 0 0,-16-1-2106 0 0,0-1 0 0 0,0-3 0 0 0,72-33 0 0 0,-76 30-2065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32.6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44 1324 0 0,'0'0'1862'0'0,"15"-39"4974"0"0,-15 37-6659 0 0,0-1 385 0 0,-8 9-489 0 0,-14 15 138 0 0,2 0 1 0 0,-29 41 0 0 0,46-59-349 0 0,1 0 0 0 0,-1 0 0 0 0,1 0 0 0 0,-1 0 0 0 0,0-1 0 0 0,0 1 0 0 0,-6 2 0 0 0,-11 5-3482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0:57.5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181 13 508 0 0,'-21'-10'13209'0'0,"10"7"-10897"0"0,5 25-1753 0 0,1 1-1 0 0,1-1 1 0 0,-2 30-1 0 0,0-1-105 0 0,1-15-221 0 0,-56 481 2332 0 0,57-446-2151 0 0,-46 898 1726 0 0,48-617-1611 0 0,3-276 72 0 0,0-32-1911 0 0,-1-15-3220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00.4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7 292 684 0 0,'-7'5'10202'0'0,"430"5"-6159"0"0,-288-11-3461 0 0,1705-8 2306 0 0,369-3-2035 0 0,-417 2-585 0 0,37-69-238 0 0,-879-1 65 0 0,104 13 508 0 0,-827 57-557 0 0,770-25 59 0 0,-991 35-104 0 0,1471-4 257 0 0,-653 30-171 0 0,233 5-135 0 0,-881-29 87 0 0,479 18 58 0 0,-477-17 261 0 0,-91-1 581 0 0,-84-2-835 0 0,18 0 24 0 0,14 5-169 0 0,-33-2 64 0 0,0 0 1 0 0,0 0 0 0 0,0 0-1 0 0,0 0 1 0 0,0 1 0 0 0,-1-1 0 0 0,0 0-1 0 0,1 1 1 0 0,-1-1 0 0 0,-1 1-1 0 0,1 0 1 0 0,0-1 0 0 0,-1 1-1 0 0,0 0 1 0 0,0 4 0 0 0,-4 67 383 0 0,2-51-298 0 0,-25 238 1080 0 0,2-34-334 0 0,17-61 86 0 0,7 1-1 0 0,32 265 1 0 0,-24-363-839 0 0,10 70 59 0 0,-14-125 454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01.1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45 520 0 0,'-20'-44'22314'0'0,"28"55"-20487"0"0,94 193-660 0 0,25 46-836 0 0,-113-225-261 0 0,-11-17-6 0 0,1-1 0 0 0,1 1 0 0 0,-1-1 0 0 0,1 0 0 0 0,0 0-1 0 0,6 6 1 0 0,-9-12 11 0 0,2-1-33 0 0,0-1-38 0 0,0 0 0 0 0,1 0 0 0 0,-1-1-1 0 0,0 1 1 0 0,0-1 0 0 0,0 0 0 0 0,0 0 0 0 0,0 0 0 0 0,0-1-1 0 0,0 1 1 0 0,-1-1 0 0 0,0 0 0 0 0,5-5 0 0 0,45-54 67 0 0,-23 26-52 0 0,14-14-512 0 0,-4 4-1912 0 0,2 0 1 0 0,1 3-1 0 0,92-69 1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02.5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 1672 0 0,'3'-10'7350'0'0,"-4"8"-7136"0"0,1 1 0 0 0,-1-1 1 0 0,1 1-1 0 0,0 0 0 0 0,-1-1 0 0 0,1 1 0 0 0,0-1 0 0 0,0 1 1 0 0,18-41 8815 0 0,-16 41-8809 0 0,-1 1-140 0 0,-1 0 1 0 0,1 1 0 0 0,-1-1-1 0 0,1 0 1 0 0,0 1 0 0 0,-1-1-1 0 0,1 0 1 0 0,-1 1-1 0 0,1-1 1 0 0,-1 1 0 0 0,1-1-1 0 0,-1 1 1 0 0,0-1 0 0 0,1 1-1 0 0,-1-1 1 0 0,0 1 0 0 0,1 0-1 0 0,-1-1 1 0 0,0 1 0 0 0,0-1-1 0 0,1 1 1 0 0,-1 0 0 0 0,0-1-1 0 0,0 1 1 0 0,0 0-1 0 0,0-1 1 0 0,0 1 0 0 0,0 0-1 0 0,0 0 1 0 0,47 391 5763 0 0,0 198-4820 0 0,7-165-704 0 0,-49-400-1119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02.9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121 55 1336 0 0,'-109'-55'21191'0'0,"98"62"-20243"0"0,31 34-181 0 0,2-1 1 0 0,2-1-1 0 0,30 39 0 0 0,96 102-414 0 0,-137-164-360 0 0,-9-12 88 0 0,-1 1 1 0 0,1 0-1 0 0,0-1 1 0 0,0 0 0 0 0,0 0-1 0 0,1 0 1 0 0,-1 0-1 0 0,1-1 1 0 0,0 0-1 0 0,0 0 1 0 0,11 5 0 0 0,-13-8-55 0 0,1-1 1 0 0,-1 0-1 0 0,1 1 1 0 0,-1-1 0 0 0,0-1-1 0 0,1 1 1 0 0,-1 0 0 0 0,0-1-1 0 0,0 1 1 0 0,0-1-1 0 0,0 0 1 0 0,0 0 0 0 0,0 0-1 0 0,4-5 1 0 0,-6 6-27 0 0,100-88 131 0 0,-57 48-968 0 0,2 2 0 0 0,85-55 0 0 0,-23 35-4185 0 0,-33 23-4510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08.5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65 1348 0 0,'-14'-28'8776'0'0,"9"10"-5704"0"0,5 17-3046 0 0,0 1 0 0 0,0 0 0 0 0,0 0 0 0 0,0 0 0 0 0,0-1 0 0 0,0 1 0 0 0,0 0 0 0 0,0 0 0 0 0,0 0 0 0 0,0-1 0 0 0,0 1 0 0 0,0 0 0 0 0,0 0 0 0 0,0-1 1 0 0,0 1-1 0 0,0 0 0 0 0,1 0 0 0 0,-1 0 0 0 0,0-1 0 0 0,0 1 0 0 0,0 0 0 0 0,0 0 0 0 0,0 0 0 0 0,0 0 0 0 0,1-1 0 0 0,-1 1 0 0 0,0 0 0 0 0,0 0 0 0 0,0 0 1 0 0,1 0-1 0 0,-1 0 0 0 0,0 0 0 0 0,0 0 0 0 0,0-1 0 0 0,1 1 0 0 0,-1 0 0 0 0,0 0 0 0 0,0 0 0 0 0,0 0 0 0 0,1 0 0 0 0,-1 0 0 0 0,0 0 0 0 0,0 0 1 0 0,0 0-1 0 0,1 0 0 0 0,-1 0 0 0 0,0 0 0 0 0,0 0 0 0 0,1 0 0 0 0,-1 0 0 0 0,0 1 0 0 0,0-1 0 0 0,0 0 0 0 0,1 0 0 0 0,-1 0 0 0 0,0 0 0 0 0,0 0 0 0 0,0 0 1 0 0,0 0-1 0 0,1 1 0 0 0,-1-1 0 0 0,0 0 0 0 0,0 0 0 0 0,0 0 0 0 0,0 0 0 0 0,1 1 0 0 0,0 0 93 0 0,44 38 703 0 0,34 43-523 0 0,90 97 11 0 0,-151-165-266 0 0,-14-11-38 0 0,0 0 0 0 0,0 1 0 0 0,-1-1 0 0 0,1 1 0 0 0,0 0 0 0 0,-1 0 0 0 0,0 0 0 0 0,0 0 0 0 0,3 5 0 0 0,23 18 62 0 0,-27-25-13 0 0,1 1 34 0 0,0 0 0 0 0,0 0-1 0 0,0-1 1 0 0,0 1 0 0 0,1-1 0 0 0,-1 0 0 0 0,5 2 0 0 0,-6-5-74 0 0,0 0-1 0 0,0 0 1 0 0,0 0 0 0 0,-1 0 0 0 0,1 0 0 0 0,0 0 0 0 0,0-1 0 0 0,-1 1 0 0 0,1 0 0 0 0,0-1 0 0 0,-1 0 0 0 0,0 1 0 0 0,1-1-1 0 0,1-2 1 0 0,24-37-54 0 0,-17 26 38 0 0,-3 6 1 0 0,114-150-97 0 0,-101 136 76 0 0,0 2 1 0 0,2 0 0 0 0,1 1 0 0 0,39-27 0 0 0,-11 12-165 0 0,-50 34 185 0 0,13-7-93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10.1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528 65 2020 0 0,'4'-14'3857'0'0,"14"-37"6202"0"0,-28 72-9167 0 0,1 0-1 0 0,-10 40 0 0 0,1-3-296 0 0,-329 858 1760 0 0,321-847-2281 0 0,-57 140 311 0 0,83-209-432 0 0,0 1 0 0 0,-1-1 0 0 0,1 1 0 0 0,0-1 0 0 0,0 1 0 0 0,0-1 1 0 0,0 1-1 0 0,0-1 0 0 0,-1 1 0 0 0,1-1 0 0 0,0 1 0 0 0,0-1 0 0 0,-1 0 0 0 0,1 1 1 0 0,0-1-1 0 0,-1 0 0 0 0,1 1 0 0 0,0-1 0 0 0,-1 0 0 0 0,1 1 0 0 0,-1-1 0 0 0,1 0 1 0 0,0 1-1 0 0,-1-1 0 0 0,1 0 0 0 0,-1 0 0 0 0,1 0 0 0 0,-1 0 0 0 0,1 1 0 0 0,-1-1 1 0 0,1 0-1 0 0,-1 0 0 0 0,1 0 0 0 0,-1 0 0 0 0,0 0 0 0 0,-10-16-2134 0 0,-1-29-4021 0 0,10 27 2250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10.8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8 488 0 0,'-3'-8'18806'0'0,"27"39"-18176"0"0,-2 1 0 0 0,-2 1 0 0 0,32 67 0 0 0,-16-29-122 0 0,77 135 365 0 0,-13-28 280 0 0,85 212-1 0 0,-172-356-1061 0 0,79 179 390 0 0,-47-127-961 0 0,-36-72-718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11.5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1 996 0 0,'8'7'16425'0'0,"228"-2"-14601"0"0,-52-4-5524 0 0,-103 3 1100 0 0,-78-4 2258 0 0,20 0-3493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03.2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569 160 1276 0 0,'7'-24'5261'0'0,"14"-38"1589"0"0,-11 28-3885 0 0,-10 33-2925 0 0,0 0-1 0 0,0 0 1 0 0,0 1-1 0 0,0-1 1 0 0,0 0 0 0 0,0 0-1 0 0,0 0 1 0 0,0 0-1 0 0,0 0 1 0 0,0 1 0 0 0,0-1-1 0 0,-1 0 1 0 0,1 0-1 0 0,0 0 1 0 0,-1 1-1 0 0,1-1 1 0 0,-1 0 0 0 0,1 0-1 0 0,0 1 1 0 0,-1-1-1 0 0,0 0 1 0 0,1 1 0 0 0,-1-1-1 0 0,1 0 1 0 0,-1 1-1 0 0,0-1 1 0 0,0 0-1 0 0,-20-10 117 0 0,18 10-81 0 0,0-1-56 0 0,-1 1 0 0 0,0 0 0 0 0,0 1 1 0 0,0-1-1 0 0,1 1 0 0 0,-1-1 0 0 0,0 1 0 0 0,0 0 0 0 0,0 1 1 0 0,-7 0-1 0 0,-38 11 45 0 0,31-5-33 0 0,1 0 1 0 0,0 2 0 0 0,1 0 0 0 0,0 1-1 0 0,0 0 1 0 0,-18 17 0 0 0,3 1 69 0 0,-48 55 0 0 0,50-50-48 0 0,2 2-1 0 0,2 0 1 0 0,1 2 0 0 0,2 1-1 0 0,1 0 1 0 0,2 2-1 0 0,-21 65 1 0 0,34-85-33 0 0,0 1 1 0 0,2 0 0 0 0,1 0-1 0 0,0 0 1 0 0,1 1-1 0 0,2-1 1 0 0,0 1 0 0 0,1-1-1 0 0,1 0 1 0 0,1 1-1 0 0,1-1 1 0 0,1 0 0 0 0,0-1-1 0 0,2 1 1 0 0,1-1 0 0 0,0-1-1 0 0,15 27 1 0 0,-9-26-116 0 0,0 0-1 0 0,1-2 1 0 0,1 1 0 0 0,1-2 0 0 0,0 0 0 0 0,2-1-1 0 0,-1-1 1 0 0,2 0 0 0 0,0-2 0 0 0,1 0 0 0 0,0-2-1 0 0,1 0 1 0 0,36 13 0 0 0,-27-14-728 0 0,0-1 0 0 0,0-2-1 0 0,64 8 1 0 0,-65-13-640 0 0,0-1 0 0 0,0-2 0 0 0,0-1 0 0 0,37-6 0 0 0,-21-2-3374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12.4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847 244 1552 0 0,'0'0'1581'0'0,"37"-15"4816"0"0,-13 6-3854 0 0,-21 8-1913 0 0,0 1-18 0 0,44-14 5927 0 0,-35-16-6098 0 0,-11 24-281 0 0,0-1-1 0 0,0 0 0 0 0,-1 0 1 0 0,0 0-1 0 0,0 1 1 0 0,-1-1-1 0 0,0 0 1 0 0,0 0-1 0 0,0 1 1 0 0,-1-1-1 0 0,0 0 0 0 0,-4-8 1 0 0,3 11-87 0 0,0 0 1 0 0,1-1-1 0 0,-1 1 1 0 0,-1 0-1 0 0,1 0 1 0 0,-1 1-1 0 0,1-1 1 0 0,-1 1-1 0 0,0 0 0 0 0,0 0 1 0 0,-1 0-1 0 0,1 0 1 0 0,0 1-1 0 0,-1 0 1 0 0,0 0-1 0 0,1 0 1 0 0,-11-2-1 0 0,-10-2-28 0 0,-1 1-1 0 0,0 1 1 0 0,0 2-1 0 0,0 0 1 0 0,0 2-1 0 0,0 1 1 0 0,0 1 0 0 0,-49 9-1 0 0,43-3-46 0 0,1 2 0 0 0,0 0 0 0 0,1 2 0 0 0,0 1 0 0 0,1 2 0 0 0,-49 32 0 0 0,51-28 74 0 0,0 2 0 0 0,1 0 0 0 0,1 2 0 0 0,1 1 0 0 0,1 1 0 0 0,1 1 0 0 0,1 1 0 0 0,2 0 0 0 0,1 2 0 0 0,1 0 0 0 0,1 1 0 0 0,1 1 1 0 0,2 0-1 0 0,-16 62 0 0 0,22-57 125 0 0,2 1 0 0 0,2 0 0 0 0,1 0 0 0 0,2 0-1 0 0,1 0 1 0 0,2-1 0 0 0,2 1 0 0 0,1 0 0 0 0,2-1 0 0 0,1 0 0 0 0,2-1 0 0 0,2 0 0 0 0,1-1 0 0 0,27 49 0 0 0,-24-52-163 0 0,2-1 1 0 0,1-1-1 0 0,1-1 0 0 0,1 0 0 0 0,2-2 0 0 0,1-1 1 0 0,0-1-1 0 0,2 0 0 0 0,1-3 0 0 0,1 0 0 0 0,0-2 1 0 0,1 0-1 0 0,2-3 0 0 0,-1 0 0 0 0,43 13 0 0 0,-45-21-325 0 0,0-2 1 0 0,0-1-1 0 0,1-1 0 0 0,-1-2 0 0 0,1-1 0 0 0,0-1 1 0 0,-1-1-1 0 0,1-2 0 0 0,-1-1 0 0 0,43-11 0 0 0,-21 0-695 0 0,0-1-1 0 0,-2-3 1 0 0,0-1-1 0 0,91-55 1 0 0,-127 67 503 0 0,83-55-1557 0 0,-85 54 609 0 0,0 0 1 0 0,0-1-1 0 0,10-12 1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15.3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57 476 0 0,'2'-12'5912'0'0,"1"8"-5646"0"0,-1 2-24 0 0,-1 0 1 0 0,1 0-1 0 0,0 0 1 0 0,0 1-1 0 0,0-1 1 0 0,-1 0-1 0 0,1 1 1 0 0,1-1 0 0 0,-1 1-1 0 0,3-2 1 0 0,-2 3-225 0 0,15-2-9 0 0,37-7 13 0 0,-53 9 94 0 0,21-6-58 0 0,-12 2 140 0 0,-16 8-67 0 0,3-3-115 0 0,-7 2 23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17.2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23 1464 0 0,'-14'-22'11219'0'0,"11"38"-10910"0"0,0 1-1 0 0,1 0 0 0 0,1 0 1 0 0,1-1-1 0 0,0 1 0 0 0,4 25 1 0 0,-2-18-12 0 0,64 434 3093 0 0,-10-111-2646 0 0,-44-82-594 0 0,-8-101-23 0 0,7 11 117 0 0,-11-166-233 0 0,-1 26-211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20.9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0 377 1460 0 0,'25'-18'12595'0'0,"-1"11"-12375"0"0,0 0 0 0 0,1 2 1 0 0,-1 0-1 0 0,1 2 1 0 0,36 0-1 0 0,-28 1-114 0 0,797-29 639 0 0,-641 27-459 0 0,387-26 228 0 0,-26 2-412 0 0,489-26-32 0 0,-453 22 12 0 0,-98 5 86 0 0,690-15-87 0 0,-865 35-58 0 0,347-16 95 0 0,11-4-141 0 0,-283 17 40 0 0,-197 4 211 0 0,-188 6-206 0 0,0 0 30 0 0,10 0-27 0 0,-10 0 31 0 0,1-1-37 0 0,27-2 221 0 0,-29 3 55 0 0,1 0-209 0 0,6-1-641 0 0,8 0 2765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22.1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4 784 0 0,'8'-3'12661'0'0,"-12"43"-11796"0"0,3 1 1 0 0,1-1-1 0 0,6 46 0 0 0,-1-21-335 0 0,24 690 1682 0 0,-29-497-1445 0 0,14-38 17 0 0,-9-158-601 0 0,7 15-53 0 0,-12-75-173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22.6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58 296 0 0,'-30'-19'9394'0'0,"37"-20"-2160"0"0,-5 39-7106 0 0,0 0-43 0 0,1 1-1 0 0,-1-1 0 0 0,1 1 0 0 0,-1 0 1 0 0,0-1-1 0 0,1 1 0 0 0,-1 0 1 0 0,0 0-1 0 0,1 0 0 0 0,-1 1 0 0 0,0-1 1 0 0,0 1-1 0 0,0-1 0 0 0,0 1 0 0 0,2 2 1 0 0,28 34 453 0 0,-21-23-394 0 0,92 136 244 0 0,-71-100-225 0 0,56 69 1 0 0,-86-118-138 0 0,-1 0-1 0 0,0-1 0 0 0,1 0 0 0 0,0 1 1 0 0,-1-1-1 0 0,1 0 0 0 0,0 0 1 0 0,-1 1-1 0 0,1-1 0 0 0,0-1 0 0 0,0 1 1 0 0,0 0-1 0 0,0 0 0 0 0,0-1 0 0 0,0 1 1 0 0,0-1-1 0 0,0 0 0 0 0,0 1 0 0 0,0-1 1 0 0,0 0-1 0 0,0 0 0 0 0,0 0 0 0 0,0-1 1 0 0,1 1-1 0 0,-1 0 0 0 0,0-1 0 0 0,0 1 1 0 0,0-1-1 0 0,-1 0 0 0 0,1 0 0 0 0,0 0 1 0 0,0 0-1 0 0,2-1 0 0 0,6-5 0 0 0,1-1 0 0 0,-2 0-1 0 0,1 0 1 0 0,12-15 0 0 0,0 2 79 0 0,136-111-1484 0 0,-127 110-1313 0 0,56-29 0 0 0,-46 32-1973 0 0,8-2-2383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23.8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15 364 0 0,'-12'-14'11412'0'0,"5"243"-5826"0"0,-1 6-3803 0 0,31 240 959 0 0,-3-149-452 0 0,-13-134-1323 0 0,-5-114-2045 0 0,-2-76 704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24.3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53 1692 0 0,'-28'-27'14048'0'0,"22"16"-11887"0"0,3 5-999 0 0,0-3 258 0 0,12 17-1148 0 0,9 15-49 0 0,0 1 0 0 0,-2 1 0 0 0,25 52 0 0 0,-4-9 29 0 0,-2 4-127 0 0,-27-54-22 0 0,0-1 1 0 0,1 0-1 0 0,1 0 0 0 0,0-1 1 0 0,15 19-1 0 0,-24-35-94 0 0,0 1 0 0 0,0-1 0 0 0,-1 1 0 0 0,1-1 0 0 0,0 0 0 0 0,0 1 0 0 0,0-1 0 0 0,0 0 0 0 0,0 1 0 0 0,-1-1 0 0 0,1 0 0 0 0,0 0 0 0 0,0 0 0 0 0,0 0 0 0 0,0 0 0 0 0,0 0 0 0 0,0 0 0 0 0,0 0 0 0 0,0 0 0 0 0,0 0 0 0 0,-1 0 0 0 0,1 0 0 0 0,0-1 0 0 0,1 0 0 0 0,20-9 67 0 0,-4-3-119 0 0,1-1 1 0 0,-2-1 0 0 0,0 0 0 0 0,17-21-1 0 0,28-26-205 0 0,-37 41-364 0 0,75-61-1196 0 0,-64 58-2254 0 0,2 3-3649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25.8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16 592 0 0,'1'3'15935'0'0,"2"-11"-17376"0"0,-2 7 1536 0 0,0 0-1 0 0,0 0 0 0 0,-1 0 1 0 0,1 0-1 0 0,0 0 0 0 0,0 1 0 0 0,0-1 1 0 0,0 0-1 0 0,1 0 0 0 0,0 0 0 0 0,2 2-20 0 0,1 1-1 0 0,-1-1 0 0 0,-1 1 1 0 0,1 0-1 0 0,0 1 0 0 0,0-1 0 0 0,-1 1 1 0 0,1-1-1 0 0,-1 1 0 0 0,0 0 1 0 0,0 0-1 0 0,0 1 0 0 0,0-1 0 0 0,-1 1 1 0 0,4 4-1 0 0,7 13 99 0 0,16 35-1 0 0,-11-19-64 0 0,28 50 248 0 0,-17-30 10 0 0,59 85 0 0 0,-56-98-176 0 0,-32-43-151 0 0,2 1-24 0 0,0 0 1 0 0,0-1-1 0 0,-1 1 0 0 0,1-1 0 0 0,0 1 0 0 0,0-1 0 0 0,0 0 0 0 0,0 0 0 0 0,3 1 0 0 0,0-4-11 0 0,0 0-1 0 0,0-1 0 0 0,-1 0 1 0 0,1 1-1 0 0,-1-2 1 0 0,0 1-1 0 0,0 0 0 0 0,0-1 1 0 0,-1 0-1 0 0,7-8 1 0 0,33-53-8 0 0,-15 20-46 0 0,3 3-247 0 0,48-66 526 0 0,-20 46-4849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27.2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1 120 0 0,'-15'10'12186'0'0,"198"4"-11721"0"0,-180-14-495 0 0,19 2 24 0 0,4 1 22 0 0,-24-3 8 0 0,-5 1-121 0 0,-29 0 23 0 0,28-1 79 0 0,-18 0-42 0 0,10-1-7 0 0,10 0 6 0 0,45 6-2136 0 0,-17 1-2778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03.7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308 61 1128 0 0,'0'0'7071'0'0,"-3"0"-6446"0"0,-13 0 863 0 0,12 0-1067 0 0,-8-1-3 0 0,8 0-53 0 0,1 1-40 0 0,-9 1-144 0 0,-1 1 0 0 0,1 0 0 0 0,0 1 0 0 0,0 0 0 0 0,0 1 0 0 0,0 0 0 0 0,0 1 0 0 0,1 1 0 0 0,-1-1 0 0 0,2 2 0 0 0,-1-1 0 0 0,1 2 0 0 0,0-1 0 0 0,0 1 0 0 0,1 1 0 0 0,0 0 0 0 0,0 0 0 0 0,1 1 0 0 0,1 0 0 0 0,-1 0 0 0 0,2 1 0 0 0,-1 0 0 0 0,2 0 0 0 0,-1 0 0 0 0,1 1 0 0 0,1 0 0 0 0,-3 14 0 0 0,5-18-138 0 0,1 0 0 0 0,0 0 0 0 0,1 0 0 0 0,0 0 0 0 0,0 0 0 0 0,1 0 0 0 0,0 0 0 0 0,0 0 0 0 0,0 0 0 0 0,1-1 0 0 0,1 1 0 0 0,-1 0 0 0 0,1-1 0 0 0,1 0 0 0 0,-1 0 0 0 0,1 0 0 0 0,9 12 0 0 0,-6-10-84 0 0,1-1-1 0 0,0 0 1 0 0,1 0 0 0 0,-1-1 0 0 0,1 0 0 0 0,1 0 0 0 0,-1-1 0 0 0,1 0 0 0 0,0-1 0 0 0,1 0 0 0 0,18 6 0 0 0,-16-7-39 0 0,0-1 1 0 0,-1 0 0 0 0,1-1 0 0 0,0 0 0 0 0,0-1 0 0 0,0-1 0 0 0,1 0 0 0 0,-1-1 0 0 0,0 0 0 0 0,17-4 0 0 0,-21 3 56 0 0,-1-1 1 0 0,1 1 0 0 0,-1-2-1 0 0,0 1 1 0 0,0-1-1 0 0,0 0 1 0 0,0-1 0 0 0,-1 0-1 0 0,1 0 1 0 0,-1 0 0 0 0,-1-1-1 0 0,1 0 1 0 0,-1-1 0 0 0,0 1-1 0 0,8-14 1 0 0,-6 8 110 0 0,-1-1-1 0 0,0-1 0 0 0,-1 1 1 0 0,-1-1-1 0 0,0 0 1 0 0,-1 0-1 0 0,0-1 0 0 0,-2 1 1 0 0,1-1-1 0 0,-2 0 1 0 0,0 0-1 0 0,-1 1 0 0 0,0-1 1 0 0,-3-20-1 0 0,1 24 19 0 0,0 0 0 0 0,-1 0 0 0 0,0 0 0 0 0,0 0 0 0 0,-1 0 0 0 0,-1 1 0 0 0,0-1 0 0 0,0 1 0 0 0,-1 0 0 0 0,0 1 0 0 0,-1 0 0 0 0,0 0 0 0 0,0 0 0 0 0,-1 1 0 0 0,0 0 0 0 0,-1 0 0 0 0,1 1 0 0 0,-2 0 0 0 0,-10-6 0 0 0,16 11-395 0 0,0 0 0 0 0,0 0 0 0 0,-1 1 0 0 0,1-1 0 0 0,0 1 0 0 0,-1 0 0 0 0,1 1 0 0 0,-1-1-1 0 0,-6 1 1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37.7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56 564 0 0,'45'-56'17052'0'0,"-43"59"-16881"0"0,-1 0-1 0 0,0 1 1 0 0,0-1-1 0 0,0 0 1 0 0,0 0-1 0 0,-1 1 0 0 0,1-1 1 0 0,-1 0-1 0 0,0 1 1 0 0,0 4-1 0 0,-5 43 1116 0 0,3-34-804 0 0,-17 316 2641 0 0,10-128-2070 0 0,-39 305 1857 0 0,43-461-2450 0 0,0-4 38 0 0,-12 175 1537 0 0,18-217-2025 0 0,-1-1 1 0 0,1 1 0 0 0,-1-1 0 0 0,1 0-1 0 0,-1 1 1 0 0,1-1 0 0 0,0 0 0 0 0,0 0-1 0 0,0 0 1 0 0,1 1 0 0 0,-1-1 0 0 0,0 0-1 0 0,1 0 1 0 0,0-1 0 0 0,-1 1 0 0 0,1 0 0 0 0,0 0-1 0 0,0-1 1 0 0,0 1 0 0 0,0-1 0 0 0,0 0-1 0 0,0 1 1 0 0,0-1 0 0 0,0 0 0 0 0,1 0-1 0 0,-1-1 1 0 0,0 1 0 0 0,1 0 0 0 0,2 0-1 0 0,9 2-10 0 0,-1-1 0 0 0,1 0 0 0 0,23 1 0 0 0,-35-3 2 0 0,113-2-1497 0 0,169-23 0 0 0,-149 10-627 0 0,-12 0-801 0 0,-81 8-1936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38.5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265 105 164 0 0,'0'-12'6069'0'0,"0"6"-5292"0"0,1 1 1 0 0,0-1 0 0 0,0 1-1 0 0,1 0 1 0 0,0 0 0 0 0,4-10-1 0 0,-5 13-474 0 0,8-29 2919 0 0,-9 30-3182 0 0,0 1 0 0 0,0-1-1 0 0,0 1 1 0 0,0-1-1 0 0,0 1 1 0 0,0-1-1 0 0,0 1 1 0 0,0-1 0 0 0,0 1-1 0 0,0 0 1 0 0,0-1-1 0 0,-1 1 1 0 0,1-1-1 0 0,0 1 1 0 0,0-1-1 0 0,-1 1 1 0 0,1 0 0 0 0,0-1-1 0 0,0 1 1 0 0,-1 0-1 0 0,1-1 1 0 0,0 1-1 0 0,-1 0 1 0 0,1-1 0 0 0,-1 1-1 0 0,1 0 1 0 0,0-1-1 0 0,-1 1 1 0 0,1 0-1 0 0,-1 0 1 0 0,1 0 0 0 0,-1 0-1 0 0,1-1 1 0 0,-1 1-1 0 0,1 0 1 0 0,-1 0-1 0 0,1 0 1 0 0,-1 0 0 0 0,1 0-1 0 0,-1 0 1 0 0,-26 6-38 0 0,21-4 182 0 0,-7 3-8 0 0,0 0 1 0 0,1 0-1 0 0,0 1 1 0 0,0 0 0 0 0,1 1-1 0 0,0 1 1 0 0,0 0-1 0 0,0 0 1 0 0,1 1 0 0 0,-15 18-1 0 0,13-13-5 0 0,1 0 1 0 0,1 0-1 0 0,0 2 0 0 0,2-1 0 0 0,-1 1 0 0 0,2 0 1 0 0,-11 33-1 0 0,14-33-76 0 0,0 1 1 0 0,1-1 0 0 0,0 1-1 0 0,2-1 1 0 0,0 1-1 0 0,0 0 1 0 0,2 0-1 0 0,4 25 1 0 0,-3-30-61 0 0,1 0-1 0 0,0 0 1 0 0,1 0-1 0 0,0 0 1 0 0,1 0-1 0 0,1-1 1 0 0,0 0-1 0 0,0 0 1 0 0,1-1-1 0 0,0 1 0 0 0,17 16 1 0 0,-17-20-41 0 0,1-1-1 0 0,0 0 1 0 0,0 0 0 0 0,1-1-1 0 0,0 0 1 0 0,0 0 0 0 0,0-1-1 0 0,0 0 1 0 0,1-1 0 0 0,-1 0-1 0 0,1 0 1 0 0,0-1-1 0 0,0-1 1 0 0,0 1 0 0 0,0-2-1 0 0,0 1 1 0 0,0-1 0 0 0,0-1-1 0 0,0 0 1 0 0,-1 0 0 0 0,1-1-1 0 0,0 0 1 0 0,17-7 0 0 0,-16 5-1 0 0,0 0 0 0 0,0 0 0 0 0,0-1 0 0 0,-1-1 0 0 0,1 0 0 0 0,-1 0 0 0 0,0-1 0 0 0,-1-1 0 0 0,0 1 0 0 0,0-1 0 0 0,-1-1 0 0 0,0 0 0 0 0,0 0 0 0 0,-1 0 0 0 0,0-1 0 0 0,-1 0 0 0 0,0-1 0 0 0,0 1 0 0 0,6-19 0 0 0,-8 11-12 0 0,-2 0 0 0 0,1 0 0 0 0,-2-1 0 0 0,-1 1 0 0 0,0 0 0 0 0,-1-1 0 0 0,-1 1 0 0 0,0 0 0 0 0,-2 0 0 0 0,0 0 0 0 0,-1 1 0 0 0,-1-1 0 0 0,0 1 0 0 0,-2 0 0 0 0,0 1 1 0 0,0 0-1 0 0,-21-28 0 0 0,21 35-1246 0 0,-1-1 0 0 0,-1 1 0 0 0,-16-13 0 0 0,15 17-619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39.2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43 2648 0 0,'-12'-42'12161'0'0,"11"42"-12141"0"0,1 0 0 0 0,-1 1 0 0 0,0-1-1 0 0,0 0 1 0 0,0 1 0 0 0,0-1-1 0 0,0 1 1 0 0,1-1 0 0 0,-1 1 0 0 0,0 0-1 0 0,0-1 1 0 0,1 1 0 0 0,-1 0-1 0 0,1-1 1 0 0,-1 1 0 0 0,0 0 0 0 0,1 0-1 0 0,-1 0 1 0 0,1 0 0 0 0,-1 1-1 0 0,-10 23 201 0 0,8-16-122 0 0,-9 19 102 0 0,2 1-1 0 0,0 1 1 0 0,2-1 0 0 0,1 1-1 0 0,2 1 1 0 0,-2 35-1 0 0,6-51-166 0 0,1-1-1 0 0,0 1 0 0 0,1-1 1 0 0,0 0-1 0 0,2 0 1 0 0,-1 1-1 0 0,2-1 1 0 0,0-1-1 0 0,1 1 0 0 0,0-1 1 0 0,1 1-1 0 0,0-1 1 0 0,1-1-1 0 0,0 1 1 0 0,14 15-1 0 0,-17-23-32 0 0,0-1 0 0 0,0 1 0 0 0,1-1 0 0 0,0-1 0 0 0,0 1 0 0 0,0 0 0 0 0,0-1 0 0 0,0 0-1 0 0,1 0 1 0 0,-1-1 0 0 0,1 0 0 0 0,0 0 0 0 0,-1 0 0 0 0,1 0 0 0 0,0-1 0 0 0,0 0 0 0 0,0 0 0 0 0,0-1 0 0 0,1 0 0 0 0,-1 0 0 0 0,0 0 0 0 0,0-1 0 0 0,0 0 0 0 0,0 0 0 0 0,0 0 0 0 0,0-1 0 0 0,0 0-1 0 0,7-4 1 0 0,13-6 179 0 0,-1-1 0 0 0,0-1-1 0 0,-1-1 1 0 0,37-32-1 0 0,-45 35 111 0 0,-15 11-292 0 0,0 0 1 0 0,0 0-1 0 0,0 1 0 0 0,0-1 1 0 0,1 0-1 0 0,-1 0 0 0 0,0 1 1 0 0,1-1-1 0 0,-1 1 1 0 0,0-1-1 0 0,1 1 0 0 0,-1 0 1 0 0,1 0-1 0 0,-1-1 0 0 0,0 1 1 0 0,1 0-1 0 0,-1 0 0 0 0,1 0 1 0 0,-1 1-1 0 0,0-1 0 0 0,1 0 1 0 0,-1 0-1 0 0,1 1 0 0 0,-1-1 1 0 0,0 1-1 0 0,1-1 1 0 0,0 2-1 0 0,3 1-52 0 0,0 1 0 0 0,-1-1 0 0 0,1 1 0 0 0,-1 0-1 0 0,6 7 1 0 0,16 15-402 0 0,-19-22 400 0 0,-1-1-1 0 0,1 1 1 0 0,0-1 0 0 0,0 0-1 0 0,0-1 1 0 0,0 0 0 0 0,1 0-1 0 0,-1-1 1 0 0,0 1 0 0 0,1-1-1 0 0,0-1 1 0 0,-1 0 0 0 0,1 0-1 0 0,9-1 1 0 0,-11-1 82 0 0,0 1-1 0 0,-1-1 1 0 0,1 0 0 0 0,-1 0-1 0 0,1 0 1 0 0,-1-1 0 0 0,0 0-1 0 0,0 0 1 0 0,0 0 0 0 0,0-1-1 0 0,-1 0 1 0 0,0 1 0 0 0,1-2-1 0 0,-1 1 1 0 0,-1 0 0 0 0,1-1-1 0 0,-1 0 1 0 0,6-10 0 0 0,-4 6 111 0 0,0-1 0 0 0,-1 0 1 0 0,0 0-1 0 0,-1 0 1 0 0,0-1-1 0 0,-1 1 0 0 0,0-1 1 0 0,-1 0-1 0 0,0 1 0 0 0,0-1 1 0 0,-1 0-1 0 0,-2-15 1 0 0,1 19-140 0 0,0 0 1 0 0,-1 1-1 0 0,0-1 1 0 0,0 0 0 0 0,0 1-1 0 0,0 0 1 0 0,-1 0-1 0 0,0 0 1 0 0,-1 0-1 0 0,1 0 1 0 0,-1 0 0 0 0,0 1-1 0 0,-1 0 1 0 0,1 0-1 0 0,-1 0 1 0 0,0 0-1 0 0,0 1 1 0 0,-1 0 0 0 0,1 0-1 0 0,-12-6 1 0 0,12 7-1050 0 0,0 1-1 0 0,-1 0 1 0 0,1 1 0 0 0,0-1 0 0 0,-1 1 0 0 0,-8-1-1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39.6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802 79 2892 0 0,'-1'-73'10700'0'0,"1"73"-10674"0"0,0 0 0 0 0,0-1 0 0 0,0 1 1 0 0,0 0-1 0 0,0 0 0 0 0,0 0 0 0 0,0 0 0 0 0,0-1 0 0 0,0 1 0 0 0,0 0 1 0 0,0 0-1 0 0,0 0 0 0 0,0 0 0 0 0,0-1 0 0 0,0 1 0 0 0,0 0 0 0 0,0 0 1 0 0,0 0-1 0 0,-1 0 0 0 0,1 0 0 0 0,0-1 0 0 0,0 1 0 0 0,0 0 0 0 0,0 0 1 0 0,0 0 51 0 0,0 0-52 0 0,-1-1 0 0 0,1 1 0 0 0,0 0 1 0 0,0 0-1 0 0,0 0 0 0 0,0 0 0 0 0,0 0 0 0 0,-1 0 0 0 0,1 0 0 0 0,0 0 1 0 0,0 0-1 0 0,0 0 0 0 0,0 0 0 0 0,-1 0 0 0 0,1 0 0 0 0,0 0 1 0 0,0 0-1 0 0,0 0 0 0 0,0 0 0 0 0,-1 0 0 0 0,1 0 0 0 0,0 0 0 0 0,0 0 1 0 0,0 0-1 0 0,0 0 0 0 0,0 0 0 0 0,-1 0 0 0 0,1 0 0 0 0,0 0 0 0 0,0 0 1 0 0,0 0-1 0 0,0 0 0 0 0,-1 1 52 0 0,1-1-52 0 0,0 0 1 0 0,0 0-1 0 0,0 0 0 0 0,0 0 0 0 0,0 1 0 0 0,-9 8 587 0 0,-20 43 877 0 0,-36 92 0 0 0,22-46-1015 0 0,-447 1122 2516 0 0,342-777-2541 0 0,142-421-1158 0 0,2-9-959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40.1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106 9 2488 0 0,'-17'-9'9150'0'0,"12"33"-6059"0"0,4-11-2835 0 0,-43 516 4659 0 0,30-310-4156 0 0,10-120-559 0 0,2-44-746 0 0,-12 79-1 0 0,9-119-2045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41.0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10 163 1676 0 0,'-4'-17'2893'0'0,"1"-1"1"0"0,0-19-1 0 0,3 29-2331 0 0,0 1 0 0 0,1 0 0 0 0,0 0 0 0 0,0 1 0 0 0,0-1 1 0 0,1 0-1 0 0,0 0 0 0 0,3-6 0 0 0,-5 11-509 0 0,1 1-1 0 0,0 0 1 0 0,-1 0 0 0 0,1 0 0 0 0,0-1 0 0 0,0 1 0 0 0,0 0-1 0 0,0 0 1 0 0,0 1 0 0 0,0-1 0 0 0,0 0 0 0 0,0 0 0 0 0,1 0-1 0 0,-1 1 1 0 0,0-1 0 0 0,0 0 0 0 0,1 1 0 0 0,-1-1 0 0 0,0 1-1 0 0,0 0 1 0 0,1-1 0 0 0,-1 1 0 0 0,1 0 0 0 0,-1 0 0 0 0,0 0-1 0 0,1 0 1 0 0,1 0 0 0 0,0 1-20 0 0,-1-1-1 0 0,1 0 1 0 0,-1 1-1 0 0,0-1 1 0 0,1 1-1 0 0,-1 0 1 0 0,0 0-1 0 0,0 0 1 0 0,1 0-1 0 0,-1 0 1 0 0,0 1-1 0 0,0-1 1 0 0,0 1-1 0 0,2 1 1 0 0,4 8 41 0 0,1 1 0 0 0,-1-1 0 0 0,-1 2 1 0 0,0-1-1 0 0,-1 1 0 0 0,0 0 1 0 0,7 24-1 0 0,20 105 90 0 0,-24-95-60 0 0,30 201 138 0 0,-39-245-234 0 0,1 0 0 0 0,-1-1-1 0 0,0 1 1 0 0,1-1 0 0 0,-1 1 0 0 0,1-1 0 0 0,0 1 0 0 0,0-1 0 0 0,0 1 0 0 0,0-1 0 0 0,0 1 0 0 0,1-1 0 0 0,-1 0-1 0 0,1 0 1 0 0,0 0 0 0 0,-1 0 0 0 0,1 0 0 0 0,0 0 0 0 0,3 2 0 0 0,-3-3-8 0 0,0-1 0 0 0,1 1 1 0 0,-1-1-1 0 0,0 0 0 0 0,0 1 1 0 0,1-1-1 0 0,-1 0 0 0 0,0 0 1 0 0,0-1-1 0 0,0 1 0 0 0,1 0 0 0 0,-1-1 1 0 0,0 1-1 0 0,0-1 0 0 0,0 0 1 0 0,0 0-1 0 0,0 0 0 0 0,0 0 1 0 0,0 0-1 0 0,0 0 0 0 0,0 0 0 0 0,0-1 1 0 0,2-2-1 0 0,19-16-154 0 0,0-1-1 0 0,-1-1 1 0 0,-2-2-1 0 0,29-39 1 0 0,-2 2 189 0 0,82-106 1762 0 0,58-67 1629 0 0,-185 233-3425 0 0,-1 1-2 0 0,0 1 0 0 0,0-1 0 0 0,0 1 0 0 0,0 0 0 0 0,-1-1-1 0 0,1 1 1 0 0,0 0 0 0 0,0-1 0 0 0,0 1 0 0 0,0 0 0 0 0,-1 0 0 0 0,1 0 0 0 0,0 0-1 0 0,-1 0 1 0 0,1 0 0 0 0,-1 0 0 0 0,1 0 0 0 0,-1 0 0 0 0,1 0 0 0 0,-1 0 0 0 0,0 0-1 0 0,0 0 1 0 0,1 0 0 0 0,-1 0 0 0 0,0 1 0 0 0,0-1 0 0 0,0 2 0 0 0,-3 38-7 0 0,1-28 7 0 0,-36 748 4 0 0,36-719 91 0 0,3-1 0 0 0,1 0-1 0 0,8 49 1 0 0,-9-88-112 0 0,-1 0 0 0 0,1 1 0 0 0,-1-1 0 0 0,1 0 0 0 0,0 0 0 0 0,0 0 0 0 0,0 0 0 0 0,0 0 0 0 0,0 0 0 0 0,0 0 0 0 0,0 0 0 0 0,1 0 0 0 0,-1-1 0 0 0,1 1 0 0 0,-1 0 0 0 0,1-1 0 0 0,0 1 0 0 0,0-1 0 0 0,0 0 0 0 0,0 0 0 0 0,2 2-1 0 0,0-2-92 0 0,-1 0 0 0 0,1 0 0 0 0,0-1 0 0 0,-1 1 0 0 0,1-1 0 0 0,0 0 0 0 0,0 0 0 0 0,-1 0-1 0 0,1 0 1 0 0,0-1 0 0 0,7-1 0 0 0,8-4-600 0 0,-1 0 0 0 0,1-2 0 0 0,33-19 0 0 0,-40 21 510 0 0,47-28-322 0 0,-2-1 0 0 0,68-57 1 0 0,-61 38 2159 0 0,83-90 0 0 0,-137 131-1368 0 0,0 1 0 0 0,0-1 0 0 0,-2 0 0 0 0,1-1 0 0 0,-2 0 0 0 0,8-18 0 0 0,-13 26-245 0 0,0 1 0 0 0,0-1 0 0 0,-1 0-1 0 0,0 0 1 0 0,0 1 0 0 0,-1-1 0 0 0,1 0 0 0 0,-1 0 0 0 0,-1-6 0 0 0,1 8-51 0 0,-1 1 0 0 0,0 0 0 0 0,1 0 0 0 0,-2 0 0 0 0,1 0 0 0 0,0 0 0 0 0,0 1 0 0 0,-1-1 0 0 0,1 0 0 0 0,-1 1 0 0 0,0-1 0 0 0,0 1 0 0 0,0-1 0 0 0,0 1 0 0 0,-1 0 0 0 0,1 0 0 0 0,-5-4 0 0 0,3 4-12 0 0,1 0 0 0 0,0 0-1 0 0,-1 1 1 0 0,1-1-1 0 0,-1 1 1 0 0,1-1 0 0 0,-1 1-1 0 0,0 0 1 0 0,1 1-1 0 0,-1-1 1 0 0,0 1 0 0 0,0-1-1 0 0,0 1 1 0 0,1 0-1 0 0,-1 1 1 0 0,-7 0 0 0 0,5 1-6 0 0,-1 0 0 0 0,1 0 0 0 0,-1 1 0 0 0,1 0 0 0 0,0 0 0 0 0,0 0 0 0 0,1 1 1 0 0,-11 8-1 0 0,4-2 4 0 0,2 1 0 0 0,-1 0 0 0 0,2 0 0 0 0,-1 1 0 0 0,1 0 0 0 0,1 1 1 0 0,1 0-1 0 0,-7 14 0 0 0,6-8 24 0 0,1 1 0 0 0,2 1-1 0 0,0-1 1 0 0,1 1 0 0 0,0 0 0 0 0,2 0 0 0 0,1 1 0 0 0,2 31 0 0 0,0-34-27 0 0,1-1 1 0 0,1 1 0 0 0,0-1 0 0 0,2 0 0 0 0,0 0 0 0 0,1-1-1 0 0,1 1 1 0 0,0-1 0 0 0,20 31 0 0 0,-22-40-139 0 0,1-1 1 0 0,0 0-1 0 0,0 0 0 0 0,0 0 1 0 0,1-1-1 0 0,0 0 1 0 0,1 0-1 0 0,-1-1 0 0 0,1 0 1 0 0,0 0-1 0 0,0-1 0 0 0,1 0 1 0 0,-1-1-1 0 0,13 4 1 0 0,-8-4-811 0 0,0 0 0 0 0,0-1 0 0 0,0-1 1 0 0,0 0-1 0 0,0-1 0 0 0,0 0 0 0 0,0-1 1 0 0,-1-1-1 0 0,23-4 0 0 0,2-4-3978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41.7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556 731 1380 0 0,'0'0'2027'0'0,"19"-26"2413"0"0,-18 23-4170 0 0,-1 0 1 0 0,0 0 0 0 0,0 0 0 0 0,0 1 0 0 0,0-1-1 0 0,0 0 1 0 0,0 0 0 0 0,-1 0 0 0 0,0 0-1 0 0,1 1 1 0 0,-1-1 0 0 0,0 0 0 0 0,0 0-1 0 0,-1 1 1 0 0,1-1 0 0 0,0 1 0 0 0,-4-5-1 0 0,0 2 45 0 0,1 0 0 0 0,-1 1 0 0 0,0-1 0 0 0,0 1 0 0 0,-1 0 0 0 0,1 0 0 0 0,-10-4 0 0 0,-6-2 201 0 0,-1 1-1 0 0,0 1 1 0 0,-33-7 0 0 0,35 10-394 0 0,0 1 0 0 0,-1 1 1 0 0,1 2-1 0 0,-1 0 0 0 0,0 0 1 0 0,0 2-1 0 0,-36 6 0 0 0,46-5-95 0 0,1 0 0 0 0,-1 1 0 0 0,1 0-1 0 0,0 1 1 0 0,0 0 0 0 0,0 0 0 0 0,0 1 0 0 0,1 1 0 0 0,0-1-1 0 0,0 1 1 0 0,0 1 0 0 0,1 0 0 0 0,0 0 0 0 0,0 1-1 0 0,1 0 1 0 0,-10 13 0 0 0,13-16-66 0 0,1 1 0 0 0,0 0-1 0 0,1 0 1 0 0,-1 0 0 0 0,1 0-1 0 0,0 0 1 0 0,1 0 0 0 0,-1 1 0 0 0,1-1-1 0 0,1 1 1 0 0,-1-1 0 0 0,1 0 0 0 0,0 1-1 0 0,2 11 1 0 0,0-9-149 0 0,0 1 1 0 0,0-1-1 0 0,1 1 1 0 0,1-1-1 0 0,0 0 1 0 0,0 0-1 0 0,1 0 0 0 0,0-1 1 0 0,8 11-1 0 0,-7-11-45 0 0,0 0 0 0 0,1 0 0 0 0,0 0 0 0 0,0-1 0 0 0,1 0 0 0 0,0 0 0 0 0,1-1 0 0 0,-1 0 0 0 0,1-1 0 0 0,0 0 0 0 0,1 0 0 0 0,-1-1 0 0 0,1 0 0 0 0,0 0 0 0 0,0-1 0 0 0,0-1 0 0 0,0 1 0 0 0,0-2 0 0 0,14 1 0 0 0,-13-3 255 0 0,1-1 1 0 0,-1 0-1 0 0,0-1 1 0 0,0 0-1 0 0,0-1 1 0 0,0 0 0 0 0,0-1-1 0 0,-1 0 1 0 0,0-1-1 0 0,0 0 1 0 0,0 0-1 0 0,-1-1 1 0 0,0-1-1 0 0,0 1 1 0 0,-1-2 0 0 0,0 1-1 0 0,10-14 1 0 0,10-15 444 0 0,-2-2 0 0 0,41-79 1 0 0,-67 118-467 0 0,21-40 1108 0 0,-2 0-1 0 0,-1-1 1 0 0,-2-1 0 0 0,-3-1 0 0 0,-1 0 0 0 0,-1-1 0 0 0,-3 0 0 0 0,-2 0 0 0 0,-2-1 0 0 0,-1-50 0 0 0,-3 94-1095 0 0,-1-36 248 0 0,-11-67-1 0 0,12 104-269 0 0,0 0-1 0 0,0-1 0 0 0,0 1 1 0 0,0 0-1 0 0,0 0 0 0 0,0-1 0 0 0,0 1 1 0 0,0 0-1 0 0,0 0 0 0 0,0-1 1 0 0,0 1-1 0 0,0 0 0 0 0,-1 0 0 0 0,1-1 1 0 0,0 1-1 0 0,0 0 0 0 0,0 0 1 0 0,0-1-1 0 0,0 1 0 0 0,0 0 0 0 0,-1 0 1 0 0,1 0-1 0 0,0-1 0 0 0,0 1 1 0 0,0 0-1 0 0,0 0 0 0 0,-1 0 0 0 0,1 0 1 0 0,0-1-1 0 0,0 1 0 0 0,-1 0 1 0 0,1 0-1 0 0,0 0 0 0 0,0 0 0 0 0,0 0 1 0 0,-1 0-1 0 0,1 0 0 0 0,-6 9-134 0 0,-1 19-112 0 0,0 21-254 0 0,1 1 1 0 0,4-1-1 0 0,3 56 0 0 0,21 152-866 0 0,-15-197 1085 0 0,57 329-5585 0 0,-63-386 5678 0 0,11 38-1924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42.1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46 2636 0 0,'-23'-46'13479'0'0,"22"46"-13403"0"0,-5 27-400 0 0,2 1-1 0 0,-3 52 1 0 0,7-46-974 0 0,1-1 1 0 0,2 1 0 0 0,1-1-1 0 0,10 40 1 0 0,-2-41-2366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42.4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146 173 1704 0 0,'-15'-22'2992'0'0,"1"4"-723"0"0,0-1-445 0 0,1 3-428 0 0,-1-1-268 0 0,1 1-180 0 0,-1 2-156 0 0,1 0-140 0 0,1 4-144 0 0,4-1-176 0 0,0 3-528 0 0,1 1-448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43.4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93 93 848 0 0,'0'-35'9978'0'0,"0"-20"-3505"0"0,0 53-6118 0 0,-14 6-241 0 0,10-1-108 0 0,1-1 0 0 0,0 1 0 0 0,0-1 0 0 0,0 1 0 0 0,0 0 0 0 0,0 0 0 0 0,1 1 0 0 0,-1-1 1 0 0,1 0-1 0 0,-3 6 0 0 0,-18 40-304 0 0,21-42 209 0 0,-3 6-167 0 0,1 0 0 0 0,1 0 1 0 0,0 1-1 0 0,1 0 1 0 0,1 0-1 0 0,0-1 0 0 0,1 1 1 0 0,0 0-1 0 0,1 0 0 0 0,1 0 1 0 0,0-1-1 0 0,5 19 1 0 0,-4-24 44 0 0,-1 1 0 0 0,2-1 0 0 0,-1 1 1 0 0,1-1-1 0 0,1 0 0 0 0,-1 0 0 0 0,1-1 0 0 0,11 14 1 0 0,-12-17 125 0 0,0 0 0 0 0,0-1 0 0 0,1 1 0 0 0,-1-1 0 0 0,1 0 0 0 0,0 0 0 0 0,0 0 1 0 0,0-1-1 0 0,0 1 0 0 0,0-1 0 0 0,1 0 0 0 0,-1-1 0 0 0,1 0 0 0 0,10 2 0 0 0,-5-3 282 0 0,-1 0-1 0 0,0-1 0 0 0,1 0 0 0 0,-1-1 0 0 0,0 0 0 0 0,1-1 1 0 0,-1 0-1 0 0,-1 0 0 0 0,1-1 0 0 0,0 0 0 0 0,-1-1 1 0 0,0 0-1 0 0,0-1 0 0 0,14-11 0 0 0,9-9 1468 0 0,-1-2-1 0 0,35-39 0 0 0,-58 58-1286 0 0,15-17 969 0 0,-2 0-1 0 0,30-49 1 0 0,-43 59-1015 0 0,-2 7-1326 0 0,-6 25-356 0 0,-1 3 355 0 0,1 0 1 0 0,1 0-1 0 0,1 0 0 0 0,0-1 1 0 0,1 1-1 0 0,9 27 0 0 0,-8-32 636 0 0,1 0-1 0 0,0 0 0 0 0,1-1 0 0 0,1 1 1 0 0,0-2-1 0 0,1 1 0 0 0,0-1 0 0 0,1 0 1 0 0,10 11-1 0 0,-17-21 366 0 0,1 0 0 0 0,-1 0 0 0 0,1 0 0 0 0,-1 0 0 0 0,1 0 0 0 0,0 0 0 0 0,0-1 0 0 0,0 0-1 0 0,0 1 1 0 0,0-1 0 0 0,0 0 0 0 0,0-1 0 0 0,0 1 0 0 0,1 0 0 0 0,-1-1 0 0 0,0 0 0 0 0,4 0 0 0 0,-1 0 147 0 0,0-1 0 0 0,0 0 0 0 0,0 0-1 0 0,0-1 1 0 0,-1 0 0 0 0,1 0 0 0 0,-1 0 0 0 0,10-6 0 0 0,4-4 757 0 0,-1-1 0 0 0,-1-1 0 0 0,-1 0 0 0 0,17-18 0 0 0,36-49 2632 0 0,-53 59-2947 0 0,1 2 1 0 0,0 0 0 0 0,39-33-1 0 0,-54 52-790 0 0,1 1-55 0 0,-1 0 174 0 0,-1 0 1 0 0,1 0-1 0 0,-1 0 0 0 0,1 0 1 0 0,-1 1-1 0 0,1-1 0 0 0,-1 1 1 0 0,0-1-1 0 0,1 1 0 0 0,-1-1 1 0 0,0 1-1 0 0,1 0 0 0 0,-1 0 1 0 0,0 0-1 0 0,0 0 0 0 0,0 0 1 0 0,0 0-1 0 0,0 0 0 0 0,1 1 0 0 0,1 2-164 0 0,-1-1 0 0 0,0 1 0 0 0,0-1-1 0 0,0 1 1 0 0,-1 0 0 0 0,1 0 0 0 0,0 4-1 0 0,2 10-973 0 0,-1 1 0 0 0,1 26 0 0 0,-3-30 629 0 0,2 6 92 0 0,-2 0 0 0 0,0 0-1 0 0,-1 0 1 0 0,-2 0 0 0 0,0 0 0 0 0,-1-1-1 0 0,-10 38 1 0 0,3-40 1455 0 0,-4-16 504 0 0,13-2-1411 0 0,1-1 0 0 0,-1 1 0 0 0,1-1 0 0 0,-1 1 0 0 0,1-1 0 0 0,0 1 1 0 0,-1-1-1 0 0,1 0 0 0 0,0 1 0 0 0,-1-1 0 0 0,1 1 0 0 0,0-1 0 0 0,0 0 0 0 0,-1 1 0 0 0,1-1 0 0 0,0 0 0 0 0,0 1 0 0 0,0-1 0 0 0,0 0 0 0 0,0 1 0 0 0,0-1 0 0 0,0 0 0 0 0,0 1 0 0 0,0-1 0 0 0,1 0 0 0 0,-1 1 0 0 0,0-1 1 0 0,0 0-1 0 0,1 1 0 0 0,-1-2 0 0 0,7-20 825 0 0,-2 10-418 0 0,1 0 0 0 0,1 0 0 0 0,0 1 0 0 0,1 0 0 0 0,0 0 0 0 0,18-19 0 0 0,66-51 1643 0 0,-54 50-1412 0 0,-4 4-270 0 0,58-34 0 0 0,-91 60-480 0 0,1 0 0 0 0,-1 0 1 0 0,0 1-1 0 0,0-1 1 0 0,0 0-1 0 0,1 1 0 0 0,-1-1 1 0 0,0 1-1 0 0,1-1 1 0 0,-1 1-1 0 0,0 0 0 0 0,1 0 1 0 0,-1-1-1 0 0,1 1 1 0 0,-1 0-1 0 0,0 0 0 0 0,1 0 1 0 0,-1 1-1 0 0,0-1 0 0 0,1 0 1 0 0,-1 0-1 0 0,1 1 1 0 0,-1-1-1 0 0,0 1 0 0 0,0-1 1 0 0,1 1-1 0 0,-1-1 1 0 0,0 1-1 0 0,0 0 0 0 0,0 0 1 0 0,1 0-1 0 0,-1-1 1 0 0,0 1-1 0 0,0 0 0 0 0,0 0 1 0 0,-1 1-1 0 0,1-1 0 0 0,0 0 1 0 0,0 0-1 0 0,-1 0 1 0 0,1 1-1 0 0,0-1 0 0 0,-1 0 1 0 0,1 0-1 0 0,-1 1 1 0 0,0-1-1 0 0,1 0 0 0 0,-1 3 1 0 0,2 5-488 0 0,0 1 0 0 0,0-1 0 0 0,-1 1 0 0 0,-1-1 0 0 0,0 15-1 0 0,-1 0-395 0 0,-2 0 0 0 0,-6 26-1 0 0,7-42 957 0 0,0 0 0 0 0,-1 0 1 0 0,1 0-1 0 0,-2 0 0 0 0,1-1 0 0 0,-1 1 0 0 0,0-1 0 0 0,-1 0 0 0 0,-7 9 1 0 0,12-15 21 0 0,-1-1 0 0 0,1 1 1 0 0,0-1-1 0 0,0 1 0 0 0,-1-1 1 0 0,1 0-1 0 0,0 1 1 0 0,-1-1-1 0 0,1 1 0 0 0,0-1 1 0 0,-1 0-1 0 0,1 1 0 0 0,-1-1 1 0 0,1 0-1 0 0,-1 1 1 0 0,1-1-1 0 0,0 0 0 0 0,-1 0 1 0 0,1 0-1 0 0,-1 1 0 0 0,1-1 1 0 0,-1 0-1 0 0,0 0 1 0 0,1 0-1 0 0,-1 0 0 0 0,1 0 1 0 0,-1 0-1 0 0,1 0 1 0 0,-1 0-1 0 0,1 0 0 0 0,-1 0 1 0 0,1 0-1 0 0,-1 0 0 0 0,1 0 1 0 0,-1-1-1 0 0,1 1 1 0 0,-1 0-1 0 0,1 0 0 0 0,-1-1 1 0 0,1 1-1 0 0,-1 0 0 0 0,1 0 1 0 0,0-1-1 0 0,-1 1 1 0 0,1-1-1 0 0,-1 1 0 0 0,1 0 1 0 0,0-1-1 0 0,-1 1 0 0 0,1-1 1 0 0,0 1-1 0 0,0-1 1 0 0,-1 1-1 0 0,1-1 0 0 0,0 1 1 0 0,0-1-1 0 0,0 1 0 0 0,-1-1 1 0 0,-3-25 804 0 0,5 17-698 0 0,2 1-1 0 0,-1-1 0 0 0,1 1 1 0 0,0-1-1 0 0,0 1 1 0 0,1 0-1 0 0,1 0 0 0 0,7-11 1 0 0,7-7 128 0 0,23-24 0 0 0,-20 26-132 0 0,0-1 17 0 0,0 2 1 0 0,39-32-1 0 0,-52 48-155 0 0,0 0 0 0 0,1 1-1 0 0,-1 0 1 0 0,1 0 0 0 0,1 1 0 0 0,-1 0 0 0 0,1 1 0 0 0,-1 0-1 0 0,1 1 1 0 0,16-3 0 0 0,-24 5-5 0 0,-1 1 0 0 0,1 0 0 0 0,0 0 0 0 0,0 0 0 0 0,-1 0 0 0 0,1 1 0 0 0,0-1 0 0 0,-1 1 0 0 0,1 0-1 0 0,-1 0 1 0 0,1 0 0 0 0,-1 0 0 0 0,1 0 0 0 0,-1 0 0 0 0,0 0 0 0 0,1 1 0 0 0,-1 0 0 0 0,0-1 0 0 0,0 1 0 0 0,0 0 0 0 0,0 0 0 0 0,0 0 0 0 0,-1 0 0 0 0,1 0-1 0 0,-1 0 1 0 0,1 1 0 0 0,-1-1 0 0 0,0 0 0 0 0,0 1 0 0 0,2 4 0 0 0,1 7 18 0 0,0 0 1 0 0,-2 0-1 0 0,1 0 0 0 0,0 23 0 0 0,-1-12-12 0 0,2 18-138 0 0,-1-8 304 0 0,14 63 1 0 0,-14-88-296 0 0,0-1 0 0 0,0 1 0 0 0,0-1 0 0 0,1 0 0 0 0,1 0 0 0 0,0-1 0 0 0,0 1 0 0 0,0-1 0 0 0,1 0 0 0 0,0-1 0 0 0,10 10 0 0 0,-12-14-247 0 0,0 1 0 0 0,0-1 1 0 0,1-1-1 0 0,-1 1 0 0 0,1-1 0 0 0,-1 1 1 0 0,8 1-1 0 0,20 3-5626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04.1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70 75 2276 0 0,'-7'-24'7170'0'0,"5"18"-6282"0"0,1 0-1 0 0,-1 1 1 0 0,0-1-1 0 0,-1 0 1 0 0,1 1 0 0 0,-7-10-1 0 0,8 13-649 0 0,-13 22 541 0 0,5 22-588 0 0,2 1 1 0 0,2 0 0 0 0,1-1 0 0 0,3 51 0 0 0,1-54-133 0 0,3 104-174 0 0,25 157 0 0 0,-25-276 68 0 0,0-4-173 0 0,21 161-556 0 0,3-63-4539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44.5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0 124 1304 0 0,'13'-62'10987'0'0,"0"0"-3866"0"0,-12 66-7040 0 0,0-1-1 0 0,0 0 1 0 0,0 1-1 0 0,-1-1 1 0 0,1 1-1 0 0,-1-1 1 0 0,0 1-1 0 0,0 4 1 0 0,36 465 1329 0 0,-33-449-1283 0 0,92 679 3350 0 0,-89-660-3290 0 0,-4-20-520 0 0,2 0 0 0 0,7 26 1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44.9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23 1704 0 0,'-18'-22'12432'0'0,"22"54"-9185"0"0,-6 47-2517 0 0,1-52-302 0 0,-1 98 251 0 0,6 0 1 0 0,5 0-1 0 0,6 0 1 0 0,5-2-1 0 0,46 153 0 0 0,2-34-74 0 0,-55-197-2912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45.5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41 640 0 0,'-46'-37'16066'0'0,"115"33"-15232"0"0,118 9 0 0 0,-86 0-992 0 0,-12-1-337 0 0,48 0-4956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45.9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1 121 340 0 0,'23'-34'6854'0'0,"-18"25"-6182"0"0,0 0 0 0 0,1 0 0 0 0,0 1 0 0 0,1 0 0 0 0,0 0 1 0 0,0 1-1 0 0,1 0 0 0 0,0 0 0 0 0,12-8 390 0 0,-4 20-622 0 0,-17 6-263 0 0,-1 0 0 0 0,0 0 0 0 0,-1 0 0 0 0,0-1 0 0 0,-1 1 0 0 0,-8 16 0 0 0,-11 37 194 0 0,19-46-340 0 0,1 0 0 0 0,1 0 0 0 0,1 0 0 0 0,0 1 0 0 0,1-1 0 0 0,1 0 1 0 0,1 0-1 0 0,5 23 0 0 0,-5-31-370 0 0,1 0 0 0 0,1 0 0 0 0,0 0 0 0 0,0 0 0 0 0,1-1 0 0 0,10 17 0 0 0,-10-20-324 0 0,0 0 0 0 0,0-1 0 0 0,0 1 0 0 0,1-1 0 0 0,0 0 0 0 0,0 0 0 0 0,0 0 0 0 0,1-1 0 0 0,-1 0 0 0 0,9 3 0 0 0,6 2-3902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46.3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110 198 1112 0 0,'-106'-186'15284'0'0,"102"174"-16757"0"0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47.0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536 177 16 0 0,'15'-6'2284'0'0,"-10"4"-1814"0"0,0 0 1 0 0,-1 0 0 0 0,1 0 0 0 0,-1-1 0 0 0,0 0 0 0 0,1 0 0 0 0,-2 0-1 0 0,1 0 1 0 0,0-1 0 0 0,0 1 0 0 0,-1-1 0 0 0,0 0 0 0 0,0 0 0 0 0,0 0 0 0 0,0 0-1 0 0,3-10 537 0 0,-13-14 2530 0 0,-1 20-3283 0 0,0 1 0 0 0,0 0-1 0 0,0 0 1 0 0,-1 1 0 0 0,0 0-1 0 0,0 1 1 0 0,0 0 0 0 0,-1 0-1 0 0,0 1 1 0 0,0 0 0 0 0,0 1-1 0 0,0 0 1 0 0,-1 0 0 0 0,1 1-1 0 0,-1 1 1 0 0,0 0 0 0 0,-15 0-1 0 0,6 0-245 0 0,0 2-1 0 0,0 0 1 0 0,0 2-1 0 0,1 0 1 0 0,-1 1-1 0 0,1 0 0 0 0,0 2 1 0 0,-31 13-1 0 0,41-15-60 0 0,1 1-1 0 0,-1 0 1 0 0,1 0-1 0 0,1 1 0 0 0,-1 0 1 0 0,1 0-1 0 0,0 0 0 0 0,0 1 1 0 0,1 0-1 0 0,0 1 1 0 0,0-1-1 0 0,1 1 0 0 0,-1 1 1 0 0,-6 14-1 0 0,10-17-90 0 0,0 1 1 0 0,0-1-1 0 0,1 0 1 0 0,-1 1-1 0 0,1 0 0 0 0,1-1 1 0 0,-1 1-1 0 0,1-1 0 0 0,1 1 1 0 0,-1 0-1 0 0,1-1 1 0 0,0 1-1 0 0,0-1 0 0 0,1 1 1 0 0,0-1-1 0 0,0 1 0 0 0,0-1 1 0 0,1 0-1 0 0,0 0 1 0 0,0 0-1 0 0,1-1 0 0 0,4 6 1 0 0,-3-4 41 0 0,0 0 0 0 0,1-1 0 0 0,0 0 0 0 0,0 0 0 0 0,0 0 0 0 0,1-1 0 0 0,0 0 0 0 0,0 0 0 0 0,0-1 0 0 0,1 0 0 0 0,0 0 0 0 0,0-1 0 0 0,-1 0 0 0 0,2 0 0 0 0,-1 0 0 0 0,0-1 0 0 0,1-1 0 0 0,-1 0 0 0 0,0 0 0 0 0,13 0 0 0 0,-5-2 578 0 0,0 0 1 0 0,0-2-1 0 0,0 1 0 0 0,0-2 0 0 0,-1 0 0 0 0,1-1 0 0 0,-1-1 0 0 0,0 0 0 0 0,27-16 0 0 0,-17 5 1241 0 0,-2 0 0 0 0,38-36 0 0 0,-43 37-879 0 0,-16 14-675 0 0,0 1-88 0 0,-17 46 210 0 0,-13 33-466 0 0,4 1-1 0 0,3 1 0 0 0,-13 101 1 0 0,20-61 73 0 0,3 191 0 0 0,12-254 104 0 0,-2 169-62 0 0,-1-166 38 0 0,-19 102-1 0 0,19-151-7 0 0,0-1-1 0 0,-1 0 0 0 0,0 0 0 0 0,-1 0 1 0 0,0 0-1 0 0,0-1 0 0 0,-1 1 0 0 0,-1-1 1 0 0,1 0-1 0 0,-9 10 0 0 0,10-16-31 0 0,0 1-1 0 0,1-1 1 0 0,-1 0-1 0 0,0 0 1 0 0,-1 0-1 0 0,1 0 1 0 0,0-1-1 0 0,-1 0 1 0 0,1 0-1 0 0,-1 0 1 0 0,0 0-1 0 0,0-1 1 0 0,0 0 0 0 0,0 0-1 0 0,0 0 1 0 0,0-1-1 0 0,0 1 1 0 0,0-1-1 0 0,0-1 1 0 0,0 1-1 0 0,0 0 1 0 0,0-1-1 0 0,-6-2 1 0 0,-3-1 66 0 0,-1 0 0 0 0,0-1 0 0 0,1-1 0 0 0,0-1 1 0 0,1 0-1 0 0,-1 0 0 0 0,1-2 0 0 0,1 1 0 0 0,0-2 0 0 0,0 1 0 0 0,0-2 1 0 0,2 0-1 0 0,-17-19 0 0 0,19 19 148 0 0,0 0 1 0 0,0 0-1 0 0,1-1 1 0 0,1 0-1 0 0,0 0 1 0 0,1-1 0 0 0,0 0-1 0 0,1 1 1 0 0,0-2-1 0 0,1 1 1 0 0,1 0-1 0 0,0-1 1 0 0,0 1-1 0 0,2-1 1 0 0,0-21-1 0 0,5 6-98 0 0,1 0 0 0 0,2 0 0 0 0,1 1 0 0 0,0 0 0 0 0,2 0 0 0 0,2 2 0 0 0,0-1 0 0 0,34-47 0 0 0,-5 16-587 0 0,3 2-1 0 0,80-78 1 0 0,-51 65-741 0 0,2 4 0 0 0,118-76 0 0 0,185-81-7674 0 0,-334 197 5977 0 0,-6 3-898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47.6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226 104 764 0 0,'-23'-38'8135'0'0,"-24"-27"-470"0"0,46 65-7626 0 0,1 0 0 0 0,-1 1 0 0 0,0 0 0 0 0,0-1 0 0 0,0 1 0 0 0,0-1 0 0 0,0 1 0 0 0,1 0 0 0 0,-1 0 0 0 0,0 0 0 0 0,0-1 0 0 0,1 1 0 0 0,-1 0 0 0 0,1 0 0 0 0,-1 0 1 0 0,1 0-1 0 0,-1 0 0 0 0,1 0 0 0 0,0 0 0 0 0,-1 0 0 0 0,1 0 0 0 0,0 1 0 0 0,-8 30 348 0 0,7-27-299 0 0,-58 378 851 0 0,30 5-352 0 0,9-100 1187 0 0,15-230-1207 0 0,-13 126 2354 0 0,17-182-2556 0 0,1-2-338 0 0,0 0-1 0 0,0 1 1 0 0,0-1 0 0 0,0 0 0 0 0,0 0 0 0 0,0 0 0 0 0,0 0 0 0 0,0 1 0 0 0,0-1 0 0 0,0 0 0 0 0,0 0 0 0 0,0 0 0 0 0,0 0-1 0 0,0 1 1 0 0,0-1 0 0 0,0 0 0 0 0,0 0 0 0 0,0 0 0 0 0,0 1 0 0 0,0-1 0 0 0,0 0 0 0 0,0 0 0 0 0,0 0 0 0 0,0 0-1 0 0,0 0 1 0 0,0 1 0 0 0,0-1 0 0 0,0 0 0 0 0,1 0 0 0 0,-1 0 0 0 0,0 0 0 0 0,0 0 0 0 0,0 1 0 0 0,0-1 0 0 0,0 0 0 0 0,0 0-1 0 0,1 0 1 0 0,-1 0 0 0 0,0 0 0 0 0,0 0 0 0 0,0 0 0 0 0,0 0 0 0 0,1 0 0 0 0,-1 0 0 0 0,0 0 0 0 0,0 0 0 0 0,0 0-1 0 0,0 0 1 0 0,1 0 0 0 0,-1 0 0 0 0,0 0 0 0 0,0 0 0 0 0,1 0 0 0 0,9-10 800 0 0,13-25-181 0 0,-19 29-517 0 0,21-33 198 0 0,60-68 0 0 0,-66 87-512 0 0,1 0 0 0 0,0 2 1 0 0,1 0-1 0 0,38-24 0 0 0,-51 38 60 0 0,0 0-1 0 0,-1 0 0 0 0,2 0 1 0 0,-1 1-1 0 0,0 0 1 0 0,1 1-1 0 0,-1 0 0 0 0,1 0 1 0 0,8 0-1 0 0,-14 2 84 0 0,0 0 0 0 0,1 0-1 0 0,-1 0 1 0 0,0 0 0 0 0,0 0 0 0 0,0 1 0 0 0,0 0-1 0 0,0 0 1 0 0,-1-1 0 0 0,1 1 0 0 0,0 1 0 0 0,0-1-1 0 0,0 0 1 0 0,-1 1 0 0 0,1 0 0 0 0,-1-1-1 0 0,1 1 1 0 0,-1 0 0 0 0,0 0 0 0 0,0 0 0 0 0,0 1-1 0 0,0-1 1 0 0,0 0 0 0 0,0 1 0 0 0,0-1 0 0 0,-1 1-1 0 0,1 0 1 0 0,1 5 0 0 0,6 20-168 0 0,-2 2 1 0 0,-1-1-1 0 0,-1 1 1 0 0,2 59-1 0 0,-5-53 56 0 0,2-1 0 0 0,0 1 0 0 0,12 37 1 0 0,-14-64-128 0 0,1-1 1 0 0,0 0-1 0 0,1-1 1 0 0,-1 1 0 0 0,1 0-1 0 0,1-1 1 0 0,0 0-1 0 0,0 0 1 0 0,0-1 0 0 0,1 1-1 0 0,6 5 1 0 0,-8-8-289 0 0,1-1 0 0 0,-1 0 0 0 0,1 0 0 0 0,0 0 0 0 0,0 0 0 0 0,0-1 0 0 0,8 3 0 0 0,-7-4-450 0 0,0 1 1 0 0,0-1 0 0 0,0-1-1 0 0,0 1 1 0 0,0-1-1 0 0,0 0 1 0 0,10-1-1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48.6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6 133 2764 0 0,'-5'-19'11757'0'0,"8"15"-11399"0"0,1 0 0 0 0,-1 1 0 0 0,1-1 1 0 0,0 1-1 0 0,0 0 0 0 0,0 0 0 0 0,1 0 0 0 0,-1 0 1 0 0,1 1-1 0 0,-1 0 0 0 0,1 0 0 0 0,5-2 0 0 0,67-16 146 0 0,-55 15-225 0 0,79-13-1317 0 0,159-8-1 0 0,-204 22-959 0 0,-35 5 561 0 0,-17-1 662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49.2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 1352 0 0,'14'-8'11527'0'0,"-11"7"-11237"0"0,-2 3-202 0 0,0 0 0 0 0,0 0 1 0 0,1 0-1 0 0,-1 0 0 0 0,-1 0 1 0 0,1 0-1 0 0,0 0 1 0 0,-1 1-1 0 0,1-1 0 0 0,-1 0 1 0 0,1 0-1 0 0,-1 1 1 0 0,0-1-1 0 0,0 0 0 0 0,0 3 1 0 0,-4 46 492 0 0,2-26-379 0 0,-13 488 1432 0 0,9-247-561 0 0,6-54-844 0 0,2-88-7001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49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1 116 1536 0 0,'21'-12'1062'0'0,"0"1"-1"0"0,1 1 1 0 0,0 1 0 0 0,0 0-1 0 0,1 2 1 0 0,25-4-1 0 0,147-19-1077 0 0,-129 23-1272 0 0,-29 1-1907 0 0,-22 3 1131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04.7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64 128 2708 0 0,'-14'-65'7368'0'0,"-6"4"-3401"0"0,20 61-3961 0 0,-1-1 192 0 0,-11 20 197 0 0,6 13-296 0 0,1-1 0 0 0,1 1-1 0 0,2 56 1 0 0,15 98-58 0 0,-8-142-4 0 0,23 148 24 0 0,-10-87-44 0 0,-16-90-17 0 0,23 119 153 0 0,-21-115-68 0 0,1-2 0 0 0,1 1 1 0 0,1 0-1 0 0,0-1 0 0 0,12 19 0 0 0,-17-33-71 0 0,0 0 0 0 0,0 0 0 0 0,1 0 0 0 0,-1-1 0 0 0,1 1 0 0 0,0 0 0 0 0,0-1 0 0 0,0 0 0 0 0,0 1 0 0 0,0-1 0 0 0,0-1 0 0 0,0 1 0 0 0,1 0 0 0 0,-1-1 0 0 0,5 2 0 0 0,-2-2-19 0 0,0 1 0 0 0,1-2 0 0 0,-1 1 0 0 0,0-1 0 0 0,1 1 0 0 0,-1-2 0 0 0,0 1 0 0 0,9-2 0 0 0,8-4-51 0 0,0 0-1 0 0,0-2 1 0 0,37-17-1 0 0,-51 21 63 0 0,28-14 114 0 0,-1-1 0 0 0,0-2-1 0 0,55-43 1 0 0,-71 49 269 0 0,-1-2 0 0 0,-1-1-1 0 0,-1 0 1 0 0,0-1 0 0 0,-1-1 0 0 0,-1 0-1 0 0,15-29 1 0 0,-26 43-332 0 0,-1 0 0 0 0,-1-1 0 0 0,1 1 0 0 0,-1 0 0 0 0,0-1 0 0 0,-1 1-1 0 0,0-1 1 0 0,0 0 0 0 0,0 1 0 0 0,-1-1 0 0 0,0 0 0 0 0,0 0 0 0 0,0 1 0 0 0,-1-1 0 0 0,0 0 0 0 0,-1 1-1 0 0,1-1 1 0 0,-1 1 0 0 0,0-1 0 0 0,-1 1 0 0 0,0 0 0 0 0,-6-11 0 0 0,5 11-54 0 0,-1 0 0 0 0,0 0 0 0 0,0 1 0 0 0,0 0 0 0 0,0-1 0 0 0,-1 2 0 0 0,0-1 1 0 0,0 1-1 0 0,-1-1 0 0 0,1 2 0 0 0,-1-1 0 0 0,0 1 0 0 0,0 0 0 0 0,0 0 0 0 0,0 1 0 0 0,0 0 0 0 0,-1 0 0 0 0,1 1 0 0 0,0 0 0 0 0,-10 0 1 0 0,8 1-6 0 0,0 0 1 0 0,0 0 0 0 0,-1 1 0 0 0,1 1-1 0 0,0 0 1 0 0,0 0 0 0 0,0 0 0 0 0,0 1-1 0 0,1 1 1 0 0,-1-1 0 0 0,1 1 0 0 0,0 1-1 0 0,0 0 1 0 0,0 0 0 0 0,1 0 0 0 0,-11 10-1 0 0,13-10-12 0 0,1 0-1 0 0,-1 0 0 0 0,1 1 0 0 0,0-1 0 0 0,1 1 0 0 0,-1 0 0 0 0,1 0 0 0 0,0 1 1 0 0,1-1-1 0 0,-1 0 0 0 0,1 1 0 0 0,1 0 0 0 0,-1-1 0 0 0,1 1 0 0 0,0 0 0 0 0,1 0 0 0 0,-1 0 1 0 0,1 0-1 0 0,1 0 0 0 0,-1-1 0 0 0,1 1 0 0 0,4 12 0 0 0,-2-6-127 0 0,2-1 1 0 0,0 0-1 0 0,0 0 0 0 0,1 0 0 0 0,1 0 0 0 0,0-1 1 0 0,0 0-1 0 0,1-1 0 0 0,1 1 0 0 0,0-2 0 0 0,0 1 1 0 0,1-1-1 0 0,0 0 0 0 0,0-1 0 0 0,1-1 1 0 0,0 1-1 0 0,1-2 0 0 0,23 11 0 0 0,-16-9-650 0 0,0-1 0 0 0,1-1 0 0 0,0 0 0 0 0,38 4 0 0 0,-36-7-664 0 0,0-2 0 0 0,-1-1 0 0 0,1 0 0 0 0,30-5 0 0 0,-12-2-2621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50.2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123 71 1272 0 0,'-43'-3'8274'0'0,"1"8"-5998"0"0,40-5-2018 0 0,-7 1-108 0 0,8-1-91 0 0,0 0 1 0 0,0 0 0 0 0,-1 0-1 0 0,1 0 1 0 0,0 0-1 0 0,0 0 1 0 0,0 0-1 0 0,0 0 1 0 0,0 0-1 0 0,0 0 1 0 0,0-1 0 0 0,0 1-1 0 0,0 0 1 0 0,0-1-1 0 0,0 1 1 0 0,0-1-1 0 0,0 1 1 0 0,0-1-1 0 0,0 1 1 0 0,0-1 0 0 0,1 0-1 0 0,-1 1 1 0 0,-1-2-1 0 0,1 0 164 0 0,9-9 51 0 0,11 1-329 0 0,0 0 0 0 0,0 2-1 0 0,1 1 1 0 0,33-8 0 0 0,-50 14-157 0 0,0 0 1 0 0,0 1-1 0 0,0-1 0 0 0,0 1 1 0 0,0 0-1 0 0,0 0 0 0 0,0 0 1 0 0,5 1-1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50.8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13 156 2556 0 0,'-12'-39'10138'0'0,"12"34"-9784"0"0,-1 1 0 0 0,2-1 0 0 0,-1 0 0 0 0,1 1-1 0 0,-1-1 1 0 0,1 0 0 0 0,0 1 0 0 0,1-1 0 0 0,-1 1 0 0 0,1-1 0 0 0,0 1 0 0 0,0 0 0 0 0,3-5 0 0 0,-3 6-382 0 0,0 0 1 0 0,0 0 0 0 0,0 1-1 0 0,0-1 1 0 0,0 1 0 0 0,0-1-1 0 0,1 1 1 0 0,-1 0 0 0 0,1 0-1 0 0,0 0 1 0 0,-1 0-1 0 0,1 1 1 0 0,0-1 0 0 0,0 1-1 0 0,0-1 1 0 0,0 1 0 0 0,1 0-1 0 0,-1 0 1 0 0,0 0 0 0 0,0 1-1 0 0,5-1 1 0 0,-2 2-141 0 0,1 0 0 0 0,-1 0-1 0 0,1 1 1 0 0,-1 0 0 0 0,0 0 0 0 0,0 0 0 0 0,0 1 0 0 0,0 0 0 0 0,0 0-1 0 0,0 0 1 0 0,-1 1 0 0 0,1 0 0 0 0,-1 0 0 0 0,0 0 0 0 0,-1 1-1 0 0,1 0 1 0 0,-1 0 0 0 0,5 6 0 0 0,9 14-316 0 0,-1-1 1 0 0,23 47-1 0 0,-26-42 611 0 0,-1 0-1 0 0,-1 1 1 0 0,-1 0 0 0 0,-2 1 0 0 0,-1 0-1 0 0,9 45 2698 0 0,-11-106-2057 0 0,0 1-12 0 0,2 3-485 0 0,1 1-1 0 0,2 1 1 0 0,0 0 0 0 0,2 0-1 0 0,0 1 1 0 0,2 1-1 0 0,0 0 1 0 0,1 1 0 0 0,24-23-1 0 0,-25 29-794 0 0,2 1-1 0 0,-1 0 0 0 0,2 2 0 0 0,35-21 0 0 0,-37 25-903 0 0,2 0 1 0 0,-1 1-1 0 0,1 1 0 0 0,0 1 1 0 0,0 0-1 0 0,19-1 0 0 0,-10 3-3740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51.3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25 347 792 0 0,'10'8'5507'0'0,"4"-5"-4631"0"0,0-1 0 0 0,0 0 0 0 0,1-1 0 0 0,28-1 0 0 0,-24-1-727 0 0,1-2 0 0 0,-1 0 0 0 0,0-1 0 0 0,1-1 1 0 0,-2 0-1 0 0,1-2 0 0 0,-1 0 0 0 0,0-1 0 0 0,0-1 1 0 0,27-19-1 0 0,-40 24 65 0 0,0-1 0 0 0,-1 1 0 0 0,1-1 0 0 0,-1 0 0 0 0,0 0 0 0 0,0 0 0 0 0,-1 0 0 0 0,0-1 0 0 0,0 0 0 0 0,0 0 0 0 0,0 1 0 0 0,-1-2 0 0 0,0 1 0 0 0,-1 0 0 0 0,1 0 0 0 0,-1 0 0 0 0,0-1 0 0 0,-1 1 0 0 0,1-1-1 0 0,-1 1 1 0 0,0 0 0 0 0,-1-1 0 0 0,0 1 0 0 0,0-1 0 0 0,0 1 0 0 0,-1 0 0 0 0,0 0 0 0 0,0 0 0 0 0,0 0 0 0 0,-1 0 0 0 0,0 0 0 0 0,0 1 0 0 0,-1-1 0 0 0,1 1 0 0 0,-1 0 0 0 0,0 0 0 0 0,-8-7 0 0 0,6 6-197 0 0,-1 0 0 0 0,0 0-1 0 0,-1 1 1 0 0,0 0 0 0 0,1 1 0 0 0,-1-1-1 0 0,-1 2 1 0 0,1-1 0 0 0,-1 1 0 0 0,1 0-1 0 0,-1 1 1 0 0,0 0 0 0 0,0 0 0 0 0,0 1-1 0 0,0 0 1 0 0,0 0 0 0 0,0 1 0 0 0,0 1-1 0 0,0-1 1 0 0,0 2 0 0 0,0-1 0 0 0,0 1-1 0 0,0 0 1 0 0,0 1 0 0 0,-9 4 0 0 0,9-3-22 0 0,0-1 0 0 0,0 2 1 0 0,1-1-1 0 0,0 1 0 0 0,0 0 1 0 0,0 1-1 0 0,0 0 0 0 0,1 0 1 0 0,0 1-1 0 0,0 0 0 0 0,1 0 1 0 0,0 0-1 0 0,0 1 1 0 0,1 0-1 0 0,0 0 0 0 0,0 1 1 0 0,1-1-1 0 0,0 1 0 0 0,0 0 1 0 0,1 0-1 0 0,0 0 0 0 0,1 1 1 0 0,0-1-1 0 0,1 1 0 0 0,0-1 1 0 0,0 1-1 0 0,1-1 0 0 0,0 1 1 0 0,0-1-1 0 0,1 1 0 0 0,1 0 1 0 0,-1-1-1 0 0,2 0 1 0 0,-1 1-1 0 0,6 11 0 0 0,-1-5-107 0 0,1 1 0 0 0,0-1 0 0 0,1-1 0 0 0,0 0 0 0 0,2 0 0 0 0,-1-1 0 0 0,2 0-1 0 0,0-1 1 0 0,1 0 0 0 0,0-1 0 0 0,1 0 0 0 0,0-1 0 0 0,0-1 0 0 0,1-1 0 0 0,1 0 0 0 0,0 0-1 0 0,19 6 1 0 0,-14-7-553 0 0,0 0-1 0 0,1-2 0 0 0,1-1 0 0 0,-1 0 1 0 0,36 2-1 0 0,-36-6-544 0 0,-1-1 1 0 0,0-1-1 0 0,0-1 0 0 0,0-1 1 0 0,0 0-1 0 0,22-8 0 0 0,-10 1-2625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52.0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416 186 832 0 0,'17'-14'4013'0'0,"13"-22"967"0"0,-29 33-4848 0 0,0 0 1 0 0,-1-1-1 0 0,1 1 1 0 0,-1 0-1 0 0,1 0 1 0 0,-1 0-1 0 0,0-1 1 0 0,0 1-1 0 0,-1 0 0 0 0,1 0 1 0 0,-1 0-1 0 0,1-1 1 0 0,-1 1-1 0 0,0 0 1 0 0,0 0-1 0 0,-1 0 1 0 0,1 0-1 0 0,-1 1 1 0 0,1-1-1 0 0,-1 0 1 0 0,0 0-1 0 0,0 1 0 0 0,0-1 1 0 0,0 1-1 0 0,0 0 1 0 0,-1 0-1 0 0,1 0 1 0 0,-4-2-1 0 0,-1-2 6 0 0,0 0-1 0 0,-1 1 0 0 0,0 0 1 0 0,0 0-1 0 0,0 1 1 0 0,0 0-1 0 0,-1 0 0 0 0,-15-3 1 0 0,9 5-30 0 0,1 0-1 0 0,-1 1 1 0 0,1 1 0 0 0,-1 1 0 0 0,1 0 0 0 0,-1 0-1 0 0,1 2 1 0 0,0 0 0 0 0,0 0 0 0 0,0 1 0 0 0,0 1-1 0 0,1 1 1 0 0,-18 8 0 0 0,22-9-99 0 0,0-1-1 0 0,1 1 1 0 0,0 1-1 0 0,0 0 1 0 0,0 0 0 0 0,1 0-1 0 0,0 1 1 0 0,0 0 0 0 0,0 0-1 0 0,1 1 1 0 0,0 0-1 0 0,1 0 1 0 0,-1 0 0 0 0,2 1-1 0 0,-1 0 1 0 0,1 0-1 0 0,1 0 1 0 0,-1 0 0 0 0,2 1-1 0 0,-4 14 1 0 0,6-19-108 0 0,0 1 1 0 0,-1 0-1 0 0,2 0 1 0 0,-1 0-1 0 0,1 0 0 0 0,0 0 1 0 0,0-1-1 0 0,0 1 1 0 0,1 0-1 0 0,0-1 0 0 0,0 1 1 0 0,1-1-1 0 0,-1 0 1 0 0,1 1-1 0 0,0-1 1 0 0,1-1-1 0 0,-1 1 0 0 0,1 0 1 0 0,0-1-1 0 0,0 0 1 0 0,0 0-1 0 0,1 0 1 0 0,-1 0-1 0 0,1-1 0 0 0,0 0 1 0 0,0 1-1 0 0,0-2 1 0 0,1 1-1 0 0,-1-1 0 0 0,0 0 1 0 0,1 0-1 0 0,0 0 1 0 0,-1-1-1 0 0,1 0 1 0 0,0 0-1 0 0,0 0 0 0 0,0-1 1 0 0,0 0-1 0 0,0 0 1 0 0,-1-1-1 0 0,1 1 0 0 0,0-1 1 0 0,0 0-1 0 0,0-1 1 0 0,-1 0-1 0 0,1 0 1 0 0,-1 0-1 0 0,6-3 0 0 0,2-2 299 0 0,-1 0-1 0 0,0 0 0 0 0,0-2 0 0 0,-1 1 0 0 0,0-2 0 0 0,10-10 1 0 0,4-7 2003 0 0,24-36 552 0 0,-51 83-2482 0 0,-32 143 209 0 0,4-23-314 0 0,-36 308-64 0 0,46-300-115 0 0,19-147 10 0 0,-5 47 47 0 0,-1 49-1 0 0,6-97-46 0 0,1 1 1 0 0,0 0-1 0 0,0-1 0 0 0,0 1 0 0 0,0 0 1 0 0,0-1-1 0 0,0 1 0 0 0,1 0 0 0 0,-1-1 1 0 0,0 1-1 0 0,0-1 0 0 0,0 1 0 0 0,0 0 1 0 0,1-1-1 0 0,-1 1 0 0 0,0-1 1 0 0,1 1-1 0 0,-1-1 0 0 0,0 1 0 0 0,1-1 1 0 0,-1 1-1 0 0,1-1 0 0 0,-1 1 0 0 0,1-1 1 0 0,-1 0-1 0 0,1 1 0 0 0,-1-1 0 0 0,1 1 1 0 0,0-1-1 0 0,1 0 0 0 0,-1 1 0 0 0,0-1 1 0 0,1 0-1 0 0,-1 0 0 0 0,0-1 0 0 0,1 1 0 0 0,-1 0 1 0 0,0 0-1 0 0,1-1 0 0 0,-1 1 0 0 0,0-1 1 0 0,0 1-1 0 0,2-1 0 0 0,33-23 19 0 0,41-47 57 0 0,103-123-1 0 0,-86 75-2249 0 0,-65 78-1153 0 0,-2-1-3377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52.4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34 452 0 0,'-20'-24'12673'0'0,"13"15"-11597"0"0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55.7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41 976 0 0,'0'0'6501'0'0,"30"-6"-6203"0"0,-20 3-247 0 0,51-9 515 0 0,-59 12-495 0 0,29-9 56 0 0,31-2 27 0 0,-84 23-207 0 0,-19 0-5 0 0,38-11 20 0 0,-13 5 36 0 0,-8-2 8 0 0,21-4 16 0 0,11-9-169 0 0,42-4-4934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57.3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586 86 940 0 0,'78'-54'14927'0'0,"-70"41"-12836"0"0,-7 13-2070 0 0,-1-1-1 0 0,0 1 1 0 0,0 0-1 0 0,0-1 1 0 0,0 1-1 0 0,1 0 0 0 0,-1-1 1 0 0,0 1-1 0 0,0 0 1 0 0,0-1-1 0 0,0 1 1 0 0,0 0-1 0 0,0-1 0 0 0,0 1 1 0 0,0-1-1 0 0,0 1 1 0 0,0 0-1 0 0,0-1 1 0 0,0 1-1 0 0,0 0 0 0 0,0-1 1 0 0,0 1-1 0 0,0 0 1 0 0,0-1-1 0 0,-1 1 1 0 0,1-1-1 0 0,0 1 1 0 0,0 0-1 0 0,0 0 0 0 0,-1-1 1 0 0,1 1-1 0 0,0 0 1 0 0,0-1-1 0 0,-1 1 1 0 0,1 0-1 0 0,0 0 0 0 0,-1-1 1 0 0,1 1-1 0 0,0 0 1 0 0,-1 0-1 0 0,1 0 1 0 0,0 0-1 0 0,-1-1 0 0 0,1 1 1 0 0,-1 0-1 0 0,-58-3 24 0 0,0 2-1 0 0,-106 11 1 0 0,71-2-16 0 0,45-5-15 0 0,15-2-37 0 0,0 2 1 0 0,0 1 0 0 0,-45 11-1 0 0,76-14 55 0 0,0 1-1 0 0,-1 0 1 0 0,1 0-1 0 0,0 0 0 0 0,0 0 1 0 0,0 1-1 0 0,0-1 1 0 0,0 1-1 0 0,0-1 0 0 0,1 1 1 0 0,0 0-1 0 0,-1 0 0 0 0,1 0 1 0 0,0 1-1 0 0,0-1 1 0 0,1 0-1 0 0,-1 1 0 0 0,1-1 1 0 0,-1 1-1 0 0,1 0 1 0 0,0-1-1 0 0,1 1 0 0 0,-2 4 1 0 0,-1 13 318 0 0,1 0 0 0 0,1 41-1 0 0,1-44-143 0 0,14 673 3940 0 0,-15-612-3694 0 0,4 0 0 0 0,15 85 1 0 0,-13-137-506 0 0,2 0 1 0 0,18 44 0 0 0,-24-69-226 0 0,-1-1 0 0 0,1 1 0 0 0,-1-1 1 0 0,1 0-1 0 0,-1 1 0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57.7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43 148 0 0,'-8'-26'11698'0'0,"7"15"-9557"0"0,36 9-870 0 0,101-1-1683 0 0,62 2-4997 0 0,-150 8 436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58.4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1 192 1956 0 0,'0'-33'7624'0'0,"3"16"-5611"0"0,0 0 1 0 0,8-22-1 0 0,-9 32-1814 0 0,0 1-1 0 0,0-1 1 0 0,1 1-1 0 0,0 0 1 0 0,1 0-1 0 0,-1 0 1 0 0,1 0 0 0 0,1 1-1 0 0,5-7 1 0 0,-8 10-212 0 0,0 0 1 0 0,1 0 0 0 0,0 1-1 0 0,-1-1 1 0 0,1 0 0 0 0,0 1-1 0 0,0 0 1 0 0,0 0 0 0 0,0 0-1 0 0,0 0 1 0 0,0 0 0 0 0,0 0 0 0 0,0 1-1 0 0,0 0 1 0 0,0-1 0 0 0,0 1-1 0 0,0 1 1 0 0,1-1 0 0 0,-1 0-1 0 0,0 1 1 0 0,0-1 0 0 0,0 1-1 0 0,0 0 1 0 0,0 0 0 0 0,0 0-1 0 0,0 0 1 0 0,0 1 0 0 0,-1-1-1 0 0,1 1 1 0 0,0 0 0 0 0,-1 0-1 0 0,1-1 1 0 0,1 4 0 0 0,7 4-119 0 0,-1 0 0 0 0,-1 1 0 0 0,0 1 0 0 0,0-1 0 0 0,-1 1 0 0 0,9 15-1 0 0,2 10-46 0 0,-1 0 0 0 0,-1 0 0 0 0,-2 2 0 0 0,15 61 0 0 0,16 117 953 0 0,-46-205-377 0 0,-6-14 176 0 0,5 1-536 0 0,0 1 0 0 0,0-1 1 0 0,0 0-1 0 0,0 0 0 0 0,0 1 0 0 0,1-1 0 0 0,-1 0 0 0 0,0 0 0 0 0,1 0 0 0 0,-1 0 0 0 0,1-3 0 0 0,1-17 11 0 0,2 1-1 0 0,0 0 1 0 0,1 0-1 0 0,1 0 1 0 0,1 0 0 0 0,1 1-1 0 0,1-1 1 0 0,0 2-1 0 0,2-1 1 0 0,0 2-1 0 0,1-1 1 0 0,1 1 0 0 0,1 1-1 0 0,0 0 1 0 0,1 1-1 0 0,21-18 1 0 0,-25 25-348 0 0,1 1-1 0 0,0 1 1 0 0,1-1 0 0 0,-1 2 0 0 0,1 0-1 0 0,1 0 1 0 0,-1 1 0 0 0,17-4-1 0 0,-17 6-968 0 0,-1 1 0 0 0,0 0 0 0 0,1 1 0 0 0,-1 0 0 0 0,1 1 0 0 0,11 1 0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58.9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3 243 452 0 0,'16'22'6427'0'0,"-10"-18"-5891"0"0,-2-1-69 0 0,1-1 0 0 0,-1 0 0 0 0,1 0 0 0 0,0 0 0 0 0,7 2 1 0 0,4-1-46 0 0,-1-1 0 0 0,0 0 1 0 0,22-1-1 0 0,-15-2-51 0 0,-1 0 0 0 0,0-2 0 0 0,0 0 0 0 0,0-2 0 0 0,39-12-1 0 0,-49 13-127 0 0,0-1-1 0 0,0 0 0 0 0,0 0 0 0 0,-1-1 0 0 0,1 0 0 0 0,-2-1 0 0 0,1 0 0 0 0,-1-1 0 0 0,0 0 0 0 0,0-1 0 0 0,-1 1 0 0 0,11-15 0 0 0,-17 20-212 0 0,0 0 1 0 0,0-1-1 0 0,0 1 0 0 0,0-1 0 0 0,-1 1 1 0 0,1-1-1 0 0,-1 1 0 0 0,0-1 1 0 0,0 0-1 0 0,0 0 0 0 0,-1 1 0 0 0,1-1 1 0 0,-1 0-1 0 0,0 0 0 0 0,0 0 1 0 0,0 0-1 0 0,0 0 0 0 0,-1 1 0 0 0,0-1 1 0 0,0 0-1 0 0,0 0 0 0 0,0 1 1 0 0,0-1-1 0 0,-1 1 0 0 0,1-1 0 0 0,-1 1 1 0 0,-3-5-1 0 0,1 3-33 0 0,0 0-1 0 0,-1 1 1 0 0,0 0-1 0 0,1 0 1 0 0,-1 0-1 0 0,0 0 1 0 0,-1 1-1 0 0,1 0 1 0 0,-1 0-1 0 0,1 1 1 0 0,-1-1-1 0 0,0 1 1 0 0,0 0-1 0 0,0 1 1 0 0,0-1-1 0 0,-7 0 1 0 0,-1 1 2 0 0,-1 0 0 0 0,1 1-1 0 0,-1 1 1 0 0,1 0 0 0 0,-1 1 0 0 0,1 0 0 0 0,0 1 0 0 0,0 1 0 0 0,0 0 0 0 0,0 1 0 0 0,1 0 0 0 0,0 1 0 0 0,0 1 0 0 0,0 0 0 0 0,1 1 0 0 0,0 0 0 0 0,0 1 0 0 0,1 0 0 0 0,-12 13 0 0 0,16-15 13 0 0,0 1 1 0 0,0 1 0 0 0,1 0-1 0 0,0-1 1 0 0,0 2 0 0 0,1-1 0 0 0,0 1-1 0 0,1 0 1 0 0,0 0 0 0 0,0 0 0 0 0,1 0-1 0 0,1 1 1 0 0,0-1 0 0 0,0 1 0 0 0,1 0-1 0 0,0-1 1 0 0,1 1 0 0 0,0 0-1 0 0,1 0 1 0 0,0-1 0 0 0,1 1 0 0 0,0 0-1 0 0,0-1 1 0 0,1 0 0 0 0,1 1 0 0 0,5 11-1 0 0,-2-9-47 0 0,0 0-1 0 0,0-1 0 0 0,1-1 0 0 0,0 1 0 0 0,1-1 0 0 0,1 0 1 0 0,0-1-1 0 0,0 0 0 0 0,1-1 0 0 0,0 0 0 0 0,0-1 1 0 0,1 0-1 0 0,1 0 0 0 0,-1-2 0 0 0,1 1 0 0 0,0-2 0 0 0,24 8 1 0 0,-18-8-588 0 0,1 0-1 0 0,0-1 1 0 0,1-1 0 0 0,38 0 0 0 0,-36-4-839 0 0,-1 0 0 0 0,1-2 1 0 0,-1 0-1 0 0,28-9 0 0 0,-8-1-3455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05.1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310 98 1648 0 0,'-1'-35'7643'0'0,"-12"-15"-2225"0"0,5 40-4435 0 0,2 9-889 0 0,1 1 0 0 0,-1-1-1 0 0,0 1 1 0 0,1 0 0 0 0,-1 0 0 0 0,0 1-1 0 0,1 0 1 0 0,-1 0 0 0 0,1 0 0 0 0,-1 0-1 0 0,1 1 1 0 0,-1 0 0 0 0,1 0 0 0 0,0 1-1 0 0,0-1 1 0 0,0 1 0 0 0,-8 6 0 0 0,-3 2 55 0 0,1 1 0 0 0,0 0 0 0 0,1 1 0 0 0,-15 17 0 0 0,19-17-58 0 0,0-1 0 0 0,0 1 0 0 0,2 1 0 0 0,-1 0 0 0 0,2 0 0 0 0,0 1 0 0 0,1-1 0 0 0,0 2 0 0 0,1-1 0 0 0,1 0 0 0 0,-4 25 0 0 0,7-30-109 0 0,0 0 0 0 0,1 0 1 0 0,0 1-1 0 0,1-1 0 0 0,0 0 1 0 0,0 0-1 0 0,1 0 0 0 0,1 0 1 0 0,0 0-1 0 0,0 0 1 0 0,1-1-1 0 0,0 0 0 0 0,0 1 1 0 0,1-1-1 0 0,1-1 0 0 0,-1 1 1 0 0,1-1-1 0 0,1 0 0 0 0,8 9 1 0 0,-5-8-280 0 0,1 0 1 0 0,0 0-1 0 0,0-2 1 0 0,0 1-1 0 0,1-1 1 0 0,0-1 0 0 0,1 0-1 0 0,0 0 1 0 0,0-2-1 0 0,17 5 1 0 0,-11-4-974 0 0,0-2 0 0 0,1 0 0 0 0,0-1 0 0 0,0-1 0 0 0,-1-1 0 0 0,33-4 0 0 0,-13-2-3039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59.6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473 189 224 0 0,'0'0'5145'0'0,"37"-26"-134"0"0,-35 24-4807 0 0,1-1 0 0 0,-1 1-1 0 0,0 0 1 0 0,0-1-1 0 0,0 1 1 0 0,0-1 0 0 0,0 1-1 0 0,-1-1 1 0 0,1 0 0 0 0,-1 0-1 0 0,0 0 1 0 0,0 0-1 0 0,0 0 1 0 0,0 0 0 0 0,0 0-1 0 0,-1 0 1 0 0,1 0 0 0 0,-1 0-1 0 0,0 0 1 0 0,0-1-1 0 0,0 1 1 0 0,0 0 0 0 0,-1 0-1 0 0,1 0 1 0 0,-2-6 0 0 0,0 5-91 0 0,0 0 0 0 0,0 0 0 0 0,0 0 1 0 0,0 1-1 0 0,0-1 0 0 0,-1 0 0 0 0,0 1 1 0 0,1 0-1 0 0,-1 0 0 0 0,-1 0 0 0 0,1 0 0 0 0,0 0 1 0 0,-1 0-1 0 0,1 1 0 0 0,-1 0 0 0 0,0 0 1 0 0,-6-3-1 0 0,-8-1-56 0 0,-1 1 0 0 0,1 1 0 0 0,-1 1 0 0 0,0 0 0 0 0,0 1 0 0 0,0 1 0 0 0,0 1 0 0 0,-1 1 0 0 0,1 1 0 0 0,1 0 0 0 0,-1 1 0 0 0,0 2 0 0 0,1-1 0 0 0,-1 2 0 0 0,1 1 0 0 0,1 0 0 0 0,-1 1 0 0 0,1 1 0 0 0,1 0 0 0 0,-26 20 0 0 0,36-24-82 0 0,0 1 0 0 0,0 0 0 0 0,1 0 1 0 0,0 1-1 0 0,0-1 0 0 0,1 1 0 0 0,-1 0 1 0 0,1 1-1 0 0,1-1 0 0 0,0 1 0 0 0,0-1 0 0 0,0 1 1 0 0,1 0-1 0 0,-2 14 0 0 0,3-17-51 0 0,1 0 0 0 0,0-1 0 0 0,0 1 0 0 0,0 0-1 0 0,0-1 1 0 0,1 1 0 0 0,0-1 0 0 0,0 1 0 0 0,0-1-1 0 0,1 1 1 0 0,-1-1 0 0 0,1 1 0 0 0,0-1 0 0 0,0 0 0 0 0,1 0-1 0 0,-1 0 1 0 0,1 0 0 0 0,0-1 0 0 0,0 1 0 0 0,0-1 0 0 0,1 0-1 0 0,-1 0 1 0 0,1 0 0 0 0,-1 0 0 0 0,1 0 0 0 0,0-1 0 0 0,5 3 0 0 0,0-1 4 0 0,0-1 1 0 0,1 0-1 0 0,-1 0 1 0 0,1-1-1 0 0,0 0 1 0 0,0-1-1 0 0,-1 0 1 0 0,1-1-1 0 0,0 0 1 0 0,0 0 0 0 0,0-1-1 0 0,0 0 1 0 0,0-1-1 0 0,-1 0 1 0 0,1 0-1 0 0,-1-1 1 0 0,14-6-1 0 0,14-7 1369 0 0,0-2-1 0 0,60-40 0 0 0,-95 57-1231 0 0,71-47 2033 0 0,-70 47-1944 0 0,-3 1-151 0 0,1 0 1 0 0,-1 0-1 0 0,1 0 1 0 0,-1 1 0 0 0,0-1-1 0 0,1 0 1 0 0,-1 0 0 0 0,1 1-1 0 0,-1-1 1 0 0,0 0-1 0 0,1 0 1 0 0,-1 1 0 0 0,0-1-1 0 0,1 0 1 0 0,-1 1 0 0 0,0-1-1 0 0,0 1 1 0 0,1-1-1 0 0,-1 0 1 0 0,0 1 0 0 0,0-1-1 0 0,1 1 1 0 0,-1-1-1 0 0,0 0 1 0 0,0 1 0 0 0,0-1-1 0 0,0 2 1 0 0,-34 73-33 0 0,3 2 0 0 0,-34 128 0 0 0,49-130 133 0 0,4 1-1 0 0,3 0 0 0 0,1 153 1 0 0,9-221 137 0 0,-1 0 0 0 0,1 0 0 0 0,1 0 0 0 0,-1 0 0 0 0,6 14 0 0 0,-6-20-205 0 0,-1-1-1 0 0,1 1 1 0 0,0 0-1 0 0,-1-1 1 0 0,1 1-1 0 0,0-1 1 0 0,0 1-1 0 0,0-1 1 0 0,1 0-1 0 0,-1 1 1 0 0,0-1-1 0 0,0 0 1 0 0,1 0-1 0 0,-1 0 1 0 0,1 0-1 0 0,-1 0 1 0 0,1 0 0 0 0,-1 0-1 0 0,1 0 1 0 0,0-1-1 0 0,-1 1 1 0 0,1-1-1 0 0,0 1 1 0 0,-1-1-1 0 0,1 0 1 0 0,0 1-1 0 0,0-1 1 0 0,-1 0-1 0 0,1 0 1 0 0,0 0-1 0 0,0 0 1 0 0,-1-1-1 0 0,1 1 1 0 0,0 0-1 0 0,1-1 1 0 0,24-8-74 0 0,-1-2 1 0 0,0 0-1 0 0,0-1 1 0 0,-1-2 0 0 0,32-23-1 0 0,112-97-1704 0 0,-129 98-466 0 0,57-69-1 0 0,-18 1-8673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00.0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44 2544 0 0,'-8'-35'18245'0'0,"8"28"-18029"0"0,0 5-469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03.9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44 96 0 0,'-8'-44'18632'0'0,"16"71"-17303"0"0,17 234 1322 0 0,-11 331-1 0 0,-18-305-2022 0 0,4-166-4213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04.6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91 251 112 0 0,'-32'-27'9681'0'0,"17"11"-7261"0"0,10 9-1242 0 0,0-1 0 0 0,0 1 0 0 0,0-1 0 0 0,1 0 0 0 0,0 0 0 0 0,1 0 0 0 0,0-1 0 0 0,-3-10 0 0 0,5 16-807 0 0,0 0 0 0 0,1 0-1 0 0,-1 0 1 0 0,1-1 0 0 0,0 1-1 0 0,0 0 1 0 0,0 0 0 0 0,1-5-1 0 0,0-8 868 0 0,0 14-1172 0 0,0 0 1 0 0,0 0-1 0 0,-1 0 0 0 0,1 0 0 0 0,1 0 0 0 0,-1 0 1 0 0,0 0-1 0 0,0 0 0 0 0,1 1 0 0 0,-1-1 1 0 0,1 1-1 0 0,-1-1 0 0 0,1 1 0 0 0,0-1 0 0 0,2 0 1 0 0,-3 1-37 0 0,8-5 2 0 0,1 0-1 0 0,0 0 1 0 0,0 1-1 0 0,1 1 1 0 0,-1 0-1 0 0,1 0 1 0 0,0 1-1 0 0,0 0 1 0 0,0 1-1 0 0,0 0 1 0 0,0 1-1 0 0,1 0 1 0 0,12 2-1 0 0,8 0-206 0 0,1 1 0 0 0,-1 2 0 0 0,42 11 0 0 0,-20 0-32 0 0,-2 3-1 0 0,0 1 1 0 0,-1 3 0 0 0,-1 3 0 0 0,-1 1-1 0 0,-1 2 1 0 0,-2 3 0 0 0,-1 1 0 0 0,-1 3 0 0 0,-2 1-1 0 0,37 43 1 0 0,-53-51 194 0 0,-1 1-1 0 0,-2 1 1 0 0,-1 1-1 0 0,-1 1 1 0 0,23 48-1 0 0,-37-63 45 0 0,0 0-1 0 0,-1 0 1 0 0,-1 1 0 0 0,0 0-1 0 0,-1 0 1 0 0,-1 0-1 0 0,-1 0 1 0 0,-1 1-1 0 0,0-1 1 0 0,-1 1 0 0 0,-1-1-1 0 0,-1 0 1 0 0,-5 22-1 0 0,-2-4 20 0 0,-2-1 0 0 0,-1 0 0 0 0,-2-1 0 0 0,-1-1 0 0 0,-2 0 0 0 0,-1-1 0 0 0,-1-1 0 0 0,-2 0 0 0 0,-1-2 0 0 0,-51 52 0 0 0,48-57-8 0 0,0-2 0 0 0,-2-1 0 0 0,0-1-1 0 0,-1-2 1 0 0,-1 0 0 0 0,-1-2 0 0 0,0-1-1 0 0,-1-2 1 0 0,-1-1 0 0 0,0-1 0 0 0,0-2-1 0 0,-38 6 1 0 0,36-10-324 0 0,-1-2-1 0 0,0-1 1 0 0,-66-5-1 0 0,77 1 109 0 0,0-2-1 0 0,1-1 0 0 0,-1-1 0 0 0,1 0 0 0 0,1-2 0 0 0,-34-16 1 0 0,49 21-233 0 0,1 0 1 0 0,0-1-1 0 0,0 0 1 0 0,0 0 0 0 0,1-1-1 0 0,-9-8 1 0 0,4-2-2798 0 0,10 13 2747 0 0,-1 0-1 0 0,-1-3 1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1:05.4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839 223 1912 0 0,'0'0'7328'0'0,"4"-35"-4135"0"0,-5 27-2725 0 0,0 1-1 0 0,-1-1 1 0 0,0 0-1 0 0,0 1 1 0 0,-1 0 0 0 0,1-1-1 0 0,-2 1 1 0 0,1 0-1 0 0,-1 1 1 0 0,0-1 0 0 0,0 0-1 0 0,-1 1 1 0 0,0 0-1 0 0,0 0 1 0 0,0 1 0 0 0,-1-1-1 0 0,0 1 1 0 0,-10-6-1 0 0,3 2-300 0 0,-1 2 0 0 0,0 0 0 0 0,-1 1-1 0 0,1 0 1 0 0,-1 1 0 0 0,0 1 0 0 0,-1 0-1 0 0,1 2 1 0 0,-1-1 0 0 0,1 2 0 0 0,-1 0-1 0 0,0 0 1 0 0,1 2 0 0 0,-1 0 0 0 0,-30 6-1 0 0,19-1-139 0 0,0 1 0 0 0,1 1 1 0 0,0 1-1 0 0,0 1 0 0 0,1 2 0 0 0,0 0 0 0 0,1 2 0 0 0,-28 19 0 0 0,33-17-10 0 0,-1 0 0 0 0,2 0 0 0 0,0 2 0 0 0,1 0 0 0 0,1 1 0 0 0,1 1 0 0 0,1 1 0 0 0,0 0 0 0 0,2 0 0 0 0,0 1 0 0 0,2 1 0 0 0,0 0 0 0 0,2 0 0 0 0,0 1 0 0 0,2 0 0 0 0,0 0 0 0 0,2 1 0 0 0,0 0 0 0 0,2 0 0 0 0,1-1 0 0 0,1 1 0 0 0,4 31 0 0 0,0-16 23 0 0,3-1-1 0 0,1 0 0 0 0,1 0 1 0 0,3-1-1 0 0,1 0 1 0 0,2-1-1 0 0,1 0 0 0 0,2-1 1 0 0,28 42-1 0 0,-34-60-38 0 0,1 0 0 0 0,1-1 0 0 0,1-1 0 0 0,0 0 0 0 0,1 0 0 0 0,0-2 0 0 0,1 0-1 0 0,1-1 1 0 0,1-1 0 0 0,-1 0 0 0 0,2-2 0 0 0,0 0 0 0 0,0-1 0 0 0,0-1 0 0 0,1-1 0 0 0,0-1 0 0 0,1-1 0 0 0,28 4 0 0 0,-17-7-256 0 0,0-1 0 0 0,1-2 0 0 0,64-10 0 0 0,-36-1-368 0 0,70-23-1 0 0,-102 25-444 0 0,58-27 0 0 0,-71 28-676 0 0,-1-1-1 0 0,22-16 0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34.6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0 281 728 0 0,'12'-4'13474'0'0,"-5"3"-13385"0"0,-1 0 0 0 0,1 1 0 0 0,0 0 0 0 0,-1 0 0 0 0,1 1 1 0 0,-1-1-1 0 0,1 2 0 0 0,12 2 0 0 0,7 2 109 0 0,45 2 166 0 0,100-1-1 0 0,73-14-250 0 0,-182 4-71 0 0,1279-85 84 0 0,-344 29-118 0 0,-73 7 11 0 0,853-21 1 0 0,-1128 62-41 0 0,752 1 5 0 0,-689 41 18 0 0,-536-22 29 0 0,584-9-47 0 0,-547-5-58 0 0,944-21 144 0 0,-207 24 22 0 0,-486 4-61 0 0,14-6 1386 0 0,-475 4-1195 0 0,14 0 355 0 0,23 1 805 0 0,-39-1-1380 0 0,0 1 0 0 0,1-1 1 0 0,-1 1-1 0 0,0 0 0 0 0,1 0 1 0 0,-1-1-1 0 0,0 1 0 0 0,0 0 1 0 0,0 0-1 0 0,0 0 0 0 0,0 0 1 0 0,0 0-1 0 0,0 0 0 0 0,0 1 1 0 0,0-1-1 0 0,0 0 0 0 0,0 0 0 0 0,-1 1 1 0 0,1-1-1 0 0,-1 0 0 0 0,1 1 1 0 0,-1-1-1 0 0,1 1 0 0 0,-1-1 1 0 0,0 2-1 0 0,1 1-6 0 0,46 126 542 0 0,5 72 296 0 0,-31-118-626 0 0,-1 9 314 0 0,-4 1-1 0 0,6 124 1 0 0,-15 191 407 0 0,-7-306-843 0 0,13 584 304 0 0,-17-254 7 0 0,-3-225-476 0 0,-15 674 244 0 0,-41 49 97 0 0,45-718-290 0 0,10-35 15 0 0,8 1 0 0 0,7-1-1 0 0,54 315 1 0 0,-44-397 1 0 0,89 700-596 0 0,-99-574 293 0 0,-6 111-485 0 0,-2-155 597 0 0,11 114 107 0 0,-8-245 54 0 0,5 344-596 0 0,-5-343 565 0 0,2 0 0 0 0,2 0 1 0 0,2-1-1 0 0,27 86 0 0 0,-24-94 73 0 0,-2 0 0 0 0,-2 1 0 0 0,-2 1 0 0 0,2 57 0 0 0,-9-43 178 0 0,1-30-189 0 0,1 0-1 0 0,4 39 0 0 0,0-52 473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35.8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0 241 448 0 0,'0'-14'3446'0'0,"6"-10"-39"0"0,11-34-1 0 0,-11 40-1722 0 0,0 0 0 0 0,-1 0 0 0 0,-1 0 0 0 0,2-35 0 0 0,-4 34-808 0 0,1 32-315 0 0,2 32-151 0 0,2 142 248 0 0,50 621 88 0 0,-43-689-518 0 0,23 122 986 0 0,-35-233-1168 0 0,0 0 0 0 0,1 0 0 0 0,0 0 0 0 0,1 0 0 0 0,-1 0 1 0 0,2-1-1 0 0,-1 0 0 0 0,1 1 0 0 0,0-2 0 0 0,0 1 0 0 0,1-1 1 0 0,0 1-1 0 0,0-2 0 0 0,0 1 0 0 0,1-1 0 0 0,0 0 0 0 0,0 0 1 0 0,8 4-1 0 0,3-1-55 0 0,0-1-1 0 0,0 0 1 0 0,1-1 0 0 0,-1-2-1 0 0,1 1 1 0 0,37 2 0 0 0,155 15-2600 0 0,-136-14-1471 0 0,-1 0-4167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36.4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223 33 1856 0 0,'-25'-33'12722'0'0,"18"34"-12515"0"0,1 0 0 0 0,-1 0 0 0 0,1 1-1 0 0,0-1 1 0 0,-1 1 0 0 0,1 1 0 0 0,0 0 0 0 0,0-1 0 0 0,1 2-1 0 0,-1-1 1 0 0,0 1 0 0 0,1 0 0 0 0,0 0 0 0 0,0 0 0 0 0,0 1-1 0 0,1-1 1 0 0,-1 1 0 0 0,1 0 0 0 0,0 1 0 0 0,-3 6 0 0 0,-5 5-30 0 0,2 2 0 0 0,0-1 0 0 0,2 1 0 0 0,0 0 0 0 0,-6 22 0 0 0,9-25-149 0 0,2-1 0 0 0,-1 0 1 0 0,2 1-1 0 0,0-1 0 0 0,1 1 0 0 0,1 0 1 0 0,0 0-1 0 0,1-1 0 0 0,1 1 0 0 0,0 0 1 0 0,1-1-1 0 0,1 0 0 0 0,0 1 0 0 0,1-2 1 0 0,1 1-1 0 0,0 0 0 0 0,1-1 0 0 0,0 0 1 0 0,2-1-1 0 0,-1 0 0 0 0,2 0 0 0 0,-1-1 1 0 0,2 0-1 0 0,0 0 0 0 0,0-2 0 0 0,1 1 1 0 0,0-1-1 0 0,1-1 0 0 0,0 0 0 0 0,0-1 1 0 0,1 0-1 0 0,0-1 0 0 0,0-1 1 0 0,1 0-1 0 0,0-1 0 0 0,16 3 0 0 0,-19-5-63 0 0,0-1 0 0 0,0-1 0 0 0,0 0-1 0 0,1-1 1 0 0,-1 0 0 0 0,0-1-1 0 0,0 0 1 0 0,1-1 0 0 0,-1-1 0 0 0,-1 1-1 0 0,1-2 1 0 0,0 0 0 0 0,11-5 0 0 0,-15 4 4 0 0,0 1 0 0 0,0-1 0 0 0,0 0 0 0 0,-1-1 0 0 0,0 0 0 0 0,0 0 1 0 0,0-1-1 0 0,-1 1 0 0 0,0-1 0 0 0,0-1 0 0 0,-1 1 0 0 0,0-1 0 0 0,0 0 0 0 0,-1 0 0 0 0,0-1 1 0 0,0 1-1 0 0,4-16 0 0 0,-4 7 29 0 0,0-1 1 0 0,-2 1 0 0 0,0-1-1 0 0,0 0 1 0 0,-2 1-1 0 0,0-1 1 0 0,-1 0 0 0 0,-1 0-1 0 0,-1 1 1 0 0,0-1-1 0 0,-1 1 1 0 0,-9-23 0 0 0,9 28-51 0 0,-1 1 0 0 0,-1-1 0 0 0,0 1 0 0 0,0 0 0 0 0,-1 1 0 0 0,-1-1 0 0 0,0 1 1 0 0,0 1-1 0 0,-1 0 0 0 0,0 0 0 0 0,0 0 0 0 0,-1 1 0 0 0,0 1 0 0 0,-1-1 0 0 0,1 2 1 0 0,-1 0-1 0 0,-24-10 0 0 0,10 11-5428 0 0,21 5 4697 0 0,1 0 0 0 0,-1 0 0 0 0,0 0 1 0 0,1 1-1 0 0,-1-1 0 0 0,-6 3 0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37.0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19 222 1080 0 0,'7'-21'16244'0'0,"-12"34"-16097"0"0,0 1-1 0 0,2 0 1 0 0,0-1 0 0 0,0 1-1 0 0,1 1 1 0 0,0 18-1 0 0,0-4-90 0 0,2-1 0 0 0,1 0 0 0 0,6 45 0 0 0,-4-59-51 0 0,0 1 1 0 0,1-1-1 0 0,0 0 1 0 0,1 0-1 0 0,1 0 1 0 0,0 0-1 0 0,1-1 1 0 0,13 20-1 0 0,-18-30-6 0 0,0 0-1 0 0,0 0 1 0 0,1 0-1 0 0,-1 0 1 0 0,1-1-1 0 0,0 1 1 0 0,0-1-1 0 0,-1 1 1 0 0,2-1-1 0 0,-1 0 1 0 0,0 0 0 0 0,0-1-1 0 0,1 1 1 0 0,-1-1-1 0 0,1 1 1 0 0,-1-1-1 0 0,1 0 1 0 0,-1 0-1 0 0,1-1 1 0 0,0 1-1 0 0,0-1 1 0 0,-1 0 0 0 0,1 0-1 0 0,0 0 1 0 0,-1 0-1 0 0,1 0 1 0 0,0-1-1 0 0,0 0 1 0 0,3-1-1 0 0,1-2-2 0 0,1 1 0 0 0,-1-2 0 0 0,-1 1 0 0 0,1-1 0 0 0,-1 0 0 0 0,1-1-1 0 0,-2 1 1 0 0,1-2 0 0 0,-1 1 0 0 0,0-1 0 0 0,6-8 0 0 0,81-116 460 0 0,-92 130-453 0 0,-1 1 0 0 0,1-1 0 0 0,0 0 1 0 0,0 1-1 0 0,0-1 0 0 0,0 1 0 0 0,-1-1 0 0 0,1 1 1 0 0,0-1-1 0 0,0 1 0 0 0,0 0 0 0 0,0 0 1 0 0,0-1-1 0 0,0 1 0 0 0,0 0 0 0 0,0 0 0 0 0,0 0 1 0 0,0 0-1 0 0,0 0 0 0 0,0 0 0 0 0,0 0 1 0 0,0 0-1 0 0,0 1 0 0 0,0-1 0 0 0,0 0 0 0 0,0 0 1 0 0,1 2-1 0 0,28 14 42 0 0,-21-10-25 0 0,23 11 12 0 0,0-1-1 0 0,0-2 1 0 0,44 13 0 0 0,-62-22-21 0 0,1-1-1 0 0,0-1 1 0 0,0-1 0 0 0,0 0-1 0 0,0-1 1 0 0,0 0 0 0 0,0-2 0 0 0,1 1-1 0 0,-1-2 1 0 0,20-4 0 0 0,-29 5 9 0 0,-1-1 0 0 0,0 1 0 0 0,0-1 0 0 0,0-1 0 0 0,-1 1 0 0 0,1 0 0 0 0,0-1 0 0 0,-1 0 1 0 0,0 0-1 0 0,0-1 0 0 0,0 1 0 0 0,0-1 0 0 0,0 0 0 0 0,-1 0 0 0 0,1 0 0 0 0,-1 0 0 0 0,3-5 0 0 0,-3 2 15 0 0,0 0 0 0 0,-1 0-1 0 0,0 0 1 0 0,0 0 0 0 0,0 0-1 0 0,-1 0 1 0 0,0-1 0 0 0,0 1-1 0 0,-1 0 1 0 0,0-1 0 0 0,-1-7-1 0 0,-2-8 153 0 0,-2 0 0 0 0,0 0 1 0 0,-1 0-1 0 0,-2 1 0 0 0,0 0 0 0 0,-17-33 0 0 0,6 22 281 0 0,-1 0 0 0 0,-27-33 0 0 0,-18-14-5091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37.3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50 1288 0 0,'29'-17'15888'0'0,"-20"12"-15630"0"0,1 1-1 0 0,0 0 1 0 0,0 1 0 0 0,0 0 0 0 0,0 1 0 0 0,1 0 0 0 0,11-1 0 0 0,74-2-55 0 0,-92 5-163 0 0,15-1 452 0 0,-15 1-1319 0 0,13 0 2515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05.4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125 200 1744 0 0,'-18'-147'13783'0'0,"9"95"-10270"0"0,-10 73-3279 0 0,3 20-364 0 0,1 0 0 0 0,3 0 0 0 0,2 1 0 0 0,1 0 0 0 0,2 1 0 0 0,2 0 0 0 0,1 44 0 0 0,4-34-188 0 0,3 0-1 0 0,2 0 1 0 0,3-1-1 0 0,2 0 1 0 0,22 71-1 0 0,-23-95-21 0 0,26 54-1 0 0,-31-74-54 0 0,0 0-1 0 0,1-1 0 0 0,0 1 0 0 0,0-1 1 0 0,1 0-1 0 0,0 0 0 0 0,0 0 1 0 0,1-1-1 0 0,0 0 0 0 0,14 10 1 0 0,9-6-4620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37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44 244 0 0,'-29'-43'16154'0'0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41.3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162 115 732 0 0,'7'-29'8531'0'0,"-6"27"-8342"0"0,0 1-1 0 0,0-1 1 0 0,-1 0-1 0 0,1 0 1 0 0,0 0 0 0 0,-1 0-1 0 0,1 0 1 0 0,-1 0 0 0 0,0 0-1 0 0,1 0 1 0 0,-1 0 0 0 0,0 0-1 0 0,0 0 1 0 0,0 0 0 0 0,-1 0-1 0 0,1 0 1 0 0,0 0 0 0 0,-1 0-1 0 0,1 0 1 0 0,-1 0 0 0 0,-1-3-1 0 0,1 4 20 0 0,-25-21 1708 0 0,-21 6-265 0 0,44 15-1431 0 0,0 1-50 0 0,-1 0-146 0 0,0 1 0 0 0,0-1 0 0 0,1 1-1 0 0,-1 0 1 0 0,0 0 0 0 0,0 0 0 0 0,1 0 0 0 0,-1 1-1 0 0,1-1 1 0 0,-1 1 0 0 0,1 0 0 0 0,-1 0 0 0 0,1 0-1 0 0,0 1 1 0 0,0-1 0 0 0,0 1 0 0 0,1 0 0 0 0,-1-1-1 0 0,0 1 1 0 0,1 0 0 0 0,0 1 0 0 0,0-1 0 0 0,0 0-1 0 0,0 1 1 0 0,0-1 0 0 0,1 1 0 0 0,-1-1 0 0 0,1 1-1 0 0,0 0 1 0 0,0 0 0 0 0,0 4 0 0 0,0-1-25 0 0,0 0 0 0 0,0 0-1 0 0,1 0 1 0 0,0 0 0 0 0,0 0 0 0 0,0 0 0 0 0,1 0 0 0 0,0 0-1 0 0,1 0 1 0 0,0 0 0 0 0,0-1 0 0 0,0 1 0 0 0,0 0 0 0 0,1-1 0 0 0,1 0-1 0 0,-1 0 1 0 0,7 9 0 0 0,-8-12-6 0 0,0 0 0 0 0,0-1 1 0 0,1 1-1 0 0,0-1 0 0 0,-1 1 0 0 0,1-1 1 0 0,0 0-1 0 0,0 0 0 0 0,0 0 0 0 0,1 0 1 0 0,-1 0-1 0 0,0-1 0 0 0,1 0 0 0 0,-1 0 0 0 0,1 0 1 0 0,-1 0-1 0 0,1 0 0 0 0,0 0 0 0 0,-1-1 1 0 0,1 0-1 0 0,0 0 0 0 0,-1 0 0 0 0,1 0 1 0 0,0-1-1 0 0,-1 1 0 0 0,1-1 0 0 0,-1 0 0 0 0,1 0 1 0 0,-1 0-1 0 0,1 0 0 0 0,-1-1 0 0 0,0 1 1 0 0,1-1-1 0 0,-1 0 0 0 0,0 0 0 0 0,4-4 0 0 0,-2 2 27 0 0,1-1 0 0 0,-1 0 0 0 0,0 0 0 0 0,0-1 0 0 0,0 1 0 0 0,-1-1 0 0 0,0 0 0 0 0,0 0 0 0 0,-1-1 0 0 0,1 1 0 0 0,-2-1 0 0 0,1 0 0 0 0,-1 1 0 0 0,1-1 0 0 0,-2 0 0 0 0,1-1 0 0 0,-1 1 0 0 0,0-8 0 0 0,0 12 31 0 0,-1-1-1 0 0,0 1 0 0 0,-1-1 0 0 0,1 0 1 0 0,0 1-1 0 0,-1-1 0 0 0,0 1 0 0 0,0-1 1 0 0,0 1-1 0 0,0 0 0 0 0,0-1 0 0 0,-1 1 1 0 0,0 0-1 0 0,1 0 0 0 0,-1 0 1 0 0,0 0-1 0 0,-1 0 0 0 0,1 1 0 0 0,0-1 1 0 0,-1 0-1 0 0,1 1 0 0 0,-1 0 0 0 0,0 0 1 0 0,0 0-1 0 0,0 0 0 0 0,0 0 0 0 0,0 0 1 0 0,0 1-1 0 0,-1-1 0 0 0,1 1 0 0 0,-1 0 1 0 0,1 0-1 0 0,-6 0 0 0 0,7 0-86 0 0,-22 4-771 0 0,23-2 577 0 0,-1 0-1 0 0,1-1 1 0 0,0 1-1 0 0,-1 0 1 0 0,1 0-1 0 0,0 1 1 0 0,0-1-1 0 0,0 0 0 0 0,0 0 1 0 0,0 1-1 0 0,0-1 1 0 0,-2 3-1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42.3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43 600 0 0,'-5'-9'6766'0'0,"6"7"-6462"0"0,0 1 0 0 0,0-1 1 0 0,0 0-1 0 0,-1 1 0 0 0,1-1 0 0 0,0 0 1 0 0,-1 0-1 0 0,1 0 0 0 0,-1 0 0 0 0,0 0 0 0 0,0 1 1 0 0,0-1-1 0 0,0 0 0 0 0,0 0 0 0 0,0 0 1 0 0,0-2-1 0 0,-29 7 146 0 0,22-1-374 0 0,0 0 0 0 0,0 1-1 0 0,0-1 1 0 0,1 2 0 0 0,-1-1 0 0 0,1 1 0 0 0,0 0 0 0 0,0 0-1 0 0,0 1 1 0 0,1 0 0 0 0,0 0 0 0 0,0 0 0 0 0,0 0 0 0 0,0 1-1 0 0,-3 6 1 0 0,5-8-47 0 0,1 1 0 0 0,0-1 0 0 0,1 0-1 0 0,-1 1 1 0 0,1-1 0 0 0,0 1 0 0 0,0 0 0 0 0,0-1-1 0 0,0 1 1 0 0,1 0 0 0 0,0-1 0 0 0,0 1-1 0 0,0 0 1 0 0,1 0 0 0 0,0-1 0 0 0,0 1 0 0 0,0 0-1 0 0,0-1 1 0 0,1 1 0 0 0,-1-1 0 0 0,1 0-1 0 0,0 1 1 0 0,4 4 0 0 0,0 0-82 0 0,0-1-1 0 0,0-1 1 0 0,0 1-1 0 0,1-1 1 0 0,0 0 0 0 0,1-1-1 0 0,-1 0 1 0 0,1 0-1 0 0,1 0 1 0 0,-1-1-1 0 0,1 0 1 0 0,0-1 0 0 0,0 0-1 0 0,0-1 1 0 0,0 1-1 0 0,1-2 1 0 0,15 4 0 0 0,-22-6 37 0 0,-1 0 1 0 0,1 0 0 0 0,0 0 0 0 0,0-1 0 0 0,-1 1-1 0 0,1 0 1 0 0,0-1 0 0 0,-1 0 0 0 0,1 0 0 0 0,-1 1-1 0 0,1-2 1 0 0,-1 1 0 0 0,1 0 0 0 0,-1 0 0 0 0,1-1-1 0 0,-1 1 1 0 0,0-1 0 0 0,0 0 0 0 0,0 0 0 0 0,0 0-1 0 0,0 0 1 0 0,0 0 0 0 0,-1 0 0 0 0,1 0 0 0 0,1-4-1 0 0,-1 3 78 0 0,0-1-1 0 0,0 1 0 0 0,-1-1 0 0 0,0 1 0 0 0,1-1 0 0 0,-1 0 0 0 0,-1 1 1 0 0,1-1-1 0 0,0 0 0 0 0,-1 0 0 0 0,0 1 0 0 0,0-1 0 0 0,0 0 0 0 0,0 0 1 0 0,-1 0-1 0 0,1 1 0 0 0,-3-6 0 0 0,2 4 28 0 0,-1 0 0 0 0,0 0-1 0 0,0 1 1 0 0,-1-1 0 0 0,1 1 0 0 0,-1 0 0 0 0,0 0-1 0 0,0 0 1 0 0,0 0 0 0 0,-1 0 0 0 0,0 1 0 0 0,1 0-1 0 0,-1-1 1 0 0,0 1 0 0 0,0 0 0 0 0,-1 1 0 0 0,1-1-1 0 0,-1 1 1 0 0,1 0 0 0 0,-1 0 0 0 0,-8-2 0 0 0,10 3-88 0 0,-1 1 1 0 0,0-1 0 0 0,0 1 0 0 0,1 0 0 0 0,-1 0-1 0 0,0 0 1 0 0,0 0 0 0 0,0 1 0 0 0,1 0 0 0 0,-1-1-1 0 0,-5 3 1 0 0,7-2-27 0 0,1 0-1 0 0,-1-1 0 0 0,1 1 1 0 0,0 0-1 0 0,0 0 0 0 0,-1-1 1 0 0,1 1-1 0 0,0 0 0 0 0,0 0 1 0 0,0 1-1 0 0,0-1 0 0 0,0 0 1 0 0,0 0-1 0 0,1 0 0 0 0,-1 1 1 0 0,0-1-1 0 0,1 0 0 0 0,-1 1 1 0 0,0-1-1 0 0,1 0 0 0 0,0 1 1 0 0,-1-1-1 0 0,1 1 0 0 0,0-1 1 0 0,0 1-1 0 0,0-1 0 0 0,0 1 1 0 0,0-1-1 0 0,0 1 0 0 0,0-1 1 0 0,1 3-1 0 0,0-2-43 0 0,0 0 0 0 0,0 0-1 0 0,0 0 1 0 0,0-1 0 0 0,0 1 0 0 0,0 0 0 0 0,1-1-1 0 0,-1 1 1 0 0,0-1 0 0 0,1 1 0 0 0,0-1-1 0 0,-1 0 1 0 0,1 0 0 0 0,0 0 0 0 0,0 0-1 0 0,-1 0 1 0 0,1 0 0 0 0,0 0 0 0 0,3 0 0 0 0,-2 0 2 0 0,-1 0-140 0 0,1-1-188 0 0,10 0 226 0 0,-10 0 38 0 0,6-4-214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43.4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28 684 0 0,'1'8'9527'0'0,"6"-11"-9494"0"0,-6 2 49 0 0,38-25 449 0 0,-37 26-516 0 0,0-1 0 0 0,0 0 1 0 0,0 0-1 0 0,-1 1 0 0 0,1-1 0 0 0,0 1 1 0 0,0-1-1 0 0,0 1 0 0 0,0 0 0 0 0,0 0 1 0 0,0 0-1 0 0,0 0 0 0 0,0 0 0 0 0,4 1 1 0 0,-5-1-10 0 0,0 1 1 0 0,0 0 0 0 0,0-1 0 0 0,0 1 0 0 0,0 0 0 0 0,0 0 0 0 0,0-1 0 0 0,0 1 0 0 0,0 0 0 0 0,0 0 0 0 0,0 0 0 0 0,-1 0 0 0 0,1 0 0 0 0,0 0 0 0 0,-1 1 0 0 0,1-1 0 0 0,-1 0-1 0 0,1 0 1 0 0,-1 0 0 0 0,0 0 0 0 0,1 1 0 0 0,-1-1 0 0 0,0 0 0 0 0,0 2 0 0 0,1-1 32 0 0,0 31 111 0 0,-2-26 45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44.8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84 488 0 0,'-9'-83'15645'0'0,"22"148"-14687"0"0,-2 1 0 0 0,4 133 0 0 0,-12-133-737 0 0,14 748 1256 0 0,-17-785-1747 0 0,0 36 1013 0 0,2-21-6022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45.6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90 1184 0 0,'-22'-40'7486'0'0,"20"36"-6976"0"0,0-1 1 0 0,0 0-1 0 0,1 0 1 0 0,0 0-1 0 0,0 0 1 0 0,-1-6-1 0 0,2 9-239 0 0,14-6 636 0 0,-7 8-797 0 0,0 0 0 0 0,0 0 0 0 0,-1 1 0 0 0,1 0 0 0 0,0 0 0 0 0,-1 1 0 0 0,1-1 0 0 0,0 1 0 0 0,-1 1 0 0 0,0-1 0 0 0,0 1 0 0 0,1 0 0 0 0,-2 1 0 0 0,1-1 0 0 0,0 1 0 0 0,-1 0 0 0 0,0 1 0 0 0,0-1 0 0 0,8 10 0 0 0,8 10 271 0 0,-2 1-1 0 0,0 0 1 0 0,14 29 0 0 0,-23-39-190 0 0,21 36 211 0 0,126 193 520 0 0,-138-216-883 0 0,21 30 13 0 0,2-2 1 0 0,2-1 0 0 0,59 55 0 0 0,-101-108-37 0 0,0 0 0 0 0,1 0-1 0 0,-1-1 1 0 0,0 1 0 0 0,1-1-1 0 0,-1 1 1 0 0,1-1 0 0 0,0 0 0 0 0,0 0-1 0 0,-1 0 1 0 0,1 0 0 0 0,0 0-1 0 0,0-1 1 0 0,0 1 0 0 0,0-1 0 0 0,0 0-1 0 0,0 0 1 0 0,-1 0 0 0 0,1 0 0 0 0,0-1-1 0 0,0 1 1 0 0,0-1 0 0 0,0 1-1 0 0,0-1 1 0 0,-1 0 0 0 0,1 0 0 0 0,0 0-1 0 0,-1-1 1 0 0,1 1 0 0 0,0-1 0 0 0,-1 1-1 0 0,0-1 1 0 0,1 0 0 0 0,1-2-1 0 0,9-8-16 0 0,-1 0-1 0 0,0-1 1 0 0,-1-1 0 0 0,14-22-1 0 0,-17 24-8 0 0,77-121 258 0 0,72-154 0 0 0,-133 239-6 0 0,41-72 233 0 0,-64 119-472 0 0,-1 0-1 0 0,1 0 0 0 0,-1 1 0 0 0,1-1 1 0 0,-1 0-1 0 0,1 0 0 0 0,-1 1 0 0 0,1-1 1 0 0,0 0-1 0 0,-1 1 0 0 0,1-1 1 0 0,0 0-1 0 0,-1 1 0 0 0,1-1 0 0 0,0 1 1 0 0,0 0-1 0 0,0-1 0 0 0,0 1 1 0 0,0 0-1 0 0,1-1 0 0 0,-1 1 0 0 0,-1 0-1 0 0,1 0 0 0 0,0 1 1 0 0,-1-1-1 0 0,1 0 1 0 0,-1 0-1 0 0,1 1 0 0 0,0-1 1 0 0,-1 0-1 0 0,1 1 1 0 0,-1-1-1 0 0,1 1 0 0 0,-1-1 1 0 0,1 1-1 0 0,-1-1 1 0 0,0 1-1 0 0,1-1 0 0 0,-1 1 1 0 0,1-1-1 0 0,-1 1 1 0 0,0 0-1 0 0,11 31 65 0 0,-11-31-59 0 0,42 300 589 0 0,-6-32-527 0 0,-25-203-252 0 0,22 99-34 0 0,-26-140-1413 0 0,0 0 0 0 0,15 28-1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46.1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1 368 348 0 0,'0'0'4254'0'0,"29"-10"1164"0"0,9-7-3257 0 0,69-21-1 0 0,19-7-1790 0 0,-112 39-282 0 0,20-9 302 0 0,0-1 0 0 0,-1-1 0 0 0,0-1-1 0 0,54-43 1 0 0,-85 60-296 0 0,0-1-1 0 0,-1 1 1 0 0,1-1 0 0 0,0 1-1 0 0,-1-1 1 0 0,1 0-1 0 0,-1 0 1 0 0,0 0-1 0 0,1 0 1 0 0,-1 0 0 0 0,0 0-1 0 0,0 0 1 0 0,0 0-1 0 0,0 0 1 0 0,-1 0-1 0 0,1 0 1 0 0,-1-1 0 0 0,1 1-1 0 0,-1 0 1 0 0,0 0-1 0 0,0-1 1 0 0,0 1-1 0 0,0 0 1 0 0,0-1 0 0 0,0 1-1 0 0,-1-4 1 0 0,-1 3-67 0 0,0 0 1 0 0,0 0 0 0 0,0 0-1 0 0,0 0 1 0 0,0 0-1 0 0,-1 0 1 0 0,1 1 0 0 0,-1-1-1 0 0,0 1 1 0 0,0-1-1 0 0,0 1 1 0 0,0 0 0 0 0,0 0-1 0 0,0 1 1 0 0,-7-4-1 0 0,-3 0-27 0 0,-1 1-1 0 0,0 0 0 0 0,0 0 0 0 0,0 2 1 0 0,-1 0-1 0 0,1 0 0 0 0,-1 1 0 0 0,1 1 0 0 0,0 1 1 0 0,-1 0-1 0 0,1 0 0 0 0,-1 2 0 0 0,1 0 1 0 0,-22 7-1 0 0,24-6-7 0 0,1 0 1 0 0,0 1 0 0 0,0 0 0 0 0,0 0-1 0 0,1 1 1 0 0,0 1 0 0 0,0 0-1 0 0,0 0 1 0 0,1 1 0 0 0,0 0-1 0 0,1 0 1 0 0,-1 1 0 0 0,2 0-1 0 0,-1 1 1 0 0,1 0 0 0 0,1 0-1 0 0,-10 20 1 0 0,13-19 9 0 0,0 1-1 0 0,0-1 0 0 0,1 1 1 0 0,1 0-1 0 0,0 0 0 0 0,0-1 1 0 0,1 1-1 0 0,1 0 1 0 0,0 0-1 0 0,0 0 0 0 0,1-1 1 0 0,1 1-1 0 0,0-1 1 0 0,1 1-1 0 0,0-1 0 0 0,1 0 1 0 0,8 16-1 0 0,1-3 25 0 0,0-1 1 0 0,1 0-1 0 0,2-1 0 0 0,0-1 1 0 0,1 0-1 0 0,33 27 0 0 0,-36-35-82 0 0,1 0-1 0 0,1-1 1 0 0,0-1-1 0 0,1-1 1 0 0,0 0-1 0 0,1-1 1 0 0,0-1-1 0 0,38 10 1 0 0,-40-14-630 0 0,-1-1 0 0 0,1-1 1 0 0,0 0-1 0 0,-1-1 0 0 0,1-1 1 0 0,0-1-1 0 0,0 0 0 0 0,0-2 1 0 0,-1 0-1 0 0,1 0 0 0 0,22-9 1 0 0,0-4-2926 0 0,1-1-1420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46.8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545 718 276 0 0,'0'0'3256'0'0,"17"-33"2886"0"0,-16 32-5900 0 0,0-3-60 0 0,0 1 1 0 0,-1-1 0 0 0,1 1-1 0 0,0 0 1 0 0,-1-1-1 0 0,0 1 1 0 0,0-8 0 0 0,0 4 84 0 0,0 5-62 0 0,-1-11 877 0 0,0 11-998 0 0,0-1 0 0 0,0 1 0 0 0,0 0 0 0 0,0-1 0 0 0,-1 1-1 0 0,1 0 1 0 0,-1 0 0 0 0,1 0 0 0 0,-1 0 0 0 0,0 0 0 0 0,0 0 0 0 0,0 0-1 0 0,0 1 1 0 0,0-1 0 0 0,-1 1 0 0 0,1-1 0 0 0,0 1 0 0 0,-1 0 0 0 0,1 0-1 0 0,-1 0 1 0 0,1 0 0 0 0,-1 0 0 0 0,1 1 0 0 0,-1-1 0 0 0,-2 0 0 0 0,-8-1 0 0 0,0 0 1 0 0,0 1-1 0 0,-27 0 1 0 0,8 3 32 0 0,0 1 0 0 0,0 1 1 0 0,0 2-1 0 0,0 1 0 0 0,-36 14 0 0 0,53-15-82 0 0,1-1 0 0 0,0 2 0 0 0,0 0 0 0 0,1 1 0 0 0,-1 0 0 0 0,2 1 0 0 0,-1 0 0 0 0,2 1 0 0 0,-1 0 0 0 0,1 1 0 0 0,1 0 0 0 0,0 1 1 0 0,-9 13-1 0 0,16-20-21 0 0,0 1 0 0 0,0-1 0 0 0,0 1 0 0 0,1 0 1 0 0,0 0-1 0 0,0 0 0 0 0,1 0 0 0 0,-1 0 0 0 0,1 0 1 0 0,0 0-1 0 0,1 0 0 0 0,0 0 0 0 0,0 1 0 0 0,0-1 1 0 0,1 0-1 0 0,2 10 0 0 0,-1-8-9 0 0,1 0 0 0 0,0 1 0 0 0,0-2 0 0 0,1 1-1 0 0,0 0 1 0 0,1-1 0 0 0,-1 0 0 0 0,1 0 0 0 0,1 0 0 0 0,0-1 0 0 0,7 8 0 0 0,-5-7 0 0 0,0 0 1 0 0,0 0-1 0 0,1 0 1 0 0,0-1-1 0 0,1-1 1 0 0,-1 1-1 0 0,1-2 1 0 0,0 1-1 0 0,0-1 1 0 0,1-1-1 0 0,-1 0 1 0 0,1 0 0 0 0,0-1-1 0 0,0 0 1 0 0,-1-1-1 0 0,1 0 1 0 0,0-1-1 0 0,0 0 1 0 0,14-3-1 0 0,-15 0 57 0 0,0-1 0 0 0,0 0 0 0 0,0 0 0 0 0,0-1 0 0 0,-1-1 0 0 0,1 0 0 0 0,-1 0 0 0 0,-1 0 0 0 0,1-1 0 0 0,-1-1 0 0 0,-1 1 0 0 0,1-1 0 0 0,-1-1 0 0 0,0 1 0 0 0,-1-1 0 0 0,0 0 0 0 0,8-19 0 0 0,2-5 382 0 0,-2-1 1 0 0,-1 0-1 0 0,16-71 1 0 0,-21 66 162 0 0,-3 0 0 0 0,-1 0 0 0 0,-1 0 1 0 0,-3 0-1 0 0,-1-1 0 0 0,-2 1 0 0 0,-1 0 0 0 0,-3 0 1 0 0,-1 1-1 0 0,-21-64 0 0 0,-48-99-808 0 0,113 362-925 0 0,101 336 1158 0 0,-83-321-161 0 0,-41-141-1476 0 0,1 0 0 0 0,36 61 1 0 0,-36-79-1593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47.2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42 3652 0 0,'-44'-40'13360'0'0,"42"39"-13105"0"0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47.6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2568 0 0,'1'27'9871'0'0,"6"49"581"0"0,2-65-8905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05.8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127 140 904 0 0,'-19'-5'2674'0'0,"1"0"227"0"0,0-1 1 0 0,0 0 0 0 0,-35-19 653 0 0,61 11-2611 0 0,-4 11-892 0 0,-1 1 0 0 0,1 0 0 0 0,0 0 0 0 0,0 0 0 0 0,0 0 0 0 0,0 1 0 0 0,0-1 0 0 0,1 1 0 0 0,-1 0-1 0 0,0 0 1 0 0,7 0 0 0 0,6-2-95 0 0,79-14-2757 0 0,165-9 0 0 0,-138 17-2836 0 0,-82 5 1914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49.1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41 154 528 0 0,'-16'-55'6474'0'0,"-9"-44"2037"0"0,41 117-7840 0 0,9 52 79 0 0,-3 2 0 0 0,14 84 0 0 0,-20-83-505 0 0,154 871 2624 0 0,-160-884-415 0 0,-6-57-1839 0 0,0-10-384 0 0,21-75-369 0 0,5 2-1 0 0,2 1 0 0 0,5 2 1 0 0,2 1-1 0 0,74-105 0 0 0,-88 145-328 0 0,51-54 0 0 0,-59 73-622 0 0,-1 2 0 0 0,2 0 0 0 0,0 0 0 0 0,39-22 1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49.5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1 140 0 0,'-5'11'6574'0'0,"11"-1"-5548"0"0,1 0 0 0 0,0 0 0 0 0,1 0 0 0 0,0-1 0 0 0,0 0 0 0 0,1-1 0 0 0,16 13 0 0 0,4 5-48 0 0,87 91 1058 0 0,-68-65-1723 0 0,2-2-1 0 0,3-2 1 0 0,61 41-1 0 0,-108-84-614 0 0,1-1-1 0 0,0 0 1 0 0,1 0-1 0 0,8 3 1 0 0,8-4-2741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49.9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18 920 0 0,'-14'-18'12786'0'0,"15"33"-11561"0"0,68 339 3471 0 0,-53-254-4272 0 0,150 737 2642 0 0,-117-677-3088 0 0,-37-140-719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50.3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18 1236 0 0,'-1'-18'11885'0'0,"7"40"-11055"0"0,-1 0 0 0 0,-1 1 0 0 0,-1-1 0 0 0,0 34 0 0 0,0-8-227 0 0,14 87 916 0 0,45 187 0 0 0,63 124 310 0 0,-93-347-1026 0 0,4-2-1 0 0,94 177 0 0 0,-125-264-877 0 0,-3-5-343 0 0,1-1-1 0 0,0 1 1 0 0,-1 0-1 0 0,2-1 1 0 0,5 7-1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50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54 328 0 0,'12'4'9486'0'0,"57"-10"-5120"0"0,56-7-2491 0 0,-5-5-2645 0 0,200-3 0 0 0,-267 24-1624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51.8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77 2360 0 0,'-39'-16'17154'0'0,"39"15"-17094"0"0,1 0 98 0 0,51-15 268 0 0,25 1-799 0 0,153-7 1 0 0,-184 19 135 0 0,143 1-527 0 0,-186 2 762 0 0,-1 0 0 0 0,0 0 0 0 0,1 0 0 0 0,-1 0 0 0 0,1 1 0 0 0,-1-1 0 0 0,0 1 0 0 0,0-1 0 0 0,1 1 0 0 0,-1 0 0 0 0,0 0 0 0 0,0 0 0 0 0,0 0 0 0 0,0 0 0 0 0,0 1 0 0 0,0-1 0 0 0,0 0 0 0 0,0 1 0 0 0,0 0 0 0 0,-1-1 0 0 0,1 1 0 0 0,-1 0 0 0 0,1 0 0 0 0,-1 0 0 0 0,1 0 0 0 0,1 4 0 0 0,-3-3 7 0 0,1 0-1 0 0,-1 1 1 0 0,0-1-1 0 0,0 0 1 0 0,0 1-1 0 0,0-1 1 0 0,-1 0-1 0 0,1 1 0 0 0,-1-1 1 0 0,0 0-1 0 0,0 0 1 0 0,0 1-1 0 0,0-1 1 0 0,0 0-1 0 0,-1 0 0 0 0,0 0 1 0 0,-1 3-1 0 0,-29 38-36 0 0,-1-1-1 0 0,-2-1 0 0 0,-43 39 0 0 0,-36 43 19 0 0,90-96 36 0 0,-61 81 164 0 0,75-94-88 0 0,0 0 0 0 0,1 1 0 0 0,1 0 0 0 0,1 1 0 0 0,-8 25 0 0 0,14-39-66 0 0,0-1 0 0 0,0 1 0 0 0,1 0 0 0 0,-1 0 0 0 0,1 0 0 0 0,0 0 0 0 0,0 0 0 0 0,0 0 0 0 0,0 0 0 0 0,0 0 0 0 0,0 0 0 0 0,1 0 0 0 0,0 0 0 0 0,0-1 0 0 0,0 1 0 0 0,0 0 0 0 0,0 0 0 0 0,0-1 0 0 0,3 5 0 0 0,-1-4-9 0 0,0 0-1 0 0,0 0 1 0 0,0 0-1 0 0,0-1 1 0 0,0 1-1 0 0,1-1 1 0 0,-1 0-1 0 0,1 0 1 0 0,0 0-1 0 0,0 0 1 0 0,-1-1-1 0 0,7 2 1 0 0,10 2-7 0 0,1-2 1 0 0,-1 0-1 0 0,1-1 1 0 0,29-2-1 0 0,-42 0-13 0 0,218-11-216 0 0,66 3-1887 0 0,-227 11-665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54.3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9 1952 0 0,'-14'-8'7041'0'0,"10"7"-6337"0"0,2 11-319 0 0,1 0-1 0 0,1 0 1 0 0,0 0 0 0 0,0 0-1 0 0,1 0 1 0 0,0 0 0 0 0,0 0 0 0 0,5 13-1 0 0,0 17 390 0 0,34 494 3647 0 0,-28 4-2205 0 0,-8-301-1501 0 0,-3-133-391 0 0,6 131 541 0 0,-7-234-917 0 0,0 0 1 0 0,0 0-1 0 0,0-1 0 0 0,0 1 0 0 0,0 0 1 0 0,1 0-1 0 0,-1 0 0 0 0,0 0 1 0 0,0 0-1 0 0,0-1 0 0 0,1 1 0 0 0,-1 0 1 0 0,0 0-1 0 0,1 0 0 0 0,-1-1 0 0 0,1 1 1 0 0,-1 0-1 0 0,1-1 0 0 0,0 2 1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54.8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23 1920 0 0,'-15'-23'8246'0'0,"20"130"-5103"0"0,34 183-1 0 0,-16-147-2263 0 0,150 804 3754 0 0,-163-904-4601 0 0,-2-3-130 0 0,2-1 1 0 0,20 49 0 0 0,-29-78 463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55.3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89 596 0 0,'0'0'9974'0'0,"17"-8"-8536"0"0,251-27 2478 0 0,85-8-4757 0 0,-330 42-243 0 0,9 0-217 0 0,-1 3-4818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55.7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65 1408 0 0,'1'-8'1447'0'0,"0"1"0"0"0,1-1 0 0 0,0 1-1 0 0,0 0 1 0 0,1 0 0 0 0,7-13 919 0 0,-10 20-2327 0 0,0 0 1 0 0,0 0-1 0 0,0 1 1 0 0,0-1 0 0 0,0 0-1 0 0,0 1 1 0 0,0-1-1 0 0,0 0 1 0 0,0 0-1 0 0,0 1 1 0 0,0-1-1 0 0,0 0 1 0 0,0 1 0 0 0,0-1-1 0 0,0 0 1 0 0,1 0-1 0 0,-1 1 1 0 0,0-1-1 0 0,0 0 1 0 0,0 0 0 0 0,0 1-1 0 0,0-1 1 0 0,1 0-1 0 0,-1 0 1 0 0,0 0-1 0 0,0 1 1 0 0,0-1 0 0 0,1 0-1 0 0,-1 0 1 0 0,0 0-1 0 0,0 1 1 0 0,1-1-1 0 0,-1 0 1 0 0,0 0-1 0 0,0 0 1 0 0,1 0 0 0 0,-1 0-1 0 0,0 0 1 0 0,1 0-1 0 0,-1 0 1 0 0,0 0-1 0 0,0 0 1 0 0,1 0 0 0 0,-1 0-1 0 0,0 0 1 0 0,1 0-1 0 0,-1 0 1 0 0,0 0-1 0 0,0 0 1 0 0,1 0 0 0 0,-1 0-1 0 0,0 0 1 0 0,1 0-1 0 0,-1 0 1 0 0,0-1-1 0 0,0 1 1 0 0,1 0 0 0 0,-1 0-1 0 0,0 0 1 0 0,0 0-1 0 0,0-1 1 0 0,1 1-1 0 0,-1 52 661 0 0,2 0 0 0 0,13 76 0 0 0,-12-111-884 0 0,1 0 0 0 0,0-1 0 0 0,2 1 0 0 0,0-1 0 0 0,1 0 0 0 0,0 0-1 0 0,1 0 1 0 0,1-1 0 0 0,1-1 0 0 0,0 1 0 0 0,17 18 0 0 0,-22-29-317 0 0,-1 0 1 0 0,1 0-1 0 0,0 0 0 0 0,1 0 0 0 0,8 4 0 0 0,18 2-4630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41.8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93 1720 0 0,'-8'-40'8826'0'0,"18"-1"-3177"0"0,-5 32-4504 0 0,-4 8-1113 0 0,0 1-1 0 0,-1 0 1 0 0,1-1 0 0 0,0 1-1 0 0,0 0 1 0 0,0 0-1 0 0,0 0 1 0 0,-1 0-1 0 0,1 0 1 0 0,0 0 0 0 0,0 0-1 0 0,0 0 1 0 0,0 0-1 0 0,0 0 1 0 0,-1 0 0 0 0,1 0-1 0 0,0 0 1 0 0,0 1-1 0 0,0-1 1 0 0,-1 0-1 0 0,1 1 1 0 0,0-1 0 0 0,0 1-1 0 0,-1-1 1 0 0,1 1-1 0 0,1 0 1 0 0,17 24 652 0 0,-13-13-346 0 0,0 0 0 0 0,6 23 0 0 0,10 54 265 0 0,-4 2-1 0 0,-4 0 0 0 0,4 181 1 0 0,10 156-502 0 0,-27-420-96 0 0,8 60 747 0 0,-7-51-2514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06.2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374 48 1360 0 0,'0'0'4217'0'0,"37"-16"2702"0"0,-34 15-6607 0 0,-1 0-1 0 0,0 0 0 0 0,0 0 0 0 0,0-1 0 0 0,0 1 0 0 0,-1-1 0 0 0,1 1 0 0 0,0-1 1 0 0,-1 0-1 0 0,3-3 0 0 0,-4 4-294 0 0,0 1 0 0 0,0-1 0 0 0,0 1 1 0 0,-1-1-1 0 0,1 1 0 0 0,0-1 0 0 0,0 1 0 0 0,-1-1 1 0 0,1 1-1 0 0,-1 0 0 0 0,1-1 0 0 0,0 1 1 0 0,-1-1-1 0 0,1 1 0 0 0,-1 0 0 0 0,1-1 0 0 0,0 1 1 0 0,-1 0-1 0 0,1-1 0 0 0,-1 1 0 0 0,1 0 0 0 0,-1 0 1 0 0,0 0-1 0 0,1-1 0 0 0,-1 1 0 0 0,1 0 0 0 0,-1 0 1 0 0,0 0-1 0 0,-22-2 213 0 0,0 3-152 0 0,0 1-1 0 0,0 1 0 0 0,1 0 1 0 0,-1 2-1 0 0,1 1 1 0 0,0 1-1 0 0,0 1 0 0 0,-40 20 1 0 0,48-20-82 0 0,1 0 1 0 0,0 1-1 0 0,1 1 0 0 0,-1 0 1 0 0,2 0-1 0 0,-13 15 1 0 0,17-17-69 0 0,1 0 0 0 0,0 0 0 0 0,0 1 0 0 0,1 0 0 0 0,1 0 1 0 0,-1 0-1 0 0,1 0 0 0 0,1 1 0 0 0,0-1 0 0 0,-3 14 1 0 0,5-16-79 0 0,1-1 0 0 0,-1 0 0 0 0,1 1 0 0 0,0-1 0 0 0,1 1 0 0 0,0-1 0 0 0,0 1 0 0 0,0-1 0 0 0,1 0 0 0 0,-1 0 0 0 0,1 0 0 0 0,1 0 0 0 0,-1 0 0 0 0,1 0 0 0 0,0 0 0 0 0,1-1 0 0 0,-1 0 0 0 0,7 7 0 0 0,-8-9 85 0 0,1 0-1 0 0,0 0 1 0 0,0-1 0 0 0,0 1 0 0 0,1-1 0 0 0,-1 0 0 0 0,1 1 0 0 0,-1-2-1 0 0,1 1 1 0 0,-1 0 0 0 0,1-1 0 0 0,0 0 0 0 0,0 1 0 0 0,0-2-1 0 0,0 1 1 0 0,0 0 0 0 0,0-1 0 0 0,0 0 0 0 0,0 0 0 0 0,0 0-1 0 0,0 0 1 0 0,0-1 0 0 0,0 1 0 0 0,0-1 0 0 0,0 0 0 0 0,0 0 0 0 0,0-1-1 0 0,0 1 1 0 0,6-5 0 0 0,-2 2 272 0 0,-1 0 1 0 0,0-1-1 0 0,0 0 0 0 0,0 0 0 0 0,-1-1 1 0 0,0 1-1 0 0,0-1 0 0 0,0-1 0 0 0,-1 1 1 0 0,7-12-1 0 0,0-3 1079 0 0,-2 1 1 0 0,11-33-1 0 0,-16 38-887 0 0,1 1 0 0 0,0-1-1 0 0,1 1 1 0 0,0 0-1 0 0,1 0 1 0 0,1 1-1 0 0,19-22 1 0 0,-24 31-503 0 0,2 0 0 0 0,-1 0 1 0 0,0 1-1 0 0,1-1 1 0 0,-1 1-1 0 0,1 1 0 0 0,0-1 1 0 0,0 1-1 0 0,0 0 1 0 0,1 0-1 0 0,-1 1 0 0 0,0 0 1 0 0,1 0-1 0 0,-1 0 1 0 0,0 1-1 0 0,1 0 0 0 0,-1 0 1 0 0,1 1-1 0 0,-1-1 1 0 0,0 2-1 0 0,1-1 0 0 0,-1 1 1 0 0,7 2-1 0 0,2 1-236 0 0,0 1 0 0 0,0 0 0 0 0,-1 1 0 0 0,0 1 0 0 0,0 0 0 0 0,-1 1 0 0 0,0 0 0 0 0,15 14 0 0 0,-22-17 339 0 0,-1 0-1 0 0,0 0 1 0 0,0 0 0 0 0,0 0 0 0 0,-1 1-1 0 0,0-1 1 0 0,0 1 0 0 0,-1 0-1 0 0,1 0 1 0 0,-2 1 0 0 0,1-1 0 0 0,-1 1-1 0 0,0-1 1 0 0,0 1 0 0 0,-1 0-1 0 0,0 0 1 0 0,-1 0 0 0 0,0 0-1 0 0,0-1 1 0 0,-1 1 0 0 0,1 0 0 0 0,-2 0-1 0 0,1 0 1 0 0,-1-1 0 0 0,0 1-1 0 0,-1-1 1 0 0,0 0 0 0 0,0 1-1 0 0,0-1 1 0 0,-1 0 0 0 0,0-1 0 0 0,-1 1-1 0 0,1-1 1 0 0,-1 0 0 0 0,-1 0-1 0 0,1 0 1 0 0,-1-1 0 0 0,-12 10-1 0 0,14-12 215 0 0,-1 0-1 0 0,1-1 0 0 0,0 1 1 0 0,-1-1-1 0 0,-9 3 1 0 0,11-4 49 0 0,-2-2 152 0 0,4 1-402 0 0,1 0 1 0 0,-1 0 0 0 0,1 0 0 0 0,-1 0-1 0 0,1 0 1 0 0,-1 0 0 0 0,1 0-1 0 0,-1 0 1 0 0,1 0 0 0 0,-1 0 0 0 0,1-1-1 0 0,0 1 1 0 0,-1 0 0 0 0,1 0-1 0 0,-1 0 1 0 0,1 0 0 0 0,0-1 0 0 0,-1 1-1 0 0,1 0 1 0 0,-1 0 0 0 0,1-1-1 0 0,0 1 1 0 0,-1 0 0 0 0,1-1 0 0 0,0 1-1 0 0,-1-1 1 0 0,0-3 24 0 0,1-1 0 0 0,-1 1 0 0 0,1-1 0 0 0,0 1 0 0 0,0 0 0 0 0,1-1 0 0 0,-1 1 0 0 0,1 0 0 0 0,0-1 0 0 0,0 1 0 0 0,0 0 0 0 0,1 0 0 0 0,-1 0 0 0 0,1 0 0 0 0,0 0 0 0 0,0 0 0 0 0,3-4 0 0 0,8-12 1 0 0,27-33 0 0 0,-14 22 31 0 0,0 2 0 0 0,3 0 0 0 0,0 2 1 0 0,40-28-1 0 0,-51 42-570 0 0,1 1 1 0 0,1 1 0 0 0,32-12-1 0 0,-37 17-878 0 0,0 1 0 0 0,1 1-1 0 0,-1 0 1 0 0,1 1 0 0 0,26-1-1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56.1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60 1212 0 0,'-21'-9'2480'0'0,"6"1"-792"0"0,1-1-619 0 0,2 0-461 0 0,5 2-488 0 0,-3 2-276 0 0,0-7-624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56.7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423 30 716 0 0,'-7'-30'11900'0'0,"-2"30"-11579"0"0,0 1 0 0 0,0-1 0 0 0,0 2 0 0 0,0-1 0 0 0,0 1-1 0 0,0 0 1 0 0,-13 6 0 0 0,-4 2 22 0 0,-33 18-1 0 0,33-14-248 0 0,0 1-1 0 0,1 1 1 0 0,1 2 0 0 0,1 0-1 0 0,-31 32 1 0 0,46-42-79 0 0,0 1 0 0 0,1 1 1 0 0,0-1-1 0 0,1 1 0 0 0,0 0 1 0 0,1 1-1 0 0,-6 14 0 0 0,9-18-16 0 0,0 0-1 0 0,0 1 0 0 0,1-1 0 0 0,0 0 0 0 0,0 1 0 0 0,0-1 0 0 0,1 0 1 0 0,1 1-1 0 0,-1-1 0 0 0,1 0 0 0 0,0 1 0 0 0,4 11 0 0 0,-3-12-26 0 0,1-1-1 0 0,-1 1 1 0 0,1-1-1 0 0,0 0 1 0 0,1 0-1 0 0,0-1 0 0 0,-1 1 1 0 0,2-1-1 0 0,-1 1 1 0 0,1-1-1 0 0,0-1 1 0 0,0 1-1 0 0,0-1 1 0 0,0 0-1 0 0,1 0 1 0 0,0 0-1 0 0,0-1 1 0 0,0 1-1 0 0,0-2 1 0 0,0 1-1 0 0,1-1 1 0 0,-1 0-1 0 0,9 2 0 0 0,-5-3 28 0 0,0 1-1 0 0,0-1 1 0 0,-1-1-1 0 0,1 0 1 0 0,0-1-1 0 0,0 1 1 0 0,0-2-1 0 0,0 0 1 0 0,0 0-1 0 0,-1 0 1 0 0,1-1-1 0 0,-1-1 1 0 0,0 0-1 0 0,0 0 1 0 0,11-7-1 0 0,-7 2 280 0 0,-1 0-1 0 0,0-1 0 0 0,-1 0 1 0 0,0-1-1 0 0,-1 0 0 0 0,0-1 1 0 0,12-18-1 0 0,-4 1 974 0 0,-1-1 0 0 0,14-35 0 0 0,-31 65-1244 0 0,0 0 0 0 0,0-1 0 0 0,0 1 0 0 0,0 0 0 0 0,1-1-1 0 0,-1 1 1 0 0,0 0 0 0 0,0 0 0 0 0,0-1 0 0 0,0 1 0 0 0,0 0-1 0 0,0-1 1 0 0,0 1 0 0 0,1 0 0 0 0,-1 0 0 0 0,0-1 0 0 0,0 1 0 0 0,0 0-1 0 0,1 0 1 0 0,-1-1 0 0 0,0 1 0 0 0,0 0 0 0 0,1 0 0 0 0,-1 0-1 0 0,0-1 1 0 0,1 1 0 0 0,-1 0 0 0 0,0 0 0 0 0,0 0 0 0 0,1 0 0 0 0,-1 0-1 0 0,0 0 1 0 0,1 0 0 0 0,-1 0 0 0 0,0-1 0 0 0,1 1 0 0 0,-1 0-1 0 0,0 0 1 0 0,1 1 0 0 0,0-1 0 0 0,5 14 71 0 0,1 30-130 0 0,-7-41 58 0 0,102 542-940 0 0,-27-179 597 0 0,-56-246 274 0 0,4 131 0 0 0,-23-226-1 0 0,0 0 0 0 0,-1-1 1 0 0,-1 1-1 0 0,-2 0 1 0 0,0-1-1 0 0,-13 39 1 0 0,15-55-11 0 0,-1-1 1 0 0,-1 0 0 0 0,1 0 0 0 0,-1 0 0 0 0,-1-1-1 0 0,1 1 1 0 0,-1-1 0 0 0,0 0 0 0 0,0 0-1 0 0,-12 9 1 0 0,13-12 6 0 0,-1 0 1 0 0,0 0-1 0 0,-1 0 0 0 0,1-1 0 0 0,0 0 1 0 0,-1 0-1 0 0,1 0 0 0 0,-1-1 1 0 0,1 0-1 0 0,-1 0 0 0 0,0 0 0 0 0,0 0 1 0 0,1-1-1 0 0,-1 0 0 0 0,0-1 0 0 0,-8 0 1 0 0,4-1 179 0 0,0 0 0 0 0,0-1 0 0 0,0 0 1 0 0,0 0-1 0 0,0-1 0 0 0,1-1 0 0 0,0 1 1 0 0,0-1-1 0 0,0-1 0 0 0,0 0 0 0 0,1 0 1 0 0,0-1-1 0 0,0 1 0 0 0,1-2 0 0 0,0 1 1 0 0,0-1-1 0 0,1 0 0 0 0,0-1 0 0 0,-9-15 1 0 0,8 10 201 0 0,0-1 0 0 0,1 0 1 0 0,1 0-1 0 0,0 0 0 0 0,1-1 0 0 0,1 1 1 0 0,0-1-1 0 0,1 0 0 0 0,1 0 1 0 0,0 0-1 0 0,1 0 0 0 0,2-17 1 0 0,6-14-74 0 0,2 1 0 0 0,1 0-1 0 0,3 1 1 0 0,2 0 0 0 0,1 1 0 0 0,26-46 0 0 0,158-238-2060 0 0,76-29-4181 0 0,-124 170-3888 0 0,-120 143 3616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57.2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135 58 3164 0 0,'-97'-57'14186'0'0,"96"57"-14114"0"0,0 0 1 0 0,0 0-1 0 0,0 0 0 0 0,0 1 0 0 0,0-1 0 0 0,0 0 0 0 0,0 1 0 0 0,0-1 0 0 0,0 0 1 0 0,0 1-1 0 0,0-1 0 0 0,0 1 0 0 0,0 0 0 0 0,0-1 0 0 0,0 1 0 0 0,0 0 0 0 0,1 0 1 0 0,-1-1-1 0 0,0 1 0 0 0,1 0 0 0 0,-2 2 0 0 0,-10 29 578 0 0,10-13-550 0 0,-1 38 1 0 0,3-46 9 0 0,1 120-49 0 0,24 177 0 0 0,44 127 8 0 0,-62-394 23 0 0,3 8 310 0 0,-3 1 0 0 0,2 48 1259 0 0,-8-120-917 0 0,9-45-1 0 0,-1 40-656 0 0,0 1 0 0 0,2 0 0 0 0,1 1 0 0 0,0 0 0 0 0,2 1 0 0 0,18-23 0 0 0,-24 36-194 0 0,0 0 1 0 0,1 1-1 0 0,0-1 0 0 0,1 2 1 0 0,0-1-1 0 0,1 2 1 0 0,0-1-1 0 0,0 1 0 0 0,1 1 1 0 0,0 0-1 0 0,0 1 1 0 0,1 0-1 0 0,0 1 0 0 0,14-4 1 0 0,-23 8 57 0 0,0 0-1 0 0,0 1 1 0 0,0-1 0 0 0,0 1 0 0 0,1 0 0 0 0,-1 0-1 0 0,0 1 1 0 0,0-1 0 0 0,0 1 0 0 0,0 0 0 0 0,0 0-1 0 0,0 0 1 0 0,0 0 0 0 0,0 1 0 0 0,-1-1 0 0 0,5 3-1 0 0,-3 0 17 0 0,1 0 0 0 0,-1 0 0 0 0,0 1-1 0 0,-1-1 1 0 0,1 1 0 0 0,-1 0 0 0 0,0 0 0 0 0,0 1-1 0 0,4 6 1 0 0,2 8 10 0 0,-1 0 1 0 0,-1 1-1 0 0,0 0 1 0 0,8 40-1 0 0,1 32-42 0 0,8 32-130 0 0,-20-108-1025 0 0,0 0 1 0 0,13 25 0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57.8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93 76 0 0,'0'0'3133'0'0,"12"-44"4458"0"0,-10 40-7256 0 0,0 0 1 0 0,1 0-1 0 0,0 1 0 0 0,-1-1 0 0 0,1 0 0 0 0,1 1 0 0 0,-1 0 1 0 0,0 0-1 0 0,1 0 0 0 0,0 0 0 0 0,-1 0 0 0 0,9-4 0 0 0,-10 6 3 0 0,16 3-62 0 0,-16-2-239 0 0,1 1 0 0 0,0 0 0 0 0,0-1 0 0 0,-1 1 1 0 0,1 1-1 0 0,-1-1 0 0 0,1 0 0 0 0,-1 0 0 0 0,1 1 1 0 0,-1 0-1 0 0,0-1 0 0 0,1 1 0 0 0,-1 0 0 0 0,0 0 0 0 0,3 4 1 0 0,-1-1-17 0 0,-1 0 0 0 0,0-1 1 0 0,0 1-1 0 0,0 1 0 0 0,0-1 1 0 0,2 7-1 0 0,4 28-581 0 0,-6-25-1866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58.3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47 1764 0 0,'-7'-3'4540'0'0,"1"1"-3378"0"0,-1-1 0 0 0,1 1 0 0 0,0-1 0 0 0,0-1 1 0 0,0 1-1 0 0,0-1 0 0 0,0 0 0 0 0,1 0 0 0 0,-7-8 272 0 0,7 10-1866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58.6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 1656 0 0,'-13'46'11675'0'0,"11"-27"-8661"0"0,2-18-2848 0 0,0 0 1 0 0,0 1-1 0 0,0-1 0 0 0,0 0 1 0 0,0 0-1 0 0,1 1 0 0 0,-1-1 1 0 0,1 0-1 0 0,-1 0 0 0 0,1 1 1 0 0,-1-1-1 0 0,1 0 0 0 0,1 2 1 0 0,8-2-842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59.1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26 596 0 0,'-8'-26'16363'0'0,"8"48"-14493"0"0,1 28-1334 0 0,48 656 1546 0 0,-20-356-1435 0 0,-27-312-3942 0 0,-4 41 0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59.8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14 141 2356 0 0,'-4'-19'3370'0'0,"0"1"-1"0"0,2-1 1 0 0,-1-35-1 0 0,2 54-3310 0 0,1-1 0 0 0,0 1 1 0 0,0-1-1 0 0,0 1 0 0 0,0 0 0 0 0,0-1 0 0 0,0 1 0 0 0,0-1 0 0 0,0 1 1 0 0,1 0-1 0 0,-1-1 0 0 0,0 1 0 0 0,0-1 0 0 0,0 1 0 0 0,0 0 0 0 0,0-1 1 0 0,1 1-1 0 0,-1 0 0 0 0,0-1 0 0 0,0 1 0 0 0,1 0 0 0 0,-1-1 1 0 0,0 1-1 0 0,1 0 0 0 0,-1 0 0 0 0,0-1 0 0 0,1 1 0 0 0,-1 0 0 0 0,0 0 1 0 0,1-1-1 0 0,-1 1 0 0 0,0 0 0 0 0,1 0 0 0 0,-1 0 0 0 0,1 0 0 0 0,-1 0 1 0 0,0 0-1 0 0,1 0 0 0 0,-1 0 0 0 0,1 0 0 0 0,-1 0 0 0 0,0 0 1 0 0,1 0-1 0 0,-1 0 0 0 0,1 0 0 0 0,-1 0 0 0 0,0 0 0 0 0,1 0 0 0 0,-1 0 1 0 0,1 0-1 0 0,-1 1 0 0 0,0-1 0 0 0,1 0 0 0 0,-1 0 0 0 0,0 0 0 0 0,1 1 1 0 0,-1-1-1 0 0,0 0 0 0 0,1 1 0 0 0,-1-1 0 0 0,20 17 571 0 0,29 49 250 0 0,48 88-1 0 0,-22-32-755 0 0,-39-65-58 0 0,-12-18-53 0 0,1-1-1 0 0,2-1 1 0 0,38 39-1 0 0,-64-74-28 0 0,1-1-1 0 0,0 1 0 0 0,-1 0 1 0 0,1-1-1 0 0,0 0 0 0 0,0 1 1 0 0,0-1-1 0 0,0 0 0 0 0,0 0 1 0 0,0 0-1 0 0,0 0 0 0 0,0 0 1 0 0,1-1-1 0 0,-1 1 0 0 0,0-1 0 0 0,0 1 1 0 0,1-1-1 0 0,-1 0 0 0 0,0 0 1 0 0,0 0-1 0 0,1 0 0 0 0,-1 0 1 0 0,0-1-1 0 0,1 1 0 0 0,-1-1 1 0 0,0 1-1 0 0,0-1 0 0 0,0 0 1 0 0,4-2-1 0 0,1-1-88 0 0,-1 0 1 0 0,0-1-1 0 0,0 0 0 0 0,0 0 1 0 0,0-1-1 0 0,-1 0 1 0 0,8-10-1 0 0,154-231-384 0 0,-138 200 827 0 0,43-88 1390 0 0,2-4 23 0 0,-73 137-1759 0 0,-1 1-1 0 0,1-1 1 0 0,0 1 0 0 0,0-1-1 0 0,0 1 1 0 0,0 0 0 0 0,0 0-1 0 0,1-1 1 0 0,-1 1 0 0 0,0 0-1 0 0,1 0 1 0 0,-1 0-1 0 0,0 0 1 0 0,1 1 0 0 0,-1-1-1 0 0,1 0 1 0 0,0 1 0 0 0,1-2-1 0 0,-1 2 6 0 0,-1 0 0 0 0,0 0 1 0 0,0 1-1 0 0,0-1 0 0 0,0 0 0 0 0,0 0 0 0 0,1 1 0 0 0,-1-1 0 0 0,0 1 0 0 0,0-1 0 0 0,0 1 0 0 0,0-1 1 0 0,0 1-1 0 0,0 0 0 0 0,0-1 0 0 0,-1 1 0 0 0,1 0 0 0 0,0 0 0 0 0,1 1 0 0 0,3 4 8 0 0,-1 0 1 0 0,0 1-1 0 0,-1-1 0 0 0,1 1 0 0 0,3 11 0 0 0,-6-15 1 0 0,26 71 267 0 0,32 146 0 0 0,-6 84 132 0 0,-25-131-394 0 0,-14-86-44 0 0,26 117-1980 0 0,-38-197 2219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00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17 2236 0 0,'17'-17'9958'0'0,"-14"18"-9762"0"0,-1 1 0 0 0,1-1 0 0 0,-1 1 0 0 0,0 0 0 0 0,1 0 0 0 0,-1 0 0 0 0,0 0 0 0 0,0 0 0 0 0,-1 0 0 0 0,1 0 0 0 0,0 1 0 0 0,-1-1 0 0 0,1 1 0 0 0,-1-1-1 0 0,0 1 1 0 0,0-1 0 0 0,0 1 0 0 0,0 0 0 0 0,0 0 0 0 0,0 4 0 0 0,12 68 1173 0 0,-13-67-1229 0 0,30 327 1871 0 0,35 253-593 0 0,-57-538-1596 0 0,10 51-220 0 0,-5-35-5485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00.5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0 118 2436 0 0,'0'-7'1203'0'0,"1"0"-1"0"0,-1 0 1 0 0,1-1-1 0 0,1 1 1 0 0,1-8 0 0 0,-1 10-714 0 0,0 0-1 0 0,0 1 1 0 0,0-1 0 0 0,1 1 0 0 0,0-1 0 0 0,0 1 0 0 0,0 0 0 0 0,0 0 0 0 0,0 0 0 0 0,1 1 0 0 0,-1-1 0 0 0,8-4 0 0 0,-10 7-429 0 0,0 0-1 0 0,0 1 1 0 0,0-1 0 0 0,0 0-1 0 0,0 1 1 0 0,0-1 0 0 0,0 1-1 0 0,0-1 1 0 0,0 1 0 0 0,1 0-1 0 0,-1-1 1 0 0,0 1 0 0 0,0 0-1 0 0,0 0 1 0 0,1 0-1 0 0,-1 0 1 0 0,0 0 0 0 0,0 0-1 0 0,1 0 1 0 0,-1 0 0 0 0,0 0-1 0 0,0 1 1 0 0,2 0 0 0 0,-1 0 15 0 0,0 0 0 0 0,0 0 0 0 0,0 1 1 0 0,0-1-1 0 0,0 1 0 0 0,0-1 0 0 0,-1 1 1 0 0,1 0-1 0 0,0 0 0 0 0,-1 0 0 0 0,2 2 1 0 0,2 5 119 0 0,-1-1 0 0 0,0 1 0 0 0,0 0 0 0 0,4 16 0 0 0,5 41 771 0 0,-2 1-1 0 0,2 131 1 0 0,-9-116-488 0 0,0 8 49 0 0,19 252 808 0 0,-12-246-1178 0 0,36 145 1 0 0,-32-206-1930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07.6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1062 48 1724 0 0,'13'-5'1977'0'0,"-1"-1"0"0"0,0 1 0 0 0,15-11 505 0 0,-26 2-191 0 0,-2 12-2057 0 0,-3 2-153 0 0,-57 4 104 0 0,-114 22 1 0 0,68-8-167 0 0,-488 69 1286 0 0,567-83-1226 0 0,15-3-56 0 0,0 0 0 0 0,0 2 0 0 0,0-1 0 0 0,0 2 1 0 0,0 0-1 0 0,-22 10 0 0 0,32-12-14 0 0,0 0 1 0 0,1 0 0 0 0,-1 1-1 0 0,1-1 1 0 0,-1 1-1 0 0,1-1 1 0 0,0 1 0 0 0,0 0-1 0 0,0 0 1 0 0,1 0 0 0 0,-1 0-1 0 0,1 0 1 0 0,-1 0-1 0 0,1 0 1 0 0,0 0 0 0 0,-1 6-1 0 0,-1 6 89 0 0,1 0-1 0 0,-1 21 1 0 0,2-19-3 0 0,2 583 1710 0 0,-1-576-1690 0 0,3 59 282 0 0,7 120 428 0 0,-6-164-671 0 0,2 0 0 0 0,1-1-1 0 0,14 42 1 0 0,-19-74-120 0 0,0 1 1 0 0,1-1-1 0 0,-1 1 0 0 0,1-1 1 0 0,1 0-1 0 0,-1 0 1 0 0,1 0-1 0 0,0 0 0 0 0,1-1 1 0 0,-1 0-1 0 0,1 0 0 0 0,0 0 1 0 0,1 0-1 0 0,-1-1 0 0 0,1 0 1 0 0,-1 0-1 0 0,1 0 0 0 0,1-1 1 0 0,-1 0-1 0 0,0 0 0 0 0,1 0 1 0 0,-1-1-1 0 0,1 0 0 0 0,0 0 1 0 0,0-1-1 0 0,10 1 0 0 0,21 2-39 0 0,-1-2 0 0 0,1-1 0 0 0,48-6 0 0 0,112-23-530 0 0,-165 23 418 0 0,357-66-2865 0 0,-157 28-6173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00.9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46 2376 0 0,'12'-8'5247'0'0,"9"1"-3341"0"0,0 1 0 0 0,1 1 0 0 0,43-4 0 0 0,74 2-1946 0 0,-115 6-166 0 0,35 1-2147 0 0,-3-1-3180 0 0,-27 0 822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01.2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29 452 0 0,'15'3'14144'0'0,"40"-15"-10995"0"0,-24 5-2403 0 0,39-4 1 0 0,-60 10-726 0 0,0 1 0 0 0,0 0 0 0 0,0 0 1 0 0,0 1-1 0 0,0 0 0 0 0,0 1 1 0 0,0 0-1 0 0,11 4 0 0 0,-19-5-17 0 0,0 0 0 0 0,0 0-1 0 0,0 0 1 0 0,0 0 0 0 0,0 0-1 0 0,-1 0 1 0 0,1 0 0 0 0,0 1-1 0 0,-1-1 1 0 0,1 1 0 0 0,-1-1 0 0 0,1 1-1 0 0,-1-1 1 0 0,0 1 0 0 0,1 0-1 0 0,-1 0 1 0 0,0 0 0 0 0,0-1 0 0 0,-1 1-1 0 0,1 0 1 0 0,0 0 0 0 0,-1 1-1 0 0,1-1 1 0 0,-1 0 0 0 0,1 0-1 0 0,-1 0 1 0 0,0 0 0 0 0,0 0 0 0 0,0 0-1 0 0,0 0 1 0 0,-1 1 0 0 0,1-1-1 0 0,0 0 1 0 0,-1 0 0 0 0,1 0-1 0 0,-1 0 1 0 0,0 0 0 0 0,-2 3 0 0 0,-2 9 21 0 0,-2-1 0 0 0,0 0 0 0 0,0-1 0 0 0,-12 15 1 0 0,16-22-18 0 0,-58 69 87 0 0,-6 9-17 0 0,59-72 7 0 0,1 0 1 0 0,0 0-1 0 0,0 1 0 0 0,2 0 1 0 0,-8 21-1 0 0,12-30-63 0 0,0 0 0 0 0,1 0 0 0 0,-1 0-1 0 0,0 0 1 0 0,1 1 0 0 0,0-1 0 0 0,0 0-1 0 0,0 0 1 0 0,0 1 0 0 0,0-1 0 0 0,1 0 0 0 0,-1 0-1 0 0,1 0 1 0 0,0 0 0 0 0,0 1 0 0 0,0-1-1 0 0,0 0 1 0 0,1 0 0 0 0,-1-1 0 0 0,1 1 0 0 0,0 0-1 0 0,0-1 1 0 0,0 1 0 0 0,0-1 0 0 0,0 1-1 0 0,0-1 1 0 0,1 0 0 0 0,-1 0 0 0 0,1 0 0 0 0,0 0-1 0 0,-1 0 1 0 0,1-1 0 0 0,0 1 0 0 0,0-1-1 0 0,4 2 1 0 0,10 3-64 0 0,-1-1 0 0 0,1-1 0 0 0,1 0 0 0 0,-1-1 0 0 0,21 0 0 0 0,255 3-3734 0 0,-101-21-5844 0 0,-161 12 4495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01.8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34 1540 0 0,'0'0'4605'0'0,"19"-13"-1913"0"0,0 8-2226 0 0,1 1 0 0 0,0 0 0 0 0,-1 2 0 0 0,29-1 0 0 0,-45 3-471 0 0,22-2-202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02.3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 0 2244 0 0,'-8'33'15232'0'0,"-17"33"-13694"0"0,3-2-3254 0 0,-2-2-6703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03.4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741 17 1468 0 0,'0'0'8434'0'0,"-41"-12"-1782"0"0,25 10-6354 0 0,1 0-1 0 0,0 2 1 0 0,-1 0-1 0 0,1 1 1 0 0,0 0 0 0 0,0 1-1 0 0,-1 1 1 0 0,2 1-1 0 0,-1 0 1 0 0,-24 10-1 0 0,-6 5-33 0 0,2 2-1 0 0,-47 30 1 0 0,62-33-174 0 0,2 0-1 0 0,-1 2 1 0 0,2 1 0 0 0,1 0 0 0 0,1 2-1 0 0,1 1 1 0 0,0 1 0 0 0,2 1-1 0 0,-21 36 1 0 0,30-44-77 0 0,1 1 1 0 0,1 1-1 0 0,1 0 0 0 0,0 0 0 0 0,2 0 1 0 0,0 1-1 0 0,2 0 0 0 0,0 0 0 0 0,1 0 1 0 0,1 1-1 0 0,1-1 0 0 0,1 1 1 0 0,1-1-1 0 0,1 1 0 0 0,5 23 0 0 0,0-16-124 0 0,1-1-1 0 0,1-1 0 0 0,1 0 1 0 0,2 0-1 0 0,1-1 0 0 0,1-1 1 0 0,1 0-1 0 0,1-1 0 0 0,1 0 1 0 0,1-2-1 0 0,1 0 0 0 0,1-1 1 0 0,24 19-1 0 0,-28-26-197 0 0,1-1 0 0 0,1-1 1 0 0,0-1-1 0 0,0 0 0 0 0,1-1 0 0 0,1-1 0 0 0,-1-1 1 0 0,1-1-1 0 0,1-1 0 0 0,-1 0 0 0 0,1-2 1 0 0,0 0-1 0 0,0-2 0 0 0,1 0 0 0 0,-1-1 1 0 0,0-1-1 0 0,1-1 0 0 0,30-6 0 0 0,-35 4 143 0 0,0-2 0 0 0,0 0 0 0 0,0-1 0 0 0,-1-1-1 0 0,0 0 1 0 0,0-2 0 0 0,-1 1 0 0 0,21-17 0 0 0,-29 20 226 0 0,-1-1 1 0 0,0 0 0 0 0,0 0-1 0 0,0 0 1 0 0,-1-1 0 0 0,0 0-1 0 0,0 0 1 0 0,6-13-1 0 0,-8 15 72 0 0,-2 0 0 0 0,1 0 0 0 0,0 0-1 0 0,-1-1 1 0 0,0 1 0 0 0,0-1 0 0 0,0 1-1 0 0,-1-1 1 0 0,0 1 0 0 0,0-1-1 0 0,-1 1 1 0 0,1-1 0 0 0,-1 1 0 0 0,-2-8-1 0 0,0 6 59 0 0,0-1-1 0 0,0 1 0 0 0,0 0 1 0 0,-1 0-1 0 0,0 0 0 0 0,-1 1 1 0 0,0 0-1 0 0,0-1 1 0 0,0 2-1 0 0,0-1 0 0 0,-1 1 1 0 0,0-1-1 0 0,-12-7 0 0 0,-9-4 125 0 0,0 2 0 0 0,-36-15 0 0 0,13 6-44 0 0,44 21-243 0 0,1 1-108 0 0,1 0 0 0 0,0-1 0 0 0,-1 1 0 0 0,1-1 0 0 0,0 0 0 0 0,-5-5 1 0 0,8 7 39 0 0,1 0 1 0 0,-1 1-1 0 0,1-1 1 0 0,-1 0-1 0 0,1 0 1 0 0,0 0-1 0 0,-1 0 1 0 0,1 0 0 0 0,0 1-1 0 0,0-1 1 0 0,-1 0-1 0 0,1 0 1 0 0,0 0-1 0 0,0 0 1 0 0,0 0-1 0 0,0 0 1 0 0,0 0 0 0 0,0 0-1 0 0,0 0 1 0 0,1 0-1 0 0,-1 0 1 0 0,0 0-1 0 0,0 1 1 0 0,1-1-1 0 0,-1 0 1 0 0,1 0 0 0 0,-1 0-1 0 0,1 0 1 0 0,-1 1-1 0 0,1-1 1 0 0,-1 0-1 0 0,1 0 1 0 0,0 1-1 0 0,-1-1 1 0 0,1 0-1 0 0,0 1 1 0 0,0-1 0 0 0,-1 1-1 0 0,1-1 1 0 0,1 0-1 0 0,19-12-245 0 0,0 0-1 0 0,1 1 0 0 0,0 2 1 0 0,0 0-1 0 0,1 1 0 0 0,1 1 1 0 0,-1 2-1 0 0,1 0 1 0 0,26-2-1 0 0,-48 7 376 0 0,0 1 0 0 0,0-1 0 0 0,1 1 0 0 0,-1 0 0 0 0,0 0 0 0 0,1 0 0 0 0,-1 0 1 0 0,0 0-1 0 0,1 0 0 0 0,-1 1 0 0 0,0-1 0 0 0,0 1 0 0 0,1 0 0 0 0,-1-1 0 0 0,0 1 0 0 0,0 0 0 0 0,0 0 0 0 0,0 1 0 0 0,0-1 0 0 0,0 0 0 0 0,0 1 0 0 0,1 1 1 0 0,0 1 60 0 0,-1 0 0 0 0,1 1 1 0 0,-1 0-1 0 0,0-1 1 0 0,0 1-1 0 0,-1 0 0 0 0,0 0 1 0 0,2 6-1 0 0,-1-3-108 0 0,38 221-1085 0 0,-34-203 93 0 0,11 39-1534 0 0,0-26-3640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03.8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34 121 2544 0 0,'-5'-10'1591'0'0,"0"1"-1"0"0,1-1 0 0 0,0 1 1 0 0,0-1-1 0 0,1 0 1 0 0,1 0-1 0 0,0-1 1 0 0,0 1-1 0 0,0-13 0 0 0,2 23-1549 0 0,0-1 0 0 0,0 1 0 0 0,-1 0 0 0 0,1 0 0 0 0,0-1 0 0 0,0 1 0 0 0,0 0 0 0 0,0 0 0 0 0,0-1 0 0 0,0 1 0 0 0,0 0 0 0 0,0 0 0 0 0,0-1 0 0 0,1 1 0 0 0,-1 0 0 0 0,0 0 0 0 0,0-1 0 0 0,0 1 0 0 0,0 0 0 0 0,0 0 0 0 0,0 0 0 0 0,1-2 245 0 0,0 2-245 0 0,-1 0 0 0 0,0 0 0 0 0,0 0 0 0 0,0 0 0 0 0,1-1 0 0 0,-1 1 0 0 0,0 0 0 0 0,0 0 0 0 0,1 0 0 0 0,-1 0 0 0 0,10 6 489 0 0,7 15 58 0 0,-3 9-97 0 0,-1 0 0 0 0,-2 1 1 0 0,13 59-1 0 0,9 100-56 0 0,-33-187-423 0 0,38 446-1027 0 0,-36-407 80 0 0,0 9-5361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04.1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82 1232 0 0,'-33'-82'14462'0'0,"35"83"-14396"0"0,-1-1-1 0 0,0 1 1 0 0,0-1-1 0 0,1 1 1 0 0,-1 0-1 0 0,0 0 1 0 0,0-1-1 0 0,0 1 1 0 0,0 0-1 0 0,0 0 1 0 0,0 0-1 0 0,0 0 1 0 0,0 0 0 0 0,-1 0-1 0 0,1 1 1 0 0,0-1-1 0 0,-1 0 1 0 0,1 0-1 0 0,0 0 1 0 0,-1 1-1 0 0,0-1 1 0 0,1 2-1 0 0,10 33 376 0 0,-10-32-354 0 0,19 91 683 0 0,9 98 1 0 0,-6 98 42 0 0,-21-271-767 0 0,2 59 53 0 0,-2-26-257 0 0,15 94 0 0 0,-7-74-4222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04.5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33 107 2260 0 0,'-30'-27'8036'0'0,"30"25"-7677"0"0,-1 1 0 0 0,0-1 1 0 0,0-2-1 0 0,1 3-281 0 0,1 0 1 0 0,-1 0-1 0 0,0 0 0 0 0,1 0 1 0 0,-1 0-1 0 0,0 1 0 0 0,1-1 0 0 0,-1 0 1 0 0,1 0-1 0 0,-1 1 0 0 0,1-1 0 0 0,0 0 1 0 0,-1 1-1 0 0,1-1 0 0 0,0 1 1 0 0,-1-1-1 0 0,1 0 0 0 0,0 1 0 0 0,0 0 1 0 0,0-1-1 0 0,1 0 0 0 0,18-8 597 0 0,-19 9-612 0 0,23-9 107 0 0,1 2 0 0 0,0 0 0 0 0,1 2-1 0 0,26-2 1 0 0,106-2-5617 0 0,-118 8 2112 0 0,-18 1-521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04.9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1 112 2288 0 0,'-1'-32'14177'0'0,"4"29"-13970"0"0,0 1-1 0 0,0-1 1 0 0,0 0 0 0 0,0 1-1 0 0,1-1 1 0 0,-1 1 0 0 0,1 0-1 0 0,-1 0 1 0 0,1 0 0 0 0,0 1 0 0 0,7-3-1 0 0,53-12-55 0 0,-48 13-42 0 0,10-3-155 0 0,89-17-342 0 0,-103 22 328 0 0,0 0 1 0 0,0 1-1 0 0,0 0 0 0 0,0 0 0 0 0,0 1 1 0 0,0 1-1 0 0,18 5 0 0 0,-27-7 63 0 0,0 1 1 0 0,-1 0-1 0 0,1 0 1 0 0,-1 0-1 0 0,1 1 1 0 0,-1-1-1 0 0,1 0 0 0 0,-1 1 1 0 0,0 0-1 0 0,0-1 1 0 0,0 1-1 0 0,0 0 0 0 0,0 0 1 0 0,0 0-1 0 0,0 1 1 0 0,-1-1-1 0 0,1 0 1 0 0,-1 1-1 0 0,2 3 0 0 0,-2-3 38 0 0,0 1 0 0 0,0 0 0 0 0,-1 0 0 0 0,1-1 0 0 0,-1 1 0 0 0,0 0 0 0 0,0 0 0 0 0,0 0 0 0 0,-1-1 0 0 0,1 1 0 0 0,-1 0 0 0 0,-1 5 0 0 0,-4 6 67 0 0,1-1 1 0 0,-2 0-1 0 0,0-1 0 0 0,-1 1 1 0 0,-17 22-1 0 0,-34 36 164 0 0,-19 25 110 0 0,68-83-297 0 0,1 1-1 0 0,0-1 1 0 0,1 2 0 0 0,1-1-1 0 0,-6 17 1 0 0,12-28-58 0 0,-1 0-1 0 0,1 1 1 0 0,0-1 0 0 0,1 0 0 0 0,-1 0-1 0 0,1 1 1 0 0,-1-1 0 0 0,1 0 0 0 0,0 1-1 0 0,1-1 1 0 0,-1 0 0 0 0,1 1-1 0 0,0-1 1 0 0,0 0 0 0 0,0 0 0 0 0,1 1-1 0 0,-1-1 1 0 0,1 0 0 0 0,0-1 0 0 0,4 7-1 0 0,-2-5-4 0 0,1-1-1 0 0,-1 1 1 0 0,1-1-1 0 0,0 0 1 0 0,0 0-1 0 0,0-1 1 0 0,1 0 0 0 0,-1 0-1 0 0,1 0 1 0 0,-1 0-1 0 0,1-1 1 0 0,0 0-1 0 0,11 2 1 0 0,12 2-86 0 0,0-1 1 0 0,-1-2 0 0 0,55-1 0 0 0,88-14-1791 0 0,-38 1-5826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07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24 720 0 0,'-4'-23'15945'0'0,"-11"72"-16334"0"0,-34 72 0 0 0,29-74-4586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08.3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13 229 1084 0 0,'-12'-17'8562'0'0,"15"13"-8345"0"0,0 0 0 0 0,0 1 0 0 0,1-1 1 0 0,-1 1-1 0 0,1 0 0 0 0,0 0 0 0 0,0 0 1 0 0,0 1-1 0 0,0-1 0 0 0,1 1 0 0 0,-1 0 1 0 0,6-1-1 0 0,65-17 269 0 0,-39 12-189 0 0,274-64 109 0 0,-45 12-780 0 0,-182 47-714 0 0,-80 13 739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07.7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1 299 1644 0 0,'-1'-11'7212'0'0,"80"-114"-1915"0"0,-56 84-4320 0 0,-14 28-421 0 0,-1-1 0 0 0,-1 0 0 0 0,0 0 1 0 0,8-29-1 0 0,-2 20 211 0 0,-13 27-565 0 0,0 17 5 0 0,-5 25-43 0 0,-6 37-80 0 0,3-1 0 0 0,5 138 0 0 0,37 164-53 0 0,-33-375-27 0 0,3 17 59 0 0,-2 1-1 0 0,0-1 1 0 0,-4 47-1 0 0,0-66-46 0 0,0 0-1 0 0,0-1 0 0 0,-1 1 1 0 0,0-1-1 0 0,0 0 0 0 0,0 0 0 0 0,-1 0 1 0 0,-8 9-1 0 0,1 1 21 0 0,10-14-28 0 0,-1 1-13 0 0,2-3 4 0 0,-1 1-1 0 0,1-1 1 0 0,-1 0 0 0 0,1 0 0 0 0,0 1-1 0 0,-1-1 1 0 0,1 0 0 0 0,-1 1-1 0 0,1-1 1 0 0,0 0 0 0 0,-1 1 0 0 0,1-1-1 0 0,0 0 1 0 0,-1 1 0 0 0,1-1-1 0 0,0 1 1 0 0,0-1 0 0 0,-1 1 0 0 0,1-1-1 0 0,0 1 1 0 0,0-1 0 0 0,0 1-1 0 0,0-1 1 0 0,0 0 0 0 0,-1 1 0 0 0,1 0-1 0 0,0-1 1 0 0,0 1 0 0 0,0-1-1 0 0,0 1 1 0 0,1-1 0 0 0,-1 1-1 0 0,0 0 1 0 0,1-1 0 0 0,-1 1-1 0 0,1-1 1 0 0,-1 0-1 0 0,1 1 1 0 0,-1-1-1 0 0,1 0 1 0 0,-1 1-1 0 0,1-1 1 0 0,-1 0-1 0 0,1 1 1 0 0,0-1-1 0 0,-1 0 1 0 0,1 0 0 0 0,-1 0-1 0 0,1 0 1 0 0,0 0-1 0 0,-1 0 1 0 0,1 0-1 0 0,0 0 1 0 0,-1 0-1 0 0,1 0 1 0 0,-1 0-1 0 0,2 0 1 0 0,20-2-373 0 0,61-13-3253 0 0,-27-2-5455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08.3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92 1408 0 0,'-25'-64'9080'0'0,"21"54"-8186"0"0,4 10-800 0 0,0-1-1 0 0,0 0 1 0 0,0 0-1 0 0,0 0 1 0 0,0 1-1 0 0,-1-1 0 0 0,1 0 1 0 0,0 0-1 0 0,0 0 1 0 0,-1 1-1 0 0,1-1 0 0 0,0 0 1 0 0,-1 0-1 0 0,1 1 1 0 0,-1-1-1 0 0,1 1 1 0 0,-1-1-1 0 0,1 0 0 0 0,-1 1 1 0 0,0-1-1 0 0,1 1 1 0 0,-1-1-1 0 0,0 1 0 0 0,1-1 1 0 0,-2 0-1 0 0,0 2-1 0 0,-1 0-1 0 0,1 0 0 0 0,0 0 1 0 0,-1 0-1 0 0,1 1 0 0 0,0-1 1 0 0,0 0-1 0 0,0 1 0 0 0,0 0 1 0 0,0-1-1 0 0,0 1 0 0 0,0 0 1 0 0,0 0-1 0 0,-2 3 0 0 0,-1 3 160 0 0,0 0 0 0 0,1 0 0 0 0,-7 17 0 0 0,2-1 119 0 0,2 0 0 0 0,-6 30 0 0 0,8-20-249 0 0,1 0-1 0 0,1 0 1 0 0,2 0 0 0 0,1 0 0 0 0,8 56 0 0 0,-5-71-117 0 0,1 0 1 0 0,0 0-1 0 0,2 0 1 0 0,0-1 0 0 0,1 0-1 0 0,0 0 1 0 0,2 0 0 0 0,0-1-1 0 0,1 0 1 0 0,1-1-1 0 0,17 20 1 0 0,-26-33-35 0 0,1 0 1 0 0,0 0-1 0 0,0 0 1 0 0,0-1-1 0 0,0 1 1 0 0,0-1-1 0 0,0 0 0 0 0,1 0 1 0 0,-1 0-1 0 0,1 0 1 0 0,-1 0-1 0 0,1-1 1 0 0,0 0-1 0 0,0 1 1 0 0,-1-2-1 0 0,1 1 0 0 0,0 0 1 0 0,0-1-1 0 0,0 1 1 0 0,0-1-1 0 0,0 0 1 0 0,0-1-1 0 0,0 1 0 0 0,0-1 1 0 0,0 1-1 0 0,0-1 1 0 0,7-3-1 0 0,-5 1 12 0 0,0-1-1 0 0,0 1 1 0 0,-1-1 0 0 0,1 0-1 0 0,-1 0 1 0 0,0-1 0 0 0,0 0-1 0 0,-1 1 1 0 0,1-2 0 0 0,-1 1-1 0 0,0 0 1 0 0,0-1 0 0 0,-1 0-1 0 0,0 0 1 0 0,5-11 0 0 0,-1-3 88 0 0,-1 0 0 0 0,0-1 1 0 0,-2 0-1 0 0,0 0 1 0 0,-2 0-1 0 0,0-1 1 0 0,-1 1-1 0 0,-1 0 0 0 0,-3-24 1 0 0,0 26 57 0 0,0 0 1 0 0,0 1-1 0 0,-2 0 1 0 0,0 0-1 0 0,-2 0 1 0 0,0 1-1 0 0,0 0 1 0 0,-2 0-1 0 0,0 0 1 0 0,-18-24-1 0 0,18 30-184 0 0,-1 1 0 0 0,-1 0-1 0 0,-18-15 1 0 0,-15-3-4129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08.9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 23 984 0 0,'-4'-22'11028'0'0,"-2"26"-10849"0"0,1 0 0 0 0,-1 1 0 0 0,1 0-1 0 0,-1 0 1 0 0,1 0 0 0 0,1 0-1 0 0,-1 1 1 0 0,1 0 0 0 0,0 0-1 0 0,0 0 1 0 0,1 1 0 0 0,0-1 0 0 0,0 1-1 0 0,0-1 1 0 0,-1 11 0 0 0,-2 1-55 0 0,2 0-1 0 0,1 1 1 0 0,0 0 0 0 0,0 33 0 0 0,3-27-59 0 0,2 0 0 0 0,0 0 0 0 0,2 0 0 0 0,1-1 0 0 0,11 36 0 0 0,-11-46-47 0 0,0 0 1 0 0,2 0 0 0 0,-1-1 0 0 0,1 0-1 0 0,1 0 1 0 0,1 0 0 0 0,-1-1 0 0 0,2-1-1 0 0,0 1 1 0 0,16 13 0 0 0,-23-22-32 0 0,0-1 1 0 0,0 1-1 0 0,0-1 1 0 0,0 0-1 0 0,0 0 1 0 0,1 0-1 0 0,-1-1 1 0 0,1 1-1 0 0,-1-1 1 0 0,1 1-1 0 0,-1-1 1 0 0,1-1 0 0 0,0 1-1 0 0,0 0 1 0 0,0-1-1 0 0,-1 0 1 0 0,1 0-1 0 0,0 0 1 0 0,0 0-1 0 0,0 0 1 0 0,-1-1-1 0 0,7-2 1 0 0,-5 1-4 0 0,0 0 1 0 0,0-1 0 0 0,-1 0 0 0 0,1 0 0 0 0,-1 0-1 0 0,0 0 1 0 0,0-1 0 0 0,0 1 0 0 0,0-1-1 0 0,-1 0 1 0 0,1-1 0 0 0,-1 1 0 0 0,0 0 0 0 0,0-1-1 0 0,3-9 1 0 0,2-1 266 0 0,-2-1 0 0 0,0 0 0 0 0,-1 0-1 0 0,0 0 1 0 0,-1 0 0 0 0,-1-1 0 0 0,-1 0 0 0 0,0 0-1 0 0,-2 1 1 0 0,1-1 0 0 0,-2 0 0 0 0,0 0 0 0 0,-1 0-1 0 0,-1 1 1 0 0,-1-1 0 0 0,-7-22 0 0 0,4 24-90 0 0,0 1 0 0 0,-1 0 0 0 0,0 1 0 0 0,-1 0 0 0 0,-1 0 0 0 0,-13-13 0 0 0,-38-34-6329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09.3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1 224 0 0,'6'24'11009'0'0,"-5"-23"-10829"0"0,-1 1 1 0 0,1-1-1 0 0,0 1 1 0 0,-1-1-1 0 0,1 1 1 0 0,-1-1-1 0 0,0 1 1 0 0,1 0-1 0 0,-1-1 1 0 0,0 1-1 0 0,0 0 1 0 0,0-1-1 0 0,0 1 1 0 0,0 0-1 0 0,-1-1 1 0 0,1 1-1 0 0,0 0 0 0 0,-1-1 1 0 0,1 1-1 0 0,-1-1 1 0 0,-1 3-1 0 0,-3 7 84 0 0,-1-1 0 0 0,0 0 0 0 0,-1-1 0 0 0,0 1 0 0 0,-9 7 0 0 0,8-8-252 0 0,1 0 0 0 0,0 0 0 0 0,0 0 1 0 0,1 1-1 0 0,-8 14 0 0 0,13-20-50 0 0,0 0 1 0 0,0 0 0 0 0,0-1-1 0 0,0 1 1 0 0,0 0 0 0 0,1 0-1 0 0,0 0 1 0 0,0 0 0 0 0,0 0-1 0 0,0 0 1 0 0,1 0 0 0 0,-1 0-1 0 0,1 0 1 0 0,0-1 0 0 0,0 1-1 0 0,1 0 1 0 0,-1 0 0 0 0,1-1-1 0 0,-1 1 1 0 0,4 4-1 0 0,12 17-229 0 0,28 34 0 0 0,-30-41 218 0 0,-1 0 1 0 0,0 1-1 0 0,19 38 1 0 0,-30-51 116 0 0,-2 0 1 0 0,1-1-1 0 0,-1 1 1 0 0,1 0-1 0 0,-2 0 1 0 0,1 0-1 0 0,-1 0 1 0 0,1 0-1 0 0,-2 0 1 0 0,1 0-1 0 0,-1 0 1 0 0,0 0-1 0 0,0 0 1 0 0,0 0-1 0 0,-1 0 1 0 0,0 0-1 0 0,0-1 1 0 0,-1 1-1 0 0,0-1 1 0 0,0 1-1 0 0,0-1 1 0 0,-6 7-1 0 0,4-5-282 0 0,-1 0-1 0 0,0 0 1 0 0,0-1 0 0 0,-1 0-1 0 0,1 0 1 0 0,-2-1-1 0 0,1 0 1 0 0,-11 6 0 0 0,11-7-880 0 0,1-1-1 0 0,-1-1 1 0 0,0 1 0 0 0,0-1 0 0 0,0 0 0 0 0,-9 1 0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10.2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23 109 1484 0 0,'-12'-56'10356'0'0,"1"4"-4117"0"0,16 88-5992 0 0,-2-14-216 0 0,20 189-34 0 0,14 265 622 0 0,-33-249 1649 0 0,-4-230-2206 0 0,12-36 10 0 0,1-1 0 0 0,25-51 1 0 0,47-73-990 0 0,-64 126 234 0 0,2 1-1 0 0,1 1 1 0 0,32-35-1 0 0,-6 19-2957 0 0,6 5-3776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10.6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1 932 0 0,'-5'21'7962'0'0,"6"-13"-7340"0"0,1-1-1 0 0,0 0 1 0 0,1 1 0 0 0,0-1-1 0 0,3 7 1 0 0,42 61 722 0 0,-15-23-1047 0 0,-8-9-532 0 0,26 45-1092 0 0,-12-33-3394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11.0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44 356 0 0,'-14'-43'13081'0'0,"17"53"-12639"0"0,0-1 0 0 0,0 1 0 0 0,-1 1 0 0 0,0-1 0 0 0,0 21 0 0 0,2 7-142 0 0,61 371 426 0 0,-33-205-4612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11.4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146 86 684 0 0,'-11'-85'15197'0'0,"11"84"-15083"0"0,4 4-41 0 0,-1 0 1 0 0,0 0-1 0 0,0 0 0 0 0,-1 0 1 0 0,1 0-1 0 0,-1 0 1 0 0,1 1-1 0 0,-1-1 1 0 0,0 1-1 0 0,-1 0 0 0 0,1-1 1 0 0,1 6-1 0 0,18 57 229 0 0,-15-46-207 0 0,17 57 110 0 0,5 17 251 0 0,22 122 0 0 0,-40-157-457 0 0,6 48 489 0 0,-11-36-5231 0 0</inkml:trace>
  <inkml:trace contextRef="#ctx0" brushRef="#br0" timeOffset="1">14 584 1320 0 0,'-13'-25'6521'0'0,"13"24"-6401"0"0,1-1-1 0 0,-1 0 1 0 0,1 1 0 0 0,0-1-1 0 0,-1 1 1 0 0,1-1-1 0 0,0 1 1 0 0,0-1-1 0 0,0 1 1 0 0,0-1-1 0 0,0 1 1 0 0,0 0-1 0 0,0 0 1 0 0,1 0-1 0 0,-1-1 1 0 0,0 1 0 0 0,1 0-1 0 0,-1 0 1 0 0,1 1-1 0 0,-1-1 1 0 0,4-1-1 0 0,39-15 413 0 0,-40 16-535 0 0,68-14-2786 0 0,-49 11-174 0 0,-8 2 119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11.9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79 476 0 0,'5'-12'8393'0'0,"22"1"-6270"0"0,93-39-378 0 0,-117 49-1712 0 0,11 0-55 0 0,-13 0 32 0 0,0 1 0 0 0,1-1 0 0 0,-1 1 0 0 0,1 0 0 0 0,-1-1 0 0 0,1 1 0 0 0,-1 0 0 0 0,0 0 0 0 0,1 0 1 0 0,-1 0-1 0 0,1 0 0 0 0,-1 0 0 0 0,1 1 0 0 0,-1-1 0 0 0,3 1 0 0 0,-3 0 12 0 0,1 0 0 0 0,-1 0-1 0 0,1 0 1 0 0,-1 1 0 0 0,0-1-1 0 0,0 0 1 0 0,1 1 0 0 0,-1-1-1 0 0,0 1 1 0 0,0-1 0 0 0,0 1-1 0 0,0-1 1 0 0,-1 1 0 0 0,1 0 0 0 0,0 0-1 0 0,-1-1 1 0 0,1 1 0 0 0,-1 0-1 0 0,0 0 1 0 0,1 0 0 0 0,-1 0-1 0 0,0-1 1 0 0,0 1 0 0 0,0 0-1 0 0,0 0 1 0 0,-1 0 0 0 0,1 0-1 0 0,0-1 1 0 0,-1 1 0 0 0,1 0 0 0 0,-1 0-1 0 0,-1 2 1 0 0,-2 9 42 0 0,-1 0 0 0 0,-1-1 0 0 0,-8 16 0 0 0,-69 118 170 0 0,80-143-184 0 0,1 1 0 0 0,0 0-1 0 0,0 0 1 0 0,0 0 0 0 0,0 1 0 0 0,1-1 0 0 0,-1 0 0 0 0,1 1 0 0 0,0-1 0 0 0,1 1 0 0 0,-1-1 0 0 0,1 1 0 0 0,0-1 0 0 0,0 1 0 0 0,0-1 0 0 0,1 1 0 0 0,-1-1 0 0 0,1 1 0 0 0,0-1 0 0 0,0 0 0 0 0,1 1-1 0 0,-1-1 1 0 0,5 8 0 0 0,-4-10-34 0 0,0 0-1 0 0,0 0 0 0 0,0 0 1 0 0,1 0-1 0 0,-1 0 0 0 0,0 0 1 0 0,1 0-1 0 0,-1-1 0 0 0,1 0 1 0 0,0 1-1 0 0,0-1 0 0 0,-1 0 0 0 0,6 1 1 0 0,44 7-240 0 0,-27-6-351 0 0,5 0-506 0 0,-1 0-1100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31.3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30 908 0 0,'21'-19'15247'0'0,"6"11"-14872"0"0,-25 7-364 0 0,1 1-6 0 0,9-1-1 0 0,-9 1-2 0 0,1 0-3 0 0,30 1 2 0 0,-31-1-1 0 0,-1 1-6 0 0,10 3 3 0 0,-6-3 5 0 0,-1 1-1 0 0,1 0 1 0 0,-1 1 0 0 0,0-1-1 0 0,1 1 1 0 0,-1 0-1 0 0,5 4 1 0 0,-1-1-11 0 0,12 15 45 0 0,-16-14-26 0 0,-4-6-3 0 0,0 1-9 0 0,-1 0 0 0 0,0-1 0 0 0,0 1 1 0 0,1-1-1 0 0,-1 1 0 0 0,1 0 0 0 0,-1-1 1 0 0,1 1-1 0 0,0-1 0 0 0,-1 1 1 0 0,1-1-1 0 0,2 3 0 0 0,-1-1 4 0 0,0 0 1 0 0,0 0-1 0 0,-1 0 1 0 0,1 0-1 0 0,-1 0 0 0 0,0 1 1 0 0,0-1-1 0 0,1 5 0 0 0,-1-6-6 0 0,0-1 5 0 0,1 1 0 0 0,-1-1-1 0 0,0 1 1 0 0,1 0 0 0 0,-1 0 0 0 0,0-1-1 0 0,0 1 1 0 0,0 0 0 0 0,0 0-1 0 0,0 0 1 0 0,-1 0 0 0 0,1 0 0 0 0,-1 0-1 0 0,1 0 1 0 0,-1 0 0 0 0,1 4-1 0 0,1 6 10 0 0,-1-10 40 0 0,0 1-35 0 0,-2 10-106 0 0,1-12 113 0 0,-1 0-17 0 0,-4 4-4 0 0,3-4 71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09.5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0 1916 0 0,'-7'12'5355'0'0,"2"6"-4729"0"0,0 1 0 0 0,0 0 0 0 0,2 0 0 0 0,-2 25 0 0 0,2 83 137 0 0,3-114-639 0 0,32 635 2123 0 0,-4-345 33 0 0,-29-270-3004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38.5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32 112 1464 0 0,'-5'-7'1447'0'0,"1"-1"0"0"0,0 0 0 0 0,1 0 0 0 0,0-1 0 0 0,0 1 0 0 0,0 0 0 0 0,1-1-1 0 0,1 0 1 0 0,-1 0 0 0 0,1 1 0 0 0,1-12 0 0 0,14 63-171 0 0,26 382 301 0 0,-22-193-1301 0 0,-4-21-240 0 0,9 75-1320 0 0,-22-277 833 0 0,3 18-883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38.8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97 2272 0 0,'0'-2'869'0'0,"0"-74"11294"0"0,2 58-8586 0 0,0 53-2690 0 0,100 963 1577 0 0,-80-828-2223 0 0,18 111-1215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39.2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86 3080 0 0,'-31'-30'10034'0'0,"48"14"-7610"0"0,-6 11-2163 0 0,1 0 0 0 0,1 1 1 0 0,-1 0-1 0 0,0 1 0 0 0,22-3 0 0 0,64-1-495 0 0,-84 6 123 0 0,95-1-2365 0 0,-13 1-4639 0 0,-69-1 2350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39.7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33 151 1680 0 0,'-32'-17'14066'0'0,"31"15"-13883"0"0,2 1-75 0 0,-1 0-1 0 0,1 0 1 0 0,-1 0-1 0 0,1 0 1 0 0,-1 0-1 0 0,1 0 1 0 0,-1 0-1 0 0,1 0 1 0 0,0 0-1 0 0,0 0 0 0 0,-1 0 1 0 0,1 1-1 0 0,0-1 1 0 0,0 0-1 0 0,0 1 1 0 0,1-2-1 0 0,46-20 544 0 0,5 4-570 0 0,0 3 0 0 0,84-12 0 0 0,112-1-783 0 0,-217 25 594 0 0,-1 1 1 0 0,0 2-1 0 0,55 6 1 0 0,-85-6 108 0 0,0 0 1 0 0,0 0-1 0 0,-1 1 1 0 0,1-1-1 0 0,0 0 1 0 0,0 1 0 0 0,0-1-1 0 0,-1 1 1 0 0,1-1-1 0 0,0 1 1 0 0,-1-1-1 0 0,1 1 1 0 0,0-1-1 0 0,-1 1 1 0 0,1 0 0 0 0,-1-1-1 0 0,1 1 1 0 0,-1 0-1 0 0,1-1 1 0 0,-1 1-1 0 0,0 0 1 0 0,1 0-1 0 0,-1-1 1 0 0,0 1 0 0 0,1 0-1 0 0,-1 0 1 0 0,0 0-1 0 0,0-1 1 0 0,0 1-1 0 0,0 2 1 0 0,-5 22 78 0 0,-7-6-46 0 0,-1-1 0 0 0,0-1 1 0 0,-2 0-1 0 0,0 0 0 0 0,0-2 0 0 0,-20 16 1 0 0,-1 2 3 0 0,26-24-29 0 0,-78 82-63 0 0,79-80 106 0 0,1 0-1 0 0,-1 0 0 0 0,2 1 0 0 0,0 0 1 0 0,0 0-1 0 0,-9 26 0 0 0,16-35-18 0 0,-1-1-1 0 0,0 1 1 0 0,1-1-1 0 0,-1 1 1 0 0,1-1-1 0 0,0 1 1 0 0,0 0-1 0 0,0-1 1 0 0,0 1-1 0 0,0 0 1 0 0,1-1-1 0 0,-1 1 1 0 0,1-1-1 0 0,0 1 0 0 0,-1-1 1 0 0,1 1-1 0 0,0-1 1 0 0,1 1-1 0 0,2 3 1 0 0,-1-2 4 0 0,0 0-1 0 0,1-1 1 0 0,-1 1 0 0 0,1-1 0 0 0,0 0-1 0 0,0 0 1 0 0,1 0 0 0 0,-1 0 0 0 0,9 3-1 0 0,4 1 23 0 0,1-1 1 0 0,0-1-1 0 0,1-1 0 0 0,27 4 0 0 0,22-2-207 0 0,72-2 0 0 0,-51-6-2341 0 0,16 1-6656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2:40.4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41 528 0 0,'-19'-15'10676'0'0,"20"14"-10594"0"0,1-1 0 0 0,-1 1 0 0 0,0 0 0 0 0,0-1 0 0 0,1 1 0 0 0,-1 0 0 0 0,1 0 0 0 0,-1 0 0 0 0,1 0 0 0 0,-1 0 1 0 0,1 0-1 0 0,0 0 0 0 0,-1 0 0 0 0,1 1 0 0 0,0-1 0 0 0,0 1 0 0 0,0-1 0 0 0,0 1 0 0 0,2 0 0 0 0,45-6 373 0 0,-44 6-445 0 0,1 0-289 0 0,45-2 208 0 0,-9 7-6248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43:56.5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157 15 556 0 0,'6'-15'11549'0'0,"-24"39"-10713"0"0,1 0-1 0 0,1 1 0 0 0,-22 47 1 0 0,10-20-261 0 0,6-7-417 0 0,21-44-131 0 0,-17 33 134 0 0,17-33 17 0 0,1-1-168 0 0,-1 0 0 0 0,1 0 0 0 0,0 0 0 0 0,0 1-1 0 0,0-1 1 0 0,0 0 0 0 0,0 0 0 0 0,-1 0 0 0 0,1 0 0 0 0,0 0-1 0 0,0 0 1 0 0,0 0 0 0 0,0 0 0 0 0,0 1 0 0 0,0-1 0 0 0,0 0-1 0 0,-1 0 1 0 0,1 0 0 0 0,0 0 0 0 0,0 0 0 0 0,0 1 0 0 0,0-1-1 0 0,0 0 1 0 0,0 0 0 0 0,0 0 0 0 0,0 0 0 0 0,0 1 0 0 0,0-1 0 0 0,0 0-1 0 0,0 0 1 0 0,0 0 0 0 0,0 0 0 0 0,0 1 0 0 0,0-1 0 0 0,0 0-1 0 0,0 0 1 0 0,0 0 0 0 0,0 0 0 0 0,0 0 0 0 0,0 1 0 0 0,0-1-1 0 0,1 0 1 0 0,-1 0 0 0 0,0 0 0 0 0,0 0 0 0 0,0 0 0 0 0,0 1-1 0 0,0-1 1 0 0,0 0 0 0 0,0 0 0 0 0,1 0 0 0 0,-1 0 0 0 0,0 0 0 0 0,18-2 8 0 0,0-1 0 0 0,0 0 0 0 0,0-2 0 0 0,18-6 0 0 0,21-6-21 0 0,-24 11-7 0 0,61-3 0 0 0,-37 4 127 0 0,-54 5-78 0 0,18-2-24 0 0,-2 0 119 0 0,13-1 74 0 0,-29 3-169 0 0,0 0-23 0 0,9-1-5 0 0,-9 0-4 0 0,3 0-23 0 0,1 0 3 0 0,-1 1 0 0 0,1 0 0 0 0,10 0-1 0 0,-11 1-12 0 0,-3-1-16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7:15.6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0 700 2436 0 0,'8'-11'5426'0'0,"2"-1"-4542"0"0,2 1 0 0 0,-1 1 0 0 0,1 0 0 0 0,22-13 0 0 0,62-33 687 0 0,-65 39-1040 0 0,865-417 2257 0 0,-795 388-2692 0 0,-62 29-207 0 0,31-14 325 0 0,-28 10-2872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7:16.4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229 22 700 0 0,'34'-18'8789'0'0,"-33"17"-8741"0"0,-1 1 1 0 0,0 0 0 0 0,1-1-1 0 0,-1 1 1 0 0,1 0-1 0 0,-1 0 1 0 0,0-1 0 0 0,1 1-1 0 0,-1 0 1 0 0,1 0 0 0 0,-1 0-1 0 0,0 0 1 0 0,1 0-1 0 0,-1 0 1 0 0,1-1 0 0 0,-1 1-1 0 0,1 0 1 0 0,-1 0-1 0 0,1 0 1 0 0,-1 0 0 0 0,1 1-1 0 0,-1-1 1 0 0,0 0-1 0 0,1 0 1 0 0,-1 0 0 0 0,1 0-1 0 0,-1 0 1 0 0,1 0-1 0 0,-1 1 1 0 0,0-1 0 0 0,1 0-1 0 0,-1 0 1 0 0,0 1-1 0 0,1-1 1 0 0,-1 0 0 0 0,0 1-1 0 0,1-1 1 0 0,-1 0-1 0 0,0 1 1 0 0,1-1 0 0 0,-1 1-1 0 0,-3 24 775 0 0,-21 33-376 0 0,22-55-326 0 0,-95 181 892 0 0,-48 108 200 0 0,144-289-1121 0 0,0 0 0 0 0,-1 0 0 0 0,1 1 0 0 0,0-1 0 0 0,0 0 0 0 0,1 1 0 0 0,-1-1 0 0 0,1 0 0 0 0,0 1 0 0 0,0-1 0 0 0,0 1 0 0 0,0-1 0 0 0,0 0 0 0 0,1 1 0 0 0,-1-1 0 0 0,1 1 0 0 0,0-1 0 0 0,0 0 0 0 0,1 0 0 0 0,-1 0 0 0 0,0 0 0 0 0,1 0 0 0 0,0 0 0 0 0,0 0 0 0 0,3 4 0 0 0,0-3 59 0 0,0 1 1 0 0,1-1 0 0 0,-1-1-1 0 0,1 1 1 0 0,0-1 0 0 0,0 0-1 0 0,0 0 1 0 0,0-1 0 0 0,0 0-1 0 0,0 0 1 0 0,1 0 0 0 0,8 0-1 0 0,63 9 676 0 0,124-1 0 0 0,12 1-1050 0 0,-47 9-1466 0 0,-113-13-1717 0 0,-2 0-4233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7:16.9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9 284 2000 0 0,'-9'6'14990'0'0,"35"-28"-14059"0"0,2 2 0 0 0,0 0 0 0 0,37-18 0 0 0,97-42-1601 0 0,-139 70 556 0 0,108-44-1797 0 0,-17 8-4596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7:17.5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13 300 0 0,'-37'-13'18071'0'0,"36"13"-18060"0"0,1 0 1 0 0,-1 0-1 0 0,1 0 1 0 0,0 0-1 0 0,-1 0 1 0 0,1 0-1 0 0,-1 0 1 0 0,1 1-1 0 0,-1-1 1 0 0,1 0-1 0 0,-1 0 1 0 0,1 0-1 0 0,0 0 1 0 0,-1 1-1 0 0,1-1 1 0 0,-1 0-1 0 0,1 0 1 0 0,0 1-1 0 0,-1-1 1 0 0,1 0-1 0 0,0 1 1 0 0,-1-1-1 0 0,1 0 1 0 0,0 1-1 0 0,0-1 1 0 0,-1 0-1 0 0,1 1 1 0 0,0-1-1 0 0,0 1 0 0 0,-1-1 1 0 0,1 0-1 0 0,0 1 1 0 0,0-1-1 0 0,0 1 1 0 0,0-1-1 0 0,0 1 1 0 0,0-1-1 0 0,0 1 1 0 0,0-1-1 0 0,0 0 1 0 0,0 1-1 0 0,0-1 1 0 0,0 1-1 0 0,0-1 1 0 0,0 1-1 0 0,0-1 1 0 0,1 1-1 0 0,-1-1 1 0 0,0 0-1 0 0,0 1 1 0 0,0-1-1 0 0,1 1 1 0 0,-1 0-1 0 0,2 9 108 0 0,26 172 809 0 0,98 337-1 0 0,29-75 120 0 0,-153-438-1007 0 0,0 1 0 0 0,0 0 0 0 0,-1-1 1 0 0,0 1-1 0 0,-1 0 0 0 0,1 0 0 0 0,-1-1 0 0 0,0 1 0 0 0,-1 0 0 0 0,0 0 1 0 0,0-1-1 0 0,0 1 0 0 0,-1 0 0 0 0,0-1 0 0 0,0 1 0 0 0,-1-1 1 0 0,1 0-1 0 0,-2 0 0 0 0,1 0 0 0 0,0 0 0 0 0,-6 5 0 0 0,-1 3 241 0 0,-2 0-1 0 0,0 0 1 0 0,0-2-1 0 0,-2 0 1 0 0,1 0-1 0 0,-29 18 384 0 0,46-31-440 0 0,14-7-114 0 0,23-12-260 0 0,186-93-1731 0 0,-52 26-1287 0 0,-2-6-3585 0 0,-127 62 862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10.4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95 418 624 0 0,'-10'-5'1580'0'0,"0"-1"0"0"0,0 0-1 0 0,0 0 1 0 0,1-1 0 0 0,-13-12 0 0 0,19 16-1393 0 0,1 0 1 0 0,-1 0 0 0 0,1 0-1 0 0,0-1 1 0 0,0 1-1 0 0,1 0 1 0 0,-1-1-1 0 0,1 1 1 0 0,0-1 0 0 0,-1 1-1 0 0,2-1 1 0 0,-1 0-1 0 0,0 1 1 0 0,1-1-1 0 0,-1 0 1 0 0,1 0-1 0 0,0 1 1 0 0,1-1 0 0 0,-1 0-1 0 0,1 0 1 0 0,1-6-1 0 0,2-4-99 0 0,1 0-1 0 0,1 1 1 0 0,0 0-1 0 0,1-1 0 0 0,0 2 1 0 0,1-1-1 0 0,0 1 1 0 0,1 1-1 0 0,0-1 0 0 0,1 1 1 0 0,1 1-1 0 0,-1 0 1 0 0,2 0-1 0 0,-1 1 0 0 0,1 1 1 0 0,21-11-1 0 0,-11 6-155 0 0,2 2 1 0 0,0 0-1 0 0,0 2 0 0 0,0 1 0 0 0,1 0 1 0 0,1 2-1 0 0,-1 1 0 0 0,42-3 0 0 0,-51 8 30 0 0,0 0-1 0 0,0 1 0 0 0,0 0 0 0 0,0 1 0 0 0,0 1 0 0 0,0 0 0 0 0,-1 2 1 0 0,1 0-1 0 0,-1 0 0 0 0,19 11 0 0 0,-26-12 31 0 0,-1 0 1 0 0,0 1-1 0 0,0 0 0 0 0,0 0 1 0 0,0 1-1 0 0,-1-1 0 0 0,0 2 1 0 0,0-1-1 0 0,-1 1 0 0 0,0-1 1 0 0,0 1-1 0 0,0 1 0 0 0,-1-1 0 0 0,0 1 1 0 0,0 0-1 0 0,-1 0 0 0 0,0 0 1 0 0,-1 0-1 0 0,0 0 0 0 0,2 17 1 0 0,-3-4 23 0 0,-1 0 1 0 0,-1 0-1 0 0,-1-1 1 0 0,0 1-1 0 0,-2 0 1 0 0,-1 0-1 0 0,0-1 1 0 0,-1 0-1 0 0,-2 0 1 0 0,0-1-1 0 0,-12 21 1 0 0,-10 13 191 0 0,-2-1-1 0 0,-60 74 1 0 0,-17-9 343 0 0,33-38 390 0 0,74-77-843 0 0,3-2-98 0 0,-1 1 0 0 0,0-1 0 0 0,0 0-1 0 0,1 1 1 0 0,-1-1 0 0 0,0 0 0 0 0,0 0 0 0 0,1 1-1 0 0,-1-1 1 0 0,0 0 0 0 0,1 0 0 0 0,-1 1 0 0 0,0-1-1 0 0,1 0 1 0 0,-1 0 0 0 0,1 0 0 0 0,-1 0 0 0 0,0 1-1 0 0,1-1 1 0 0,-1 0 0 0 0,1 0 0 0 0,-1 0 0 0 0,0 0-1 0 0,1 0 1 0 0,-1 0 0 0 0,1 0 0 0 0,-1 0 0 0 0,0 0-1 0 0,1 0 1 0 0,-1 0 0 0 0,1-1 0 0 0,18-2-76 0 0,-1-4-111 0 0,0 2 0 0 0,0 0 0 0 0,1 1 0 0 0,-1 2 0 0 0,1-1 0 0 0,0 2 0 0 0,0 0 0 0 0,0 2 0 0 0,0 0 0 0 0,27 5 0 0 0,-37-4 153 0 0,0 0 0 0 0,0 1 0 0 0,0 0 0 0 0,0 0 0 0 0,-1 1 0 0 0,1 0 0 0 0,-1 1 0 0 0,0-1 0 0 0,0 2 0 0 0,-1-1 0 0 0,1 1 0 0 0,-1 0 0 0 0,-1 1 0 0 0,1-1 0 0 0,-1 1 0 0 0,0 1 0 0 0,0-1 0 0 0,-1 1 0 0 0,0 0 0 0 0,-1 0 0 0 0,0 1 0 0 0,0-1 0 0 0,3 11 0 0 0,-3-6 78 0 0,-1 1 0 0 0,0 0 0 0 0,-1-1 0 0 0,0 1 0 0 0,-2 0 0 0 0,1 0 0 0 0,-1 0 0 0 0,-1 0 0 0 0,-1 0 0 0 0,0-1 1 0 0,-1 1-1 0 0,0-1 0 0 0,-1 1 0 0 0,0-1 0 0 0,-1 0 0 0 0,-1 0 0 0 0,0-1 0 0 0,-1 0 0 0 0,0 0 0 0 0,-1 0 0 0 0,0-1 1 0 0,-10 11-1 0 0,8-11 43 0 0,-1 0 0 0 0,0-1 0 0 0,-1 0 0 0 0,0 0 0 0 0,-1-2 0 0 0,0 1-1 0 0,0-2 1 0 0,-1 0 0 0 0,0 0 0 0 0,0-1 0 0 0,-1-1 0 0 0,1 0 0 0 0,-1-1 0 0 0,0-1 0 0 0,0-1 0 0 0,-1 0 0 0 0,1 0 0 0 0,0-2 0 0 0,-28-1 0 0 0,8-5-74 0 0,0 0 0 0 0,-52-18 1 0 0,22 2-3606 0 0,51 17 2040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7:18.3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50 593 3068 0 0,'-8'-13'2354'0'0,"0"-1"-1"0"0,1 0 1 0 0,0 0 0 0 0,1 0-1 0 0,-4-17 1 0 0,9 26-2076 0 0,0 1 0 0 0,0-1 0 0 0,1 0 0 0 0,-1 0 0 0 0,1 0 0 0 0,0 1 0 0 0,1-1 0 0 0,-1 0 0 0 0,2-5 0 0 0,-2 7-240 0 0,1 1 0 0 0,0-1 0 0 0,0 1 0 0 0,0-1 0 0 0,1 1 0 0 0,-1-1 0 0 0,1 1 0 0 0,-1 0 0 0 0,1 0 0 0 0,0 0 1 0 0,-1 0-1 0 0,1 0 0 0 0,0 0 0 0 0,0 1 0 0 0,1-1 0 0 0,-1 0 0 0 0,4-1 0 0 0,-2 1-66 0 0,0 1 0 0 0,0 0-1 0 0,0 0 1 0 0,0 0 0 0 0,0 1 0 0 0,0-1-1 0 0,0 1 1 0 0,0 0 0 0 0,0 0-1 0 0,0 0 1 0 0,1 1 0 0 0,-1 0 0 0 0,0-1-1 0 0,0 1 1 0 0,0 1 0 0 0,0-1 0 0 0,0 0-1 0 0,-1 1 1 0 0,1 0 0 0 0,0 0-1 0 0,5 4 1 0 0,7 5-180 0 0,-1 0 0 0 0,-1 0 1 0 0,18 19-1 0 0,-6-3 123 0 0,-2 2 0 0 0,-1 0 0 0 0,-1 2 0 0 0,-1 1 1 0 0,-2 0-1 0 0,-1 1 0 0 0,-2 1 0 0 0,12 38 0 0 0,-22-53 746 0 0,-6-14-290 0 0,-4-11-207 0 0,2 1-123 0 0,0-1 0 0 0,0 0 0 0 0,1 1 0 0 0,0-1 0 0 0,0 0 0 0 0,1 0 0 0 0,0 0 0 0 0,0 0 0 0 0,0 0 0 0 0,2-9 0 0 0,-2 3-4 0 0,5-32 102 0 0,1 1 0 0 0,2-1 0 0 0,2 1 0 0 0,1 1 0 0 0,3 0 0 0 0,25-54 0 0 0,-31 78-89 0 0,1 1 0 0 0,18-27 0 0 0,-23 39-59 0 0,-1 0 1 0 0,1 0 0 0 0,0 1 0 0 0,0-1 0 0 0,0 1-1 0 0,1 0 1 0 0,0 0 0 0 0,-1 1 0 0 0,1-1 0 0 0,0 1-1 0 0,1 0 1 0 0,8-3 0 0 0,-9 5 1 0 0,0 1 1 0 0,0-1 0 0 0,0 1-1 0 0,0 0 1 0 0,0 0-1 0 0,0 1 1 0 0,0 0-1 0 0,0 0 1 0 0,0 0-1 0 0,0 0 1 0 0,0 1 0 0 0,-1 0-1 0 0,1 0 1 0 0,0 0-1 0 0,-1 0 1 0 0,6 4-1 0 0,5 4-77 0 0,0 0-1 0 0,-1 1 1 0 0,14 14 0 0 0,10 16-172 0 0,-1 1 1 0 0,-3 1-1 0 0,45 75 1 0 0,-70-103 284 0 0,-1-5 490 0 0,-9-30-189 0 0,-3-13-261 0 0,2-1 0 0 0,1 0 0 0 0,2 1 1 0 0,1-1-1 0 0,2 1 0 0 0,1 0 1 0 0,2 0-1 0 0,1 0 0 0 0,1 1 0 0 0,2 0 1 0 0,1 0-1 0 0,30-53 0 0 0,-39 79-87 0 0,1 0 0 0 0,-1 0 0 0 0,1 0 0 0 0,0 0 1 0 0,1 1-1 0 0,0-1 0 0 0,0 1 0 0 0,0 0 0 0 0,0 1 0 0 0,1-1 0 0 0,-1 1 0 0 0,1 0 0 0 0,0 1 0 0 0,12-6 0 0 0,-14 8 15 0 0,-1 1 0 0 0,0 0 1 0 0,1 0-1 0 0,-1 0 0 0 0,0 1 1 0 0,1-1-1 0 0,-1 1 0 0 0,0-1 0 0 0,1 1 1 0 0,-1 0-1 0 0,0 1 0 0 0,0-1 1 0 0,0 0-1 0 0,0 1 0 0 0,0 0 0 0 0,0-1 1 0 0,4 5-1 0 0,4 3 6 0 0,-1 0 0 0 0,16 17-1 0 0,60 87-448 0 0,-64-81-1279 0 0,0-2 0 0 0,2 0 0 0 0,31 28 0 0 0,-31-39-3277 0 0,-19-16 4002 0 0,7 3 0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7:19.0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15 353 3388 0 0,'-14'-86'17487'0'0,"26"121"-17247"0"0,-1 0 0 0 0,5 38 0 0 0,-4-19-103 0 0,298 892 1848 0 0,-308-940-1992 0 0,4 9 43 0 0,0-1 0 0 0,10 18 0 0 0,-15-30-97 0 0,-3-27-385 0 0,-190-705 1952 0 0,163 631-1017 0 0,10 30-294 0 0,-14-43-17 0 0,-29-183 0 0 0,61 288-220 0 0,0-1 0 0 0,1 0 0 0 0,0 1 0 0 0,0-1 0 0 0,0 1 0 0 0,1-1 0 0 0,0 1 0 0 0,1-1 0 0 0,0 1 0 0 0,0 0 0 0 0,5-12 0 0 0,-5 15 1 0 0,0 1-1 0 0,1 0 0 0 0,-1 0 1 0 0,0 0-1 0 0,1 0 0 0 0,0 0 1 0 0,0 0-1 0 0,0 1 0 0 0,0-1 1 0 0,0 1-1 0 0,0 0 1 0 0,0 0-1 0 0,1 0 0 0 0,-1 1 1 0 0,1-1-1 0 0,0 1 0 0 0,-1 0 1 0 0,1 0-1 0 0,0 0 0 0 0,0 0 1 0 0,0 0-1 0 0,-1 1 1 0 0,1 0-1 0 0,6 0 0 0 0,6 1-39 0 0,0 1-1 0 0,0 0 1 0 0,0 1 0 0 0,0 1-1 0 0,0 0 1 0 0,0 1-1 0 0,26 13 1 0 0,-12-2-43 0 0,-1 0 0 0 0,50 37 0 0 0,-60-39 97 0 0,-1 1 1 0 0,-1 0 0 0 0,0 2-1 0 0,-1 0 1 0 0,-1 0-1 0 0,0 2 1 0 0,14 24 0 0 0,-25-37 35 0 0,0 2 1 0 0,-1-1 0 0 0,1 0 0 0 0,-2 1 0 0 0,1-1 0 0 0,-1 1 0 0 0,0 0 0 0 0,-1-1 0 0 0,0 1 0 0 0,0 0 0 0 0,0 0 0 0 0,-1 0-1 0 0,0 0 1 0 0,-1 0 0 0 0,0 0 0 0 0,0 0 0 0 0,-1 0 0 0 0,0 0 0 0 0,0-1 0 0 0,-1 1 0 0 0,0-1 0 0 0,0 1 0 0 0,-1-1 0 0 0,-6 10-1 0 0,1-6 39 0 0,1 0-1 0 0,-1-1 0 0 0,-1 0 0 0 0,0 0 0 0 0,0-1 0 0 0,-1 0 0 0 0,-19 11 0 0 0,-90 43-1963 0 0,64-35-4131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7:19.3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71 2288 0 0,'39'-49'26830'0'0,"-25"27"-24606"0"0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7:23.0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2094 224 0 0,'-40'28'10185'0'0,"40"-28"-9999"0"0,-1 1-1 0 0,1 0 0 0 0,0 0 0 0 0,0 0 1 0 0,-1 0-1 0 0,1 0 0 0 0,0 0 0 0 0,0 0 1 0 0,0 0-1 0 0,0-1 0 0 0,0 1 0 0 0,0 0 1 0 0,1 0-1 0 0,-1 0 0 0 0,1 2 0 0 0,13-4 151 0 0,1-1 1 0 0,0 0-1 0 0,-1 0 0 0 0,1-2 0 0 0,-1 0 1 0 0,0 0-1 0 0,21-11 0 0 0,-1 2-53 0 0,750-309 1758 0 0,-19-46-1703 0 0,-559 266-278 0 0,986-498 54 0 0,-457 180-308 0 0,-301 175 410 0 0,-386 218-179 0 0,-47 26-35 0 0,1 0-5 0 0,6-2-8 0 0,-6 2-12 0 0,2 1-390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06.1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58 143 1144 0 0,'-5'-20'2482'0'0,"2"-1"0"0"0,0 1 0 0 0,1 0 0 0 0,1-33 0 0 0,3 45-1076 0 0,2 13-970 0 0,1 15-132 0 0,-4 55 116 0 0,-5 0 0 0 0,-12 77-1 0 0,3-40-277 0 0,-10 578 1062 0 0,40-450-550 0 0,-9-186-587 0 0,2-1 0 0 0,23 74 0 0 0,-31-121-196 0 0,0 0 0 0 0,0-1 1 0 0,0 1-1 0 0,1-1 0 0 0,0 0 1 0 0,0 1-1 0 0,1-1 0 0 0,-1-1 1 0 0,1 1-1 0 0,0 0 0 0 0,5 3 1 0 0,-6-6-220 0 0,0 0 0 0 0,0 0 0 0 0,0 0 0 0 0,0-1 0 0 0,0 1 0 0 0,0-1 0 0 0,0 0 0 0 0,6 2 0 0 0,-5-3-457 0 0,0 1 0 0 0,0-1 1 0 0,0 1-1 0 0,1-1 0 0 0,-1 0 0 0 0,0-1 1 0 0,8-1-1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06.5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51 1788 0 0,'-23'-38'8837'0'0,"17"25"-6374"0"0,6 16-2379 0 0,1 0 0 0 0,0 1 0 0 0,-1-1-1 0 0,1 0 1 0 0,-1 0 0 0 0,0 0 0 0 0,0 6 0 0 0,-4 19 127 0 0,1 0 1 0 0,2 0-1 0 0,1 1 1 0 0,4 28-1 0 0,-3-45-352 0 0,1 1 1 0 0,0 0-1 0 0,1 0 0 0 0,1-1 0 0 0,0 0 0 0 0,1 1 0 0 0,0-1 0 0 0,1-1 0 0 0,0 1 0 0 0,1-1 0 0 0,8 10 0 0 0,-12-16-360 0 0,1-1 0 0 0,-1-1 0 0 0,1 1 0 0 0,1 0 0 0 0,-1-1 0 0 0,0 0 0 0 0,1 0 0 0 0,-1 0 0 0 0,1-1 1 0 0,0 1-1 0 0,0-1 0 0 0,0 0 0 0 0,6 1 0 0 0,8-1-3207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06.8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129 147 2192 0 0,'-18'-21'2972'0'0,"3"0"-719"0"0,1 4-537 0 0,0 3-548 0 0,1 0-528 0 0,1 4-236 0 0,4-3-240 0 0,-1 5-116 0 0,1-1-124 0 0,0 0-316 0 0,-1-1-948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07.2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52 3008 0 0,'-45'-51'16600'0'0,"32"62"-16037"0"0,10-5-491 0 0,0 1 0 0 0,0 0 0 0 0,1-1 0 0 0,0 1 0 0 0,0 0 0 0 0,1 0 0 0 0,0 0-1 0 0,-1 12 1 0 0,-1 3 16 0 0,-8 66 169 0 0,-1 172 0 0 0,31 89-86 0 0,-10-235 181 0 0,-6-1 1 0 0,-11 122 0 0 0,5-221 167 0 0,-1-16-47 0 0,1-21-139 0 0,6 0-306 0 0,2 0 1 0 0,0 0-1 0 0,2 0 1 0 0,1 1-1 0 0,0 0 1 0 0,23-40-1 0 0,-4 17-318 0 0,63-82 1 0 0,-59 89-65 0 0,1 3 1 0 0,2 0 0 0 0,39-30 0 0 0,-45 43-1212 0 0,45-25 0 0 0,-49 34-839 0 0,0 1 1 0 0,37-13-1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07.5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0 1012 0 0,'-18'37'9224'0'0,"16"-28"-8456"0"0,2-2-54 0 0,0 0 0 0 0,0 0 0 0 0,1 0 0 0 0,0 0 0 0 0,3 13 0 0 0,3 4-65 0 0,2 0 0 0 0,19 36 1 0 0,-17-38 172 0 0,70 138-281 0 0,12-8-3500 0 0,-83-139 1966 0 0,0-1-1 0 0,16 17 1 0 0,-4-11-3646 0 0,-7-9 3479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07.8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1 435 2128 0 0,'26'-48'12555'0'0,"-10"26"-10106"0"0,-13 19-2304 0 0,0 0 0 0 0,0 0 0 0 0,1 0-1 0 0,-1 0 1 0 0,1 0 0 0 0,0 1-1 0 0,0-1 1 0 0,0 1 0 0 0,0 0 0 0 0,0 0-1 0 0,0 1 1 0 0,7-2 0 0 0,109-24-719 0 0,-69 17 321 0 0,-2-2-1 0 0,1-1 1 0 0,71-32-1 0 0,-114 42 390 0 0,0-1-1 0 0,0 0 0 0 0,0-1 0 0 0,-1 1 1 0 0,0-1-1 0 0,0 0 0 0 0,0-1 0 0 0,0 1 1 0 0,-1-1-1 0 0,0 0 0 0 0,0-1 0 0 0,-1 1 1 0 0,0-1-1 0 0,0 0 0 0 0,4-9 0 0 0,-8 14-124 0 0,1-1-1 0 0,-1 1 1 0 0,1 0-1 0 0,-1-1 1 0 0,0 1-1 0 0,0 0 1 0 0,0-1-1 0 0,-1 1 1 0 0,1-1-1 0 0,0 1 1 0 0,-1 0-1 0 0,0-1 1 0 0,1 1-1 0 0,-1 0 1 0 0,0 0-1 0 0,0-1 1 0 0,0 1-1 0 0,-1 0 1 0 0,1 0-1 0 0,0 0 1 0 0,-3-2-1 0 0,0-2 22 0 0,-1 1 0 0 0,-1-1-1 0 0,1 1 1 0 0,-1 0 0 0 0,-8-5-1 0 0,4 4-28 0 0,-1 1 0 0 0,0-1-1 0 0,-1 2 1 0 0,1 0 0 0 0,-1 0-1 0 0,0 1 1 0 0,0 1 0 0 0,0 0 0 0 0,0 0-1 0 0,0 1 1 0 0,0 1 0 0 0,0 0-1 0 0,-1 0 1 0 0,1 2 0 0 0,-19 3 0 0 0,11-1 2 0 0,0 1 1 0 0,0 1 0 0 0,1 1-1 0 0,0 0 1 0 0,0 2 0 0 0,1 0-1 0 0,0 1 1 0 0,-26 19 0 0 0,36-22 15 0 0,0-1 0 0 0,0 1 1 0 0,1 1-1 0 0,-1-1 0 0 0,2 1 1 0 0,-1 1-1 0 0,1-1 0 0 0,0 1 1 0 0,1 0-1 0 0,0 0 0 0 0,1 1 0 0 0,0 0 1 0 0,0-1-1 0 0,1 1 0 0 0,0 1 1 0 0,1-1-1 0 0,0 0 0 0 0,0 1 1 0 0,1-1-1 0 0,1 1 0 0 0,0-1 0 0 0,0 1 1 0 0,1-1-1 0 0,0 0 0 0 0,1 1 1 0 0,0-1-1 0 0,1 0 0 0 0,0 0 1 0 0,0 0-1 0 0,1 0 0 0 0,1 0 0 0 0,0-1 1 0 0,0 0-1 0 0,0 0 0 0 0,1 0 1 0 0,12 12-1 0 0,-5-7-115 0 0,0 0 1 0 0,2-1-1 0 0,0 0 1 0 0,0-1-1 0 0,1-1 1 0 0,0-1-1 0 0,1 0 1 0 0,1-1-1 0 0,-1 0 1 0 0,1-2-1 0 0,0 0 1 0 0,1-1-1 0 0,0-1 1 0 0,0-1-1 0 0,30 3 1 0 0,-14-3-1180 0 0,0-2 1 0 0,69-5-1 0 0,-56-3-2344 0 0,72-17 1 0 0,-58 6-2327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11.6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641 76 2076 0 0,'0'0'8193'0'0,"10"-28"-4121"0"0,-10 27-4054 0 0,0-1 1 0 0,1 1 0 0 0,-2-1 0 0 0,1 1 0 0 0,0-1-1 0 0,0 1 1 0 0,0-1 0 0 0,-1 1 0 0 0,1 0 0 0 0,-1-1-1 0 0,1 1 1 0 0,-1 0 0 0 0,1-1 0 0 0,-1 1 0 0 0,0 0-1 0 0,0 0 1 0 0,0-1 0 0 0,0 1 0 0 0,0 0 0 0 0,0 0-1 0 0,0 0 1 0 0,0 0 0 0 0,0 0 0 0 0,0 0 0 0 0,0 0-1 0 0,-1 1 1 0 0,1-1 0 0 0,0 0 0 0 0,-1 1 0 0 0,1-1-1 0 0,0 1 1 0 0,-1-1 0 0 0,-2 1 0 0 0,-7-3 35 0 0,0 0 0 0 0,0 1 0 0 0,-22 0 0 0 0,13 1 76 0 0,-1 1-1 0 0,1 1 1 0 0,0 1 0 0 0,-1 1-1 0 0,1 1 1 0 0,0 1 0 0 0,1 0-1 0 0,-1 2 1 0 0,1 0 0 0 0,0 1-1 0 0,1 1 1 0 0,0 0 0 0 0,0 2-1 0 0,1 0 1 0 0,1 1 0 0 0,0 0-1 0 0,0 2 1 0 0,-15 16 0 0 0,7-3 46 0 0,2 1 1 0 0,0 1 0 0 0,2 1 0 0 0,-25 49 0 0 0,36-61-129 0 0,0 1 1 0 0,2 0-1 0 0,0 0 0 0 0,2 0 1 0 0,0 1-1 0 0,1 0 1 0 0,1 0-1 0 0,0 1 0 0 0,2 31 1 0 0,1-41-19 0 0,1 0-1 0 0,1-1 1 0 0,0 1 0 0 0,1 0 0 0 0,0-1 0 0 0,0 1 0 0 0,1-1-1 0 0,0 0 1 0 0,1 0 0 0 0,0-1 0 0 0,1 1 0 0 0,0-1 0 0 0,0 0 0 0 0,1-1-1 0 0,0 0 1 0 0,1 0 0 0 0,0 0 0 0 0,10 8 0 0 0,-2-5-69 0 0,1-1 0 0 0,0 0 1 0 0,0-1-1 0 0,1-1 0 0 0,0 0 1 0 0,0-2-1 0 0,1 0 0 0 0,0-1 0 0 0,25 4 1 0 0,18-1-677 0 0,1-3-1 0 0,-1-2 1 0 0,93-8 0 0 0,-63-5-3957 0 0,152-36 0 0 0,-195 34 73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08.4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646 260 156 0 0,'17'9'8742'0'0,"-15"-9"-8345"0"0,24-8 3019 0 0,-19 4-3026 0 0,-1 0 0 0 0,0 0 0 0 0,0-1 0 0 0,-1 1 1 0 0,0-1-1 0 0,8-8 0 0 0,-10 9-190 0 0,-1 1-1 0 0,1-1 0 0 0,-1 0 1 0 0,0 0-1 0 0,0 0 1 0 0,0 0-1 0 0,0 0 0 0 0,-1 0 1 0 0,0 0-1 0 0,0-1 1 0 0,0 1-1 0 0,0 0 1 0 0,-1-1-1 0 0,1 1 0 0 0,-1-1 1 0 0,0 1-1 0 0,0 0 1 0 0,-1-1-1 0 0,-1-7 0 0 0,0 6-95 0 0,0 0 0 0 0,-1 1 0 0 0,1-1 0 0 0,-1 1 1 0 0,0 0-1 0 0,0 0 0 0 0,-1 0 0 0 0,0 0 0 0 0,1 0 0 0 0,-2 1 0 0 0,1 0 0 0 0,0 0 0 0 0,-1 0 0 0 0,-9-6 0 0 0,0 2-54 0 0,0 1 0 0 0,-1 0 0 0 0,0 1 0 0 0,0 1 0 0 0,-1 0 0 0 0,1 1 0 0 0,-1 1 0 0 0,0 0 0 0 0,0 1 0 0 0,0 1 0 0 0,0 0 0 0 0,-1 1 0 0 0,-29 5 0 0 0,12 0-23 0 0,1 1 1 0 0,0 2-1 0 0,0 1 1 0 0,1 2-1 0 0,-52 25 1 0 0,68-28-30 0 0,0 1 0 0 0,1 0-1 0 0,0 2 1 0 0,0 0 0 0 0,1 0 0 0 0,1 1-1 0 0,0 1 1 0 0,0 0 0 0 0,2 1 0 0 0,-1 1-1 0 0,-8 15 1 0 0,16-24-27 0 0,0 1 1 0 0,0 0-1 0 0,1 1 0 0 0,0-1 0 0 0,0 1 1 0 0,1-1-1 0 0,0 1 0 0 0,0 0 1 0 0,1 0-1 0 0,0 0 0 0 0,0 0 0 0 0,1 0 1 0 0,0-1-1 0 0,1 1 0 0 0,0 0 0 0 0,0 0 1 0 0,0 0-1 0 0,1 0 0 0 0,0 0 0 0 0,1-1 1 0 0,-1 1-1 0 0,2-1 0 0 0,-1 0 1 0 0,1 0-1 0 0,0 0 0 0 0,0 0 0 0 0,8 8 1 0 0,-6-8-46 0 0,0 0 1 0 0,1 0-1 0 0,0 0 1 0 0,1-1-1 0 0,-1 0 1 0 0,1 0 0 0 0,1-1-1 0 0,-1 0 1 0 0,1 0-1 0 0,0-1 1 0 0,0 0-1 0 0,0-1 1 0 0,11 3-1 0 0,-7-3 24 0 0,0-1 0 0 0,1 0-1 0 0,0-1 1 0 0,-1-1 0 0 0,1 0-1 0 0,0-1 1 0 0,-1 0 0 0 0,25-6-1 0 0,-20 3 176 0 0,0-2 0 0 0,-1 0 1 0 0,0-1-1 0 0,0 0 0 0 0,0-1 0 0 0,-1-2 0 0 0,0 1 0 0 0,-1-2 0 0 0,0 0 0 0 0,0 0 0 0 0,-1-2 0 0 0,-1 0 0 0 0,0 0 0 0 0,12-18 0 0 0,-11 8 688 0 0,-1 0 0 0 0,10-25 0 0 0,-2 5 162 0 0,-22 46-989 0 0,0-1 0 0 0,0 1 0 0 0,1-1 1 0 0,-1 1-1 0 0,1-1 0 0 0,0 1 0 0 0,0 0 0 0 0,0-1 0 0 0,0 1 1 0 0,0-1-1 0 0,1 1 0 0 0,-1 0 0 0 0,1-1 0 0 0,0 3 0 0 0,16 40-455 0 0,-10-29 273 0 0,1 3 9 0 0,0 1 0 0 0,2-1 0 0 0,0 0 0 0 0,1-1-1 0 0,1 0 1 0 0,24 28 0 0 0,-30-40-48 0 0,0 1 0 0 0,1-1 0 0 0,-1-1 0 0 0,1 1 0 0 0,0-1 0 0 0,1-1 0 0 0,-1 1 0 0 0,1-1 0 0 0,0 0 0 0 0,0-1 0 0 0,0 0 0 0 0,0 0 0 0 0,1-1 0 0 0,-1 0 0 0 0,1 0 0 0 0,0-1 0 0 0,-1 0 0 0 0,1-1 0 0 0,10 0 0 0 0,38-8-3694 0 0,-20-2-1456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28.0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84 216 1128 0 0,'-13'-4'3706'0'0,"-57"-23"6779"0"0,73 27-10271 0 0,221-4 1672 0 0,-96 5-1569 0 0,1109-33 1658 0 0,-564 10-859 0 0,322-2-590 0 0,-12 10-654 0 0,-315-30-962 0 0,-460 23 975 0 0,-205 20 79 0 0,0 1 32 0 0,11-3-29 0 0,-10 3 25 0 0,14-2-55 0 0,-3 0 82 0 0,11 0 126 0 0,39-9 0 0 0,-63 10 307 0 0,7-1-269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4:52.0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353 421 1620 0 0,'4'-16'1920'0'0,"0"0"0"0"0,1 0 0 0 0,1 1 0 0 0,1 0 1 0 0,0 0-1 0 0,18-27 480 0 0,-17 53-1343 0 0,-6-5-891 0 0,-1 1 1 0 0,-1-1 0 0 0,1 1 0 0 0,-1-1-1 0 0,0 1 1 0 0,0-1 0 0 0,-1 1 0 0 0,0-1 0 0 0,-2 7-1 0 0,2-3-7 0 0,-16 82 684 0 0,-45 143 1 0 0,-51 84-178 0 0,38-113-246 0 0,-74 222 699 0 0,148-426-645 0 0,3-5-172 0 0,8-14-67 0 0,11-25-168 0 0,39-119-32 0 0,52-217 0 0 0,-100 334-60 0 0,35-135 46 0 0,150-478-112 0 0,-188 631 70 0 0,-1 4-33 0 0,0 0 0 0 0,18-30 0 0 0,-24 48 49 0 0,0 0-1 0 0,0 0 1 0 0,1 0 0 0 0,-1 1 0 0 0,1-1 0 0 0,0 1 0 0 0,1 0-1 0 0,-1-1 1 0 0,0 1 0 0 0,1 1 0 0 0,0-1 0 0 0,-1 1-1 0 0,1-1 1 0 0,0 1 0 0 0,0 0 0 0 0,0 0 0 0 0,1 1 0 0 0,7-3-1 0 0,-7 4 12 0 0,0 0 0 0 0,0 1 0 0 0,0-1 0 0 0,0 1 0 0 0,0 0 0 0 0,0 0-1 0 0,0 0 1 0 0,0 1 0 0 0,-1 0 0 0 0,1 0 0 0 0,-1 0 0 0 0,1 0-1 0 0,-1 1 1 0 0,0 0 0 0 0,4 3 0 0 0,6 4 34 0 0,-2 1 0 0 0,0 1-1 0 0,11 13 1 0 0,8 13 16 0 0,-2 1-1 0 0,-2 1 1 0 0,-2 2 0 0 0,-1 0 0 0 0,-3 2-1 0 0,-1 1 1 0 0,25 84 0 0 0,-7 21 471 0 0,22 172 0 0 0,-21-91 193 0 0,-28-174-930 0 0,3-2 0 0 0,1 1 0 0 0,46 103 0 0 0,-34-119-2017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4:52.5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83 164 0 0,'-33'-27'19133'0'0,"34"27"-19034"0"0,0-1-103 0 0,0 1-134 0 0,0 0 56 0 0,-1 0 1 0 0,1 0-1 0 0,0 0 0 0 0,0 0 1 0 0,0 0-1 0 0,0 0 1 0 0,-1 0-1 0 0,1 0 1 0 0,0 0-1 0 0,0 0 1 0 0,0 0-1 0 0,0-1 1 0 0,-1 1-1 0 0,1 0 1 0 0,0 0-1 0 0,0-1 1 0 0,0 0-1 0 0,11-2-1259 0 0,-11 4 1073 0 0,-5 4 488 0 0,8-9-86 0 0,1 1 1 0 0,0 1-1 0 0,-1-1 0 0 0,1 1 1 0 0,0 0-1 0 0,0 0 0 0 0,0 0 1 0 0,1 1-1 0 0,7-2 0 0 0,57-6 75 0 0,-36 5-142 0 0,78-6-792 0 0,123 4 0 0 0,-224 6 562 0 0,-8 0-37 0 0,13-1-76 0 0,-6 0-1699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4:53.1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98 3076 0 0,'20'-42'9101'0'0,"-16"36"-8240"0"0,0-1 0 0 0,0 1 1 0 0,1 0-1 0 0,-1 1 0 0 0,1-1 0 0 0,10-8 1 0 0,-13 13-816 0 0,-1 0 1 0 0,1 0-1 0 0,-1 1 1 0 0,1-1-1 0 0,0 1 1 0 0,-1-1-1 0 0,1 1 1 0 0,-1 0-1 0 0,1 0 1 0 0,0 0-1 0 0,-1 0 1 0 0,1 0-1 0 0,0 0 0 0 0,0 0 1 0 0,-1 0-1 0 0,1 0 1 0 0,-1 1-1 0 0,1-1 1 0 0,0 1-1 0 0,-1-1 1 0 0,4 3-1 0 0,28 18 262 0 0,-12-1-443 0 0,-1 1-1 0 0,-2 1 1 0 0,0 1 0 0 0,-1 0 0 0 0,-2 1 0 0 0,20 40-1 0 0,-14-20-166 0 0,-3 1 0 0 0,-1 1 1 0 0,10 49-1 0 0,-20-62 277 0 0,-2 0 1 0 0,-2 1-1 0 0,0 51 1 0 0,-7-72 225 0 0,-5-15 400 0 0,8 0-538 0 0,-1 1 1 0 0,1 0 0 0 0,0-1 0 0 0,0 1-1 0 0,-1-1 1 0 0,1 1 0 0 0,0-1 0 0 0,0 0 0 0 0,1 1-1 0 0,-2-4 1 0 0,0-11 242 0 0,1 1 1 0 0,0 0-1 0 0,2 0 0 0 0,0 0 0 0 0,0-1 1 0 0,1 1-1 0 0,1 0 0 0 0,8-23 0 0 0,2 1 135 0 0,1 0-1 0 0,22-37 0 0 0,-26 56-402 0 0,0 1 0 0 0,1 1 0 0 0,1 0-1 0 0,1 0 1 0 0,0 2 0 0 0,1-1 0 0 0,17-13 0 0 0,-25 23-61 0 0,0 0 0 0 0,1 0 1 0 0,-1 0-1 0 0,1 1 0 0 0,0 0 1 0 0,1 0-1 0 0,-1 1 0 0 0,0 0 1 0 0,1 0-1 0 0,0 0 0 0 0,0 1 0 0 0,0 1 1 0 0,0-1-1 0 0,0 1 0 0 0,0 1 1 0 0,0-1-1 0 0,0 2 0 0 0,0-1 0 0 0,1 1 1 0 0,7 1-1 0 0,-8 2 11 0 0,0-1 0 0 0,1 2-1 0 0,-1-1 1 0 0,-1 1 0 0 0,1 0 0 0 0,-1 0-1 0 0,0 1 1 0 0,0 0 0 0 0,0 1 0 0 0,-1-1-1 0 0,0 1 1 0 0,0 0 0 0 0,-1 1 0 0 0,6 9-1 0 0,5 12 74 0 0,0 1-1 0 0,17 46 0 0 0,12 63 84 0 0,-31-87-978 0 0,27 60-1 0 0,-25-89-1546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4:53.8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14 123 3040 0 0,'-2'-22'7496'0'0,"-6"-36"0"0"0,4 36-3860 0 0,12 42-3225 0 0,-4 36-357 0 0,2 1 1 0 0,23 87-1 0 0,-24-124-157 0 0,1 0 1 0 0,1 0 0 0 0,1-1 0 0 0,1 0 0 0 0,1 0-1 0 0,0-1 1 0 0,1-1 0 0 0,1 1 0 0 0,1-2-1 0 0,20 21 1 0 0,-29-33 73 0 0,0 0-1 0 0,0 0 1 0 0,1-1 0 0 0,0 0-1 0 0,0 1 1 0 0,0-2-1 0 0,0 1 1 0 0,0-1-1 0 0,0 1 1 0 0,1-1 0 0 0,-1-1-1 0 0,1 1 1 0 0,0-1-1 0 0,-1 0 1 0 0,1 0-1 0 0,8-1 1 0 0,-7 0 21 0 0,0-1 1 0 0,0 0-1 0 0,-1-1 0 0 0,1 0 1 0 0,-1 0-1 0 0,1 0 0 0 0,-1-1 1 0 0,0 1-1 0 0,0-2 0 0 0,0 1 1 0 0,0-1-1 0 0,0 0 1 0 0,8-7-1 0 0,4-7 264 0 0,0-1-1 0 0,0 0 1 0 0,-2-1 0 0 0,-1-1 0 0 0,26-44 0 0 0,46-123 2695 0 0,-23 20 381 0 0,-64 166-3317 0 0,-7 181-1493 0 0,1 52 431 0 0,71 353 411 0 0,-1-24 516 0 0,-62-497-95 0 0,-5 66 0 0 0,1-104-27 0 0,-2 0 0 0 0,0-1 0 0 0,-1 0 0 0 0,-2 0 0 0 0,-15 38-1 0 0,19-55 126 0 0,0 0 1 0 0,-1 0-1 0 0,0 0 0 0 0,-1-1 0 0 0,1 1 0 0 0,-1-1 0 0 0,-1 0 0 0 0,1 0 0 0 0,-1-1 0 0 0,0 0 0 0 0,0 0 0 0 0,0 0 0 0 0,-1-1 0 0 0,0 1 0 0 0,1-2 0 0 0,-12 6 0 0 0,8-6 108 0 0,0-1 0 0 0,1 1 0 0 0,-1-1 0 0 0,0-1 0 0 0,0 0 0 0 0,0 0 0 0 0,0-1 0 0 0,0 0 0 0 0,0-1 0 0 0,0 0 0 0 0,-19-5 0 0 0,16 2 126 0 0,0 0-1 0 0,1 0 0 0 0,0-2 1 0 0,0 1-1 0 0,0-2 0 0 0,0 1 1 0 0,1-1-1 0 0,0-1 0 0 0,-10-10 1 0 0,13 12 23 0 0,1-2 0 0 0,0 1 1 0 0,1-1-1 0 0,-1 0 0 0 0,1-1 1 0 0,1 1-1 0 0,0-1 0 0 0,0 0 1 0 0,0 0-1 0 0,1-1 0 0 0,1 0 1 0 0,-3-10-1 0 0,2-2-43 0 0,2-1 1 0 0,0 0-1 0 0,1 1 0 0 0,2-1 1 0 0,0 0-1 0 0,1 1 0 0 0,2-1 1 0 0,0 1-1 0 0,1 0 0 0 0,2 0 1 0 0,0 0-1 0 0,17-35 0 0 0,-4 15-111 0 0,3 1-1 0 0,1 1 0 0 0,2 1 1 0 0,2 2-1 0 0,39-43 0 0 0,-28 40-336 0 0,2 2-1 0 0,1 1 0 0 0,2 2 0 0 0,2 3 1 0 0,82-46-1 0 0,2 16-3673 0 0,4 14-4406 0 0,-91 34 153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4:54.8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63 644 0 0,'-13'-63'17532'0'0,"13"85"-16469"0"0,10 150-76 0 0,33 175 0 0 0,3-74-200 0 0,-32-183-544 0 0,-4-30-665 0 0,2 93 0 0 0,-12-151 143 0 0,0 0 0 0 0,0 0 0 0 0,0 0 1 0 0,0-1-1 0 0,-1 1 0 0 0,1 0 1 0 0,0 0-1 0 0,-1 0 0 0 0,1-1 0 0 0,-1 1 1 0 0,0 0-1 0 0,0 0 0 0 0,0-1 0 0 0,-1 3 1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4:55.6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11 390 2060 0 0,'-3'-8'1652'0'0,"1"0"0"0"0,0 0-1 0 0,1-1 1 0 0,-1-14 0 0 0,1 8-63 0 0,1-1-1 0 0,1 1 1 0 0,5-25 0 0 0,-2 27-1347 0 0,0 0 1 0 0,0 1-1 0 0,1 0 0 0 0,1 0 0 0 0,0 0 0 0 0,1 1 0 0 0,0-1 1 0 0,1 2-1 0 0,0-1 0 0 0,1 1 0 0 0,0 0 0 0 0,0 1 0 0 0,1 0 1 0 0,0 1-1 0 0,1 0 0 0 0,0 0 0 0 0,0 1 0 0 0,16-7 1 0 0,-12 6-277 0 0,1 1 1 0 0,0 1 0 0 0,0 0-1 0 0,0 1 1 0 0,1 1 0 0 0,0 0-1 0 0,0 2 1 0 0,0-1 0 0 0,0 2-1 0 0,0 1 1 0 0,0 0 0 0 0,0 1 0 0 0,30 5-1 0 0,-36-3 1 0 0,0 0 0 0 0,0 1-1 0 0,0 0 1 0 0,0 1 0 0 0,-1 0-1 0 0,1 1 1 0 0,-2 0 0 0 0,1 1 0 0 0,0 0-1 0 0,-1 0 1 0 0,-1 1 0 0 0,1 0-1 0 0,-1 0 1 0 0,-1 1 0 0 0,1 0-1 0 0,-2 1 1 0 0,1 0 0 0 0,-1 0 0 0 0,-1 0-1 0 0,8 18 1 0 0,-8-15 4 0 0,-1 1-1 0 0,-1-1 1 0 0,0 1 0 0 0,0 0 0 0 0,-1 0 0 0 0,-1 0-1 0 0,-1 1 1 0 0,0-1 0 0 0,0 0 0 0 0,-2 0-1 0 0,0 0 1 0 0,0 0 0 0 0,-1 0 0 0 0,-1 0 0 0 0,0-1-1 0 0,-11 22 1 0 0,1-10 48 0 0,-1 0 0 0 0,-1-2 1 0 0,-1 0-1 0 0,-1 0 0 0 0,-1-2 0 0 0,-1 0 0 0 0,-1-2 0 0 0,-1 0 1 0 0,0-1-1 0 0,-2-1 0 0 0,-46 25 0 0 0,66-39-22 0 0,-14 6-14 0 0,-1 5-10 0 0,37-9-5 0 0,24-10-257 0 0,1 1-1 0 0,0 3 1 0 0,83 7 0 0 0,-114-4 251 0 0,1 0 0 0 0,-1 0 0 0 0,0 1 1 0 0,0 1-1 0 0,0 0 0 0 0,-1 0 0 0 0,1 1 0 0 0,-1 1 0 0 0,0 0 0 0 0,-1 0 1 0 0,0 1-1 0 0,0 1 0 0 0,0 0 0 0 0,-1 0 0 0 0,0 1 0 0 0,0 0 0 0 0,-1 0 1 0 0,11 16-1 0 0,-13-13 72 0 0,-1 0 0 0 0,1 0 0 0 0,-2 1 1 0 0,0-1-1 0 0,0 1 0 0 0,-1 0 0 0 0,-1 0 1 0 0,0 1-1 0 0,-1-1 0 0 0,0 0 0 0 0,-1 1 1 0 0,-1-1-1 0 0,0 1 0 0 0,-1-1 0 0 0,0 0 1 0 0,-1 0-1 0 0,0 0 0 0 0,-1 0 0 0 0,-1-1 1 0 0,-9 21-1 0 0,7-18 114 0 0,-1-1 0 0 0,0 1-1 0 0,-1-2 1 0 0,0 1 0 0 0,-1-1 0 0 0,0-1 0 0 0,-2 0 0 0 0,1 0-1 0 0,-1-1 1 0 0,-1 0 0 0 0,0-1 0 0 0,0-1 0 0 0,-1 0-1 0 0,0-1 1 0 0,0 0 0 0 0,-24 8 0 0 0,23-12-79 0 0,-1-1 0 0 0,1-1 1 0 0,-1 0-1 0 0,1-1 0 0 0,-1-1 0 0 0,1 0 1 0 0,-1-1-1 0 0,1-1 0 0 0,-1 0 0 0 0,-22-7 0 0 0,7 0-405 0 0,0-1 0 0 0,1-2-1 0 0,1-1 1 0 0,-30-18-1 0 0,11 0-2445 0 0,20 8-2398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4:56.1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55 189 1884 0 0,'-40'-28'10536'0'0,"26"12"-7938"0"0,15 15-2283 0 0,-1-1 0 0 0,1 0 0 0 0,0 0 0 0 0,0 0 0 0 0,0 1 0 0 0,0-1 0 0 0,1 0 0 0 0,2-2 630 0 0,-3 3-631 0 0,2-2 1 0 0,30-9 1352 0 0,47-10-1 0 0,101-11-1186 0 0,-108 21-434 0 0,230-26-1688 0 0,-100 33-2310 0 0,-130 10 282 0 0,-29 3-3856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4:56.5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603 0 1892 0 0,'-18'2'6011'0'0,"16"-2"-5874"0"0,0 0 41 0 0,1 0-1 0 0,0 0 1 0 0,-1 0-1 0 0,1 0 0 0 0,-1 0 1 0 0,1 0-1 0 0,0 1 0 0 0,-1-1 1 0 0,1 0-1 0 0,0 1 0 0 0,0-1 1 0 0,-1 1-1 0 0,1-1 0 0 0,0 1 1 0 0,0 0-1 0 0,0-1 0 0 0,-1 1 1 0 0,1 0-1 0 0,0 0 0 0 0,0 0 1 0 0,0 0-1 0 0,0 0 0 0 0,1 0 1 0 0,-1 0-1 0 0,0 0 0 0 0,0 0 1 0 0,1 0-1 0 0,-1 1 0 0 0,0-1 1 0 0,1 0-1 0 0,-1 0 0 0 0,1 1 1 0 0,0-1-1 0 0,-1 0 0 0 0,1 1 1 0 0,0-1-1 0 0,0 0 0 0 0,0 1 1 0 0,0-1-1 0 0,0 2 0 0 0,1 139 1997 0 0,-10 264-903 0 0,6-364-1089 0 0,-17 111 730 0 0,17-138-747 0 0,-1 0-1 0 0,0 1 1 0 0,-2-1 0 0 0,1-1 0 0 0,-2 1 0 0 0,0-1 0 0 0,-13 20 0 0 0,15-28-103 0 0,1-1 1 0 0,0 1 0 0 0,-1-1 0 0 0,0 0 0 0 0,0 0-1 0 0,-1-1 1 0 0,1 0 0 0 0,-1 0 0 0 0,0 0 0 0 0,0 0 0 0 0,0-1-1 0 0,-1 0 1 0 0,1-1 0 0 0,-1 1 0 0 0,-11 2 0 0 0,8-4-44 0 0,1 0 1 0 0,0 0 0 0 0,-1-1-1 0 0,1-1 1 0 0,-1 1 0 0 0,1-1-1 0 0,0-1 1 0 0,-1 0 0 0 0,1 0-1 0 0,-14-6 1 0 0,5 0-119 0 0,0-1-1 0 0,0 0 1 0 0,1-2 0 0 0,0 1 0 0 0,1-2-1 0 0,0 0 1 0 0,1-1 0 0 0,1-1 0 0 0,0 0-1 0 0,-18-24 1 0 0,25 28-170 0 0,0 0 0 0 0,1 0-1 0 0,0 0 1 0 0,0-1 0 0 0,-4-13 0 0 0,9 21-66 0 0,0-1-1 0 0,0 1 1 0 0,0 0 0 0 0,1-1 0 0 0,0 1 0 0 0,0-1-1 0 0,0 1 1 0 0,0 0 0 0 0,1-6 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18.6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15 2156 0 0,'-18'-13'5378'0'0,"15"11"-4889"0"0,0 5-353 0 0,1-1 1 0 0,0 0-1 0 0,0 1 0 0 0,0-1 0 0 0,0 1 0 0 0,0 0 0 0 0,0-1 0 0 0,1 1 0 0 0,0 0 0 0 0,-1 0 0 0 0,1 0 1 0 0,0 0-1 0 0,0 0 0 0 0,1 1 0 0 0,-1-1 0 0 0,0 0 0 0 0,1 6 0 0 0,0 67 841 0 0,1-47-594 0 0,19 450 2500 0 0,-9-303-2124 0 0,-5-55-365 0 0,38 474 1589 0 0,-23-431-3880 0 0,-18-156 407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4:57.1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1 194 2732 0 0,'23'-36'8346'0'0,"-16"31"-7587"0"0,0-1-14 0 0,1 1 1 0 0,0 0-1 0 0,0 0 1 0 0,11-4 0 0 0,7-1-92 0 0,1 1 1 0 0,28-6 0 0 0,248-36 97 0 0,2 24-3430 0 0,-274 25 1954 0 0,-14 1-648 0 0,0 0 0 0 0,23-5 1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4:57.4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0 1484 0 0,'-7'1'1110'0'0,"1"-1"1"0"0,0 1-1 0 0,0 0 0 0 0,0 0 1 0 0,0 1-1 0 0,0 0 0 0 0,-10 4 1 0 0,15-5-928 0 0,-1 0 1 0 0,0 1-1 0 0,0-1 1 0 0,1 0-1 0 0,-1 1 1 0 0,1-1-1 0 0,0 1 1 0 0,-1 0-1 0 0,1 0 1 0 0,0-1-1 0 0,0 1 0 0 0,0 0 1 0 0,0 0-1 0 0,0 0 1 0 0,0 0-1 0 0,1 0 1 0 0,-1 0-1 0 0,1 0 1 0 0,-1 0-1 0 0,1 0 1 0 0,0 1-1 0 0,0-1 1 0 0,0 0-1 0 0,0 0 1 0 0,0 0-1 0 0,1 3 1 0 0,8 577 4559 0 0,-6-99-3095 0 0,2-417-4423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04.3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811 297 2036 0 0,'-17'3'11676'0'0,"9"-2"-11049"0"0,-23 8 4864 0 0,34-11-5223 0 0,-3 2-259 0 0,1 0 0 0 0,-1 0 0 0 0,1 1 0 0 0,-1-1 0 0 0,1 0 1 0 0,-1 0-1 0 0,1 0 0 0 0,-1 0 0 0 0,1 0 0 0 0,-1 0 0 0 0,1-1 0 0 0,-1 1 0 0 0,1 0 1 0 0,-1 0-1 0 0,1 0 0 0 0,-1 0 0 0 0,1-1 0 0 0,-1 1 0 0 0,1 0 0 0 0,-1 0 0 0 0,1-1 1 0 0,-1 1-1 0 0,0 0 0 0 0,1-1 0 0 0,-1 1 0 0 0,1-1 0 0 0,-1 1 0 0 0,0 0 1 0 0,1-1-1 0 0,-1 1 0 0 0,0-1 0 0 0,0 1 0 0 0,1-1 0 0 0,-1 1 0 0 0,0-1 0 0 0,0 1 1 0 0,0-1-1 0 0,0 1 0 0 0,0-1 0 0 0,1 1 0 0 0,-1-2 0 0 0,6-15-19 0 0,-1 0 0 0 0,0 0-1 0 0,-2-1 1 0 0,1 0 0 0 0,-2 0-1 0 0,-1 0 1 0 0,-1-29 0 0 0,0 42 5 0 0,-1 0 1 0 0,0 0 0 0 0,-1 0 0 0 0,1 1 0 0 0,-1-1 0 0 0,0 1 0 0 0,0-1 0 0 0,-1 1 0 0 0,1 0 0 0 0,-1 0 0 0 0,0 0 0 0 0,0 0 0 0 0,0 0 0 0 0,-5-4 0 0 0,2 3 2 0 0,-1 0 1 0 0,0 0 0 0 0,0 1-1 0 0,0 0 1 0 0,0 0-1 0 0,-1 1 1 0 0,-15-6-1 0 0,5 5 25 0 0,0 0 0 0 0,-1 0-1 0 0,0 2 1 0 0,0 0-1 0 0,0 2 1 0 0,-31 2 0 0 0,25 1 24 0 0,2 2 1 0 0,-1 0 0 0 0,0 2 0 0 0,1 0 0 0 0,0 2 0 0 0,1 0-1 0 0,0 2 1 0 0,1 0 0 0 0,0 2 0 0 0,0 0 0 0 0,1 1 0 0 0,-31 29 0 0 0,29-21 1 0 0,0 1 1 0 0,1 0 0 0 0,2 2 0 0 0,0 0-1 0 0,2 1 1 0 0,1 1 0 0 0,1 0-1 0 0,1 1 1 0 0,-15 43 0 0 0,26-60-43 0 0,-1 0 1 0 0,2 1-1 0 0,0-1 1 0 0,0 1-1 0 0,1 0 0 0 0,0-1 1 0 0,1 1-1 0 0,0 0 1 0 0,1 0-1 0 0,0-1 0 0 0,1 1 1 0 0,1-1-1 0 0,0 1 0 0 0,0-1 1 0 0,1 0-1 0 0,8 16 1 0 0,-7-18-22 0 0,0-1 1 0 0,0 0 0 0 0,1 0 0 0 0,0 0-1 0 0,1-1 1 0 0,0 0 0 0 0,0-1-1 0 0,0 1 1 0 0,1-1 0 0 0,0 0-1 0 0,0-1 1 0 0,0 0 0 0 0,1-1 0 0 0,0 1-1 0 0,0-2 1 0 0,0 1 0 0 0,0-1-1 0 0,0 0 1 0 0,1-1 0 0 0,11 1 0 0 0,-3-1-21 0 0,0-2 0 0 0,-1 0 1 0 0,1-1-1 0 0,0-1 0 0 0,-1 0 0 0 0,1-2 1 0 0,-1 0-1 0 0,0 0 0 0 0,0-2 1 0 0,-1 0-1 0 0,1-1 0 0 0,-1-1 1 0 0,-1 0-1 0 0,1-1 0 0 0,-1-1 0 0 0,13-12 1 0 0,6-5 45 0 0,-3-1 0 0 0,0-2 0 0 0,-2-1 1 0 0,-1-2-1 0 0,36-54 0 0 0,1-28 760 0 0,-34 54-346 0 0,-31 61-428 0 0,1-1 1 0 0,-1 1 0 0 0,0 0 0 0 0,0-1 0 0 0,0 1-1 0 0,0-1 1 0 0,1 1 0 0 0,-1 0 0 0 0,0-1 0 0 0,0 1-1 0 0,1-1 1 0 0,-1 1 0 0 0,0 0 0 0 0,1-1 0 0 0,-1 1-1 0 0,0 0 1 0 0,1 0 0 0 0,-1-1 0 0 0,1 1-1 0 0,-1 0 1 0 0,0 0 0 0 0,1 0 0 0 0,-1-1 0 0 0,1 1-1 0 0,-1 0 1 0 0,0 0 0 0 0,1 0 0 0 0,-1 0 0 0 0,1 0-1 0 0,6 11 0 0 0,0 28 98 0 0,-6-31-29 0 0,5 28-19 0 0,2-1 0 0 0,2 0 0 0 0,14 34 0 0 0,-17-53-247 0 0,0-1-1 0 0,1 0 1 0 0,1 0 0 0 0,1-1-1 0 0,0 0 1 0 0,0-1-1 0 0,1 0 1 0 0,22 18 0 0 0,-24-23-500 0 0,1 0 0 0 0,0-1 0 0 0,0 0 1 0 0,1-1-1 0 0,22 10 0 0 0,-24-13-824 0 0,0 0 0 0 0,0 0-1 0 0,1-1 1 0 0,17 1-1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04.7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349 114 1536 0 0,'24'-30'8110'0'0,"-22"26"-7234"0"0,0 0-1 0 0,-1-1 1 0 0,0 1 0 0 0,0 0-1 0 0,0 0 1 0 0,1-7-1 0 0,-1 5-152 0 0,-2-6 870 0 0,0 11-1528 0 0,1-1 0 0 0,-1 0 1 0 0,0 1-1 0 0,0-1 0 0 0,0 0 0 0 0,0 1 1 0 0,0 0-1 0 0,0-1 0 0 0,0 1 0 0 0,0-1 1 0 0,-1 1-1 0 0,1 0 0 0 0,0 0 0 0 0,-1 0 1 0 0,1 0-1 0 0,-1 0 0 0 0,1 0 0 0 0,-1 0 1 0 0,0 1-1 0 0,-3-2 0 0 0,2 1-4 0 0,-1 1 0 0 0,0-1 0 0 0,1 1-1 0 0,-1 0 1 0 0,0 0 0 0 0,1 0 0 0 0,-1 1 0 0 0,0-1-1 0 0,-6 3 1 0 0,-3 1 43 0 0,0 1-1 0 0,1 1 1 0 0,-1 0 0 0 0,-18 12-1 0 0,10-4 50 0 0,0 1 1 0 0,2 0-1 0 0,0 1 0 0 0,1 2 1 0 0,0-1-1 0 0,2 2 0 0 0,0 1 0 0 0,1 0 1 0 0,-18 31-1 0 0,28-42-125 0 0,0 0 1 0 0,1 1 0 0 0,0 0-1 0 0,1 0 1 0 0,0 0-1 0 0,0 0 1 0 0,1 1-1 0 0,0-1 1 0 0,1 1 0 0 0,0-1-1 0 0,1 1 1 0 0,0-1-1 0 0,1 1 1 0 0,0 0-1 0 0,0-1 1 0 0,1 0 0 0 0,1 1-1 0 0,0-1 1 0 0,0 0-1 0 0,1 0 1 0 0,0 0-1 0 0,1-1 1 0 0,0 1 0 0 0,10 13-1 0 0,-2-8-175 0 0,0 0 1 0 0,0-1-1 0 0,2 0 0 0 0,0-1 0 0 0,0-1 1 0 0,1 0-1 0 0,1-1 0 0 0,0-1 0 0 0,0-1 1 0 0,1 0-1 0 0,0-1 0 0 0,0-1 0 0 0,25 6 0 0 0,1-2-995 0 0,0-2 0 0 0,0-2 0 0 0,1-2-1 0 0,78 0 1 0 0,21-14-5439 0 0,-75-3 498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05.0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181 190 2356 0 0,'-10'-75'7698'0'0,"4"43"-3119"0"0,-1-50 0 0 0,-8 121-2953 0 0,-7 36-1635 0 0,-16 56 176 0 0,7 2 0 0 0,-14 138 0 0 0,40-218-119 0 0,3 1-1 0 0,3-1 0 0 0,7 59 1 0 0,-2-74-48 0 0,1 0 1 0 0,2 0-1 0 0,1-1 0 0 0,2-1 1 0 0,20 41-1 0 0,-24-60-148 0 0,1 0-1 0 0,1-1 1 0 0,0 0 0 0 0,1 0-1 0 0,1-1 1 0 0,24 23 0 0 0,-28-31-401 0 0,1 0 0 0 0,0 0 1 0 0,0-1-1 0 0,0 0 1 0 0,16 7-1 0 0,-18-10-405 0 0,1 0-1 0 0,-1-1 1 0 0,1 0 0 0 0,0 0 0 0 0,0 0-1 0 0,0-1 1 0 0,0-1 0 0 0,11 1-1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05.4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131 212 2976 0 0,'-33'-11'3660'0'0,"22"8"-2567"0"0,1 0-1 0 0,-1-1 1 0 0,1 0 0 0 0,-1 0-1 0 0,1-1 1 0 0,0-1 0 0 0,-10-7-1 0 0,19 12-1038 0 0,1 1-1 0 0,-1-1 0 0 0,1 1 0 0 0,0-1 1 0 0,-1 1-1 0 0,1-1 0 0 0,0 0 1 0 0,-1 1-1 0 0,1-1 0 0 0,0 0 0 0 0,0 1 1 0 0,0-1-1 0 0,0 0 0 0 0,0 1 0 0 0,-1-1 1 0 0,1 1-1 0 0,0-1 0 0 0,1 0 0 0 0,-1 1 1 0 0,0-1-1 0 0,0 0 0 0 0,0 1 0 0 0,0-1 1 0 0,0 0-1 0 0,1 1 0 0 0,-1-1 1 0 0,0 0-1 0 0,0 1 0 0 0,1-1 0 0 0,-1 1 1 0 0,1-1-1 0 0,-1 1 0 0 0,0-1 0 0 0,1 1 1 0 0,-1-1-1 0 0,1 1 0 0 0,-1-1 0 0 0,1 1 1 0 0,-1 0-1 0 0,1-1 0 0 0,0 1 0 0 0,-1 0 1 0 0,1-1-1 0 0,-1 1 0 0 0,1 0 1 0 0,1-1-1 0 0,28-13 648 0 0,28-4-564 0 0,1 3 0 0 0,78-10 0 0 0,125-3-3001 0 0,-193 22 1763 0 0,159-13-6148 0 0,-156 12 1874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05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535 16 2536 0 0,'8'-16'15090'0'0,"-12"16"-14663"0"0,-29 3-194 0 0,0 1 0 0 0,0 2-1 0 0,1 1 1 0 0,0 2 0 0 0,0 1 0 0 0,1 1-1 0 0,-51 26 1 0 0,75-33-263 0 0,0 0 0 0 0,0 0-1 0 0,0 1 1 0 0,1-1 0 0 0,0 1-1 0 0,0 1 1 0 0,-11 11 0 0 0,15-15-17 0 0,0 1 1 0 0,1-1-1 0 0,-1 1 1 0 0,0 0-1 0 0,1-1 1 0 0,0 1-1 0 0,0 0 1 0 0,0 0-1 0 0,0 0 1 0 0,0 0 0 0 0,1 0-1 0 0,-1 0 1 0 0,1 0-1 0 0,0 0 1 0 0,-1 0-1 0 0,1 0 1 0 0,1 0-1 0 0,-1 0 1 0 0,0 0 0 0 0,1 0-1 0 0,0 0 1 0 0,-1 0-1 0 0,4 5 1 0 0,2 5-223 0 0,1 0 0 0 0,1-1 0 0 0,0 0 0 0 0,0 0 0 0 0,1 0 0 0 0,16 14 0 0 0,73 59-658 0 0,-17-16 535 0 0,-75-63 352 0 0,7 6 107 0 0,1 1 0 0 0,-2 1-1 0 0,0 0 1 0 0,18 29-1 0 0,-28-40 14 0 0,0-1-1 0 0,-1 1 0 0 0,1 0 1 0 0,-1 0-1 0 0,0 0 0 0 0,0 0 1 0 0,0 0-1 0 0,0 0 1 0 0,0 0-1 0 0,-1 1 0 0 0,0-1 1 0 0,1 0-1 0 0,-1 0 0 0 0,0 0 1 0 0,-1 0-1 0 0,1 1 0 0 0,0-1 1 0 0,-1 0-1 0 0,0 0 0 0 0,0 0 1 0 0,0 0-1 0 0,0 0 0 0 0,0 0 1 0 0,-1 0-1 0 0,1 0 0 0 0,-1 0 1 0 0,0-1-1 0 0,1 1 0 0 0,-1-1 1 0 0,-1 1-1 0 0,1-1 0 0 0,0 0 1 0 0,0 0-1 0 0,-1 0 0 0 0,-4 3 1 0 0,-5 3 159 0 0,-1-1 0 0 0,0-1 0 0 0,0 0 0 0 0,-1-1 0 0 0,0 0 0 0 0,0-1 0 0 0,0-1 0 0 0,-23 4 0 0 0,5-4-68 0 0,0-1 0 0 0,-58-3 0 0 0,64-1-893 0 0,-41-8 0 0 0,23-5-2299 0 0,7-11-4187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00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791 239 2480 0 0,'8'22'14455'0'0,"0"-26"-14417"0"0,0 0 0 0 0,-1-1 0 0 0,1-1 0 0 0,-1 1 0 0 0,0-1-1 0 0,-1 0 1 0 0,1-1 0 0 0,-1 1 0 0 0,-1-1 0 0 0,1 0 0 0 0,-1-1 0 0 0,0 1 0 0 0,-1-1 0 0 0,1 0 0 0 0,-2-1 0 0 0,1 1 0 0 0,3-14 0 0 0,-7 20-21 0 0,1-1 1 0 0,-1 0 0 0 0,0 0 0 0 0,0 0 0 0 0,0 0-1 0 0,0 1 1 0 0,-1-1 0 0 0,1 0 0 0 0,-1 0 0 0 0,0 1 0 0 0,1-1-1 0 0,-1 0 1 0 0,-1 1 0 0 0,1-1 0 0 0,0 1 0 0 0,0-1-1 0 0,-1 1 1 0 0,0-1 0 0 0,1 1 0 0 0,-1 0 0 0 0,0 0-1 0 0,0 0 1 0 0,0 0 0 0 0,0 0 0 0 0,-1 0 0 0 0,1 1-1 0 0,0-1 1 0 0,-1 1 0 0 0,-2-2 0 0 0,-7-3 58 0 0,0 0 0 0 0,0 0 0 0 0,-1 1 0 0 0,-18-5 0 0 0,-3 3 34 0 0,1 1 0 0 0,-1 1 0 0 0,0 2 0 0 0,0 2 1 0 0,-1 1-1 0 0,1 1 0 0 0,0 2 0 0 0,0 2 0 0 0,1 1 0 0 0,-1 1 1 0 0,1 2-1 0 0,1 1 0 0 0,-1 2 0 0 0,2 1 0 0 0,-39 22 1 0 0,51-24-49 0 0,1 0 1 0 0,0 2 0 0 0,1 0-1 0 0,0 1 1 0 0,1 1 0 0 0,1 0-1 0 0,0 1 1 0 0,-24 35 0 0 0,33-42-56 0 0,1-1 0 0 0,0 1 0 0 0,1 0 0 0 0,0 0 0 0 0,0 1 0 0 0,1-1 0 0 0,0 1 0 0 0,1 0 0 0 0,0-1 1 0 0,0 1-1 0 0,1 0 0 0 0,0 0 0 0 0,1 0 0 0 0,0 1 0 0 0,1-1 0 0 0,0 0 0 0 0,0 0 0 0 0,1-1 0 0 0,1 1 0 0 0,0 0 1 0 0,5 12-1 0 0,-1-8-111 0 0,0 0 0 0 0,1-1 0 0 0,1 0 0 0 0,0 0 0 0 0,0-1 1 0 0,2-1-1 0 0,-1 1 0 0 0,1-2 0 0 0,1 1 0 0 0,0-2 0 0 0,1 1 1 0 0,-1-2-1 0 0,2 0 0 0 0,-1 0 0 0 0,1-1 0 0 0,0-1 0 0 0,1 0 0 0 0,-1-1 1 0 0,1-1-1 0 0,0 0 0 0 0,0-1 0 0 0,1-1 0 0 0,18 1 0 0 0,-17-2 45 0 0,0 0-1 0 0,0-2 0 0 0,0 0 0 0 0,0-1 0 0 0,0-1 0 0 0,0 0 0 0 0,-1-1 0 0 0,0-1 1 0 0,0 0-1 0 0,0-2 0 0 0,0 0 0 0 0,-1 0 0 0 0,0-1 0 0 0,0-1 0 0 0,-1-1 0 0 0,-1 0 0 0 0,1-1 1 0 0,-2 0-1 0 0,1-1 0 0 0,20-26 0 0 0,-11 4 661 0 0,-2-1 0 0 0,-1-1 0 0 0,-2-1 0 0 0,13-41 0 0 0,-2 8 287 0 0,-28 67-831 0 0,2 4-58 0 0,-1 0 1 0 0,0-1-1 0 0,0 1 1 0 0,0 0 0 0 0,0 0-1 0 0,0 0 1 0 0,0-1-1 0 0,0 1 1 0 0,0 0-1 0 0,-1 0 1 0 0,1 0 0 0 0,0 0-1 0 0,-1 1 1 0 0,1-1-1 0 0,0 0 1 0 0,-1 0-1 0 0,1 0 1 0 0,0 3 0 0 0,8 23-118 0 0,1 8-266 0 0,2-1 1 0 0,1 0 0 0 0,2 0-1 0 0,24 40 1 0 0,-29-58 236 0 0,0-1 0 0 0,1 0 0 0 0,1 0 0 0 0,0-1 0 0 0,1 0 0 0 0,0-2 0 0 0,1 1 0 0 0,1-2 0 0 0,0 1 0 0 0,21 10 0 0 0,-31-19 125 0 0,0 0-1 0 0,1-1 1 0 0,-1 0 0 0 0,0-1 0 0 0,1 1 0 0 0,-1-1-1 0 0,1 0 1 0 0,0 0 0 0 0,-1-1 0 0 0,1 1-1 0 0,0-1 1 0 0,0-1 0 0 0,-1 1 0 0 0,10-3-1 0 0,-7 1 37 0 0,1-1 1 0 0,-2 0-1 0 0,1 0 0 0 0,0-1 0 0 0,0 0 0 0 0,-1 0 0 0 0,0-1 0 0 0,12-10 0 0 0,1-5 205 0 0,-1 0 1 0 0,-1-1-1 0 0,-1 0 1 0 0,28-47-1 0 0,0-9 597 0 0,-15 25-83 0 0,57-76 1 0 0,-86 126-738 0 0,0 1 0 0 0,0 0 1 0 0,0-1-1 0 0,0 1 0 0 0,0 0 1 0 0,1-1-1 0 0,-1 1 0 0 0,1 0 0 0 0,-1 0 1 0 0,1 0-1 0 0,-1 0 0 0 0,1 1 1 0 0,-1-1-1 0 0,1 0 0 0 0,0 0 0 0 0,0 1 1 0 0,-1 0-1 0 0,1-1 0 0 0,0 1 1 0 0,0 0-1 0 0,-1-1 0 0 0,1 1 0 0 0,3 1 1 0 0,-3-1-16 0 0,1 1 0 0 0,0 0 1 0 0,0 0-1 0 0,-1 1 0 0 0,1-1 0 0 0,-1 1 1 0 0,1-1-1 0 0,-1 1 0 0 0,0 0 1 0 0,0 0-1 0 0,1 0 0 0 0,-1 0 0 0 0,2 3 1 0 0,6 8-156 0 0,-1 1 0 0 0,0 0-1 0 0,13 29 1 0 0,-20-39 136 0 0,17 36-312 0 0,-3 0 0 0 0,-1 1-1 0 0,-2 1 1 0 0,-1 0 0 0 0,10 86-1 0 0,-21-127 389 0 0,-1 1-1 0 0,0-1 1 0 0,0 0 0 0 0,0 1-1 0 0,0-1 1 0 0,0 1-1 0 0,0-1 1 0 0,-1 0 0 0 0,1 1-1 0 0,0-1 1 0 0,-1 1-1 0 0,1-1 1 0 0,-1 0 0 0 0,1 0-1 0 0,-1 1 1 0 0,0-1-1 0 0,1 0 1 0 0,-1 0-1 0 0,0 0 1 0 0,-1 2 0 0 0,1-3-15 0 0,1 0 0 0 0,-1 0 0 0 0,1 0 1 0 0,0-1-1 0 0,-1 1 0 0 0,1 0 1 0 0,-1 0-1 0 0,1 0 0 0 0,-1-1 0 0 0,1 1 1 0 0,0 0-1 0 0,-1-1 0 0 0,1 1 0 0 0,0 0 1 0 0,-1-1-1 0 0,1 1 0 0 0,0 0 0 0 0,-1-1 1 0 0,1 1-1 0 0,0 0 0 0 0,0-1 0 0 0,-1 1 1 0 0,1-1-1 0 0,0 1 0 0 0,0-1 0 0 0,0 1 1 0 0,0-1-1 0 0,-1 1 0 0 0,1-1 1 0 0,0 1-1 0 0,0 0 0 0 0,0-1 0 0 0,0 1 1 0 0,0-2-1 0 0,-4-18 402 0 0,3 4-174 0 0,2 0-1 0 0,0 1 1 0 0,0-1-1 0 0,2 0 1 0 0,0 0-1 0 0,0 1 1 0 0,2-1 0 0 0,0 1-1 0 0,0 0 1 0 0,15-26-1 0 0,-7 18-84 0 0,1 1 0 0 0,0 1 0 0 0,2 0 0 0 0,0 1 0 0 0,37-35 0 0 0,-44 48-216 0 0,0-1 0 0 0,0 1-1 0 0,1 1 1 0 0,0-1-1 0 0,0 2 1 0 0,1-1-1 0 0,-1 2 1 0 0,1-1-1 0 0,0 1 1 0 0,0 1-1 0 0,1 0 1 0 0,-1 1 0 0 0,15-2-1 0 0,-18 4-94 0 0,1 0 0 0 0,-1 0 0 0 0,1 1 0 0 0,0 0 1 0 0,-1 0-1 0 0,0 1 0 0 0,1 0 0 0 0,-1 1 0 0 0,0 0 0 0 0,0 0 0 0 0,0 1 0 0 0,0 0 0 0 0,-1 0 0 0 0,0 1 0 0 0,1 0 1 0 0,-2 0-1 0 0,1 0 0 0 0,8 10 0 0 0,-3-1-14 0 0,0 2 1 0 0,-1 0-1 0 0,-1 0 1 0 0,-1 0-1 0 0,0 2 1 0 0,-1-1-1 0 0,-1 1 1 0 0,0 0-1 0 0,-2 0 1 0 0,0 1-1 0 0,-1-1 1 0 0,-1 1-1 0 0,0 0 1 0 0,-2 1-1 0 0,0-1 1 0 0,-1 0-1 0 0,-1 0 1 0 0,-4 21-1 0 0,-2-23 732 0 0,6-17-539 0 0,1 0 1 0 0,0 0 0 0 0,-1 1-1 0 0,1-1 1 0 0,0 0-1 0 0,-1 0 1 0 0,1 0-1 0 0,0 0 1 0 0,-1 0 0 0 0,1 1-1 0 0,-1-1 1 0 0,1 0-1 0 0,0 0 1 0 0,-1 0-1 0 0,1 0 1 0 0,0 0 0 0 0,-1 0-1 0 0,1 0 1 0 0,-1 0-1 0 0,1 0 1 0 0,0 0-1 0 0,-1-1 1 0 0,1 1 0 0 0,0 0-1 0 0,-1 0 1 0 0,1 0-1 0 0,-1-1 1 0 0,0 0 16 0 0,0 0-1 0 0,0 0 1 0 0,0 0 0 0 0,0 0-1 0 0,0 0 1 0 0,0 0-1 0 0,0-1 1 0 0,0 1 0 0 0,0 0-1 0 0,1-1 1 0 0,-1 1 0 0 0,1-1-1 0 0,-1 1 1 0 0,1-1 0 0 0,-1 1-1 0 0,1-1 1 0 0,0 1 0 0 0,0-1-1 0 0,0 1 1 0 0,0-3-1 0 0,1-12 147 0 0,1 0-1 0 0,0 0 1 0 0,1 1 0 0 0,1-1-1 0 0,1 0 1 0 0,0 1-1 0 0,1 0 1 0 0,13-25-1 0 0,-1 8 4 0 0,1 1-1 0 0,42-50 0 0 0,-39 55-140 0 0,0 2 0 0 0,44-36 0 0 0,-55 51-82 0 0,1 1 1 0 0,-1 0-1 0 0,2 0 1 0 0,-1 1 0 0 0,1 1-1 0 0,0 0 1 0 0,0 1-1 0 0,26-6 1 0 0,-34 10-5 0 0,0 0 0 0 0,0 0 1 0 0,0 1-1 0 0,0 0 0 0 0,1 0 0 0 0,-1 0 1 0 0,0 1-1 0 0,0 0 0 0 0,0 0 0 0 0,0 0 1 0 0,0 1-1 0 0,0-1 0 0 0,0 1 0 0 0,5 3 1 0 0,-4-1-11 0 0,1 1 1 0 0,-1-1 0 0 0,0 1 0 0 0,-1 0 0 0 0,1 0-1 0 0,-1 1 1 0 0,0 0 0 0 0,7 11 0 0 0,3 8-43 0 0,-1 1-1 0 0,-2 0 1 0 0,0 1 0 0 0,7 29-1 0 0,-9-27 45 0 0,1 6-564 0 0,-5-16 316 0 0,1 1 1 0 0,16 33-1 0 0,-20-48-268 0 0,0 0 0 0 0,1 0 0 0 0,0 0-1 0 0,-1-1 1 0 0,8 7 0 0 0,29 10-6934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01.0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76 964 0 0,'-40'7'9772'0'0,"30"-5"-8730"0"0,5 0-146 0 0,5-2-830 0 0,-1 0 0 0 0,1 0-1 0 0,-1 0 1 0 0,1 0 0 0 0,-1 0 0 0 0,1 0 0 0 0,0 0 0 0 0,-1 0-1 0 0,1 0 1 0 0,-1 0 0 0 0,1 0 0 0 0,-1 1 0 0 0,1-1 0 0 0,-1 0-1 0 0,1 0 1 0 0,0 1 0 0 0,-1-1 0 0 0,1 0 0 0 0,-1 0 0 0 0,1 1 0 0 0,0-1-1 0 0,-1 0 1 0 0,1 1 0 0 0,0-1 0 0 0,0 1 0 0 0,-1-1 0 0 0,1 0-1 0 0,0 1 1 0 0,0-1 0 0 0,-1 1 0 0 0,1-1 0 0 0,0 1 0 0 0,0-1 0 0 0,0 0-1 0 0,0 1 1 0 0,0 0 0 0 0,16 78 1148 0 0,10 108 0 0 0,-15 150-977 0 0,-7-153-185 0 0,-3-162-63 0 0,-2-7-11 0 0,2 0 0 0 0,0-1 0 0 0,0 1 0 0 0,2 0 0 0 0,-1-1 0 0 0,9 25 0 0 0,-11-38-16 0 0,1-1 0 0 0,-1 1-1 0 0,0-1 1 0 0,0 1 0 0 0,0-1-1 0 0,1 1 1 0 0,-1-1 0 0 0,0 1-1 0 0,1-1 1 0 0,-1 1 0 0 0,0-1-1 0 0,1 1 1 0 0,-1-1-1 0 0,0 0 1 0 0,1 1 0 0 0,-1-1-1 0 0,1 0 1 0 0,-1 1 0 0 0,1-1-1 0 0,-1 0 1 0 0,1 0 0 0 0,-1 1-1 0 0,1-1 1 0 0,-1 0 0 0 0,1 0-1 0 0,-1 0 1 0 0,1 0 0 0 0,0 0-1 0 0,-1 1 1 0 0,1-1 0 0 0,-1 0-1 0 0,1 0 1 0 0,-1-1 0 0 0,1 1-1 0 0,0 0 1 0 0,-1 0 0 0 0,1 0-1 0 0,-1 0 1 0 0,1 0 0 0 0,-1-1-1 0 0,1 1 1 0 0,-1 0 0 0 0,1 0-1 0 0,-1-1 1 0 0,1 1 0 0 0,-1 0-1 0 0,0-1 1 0 0,1 1-1 0 0,0-1 1 0 0,16-21-990 0 0,-7-6 442 0 0,0 0-1 0 0,-2 0 1 0 0,6-40-1 0 0,-9 31 1635 0 0,-2 1-1 0 0,-1-1 0 0 0,-2 0 0 0 0,-6-53 0 0 0,-2 48 443 0 0,-2-1-1 0 0,-1 1 1 0 0,-19-44 0 0 0,14 44-496 0 0,2 0 0 0 0,-14-78 0 0 0,27 113-1015 0 0,0 0 1 0 0,0-1-1 0 0,1 1 1 0 0,0-1-1 0 0,1 1 0 0 0,0 0 1 0 0,0-1-1 0 0,0 1 1 0 0,1 0-1 0 0,0 0 1 0 0,0-1-1 0 0,1 2 1 0 0,0-1-1 0 0,0 0 0 0 0,1 1 1 0 0,0-1-1 0 0,0 1 1 0 0,0 0-1 0 0,1 0 1 0 0,0 1-1 0 0,0-1 1 0 0,0 1-1 0 0,1 0 0 0 0,0 0 1 0 0,8-4-1 0 0,-5 3-122 0 0,1 1 0 0 0,-1 1-1 0 0,1 0 1 0 0,1 0 0 0 0,-1 1 0 0 0,0 0-1 0 0,1 0 1 0 0,-1 2 0 0 0,1-1-1 0 0,0 1 1 0 0,0 1 0 0 0,-1 0 0 0 0,1 0-1 0 0,0 1 1 0 0,0 0 0 0 0,19 6-1 0 0,-15-2 65 0 0,0 0 0 0 0,0 1 0 0 0,-1 1 0 0 0,0 0 0 0 0,0 1 0 0 0,-1 0 0 0 0,0 1 0 0 0,0 0 0 0 0,-1 2 0 0 0,0-1-1 0 0,-1 1 1 0 0,0 1 0 0 0,-1 0 0 0 0,13 20 0 0 0,-17-24 65 0 0,-2 0 0 0 0,1 0 0 0 0,-1 1 0 0 0,-1-1 0 0 0,1 1 0 0 0,-1 0 1 0 0,-1 0-1 0 0,0 1 0 0 0,0-1 0 0 0,-1 0 0 0 0,0 1 0 0 0,0-1 0 0 0,-1 0 0 0 0,-1 1 0 0 0,1-1 0 0 0,-1 1 0 0 0,-1-1 0 0 0,0 0 0 0 0,0 0 0 0 0,-1 0 0 0 0,0 0 0 0 0,-1 0 1 0 0,0 0-1 0 0,0-1 0 0 0,-7 11 0 0 0,3-9-57 0 0,0 1 0 0 0,-1-2 1 0 0,0 1-1 0 0,0-1 0 0 0,-1 0 1 0 0,0-1-1 0 0,-1 0 0 0 0,0-1 1 0 0,-19 10-1 0 0,14-9-623 0 0,0-1 0 0 0,-24 7 0 0 0,24-10-1252 0 0,0 0 0 0 0,-24 2 1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01.4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30 4812 0 0,'-19'-8'13950'0'0,"15"-3"-13558"0"0,2 1-2564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19.0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19 256 348 0 0,'-4'-8'1423'0'0,"1"0"-1"0"0,0-1 1 0 0,1 1-1 0 0,-1-1 1 0 0,0-10-1 0 0,2 14-985 0 0,1-1 0 0 0,0 1 0 0 0,0-1 0 0 0,1 1 0 0 0,0 0-1 0 0,0-1 1 0 0,0 1 0 0 0,0 0 0 0 0,1 0 0 0 0,2-5 0 0 0,0 1-203 0 0,0 0 0 0 0,1 1 0 0 0,0 0 0 0 0,0 0 1 0 0,1 0-1 0 0,0 1 0 0 0,0-1 0 0 0,1 1 0 0 0,0 1 1 0 0,0 0-1 0 0,0 0 0 0 0,1 0 0 0 0,0 1 0 0 0,16-9 1 0 0,-17 11-273 0 0,0 0 1 0 0,1 1-1 0 0,-1 0 1 0 0,1 0-1 0 0,-1 0 1 0 0,1 1-1 0 0,0 1 1 0 0,0-1-1 0 0,-1 1 1 0 0,1 0-1 0 0,0 1 0 0 0,0-1 1 0 0,0 2-1 0 0,-1-1 1 0 0,1 1-1 0 0,-1 0 1 0 0,1 1-1 0 0,11 5 1 0 0,-2 2-33 0 0,1 0 0 0 0,-2 1 0 0 0,1 1 1 0 0,-2 1-1 0 0,0 0 0 0 0,0 0 0 0 0,-1 2 0 0 0,-1 0 0 0 0,0 1 1 0 0,-2 0-1 0 0,1 0 0 0 0,-2 1 0 0 0,0 1 0 0 0,-1 0 0 0 0,-1 0 1 0 0,-1 1-1 0 0,0 0 0 0 0,5 28 0 0 0,-11-38 91 0 0,0 0 0 0 0,0 0 1 0 0,-1 0-1 0 0,0 0 0 0 0,-1 0 0 0 0,0 0 1 0 0,0 0-1 0 0,-1 0 0 0 0,0 0 0 0 0,-1-1 0 0 0,0 1 1 0 0,0-1-1 0 0,-1 0 0 0 0,0 1 0 0 0,0-2 0 0 0,-1 1 1 0 0,-8 10-1 0 0,4-8 21 0 0,0 0 1 0 0,0-1-1 0 0,-1 0 0 0 0,0-1 1 0 0,0 0-1 0 0,-1-1 1 0 0,0 0-1 0 0,-1 0 1 0 0,1-1-1 0 0,-1-1 0 0 0,-18 6 1 0 0,-22 1-2571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12.8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180 0 416 0 0,'-94'14'6603'0'0,"91"-14"-6135"0"0,-1 0-31 0 0,-10 0-38 0 0,10 0-17 0 0,-14 4 1035 0 0,-12-1 1049 0 0,17-2-201 0 0,552-14-1361 0 0,-468 14-878 0 0,937 27 80 0 0,-249-14-105 0 0,-255-9 7 0 0,-288-1 12 0 0,336 12-31 0 0,-117-10 15 0 0,-290-7 23 0 0,74 3-93 0 0,-156-2 84 0 0,-60 0-2 0 0,16 1-9 0 0,-15 0-28 0 0,35-3 38 0 0,-35 2-2 0 0,46-2 47 0 0,-46 2-61 0 0,12 0 775 0 0,59-9-258 0 0,-73 9-517 0 0,2 0 21 0 0,33-2 2 0 0,-19 1-6 0 0,1 0 0 0 0,27-6 0 0 0,-44 6 8 0 0,1 1-31 0 0,9-3 25 0 0,-9 3-31 0 0,15-2-1 0 0,92-9-68 0 0,-106 11 91 0 0,17 0-24 0 0,2 0 41 0 0,10-1 1947 0 0,-21-2-1649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14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27 120 0 0,'-18'-26'17662'0'0,"27"40"-17211"0"0,0 0 0 0 0,-1 1 0 0 0,0 0 0 0 0,-2 1 0 0 0,1-1 0 0 0,3 20 0 0 0,20 104 795 0 0,-24-103-892 0 0,45 311 1539 0 0,-41-273-1479 0 0,49 344 1786 0 0,-55-376-1816 0 0,-1-13-4482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15.7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84 468 1784 0 0,'-7'-5'1014'0'0,"1"0"0"0"0,-1-1 1 0 0,1 0-1 0 0,0 0 0 0 0,1 0 0 0 0,-1-1 0 0 0,1 0 0 0 0,1 0 1 0 0,-1 0-1 0 0,-5-15 0 0 0,6 14-414 0 0,1-1 0 0 0,1-1-1 0 0,0 1 1 0 0,0 0 0 0 0,0-1 0 0 0,1 1 0 0 0,1-1 0 0 0,1-17 0 0 0,0 15-451 0 0,1 0 0 0 0,0 1 0 0 0,1-1 0 0 0,0 1-1 0 0,1 0 1 0 0,0 0 0 0 0,1 0 0 0 0,0 0 0 0 0,1 1 0 0 0,0 0 0 0 0,0 0 0 0 0,1 1 0 0 0,1 0 0 0 0,-1 0 0 0 0,2 0 0 0 0,10-8 0 0 0,-3 5-142 0 0,0 1 0 0 0,1 0-1 0 0,0 2 1 0 0,0 0 0 0 0,1 0 0 0 0,1 2-1 0 0,-1 1 1 0 0,1 0 0 0 0,0 1 0 0 0,0 1-1 0 0,1 1 1 0 0,-1 0 0 0 0,1 2 0 0 0,0 0-1 0 0,-1 1 1 0 0,1 1 0 0 0,0 1 0 0 0,-1 1-1 0 0,23 6 1 0 0,-22-4-4 0 0,0 1-1 0 0,0 1 1 0 0,0 1-1 0 0,-1 0 1 0 0,-1 2-1 0 0,1 0 0 0 0,-1 1 1 0 0,-1 1-1 0 0,0 1 1 0 0,-1 0-1 0 0,0 1 1 0 0,-1 0-1 0 0,-1 2 1 0 0,0 0-1 0 0,-1 0 1 0 0,-1 1-1 0 0,19 34 1 0 0,-25-36-6 0 0,-1-1 0 0 0,0 1 0 0 0,0 0-1 0 0,-1 0 1 0 0,-1 0 0 0 0,-1 0 0 0 0,0 0 0 0 0,-1 1 0 0 0,-1-1 0 0 0,0 1 0 0 0,-1-1 0 0 0,-1 1 0 0 0,0-1 0 0 0,-1 0 0 0 0,-1 0 0 0 0,0 0 0 0 0,-1 0 0 0 0,-1-1 0 0 0,-11 22 0 0 0,6-14 19 0 0,-2-1 0 0 0,-1 0 0 0 0,0-1 0 0 0,-1 0 0 0 0,-2-1 0 0 0,0-1 0 0 0,0-1 0 0 0,-2 0-1 0 0,0-1 1 0 0,-1-1 0 0 0,-30 17 0 0 0,16-13 53 0 0,-1-1 1 0 0,-71 25-1 0 0,98-40-60 0 0,-37 12-45 0 0,42-14 0 0 0,6-2-335 0 0,24-6 336 0 0,0 1 0 0 0,0 2 1 0 0,1 0-1 0 0,-1 2 1 0 0,1 1-1 0 0,0 1 1 0 0,0 2-1 0 0,-1 1 0 0 0,33 6 1 0 0,-42-5 13 0 0,1 1 1 0 0,-1 0 0 0 0,0 1-1 0 0,0 1 1 0 0,-1 1 0 0 0,0 0 0 0 0,0 1-1 0 0,-1 1 1 0 0,0 1 0 0 0,-1 0-1 0 0,0 1 1 0 0,-1 0 0 0 0,0 1-1 0 0,17 22 1 0 0,-23-24 21 0 0,-1 1 0 0 0,0-1 0 0 0,0 1 0 0 0,-2 1 0 0 0,1-1 0 0 0,-2 1 0 0 0,1 0 0 0 0,-2 0 0 0 0,0 0 0 0 0,0 0 0 0 0,-1 1 0 0 0,-1-1 0 0 0,-1 1 0 0 0,1 0 0 0 0,-2-1 0 0 0,0 1 0 0 0,-1-1 0 0 0,0 1 0 0 0,-1-1 0 0 0,0 0 0 0 0,-7 17 0 0 0,3-14 46 0 0,0-1 0 0 0,-1 1 0 0 0,0-1-1 0 0,-2-1 1 0 0,1 1 0 0 0,-2-2 0 0 0,0 1-1 0 0,0-2 1 0 0,-1 1 0 0 0,-1-2 0 0 0,0 1-1 0 0,-1-2 1 0 0,0 0 0 0 0,0 0 0 0 0,-1-2 0 0 0,-22 11-1 0 0,3-7-38 0 0,0 0-1 0 0,0-3 1 0 0,-1-1-1 0 0,0-1 1 0 0,0-2 0 0 0,-1-1-1 0 0,0-2 1 0 0,1-2-1 0 0,-1-1 1 0 0,0-2-1 0 0,1-1 1 0 0,0-2-1 0 0,0-1 1 0 0,0-2-1 0 0,-35-14 1 0 0,59 18-355 0 0,1 1 0 0 0,0-2 1 0 0,0 1-1 0 0,1-2 0 0 0,-10-7 0 0 0,15 11-226 0 0,0-1 0 0 0,1 1 0 0 0,-1-1-1 0 0,1 0 1 0 0,-5-8 0 0 0,-2-25-7037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16.7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88 106 2864 0 0,'-51'-30'17227'0'0,"49"30"-17034"0"0,1 1-124 0 0,0 1-1 0 0,0-1 1 0 0,0 1-1 0 0,1-1 1 0 0,-1 1-1 0 0,0-1 1 0 0,1 1-1 0 0,-1-1 1 0 0,1 1-1 0 0,0 0 1 0 0,-1-1-1 0 0,1 1 1 0 0,0 0-1 0 0,0-1 0 0 0,0 3 1 0 0,-7 102 769 0 0,-12 242 116 0 0,19-240-767 0 0,15 135 1 0 0,59 216 149 0 0,-67-427-433 0 0,-6-57-770 0 0,-16-221-1812 0 0,-8-124 3999 0 0,2 41 750 0 0,17 269-1751 0 0,0 32-236 0 0,2-1 1 0 0,1 1-1 0 0,1-1 0 0 0,1 1 0 0 0,8-41 1 0 0,-7 61-123 0 0,0 0 0 0 0,1 0 0 0 0,0 0 0 0 0,1 1 0 0 0,-1-1 1 0 0,1 1-1 0 0,1 0 0 0 0,-1 0 0 0 0,1 0 0 0 0,1 0 0 0 0,-1 1 0 0 0,1 0 1 0 0,11-9-1 0 0,-8 9-46 0 0,0 0 1 0 0,0 1 0 0 0,0 0-1 0 0,1 1 1 0 0,0-1-1 0 0,0 2 1 0 0,0 0 0 0 0,0 0-1 0 0,19-3 1 0 0,-10 4 12 0 0,-1 1 0 0 0,0 1 0 0 0,0 1 0 0 0,1 0 1 0 0,-1 1-1 0 0,0 1 0 0 0,0 1 0 0 0,-1 0 0 0 0,1 2 0 0 0,-1 0 0 0 0,0 0 1 0 0,20 12-1 0 0,-20-8 62 0 0,0 1 0 0 0,-1 0 0 0 0,-1 1 0 0 0,0 0 0 0 0,0 2 0 0 0,-1-1 0 0 0,-1 2 0 0 0,0 0 0 0 0,-1 0 0 0 0,-1 2 0 0 0,0-1 0 0 0,-1 1 0 0 0,-1 1 0 0 0,-1-1 0 0 0,-1 1 0 0 0,0 1 0 0 0,-1 0 0 0 0,-1 0 0 0 0,0 0 0 0 0,-2 0 0 0 0,0 1 0 0 0,-2-1 0 0 0,0 1 0 0 0,-1-1 0 0 0,-4 33 0 0 0,2-37 0 0 0,-1 0 0 0 0,-1 0 0 0 0,-1 0 0 0 0,0 0 0 0 0,-1-1 0 0 0,0 0 0 0 0,-1 0 0 0 0,-1 0 0 0 0,0-1 0 0 0,-1 0 0 0 0,0-1 0 0 0,-1 0 0 0 0,0 0 0 0 0,-1-1 0 0 0,-1-1 1 0 0,1 0-1 0 0,-2 0 0 0 0,1-1 0 0 0,-1-1 0 0 0,-1 0 0 0 0,1 0 0 0 0,-1-2 0 0 0,-1 0 0 0 0,1 0 0 0 0,-1-1 0 0 0,0-1 0 0 0,0-1 0 0 0,-29 4 0 0 0,-19-8-1370 0 0,53 0-278 0 0,-1 0 1 0 0,1-1 0 0 0,-18-6 0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17.1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51 140 1576 0 0,'-31'-28'14630'0'0,"13"5"-11534"0"0,17 22-3019 0 0,1 0-1 0 0,0 1 1 0 0,0-1 0 0 0,0 0 0 0 0,0 0 0 0 0,0 0 0 0 0,0 1 0 0 0,0-1-1 0 0,0 0 1 0 0,0 0 0 0 0,0 0 0 0 0,0 0 0 0 0,0 1 0 0 0,1-1 0 0 0,-1 0-1 0 0,0 0 1 0 0,0 1 0 0 0,1-1 0 0 0,-1 0 0 0 0,1 0 0 0 0,-1 1-1 0 0,1-1 1 0 0,-1 0 0 0 0,1 1 0 0 0,-1-1 0 0 0,1 1 0 0 0,0-1 0 0 0,-1 1-1 0 0,1-1 1 0 0,0 1 0 0 0,-1-1 0 0 0,1 1 0 0 0,0 0 0 0 0,1-1-1 0 0,26-13 216 0 0,3 5-291 0 0,1 1 1 0 0,0 1 0 0 0,41-3 0 0 0,99 2-2568 0 0,-15 1-4378 0 0,-139 7 4787 0 0,2 0-2072 0 0,-1-2 239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17.5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85 1 536 0 0,'-3'0'2280'0'0,"-50"16"7712"0"0,39 6-6186 0 0,8 16-2445 0 0,2 1 1 0 0,1 68 0 0 0,3-29-955 0 0,-1 113-682 0 0,8-1 1 0 0,42 246-1 0 0,-46-419-419 0 0,4 19-2857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17.8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13 247 2904 0 0,'-2'-6'823'0'0,"0"1"1"0"0,0-1-1 0 0,0 0 0 0 0,1 0 0 0 0,0 0 0 0 0,0 0 0 0 0,0 0 0 0 0,1 0 1 0 0,0 0-1 0 0,0-7 0 0 0,1 8-645 0 0,1 0 1 0 0,-1 0-1 0 0,1 0 0 0 0,0 0 0 0 0,0 1 1 0 0,0-1-1 0 0,1 1 0 0 0,-1-1 1 0 0,1 1-1 0 0,0 0 0 0 0,1 0 0 0 0,-1 0 1 0 0,0 1-1 0 0,1-1 0 0 0,0 1 1 0 0,0 0-1 0 0,0 0 0 0 0,1 0 0 0 0,4-2 1 0 0,13-7-526 0 0,0 1 0 0 0,0 2 0 0 0,1 0 0 0 0,33-8 0 0 0,46-6-5608 0 0,-89 20 4789 0 0,23-4-3099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18.4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1 1584 0 0,'-6'6'12139'0'0,"7"-4"-11925"0"0,0 0 0 0 0,0 0 1 0 0,-1-1-1 0 0,1 1 0 0 0,0 0 1 0 0,-1 0-1 0 0,1 0 1 0 0,-1 0-1 0 0,0 0 0 0 0,1 0 1 0 0,-1 0-1 0 0,0 0 1 0 0,0 0-1 0 0,0 0 0 0 0,-1 3 1 0 0,-5 41 525 0 0,3-27-411 0 0,-2 13-22 0 0,2 21-150 0 0,3-51-149 0 0,-1-1-221 0 0,1 1 0 0 0,0 0 0 0 0,0-1 1 0 0,0 1-1 0 0,0-1 0 0 0,0 1 1 0 0,0 0-1 0 0,1-1 0 0 0,-1 1 0 0 0,0-1 1 0 0,2 3-1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19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16 115 244 0 0,'14'-50'11316'0'0,"6"12"-5414"0"0,-22 48-5144 0 0,-11 38-395 0 0,2 1 1 0 0,2 0-1 0 0,2 1 0 0 0,2 0 1 0 0,3 0-1 0 0,4 65 1 0 0,1-93-413 0 0,0 1 0 0 0,2-1 1 0 0,0 0-1 0 0,1 0 0 0 0,2 0 1 0 0,19 40-1 0 0,-19-47-34 0 0,1-1 0 0 0,0-1-1 0 0,1 0 1 0 0,0 0 0 0 0,1-1 0 0 0,1-1 0 0 0,0 1-1 0 0,0-2 1 0 0,1 0 0 0 0,25 15 0 0 0,-26-19-28 0 0,0 0 0 0 0,1-1 0 0 0,0 0 0 0 0,0-1 1 0 0,0 0-1 0 0,0-1 0 0 0,0-1 0 0 0,1 0 0 0 0,-1-1 0 0 0,1 0 0 0 0,-1-1 1 0 0,1-1-1 0 0,-1 0 0 0 0,1 0 0 0 0,-1-2 0 0 0,0 0 0 0 0,1 0 0 0 0,-1-1 1 0 0,-1-1-1 0 0,1 0 0 0 0,-1 0 0 0 0,0-2 0 0 0,0 1 0 0 0,-1-2 0 0 0,17-12 1 0 0,-11 4 209 0 0,-1-1-1 0 0,-1-1 1 0 0,0 0 0 0 0,-1-1 0 0 0,14-26 0 0 0,46-107 3700 0 0,-64 130-2964 0 0,-10 21-824 0 0,0 0 1 0 0,1 0-1 0 0,-1 0 1 0 0,1 1-1 0 0,-1-1 1 0 0,1 0-1 0 0,-1 0 1 0 0,1 0-1 0 0,0 1 1 0 0,-1-1 0 0 0,1 0-1 0 0,0 0 1 0 0,-1 1-1 0 0,1-1 1 0 0,0 1-1 0 0,0-1 1 0 0,0 1-1 0 0,0-1 1 0 0,0 1-1 0 0,0-1 1 0 0,-1 1-1 0 0,1 0 1 0 0,0 0-1 0 0,0-1 1 0 0,0 1 0 0 0,0 0-1 0 0,0 0 1 0 0,0 0-1 0 0,0 0 1 0 0,0 0-1 0 0,0 0 1 0 0,0 0-1 0 0,0 1 1 0 0,0-1-1 0 0,0 0 1 0 0,0 0-1 0 0,0 1 1 0 0,0-1-1 0 0,0 1 1 0 0,0-1 0 0 0,0 1-1 0 0,-1-1 1 0 0,2 2-1 0 0,5 2-57 0 0,0 1 0 0 0,0 1 0 0 0,-1 0-1 0 0,7 7 1 0 0,-3-4-72 0 0,19 17-269 0 0,2-2-1 0 0,0-1 0 0 0,2-2 1 0 0,0-1-1 0 0,66 28 1 0 0,-77-39 134 0 0,0-1 0 0 0,0-1 1 0 0,0-1-1 0 0,1-1 0 0 0,0-1 1 0 0,0-1-1 0 0,1-1 0 0 0,-1-1 1 0 0,0-1-1 0 0,46-6 0 0 0,-59 4 246 0 0,-1 0-1 0 0,1-1 1 0 0,-1 0 0 0 0,0 0-1 0 0,0-1 1 0 0,0 0 0 0 0,-1-1-1 0 0,0 0 1 0 0,1 0 0 0 0,-2-1-1 0 0,1 0 1 0 0,-1 0 0 0 0,0-1-1 0 0,0 0 1 0 0,0 0-1 0 0,-1-1 1 0 0,-1 0 0 0 0,9-13-1 0 0,-9 11 104 0 0,0-1-1 0 0,0 0 1 0 0,-2-1-1 0 0,1 1 1 0 0,-1-1-1 0 0,-1 1 1 0 0,0-1-1 0 0,0 0 1 0 0,-1 0-1 0 0,-1 0 1 0 0,0 0-1 0 0,-1 0 1 0 0,0 1-1 0 0,-5-23 1 0 0,1 17 137 0 0,0 0-1 0 0,-1 0 1 0 0,-1 0-1 0 0,0 1 1 0 0,-2 0-1 0 0,0 1 1 0 0,0-1-1 0 0,-1 2 1 0 0,-1 0-1 0 0,-1 0 1 0 0,0 1-1 0 0,-17-15 1 0 0,2 5-122 0 0,-46-30 0 0 0,-35-14-3338 0 0,73 46 1128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19.8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0 2520 0 0,'-22'17'15048'0'0,"30"7"-14867"0"0,-5 13 36 0 0,-2 62 1 0 0,-2-73-333 0 0,1 0 0 0 0,1 0 0 0 0,1 0 0 0 0,1 0 0 0 0,9 33 0 0 0,-8-45-181 0 0,1 0 0 0 0,1 0 0 0 0,0-1 0 0 0,8 13-1 0 0,15 9-2041 0 0,-23-29 882 0 0,-2-3 728 0 0,0-1 0 0 0,0 1 0 0 0,-1-1 0 0 0,1 0 0 0 0,7 2 0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19.4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51 832 0 0,'0'0'7783'0'0,"41"-13"-3825"0"0,43-6-6077 0 0,-24 7-2612 0 0,-33 6 1412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20.2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194 99 3976 0 0,'-21'-20'2929'0'0,"-3"6"-597"0"0,5 1-692 0 0,2 2-396 0 0,-3 1-460 0 0,3 1-196 0 0,-1 4-228 0 0,3-1-112 0 0,1 1-252 0 0,2 2-196 0 0,-5 1-980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20.6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122 49 5428 0 0,'-26'-30'10340'0'0,"12"11"-7124"0"0,7 71-1959 0 0,-28 292-1294 0 0,-2 9-140 0 0,35-295 156 0 0,2-1-1 0 0,3 0 1 0 0,3 0 0 0 0,14 65-1 0 0,-18-109-365 0 0,2 0 0 0 0,0-1 0 0 0,1 0 0 0 0,0 0-1 0 0,0 0 1 0 0,1 0 0 0 0,1-1 0 0 0,0 0-1 0 0,1 0 1 0 0,0-1 0 0 0,14 15 0 0 0,-16-20 47 0 0,0 0 0 0 0,0 0 0 0 0,1 0 0 0 0,-1-1 0 0 0,1 0 0 0 0,0-1 0 0 0,0 1 0 0 0,1-1 0 0 0,-1-1-1 0 0,1 1 1 0 0,-1-1 0 0 0,1-1 0 0 0,0 1 0 0 0,0-1 0 0 0,-1-1 0 0 0,1 1 0 0 0,0-1 0 0 0,0-1 0 0 0,0 1 0 0 0,10-3 0 0 0,9-4-5389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21.0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100 676 3912 0 0,'-17'-3'2099'0'0,"10"3"-1215"0"0,0-1-1 0 0,0 0 1 0 0,0-1 0 0 0,0 0-1 0 0,0 0 1 0 0,1 0 0 0 0,-1-1 0 0 0,1 0-1 0 0,-10-5 1 0 0,16 8-817 0 0,-1-1-1 0 0,1 1 1 0 0,-1-1 0 0 0,1 1-1 0 0,-1 0 1 0 0,1-1-1 0 0,0 0 1 0 0,-1 1 0 0 0,1-1-1 0 0,0 1 1 0 0,-1-1 0 0 0,1 1-1 0 0,0-1 1 0 0,0 0-1 0 0,0 1 1 0 0,-1-1 0 0 0,1 1-1 0 0,0-1 1 0 0,0 0 0 0 0,0 1-1 0 0,0-1 1 0 0,0 0-1 0 0,0 1 1 0 0,0-1 0 0 0,0 1-1 0 0,1-1 1 0 0,-1 0 0 0 0,0 1-1 0 0,0-1 1 0 0,0 1-1 0 0,1-1 1 0 0,-1 0 0 0 0,0 1-1 0 0,1-1 1 0 0,-1 1 0 0 0,0-1-1 0 0,1 1 1 0 0,-1-1-1 0 0,1 1 1 0 0,-1-1 0 0 0,1 1-1 0 0,-1 0 1 0 0,1-1 0 0 0,0 1-1 0 0,24-15 245 0 0,-25 15-294 0 0,38-16-52 0 0,0 3 0 0 0,80-18 0 0 0,85-2-1924 0 0,-166 28 1486 0 0,193-18-2812 0 0,22-3-2025 0 0,-246 25 5116 0 0,6-1-55 0 0,0 0 0 0 0,0 0-1 0 0,0-1 1 0 0,0-1 0 0 0,11-4-1 0 0,-21 7 334 0 0,1 0-1 0 0,-1-1 1 0 0,0 1-1 0 0,0 0 0 0 0,0-1 1 0 0,0 0-1 0 0,0 1 1 0 0,0-1-1 0 0,0 0 0 0 0,0 0 1 0 0,-1 0-1 0 0,1 0 0 0 0,-1 0 1 0 0,0 0-1 0 0,1 0 1 0 0,-1-1-1 0 0,0 1 0 0 0,0 0 1 0 0,0-1-1 0 0,-1 1 1 0 0,1-1-1 0 0,-1 1 0 0 0,1-1 1 0 0,-1 1-1 0 0,0-1 0 0 0,0 1 1 0 0,0-1-1 0 0,0 1 1 0 0,0-1-1 0 0,-1-2 0 0 0,-6-30 2023 0 0,-2 0 0 0 0,-1 1-1 0 0,-23-53 1 0 0,-24-33 3495 0 0,23 59-3672 0 0,33 59-1836 0 0,0 3-86 0 0,0 0 1 0 0,0-1 0 0 0,1 1-1 0 0,-1 0 1 0 0,0-1-1 0 0,0 1 1 0 0,0 0 0 0 0,1 0-1 0 0,-1 0 1 0 0,0-1-1 0 0,1 1 1 0 0,-1 0 0 0 0,1 0-1 0 0,-1 0 1 0 0,1 0-1 0 0,-1 0 1 0 0,1 0 0 0 0,0 0-1 0 0,0 0 1 0 0,-1 1-1 0 0,1-1 1 0 0,0 1 0 0 0,-3 86-89 0 0,11 133 0 0 0,29 89-614 0 0,-17-161 701 0 0,13 152 204 0 0,-24-252 562 0 0,-9-47-651 0 0,15-1 293 0 0,28-58 38 0 0,40-69 1 0 0,8-12-320 0 0,-72 114-162 0 0,0 0 0 0 0,1 2-1 0 0,33-29 1 0 0,-50 49 20 0 0,0-1 0 0 0,0 1 0 0 0,0-1 1 0 0,1 1-1 0 0,-1 0 0 0 0,0 1 0 0 0,1-1 0 0 0,0 0 0 0 0,-1 1 0 0 0,1 0 1 0 0,0 0-1 0 0,0 0 0 0 0,0 0 0 0 0,0 1 0 0 0,-1 0 0 0 0,1-1 0 0 0,7 2 1 0 0,-5 0 0 0 0,-1 0 0 0 0,0 1 0 0 0,0 0 1 0 0,1 0-1 0 0,-1 0 0 0 0,0 0 1 0 0,-1 1-1 0 0,1 0 0 0 0,0 0 1 0 0,-1 0-1 0 0,6 6 0 0 0,7 8 13 0 0,0 2-1 0 0,-1 0 0 0 0,-1 1 0 0 0,18 32 0 0 0,-26-40 15 0 0,42 70-202 0 0,32 49-121 0 0,-69-114-34 0 0,0-1-1 0 0,1-1 0 0 0,1 0 1 0 0,1-1-1 0 0,22 18 0 0 0,-31-28-98 0 0,0 0 1 0 0,1-1-1 0 0,0 1 0 0 0,-1-1 0 0 0,2-1 0 0 0,-1 1 1 0 0,0-1-1 0 0,0 0 0 0 0,1-1 0 0 0,-1 0 0 0 0,0 0 1 0 0,1-1-1 0 0,0 1 0 0 0,10-2 0 0 0,-7-1-956 0 0,1 1 0 0 0,-1-2 0 0 0,0 1 0 0 0,1-2 0 0 0,9-4 0 0 0,9-5-4307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21.8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865 271 1432 0 0,'-12'-14'10710'0'0,"45"-8"-8860"0"0,-29 19-1782 0 0,0 0 0 0 0,0-1 0 0 0,0 1 0 0 0,0-1 0 0 0,0 0 0 0 0,-1 0 0 0 0,1 0 0 0 0,-1 0 0 0 0,0-1 0 0 0,0 1 0 0 0,-1-1 0 0 0,0 0 0 0 0,1 0 0 0 0,-2 0-1 0 0,1 0 1 0 0,0 0 0 0 0,0-5 0 0 0,-2 7-18 0 0,0 0-1 0 0,0 0 0 0 0,0 0 1 0 0,-1 1-1 0 0,1-1 0 0 0,-1 0 1 0 0,0 0-1 0 0,1 1 0 0 0,-1-1 1 0 0,0 0-1 0 0,-1 1 0 0 0,1-1 1 0 0,0 1-1 0 0,-1-1 0 0 0,1 1 0 0 0,-1 0 1 0 0,0 0-1 0 0,0 0 0 0 0,0 0 1 0 0,0 0-1 0 0,0 0 0 0 0,-3-2 1 0 0,-5-3 250 0 0,0 0 1 0 0,-1 0 0 0 0,-14-6-1 0 0,0 2-109 0 0,-1 1 0 0 0,0 1 0 0 0,0 1 0 0 0,0 2 0 0 0,-1 0 0 0 0,0 2 0 0 0,0 1 0 0 0,-1 1 0 0 0,1 1 0 0 0,0 2 0 0 0,-1 0-1 0 0,-29 7 1 0 0,23-2-99 0 0,1 1 0 0 0,0 2 0 0 0,0 2 0 0 0,1 0 0 0 0,1 2 0 0 0,0 2 0 0 0,0 1-1 0 0,2 1 1 0 0,-35 26 0 0 0,52-34-72 0 0,1 0-1 0 0,0 1 0 0 0,1 1 1 0 0,0 0-1 0 0,0 0 1 0 0,1 1-1 0 0,1 0 0 0 0,0 1 1 0 0,0 0-1 0 0,-10 26 0 0 0,15-32-28 0 0,1 0-1 0 0,0 1 0 0 0,0 0 0 0 0,1-1 0 0 0,0 1 0 0 0,1 0 0 0 0,-1 0 1 0 0,1 0-1 0 0,1-1 0 0 0,-1 1 0 0 0,2 0 0 0 0,-1 0 0 0 0,1-1 1 0 0,0 1-1 0 0,0-1 0 0 0,1 1 0 0 0,0-1 0 0 0,0 0 0 0 0,1 0 0 0 0,0 0 1 0 0,0-1-1 0 0,7 8 0 0 0,-2-3-18 0 0,0 0 0 0 0,1-1 0 0 0,1 0 0 0 0,0-1 0 0 0,0 0 0 0 0,1-1 1 0 0,0 0-1 0 0,0-1 0 0 0,1 0 0 0 0,0-1 0 0 0,0 0 0 0 0,0-1 0 0 0,1-1 0 0 0,0 0 0 0 0,-1-1 0 0 0,2 0 0 0 0,-1-1 1 0 0,0-1-1 0 0,0 0 0 0 0,1-1 0 0 0,-1 0 0 0 0,0-1 0 0 0,0-1 0 0 0,1 0 0 0 0,-1-1 0 0 0,-1-1 0 0 0,1 0 1 0 0,0-1-1 0 0,-1 0 0 0 0,0-1 0 0 0,0-1 0 0 0,-1 0 0 0 0,0 0 0 0 0,22-18 0 0 0,-3-4 904 0 0,-1-1 0 0 0,-2-1-1 0 0,-2-2 1 0 0,0 0 0 0 0,21-39 0 0 0,-46 70-861 0 0,0 1 0 0 0,-1-1 0 0 0,1 1 0 0 0,0 0 0 0 0,0-1 0 0 0,0 1 1 0 0,0 0-1 0 0,0 0 0 0 0,0-1 0 0 0,1 1 0 0 0,-1 0 0 0 0,0 0 0 0 0,0 0 0 0 0,1 0 1 0 0,-1 1-1 0 0,1-1 0 0 0,-1 0 0 0 0,1 1 0 0 0,-1-1 0 0 0,1 1 0 0 0,-1-1 1 0 0,1 1-1 0 0,0 0 0 0 0,-1-1 0 0 0,1 1 0 0 0,-1 0 0 0 0,1 0 0 0 0,0 0 0 0 0,-1 0 1 0 0,1 1-1 0 0,-1-1 0 0 0,1 0 0 0 0,0 1 0 0 0,1 0 0 0 0,3 2-9 0 0,0 1 0 0 0,0 0-1 0 0,0 1 1 0 0,0-1 0 0 0,-1 1-1 0 0,8 9 1 0 0,8 6 33 0 0,13 10-250 0 0,128 100-260 0 0,-142-117-157 0 0,-1-1-1 0 0,1 0 0 0 0,1-2 0 0 0,0 0 0 0 0,0-1 0 0 0,42 10 1 0 0,-54-17-164 0 0,0-1 1 0 0,0 0-1 0 0,0 0 1 0 0,0-1-1 0 0,11-1 1 0 0,21-9-6126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22.7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642 328 1700 0 0,'31'-6'9224'0'0,"-21"-5"-8530"0"0,0-1 0 0 0,-1 0-1 0 0,0-1 1 0 0,-1 0 0 0 0,0-1 0 0 0,-1 1-1 0 0,-1-1 1 0 0,9-28 0 0 0,-14 37-574 0 0,1 0 0 0 0,-1 0 0 0 0,0 0 0 0 0,-1 0 0 0 0,1 0 0 0 0,-1 0 0 0 0,0-1 0 0 0,0 1 1 0 0,-1 0-1 0 0,1 0 0 0 0,-1 0 0 0 0,0 0 0 0 0,-1 0 0 0 0,1 0 0 0 0,-1 0 0 0 0,0 1 0 0 0,0-1 0 0 0,-1 0 0 0 0,1 1 1 0 0,-1 0-1 0 0,0-1 0 0 0,0 1 0 0 0,0 0 0 0 0,-1 1 0 0 0,1-1 0 0 0,-1 0 0 0 0,0 1 0 0 0,0 0 0 0 0,-1 0 0 0 0,-8-4 1 0 0,2 1-30 0 0,0 1 0 0 0,-1 0 0 0 0,1 1 1 0 0,-1 0-1 0 0,0 1 0 0 0,0 1 1 0 0,-1-1-1 0 0,-22 0 0 0 0,15 4-26 0 0,1-1 0 0 0,-1 2-1 0 0,1 1 1 0 0,-1 0 0 0 0,-20 8 0 0 0,5 0-21 0 0,0 3 1 0 0,1 0-1 0 0,1 2 1 0 0,0 2-1 0 0,-46 34 1 0 0,57-37-66 0 0,1 2-1 0 0,0 1 1 0 0,-35 39-1 0 0,49-49-28 0 0,1 0 0 0 0,0 0 0 0 0,1 0 0 0 0,0 1 0 0 0,0 0 0 0 0,1 0 0 0 0,0 0 0 0 0,0 1 0 0 0,1-1 0 0 0,0 1-1 0 0,1 0 1 0 0,0 0 0 0 0,0 18 0 0 0,2-23 14 0 0,0 0-1 0 0,0 0 1 0 0,1-1-1 0 0,0 1 0 0 0,0 0 1 0 0,0-1-1 0 0,0 1 1 0 0,1-1-1 0 0,0 1 0 0 0,0-1 1 0 0,0 0-1 0 0,1 1 1 0 0,-1-1-1 0 0,1 0 1 0 0,5 5-1 0 0,-3-4-47 0 0,0 0 0 0 0,1 0-1 0 0,0-1 1 0 0,0 0 0 0 0,0 0 0 0 0,1 0-1 0 0,-1-1 1 0 0,1 0 0 0 0,10 3 0 0 0,-3-1-30 0 0,1-2 0 0 0,0 0 1 0 0,0 0-1 0 0,0-2 0 0 0,0 0 0 0 0,0 0 1 0 0,0-2-1 0 0,0 0 0 0 0,20-3 0 0 0,-11-2 197 0 0,0 0-1 0 0,0-2 1 0 0,0 0-1 0 0,-1-2 0 0 0,33-18 1 0 0,-42 20 284 0 0,-1-1 1 0 0,-1 0 0 0 0,0 0-1 0 0,0-1 1 0 0,-1-1 0 0 0,0 0-1 0 0,-1 0 1 0 0,0-1 0 0 0,-1-1-1 0 0,9-14 1 0 0,-8-5 1246 0 0,-12 26-945 0 0,-6 20-453 0 0,0 6-189 0 0,0 2 0 0 0,2-1-1 0 0,0 1 1 0 0,2-1 0 0 0,0 1-1 0 0,1 1 1 0 0,1 32-1 0 0,13 158-647 0 0,-11-209 615 0 0,70 421-1541 0 0,37-5 198 0 0,-29-119 1007 0 0,-63-244 310 0 0,21 101-123 0 0,-32-132 137 0 0,-1-1 0 0 0,-1 1 0 0 0,-1 0 0 0 0,-4 33 0 0 0,3-54 42 0 0,-1 0 0 0 0,0 0 0 0 0,1-1 0 0 0,-2 1 0 0 0,1 0 0 0 0,-1 0 0 0 0,1-1 1 0 0,-1 1-1 0 0,-1-1 0 0 0,1 1 0 0 0,0-1 0 0 0,-1 0 0 0 0,0 0 0 0 0,0 0 0 0 0,0 0 0 0 0,-7 5 0 0 0,7-7 36 0 0,-1 0 0 0 0,0 1 0 0 0,0-2 0 0 0,0 1 0 0 0,-1 0-1 0 0,1-1 1 0 0,0 0 0 0 0,-1 0 0 0 0,1 0 0 0 0,-1 0-1 0 0,1-1 1 0 0,-1 1 0 0 0,1-1 0 0 0,-1 0 0 0 0,1-1-1 0 0,-1 1 1 0 0,1-1 0 0 0,-6-1 0 0 0,-2-1 105 0 0,-1-1 1 0 0,1 0-1 0 0,-1-1 0 0 0,1-1 1 0 0,1 1-1 0 0,-1-2 1 0 0,1 0-1 0 0,0 0 0 0 0,0-1 1 0 0,1 0-1 0 0,0-1 1 0 0,1 0-1 0 0,0 0 0 0 0,0-1 1 0 0,1 0-1 0 0,0-1 1 0 0,1 0-1 0 0,-11-21 0 0 0,8 10-58 0 0,0-1 0 0 0,2 0 0 0 0,0-1 0 0 0,2 1 0 0 0,0-2 0 0 0,2 1-1 0 0,0 0 1 0 0,2-1 0 0 0,1-27 0 0 0,3 3-113 0 0,2 1 0 0 0,3 0 1 0 0,1 1-1 0 0,3 0 0 0 0,1 0 0 0 0,3 1 0 0 0,1 1 1 0 0,3 0-1 0 0,1 1 0 0 0,3 1 0 0 0,1 2 1 0 0,34-45-1 0 0,-26 44-440 0 0,2 2 0 0 0,1 1-1 0 0,2 2 1 0 0,63-49 0 0 0,-60 56-856 0 0,2 2 0 0 0,1 2 0 0 0,1 2 0 0 0,85-34 0 0 0,23 8-3174 0 0,-49 23-1405 0 0,-42 12-424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23.6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700 264 1140 0 0,'9'-29'8899'0'0,"36"6"-2675"0"0,-42 21-6013 0 0,-1 0 0 0 0,0 0 0 0 0,0 0 0 0 0,-1 0 0 0 0,1 0 0 0 0,0 0 0 0 0,-1 0 0 0 0,1-1 0 0 0,-1 1 0 0 0,0 0-1 0 0,2-5 1 0 0,-2 2-171 0 0,1 1-1 0 0,-1-1 0 0 0,0 0 0 0 0,-1 0 0 0 0,1 0 0 0 0,-1 0 1 0 0,0-1-1 0 0,-1 1 0 0 0,1 0 0 0 0,-1 0 0 0 0,0 0 1 0 0,0 0-1 0 0,0 1 0 0 0,-1-1 0 0 0,0 0 0 0 0,0 0 0 0 0,0 1 1 0 0,0-1-1 0 0,-1 1 0 0 0,0 0 0 0 0,0 0 0 0 0,0 0 1 0 0,0 0-1 0 0,0 0 0 0 0,-6-3 0 0 0,0 0 39 0 0,0 0 0 0 0,-1 1 0 0 0,0 0 0 0 0,-1 1-1 0 0,1 0 1 0 0,-1 1 0 0 0,0 0 0 0 0,0 0 0 0 0,0 1 0 0 0,-1 1-1 0 0,1 0 1 0 0,-1 1 0 0 0,-22-1 0 0 0,6 2 6 0 0,-1 2 0 0 0,0 1 0 0 0,1 0 0 0 0,-42 13 0 0 0,37-7-60 0 0,2 1-1 0 0,0 2 1 0 0,0 2-1 0 0,-43 24 1 0 0,58-27-14 0 0,-1 0 0 0 0,1 0 0 0 0,1 2-1 0 0,0 0 1 0 0,1 0 0 0 0,1 2 0 0 0,0-1 0 0 0,-21 33 0 0 0,29-40-38 0 0,1 0 1 0 0,1 1-1 0 0,-1-1 1 0 0,1 1-1 0 0,0 0 0 0 0,1 0 1 0 0,0 0-1 0 0,0 0 1 0 0,1 1-1 0 0,0-1 1 0 0,1 0-1 0 0,-1 0 0 0 0,2 1 1 0 0,-1-1-1 0 0,1 0 1 0 0,0 1-1 0 0,1-1 1 0 0,0 0-1 0 0,0 0 0 0 0,1 0 1 0 0,6 13-1 0 0,-4-12-46 0 0,0-1 0 0 0,1 1 0 0 0,0-1 0 0 0,0 0 1 0 0,1 0-1 0 0,0-1 0 0 0,1 0 0 0 0,0 0 0 0 0,0 0 0 0 0,0-1 0 0 0,0-1 0 0 0,1 1 0 0 0,0-1 0 0 0,1-1 0 0 0,-1 0 0 0 0,1 0 0 0 0,11 2 0 0 0,-4-1 13 0 0,0-2 1 0 0,1 0-1 0 0,-1-1 0 0 0,1-1 0 0 0,-1 0 0 0 0,1-2 0 0 0,-1 0 0 0 0,1-1 0 0 0,-1 0 0 0 0,0-2 0 0 0,1 0 0 0 0,-2-1 0 0 0,1 0 0 0 0,22-11 0 0 0,-21 6 383 0 0,-1 0 0 0 0,1 0 0 0 0,-2-2 0 0 0,1 0 0 0 0,-2-1 0 0 0,1-1 0 0 0,-2 0 0 0 0,0-1 1 0 0,-1 0-1 0 0,0-1 0 0 0,-1-1 0 0 0,11-21 0 0 0,-15 22 248 0 0,17-24 459 0 0,-24 38-906 0 0,2 26 70 0 0,-7-6-233 0 0,1 1 1 0 0,0 0 0 0 0,2-1-1 0 0,0 1 1 0 0,2 0 0 0 0,0 0 0 0 0,0 0-1 0 0,2-1 1 0 0,0 1 0 0 0,2-1 0 0 0,10 29-1 0 0,-14-44 16 0 0,0 0 0 0 0,0-1 0 0 0,1 1 0 0 0,-1 0-1 0 0,1-1 1 0 0,0 1 0 0 0,0-1 0 0 0,0 0 0 0 0,0 1 0 0 0,0-1-1 0 0,0 0 1 0 0,0 0 0 0 0,1-1 0 0 0,-1 1 0 0 0,1 0 0 0 0,0-1-1 0 0,-1 1 1 0 0,5 0 0 0 0,-3-1-6 0 0,1 0 1 0 0,-1 0-1 0 0,0 0 0 0 0,1-1 1 0 0,-1 0-1 0 0,1 0 0 0 0,-1 0 1 0 0,1 0-1 0 0,-1-1 0 0 0,1 0 0 0 0,5-1 1 0 0,2-3-31 0 0,1 1 0 0 0,-1-2 0 0 0,0 1 0 0 0,0-2 0 0 0,-1 0 0 0 0,0 0 0 0 0,16-14 0 0 0,10-13 216 0 0,-1-2 1 0 0,-2-2-1 0 0,-2-1 1 0 0,-1-2-1 0 0,-2 0 1 0 0,-2-3-1 0 0,-2 0 0 0 0,24-58 1 0 0,-48 99-96 0 0,-5 17-43 0 0,0 1-268 0 0,1 0 1 0 0,1 0-1 0 0,1 1 0 0 0,0-1 1 0 0,1 1-1 0 0,0-1 1 0 0,1 0-1 0 0,1 1 1 0 0,1-1-1 0 0,0 0 1 0 0,1 0-1 0 0,0-1 1 0 0,9 20-1 0 0,-8-22-377 0 0,1 1 0 0 0,0-1 0 0 0,0-1 0 0 0,2 1 1 0 0,-1-1-1 0 0,2 0 0 0 0,-1-1 0 0 0,1 0 0 0 0,1 0 0 0 0,0-1 0 0 0,0 0 0 0 0,1-1 0 0 0,0 0 0 0 0,0-1 1 0 0,17 8-1 0 0,-8-8-2946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23.9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255 90 3312 0 0,'-25'-19'3157'0'0,"-1"3"-777"0"0,3 2-496 0 0,0 4-472 0 0,0 1-216 0 0,1 2-320 0 0,3 2-108 0 0,0 1-232 0 0,1 1-80 0 0,1 1-184 0 0,-7 2-464 0 0,9 7-1200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24.3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1740 0 0,'6'10'13321'0'0,"28"0"-8114"0"0,-28-9-5079 0 0,-1 0 0 0 0,0 1 1 0 0,1-1-1 0 0,-1 1 0 0 0,0 0 1 0 0,0 1-1 0 0,0-1 0 0 0,-1 1 1 0 0,1 0-1 0 0,-1 0 0 0 0,1 0 1 0 0,-1 1-1 0 0,0-1 0 0 0,6 8 1 0 0,-4-2-228 0 0,0 0 0 0 0,-1 0 0 0 0,1 1 0 0 0,-2 0-1 0 0,0 0 1 0 0,0 0 0 0 0,4 19 0 0 0,11 79-1265 0 0,-15-85 1044 0 0,8 64-238 0 0,3 111 0 0 0,-20-179 1789 0 0,5-19-1196 0 0,0 0 0 0 0,0 0 0 0 0,0 0 0 0 0,0 0 1 0 0,-1 0-1 0 0,1 0 0 0 0,0 0 0 0 0,0 0 0 0 0,0 0 1 0 0,-1 0-1 0 0,1 0 0 0 0,0 0 0 0 0,0 0 0 0 0,0 0 1 0 0,-1 0-1 0 0,1 0 0 0 0,0 0 0 0 0,0 0 0 0 0,0 0 0 0 0,0 0 1 0 0,-1 0-1 0 0,1 0 0 0 0,-1-1 176 0 0,1 1-176 0 0,-1-1 59 0 0,0-1-1 0 0,0 1 1 0 0,0-1-1 0 0,0 1 0 0 0,0-1 1 0 0,1 1-1 0 0,-1-1 0 0 0,0 0 1 0 0,1 1-1 0 0,0-1 1 0 0,-1 0-1 0 0,1 0 0 0 0,0 1 1 0 0,0-1-1 0 0,0 0 1 0 0,0 1-1 0 0,0-4 0 0 0,2-12 207 0 0,2-1 1 0 0,-1 0-1 0 0,2 1 0 0 0,1 0 0 0 0,0 0 0 0 0,1 0 0 0 0,0 1 0 0 0,2 0 0 0 0,14-21 0 0 0,1 1-9 0 0,3 2-1 0 0,53-55 1 0 0,-78 87-286 0 0,26-26 42 0 0,2 0-1 0 0,33-23 1 0 0,-55 45-78 0 0,0 1 1 0 0,0-1 0 0 0,1 1 0 0 0,0 1 0 0 0,0 0-1 0 0,0 0 1 0 0,0 1 0 0 0,1 0 0 0 0,-1 0 0 0 0,1 1-1 0 0,0 0 1 0 0,0 1 0 0 0,19 0 0 0 0,-23 2 3 0 0,0 0 0 0 0,0 1 1 0 0,-1 0-1 0 0,1 0 0 0 0,-1 1 0 0 0,1-1 1 0 0,-1 1-1 0 0,0 0 0 0 0,0 1 1 0 0,0-1-1 0 0,0 1 0 0 0,-1 0 0 0 0,0 0 1 0 0,0 1-1 0 0,0-1 0 0 0,0 1 1 0 0,0 0-1 0 0,-1 0 0 0 0,0 0 0 0 0,4 9 1 0 0,5 12-62 0 0,0 0 0 0 0,14 53 0 0 0,-25-75 84 0 0,18 66 49 0 0,18 57-22 0 0,-31-110-8 0 0,0-1 1 0 0,2 0 0 0 0,0 0 0 0 0,1-1 0 0 0,13 19 0 0 0,-17-29-185 0 0,0 1 1 0 0,0-1 0 0 0,1 0 0 0 0,0-1-1 0 0,-1 1 1 0 0,2-1 0 0 0,-1 0 0 0 0,0 0-1 0 0,1-1 1 0 0,0 0 0 0 0,-1 0 0 0 0,1-1-1 0 0,0 0 1 0 0,1 0 0 0 0,-1 0 0 0 0,14 0-1 0 0,-8-1-1023 0 0,-1-1 0 0 0,0 0 0 0 0,22-3 0 0 0,-19 0-1877 0 0,-1 0 1 0 0,24-9-1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24.7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3672 0 0,'9'10'12809'0'0,"-8"-10"-12874"0"0,-1 0 106 0 0,0 0 1 0 0,0 0-1 0 0,1 0 0 0 0,-1 0 0 0 0,0 1 1 0 0,0-1-1 0 0,1 0 0 0 0,-1 0 1 0 0,0 0-1 0 0,1 0 0 0 0,-1 0 0 0 0,0 0 1 0 0,0 0-1 0 0,1 0 0 0 0,-1 0 0 0 0,0 0 1 0 0,1 0-1 0 0,-1 0 0 0 0,0 0 0 0 0,0 0 1 0 0,1 0-1 0 0,-1 0 0 0 0,0 0 0 0 0,1 0 1 0 0,-1 0-1 0 0,0-1 0 0 0,0 1 0 0 0,1 0 1 0 0,-1 0-1 0 0,0 0 0 0 0,0 0 0 0 0,0-1 1 0 0,1 1-1 0 0,-1 0 0 0 0,0 0 0 0 0,0 0 1 0 0,0-1-1 0 0,1 1 0 0 0,-1 0 0 0 0,0 0 1 0 0,0-1-1 0 0,0 1 0 0 0,0 0 0 0 0,0-1 1 0 0,0 1-1 0 0,0 0 0 0 0,1-1 0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37.7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16 173 360 0 0,'1'-36'5693'0'0,"0"21"-3399"0"0,-1-1-1 0 0,0 0 0 0 0,-1 0 1 0 0,-1 1-1 0 0,0-1 0 0 0,-8-27 687 0 0,8 67-2365 0 0,19 82-246 0 0,5-1 0 0 0,40 118 0 0 0,96 194-533 0 0,-118-326 115 0 0,26 66-365 0 0,-42-106-2496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20.0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34 2644 0 0,'-6'-10'8691'0'0,"14"-8"-5359"0"0,6 15-2622 0 0,-12 3-687 0 0,-1-1 0 0 0,0 1 0 0 0,1-1 0 0 0,-1 1-1 0 0,1 0 1 0 0,-1 0 0 0 0,0 0 0 0 0,1 0 0 0 0,-1 0 0 0 0,1 0 0 0 0,-1 0 0 0 0,1 0-1 0 0,-1 0 1 0 0,0 1 0 0 0,1-1 0 0 0,-1 0 0 0 0,3 2 0 0 0,5 3-19 0 0,-1 0 0 0 0,0 0 0 0 0,0 1 0 0 0,0 0 1 0 0,-1 0-1 0 0,1 1 0 0 0,-2 0 0 0 0,1 0 0 0 0,-1 1 0 0 0,0-1 0 0 0,0 1 1 0 0,-1 1-1 0 0,0-1 0 0 0,6 17 0 0 0,4 10-98 0 0,-3 0 0 0 0,14 57 0 0 0,-18-51 108 0 0,-3 0 0 0 0,-1 1 0 0 0,-1 54 0 0 0,-3-87 29 0 0,0-15-46 0 0,6-41-5 0 0,14-8 574 0 0,37-72 0 0 0,-44 102-477 0 0,1 1 0 0 0,2 1 0 0 0,0 0 0 0 0,1 1 0 0 0,23-22 0 0 0,-20 27-161 0 0,-18 16 62 0 0,-1 0 0 0 0,1 0 0 0 0,0 0 0 0 0,-1 0 0 0 0,1 0 0 0 0,0 0-1 0 0,0 1 1 0 0,-1-1 0 0 0,1 0 0 0 0,0 1 0 0 0,0-1 0 0 0,0 1 0 0 0,0 0 0 0 0,0 0 0 0 0,3 0 0 0 0,2 3 0 0 0,-1 0 0 0 0,1 0 0 0 0,-1 1 0 0 0,0 0 0 0 0,0 0 0 0 0,-1 0 0 0 0,1 1 0 0 0,-1 0 0 0 0,0 0 0 0 0,0 0 0 0 0,0 1 0 0 0,-1 0 0 0 0,0 0 0 0 0,3 6 0 0 0,12 20-59 0 0,20 47-1 0 0,-33-66 23 0 0,12 27-108 0 0,26 55-71 0 0,-38-85-245 0 0,0 0 0 0 0,1 0-1 0 0,0 0 1 0 0,0-1-1 0 0,1 0 1 0 0,12 11-1 0 0,6-8-4904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38.4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53 431 716 0 0,'-7'-13'2399'0'0,"0"1"0"0"0,1-2 0 0 0,-6-18-1 0 0,6 15-722 0 0,1-1 0 0 0,-2-20 0 0 0,6 35-1556 0 0,0 0-1 0 0,1 0 1 0 0,0 0 0 0 0,0 0 0 0 0,-1 1-1 0 0,2-1 1 0 0,-1 0 0 0 0,0 0 0 0 0,0 0 0 0 0,1 0-1 0 0,0 1 1 0 0,-1-1 0 0 0,1 0 0 0 0,0 0-1 0 0,1 1 1 0 0,1-4 0 0 0,-1 4-99 0 0,-1 1-1 0 0,1-1 1 0 0,0 1-1 0 0,0 0 1 0 0,0 0 0 0 0,0 0-1 0 0,0 0 1 0 0,0 0-1 0 0,0 0 1 0 0,0 1 0 0 0,1-1-1 0 0,-1 1 1 0 0,0 0-1 0 0,0-1 1 0 0,1 1 0 0 0,-1 0-1 0 0,0 0 1 0 0,0 0-1 0 0,1 1 1 0 0,2 0 0 0 0,10 1 13 0 0,-1 1 0 0 0,0 0 1 0 0,0 1-1 0 0,-1 0 1 0 0,18 9-1 0 0,64 37 45 0 0,-62-31-52 0 0,239 150 207 0 0,-116-67 64 0 0,-153-100-285 0 0,-1-1-1 0 0,0 1 0 0 0,0-1 1 0 0,1 1-1 0 0,-1-1 1 0 0,1 0-1 0 0,-1 0 0 0 0,1 0 1 0 0,0 0-1 0 0,-1-1 0 0 0,1 1 1 0 0,0-1-1 0 0,-1 0 0 0 0,1 1 1 0 0,0-1-1 0 0,0 0 1 0 0,-1 0-1 0 0,1-1 0 0 0,0 1 1 0 0,3-1-1 0 0,-4-1-18 0 0,1 0 0 0 0,0 0 0 0 0,0 0-1 0 0,-1-1 1 0 0,1 1 0 0 0,-1-1 0 0 0,0 1 0 0 0,0-1 0 0 0,0 0 0 0 0,0 0 0 0 0,0 0-1 0 0,-1 0 1 0 0,1 0 0 0 0,-1 0 0 0 0,0 0 0 0 0,2-6 0 0 0,4-23-103 0 0,0 0 1 0 0,-2 0-1 0 0,-1-1 1 0 0,-2-54-1 0 0,-1 61 98 0 0,13-223 2347 0 0,-9 196-1896 0 0,-4 52-439 0 0,-1 1 0 0 0,0-1 1 0 0,0 1-1 0 0,0-1 0 0 0,0 1 0 0 0,0-1 1 0 0,0 1-1 0 0,1 0 0 0 0,-1-1 0 0 0,0 1 1 0 0,0-1-1 0 0,1 1 0 0 0,-1 0 0 0 0,0-1 1 0 0,1 1-1 0 0,-1 0 0 0 0,0-1 0 0 0,1 1 1 0 0,-1 0-1 0 0,0 0 0 0 0,1-1 0 0 0,-1 1 1 0 0,1 0-1 0 0,-1 0 0 0 0,1 0 0 0 0,-1-1 1 0 0,0 1-1 0 0,1 0 0 0 0,-1 0 0 0 0,1 0 0 0 0,-1 0 1 0 0,1 0-1 0 0,-1 0 0 0 0,1 0 0 0 0,-1 0 1 0 0,1 0-1 0 0,-1 0 0 0 0,0 0 0 0 0,1 0 1 0 0,-1 0-1 0 0,1 1 0 0 0,-1-1 0 0 0,1 0 1 0 0,-1 0-1 0 0,1 0 0 0 0,-1 1 0 0 0,0-1 1 0 0,1 0-1 0 0,-1 1 0 0 0,0-1 0 0 0,1 1 1 0 0,20 16 3 0 0,5 18 24 0 0,-1 1 0 0 0,-3 1 0 0 0,27 58 0 0 0,-3-6 32 0 0,58 111 466 0 0,0-1-3533 0 0,-94-182-420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39.1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 66 1532 0 0,'-28'-65'16420'0'0,"26"64"-16095"0"0,-9 6 578 0 0,7 1-875 0 0,0 0 0 0 0,1 0 0 0 0,-1 1 0 0 0,1-1 0 0 0,0 1 0 0 0,1 0 0 0 0,0-1 0 0 0,0 1 0 0 0,0 0 0 0 0,1 0 0 0 0,-1 15 0 0 0,0-3 25 0 0,2 1 1 0 0,0 0-1 0 0,4 24 1 0 0,0-22-16 0 0,0-1 0 0 0,1 0 0 0 0,2 0 1 0 0,0 0-1 0 0,1-1 0 0 0,13 24 0 0 0,-17-35-50 0 0,1-1 0 0 0,0 1 0 0 0,1-1 0 0 0,0-1 0 0 0,0 1 0 0 0,1-1 0 0 0,0 0 0 0 0,0 0 0 0 0,1-1-1 0 0,-1 0 1 0 0,1-1 0 0 0,1 1 0 0 0,-1-1 0 0 0,1-1 0 0 0,0 0 0 0 0,11 4 0 0 0,-12-6-105 0 0,-1 0 0 0 0,0-1 0 0 0,1 0 1 0 0,-1-1-1 0 0,1 1 0 0 0,-1-1 0 0 0,1-1 0 0 0,-1 1 0 0 0,1-2 1 0 0,-1 1-1 0 0,0-1 0 0 0,0 0 0 0 0,1 0 0 0 0,-1 0 1 0 0,-1-1-1 0 0,1-1 0 0 0,0 1 0 0 0,-1-1 0 0 0,1 0 0 0 0,-1 0 1 0 0,0-1-1 0 0,-1 0 0 0 0,1 0 0 0 0,7-9 0 0 0,-6 6 92 0 0,-1 0-1 0 0,0-1 0 0 0,-1 0 0 0 0,0 1 1 0 0,0-2-1 0 0,-1 1 0 0 0,0 0 0 0 0,-1-1 1 0 0,0 0-1 0 0,0 0 0 0 0,-1 0 1 0 0,0 0-1 0 0,-1 0 0 0 0,0 0 0 0 0,-1 0 1 0 0,0-1-1 0 0,-2-13 0 0 0,0 10 314 0 0,-1 1 0 0 0,0 0 0 0 0,-1 0-1 0 0,0 0 1 0 0,-1 1 0 0 0,0-1 0 0 0,-11-17 0 0 0,11 23-88 0 0,0 0 0 0 0,-1 0 1 0 0,0 0-1 0 0,0 0 1 0 0,0 1-1 0 0,-1 0 1 0 0,0 0-1 0 0,0 1 0 0 0,-1 0 1 0 0,0 0-1 0 0,0 1 1 0 0,-9-4-1 0 0,4 2-222 0 0,0 2-1 0 0,0 0 1 0 0,0 0 0 0 0,0 1 0 0 0,-1 1-1 0 0,0 0 1 0 0,1 1 0 0 0,-1 0 0 0 0,0 1 0 0 0,-25 3-1 0 0,14 7-2525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39.6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35 1212 0 0,'32'-35'15042'0'0,"-57"44"-13947"0"0,10 1-961 0 0,0 0-1 0 0,1 1 1 0 0,1 0 0 0 0,-15 17-1 0 0,23-23-121 0 0,0 0-1 0 0,0 0 1 0 0,1 1-1 0 0,0-1 0 0 0,0 1 1 0 0,0 0-1 0 0,1 0 0 0 0,0 1 1 0 0,0-1-1 0 0,1 1 0 0 0,0-1 1 0 0,0 1-1 0 0,0 0 0 0 0,0 9 1 0 0,2-13-21 0 0,1 1-1 0 0,0 0 1 0 0,0-1 0 0 0,0 1 0 0 0,1-1 0 0 0,-1 1 0 0 0,1-1 0 0 0,-1 0 0 0 0,1 0 0 0 0,0 1 0 0 0,1-1 0 0 0,-1 0 0 0 0,0-1-1 0 0,1 1 1 0 0,0 0 0 0 0,-1-1 0 0 0,1 1 0 0 0,0-1 0 0 0,5 2 0 0 0,8 7-143 0 0,0-1-1 0 0,25 10 1 0 0,-37-18 132 0 0,34 15-167 0 0,-8-5 15 0 0,-2 2 0 0 0,41 26 1 0 0,-63-36 168 0 0,0 0 0 0 0,0 0 1 0 0,0 1-1 0 0,0 0 1 0 0,-1 0-1 0 0,0 1 1 0 0,0 0-1 0 0,-1-1 0 0 0,0 1 1 0 0,0 1-1 0 0,0-1 1 0 0,-1 1-1 0 0,1 0 1 0 0,-2-1-1 0 0,1 1 0 0 0,1 8 1 0 0,-3-10 59 0 0,-1 0 0 0 0,1 0 1 0 0,-1 0-1 0 0,0 0 0 0 0,-1 0 1 0 0,1 0-1 0 0,-1 0 0 0 0,0 0 1 0 0,0 0-1 0 0,-1 0 0 0 0,0 0 0 0 0,0 0 1 0 0,0-1-1 0 0,0 1 0 0 0,0-1 1 0 0,-1 0-1 0 0,0 1 0 0 0,-4 3 1 0 0,2-2-185 0 0,0 0 1 0 0,-1 0 0 0 0,0-1-1 0 0,0 0 1 0 0,-1 0 0 0 0,1-1-1 0 0,-1 0 1 0 0,0 0 0 0 0,0 0-1 0 0,-11 3 1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40.0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68 1816 0 0,'5'-37'10008'0'0,"-5"34"-9599"0"0,0 1 1 0 0,1-1-1 0 0,-1 1 0 0 0,1-1 1 0 0,-1 1-1 0 0,1 0 1 0 0,0-1-1 0 0,0 1 0 0 0,0 0 1 0 0,2-3-1 0 0,-3 5-384 0 0,1 0 1 0 0,-1-1-1 0 0,0 1 0 0 0,0 0 0 0 0,0 0 1 0 0,1 0-1 0 0,-1 0 0 0 0,0 0 0 0 0,0 0 0 0 0,1 0 1 0 0,-1 0-1 0 0,0 0 0 0 0,0 0 0 0 0,1 0 1 0 0,-1 0-1 0 0,0 0 0 0 0,0 0 0 0 0,1 0 0 0 0,-1 0 1 0 0,0 0-1 0 0,0 0 0 0 0,1 0 0 0 0,-1 0 1 0 0,0 0-1 0 0,0 0 0 0 0,0 0 0 0 0,1 0 0 0 0,-1 0 1 0 0,0 1-1 0 0,0-1 0 0 0,0 0 0 0 0,1 0 1 0 0,-1 0-1 0 0,0 0 0 0 0,0 1 0 0 0,11 17-192 0 0,56 171 562 0 0,-13-31-334 0 0,-42-127-119 0 0,21 50 201 0 0,47 86-1 0 0,-67-144-295 0 0,1-1 0 0 0,1 0-1 0 0,0-1 1 0 0,2 0-1 0 0,1-2 1 0 0,0 0-1 0 0,1-1 1 0 0,27 19-1 0 0,-46-36 72 0 0,5 2-257 0 0,-1 0 0 0 0,1 0 0 0 0,0 0 0 0 0,0 0 0 0 0,0-1 0 0 0,9 3 0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40.3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94 312 3316 0 0,'-13'-1'1846'0'0,"-30"-4"4470"0"0,40 5-6051 0 0,1-1 1 0 0,-1 1 0 0 0,1-1 0 0 0,-1 0 0 0 0,1 0 0 0 0,-1 0-1 0 0,1 0 1 0 0,0 0 0 0 0,0 0 0 0 0,0-1 0 0 0,0 1 0 0 0,-4-4-1 0 0,5 4-187 0 0,1 0 0 0 0,-1 0 0 0 0,1 0 0 0 0,0 0 0 0 0,-1 0-1 0 0,1 0 1 0 0,0 0 0 0 0,-1 0 0 0 0,1 0 0 0 0,0 0 0 0 0,0 0-1 0 0,0 0 1 0 0,0 0 0 0 0,0 0 0 0 0,0 0 0 0 0,0 0 0 0 0,1-1-1 0 0,-1 1 1 0 0,0 0 0 0 0,0 0 0 0 0,1 0 0 0 0,-1 0 0 0 0,1 0-1 0 0,-1 0 1 0 0,1 0 0 0 0,-1 1 0 0 0,1-1 0 0 0,1-1 0 0 0,20-23 576 0 0,-22 24-627 0 0,23-17-321 0 0,1 1 0 0 0,0 2 1 0 0,1 0-1 0 0,1 1 0 0 0,51-19 1 0 0,-34 15-562 0 0,163-66-7381 0 0,-162 65 3621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41.0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88 2464 0 0,'-35'-62'14381'0'0,"21"37"-10757"0"0,14 26-3596 0 0,-1 1 0 0 0,1 0 0 0 0,-1 0 0 0 0,1 0-1 0 0,0 0 1 0 0,-1 0 0 0 0,1 0 0 0 0,0-1 0 0 0,0 1 0 0 0,1 0-1 0 0,-1 3 1 0 0,12 57-194 0 0,2 0 0 0 0,3 0 0 0 0,3-2-1 0 0,2 0 1 0 0,3-1 0 0 0,46 77 0 0 0,-51-100-56 0 0,41 53-1 0 0,-52-77 200 0 0,0-1-1 0 0,1 0 0 0 0,0-1 1 0 0,1 0-1 0 0,0-1 0 0 0,1 0 1 0 0,0-1-1 0 0,15 9 0 0 0,-24-16 17 0 0,0 0-1 0 0,0 1 1 0 0,0-1-1 0 0,0 0 0 0 0,0-1 1 0 0,1 1-1 0 0,-1 0 1 0 0,0-1-1 0 0,1 0 0 0 0,-1 0 1 0 0,0 0-1 0 0,0 0 1 0 0,1-1-1 0 0,-1 1 0 0 0,0-1 1 0 0,0 0-1 0 0,0 1 1 0 0,4-3-1 0 0,-1 0-4 0 0,-1 0 0 0 0,1 0 0 0 0,-1-1 0 0 0,0 1 0 0 0,0-1 0 0 0,-1 0 0 0 0,1-1 0 0 0,7-9 0 0 0,2-4 231 0 0,-2-2 0 0 0,0 1 0 0 0,-1-2 0 0 0,8-22 0 0 0,-7 16 930 0 0,-2 0-1 0 0,9-34 1 0 0,-19 57-1083 0 0,1 1 1 0 0,0 0 0 0 0,0 0-1 0 0,0 0 1 0 0,0 0 0 0 0,1 0 0 0 0,-1 0-1 0 0,4-5 1 0 0,-4 6 35 0 0,2 3-79 0 0,5 3-69 0 0,-1 0 0 0 0,0 1 1 0 0,0 0-1 0 0,0 0 0 0 0,-1 1 0 0 0,0-1 0 0 0,8 10 0 0 0,-4-4-191 0 0,0-2 1 0 0,19 15-1 0 0,-18-16 31 0 0,1-1-1 0 0,1 0 1 0 0,0 0 0 0 0,0-1 0 0 0,0-1 0 0 0,0-1-1 0 0,1 0 1 0 0,26 5 0 0 0,-35-9 179 0 0,0 1-1 0 0,1-1 1 0 0,-1 0 0 0 0,0-1-1 0 0,1 1 1 0 0,-1-1-1 0 0,0 0 1 0 0,0 0 0 0 0,1-1-1 0 0,-1 1 1 0 0,0-1 0 0 0,0 0-1 0 0,-1-1 1 0 0,1 1-1 0 0,0-1 1 0 0,-1 0 0 0 0,0 0-1 0 0,1-1 1 0 0,-1 1 0 0 0,0-1-1 0 0,-1 0 1 0 0,1 0-1 0 0,-1 0 1 0 0,0 0 0 0 0,0 0-1 0 0,4-8 1 0 0,2-9 462 0 0,0 0 0 0 0,-2-1 0 0 0,-1 1 0 0 0,0-1 0 0 0,-2-1 0 0 0,3-30-1 0 0,-5 37 234 0 0,-1 14-475 0 0,14 18 40 0 0,262 503-18 0 0,-246-467-161 0 0,-3 0 1 0 0,-2 2 0 0 0,-3 0-1 0 0,24 82 1 0 0,-45-125-121 0 0,0-1 0 0 0,-1 1 0 0 0,0-1 0 0 0,0 1 0 0 0,-1 0 0 0 0,-1-1 0 0 0,0 1 0 0 0,0 0 0 0 0,-1-1 0 0 0,-1 0 0 0 0,0 1 0 0 0,0-1 0 0 0,-8 17 0 0 0,8-22 13 0 0,1 0 0 0 0,-1 0 0 0 0,0 0 1 0 0,-1 0-1 0 0,1-1 0 0 0,-1 1 0 0 0,0-1 0 0 0,0 0 1 0 0,0 0-1 0 0,-1-1 0 0 0,1 1 0 0 0,-1-1 0 0 0,0 0 1 0 0,0 0-1 0 0,0 0 0 0 0,-1-1 0 0 0,1 0 0 0 0,0 0 1 0 0,-1 0-1 0 0,1-1 0 0 0,-1 0 0 0 0,0 0 0 0 0,1 0 1 0 0,-1-1-1 0 0,0 0 0 0 0,0 0 0 0 0,-6-1 0 0 0,8 1 95 0 0,-1-1 0 0 0,0 0 0 0 0,1 0 0 0 0,-1 0 0 0 0,0-1 0 0 0,1 1 0 0 0,0-1 0 0 0,-1 0 0 0 0,1 0 0 0 0,0-1 0 0 0,0 1-1 0 0,0-1 1 0 0,0 0 0 0 0,1 0 0 0 0,-7-7 0 0 0,5 3 11 0 0,1 1 0 0 0,-1-1-1 0 0,2 1 1 0 0,-1-1-1 0 0,1 0 1 0 0,0-1 0 0 0,0 1-1 0 0,1 0 1 0 0,-2-9 0 0 0,0-6 82 0 0,1 0 1 0 0,1 0-1 0 0,1 0 1 0 0,2-1 0 0 0,5-42-1 0 0,0 25-10 0 0,2 0 0 0 0,2 1 0 0 0,1 0-1 0 0,2 1 1 0 0,22-43 0 0 0,-24 59-445 0 0,2 0 0 0 0,0 1 0 0 0,31-36 0 0 0,-33 44-492 0 0,0 1 1 0 0,2 1-1 0 0,-1 0 1 0 0,2 1 0 0 0,-1 0-1 0 0,23-12 1 0 0,0 8-7032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43.9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240 175 556 0 0,'-4'-32'11228'0'0,"0"30"-11052"0"0,-1 0-1 0 0,1 1 1 0 0,-1 0 0 0 0,1 0-1 0 0,-1 0 1 0 0,0 0-1 0 0,1 1 1 0 0,-1 0-1 0 0,0 0 1 0 0,0 0-1 0 0,1 0 1 0 0,-1 1-1 0 0,0 0 1 0 0,1 0-1 0 0,-1 0 1 0 0,1 0-1 0 0,-1 1 1 0 0,1 0-1 0 0,0 0 1 0 0,-1 0-1 0 0,1 0 1 0 0,-5 5-1 0 0,-2 0-112 0 0,1 0-1 0 0,1 1 0 0 0,0 0 0 0 0,0 0 0 0 0,0 1 0 0 0,1 1 1 0 0,-12 17-1 0 0,14-17-27 0 0,0 0 1 0 0,1 0 0 0 0,0 1-1 0 0,1 0 1 0 0,0 0 0 0 0,1 0-1 0 0,0 0 1 0 0,1 1 0 0 0,0-1-1 0 0,1 1 1 0 0,0-1 0 0 0,1 1-1 0 0,0-1 1 0 0,3 15-1 0 0,-2-19-32 0 0,0 0-1 0 0,1 0 1 0 0,0 0-1 0 0,0-1 1 0 0,1 1-1 0 0,0 0 1 0 0,0-1-1 0 0,0 0 1 0 0,1 0-1 0 0,0 0 1 0 0,0 0-1 0 0,1 0 1 0 0,-1-1-1 0 0,1 0 1 0 0,0 0-1 0 0,1 0 1 0 0,-1-1-1 0 0,1 0 1 0 0,0 0-1 0 0,0 0 1 0 0,1 0-1 0 0,-1-1 1 0 0,1 0-1 0 0,8 2 1 0 0,-9-3-30 0 0,1 0 1 0 0,0 0 0 0 0,0 0-1 0 0,0-1 1 0 0,0 0 0 0 0,0-1-1 0 0,1 1 1 0 0,-1-1 0 0 0,0-1-1 0 0,0 0 1 0 0,0 0 0 0 0,0 0-1 0 0,0 0 1 0 0,0-1 0 0 0,0-1-1 0 0,0 1 1 0 0,-1-1 0 0 0,1 0-1 0 0,-1 0 1 0 0,0-1 0 0 0,0 0-1 0 0,0 0 1 0 0,0 0 0 0 0,-1-1-1 0 0,0 0 1 0 0,0 0-1 0 0,0 0 1 0 0,0-1 0 0 0,-1 0-1 0 0,0 0 1 0 0,0 0 0 0 0,-1 0-1 0 0,1 0 1 0 0,-1-1 0 0 0,2-8-1 0 0,-2 1 265 0 0,-1 1-1 0 0,-1-1 1 0 0,0 1-1 0 0,-1-1 1 0 0,0 1-1 0 0,-1-1 0 0 0,0 0 1 0 0,-2 1-1 0 0,-6-23 1 0 0,-2-23 857 0 0,10 53-1102 0 0,0 1 0 0 0,0-1-1 0 0,1 0 1 0 0,-1 0 0 0 0,1 0 0 0 0,1 0-1 0 0,-1 0 1 0 0,1 1 0 0 0,0-1 0 0 0,0 0-1 0 0,1 0 1 0 0,0 1 0 0 0,0-1 0 0 0,0 1-1 0 0,0 0 1 0 0,1-1 0 0 0,0 1 0 0 0,0 0-1 0 0,1 1 1 0 0,-1-1 0 0 0,1 0 0 0 0,0 1-1 0 0,0 0 1 0 0,0 0 0 0 0,1 0 0 0 0,0 1-1 0 0,-1-1 1 0 0,1 1 0 0 0,1 0 0 0 0,-1 1-1 0 0,9-4 1 0 0,-5 1-113 0 0,0 2 0 0 0,0-1 0 0 0,0 1 0 0 0,0 1 1 0 0,1 0-1 0 0,-1 0 0 0 0,1 1 0 0 0,-1 0 0 0 0,1 0 0 0 0,-1 1 0 0 0,1 1 0 0 0,17 2 0 0 0,-16 0 43 0 0,1 0 0 0 0,-1 1-1 0 0,0 0 1 0 0,0 1 0 0 0,0 0-1 0 0,-1 0 1 0 0,0 2 0 0 0,0-1 0 0 0,12 10-1 0 0,-2 4 19 0 0,0 0 1 0 0,0 1-1 0 0,-2 0 0 0 0,-1 2 0 0 0,-1 0 0 0 0,-1 1 1 0 0,23 49-1 0 0,-26-52 111 0 0,-8-16 213 0 0,-1 0 0 0 0,0 0 0 0 0,0 0 0 0 0,-1 1 0 0 0,0-1-1 0 0,0 1 1 0 0,0-1 0 0 0,1 9 0 0 0,-3-46 125 0 0,2-1-1 0 0,1 1 1 0 0,1 0 0 0 0,2 0 0 0 0,11-37-1 0 0,-13 57-643 0 0,0 1 0 0 0,0 0-1 0 0,1 0 1 0 0,0 0 0 0 0,1 1 0 0 0,1-1-1 0 0,-1 1 1 0 0,2 1 0 0 0,-1-1-1 0 0,1 1 1 0 0,0 1 0 0 0,1-1 0 0 0,0 1-1 0 0,1 1 1 0 0,-1 0 0 0 0,2 0-1 0 0,13-6 1 0 0,18 1-6798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49.7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950 196 312 0 0,'12'5'5964'0'0,"-12"-6"-5929"0"0,0 1 0 0 0,1 0-1 0 0,-1 0 1 0 0,0-1 0 0 0,0 1 0 0 0,1 0 0 0 0,-1 0 0 0 0,0-1 0 0 0,0 1-1 0 0,0 0 1 0 0,1-1 0 0 0,-1 1 0 0 0,0 0 0 0 0,0-1 0 0 0,0 1-1 0 0,0 0 1 0 0,0-1 0 0 0,0 1 0 0 0,0 0 0 0 0,0-1 0 0 0,0 1-1 0 0,0 0 1 0 0,0-1 0 0 0,0 1 0 0 0,0-1 0 0 0,0 1 0 0 0,0 0 0 0 0,0-1-1 0 0,0 1 1 0 0,0 0 0 0 0,0-1 0 0 0,0 1 0 0 0,-1 0 0 0 0,1-1-1 0 0,0 1 1 0 0,0 0 0 0 0,0 0 0 0 0,-1-1 0 0 0,1 1 0 0 0,0 0 0 0 0,-1-1-1 0 0,-17-25 963 0 0,-26-22 259 0 0,28 35-1042 0 0,-1 1 1 0 0,-1 0-1 0 0,0 1 1 0 0,0 1-1 0 0,-1 1 1 0 0,-1 0-1 0 0,1 2 1 0 0,-1 0-1 0 0,0 1 1 0 0,-1 1-1 0 0,1 1 1 0 0,-1 1 0 0 0,-35-1-1 0 0,19 3-105 0 0,1 2-1 0 0,-1 2 1 0 0,1 1 0 0 0,0 2-1 0 0,0 1 1 0 0,1 2-1 0 0,-37 14 1 0 0,52-15-63 0 0,1 1 0 0 0,1 1 0 0 0,-1 1-1 0 0,2 0 1 0 0,-1 1 0 0 0,2 1 0 0 0,0 1 0 0 0,0 0 0 0 0,1 1-1 0 0,1 1 1 0 0,-23 32 0 0 0,31-38-16 0 0,0 0 0 0 0,0 0 0 0 0,1 1 0 0 0,1 0 0 0 0,-1 0 0 0 0,2 0 0 0 0,0 1 0 0 0,0-1 0 0 0,-2 24 0 0 0,5-26-4 0 0,0 0 0 0 0,1 0 0 0 0,0 0-1 0 0,0 0 1 0 0,1 0 0 0 0,0 0-1 0 0,1-1 1 0 0,-1 1 0 0 0,2 0 0 0 0,-1-1-1 0 0,1 0 1 0 0,1 0 0 0 0,-1 0-1 0 0,8 8 1 0 0,-5-7-4 0 0,0 0 0 0 0,1-1-1 0 0,0 0 1 0 0,1 0 0 0 0,0 0-1 0 0,0-1 1 0 0,0-1 0 0 0,1 0 0 0 0,0 0-1 0 0,0-1 1 0 0,1 0 0 0 0,12 4 0 0 0,-9-5-19 0 0,1 0 0 0 0,0-1 0 0 0,0-1 0 0 0,0 0 0 0 0,0-1 0 0 0,0 0 1 0 0,0-2-1 0 0,26-3 0 0 0,-24 1-10 0 0,1 0 0 0 0,-1-1 0 0 0,0-1 0 0 0,-1-1 0 0 0,1-1 0 0 0,-1 0 0 0 0,0-1 0 0 0,-1 0 0 0 0,0-2 0 0 0,0 0 0 0 0,-1 0 0 0 0,0-1 1 0 0,-1-1-1 0 0,0 0 0 0 0,-1-1 0 0 0,16-22 0 0 0,-13 9 150 0 0,-1 0 0 0 0,-2-2 0 0 0,0 1 0 0 0,8-33 0 0 0,-7 22 202 0 0,18-40 0 0 0,-27 67-374 0 0,7-10 4 0 0,-11 21 27 0 0,1 0-1 0 0,-1-1 1 0 0,1 1-1 0 0,-1 0 1 0 0,1 0-1 0 0,-1-1 1 0 0,1 1-1 0 0,0 0 1 0 0,-1 0-1 0 0,1 0 1 0 0,-1 0-1 0 0,1 0 1 0 0,0 0-1 0 0,-1 0 1 0 0,1 0-1 0 0,0 0 0 0 0,-1 0 1 0 0,1 1-1 0 0,-1-1 1 0 0,1 0-1 0 0,-1 0 1 0 0,1 0-1 0 0,0 1 1 0 0,-1-1-1 0 0,1 0 1 0 0,-1 1-1 0 0,1-1 1 0 0,-1 1-1 0 0,0-1 1 0 0,1 0-1 0 0,-1 1 1 0 0,1-1-1 0 0,-1 1 1 0 0,0-1-1 0 0,1 1 1 0 0,-1-1-1 0 0,0 1 1 0 0,1 0-1 0 0,64 85 153 0 0,17 20 10 0 0,-66-88-159 0 0,0-1 0 0 0,1-1 0 0 0,1 0 0 0 0,1-1 0 0 0,25 15 0 0 0,-37-27-302 0 0,0 1 0 0 0,0-1 0 0 0,0 0 0 0 0,1 0 0 0 0,0-1-1 0 0,-1 0 1 0 0,1-1 0 0 0,10 1 0 0 0,-12-1-377 0 0,1-1-1 0 0,-1-1 1 0 0,1 0-1 0 0,-1 1 1 0 0,1-2-1 0 0,-1 1 1 0 0,0-1-1 0 0,0 0 0 0 0,0 0 1 0 0,0-1-1 0 0,8-4 1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50.1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25 1332 0 0,'-18'-25'12913'0'0,"17"32"-12735"0"0,-1 0 0 0 0,1 0 0 0 0,1 0 1 0 0,-1 0-1 0 0,1 1 0 0 0,1-1 0 0 0,-1 0 0 0 0,1 0 0 0 0,3 13 0 0 0,0 6 139 0 0,54 346 1015 0 0,-37-286-1442 0 0,3-2 0 0 0,46 107 1 0 0,-65-181-250 0 0,0 0 0 0 0,0 0 1 0 0,9 13-1 0 0,-12-21-34 0 0,1 1 0 0 0,-1-1 0 0 0,0 1 0 0 0,0-1 0 0 0,1 0 0 0 0,0 0 0 0 0,-1 0 0 0 0,1 0 0 0 0,3 1-1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5:50.4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14 660 0 0,'-16'-12'7849'0'0,"11"10"-7064"0"0,4 5-595 0 0,-1-1 0 0 0,0 1 1 0 0,1 0-1 0 0,-1 0 0 0 0,1 0 0 0 0,0 0 0 0 0,0 0 0 0 0,0 0 0 0 0,0 0 0 0 0,1 1 1 0 0,-1-1-1 0 0,1 0 0 0 0,0 0 0 0 0,0 0 0 0 0,1 4 0 0 0,7 57 1032 0 0,-5-43-890 0 0,72 393 1935 0 0,-51-316-1868 0 0,4-1 1 0 0,48 110-1 0 0,-70-195-551 0 0,26 59-223 0 0,-7-30-4292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21.0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731 280 1860 0 0,'23'5'9352'0'0,"-13"-5"-8548"0"0,28-14 1243 0 0,-34 11-2047 0 0,0 0 0 0 0,0-1 0 0 0,0 0 1 0 0,0 1-1 0 0,-1-1 0 0 0,0-1 0 0 0,1 1 0 0 0,-2 0 0 0 0,1-1 0 0 0,0 1 0 0 0,-1-1 0 0 0,0 0 0 0 0,0 0 0 0 0,0 0 0 0 0,-1 0 0 0 0,0 0 0 0 0,0 0 0 0 0,0-1 0 0 0,0 1 1 0 0,-1 0-1 0 0,0-9 0 0 0,-1 9 105 0 0,1 0 0 0 0,-1 0 1 0 0,0 0-1 0 0,0 0 0 0 0,-1 0 1 0 0,0 1-1 0 0,1-1 0 0 0,-1 0 1 0 0,-1 1-1 0 0,1-1 0 0 0,-1 1 1 0 0,0 0-1 0 0,0 0 0 0 0,0 0 1 0 0,0 0-1 0 0,-1 1 0 0 0,0-1 1 0 0,1 1-1 0 0,-1 0 0 0 0,0 0 1 0 0,-5-3-1 0 0,-7-3 282 0 0,1 1 0 0 0,-1 0 0 0 0,-1 1-1 0 0,-24-7 1 0 0,18 8-256 0 0,-1 1-1 0 0,0 0 1 0 0,1 2-1 0 0,-2 1 0 0 0,1 1 1 0 0,0 1-1 0 0,0 1 0 0 0,0 1 1 0 0,0 1-1 0 0,0 2 1 0 0,1 0-1 0 0,-1 1 0 0 0,1 1 1 0 0,0 2-1 0 0,1 0 1 0 0,0 1-1 0 0,1 1 0 0 0,0 1 1 0 0,1 1-1 0 0,0 1 1 0 0,1 1-1 0 0,0 0 0 0 0,1 2 1 0 0,1 0-1 0 0,1 1 1 0 0,0 0-1 0 0,2 1 0 0 0,0 1 1 0 0,-13 25-1 0 0,19-30-141 0 0,1 1 0 0 0,1 0-1 0 0,0 0 1 0 0,1 0 0 0 0,1 1 0 0 0,0-1 0 0 0,1 1-1 0 0,1 0 1 0 0,1 0 0 0 0,1 0 0 0 0,0 0 0 0 0,4 29-1 0 0,-3-37-62 0 0,1 0-1 0 0,1 0 0 0 0,-1 1 1 0 0,1-2-1 0 0,1 1 0 0 0,0 0 1 0 0,0-1-1 0 0,1 1 0 0 0,0-1 1 0 0,0 0-1 0 0,1-1 0 0 0,0 1 0 0 0,0-1 1 0 0,1 0-1 0 0,-1-1 0 0 0,2 0 1 0 0,-1 0-1 0 0,1 0 0 0 0,0-1 1 0 0,0 0-1 0 0,0-1 0 0 0,1 0 1 0 0,-1 0-1 0 0,12 3 0 0 0,-5-3-37 0 0,1-1 0 0 0,0 0 0 0 0,0-2 0 0 0,0 1 0 0 0,0-2 0 0 0,0 0 0 0 0,0-1 0 0 0,0-1 0 0 0,0 0 0 0 0,-1-2 0 0 0,1 1 0 0 0,-1-2 0 0 0,28-11 0 0 0,-14 3 143 0 0,-1-1-1 0 0,-1-1 1 0 0,0-1-1 0 0,-1-2 1 0 0,-1 0-1 0 0,27-26 1 0 0,-28 20 146 0 0,-2-2 0 0 0,-1 0 0 0 0,-1-1 0 0 0,-1-1 0 0 0,-1-1 1 0 0,-1 0-1 0 0,-2-2 0 0 0,-1 1 0 0 0,14-48 0 0 0,-25 65-518 0 0,-5 17-95 0 0,-7 23-265 0 0,6-7 270 0 0,1 1 0 0 0,1-1-1 0 0,0 1 1 0 0,2 0 0 0 0,0-1 0 0 0,2 1-1 0 0,7 30 1 0 0,-3-24 70 0 0,1 0 0 0 0,1-1 1 0 0,2 0-1 0 0,0 0 0 0 0,17 25 0 0 0,-24-44 363 0 0,0-1 0 0 0,1 0 0 0 0,0 0 0 0 0,0 0 1 0 0,0 0-1 0 0,1-1 0 0 0,0 0 0 0 0,0 0 0 0 0,0-1 0 0 0,9 6 0 0 0,-12-10 55 0 0,-1 1 1 0 0,0-1-1 0 0,1 1 0 0 0,-1-1 0 0 0,0 0 1 0 0,1 1-1 0 0,-1-1 0 0 0,0 0 1 0 0,1-1-1 0 0,-1 1 0 0 0,0 0 1 0 0,1-1-1 0 0,-1 1 0 0 0,0-1 1 0 0,1 0-1 0 0,-1 0 0 0 0,0 0 0 0 0,0 0 1 0 0,0 0-1 0 0,0 0 0 0 0,0-1 1 0 0,0 1-1 0 0,0 0 0 0 0,2-3 1 0 0,3-3 256 0 0,0 0 1 0 0,0 0-1 0 0,-1-1 0 0 0,7-10 1 0 0,18-34 1190 0 0,28-63 0 0 0,12-21-138 0 0,-58 114-1274 0 0,1 2 1 0 0,1 0-1 0 0,0 0 0 0 0,23-20 1 0 0,-34 36-137 0 0,0 0 0 0 0,0 0 0 0 0,1 1 0 0 0,0-1 1 0 0,0 1-1 0 0,0 0 0 0 0,0 0 0 0 0,0 1 0 0 0,1-1 0 0 0,-1 1 1 0 0,1 0-1 0 0,-1 1 0 0 0,1 0 0 0 0,0 0 0 0 0,-1 0 0 0 0,1 0 1 0 0,8 1-1 0 0,-8 1-40 0 0,0 0 0 0 0,0 0 1 0 0,0 1-1 0 0,0 0 0 0 0,0 0 1 0 0,0 0-1 0 0,0 1 0 0 0,-1 0 1 0 0,1 0-1 0 0,-1 0 0 0 0,0 1 1 0 0,0-1-1 0 0,0 2 0 0 0,-1-1 1 0 0,1 0-1 0 0,3 6 0 0 0,14 18-9 0 0,-1 1-1 0 0,-1 1 0 0 0,-2 1 1 0 0,-1 0-1 0 0,-2 1 0 0 0,0 1 0 0 0,-3 1 1 0 0,-1 0-1 0 0,-1 0 0 0 0,-2 1 0 0 0,5 49 1 0 0,-7-26 2063 0 0,-7-60-1938 0 0,0 1 0 0 0,1-1 1 0 0,-1 0-1 0 0,0 1 0 0 0,0-1 0 0 0,1 0 0 0 0,-1 0 0 0 0,1 1 1 0 0,0-1-1 0 0,-1-3 0 0 0,8-31-13 0 0,1 0-1 0 0,2 1 1 0 0,2 0 0 0 0,29-61 0 0 0,-15 45-46 0 0,2 2 0 0 0,52-68 0 0 0,-57 87-133 0 0,51-53 1 0 0,-67 76 130 0 0,0 0 1 0 0,1 1-1 0 0,0 0 1 0 0,0 0-1 0 0,0 1 0 0 0,1 0 1 0 0,-1 0-1 0 0,1 1 1 0 0,1 0-1 0 0,-1 1 0 0 0,0 0 1 0 0,19-3-1 0 0,-23 5 22 0 0,0 1-1 0 0,-1 0 1 0 0,1 0 0 0 0,0 1-1 0 0,-1 0 1 0 0,1-1-1 0 0,-1 1 1 0 0,1 1 0 0 0,-1-1-1 0 0,1 1 1 0 0,-1 0 0 0 0,0 0-1 0 0,7 4 1 0 0,-4-1 1 0 0,0 1 0 0 0,-1-1 0 0 0,1 1 1 0 0,-1 0-1 0 0,-1 1 0 0 0,10 13 0 0 0,-2 1 9 0 0,-1 1-1 0 0,-1 0 0 0 0,-1 0 1 0 0,8 29-1 0 0,11 52-49 0 0,21 55 269 0 0,-43-140-545 0 0,0-1 1 0 0,2 0 0 0 0,0-1-1 0 0,1 1 1 0 0,0-2-1 0 0,20 23 1 0 0,-24-32-224 0 0,0 0 0 0 0,1-1 0 0 0,0 0 1 0 0,-1 0-1 0 0,2 0 0 0 0,7 4 0 0 0,27 6-5066 0 0,-15-11-184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43.0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0 126 912 0 0,'10'-59'16919'0'0,"-7"55"-16402"0"0,0 2-355 0 0,0 1 0 0 0,-1-1 0 0 0,1 1 0 0 0,0 0 0 0 0,0-1 1 0 0,0 1-1 0 0,1 1 0 0 0,-1-1 0 0 0,4 0 0 0 0,105-17 139 0 0,210-6-1 0 0,-265 22-311 0 0,290-3-824 0 0,-306 3 92 0 0,-38 2 414 0 0,0 0-103 0 0,9 0-155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20.3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65 3156 0 0,'0'0'9382'0'0,"8"-12"-7769"0"0,36 1-2155 0 0,1 1-1 0 0,0 2 0 0 0,49-1 1 0 0,5-2-5385 0 0,-73 7 2277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02.0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33 260 0 0,'-9'-29'10950'0'0,"9"28"-10919"0"0,0 1 0 0 0,0 0 0 0 0,0 0 0 0 0,0 0 0 0 0,-1 0 0 0 0,1-1 0 0 0,0 1 0 0 0,0 0 0 0 0,0 0 0 0 0,0 0 31 0 0,0 0-31 0 0,-1-1 0 0 0,1 1 0 0 0,0 0 1 0 0,0 0-1 0 0,0 0 0 0 0,0 0 0 0 0,-1 0 0 0 0,1 0 0 0 0,0 0 0 0 0,0 0 0 0 0,0 0 0 0 0,-1-1 0 0 0,1 1 0 0 0,0 0 0 0 0,0 0 0 0 0,0 0 0 0 0,-1 0 0 0 0,1 0 0 0 0,0 0 0 0 0,0 0 0 0 0,0 0 0 0 0,0 0 1 0 0,-1 1-1 0 0,1-1 0 0 0,0 0 0 0 0,0 0 0 0 0,0 0 0 0 0,-1 0 0 0 0,1 0 0 0 0,0 0 0 0 0,0 0 0 0 0,0 0 0 0 0,0 0 0 0 0,-1 1 0 0 0,1-1 0 0 0,-3 13 333 0 0,3 18-293 0 0,9 52 705 0 0,-3-13-232 0 0,49 347 1725 0 0,28 162-537 0 0,30 239-255 0 0,-85-439-786 0 0,-2 9-249 0 0,7 175 99 0 0,-25-268-597 0 0,4 145 255 0 0,-6-145-189 0 0,8 243 68 0 0,26 112 220 0 0,12-166 235 0 0,-10-102 197 0 0,-18-18-168 0 0,-1-52-60 0 0,-7-67-563 0 0,-6 113-1279 0 0,-11-303-389 0 0,-1-42-148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03.6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1 379 1028 0 0,'4'15'12109'0'0,"-2"-12"-11644"0"0,110 3 932 0 0,0-5-1 0 0,142-16 1 0 0,-167 8-1079 0 0,3268-157 1925 0 0,-534 61-2080 0 0,-2293 85-252 0 0,576-16-57 0 0,-374 9 155 0 0,-239 9-23 0 0,434-6 41 0 0,-532 27-2 0 0,-228-6-156 0 0,-161 1-291 0 0,18 0 291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04.0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87 72 112 0 0,'-87'-71'21261'0'0,"109"78"-21224"0"0,0 2 0 0 0,-1 0 0 0 0,0 1 0 0 0,0 1 1 0 0,24 18-1 0 0,13 7-90 0 0,-49-31 47 0 0,66 41-114 0 0,-69-43 108 0 0,-1 1 0 0 0,0 0 0 0 0,0 0 0 0 0,-1 1 0 0 0,1-1 0 0 0,-1 1 0 0 0,0 0 0 0 0,0 1 0 0 0,-1-1 0 0 0,6 10 0 0 0,-8-12 16 0 0,0 1-1 0 0,-1-1 0 0 0,1 1 1 0 0,-1-1-1 0 0,0 0 0 0 0,1 1 1 0 0,-2-1-1 0 0,1 1 0 0 0,0-1 1 0 0,-1 1-1 0 0,1-1 0 0 0,-1 0 0 0 0,0 1 1 0 0,0-1-1 0 0,0 0 0 0 0,-1 0 1 0 0,1 0-1 0 0,-1 0 0 0 0,0 0 1 0 0,0 0-1 0 0,0 0 0 0 0,0 0 1 0 0,-5 4-1 0 0,-5 5 37 0 0,-1 0 0 0 0,-1-1 0 0 0,-21 14-1 0 0,20-14-12 0 0,-26 17-32 0 0,0 0-556 0 0,1 2 0 0 0,-38 37 0 0 0,47-29-2296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04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527 128 3012 0 0,'-8'-17'4486'0'0,"-8"-19"1459"0"0,13 32-5583 0 0,1 1-1 0 0,-1-1 1 0 0,0 0-1 0 0,0 1 1 0 0,0 0 0 0 0,0-1-1 0 0,0 1 1 0 0,-1 1-1 0 0,0-1 1 0 0,1 0 0 0 0,-7-2-1 0 0,-66-28 2720 0 0,70 33-3034 0 0,0-1 0 0 0,1 1 0 0 0,-1 0-1 0 0,0 1 1 0 0,1-1 0 0 0,-1 1 0 0 0,0 0-1 0 0,1 1 1 0 0,-1-1 0 0 0,1 1 0 0 0,0 0-1 0 0,-1 0 1 0 0,-5 4 0 0 0,1 0 13 0 0,-1 1 0 0 0,0 0-1 0 0,1 1 1 0 0,1 0 0 0 0,-1 0 0 0 0,1 1 0 0 0,1 0 0 0 0,0 1-1 0 0,0 0 1 0 0,-7 11 0 0 0,-3 9 158 0 0,1 1 1 0 0,-19 44-1 0 0,16-21-101 0 0,2 1 1 0 0,3 1-1 0 0,2 0 1 0 0,-11 106-1 0 0,15-34 173 0 0,10 139-1 0 0,37 212 193 0 0,-4-91-507 0 0,-30-338-217 0 0,0-13-131 0 0,-3 51-1 0 0,-1-78-42 0 0,-1-1 0 0 0,0 0 0 0 0,0 1 0 0 0,-1-1 0 0 0,-1 0 0 0 0,0 0 0 0 0,0 0 0 0 0,0 0 0 0 0,-1 0 0 0 0,-8 12 0 0 0,11-19 111 0 0,-1 0 0 0 0,0 0 0 0 0,0 0 0 0 0,1 0 0 0 0,-1 0 0 0 0,0-1 0 0 0,-1 1 0 0 0,1 0 0 0 0,0-1 0 0 0,0 1 0 0 0,-1-1 0 0 0,1 0 0 0 0,-1 0 0 0 0,1 0 0 0 0,-5 1-1 0 0,-23-3-5695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04.9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0 417 2928 0 0,'2'-10'1256'0'0,"0"0"0"0"0,1 0-1 0 0,0 0 1 0 0,1 0 0 0 0,0 1-1 0 0,8-15 1 0 0,-4 12-648 0 0,0 2-1 0 0,0-1 1 0 0,1 1 0 0 0,1 0 0 0 0,0 1 0 0 0,0 0-1 0 0,20-13 1 0 0,2 1 119 0 0,1 1 0 0 0,0 3-1 0 0,2 0 1 0 0,61-20 0 0 0,150-27-492 0 0,-18 6-8660 0 0,-209 51 4436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13.9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257 46 392 0 0,'0'0'16099'0'0,"-12"-4"-15383"0"0,4 5-662 0 0,1 1-1 0 0,0-1 1 0 0,0 1 0 0 0,0 0-1 0 0,0 0 1 0 0,0 1 0 0 0,1 0-1 0 0,-1 1 1 0 0,1-1 0 0 0,0 1 0 0 0,0 0-1 0 0,0 0 1 0 0,0 1 0 0 0,1 0-1 0 0,0 0 1 0 0,-7 8 0 0 0,-7 9 504 0 0,1 1 1 0 0,-26 44-1 0 0,36-53-433 0 0,1 1 1 0 0,1 0-1 0 0,0 0 0 0 0,1 1 0 0 0,0 0 0 0 0,1-1 0 0 0,1 1 1 0 0,1 1-1 0 0,0-1 0 0 0,1 0 0 0 0,1 0 0 0 0,1 1 1 0 0,0-1-1 0 0,1 0 0 0 0,0 0 0 0 0,7 23 0 0 0,-4-23-122 0 0,0 0-1 0 0,1-1 0 0 0,0 1 1 0 0,1-1-1 0 0,1 0 1 0 0,1-1-1 0 0,0 0 0 0 0,0-1 1 0 0,1 0-1 0 0,1 0 1 0 0,1-1-1 0 0,-1 0 0 0 0,2-1 1 0 0,0 0-1 0 0,0-1 1 0 0,16 9-1 0 0,-21-15-69 0 0,0 0 1 0 0,0 0-1 0 0,1-1 0 0 0,-1 0 1 0 0,1 0-1 0 0,0-1 0 0 0,0 0 0 0 0,-1-1 1 0 0,1 0-1 0 0,0-1 0 0 0,0 1 1 0 0,0-1-1 0 0,0-1 0 0 0,0 0 1 0 0,0 0-1 0 0,0-1 0 0 0,0 0 1 0 0,0-1-1 0 0,-1 0 0 0 0,0 0 0 0 0,1-1 1 0 0,-1 0-1 0 0,0 0 0 0 0,11-8 1 0 0,-8 3-19 0 0,0 1 1 0 0,-1-2 0 0 0,0 1 0 0 0,-1-1-1 0 0,0-1 1 0 0,0 0 0 0 0,-1 0 0 0 0,0-1-1 0 0,-1 0 1 0 0,-1 0 0 0 0,1 0-1 0 0,-2-1 1 0 0,0 0 0 0 0,-1 0 0 0 0,4-17-1 0 0,-5 12 159 0 0,0 1-1 0 0,0-1 1 0 0,-2 0-1 0 0,-1 0 1 0 0,0 1-1 0 0,-1-1 0 0 0,0 0 1 0 0,-2 1-1 0 0,0-1 1 0 0,-1 1-1 0 0,-1 0 0 0 0,-1 0 1 0 0,0 0-1 0 0,-1 1 1 0 0,-16-27-1 0 0,10 21-3 0 0,-1 1 0 0 0,-2 1-1 0 0,0 0 1 0 0,-23-21 0 0 0,-6-5-440 0 0,31 31-440 0 0,0 0 0 0 0,-22-16 0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32.2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0 556 0 0,'0'0'1384'0'0,"-10"4"-2584"0"0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06.1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41 122 1036 0 0,'7'-10'5410'0'0,"12"-17"-811"0"0,-19 27-4577 0 0,0 0 1 0 0,0 0 0 0 0,0 0-1 0 0,0 0 1 0 0,1 0 0 0 0,-1 0-1 0 0,0 0 1 0 0,0 0-1 0 0,0 0 1 0 0,0 0 0 0 0,0 0-1 0 0,0 0 1 0 0,0 0 0 0 0,1 0-1 0 0,-1 0 1 0 0,0 0-1 0 0,2 1 431 0 0,-2-1-430 0 0,0 0-1 0 0,0 0 1 0 0,0 0 0 0 0,0 0-1 0 0,0 0 1 0 0,0 1-1 0 0,0-1 1 0 0,0 0 0 0 0,0 0-1 0 0,0 0 1 0 0,0 0 0 0 0,0 1-1 0 0,-1 19 312 0 0,-54 332 2111 0 0,51-331-2355 0 0,-1 10 296 0 0,-1 44 415 0 0,7-76-791 0 0,0 1 0 0 0,-1-1 1 0 0,1 1-1 0 0,0-1 0 0 0,0 1 0 0 0,-1-1 0 0 0,1 0 0 0 0,0 1 0 0 0,-1-1 1 0 0,1 0-1 0 0,0 1 0 0 0,-1-1 0 0 0,1 0 0 0 0,-1 0 0 0 0,1 0 0 0 0,-1 1 1 0 0,0-1-1 0 0,1 0 0 0 0,-1 0 0 0 0,0-1 0 0 0,8-24 140 0 0,-6 20-111 0 0,50-204 1043 0 0,-36 133-455 0 0,49-140 0 0 0,-63 213-598 0 0,0 1-1 0 0,0-1 0 0 0,1 0 1 0 0,-1 1-1 0 0,1 0 0 0 0,0-1 1 0 0,5-4-1 0 0,-6 6 28 0 0,3 2-11 0 0,-1 0-31 0 0,0 1-1 0 0,0 0 0 0 0,1-1 1 0 0,-1 1-1 0 0,0 1 0 0 0,0-1 0 0 0,0 1 1 0 0,0-1-1 0 0,0 1 0 0 0,0 0 0 0 0,-1 1 1 0 0,1-1-1 0 0,-1 1 0 0 0,1-1 1 0 0,4 6-1 0 0,5 6 71 0 0,0 1 1 0 0,14 22-1 0 0,-2-4-55 0 0,126 188 224 0 0,-30-26-2217 0 0,-113-185 766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07.5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11 425 2784 0 0,'-4'-33'4135'0'0,"1"13"-2687"0"0,1-1 0 0 0,1 1 0 0 0,0 0 0 0 0,2 0 0 0 0,3-26 0 0 0,-4 45-1393 0 0,0-1 0 0 0,0 1-1 0 0,0-1 1 0 0,1 1 0 0 0,-1 0-1 0 0,1-1 1 0 0,-1 1-1 0 0,1 0 1 0 0,-1 0 0 0 0,1-1-1 0 0,-1 1 1 0 0,1 0 0 0 0,0 0-1 0 0,0 0 1 0 0,0 0-1 0 0,0 0 1 0 0,0 0 0 0 0,0 0-1 0 0,0 0 1 0 0,1-1 0 0 0,-1 2-23 0 0,0 0 0 0 0,0 0-1 0 0,0 0 1 0 0,0 0 0 0 0,-1 0 0 0 0,1 0 0 0 0,0 1 0 0 0,0-1 0 0 0,0 0 0 0 0,0 0 0 0 0,-1 1 0 0 0,1-1 0 0 0,0 1 0 0 0,0-1 0 0 0,-1 0 0 0 0,1 1 0 0 0,0-1 0 0 0,-1 1 0 0 0,1 0 0 0 0,0-1 0 0 0,-1 1 0 0 0,2 1 0 0 0,4 6 113 0 0,0 0-1 0 0,0 0 1 0 0,7 17 0 0 0,-13-25-144 0 0,107 240 842 0 0,-35-72-389 0 0,-21-61 421 0 0,82 128 0 0 0,-132-234-840 0 0,-1 1 1 0 0,1-1-1 0 0,0 0 0 0 0,0 1 1 0 0,-1-1-1 0 0,1 0 1 0 0,0 1-1 0 0,0-1 1 0 0,1 0-1 0 0,-1 0 1 0 0,0 0-1 0 0,0 0 1 0 0,1 0-1 0 0,-1 0 1 0 0,0 0-1 0 0,1 0 1 0 0,-1 0-1 0 0,1-1 0 0 0,-1 1 1 0 0,1-1-1 0 0,-1 1 1 0 0,1-1-1 0 0,-1 1 1 0 0,1-1-1 0 0,0 0 1 0 0,-1 0-1 0 0,1 0 1 0 0,-1 0-1 0 0,1 0 1 0 0,0 0-1 0 0,-1 0 1 0 0,1-1-1 0 0,-1 1 1 0 0,1 0-1 0 0,-1-1 0 0 0,1 0 1 0 0,-1 1-1 0 0,1-1 1 0 0,-1 0-1 0 0,1 0 1 0 0,-1 1-1 0 0,0-1 1 0 0,1 0-1 0 0,-1 0 1 0 0,0-1-1 0 0,2-1 1 0 0,3-4-13 0 0,1 0 1 0 0,-1-1 0 0 0,-1 0 0 0 0,0 0 0 0 0,0-1-1 0 0,5-12 1 0 0,7-21-53 0 0,-2-1-1 0 0,-2 0 1 0 0,-2-1 0 0 0,9-81 0 0 0,-2-184 91 0 0,-17 281-42 0 0,17-250-767 0 0,-18 269 298 0 0,0 6 262 0 0,1-1 0 0 0,-1 1-1 0 0,1 0 1 0 0,-1 0 0 0 0,1 0 0 0 0,0 0-1 0 0,0 0 1 0 0,0 0 0 0 0,4-6 0 0 0,-5 8-160 0 0,4-3-133 0 0,9-2-2276 0 0,-9 6 2244 0 0,-1 1 0 0 0,1-1 0 0 0,-1 1 0 0 0,0 0 0 0 0,6 1 0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08.6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259 215 1160 0 0,'-18'-14'6903'0'0,"15"10"-6693"0"0,1-1 1 0 0,0 1-1 0 0,0-1 0 0 0,0 0 0 0 0,0 0 0 0 0,1 0 0 0 0,0 0 0 0 0,0 0 0 0 0,1-1 0 0 0,-1 1 0 0 0,1 0 0 0 0,0 0 0 0 0,0 0 0 0 0,1-1 0 0 0,1-5 0 0 0,-2 2 48 0 0,1 0-1 0 0,-1 0 0 0 0,0-1 0 0 0,-1 1 0 0 0,-2-11 0 0 0,2 17-206 0 0,0 1 0 0 0,0-1 0 0 0,0 1 0 0 0,0-1 0 0 0,0 1-1 0 0,0-1 1 0 0,-1 1 0 0 0,1 0 0 0 0,-1 0 0 0 0,0 0 0 0 0,0 0 0 0 0,0 0 0 0 0,0 0-1 0 0,0 0 1 0 0,0 1 0 0 0,0-1 0 0 0,0 1 0 0 0,-1-1 0 0 0,1 1 0 0 0,-1 0 0 0 0,1 0-1 0 0,-1 0 1 0 0,-4-1 0 0 0,1 1-6 0 0,0 0 0 0 0,1 1 0 0 0,-1 0 0 0 0,0 0 0 0 0,0 0 0 0 0,1 1 0 0 0,-1-1 0 0 0,0 1 0 0 0,1 1-1 0 0,-1-1 1 0 0,-7 4 0 0 0,7-3-9 0 0,0 1 0 0 0,1-1 0 0 0,-1 1 0 0 0,0 1 1 0 0,1-1-1 0 0,-1 1 0 0 0,1 0 0 0 0,0 0 0 0 0,1 0 0 0 0,-1 1 0 0 0,1 0 0 0 0,0 0 0 0 0,0 0 0 0 0,0 0 0 0 0,0 1 0 0 0,1-1 0 0 0,0 1 0 0 0,1 0 0 0 0,-1 0 0 0 0,1 0 0 0 0,0 0 0 0 0,0 0 0 0 0,1 1 0 0 0,0-1 0 0 0,0 0 0 0 0,0 1 0 0 0,1-1 0 0 0,0 1 0 0 0,0-1 0 0 0,1 1 0 0 0,0-1 0 0 0,0 0 0 0 0,0 1 0 0 0,1-1 0 0 0,0 0 0 0 0,0 0 0 0 0,1 0 1 0 0,0 0-1 0 0,0 0 0 0 0,0-1 0 0 0,0 1 0 0 0,1-1 0 0 0,0 0 0 0 0,0 0 0 0 0,0 0 0 0 0,1 0 0 0 0,0-1 0 0 0,0 0 0 0 0,7 5 0 0 0,-3-3-38 0 0,0-1-1 0 0,1 1 1 0 0,-1-2 0 0 0,1 1 0 0 0,0-1 0 0 0,1-1-1 0 0,-1 0 1 0 0,1 0 0 0 0,-1-1 0 0 0,1 0-1 0 0,0-1 1 0 0,0 0 0 0 0,0-1 0 0 0,-1 0 0 0 0,1-1-1 0 0,12-2 1 0 0,0-1-779 0 0,-1-1 0 0 0,1-1 1 0 0,-1-1-1 0 0,-1-2 0 0 0,0 0 0 0 0,31-18 0 0 0,-24 12-4298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21.0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32 137 2024 0 0,'-7'-20'3130'0'0,"0"0"-1"0"0,2 0 0 0 0,1-1 1 0 0,-4-35-1 0 0,15 98-2126 0 0,0-11-825 0 0,22 176 499 0 0,13 110-418 0 0,-25-161-204 0 0,28 470 514 0 0,-43-579-1743 0 0,-4-71-2532 0 0,-1-121-2804 0 0,-5 0 4053 0 0,-4-144 6055 0 0,8 173-442 0 0,1 68-1415 0 0,2 0 0 0 0,10-93 0 0 0,-8 132-1743 0 0,1 1-1 0 0,0-1 0 0 0,1 1 0 0 0,0 0 1 0 0,0-1-1 0 0,1 1 0 0 0,0 1 0 0 0,0-1 1 0 0,1 1-1 0 0,0-1 0 0 0,0 1 0 0 0,1 1 1 0 0,0-1-1 0 0,6-5 0 0 0,-7 8-79 0 0,0 0-1 0 0,0 1 1 0 0,1-1-1 0 0,-1 1 1 0 0,1 1-1 0 0,-1-1 1 0 0,1 1-1 0 0,0 0 1 0 0,0 0-1 0 0,0 0 1 0 0,0 1-1 0 0,0 0 1 0 0,0 1-1 0 0,1-1 1 0 0,-1 1-1 0 0,0 0 1 0 0,0 0-1 0 0,1 1 1 0 0,-1 0-1 0 0,9 2 1 0 0,-2 1 53 0 0,0 1 0 0 0,-1 0-1 0 0,1 0 1 0 0,-1 1 0 0 0,0 1 0 0 0,-1 0 0 0 0,0 0 0 0 0,0 1-1 0 0,0 1 1 0 0,-1-1 0 0 0,0 2 0 0 0,-1 0 0 0 0,0 0 0 0 0,-1 0-1 0 0,0 1 1 0 0,9 17 0 0 0,-13-21 101 0 0,0 0 0 0 0,-1 1 0 0 0,0-1-1 0 0,0 1 1 0 0,-1 0 0 0 0,0 0 0 0 0,0 0 0 0 0,-1 0 0 0 0,0 1-1 0 0,0-1 1 0 0,-1 0 0 0 0,0 0 0 0 0,0 0 0 0 0,-1 1 0 0 0,-1-1-1 0 0,1 0 1 0 0,-1 0 0 0 0,0 0 0 0 0,-1 0 0 0 0,0-1 0 0 0,0 1-1 0 0,-1-1 1 0 0,0 1 0 0 0,0-1 0 0 0,0-1 0 0 0,-1 1 0 0 0,-10 11-1 0 0,10-13-61 0 0,0-1 0 0 0,0 1 0 0 0,-1-1 0 0 0,1 0-1 0 0,-1 0 1 0 0,0 0 0 0 0,0-1 0 0 0,0 0 0 0 0,0 0 0 0 0,-1-1-1 0 0,1 0 1 0 0,-1 0 0 0 0,1 0 0 0 0,-1-1 0 0 0,-9 1 0 0 0,-6-1-935 0 0,1-1 1 0 0,-1-1 0 0 0,-30-6-1 0 0,30 4-446 0 0,9 0-916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09.1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66 732 0 0,'-11'-7'11947'0'0,"7"8"-11789"0"0,0 0-1 0 0,0-1 1 0 0,0 2-1 0 0,0-1 0 0 0,1 0 1 0 0,-1 1-1 0 0,0 0 1 0 0,1 0-1 0 0,-1 0 1 0 0,1 0-1 0 0,0 1 1 0 0,0-1-1 0 0,0 1 1 0 0,0 0-1 0 0,0 0 0 0 0,-4 6 1 0 0,-2 1 79 0 0,1 1-1 0 0,1 1 1 0 0,0-1 0 0 0,-6 15 0 0 0,10-22-213 0 0,1 1 1 0 0,0 0-1 0 0,0 0 1 0 0,1 0-1 0 0,0 1 1 0 0,0-1 0 0 0,0 0-1 0 0,0 1 1 0 0,1-1-1 0 0,0 0 1 0 0,0 1-1 0 0,0-1 1 0 0,1 0-1 0 0,0 1 1 0 0,0-1 0 0 0,0 0-1 0 0,0 0 1 0 0,1 0-1 0 0,0 0 1 0 0,0 0-1 0 0,0 0 1 0 0,1 0 0 0 0,0-1-1 0 0,0 1 1 0 0,0-1-1 0 0,0 0 1 0 0,1 0-1 0 0,5 5 1 0 0,-3-3-171 0 0,1-1-1 0 0,-1-1 1 0 0,1 1-1 0 0,0-1 1 0 0,0 0-1 0 0,1-1 1 0 0,-1 0-1 0 0,1 0 1 0 0,0-1-1 0 0,-1 0 1 0 0,1 0-1 0 0,0 0 1 0 0,0-1-1 0 0,1-1 1 0 0,-1 1-1 0 0,0-1 1 0 0,0 0-1 0 0,10-3 1 0 0,-11 3 140 0 0,0-2-1 0 0,0 1 1 0 0,-1-1 0 0 0,1 0 0 0 0,0 0 0 0 0,-1-1 0 0 0,0 0 0 0 0,0 0-1 0 0,0 0 1 0 0,0-1 0 0 0,0 0 0 0 0,-1 0 0 0 0,1-1 0 0 0,-1 1 0 0 0,-1-1-1 0 0,1 0 1 0 0,0-1 0 0 0,-1 1 0 0 0,0-1 0 0 0,0 1 0 0 0,-1-1 0 0 0,0-1 0 0 0,0 1-1 0 0,0 0 1 0 0,-1-1 0 0 0,0 1 0 0 0,0-1 0 0 0,0 0 0 0 0,-1 1 0 0 0,0-1-1 0 0,-1 0 1 0 0,1 0 0 0 0,-1 0 0 0 0,-1 0 0 0 0,1 0 0 0 0,-1 0 0 0 0,0 1-1 0 0,-1-1 1 0 0,0 0 0 0 0,0 1 0 0 0,0-1 0 0 0,-1 1 0 0 0,-3-7 0 0 0,2 4 177 0 0,1 1 1 0 0,-2 0-1 0 0,1 0 0 0 0,-1 0 1 0 0,0 1-1 0 0,-1-1 1 0 0,0 1-1 0 0,0 1 1 0 0,0-1-1 0 0,-1 1 1 0 0,0 0-1 0 0,0 0 1 0 0,-1 1-1 0 0,0 0 0 0 0,0 1 1 0 0,0-1-1 0 0,0 2 1 0 0,-15-6-1 0 0,20 9-334 0 0,0-1 0 0 0,-1 1 1 0 0,1 0-1 0 0,0 0 0 0 0,-1 0 0 0 0,1 1 0 0 0,-1-1 0 0 0,1 1 0 0 0,0 0 0 0 0,0-1 0 0 0,-1 2 1 0 0,1-1-1 0 0,-5 3 0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09.7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19 501 968 0 0,'-18'-15'10200'0'0,"21"11"-9951"0"0,1-1 0 0 0,1 1-1 0 0,-1 0 1 0 0,1 0 0 0 0,-1 0 0 0 0,1 1-1 0 0,0-1 1 0 0,1 1 0 0 0,-1 0-1 0 0,10-3 1 0 0,66-22 546 0 0,-62 22-583 0 0,744-181-735 0 0,-725 179 412 0 0,268-54-894 0 0,222-50 1417 0 0,-401 77-328 0 0,-124 34-519 0 0,5-2-373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10.4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0 128 1264 0 0,'7'-17'11731'0'0,"-5"18"-11665"0"0,0 0-1 0 0,1 0 0 0 0,-1 0 1 0 0,0 0-1 0 0,0 0 0 0 0,0 1 1 0 0,0-1-1 0 0,-1 1 1 0 0,1-1-1 0 0,0 1 0 0 0,-1 0 1 0 0,1 0-1 0 0,-1 0 0 0 0,1 0 1 0 0,-1 0-1 0 0,0 0 1 0 0,0 0-1 0 0,0 0 0 0 0,0 0 1 0 0,1 4-1 0 0,18 56 276 0 0,-17-51-271 0 0,20 68 123 0 0,43 99-1 0 0,-50-142-212 0 0,2-1 0 0 0,1 0 0 0 0,2-2 0 0 0,48 60 0 0 0,-64-88 17 0 0,0 1-1 0 0,0-1 1 0 0,0 0 0 0 0,1 0-1 0 0,0-1 1 0 0,0 1 0 0 0,0-1-1 0 0,1-1 1 0 0,-1 1-1 0 0,1-1 1 0 0,12 4 0 0 0,-14-6-7 0 0,0 0 0 0 0,0-1 0 0 0,-1 1 0 0 0,1-1 0 0 0,0 0 0 0 0,0-1 1 0 0,-1 1-1 0 0,1-1 0 0 0,0 0 0 0 0,0 0 0 0 0,-1 0 0 0 0,1-1 0 0 0,-1 1 0 0 0,1-1 0 0 0,-1 0 1 0 0,0 0-1 0 0,0-1 0 0 0,0 0 0 0 0,5-3 0 0 0,7-8 92 0 0,0-1-1 0 0,-1-1 1 0 0,-1 0-1 0 0,0-1 1 0 0,-1 0-1 0 0,-1-1 1 0 0,-1 0-1 0 0,0-1 1 0 0,-2 0-1 0 0,10-27 1 0 0,-5 9 978 0 0,-3-1-1 0 0,0 0 1 0 0,-3-1 0 0 0,7-68-1 0 0,-13 83-443 0 0,-2 0 0 0 0,0 1 0 0 0,-8-47 0 0 0,7 62-574 0 0,-1 0-1 0 0,1 0 0 0 0,-2 0 0 0 0,1 1 1 0 0,-1-1-1 0 0,0 1 0 0 0,-1 0 0 0 0,0 0 1 0 0,0 0-1 0 0,0 0 0 0 0,-1 1 0 0 0,0-1 1 0 0,0 1-1 0 0,-1 0 0 0 0,-6-5 1 0 0,11 10-64 0 0,-1 0 0 0 0,1 0 0 0 0,-1 0-1 0 0,1 0 1 0 0,-1 0 0 0 0,1 0 0 0 0,-1 1 0 0 0,0-1 0 0 0,1 1 0 0 0,-1-1 0 0 0,0 1 0 0 0,1-1 0 0 0,-1 1 0 0 0,0 0 0 0 0,0 0 0 0 0,1 0 0 0 0,-1 0 0 0 0,0 0 0 0 0,0 0 0 0 0,1 1 0 0 0,-1-1 0 0 0,0 1 0 0 0,1-1 0 0 0,-1 1 0 0 0,0-1 0 0 0,1 1 0 0 0,-1 0 0 0 0,1 0 0 0 0,-1 0 0 0 0,1 0 0 0 0,0 0 0 0 0,-1 0 0 0 0,1 0 0 0 0,0 0 0 0 0,0 1 0 0 0,-2 1 0 0 0,1 0-32 0 0,0 0 0 0 0,0 0 0 0 0,0 0 0 0 0,1 0 0 0 0,-1 0 0 0 0,1 0 0 0 0,0 0 0 0 0,0 0 0 0 0,0 0 0 0 0,0 1 0 0 0,1-1 0 0 0,-1 0 0 0 0,1 1 0 0 0,0-1 0 0 0,0 1 0 0 0,0-1 0 0 0,1 6 0 0 0,2 0-60 0 0,0 0 0 0 0,0 0 0 0 0,1-1 1 0 0,1 1-1 0 0,-1-1 0 0 0,1 0 0 0 0,0 0 1 0 0,1 0-1 0 0,0-1 0 0 0,0 0 0 0 0,1 0 1 0 0,0-1-1 0 0,0 0 0 0 0,0 0 0 0 0,1 0 1 0 0,0-1-1 0 0,0 0 0 0 0,0-1 0 0 0,0 0 1 0 0,1 0-1 0 0,0 0 0 0 0,18 3 0 0 0,-13-3-157 0 0,0-1 0 0 0,1-1 0 0 0,-1 0 0 0 0,0-1 0 0 0,1-1 0 0 0,-1 0 0 0 0,1-1 0 0 0,-1 0 0 0 0,1-2 0 0 0,-1 1 0 0 0,0-2 0 0 0,0 0 0 0 0,0 0 0 0 0,16-9 0 0 0,-17 6-281 0 0,0-1 0 0 0,0 0 1 0 0,-1-1-1 0 0,0-1 0 0 0,0 0 0 0 0,11-13 1 0 0,28-42-5524 0 0,-39 47 2739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10.8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1 1484 0 0,'-11'6'9646'0'0,"9"-5"-9334"0"0,0 0-1 0 0,1 1 0 0 0,-1-1 1 0 0,0 0-1 0 0,1 1 0 0 0,0-1 0 0 0,-1 1 1 0 0,1 0-1 0 0,0-1 0 0 0,0 1 1 0 0,0 0-1 0 0,0 0 0 0 0,0-1 0 0 0,0 1 1 0 0,0 2-1 0 0,-6 38 980 0 0,7-22-1254 0 0,1-1-1 0 0,4 26 0 0 0,-3-35-142 0 0,0 0 1 0 0,1 0-1 0 0,0 0 0 0 0,0-1 1 0 0,1 1-1 0 0,6 9 1 0 0,-7-14-365 0 0,-1 0 0 0 0,2 0 0 0 0,-1-1 0 0 0,0 0 0 0 0,1 0 0 0 0,0 0 0 0 0,0 0 0 0 0,0 0 0 0 0,0-1 0 0 0,1 1 0 0 0,0-1 0 0 0,6 3 0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11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87 57 2720 0 0,'-13'-11'2644'0'0,"-1"2"-655"0"0,-7-3 1791 0 0,5 3-2436 0 0,5-1-944 0 0,-1 5-500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14.7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247 1 1364 0 0,'-11'9'5250'0'0,"-7"11"-3376"0"0,1 2 0 0 0,0 0 0 0 0,-24 46 0 0 0,23-32-1042 0 0,2 0 0 0 0,-14 44 0 0 0,9-2-528 0 0,3 1 0 0 0,-10 90 0 0 0,22-117-222 0 0,2 2 1 0 0,2-1 0 0 0,3 0 0 0 0,2 0 0 0 0,10 57 0 0 0,-6-75-240 0 0,2 1-1 0 0,1-2 1 0 0,1 1 0 0 0,2-2 0 0 0,1 1 0 0 0,2-2 0 0 0,2 0-1 0 0,30 43 1 0 0,-28-48-756 0 0,2 0 0 0 0,42 39 0 0 0,-51-54-772 0 0,1-1 1 0 0,0 0-1 0 0,32 16 0 0 0,-17-12-3033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15.3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471 662 1956 0 0,'-4'-23'9441'0'0,"2"15"-9390"0"0,2-3-10 0 0,0 1 0 0 0,-1-1 0 0 0,-1 0 1 0 0,1 1-1 0 0,-2 0 0 0 0,0 0 0 0 0,0-1 0 0 0,0 1 0 0 0,-2 1 1 0 0,-7-15-1 0 0,9 19 123 0 0,-1-1 0 0 0,0 1 0 0 0,0 0 1 0 0,-1 0-1 0 0,1 0 0 0 0,-1 1 0 0 0,0-1 0 0 0,-1 1 1 0 0,1 0-1 0 0,-1 1 0 0 0,0-1 0 0 0,1 1 0 0 0,-1 1 1 0 0,-1-1-1 0 0,1 1 0 0 0,0 0 0 0 0,-1 0 0 0 0,-11-2 1 0 0,4 4 35 0 0,1 0-1 0 0,0 0 1 0 0,0 1 0 0 0,0 0 0 0 0,-1 2 0 0 0,2-1-1 0 0,-1 1 1 0 0,0 1 0 0 0,1 1 0 0 0,-1-1 0 0 0,-18 12-1 0 0,19-10-109 0 0,1 0 0 0 0,0 1 0 0 0,0 1 0 0 0,1 0 0 0 0,0 0 0 0 0,0 1-1 0 0,1 0 1 0 0,0 1 0 0 0,0 0 0 0 0,1 0 0 0 0,1 1 0 0 0,-8 13-1 0 0,13-19-63 0 0,0-1-1 0 0,0 1 0 0 0,0 0 0 0 0,1-1 0 0 0,0 1 1 0 0,0 0-1 0 0,0 0 0 0 0,0 0 0 0 0,1 0 1 0 0,0-1-1 0 0,0 1 0 0 0,0 0 0 0 0,1 0 0 0 0,-1 0 1 0 0,1 0-1 0 0,0 0 0 0 0,1-1 0 0 0,2 7 1 0 0,-2-6-24 0 0,1 1 1 0 0,1-1 0 0 0,-1 1 0 0 0,1-1 0 0 0,0 0 0 0 0,0-1 0 0 0,1 1 0 0 0,-1-1 0 0 0,1 1-1 0 0,0-1 1 0 0,0-1 0 0 0,11 7 0 0 0,-9-6-28 0 0,0-1 0 0 0,0 1 0 0 0,1-1-1 0 0,-1-1 1 0 0,1 1 0 0 0,-1-1 0 0 0,1-1 0 0 0,0 1-1 0 0,0-1 1 0 0,0-1 0 0 0,0 0 0 0 0,0 0 0 0 0,0 0-1 0 0,0-1 1 0 0,-1 0 0 0 0,1 0 0 0 0,0-1 0 0 0,0 0-1 0 0,-1-1 1 0 0,1 1 0 0 0,-1-1 0 0 0,0-1 0 0 0,8-4-1 0 0,-8 2 35 0 0,0-1 0 0 0,0 0-1 0 0,-1 0 1 0 0,0 0-1 0 0,-1-1 1 0 0,1 0-1 0 0,-1 0 1 0 0,-1 0-1 0 0,0-1 1 0 0,0 0 0 0 0,0 0-1 0 0,-1 0 1 0 0,-1 0-1 0 0,1 0 1 0 0,1-18-1 0 0,0-13 73 0 0,-1 0 0 0 0,-5-57 0 0 0,1 64 21 0 0,0-16 226 0 0,-19-269 3772 0 0,18 290-3993 0 0,5 23-205 0 0,4 15 36 0 0,9 26 11 0 0,10 37 0 0 0,7 16-142 0 0,-20-62-321 0 0,80 178-2235 0 0,-59-138-1300 0 0,3-2-3580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15.8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77 3608 0 0,'-6'-48'10388'0'0,"0"20"-4351"0"0,9 46-5043 0 0,25 135-739 0 0,52 163 0 0 0,-62-255-471 0 0,-6-20 128 0 0,1-1 1 0 0,21 44 0 0 0,-26-72 101 0 0,-5-11 310 0 0,-4-20 655 0 0,-1-3-540 0 0,2 2-200 0 0,1 0 0 0 0,1 0 0 0 0,0 0 1 0 0,2 0-1 0 0,9-32 0 0 0,-11 46-333 0 0,0 0 0 0 0,0 1 1 0 0,1-1-1 0 0,0 0 0 0 0,0 1 1 0 0,0 0-1 0 0,0-1 0 0 0,1 2 1 0 0,0-1-1 0 0,0 0 0 0 0,0 1 0 0 0,1-1 1 0 0,0 1-1 0 0,0 0 0 0 0,0 1 1 0 0,0-1-1 0 0,0 1 0 0 0,1 0 1 0 0,-1 0-1 0 0,1 1 0 0 0,0 0 0 0 0,6-2 1 0 0,-7 3 0 0 0,0 1 0 0 0,0 0 0 0 0,0-1 0 0 0,1 2 0 0 0,-1-1 0 0 0,0 1 0 0 0,0 0-1 0 0,0 0 1 0 0,0 0 0 0 0,0 0 0 0 0,0 1 0 0 0,0 0 0 0 0,-1 0 0 0 0,1 1 0 0 0,0-1 0 0 0,-1 1 0 0 0,0 0 0 0 0,0 0 0 0 0,0 0 0 0 0,5 6 0 0 0,0-1 2 0 0,-1 1 0 0 0,0 1 0 0 0,0-1-1 0 0,-1 1 1 0 0,0 1 0 0 0,-1-1 0 0 0,6 14 0 0 0,-9-17 140 0 0,-1 0 0 0 0,1 0 0 0 0,-1 0 0 0 0,-1 0 1 0 0,0 1-1 0 0,0-1 0 0 0,0 0 0 0 0,-1 1 0 0 0,0-1 1 0 0,0 0-1 0 0,-1 1 0 0 0,0-1 0 0 0,0 0 0 0 0,-1 0 0 0 0,0 1 1 0 0,0-1-1 0 0,0 0 0 0 0,-1-1 0 0 0,0 1 0 0 0,-1 0 0 0 0,1-1 1 0 0,-1 0-1 0 0,-1 0 0 0 0,1 0 0 0 0,-1 0 0 0 0,0-1 0 0 0,0 0 1 0 0,-1 0-1 0 0,1 0 0 0 0,-1 0 0 0 0,0-1 0 0 0,0 0 1 0 0,-1-1-1 0 0,1 1 0 0 0,-1-1 0 0 0,0 0 0 0 0,0-1 0 0 0,0 0 1 0 0,0 0-1 0 0,0 0 0 0 0,0-1 0 0 0,-1 0 0 0 0,1 0 0 0 0,-12-1 1 0 0,12 0-391 0 0,1-1 1 0 0,0 0-1 0 0,0 0 1 0 0,0 0-1 0 0,1-1 0 0 0,-7-2 1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16.2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32 5336 0 0,'-34'-32'15307'0'0,"40"33"-15187"0"0,-1 0 1 0 0,1 0-1 0 0,0 1 0 0 0,0-1 0 0 0,0 1 0 0 0,-1 1 1 0 0,1-1-1 0 0,-1 1 0 0 0,1 0 0 0 0,-1 0 0 0 0,0 0 0 0 0,8 8 1 0 0,6 5-134 0 0,28 32 1 0 0,-13-9-234 0 0,-1 1-1 0 0,-1 2 0 0 0,-3 2 0 0 0,-2 0 1 0 0,-1 2-1 0 0,-3 1 0 0 0,-1 1 0 0 0,-3 0 1 0 0,15 58-1 0 0,-26-74 441 0 0,-2 0 1 0 0,0 0-1 0 0,-3 0 1 0 0,0 1-1 0 0,-2-1 1 0 0,-2 1-1 0 0,0-1 1 0 0,-3 1-1 0 0,0-1 1 0 0,-2 0-1 0 0,-2 0 1 0 0,-1-1-1 0 0,-1 0 0 0 0,-1 0 1 0 0,-28 51-1 0 0,25-59-17 0 0,0 0-1 0 0,-1-1 0 0 0,-23 26 0 0 0,30-40-787 0 0,0 0 1 0 0,-1 0-1 0 0,0-1 0 0 0,-11 7 0 0 0,13-10-673 0 0,1-1 0 0 0,-1 1-1 0 0,0-1 1 0 0,0-1 0 0 0,0 0 0 0 0,0 0 0 0 0,-10 2-1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25.3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1 371 304 0 0,'0'12'10605'0'0,"41"6"-10040"0"0,52 2 299 0 0,-89-20-781 0 0,15 2 38 0 0,44 0 215 0 0,88-8 0 0 0,-16 0-60 0 0,52-9-8 0 0,-81 4-213 0 0,210-19 297 0 0,27-7-156 0 0,-238 24-185 0 0,122-11 16 0 0,-60 10 14 0 0,-95 8-39 0 0,101-4-14 0 0,-28-1 58 0 0,-89 5-17 0 0,302-20 468 0 0,-26 0 313 0 0,-15 2-224 0 0,-142 13-204 0 0,76-1 226 0 0,-137 7-462 0 0,62-2-110 0 0,-128 7-19 0 0,126-4 120 0 0,-156 3-121 0 0,510-33 523 0 0,-202 22-502 0 0,68 3 99 0 0,11-1-102 0 0,3-14 72 0 0,-201 8-8 0 0,-156 12-76 0 0,112-7 60 0 0,225 13 0 0 0,-335 3-108 0 0,34 0 145 0 0,0 5-1 0 0,137 33 1 0 0,-136-19 80 0 0,110 36 526 0 0,-163-46-637 0 0,-1 2 0 0 0,-1 2 0 0 0,0 1 0 0 0,33 25 0 0 0,16 16 333 0 0,8 3-127 0 0,-2 4 1 0 0,118 119-1 0 0,-19 42 551 0 0,-149-180-727 0 0,26 38 665 0 0,-3 3 0 0 0,-4 2 0 0 0,79 172 0 0 0,-84-143-375 0 0,129 283 988 0 0,6-39-1005 0 0,-162-316-370 0 0,12 30 131 0 0,51 158-1 0 0,51 116-87 0 0,-73-197-27 0 0,-29-55-258 0 0,39 175 0 0 0,-2 35-925 0 0,-31-151 951 0 0,1 5 521 0 0,-36-122-331 0 0,16 68-44 0 0,-6-66-1925 0 0,-14-39 1237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25.6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6 177 1548 0 0,'-5'-11'7937'0'0,"6"8"-7727"0"0,0 1 1 0 0,0-1-1 0 0,0 1 1 0 0,1-1-1 0 0,-1 1 1 0 0,1-1-1 0 0,0 1 1 0 0,-1 0-1 0 0,1 0 1 0 0,0 0-1 0 0,0 0 1 0 0,0 0-1 0 0,1 0 1 0 0,-1 1 0 0 0,0-1-1 0 0,1 1 1 0 0,-1-1-1 0 0,1 1 1 0 0,-1 0-1 0 0,1 0 1 0 0,4-1-1 0 0,12-4-62 0 0,0 1 0 0 0,19-3-1 0 0,-16 4 109 0 0,287-44 87 0 0,-128 25-654 0 0,32-4-3282 0 0,-198 26 1074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27.6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7 694 912 0 0,'-6'4'12391'0'0,"17"-14"-11873"0"0,0 1 0 0 0,0 0 0 0 0,1 0-1 0 0,0 2 1 0 0,0-1 0 0 0,1 2 0 0 0,17-8-1 0 0,-7 3-195 0 0,773-424 728 0 0,-613 307-1256 0 0,-113 77-4659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28.2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183 161 2824 0 0,'-6'-6'1447'0'0,"3"2"-724"0"0,0 1 0 0 0,1-1 0 0 0,-1 1 0 0 0,1-1 1 0 0,0 0-1 0 0,0 0 0 0 0,1 0 0 0 0,-1 0 0 0 0,-1-5 0 0 0,2 2-138 0 0,-1 0-1 0 0,1-1 1 0 0,1 1 0 0 0,-1 0-1 0 0,1-1 1 0 0,1 1-1 0 0,-1 0 1 0 0,1-1-1 0 0,3-11 1 0 0,-2 12-431 0 0,3-11 877 0 0,-2 16-523 0 0,-1 9-249 0 0,-2-2-216 0 0,-1-1-1 0 0,1 0 0 0 0,-1 1 1 0 0,0-1-1 0 0,-1 0 0 0 0,1 0 1 0 0,0 1-1 0 0,-1-1 0 0 0,0 0 1 0 0,0 0-1 0 0,-5 6 0 0 0,-2 7 32 0 0,-47 88 140 0 0,36-71-35 0 0,2 0 0 0 0,-21 56 0 0 0,38-88-169 0 0,0 0 0 0 0,1-1 0 0 0,-1 1 0 0 0,1 0 0 0 0,-1 0-1 0 0,1-1 1 0 0,0 1 0 0 0,0 0 0 0 0,0 0 0 0 0,0 0 0 0 0,0-1 0 0 0,0 1 0 0 0,0 0-1 0 0,0 0 1 0 0,1 0 0 0 0,-1-1 0 0 0,1 1 0 0 0,0 0 0 0 0,-1-1 0 0 0,1 1 0 0 0,0 0-1 0 0,0-1 1 0 0,0 1 0 0 0,0-1 0 0 0,0 1 0 0 0,0-1 0 0 0,0 0 0 0 0,1 0 0 0 0,-1 1 0 0 0,0-1-1 0 0,1 0 1 0 0,-1 0 0 0 0,1 0 0 0 0,-1 0 0 0 0,1 0 0 0 0,0-1 0 0 0,-1 1 0 0 0,1 0-1 0 0,0-1 1 0 0,0 1 0 0 0,-1-1 0 0 0,1 0 0 0 0,3 1 0 0 0,9 1-44 0 0,0-1 0 0 0,0 0 1 0 0,0-1-1 0 0,20-3 0 0 0,-31 3 14 0 0,277-31-3546 0 0,-93 3-5166 0 0,-136 21 2555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29.4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210 41 2084 0 0,'-18'-40'12721'0'0,"17"71"-12319"0"0,-2 0 1 0 0,-1 0-1 0 0,-2 0 1 0 0,-1-1-1 0 0,-1 0 0 0 0,-1 0 1 0 0,-15 30-1 0 0,8-21-142 0 0,-89 236 2007 0 0,103-271-2182 0 0,0 1 1 0 0,1-1-1 0 0,0 1 0 0 0,0 0 0 0 0,0-1 0 0 0,0 1 0 0 0,1 0 0 0 0,0 0 1 0 0,1 8-1 0 0,-1-11-33 0 0,1 0 0 0 0,0 0 0 0 0,0 0 0 0 0,0 0 0 0 0,0 0 0 0 0,0 0 0 0 0,0 0-1 0 0,1 0 1 0 0,-1-1 0 0 0,1 1 0 0 0,-1 0 0 0 0,1-1 0 0 0,0 1 0 0 0,-1-1 0 0 0,1 0 0 0 0,0 1 0 0 0,0-1 0 0 0,0 0 0 0 0,0 0 0 0 0,0 0 0 0 0,0 0 0 0 0,0-1 0 0 0,4 2 0 0 0,46 11 162 0 0,0-3 1 0 0,1-1-1 0 0,83 2 0 0 0,4 0-140 0 0,130 31-27 0 0,-110-16 38 0 0,-79-14-735 0 0,-78-11 260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30.4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7 174 2244 0 0,'-7'-31'15234'0'0,"118"499"-11606"0"0,-83-343-3351 0 0,22 128-246 0 0,-72-298-2689 0 0,-18-150 2774 0 0,2-103 4570 0 0,36 279-4472 0 0,0 1 4 0 0,-9-132 757 0 0,11 134-945 0 0,0-1-1 0 0,2 0 1 0 0,0 0-1 0 0,1 0 0 0 0,0 1 1 0 0,10-29-1 0 0,-10 38-89 0 0,0 0 1 0 0,1 0-1 0 0,0 0 1 0 0,0 0-1 0 0,1 0 0 0 0,0 1 1 0 0,0 0-1 0 0,0 0 1 0 0,0 0-1 0 0,1 0 0 0 0,0 1 1 0 0,1 0-1 0 0,-1 1 1 0 0,1-1-1 0 0,0 1 0 0 0,0 0 1 0 0,12-4-1 0 0,-11 5-67 0 0,1 1 0 0 0,0 0 1 0 0,0 0-1 0 0,0 1 0 0 0,1 0 0 0 0,-1 1 0 0 0,0 0 0 0 0,0 0 0 0 0,0 1 0 0 0,0 0 0 0 0,0 1 1 0 0,0 0-1 0 0,0 0 0 0 0,0 1 0 0 0,9 4 0 0 0,-4-1 8 0 0,-1 1 1 0 0,0 0-1 0 0,0 1 0 0 0,0 0 0 0 0,-1 1 1 0 0,0 0-1 0 0,-1 1 0 0 0,0 1 0 0 0,0 0 1 0 0,-1 0-1 0 0,-1 1 0 0 0,16 24 0 0 0,-20-26 146 0 0,0 0 1 0 0,0 1-1 0 0,-1 0 0 0 0,0-1 0 0 0,-1 2 0 0 0,0-1 0 0 0,0 0 1 0 0,-1 0-1 0 0,-1 1 0 0 0,0-1 0 0 0,-1 1 0 0 0,0 0 0 0 0,-1-1 1 0 0,0 1-1 0 0,-1-1 0 0 0,0 0 0 0 0,-5 16 0 0 0,-2-4 33 0 0,0-1 1 0 0,-2 0-1 0 0,-1 0 0 0 0,-1-1 0 0 0,0-1 0 0 0,-2 0 1 0 0,0-1-1 0 0,-1 0 0 0 0,-1-1 0 0 0,-23 18 0 0 0,1-7-1444 0 0,37-28 1275 0 0,51-8-397 0 0,-20 5 435 0 0,0 2 0 0 0,0 0-1 0 0,0 2 1 0 0,0 1-1 0 0,44 11 1 0 0,-59-11 57 0 0,0 1 0 0 0,-1 1 0 0 0,1 0 0 0 0,-1 1 1 0 0,-1 0-1 0 0,1 1 0 0 0,-1 0 0 0 0,0 1 1 0 0,-1 0-1 0 0,1 1 0 0 0,-2 1 0 0 0,20 20 0 0 0,-26-25 11 0 0,-1 1-1 0 0,1-1 0 0 0,-1 1 1 0 0,0-1-1 0 0,-1 1 0 0 0,1 0 1 0 0,-1 0-1 0 0,0 0 0 0 0,-1 1 0 0 0,1-1 1 0 0,-1 0-1 0 0,0 1 0 0 0,-1 9 1 0 0,0-6 43 0 0,-1-1 1 0 0,0 0-1 0 0,-1 0 1 0 0,0 0-1 0 0,0 0 1 0 0,-1 0-1 0 0,-1 0 1 0 0,-6 14 0 0 0,2-10 79 0 0,1-1 0 0 0,-2 0 1 0 0,1 0-1 0 0,-2 0 1 0 0,0-1-1 0 0,0-1 1 0 0,-1 1-1 0 0,0-2 1 0 0,0 0-1 0 0,-1 0 1 0 0,-22 11-1 0 0,16-11 25 0 0,0-2-1 0 0,0 0 0 0 0,0-2 1 0 0,-1 0-1 0 0,0 0 1 0 0,0-2-1 0 0,-30 2 0 0 0,39-5-257 0 0,0 0 0 0 0,0-1 0 0 0,1 0 0 0 0,-1-1-1 0 0,0 0 1 0 0,1 0 0 0 0,-14-5 0 0 0,18 4-258 0 0,-1 0 0 0 0,1 1 0 0 0,-1-2 0 0 0,1 1 1 0 0,0-1-1 0 0,0 1 0 0 0,1-1 0 0 0,-1-1 0 0 0,1 1 1 0 0,0-1-1 0 0,0 0 0 0 0,-6-8 0 0 0,-4-23-6668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30.8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97 277 3364 0 0,'-32'-22'7070'0'0,"22"16"-5264"0"0,0-1 0 0 0,1 0 0 0 0,0-1 0 0 0,-13-13 0 0 0,21 20-1729 0 0,1 0 0 0 0,-1 0-1 0 0,1 0 1 0 0,-1 0 0 0 0,1-1-1 0 0,-1 1 1 0 0,1 0 0 0 0,0 0-1 0 0,-1 0 1 0 0,1-1 0 0 0,0 1-1 0 0,0 0 1 0 0,0 0 0 0 0,0-1-1 0 0,0 1 1 0 0,0 0 0 0 0,0 0-1 0 0,1 0 1 0 0,-1-1 0 0 0,0 1-1 0 0,1 0 1 0 0,-1 0 0 0 0,1 0-1 0 0,-1 0 1 0 0,1 0 0 0 0,-1-1-1 0 0,1 1 1 0 0,0 0 0 0 0,0 0-1 0 0,-1 1 1 0 0,1-1 0 0 0,0 0-1 0 0,0 0 1 0 0,2-1 0 0 0,37-26 284 0 0,-37 26-253 0 0,22-11-230 0 0,0 1-1 0 0,1 1 0 0 0,46-13 0 0 0,87-12-2999 0 0,-76 18 470 0 0,-38 9 499 0 0,15-3-6015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31.2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376 1 536 0 0,'-9'3'1334'0'0,"0"1"1"0"0,1 1-1 0 0,0-1 1 0 0,0 1-1 0 0,0 1 0 0 0,-9 7 1 0 0,14-10-1042 0 0,1 0 1 0 0,-1 1-1 0 0,1-1 1 0 0,0 0-1 0 0,0 1 1 0 0,0-1-1 0 0,0 1 1 0 0,0 0-1 0 0,1 0 1 0 0,0-1-1 0 0,-1 1 1 0 0,2 0-1 0 0,-1 0 1 0 0,0 0-1 0 0,1 0 1 0 0,0 8-1 0 0,4 78 1126 0 0,19 108 0 0 0,0-10-1077 0 0,-17-122-231 0 0,5 83 467 0 0,-11-124-274 0 0,0 0-1 0 0,-2-1 0 0 0,-10 48 0 0 0,11-67-256 0 0,-1 1-1 0 0,1-1 1 0 0,-1 1-1 0 0,-1-1 1 0 0,1 0-1 0 0,-1 0 1 0 0,0 0-1 0 0,0-1 1 0 0,0 1-1 0 0,0-1 1 0 0,-1 1-1 0 0,0-1 1 0 0,0 0-1 0 0,0-1 0 0 0,-1 1 1 0 0,1-1-1 0 0,-1 1 1 0 0,0-2-1 0 0,1 1 1 0 0,-9 3-1 0 0,6-4 33 0 0,0 0 1 0 0,0 0-1 0 0,0 0 0 0 0,0-1 0 0 0,0-1 0 0 0,0 1 0 0 0,0-1 0 0 0,-1 0 1 0 0,1 0-1 0 0,0-1 0 0 0,0 0 0 0 0,0-1 0 0 0,0 1 0 0 0,0-1 1 0 0,-10-4-1 0 0,5 1-116 0 0,-2 0 75 0 0,1-1 0 0 0,-1 0 0 0 0,2-1 1 0 0,-22-14-1 0 0,31 18-260 0 0,0 0 0 0 0,0 1 0 0 0,0-2-1 0 0,0 1 1 0 0,0 0 0 0 0,1-1 0 0 0,-1 1 0 0 0,-3-8 0 0 0,5 8-221 0 0,0-1 0 0 0,0 1-1 0 0,0-1 1 0 0,0 1 0 0 0,1-1-1 0 0,-1 0 1 0 0,1 1 0 0 0,0-1 0 0 0,0 0-1 0 0,0 1 1 0 0,1-7 0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31.5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83 176 2432 0 0,'-38'-17'9287'0'0,"-7"-6"-581"0"0,47 11-7384 0 0,3 8-1231 0 0,0 0 0 0 0,0 0 0 0 0,1 0 0 0 0,-1 1 0 0 0,1-1-1 0 0,0 2 1 0 0,0-1 0 0 0,0 0 0 0 0,11-1 0 0 0,67-15-460 0 0,-54 13-55 0 0,93-17-2513 0 0,-32 6-1014 0 0,-2-2-3863 0 0,-67 14 3057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31.8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1 252 0 0,'-7'1'1383'0'0,"0"1"-1"0"0,0 1 1 0 0,0-1-1 0 0,0 1 1 0 0,-12 7 2765 0 0,7-1-2766 0 0,9-6-1000 0 0,0 0-1 0 0,0-1 0 0 0,0 2 1 0 0,1-1-1 0 0,-1 0 0 0 0,1 1 1 0 0,0-1-1 0 0,0 1 0 0 0,0-1 1 0 0,1 1-1 0 0,-1 0 0 0 0,1 0 0 0 0,0 0 1 0 0,0 0-1 0 0,-1 7 0 0 0,-1 20 303 0 0,2-1 0 0 0,0 1 0 0 0,3 0 0 0 0,4 31-1 0 0,30 124-100 0 0,-14-76-309 0 0,1 2 74 0 0,5 30-4574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33.9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4 416 0 0,'0'0'6065'0'0,"-12"-3"-4272"0"0,-13 17 216 0 0,15-8-1748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45.25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2332 7 788 0 0,'0'0'10023'0'0,"0"0"-10003"0"0,0-1 1 0 0,0 1-1 0 0,-1-1 1 0 0,1 1-1 0 0,0 0 1 0 0,0-1-1 0 0,-1 1 1 0 0,1 0-1 0 0,0-1 1 0 0,-1 1-1 0 0,1 0 1 0 0,0-1-1 0 0,-1 1 1 0 0,1 0-1 0 0,-1 0 1 0 0,1-1-1 0 0,0 1 1 0 0,-1 0-1 0 0,1 0 0 0 0,-1 0 1 0 0,1 0-1 0 0,-1-1 1 0 0,0 1-1 0 0,-12 0-22 0 0,10 0-52 0 0,-7 1 121 0 0,-1 1-1 0 0,1 0 0 0 0,0 1 1 0 0,-15 5-1 0 0,11-3 66 0 0,13-5-100 0 0,-18 4 20 0 0,-37 11 152 0 0,53-15-187 0 0,-2 1-6 0 0,-1 0-1 0 0,1 0 1 0 0,0 0 0 0 0,0 0-1 0 0,0 1 1 0 0,-7 3 0 0 0,-9 2 42 0 0,19-6-32 0 0,-24 8 91 0 0,11-5-28 0 0,-28 13-6 0 0,42-16-66 0 0,-15 5 34 0 0,-57 24 172 0 0,30-11-3 0 0,0 2-1 0 0,2 2 1 0 0,0 2-1 0 0,-37 30 1 0 0,62-43-183 0 0,-29 27 1 0 0,3 0 20 0 0,-21 19-48 0 0,-69 82 0 0 0,-60 106 591 0 0,162-211-442 0 0,1 2 1 0 0,2 1-1 0 0,2 1 0 0 0,-23 48 0 0 0,0-3-34 0 0,15-16 61 0 0,-26 61 78 0 0,-2-1-256 0 0,38-79-1 0 0,-44 157-94 0 0,32-73 170 0 0,-11 37 37 0 0,-27 69-64 0 0,-1 37 41 0 0,48-175-25 0 0,-30 135 41 0 0,42-185-95 0 0,-3 23 11 0 0,2-17-29 0 0,6-17 16 0 0,-26 72 0 0 0,29-97-41 0 0,1 0 0 0 0,1 0 0 0 0,-3 22 0 0 0,2-13 23 0 0,0-4 3 0 0,-4 25-25 0 0,-24 66 0 0 0,12-37 27 0 0,-32 101 86 0 0,26-56-111 0 0,15-81 47 0 0,3-13 7 0 0,1 1 1 0 0,-4 27 0 0 0,-3-3-29 0 0,13-46 5 0 0,-2 1-8 0 0,4-3-5 0 0,-1 0 4 0 0,0 5 6 0 0,-14 62-12 0 0,14-67 10 0 0,-2 10-18 0 0,-9 36 82 0 0,12-47-27 0 0,-12 31 99 0 0,-3 13 308 0 0,14-43-418 0 0,-5 30 37 0 0,-5 21 546 0 0,11-51-518 0 0,-2 12 189 0 0,-1 0 641 0 0,1-3-3150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26.1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533 0 804 0 0,'0'0'9810'0'0,"0"0"-9766"0"0,-1 0-1 0 0,0 0 1 0 0,0 0-1 0 0,0 1 1 0 0,0-1-1 0 0,1 0 1 0 0,-1 0-1 0 0,0 1 1 0 0,0-1-1 0 0,0 0 1 0 0,1 1-1 0 0,-1-1 1 0 0,0 1-1 0 0,1-1 1 0 0,-2 2-1 0 0,16 170 1997 0 0,-5-83-1649 0 0,-3-30-252 0 0,21 399 306 0 0,-26-432-393 0 0,-2 0 0 0 0,-1 0 0 0 0,-1 1 0 0 0,-1-2 0 0 0,-12 42 0 0 0,13-59-22 0 0,0 0-1 0 0,0 0 1 0 0,-1 0 0 0 0,0-1-1 0 0,-1 1 1 0 0,1-1 0 0 0,-1 0-1 0 0,-1 0 1 0 0,1 0 0 0 0,-1-1-1 0 0,0 0 1 0 0,-1 0 0 0 0,0-1-1 0 0,0 1 1 0 0,0-2 0 0 0,0 1-1 0 0,-1-1 1 0 0,1 0 0 0 0,-1 0-1 0 0,-15 4 1 0 0,8-4-3 0 0,-1-1 1 0 0,1 0-1 0 0,-1-1 1 0 0,0-1-1 0 0,0-1 0 0 0,0 0 1 0 0,-32-4-1 0 0,24-1-54 0 0,-1 0-1 0 0,0-2 1 0 0,1-1-1 0 0,-30-13 1 0 0,45 16-149 0 0,0 1-1 0 0,1-1 1 0 0,-1 0-1 0 0,1-1 0 0 0,1 0 1 0 0,-1-1-1 0 0,-7-8 1 0 0,11 12-315 0 0,1-1 1 0 0,0 0 0 0 0,0 1-1 0 0,1-1 1 0 0,-1-1 0 0 0,1 1-1 0 0,0 0 1 0 0,0 0-1 0 0,0-1 1 0 0,1 1 0 0 0,-1-1-1 0 0,1 0 1 0 0,0 1-1 0 0,0-1 1 0 0,1 0 0 0 0,-1-7-1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15.83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 0 284 0 0,'-1'28'12583'0'0,"2"-21"-12856"0"0,0 0 1 0 0,0 0 0 0 0,0 0-1 0 0,-1 1 1 0 0,0-1 0 0 0,-1 0 0 0 0,0 0-1 0 0,-3 13 1 0 0,0 13-2963 0 0,4-19 1025 0 0,0 0-357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16.18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 1 1000 0 0,'0'0'1288'0'0,"-2"14"256"0"0,2 0-556 0 0,-2-2-368 0 0,2 3-567 0 0,-2-2-374 0 0,0 4-763 0 0,-2-3-600 0 0</inkml:trace>
  <inkml:trace contextRef="#ctx0" brushRef="#br0" timeOffset="1">109 533 1332 0 0,'0'0'1120'0'0,"-2"17"364"0"0,0-3-552 0 0,-2 2-740 0 0,4 2-428 0 0,0-10-76 0 0,0 13-1492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16.55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 0 1060 0 0,'0'12'1168'0'0,"-2"0"-144"0"0,2-1-392 0 0,-2 1 48 0 0,0-1-296 0 0,2 3 56 0 0,0-2-271 0 0,0 0 83 0 0,0 2-336 0 0,0 0 4 0 0,4 0-285 0 0,-4 0-151 0 0,2 0-996 0 0,2-2 664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16.88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1564 0 0,'1'36'6024'0'0,"1"0"-3563"0"0,-2 81-7059 0 0,0-105 3032 0 0,1-2 85 0 0</inkml:trace>
  <inkml:trace contextRef="#ctx0" brushRef="#br0" timeOffset="1">33 470 268 0 0,'6'77'8374'0'0,"-8"2"-6901"0"0,0-13-7150 0 0,2-55 3643 0 0</inkml:trace>
  <inkml:trace contextRef="#ctx0" brushRef="#br0" timeOffset="2">78 1039 2248 0 0,'0'39'5220'0'0,"0"29"-1972"0"0,-8 3-6857 0 0,7-61 1466 0 0,0 2-417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17.22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21 0 1276 0 0,'-5'82'9143'0'0,"-9"-3"-8113"0"0,13-70-2513 0 0,1 1 0 0 0,0-1 0 0 0,2 17 0 0 0</inkml:trace>
  <inkml:trace contextRef="#ctx0" brushRef="#br0" timeOffset="1">66 613 1648 0 0,'2'21'2031'0'0,"0"0"1"0"0,-1 0-1 0 0,-3 22 0 0 0,2 37-5196 0 0,1-69 1188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17.58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0 992 0 0,'3'55'8212'0'0,"3"-2"-4967"0"0,0-1-4337 0 0,-4 0-3906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18.23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648 24 1684 0 0,'31'18'16178'0'0,"-31"-18"-16137"0"0,0-2 232 0 0,-14-17 609 0 0,-3 14-651 0 0,-1 1 1 0 0,1 0-1 0 0,-1 1 1 0 0,0 0-1 0 0,-1 2 1 0 0,1 0-1 0 0,0 2 1 0 0,0-1-1 0 0,0 2 0 0 0,-25 5 1 0 0,11 0-49 0 0,1 1 1 0 0,0 2-1 0 0,0 1 0 0 0,1 1 1 0 0,-30 17-1 0 0,44-20-41 0 0,1 1 0 0 0,0 0 0 0 0,1 1 0 0 0,0 1 0 0 0,0 0 0 0 0,1 1 0 0 0,1 0-1 0 0,0 1 1 0 0,1 0 0 0 0,1 1 0 0 0,0 0 0 0 0,1 1 0 0 0,-11 26 0 0 0,11-18 21 0 0,1 0 1 0 0,1 1-1 0 0,1 0 0 0 0,1 0 0 0 0,2 0 1 0 0,0 0-1 0 0,2 1 0 0 0,1-1 0 0 0,3 29 1 0 0,5 15 31 0 0,3 0 1 0 0,22 72 0 0 0,52 132-72 0 0,-49-164-163 0 0,-29-87 16 0 0,116 394-470 0 0,-103-330-28 0 0,-3 1 0 0 0,9 166-1 0 0,-25-236-152 0 0,0-1 0 0 0,-2 1 0 0 0,0 0 0 0 0,-1-1 0 0 0,-1 0 0 0 0,0 1 0 0 0,-9 23 0 0 0,11-38 340 0 0,0 0 0 0 0,0 0-1 0 0,0 0 1 0 0,0 0 0 0 0,-1-1 0 0 0,1 1 0 0 0,-1 0 0 0 0,1-1 0 0 0,-1 1 0 0 0,0-1 0 0 0,0 0 0 0 0,-2 2-1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18.57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27 524 288 0 0,'-4'-6'1197'0'0,"1"0"0"0"0,0 0 0 0 0,0 0 1 0 0,0 0-1 0 0,1-1 0 0 0,0 1 0 0 0,0-1 0 0 0,0 0 0 0 0,1 1 1 0 0,0-1-1 0 0,0-9 0 0 0,1 10-857 0 0,1 1-1 0 0,0-1 1 0 0,0 1 0 0 0,0 0 0 0 0,1 0 0 0 0,0 0-1 0 0,0 0 1 0 0,0 0 0 0 0,0 0 0 0 0,1 0 0 0 0,0 0-1 0 0,0 1 1 0 0,0 0 0 0 0,1-1 0 0 0,4-3 0 0 0,13-13 49 0 0,1 1 0 0 0,2 1 0 0 0,-1 1 0 0 0,39-20 1 0 0,112-52-1142 0 0,-126 67 335 0 0,131-56-3324 0 0,-58 33-5383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19.15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14 24 3216 0 0,'-14'-24'12643'0'0,"73"292"-9254"0"0,-23-121-3241 0 0,-16-60-174 0 0,1 2-892 0 0,11 101 0 0 0,-31-176-20 0 0,2 12-692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19.5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80 600 0 0,'1'-18'6481'0'0,"0"13"-5828"0"0,1 1 0 0 0,0-1 0 0 0,0 1 0 0 0,0-1 0 0 0,0 1 0 0 0,1 0-1 0 0,0 0 1 0 0,0 0 0 0 0,0 1 0 0 0,0-1 0 0 0,0 0 0 0 0,6-3 0 0 0,-7 6-481 0 0,1 0-1 0 0,0 0 1 0 0,0 1 0 0 0,-1-1 0 0 0,1 1 0 0 0,0 0-1 0 0,0-1 1 0 0,0 1 0 0 0,0 0 0 0 0,0 1 0 0 0,-1-1-1 0 0,1 0 1 0 0,0 1 0 0 0,0 0 0 0 0,0-1 0 0 0,-1 1-1 0 0,1 0 1 0 0,4 3 0 0 0,0 1 18 0 0,-1 1 0 0 0,-1 0 1 0 0,1 0-1 0 0,-1 0 0 0 0,0 0 0 0 0,0 1 1 0 0,-1 0-1 0 0,0 0 0 0 0,0 0 0 0 0,-1 1 0 0 0,5 14 1 0 0,5 7 201 0 0,10 25 30 0 0,-3 1 0 0 0,20 88 1 0 0,-6-21-229 0 0,2 1-57 0 0,0 1-1191 0 0,-9-44-3579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26.9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1 317 1000 0 0,'0'0'5711'0'0,"17"-28"-1266"0"0,7-5-3196 0 0,38-67 1 0 0,-46 66-640 0 0,-9 18-349 0 0,0 1-1 0 0,1 0 0 0 0,1 0 1 0 0,0 1-1 0 0,1 0 1 0 0,16-17-1 0 0,-25 30-238 0 0,6 2-6 0 0,-6-2-15 0 0,-1 1-1 0 0,0 0 1 0 0,1 0 0 0 0,-1 0-1 0 0,0 0 1 0 0,1 0 0 0 0,-1 0-1 0 0,0 0 1 0 0,1 0 0 0 0,-1 0-1 0 0,0 0 1 0 0,1 0 0 0 0,-1 0-1 0 0,0 0 1 0 0,1 0-1 0 0,-1 0 1 0 0,0 0 0 0 0,1 0-1 0 0,-1 0 1 0 0,0 0 0 0 0,0 1-1 0 0,1-1 1 0 0,-1 0 0 0 0,0 0-1 0 0,1 0 1 0 0,-1 1 0 0 0,0-1-1 0 0,0 0 1 0 0,1 0 0 0 0,-1 0-1 0 0,0 1 1 0 0,36 267 601 0 0,-11-63-165 0 0,29 43 124 0 0,-12-74-198 0 0,-42-171-352 0 0,2 5 37 0 0,0 0 1 0 0,-1-1-1 0 0,0 1 0 0 0,-1-1 1 0 0,0 1-1 0 0,0 9 1 0 0,-1-15-38 0 0,1 0 0 0 0,-1 1 0 0 0,0-1 0 0 0,0 0 1 0 0,0 0-1 0 0,0 0 0 0 0,0 0 0 0 0,0 0 0 0 0,0 0 1 0 0,0 0-1 0 0,-1 0 0 0 0,1 0 0 0 0,-1-1 1 0 0,0 1-1 0 0,1 0 0 0 0,-1-1 0 0 0,0 0 0 0 0,0 1 1 0 0,0-1-1 0 0,0 0 0 0 0,0 0 0 0 0,0 0 0 0 0,0 0 1 0 0,-1 0-1 0 0,-3 0 0 0 0,-7 3 156 0 0,-4 1 249 0 0,38-6-316 0 0,12-3-457 0 0,138-18-2485 0 0,-55 10-5538 0 0,-89 9 2929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19.84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18 147 2400 0 0,'-17'-17'6789'0'0,"17"14"-6559"0"0,1 0-1 0 0,0 0 1 0 0,0 0 0 0 0,0 0 0 0 0,0 0 0 0 0,1 1 0 0 0,-1-1-1 0 0,1 0 1 0 0,0 1 0 0 0,-1-1 0 0 0,1 1 0 0 0,0 0-1 0 0,1-1 1 0 0,-1 1 0 0 0,0 0 0 0 0,1 0 0 0 0,-1 0-1 0 0,1 1 1 0 0,-1-1 0 0 0,5-1 0 0 0,10-7-96 0 0,35-13 1 0 0,-47 21-64 0 0,65-24-1605 0 0,-22 10-4173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20.4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25 401 2484 0 0,'-4'-14'5855'0'0,"-11"-42"4902"0"0,10 39-7965 0 0,13 42-1935 0 0,8 52 0 0 0,-3-10-749 0 0,70 219-122 0 0,-45-165-413 0 0,-13-48-895 0 0,-25-71 1039 0 0,-54-239-103 0 0,-19-69 6381 0 0,73 305-5985 0 0,-12-37 294 0 0,2-1-1 0 0,2 0 1 0 0,2 0-1 0 0,1 0 1 0 0,1-42-1 0 0,5 72-331 0 0,0-1 0 0 0,0 0 0 0 0,1 0 0 0 0,1 1 0 0 0,-1-1 0 0 0,1 1 0 0 0,6-12 0 0 0,-7 17-19 0 0,0 0 1 0 0,1 0 0 0 0,-1 0-1 0 0,1 1 1 0 0,-1-1 0 0 0,1 1-1 0 0,0 0 1 0 0,0 0 0 0 0,1 0-1 0 0,-1 0 1 0 0,1 0 0 0 0,-1 1-1 0 0,1-1 1 0 0,0 1 0 0 0,0 0 0 0 0,0 0-1 0 0,8-2 1 0 0,-7 3-3 0 0,0 1-1 0 0,0-1 1 0 0,0 1-1 0 0,0 0 1 0 0,-1 1 0 0 0,1-1-1 0 0,0 1 1 0 0,0 0 0 0 0,0 0-1 0 0,0 1 1 0 0,-1-1-1 0 0,1 1 1 0 0,0 0 0 0 0,-1 0-1 0 0,0 1 1 0 0,1-1 0 0 0,-1 1-1 0 0,4 4 1 0 0,1-1-41 0 0,-1 1 0 0 0,0 1 1 0 0,0 0-1 0 0,-1 0 0 0 0,0 0 0 0 0,12 19 1 0 0,-12-15 25 0 0,0 2 0 0 0,-1-1 0 0 0,0 1 0 0 0,-1 0 0 0 0,0 1 0 0 0,-1-1 0 0 0,-1 1-1 0 0,0 0 1 0 0,-1-1 0 0 0,0 21 0 0 0,-2-28-76 0 0,-1 0 0 0 0,1 0 0 0 0,-1-1 0 0 0,-1 1 0 0 0,1 0 0 0 0,-1 0 0 0 0,0-1 0 0 0,-1 1 0 0 0,0-1 0 0 0,0 0 0 0 0,0 0 0 0 0,-1 0 0 0 0,1 0 0 0 0,-1-1 0 0 0,-1 1 0 0 0,1-1-1 0 0,-1 0 1 0 0,0 0 0 0 0,0-1 0 0 0,0 1 0 0 0,-1-1 0 0 0,0 0 0 0 0,0-1 0 0 0,-10 5 0 0 0,7-4-461 0 0,0 0-1 0 0,0-1 1 0 0,-1 0-1 0 0,1-1 1 0 0,-15 2-1 0 0,1-2-3150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20.78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68 162 1436 0 0,'-41'-12'12459'0'0,"14"-8"-7312"0"0,33 11-4314 0 0,-5 7-800 0 0,-1 1 0 0 0,0 0 0 0 0,1-1 0 0 0,0 1 0 0 0,-1 0 0 0 0,1 0 0 0 0,0 0 0 0 0,-1 0 0 0 0,1-1 0 0 0,0 1 0 0 0,0 0 0 0 0,2-1 1 0 0,19-12-213 0 0,1 1 1 0 0,1 1-1 0 0,0 1 1 0 0,43-13-1 0 0,-35 15-2360 0 0,48-8 0 0 0,-69 14 1122 0 0,-5 2 734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21.12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73 0 96 0 0,'-57'11'19916'0'0,"52"-9"-19318"0"0,4 0-505 0 0,0-1 0 0 0,0 0 1 0 0,0 1-1 0 0,0-1 0 0 0,0 1 0 0 0,0-1 0 0 0,1 1 0 0 0,-1-1 0 0 0,0 1 0 0 0,1 0 0 0 0,-1-1 0 0 0,1 1 0 0 0,0 0 0 0 0,0-1 0 0 0,-1 1 0 0 0,1 0 1 0 0,0 0-1 0 0,1 2 0 0 0,2 54 233 0 0,3 0 1 0 0,3 0-1 0 0,16 58 1 0 0,1 8-583 0 0,9 15-253 0 0,0 9-4757 0 0,-30-135 2417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21.48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11 319 1012 0 0,'-6'-21'4523'0'0,"4"14"-3015"0"0,1 1 0 0 0,0-1 0 0 0,0-10 0 0 0,1 12-801 0 0,1 0 1 0 0,-1 0-1 0 0,1 0 1 0 0,0 0-1 0 0,0 0 1 0 0,1 0 0 0 0,3-9-1 0 0,0 6-491 0 0,-1 1-1 0 0,1 0 0 0 0,1 0 1 0 0,-1 0-1 0 0,1 0 1 0 0,0 1-1 0 0,1 0 0 0 0,0 0 1 0 0,-1 1-1 0 0,14-8 0 0 0,74-39-2346 0 0,4 8-3542 0 0,-60 27 2065 0 0,6-2-2172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22.88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45 8 644 0 0,'-10'-7'6950'0'0,"-24"14"-10802"0"0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23.23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18 312 0 0,'21'-18'13906'0'0,"-18"39"-13811"0"0,-1-1 0 0 0,-1 1 0 0 0,-3 36 0 0 0,0-4-470 0 0,2 100-2882 0 0,0-50-2667 0 0,0-84 3286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23.62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1036 0 0,'4'63'6749'0'0,"1"26"-5163"0"0,0-51-6772 0 0,-2-22 3405 0 0</inkml:trace>
  <inkml:trace contextRef="#ctx0" brushRef="#br0" timeOffset="1">80 468 784 0 0,'7'72'6118'0'0,"0"2"-3590"0"0,-7-64-2444 0 0,1 54-591 0 0,3-22-3881 0 0,-2-30 2173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24.00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 1 880 0 0,'-7'73'7050'0'0,"6"-59"-6689"0"0,2 0 0 0 0,-1-1 1 0 0,5 19-1 0 0,19 58-6252 0 0,-20-78 4811 0 0</inkml:trace>
  <inkml:trace contextRef="#ctx0" brushRef="#br0" timeOffset="1">57 518 980 0 0,'5'40'4363'0'0,"-3"-16"-2229"0"0,1-1 0 0 0,9 32 1 0 0,-9-41-2548 0 0,-1-1 0 0 0,0 0-1 0 0,-1 1 1 0 0,-1-1 0 0 0,-1 15 0 0 0,1-4-1724 0 0,0-13-7 0 0,2 1-438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24.32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 1 652 0 0,'-6'62'6472'0'0,"4"-1"-4374"0"0,18 53-6363 0 0,-14-67 4903 0 0,8 47 0 0 0,0-16 2292 0 0,11 42-956 0 0,-9-61-5770 0 0,-7-39 665 0 0,-5-8 1325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27.6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0 112 96 0 0,'2'-12'10014'0'0,"4"8"-9717"0"0,0 0-1 0 0,0 0 0 0 0,0 0 0 0 0,0 1 1 0 0,1 0-1 0 0,0 0 0 0 0,0 1 1 0 0,-1 0-1 0 0,11-2 0 0 0,71-9-164 0 0,-59 10-30 0 0,577-44-3899 0 0,-576 45 3330 0 0,3 1-283 0 0,-8 1-3845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24.67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0 244 0 0,'0'140'9037'0'0,"0"2"-10459"0"0,2-118-1688 0 0</inkml:trace>
  <inkml:trace contextRef="#ctx0" brushRef="#br0" timeOffset="1">70 623 984 0 0,'4'62'5397'0'0,"0"-8"-4139"0"0,-4-42-1971 0 0,1 0 0 0 0,0 0 0 0 0,1 0-1 0 0,0 0 1 0 0,5 13 0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25.0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 0 580 0 0,'0'3'2007'0'0,"-3"20"1813"0"0,-3 39 1589 0 0,6-56-5414 0 0,0 1 0 0 0,1-1 0 0 0,-1 0 1 0 0,1 1-1 0 0,1-1 0 0 0,-1 0 0 0 0,5 11 1 0 0,3 39-6692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33.07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0 262 512 0 0,'8'-6'12633'0'0,"17"9"-12551"0"0,-1-1 1 0 0,0-2-1 0 0,0 0 0 0 0,31-4 0 0 0,-1 1 9 0 0,1802-24 984 0 0,-1847 27-1075 0 0,980-46-41 0 0,-918 39 29 0 0,532-50 82 0 0,3 31-888 0 0,-195 11 168 0 0,-209 5 566 0 0,-155 8 81 0 0,274-17-18 0 0,-168 2 61 0 0,131-10 10 0 0,-172 26-41 0 0,-28 3-3 0 0,-59-2-6 0 0,6-1-3 0 0,39 5 0 0 0,-60-3 5 0 0,0-1 0 0 0,0 1 0 0 0,19-3 0 0 0,18-1-39 0 0,-13 3 36 0 0,-31 0 17 0 0,2 0-42 0 0,146 14 47 0 0,-49-2-11 0 0,-98-12 6 0 0,18 0-42 0 0,-10 2 6 0 0,-9-2 40 0 0,15 2 1 0 0,31 4-26 0 0,-46-5-15 0 0,0-1 27 0 0,57 9-470 0 0,-58-8 368 0 0,2-1 23 0 0,7 2-78 0 0,14 0-1537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33.69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42 46 1124 0 0,'-18'-35'11986'0'0,"18"28"-11021"0"0,17 3 39 0 0,-13 5-955 0 0,0 0 0 0 0,0-1 0 0 0,0 2-1 0 0,0-1 1 0 0,0 0 0 0 0,-1 1 0 0 0,1-1 0 0 0,0 1 0 0 0,-1 0 0 0 0,1 0 0 0 0,3 4 0 0 0,43 36 82 0 0,-25-20-71 0 0,-7-6-23 0 0,-1 0 1 0 0,-1 1-1 0 0,26 34 1 0 0,-41-48 85 0 0,0 0 1 0 0,1 0 0 0 0,-1-1-1 0 0,-1 1 1 0 0,1 0 0 0 0,0 0-1 0 0,-1 0 1 0 0,1 0 0 0 0,-1 0-1 0 0,0 0 1 0 0,0 0-1 0 0,-1 5 1 0 0,1-4-66 0 0,0-2 121 0 0,-19 29 1467 0 0,-1-18-1242 0 0,-1-2 1 0 0,-1 0-1 0 0,-37 13 0 0 0,33-14-1609 0 0,2 0 0 0 0,-1 2 1 0 0,-23 15-1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42.64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399 60 592 0 0,'27'-31'9578'0'0,"24"3"-4715"0"0,-48 34-4769 0 0,-2-6-91 0 0,-1 1-1 0 0,0-1 0 0 0,0 0 0 0 0,0 0 1 0 0,1 1-1 0 0,-1-1 0 0 0,0 0 1 0 0,0 0-1 0 0,0 1 0 0 0,0-1 1 0 0,0 0-1 0 0,1 1 0 0 0,-1-1 0 0 0,0 0 1 0 0,0 1-1 0 0,0-1 0 0 0,0 0 1 0 0,0 1-1 0 0,0-1 0 0 0,0 0 1 0 0,0 1-1 0 0,0-1 0 0 0,0 0 0 0 0,0 1 1 0 0,0-1-1 0 0,-1 0 0 0 0,1 0 1 0 0,0 1-1 0 0,0-1 0 0 0,0 0 1 0 0,0 1-1 0 0,0-1 0 0 0,-1 0 1 0 0,1 0-1 0 0,0 1 0 0 0,0-1 0 0 0,0 0 1 0 0,-1 0-1 0 0,1 1 0 0 0,0-1 1 0 0,0 0-1 0 0,-1 0 0 0 0,1 0 1 0 0,0 1-1 0 0,-1-1 0 0 0,1 0 0 0 0,0 0 1 0 0,-1 0-1 0 0,-72 69 216 0 0,-112 83 1 0 0,57-50 52 0 0,107-85-222 0 0,12-11 8 0 0,0 1 0 0 0,1 0 1 0 0,0 0-1 0 0,0 1 0 0 0,1 0 1 0 0,-11 16-1 0 0,17-23 6 0 0,1 1-1 0 0,-1-1 0 0 0,1 1 1 0 0,0-1-1 0 0,-1 1 1 0 0,1 0-1 0 0,0-1 0 0 0,0 1 1 0 0,0-1-1 0 0,0 1 1 0 0,1 0-1 0 0,-1-1 1 0 0,0 1-1 0 0,1-1 0 0 0,-1 1 1 0 0,1 0-1 0 0,0-1 1 0 0,-1 1-1 0 0,1-1 0 0 0,0 0 1 0 0,0 1-1 0 0,0-1 1 0 0,0 0-1 0 0,0 1 1 0 0,0-1-1 0 0,0 0 0 0 0,0 0 1 0 0,0 0-1 0 0,1 0 1 0 0,1 1-1 0 0,5 4 155 0 0,0 0-1 0 0,0-1 1 0 0,16 8 0 0 0,130 58 449 0 0,172 88-2111 0 0,-308-149 753 0 0,25 14-5817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43.53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58 2244 0 0,'21'-57'17050'0'0,"-19"58"-16951"0"0,0 0-1 0 0,-1 0 0 0 0,1 0 0 0 0,-1 0 1 0 0,1 0-1 0 0,-1 1 0 0 0,0-1 0 0 0,0 0 1 0 0,1 1-1 0 0,-1-1 0 0 0,0 1 0 0 0,0-1 0 0 0,0 1 1 0 0,0 1-1 0 0,-1-3-93 0 0,7 17 361 0 0,-1-1-1 0 0,0 1 0 0 0,-1 0 1 0 0,-1 0-1 0 0,-1 0 0 0 0,-1 0 1 0 0,1 21-1 0 0,2 3 92 0 0,10 349 1608 0 0,-15-334-1882 0 0,-6 264-1821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44.23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25 312 908 0 0,'-4'-7'1296'0'0,"0"0"0"0"0,1-1 0 0 0,0 0-1 0 0,0 0 1 0 0,1 0 0 0 0,-2-9 0 0 0,3 10-515 0 0,1 0 0 0 0,-1-1 0 0 0,1 1 0 0 0,0 0 0 0 0,1 0-1 0 0,2-11 1 0 0,-1 10-468 0 0,1-1 0 0 0,0 1 0 0 0,1-1 0 0 0,0 1 0 0 0,0 0 0 0 0,0 0 0 0 0,1 0 0 0 0,0 1 0 0 0,1 0 0 0 0,0 0 0 0 0,9-8 0 0 0,-6 6-351 0 0,2 0 0 0 0,-1 1 1 0 0,1 0-1 0 0,1 1 0 0 0,-1 0 0 0 0,1 1 1 0 0,1 0-1 0 0,-1 1 0 0 0,1 0 0 0 0,-1 1 1 0 0,1 1-1 0 0,1 0 0 0 0,-1 0 0 0 0,0 2 1 0 0,1 0-1 0 0,24 0 0 0 0,-23 3 22 0 0,-1 1-1 0 0,0 0 0 0 0,0 1 1 0 0,0 1-1 0 0,0 0 1 0 0,-1 0-1 0 0,1 2 1 0 0,-1-1-1 0 0,-1 2 1 0 0,0 0-1 0 0,0 0 1 0 0,0 1-1 0 0,-1 1 1 0 0,0-1-1 0 0,-1 2 1 0 0,0 0-1 0 0,12 17 1 0 0,-15-18 47 0 0,-1 0 1 0 0,1 0 0 0 0,-2 1-1 0 0,0 0 1 0 0,0 0-1 0 0,-1 0 1 0 0,0 1-1 0 0,-1-1 1 0 0,0 1 0 0 0,-1 0-1 0 0,0 0 1 0 0,-1 0-1 0 0,0 0 1 0 0,-1 0-1 0 0,0 0 1 0 0,-1 0 0 0 0,-1 0-1 0 0,0 0 1 0 0,0 0-1 0 0,-1 0 1 0 0,-6 15-1 0 0,-2-3 26 0 0,-1-1-1 0 0,-1-1 1 0 0,0 0-1 0 0,-2 0 1 0 0,-32 35-1 0 0,19-27 50 0 0,-3-1-1 0 0,-61 45 0 0 0,71-67-143 0 0,18-5-203 0 0,33-7 117 0 0,-12 3 114 0 0,1 0 0 0 0,0 1-1 0 0,1 1 1 0 0,-1 1 0 0 0,0 0 0 0 0,-1 2 0 0 0,1 0 0 0 0,0 1 0 0 0,-1 1 0 0 0,1 1-1 0 0,18 8 1 0 0,-27-10 21 0 0,-1 1-1 0 0,0 0 1 0 0,0 1-1 0 0,0-1 1 0 0,0 2-1 0 0,-1-1 1 0 0,0 1-1 0 0,-1 0 0 0 0,1 1 1 0 0,-1 0-1 0 0,-1 0 1 0 0,0 1-1 0 0,0-1 1 0 0,0 1-1 0 0,-1 1 1 0 0,-1-1-1 0 0,1 1 1 0 0,-2-1-1 0 0,1 1 1 0 0,-1 0-1 0 0,2 17 0 0 0,-3-13 101 0 0,-2 1-1 0 0,0-1 1 0 0,0 1-1 0 0,-2-1 0 0 0,0 0 1 0 0,0 1-1 0 0,-1-1 0 0 0,-1 0 1 0 0,0 0-1 0 0,-1-1 0 0 0,-1 1 1 0 0,0-1-1 0 0,-1 0 1 0 0,0-1-1 0 0,-1 0 0 0 0,0 0 1 0 0,-1 0-1 0 0,0-1 0 0 0,-21 19 1 0 0,22-22-131 0 0,0-1 0 0 0,-1-1 0 0 0,0 1 0 0 0,0-2 0 0 0,0 1 0 0 0,0-1 0 0 0,-1 0 0 0 0,0-1 0 0 0,0 0 0 0 0,0-1 0 0 0,0 0 0 0 0,-1-1 0 0 0,1 0 1 0 0,-1 0-1 0 0,0-1 0 0 0,1-1 0 0 0,-1 1 0 0 0,0-2 0 0 0,0 0 0 0 0,1 0 0 0 0,-1-1 0 0 0,1 0 0 0 0,-1 0 0 0 0,1-2 0 0 0,0 1 0 0 0,0-1 0 0 0,-14-8 0 0 0,12 5-801 0 0,1 0 0 0 0,0-1 0 0 0,0 0-1 0 0,-16-16 1 0 0,-8-24-7634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45.2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373 173 1628 0 0,'13'-26'8756'0'0,"-13"18"-8003"0"0,0 0 0 0 0,0 0 0 0 0,-1 0 0 0 0,-1 0 0 0 0,1 0 0 0 0,-1 0 0 0 0,0 1 0 0 0,-7-15 0 0 0,7 18-534 0 0,-1 0 1 0 0,1 0-1 0 0,-1 0 0 0 0,0 0 1 0 0,0 1-1 0 0,-1-1 0 0 0,1 1 0 0 0,0 0 1 0 0,-1 0-1 0 0,0 0 0 0 0,0 1 1 0 0,0-1-1 0 0,0 1 0 0 0,0 0 1 0 0,-1 0-1 0 0,-6-2 0 0 0,1 2-189 0 0,1 0 0 0 0,-1 0-1 0 0,1 1 1 0 0,-1 1 0 0 0,0-1-1 0 0,1 2 1 0 0,-1-1 0 0 0,0 1-1 0 0,1 1 1 0 0,-1 0 0 0 0,1 0 0 0 0,0 1-1 0 0,-1 0 1 0 0,1 1 0 0 0,1-1-1 0 0,-1 2 1 0 0,0-1 0 0 0,1 1-1 0 0,0 1 1 0 0,0 0 0 0 0,1 0-1 0 0,-8 7 1 0 0,7-6-38 0 0,0 1 0 0 0,1 0 0 0 0,0 0 0 0 0,0 1 0 0 0,0 0 0 0 0,1 0 0 0 0,1 0 0 0 0,0 1 0 0 0,0 0 0 0 0,1 0 0 0 0,0 0 0 0 0,0 0 0 0 0,1 1 0 0 0,1-1 0 0 0,0 1 1 0 0,0 0-1 0 0,1 0 0 0 0,1 0 0 0 0,0 12 0 0 0,1-11-99 0 0,2 1 0 0 0,-1-1 1 0 0,2 1-1 0 0,0-1 1 0 0,0 0-1 0 0,1 0 1 0 0,0 0-1 0 0,13 18 0 0 0,-14-24 19 0 0,0 0-1 0 0,1 0 0 0 0,-1 0 1 0 0,2-1-1 0 0,-1 0 0 0 0,0 0 1 0 0,1 0-1 0 0,0-1 1 0 0,0 0-1 0 0,0 0 0 0 0,1 0 1 0 0,-1-1-1 0 0,1 0 0 0 0,0 0 1 0 0,0-1-1 0 0,8 2 0 0 0,-12-3 74 0 0,1-1 0 0 0,0 1 0 0 0,0-1 0 0 0,0 0 0 0 0,0-1 0 0 0,0 1 0 0 0,0-1-1 0 0,-1 1 1 0 0,1-1 0 0 0,0 0 0 0 0,-1-1 0 0 0,1 1 0 0 0,0-1 0 0 0,-1 1 0 0 0,0-1-1 0 0,1 0 1 0 0,-1 0 0 0 0,0-1 0 0 0,0 1 0 0 0,0-1 0 0 0,0 1 0 0 0,0-1 0 0 0,-1 0-1 0 0,0 0 1 0 0,1 0 0 0 0,3-7 0 0 0,3-7 250 0 0,1-1 1 0 0,-2 0-1 0 0,12-37 1 0 0,-11 29 140 0 0,1-4-50 0 0,-8 20-279 0 0,1 2 0 0 0,0-1 0 0 0,1 0 0 0 0,0 0 0 0 0,6-9 1 0 0,-9 16-83 0 0,7 2-30 0 0,-8 0 47 0 0,1 0 1 0 0,0 0-1 0 0,0 0 0 0 0,-1 0 0 0 0,1 0 0 0 0,0 0 0 0 0,0 0 0 0 0,-1 0 0 0 0,1 0 0 0 0,0 1 0 0 0,0-1 1 0 0,-1 0-1 0 0,1 0 0 0 0,0 1 0 0 0,-1-1 0 0 0,1 1 0 0 0,0-1 0 0 0,-1 0 0 0 0,1 1 0 0 0,-1-1 0 0 0,1 1 0 0 0,0 0 1 0 0,-1-1-1 0 0,1 1 0 0 0,-1-1 0 0 0,0 1 0 0 0,1 0 0 0 0,-1-1 0 0 0,1 1 0 0 0,-1 0 0 0 0,0-1 0 0 0,1 2 0 0 0,5 8-380 0 0,11 17-445 0 0,1-1 0 0 0,0-1 0 0 0,2 0 0 0 0,1-2 0 0 0,33 29 0 0 0,-52-50 875 0 0,0 0 0 0 0,1-1-1 0 0,-1 1 1 0 0,1-1 0 0 0,-1 1 0 0 0,1-1-1 0 0,-1 0 1 0 0,1 0 0 0 0,0 0 0 0 0,0 0-1 0 0,0 0 1 0 0,-1 0 0 0 0,1-1 0 0 0,0 0-1 0 0,0 1 1 0 0,0-1 0 0 0,0 0 0 0 0,0-1 0 0 0,0 1-1 0 0,0 0 1 0 0,4-2 0 0 0,-1 0 169 0 0,-1-1 1 0 0,0 0-1 0 0,0 0 0 0 0,-1 0 1 0 0,1-1-1 0 0,0 1 1 0 0,-1-1-1 0 0,0 0 0 0 0,7-9 1 0 0,8-12 641 0 0,0 0 0 0 0,17-35 0 0 0,18-24-70 0 0,-51 78-778 0 0,1 1 0 0 0,0 0 0 0 0,0 0 0 0 0,1 0 1 0 0,0 0-1 0 0,-1 1 0 0 0,2 0 0 0 0,-1 0 0 0 0,11-7 1 0 0,-13 10-26 0 0,18 7-37 0 0,-18-4 24 0 0,0-1 1 0 0,1 1 0 0 0,-1 1-1 0 0,0-1 1 0 0,0 0 0 0 0,0 1-1 0 0,0-1 1 0 0,-1 1-1 0 0,1 0 1 0 0,-1 0 0 0 0,0 0-1 0 0,0 0 1 0 0,3 6-1 0 0,21 49-496 0 0,-19-41 395 0 0,12 34 114 0 0,23 101 0 0 0,-38-146 1113 0 0,1-17-640 0 0,2-26-309 0 0,-5 27 86 0 0,6-22 64 0 0,1 0 0 0 0,2 2 0 0 0,18-40 0 0 0,-20 52-209 0 0,1 1 1 0 0,0-1-1 0 0,1 2 1 0 0,1-1-1 0 0,0 2 1 0 0,24-24-1 0 0,-33 36-82 0 0,0 1 0 0 0,1-1 0 0 0,-1 0 0 0 0,1 1 0 0 0,-1 0 0 0 0,1 0 0 0 0,0 0 0 0 0,0 0 0 0 0,-1 0 0 0 0,1 1 0 0 0,1 0 0 0 0,-1 0 0 0 0,0 0 0 0 0,0 0 0 0 0,0 1 0 0 0,0-1 0 0 0,1 1 0 0 0,-1 0 0 0 0,0 0 0 0 0,6 1 0 0 0,-5 1-23 0 0,0 0-1 0 0,0 0 1 0 0,0 0-1 0 0,0 0 1 0 0,0 1-1 0 0,-1 0 1 0 0,1 0-1 0 0,-1 0 1 0 0,1 0-1 0 0,-1 1 1 0 0,0-1 0 0 0,-1 1-1 0 0,1 0 1 0 0,-1 1-1 0 0,5 5 1 0 0,14 26-629 0 0,32 70 0 0 0,6 12-3927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45.96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351 657 592 0 0,'0'0'1069'0'0,"16"-47"3845"0"0,-15 45-4652 0 0,1-1 1 0 0,-1 1 0 0 0,0-1 0 0 0,0 1-1 0 0,0-1 1 0 0,-1 0 0 0 0,1 1 0 0 0,-1-1 0 0 0,1 0-1 0 0,-1 0 1 0 0,0 1 0 0 0,0-1 0 0 0,0 0-1 0 0,0 1 1 0 0,-1-1 0 0 0,1 0 0 0 0,-1 1 0 0 0,0-1-1 0 0,1 0 1 0 0,-1 1 0 0 0,0-1 0 0 0,-1 1-1 0 0,1-1 1 0 0,0 1 0 0 0,-1 0 0 0 0,1 0-1 0 0,-1-1 1 0 0,0 1 0 0 0,0 0 0 0 0,0 0 0 0 0,0 1-1 0 0,0-1 1 0 0,0 0 0 0 0,0 1 0 0 0,0-1-1 0 0,-1 1 1 0 0,1 0 0 0 0,-1-1 0 0 0,1 1-1 0 0,-5-1 1 0 0,-8-1-101 0 0,1 0-1 0 0,-1 2 1 0 0,0-1-1 0 0,1 2 0 0 0,-1 0 1 0 0,0 1-1 0 0,1 0 1 0 0,-1 1-1 0 0,1 1 1 0 0,-1 0-1 0 0,1 1 0 0 0,0 0 1 0 0,0 1-1 0 0,1 1 1 0 0,-24 13-1 0 0,32-15-151 0 0,-1-1 0 0 0,1 1-1 0 0,0 0 1 0 0,0 0 0 0 0,0 1 0 0 0,0-1-1 0 0,1 1 1 0 0,0 0 0 0 0,0 0-1 0 0,0 1 1 0 0,1-1 0 0 0,0 1 0 0 0,0-1-1 0 0,0 1 1 0 0,1 0 0 0 0,0 1 0 0 0,0-1-1 0 0,0 0 1 0 0,1 0 0 0 0,0 1-1 0 0,0-1 1 0 0,0 1 0 0 0,1-1 0 0 0,0 1-1 0 0,0-1 1 0 0,1 1 0 0 0,1 7 0 0 0,0-5-117 0 0,0-1 1 0 0,1 1-1 0 0,0-1 1 0 0,0 0-1 0 0,1 0 1 0 0,0 0 0 0 0,0 0-1 0 0,1-1 1 0 0,0 0-1 0 0,0 1 1 0 0,1-2-1 0 0,0 1 1 0 0,0-1 0 0 0,0 0-1 0 0,1 0 1 0 0,0-1-1 0 0,0 1 1 0 0,0-2-1 0 0,14 8 1 0 0,-17-11 52 0 0,-1 1 0 0 0,1-1 0 0 0,0 1-1 0 0,-1-1 1 0 0,1-1 0 0 0,0 1 0 0 0,0 0 0 0 0,0-1 0 0 0,0 0-1 0 0,0 0 1 0 0,-1 0 0 0 0,1 0 0 0 0,0-1 0 0 0,0 1 0 0 0,0-1 0 0 0,6-2-1 0 0,-4 0 19 0 0,-1 1-1 0 0,0-1 1 0 0,0-1-1 0 0,0 1 1 0 0,-1 0 0 0 0,1-1-1 0 0,-1 0 1 0 0,0 0-1 0 0,0 0 1 0 0,4-6-1 0 0,4-7 62 0 0,-1-1 0 0 0,-1 0 0 0 0,-1-1 0 0 0,0 0 0 0 0,6-21 1 0 0,5-16 1263 0 0,-3-2 1 0 0,-3 0-1 0 0,-2-1 1 0 0,-2 0-1 0 0,-3-1 1 0 0,-2-109-1 0 0,-7 148-1122 0 0,0 0-1 0 0,-2 1 0 0 0,0-1 0 0 0,-2 1 0 0 0,0 0 1 0 0,-13-29-1 0 0,18 47-312 0 0,-10 22-206 0 0,10 1 324 0 0,1 0-1 0 0,2-1 0 0 0,0 1 1 0 0,6 25-1 0 0,26 84-19 0 0,-23-92-43 0 0,67 229-2070 0 0,-21-91-6679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46.5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52 2828 0 0,'4'-44'15576'0'0,"-2"37"-14823"0"0,0 17-176 0 0,-2 13-524 0 0,1 0-1 0 0,2 0 1 0 0,0 0-1 0 0,1 0 1 0 0,13 37-1 0 0,-13-47-105 0 0,1-1-1 0 0,1 0 1 0 0,0 0-1 0 0,0 0 1 0 0,1-1 0 0 0,1 0-1 0 0,0 0 1 0 0,1-1-1 0 0,0 0 1 0 0,0 0-1 0 0,16 12 1 0 0,-23-20 46 0 0,0-1-1 0 0,-1 0 1 0 0,1 1 0 0 0,0-1-1 0 0,0 0 1 0 0,0 0 0 0 0,0 0 0 0 0,0 0-1 0 0,0-1 1 0 0,0 1 0 0 0,0 0 0 0 0,0-1-1 0 0,0 0 1 0 0,0 1 0 0 0,1-1 0 0 0,-1 0-1 0 0,0 0 1 0 0,0 0 0 0 0,0 0 0 0 0,0-1-1 0 0,1 1 1 0 0,-1 0 0 0 0,2-2 0 0 0,-1 1 21 0 0,0-1 1 0 0,0 0 0 0 0,0 0-1 0 0,-1 0 1 0 0,1-1-1 0 0,0 1 1 0 0,-1-1 0 0 0,0 1-1 0 0,0-1 1 0 0,0 0 0 0 0,0 0-1 0 0,3-6 1 0 0,3-7 398 0 0,-1-1-1 0 0,-1 0 1 0 0,0-1 0 0 0,2-19-1 0 0,-7 36-369 0 0,-1-1 60 0 0,22 29-59 0 0,-14-17-154 0 0,0 1 0 0 0,0-2 1 0 0,1 1-1 0 0,1-1 0 0 0,-1-1 1 0 0,1 1-1 0 0,1-2 0 0 0,-1 1 1 0 0,1-2-1 0 0,1 1 0 0 0,-1-1 1 0 0,1-1-1 0 0,13 4 0 0 0,-22-8 97 0 0,0 0 0 0 0,0-1 0 0 0,0 0-1 0 0,1 1 1 0 0,-1-1 0 0 0,0 0 0 0 0,0 0 0 0 0,0-1 0 0 0,0 1-1 0 0,0-1 1 0 0,0 0 0 0 0,0 1 0 0 0,0-1 0 0 0,0-1 0 0 0,0 1-1 0 0,0 0 1 0 0,0-1 0 0 0,0 1 0 0 0,-1-1 0 0 0,1 0 0 0 0,-1 0-1 0 0,1 0 1 0 0,-1 0 0 0 0,0 0 0 0 0,0-1 0 0 0,0 1-1 0 0,0-1 1 0 0,0 1 0 0 0,1-4 0 0 0,2-2-3 0 0,-1-1 0 0 0,0 1 1 0 0,-1-1-1 0 0,0 0 0 0 0,0 0 0 0 0,-1 0 0 0 0,0 0 1 0 0,1-11-1 0 0,-2 0 89 0 0,0 1 1 0 0,-2 0-1 0 0,0-1 1 0 0,-1 1-1 0 0,-1 0 1 0 0,-1 0-1 0 0,-10-30 1 0 0,2 24-2468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28.1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514 5 1628 0 0,'-16'-4'9976'0'0,"16"4"-9923"0"0,-1 0-1 0 0,1 0 0 0 0,0 0 1 0 0,-1 0-1 0 0,1 0 0 0 0,0 0 0 0 0,-1 0 1 0 0,1 0-1 0 0,-1 0 0 0 0,1 0 1 0 0,0 0-1 0 0,-1 0 0 0 0,1 0 0 0 0,0 0 1 0 0,-1 1-1 0 0,1-1 0 0 0,-1 0 1 0 0,1 0-1 0 0,0 0 0 0 0,0 1 0 0 0,-1-1 1 0 0,1 0-1 0 0,0 0 0 0 0,-1 1 1 0 0,1-1-1 0 0,0 0 0 0 0,0 1 0 0 0,-1-1 1 0 0,1 0-1 0 0,0 1 0 0 0,0 0 1 0 0,-5 18 826 0 0,5 34-170 0 0,0-37-332 0 0,31 394 789 0 0,0-2-641 0 0,-31-389-440 0 0,0 0 0 0 0,-1-1 0 0 0,-1 1 0 0 0,-1-1 0 0 0,-7 24 0 0 0,9-37-71 0 0,-1 0 0 0 0,0-1 0 0 0,1 1 0 0 0,-2-1 0 0 0,1 0-1 0 0,-1 1 1 0 0,1-1 0 0 0,-1 0 0 0 0,0-1 0 0 0,-1 1 0 0 0,1 0 0 0 0,0-1 0 0 0,-1 0 0 0 0,0 0 0 0 0,0 0 0 0 0,0 0 0 0 0,0-1 0 0 0,0 1 0 0 0,-1-1 0 0 0,1 0 0 0 0,-1 0 0 0 0,0-1-1 0 0,1 1 1 0 0,-1-1 0 0 0,-6 1 0 0 0,-8-1-13 0 0,0 0-1 0 0,0-1 0 0 0,-1-1 0 0 0,1-1 1 0 0,-27-6-1 0 0,-95-29-232 0 0,126 32 192 0 0,3 2-102 0 0,-56-20-378 0 0,63 20 129 0 0,-1 1 0 0 0,1-1 0 0 0,-1 0 0 0 0,1 0-1 0 0,0 0 1 0 0,0-1 0 0 0,0 0 0 0 0,1 0 0 0 0,-6-5 0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46.83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2688 0 0,'13'4'11619'0'0,"-12"-3"-11488"0"0,1 0-1 0 0,-1 0 1 0 0,0 0-1 0 0,0 0 0 0 0,0 0 1 0 0,0 0-1 0 0,-1 0 1 0 0,1 1-1 0 0,0-1 0 0 0,0 0 1 0 0,-1 0-1 0 0,1 1 1 0 0,0-1-1 0 0,-1 0 0 0 0,1 1 1 0 0,-1-1-1 0 0,1 3 1 0 0,4 33 501 0 0,-1-9-375 0 0,3 1-557 0 0,20 49-1 0 0,-21-63-624 0 0,2 0 0 0 0,-1 0 0 0 0,2-1 0 0 0,17 23 0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47.20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97 75 3724 0 0,'-13'-14'2593'0'0,"3"5"-617"0"0,-1 1-388 0 0,1-1-408 0 0,0 2-148 0 0,0 2-204 0 0,1-1 416 0 0,-5-6-896 0 0,4 7-600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47.56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309 508 1012 0 0,'58'-35'12601'0'0,"-59"33"-12452"0"0,-18-9 2236 0 0,-31 3-158 0 0,25 7-1981 0 0,0 1 0 0 0,1 1 0 0 0,-1 1 1 0 0,1 1-1 0 0,-41 10 0 0 0,58-11-232 0 0,-1 1-1 0 0,1 0 1 0 0,0 0-1 0 0,0 0 1 0 0,0 1 0 0 0,0 0-1 0 0,1 0 1 0 0,-1 1-1 0 0,-10 11 1 0 0,14-13-12 0 0,0 1 0 0 0,0 0 0 0 0,0 0-1 0 0,1 0 1 0 0,-1 0 0 0 0,1 0 0 0 0,1 1 0 0 0,-1-1 0 0 0,0 1 0 0 0,1-1-1 0 0,0 1 1 0 0,0-1 0 0 0,0 1 0 0 0,1 0 0 0 0,0 0 0 0 0,0-1 0 0 0,1 11 0 0 0,0-6-106 0 0,2 1 0 0 0,-1-1 0 0 0,1 0 1 0 0,1 1-1 0 0,0-1 0 0 0,0-1 0 0 0,1 1 1 0 0,0 0-1 0 0,0-1 0 0 0,1 0 1 0 0,0-1-1 0 0,0 1 0 0 0,1-1 0 0 0,0 0 1 0 0,0-1-1 0 0,1 0 0 0 0,0 0 1 0 0,0 0-1 0 0,0-1 0 0 0,1 0 0 0 0,12 5 1 0 0,-15-7 26 0 0,1-1 0 0 0,0 0 1 0 0,0 1-1 0 0,0-2 1 0 0,1 1-1 0 0,-1-1 0 0 0,0-1 1 0 0,0 1-1 0 0,1-1 0 0 0,-1 0 1 0 0,0-1-1 0 0,14-2 0 0 0,-15 1 113 0 0,-1 1-1 0 0,1-2 1 0 0,-1 1 0 0 0,1-1-1 0 0,-1 0 1 0 0,0 0-1 0 0,0 0 1 0 0,0-1-1 0 0,0 1 1 0 0,-1-1-1 0 0,1 0 1 0 0,-1-1-1 0 0,0 1 1 0 0,-1-1-1 0 0,1 0 1 0 0,-1 0-1 0 0,4-7 1 0 0,0-1 39 0 0,-1-1 0 0 0,-1 0 0 0 0,0 0 1 0 0,-1 0-1 0 0,4-25 0 0 0,4-76 128 0 0,-10 90-28 0 0,2-21 630 0 0,-3-1 1 0 0,-1 0-1 0 0,-2 0 0 0 0,-2 1 1 0 0,-3 0-1 0 0,-1 0 0 0 0,-28-86 1 0 0,32 122-1160 0 0,1 11 116 0 0,5 24-2 0 0,9 41-63 0 0,83 229-1295 0 0,-20-72 504 0 0,-61-178 564 0 0,8 28-986 0 0,-5-27-2938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47.9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28 135 1104 0 0,'-12'-68'10766'0'0,"1"2"-4260"0"0,8 102-6436 0 0,2 0 0 0 0,1 0 0 0 0,2 0 0 0 0,1 0-1 0 0,10 43 1 0 0,54 176 33 0 0,-55-215-73 0 0,-7-25-84 0 0,6 27-98 0 0,2-1-1 0 0,2 0 1 0 0,29 53 0 0 0,-29-73-1976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48.2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58 137 252 0 0,'-54'-35'13386'0'0,"54"35"-13301"0"0,-1-1 0 0 0,1 1 0 0 0,-1-1 0 0 0,1 0 0 0 0,0 1 1 0 0,0-1-1 0 0,-1 0 0 0 0,1 1 0 0 0,0-1 0 0 0,0 0 0 0 0,0 1 0 0 0,0-1 0 0 0,0 0 0 0 0,-1 1 1 0 0,1-1-1 0 0,0 0 0 0 0,1 1 0 0 0,-1-1 0 0 0,0 0 0 0 0,0 1 0 0 0,0-1 0 0 0,0 0 0 0 0,1 1 0 0 0,-1-1 1 0 0,0 0-1 0 0,0 1 0 0 0,1-1 0 0 0,-1 1 0 0 0,0-1 0 0 0,1 0 0 0 0,-1 1 0 0 0,1-1 0 0 0,-1 1 1 0 0,1-1-1 0 0,-1 1 0 0 0,2-1 0 0 0,18-16 872 0 0,-9 11-1057 0 0,1 0 0 0 0,0 0 0 0 0,1 2 1 0 0,0-1-1 0 0,25-4 0 0 0,71-7-4838 0 0,-60 11 432 0 0,-18 1-791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53.41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38 29 844 0 0,'0'0'2544'0'0,"-18"-3"-648"0"0,18 3-1878 0 0,-1 0-31 0 0,0 0 0 0 0,1 0 0 0 0,-1 0 0 0 0,1-1 0 0 0,-1 1 0 0 0,1 0 0 0 0,-1 0 0 0 0,1-1 0 0 0,-1 1-1 0 0,1 0 1 0 0,-1-1 0 0 0,1 1 0 0 0,0 0 0 0 0,-1-1 0 0 0,1 1 0 0 0,-1-1 0 0 0,1 1 0 0 0,0-1 0 0 0,-1 1 0 0 0,1-1-1 0 0,0 1 1 0 0,0-1 0 0 0,-1 1 0 0 0,1-1 0 0 0,0 1 0 0 0,0-1 0 0 0,0 0 0 0 0,0-1-268 0 0,-7-8-1667 0 0,6 8 1645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54.20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89 1648 0 0,'5'-14'4333'0'0,"-2"10"-3574"0"0,0-1 0 0 0,-1 1 0 0 0,1-1-1 0 0,-1 1 1 0 0,0-1 0 0 0,-1 0 0 0 0,8-32 5677 0 0,-10 31-5626 0 0,2 14-655 0 0,1-3-170 0 0,10 68 1016 0 0,4 100 0 0 0,-10-86-189 0 0,8 157 913 0 0,1 18-995 0 0,-11-189-210 0 0,-4-71-273 0 0,4-42 15 0 0,0 18-329 0 0,1-1 1 0 0,1 1-1 0 0,1 0 1 0 0,1 1-1 0 0,1 0 1 0 0,1 0-1 0 0,0 1 1 0 0,2 0-1 0 0,0 0 1 0 0,1 2-1 0 0,17-19 1 0 0,-25 32-41 0 0,1-1 0 0 0,0 1-1 0 0,1 0 1 0 0,-1 1 0 0 0,1-1 0 0 0,0 1 0 0 0,0 1-1 0 0,0-1 1 0 0,1 1 0 0 0,-1 1 0 0 0,13-4 0 0 0,-16 6 77 0 0,0-1 0 0 0,0 1 0 0 0,0 0 0 0 0,0 1 0 0 0,0-1 0 0 0,0 1 0 0 0,0-1 0 0 0,0 1 0 0 0,0 0 0 0 0,0 1 0 0 0,-1-1 0 0 0,1 1 0 0 0,0 0 0 0 0,4 3 0 0 0,0-1-11 0 0,0 1-1 0 0,-1 1 1 0 0,0-1-1 0 0,12 13 0 0 0,-8-5 82 0 0,-1 1 1 0 0,-1 0-1 0 0,0 0 0 0 0,0 1 0 0 0,8 23 0 0 0,26 83 305 0 0,-29-79-237 0 0,-11-32-79 0 0,1 0 0 0 0,0-1 0 0 0,0 1 0 0 0,1-1 0 0 0,1 0 0 0 0,-1 0 0 0 0,15 16 0 0 0,-17-22-379 0 0,0 0-1 0 0,1 0 1 0 0,-1 0-1 0 0,1 0 1 0 0,0-1-1 0 0,0 0 0 0 0,0 1 1 0 0,6 1-1 0 0,40-1-10088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25.64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510 222 1940 0 0,'8'-31'8990'0'0,"-6"24"-8610"0"0,0-1 0 0 0,0 0-1 0 0,-1 0 1 0 0,1 1-1 0 0,-2-1 1 0 0,1 0 0 0 0,-2 0-1 0 0,1 0 1 0 0,-1 0-1 0 0,0 0 1 0 0,0 0 0 0 0,-1 0-1 0 0,0 1 1 0 0,0-1-1 0 0,-1 1 1 0 0,-4-8 0 0 0,5 11-232 0 0,0 1 0 0 0,0 0 0 0 0,-1 0 0 0 0,1 0 0 0 0,-1 0 0 0 0,0 0 0 0 0,0 0 0 0 0,0 1 0 0 0,0 0 0 0 0,0-1 0 0 0,-1 1 0 0 0,1 0 0 0 0,-1 1 0 0 0,-4-3 0 0 0,1 2 44 0 0,-1-1-1 0 0,0 2 1 0 0,0-1 0 0 0,1 1-1 0 0,-1 0 1 0 0,-14 1 0 0 0,3 1 54 0 0,1 1 1 0 0,-1 0-1 0 0,1 2 1 0 0,0 0 0 0 0,-25 10-1 0 0,26-7-103 0 0,1 1 1 0 0,0 0-1 0 0,1 1 0 0 0,0 1 0 0 0,1 0 0 0 0,0 1 0 0 0,0 0 0 0 0,1 1 0 0 0,1 1 0 0 0,0 0 0 0 0,1 1 0 0 0,0 0 1 0 0,1 1-1 0 0,1 0 0 0 0,0 0 0 0 0,1 1 0 0 0,0 0 0 0 0,2 0 0 0 0,0 1 0 0 0,0 0 0 0 0,2 0 0 0 0,0 1 0 0 0,1-1 1 0 0,1 1-1 0 0,0 34 0 0 0,4 11 53 0 0,3 0 1 0 0,3-1-1 0 0,22 86 1 0 0,66 181 235 0 0,-55-201-330 0 0,18 71-301 0 0,54 344 0 0 0,-97-379-478 0 0,-15-142-73 0 0,-2-1 0 0 0,0 1 1 0 0,-1 0-1 0 0,-1 0 0 0 0,-9 31 1 0 0,-4-19-2294 0 0,3-19-100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26.03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15 554 3828 0 0,'-3'-7'1110'0'0,"1"1"0"0"0,-1-1-1 0 0,2 0 1 0 0,-1 1 0 0 0,1-1-1 0 0,0 0 1 0 0,0 0 0 0 0,1 0-1 0 0,-1-1 1 0 0,3-10-1 0 0,-1 11-572 0 0,1 1-1 0 0,0-1 1 0 0,0 1-1 0 0,1-1 0 0 0,0 1 1 0 0,0 0-1 0 0,0 0 0 0 0,1 0 1 0 0,0 1-1 0 0,0-1 0 0 0,5-5 1 0 0,8-6 41 0 0,-1 1 0 0 0,2 1 0 0 0,0 0 0 0 0,1 2 0 0 0,1 0 1 0 0,22-11-1 0 0,133-55 37 0 0,-126 59-604 0 0,185-71-2394 0 0,-123 50-1910 0 0,-1-2-5402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26.39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32 34 184 0 0,'-27'-33'22654'0'0,"26"35"-22543"0"0,0 1-1 0 0,0-1 1 0 0,1 1-1 0 0,-1 0 0 0 0,1-1 1 0 0,0 1-1 0 0,0 0 1 0 0,0-1-1 0 0,0 5 1 0 0,12 122 716 0 0,16 63-582 0 0,-8-56-236 0 0,-16-105 185 0 0,1 1 0 0 0,1-1 1 0 0,2 0-1 0 0,1 0 0 0 0,25 55 1 0 0,-31-82-150 0 0,0 1 0 0 0,0-1 1 0 0,0 1-1 0 0,1-1 0 0 0,0 0 0 0 0,0 0 1 0 0,0-1-1 0 0,0 1 0 0 0,0-1 0 0 0,1 0 1 0 0,-1 0-1 0 0,8 3 0 0 0,-2-2-145 0 0,-1 0 0 0 0,1-1-1 0 0,0 0 1 0 0,0-1 0 0 0,0 0-1 0 0,12 0 1 0 0,7-1-1066 0 0,1-1-1 0 0,-1-2 1 0 0,47-8 0 0 0,-27 3-1391 0 0,0-1-1470 0 0,-17 2-1976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28.6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1 107 2764 0 0,'12'-22'4679'0'0,"-8"15"-4505"0"0,1 1-1 0 0,0-1 1 0 0,1 1-1 0 0,0 0 1 0 0,0 1 0 0 0,0 0-1 0 0,0 0 1 0 0,1 0-1 0 0,0 0 1 0 0,0 1-1 0 0,0 1 1 0 0,0-1-1 0 0,1 1 1 0 0,0 0-1 0 0,-1 1 1 0 0,1-1-1 0 0,0 2 1 0 0,0-1 0 0 0,0 1-1 0 0,0 0 1 0 0,1 1-1 0 0,-1 0 1 0 0,0 0-1 0 0,0 1 1 0 0,0 0-1 0 0,0 0 1 0 0,12 4-1 0 0,-12-3-168 0 0,0 0 0 0 0,-1 1 0 0 0,0-1 0 0 0,1 1 0 0 0,-1 1 0 0 0,-1 0 0 0 0,1 0 0 0 0,0 0 0 0 0,-1 0 0 0 0,0 1 0 0 0,0 0 0 0 0,0 1 0 0 0,-1-1 0 0 0,1 1 0 0 0,-1 0 0 0 0,-1 0 0 0 0,1 1 0 0 0,-1 0 0 0 0,0-1 0 0 0,-1 1 0 0 0,0 1 0 0 0,0-1 0 0 0,0 0 0 0 0,-1 1 0 0 0,0-1 0 0 0,0 1 0 0 0,-1 0-1 0 0,1 13 1 0 0,-3-5 139 0 0,0-1-1 0 0,-1 1 1 0 0,-1 0-1 0 0,0-1 0 0 0,-1 0 1 0 0,-1 0-1 0 0,0 0 1 0 0,-1 0-1 0 0,-12 20 0 0 0,-7 7 835 0 0,-52 66 0 0 0,19-31 330 0 0,54-71-1110 0 0,0 0-1 0 0,0 0 1 0 0,1 1-1 0 0,0-1 1 0 0,0 1-1 0 0,-2 8 1 0 0,5-13-171 0 0,0-1 0 0 0,0 0 0 0 0,0 0 0 0 0,0 0 0 0 0,0 0 0 0 0,0 0 0 0 0,1 0 0 0 0,-1 0 0 0 0,0 0 0 0 0,1 0 0 0 0,-1 0 0 0 0,1 0 0 0 0,-1 0 0 0 0,1 0 0 0 0,-1 0 0 0 0,1 0-1 0 0,0 0 1 0 0,-1-1 0 0 0,1 1 0 0 0,0 0 0 0 0,0 0 0 0 0,0-1 0 0 0,-1 1 0 0 0,1 0 0 0 0,0-1 0 0 0,0 1 0 0 0,0-1 0 0 0,0 1 0 0 0,0-1 0 0 0,0 0 0 0 0,2 1 0 0 0,33 9 215 0 0,-34-10-226 0 0,48 5-475 0 0,1-1-1 0 0,79-6 0 0 0,-13 0-2053 0 0,6 7-4777 0 0,-84-3 1228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26.97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56 407 2172 0 0,'-13'-31'8401'0'0,"-13"-44"0"0"0,18 53-4815 0 0,8 22-3565 0 0,-3 12 401 0 0,84 385 800 0 0,-23-138-1341 0 0,-41-158-1503 0 0,-103-499 3568 0 0,75 348-1680 0 0,-13-57 993 0 0,-15-145-1 0 0,38 236-1199 0 0,0 0-1 0 0,1 0 1 0 0,1 0-1 0 0,0 1 1 0 0,1-1-1 0 0,8-29 1 0 0,-8 39-95 0 0,0 1 0 0 0,0-1 0 0 0,0 1-1 0 0,1 0 1 0 0,0 0 0 0 0,0 0 0 0 0,1 0 0 0 0,-1 1 0 0 0,1-1 0 0 0,0 1 0 0 0,0 0 0 0 0,0 0 0 0 0,1 0 0 0 0,-1 1 0 0 0,1-1 0 0 0,0 1 0 0 0,0 1-1 0 0,0-1 1 0 0,1 0 0 0 0,-1 1 0 0 0,0 0 0 0 0,7-1 0 0 0,3 0-258 0 0,1 1 1 0 0,-1 0-1 0 0,1 1 1 0 0,0 1-1 0 0,0 0 0 0 0,-1 1 1 0 0,1 1-1 0 0,-1 0 0 0 0,28 8 1 0 0,-26-5 53 0 0,-1 1 0 0 0,0 0 0 0 0,0 1 1 0 0,-1 0-1 0 0,1 2 0 0 0,-2-1 0 0 0,1 2 0 0 0,22 20 1 0 0,-32-26 212 0 0,0 1 0 0 0,-1 0 0 0 0,1 0 0 0 0,-1 0 0 0 0,-1 0 0 0 0,1 1 0 0 0,-1 0 0 0 0,0 0 0 0 0,0 0 0 0 0,0 0 0 0 0,-1 0 0 0 0,0 0 0 0 0,0 1 0 0 0,1 12 0 0 0,-3-14 31 0 0,0 1-1 0 0,0-1 1 0 0,-1 1 0 0 0,0-1-1 0 0,0 1 1 0 0,0-1-1 0 0,0 0 1 0 0,-1 0 0 0 0,0 1-1 0 0,0-1 1 0 0,0 0 0 0 0,-1 0-1 0 0,0-1 1 0 0,0 1 0 0 0,0-1-1 0 0,0 1 1 0 0,-1-1 0 0 0,-4 4-1 0 0,-3 3 24 0 0,-1-1 0 0 0,0-1-1 0 0,0 0 1 0 0,0-1-1 0 0,-26 12 1 0 0,-70 23-1017 0 0,52-23-1728 0 0,36-16-290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27.32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26 119 1020 0 0,'-22'-14'12007'0'0,"21"13"-11916"0"0,1 1 0 0 0,0-1 1 0 0,-1 1-1 0 0,1-1 0 0 0,0 0 0 0 0,0 1 0 0 0,-1-1 0 0 0,1 1 0 0 0,0-1 0 0 0,0 0 1 0 0,0 1-1 0 0,0-1 0 0 0,-1 0 0 0 0,1 1 0 0 0,0-1 0 0 0,0 0 0 0 0,1 0 0 0 0,-1 1 0 0 0,0-1 1 0 0,0 0-1 0 0,0 1 0 0 0,0-1 0 0 0,1 1 0 0 0,-1-1 0 0 0,0 0 0 0 0,0 1 0 0 0,1-1 1 0 0,-1 1-1 0 0,0-1 0 0 0,1 0 0 0 0,-1 1 0 0 0,1-1 0 0 0,26-17 746 0 0,37-5-1286 0 0,-62 22 475 0 0,140-29-2674 0 0,-50 18-2253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27.68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41 0 896 0 0,'-29'10'13973'0'0,"28"-8"-13716"0"0,0-1 0 0 0,0 1 0 0 0,0-1-1 0 0,0 1 1 0 0,0 0 0 0 0,0-1 0 0 0,0 1-1 0 0,1 0 1 0 0,-1 0 0 0 0,0 0 0 0 0,1 0-1 0 0,0-1 1 0 0,-1 1 0 0 0,1 0 0 0 0,0 0-1 0 0,0 0 1 0 0,0 0 0 0 0,0 2 0 0 0,5 46 923 0 0,-2-30-629 0 0,7 54 113 0 0,25 90 0 0 0,3 13-1414 0 0,-26-104-759 0 0,-2-28-5012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28.05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4 133 744 0 0,'-4'-30'8601'0'0,"8"16"-6049"0"0,2 2-1504 0 0,2 5-180 0 0,0-1-200 0 0,3 1-208 0 0,3 0-248 0 0,-1-2-340 0 0,5 0-348 0 0,1 2-320 0 0,1-2-248 0 0,1 2-636 0 0,-2 0-1792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04.8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7 1432 0 0,'6'-7'9301'0'0,"-6"89"-6255"0"0,-2-40-2234 0 0,0-26-414 0 0,2-1 0 0 0,2 32 0 0 0,1-3 32 0 0,-2-42-396 0 0,5 38 60 0 0,-6-38-84 0 0,0-15-406 0 0,1-5 158 0 0,1 0-1 0 0,1 0 0 0 0,8-27 0 0 0,0-1 191 0 0,-10 45 49 0 0,10-36 22 0 0,-11 35-15 0 0,1 4-33 0 0,-1-1 24 0 0,0 1-1 0 0,1-1 1 0 0,-1 1-1 0 0,0-1 1 0 0,0 1-1 0 0,0 0 1 0 0,0-1-1 0 0,0 1 1 0 0,-1-1-1 0 0,1 1 1 0 0,0-1 0 0 0,-1 1-1 0 0,0 1 1 0 0,-2 11-25 0 0,3 5-504 0 0,0-17 260 0 0,0 6-458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52.37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435 36 1832 0 0,'35'-34'10459'0'0,"-34"33"-10296"0"0,-1 1 0 0 0,1 0-1 0 0,0 0 1 0 0,0 0 0 0 0,0 0 0 0 0,-5 15 712 0 0,-23 27-863 0 0,-391 417 49 0 0,405-446-997 0 0,1 0-394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52.81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76 50 1156 0 0,'-26'-50'15410'0'0,"21"62"-15110"0"0,-12 70 220 0 0,-9 112 0 0 0,26-193-518 0 0,-1 5 18 0 0,1 0 1 0 0,0-1-1 0 0,0 1 1 0 0,0 0 0 0 0,0-1-1 0 0,1 1 1 0 0,2 9-1 0 0,-2-14-14 0 0,0 0-1 0 0,1 0 0 0 0,-1 0 0 0 0,0 0 0 0 0,1 0 1 0 0,-1 0-1 0 0,0 0 0 0 0,1 0 0 0 0,-1-1 1 0 0,1 1-1 0 0,-1-1 0 0 0,1 1 0 0 0,0-1 0 0 0,-1 1 1 0 0,1-1-1 0 0,-1 0 0 0 0,1 0 0 0 0,0 0 1 0 0,-1 0-1 0 0,1 0 0 0 0,0 0 0 0 0,-1 0 1 0 0,1-1-1 0 0,1 0 0 0 0,52-8-873 0 0,-1-3 0 0 0,55-19 0 0 0,-19 5-3036 0 0,-50 15 118 0 0,-3 2-1719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53.47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31 117 2268 0 0,'-30'-6'13175'0'0,"38"-2"-12117"0"0,20-3-550 0 0,0 2 0 0 0,1 1 0 0 0,0 1 0 0 0,46-5-1 0 0,-30 5-328 0 0,299-37-2112 0 0,-299 40-554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6:53.91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57 82 84 0 0,'-2'-10'2013'0'0,"-2"1"0"0"0,1-1 0 0 0,-10-18 4026 0 0,-3 3-2998 0 0,15 25-3017 0 0,0 1 0 0 0,0-1 0 0 0,0 0-1 0 0,0 1 1 0 0,1-1 0 0 0,-1 0-1 0 0,0 1 1 0 0,1-1 0 0 0,-1 1 0 0 0,0-1-1 0 0,1 1 1 0 0,-1 0 0 0 0,0-1-1 0 0,1 1 1 0 0,-1 0 0 0 0,1-1 0 0 0,-1 1-1 0 0,1 0 1 0 0,-1 0 0 0 0,1-1-1 0 0,0 1 1 0 0,-1 0 0 0 0,1 0 0 0 0,0 0-1 0 0,0-1 1 0 0,0 1 0 0 0,0 0-1 0 0,-1 0 1 0 0,1 1 0 0 0,-2 32 444 0 0,2-27-364 0 0,0 50 160 0 0,3 0 0 0 0,3 0 0 0 0,20 90 0 0 0,-1-6-273 0 0,-15-72 15 0 0,17 145 204 0 0,-21-187 55 0 0,-2-8-1312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03.6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625 955 820 0 0,'18'-26'12229'0'0,"-18"24"-12177"0"0,1 0-1 0 0,-1 0 1 0 0,0 0 0 0 0,0 0-1 0 0,0 0 1 0 0,0 0-1 0 0,0 0 1 0 0,-1 0 0 0 0,1 0-1 0 0,0 0 1 0 0,-1 0-1 0 0,0 1 1 0 0,1-1 0 0 0,-1 0-1 0 0,0 0 1 0 0,0 0-1 0 0,-2-2 1 0 0,2 2-75 0 0,-6-10 62 0 0,-1 6-25 0 0,-1 0 0 0 0,0 1 0 0 0,0 0 0 0 0,0 1 1 0 0,0-1-1 0 0,-1 2 0 0 0,0-1 0 0 0,0 1 0 0 0,0 1 0 0 0,0 0 0 0 0,0 0 0 0 0,-14 0 1 0 0,-18 0 318 0 0,-69 6 1 0 0,93-3-224 0 0,1 2 0 0 0,-1 0 0 0 0,0 1 0 0 0,1 0 0 0 0,0 2 0 0 0,0 0 1 0 0,0 1-1 0 0,1 0 0 0 0,0 2 0 0 0,0 0 0 0 0,-27 21 0 0 0,34-22-82 0 0,0 0-1 0 0,0 0 1 0 0,1 1 0 0 0,0 0-1 0 0,0 0 1 0 0,1 1-1 0 0,1 0 1 0 0,-1 0-1 0 0,2 1 1 0 0,-1 0 0 0 0,2 0-1 0 0,-1 0 1 0 0,2 1-1 0 0,-1-1 1 0 0,1 1-1 0 0,1 0 1 0 0,0 0 0 0 0,0 20-1 0 0,2-19-10 0 0,1-1 1 0 0,0 0-1 0 0,1 0 0 0 0,0 0 0 0 0,1 0 0 0 0,0 0 0 0 0,1 0 0 0 0,0-1 1 0 0,1 0-1 0 0,0 0 0 0 0,11 17 0 0 0,-12-21-13 0 0,1-1 0 0 0,0 0 0 0 0,0-1 0 0 0,0 0 0 0 0,1 1 0 0 0,0-2 0 0 0,0 1 0 0 0,0-1 0 0 0,0 0-1 0 0,1 0 1 0 0,-1 0 0 0 0,1-1 0 0 0,0 0 0 0 0,0-1 0 0 0,1 1 0 0 0,-1-1 0 0 0,0-1 0 0 0,1 1 0 0 0,-1-1 0 0 0,8 0 0 0 0,-2-1-22 0 0,0 0-1 0 0,0-1 1 0 0,0 0-1 0 0,-1-1 1 0 0,1-1 0 0 0,-1 0-1 0 0,1 0 1 0 0,-1-1 0 0 0,0-1-1 0 0,0 0 1 0 0,-1-1 0 0 0,0 0-1 0 0,0-1 1 0 0,0 0-1 0 0,0 0 1 0 0,-1-1 0 0 0,-1-1-1 0 0,16-16 1 0 0,-8 4-13 0 0,-1-1 1 0 0,0-1-1 0 0,-2 0 1 0 0,-1-1-1 0 0,-1 0 1 0 0,-1-1-1 0 0,14-46 1 0 0,-5 4 493 0 0,-2-1 0 0 0,-4-1 1 0 0,-3-1-1 0 0,-3 0 1 0 0,-2 0-1 0 0,-7-111 1 0 0,-43-215 681 0 0,43 387-1127 0 0,-8-28-149 0 0,4 71 384 0 0,4 104 181 0 0,28 228 0 0 0,-8-227-745 0 0,6-1 0 0 0,5-2 1 0 0,78 213-1 0 0,-91-311-1757 0 0,-4-15-2350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32.1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24 312 0 0,'0'0'8749'0'0,"16"-4"-7036"0"0,382-15 885 0 0,5 23-3869 0 0,-290-1 993 0 0,11 0-426 0 0,-12 0-1303 0 0,-41-2-2833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04.41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21 65 2100 0 0,'-18'-64'13814'0'0,"18"87"-12263"0"0,13 239 514 0 0,-10-126-1745 0 0,12 456 805 0 0,-15-590-1071 0 0,0-2-44 0 0,0-1 0 0 0,0 1 0 0 0,0 0 1 0 0,0 0-1 0 0,0 0 0 0 0,0-1 0 0 0,-1 1 1 0 0,1 0-1 0 0,0 0 0 0 0,0 0 0 0 0,0 0 0 0 0,0-1 1 0 0,-1 1-1 0 0,1 0 0 0 0,0 0 0 0 0,0 0 1 0 0,-1 0-1 0 0,1 0 0 0 0,0 0 0 0 0,0 0 1 0 0,0 0-1 0 0,-1-1 0 0 0,1 1 0 0 0,0 0 1 0 0,0 0-1 0 0,-1 0 0 0 0,1 0 0 0 0,0 0 1 0 0,0 0-1 0 0,-1 0 0 0 0,1 1 0 0 0,0-1 1 0 0,0 0-1 0 0,-1 0 0 0 0,1 0 0 0 0,0 0 1 0 0,0 0-1 0 0,0 0 0 0 0,-1 0 0 0 0,1 0 1 0 0,0 1-1 0 0,0-1 0 0 0,0 0 0 0 0,-1 0 0 0 0,1 0 1 0 0,0 0-1 0 0,0 1 0 0 0,0-1 0 0 0,-1 0 1 0 0,0-19 66 0 0,0 1-1 0 0,1-1 1 0 0,1 0 0 0 0,1 0 0 0 0,0 0 0 0 0,2 1 0 0 0,8-27 0 0 0,-3 15-165 0 0,2 0 1 0 0,1 2-1 0 0,29-50 0 0 0,-36 70-18 0 0,0 0 0 0 0,1 0 1 0 0,0 1-1 0 0,1 0 0 0 0,-1 0 0 0 0,1 1 0 0 0,1 0 0 0 0,-1 0 0 0 0,1 1 0 0 0,0 0 0 0 0,0 0 0 0 0,0 1 0 0 0,1 0 1 0 0,0 0-1 0 0,13-3 0 0 0,-16 5 43 0 0,1 1 0 0 0,0-1 0 0 0,0 2 0 0 0,0-1-1 0 0,0 1 1 0 0,1 0 0 0 0,-1 0 0 0 0,0 1 0 0 0,0 0 0 0 0,0 0 0 0 0,-1 1 0 0 0,1 0 0 0 0,0 0 0 0 0,0 0 0 0 0,-1 1 0 0 0,0 0 0 0 0,1 0 0 0 0,-1 1 0 0 0,0 0 0 0 0,-1 0 0 0 0,7 6 0 0 0,-2-1 39 0 0,0 0 0 0 0,-1 1 0 0 0,-1 1 0 0 0,0-1 0 0 0,0 2 1 0 0,-1-1-1 0 0,-1 1 0 0 0,0-1 0 0 0,0 2 0 0 0,-1-1 0 0 0,-1 1 1 0 0,0 0-1 0 0,0 0 0 0 0,-2 0 0 0 0,1 0 0 0 0,-1 17 0 0 0,-1-18 48 0 0,-2-1-1 0 0,1 1 0 0 0,-2 0 1 0 0,1-1-1 0 0,-2 1 1 0 0,1-1-1 0 0,-2 0 1 0 0,1 0-1 0 0,-1 0 0 0 0,-1 0 1 0 0,0-1-1 0 0,-1 0 1 0 0,0 0-1 0 0,0 0 0 0 0,-1 0 1 0 0,-1-1-1 0 0,1 0 1 0 0,-18 14-1 0 0,13-13 12 0 0,-1-1 0 0 0,0 0 1 0 0,-1-1-1 0 0,1-1 0 0 0,-2 0 0 0 0,1-1 0 0 0,-1-1 0 0 0,1 0 1 0 0,-1-1-1 0 0,-1 0 0 0 0,1-2 0 0 0,0 0 0 0 0,-1 0 0 0 0,0-1 0 0 0,1-1 1 0 0,-1-1-1 0 0,1 0 0 0 0,-1-1 0 0 0,1 0 0 0 0,0-2 0 0 0,-1 0 1 0 0,-21-8-1 0 0,34 11-159 0 0,1-1-1 0 0,-1 1 1 0 0,0 0 0 0 0,0-1 0 0 0,1 1 0 0 0,-1-1-1 0 0,1 0 1 0 0,0 0 0 0 0,0 0 0 0 0,-1 0 0 0 0,1 0-1 0 0,0-1 1 0 0,1 1 0 0 0,-1-1 0 0 0,0 1 0 0 0,1-1 0 0 0,-1 1-1 0 0,1-1 1 0 0,-2-5 0 0 0,3 6-243 0 0,0 0 0 0 0,0 0 0 0 0,0 0-1 0 0,1 0 1 0 0,-1-1 0 0 0,1 1 0 0 0,-1 0 0 0 0,1 0 0 0 0,0 0 0 0 0,-1 0 0 0 0,1 0-1 0 0,0 0 1 0 0,0 0 0 0 0,1 1 0 0 0,-1-1 0 0 0,0 0 0 0 0,18-12-3672 0 0,-15 12 3672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05.5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360 1 1124 0 0,'0'0'3164'0'0,"-32"26"1573"0"0,22-16-4304 0 0,0-1 0 0 0,1 1 0 0 0,0 1 0 0 0,1 0 0 0 0,0 0 0 0 0,0 0 0 0 0,-6 15 0 0 0,-40 95 1137 0 0,43-94-1328 0 0,-29 69 272 0 0,5 1 0 0 0,4 2 0 0 0,4 1 0 0 0,-16 123 0 0 0,37-171-428 0 0,3 0 0 0 0,2 1 0 0 0,2 0 0 0 0,9 55 0 0 0,-4-71-105 0 0,1 1-1 0 0,3-1 0 0 0,1-1 0 0 0,1 0 0 0 0,2 0 0 0 0,26 45 0 0 0,-29-61-356 0 0,2 0-1 0 0,0-1 0 0 0,1-1 0 0 0,1 0 1 0 0,21 19-1 0 0,-24-26-823 0 0,0-1-1 0 0,1-1 1 0 0,0 0 0 0 0,0-1-1 0 0,15 7 1 0 0,0-2-4096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06.10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96 56 1516 0 0,'-59'-49'15494'0'0,"72"43"-14551"0"0,22 11-786 0 0,1 2-1 0 0,-2 1 1 0 0,1 2 0 0 0,45 19-1 0 0,130 69-800 0 0,-197-92 610 0 0,-2 0-3 0 0,3 0-5 0 0,-1 1-1 0 0,1 1 0 0 0,-1 0 0 0 0,16 14 0 0 0,-26-19 56 0 0,0-1-1 0 0,-1 1 0 0 0,1-1 1 0 0,-1 1-1 0 0,0 0 1 0 0,0 0-1 0 0,0 0 1 0 0,0 0-1 0 0,0 0 1 0 0,-1 1-1 0 0,1-1 1 0 0,-1 0-1 0 0,0 1 0 0 0,0-1 1 0 0,0 1-1 0 0,-1-1 1 0 0,1 1-1 0 0,-1 0 1 0 0,0-1-1 0 0,0 1 1 0 0,0-1-1 0 0,-1 1 0 0 0,1-1 1 0 0,-2 5-1 0 0,-2 7 92 0 0,-2 0 0 0 0,0 0 0 0 0,0-1-1 0 0,-1 1 1 0 0,-1-2 0 0 0,-1 1 0 0 0,-13 17-1 0 0,-82 83 303 0 0,73-82-346 0 0,-236 221 191 0 0,147-154-3470 0 0,95-79 713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06.96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309 112 2196 0 0,'5'-47'7802'0'0,"-1"10"-5691"0"0,-3 35-2016 0 0,-1 1-39 0 0,3-3 13 0 0,-3 2 1 0 0,1 2 43 0 0,-1-1 0 0 0,1 1 0 0 0,-1-1 0 0 0,0 1 0 0 0,1-1 0 0 0,-1 0 1 0 0,0 1-1 0 0,0-1 0 0 0,1 0 0 0 0,-1 1 0 0 0,0-1 0 0 0,0 0 0 0 0,0 1 0 0 0,0-1 0 0 0,0 0 0 0 0,0 1 0 0 0,0-1 0 0 0,0 0 0 0 0,0 1 0 0 0,0-1 0 0 0,0 0 0 0 0,-1 1 0 0 0,1-1 1 0 0,0 0-1 0 0,0 1 0 0 0,-1-1 0 0 0,1 0 0 0 0,-9 4 116 0 0,1 0-1 0 0,0 0 1 0 0,-1 1 0 0 0,2 1 0 0 0,-1-1-1 0 0,0 1 1 0 0,1 0 0 0 0,0 1 0 0 0,-7 7-1 0 0,-60 64 897 0 0,70-72-1086 0 0,-14 17 117 0 0,0 1 1 0 0,2 0-1 0 0,1 2 0 0 0,0 0 1 0 0,2 0-1 0 0,1 1 1 0 0,1 1-1 0 0,2 0 0 0 0,0 1 1 0 0,2-1-1 0 0,1 1 1 0 0,-3 32-1 0 0,8-41-101 0 0,0-1 0 0 0,1 1 0 0 0,1-1 0 0 0,1 1 0 0 0,1-1 0 0 0,0 0 0 0 0,1 0 0 0 0,11 29 0 0 0,-9-33-34 0 0,1-1 0 0 0,0 1 0 0 0,0-1 0 0 0,2-1 0 0 0,0 1-1 0 0,0-1 1 0 0,1-1 0 0 0,0 0 0 0 0,1 0 0 0 0,0-1 0 0 0,20 13 0 0 0,-19-15-93 0 0,0 0 1 0 0,1-1-1 0 0,0-1 1 0 0,0 0 0 0 0,0-1-1 0 0,0 0 1 0 0,1-1-1 0 0,0-1 1 0 0,0 0 0 0 0,0-1-1 0 0,0 0 1 0 0,1-1-1 0 0,-1-1 1 0 0,26-2-1 0 0,-28 0 32 0 0,0 0 0 0 0,-1-1-1 0 0,1 0 1 0 0,-1-1-1 0 0,0 0 1 0 0,0-1 0 0 0,0 0-1 0 0,-1-1 1 0 0,0 0-1 0 0,0 0 1 0 0,0-1 0 0 0,-1-1-1 0 0,0 0 1 0 0,-1 0-1 0 0,1 0 1 0 0,-1-1 0 0 0,-1-1-1 0 0,9-12 1 0 0,-2-2 141 0 0,0-2 0 0 0,-2 1-1 0 0,0-1 1 0 0,-2-1 0 0 0,-1 0 0 0 0,-1 0 0 0 0,-2-1 0 0 0,0 0-1 0 0,-2 0 1 0 0,-1-1 0 0 0,-2 1 0 0 0,0-1 0 0 0,-2 1 0 0 0,-1-1 0 0 0,-1 1-1 0 0,-2 0 1 0 0,-1 0 0 0 0,-1 0 0 0 0,-1 1 0 0 0,-1 0 0 0 0,-2 1 0 0 0,-18-35-1 0 0,24 52-167 0 0,-1 0-1 0 0,0 0 1 0 0,0 0-1 0 0,-1 1 0 0 0,0 0 1 0 0,-1 1-1 0 0,1 0 1 0 0,-1 0-1 0 0,-17-11 0 0 0,21 16-238 0 0,0 0 0 0 0,0 0 0 0 0,0 1 0 0 0,0-1 0 0 0,0 1 0 0 0,0 0 0 0 0,-1 0 0 0 0,1 0 0 0 0,0 1 0 0 0,-1-1 0 0 0,1 1 0 0 0,-1 0 0 0 0,1 0 0 0 0,0 1 0 0 0,-1-1-1 0 0,1 1 1 0 0,0 0 0 0 0,-1 0 0 0 0,1 1 0 0 0,0-1 0 0 0,0 1 0 0 0,0 0 0 0 0,0 0 0 0 0,0 0 0 0 0,1 1 0 0 0,-6 3 0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07.75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428 656 548 0 0,'0'0'1105'0'0,"-10"-30"3249"0"0,10 27-3978 0 0,0 1-141 0 0,1-1-1 0 0,-1 1 1 0 0,0-1-1 0 0,0 0 1 0 0,0 1 0 0 0,0-1-1 0 0,0 0 1 0 0,0 1-1 0 0,-1-1 1 0 0,1 1-1 0 0,-1-1 1 0 0,0 1-1 0 0,0-1 1 0 0,-1-2 0 0 0,-3 1-2 0 0,1 0 1 0 0,-1 1-1 0 0,1-1 1 0 0,-1 1-1 0 0,0 0 1 0 0,0 1-1 0 0,0-1 0 0 0,-1 1 1 0 0,1 0-1 0 0,-1 0 1 0 0,1 1-1 0 0,-1 0 1 0 0,0 0-1 0 0,1 0 1 0 0,-11 0-1 0 0,-2 1 130 0 0,-1 0-1 0 0,0 1 0 0 0,-31 7 1 0 0,38-6-310 0 0,0 1-1 0 0,1 1 1 0 0,-1 0 0 0 0,1 0 0 0 0,0 1 0 0 0,0 1 0 0 0,1 0 0 0 0,0 0-1 0 0,0 1 1 0 0,0 0 0 0 0,1 1 0 0 0,0 0 0 0 0,0 0 0 0 0,1 1 0 0 0,0 0-1 0 0,-11 18 1 0 0,14-20-39 0 0,1 1-1 0 0,0 0 0 0 0,1 0 1 0 0,0 0-1 0 0,0 1 1 0 0,0-1-1 0 0,1 1 0 0 0,1-1 1 0 0,-1 1-1 0 0,2 0 0 0 0,-1 0 1 0 0,1 0-1 0 0,0-1 0 0 0,1 1 1 0 0,0 0-1 0 0,0 0 1 0 0,1-1-1 0 0,0 1 0 0 0,1 0 1 0 0,-1-1-1 0 0,2 0 0 0 0,-1 0 1 0 0,8 12-1 0 0,-7-13-45 0 0,1 1 1 0 0,1-1-1 0 0,-1 0 0 0 0,1 0 0 0 0,0-1 1 0 0,0 1-1 0 0,1-1 0 0 0,0-1 1 0 0,0 1-1 0 0,0-1 0 0 0,1-1 0 0 0,0 1 1 0 0,0-1-1 0 0,0 0 0 0 0,0-1 0 0 0,1 0 1 0 0,-1-1-1 0 0,1 1 0 0 0,0-2 0 0 0,-1 1 1 0 0,1-1-1 0 0,0 0 0 0 0,0-1 0 0 0,0 0 1 0 0,0-1-1 0 0,0 0 0 0 0,0 0 0 0 0,0 0 1 0 0,-1-1-1 0 0,1-1 0 0 0,-1 0 1 0 0,1 0-1 0 0,-1 0 0 0 0,0-1 0 0 0,0 0 1 0 0,0-1-1 0 0,-1 0 0 0 0,0 0 0 0 0,0-1 1 0 0,0 1-1 0 0,0-1 0 0 0,10-13 0 0 0,-4 1 184 0 0,-1-1-1 0 0,0 0 0 0 0,-2-1 0 0 0,0 0 0 0 0,-1-1 0 0 0,-1 1 0 0 0,10-44 0 0 0,19-160 1773 0 0,-34 191-1477 0 0,6-68 1401 0 0,-5 1-1 0 0,-10-111 1 0 0,3 170-1586 0 0,1 34-158 0 0,1 28-30 0 0,24 315-1947 0 0,28 0-3935 0 0,-35-257 2435 0 0,1-28-2886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08.28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49 75 2192 0 0,'-15'-75'15276'0'0,"14"76"-15218"0"0,0-1 1 0 0,0 0 0 0 0,0 1 0 0 0,0-1 0 0 0,1 1 0 0 0,-1 0-1 0 0,0-1 1 0 0,0 1 0 0 0,1 0 0 0 0,-1-1 0 0 0,0 1 0 0 0,1 0-1 0 0,-1 0 1 0 0,1 0 0 0 0,-1 0 0 0 0,1-1 0 0 0,-1 1 0 0 0,1 0 0 0 0,0 0-1 0 0,0 0 1 0 0,-1 0 0 0 0,1 0 0 0 0,0 0 0 0 0,0 0 0 0 0,0 0-1 0 0,0 0 1 0 0,0 0 0 0 0,0 1 0 0 0,-2 37 328 0 0,2-30-264 0 0,14 310 569 0 0,-4-211-617 0 0,-6 126 0 0 0,-5-231-57 0 0,1 7 45 0 0,0 0 0 0 0,-2-1-1 0 0,1 1 1 0 0,-4 14 0 0 0,4-22-18 0 0,-5-2-41 0 0,6 1-5 0 0,0-1 1 0 0,-1 0-1 0 0,1 0 0 0 0,-1 0 1 0 0,1 0-1 0 0,0 0 0 0 0,-1 0 1 0 0,1 0-1 0 0,-1-1 0 0 0,1 1 1 0 0,0 0-1 0 0,-1 0 0 0 0,1 0 1 0 0,0 0-1 0 0,-1 0 0 0 0,1-1 1 0 0,0 1-1 0 0,-1 0 0 0 0,1 0 1 0 0,0 0-1 0 0,-1-1 0 0 0,1 1 1 0 0,0 0-1 0 0,-1-1 1 0 0,1 1-1 0 0,0 0 0 0 0,0-1 1 0 0,0 1-1 0 0,-1 0 0 0 0,1-1 1 0 0,0 1-1 0 0,0 0 0 0 0,0-1 1 0 0,0 1-1 0 0,0 0 0 0 0,-1-1 1 0 0,1 0-1 0 0,-3-8 6 0 0,-1 0 0 0 0,1 0 0 0 0,1 0 1 0 0,0-1-1 0 0,0 1 0 0 0,1-1 0 0 0,0 1 0 0 0,0-1 1 0 0,2-13-1 0 0,1-5 35 0 0,11-52 1 0 0,-10 63-11 0 0,1 0 0 0 0,1 0-1 0 0,1 1 1 0 0,0-1 0 0 0,1 1 0 0 0,18-28 0 0 0,-22 39-67 0 0,0 0 0 0 0,1 1 0 0 0,-1 0 0 0 0,1-1 0 0 0,1 1-1 0 0,-1 1 1 0 0,0-1 0 0 0,1 1 0 0 0,0-1 0 0 0,-1 1 0 0 0,1 1-1 0 0,1-1 1 0 0,-1 1 0 0 0,0 0 0 0 0,1 0 0 0 0,-1 0 0 0 0,1 1-1 0 0,-1 0 1 0 0,1 0 0 0 0,0 0 0 0 0,-1 1 0 0 0,1-1 0 0 0,0 1-1 0 0,9 2 1 0 0,-4 0-144 0 0,0 1-1 0 0,0 0 0 0 0,-1 0 0 0 0,1 2 1 0 0,-1-1-1 0 0,0 1 0 0 0,0 0 1 0 0,0 1-1 0 0,-1 0 0 0 0,0 1 1 0 0,0 0-1 0 0,14 15 0 0 0,-14-13 45 0 0,0 1-1 0 0,-1 0 1 0 0,0 0 0 0 0,-1 1-1 0 0,0 0 1 0 0,0 0-1 0 0,-2 1 1 0 0,1 0-1 0 0,-1 0 1 0 0,-1 0 0 0 0,3 13-1 0 0,-6-18 136 0 0,0 0 0 0 0,0-1 0 0 0,-1 1 0 0 0,0 0-1 0 0,0 0 1 0 0,-1 0 0 0 0,0 0 0 0 0,0 0 0 0 0,0-1 0 0 0,-1 1 0 0 0,0 0-1 0 0,0-1 1 0 0,-5 9 0 0 0,2-5 74 0 0,-1-1 0 0 0,0-1 0 0 0,0 1 0 0 0,-1-1-1 0 0,0 0 1 0 0,-1 0 0 0 0,1-1 0 0 0,-11 8 0 0 0,3-5 65 0 0,0 1 0 0 0,-1-2 0 0 0,0 0 0 0 0,0-1 1 0 0,-1-1-1 0 0,0 0 0 0 0,-1-1 0 0 0,1-1 0 0 0,-35 5 0 0 0,38-9-132 0 0,0 0-1 0 0,0-1 0 0 0,-25-2 1 0 0,35 2-273 0 0,1-1 1 0 0,-1 0 0 0 0,0 0 0 0 0,0 0-1 0 0,1-1 1 0 0,-1 1 0 0 0,1-1 0 0 0,-6-3-1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08.66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252 56 2676 0 0,'-14'-9'2481'0'0,"7"5"-1295"0"0,0-1 0 0 0,1 0 0 0 0,-1 0 0 0 0,1 0 1 0 0,0-1-1 0 0,-9-11 1715 0 0,17 18-2797 0 0,0 0 0 0 0,1 0 0 0 0,-2 0 0 0 0,1 1 1 0 0,0-1-1 0 0,0 0 0 0 0,0 1 0 0 0,-1-1 0 0 0,1 1 1 0 0,2 2-1 0 0,22 25 53 0 0,-2 2 0 0 0,-1 0-1 0 0,-1 1 1 0 0,-1 2 0 0 0,17 37 0 0 0,-8-3-601 0 0,38 121 1 0 0,-54-140 349 0 0,-3 0 1 0 0,-1 1 0 0 0,-3 1-1 0 0,-1 0 1 0 0,-3 0-1 0 0,-7 93 1 0 0,-1-98 476 0 0,-2 0 1 0 0,-3-1-1 0 0,-1 0 1 0 0,-2-1-1 0 0,-2 0 0 0 0,-2-1 1 0 0,-38 69-1 0 0,25-61 355 0 0,-1-2-1 0 0,-52 60 0 0 0,64-86-1082 0 0,-2-1 0 0 0,0-1 0 0 0,-1-1-1 0 0,-2 0 1 0 0,0-2 0 0 0,-37 21 0 0 0,60-38 239 0 0,-35 15-7632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36.84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32 1488 1728 0 0,'-16'1'8734'0'0,"15"-1"-8667"0"0,1 0 0 0 0,0 0 0 0 0,-1-1 0 0 0,1 1 0 0 0,-1 0 0 0 0,1 0 1 0 0,-1 0-1 0 0,1 0 0 0 0,0 0 0 0 0,-1 0 0 0 0,1 0 0 0 0,-1 0 0 0 0,1 0 0 0 0,-1 0 1 0 0,1 0-1 0 0,-1 0 0 0 0,1 0 0 0 0,0 0 0 0 0,-1 1 0 0 0,1-1 0 0 0,-1 0 0 0 0,1 0 1 0 0,0 0-1 0 0,-1 1 0 0 0,1-1 0 0 0,-1 0 0 0 0,1 0 0 0 0,0 1 0 0 0,-1-1 0 0 0,1 0 1 0 0,0 1-1 0 0,0-1 0 0 0,-1 0 0 0 0,1 1 0 0 0,0-1 0 0 0,0 0 0 0 0,-1 1 1 0 0,1-1-1 0 0,0 1 0 0 0,0-1 0 0 0,0 1 0 0 0,0-1 0 0 0,0 0 0 0 0,0 1 0 0 0,0-1 1 0 0,0 1-1 0 0,0 1 83 0 0,1-1 0 0 0,-1 1 1 0 0,1-1-1 0 0,0 1 0 0 0,0-1 0 0 0,0 0 1 0 0,0 1-1 0 0,0-1 0 0 0,0 0 1 0 0,0 0-1 0 0,0 0 0 0 0,0 0 1 0 0,0 0-1 0 0,1 0 0 0 0,1 1 0 0 0,27 15 321 0 0,1-1-1 0 0,0-1 0 0 0,0-2 0 0 0,61 15 0 0 0,139 20-246 0 0,-178-39-66 0 0,86 12 38 0 0,173 4 0 0 0,143-27-26 0 0,-304-7-311 0 0,-1-6 0 0 0,0-7 0 0 0,-2-6 0 0 0,0-7 0 0 0,279-107 0 0 0,-399 130 306 0 0,0 0 1 0 0,-1-3-1 0 0,0 0 0 0 0,-2-1 0 0 0,0-2 0 0 0,-1 0 0 0 0,0-2 0 0 0,-2 0 0 0 0,38-45 0 0 0,-28 21-37 0 0,-1-1 1 0 0,-2-2-1 0 0,-3-1 0 0 0,-1-1 0 0 0,-3-1 0 0 0,-2-1 0 0 0,14-55 1 0 0,-13 40-17 0 0,-5 19-121 0 0,11-58-1 0 0,-15 35-30 0 0,-4 0 1 0 0,1-94-1 0 0,-10 127-11 0 0,-9-62-1 0 0,2 38 50 0 0,7 59 7 0 0,-5-31 162 0 0,1-4 315 0 0,5 36-455 0 0,1-14-1358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7:37.66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451 158 932 0 0,'16'-28'5821'0'0,"-7"-5"-748"0"0,-29 36-4655 0 0,-60 50 340 0 0,2 3-1 0 0,-133 126 0 0 0,196-167-709 0 0,-4 2 120 0 0,-32 39-1 0 0,50-54 26 0 0,19-5-103 0 0,-7-2-32 0 0,-1 0 1 0 0,0-1-1 0 0,0-1 1 0 0,0 1-1 0 0,-1-2 1 0 0,0 1-1 0 0,-1-1 1 0 0,15-17-1 0 0,-15 17-19 0 0,42-51 637 0 0,79-117 0 0 0,-88 116-25 0 0,-31 46-515 0 0,-5 5-76 0 0,0 1 1 0 0,1-1-1 0 0,1 1 1 0 0,-1 0-1 0 0,1 1 1 0 0,1-1-1 0 0,-1 2 1 0 0,17-13-1 0 0,-21 19-29 0 0,-1-1-1 0 0,0 1 0 0 0,0 0 0 0 0,1 0 1 0 0,-1 0-1 0 0,0 0 0 0 0,0 0 0 0 0,1 0 1 0 0,-1 1-1 0 0,0-1 0 0 0,0 1 1 0 0,0-1-1 0 0,1 1 0 0 0,-1 0 0 0 0,0 0 1 0 0,0 0-1 0 0,0 0 0 0 0,0 0 0 0 0,2 2 1 0 0,0 0 14 0 0,3 1 40 0 0,0 1-1 0 0,-1 0 1 0 0,1 1 0 0 0,-1-1-1 0 0,-1 1 1 0 0,1 0-1 0 0,8 14 1 0 0,32 54 407 0 0,-33-50-354 0 0,144 248 521 0 0,-142-242-1022 0 0,11 17 283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11.25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5517 933 1884 0 0,'-33'3'12197'0'0,"33"-3"-12118"0"0,0-1 1 0 0,0 1-1 0 0,0 0 0 0 0,-1-1 1 0 0,1 1-1 0 0,0-1 0 0 0,0 1 1 0 0,0-1-1 0 0,0 1 0 0 0,0 0 1 0 0,0-1-1 0 0,0 1 0 0 0,0-1 1 0 0,0 1-1 0 0,0-1 1 0 0,0 1-1 0 0,0-1 0 0 0,-3-31 147 0 0,-2 0-86 0 0,-2 16-88 0 0,0 0-1 0 0,-1 1 1 0 0,-1 0-1 0 0,0 0 0 0 0,-1 1 1 0 0,-1 1-1 0 0,0-1 0 0 0,-20-16 1 0 0,-11-7 220 0 0,-60-39 0 0 0,74 55-128 0 0,-23-12 2 0 0,-1 1 1 0 0,-1 3-1 0 0,-71-28 1 0 0,-178-51-87 0 0,-510-113-98 0 0,658 189 18 0 0,-211-17 1 0 0,-161 28-20 0 0,-144 64 131 0 0,532-23 1 0 0,0 7-1 0 0,-240 79 1 0 0,93 11-41 0 0,81-30 7 0 0,-18 13 21 0 0,97-41 32 0 0,81-37 96 0 0,1 3 1 0 0,1 0-1 0 0,2 3 1 0 0,1 2-1 0 0,1 1 1 0 0,1 2-1 0 0,-34 40 0 0 0,41-39 79 0 0,1 2-1 0 0,2 1 1 0 0,1 1-1 0 0,3 1 0 0 0,-23 50 1 0 0,33-58-125 0 0,1 1 0 0 0,2 0 0 0 0,2 1 1 0 0,0 0-1 0 0,3 1 0 0 0,0 0 0 0 0,2-1 1 0 0,2 1-1 0 0,1 0 0 0 0,5 36 0 0 0,-3-51-105 0 0,2 0-1 0 0,0-1 0 0 0,0 0 0 0 0,2 1 0 0 0,0-2 0 0 0,2 1 1 0 0,16 30-1 0 0,-9-25 56 0 0,0 0 1 0 0,2-1-1 0 0,0-1 1 0 0,38 34-1 0 0,-10-17 6 0 0,3-2 0 0 0,1-2-1 0 0,1-2 1 0 0,72 34 0 0 0,-8-14-20 0 0,3-4 0 0 0,199 53 0 0 0,257 19 19 0 0,106-54 164 0 0,3-56-67 0 0,-211-8-281 0 0,-157-2-152 0 0,358-48 0 0 0,-255-39-124 0 0,-96 15 165 0 0,-290 67 105 0 0,0-2 1 0 0,0-1-1 0 0,-1-1 0 0 0,-1-2 0 0 0,0-1 0 0 0,0-1 0 0 0,-1-1 1 0 0,-1-2-1 0 0,0-1 0 0 0,-1-1 0 0 0,-1-1 0 0 0,23-22 1 0 0,-27 20-21 0 0,1-1 47 0 0,25-31 0 0 0,-40 44 31 0 0,0-1 0 0 0,-1 0 0 0 0,0 0 1 0 0,-1 0-1 0 0,0-1 0 0 0,6-21 0 0 0,1-18-59 0 0,-2-1-1 0 0,-2 0 0 0 0,-2-1 0 0 0,-1-52 0 0 0,-8 62 147 0 0,-1 0 0 0 0,-3 1 0 0 0,-1 0-1 0 0,-23-69 1 0 0,19 78 150 0 0,-2-1 0 0 0,-26-46 0 0 0,15 29 19 0 0,16 32-192 0 0,1 1 1 0 0,-2 0-1 0 0,-11-16 1 0 0,2 8-48 0 0,11 15 49 0 0,0 0 1 0 0,-16-17-1 0 0,23 26-23 0 0,-26-25 55 0 0,-13-8 174 0 0,39 33-241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32.7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841 26 1712 0 0,'-25'-17'5787'0'0,"23"16"-5551"0"0,0 0 0 0 0,-1 0 0 0 0,1 0 0 0 0,0 0 0 0 0,0 0 0 0 0,-1 1 0 0 0,1-1 0 0 0,-1 1 0 0 0,1-1 0 0 0,0 1 1 0 0,-1 0-1 0 0,1 0 0 0 0,-1 0 0 0 0,-3 1 0 0 0,4 0-153 0 0,1 0 1 0 0,-1 0-1 0 0,0 0 1 0 0,1 1-1 0 0,-1-1 1 0 0,1 1-1 0 0,-1-1 1 0 0,1 1-1 0 0,0-1 1 0 0,0 1-1 0 0,0 0 1 0 0,0 0-1 0 0,0 0 1 0 0,0-1-1 0 0,0 1 1 0 0,0 0-1 0 0,1 0 1 0 0,-1 0-1 0 0,0 3 1 0 0,-7 32 294 0 0,1 0 0 0 0,2 1 0 0 0,-1 74 0 0 0,4-50-221 0 0,-3 349 168 0 0,2-54-423 0 0,2-326 125 0 0,-1-1-1 0 0,-1-1 1 0 0,-2 1 0 0 0,-1 0-1 0 0,-1-1 1 0 0,-15 38 0 0 0,18-59 36 0 0,1 1 0 0 0,-2 0 0 0 0,1-1 1 0 0,-1 0-1 0 0,-1 0 0 0 0,1-1 0 0 0,-1 1 1 0 0,0-1-1 0 0,-1 0 0 0 0,0-1 0 0 0,0 0 0 0 0,0 0 1 0 0,-1 0-1 0 0,0-1 0 0 0,0 0 0 0 0,0-1 1 0 0,-1 1-1 0 0,1-2 0 0 0,-1 1 0 0 0,0-1 0 0 0,0-1 1 0 0,0 1-1 0 0,-19 1 0 0 0,2-4-50 0 0,0 0 0 0 0,0-2 0 0 0,0-1 0 0 0,0-1 0 0 0,0-1 0 0 0,1-2 0 0 0,0 0 0 0 0,0-1 0 0 0,1-2 0 0 0,0 0 0 0 0,1-2 0 0 0,0-1 0 0 0,0 0 0 0 0,2-2 0 0 0,-26-21 0 0 0,39 28-457 0 0,0 0 1 0 0,1 0-1 0 0,-1 0 1 0 0,2-1-1 0 0,-11-18 1 0 0,14 23-231 0 0,1-1 1 0 0,0 0-1 0 0,0 1 1 0 0,1-1-1 0 0,-1 0 0 0 0,1 0 1 0 0,0 0-1 0 0,0-1 1 0 0,1-4-1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13.22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 89 64 0 0,'0'0'3021'0'0,"-1"-32"3234"0"0,8-3-3370 0 0,-1 14 1515 0 0,-6 21-4360 0 0,18 52 493 0 0,18 46 162 0 0,104 156 1027 0 0,-38-78-1057 0 0,-67-119-454 0 0,-23-39-129 0 0,18 35 1 0 0,9 12-24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13.89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36 151 1576 0 0,'-36'-11'18222'0'0,"40"18"-18070"0"0,1-1-1 0 0,-1 0 0 0 0,1 0 1 0 0,0 0-1 0 0,1 0 0 0 0,-1-1 1 0 0,1 0-1 0 0,0 0 0 0 0,1-1 1 0 0,-1 0-1 0 0,8 4 0 0 0,19 15 27 0 0,47 32 60 0 0,-46-33-209 0 0,14 5 62 0 0,-47-26-65 0 0,0 0-15 0 0,-1-1 1 0 0,1 1-1 0 0,-1 0 0 0 0,1-1 0 0 0,-1 1 1 0 0,1 0-1 0 0,0-1 0 0 0,0 1 0 0 0,-1-1 1 0 0,1 1-1 0 0,0-1 0 0 0,0 0 1 0 0,-1 1-1 0 0,1-1 0 0 0,0 0 0 0 0,0 1 1 0 0,0-1-1 0 0,0 0 0 0 0,0 0 0 0 0,-1 0 1 0 0,3 0-1 0 0,15 3 420 0 0,-15-3-343 0 0,23-36 250 0 0,54-181-840 0 0,-55 122-5668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42.85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401 131 572 0 0,'9'-41'9807'0'0,"-5"6"-3676"0"0,-4 38-5719 0 0,-2 17 91 0 0,-1 1-1 0 0,-1 0 0 0 0,-1-1 1 0 0,-1 0-1 0 0,-14 34 0 0 0,0 1-118 0 0,-267 685 1811 0 0,264-684-2067 0 0,18-43-136 0 0,-3 7 65 0 0,-19 32-1 0 0,26-50-147 0 0,0-9-114 0 0,0-1 100 0 0,0 0 1 0 0,1 0-1 0 0,0 0 0 0 0,1 0 1 0 0,-1 1-1 0 0,4-13 0 0 0,16-60-418 0 0,-9 43 358 0 0,43-170 724 0 0,10 3 0 0 0,97-214 0 0 0,-147 389-427 0 0,1 0 1 0 0,23-30-1 0 0,-38 58-130 0 0,0 0-1 0 0,1 0 1 0 0,-1 0 0 0 0,1 0 0 0 0,-1 1 0 0 0,1-1 0 0 0,0 0-1 0 0,-1 0 1 0 0,1 1 0 0 0,0-1 0 0 0,-1 0 0 0 0,1 1 0 0 0,0-1-1 0 0,0 1 1 0 0,0-1 0 0 0,0 1 0 0 0,-1-1 0 0 0,1 1 0 0 0,0 0-1 0 0,0-1 1 0 0,0 1 0 0 0,0 0 0 0 0,0 0 0 0 0,0-1 0 0 0,0 1-1 0 0,0 0 1 0 0,0 0 0 0 0,0 0 0 0 0,0 0 0 0 0,0 1 0 0 0,0-1-1 0 0,0 0 1 0 0,0 0 0 0 0,0 0 0 0 0,0 1 0 0 0,0-1 0 0 0,-1 1-1 0 0,1-1 1 0 0,0 1 0 0 0,1 0 0 0 0,0 1 27 0 0,1 0 1 0 0,-1 1-1 0 0,1-1 0 0 0,-1 1 1 0 0,0-1-1 0 0,0 1 0 0 0,2 5 1 0 0,7 13 152 0 0,-1 1 1 0 0,-1 1-1 0 0,10 40 0 0 0,10 77 291 0 0,-16-72-330 0 0,39 229 1023 0 0,47 201-586 0 0,-94-485-1131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43.2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 33 1288 0 0,'-8'-9'10045'0'0,"9"8"-9883"0"0,0-1-1 0 0,1 0 0 0 0,0 1 1 0 0,-1 0-1 0 0,1-1 1 0 0,0 1-1 0 0,0 0 1 0 0,0 0-1 0 0,0 0 1 0 0,0 0-1 0 0,0 0 1 0 0,0 0-1 0 0,0 1 1 0 0,0-1-1 0 0,1 1 1 0 0,-1-1-1 0 0,3 1 1 0 0,48-5 306 0 0,-42 4-403 0 0,184 1-4493 0 0,-148 2 853 0 0,-15-2-791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43.55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3484 0 0,'47'20'18018'0'0,"-40"-14"-17185"0"0,-2-1-176 0 0,0 1 0 0 0,0-1 0 0 0,-1 1 0 0 0,7 11-1 0 0,1 5-792 0 0,-1 2 0 0 0,9 28 0 0 0,1 2 871 0 0,-18-47-720 0 0,106 223 866 0 0,-101-214-712 0 0,-6-11-92 0 0,0-1 1 0 0,0 1 0 0 0,1 0-1 0 0,0-1 1 0 0,0 1 0 0 0,0-1-1 0 0,6 5 1 0 0,-8-8-73 0 0,-1-1 1 0 0,1 1 0 0 0,0-1-1 0 0,0 1 1 0 0,0-1-1 0 0,0 0 1 0 0,0 1 0 0 0,0-1-1 0 0,0 0 1 0 0,0 0-1 0 0,0 0 1 0 0,0 0 0 0 0,0 0-1 0 0,0 0 1 0 0,0 0-1 0 0,0 0 1 0 0,0 0 0 0 0,0 0-1 0 0,0 0 1 0 0,0-1-1 0 0,0 1 1 0 0,-1 0 0 0 0,1-1-1 0 0,0 1 1 0 0,0-1-1 0 0,0 1 1 0 0,0-1 0 0 0,1 0-1 0 0,20-19-30 0 0,-3-8-261 0 0,0-1 1 0 0,-2 0-1 0 0,-1-2 1 0 0,17-48-1 0 0,-20 49-123 0 0,23-52-1251 0 0,-18 40-691 0 0,0 0-3327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44.34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59 46 1740 0 0,'-59'-46'20709'0'0,"67"59"-19169"0"0,97 90 1922 0 0,67 46-2938 0 0,-115-101-330 0 0,-16-16-152 0 0,68 42 0 0 0,-88-60-125 0 0,31 28 1 0 0,-51-40 91 0 0,0-1 1 0 0,0 1-1 0 0,-1-1 1 0 0,1 1-1 0 0,0-1 1 0 0,-1 1-1 0 0,0 0 1 0 0,1-1-1 0 0,-1 1 0 0 0,0 0 1 0 0,1-1-1 0 0,-1 1 1 0 0,0 0-1 0 0,0-1 1 0 0,-1 1-1 0 0,1 0 1 0 0,0-1-1 0 0,0 1 1 0 0,-1 0-1 0 0,1-1 1 0 0,-1 1-1 0 0,0-1 0 0 0,1 1 1 0 0,-1-1-1 0 0,-1 2 1 0 0,-21 38 95 0 0,-325 421-770 0 0,319-425 282 0 0,20-25-588 0 0,-38 44-1922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45.21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0 286 108 0 0,'3'-13'10189'0'0,"2"1"-9349"0"0,2 0 0 0 0,-1 0 1 0 0,1 0-1 0 0,1 1 0 0 0,0 0 0 0 0,13-12 0 0 0,21-32 950 0 0,33-62 3285 0 0,-74 115-4939 0 0,0-3 133 0 0,1 9 138 0 0,-1 16-16 0 0,-27 126 467 0 0,-8 214-1 0 0,18-159-784 0 0,10-44 288 0 0,2-29-136 0 0,3-112-214 0 0,1-8 35 0 0,0 0 1 0 0,-1 1-1 0 0,0-1 0 0 0,0 0 1 0 0,-1 0-1 0 0,0 0 0 0 0,0 0 1 0 0,-1 0-1 0 0,0 0 0 0 0,-5 8 0 0 0,6-12-20 0 0,-1 0-1 0 0,1 0 0 0 0,-1-1 0 0 0,0 1 1 0 0,0-1-1 0 0,-1 0 0 0 0,1 0 0 0 0,-1 0 0 0 0,1 0 1 0 0,-7 3-1 0 0,-12 9-7 0 0,21-14-59 0 0,-1 3-297 0 0,1 1-617 0 0,15-4 663 0 0,91-6-1690 0 0,-51 10-1382 0 0,-3 10-6751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46.75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271 166 304 0 0,'1'-12'2108'0'0,"1"0"0"0"0,0 0 0 0 0,1 1 0 0 0,0-1 0 0 0,6-11 0 0 0,3-15 2617 0 0,-6 18-3185 0 0,-7 27-465 0 0,-6 30-325 0 0,-64 214 1143 0 0,15-63-1131 0 0,-84 351 474 0 0,107-406-1061 0 0,33-131-307 0 0,6-22-394 0 0,26-118-1388 0 0,-14 50 1099 0 0,127-434-125 0 0,-119 445 1392 0 0,71-189 3511 0 0,-92 253-3769 0 0,-3 7-142 0 0,0 0 0 0 0,0 1-1 0 0,1-1 1 0 0,-1 1 0 0 0,1 0-1 0 0,1 0 1 0 0,-1 0-1 0 0,8-8 1 0 0,-11 13-50 0 0,1 0-1 0 0,0-1 1 0 0,0 1 0 0 0,-1 0 0 0 0,1-1-1 0 0,0 1 1 0 0,0 0 0 0 0,-1 0-1 0 0,1 0 1 0 0,0 0 0 0 0,0 0 0 0 0,0 0-1 0 0,-1 0 1 0 0,1 0 0 0 0,0 0-1 0 0,0 0 1 0 0,0 0 0 0 0,-1 0 0 0 0,1 0-1 0 0,0 1 1 0 0,0-1 0 0 0,-1 0-1 0 0,1 1 1 0 0,0-1 0 0 0,-1 1 0 0 0,1-1-1 0 0,1 1 1 0 0,15 14-3 0 0,-4 2-22 0 0,-1 1-1 0 0,-1 0 1 0 0,0 1 0 0 0,9 25 0 0 0,28 85 54 0 0,-36-92-11 0 0,165 605 315 0 0,-130-442-1228 0 0,-43-185 1776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47.13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18 117 820 0 0,'-18'-21'9929'0'0,"19"19"-9698"0"0,-1 0 1 0 0,1 0-1 0 0,0 0 0 0 0,-1 0 1 0 0,1 0-1 0 0,0 0 0 0 0,0 0 1 0 0,0 1-1 0 0,0-1 0 0 0,1 0 1 0 0,-1 0-1 0 0,0 1 1 0 0,1-1-1 0 0,-1 1 0 0 0,1 0 1 0 0,-1-1-1 0 0,1 1 0 0 0,0 0 1 0 0,0 0-1 0 0,0 0 0 0 0,-1 0 1 0 0,1 0-1 0 0,4-1 0 0 0,53-17 714 0 0,-51 17-849 0 0,42-9-2577 0 0,71-5 1 0 0,-66 10-2740 0 0,-28 2 463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47.48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20 2364 0 0,'9'-14'23357'0'0,"-3"24"-23259"0"0,-1-1-1 0 0,0 1 1 0 0,0 0 0 0 0,2 11-1 0 0,8 17-81 0 0,34 70-511 0 0,23 47-7 0 0,-45-100 1178 0 0,-27-55-673 0 0,1 0 0 0 0,-1 0 1 0 0,1 0-1 0 0,-1 1 0 0 0,0-1 0 0 0,1 0 0 0 0,-1 0 0 0 0,0 0 0 0 0,1 0 0 0 0,-1 0 0 0 0,1 0 0 0 0,-1 0 0 0 0,0 0 0 0 0,1 0 0 0 0,-1 0 0 0 0,1 0 0 0 0,-1 0 0 0 0,0 0 1 0 0,1-1-1 0 0,-1 1 0 0 0,0 0 0 0 0,1 0 0 0 0,-1 0 0 0 0,0 0 0 0 0,1-1 0 0 0,-1 1 0 0 0,0 0 0 0 0,1 0 0 0 0,-1-1 0 0 0,0 1 0 0 0,1 0 0 0 0,-1-1 0 0 0,0 1 0 0 0,0 0 0 0 0,1-1 1 0 0,11-12 17 0 0,-11 13-17 0 0,17-30-39 0 0,-2-1 1 0 0,15-39-1 0 0,-7 17-73 0 0,2-5-675 0 0,19-41-2535 0 0,-10 36-9041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43.6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1 8 0 0,'-35'29'10514'0'0,"35"-28"-10443"0"0,0-1 0 0 0,0 1 0 0 0,0-1 0 0 0,-1 0 0 0 0,1 1 0 0 0,0-1 0 0 0,0 1 0 0 0,0-1 0 0 0,0 1-1 0 0,0-1 1 0 0,0 1 0 0 0,0-1 0 0 0,0 1 0 0 0,1-1 0 0 0,-1 0 0 0 0,0 1 0 0 0,0-1 0 0 0,0 1 0 0 0,0-1 0 0 0,1 1 0 0 0,-1-1 0 0 0,0 0 0 0 0,0 1 0 0 0,1-1 0 0 0,-1 0 0 0 0,1 1 0 0 0,-1 0-38 0 0,0-1 0 0 0,0 0 0 0 0,0 1 0 0 0,0-1 0 0 0,0 0 0 0 0,0 1 0 0 0,0-1-1 0 0,0 0 1 0 0,1 1 0 0 0,-1-1 0 0 0,0 0 0 0 0,0 0 0 0 0,0 1 0 0 0,1-1 0 0 0,-1 0 0 0 0,0 0 0 0 0,0 1 0 0 0,0-1-1 0 0,1 0 1 0 0,-1 0 0 0 0,0 0 0 0 0,1 1 0 0 0,-1-1 0 0 0,0 0 0 0 0,0 0 0 0 0,1 0 0 0 0,-1 0 0 0 0,0 0-1 0 0,1 0 1 0 0,-1 1 0 0 0,0-1 0 0 0,1 0 0 0 0,-1 0 0 0 0,0 0 0 0 0,1 0 0 0 0,-1 0 0 0 0,1 0 0 0 0,44 11 2395 0 0,29-2-1087 0 0,0-3 0 0 0,130-6 0 0 0,-79-2-1128 0 0,41-1-514 0 0,-7 1-3735 0 0,-137 2 113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33.6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0 107 528 0 0,'29'-51'14072'0'0,"-14"11"-10553"0"0,-12 33-2394 0 0,1-2-43 0 0,11 76-1083 0 0,-1-4-350 0 0,-7-39 161 0 0,2 0-1 0 0,1-1 0 0 0,1-1 0 0 0,1 1 1 0 0,1-2-1 0 0,18 23 0 0 0,-23-34 115 0 0,0 0 0 0 0,1-1 1 0 0,0 0-1 0 0,0-1 0 0 0,1 0 0 0 0,13 8 0 0 0,-17-12 55 0 0,0-1 0 0 0,1 0-1 0 0,0 0 1 0 0,-1 0 0 0 0,1-1 0 0 0,0 0 0 0 0,0-1-1 0 0,1 1 1 0 0,-1-1 0 0 0,0 0 0 0 0,12-1 0 0 0,-10-1 50 0 0,0-1 0 0 0,0 0 1 0 0,0-1-1 0 0,0 1 1 0 0,-1-2-1 0 0,1 1 1 0 0,-1-1-1 0 0,0 0 0 0 0,0-1 1 0 0,0 0-1 0 0,-1 0 1 0 0,1-1-1 0 0,-1 0 0 0 0,-1 0 1 0 0,1-1-1 0 0,5-7 1 0 0,9-11 262 0 0,-2-1-1 0 0,0-1 1 0 0,16-33 0 0 0,16-35 161 0 0,-50 94-473 0 0,0 1-27 0 0,0 0 40 0 0,0 0 0 0 0,-1 0 0 0 0,1 1 0 0 0,0-1 0 0 0,0 0 0 0 0,-1 0-1 0 0,1 1 1 0 0,0-1 0 0 0,-1 1 0 0 0,1-1 0 0 0,0 1 0 0 0,-1-1 0 0 0,1 1 0 0 0,-1-1-1 0 0,1 1 1 0 0,0 0 0 0 0,-1-1 0 0 0,0 1 0 0 0,1 0 0 0 0,-1-1 0 0 0,1 1-1 0 0,-1 0 1 0 0,0-1 0 0 0,0 1 0 0 0,1 0 0 0 0,-1 1 0 0 0,6 26-145 0 0,-4-17 12 0 0,2 10-12 0 0,2-1 0 0 0,0 1 0 0 0,2-1 0 0 0,0-1 1 0 0,1 0-1 0 0,1 0 0 0 0,1-1 0 0 0,0 0 0 0 0,1 0 0 0 0,1-2 0 0 0,1 1 0 0 0,1-2 0 0 0,19 17 0 0 0,-32-30 169 0 0,0 0 0 0 0,1 0 0 0 0,0-1 0 0 0,-1 1 0 0 0,1-1 0 0 0,0 0 0 0 0,0 0 0 0 0,0 0 0 0 0,0 0 0 0 0,0 0-1 0 0,0-1 1 0 0,0 1 0 0 0,0-1 0 0 0,0 0 0 0 0,0 0 0 0 0,0 0 0 0 0,0 0 0 0 0,5-1 0 0 0,-2-1 43 0 0,-1 1-1 0 0,1-1 1 0 0,-1-1 0 0 0,0 1 0 0 0,0-1 0 0 0,0 0-1 0 0,0 0 1 0 0,0 0 0 0 0,5-6 0 0 0,5-5 184 0 0,-1-1 0 0 0,0 0 1 0 0,-1-1-1 0 0,16-27 0 0 0,-21 30-206 0 0,0 1-1 0 0,0 0 1 0 0,2 1 0 0 0,-1 0-1 0 0,1 0 1 0 0,21-17-1 0 0,-29 28-40 0 0,-1-1 0 0 0,0 0-1 0 0,1 0 1 0 0,-1 1-1 0 0,1-1 1 0 0,-1 1-1 0 0,1-1 1 0 0,-1 1-1 0 0,1-1 1 0 0,-1 1-1 0 0,1 0 1 0 0,0 0-1 0 0,-1 0 1 0 0,1 0-1 0 0,-1 0 1 0 0,1 0 0 0 0,-1 0-1 0 0,1 1 1 0 0,2 0-1 0 0,0 0-9 0 0,-1 1 1 0 0,1 0-1 0 0,-1 0 0 0 0,0 0 0 0 0,1 0 0 0 0,-1 0 1 0 0,0 1-1 0 0,2 2 0 0 0,6 7-74 0 0,-1 0 0 0 0,-1 0 0 0 0,9 15 0 0 0,-15-23 49 0 0,34 54-278 0 0,-2 1 0 0 0,47 113 0 0 0,-81-170 593 0 0,-1-29 282 0 0,-1 5-382 0 0,1-1-1 0 0,1 0 1 0 0,1 1 0 0 0,1-1 0 0 0,0 1-1 0 0,2 0 1 0 0,11-33 0 0 0,-10 40-196 0 0,-1 0 1 0 0,2 0-1 0 0,0 1 0 0 0,1 0 1 0 0,0 0-1 0 0,1 1 0 0 0,1 0 1 0 0,0 0-1 0 0,1 1 0 0 0,0 1 1 0 0,17-14-1 0 0,-24 22 2 0 0,-1 1 1 0 0,1-1-1 0 0,-1 1 0 0 0,1 0 0 0 0,0 0 1 0 0,0 0-1 0 0,0 1 0 0 0,0-1 1 0 0,1 1-1 0 0,-1 0 0 0 0,0 0 1 0 0,0 1-1 0 0,1-1 0 0 0,-1 1 1 0 0,0 0-1 0 0,1 0 0 0 0,6 2 1 0 0,-4-1-2 0 0,-1 1 0 0 0,0 0 0 0 0,0 1 0 0 0,0 0 0 0 0,0 0 0 0 0,0 0 1 0 0,0 1-1 0 0,-1-1 0 0 0,1 1 0 0 0,6 7 0 0 0,7 9-36 0 0,-1 1 1 0 0,-1 0-1 0 0,-1 1 0 0 0,19 33 0 0 0,-34-53 48 0 0,29 51-187 0 0,-20-33-210 0 0,2 0 1 0 0,0 0 0 0 0,1-1 0 0 0,1 0 0 0 0,0-2 0 0 0,18 17 0 0 0,-28-30-236 0 0,0-1 1 0 0,1 0-1 0 0,0 0 0 0 0,-1-1 0 0 0,1 1 0 0 0,0-1 1 0 0,0 0-1 0 0,0-1 0 0 0,1 1 0 0 0,-1-1 0 0 0,0 0 1 0 0,1 0-1 0 0,-1-1 0 0 0,9 1 0 0 0,7-3-3819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48.0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370 8 3144 0 0,'2'-8'12867'0'0,"-11"16"-12612"0"0,0 0 0 0 0,1 0 0 0 0,1 1-1 0 0,-1 0 1 0 0,1 0 0 0 0,-8 17 0 0 0,-11 11-66 0 0,-153 206 186 0 0,154-209 384 0 0,2 1 0 0 0,-23 47 1 0 0,44-78-621 0 0,0 0 0 0 0,1 0 0 0 0,0 0 1 0 0,0 0-1 0 0,0 0 0 0 0,0 0 1 0 0,1 0-1 0 0,0 1 0 0 0,0-1 1 0 0,0 0-1 0 0,0 0 0 0 0,0 0 0 0 0,1 0 1 0 0,0 0-1 0 0,0 1 0 0 0,0-1 1 0 0,0-1-1 0 0,1 1 0 0 0,-1 0 1 0 0,1 0-1 0 0,5 7 0 0 0,4 5 47 0 0,1 0-1 0 0,0-1 1 0 0,23 22-1 0 0,-3-3-195 0 0,-5 2-270 0 0,-1 1 1 0 0,34 64 0 0 0,-10-13-58 0 0,-40-70 253 0 0,1 1-1011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49.15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19 374 1228 0 0,'-19'0'17882'0'0,"19"-32"-12979"0"0,0 30-4815 0 0,1-1 0 0 0,-1 1-1 0 0,1-1 1 0 0,-1 1 0 0 0,1 0 0 0 0,0-1 0 0 0,0 1 0 0 0,0 0-1 0 0,0-1 1 0 0,1 1 0 0 0,2-4 0 0 0,-3 5 19 0 0,16-32 2404 0 0,2 7-2373 0 0,-3 0-138 0 0,-1 0 0 0 0,22-53 0 0 0,-28 58 54 0 0,-2 7-2 0 0,1-5 112 0 0,20-34 0 0 0,-27 52-158 0 0,-1-9-85 0 0,2 18-71 0 0,-1 22 73 0 0,-8 57 207 0 0,3 1 1 0 0,9 91-1 0 0,-2-100-71 0 0,14 252 225 0 0,-16-316-76 0 0,-1 0 0 0 0,0 0 0 0 0,-1 0 0 0 0,-1 0 0 0 0,0 0 0 0 0,-7 22 0 0 0,8-34-165 0 0,1 0 0 0 0,-2 0 0 0 0,1-1 0 0 0,0 1 0 0 0,0-1 0 0 0,-1 1-1 0 0,0-1 1 0 0,1 1 0 0 0,-1-1 0 0 0,0 0 0 0 0,0 0 0 0 0,0 0 0 0 0,-4 3 0 0 0,-1 1 4 0 0,6-5-25 0 0,0 0-21 0 0,1-1 0 0 0,-1 1-1 0 0,1 0 1 0 0,-1-1 0 0 0,1 1 0 0 0,-1-1 0 0 0,0 1 0 0 0,1-1 0 0 0,-1 1 0 0 0,0-1-1 0 0,1 0 1 0 0,-1 1 0 0 0,0-1 0 0 0,0 0 0 0 0,1 1 0 0 0,-1-1 0 0 0,0 0 0 0 0,-1 0-1 0 0,-10 6-17 0 0,12-6 14 0 0,0 0-1 0 0,0 0 1 0 0,-1 0 0 0 0,1 1 0 0 0,0-1 0 0 0,0 0 0 0 0,0 0 0 0 0,0 0 0 0 0,0 1 0 0 0,0-1 0 0 0,0 0 0 0 0,0 0 0 0 0,0 0 0 0 0,0 1 0 0 0,0-1 0 0 0,0 0 0 0 0,0 0 0 0 0,0 0 0 0 0,0 1 0 0 0,0-1 0 0 0,0 0-1 0 0,0 0 1 0 0,0 1 0 0 0,0-1 0 0 0,0 0 0 0 0,0 0 0 0 0,0 0 0 0 0,0 0 0 0 0,0 1 0 0 0,0-1 0 0 0,1 0 0 0 0,-1 0 0 0 0,0 0 0 0 0,0 1 0 0 0,0-1 0 0 0,0 0 0 0 0,1 0 0 0 0,-1 0 0 0 0,0 0 0 0 0,0 0 0 0 0,0 0 0 0 0,0 1-1 0 0,1-1 1 0 0,-1 0 0 0 0,0 0 0 0 0,0 0 0 0 0,0 0 0 0 0,1 0 0 0 0,0 1-35 0 0,21 1-277 0 0,-18-2 86 0 0,55-2-2319 0 0,1-1-4319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50.2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1588 0 0,'0'0'11985'0'0,"0"0"-11956"0"0,0 0-1 0 0,0 1 0 0 0,0-1 1 0 0,0 0-1 0 0,-1 0 1 0 0,1 1-1 0 0,0-1 1 0 0,1 0-1 0 0,-1 1 0 0 0,0-1 1 0 0,0 0-1 0 0,0 0 1 0 0,0 1-1 0 0,0-1 0 0 0,0 0 1 0 0,0 1-1 0 0,0-1 1 0 0,0 0-1 0 0,1 0 1 0 0,-1 1-1 0 0,0-1 0 0 0,0 0 1 0 0,0 0-1 0 0,0 0 1 0 0,1 1-1 0 0,-1-1 0 0 0,0 0 1 0 0,0 0-1 0 0,1 0 1 0 0,-1 1-1 0 0,0-1 0 0 0,0 0 1 0 0,1 0-1 0 0,-1 0 1 0 0,0 0-1 0 0,0 0 1 0 0,1 0-1 0 0,-1 0 0 0 0,104-5-74 0 0,-101 5-65 0 0,1 0-26 0 0,8 0 13 0 0,-8 0-30 0 0,-1 0 32 0 0,8-1-35 0 0,-8 0 60 0 0,0 2-120 0 0,7 1 46 0 0,-35 4-2964 0 0,2-4 386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9:00.20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25 318 1872 0 0,'-24'-2'10618'0'0,"24"1"-10504"0"0,0-1-1 0 0,0 1 1 0 0,0 0-1 0 0,0-1 1 0 0,0 1-1 0 0,0-1 1 0 0,1 1-1 0 0,-1-1 1 0 0,0 1-1 0 0,1 0 0 0 0,-1-1 1 0 0,1 1-1 0 0,0 0 1 0 0,-1 0-1 0 0,1-1 1 0 0,0 1-1 0 0,0 0 1 0 0,0 0-1 0 0,0 0 1 0 0,1-2-1 0 0,29-28 885 0 0,-21 23-682 0 0,11-13 130 0 0,0-1 0 0 0,-2-1 1 0 0,0-1-1 0 0,-2 0 0 0 0,0-2 0 0 0,21-45 0 0 0,-30 53-182 0 0,1-1-40 0 0,-10 40-97 0 0,-11 82 54 0 0,4 0-1 0 0,9 157 0 0 0,2-89-116 0 0,0-94-2 0 0,-1-49-40 0 0,-1-1-1 0 0,-1 1 1 0 0,-7 50 0 0 0,5-68-12 0 0,-1 0-1 0 0,-1 0 1 0 0,0-1 0 0 0,0 1 0 0 0,-1-1 0 0 0,-11 18 0 0 0,-43 48 164 0 0,44-57-103 0 0,0-3 11 0 0,15-14-81 0 0,-1-1 0 0 0,1 0 1 0 0,0 1-1 0 0,0-1 0 0 0,0 1 0 0 0,-1-1 0 0 0,1 0 0 0 0,0 1 1 0 0,0-1-1 0 0,0 1 0 0 0,0-1 0 0 0,0 1 0 0 0,0-1 1 0 0,0 0-1 0 0,0 1 0 0 0,0-1 0 0 0,0 1 0 0 0,0-1 1 0 0,0 0-1 0 0,0 1 0 0 0,0-1 0 0 0,0 1 0 0 0,0-1 0 0 0,1 1 1 0 0,-1-1-1 0 0,0 1 0 0 0,1 0-5 0 0,0-1 0 0 0,0 1 0 0 0,1 0 0 0 0,-1-1 0 0 0,0 1 0 0 0,0 0 0 0 0,0-1 0 0 0,0 0 0 0 0,1 1 0 0 0,-1-1 0 0 0,0 0 0 0 0,0 1 0 0 0,1-1 0 0 0,-1 0 0 0 0,2 0 0 0 0,82 2-461 0 0,-55-2-1259 0 0,0 2 1 0 0,34 5-1 0 0,-44-4-1369 0 0,0-1 1 0 0,30 0-1 0 0,-31-4-632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9:00.62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 95 1460 0 0,'-2'-5'660'0'0,"0"-1"-1"0"0,1 0 1 0 0,-1 0 0 0 0,1 0-1 0 0,0 0 1 0 0,0-10 0 0 0,2 14-518 0 0,-1 0 1 0 0,0 0 0 0 0,0 0 0 0 0,1 0-1 0 0,-1 1 1 0 0,1-1 0 0 0,0 0 0 0 0,-1 0-1 0 0,1 1 1 0 0,0-1 0 0 0,0 0 0 0 0,0 1 0 0 0,0-1-1 0 0,1 1 1 0 0,-1-1 0 0 0,0 1 0 0 0,0 0-1 0 0,1-1 1 0 0,-1 1 0 0 0,1 0 0 0 0,-1 0-1 0 0,1 0 1 0 0,0 0 0 0 0,-1 0 0 0 0,4 0 0 0 0,1-1 35 0 0,-1 1 1 0 0,1 0 0 0 0,0 1 0 0 0,-1-1 0 0 0,1 1 0 0 0,0 0 0 0 0,0 1 0 0 0,-1 0-1 0 0,1-1 1 0 0,0 2 0 0 0,-1-1 0 0 0,1 1 0 0 0,-1-1 0 0 0,0 2 0 0 0,1-1 0 0 0,-1 1-1 0 0,9 5 1 0 0,6 4 263 0 0,-1 1-1 0 0,36 31 0 0 0,-12-2-53 0 0,-2 1 0 0 0,-2 3-1 0 0,-2 1 1 0 0,-2 1-1 0 0,53 98 1 0 0,-47-64-244 0 0,-3 1 0 0 0,-4 2 0 0 0,25 100 0 0 0,-43-124-36 0 0,-3 0 0 0 0,-2 1 1 0 0,-3 0-1 0 0,-3 0 0 0 0,-3 1 0 0 0,-10 113 0 0 0,3-137 76 0 0,-1-1 0 0 0,-2 1-1 0 0,-2-2 1 0 0,-1 1-1 0 0,-3-2 1 0 0,0 1 0 0 0,-2-2-1 0 0,-2 0 1 0 0,-1-1-1 0 0,-2-1 1 0 0,-1-1 0 0 0,-27 30-1 0 0,23-34-64 0 0,-2-1 0 0 0,0-1 0 0 0,-2-1-1 0 0,-1-1 1 0 0,-45 25 0 0 0,46-32-2628 0 0,-50 19 0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29.24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265 503 1904 0 0,'-10'-232'17446'0'0,"10"246"-17137"0"0,-3 37-128 0 0,-3 0 0 0 0,-2 0 0 0 0,-20 69 0 0 0,9-38-53 0 0,-84 400 229 0 0,43-160-238 0 0,33-136 474 0 0,27-183-418 0 0,2-6-87 0 0,2-5-73 0 0,0 0 0 0 0,-1-1 1 0 0,0 0-1 0 0,0 0 1 0 0,0 0-1 0 0,-1 0 0 0 0,-1 0 1 0 0,2-18-1 0 0,1-3 1 0 0,31-190 96 0 0,156-814 878 0 0,-182 994-847 0 0,1 2-1 0 0,1-1 1 0 0,29-60 0 0 0,-40 97-145 0 0,1 0 0 0 0,0 0 1 0 0,0 0-1 0 0,1 0 0 0 0,-1 0 1 0 0,0 0-1 0 0,1 1 1 0 0,-1-1-1 0 0,1 1 0 0 0,-1-1 1 0 0,1 1-1 0 0,0-1 1 0 0,-1 1-1 0 0,1 0 0 0 0,0 0 1 0 0,0-1-1 0 0,0 2 1 0 0,0-1-1 0 0,0 0 0 0 0,0 0 1 0 0,0 1-1 0 0,1-1 1 0 0,2 0-1 0 0,-2 2-3 0 0,0-1-1 0 0,-1 1 1 0 0,1-1-1 0 0,0 1 1 0 0,-1 0 0 0 0,1 0-1 0 0,-1 0 1 0 0,1 1-1 0 0,-1-1 1 0 0,0 0 0 0 0,0 1-1 0 0,1 0 1 0 0,-1-1-1 0 0,0 1 1 0 0,0 0-1 0 0,-1 0 1 0 0,1 0 0 0 0,0 0-1 0 0,1 3 1 0 0,13 19-11 0 0,0 1 1 0 0,-2 0-1 0 0,17 43 0 0 0,25 88 138 0 0,-35-94-60 0 0,132 489 378 0 0,-82-274-62 0 0,16 71-1601 0 0,-86-346 1033 0 0,5 26-1849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29.6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79 193 3016 0 0,'-21'-16'3728'0'0,"15"12"-2508"0"0,-1-1 0 0 0,1 1 0 0 0,0-1 0 0 0,-5-6 1221 0 0,6 5-1221 0 0,-7-9 0 0 0,11 14-1094 0 0,1 0 0 0 0,-1 0-1 0 0,1 0 1 0 0,-1-1 0 0 0,1 1 0 0 0,0 0 0 0 0,-1 0 0 0 0,1 0-1 0 0,0 0 1 0 0,0 0 0 0 0,0 0 0 0 0,0 0 0 0 0,0-1 0 0 0,0 1-1 0 0,0 0 1 0 0,0 0 0 0 0,0 0 0 0 0,1 0 0 0 0,-1 0-1 0 0,0 0 1 0 0,1 0 0 0 0,-1 0 0 0 0,1-1 0 0 0,1-1-2 0 0,0 1 0 0 0,-1 0 0 0 0,1 0-1 0 0,0 0 1 0 0,0 0 0 0 0,0 0 0 0 0,0 1 0 0 0,1-1 0 0 0,2-1 0 0 0,6-3 15 0 0,-1 1 1 0 0,1 1-1 0 0,15-5 1 0 0,-26 9-139 0 0,42-11-778 0 0,0 1-1 0 0,53-4 1 0 0,28 2-5215 0 0,-76 8 1788 0 0,-8 1-2187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29.9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160 150 3156 0 0,'-9'-38'9077'0'0,"8"22"-7261"0"0,1-6 1982 0 0,5-37 1 0 0,-4 55-3434 0 0,2-6 188 0 0,2 14-141 0 0,1 16-221 0 0,-8 139 78 0 0,0-104-526 0 0,6 95 1 0 0,10-48-281 0 0,26 105 0 0 0,-27-159-230 0 0,2-1-1 0 0,2 0 1 0 0,1-1 0 0 0,35 58-1 0 0,-51-99 51 0 0,13 17-358 0 0</inkml:trace>
  <inkml:trace contextRef="#ctx0" brushRef="#br0" timeOffset="1">76 656 2336 0 0,'-51'-36'12086'0'0,"30"16"-9668"0"0,20 19-2356 0 0,1 0 0 0 0,-1 0 1 0 0,1 0-1 0 0,0 1 0 0 0,0-1 1 0 0,-1 0-1 0 0,1 0 0 0 0,0 0 0 0 0,0 0 1 0 0,0 0-1 0 0,0 0 0 0 0,0 0 1 0 0,0 1-1 0 0,0-1 0 0 0,0 0 1 0 0,0 0-1 0 0,1 0 0 0 0,-1 0 1 0 0,0 0-1 0 0,1 0 0 0 0,-1 1 1 0 0,0-1-1 0 0,1 0 0 0 0,-1 0 1 0 0,1 1-1 0 0,-1-1 0 0 0,1 0 1 0 0,-1 0-1 0 0,1 1 0 0 0,0-1 1 0 0,-1 1-1 0 0,1-1 0 0 0,1 0 1 0 0,24-18 590 0 0,1 8-1205 0 0,1 0-1 0 0,0 2 0 0 0,37-8 1 0 0,91-8-6874 0 0,-130 21 5443 0 0,23-3-3606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30.28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67 39 3224 0 0,'-20'-16'6008'0'0,"-11"-7"-515"0"0,29 26-5332 0 0,0 0 0 0 0,1 0 0 0 0,-1 1 0 0 0,0-1 0 0 0,1 0 0 0 0,0 0 0 0 0,0 1 0 0 0,0-1 0 0 0,0 1 0 0 0,0-1 0 0 0,1 1 0 0 0,0-1 0 0 0,-1 6 0 0 0,3 54 18 0 0,-1-48 17 0 0,8 114-103 0 0,6-1 0 0 0,6-1 1 0 0,5-1-1 0 0,5-1 0 0 0,88 221 0 0 0,-116-340-403 0 0,14 31-179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30.6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69 163 2692 0 0,'-65'-50'14044'0'0,"65"50"-13980"0"0,-1-1-1 0 0,1 1 1 0 0,0-1-1 0 0,-1 1 1 0 0,1 0-1 0 0,0-1 1 0 0,0 1 0 0 0,-1-1-1 0 0,1 1 1 0 0,0-1-1 0 0,0 1 1 0 0,0-1-1 0 0,0 1 1 0 0,0-1-1 0 0,0 1 1 0 0,0-1-1 0 0,0 0 1 0 0,0 1-1 0 0,0-1 1 0 0,0 1 0 0 0,0-1-1 0 0,0 1 1 0 0,0-1-1 0 0,0 1 1 0 0,0-1-1 0 0,0 1 1 0 0,1-1-1 0 0,-1 1 1 0 0,0-1-1 0 0,0 1 1 0 0,1-1-1 0 0,-1 1 1 0 0,0 0 0 0 0,1-1-1 0 0,-1 1 1 0 0,0-1-1 0 0,2 0 1 0 0,14-14 1061 0 0,-5 7-1020 0 0,0 2 1 0 0,0-1-1 0 0,1 2 1 0 0,0 0-1 0 0,0 0 1 0 0,0 1-1 0 0,14-3 0 0 0,92-13-2080 0 0,12 11-2028 0 0,-44 7-2364 0 0,-83 2 6053 0 0,38 0-5742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34.0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200 81 600 0 0,'3'-12'4903'0'0,"0"8"-4013"0"0,-1-1 0 0 0,1 1-1 0 0,-1-1 1 0 0,0 0 0 0 0,1-7 0 0 0,2-4 2177 0 0,-5 15-2923 0 0,0 0 0 0 0,0 0 0 0 0,-1 0 1 0 0,1 0-1 0 0,0 0 0 0 0,-1 0 0 0 0,1 0 0 0 0,-1 0 1 0 0,1 0-1 0 0,-1 0 0 0 0,0 1 0 0 0,1-1 1 0 0,-1 0-1 0 0,0 0 0 0 0,0 0 0 0 0,1 1 1 0 0,-3-2-1 0 0,-7 3-1 0 0,1 0-1 0 0,-1 1 1 0 0,0 0 0 0 0,1 0-1 0 0,-1 1 1 0 0,1 1 0 0 0,0-1-1 0 0,0 1 1 0 0,0 1 0 0 0,1 0-1 0 0,-1 0 1 0 0,1 1 0 0 0,0 0-1 0 0,1 0 1 0 0,0 0 0 0 0,0 1-1 0 0,0 1 1 0 0,1-1 0 0 0,-7 10-1 0 0,9-11-123 0 0,-1 0-1 0 0,1 1 1 0 0,0-1-1 0 0,1 1 1 0 0,0 0-1 0 0,0 0 1 0 0,0 0-1 0 0,1 0 1 0 0,0 0-1 0 0,0 1 1 0 0,1-1-1 0 0,0 0 1 0 0,1 1-1 0 0,-1 0 1 0 0,1-1-1 0 0,1 1 1 0 0,-1-1-1 0 0,1 1 1 0 0,1-1-1 0 0,-1 0 1 0 0,1 1-1 0 0,0-1 1 0 0,1 0-1 0 0,0 0 1 0 0,7 12-1 0 0,1-4-292 0 0,0 0-1 0 0,2-1 1 0 0,0-1-1 0 0,0 0 1 0 0,1-1 0 0 0,1 0-1 0 0,0-1 1 0 0,0 0-1 0 0,1-2 1 0 0,0 0-1 0 0,1 0 1 0 0,32 10 0 0 0,-32-13-794 0 0,0-1 0 0 0,0-1 1 0 0,0-1-1 0 0,0 0 0 0 0,1-1 1 0 0,-1-1-1 0 0,1-1 0 0 0,24-2 1 0 0,-9-4-3192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31.02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60 198 1460 0 0,'28'48'14889'0'0,"-27"-47"-14758"0"0,0 0-1 0 0,-1 0 0 0 0,1 0 1 0 0,0-1-1 0 0,0 1 0 0 0,0 0 1 0 0,0 0-1 0 0,0-1 0 0 0,-1 1 1 0 0,1 0-1 0 0,0-1 0 0 0,1 1 1 0 0,-1-1-1 0 0,0 0 0 0 0,0 1 1 0 0,1 0-1 0 0,12-1-25 0 0,0 1 1 0 0,0-1-1 0 0,0-1 1 0 0,0-1-1 0 0,0 0 1 0 0,0-1-1 0 0,0 0 0 0 0,-1-1 1 0 0,17-7-1 0 0,-12 4 67 0 0,1-2 0 0 0,-2 0 1 0 0,1-1-1 0 0,-1-1 0 0 0,-1 0 0 0 0,15-15 0 0 0,-28 25-14 0 0,-1-1 0 0 0,0 0 0 0 0,0 0-1 0 0,0 0 1 0 0,0 0 0 0 0,-1 0 0 0 0,1-1 0 0 0,0 1 0 0 0,-1-1 0 0 0,0 1 0 0 0,1-1-1 0 0,-1 1 1 0 0,0-1 0 0 0,0 1 0 0 0,-1-1 0 0 0,1 0 0 0 0,0 0 0 0 0,-1 1 0 0 0,0-6-1 0 0,0 5-99 0 0,-1 0-1 0 0,0 0 1 0 0,0 0-1 0 0,0 0 0 0 0,0 1 1 0 0,0-1-1 0 0,0 1 0 0 0,-1-1 1 0 0,0 1-1 0 0,1-1 0 0 0,-1 1 1 0 0,0 0-1 0 0,0 0 1 0 0,0-1-1 0 0,-4-2 0 0 0,-4-2-45 0 0,0 1 1 0 0,0 0-1 0 0,-1 0 0 0 0,1 1 0 0 0,-1 0 0 0 0,0 1 0 0 0,-22-5 0 0 0,21 7-10 0 0,1 0 0 0 0,-1 1-1 0 0,0 1 1 0 0,0 0 0 0 0,1 0-1 0 0,-1 1 1 0 0,0 1 0 0 0,1 0-1 0 0,-1 0 1 0 0,1 1 0 0 0,0 1-1 0 0,0 0 1 0 0,0 0 0 0 0,0 1 0 0 0,-16 10-1 0 0,20-10 7 0 0,0-1 0 0 0,1 1 0 0 0,0 1 0 0 0,-1-1 0 0 0,2 1 0 0 0,-1 0 0 0 0,1 0 0 0 0,0 1 0 0 0,0 0 0 0 0,0-1 0 0 0,1 2 0 0 0,0-1 0 0 0,1 0 0 0 0,0 1 0 0 0,0 0 0 0 0,0 0 0 0 0,1-1-1 0 0,0 2 1 0 0,1-1 0 0 0,0 0 0 0 0,0 0 0 0 0,1 16 0 0 0,2-9-68 0 0,0-1 0 0 0,2 1 0 0 0,0-1-1 0 0,0 1 1 0 0,1-2 0 0 0,1 1 0 0 0,0 0-1 0 0,1-1 1 0 0,1 0 0 0 0,0-1 0 0 0,0 1 0 0 0,19 19-1 0 0,-9-13-150 0 0,0-1-1 0 0,0-1 0 0 0,2-1 0 0 0,0-1 0 0 0,1 0 1 0 0,40 20-1 0 0,-40-24-231 0 0,1-2 1 0 0,1-1-1 0 0,-1 0 0 0 0,1-2 1 0 0,44 7-1 0 0,-50-12-488 0 0,-1 0 0 0 0,1-1 1 0 0,26-3-1 0 0,-30 1-623 0 0,0 0 1 0 0,0-2 0 0 0,0 1-1 0 0,24-12 1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31.36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 96 1580 0 0,'-4'-35'15526'0'0,"6"29"-14864"0"0,15-18 3099 0 0,-14 20-3507 0 0,1 1 0 0 0,0 0 0 0 0,0 0 0 0 0,0 0 0 0 0,0 0 0 0 0,1 1 0 0 0,-1 0 0 0 0,1 0 0 0 0,9-3 1 0 0,-13 5-243 0 0,1 0 1 0 0,0 1-1 0 0,0-1 1 0 0,-1 0 0 0 0,1 1-1 0 0,0 0 1 0 0,-1-1-1 0 0,1 1 1 0 0,0 0 0 0 0,-1 0-1 0 0,1 0 1 0 0,-1 0 0 0 0,1 0-1 0 0,-1 0 1 0 0,0 0-1 0 0,1 1 1 0 0,-1-1 0 0 0,0 0-1 0 0,0 1 1 0 0,0-1-1 0 0,0 1 1 0 0,0-1 0 0 0,1 4-1 0 0,8 15-90 0 0,-1 0-1 0 0,-1 1 0 0 0,0 0 0 0 0,8 43 1 0 0,-9-36-123 0 0,2 8-106 0 0,61 280-985 0 0,-69-291 1426 0 0,-3-40 154 0 0,3-6 17 0 0,1 0 1 0 0,1 0-1 0 0,1 1 0 0 0,1 0 0 0 0,0 0 0 0 0,2 0 0 0 0,0 0 0 0 0,16-28 0 0 0,-12 27-145 0 0,0 1-1 0 0,2 0 1 0 0,1 1-1 0 0,0 0 1 0 0,1 2 0 0 0,1-1-1 0 0,24-19 1 0 0,-33 31-200 0 0,0 1 0 0 0,1 0 0 0 0,-1 0 1 0 0,1 1-1 0 0,0 0 0 0 0,0 0 0 0 0,0 1 0 0 0,0 0 1 0 0,16-3-1 0 0,-20 5-32 0 0,0 1 0 0 0,1 0 0 0 0,-1 0 0 0 0,0 0 0 0 0,0 0 0 0 0,0 0 0 0 0,1 1 0 0 0,-1 0 0 0 0,0 0 0 0 0,0 0 0 0 0,0 0 0 0 0,0 1 0 0 0,0 0 0 0 0,-1-1 0 0 0,1 1 0 0 0,0 1 0 0 0,-1-1 0 0 0,1 0 0 0 0,-1 1 0 0 0,0 0 0 0 0,0 0 0 0 0,4 4 0 0 0,1 4-331 0 0,0 0-1 0 0,0 1 1 0 0,-2 0 0 0 0,1 0-1 0 0,-1 0 1 0 0,-1 1-1 0 0,0 0 1 0 0,3 15 0 0 0,18 113-5466 0 0,-22-111 3545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31.78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97 1308 0 0,'19'-96'22381'0'0,"-17"122"-21918"0"0,-3 0-536 0 0,1 0 0 0 0,1-1 1 0 0,2 1-1 0 0,0-1 0 0 0,2 0 1 0 0,0 0-1 0 0,15 37 0 0 0,-13-41-124 0 0,2-1 1 0 0,1 0-1 0 0,0 0 0 0 0,1-1 0 0 0,1 0 0 0 0,1-1 0 0 0,1-1 1 0 0,30 32-1 0 0,-41-47 158 0 0,0 1 0 0 0,0 0-1 0 0,0-1 1 0 0,1 1 0 0 0,-1-1 0 0 0,0 0 0 0 0,1 0 0 0 0,0-1 0 0 0,-1 1 0 0 0,1-1 0 0 0,0 1 0 0 0,0-1 0 0 0,0 0 0 0 0,0-1 0 0 0,0 1 0 0 0,0-1 0 0 0,0 1 0 0 0,0-1-1 0 0,0-1 1 0 0,0 1 0 0 0,0 0 0 0 0,5-2 0 0 0,-4 0 60 0 0,1-1 0 0 0,-1 1-1 0 0,1-1 1 0 0,-1 0 0 0 0,0-1 0 0 0,0 1-1 0 0,-1-1 1 0 0,1 0 0 0 0,-1 0 0 0 0,1-1-1 0 0,-1 1 1 0 0,-1-1 0 0 0,1 0 0 0 0,3-6-1 0 0,5-9 610 0 0,-1-1-1 0 0,-2 0 0 0 0,0 0 0 0 0,11-41 1 0 0,12-91 4243 0 0,-20 102-4075 0 0,-12 49-791 0 0,9 12-203 0 0,-1 26-755 0 0,2-1 0 0 0,2 0 0 0 0,1 0 0 0 0,1-2 0 0 0,35 58 0 0 0,-47-87 810 0 0,39 53-2246 0 0,-37-53 1678 0 0,-1 0-1 0 0,1 0 0 0 0,0-1 1 0 0,0 1-1 0 0,0-1 0 0 0,0 0 1 0 0,1 0-1 0 0,-1 0 0 0 0,1-1 1 0 0,8 4-1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32.33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193 191 1376 0 0,'31'-4'12123'0'0,"0"-12"-9185"0"0,29-27-3206 0 0,-56 40 382 0 0,-1 0-1 0 0,0 0 0 0 0,1 0 0 0 0,-1-1 0 0 0,-1 0 0 0 0,1 1 0 0 0,0-1 1 0 0,-1 0-1 0 0,2-5 0 0 0,5-7 1256 0 0,-8 15-1278 0 0,-1 0 0 0 0,1 0 1 0 0,-1 0-1 0 0,1 0 0 0 0,-1 0 0 0 0,0 0 1 0 0,1 0-1 0 0,-1-1 0 0 0,0 1 0 0 0,0 0 1 0 0,0 0-1 0 0,0 0 0 0 0,0 0 0 0 0,0-1 1 0 0,0 1-1 0 0,0 0 0 0 0,0 0 0 0 0,-1 0 1 0 0,1 0-1 0 0,0-1 0 0 0,-1 1 0 0 0,1 0 1 0 0,-1 0-1 0 0,1 0 0 0 0,-1 0 1 0 0,0 0-1 0 0,1 0 0 0 0,-1 0 0 0 0,0 0 1 0 0,0 1-1 0 0,0-1 0 0 0,-1-1 0 0 0,-1-1 84 0 0,-1 0-1 0 0,1 1 1 0 0,-1-1-1 0 0,1 1 0 0 0,-1 0 1 0 0,-8-4-1 0 0,2 3-96 0 0,0 0 1 0 0,-1 0-1 0 0,1 1 0 0 0,-1 0 1 0 0,0 1-1 0 0,0 1 0 0 0,1-1 1 0 0,-1 2-1 0 0,0-1 0 0 0,0 1 1 0 0,0 1-1 0 0,1 0 0 0 0,-1 1 1 0 0,1 0-1 0 0,0 0 0 0 0,0 1 1 0 0,0 1-1 0 0,0-1 0 0 0,-17 13 1 0 0,20-12-142 0 0,0 0 0 0 0,0 0 0 0 0,1 1 0 0 0,0 0 0 0 0,0 1 0 0 0,0-1 0 0 0,1 1 0 0 0,0 0 0 0 0,1 0 0 0 0,-1 1 0 0 0,1-1 0 0 0,1 1 0 0 0,-1 0 0 0 0,1 0 0 0 0,1 0 0 0 0,0 0 0 0 0,0 1 0 0 0,0-1 0 0 0,1 1 0 0 0,0-1 0 0 0,1 1 0 0 0,0-1 0 0 0,0 1 0 0 0,1-1 0 0 0,2 14 0 0 0,1-7-173 0 0,0 0-1 0 0,0-1 1 0 0,13 26 0 0 0,-14-34 181 0 0,-1-1 0 0 0,1 1 1 0 0,1-1-1 0 0,-1 0 0 0 0,1 0 1 0 0,0 0-1 0 0,0-1 0 0 0,0 1 1 0 0,1-1-1 0 0,0 0 1 0 0,0-1-1 0 0,5 5 0 0 0,-8-7 40 0 0,1 0-1 0 0,-1 0 0 0 0,0 0 1 0 0,1-1-1 0 0,-1 1 0 0 0,1 0 1 0 0,-1-1-1 0 0,1 0 0 0 0,-1 1 1 0 0,1-1-1 0 0,-1 0 0 0 0,1 0 1 0 0,-1-1-1 0 0,1 1 0 0 0,-1 0 0 0 0,1-1 1 0 0,4-1-1 0 0,-3 0 4 0 0,0 0 0 0 0,0 0 0 0 0,0-1 0 0 0,0 1 0 0 0,-1-1-1 0 0,1 0 1 0 0,-1 0 0 0 0,1 0 0 0 0,2-5 0 0 0,4-5 93 0 0,0 0 1 0 0,-1-1-1 0 0,-1-1 1 0 0,7-16-1 0 0,-3 5 401 0 0,-9 16-100 0 0,2 0 1 0 0,-1 1-1 0 0,1-1 0 0 0,0 1 1 0 0,9-10-1 0 0,-12 17-273 0 0,20 10 144 0 0,0 16-353 0 0,27 42 0 0 0,5 5-876 0 0,-32-42 189 0 0,-15-20-29 0 0,0 0 0 0 0,0 0 1 0 0,1 0-1 0 0,0-1 0 0 0,1 0 1 0 0,14 10-1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32.66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16 108 3676 0 0,'-3'-32'11404'0'0,"-4"-4"-5703"0"0,1 6-319 0 0,7 26-4544 0 0,-1-1-251 0 0,7 11-272 0 0,-2 3-378 0 0,0 1-1 0 0,0 0 1 0 0,-1 1-1 0 0,-1-1 1 0 0,0 1-1 0 0,0-1 1 0 0,-1 1 0 0 0,0 0-1 0 0,0 19 1 0 0,3 5-288 0 0,36 250-1780 0 0,27 154 969 0 0,-65-420 1049 0 0,-2-9-203 0 0,1-1-1 0 0,0 1 0 0 0,0-1 0 0 0,1 0 0 0 0,0 1 0 0 0,7 13 1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33.02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183 246 1956 0 0,'-37'-23'7012'0'0,"1"-1"0"0"0,-63-56 0 0 0,98 79-6923 0 0,0 0 0 0 0,0 0 0 0 0,1 0 0 0 0,-1 1 0 0 0,0-1 0 0 0,1 0 0 0 0,-1 0 0 0 0,0 0 0 0 0,1 0 0 0 0,-1 0 0 0 0,1 0 0 0 0,-1 0 1 0 0,1-1-1 0 0,0 1 0 0 0,-1 0 0 0 0,1 0 0 0 0,0 0 0 0 0,0 0 0 0 0,0 0 0 0 0,0-1 0 0 0,0 1 0 0 0,0 0 0 0 0,0 0 0 0 0,0 0 0 0 0,0 0 0 0 0,1 0 0 0 0,-1 0 0 0 0,0-1 0 0 0,1 1 0 0 0,-1 0 0 0 0,1 0 0 0 0,-1 0 0 0 0,1 0 0 0 0,0 0 0 0 0,-1 0 0 0 0,1 1 0 0 0,0-1 0 0 0,0 0 0 0 0,-1 0 0 0 0,1 0 0 0 0,0 1 0 0 0,0-1 0 0 0,0 0 0 0 0,0 1 0 0 0,0-1 1 0 0,2 0-1 0 0,5-4 29 0 0,0 1 1 0 0,0 0 0 0 0,0 1 0 0 0,14-5 0 0 0,17-2-827 0 0,0 2 0 0 0,62-6 0 0 0,86 5-4595 0 0,-118 6 2453 0 0,53-2-6406 0 0,-91 5 3422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33.53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102 73 2056 0 0,'3'0'4957'0'0,"8"-2"-4387"0"0,-1-1 1 0 0,0 0 0 0 0,0-1-1 0 0,0 0 1 0 0,0 0 0 0 0,-1-1-1 0 0,0-1 1 0 0,34-32 7725 0 0,-44 34-7567 0 0,-6 5-376 0 0,0-1-1 0 0,0 1 1 0 0,0 0-1 0 0,0 1 1 0 0,0 0-1 0 0,-10 4 1 0 0,5-1-241 0 0,0 1 0 0 0,0 0-1 0 0,0 1 1 0 0,0 0 0 0 0,1 1 0 0 0,1 0 0 0 0,-1 1 0 0 0,1 0 0 0 0,-12 14 0 0 0,17-16-202 0 0,0-1 1 0 0,0 1 0 0 0,1 0 0 0 0,0 1-1 0 0,1-1 1 0 0,0 1 0 0 0,0 0 0 0 0,0-1-1 0 0,1 1 1 0 0,0 0 0 0 0,1 1-1 0 0,0-1 1 0 0,0 0 0 0 0,0 0 0 0 0,1 0-1 0 0,2 15 1 0 0,0-9-296 0 0,1 0 0 0 0,1 0 0 0 0,0 0 0 0 0,0-1 0 0 0,2 0 0 0 0,0 0 0 0 0,0 0 0 0 0,13 18-1 0 0,-14-23 158 0 0,0-1 0 0 0,1 0-1 0 0,-1 0 1 0 0,2 0 0 0 0,-1-1-1 0 0,1 0 1 0 0,0 0-1 0 0,0 0 1 0 0,0-1 0 0 0,1 0-1 0 0,0-1 1 0 0,0 0 0 0 0,0 0-1 0 0,11 3 1 0 0,-16-6 275 0 0,0 0 0 0 0,0-1 0 0 0,0 1 0 0 0,1-1 1 0 0,-1 0-1 0 0,0 0 0 0 0,0 0 0 0 0,0-1 0 0 0,0 1 0 0 0,0-1 0 0 0,0 1 1 0 0,0-1-1 0 0,0 0 0 0 0,0 0 0 0 0,0 0 0 0 0,-1-1 0 0 0,1 1 0 0 0,0-1 1 0 0,-1 1-1 0 0,1-1 0 0 0,-1 0 0 0 0,1 0 0 0 0,-1 0 0 0 0,0 0 1 0 0,0-1-1 0 0,0 1 0 0 0,0-1 0 0 0,0 1 0 0 0,-1-1 0 0 0,3-4 0 0 0,0-1 436 0 0,-1 1 1 0 0,0-1-1 0 0,0 1 0 0 0,-1-1 0 0 0,0 0 0 0 0,-1 0 0 0 0,1 0 0 0 0,-1 0 0 0 0,-1 0 0 0 0,0-10 0 0 0,-6-29 2470 0 0,4 38-2688 0 0,0 0 1 0 0,0 0-1 0 0,1 0 1 0 0,1-1-1 0 0,0 1 1 0 0,0 0-1 0 0,0-1 1 0 0,1 1-1 0 0,1 0 1 0 0,0 0-1 0 0,3-11 1 0 0,-3 16-342 0 0,0 1 1 0 0,1-1 0 0 0,-1 1-1 0 0,1 0 1 0 0,0 0 0 0 0,0-1-1 0 0,0 2 1 0 0,0-1 0 0 0,1 0-1 0 0,-1 1 1 0 0,1-1-1 0 0,-1 1 1 0 0,1 0 0 0 0,0 0-1 0 0,0 1 1 0 0,0-1 0 0 0,0 1-1 0 0,0 0 1 0 0,0 0 0 0 0,1 0-1 0 0,-1 1 1 0 0,0-1 0 0 0,0 1-1 0 0,1 0 1 0 0,6 1 0 0 0,1 0-97 0 0,0 0 1 0 0,0 1-1 0 0,0 0 1 0 0,-1 1-1 0 0,1 0 1 0 0,-1 1-1 0 0,1 1 1 0 0,10 5-1 0 0,-12-4 151 0 0,0 0-1 0 0,-1 1 0 0 0,0 1 0 0 0,0-1 0 0 0,-1 1 1 0 0,1 1-1 0 0,-2-1 0 0 0,1 1 0 0 0,-1 1 0 0 0,-1 0 1 0 0,0-1-1 0 0,0 2 0 0 0,-1-1 0 0 0,0 1 0 0 0,4 14 1 0 0,2 14 137 0 0,-1 0 0 0 0,8 80 0 0 0,-18-117-118 0 0,1 1-94 0 0,1-15-964 0 0,3-18 203 0 0,1 2 0 0 0,17-48 1 0 0,-13 49 1325 0 0,2 1 1 0 0,0 1-1 0 0,2 0 0 0 0,0 1 1 0 0,27-32-1 0 0,-28 39-730 0 0,2 1 0 0 0,0 1-1 0 0,1 0 1 0 0,0 1 0 0 0,1 1-1 0 0,0 1 1 0 0,32-17-1 0 0,-33 21-1620 0 0,1 1-1 0 0,0 0 1 0 0,0 2-1 0 0,0 0 1 0 0,33-5-1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9:01.6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133 201 1124 0 0,'-6'-8'1129'0'0,"0"0"0"0"0,0 0 0 0 0,1 0 0 0 0,0-1 0 0 0,1 0 0 0 0,0 0 0 0 0,0 0 0 0 0,1-1 0 0 0,-2-9 0 0 0,4 16-1037 0 0,0 0 0 0 0,1 0 1 0 0,-1 0-1 0 0,1 0 1 0 0,0-1-1 0 0,0 1 0 0 0,0 0 1 0 0,1 0-1 0 0,-1 0 0 0 0,1 0 1 0 0,-1 0-1 0 0,1 0 1 0 0,0 0-1 0 0,0 0 0 0 0,1 0 1 0 0,-1 0-1 0 0,0 1 1 0 0,1-1-1 0 0,0 0 0 0 0,-1 1 1 0 0,1-1-1 0 0,0 1 1 0 0,1 0-1 0 0,-1 0 0 0 0,0-1 1 0 0,1 1-1 0 0,-1 1 0 0 0,1-1 1 0 0,-1 0-1 0 0,1 1 1 0 0,0-1-1 0 0,0 1 0 0 0,4-2 1 0 0,3 0-62 0 0,1-1 0 0 0,0 2 0 0 0,0-1 0 0 0,0 2 0 0 0,0-1 0 0 0,0 1 0 0 0,1 1 0 0 0,-1 0 0 0 0,0 1 0 0 0,0 0 0 0 0,0 1 0 0 0,13 3 0 0 0,-18-4-44 0 0,0 1 0 0 0,0 0 0 0 0,0 1 1 0 0,-1-1-1 0 0,1 1 0 0 0,-1 0 1 0 0,0 1-1 0 0,1-1 0 0 0,-2 1 0 0 0,1 0 1 0 0,0 0-1 0 0,-1 0 0 0 0,0 1 0 0 0,0 0 1 0 0,0 0-1 0 0,0 0 0 0 0,-1 0 0 0 0,0 0 1 0 0,0 1-1 0 0,0-1 0 0 0,-1 1 1 0 0,0 0-1 0 0,2 9 0 0 0,-2-4-33 0 0,0-1 1 0 0,-1 0-1 0 0,0 1 0 0 0,-1-1 0 0 0,0 1 1 0 0,-1-1-1 0 0,0 1 0 0 0,-1-1 0 0 0,-4 15 1 0 0,1-8 13 0 0,-1-1 0 0 0,-1-1 0 0 0,0 1 1 0 0,-1-1-1 0 0,-12 17 0 0 0,-13 10 292 0 0,0-1 0 0 0,-69 62 0 0 0,82-83-31 0 0,-121 118 1462 0 0,141-137-1679 0 0,-1-1 1 0 0,1 0-1 0 0,-1 1 0 0 0,1-1 0 0 0,-1 1 0 0 0,1-1 0 0 0,-1 1 0 0 0,1-1 0 0 0,-1 1 0 0 0,1-1 1 0 0,0 1-1 0 0,-1-1 0 0 0,1 1 0 0 0,0-1 0 0 0,0 1 0 0 0,-1 0 0 0 0,1-1 0 0 0,0 1 0 0 0,0-1 1 0 0,0 1-1 0 0,0 0 0 0 0,0-1 0 0 0,0 1 0 0 0,0 0 0 0 0,0-1 0 0 0,0 1 0 0 0,0 0 0 0 0,0-1 1 0 0,0 1-1 0 0,0 0 0 0 0,0-1 0 0 0,1 1 0 0 0,-1-1 0 0 0,0 1 0 0 0,0-1 0 0 0,1 1 0 0 0,-1 0 1 0 0,0-1-1 0 0,1 1 0 0 0,-1-1 0 0 0,1 1 0 0 0,-1-1 0 0 0,1 0 0 0 0,-1 1 0 0 0,1-1 0 0 0,-1 1 1 0 0,1-1-1 0 0,-1 0 0 0 0,1 1 0 0 0,-1-1 0 0 0,1 0 0 0 0,0 1 0 0 0,29 9 158 0 0,13-5-311 0 0,1-2 0 0 0,56-3 0 0 0,-11-1-1514 0 0,42 6-2295 0 0,-43 1-2453 0 0,-64-5 2722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9:02.14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 9 24 0 0,'-21'-9'11242'0'0,"34"23"-8537"0"0,34 23-2249 0 0,37 25 229 0 0,1 0-229 0 0,138 129 0 0 0,-199-167-494 0 0,-2 1-1 0 0,0 1 1 0 0,-2 1 0 0 0,-1 0 0 0 0,-1 2 0 0 0,-2 0 0 0 0,-1 1-1 0 0,-1 1 1 0 0,18 58 0 0 0,-25-64 95 0 0,-2 0-1 0 0,-1 0 1 0 0,-1 1 0 0 0,-1-1-1 0 0,-1 1 1 0 0,-2-1-1 0 0,0 1 1 0 0,-7 36 0 0 0,1-32 261 0 0,-1-1 0 0 0,-1 0 0 0 0,-1 0 0 0 0,-2-1 1 0 0,-1-1-1 0 0,-29 47 0 0 0,9-26 317 0 0,-2-1-1 0 0,-3-2 0 0 0,-63 60 1 0 0,-143 106 204 0 0,238-206-848 0 0,-50 36-862 0 0,21-16-1338 0 0,3 1-3994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26.26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312 396 2248 0 0,'14'-16'6868'0'0,"19"-17"251"0"0,-28 31-6105 0 0,-5 1-969 0 0,1 1-1 0 0,-1 0 1 0 0,1-1 0 0 0,-1 1-1 0 0,0 0 1 0 0,1 0 0 0 0,-1-1-1 0 0,1 1 1 0 0,-1 0-1 0 0,1 0 1 0 0,-1-1 0 0 0,1 1-1 0 0,-1 0 1 0 0,1 0-1 0 0,0 0 1 0 0,-1 0 0 0 0,1 0-1 0 0,-1 0 1 0 0,1 0-1 0 0,-1 0 1 0 0,1 0 0 0 0,-1 0-1 0 0,1 0 1 0 0,-1 0-1 0 0,1 1 1 0 0,-1-1 0 0 0,1 0-1 0 0,-1 0 1 0 0,1 0-1 0 0,-1 1 1 0 0,1-1 0 0 0,-1 0-1 0 0,1 1 1 0 0,-1-1-1 0 0,1 0 1 0 0,-1 1 0 0 0,0-1-1 0 0,1 0 1 0 0,-1 1 0 0 0,0-1-1 0 0,1 1 1 0 0,-1-1-1 0 0,0 1 1 0 0,0-1 0 0 0,1 2-1 0 0,0 8 198 0 0,0 1 0 0 0,0 0-1 0 0,-1 0 1 0 0,0 0 0 0 0,-1 0 0 0 0,-1 0-1 0 0,-3 15 1 0 0,-25 82 539 0 0,19-74-523 0 0,-93 273 542 0 0,-3 8-492 0 0,36-57-157 0 0,26-87 256 0 0,34-144 756 0 0,11-27-1151 0 0,3-17 102 0 0,102-442-55 0 0,137-495-1005 0 0,-231 915 945 0 0,1 0 0 0 0,3 1 0 0 0,29-57 0 0 0,-43 93 13 0 0,0 0 0 0 0,0 0 0 0 0,0 0 0 0 0,0 0 1 0 0,0 0-1 0 0,1 1 0 0 0,-1-1 0 0 0,1 0 0 0 0,0 1 1 0 0,-1-1-1 0 0,1 1 0 0 0,0 0 0 0 0,0-1 1 0 0,0 1-1 0 0,0 0 0 0 0,0 0 0 0 0,0 0 0 0 0,0 1 1 0 0,0-1-1 0 0,3 0 0 0 0,-3 1-1 0 0,1 0-1 0 0,-1 0 1 0 0,0 0 0 0 0,0 1 0 0 0,1-1-1 0 0,-1 1 1 0 0,0 0 0 0 0,0 0-1 0 0,0 0 1 0 0,0 0 0 0 0,0 0-1 0 0,0 0 1 0 0,0 0 0 0 0,0 0 0 0 0,-1 1-1 0 0,3 2 1 0 0,6 6 13 0 0,-2 0-1 0 0,0 0 1 0 0,0 1-1 0 0,-1 1 1 0 0,8 15 0 0 0,11 29 79 0 0,-2 0 1 0 0,-3 2-1 0 0,26 114 1 0 0,12 184 202 0 0,-19-42-162 0 0,51 311 485 0 0,-80-565-645 0 0,-3-10-4804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34.4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0 378 912 0 0,'37'-151'10493'0'0,"14"-75"-1248"0"0,-49 317-8700 0 0,-2-34-805 0 0,3-1 0 0 0,3 1 1 0 0,1-1-1 0 0,4-1 0 0 0,24 79 1 0 0,-8-55 79 0 0,4 0-1 0 0,3-2 1 0 0,44 73 0 0 0,-70-135-47 0 0,1-1 1 0 0,0-1-1 0 0,1 0 1 0 0,17 18 0 0 0,-27-30 108 0 0,1 0-1 0 0,-1-1 1 0 0,1 1 0 0 0,-1 0 0 0 0,1-1 0 0 0,0 1 0 0 0,0-1 0 0 0,-1 1 0 0 0,1-1 0 0 0,0 1-1 0 0,0-1 1 0 0,-1 0 0 0 0,1 1 0 0 0,0-1 0 0 0,0 0 0 0 0,0 1 0 0 0,-1-1 0 0 0,1 0 0 0 0,0 0 0 0 0,0 0-1 0 0,0 0 1 0 0,0 0 0 0 0,1 0 0 0 0,-1-1 18 0 0,-1 1 0 0 0,1-1 0 0 0,-1 1 0 0 0,1-1-1 0 0,-1 1 1 0 0,0-1 0 0 0,1 0 0 0 0,-1 1 0 0 0,0-1 0 0 0,1 0 0 0 0,-1 1-1 0 0,0-1 1 0 0,0 0 0 0 0,1 1 0 0 0,-1-1 0 0 0,0 0 0 0 0,0 0 0 0 0,0 1-1 0 0,0-1 1 0 0,0-1 0 0 0,0-4-427 0 0,-1 0 0 0 0,1 1 0 0 0,-1-1 0 0 0,0 1 0 0 0,-3-9 0 0 0,2 10 88 0 0,0-1 0 0 0,0 0 1 0 0,0 1-1 0 0,-1 0 0 0 0,0-1 1 0 0,-5-5-1 0 0,-12-11-1558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26.62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66 240 1648 0 0,'-4'-3'1151'0'0,"-34"-30"6327"0"0,36 30-7031 0 0,-1 1 0 0 0,1-1-1 0 0,0 0 1 0 0,-1 0 0 0 0,1 0 0 0 0,1 0-1 0 0,-1 0 1 0 0,0 0 0 0 0,1 0 0 0 0,0-1-1 0 0,-2-2 1 0 0,3 3-338 0 0,0 1 0 0 0,1 0 0 0 0,-1 0 0 0 0,0-1 0 0 0,1 1-1 0 0,-1 0 1 0 0,1 0 0 0 0,0 0 0 0 0,-1 0 0 0 0,1 0 0 0 0,0 0 0 0 0,0 0 0 0 0,1 0-1 0 0,-1 0 1 0 0,0 0 0 0 0,1 0 0 0 0,-1 1 0 0 0,1-1 0 0 0,-1 1 0 0 0,1-1 0 0 0,0 1 0 0 0,-1-1-1 0 0,4 0 1 0 0,45-27 128 0 0,-16 15-1322 0 0,1 1-1 0 0,40-10 0 0 0,25-1-4676 0 0,-75 18 3588 0 0,13-2-2717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27.76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22 199 2340 0 0,'-20'-13'9900'0'0,"19"11"-9394"0"0,1-1 0 0 0,0 0-1 0 0,0 0 1 0 0,0 0 0 0 0,0 0 0 0 0,0 0 0 0 0,0 0 0 0 0,1 0 0 0 0,0 0-1 0 0,-1 0 1 0 0,1 1 0 0 0,0-1 0 0 0,1 0 0 0 0,-1 1 0 0 0,0-1 0 0 0,1 1-1 0 0,2-4 1 0 0,-1 0 315 0 0,-3 6-802 0 0,0 0-1 0 0,0-1 1 0 0,0 1 0 0 0,0 0-1 0 0,0 0 1 0 0,0-1 0 0 0,0 1-1 0 0,1 0 1 0 0,-1-1-1 0 0,0 1 1 0 0,0 0 0 0 0,0 0-1 0 0,0-1 1 0 0,1 1 0 0 0,-1 0-1 0 0,0 0 1 0 0,0 0 0 0 0,1-1-1 0 0,-1 1 1 0 0,0 0-1 0 0,0 0 1 0 0,1 0 0 0 0,-1-1-1 0 0,0 1 1 0 0,0 0 0 0 0,1 0-1 0 0,-1 0 1 0 0,0 0 0 0 0,1 0-1 0 0,-1 0 1 0 0,0 0 0 0 0,1 0-1 0 0,-1 0 1 0 0,0 0-1 0 0,1 0 1 0 0,-1 0 0 0 0,0 0-1 0 0,0 0 1 0 0,1 0 0 0 0,-1 0-1 0 0,0 0 1 0 0,1 0 0 0 0,-1 0-1 0 0,0 1 1 0 0,1-1-1 0 0,-1 0 1 0 0,0 0 0 0 0,0 0-1 0 0,1 0 1 0 0,-1 1 0 0 0,0-1-1 0 0,0 0 1 0 0,0 0 0 0 0,1 1-1 0 0,-1-1 1 0 0,15 14 117 0 0,-8 13-253 0 0,0 0 1 0 0,3 49-1 0 0,-4-26-279 0 0,26 218-947 0 0,-30-257 1376 0 0,1 2-43 0 0,6-30 173 0 0,3-31 632 0 0,-6 16-326 0 0,6-11 285 0 0,31-70-1 0 0,-33 92-713 0 0,1 1 0 0 0,0 0-1 0 0,2 1 1 0 0,0 0 0 0 0,19-21 0 0 0,-30 38-110 0 0,-1 0 1 0 0,1 1-1 0 0,0-1 1 0 0,0 0-1 0 0,0 1 1 0 0,-1-1-1 0 0,1 1 1 0 0,1-1-1 0 0,-1 1 1 0 0,0 0-1 0 0,0 0 1 0 0,0 0-1 0 0,1 0 1 0 0,-1 0-1 0 0,0 1 1 0 0,1-1-1 0 0,-1 1 1 0 0,0 0-1 0 0,1-1 1 0 0,-1 1-1 0 0,4 0 1 0 0,-3 1-44 0 0,0 0 0 0 0,0 0 0 0 0,0 0 0 0 0,0 1 0 0 0,0-1 0 0 0,-1 1 0 0 0,1-1 0 0 0,0 1 0 0 0,-1 0 0 0 0,1 0 0 0 0,-1 0 0 0 0,0 1 1 0 0,0-1-1 0 0,3 4 0 0 0,4 6-343 0 0,-1 1 1 0 0,0 0 0 0 0,-1 1 0 0 0,-1 0 0 0 0,8 21-1 0 0,3 20 182 0 0,-3 0-1 0 0,13 98 592 0 0,-26-175 714 0 0,2 1 0 0 0,0-1 0 0 0,1 1 0 0 0,8-26 0 0 0,-4 21-941 0 0,1 0 0 0 0,1 1-1 0 0,2 0 1 0 0,0 1-1 0 0,1 1 1 0 0,2 0 0 0 0,17-22-1 0 0,-28 40-247 0 0,-1 1 0 0 0,1 0 0 0 0,1 0 0 0 0,-1 0 0 0 0,1 1 0 0 0,-1 0 0 0 0,1 0 1 0 0,0 0-1 0 0,0 0 0 0 0,8-3 0 0 0,-10 6 76 0 0,-1-1 1 0 0,0 1 0 0 0,0-1-1 0 0,1 1 1 0 0,-1 0 0 0 0,0 0 0 0 0,0 0-1 0 0,1 0 1 0 0,-1 0 0 0 0,0 0-1 0 0,0 1 1 0 0,1-1 0 0 0,-1 1 0 0 0,0 0-1 0 0,0-1 1 0 0,0 1 0 0 0,0 0-1 0 0,0 0 1 0 0,0 0 0 0 0,0 1 0 0 0,0-1-1 0 0,0 0 1 0 0,0 1 0 0 0,-1-1-1 0 0,1 1 1 0 0,-1 0 0 0 0,1-1-1 0 0,1 4 1 0 0,48 79-954 0 0,2 3 687 0 0,-47-79 349 0 0,1 1-1 0 0,-1-2 0 0 0,2 1 1 0 0,-1-1-1 0 0,1 0 0 0 0,0 0 1 0 0,11 7-1 0 0,-15-13-10 0 0,0 1 1 0 0,0 0-1 0 0,0-1 0 0 0,0 0 0 0 0,0 0 1 0 0,1 0-1 0 0,-1 0 0 0 0,0-1 1 0 0,1 1-1 0 0,-1-1 0 0 0,1 0 0 0 0,-1-1 1 0 0,0 1-1 0 0,1-1 0 0 0,-1 0 0 0 0,0 0 1 0 0,0 0-1 0 0,1 0 0 0 0,-1-1 1 0 0,0 0-1 0 0,0 1 0 0 0,-1-2 0 0 0,1 1 1 0 0,0 0-1 0 0,5-6 0 0 0,9-6 187 0 0,0-1 0 0 0,-1-1-1 0 0,22-28 1 0 0,-31 34 94 0 0,25-31 2543 0 0,43-71 0 0 0,-62 89-1833 0 0,-13 21-827 0 0,0 2-149 0 0,-1 0 0 0 0,1 1 0 0 0,-1-1 0 0 0,1 0 0 0 0,0 1 0 0 0,-1-1 0 0 0,1 0 0 0 0,-1 1 0 0 0,0-1 0 0 0,1 0-1 0 0,-1 1 1 0 0,1-1 0 0 0,-1 1 0 0 0,0-1 0 0 0,1 1 0 0 0,-1-1 0 0 0,0 1 0 0 0,1-1 0 0 0,-1 1 0 0 0,0-1 0 0 0,0 1 0 0 0,1-1 0 0 0,-1 1 0 0 0,0 0 0 0 0,0-1 0 0 0,0 1 0 0 0,0-1 0 0 0,0 1-1 0 0,0 0 1 0 0,0-1 0 0 0,0 1 0 0 0,0-1 0 0 0,0 1 0 0 0,-1 1 0 0 0,-2 28 47 0 0,1-19-24 0 0,-3 88 57 0 0,5 0 0 0 0,3 0-1 0 0,6 0 1 0 0,3 0-1 0 0,29 109 1 0 0,29 61 237 0 0,-66-258-524 0 0,-5-32-12 0 0,-6-45-172 0 0,7 60 342 0 0,-58-640 3860 0 0,47 502-3285 0 0,7 103-470 0 0,-3-82 126 0 0,7 109-414 0 0,0 1 0 0 0,2-1 1 0 0,0 0-1 0 0,0 1 0 0 0,1-1 1 0 0,8-21-1 0 0,-10 33 122 0 0,0-1-1 0 0,0 1 1 0 0,1-1-1 0 0,-1 1 1 0 0,1 0-1 0 0,-1-1 1 0 0,1 1 0 0 0,0 0-1 0 0,0 0 1 0 0,0 0-1 0 0,0 0 1 0 0,0 1-1 0 0,0-1 1 0 0,0 0 0 0 0,1 1-1 0 0,-1 0 1 0 0,1-1-1 0 0,4-1 1 0 0,-3 2-17 0 0,0 1-1 0 0,1-1 1 0 0,-1 0 0 0 0,0 1 0 0 0,1 0-1 0 0,-1 0 1 0 0,0 1 0 0 0,0-1 0 0 0,1 1-1 0 0,-1 0 1 0 0,5 1 0 0 0,3 2-69 0 0,1 1 0 0 0,-1 1 1 0 0,0 0-1 0 0,-1 0 0 0 0,1 1 1 0 0,18 16-1 0 0,-15-10 204 0 0,-1 0 0 0 0,0 1 0 0 0,-1 1 1 0 0,-1 0-1 0 0,0 1 0 0 0,-1 0 0 0 0,-1 1 0 0 0,0 0 0 0 0,-1 1 0 0 0,8 24 1 0 0,-14-36 82 0 0,-1 1 1 0 0,0 0 0 0 0,0 0-1 0 0,-1 1 1 0 0,0-1 0 0 0,0 0-1 0 0,-1 0 1 0 0,0 1 0 0 0,0-1-1 0 0,0 0 1 0 0,-1 0 0 0 0,0 0-1 0 0,-1 1 1 0 0,0-1 0 0 0,0 0-1 0 0,0-1 1 0 0,-1 1 0 0 0,0 0-1 0 0,0-1 1 0 0,-1 1 0 0 0,0-1-1 0 0,0 0 1 0 0,0 0 0 0 0,-1-1-1 0 0,0 1 1 0 0,0-1 0 0 0,0 0 0 0 0,0 0-1 0 0,-1-1 1 0 0,-9 6 0 0 0,8-6-97 0 0,0 0 1 0 0,0-1-1 0 0,0 0 1 0 0,-1 0 0 0 0,1-1-1 0 0,-1 0 1 0 0,1 0 0 0 0,-1-1-1 0 0,0 0 1 0 0,1 0 0 0 0,-1-1-1 0 0,-13-1 1 0 0,14 1-678 0 0,-1-1-1 0 0,1-1 1 0 0,0 1 0 0 0,-1-1 0 0 0,-10-5-1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8:28.11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5777 0 0,'45'24'24111'0'0,"-36"-24"-23500"0"0,-7-1-739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4:59:05.26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58 1 480 0 0,'-16'2'7773'0'0,"13"-1"-7463"0"0,-1 1-1 0 0,1-1 0 0 0,-1 1 0 0 0,1 0 0 0 0,0 0 0 0 0,0 0 0 0 0,0 1 1 0 0,-5 4 341 0 0,2 2 174 0 0,6-9-807 0 0,0 1 1 0 0,0-1-1 0 0,0 0 1 0 0,-1 0-1 0 0,1 1 0 0 0,0-1 1 0 0,0 0-1 0 0,0 0 0 0 0,0 1 1 0 0,0-1-1 0 0,0 0 1 0 0,0 1-1 0 0,0-1 0 0 0,0 0 1 0 0,0 0-1 0 0,0 1 0 0 0,0-1 1 0 0,0 0-1 0 0,0 1 1 0 0,0-1-1 0 0,0 0 0 0 0,0 0 1 0 0,0 1-1 0 0,0-1 0 0 0,1 0 1 0 0,-1 1-1 0 0,0-1 1 0 0,0 0-1 0 0,0 0 0 0 0,0 1 1 0 0,1-1-1 0 0,-1 0 1 0 0,0 0-1 0 0,0 0 0 0 0,0 1 1 0 0,1-1-1 0 0,-1 0 0 0 0,0 0 1 0 0,0 0-1 0 0,1 1 1 0 0,67 0 252 0 0,89-9 1 0 0,-154 7-264 0 0,19 0-8 0 0,43-3 431 0 0,-46 3-500 0 0,0 0 0 0 0,28-7 0 0 0,7-1-70 0 0,-51 9 131 0 0,10 0-1051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0:28.42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23 36 2496 0 0,'-23'-36'13086'0'0,"30"44"-11850"0"0,9 18-204 0 0,11 47 1217 0 0,30 125 0 0 0,-21-63-1118 0 0,-35-130-1087 0 0,135 443 2401 0 0,-130-430-2773 0 0,15 44-381 0 0,-7-22-6321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0:28.9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60 215 740 0 0,'-2'-2'1600'0'0,"-4"-5"-436"0"0,-1-1 0 0 0,1 1 0 0 0,1-1 0 0 0,-1-1 0 0 0,2 1 0 0 0,-1-1 0 0 0,1 1 0 0 0,0-1 0 0 0,-3-12 0 0 0,6 18-1031 0 0,0 0 0 0 0,1 0 1 0 0,-1-1-1 0 0,1 1 0 0 0,0 0 1 0 0,0 0-1 0 0,0 0 0 0 0,0 0 0 0 0,0-1 1 0 0,1 1-1 0 0,0 0 0 0 0,-1 0 0 0 0,1 0 1 0 0,0 0-1 0 0,1 0 0 0 0,-1 0 1 0 0,0 1-1 0 0,1-1 0 0 0,-1 0 0 0 0,1 0 1 0 0,0 1-1 0 0,0-1 0 0 0,0 1 0 0 0,0 0 1 0 0,1 0-1 0 0,-1 0 0 0 0,1 0 1 0 0,-1 0-1 0 0,1 0 0 0 0,0 0 0 0 0,4-1 1 0 0,2-2-81 0 0,1 0 0 0 0,-1 1 0 0 0,1 1 1 0 0,0-1-1 0 0,0 2 0 0 0,0-1 0 0 0,0 1 0 0 0,17-1 1 0 0,-1 4-28 0 0,0 1 0 0 0,-1 0 0 0 0,1 2 0 0 0,-1 1 1 0 0,0 2-1 0 0,0 0 0 0 0,-1 1 0 0 0,0 1 0 0 0,42 24 1 0 0,-33-15-7 0 0,-2 2 1 0 0,0 1 0 0 0,-1 1 0 0 0,-1 2 0 0 0,-2 1 0 0 0,30 34 0 0 0,-34-31 5 0 0,-1 2 0 0 0,-1 0 0 0 0,-2 1 0 0 0,-1 0 0 0 0,-2 2 0 0 0,0 0 0 0 0,-3 1 0 0 0,-1 0 0 0 0,-1 1 0 0 0,-2 1 0 0 0,-2-1 0 0 0,5 58 0 0 0,-10-68 73 0 0,-2 1 0 0 0,-1 0-1 0 0,-1-1 1 0 0,-2 1 0 0 0,0-1 0 0 0,-1 0 0 0 0,-2 0-1 0 0,-10 26 1 0 0,8-31 50 0 0,0 0 1 0 0,-1-1-1 0 0,-1-1 0 0 0,-1 1 0 0 0,-1-2 1 0 0,0 1-1 0 0,-2-2 0 0 0,1 0 0 0 0,-2-1 0 0 0,-23 18 1 0 0,23-21-140 0 0,0-1 1 0 0,-1-1-1 0 0,0 0 1 0 0,0-1-1 0 0,-1-1 1 0 0,0-1-1 0 0,-23 6 1 0 0,-17-3-3082 0 0,0-9-4433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0:29.86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41 454 656 0 0,'-14'-51'7398'0'0,"9"36"-5661"0"0,1 0-1 0 0,0-1 1 0 0,1 1 0 0 0,-2-23 0 0 0,1 18-370 0 0,2 17-878 0 0,4 12-355 0 0,8 27-105 0 0,1-1 0 0 0,1 0 1 0 0,3-1-1 0 0,21 39 0 0 0,-26-56-134 0 0,0-1 1 0 0,1-1-1 0 0,0 0 0 0 0,1-1 0 0 0,1 0 0 0 0,0 0 0 0 0,1-2 0 0 0,0 0 1 0 0,1 0-1 0 0,19 11 0 0 0,-31-21 62 0 0,0-1-1 0 0,0 1 1 0 0,1-1-1 0 0,-1 1 1 0 0,0-1-1 0 0,1 0 1 0 0,-1 0 0 0 0,1-1-1 0 0,-1 1 1 0 0,1-1-1 0 0,-1 1 1 0 0,1-1 0 0 0,0 0-1 0 0,-1-1 1 0 0,1 1-1 0 0,-1-1 1 0 0,1 1-1 0 0,-1-1 1 0 0,1 0 0 0 0,4-2-1 0 0,-2 0 40 0 0,-1 0 0 0 0,0-1 0 0 0,0 1 0 0 0,0-1 0 0 0,-1 0 0 0 0,1-1 0 0 0,-1 1 0 0 0,0-1-1 0 0,0 1 1 0 0,-1-1 0 0 0,5-8 0 0 0,2-4 238 0 0,-2 0-1 0 0,0-1 1 0 0,-1 0 0 0 0,8-29-1 0 0,11-82 1480 0 0,-12 56-384 0 0,-5 28-824 0 0,-8 43-441 0 0,11 25-36 0 0,-5 5-108 0 0,1-1 0 0 0,2 0 0 0 0,0 0 0 0 0,2-1 0 0 0,1-1 0 0 0,1 0 0 0 0,1-1 0 0 0,1 0 0 0 0,2-1 0 0 0,0-1 1 0 0,1-1-1 0 0,1-1 0 0 0,1 0 0 0 0,45 31 0 0 0,-59-46 45 0 0,0-1 0 0 0,0 0-1 0 0,1-1 1 0 0,0 0 0 0 0,-1 0 0 0 0,1 0 0 0 0,0-1 0 0 0,1-1 0 0 0,-1 1 0 0 0,0-1-1 0 0,0 0 1 0 0,1-1 0 0 0,-1 0 0 0 0,0-1 0 0 0,1 1 0 0 0,-1-1 0 0 0,0-1 0 0 0,0 0-1 0 0,11-4 1 0 0,-7 2-19 0 0,0-2 0 0 0,-1 0 0 0 0,0 0 0 0 0,0-1 0 0 0,-1 0 0 0 0,0-1 0 0 0,0-1 0 0 0,0 1 0 0 0,-1-1 0 0 0,-1-1 0 0 0,0 1-1 0 0,8-12 1 0 0,6-12 353 0 0,-2 0 0 0 0,0-2 0 0 0,-3 0 1 0 0,-1 0-1 0 0,-1-2 0 0 0,-2 0 0 0 0,-2-1 0 0 0,-1 0 0 0 0,7-63 0 0 0,-16 92-155 0 0,0 1 0 0 0,-1-1 0 0 0,-1 0 0 0 0,1 0 0 0 0,-1 0 1 0 0,-1 1-1 0 0,1-1 0 0 0,-2 1 0 0 0,1-1 0 0 0,-5-9 0 0 0,5 15-129 0 0,1 0 0 0 0,-1 0-1 0 0,0 0 1 0 0,0 0-1 0 0,0 1 1 0 0,-1-1 0 0 0,1 0-1 0 0,-1 1 1 0 0,1 0-1 0 0,-1-1 1 0 0,0 1-1 0 0,0 0 1 0 0,0 1 0 0 0,0-1-1 0 0,0 0 1 0 0,-1 1-1 0 0,1 0 1 0 0,0 0 0 0 0,-1 0-1 0 0,1 0 1 0 0,-1 0-1 0 0,1 1 1 0 0,-1-1-1 0 0,1 1 1 0 0,-1 0 0 0 0,1 0-1 0 0,-6 1 1 0 0,0 0-45 0 0,-1 1 1 0 0,1 0 0 0 0,0 0-1 0 0,0 1 1 0 0,0 0-1 0 0,0 1 1 0 0,1 0 0 0 0,0 0-1 0 0,-1 1 1 0 0,1 0-1 0 0,1 0 1 0 0,-1 1 0 0 0,1 0-1 0 0,0 0 1 0 0,0 1-1 0 0,1 0 1 0 0,0 0-1 0 0,0 1 1 0 0,1-1 0 0 0,-1 1-1 0 0,2 0 1 0 0,-1 1-1 0 0,1-1 1 0 0,1 1 0 0 0,-1 0-1 0 0,2 0 1 0 0,-1 0-1 0 0,1 0 1 0 0,0 0 0 0 0,1 1-1 0 0,0-1 1 0 0,1 0-1 0 0,0 1 1 0 0,0-1-1 0 0,1 1 1 0 0,0-1 0 0 0,1 0-1 0 0,0 0 1 0 0,0 1-1 0 0,1-1 1 0 0,0-1 0 0 0,1 1-1 0 0,6 11 1 0 0,1-3-53 0 0,2-1 0 0 0,0 0 0 0 0,1-1 0 0 0,0 0 0 0 0,1-2 0 0 0,1 1 1 0 0,0-2-1 0 0,1 0 0 0 0,0-1 0 0 0,1-1 0 0 0,0 0 0 0 0,0-1 0 0 0,1-1 0 0 0,1-1 1 0 0,-1-1-1 0 0,26 5 0 0 0,-21-6-186 0 0,0-1 1 0 0,0-2 0 0 0,0 0 0 0 0,1-1-1 0 0,-1-2 1 0 0,0 0 0 0 0,35-7-1 0 0,-41 4-501 0 0,0-1 0 0 0,0 0 0 0 0,-1-1-1 0 0,1-1 1 0 0,29-18 0 0 0,-38 20-1075 0 0,29-29-3686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0:30.42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1 213 408 0 0,'19'-82'7960'0'0,"-8"45"-4983"0"0,20-43-1 0 0,-31 79-2949 0 0,0 0 0 0 0,1 0 0 0 0,-1 1 0 0 0,0-1 0 0 0,1 0 0 0 0,-1 1 0 0 0,0-1 0 0 0,1 0 0 0 0,-1 1 0 0 0,1-1 0 0 0,-1 1 0 0 0,1-1 0 0 0,-1 0 0 0 0,1 1 0 0 0,0-1 0 0 0,-1 1 0 0 0,1 0 0 0 0,-1-1 0 0 0,1 1 0 0 0,0-1 0 0 0,0 1 0 0 0,-1 0 0 0 0,2-1 0 0 0,-2 1-15 0 0,1 1 0 0 0,0-1-1 0 0,-1 0 1 0 0,1 0 0 0 0,0 0 0 0 0,-1 1 0 0 0,1-1-1 0 0,0 0 1 0 0,-1 1 0 0 0,1-1 0 0 0,-1 1 0 0 0,1-1-1 0 0,0 1 1 0 0,-1-1 0 0 0,1 1 0 0 0,-1-1 0 0 0,0 1-1 0 0,1-1 1 0 0,0 2 0 0 0,15 31 95 0 0,-16-31-74 0 0,62 200 267 0 0,13 35 235 0 0,-56-189-94 0 0,2-1 1 0 0,2-1-1 0 0,2-1 0 0 0,34 44 1 0 0,-47-74-390 0 0,0-1 0 0 0,1 0 0 0 0,0-1-1 0 0,1 0 1 0 0,0-1 0 0 0,21 12 0 0 0,-25-18-306 0 0,1 0-1 0 0,0-1 0 0 0,0 0 1 0 0,0-1-1 0 0,0 0 0 0 0,1-1 1 0 0,0 0-1 0 0,-1-1 0 0 0,1 0 0 0 0,22 0 1 0 0,-27-2-713 0 0,1-1 1 0 0,0 1-1 0 0,-1-2 1 0 0,1 1-1 0 0,-1-1 1 0 0,0 0-1 0 0,8-4 1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0:30.77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62 287 2616 0 0,'-6'-1'1227'0'0,"2"1"-549"0"0,0 0-1 0 0,1 0 0 0 0,-1-1 1 0 0,0 1-1 0 0,1-1 0 0 0,-1 0 1 0 0,1 0-1 0 0,-1 0 0 0 0,1 0 1 0 0,0-1-1 0 0,-1 1 0 0 0,-5-5 0 0 0,9 5-605 0 0,-1 1 0 0 0,1-1-1 0 0,0 1 1 0 0,-1-1-1 0 0,1 0 1 0 0,0 1-1 0 0,-1-1 1 0 0,1 0-1 0 0,0 0 1 0 0,0 1-1 0 0,0-1 1 0 0,0 0-1 0 0,0 0 1 0 0,0 1-1 0 0,0-1 1 0 0,0 0-1 0 0,0 0 1 0 0,0 1-1 0 0,0-1 1 0 0,0 0-1 0 0,0 1 1 0 0,0-1-1 0 0,1 0 1 0 0,-1 1-1 0 0,0-1 1 0 0,1 0 0 0 0,-1 1-1 0 0,0-1 1 0 0,1 0-1 0 0,-1 1 1 0 0,1-2-1 0 0,14-15 882 0 0,1 3-738 0 0,1 0-1 0 0,0 2 1 0 0,0 0-1 0 0,1 1 0 0 0,21-8 1 0 0,99-39-1592 0 0,-114 49 1066 0 0,107-36-2402 0 0,-44 20-2480 0 0,-84 24 4898 0 0,35-10-4589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0:31.12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128 46 924 0 0,'-10'-24'8398'0'0,"0"2"-3632"0"0,8 23-4632 0 0,0 0-1 0 0,-1 0 1 0 0,1 0-1 0 0,0 0 1 0 0,0 1 0 0 0,0-1-1 0 0,0 0 1 0 0,0 1 0 0 0,0 0-1 0 0,0-1 1 0 0,0 1 0 0 0,1 0-1 0 0,-1 0 1 0 0,1 0-1 0 0,-3 3 1 0 0,-4 5 345 0 0,1-3-317 0 0,1 1-1 0 0,-1 0 1 0 0,2 0 0 0 0,-1 0-1 0 0,1 1 1 0 0,0-1 0 0 0,1 1 0 0 0,0 1-1 0 0,0-1 1 0 0,1 0 0 0 0,0 1 0 0 0,1 0-1 0 0,0 0 1 0 0,0 0 0 0 0,1 0-1 0 0,0 11 1 0 0,1-13-174 0 0,1-1 0 0 0,0 0-1 0 0,0 0 1 0 0,0 1 0 0 0,1-1-1 0 0,0 0 1 0 0,0 0 0 0 0,1 0-1 0 0,0-1 1 0 0,0 1 0 0 0,0-1-1 0 0,1 1 1 0 0,0-1 0 0 0,1 0 0 0 0,-1-1-1 0 0,1 1 1 0 0,0-1 0 0 0,0 0-1 0 0,1 0 1 0 0,0 0 0 0 0,-1-1-1 0 0,11 6 1 0 0,-5-5-129 0 0,1 0 0 0 0,0 0 0 0 0,-1-1 0 0 0,2-1 0 0 0,-1 0 0 0 0,0-1 0 0 0,0 0 0 0 0,1-1 0 0 0,-1 0 0 0 0,1-1 0 0 0,-1 0 0 0 0,1-1 0 0 0,13-3 0 0 0,-19 2 68 0 0,1 1-1 0 0,-1-2 1 0 0,1 1-1 0 0,-1-1 1 0 0,0 0-1 0 0,0 0 1 0 0,0-1-1 0 0,-1 0 1 0 0,13-9-1 0 0,-16 9 88 0 0,1 1 0 0 0,0-1-1 0 0,-1 0 1 0 0,0 0 0 0 0,0-1-1 0 0,0 1 1 0 0,0-1 0 0 0,-1 1 0 0 0,1-1-1 0 0,-1 0 1 0 0,0 0 0 0 0,-1 0-1 0 0,1 0 1 0 0,-1 0 0 0 0,1-8 0 0 0,-2 8 88 0 0,1 1 1 0 0,-1-1 0 0 0,0 1 0 0 0,0-1 0 0 0,-1 1 0 0 0,1-1 0 0 0,-1 1-1 0 0,0-1 1 0 0,0 1 0 0 0,0-1 0 0 0,-1 1 0 0 0,0 0 0 0 0,0 0 0 0 0,0 0 0 0 0,0 0-1 0 0,0 0 1 0 0,-1 0 0 0 0,0 1 0 0 0,0-1 0 0 0,0 1 0 0 0,0-1 0 0 0,0 1-1 0 0,-1 0 1 0 0,1 1 0 0 0,-1-1 0 0 0,0 1 0 0 0,0-1 0 0 0,0 1 0 0 0,-5-2 0 0 0,3 2-178 0 0,0 0 0 0 0,0 0 0 0 0,0 1 0 0 0,0-1 0 0 0,0 1 0 0 0,-1 1 0 0 0,1-1 0 0 0,-13 2 0 0 0,13-1-793 0 0,0 1 1 0 0,0 0 0 0 0,0 1-1 0 0,0-1 1 0 0,0 1-1 0 0,0 1 1 0 0,0-1 0 0 0,1 1-1 0 0,-8 4 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34.7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279 669 5040 0 0,'-99'-52'3090'0'0,"-66"-40"5683"0"0,164 92-8711 0 0,0 0 1 0 0,0-1-1 0 0,1 1 1 0 0,-1-1-1 0 0,0 1 1 0 0,0-1-1 0 0,0 0 1 0 0,1 1 0 0 0,-1-1-1 0 0,0 0 1 0 0,1 0-1 0 0,-1 1 1 0 0,0-1-1 0 0,1 0 1 0 0,-1 0-1 0 0,1 0 1 0 0,-1 0-1 0 0,1 0 1 0 0,0 0-1 0 0,-1 1 1 0 0,1-1-1 0 0,0 0 1 0 0,0 0-1 0 0,0 0 1 0 0,-1 0-1 0 0,1 0 1 0 0,0 0-1 0 0,0 0 1 0 0,1-2-1 0 0,0 1-37 0 0,0 1-1 0 0,0-1 0 0 0,0 0 1 0 0,0 1-1 0 0,0-1 0 0 0,1 1 0 0 0,-1 0 1 0 0,1-1-1 0 0,-1 1 0 0 0,1 0 1 0 0,-1 0-1 0 0,1 0 0 0 0,3-2 1 0 0,8-3-243 0 0,0 1 0 0 0,0 0 1 0 0,16-4-1 0 0,106-19-3579 0 0,229-18-1 0 0,-352 45 3812 0 0,2-1 757 0 0,0-1 0 0 0,-1-1-1 0 0,0 0 1 0 0,1-1 0 0 0,-2 0 0 0 0,1-1 0 0 0,-1 0 0 0 0,1-1 0 0 0,17-13-1 0 0,-19 12-565 0 0,-9 7-192 0 0,1 0 1 0 0,-1 0-1 0 0,0 0 0 0 0,0 0 1 0 0,0 0-1 0 0,1 1 1 0 0,-1-1-1 0 0,0 1 0 0 0,0-1 1 0 0,1 1-1 0 0,-1 0 1 0 0,0 0-1 0 0,1 0 0 0 0,-1 0 1 0 0,1 0-1 0 0,-1 1 1 0 0,0-1-1 0 0,0 1 0 0 0,1 0 1 0 0,-1-1-1 0 0,0 1 1 0 0,0 0-1 0 0,0 0 0 0 0,0 0 1 0 0,0 1-1 0 0,0-1 1 0 0,0 0-1 0 0,0 1 0 0 0,0-1 1 0 0,0 1-1 0 0,1 2 1 0 0,7 6-55 0 0,0 2 1 0 0,-1-1 0 0 0,14 26-1 0 0,-10-17-29 0 0,14 19-363 0 0,71 97-732 0 0,-81-116 418 0 0,0-1 1 0 0,0-1 0 0 0,2-1 0 0 0,31 23 0 0 0,-45-36 40 0 0,10 5-198 0 0</inkml:trace>
  <inkml:trace contextRef="#ctx0" brushRef="#br0" timeOffset="1">1051 159 2328 0 0,'-16'-24'2860'0'0,"-1"1"-543"0"0,1 2-441 0 0,1 4-392 0 0,3 3-352 0 0,-2-2-176 0 0,5 6-252 0 0,1-1-100 0 0,-2 2-208 0 0,5 2 100 0 0,-3 0-480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0:32.44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71 1116 0 0,'14'-3'8292'0'0,"20"-21"-4293"0"0,-33 23-3767 0 0,8-6 366 0 0,-2 2-584 0 0,1 1 1 0 0,-1 0 0 0 0,1 0-1 0 0,-1 1 1 0 0,1-1 0 0 0,0 2-1 0 0,0-1 1 0 0,1 1 0 0 0,-1 1-1 0 0,0-1 1 0 0,1 1 0 0 0,-1 1-1 0 0,1 0 1 0 0,-1 0 0 0 0,10 1-1 0 0,-15 0-14 0 0,0 0-1 0 0,0 0 1 0 0,0 0-1 0 0,0 0 1 0 0,0 1-1 0 0,0-1 1 0 0,0 1-1 0 0,0 0 1 0 0,-1 0 0 0 0,1 0-1 0 0,-1 0 1 0 0,1 0-1 0 0,-1 1 1 0 0,0-1-1 0 0,0 0 1 0 0,0 1-1 0 0,0 0 1 0 0,0 0-1 0 0,1 3 1 0 0,4 7 11 0 0,-1 0 0 0 0,8 24 0 0 0,-13-34-7 0 0,39 102-260 0 0,-32-89-1275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0:33.31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611 314 748 0 0,'4'-10'7424'0'0,"0"-12"-5491"0"0,-1 3-303 0 0,0 0 0 0 0,-1-1 0 0 0,-1-29 1 0 0,-2 41-1342 0 0,0 1 1 0 0,0-1 0 0 0,-1 1 0 0 0,0 0 0 0 0,0 0-1 0 0,-1 0 1 0 0,0 0 0 0 0,0 0 0 0 0,-1 1 0 0 0,1-1 0 0 0,-1 1-1 0 0,-9-10 1 0 0,7 9-210 0 0,-1 0 1 0 0,0 1-1 0 0,-1 0 0 0 0,1 0 0 0 0,-1 0 1 0 0,0 1-1 0 0,0 1 0 0 0,-1-1 0 0 0,0 1 1 0 0,0 0-1 0 0,0 1 0 0 0,0 0 0 0 0,0 1 1 0 0,0 0-1 0 0,-1 0 0 0 0,1 1 0 0 0,-1 0 0 0 0,1 1 1 0 0,-1 0-1 0 0,0 0 0 0 0,1 1 0 0 0,-1 0 1 0 0,1 1-1 0 0,0 0 0 0 0,-1 1 0 0 0,1 0 1 0 0,0 0-1 0 0,0 1 0 0 0,1 0 0 0 0,-1 0 1 0 0,-14 11-1 0 0,-1 3 43 0 0,2 0 0 0 0,0 1 0 0 0,2 2 0 0 0,0 0 0 0 0,1 1 1 0 0,1 1-1 0 0,1 0 0 0 0,1 1 0 0 0,1 1 0 0 0,2 1 0 0 0,0 0 0 0 0,2 1 0 0 0,1 0 1 0 0,-8 31-1 0 0,8-19-26 0 0,2 0 0 0 0,1 0 0 0 0,3 1 0 0 0,1 0 0 0 0,1 0 0 0 0,3 0 0 0 0,1 0 0 0 0,2-1 0 0 0,16 71 0 0 0,-12-84-48 0 0,1 0-1 0 0,2 0 0 0 0,0-1 1 0 0,1 0-1 0 0,2-1 1 0 0,1 0-1 0 0,0-1 0 0 0,2-1 1 0 0,1-1-1 0 0,0 0 0 0 0,1-1 1 0 0,2-1-1 0 0,0-1 1 0 0,40 26-1 0 0,-41-30-178 0 0,2-1 0 0 0,0-2 0 0 0,0 0 0 0 0,1-1 0 0 0,0-1 0 0 0,0-1 0 0 0,1-2-1 0 0,0 0 1 0 0,0-1 0 0 0,1-2 0 0 0,-1 0 0 0 0,1-2 0 0 0,0-1 0 0 0,0 0 0 0 0,-1-2 0 0 0,46-9 0 0 0,-55 7-383 0 0,0-1 1 0 0,1-1-1 0 0,-2 0 1 0 0,1 0 0 0 0,-1-2-1 0 0,0 0 1 0 0,0 0-1 0 0,19-18 1 0 0,-18 13-1086 0 0,-2 0-1 0 0,18-21 1 0 0,-16 14-2771 0 0,19-31 1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0:33.89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373 108 1024 0 0,'-12'-5'7639'0'0,"-27"-15"-2776"0"0,38 18-4586 0 0,-3 0 114 0 0,1 0 0 0 0,-1 0 1 0 0,1 0-1 0 0,0-1 1 0 0,-1 1-1 0 0,1-1 1 0 0,1 0-1 0 0,-1 0 0 0 0,0 0 1 0 0,-2-4-1 0 0,-4-3 189 0 0,5 6-458 0 0,-1 0 0 0 0,0 0-1 0 0,0 1 1 0 0,0-1-1 0 0,-1 1 1 0 0,1 0-1 0 0,-1 1 1 0 0,0-1 0 0 0,1 1-1 0 0,-1 1 1 0 0,0-1-1 0 0,0 1 1 0 0,0 0-1 0 0,-1 0 1 0 0,1 0 0 0 0,0 1-1 0 0,0 0 1 0 0,0 1-1 0 0,0-1 1 0 0,-1 1-1 0 0,1 0 1 0 0,0 0 0 0 0,-8 4-1 0 0,6-2-73 0 0,1 0-1 0 0,0 1 0 0 0,0 0 1 0 0,0 0-1 0 0,0 0 1 0 0,1 1-1 0 0,0 0 0 0 0,0 1 1 0 0,0-1-1 0 0,0 1 1 0 0,1 0-1 0 0,0 1 0 0 0,0-1 1 0 0,1 1-1 0 0,0 0 1 0 0,0 0-1 0 0,-5 12 0 0 0,5-5 23 0 0,0 1 0 0 0,0-1 0 0 0,1 1 0 0 0,1 0 0 0 0,0 0 0 0 0,2 0 0 0 0,-1 0 0 0 0,2 0 0 0 0,0 0 0 0 0,1 0 0 0 0,0 0 0 0 0,1 0 0 0 0,1 0 0 0 0,0-1 0 0 0,1 0 0 0 0,0 0 0 0 0,2 0 0 0 0,-1-1 0 0 0,2 1 0 0 0,-1-2 0 0 0,2 1 0 0 0,0-1 0 0 0,16 17 0 0 0,-14-17-260 0 0,1 0 0 0 0,0-1 0 0 0,0-1 0 0 0,1 1 0 0 0,0-2 0 0 0,1 0 0 0 0,0-1 0 0 0,1 0 0 0 0,0-1 0 0 0,0-1 0 0 0,0 0 0 0 0,1-1-1 0 0,-1-1 1 0 0,1 0 0 0 0,1-2 0 0 0,-1 1 0 0 0,0-2 0 0 0,0 0 0 0 0,1-1 0 0 0,-1-1 0 0 0,26-4 0 0 0,-21 1-1279 0 0,0-1 1 0 0,34-15 0 0 0,-42 14-825 0 0,0-1 1 0 0,20-13-1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0:34.24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 6 1628 0 0,'-9'-6'14235'0'0,"15"25"-13956"0"0,3 18 357 0 0,1 0 0 0 0,19 41-1 0 0,-24-65-1166 0 0,1-1-1 0 0,1 0 0 0 0,0 0 0 0 0,0-1 0 0 0,1 0 0 0 0,0 0 1 0 0,1-1-1 0 0,1 0 0 0 0,18 16 0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0:34.64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137 112 2312 0 0,'-31'-21'5224'0'0,"8"6"-2281"0"0,1-1 0 0 0,-32-29 0 0 0,48 31-4881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0:36.8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323 515 1104 0 0,'-2'-12'3448'0'0,"-2"0"-2524"0"0,1 0 0 0 0,1 0-1 0 0,0 0 1 0 0,1 0 0 0 0,-1-15-1 0 0,-3-29 1732 0 0,5 54-2557 0 0,-1-1 1 0 0,1 1 0 0 0,-1 0 0 0 0,0-1-1 0 0,0 1 1 0 0,0 0 0 0 0,-1 0 0 0 0,1 0-1 0 0,0 0 1 0 0,-1 0 0 0 0,1 0 0 0 0,-1 0 0 0 0,0 0-1 0 0,1 1 1 0 0,-1-1 0 0 0,0 1 0 0 0,0-1-1 0 0,0 1 1 0 0,0 0 0 0 0,-1 0 0 0 0,1 0 0 0 0,0 0-1 0 0,0 0 1 0 0,-1 0 0 0 0,1 0 0 0 0,0 1-1 0 0,-1-1 1 0 0,1 1 0 0 0,-1 0 0 0 0,1 0-1 0 0,-5 0 1 0 0,-1 0 4 0 0,1 0 0 0 0,0 1 0 0 0,-1 0-1 0 0,1 1 1 0 0,0-1 0 0 0,0 1 0 0 0,0 1-1 0 0,0-1 1 0 0,-8 5 0 0 0,2 1-8 0 0,1 0 0 0 0,0 0 1 0 0,1 1-1 0 0,-1 1 0 0 0,2 0 0 0 0,0 1 1 0 0,0 0-1 0 0,0 0 0 0 0,2 1 0 0 0,-1 0 1 0 0,2 0-1 0 0,0 1 0 0 0,-10 23 0 0 0,14-29-110 0 0,1 0 0 0 0,0 0 0 0 0,0 0 0 0 0,0 0 0 0 0,1 1 0 0 0,0-1 0 0 0,1 0 0 0 0,-1 0 0 0 0,2 1 0 0 0,-1-1 0 0 0,1 0 1 0 0,0 1-1 0 0,0-1 0 0 0,1 0 0 0 0,0 0 0 0 0,0 0 0 0 0,0 0 0 0 0,1 0 0 0 0,1-1 0 0 0,-1 1 0 0 0,1-1 0 0 0,0 0 0 0 0,0 0 0 0 0,0 0 0 0 0,1-1 0 0 0,0 1 0 0 0,0-1 0 0 0,1 0 0 0 0,7 5 0 0 0,-5-5-164 0 0,0 0 0 0 0,0 0-1 0 0,1-1 1 0 0,0 0 0 0 0,0 0 0 0 0,0-1 0 0 0,1 0 0 0 0,-1 0-1 0 0,1-1 1 0 0,-1-1 0 0 0,1 0 0 0 0,0 0 0 0 0,-1-1 0 0 0,1 0-1 0 0,16-2 1 0 0,-20 1 152 0 0,0 0 1 0 0,0 0-1 0 0,0-1 0 0 0,0 0 0 0 0,0 0 1 0 0,0 0-1 0 0,-1 0 0 0 0,1-1 0 0 0,-1 0 1 0 0,1-1-1 0 0,-1 1 0 0 0,0-1 0 0 0,-1 0 1 0 0,1 0-1 0 0,-1 0 0 0 0,1-1 0 0 0,-1 1 1 0 0,0-1-1 0 0,-1 0 0 0 0,1 0 0 0 0,-1-1 1 0 0,0 1-1 0 0,-1-1 0 0 0,1 0 0 0 0,2-9 1 0 0,-2 2 284 0 0,-1 0 0 0 0,0 0 0 0 0,-1 0 0 0 0,0 0 0 0 0,-1 0 0 0 0,-1 0 0 0 0,-3-25 0 0 0,-5-1 1335 0 0,-16-48 1 0 0,23 81-1468 0 0,1 3-116 0 0,0 1 0 0 0,0-1 0 0 0,0 0 0 0 0,0 1 0 0 0,1-1 0 0 0,-1 0 0 0 0,1 0 0 0 0,-1 1 1 0 0,1-1-1 0 0,0 0 0 0 0,0 0 0 0 0,1 0 0 0 0,-1 1 0 0 0,0-1 0 0 0,1 0 0 0 0,0 0 0 0 0,0 1 0 0 0,0-1 0 0 0,0 0 1 0 0,0 1-1 0 0,0-1 0 0 0,0 1 0 0 0,1 0 0 0 0,0-1 0 0 0,-1 1 0 0 0,1 0 0 0 0,0 0 0 0 0,0 0 0 0 0,0 0 0 0 0,0 0 1 0 0,0 0-1 0 0,1 1 0 0 0,-1-1 0 0 0,0 1 0 0 0,1-1 0 0 0,-1 1 0 0 0,1 0 0 0 0,0 0 0 0 0,-1 0 0 0 0,6 0 0 0 0,4-2-241 0 0,0 1 0 0 0,0 1 0 0 0,-1 0 0 0 0,1 1 0 0 0,0 0-1 0 0,0 0 1 0 0,0 2 0 0 0,16 3 0 0 0,-4 1-144 0 0,0 0-1 0 0,0 2 1 0 0,-1 1-1 0 0,0 1 1 0 0,-1 1 0 0 0,0 1-1 0 0,21 16 1 0 0,-31-19 399 0 0,0-1 0 0 0,-1 2 0 0 0,0-1 0 0 0,-1 2 0 0 0,0-1 0 0 0,0 2 1 0 0,-2-1-1 0 0,1 1 0 0 0,-1 0 0 0 0,-1 1 0 0 0,0 0 0 0 0,-1 0 0 0 0,7 20 0 0 0,-12-31 79 0 0,-1-1-1 0 0,0 0 1 0 0,1 1-1 0 0,-1-1 1 0 0,0 1-1 0 0,0-1 1 0 0,0 0-1 0 0,0 1 1 0 0,0-1-1 0 0,0 1 1 0 0,-1-1-1 0 0,1 0 1 0 0,0 1-1 0 0,-1 1 1 0 0,0-2-59 0 0,1-1 0 0 0,0 0 0 0 0,0 1 0 0 0,-1-1 1 0 0,1 0-1 0 0,0 0 0 0 0,-1 1 0 0 0,1-1 1 0 0,0 0-1 0 0,-1 0 0 0 0,1 1 0 0 0,0-1 1 0 0,-1 0-1 0 0,1 0 0 0 0,0 0 0 0 0,-1 0 0 0 0,1 0 1 0 0,-1 1-1 0 0,1-1 0 0 0,0 0 0 0 0,-1 0 1 0 0,1 0-1 0 0,-1 0 0 0 0,1 0 0 0 0,0 0 1 0 0,-1 0-1 0 0,1 0 0 0 0,-1-1 0 0 0,1 1 1 0 0,0 0-1 0 0,-1 0 0 0 0,1 0 0 0 0,0 0 0 0 0,-1 0 1 0 0,1-1-1 0 0,0 1 0 0 0,-1 0 0 0 0,1 0 1 0 0,0-1-1 0 0,-1 1 0 0 0,1-1 0 0 0,-3-3 96 0 0,0 0-1 0 0,0-1 0 0 0,1 0 1 0 0,-1 1-1 0 0,1-1 0 0 0,1 0 0 0 0,-1 0 1 0 0,1 0-1 0 0,0 0 0 0 0,0 0 1 0 0,-1-8-1 0 0,1 6-13 0 0,-3-21-44 0 0,2-1-1 0 0,0 0 1 0 0,2 0 0 0 0,2 0-1 0 0,0 0 1 0 0,2 1 0 0 0,1-1 0 0 0,1 1-1 0 0,1 0 1 0 0,20-47 0 0 0,-23 65-294 0 0,1 1 1 0 0,0-1-1 0 0,1 1 1 0 0,0 1-1 0 0,1-1 1 0 0,-1 1 0 0 0,2 0-1 0 0,-1 1 1 0 0,1 0-1 0 0,0 0 1 0 0,0 0 0 0 0,12-6-1 0 0,-9 7-1160 0 0,0 1 0 0 0,0-1 0 0 0,0 2-1 0 0,1-1 1 0 0,0 2 0 0 0,13-3 0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0:37.66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520 161 976 0 0,'-4'-36'8356'0'0,"0"20"-6685"0"0,2 10-642 0 0,0 1 0 0 0,-1-1 0 0 0,0 1 0 0 0,0 0 0 0 0,-6-9 0 0 0,4 8-617 0 0,1 1-1 0 0,-1 0 0 0 0,-1 0 1 0 0,1 0-1 0 0,-1 1 1 0 0,0 0-1 0 0,0 0 0 0 0,0 0 1 0 0,0 1-1 0 0,-13-5 1 0 0,8 4-373 0 0,-1 1 1 0 0,1 1-1 0 0,-1 0 1 0 0,0 0 0 0 0,0 1-1 0 0,1 0 1 0 0,-1 1-1 0 0,0 1 1 0 0,0 0 0 0 0,0 0-1 0 0,0 1 1 0 0,1 1-1 0 0,-1 0 1 0 0,-16 6 0 0 0,14-2 34 0 0,0 0 0 0 0,1 0 0 0 0,0 1 0 0 0,0 1 1 0 0,1 0-1 0 0,0 1 0 0 0,0 0 0 0 0,1 1 0 0 0,1 1 0 0 0,0-1 1 0 0,0 1-1 0 0,1 1 0 0 0,1 0 0 0 0,0 0 0 0 0,1 1 0 0 0,0 0 1 0 0,1 0-1 0 0,-8 27 0 0 0,8-18 36 0 0,1 0 0 0 0,1 1 0 0 0,2 0 0 0 0,0 0 0 0 0,1 0 0 0 0,1 0 0 0 0,1-1 0 0 0,2 1 0 0 0,0 0 0 0 0,1 0 0 0 0,12 34 0 0 0,-6-28-49 0 0,1-1 0 0 0,1-1 1 0 0,2 0-1 0 0,1 0 0 0 0,1-1 1 0 0,1-1-1 0 0,2-1 0 0 0,0-1 1 0 0,2 0-1 0 0,33 30 0 0 0,-39-41-279 0 0,1-1-1 0 0,1 0 0 0 0,0-1 1 0 0,0-1-1 0 0,1 0 0 0 0,0-2 1 0 0,1 0-1 0 0,0-1 0 0 0,0-1 1 0 0,0 0-1 0 0,1-2 0 0 0,0 0 0 0 0,0-1 1 0 0,0-2-1 0 0,0 0 0 0 0,1 0 1 0 0,24-4-1 0 0,-13-2-819 0 0,0-1 0 0 0,-1-1 0 0 0,0-2 0 0 0,42-17 1 0 0,-42 13-1651 0 0,-1-2 1 0 0,30-20 0 0 0,-22 10-3422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0:38.26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303 85 772 0 0,'-19'-31'8794'0'0,"-13"-4"-3580"0"0,22 27-3785 0 0,4 6-1274 0 0,1 0-1 0 0,-1 0 0 0 0,0 1 0 0 0,0-1 0 0 0,0 1 0 0 0,0 1 0 0 0,0-1 0 0 0,0 1 0 0 0,0 0 0 0 0,0 1 0 0 0,0-1 0 0 0,-1 1 0 0 0,2 0 0 0 0,-1 1 0 0 0,0 0 0 0 0,0 0 0 0 0,0 0 0 0 0,1 0 0 0 0,-1 1 0 0 0,1 0 1 0 0,0 0-1 0 0,0 0 0 0 0,-9 8 0 0 0,6-5-12 0 0,0 0-1 0 0,0 1 1 0 0,1 1 0 0 0,0-1 0 0 0,0 1 0 0 0,1 0-1 0 0,0 1 1 0 0,0-1 0 0 0,1 1 0 0 0,0 0 0 0 0,1 1-1 0 0,-1-1 1 0 0,-3 17 0 0 0,6-18-90 0 0,1 0 0 0 0,0 0 1 0 0,1 0-1 0 0,0 0 0 0 0,0 0 0 0 0,0 0 1 0 0,1 0-1 0 0,1-1 0 0 0,-1 1 0 0 0,1 0 0 0 0,0 0 1 0 0,6 12-1 0 0,-3-10-23 0 0,1 1 0 0 0,0-1 0 0 0,1-1 0 0 0,0 1 0 0 0,0-1 0 0 0,1 0-1 0 0,0-1 1 0 0,10 9 0 0 0,-3-6-133 0 0,0 1 0 0 0,0-2 0 0 0,1 0 0 0 0,0-1 0 0 0,1-1 0 0 0,0-1 0 0 0,0 0 0 0 0,1-1 0 0 0,0 0 0 0 0,34 4 0 0 0,-24-7-702 0 0,0-1-1 0 0,1-2 1 0 0,-1 0 0 0 0,0-2 0 0 0,43-9 0 0 0,-52 7-788 0 0,-1-1-1 0 0,0-1 1 0 0,0-1 0 0 0,-1 0-1 0 0,25-15 1 0 0,-18 5-3286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0:39.29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168 13 168 0 0,'-16'-12'11937'0'0,"9"13"-11698"0"0,0 0 0 0 0,1 0 0 0 0,-1 1 0 0 0,1 0 0 0 0,-1 0-1 0 0,1 1 1 0 0,0 0 0 0 0,-1 0 0 0 0,2 0 0 0 0,-1 1 0 0 0,0 0 0 0 0,1 0 0 0 0,-1 0 0 0 0,1 1 0 0 0,0 0-1 0 0,1 0 1 0 0,-1 0 0 0 0,1 0 0 0 0,-4 8 0 0 0,3-4-45 0 0,0 0-1 0 0,1 0 1 0 0,0 1-1 0 0,1-1 1 0 0,0 1-1 0 0,0 0 1 0 0,1 0-1 0 0,0 0 1 0 0,1 0-1 0 0,0 0 1 0 0,1 1 0 0 0,1 15-1 0 0,0-11-118 0 0,1 0 0 0 0,1 0 0 0 0,0-1 0 0 0,0 1 0 0 0,2-1-1 0 0,0 0 1 0 0,0 0 0 0 0,1-1 0 0 0,1 0 0 0 0,1 0 0 0 0,-1 0 0 0 0,2-1 0 0 0,0 0-1 0 0,0 0 1 0 0,1-1 0 0 0,1-1 0 0 0,0 0 0 0 0,21 16 0 0 0,-28-24-155 0 0,0 0 1 0 0,0 0-1 0 0,0 0 1 0 0,-1 0-1 0 0,1-1 1 0 0,1 0-1 0 0,-1 0 0 0 0,0 0 1 0 0,0 0-1 0 0,0-1 1 0 0,0 0-1 0 0,1 1 1 0 0,-1-2-1 0 0,0 1 1 0 0,0 0-1 0 0,1-1 0 0 0,-1 0 1 0 0,0 0-1 0 0,0 0 1 0 0,0 0-1 0 0,0-1 1 0 0,0 0-1 0 0,0 1 1 0 0,-1-1-1 0 0,1-1 0 0 0,5-3 1 0 0,-1 0-55 0 0,-1-1 0 0 0,0 1 1 0 0,0-1-1 0 0,0-1 0 0 0,-1 1 1 0 0,0-1-1 0 0,-1 0 0 0 0,1 0 0 0 0,-2-1 1 0 0,6-12-1 0 0,-4 7 270 0 0,-1 0 1 0 0,-1 0-1 0 0,-1-1 1 0 0,0 1-1 0 0,0-1 0 0 0,-2 0 1 0 0,0 0-1 0 0,0 1 1 0 0,-3-23-1 0 0,0 26 8 0 0,1 0 1 0 0,-2 0-1 0 0,0 0 0 0 0,0 0 0 0 0,-1 1 0 0 0,0-1 1 0 0,-1 1-1 0 0,0 0 0 0 0,0 1 0 0 0,-1-1 0 0 0,0 1 0 0 0,-1 0 1 0 0,-11-10-1 0 0,13 13-178 0 0,-1 0 1 0 0,0 1 0 0 0,0 0-1 0 0,-1 1 1 0 0,1-1 0 0 0,-10-4-1 0 0,12 7-393 0 0,0 1-1 0 0,0 0 1 0 0,0-1-1 0 0,0 1 1 0 0,-1 0-1 0 0,1 1 1 0 0,-8-1-1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0:40.8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 2060 1540 0 0,'-9'13'10579'0'0,"16"-30"-10045"0"0,0 0-1 0 0,1 0 0 0 0,1 0 1 0 0,17-24-1 0 0,53-62-476 0 0,-35 48 99 0 0,71-86-43 0 0,6 5 0 0 0,6 6 0 0 0,205-164 0 0 0,89-34 169 0 0,28 38 111 0 0,-295 206 83 0 0,227-88 0 0 0,-146 96-1210 0 0,-59 23-200 0 0,-102 23 365 0 0,-36 14 435 0 0,52-15 1 0 0,-54 16 432 0 0,-19 6-1331 0 0,-16 8 732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35.6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467 137 2428 0 0,'20'-13'8882'0'0,"-12"2"-7910"0"0,1 1 1 0 0,0 0-1 0 0,17-14 1 0 0,-25 22-834 0 0,-1 2-123 0 0,1 0 1 0 0,-1 0-1 0 0,0 0 1 0 0,0 0-1 0 0,0 0 1 0 0,1 0-1 0 0,-1 0 1 0 0,0 0-1 0 0,0 0 1 0 0,0-1-1 0 0,1 1 1 0 0,-1 0-1 0 0,0 0 1 0 0,0 0-1 0 0,0 0 1 0 0,0 0-1 0 0,0-1 1 0 0,0 1-1 0 0,1 0 1 0 0,-1 0-1 0 0,0 0 1 0 0,0-1-1 0 0,0 1 1 0 0,0 0-1 0 0,0 0 1 0 0,0 0-1 0 0,0-1 1 0 0,0 1-1 0 0,0 0 1 0 0,0 0-1 0 0,0 0 1 0 0,0-1-1 0 0,0 1 1 0 0,0 0-1 0 0,0 0 1 0 0,0 0-1 0 0,0-1 1 0 0,0 1-1 0 0,0 0 1 0 0,0 0-1 0 0,0 0 1 0 0,0-1-1 0 0,-1 1 1 0 0,-6-1 120 0 0,-1 1 0 0 0,1 0 1 0 0,-1 0-1 0 0,1 1 0 0 0,-1-1 0 0 0,1 2 1 0 0,-1-1-1 0 0,-8 4 0 0 0,-66 24 367 0 0,64-21-389 0 0,-28 9 169 0 0,1 3 0 0 0,-80 47 0 0 0,113-59-258 0 0,0 0 0 0 0,1 0 0 0 0,0 1 0 0 0,1 0-1 0 0,0 1 1 0 0,0 0 0 0 0,1 0 0 0 0,0 1-1 0 0,1 1 1 0 0,0-1 0 0 0,1 1 0 0 0,0 1-1 0 0,1-1 1 0 0,1 1 0 0 0,-5 14 0 0 0,8-20-87 0 0,1 0 0 0 0,0 0 1 0 0,0 0-1 0 0,1 0 1 0 0,0 0-1 0 0,0 0 0 0 0,1 0 1 0 0,-1 0-1 0 0,2 0 0 0 0,-1 0 1 0 0,1 0-1 0 0,0 0 0 0 0,0 0 1 0 0,1-1-1 0 0,5 10 0 0 0,-3-7-108 0 0,1-1-1 0 0,0 0 0 0 0,0 0 0 0 0,1 0 0 0 0,0-1 0 0 0,0 0 1 0 0,0 0-1 0 0,1-1 0 0 0,1 0 0 0 0,11 7 0 0 0,-10-7-10 0 0,1-1 0 0 0,0 0 0 0 0,0-1-1 0 0,0 0 1 0 0,1 0 0 0 0,-1-2 0 0 0,1 1 0 0 0,20 1-1 0 0,-23-4 164 0 0,-1 0-1 0 0,0 0 0 0 0,1-1 0 0 0,-1 0 0 0 0,0 0 0 0 0,0-1 0 0 0,0 0 1 0 0,0 0-1 0 0,0-1 0 0 0,0 0 0 0 0,0-1 0 0 0,11-7 0 0 0,-11 5 174 0 0,0 0 0 0 0,0-1 0 0 0,0 0 0 0 0,-1 0 0 0 0,0-1 0 0 0,-1 0 0 0 0,0 0-1 0 0,0-1 1 0 0,-1 1 0 0 0,0-1 0 0 0,6-14 0 0 0,1-9 716 0 0,-1-1 1 0 0,6-38-1 0 0,-10 42-16 0 0,0 0 0 0 0,23-55 0 0 0,-28 80-885 0 0,-1 1 0 0 0,1-1 0 0 0,0 1 0 0 0,0 0 0 0 0,0 0 0 0 0,0 0 0 0 0,1 0 0 0 0,-1 0 0 0 0,1 1 0 0 0,-1-1-1 0 0,1 1 1 0 0,0 0 0 0 0,0-1 0 0 0,0 1 0 0 0,1 0 0 0 0,-1 1 0 0 0,0-1 0 0 0,1 1 0 0 0,-1-1 0 0 0,1 1 0 0 0,-1 0 0 0 0,1 0 0 0 0,0 1-1 0 0,-1-1 1 0 0,1 1 0 0 0,0 0 0 0 0,0 0 0 0 0,-1 0 0 0 0,1 0 0 0 0,0 1 0 0 0,-1-1 0 0 0,1 1 0 0 0,0 0 0 0 0,-1 0 0 0 0,7 3 0 0 0,2 1-211 0 0,0 1 1 0 0,0 1-1 0 0,-1-1 1 0 0,0 2-1 0 0,-1-1 1 0 0,0 1 0 0 0,0 1-1 0 0,0 0 1 0 0,8 11-1 0 0,-10-10 233 0 0,0 1 0 0 0,0 0 0 0 0,-1 0 0 0 0,-1 1 0 0 0,0 0 0 0 0,0 0 0 0 0,-1 0 0 0 0,-1 1 0 0 0,0 0 0 0 0,-1-1 0 0 0,0 2 0 0 0,-1-1 0 0 0,0 0 0 0 0,-1 20 827 0 0,13-58-510 0 0,5-7-336 0 0,1 0 1 0 0,2 1-1 0 0,1 0 1 0 0,1 2-1 0 0,2 1 1 0 0,0 2-1 0 0,2 0 0 0 0,1 2 1 0 0,43-28-1 0 0,-70 51 23 0 0,-1 0-1 0 0,1 0 1 0 0,0 0-1 0 0,-1 0 0 0 0,1 0 1 0 0,0 1-1 0 0,0-1 1 0 0,0 1-1 0 0,0 0 0 0 0,-1-1 1 0 0,1 1-1 0 0,0 0 1 0 0,0 0-1 0 0,0 0 0 0 0,0 0 1 0 0,0 0-1 0 0,0 1 1 0 0,0-1-1 0 0,0 1 0 0 0,-1-1 1 0 0,1 1-1 0 0,0-1 1 0 0,0 1-1 0 0,-1 0 0 0 0,1 0 1 0 0,0 0-1 0 0,-1 0 1 0 0,1 0-1 0 0,-1 0 0 0 0,1 1 1 0 0,-1-1-1 0 0,0 0 0 0 0,1 1 1 0 0,-1-1-1 0 0,0 1 1 0 0,2 2-1 0 0,4 8-2 0 0,-1 0 0 0 0,0 0 0 0 0,0 0 1 0 0,5 18-1 0 0,-2-5 5 0 0,5 7-376 0 0,2 0 1 0 0,29 43-1 0 0,-37-64 269 0 0,0 0 0 0 0,1 0 0 0 0,0 0 1 0 0,0-1-1 0 0,1-1 0 0 0,1 1 0 0 0,0-2 0 0 0,0 1 0 0 0,16 7 0 0 0,-23-14 29 0 0,1 0 0 0 0,-1 0 0 0 0,1 0-1 0 0,-1-1 1 0 0,1 0 0 0 0,0 0 0 0 0,0 0 0 0 0,-1-1-1 0 0,1 1 1 0 0,0-1 0 0 0,0 0 0 0 0,0-1 0 0 0,0 1-1 0 0,8-3 1 0 0,-5 0 57 0 0,0 1-1 0 0,0-2 1 0 0,-1 1 0 0 0,1-1-1 0 0,-1 0 1 0 0,0 0-1 0 0,0-1 1 0 0,6-6-1 0 0,5-6 387 0 0,-1-1-1 0 0,0 0 1 0 0,-2-1-1 0 0,25-39 1 0 0,-27 37 264 0 0,-1-1 1 0 0,-1 0 0 0 0,-1 0 0 0 0,-1-1 0 0 0,-1 0 0 0 0,-1 0-1 0 0,-1-1 1 0 0,-1 0 0 0 0,-1 0 0 0 0,-2-1 0 0 0,1-26 0 0 0,-1 32-523 0 0,5 15-142 0 0,16 21-301 0 0,-10-5 136 0 0,124 99-1393 0 0,-64-54 967 0 0,-2 3 1 0 0,71 79-1 0 0,-135-132 651 0 0,-1 0 0 0 0,0 1 0 0 0,-1 0 0 0 0,1 0 0 0 0,-2 0 0 0 0,1 1 0 0 0,-1-1 1 0 0,-1 1-1 0 0,5 15 0 0 0,-7-19 45 0 0,0-1 0 0 0,-1 0 0 0 0,0 0 0 0 0,0 1 0 0 0,0-1 1 0 0,0 0-1 0 0,-1 0 0 0 0,0 0 0 0 0,1 1 0 0 0,-2-1 0 0 0,1 0 0 0 0,0 0 1 0 0,-1 0-1 0 0,0 0 0 0 0,0-1 0 0 0,0 1 0 0 0,0 0 0 0 0,0-1 0 0 0,-1 1 0 0 0,0-1 1 0 0,0 0-1 0 0,0 0 0 0 0,-6 5 0 0 0,-4 2 58 0 0,-1 0-1 0 0,0-1 1 0 0,-1-1-1 0 0,0 0 1 0 0,0-1 0 0 0,-17 6-1 0 0,-100 25-761 0 0,121-35 471 0 0,-26 7-645 0 0,-94 22-3842 0 0,41-15-2718 0 0,38-11 73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0:41.38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 3 364 0 0,'-11'-2'13451'0'0,"13"4"-13401"0"0,1-1-1 0 0,-1 1 1 0 0,0-1-1 0 0,0 1 1 0 0,0-1-1 0 0,1 0 1 0 0,-1 0-1 0 0,1 0 0 0 0,-1 0 1 0 0,1 0-1 0 0,-1-1 1 0 0,1 1-1 0 0,4 0 1 0 0,34 9 61 0 0,-10 1-399 0 0,46 9 0 0 0,-5-2-168 0 0,-70-17 438 0 0,4 1-47 0 0,-5-3 63 0 0,0 1 0 0 0,0 0 0 0 0,0 0 0 0 0,0 0 0 0 0,0 1 0 0 0,0-1 0 0 0,0 0-1 0 0,0 0 1 0 0,0 0 0 0 0,0 1 0 0 0,0-1 0 0 0,0 1 0 0 0,0-1 0 0 0,0 1 0 0 0,0-1 0 0 0,0 1-1 0 0,-1-1 1 0 0,1 1 0 0 0,0 0 0 0 0,0-1 0 0 0,-1 1 0 0 0,1 0 0 0 0,0-1 0 0 0,-1 1 0 0 0,1 0 0 0 0,-1 0-1 0 0,1 0 1 0 0,0 1 0 0 0,-1 0 9 0 0,1 0 1 0 0,-1 0-1 0 0,0 0 0 0 0,0 0 0 0 0,0 0 1 0 0,0 0-1 0 0,0 1 0 0 0,-1-1 0 0 0,1 0 1 0 0,0 0-1 0 0,-1 0 0 0 0,0 0 0 0 0,1 0 1 0 0,-1 0-1 0 0,0 0 0 0 0,0 0 0 0 0,-2 3 1 0 0,-27 38 382 0 0,16-24-229 0 0,-37 66 561 0 0,32-52-2476 0 0,0-1-4156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8:28.08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16 49 1892 0 0,'-15'-49'11029'0'0,"17"56"-9731"0"0,0 0 1 0 0,0 0-1 0 0,-1 1 1 0 0,1 11-1 0 0,5 90 470 0 0,-6-79-947 0 0,10 188 1749 0 0,59 331-1 0 0,-43-425-2605 0 0,-26-122-313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8:28.95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88 330 328 0 0,'-7'-7'1521'0'0,"0"-1"0"0"0,0 0 0 0 0,1 0 0 0 0,0 0-1 0 0,0-1 1 0 0,-6-12 0 0 0,6 7-706 0 0,0-1 0 0 0,0 1 0 0 0,2-1 0 0 0,-1 0 0 0 0,2-1 0 0 0,-3-22 1 0 0,6 33-769 0 0,-1 1 1 0 0,1-1-1 0 0,0 0 1 0 0,1 0-1 0 0,-1 0 1 0 0,1 0-1 0 0,0 1 1 0 0,0-1-1 0 0,0 0 1 0 0,1 1-1 0 0,0-1 1 0 0,-1 1-1 0 0,2 0 1 0 0,-1-1-1 0 0,0 1 1 0 0,1 0-1 0 0,0 0 1 0 0,0 1-1 0 0,0-1 1 0 0,0 0-1 0 0,1 1 1 0 0,-1 0-1 0 0,1 0 1 0 0,0 0-1 0 0,0 0 0 0 0,0 1 1 0 0,0-1-1 0 0,1 1 1 0 0,-1 0-1 0 0,1 0 1 0 0,-1 1-1 0 0,1 0 1 0 0,6-2-1 0 0,4 0-44 0 0,2 0 0 0 0,-1 1-1 0 0,0 1 1 0 0,0 0 0 0 0,1 2-1 0 0,-1 0 1 0 0,0 0 0 0 0,26 7-1 0 0,-23-4 4 0 0,0 2 0 0 0,0 0 1 0 0,-1 1-1 0 0,0 1 0 0 0,-1 1 0 0 0,0 0 0 0 0,0 2 0 0 0,-1-1 0 0 0,0 2 0 0 0,-1 0 0 0 0,0 1 0 0 0,13 15 0 0 0,-19-18 15 0 0,-1 1-1 0 0,0-1 1 0 0,-1 2-1 0 0,0-1 1 0 0,0 1-1 0 0,-1 0 1 0 0,-1 0 0 0 0,0 0-1 0 0,-1 1 1 0 0,0 0-1 0 0,-1 0 1 0 0,0 0-1 0 0,-1 0 1 0 0,-1 0-1 0 0,0 1 1 0 0,-1-1 0 0 0,0 0-1 0 0,-3 19 1 0 0,0-11 46 0 0,-2-1 0 0 0,0 0 0 0 0,-1 0 0 0 0,-1 0-1 0 0,-1-1 1 0 0,0 0 0 0 0,-2 0 0 0 0,0-1 0 0 0,-1 0 0 0 0,-1-1 0 0 0,0-1 0 0 0,-1 0 0 0 0,-1 0 0 0 0,-1-1 0 0 0,0-1 0 0 0,-1 0 0 0 0,0-1 0 0 0,-19 10 0 0 0,26-18-69 0 0,0-1 1 0 0,0 0-1 0 0,0 0 0 0 0,-1-1 1 0 0,1 0-1 0 0,-1-1 0 0 0,-17 3 1 0 0,-21 0-62 0 0,44-5 29 0 0,2 1 4 0 0,-10 0 10 0 0,9-1 579 0 0,22 4-266 0 0,88-9 68 0 0,-67 1-339 0 0,0 3 0 0 0,69 5 0 0 0,-96-2-28 0 0,0 0-1 0 0,0 1 1 0 0,0 1 0 0 0,-1 0-1 0 0,0 0 1 0 0,1 1 0 0 0,-2 1-1 0 0,1 0 1 0 0,-1 1 0 0 0,0 0-1 0 0,0 0 1 0 0,15 15 0 0 0,-16-12 28 0 0,-2 0 0 0 0,1 0 0 0 0,-1 1 0 0 0,-1 0 1 0 0,0 0-1 0 0,-1 1 0 0 0,0-1 0 0 0,0 2 0 0 0,-1-1 1 0 0,-1 1-1 0 0,0-1 0 0 0,-1 1 0 0 0,0 0 0 0 0,-1 0 0 0 0,0 16 1 0 0,-1-16 40 0 0,-1-1 1 0 0,0 1 0 0 0,-1-1 0 0 0,-1 0 0 0 0,0 1-1 0 0,0-1 1 0 0,-2 0 0 0 0,1 0 0 0 0,-1 0 0 0 0,-1-1-1 0 0,0 0 1 0 0,-1 0 0 0 0,0 0 0 0 0,0 0-1 0 0,-1-1 1 0 0,-11 13 0 0 0,8-14-41 0 0,0-1 0 0 0,0 0 0 0 0,-1 0 0 0 0,0-1 0 0 0,0 0-1 0 0,-1-1 1 0 0,0-1 0 0 0,0 1 0 0 0,0-2 0 0 0,-1 0 0 0 0,1 0 0 0 0,-1-2 0 0 0,-22 3 0 0 0,5-2-483 0 0,0-1 0 0 0,-1-2 0 0 0,1-1 0 0 0,-55-9 0 0 0,62 6-1174 0 0,-41-14 0 0 0,10-7-6954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8:29.83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 93 2548 0 0,'0'-14'5113'0'0,"0"-33"2937"0"0,-1 15-3819 0 0,2 96-3603 0 0,3 0 0 0 0,3-1-1 0 0,3 0 1 0 0,26 88 0 0 0,-23-106-493 0 0,3-1 0 0 0,1 0 1 0 0,2-1-1 0 0,3-1 1 0 0,1-1-1 0 0,49 66 1 0 0,-58-90-64 0 0,0 0 0 0 0,1-1 0 0 0,32 25 0 0 0,-39-35-72 0 0,0 0 0 0 0,1-1 1 0 0,0 0-1 0 0,0 0 0 0 0,0-1 0 0 0,0 0 0 0 0,1-1 0 0 0,-1 0 1 0 0,1 0-1 0 0,11 1 0 0 0,-16-4-35 0 0,0 0 1 0 0,1-1-1 0 0,-1 1 0 0 0,0-1 1 0 0,0 0-1 0 0,0 0 1 0 0,0-1-1 0 0,0 0 0 0 0,0 0 1 0 0,0 0-1 0 0,-1 0 0 0 0,1-1 1 0 0,-1 1-1 0 0,0-1 0 0 0,1 0 1 0 0,-1-1-1 0 0,0 1 1 0 0,-1-1-1 0 0,6-6 0 0 0,5-6-12 0 0,0-2-1 0 0,-2 0 0 0 0,12-20 0 0 0,7-27 492 0 0,-13 23-27 0 0,-17 41-481 0 0,2-2 20 0 0,-3 3 43 0 0,0 0 1 0 0,0 0-1 0 0,1 0 1 0 0,-1-1-1 0 0,0 1 1 0 0,0 0-1 0 0,0 0 1 0 0,0 0-1 0 0,1-1 1 0 0,-1 1-1 0 0,0 0 1 0 0,0 0-1 0 0,1 0 1 0 0,-1 0-1 0 0,0-1 1 0 0,0 1-1 0 0,0 0 1 0 0,1 0-1 0 0,-1 0 1 0 0,0 0-1 0 0,0 0 1 0 0,1 0-1 0 0,-1 0 1 0 0,0 0-1 0 0,1 0 1 0 0,-1 0-1 0 0,0 0 1 0 0,0 0-1 0 0,1 0 1 0 0,-1 0-1 0 0,0 0 1 0 0,0 0-1 0 0,1 0 1 0 0,-1 0-1 0 0,0 0 1 0 0,0 1-1 0 0,1-1 1 0 0,-1 0-1 0 0,0 0 1 0 0,0 0-1 0 0,0 0 1 0 0,1 0 0 0 0,-1 1-1 0 0,0-1 1 0 0,0 0-1 0 0,0 0 1 0 0,1 0-1 0 0,-1 1 1 0 0,0-1-1 0 0,0 0 1 0 0,0 0-1 0 0,0 1 1 0 0,0-1-1 0 0,0 0 1 0 0,0 0-1 0 0,0 1 1 0 0,1-1-1 0 0,-1 0 1 0 0,0 1-1 0 0,9 14 34 0 0,2 1-1 0 0,0-2 0 0 0,1 0 1 0 0,1 0-1 0 0,0-1 1 0 0,0 0-1 0 0,1-1 0 0 0,1-1 1 0 0,0 0-1 0 0,0-1 1 0 0,24 10-1 0 0,-28-14-42 0 0,0 0 0 0 0,1-2 1 0 0,0 1-1 0 0,0-1 0 0 0,0-1 0 0 0,0 0 0 0 0,0-1 0 0 0,1 0 1 0 0,0-1-1 0 0,-1 0 0 0 0,1-1 0 0 0,-1-1 0 0 0,1 0 1 0 0,-1 0-1 0 0,1-2 0 0 0,-1 1 0 0 0,20-8 0 0 0,-27 8-2 0 0,1-1-1 0 0,-1 0 1 0 0,1 0-1 0 0,-1 0 1 0 0,0-1-1 0 0,0 0 1 0 0,-1 0-1 0 0,1 0 1 0 0,-1-1 0 0 0,0 1-1 0 0,0-1 1 0 0,0 0-1 0 0,5-11 1 0 0,-5 8-1 0 0,0-1-1 0 0,-1 0 1 0 0,0-1 0 0 0,0 1 0 0 0,-1 0 0 0 0,0-1 0 0 0,-1 1 0 0 0,0-12 0 0 0,-2-9 80 0 0,-1 1 0 0 0,-1-1 0 0 0,-1 1 0 0 0,-16-51 0 0 0,11 50 161 0 0,-2 0 1 0 0,-1 1 0 0 0,-1 1-1 0 0,-1 0 1 0 0,-2 1-1 0 0,0 1 1 0 0,-2 0-1 0 0,-42-46 1 0 0,41 52-1276 0 0,-2 1 1 0 0,0 2-1 0 0,-30-21 0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8:54.1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331 494 1608 0 0,'19'-25'10186'0'0,"27"-11"-7292"0"0,-9 9-1103 0 0,-36 26-1624 0 0,28-23 1372 0 0,-44 27-1509 0 0,0 1 1 0 0,0 1-1 0 0,1 1 0 0 0,0-1 0 0 0,0 2 1 0 0,0 0-1 0 0,1 1 0 0 0,-16 12 0 0 0,-98 84 173 0 0,103-82-160 0 0,1 2 0 0 0,1 0 0 0 0,2 1 0 0 0,-29 44 0 0 0,41-57-22 0 0,1 1-1 0 0,0-1 0 0 0,1 1 1 0 0,1 1-1 0 0,0-1 0 0 0,0 1 1 0 0,2 0-1 0 0,0 0 0 0 0,0 0 1 0 0,1 0-1 0 0,1 0 0 0 0,1 29 1 0 0,1-33-12 0 0,1 0 0 0 0,0 0 0 0 0,1 0 0 0 0,0 0 1 0 0,0-1-1 0 0,1 1 0 0 0,0-1 0 0 0,1 0 0 0 0,0 0 0 0 0,1 0 1 0 0,-1-1-1 0 0,1 0 0 0 0,1 0 0 0 0,0 0 0 0 0,0-1 0 0 0,1 0 0 0 0,-1-1 1 0 0,1 1-1 0 0,1-1 0 0 0,-1-1 0 0 0,1 0 0 0 0,0 0 0 0 0,0-1 1 0 0,17 6-1 0 0,-8-4-45 0 0,1-1 1 0 0,0-1 0 0 0,0-1-1 0 0,0 0 1 0 0,0-2 0 0 0,0 0-1 0 0,1-1 1 0 0,-1-1 0 0 0,0-1-1 0 0,0 0 1 0 0,0-2-1 0 0,24-7 1 0 0,-22 5-21 0 0,0-1 1 0 0,-1-1-1 0 0,0-1 1 0 0,0-1-1 0 0,-1-1 1 0 0,34-25-1 0 0,-45 29 70 0 0,0 0 0 0 0,0-1 0 0 0,-1 1 0 0 0,0-1 0 0 0,-1-1 0 0 0,0 0 0 0 0,0 1 0 0 0,0-2 1 0 0,-1 1-1 0 0,-1-1 0 0 0,0 1 0 0 0,0-1 0 0 0,-1-1 0 0 0,0 1 0 0 0,-1 0 0 0 0,2-15 0 0 0,-3 7 85 0 0,-1 1-1 0 0,0 0 1 0 0,-2 0-1 0 0,0 0 1 0 0,-1 0-1 0 0,-1 0 1 0 0,-7-22-1 0 0,-51-112 549 0 0,43 110-549 0 0,18 37-102 0 0,0 1 0 0 0,0 0-1 0 0,1 0 1 0 0,-1 0 0 0 0,1 0 0 0 0,0-1 0 0 0,0 1 0 0 0,0 0-1 0 0,0 0 1 0 0,0 0 0 0 0,1-1 0 0 0,-1 1 0 0 0,1 0 0 0 0,0 0-1 0 0,0 0 1 0 0,0 0 0 0 0,0 0 0 0 0,1 0 0 0 0,-1 0 0 0 0,1 0-1 0 0,0 1 1 0 0,0-1 0 0 0,0 0 0 0 0,0 1 0 0 0,0 0 0 0 0,4-4-1 0 0,2-1-10 0 0,0 0 0 0 0,0 1 0 0 0,0 0 0 0 0,1 0 0 0 0,0 1 0 0 0,18-8 0 0 0,-18 10 15 0 0,-1 0 0 0 0,1 1 0 0 0,-1 0 1 0 0,1 0-1 0 0,0 1 0 0 0,0 0 0 0 0,-1 1 0 0 0,1 0 1 0 0,0 0-1 0 0,0 1 0 0 0,10 2 0 0 0,-5 0 1 0 0,0 1 0 0 0,0 1-1 0 0,-1 0 1 0 0,1 1 0 0 0,-1 0 0 0 0,14 10-1 0 0,6 7 3 0 0,-1 1 0 0 0,-1 2-1 0 0,52 57 1 0 0,-50-44 33 0 0,-2 1 1 0 0,-2 1-1 0 0,39 73 1 0 0,-59-90 243 0 0,-15-40 187 0 0,-1-11-200 0 0,2-1 1 0 0,1 0 0 0 0,1 0-1 0 0,2-52 1 0 0,4 27 7 0 0,16-84 0 0 0,-12 101-296 0 0,1 0-1 0 0,2 1 0 0 0,2 0 0 0 0,1 0 1 0 0,1 1-1 0 0,23-37 0 0 0,-28 58-123 0 0,-1 0-1 0 0,2 1 1 0 0,-1 0-1 0 0,2 0 1 0 0,0 1 0 0 0,0 1-1 0 0,20-15 1 0 0,-22 19-126 0 0,1 1 1 0 0,-1 0-1 0 0,1 0 1 0 0,0 1-1 0 0,0 0 1 0 0,0 1 0 0 0,1 0-1 0 0,-1 1 1 0 0,1 0-1 0 0,0 0 1 0 0,20 1-1 0 0,5 3-3244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8:56.1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644 88 268 0 0,'0'0'4594'0'0,"40"-9"3782"0"0,-9 9-7459 0 0,-28 0-643 0 0,13 4 388 0 0,-13-3-952 0 0,-1-1 440 0 0,-1 1 0 0 0,1-1 0 0 0,0 1 0 0 0,-1-1 0 0 0,1 0-1 0 0,-1 1 1 0 0,1-1 0 0 0,0 0 0 0 0,-1 0 0 0 0,1 0 0 0 0,0-1 0 0 0,-1 1 0 0 0,1 0 0 0 0,0-1 0 0 0,-1 1 0 0 0,3-1 0 0 0,-3-1 48 0 0,-21-20 782 0 0,7 11-502 0 0,9 6-421 0 0,0 1 0 0 0,-1 0 1 0 0,1 0-1 0 0,-1 0 0 0 0,0 1 1 0 0,0 0-1 0 0,0 0 0 0 0,0 0 1 0 0,-1 1-1 0 0,1-1 0 0 0,-1 1 1 0 0,1 0-1 0 0,-1 1 0 0 0,-7-2 1 0 0,-8 1-31 0 0,1 1 1 0 0,-1 1 0 0 0,1 1-1 0 0,-1 1 1 0 0,1 0 0 0 0,-1 2 0 0 0,1 0-1 0 0,0 1 1 0 0,1 1 0 0 0,-1 1-1 0 0,1 1 1 0 0,0 0 0 0 0,1 2-1 0 0,0 0 1 0 0,-21 16 0 0 0,12-4 44 0 0,0 2 1 0 0,1 1 0 0 0,2 1 0 0 0,0 1-1 0 0,2 1 1 0 0,1 1 0 0 0,1 0 0 0 0,2 2 0 0 0,1 0-1 0 0,1 1 1 0 0,2 1 0 0 0,1 1 0 0 0,2-1-1 0 0,1 2 1 0 0,-8 54 0 0 0,14-60-13 0 0,2-1-1 0 0,0 1 1 0 0,2 0-1 0 0,1-1 1 0 0,2 1 0 0 0,0-1-1 0 0,2 1 1 0 0,15 46 0 0 0,-12-53-16 0 0,0 0 0 0 0,2-1 0 0 0,1 0 0 0 0,1 0 0 0 0,0-1 0 0 0,2-1 0 0 0,0 0 0 0 0,1-1 0 0 0,1 0 1 0 0,1-1-1 0 0,24 19 0 0 0,-15-17 9 0 0,1-1 1 0 0,0-1 0 0 0,1-1 0 0 0,0-2 0 0 0,2-1-1 0 0,-1-2 1 0 0,2 0 0 0 0,-1-2 0 0 0,1-1-1 0 0,1-2 1 0 0,57 5 0 0 0,-49-9-511 0 0,0-2 0 0 0,0-2 0 0 0,0-1 1 0 0,0-3-1 0 0,0 0 0 0 0,-1-3 0 0 0,0-1 0 0 0,73-31 0 0 0,-95 33-909 0 0,0-1 0 0 0,22-15 0 0 0,3-8-4535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8:57.0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356 0 420 0 0,'0'0'14002'0'0,"-3"1"-13856"0"0,-17 6-38 0 0,0 1 0 0 0,0 1 0 0 0,1 1 0 0 0,-19 13 0 0 0,-42 21 151 0 0,-51 22 581 0 0,129-65-858 0 0,1-1 28 0 0,0 0 1 0 0,1 1-1 0 0,-1-1 1 0 0,0 0 0 0 0,0 0-1 0 0,1 0 1 0 0,-1 0-1 0 0,0 1 1 0 0,1-1-1 0 0,-1 0 1 0 0,0 1-1 0 0,1-1 1 0 0,-1 1-1 0 0,0-1 1 0 0,1 0-1 0 0,-1 1 1 0 0,1-1 0 0 0,-1 1-1 0 0,1 0 1 0 0,-1-1-1 0 0,1 1 1 0 0,-1-1-1 0 0,1 1 1 0 0,0 0-1 0 0,-1-1 1 0 0,1 1-1 0 0,0 0 1 0 0,-1 1 0 0 0,0-1 41 0 0,1 0 0 0 0,-1 1 1 0 0,0-1-1 0 0,1 1 1 0 0,-1 0-1 0 0,1-1 1 0 0,-1 1-1 0 0,1-1 1 0 0,0 1-1 0 0,-1 0 1 0 0,1-1-1 0 0,0 4 1 0 0,15 35 645 0 0,-1 1 0 0 0,10 55 0 0 0,7 25-163 0 0,-14-64 14 0 0,3 0 1 0 0,2-2-1 0 0,52 92 0 0 0,-71-142-500 0 0,0-1 0 0 0,0 0 0 0 0,0 0-1 0 0,0 0 1 0 0,1 0 0 0 0,-1-1 0 0 0,1 1-1 0 0,0-1 1 0 0,0 0 0 0 0,0 0 0 0 0,1 0 0 0 0,-1-1-1 0 0,1 1 1 0 0,-1-1 0 0 0,7 2 0 0 0,-3-3-17 0 0,0 1-1 0 0,1-1 1 0 0,-1-1 0 0 0,1 1 0 0 0,-1-1 0 0 0,0-1 0 0 0,1 0 0 0 0,12-3 0 0 0,34-9-734 0 0,0-3 1 0 0,-1-3 0 0 0,63-30-1 0 0,-55 22-1288 0 0,-44 20 1035 0 0,10-4-1997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8:57.5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15 159 256 0 0,'-15'-5'12430'0'0,"18"1"-12103"0"0,-1 0 0 0 0,1 0 0 0 0,0 1-1 0 0,0-1 1 0 0,0 1 0 0 0,1 0 0 0 0,-1 0-1 0 0,1 0 1 0 0,0 0 0 0 0,0 1 0 0 0,0 0-1 0 0,6-3 1 0 0,56-24 217 0 0,65-16-1065 0 0,-47 8-4990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9:30.0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12 135 2004 0 0,'-7'-41'7288'0'0,"4"-20"-2520"0"0,1 28-1784 0 0,11 67-1677 0 0,-2 130 440 0 0,6 79-650 0 0,8 47-346 0 0,-5-114-1491 0 0,-16-167 43 0 0,1 5-1649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9:30.4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29 1360 0 0,'-7'-29'14175'0'0,"32"81"-13386"0"0,2-2 0 0 0,3-1-1 0 0,61 78 1 0 0,-90-126-786 0 0,1 2 87 0 0,1 1 0 0 0,0 0 0 0 0,0-1 1 0 0,0 0-1 0 0,1 1 0 0 0,-1-1 0 0 0,1-1 1 0 0,-1 1-1 0 0,1 0 0 0 0,0-1 1 0 0,6 3-1 0 0,-8-5-66 0 0,1-1 0 0 0,-1 1 1 0 0,0-1-1 0 0,1 0 0 0 0,-1 1 1 0 0,0-1-1 0 0,0 0 0 0 0,0 0 0 0 0,1-1 1 0 0,-1 1-1 0 0,0 0 0 0 0,0-1 1 0 0,-1 1-1 0 0,1-1 0 0 0,0 0 1 0 0,-1 1-1 0 0,1-1 0 0 0,1-3 0 0 0,2 1-12 0 0,16-20 48 0 0,32-43 0 0 0,11-12-2325 0 0,-54 69 241 0 0,0 0 0 0 0,22-15 0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38.9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37 349 1744 0 0,'-11'-12'4905'0'0,"9"9"-4614"0"0,0-1 0 0 0,0 1 0 0 0,1-1 0 0 0,-1 1 0 0 0,1-1 0 0 0,0 0 0 0 0,0 1 0 0 0,0-1 0 0 0,1 0 0 0 0,-1 0 0 0 0,1 0 0 0 0,0 1 0 0 0,0-1 0 0 0,0 0 0 0 0,1-5 0 0 0,1 2-15 0 0,0 0-1 0 0,0 0 0 0 0,1 0 0 0 0,0 0 1 0 0,0 0-1 0 0,0 1 0 0 0,7-10 0 0 0,2 0-62 0 0,1 0 0 0 0,1 1 0 0 0,0 1 0 0 0,0 0 0 0 0,20-13 0 0 0,-16 14-243 0 0,2 0 0 0 0,-1 1 0 0 0,1 1 0 0 0,1 1 0 0 0,0 1 0 0 0,0 1 0 0 0,1 0-1 0 0,0 2 1 0 0,0 1 0 0 0,45-5 0 0 0,-54 9 10 0 0,0 0 0 0 0,0 1-1 0 0,-1 1 1 0 0,1 0 0 0 0,0 1 0 0 0,0 0-1 0 0,-1 1 1 0 0,1 0 0 0 0,-1 1 0 0 0,0 0-1 0 0,0 1 1 0 0,0 1 0 0 0,-1 0-1 0 0,1 0 1 0 0,-2 1 0 0 0,1 1 0 0 0,-1-1-1 0 0,0 2 1 0 0,0-1 0 0 0,13 17 0 0 0,-14-13 3 0 0,-1 0 0 0 0,0 1 1 0 0,0 0-1 0 0,-1 0 1 0 0,-1 0-1 0 0,0 1 1 0 0,-1 0-1 0 0,-1 0 0 0 0,5 26 1 0 0,-6-19-2 0 0,0 1 0 0 0,-2 0 0 0 0,-1 0 0 0 0,-1 0 1 0 0,-1 0-1 0 0,-4 22 0 0 0,-3-4 16 0 0,-1 0 1 0 0,-3-2-1 0 0,-1 1 0 0 0,-1-1 1 0 0,-2-1-1 0 0,-37 57 1 0 0,10-30 208 0 0,-3-2 0 0 0,-2-2 1 0 0,-3-2-1 0 0,-3-3 0 0 0,-1-2 1 0 0,-3-3-1 0 0,-101 67 0 0 0,148-109-128 0 0,-11 6 300 0 0,-26 24 0 0 0,49-38-365 0 0,0 0-1 0 0,-1 0 1 0 0,1 1 0 0 0,0-1-1 0 0,-1 0 1 0 0,1 0 0 0 0,0 1-1 0 0,0-1 1 0 0,-1 0 0 0 0,1 0-1 0 0,0 1 1 0 0,0-1 0 0 0,0 0-1 0 0,0 1 1 0 0,-1-1 0 0 0,1 0-1 0 0,0 1 1 0 0,0-1 0 0 0,0 0-1 0 0,0 1 1 0 0,0-1 0 0 0,0 0-1 0 0,0 1 1 0 0,0-1 0 0 0,0 0-1 0 0,0 1 1 0 0,0-1 0 0 0,0 0 0 0 0,0 1-1 0 0,0-1 1 0 0,0 0 0 0 0,0 1-1 0 0,0-1 1 0 0,0 0 0 0 0,1 1-1 0 0,-1-1 1 0 0,0 1-1 0 0,1-1 0 0 0,0 1 0 0 0,0 0 0 0 0,0-1 0 0 0,0 1 0 0 0,0-1 0 0 0,0 0 0 0 0,0 1 0 0 0,1-1 0 0 0,-1 0 0 0 0,0 1 0 0 0,0-1 0 0 0,0 0-1 0 0,0 0 1 0 0,0 0 0 0 0,2 0 0 0 0,300-24-242 0 0,-100 4-283 0 0,-71 16 50 0 0,225 22 0 0 0,-344-17 586 0 0,1 0-1 0 0,-1-1 1 0 0,1 0-1 0 0,-1-1 0 0 0,1 0 1 0 0,-1-2-1 0 0,16-3 1 0 0,-17 2-871 0 0,-1-1 0 0 0,0 0 0 0 0,0 0 0 0 0,13-9 0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9:31.5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382 14 1444 0 0,'13'-13'11477'0'0,"-26"17"-11081"0"0,1 1 0 0 0,-1 0 0 0 0,1 1-1 0 0,0 0 1 0 0,-19 15 0 0 0,-54 47 897 0 0,65-48-1066 0 0,1 0 0 0 0,1 1 0 0 0,0 1 0 0 0,2 1 0 0 0,1 0 0 0 0,1 1 0 0 0,1 1 0 0 0,-13 32 0 0 0,14-25-94 0 0,1 0-1 0 0,2 2 0 0 0,1-1 0 0 0,1 1 1 0 0,2 0-1 0 0,-1 45 0 0 0,7-46-74 0 0,1 1 0 0 0,1-1 0 0 0,2 1 0 0 0,1-1 0 0 0,2-1-1 0 0,1 1 1 0 0,2-1 0 0 0,1-1 0 0 0,1 0 0 0 0,27 44-1 0 0,-28-54-39 0 0,2 0-1 0 0,0-1 0 0 0,1 0 1 0 0,1-1-1 0 0,1-1 0 0 0,1-1 0 0 0,0 0 1 0 0,1-2-1 0 0,1 0 0 0 0,0-1 1 0 0,1-1-1 0 0,1 0 0 0 0,0-2 1 0 0,46 16-1 0 0,-59-24-52 0 0,0-1 0 0 0,0 0 1 0 0,0-1-1 0 0,0 0 0 0 0,0 0 0 0 0,1-1 1 0 0,-1 0-1 0 0,0 0 0 0 0,1-1 0 0 0,-1-1 1 0 0,0 1-1 0 0,0-2 0 0 0,0 1 0 0 0,0-1 1 0 0,-1-1-1 0 0,16-7 0 0 0,-18 8 9 0 0,-1-1-1 0 0,1-1 0 0 0,0 1 1 0 0,-1-1-1 0 0,0 0 0 0 0,0 0 1 0 0,-1 0-1 0 0,1-1 0 0 0,-1 0 1 0 0,0 0-1 0 0,-1 0 0 0 0,1 0 0 0 0,-1 0 1 0 0,-1-1-1 0 0,1 1 0 0 0,-1-1 1 0 0,0 0-1 0 0,0 0 0 0 0,-1 0 1 0 0,0 0-1 0 0,0 0 0 0 0,-1-10 1 0 0,0 5 90 0 0,-1 1 1 0 0,0 0-1 0 0,0 0 0 0 0,-1 0 1 0 0,-1 0-1 0 0,0 1 1 0 0,0-1-1 0 0,-1 1 0 0 0,-1-1 1 0 0,-7-13-1 0 0,-1 5 201 0 0,-1 0-1 0 0,0 0 1 0 0,-33-31 0 0 0,43 47-239 0 0,2 1-36 0 0,0 1 0 0 0,0-1 1 0 0,0 0-1 0 0,0 0 0 0 0,0 0 0 0 0,1 0 1 0 0,-1 0-1 0 0,1 0 0 0 0,-1-1 1 0 0,1 1-1 0 0,0-1 0 0 0,0 1 0 0 0,0-1 1 0 0,0 1-1 0 0,0-1 0 0 0,0 1 1 0 0,0-5-1 0 0,3 5-47 0 0,0 0 1 0 0,0 0-1 0 0,0 0 1 0 0,0 0-1 0 0,0 1 1 0 0,0-1-1 0 0,0 0 1 0 0,1 1-1 0 0,-1 0 1 0 0,0-1-1 0 0,1 1 1 0 0,0 0-1 0 0,-1 0 1 0 0,1 1-1 0 0,3-2 1 0 0,1 0-120 0 0,19-10-1 0 0,1 2-1 0 0,0 2 1 0 0,0 0 0 0 0,43-6 0 0 0,-68 14 229 0 0,0 0 0 0 0,0 0 1 0 0,0 0-1 0 0,0 1 0 0 0,0-1 0 0 0,0 1 1 0 0,0-1-1 0 0,0 1 0 0 0,0-1 0 0 0,-1 1 1 0 0,1 0-1 0 0,0 0 0 0 0,0 0 0 0 0,-1 0 1 0 0,1 0-1 0 0,0 1 0 0 0,-1-1 0 0 0,1 0 1 0 0,-1 1-1 0 0,0-1 0 0 0,0 1 1 0 0,1-1-1 0 0,-1 1 0 0 0,1 3 0 0 0,3 3 164 0 0,-1 0 0 0 0,-1 0-1 0 0,6 17 1 0 0,-8-19-157 0 0,64 175 874 0 0,-55-158-1745 0 0,1 0 1 0 0,1-1-1 0 0,1 0 1 0 0,1-1 0 0 0,26 31-1 0 0,-21-37-2369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9:32.2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322 95 2380 0 0,'42'-9'15172'0'0,"-41"9"-15168"0"0,-1-1 1 0 0,1 1 0 0 0,0 0-1 0 0,-1-1 1 0 0,1 1-1 0 0,0-1 1 0 0,-1 1 0 0 0,1-1-1 0 0,-1 1 1 0 0,1-1-1 0 0,0 1 1 0 0,-1-1-1 0 0,1 1 1 0 0,-1-1 0 0 0,0 0-1 0 0,1 1 1 0 0,-1-1-1 0 0,0 0 1 0 0,1 0 0 0 0,-1 1-1 0 0,0-1 1 0 0,0 0-1 0 0,1 0 1 0 0,-1 1-1 0 0,0-1 1 0 0,0-1 0 0 0,0-1 80 0 0,1 1 0 0 0,-1-1 0 0 0,0 0 0 0 0,0 1 0 0 0,-1-1 0 0 0,1 1 0 0 0,-1-1 0 0 0,1 1 1 0 0,-1-1-1 0 0,0 1 0 0 0,1-1 0 0 0,-1 1 0 0 0,-1-1 0 0 0,1 1 0 0 0,0 0 0 0 0,0 0 0 0 0,-1 0 0 0 0,0-1 1 0 0,1 1-1 0 0,-1 1 0 0 0,0-1 0 0 0,0 0 0 0 0,0 0 0 0 0,0 1 0 0 0,0-1 0 0 0,0 1 0 0 0,0 0 0 0 0,-1-1 1 0 0,1 1-1 0 0,0 0 0 0 0,-1 0 0 0 0,1 1 0 0 0,-1-1 0 0 0,1 0 0 0 0,-6 0 0 0 0,0 1-54 0 0,-1 0 0 0 0,1 1 0 0 0,-1 0 0 0 0,1 0 0 0 0,-1 1-1 0 0,1 0 1 0 0,0 0 0 0 0,0 1 0 0 0,0 0 0 0 0,-9 5 0 0 0,0 1-7 0 0,0 1-1 0 0,1 0 1 0 0,1 1 0 0 0,0 1 0 0 0,0 1 0 0 0,1 0 0 0 0,1 0 0 0 0,0 2 0 0 0,1-1 0 0 0,0 2 0 0 0,-16 27 0 0 0,23-34-44 0 0,1 0-1 0 0,-1 0 1 0 0,1 0 0 0 0,1 1-1 0 0,0 0 1 0 0,0-1 0 0 0,1 1-1 0 0,0 0 1 0 0,1 0 0 0 0,0 0 0 0 0,0 0-1 0 0,1 0 1 0 0,1 1 0 0 0,0-1-1 0 0,0 0 1 0 0,0 0 0 0 0,2-1-1 0 0,-1 1 1 0 0,1 0 0 0 0,1-1-1 0 0,-1 1 1 0 0,2-1 0 0 0,8 15 0 0 0,-10-20-32 0 0,0 0 0 0 0,0 0 0 0 0,0 0 1 0 0,0 0-1 0 0,0-1 0 0 0,1 1 1 0 0,0-1-1 0 0,0 0 0 0 0,0 0 0 0 0,0 0 1 0 0,0-1-1 0 0,0 1 0 0 0,1-1 1 0 0,-1 0-1 0 0,1 0 0 0 0,0-1 1 0 0,0 1-1 0 0,-1-1 0 0 0,1 0 0 0 0,0-1 1 0 0,0 1-1 0 0,0-1 0 0 0,0 0 1 0 0,0 0-1 0 0,0 0 0 0 0,0-1 0 0 0,0 0 1 0 0,0 0-1 0 0,-1 0 0 0 0,1 0 1 0 0,7-4-1 0 0,-1 0 60 0 0,0 0 0 0 0,0-1-1 0 0,0-1 1 0 0,-1 1 0 0 0,1-2 0 0 0,-2 0 0 0 0,1 0-1 0 0,-1 0 1 0 0,-1-1 0 0 0,1-1 0 0 0,10-16 0 0 0,10-21 1252 0 0,37-80 1 0 0,-66 126-1257 0 0,1 1 1 0 0,-1-1 0 0 0,0 0-1 0 0,0 1 1 0 0,0-1-1 0 0,1 1 1 0 0,-1-1 0 0 0,0 1-1 0 0,1-1 1 0 0,-1 1 0 0 0,0-1-1 0 0,1 1 1 0 0,-1-1 0 0 0,1 1-1 0 0,-1 0 1 0 0,1-1-1 0 0,-1 1 1 0 0,1 0 0 0 0,-1-1-1 0 0,1 1 1 0 0,-1 0 0 0 0,1 0-1 0 0,-1-1 1 0 0,1 1 0 0 0,-1 0-1 0 0,1 0 1 0 0,0 0-1 0 0,-1 0 1 0 0,1 0 0 0 0,-1-1-1 0 0,1 1 1 0 0,-1 0 0 0 0,1 1-1 0 0,0-1 1 0 0,-1 0 0 0 0,1 0-1 0 0,-1 0 1 0 0,1 0-1 0 0,0 0 1 0 0,-1 1 0 0 0,1-1-1 0 0,-1 0 1 0 0,1 0 0 0 0,-1 1-1 0 0,1-1 1 0 0,-1 0-1 0 0,1 1 1 0 0,-1-1 0 0 0,1 1-1 0 0,-1-1 1 0 0,0 0 0 0 0,1 1-1 0 0,-1-1 1 0 0,0 1 0 0 0,1-1-1 0 0,-1 1 1 0 0,0-1-1 0 0,1 1 1 0 0,-1 1 0 0 0,22 37 89 0 0,-20-34-90 0 0,10 17-97 0 0,0 0 1 0 0,2 0-1 0 0,0-1 1 0 0,30 34-1 0 0,-36-47-333 0 0,0-1 0 0 0,1 0-1 0 0,-1 0 1 0 0,1 0-1 0 0,18 9 1 0 0,-21-13-165 0 0,0-1-1 0 0,0 1 1 0 0,0-1-1 0 0,0-1 1 0 0,0 1-1 0 0,0-1 1 0 0,0 0-1 0 0,0 0 1 0 0,0-1-1 0 0,1 0 1 0 0,7 0-1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9:32.6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26 332 0 0,'-7'-26'15392'0'0,"27"107"-14309"0"0,-14-49-1041 0 0,15 40 1 0 0,-17-61-149 0 0,46 111-1114 0 0,-43-108 576 0 0,1-1-1 0 0,0 0 0 0 0,0 0 0 0 0,1-1 0 0 0,1 0 0 0 0,16 16 0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9:32.9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 45 1176 0 0,'-22'-13'3092'0'0,"5"5"-787"0"0,3 2-553 0 0,-3 1-368 0 0,3 2-476 0 0,-1-3 276 0 0,-9 3-592 0 0,5 3-484 0 0,5 5-756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9:33.2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21 1572 0 0,'10'5'12635'0'0,"15"-9"-9700"0"0,-22 3-2876 0 0,1 0 1 0 0,-1 0 0 0 0,1 0 0 0 0,0 0 0 0 0,-1 1 0 0 0,1 0 0 0 0,0-1-1 0 0,-1 1 1 0 0,1 1 0 0 0,0-1 0 0 0,-1 1 0 0 0,1-1 0 0 0,-1 1-1 0 0,1 0 1 0 0,-1 0 0 0 0,1 0 0 0 0,-1 1 0 0 0,1-1 0 0 0,-1 1-1 0 0,0 0 1 0 0,0 0 0 0 0,0 0 0 0 0,0 0 0 0 0,3 4 0 0 0,6 6-209 0 0,-1 2 0 0 0,-1-1 0 0 0,0 2 0 0 0,-1-1 1 0 0,0 1-1 0 0,-1 1 0 0 0,7 20 0 0 0,0 5-85 0 0,16 72 0 0 0,-10-3 1069 0 0,-20-88 1582 0 0,1-35-1952 0 0,11-49 168 0 0,30-90 0 0 0,-31 119-621 0 0,1 0 0 0 0,2 1 1 0 0,1 1-1 0 0,28-41 0 0 0,-42 69-22 0 0,-1 1-1 0 0,1-1 0 0 0,-1 1 0 0 0,1 0 1 0 0,0 0-1 0 0,0 0 0 0 0,0 0 0 0 0,0 0 0 0 0,1 1 1 0 0,-1-1-1 0 0,0 0 0 0 0,1 1 0 0 0,-1 0 1 0 0,1 0-1 0 0,-1-1 0 0 0,1 2 0 0 0,0-1 1 0 0,-1 0-1 0 0,5 0 0 0 0,-4 1 4 0 0,0 0 0 0 0,0 1 0 0 0,-1 0 0 0 0,1 0 0 0 0,0 0 0 0 0,0 0 0 0 0,-1 0 0 0 0,1 0 0 0 0,-1 1 0 0 0,1-1 0 0 0,-1 1 0 0 0,1 0 0 0 0,-1 0 0 0 0,0 0 0 0 0,0 0 0 0 0,0 0 0 0 0,0 0 0 0 0,3 5 0 0 0,24 33 111 0 0,-2 2 0 0 0,37 77 0 0 0,-44-79-1245 0 0,1 0 0 0 0,2-1 1 0 0,47 59-1 0 0,-52-80-2135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9:38.6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10 336 20 0 0,'-8'6'14490'0'0,"7"-7"-14331"0"0,1-1 1 0 0,0 1-1 0 0,0-1 0 0 0,0 1 1 0 0,0-1-1 0 0,0 1 1 0 0,0 0-1 0 0,0-1 0 0 0,1 1 1 0 0,-1-1-1 0 0,0 1 0 0 0,1 0 1 0 0,-1-1-1 0 0,1 1 1 0 0,-1 0-1 0 0,1-1 0 0 0,0 1 1 0 0,-1 0-1 0 0,1 0 0 0 0,0 0 1 0 0,2-2-1 0 0,23-28 834 0 0,-25 30-986 0 0,42-43 300 0 0,1 3 0 0 0,63-45 1 0 0,36-12-3495 0 0,-142 98 3165 0 0,17-10-3006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9:38.9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11 290 1128 0 0,'-10'30'5011'0'0,"10"-29"-4833"0"0,0 0 1 0 0,0 0 0 0 0,-1 0-1 0 0,2 0 1 0 0,-1 0 0 0 0,0 0-1 0 0,0 0 1 0 0,0 0 0 0 0,0 0-1 0 0,1 0 1 0 0,-1 0 0 0 0,0 0-1 0 0,1 0 1 0 0,-1 0 0 0 0,6 7 1429 0 0,-5-8-1429 0 0,0 1-1 0 0,0 0 1 0 0,1 0 0 0 0,0-1 5 0 0,0 0 1 0 0,0 1 0 0 0,0-1 0 0 0,0 0-1 0 0,0 0 1 0 0,0 0 0 0 0,0 0-1 0 0,0 0 1 0 0,0-1 0 0 0,0 1 0 0 0,0 0-1 0 0,0-1 1 0 0,2-1 0 0 0,8-2 287 0 0,-1-2 1 0 0,-1 1-1 0 0,21-14 0 0 0,111-91 598 0 0,-82 60-1135 0 0,106-64 0 0 0,-117 89-1291 0 0,-16 16-3377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9:39.7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113 496 2892 0 0,'-46'-57'10662'0'0,"-19"-31"-3303"0"0,64 87-7165 0 0,7 21 84 0 0,31 43 57 0 0,4-1-1 0 0,67 81 1 0 0,150 124 1034 0 0,-168-176-931 0 0,-88-89-355 0 0,1 1 1 0 0,-1-1 0 0 0,0 0-1 0 0,1 0 1 0 0,-1 0 0 0 0,1 0 0 0 0,0 0-1 0 0,0 0 1 0 0,-1-1 0 0 0,1 1-1 0 0,0-1 1 0 0,0 0 0 0 0,5 2 0 0 0,-7-3-60 0 0,0 0 0 0 0,-1-1 1 0 0,1 1-1 0 0,0 0 1 0 0,0 0-1 0 0,0 0 1 0 0,0 0-1 0 0,-1-1 0 0 0,1 1 1 0 0,0 0-1 0 0,0-1 1 0 0,-1 1-1 0 0,1-1 0 0 0,0 1 1 0 0,0-1-1 0 0,-1 1 1 0 0,1-1-1 0 0,0 1 1 0 0,0-2-1 0 0,1-1-29 0 0,0 0 0 0 0,-1 1 0 0 0,1-1 0 0 0,-1 0 0 0 0,0 0 0 0 0,0 0 0 0 0,2-6 0 0 0,8-48-102 0 0,-2 0 1 0 0,-3-1-1 0 0,-2-84 0 0 0,-4 112 36 0 0,1-487-1532 0 0,-1 490 1095 0 0,0-33-1473 0 0,0 23-3693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9:40.3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19 932 0 0,'-7'-19'13179'0'0,"2"22"-13107"0"0,0-1 1 0 0,1 0-1 0 0,0 1 1 0 0,-1 0-1 0 0,1 0 1 0 0,0 0 0 0 0,1 1-1 0 0,-1-1 1 0 0,1 1-1 0 0,-1 0 1 0 0,1 0-1 0 0,0 0 1 0 0,0 0-1 0 0,1 0 1 0 0,-1 1-1 0 0,-1 5 1 0 0,-2 3 32 0 0,1 0-1 0 0,0 0 1 0 0,1 0-1 0 0,-4 25 1 0 0,6-27-75 0 0,1-1 0 0 0,1 1 0 0 0,0-1 0 0 0,0 1 1 0 0,1-1-1 0 0,0 1 0 0 0,1-1 0 0 0,1 0 0 0 0,-1 0 1 0 0,1 0-1 0 0,1 0 0 0 0,0 0 0 0 0,0 0 0 0 0,1-1 0 0 0,0 0 1 0 0,1 0-1 0 0,9 11 0 0 0,-9-13-62 0 0,-1-1 0 0 0,1 0 0 0 0,1-1 0 0 0,-1 1 1 0 0,1-1-1 0 0,0-1 0 0 0,0 1 0 0 0,1-1 0 0 0,-1 0 0 0 0,1-1 0 0 0,0 0 0 0 0,0 0 1 0 0,0-1-1 0 0,0 0 0 0 0,0 0 0 0 0,0 0 0 0 0,1-2 0 0 0,-1 1 0 0 0,1-1 0 0 0,-1 0 1 0 0,1 0-1 0 0,8-2 0 0 0,-7 0 31 0 0,0-1 0 0 0,0 0 0 0 0,0 0 1 0 0,0-1-1 0 0,0 0 0 0 0,-1-1 0 0 0,0 0 0 0 0,0 0 1 0 0,0-1-1 0 0,0 0 0 0 0,-1-1 0 0 0,0 1 1 0 0,-1-2-1 0 0,1 1 0 0 0,-1-1 0 0 0,-1 0 0 0 0,0-1 1 0 0,0 1-1 0 0,0-1 0 0 0,-1 0 0 0 0,0-1 1 0 0,-1 1-1 0 0,0-1 0 0 0,-1 0 0 0 0,0 0 0 0 0,0 0 1 0 0,-1-1-1 0 0,-1 1 0 0 0,1 0 0 0 0,-2-1 0 0 0,1 1 1 0 0,-2-1-1 0 0,-1-11 0 0 0,1 16 124 0 0,0 1 0 0 0,0-1 0 0 0,-1 0 0 0 0,0 1-1 0 0,-1-1 1 0 0,1 1 0 0 0,-1-1 0 0 0,0 1 0 0 0,0 0 0 0 0,-1 0 0 0 0,1 1 0 0 0,-1-1-1 0 0,0 1 1 0 0,0 0 0 0 0,-1-1 0 0 0,1 2 0 0 0,-1-1 0 0 0,0 1 0 0 0,0-1 0 0 0,0 1-1 0 0,0 1 1 0 0,-1-1 0 0 0,1 1 0 0 0,-1 0 0 0 0,0 0 0 0 0,1 1 0 0 0,-1-1 0 0 0,0 1-1 0 0,-7 0 1 0 0,5 0-280 0 0,0 1-1 0 0,0 0 0 0 0,0 1 1 0 0,0-1-1 0 0,0 1 0 0 0,0 1 0 0 0,0 0 1 0 0,1 0-1 0 0,-12 5 0 0 0,12-5-625 0 0,1 1-1 0 0,0 1 1 0 0,0-1-1 0 0,1 1 1 0 0,-1 0-1 0 0,1 0 1 0 0,0 1-1 0 0,0 0 1 0 0,0 0-1 0 0,0 0 1 0 0,-5 9-1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9:40.9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1043 2084 0 0,'-72'15'18271'0'0,"71"-16"-18039"0"0,2-1-167 0 0,-1-1 1 0 0,2 1-1 0 0,-1 1 0 0 0,0-1 0 0 0,0 0 0 0 0,1 0 0 0 0,-1 0 0 0 0,1 1 1 0 0,-1-1-1 0 0,1 0 0 0 0,2-1 0 0 0,-3 2-15 0 0,55-46 361 0 0,86-56-1 0 0,71-29-694 0 0,-147 93 201 0 0,474-264-1047 0 0,-375 214 746 0 0,263-138-376 0 0,-316 169 541 0 0,-38 24-2929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45.7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1225 14 1324 0 0,'-17'-13'11278'0'0,"15"14"-11145"0"0,1 0 0 0 0,0 1 0 0 0,0-1 0 0 0,0 1 0 0 0,0-1 0 0 0,0 1 0 0 0,0-1 0 0 0,0 1 0 0 0,1 0 0 0 0,-1-1 0 0 0,0 1 0 0 0,1 0 0 0 0,-1-1 0 0 0,1 1 0 0 0,0 0 0 0 0,0 0 0 0 0,0 0 0 0 0,0 1 0 0 0,-1 47 1328 0 0,1-25-672 0 0,-5 293 3411 0 0,6-209-3500 0 0,13 366 1605 0 0,-5-171-2081 0 0,0-194-12 0 0,0-7 466 0 0,-6-73-117 0 0,0-6-3677 0 0,-4-24 3103 0 0,-3-2-83 0 0,0 0 0 0 0,0 1 0 0 0,0-1 1 0 0,0 1-1 0 0,0 0 0 0 0,0 0 1 0 0,0 0-1 0 0,-9 0 0 0 0,4 2 76 0 0,0 0-1 0 0,0 0 1 0 0,0 1-1 0 0,1 0 1 0 0,-1 1 0 0 0,1 0-1 0 0,-12 6 1 0 0,-57 32-16 0 0,65-34-16 0 0,-860 507-843 0 0,760-448 937 0 0,111-65-15 0 0,-1-1-15 0 0,-5 4 4 0 0,-4 3 76 0 0,10-6-72 0 0,-13 5-1412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9:41.6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53 514 2020 0 0,'-4'-17'3284'0'0,"-1"1"-1"0"0,-8-19 1 0 0,-2-4 269 0 0,14 36-3244 0 0,-2-7 504 0 0,0 0 1 0 0,0 0-1 0 0,1-1 1 0 0,-2-16-1 0 0,4 25-518 0 0,3 4-134 0 0,9 8-49 0 0,-1 0 1 0 0,0 0 0 0 0,-1 2-1 0 0,0-1 1 0 0,-1 1-1 0 0,0 1 1 0 0,8 15-1 0 0,6 5-65 0 0,403 510 4308 0 0,-425-542-4286 0 0,0 1 0 0 0,-1-1 0 0 0,1 0 0 0 0,0 0 0 0 0,0 0 0 0 0,0 0 0 0 0,0 0 0 0 0,1 0 0 0 0,-1 0 0 0 0,0 0 0 0 0,0 0 0 0 0,1-1 0 0 0,-1 1 0 0 0,0 0 0 0 0,1-1 0 0 0,-1 1 0 0 0,0-1 0 0 0,1 0 0 0 0,-1 1 0 0 0,3-1 0 0 0,-3 0-43 0 0,0-1-1 0 0,0 1 1 0 0,0-1-1 0 0,0 1 0 0 0,0-1 1 0 0,0 1-1 0 0,0-1 1 0 0,0 0-1 0 0,-1 1 1 0 0,1-1-1 0 0,0 0 0 0 0,0 0 1 0 0,-1 0-1 0 0,1 0 1 0 0,0 0-1 0 0,-1 1 1 0 0,1-1-1 0 0,-1 0 0 0 0,1 0 1 0 0,-1-1-1 0 0,1 0 1 0 0,2-10-25 0 0,0-1 0 0 0,0 0 0 0 0,1-23 0 0 0,-2 20 74 0 0,23-448-1005 0 0,-24 393 650 0 0,-5-306-3182 0 0,2 363 3378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9:42.0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1056 0 0,'6'1'11701'0'0,"21"89"-10433"0"0,-16-53-723 0 0,2 0 1 0 0,1-1 0 0 0,2 0 0 0 0,37 61 0 0 0,-50-94-607 0 0,-1 0 0 0 0,0 0 1 0 0,1 0-1 0 0,0 0 1 0 0,-1 0-1 0 0,1 0 1 0 0,0-1-1 0 0,0 0 1 0 0,1 1-1 0 0,5 2 0 0 0,-7-4-211 0 0,-1-1-1 0 0,0 1 1 0 0,1-1-1 0 0,-1 0 1 0 0,1 1-1 0 0,-1-1 1 0 0,1 0-1 0 0,0 0 1 0 0,-1 0-1 0 0,1 0 1 0 0,-1 0-1 0 0,1 0 0 0 0,-1-1 1 0 0,1 1-1 0 0,-1 0 1 0 0,1-1-1 0 0,-1 1 1 0 0,0-1-1 0 0,1 1 1 0 0,-1-1-1 0 0,1 0 1 0 0,-1 0-1 0 0,0 0 0 0 0,8-8-1634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39:42.4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12 1952 0 0,'-29'-3'15434'0'0,"30"-6"-15310"0"0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19.72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1235 183 1848 0 0,'10'10'5259'0'0,"10"10"-1642"0"0,23 25 2745 0 0,-23-35-2697 0 0,-18-11-3634 0 0,0 1 0 0 0,0-1 1 0 0,-1 0-1 0 0,1 0 1 0 0,0 0-1 0 0,-1 0 1 0 0,1 0-1 0 0,0 0 1 0 0,-1 0-1 0 0,0-1 0 0 0,1 1 1 0 0,-1 0-1 0 0,0-1 1 0 0,0 1-1 0 0,1-1 1 0 0,0-3-1 0 0,1 0 97 0 0,0-1 1 0 0,-1 0-1 0 0,1 0 0 0 0,-2 0 0 0 0,3-8 0 0 0,-2 4 68 0 0,-1 1 0 0 0,0-1 0 0 0,0 0 0 0 0,-1 1 0 0 0,0-1 0 0 0,-1 0 0 0 0,-1-11 0 0 0,0 16-158 0 0,1 0-1 0 0,-1 0 0 0 0,0 0 1 0 0,-1 1-1 0 0,1-1 1 0 0,-1 0-1 0 0,1 1 0 0 0,-1 0 1 0 0,-1 0-1 0 0,1 0 1 0 0,-1 0-1 0 0,1 0 0 0 0,-8-5 1 0 0,3 4-1 0 0,1 0-1 0 0,-1 1 1 0 0,0 0 0 0 0,0 0 0 0 0,-1 1-1 0 0,1 0 1 0 0,-13-3 0 0 0,-3 2 21 0 0,0 0-1 0 0,0 2 1 0 0,0 1 0 0 0,0 1 0 0 0,-27 3-1 0 0,2 4 78 0 0,0 1 1 0 0,1 3-1 0 0,0 1 0 0 0,1 3 0 0 0,0 2 0 0 0,-84 43 1 0 0,77-30 4 0 0,2 2 1 0 0,0 3 0 0 0,3 2-1 0 0,1 1 1 0 0,-50 54-1 0 0,64-56-21 0 0,1 2-1 0 0,2 1 1 0 0,2 1-1 0 0,2 1 1 0 0,2 2-1 0 0,1 0 1 0 0,3 2-1 0 0,-20 57 0 0 0,30-70-62 0 0,2 0 0 0 0,2 0 0 0 0,1 0 0 0 0,1 1 0 0 0,2 0 0 0 0,1 0 0 0 0,2 0 0 0 0,1 0 0 0 0,2 0 0 0 0,1-1 0 0 0,1 1-1 0 0,2-1 1 0 0,14 40 0 0 0,-8-38 10 0 0,2-1-1 0 0,1-1 1 0 0,2-1-1 0 0,1 0 1 0 0,1-1-1 0 0,2-1 1 0 0,0-1-1 0 0,2-1 1 0 0,1-1-1 0 0,2-2 1 0 0,0 0-1 0 0,53 34 1 0 0,-45-35-336 0 0,2-2 1 0 0,1-2-1 0 0,0-1 1 0 0,1-2 0 0 0,1-1-1 0 0,0-3 1 0 0,1-1-1 0 0,0-2 1 0 0,1-1 0 0 0,67 2-1 0 0,-84-10-461 0 0,0-1 0 0 0,0-1 1 0 0,-1-1-1 0 0,1-1 0 0 0,-1-1 0 0 0,26-9 0 0 0,-30 7-1248 0 0,-1-1-1 0 0,0-1 1 0 0,0-1 0 0 0,22-15-1 0 0,3-8-6916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20.40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566 31 1752 0 0,'54'-15'19164'0'0,"-56"14"-19055"0"0,-15-3-12 0 0,0 1-1 0 0,1 0 1 0 0,-1 2-1 0 0,0 0 0 0 0,-28 2 1 0 0,-2-1 143 0 0,-291-4 1519 0 0,335 4-1767 0 0,-26 9 547 0 0,28-7-485 0 0,-1-1 0 0 0,1 0 0 0 0,0 1 1 0 0,-1-1-1 0 0,1 0 0 0 0,0 1 1 0 0,0 0-1 0 0,0-1 0 0 0,0 1 0 0 0,1 0 1 0 0,-1-1-1 0 0,0 1 0 0 0,1 0 1 0 0,-1 0-1 0 0,1 2 0 0 0,-7 35 548 0 0,5-26-375 0 0,-31 275 1828 0 0,28-229-1699 0 0,-1 3 144 0 0,3 1 1 0 0,2 0-1 0 0,4 0 1 0 0,17 105-1 0 0,-17-155-401 0 0,0-1-1 0 0,1 1 0 0 0,0-1 1 0 0,1 0-1 0 0,1 0 1 0 0,-1 0-1 0 0,2-1 1 0 0,8 11-1 0 0,-10-15-79 0 0,2 0 1 0 0,-1 0-1 0 0,1-1 1 0 0,0 0-1 0 0,0 0 1 0 0,0 0-1 0 0,1-1 1 0 0,0-1-1 0 0,0 1 1 0 0,0-1-1 0 0,0-1 0 0 0,11 4 1 0 0,16 3-866 0 0,0-2 1 0 0,1-1-1 0 0,0-2 0 0 0,64 1 1 0 0,24-10-4773 0 0,-3-9-4142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20.79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47 77 476 0 0,'-46'-19'17954'0'0,"55"16"-17643"0"0,1 0-1 0 0,0 1 1 0 0,-1 0-1 0 0,1 1 1 0 0,0 0-1 0 0,16 0 0 0 0,13-1-113 0 0,137-16-1702 0 0,-57 6-2865 0 0,-58 3-2168 0 0,-32 6 555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21.52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37 51 2268 0 0,'-25'-36'14838'0'0,"13"22"-13907"0"0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21.90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4040 0 0,'2'56'15213'0'0,"-1"-30"-12837"0"0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22.65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72 537 3224 0 0,'4'-91'16000'0'0,"1"102"-14875"0"0,0 13-728 0 0,-1 0 1 0 0,-1-1 0 0 0,-1 2 0 0 0,-2 37 0 0 0,0-48-277 0 0,-10 981 707 0 0,10-943-907 0 0,1-24-344 0 0,-2-1 0 0 0,-7 49 0 0 0,8-75 296 0 0,0 1-1 0 0,0 0 1 0 0,0-1-1 0 0,-1 1 0 0 0,1-1 1 0 0,-1 1-1 0 0,1-1 1 0 0,-1 0-1 0 0,0 1 1 0 0,1-1-1 0 0,-1 0 0 0 0,0 1 1 0 0,0-1-1 0 0,0 0 1 0 0,0 0-1 0 0,-2 2 0 0 0,3-3 42 0 0,-1 0 0 0 0,1 0 0 0 0,-1 0-1 0 0,1 0 1 0 0,-1 0 0 0 0,1 0 0 0 0,-1 0-1 0 0,0 0 1 0 0,1 0 0 0 0,-1 0 0 0 0,1 0-1 0 0,-1 0 1 0 0,1 0 0 0 0,-1-1 0 0 0,1 1-1 0 0,-1 0 1 0 0,1 0 0 0 0,-1-1 0 0 0,1 1-1 0 0,-1 0 1 0 0,1-1 0 0 0,0 1 0 0 0,-2-1-173 0 0,2 0 172 0 0,0 1 1 0 0,-1-1 0 0 0,-2-4-368 0 0,-1 0 0 0 0,2 0 0 0 0,-1-1 0 0 0,0 1 0 0 0,1 0 0 0 0,-3-10 0 0 0,-5-35-830 0 0,2 0-1 0 0,2-1 1 0 0,1-93-1 0 0,27-155 3106 0 0,128-533 9729 0 0,-139 786-11060 0 0,3 1 1 0 0,18-46-1 0 0,-26 78-484 0 0,-1 1 1 0 0,2 0-1 0 0,0 0 1 0 0,0 1-1 0 0,1-1 1 0 0,0 1-1 0 0,1 1 1 0 0,0 0-1 0 0,1 0 1 0 0,0 1-1 0 0,21-15 1 0 0,-25 21-73 0 0,0-1-1 0 0,1 1 1 0 0,0 0 0 0 0,0 0 0 0 0,0 1 0 0 0,0 0 0 0 0,0 0-1 0 0,0 1 1 0 0,1 0 0 0 0,-1 0 0 0 0,1 0 0 0 0,-1 1-1 0 0,13 1 1 0 0,-9 1-90 0 0,0 1 0 0 0,-1-1 0 0 0,1 2 0 0 0,-1-1 0 0 0,0 1 0 0 0,0 1 0 0 0,-1 0 0 0 0,16 10 0 0 0,-7-2-148 0 0,-1 1-1 0 0,-1 1 1 0 0,0 0-1 0 0,-1 1 1 0 0,0 1-1 0 0,-1 0 1 0 0,-1 1-1 0 0,18 33 1 0 0,-21-30 213 0 0,-1 0-1 0 0,0 1 1 0 0,-2 0 0 0 0,0 0 0 0 0,-2 0 0 0 0,0 1-1 0 0,-2 0 1 0 0,0 0 0 0 0,-2 0 0 0 0,0 0 0 0 0,-2 1 0 0 0,0-1-1 0 0,-2 0 1 0 0,0 0 0 0 0,-2-1 0 0 0,0 1 0 0 0,-2-1-1 0 0,0 0 1 0 0,-1 0 0 0 0,-16 27 0 0 0,4-13 223 0 0,-1 0 1 0 0,-2-1-1 0 0,-2-1 1 0 0,-1-2-1 0 0,-1 0 1 0 0,-35 29-1 0 0,24-27 672 0 0,-1-1-1 0 0,-2-3 1 0 0,-2-1-1 0 0,-72 36 0 0 0,69-48 201 0 0,43-16-951 0 0,4-3-79 0 0,0 1 0 0 0,-1-1 0 0 0,1 0 0 0 0,0 1 0 0 0,0-1 0 0 0,0 1 0 0 0,0-1 0 0 0,0 1-1 0 0,1-1 1 0 0,-1 1 0 0 0,0 0 0 0 0,1 0 0 0 0,-1-1 0 0 0,1 1 0 0 0,-1 0 0 0 0,1 0 0 0 0,-1 1 0 0 0,1-1 0 0 0,0 0 0 0 0,0 0 0 0 0,-1 1 0 0 0,3-1 0 0 0,50-16-557 0 0,-42 14 442 0 0,10-3-24 0 0,0 2-1 0 0,1 0 1 0 0,0 2-1 0 0,-1 0 1 0 0,1 2-1 0 0,0 0 1 0 0,0 2-1 0 0,0 0 1 0 0,0 2-1 0 0,-1 0 0 0 0,0 1 1 0 0,0 2-1 0 0,0 0 1 0 0,23 12-1 0 0,-31-12 150 0 0,-1 0-1 0 0,0 1 0 0 0,0 0 1 0 0,-1 1-1 0 0,0 1 0 0 0,0 0 0 0 0,-1 1 1 0 0,-1 0-1 0 0,16 20 0 0 0,-19-20 16 0 0,-1 0 0 0 0,0 0 0 0 0,0 0 0 0 0,-1 1 0 0 0,-1 0 0 0 0,0 0 0 0 0,0 0 0 0 0,-1 0 0 0 0,-1 1 0 0 0,0-1 0 0 0,-1 1 0 0 0,0 22 0 0 0,-2-17 118 0 0,-1 0-1 0 0,-1 1 0 0 0,0-1 1 0 0,-2-1-1 0 0,0 1 0 0 0,-1 0 1 0 0,0-1-1 0 0,-2 0 0 0 0,-17 30 1 0 0,12-28 166 0 0,0-1 1 0 0,-1 0 0 0 0,0 0 0 0 0,-2-2 0 0 0,0 0-1 0 0,0-1 1 0 0,-37 26 0 0 0,38-31-111 0 0,-1-1 0 0 0,0-1-1 0 0,0 0 1 0 0,-1-1 0 0 0,0 0 0 0 0,0-1 0 0 0,-1-2 0 0 0,0 1 0 0 0,-35 2-1 0 0,38-6-205 0 0,1-1 0 0 0,0-1 0 0 0,0 0 0 0 0,0-1 0 0 0,0 0 0 0 0,0-2 0 0 0,0 1 0 0 0,1-2 0 0 0,0 1 0 0 0,-1-2 0 0 0,2 0 0 0 0,-1 0 0 0 0,-19-15 0 0 0,21 13-477 0 0,1 0 0 0 0,1-1 1 0 0,-1-1-1 0 0,1 1 0 0 0,1-1 0 0 0,0-1 0 0 0,1 1 0 0 0,-10-18 0 0 0,12 17-1012 0 0,-1-1-1 0 0,1 0 1 0 0,1 0 0 0 0,0 0-1 0 0,-2-13 1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23.29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1 178 4452 0 0,'17'-49'9277'0'0,"3"2"-4410"0"0,6-19-742 0 0,-26 65-4084 0 0,0 0 0 0 0,1 0 0 0 0,-1 0 0 0 0,0 1 0 0 0,0-1 0 0 0,1 0 0 0 0,-1 0 0 0 0,0 1 0 0 0,1-1 0 0 0,-1 0 0 0 0,0 0 0 0 0,1 1 0 0 0,-1-1 0 0 0,1 1 0 0 0,0-1 0 0 0,-1 0 0 0 0,1 1 0 0 0,-1-1 0 0 0,1 1 0 0 0,1-1 0 0 0,3 14 105 0 0,-4 37-689 0 0,-1-45 483 0 0,1 26-542 0 0,2 0 1 0 0,1-1-1 0 0,1 0 1 0 0,1 1-1 0 0,2-2 0 0 0,1 1 1 0 0,2-1-1 0 0,0-1 1 0 0,2 0-1 0 0,1 0 1 0 0,25 35-1 0 0,-34-56 573 0 0,0-1 0 0 0,0 1 0 0 0,1-1 0 0 0,0 0 1 0 0,0 0-1 0 0,0-1 0 0 0,1 0 0 0 0,-1 0 0 0 0,1 0 0 0 0,10 4 0 0 0,-14-8 60 0 0,0 0-1 0 0,0 0 1 0 0,1 0 0 0 0,-1 0-1 0 0,0-1 1 0 0,1 1-1 0 0,-1-1 1 0 0,1 0 0 0 0,-1 0-1 0 0,1 0 1 0 0,-1 0 0 0 0,1-1-1 0 0,-1 1 1 0 0,0-1-1 0 0,1 0 1 0 0,-1 0 0 0 0,0 0-1 0 0,0-1 1 0 0,1 1-1 0 0,-1-1 1 0 0,0 1 0 0 0,-1-1-1 0 0,1 0 1 0 0,0 0 0 0 0,0-1-1 0 0,3-3 1 0 0,4-5 166 0 0,-1 1 0 0 0,0-1 0 0 0,0 0 0 0 0,-1-1-1 0 0,10-22 1 0 0,26-68 778 0 0,-8 15 316 0 0,-6 15 516 0 0,-29 70-1637 0 0,-1 31 179 0 0,-12 358-579 0 0,32 0-1647 0 0,0-5-564 0 0,-20-175 1307 0 0,-3-167 946 0 0,-1 1 1 0 0,-2-1-1 0 0,-12 44 0 0 0,15-75 156 0 0,1 1 0 0 0,-2-1 1 0 0,0 1-1 0 0,0-1 0 0 0,0 0 0 0 0,-1-1 0 0 0,-1 1 0 0 0,1-1 0 0 0,-2 0 0 0 0,-12 14 0 0 0,15-19 82 0 0,0 0 1 0 0,0-1-1 0 0,0 1 1 0 0,0-1-1 0 0,0 1 1 0 0,-1-1-1 0 0,1 0 1 0 0,-1-1-1 0 0,1 1 1 0 0,-1-1-1 0 0,0 0 1 0 0,0 0 0 0 0,1-1-1 0 0,-1 1 1 0 0,0-1-1 0 0,0 0 1 0 0,0 0-1 0 0,1-1 1 0 0,-1 1-1 0 0,0-1 1 0 0,0 0-1 0 0,1-1 1 0 0,-1 1-1 0 0,-7-4 1 0 0,2 1 169 0 0,1-1 0 0 0,-1 0 0 0 0,1 0 0 0 0,0-1 0 0 0,1 0 0 0 0,-1 0 0 0 0,1-1 0 0 0,0 0 1 0 0,1-1-1 0 0,0 0 0 0 0,0 0 0 0 0,0-1 0 0 0,1 1 0 0 0,1-1 0 0 0,0 0 0 0 0,0-1 0 0 0,0 0 0 0 0,1 1 0 0 0,1-1 0 0 0,0-1 0 0 0,-4-20 1 0 0,4 9-1 0 0,0-1 0 0 0,2 0 0 0 0,1 0 1 0 0,1-1-1 0 0,0 1 0 0 0,2 1 1 0 0,1-1-1 0 0,1 0 0 0 0,9-25 0 0 0,5-7-511 0 0,4 1-1 0 0,1 0 1 0 0,3 2-1 0 0,3 1 0 0 0,1 2 1 0 0,60-74-1 0 0,-39 64-1778 0 0,71-66 1 0 0,71-31-6473 0 0,-138 117 1957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47.0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352 29 1104 0 0,'26'-29'14051'0'0,"-236"382"-10000"0"0,196-327-3868 0 0,-79 156 657 0 0,81-156-788 0 0,-25 44 0 0 0,35-67-28 0 0,1-1 0 0 0,-1 1 0 0 0,1 0 0 0 0,0 0 1 0 0,0-1-1 0 0,0 1 0 0 0,0 0 0 0 0,1 0 1 0 0,-1 0-1 0 0,1 0 0 0 0,0 3 0 0 0,0-5 27 0 0,7 4-25 0 0,-5-4-9 0 0,0 1 0 0 0,0-1 0 0 0,0 0 0 0 0,0 0 0 0 0,0 0 0 0 0,1 0-1 0 0,-1 0 1 0 0,0 0 0 0 0,5 0 0 0 0,60 1 60 0 0,116-12 0 0 0,-115 4-39 0 0,231-19-24 0 0,-163 12-141 0 0,-133 13 82 0 0,-2 0-91 0 0,0 1 39 0 0,0-1-1 0 0,1 0 0 0 0,-1 0 0 0 0,0 0 0 0 0,0 1 0 0 0,0-1 0 0 0,0 0 1 0 0,0 0-1 0 0,0 0 0 0 0,1-1 0 0 0,-1 1 0 0 0,0 0 0 0 0,0 0 0 0 0,0-1 1 0 0,0 1-1 0 0,0 0 0 0 0,0-1 0 0 0,2 0 0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23.89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127 473 1992 0 0,'-18'-41'10778'0'0,"13"20"-8623"0"0,-2-22 5645 0 0,-40 650-7548 0 0,23-185-572 0 0,22-394 227 0 0,1-14-184 0 0,0 0 0 0 0,-1 0 0 0 0,0 0 0 0 0,-5 15 0 0 0,-2-53-1492 0 0,7-178 656 0 0,23-104 4484 0 0,-1 23 1009 0 0,-19 260-4047 0 0,14-208 2015 0 0,-10 184-2085 0 0,2 1 0 0 0,26-85-1 0 0,-28 114-365 0 0,2 0-1 0 0,0 0 1 0 0,1 1-1 0 0,1 0 1 0 0,0 1-1 0 0,1 0 0 0 0,0 0 1 0 0,16-16-1 0 0,-21 26-65 0 0,1 0 0 0 0,-1-1 0 0 0,1 2 0 0 0,0-1 0 0 0,1 1 0 0 0,-1 0 0 0 0,1 0 0 0 0,-1 1 0 0 0,1-1 0 0 0,0 2 0 0 0,0-1 0 0 0,1 1 0 0 0,-1 0 0 0 0,0 0 0 0 0,1 1 0 0 0,0 0 0 0 0,-1 1 0 0 0,1-1 0 0 0,-1 1 0 0 0,1 1 0 0 0,14 2 0 0 0,-7 1-18 0 0,1 1 0 0 0,-1 0 0 0 0,-1 1 0 0 0,1 1 1 0 0,-1 1-1 0 0,0 0 0 0 0,-1 0 0 0 0,0 1 0 0 0,0 1 0 0 0,-1 1 0 0 0,0-1 1 0 0,-1 2-1 0 0,-1-1 0 0 0,1 2 0 0 0,-2-1 0 0 0,9 15 0 0 0,-12-17 206 0 0,0 0-1 0 0,0 0 0 0 0,-1 0 1 0 0,-1 1-1 0 0,0-1 0 0 0,0 1 1 0 0,-1 0-1 0 0,0 0 0 0 0,-1 1 1 0 0,-1-1-1 0 0,0 0 0 0 0,0 1 1 0 0,-1-1-1 0 0,0 1 0 0 0,-1-1 1 0 0,0 0-1 0 0,-1 1 0 0 0,0-1 1 0 0,-1 0-1 0 0,-1 0 0 0 0,1 0 1 0 0,-11 20-1 0 0,6-19 98 0 0,0 0 0 0 0,-1-1 1 0 0,0 0-1 0 0,0-1 0 0 0,-1 0 0 0 0,-1 0 0 0 0,1-1 0 0 0,-2 0 1 0 0,1-1-1 0 0,-1-1 0 0 0,-19 10 0 0 0,21-12-270 0 0,-1-1 0 0 0,1 0 0 0 0,-1-1-1 0 0,0 0 1 0 0,0 0 0 0 0,-17 0 0 0 0,20-2-521 0 0,0-1 1 0 0,-1 0-1 0 0,1-1 1 0 0,0 0-1 0 0,0 0 1 0 0,-1-1-1 0 0,1 0 1 0 0,0 0-1 0 0,-10-5 0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24.81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493 336 2156 0 0,'5'-8'2281'0'0,"23"-30"4346"0"0,34-50-1597 0 0,-60 86-4927 0 0,-1 0 0 0 0,0 0 1 0 0,0 0-1 0 0,0 0 0 0 0,0 0 0 0 0,0 0 0 0 0,-1-1 0 0 0,1 1 0 0 0,-1 0 0 0 0,1 0 1 0 0,-1 0-1 0 0,0-1 0 0 0,0 1 0 0 0,0 0 0 0 0,0-1 0 0 0,0 1 0 0 0,0 0 0 0 0,-1 0 1 0 0,0-5-1 0 0,-1 4-30 0 0,0 0 0 0 0,1 0 1 0 0,-1-1-1 0 0,0 1 1 0 0,-1 0-1 0 0,1 1 0 0 0,0-1 1 0 0,-1 0-1 0 0,0 1 1 0 0,1-1-1 0 0,-5-2 0 0 0,-2-1 10 0 0,0 1 0 0 0,-1-1 0 0 0,0 2 0 0 0,0-1 0 0 0,0 1 0 0 0,-22-5 0 0 0,11 6 11 0 0,0 0 0 0 0,-1 1 1 0 0,1 2-1 0 0,-1 0 0 0 0,1 1 0 0 0,-1 1 0 0 0,1 1 1 0 0,-23 6-1 0 0,26-4-27 0 0,0 0-1 0 0,0 2 1 0 0,0 0 0 0 0,1 0-1 0 0,0 2 1 0 0,1 0 0 0 0,0 1-1 0 0,0 1 1 0 0,-19 17 0 0 0,28-22-50 0 0,0 0 1 0 0,1 1 0 0 0,0 0 0 0 0,1 0 0 0 0,0 1 0 0 0,0-1-1 0 0,0 1 1 0 0,1 0 0 0 0,0 1 0 0 0,1-1 0 0 0,-1 1 0 0 0,2-1-1 0 0,-1 1 1 0 0,-1 15 0 0 0,3-14-22 0 0,1 0-1 0 0,0 0 1 0 0,1 0-1 0 0,0 0 1 0 0,1 0-1 0 0,0 0 1 0 0,0-1 0 0 0,1 1-1 0 0,0-1 1 0 0,1 1-1 0 0,0-1 1 0 0,0 0-1 0 0,7 9 1 0 0,-5-9-40 0 0,0 0-1 0 0,0 0 1 0 0,1-1 0 0 0,0 0-1 0 0,0 0 1 0 0,1 0 0 0 0,0-1-1 0 0,1-1 1 0 0,-1 1 0 0 0,1-1-1 0 0,0-1 1 0 0,1 0 0 0 0,-1 0-1 0 0,1-1 1 0 0,0 0 0 0 0,0 0-1 0 0,1-1 1 0 0,-1-1 0 0 0,0 0-1 0 0,1 0 1 0 0,0-1 0 0 0,-1 0-1 0 0,1-1 1 0 0,0 0-1 0 0,-1-1 1 0 0,1 0 0 0 0,0-1-1 0 0,-1 0 1 0 0,1 0 0 0 0,-1-1-1 0 0,11-5 1 0 0,-8 2 13 0 0,1-1 0 0 0,-2 0 0 0 0,1 0 0 0 0,-1-2 0 0 0,0 1 0 0 0,-1-2 0 0 0,18-18 0 0 0,0-4 230 0 0,31-47 0 0 0,-19 24 463 0 0,-26 42-559 0 0,-15 13-101 0 0,0 0 0 0 0,1 0 0 0 0,-1 0 0 0 0,0 0 0 0 0,1 0 0 0 0,-1 0-1 0 0,0 0 1 0 0,1 0 0 0 0,-1 0 0 0 0,0 0 0 0 0,1 0 0 0 0,-1 0 0 0 0,0 0 0 0 0,1 0 0 0 0,-1 0 0 0 0,0 0 0 0 0,0 1-1 0 0,1-1 1 0 0,-1 0 0 0 0,0 0 0 0 0,1 0 0 0 0,-1 0 0 0 0,0 1 0 0 0,0-1 0 0 0,1 0 0 0 0,-1 0 0 0 0,0 1 0 0 0,0-1-1 0 0,1 1 1 0 0,7 29-56 0 0,-6-21-8 0 0,2 12-187 0 0,2 0 0 0 0,0-1 1 0 0,17 38-1 0 0,-19-50 191 0 0,0 0 0 0 0,1 1 0 0 0,0-1 0 0 0,1-1-1 0 0,-1 1 1 0 0,1-1 0 0 0,1 0 0 0 0,-1 0-1 0 0,1-1 1 0 0,1 0 0 0 0,9 6 0 0 0,-14-10 14 0 0,1 0-1 0 0,0 0 1 0 0,0-1 0 0 0,0 1 0 0 0,0-1-1 0 0,1 0 1 0 0,-1 0 0 0 0,0 0 0 0 0,0-1-1 0 0,1 0 1 0 0,-1 0 0 0 0,0 0 0 0 0,1 0 0 0 0,6-1-1 0 0,-3-1-26 0 0,0-1-1 0 0,0 1 0 0 0,0-1 1 0 0,-1-1-1 0 0,1 1 0 0 0,14-10 1 0 0,0-3 68 0 0,-1-2 0 0 0,0 0-1 0 0,26-30 1 0 0,-28 26 410 0 0,0 0 0 0 0,-1-2 0 0 0,-1 0 0 0 0,-2-1-1 0 0,18-37 1 0 0,-26 47-75 0 0,-1 0 0 0 0,0-1 0 0 0,-2 0 0 0 0,1 0-1 0 0,-2-1 1 0 0,0 1 0 0 0,-1-1 0 0 0,0 1 0 0 0,-2-1 0 0 0,-2-30 0 0 0,-5 18-167 0 0,7 27-193 0 0,0 1 1 0 0,0 0-1 0 0,-1 0 1 0 0,1 0-1 0 0,0-1 1 0 0,-1 1-1 0 0,1 0 1 0 0,-1 0-1 0 0,0 0 1 0 0,1 0-1 0 0,-1 0 1 0 0,0 0-1 0 0,0 0 1 0 0,1 0-1 0 0,-1 0 1 0 0,0 0-1 0 0,0 0 1 0 0,0 1-1 0 0,-2-2 1 0 0,3 4-49 0 0,0 0 1 0 0,0 0-1 0 0,0 0 1 0 0,1 0-1 0 0,-1-1 0 0 0,0 1 1 0 0,1 0-1 0 0,0 0 1 0 0,-1 0-1 0 0,1 0 1 0 0,1 2-1 0 0,30 35-1416 0 0,2-2 0 0 0,62 53 0 0 0,13 14 296 0 0,-99-93 1041 0 0,7 5 287 0 0,-1 2-1 0 0,-1 0 1 0 0,-1 0-1 0 0,22 37 1 0 0,-34-50-48 0 0,0-1 0 0 0,0 0 0 0 0,0 1 0 0 0,0-1 0 0 0,-1 1 0 0 0,1 0 0 0 0,-1-1 0 0 0,-1 1-1 0 0,1 0 1 0 0,-1 0 0 0 0,1 0 0 0 0,-1 0 0 0 0,-1-1 0 0 0,1 1 0 0 0,-1 0 0 0 0,0 0 0 0 0,0 0 0 0 0,0-1 0 0 0,0 1 0 0 0,-1-1 0 0 0,0 1 0 0 0,0-1 0 0 0,0 0 0 0 0,-1 1-1 0 0,1-1 1 0 0,-1 0 0 0 0,0 0 0 0 0,0-1 0 0 0,-7 7 0 0 0,-1-1-330 0 0,0 0 0 0 0,-1-1 0 0 0,-1 0-1 0 0,1-1 1 0 0,-1 0 0 0 0,0-1 0 0 0,-28 9 0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25.17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363 63 3660 0 0,'-18'-31'12447'0'0,"9"26"-12056"0"0,0 1 0 0 0,0-1 0 0 0,-1 2-1 0 0,1 0 1 0 0,-1 0 0 0 0,0 0-1 0 0,0 1 1 0 0,0 1 0 0 0,0 0 0 0 0,0 0-1 0 0,0 1 1 0 0,0 0 0 0 0,0 1-1 0 0,-16 2 1 0 0,14-1-417 0 0,1 1-1 0 0,-1-1 1 0 0,1 2-1 0 0,0 0 1 0 0,0 0 0 0 0,0 1-1 0 0,0 0 1 0 0,1 0-1 0 0,0 2 1 0 0,0-1-1 0 0,0 1 1 0 0,-13 13 0 0 0,20-16-80 0 0,0-1 1 0 0,0 1-1 0 0,1 0 1 0 0,-1-1-1 0 0,1 1 1 0 0,0 0-1 0 0,0 1 1 0 0,0-1-1 0 0,0 0 1 0 0,1 1-1 0 0,0-1 1 0 0,0 0-1 0 0,0 1 1 0 0,0 6-1 0 0,1-3-103 0 0,0 0 0 0 0,1-1 0 0 0,0 1 0 0 0,0 0 0 0 0,1-1 0 0 0,0 1 0 0 0,6 13 0 0 0,3 3-277 0 0,2 0 0 0 0,1-1-1 0 0,30 38 1 0 0,-44-61 486 0 0,81 93-441 0 0,-60-73 741 0 0,-2 2 0 0 0,0 0 0 0 0,-1 1 1 0 0,26 46-1 0 0,-42-67-182 0 0,-1 1 0 0 0,1 0 0 0 0,-1 0 0 0 0,0 0 0 0 0,0 0 0 0 0,0 0 0 0 0,-1 0 0 0 0,1 0 0 0 0,-1 0 0 0 0,0 0 0 0 0,0 1 0 0 0,0-1 0 0 0,0 0 0 0 0,0 0 0 0 0,-1 0 0 0 0,1 0 0 0 0,-1 0 0 0 0,0 0 0 0 0,-2 6 0 0 0,1-5 5 0 0,-1 0 1 0 0,0 0-1 0 0,0-1 0 0 0,0 1 1 0 0,0-1-1 0 0,0 1 1 0 0,-1-1-1 0 0,0 0 0 0 0,1 0 1 0 0,-1-1-1 0 0,-9 5 0 0 0,-2 0-53 0 0,0-1 0 0 0,0 0-1 0 0,-1-1 1 0 0,0-1 0 0 0,0 0 0 0 0,-27 1-1 0 0,-16-4-2410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26.22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678 344 1428 0 0,'12'5'8389'0'0,"7"-17"-5977"0"0,18-26-2415 0 0,-35 35 387 0 0,5-7 22 0 0,0 0-1 0 0,0 0 1 0 0,-1-1 0 0 0,0 0 0 0 0,-1 0-1 0 0,-1 0 1 0 0,0 0 0 0 0,0-1 0 0 0,-1 0-1 0 0,3-18 1 0 0,-5 24-284 0 0,0 0 0 0 0,0 0 0 0 0,-1 0 0 0 0,0-1 0 0 0,0 1 1 0 0,0 0-1 0 0,-1 0 0 0 0,0 0 0 0 0,0 0 0 0 0,-1 0 0 0 0,1 0 0 0 0,-1 0 0 0 0,-1 1 0 0 0,1-1 0 0 0,-1 1 0 0 0,0-1 1 0 0,0 1-1 0 0,0 0 0 0 0,-1 0 0 0 0,0 0 0 0 0,0 0 0 0 0,-8-6 0 0 0,7 8-107 0 0,1 0-1 0 0,-1 1 1 0 0,0 0-1 0 0,0 0 1 0 0,0 0-1 0 0,0 1 1 0 0,-1-1-1 0 0,1 1 1 0 0,0 1-1 0 0,-1-1 1 0 0,1 1-1 0 0,0 0 1 0 0,-1 0-1 0 0,1 0 1 0 0,0 1-1 0 0,-1 0 1 0 0,1 0-1 0 0,0 0 1 0 0,0 1-1 0 0,-7 2 1 0 0,-8 4 68 0 0,1 0 1 0 0,1 2-1 0 0,-33 21 0 0 0,10-3 21 0 0,2 3 0 0 0,2 1 0 0 0,0 1 0 0 0,-41 51-1 0 0,34-30 49 0 0,2 2 0 0 0,-50 91-1 0 0,72-111-68 0 0,2 0 0 0 0,1 2-1 0 0,2 0 1 0 0,1 1 0 0 0,3 0-1 0 0,0 1 1 0 0,3 0 0 0 0,-3 43-1 0 0,9-63-120 0 0,2 0 0 0 0,0 0 0 0 0,1 0 0 0 0,1 0 0 0 0,0-1 0 0 0,2 1 0 0 0,0-1 0 0 0,2 1 0 0 0,0-1 0 0 0,1-1 0 0 0,1 1 0 0 0,0-1 0 0 0,2-1 0 0 0,0 0 0 0 0,1 0 0 0 0,0-1 0 0 0,1 0 0 0 0,22 21 0 0 0,-19-23-330 0 0,-1-2 0 0 0,2 0-1 0 0,0 0 1 0 0,0-2-1 0 0,1 0 1 0 0,0-1 0 0 0,1 0-1 0 0,0-2 1 0 0,30 9-1 0 0,-27-11-1373 0 0,1 0 0 0 0,0-2 0 0 0,0-1 0 0 0,41 0 1 0 0,-9-5-4977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27.37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428 438 32 0 0,'3'1'4048'0'0,"1"0"-3253"0"0,1 0 1 0 0,-1 0 0 0 0,1 0 0 0 0,0-1 0 0 0,-1 0-1 0 0,1 0 1 0 0,0 0 0 0 0,0-1 0 0 0,-1 1-1 0 0,6-2 1 0 0,-6 0-605 0 0,0 0-1 0 0,0 0 1 0 0,0 0-1 0 0,0 0 1 0 0,-1 0-1 0 0,1-1 1 0 0,5-5-1 0 0,1-1 134 0 0,-1 0-1 0 0,-1-1 0 0 0,1 0 0 0 0,-1 0 0 0 0,-1-1 0 0 0,0 0 1 0 0,0 0-1 0 0,-1-1 0 0 0,-1 0 0 0 0,0 0 0 0 0,4-17 1 0 0,-8 27-279 0 0,-1 1 0 0 0,0-1 0 0 0,0 0 1 0 0,0 1-1 0 0,0-1 0 0 0,-1 0 0 0 0,1 1 1 0 0,0-1-1 0 0,-1 1 0 0 0,1-1 0 0 0,-1 0 0 0 0,1 1 1 0 0,-1-1-1 0 0,0 1 0 0 0,0-1 0 0 0,0 1 1 0 0,0 0-1 0 0,0-1 0 0 0,0 1 0 0 0,0 0 1 0 0,0 0-1 0 0,0-1 0 0 0,-1 1 0 0 0,1 0 0 0 0,0 0 1 0 0,-1 0-1 0 0,1 1 0 0 0,-1-1 0 0 0,-1-1 1 0 0,-3 0-17 0 0,0 0 0 0 0,0 0 1 0 0,0 0-1 0 0,-1 0 0 0 0,-11 0 0 0 0,-2 1 36 0 0,0 1-1 0 0,0 1 1 0 0,-1 0-1 0 0,1 2 0 0 0,1 0 1 0 0,-1 1-1 0 0,0 2 1 0 0,1 0-1 0 0,-22 10 0 0 0,11-3 31 0 0,0 2 0 0 0,2 1 0 0 0,0 1 0 0 0,-49 40 0 0 0,64-45-77 0 0,0 1 0 0 0,0 0-1 0 0,1 1 1 0 0,1 0 0 0 0,0 1-1 0 0,1 0 1 0 0,0 1 0 0 0,-7 19-1 0 0,13-28-23 0 0,2 1 0 0 0,-1 0 0 0 0,1 0 0 0 0,0 0 0 0 0,1 0-1 0 0,-1 0 1 0 0,2 0 0 0 0,-1 0 0 0 0,2 9 0 0 0,-1-11-3 0 0,1-1-1 0 0,0 0 1 0 0,0 1 0 0 0,1-1 0 0 0,0 0 0 0 0,0 0 0 0 0,0 0 0 0 0,0 0 0 0 0,1 0 0 0 0,0-1 0 0 0,0 1 0 0 0,0-1 0 0 0,1 0 0 0 0,6 7 0 0 0,-5-7-1 0 0,-1 0 0 0 0,1 0 0 0 0,-1-1 0 0 0,1 0 0 0 0,0 0 0 0 0,0 0-1 0 0,1-1 1 0 0,-1 0 0 0 0,0 0 0 0 0,1 0 0 0 0,-1-1 0 0 0,1 1 0 0 0,8 0 0 0 0,-4-2 17 0 0,0 0-1 0 0,0 0 0 0 0,0-1 1 0 0,-1 0-1 0 0,1 0 0 0 0,0-1 0 0 0,11-4 1 0 0,2-3 90 0 0,-1 0 1 0 0,0-1 0 0 0,0-1-1 0 0,-2-2 1 0 0,32-23 0 0 0,-16 7 638 0 0,46-51 1 0 0,-6 4 394 0 0,-75 76-1129 0 0,-1-1-1 0 0,1 1 1 0 0,-1-1 0 0 0,1 0 0 0 0,-1 1-1 0 0,1-1 1 0 0,0 1 0 0 0,-1 0 0 0 0,1-1-1 0 0,0 1 1 0 0,-1-1 0 0 0,1 1 0 0 0,0 0-1 0 0,0-1 1 0 0,-1 1 0 0 0,1 0 0 0 0,0 0-1 0 0,0 0 1 0 0,-1 0 0 0 0,1 0 0 0 0,0 0-1 0 0,0 0 1 0 0,-1 0 0 0 0,1 0 0 0 0,0 0-1 0 0,0 0 1 0 0,0 0 0 0 0,-1 0-1 0 0,1 1 1 0 0,0-1 0 0 0,0 0 0 0 0,-1 0-1 0 0,1 1 1 0 0,0-1 0 0 0,-1 1 0 0 0,1-1-1 0 0,0 1 1 0 0,-1-1 0 0 0,1 1 0 0 0,-1-1-1 0 0,1 1 1 0 0,-1-1 0 0 0,1 1 0 0 0,-1 0-1 0 0,1-1 1 0 0,-1 1 0 0 0,0 0 0 0 0,1-1-1 0 0,-1 1 1 0 0,1 1 0 0 0,2 7-101 0 0,0 0 0 0 0,0 1 0 0 0,2 16 0 0 0,1-2-328 0 0,2-1-114 0 0,0-2 0 0 0,2 1 0 0 0,19 32 0 0 0,-25-47 444 0 0,1 1-1 0 0,0-1 1 0 0,0-1 0 0 0,1 1-1 0 0,-1-1 1 0 0,1 0 0 0 0,1 0-1 0 0,-1-1 1 0 0,1 0 0 0 0,0 0-1 0 0,0 0 1 0 0,0-1 0 0 0,9 4-1 0 0,-12-7 100 0 0,-1-1-1 0 0,1 1 0 0 0,0 0 0 0 0,-1-1 0 0 0,1 0 0 0 0,-1 0 0 0 0,1 0 1 0 0,0 0-1 0 0,-1-1 0 0 0,1 1 0 0 0,-1-1 0 0 0,1 0 0 0 0,-1 0 0 0 0,1 0 1 0 0,-1-1-1 0 0,0 1 0 0 0,0-1 0 0 0,1 0 0 0 0,-1 0 0 0 0,3-3 0 0 0,6-4 100 0 0,0-1-1 0 0,-1-1 0 0 0,14-17 1 0 0,-13 14 39 0 0,9-11 391 0 0,-2-1 1 0 0,23-40-1 0 0,-5 6 432 0 0,-24 40-711 0 0,16-23 1114 0 0,27-52 0 0 0,-47 84-1194 0 0,-5 19-9 0 0,-3 22-27 0 0,-30 570-3031 0 0,35-163 2230 0 0,0-346 1911 0 0,-6-89-944 0 0,6-31-272 0 0,18-167 207 0 0,14-185 3135 0 0,6-62-1090 0 0,-33 360-2227 0 0,12-63-218 0 0,-19 129 7 0 0,1 0-1 0 0,1 0 1 0 0,0 1 0 0 0,1 0-1 0 0,1 0 1 0 0,11-18 0 0 0,-16 29 65 0 0,0 1 1 0 0,0 0 0 0 0,0 1 0 0 0,0-1-1 0 0,1 1 1 0 0,0-1 0 0 0,-1 1 0 0 0,1 0-1 0 0,0 0 1 0 0,0 1 0 0 0,1-1 0 0 0,-1 1-1 0 0,1 0 1 0 0,-1 0 0 0 0,1 0 0 0 0,0 1-1 0 0,4-1 1 0 0,-2 1-67 0 0,0 0 0 0 0,0 1 1 0 0,0 0-1 0 0,0 1 0 0 0,0-1 0 0 0,0 2 0 0 0,0-1 0 0 0,-1 0 0 0 0,1 1 0 0 0,12 6 1 0 0,-1 1-91 0 0,-1 0 1 0 0,0 2-1 0 0,0 0 1 0 0,-1 0 0 0 0,0 2-1 0 0,-1 0 1 0 0,21 24-1 0 0,-23-22 181 0 0,0 1-1 0 0,-1 0 0 0 0,-1 1 1 0 0,-1 0-1 0 0,0 0 0 0 0,-1 1 0 0 0,-1 1 1 0 0,9 28-1 0 0,-15-38 81 0 0,0-1 0 0 0,0 1 0 0 0,-1 0 0 0 0,0 0 0 0 0,-1 0 0 0 0,1-1 0 0 0,-2 1 1 0 0,1 0-1 0 0,-1 0 0 0 0,-1 0 0 0 0,0-1 0 0 0,0 1 0 0 0,-1 0 0 0 0,1-1 0 0 0,-2 0 0 0 0,1 0 0 0 0,-1 0 0 0 0,-1 0 1 0 0,0 0-1 0 0,0-1 0 0 0,-8 10 0 0 0,4-7 38 0 0,0-1 0 0 0,-1-1 0 0 0,1 0 0 0 0,-2 0 0 0 0,1-1 0 0 0,-1 0 0 0 0,0 0 1 0 0,-1-1-1 0 0,1-1 0 0 0,-1 0 0 0 0,0-1 0 0 0,-15 4 0 0 0,12-5-409 0 0,0-1 0 0 0,0 0 0 0 0,-29 0 0 0 0,26-3-1220 0 0,1-1 0 0 0,-1 0-1 0 0,-20-6 1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27.72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18 1716 0 0,'50'4'16154'0'0,"-38"-9"-14554"0"0,-5-4-1084 0 0,1 2-944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28.71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769 996 2312 0 0,'4'-12'8177'0'0,"15"-35"-3323"0"0,-9 17-4191 0 0,-1 0 0 0 0,4-34 0 0 0,-12 56-556 0 0,0 1 0 0 0,0-1 0 0 0,-1 0 0 0 0,0 1 0 0 0,-1-1 0 0 0,0 1 0 0 0,0-1 1 0 0,0 1-1 0 0,-1-1 0 0 0,0 1 0 0 0,0 0 0 0 0,-1 0 0 0 0,0 0 0 0 0,-6-10 0 0 0,3 9-35 0 0,0 0 0 0 0,0 0 0 0 0,-1 1-1 0 0,0 0 1 0 0,0 0 0 0 0,0 1 0 0 0,-1 0 0 0 0,0 0 0 0 0,0 1 0 0 0,-11-5 0 0 0,-1 1 20 0 0,-1 1 0 0 0,0 0-1 0 0,0 2 1 0 0,-1 0 0 0 0,1 1 0 0 0,-1 2 0 0 0,0 0 0 0 0,-1 1-1 0 0,-26 2 1 0 0,16 2 2 0 0,1 1 1 0 0,-1 2-1 0 0,1 1 0 0 0,-60 20 0 0 0,72-19-66 0 0,1 1 0 0 0,0 0 0 0 0,1 2 0 0 0,0 0 0 0 0,0 1 0 0 0,1 1 0 0 0,1 0-1 0 0,0 1 1 0 0,-14 16 0 0 0,23-22-58 0 0,2 0-1 0 0,-1 0 0 0 0,1 0 1 0 0,0 1-1 0 0,1 0 1 0 0,-1 0-1 0 0,2 0 0 0 0,-1 0 1 0 0,1 1-1 0 0,0-1 1 0 0,1 1-1 0 0,0 0 0 0 0,1-1 1 0 0,-1 1-1 0 0,2 0 1 0 0,-1 0-1 0 0,1 0 0 0 0,0 0 1 0 0,1 0-1 0 0,2 9 1 0 0,0-6-32 0 0,0 0 0 0 0,1 0 0 0 0,1-1 1 0 0,0 1-1 0 0,0-1 0 0 0,1 0 0 0 0,1-1 1 0 0,-1 0-1 0 0,2 0 0 0 0,-1 0 0 0 0,2-1 1 0 0,-1 0-1 0 0,1 0 0 0 0,12 8 0 0 0,-8-7 48 0 0,0-2-1 0 0,1 0 0 0 0,-1 0 0 0 0,2-2 0 0 0,-1 1 0 0 0,1-2 0 0 0,0 0 0 0 0,0-1 0 0 0,0 0 0 0 0,0-1 0 0 0,1-1 0 0 0,-1 0 0 0 0,1-1 1 0 0,0-1-1 0 0,0-1 0 0 0,21-3 0 0 0,-20 2 93 0 0,-1-1 0 0 0,0-1 0 0 0,0-1 0 0 0,0 0 0 0 0,0-1 0 0 0,-1-1 0 0 0,0 0 0 0 0,0-1 0 0 0,-1-1 0 0 0,0 0 0 0 0,-1-1 0 0 0,0-1 0 0 0,0 0 0 0 0,-1 0 0 0 0,14-18 0 0 0,-4 2 278 0 0,-5 6 356 0 0,27-43-1 0 0,-39 64-745 0 0,0 10-144 0 0,6 27-407 0 0,1 1-22 0 0,-5-21 382 0 0,2 0 0 0 0,0-1 0 0 0,1-1 0 0 0,0 0 0 0 0,1 0 1 0 0,1-1-1 0 0,0 0 0 0 0,24 20 0 0 0,-29-28 207 0 0,-1-1 1 0 0,1 0-1 0 0,0-1 1 0 0,0 0 0 0 0,0 0-1 0 0,0 0 1 0 0,1-1-1 0 0,0 0 1 0 0,0 0-1 0 0,0-1 1 0 0,0 0-1 0 0,0 0 1 0 0,0-1-1 0 0,0 0 1 0 0,0-1-1 0 0,1 0 1 0 0,-1 0 0 0 0,0 0-1 0 0,0-1 1 0 0,0-1-1 0 0,11-2 1 0 0,-1-3 136 0 0,0-1 0 0 0,-1 0 0 0 0,0-2 1 0 0,-1 0-1 0 0,0 0 0 0 0,0-2 0 0 0,-1 0 1 0 0,-1-1-1 0 0,0 0 0 0 0,21-26 0 0 0,1-8 209 0 0,-1-2-1 0 0,31-60 1 0 0,-31 46 252 0 0,-3-1 0 0 0,-3-2 0 0 0,20-69-1 0 0,-34 85 89 0 0,-2-1-1 0 0,-3 0 1 0 0,-2-1 0 0 0,3-98-1 0 0,-10 131-547 0 0,-2 0 1 0 0,0 0-1 0 0,-1-1 0 0 0,-8-33 1 0 0,10 52-123 0 0,0 0 1 0 0,-1 0 0 0 0,1 0 0 0 0,0 1 0 0 0,0-1 0 0 0,0 0 0 0 0,-1 0 0 0 0,1 1 0 0 0,0-1-1 0 0,-1 0 1 0 0,1 1 0 0 0,-1-1 0 0 0,1 0 0 0 0,-1 1 0 0 0,1-1 0 0 0,-1 1 0 0 0,1-1 0 0 0,-1 1 0 0 0,0-1-1 0 0,1 1 1 0 0,-1-1 0 0 0,0 1 0 0 0,1-1 0 0 0,-1 1 0 0 0,0 0 0 0 0,1-1 0 0 0,-1 1 0 0 0,0 0-1 0 0,0 0 1 0 0,0 0 0 0 0,1 0 0 0 0,-1 0 0 0 0,0-1 0 0 0,0 1 0 0 0,1 1 0 0 0,-1-1 0 0 0,0 0-1 0 0,0 0 1 0 0,0 0 0 0 0,1 0 0 0 0,-2 1 0 0 0,-19 13-110 0 0,21-14 107 0 0,-9 11-147 0 0,0-1 0 0 0,1 1 0 0 0,0 0 0 0 0,1 0 0 0 0,1 1 0 0 0,0 0-1 0 0,0 0 1 0 0,1 1 0 0 0,1 0 0 0 0,-6 22 0 0 0,4-3-234 0 0,1-1-1 0 0,1 1 0 0 0,1 42 1 0 0,6-15 127 0 0,2 0 0 0 0,3-1 0 0 0,3 0-1 0 0,2 0 1 0 0,3-1 0 0 0,2-1 0 0 0,38 80 0 0 0,-43-106-9 0 0,2-1 0 0 0,30 44 0 0 0,-40-65-220 0 0,1 0 0 0 0,1 0-1 0 0,-1-1 1 0 0,1 0-1 0 0,1 0 1 0 0,-1-1 0 0 0,1 0-1 0 0,0 0 1 0 0,1 0 0 0 0,-1-1-1 0 0,1-1 1 0 0,18 8-1 0 0,7-11-5988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29.07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74 236 5380 0 0,'-5'-2'690'0'0,"-4"-2"953"0"0,1 0 0 0 0,-1-1 0 0 0,1 0-1 0 0,-14-11 1 0 0,21 15-1508 0 0,0 0-1 0 0,0 0 1 0 0,0 0-1 0 0,0 0 0 0 0,0 0 1 0 0,0 0-1 0 0,1 0 1 0 0,-1 0-1 0 0,0 0 1 0 0,1 0-1 0 0,-1 0 1 0 0,0 0-1 0 0,1-1 1 0 0,0 1-1 0 0,-1 0 1 0 0,1 0-1 0 0,0-1 1 0 0,-1 1-1 0 0,1 0 1 0 0,0 0-1 0 0,0-1 1 0 0,0 1-1 0 0,0 0 0 0 0,0-1 1 0 0,0 1-1 0 0,1 0 1 0 0,-1 0-1 0 0,0-1 1 0 0,1 1-1 0 0,-1 0 1 0 0,1 0-1 0 0,-1 0 1 0 0,1-1-1 0 0,0 1 1 0 0,-1 0-1 0 0,1 0 1 0 0,0 0-1 0 0,0 0 1 0 0,0 0-1 0 0,-1 0 1 0 0,1 0-1 0 0,0 1 0 0 0,0-1 1 0 0,1 0-1 0 0,1-1 1 0 0,6-4 73 0 0,1 0 0 0 0,1 0 0 0 0,-1 1 0 0 0,1 0 0 0 0,-1 1 0 0 0,1 0 0 0 0,14-2 1 0 0,87-14 91 0 0,-68 13-250 0 0,402-47-4733 0 0,-286 38-3023 0 0,-88 7 14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29.52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907 166 2580 0 0,'-3'-12'5717'0'0,"-5"3"-4869"0"0,-1 1 1 0 0,1 1-1 0 0,-1-1 0 0 0,-1 1 1 0 0,1 1-1 0 0,-1 0 1 0 0,0 0-1 0 0,-1 1 0 0 0,-15-6 1 0 0,-11-2 188 0 0,-58-13-1 0 0,35 13-858 0 0,0 2 0 0 0,-1 2-1 0 0,-1 4 1 0 0,1 2 0 0 0,-78 6-1 0 0,131-2-194 0 0,1 0 0 0 0,0 0-1 0 0,-1 0 1 0 0,1 1 0 0 0,0 0-1 0 0,0 1 1 0 0,0 0 0 0 0,1 0-1 0 0,-9 4 1 0 0,12-4 54 0 0,-1 0-1 0 0,1-1 1 0 0,0 1-1 0 0,0 1 1 0 0,0-1-1 0 0,0 0 1 0 0,0 1 0 0 0,1-1-1 0 0,0 1 1 0 0,0 0-1 0 0,0 0 1 0 0,0 0-1 0 0,0 0 1 0 0,1 0-1 0 0,-1 0 1 0 0,0 7 0 0 0,-85 513 1766 0 0,79-412-1628 0 0,5 0 1 0 0,12 112-1 0 0,-8-212-90 0 0,0 0 1 0 0,1 0-1 0 0,0 0 1 0 0,1 0-1 0 0,0 0 1 0 0,1 0-1 0 0,8 16 0 0 0,-9-23-86 0 0,0 0-1 0 0,0 0 0 0 0,1 0 0 0 0,-1-1 0 0 0,1 1 1 0 0,1-1-1 0 0,-1 0 0 0 0,0 0 0 0 0,1-1 1 0 0,0 1-1 0 0,0-1 0 0 0,0 0 0 0 0,0 0 1 0 0,1-1-1 0 0,-1 1 0 0 0,1-1 0 0 0,8 2 0 0 0,24 4-483 0 0,0-1-1 0 0,66 4 0 0 0,80-9-1761 0 0,-114-2 1093 0 0,-40 0 359 0 0,110-3-2451 0 0,-111 0-349 0 0,35-7-1 0 0,-42 5-1259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29.88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52 93 1600 0 0,'-37'-28'10223'0'0,"25"12"-8763"0"0,11 16-1346 0 0,1-1 0 0 0,0 0 0 0 0,-1 0-1 0 0,1 1 1 0 0,0-1 0 0 0,0 0 0 0 0,0 0 0 0 0,-1 0 0 0 0,1 0-1 0 0,0 1 1 0 0,0-1 0 0 0,0 0 0 0 0,0 0 0 0 0,0 0-1 0 0,1 0 1 0 0,-1 1 0 0 0,0-1 0 0 0,0 0 0 0 0,1 0-1 0 0,-1 0 1 0 0,0 1 0 0 0,1-1 0 0 0,-1 0 0 0 0,0 0 0 0 0,1 1-1 0 0,-1-1 1 0 0,1 0 0 0 0,0 1 0 0 0,-1-1 0 0 0,1 0-1 0 0,-1 1 1 0 0,1-1 0 0 0,0 1 0 0 0,-1-1 0 0 0,1 1-1 0 0,0 0 1 0 0,0-1 0 0 0,0 1 0 0 0,-1 0 0 0 0,1-1 0 0 0,0 1-1 0 0,1 0 1 0 0,33-10 864 0 0,9 4-884 0 0,1 3 1 0 0,48 2-1 0 0,29 6-3464 0 0,-1 0-4955 0 0,-81-3 2986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50.1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27 468 0 0,'-3'-27'11626'0'0,"0"60"-11126"0"0,1 0-1 0 0,1 0 1 0 0,7 63 0 0 0,0 15 49 0 0,9 147 594 0 0,17-47-420 0 0,-4-34-519 0 0,0 2-114 0 0,3 17-89 0 0,10 212 35 0 0,-29-318-2 0 0,23 239 99 0 0,-17 5-248 0 0,-3-66 66 0 0,-6-129 133 0 0,3 105 415 0 0,-8-189-606 0 0,-4-53 41 0 0,1 8-20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30.22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25 864 0 0,'42'3'10460'0'0,"1"-3"-4283"0"0,24-4-2496 0 0,0-2-4545 0 0,57-3-4605 0 0,-65 4-1315 0 0,-28 1 1123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30.69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111 112 1912 0 0,'4'-19'3516'0'0,"1"1"-1"0"0,9-26 1 0 0,-4 13 471 0 0,-3 40-3606 0 0,-7-2-328 0 0,0 1 0 0 0,0 0-1 0 0,0-1 1 0 0,-1 1 0 0 0,0 0 0 0 0,-1-1 0 0 0,-4 15 0 0 0,1-3 6 0 0,-39 163 113 0 0,-35 188 262 0 0,73-325-205 0 0,1 0 0 0 0,3 1 0 0 0,2-1 0 0 0,2 1 0 0 0,2-1 0 0 0,12 56 0 0 0,-12-85-160 0 0,1 0 0 0 0,0 0 0 0 0,1 0 0 0 0,1-1 0 0 0,1 0 0 0 0,0 0 0 0 0,1-1 0 0 0,0 0 0 0 0,1 0 0 0 0,20 19 0 0 0,-23-26-398 0 0,1 0-1 0 0,0 0 1 0 0,1-1-1 0 0,0 0 0 0 0,0 0 1 0 0,0-1-1 0 0,19 7 1 0 0,-21-9-527 0 0,1-1 0 0 0,0 0 0 0 0,0 0 1 0 0,0-1-1 0 0,1 0 0 0 0,-1-1 0 0 0,0 1 1 0 0,0-2-1 0 0,1 1 0 0 0,15-4 0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31.07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109 154 2424 0 0,'-44'-14'8017'0'0,"-15"-11"-3137"0"0,59 25-4826 0 0,-1 0 0 0 0,1-1 0 0 0,-1 1 0 0 0,1 0 0 0 0,0-1 0 0 0,-1 1 0 0 0,1 0 0 0 0,0-1 0 0 0,-1 1 0 0 0,1 0 0 0 0,0-1 0 0 0,0 1 0 0 0,-1-1 0 0 0,1 1 0 0 0,0-1 0 0 0,0 1 0 0 0,0-1 0 0 0,-1 1 0 0 0,1-1 0 0 0,0 1 0 0 0,0-1 0 0 0,0 1 0 0 0,0-1 0 0 0,0 1 0 0 0,0-1 0 0 0,0 1 0 0 0,0-1 0 0 0,0 1 0 0 0,0-1 0 0 0,1 1 0 0 0,-1-1 0 0 0,0 1 0 0 0,0 0 0 0 0,0-1 0 0 0,0 1 0 0 0,1-1 0 0 0,-1 1 0 0 0,0-1 0 0 0,1 1 0 0 0,-1 0 0 0 0,0-1 0 0 0,1 1 0 0 0,-1 0 0 0 0,0-1 0 0 0,1 1 0 0 0,-1 0 0 0 0,1-1 0 0 0,-1 1 0 0 0,0 0 0 0 0,1 0 0 0 0,-1-1 0 0 0,1 1 0 0 0,0 0 0 0 0,25-15 696 0 0,8 4-1007 0 0,1 1 0 0 0,0 2 1 0 0,1 1-1 0 0,68-3 0 0 0,-81 8-92 0 0,187-16-3732 0 0,-71 9-1807 0 0,-78 6 907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31.59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197 203 432 0 0,'-2'3'660'0'0,"1"0"1"0"0,-1 0-1 0 0,1 1 0 0 0,0-1 0 0 0,1 1 1 0 0,-1-1-1 0 0,0 1 0 0 0,1-1 1 0 0,0 1-1 0 0,0-1 0 0 0,0 1 0 0 0,0-1 1 0 0,1 1-1 0 0,0 4 0 0 0,0-5-448 0 0,0-1-1 0 0,0 0 1 0 0,0 0 0 0 0,0 0-1 0 0,0 0 1 0 0,0 0-1 0 0,1 0 1 0 0,-1-1 0 0 0,1 1-1 0 0,-1 0 1 0 0,1-1-1 0 0,0 1 1 0 0,-1-1 0 0 0,1 1-1 0 0,0-1 1 0 0,0 0-1 0 0,0 0 1 0 0,0 0 0 0 0,0 0-1 0 0,0 0 1 0 0,1 0-1 0 0,-1-1 1 0 0,0 1 0 0 0,4 0-1 0 0,12 1-88 0 0,0-1 0 0 0,1-1 0 0 0,-1-1 0 0 0,1 0 0 0 0,-1-1 0 0 0,0-1-1 0 0,0-1 1 0 0,0-1 0 0 0,-1 0 0 0 0,1-1 0 0 0,-1-1 0 0 0,-1-1 0 0 0,1 0 0 0 0,29-21 0 0 0,-42 27-55 0 0,-1-1 0 0 0,0 1 0 0 0,1-1 0 0 0,-1 0 1 0 0,0 0-1 0 0,-1 0 0 0 0,1-1 0 0 0,0 1 0 0 0,-1-1 1 0 0,0 1-1 0 0,0-1 0 0 0,0 0 0 0 0,0 0 0 0 0,-1 0 1 0 0,1 0-1 0 0,-1 0 0 0 0,0 0 0 0 0,0 0 0 0 0,-1 0 0 0 0,1-1 1 0 0,-1 1-1 0 0,0 0 0 0 0,0 0 0 0 0,0-1 0 0 0,-1 1 1 0 0,1 0-1 0 0,-1 0 0 0 0,0 0 0 0 0,0 0 0 0 0,-1 0 1 0 0,1 0-1 0 0,-1 0 0 0 0,-3-6 0 0 0,1 3-18 0 0,0 1 0 0 0,-1 0 0 0 0,1 0 0 0 0,-1 1 0 0 0,0-1 0 0 0,-1 1 0 0 0,1 0 0 0 0,-1 0 0 0 0,0 1 0 0 0,0-1 0 0 0,-1 1 0 0 0,1 1 0 0 0,-1-1 0 0 0,0 1 0 0 0,0 1 0 0 0,0-1 0 0 0,0 1 0 0 0,-11-2 0 0 0,1 3-21 0 0,0 0 1 0 0,0 2-1 0 0,0 0 1 0 0,0 0-1 0 0,0 2 1 0 0,1 0-1 0 0,-1 1 1 0 0,1 1-1 0 0,0 0 1 0 0,0 1-1 0 0,0 1 1 0 0,1 0-1 0 0,-24 17 1 0 0,24-15-25 0 0,0 2 0 0 0,1-1 0 0 0,0 2 0 0 0,1 0 1 0 0,0 1-1 0 0,1 0 0 0 0,1 0 0 0 0,0 1 0 0 0,1 1 0 0 0,0 0 1 0 0,1 1-1 0 0,-12 30 0 0 0,17-35-73 0 0,0 1-1 0 0,1 0 1 0 0,1-1-1 0 0,0 1 1 0 0,1 1-1 0 0,0-1 1 0 0,1 0 0 0 0,0 0-1 0 0,1 0 1 0 0,0 0-1 0 0,1 0 1 0 0,5 18 0 0 0,-2-16-29 0 0,0 0 0 0 0,1 0 0 0 0,0-1 0 0 0,2 1 0 0 0,-1-1 0 0 0,2-1 1 0 0,-1 1-1 0 0,2-2 0 0 0,13 15 0 0 0,-8-12 22 0 0,-1-1 0 0 0,2 0 1 0 0,0-1-1 0 0,0-1 0 0 0,1-1 0 0 0,1 0 0 0 0,-1-1 1 0 0,2-1-1 0 0,-1-1 0 0 0,1 0 0 0 0,0-1 0 0 0,0-2 0 0 0,1 0 1 0 0,0 0-1 0 0,30 0 0 0 0,-28-5 172 0 0,1 0 1 0 0,0-2-1 0 0,0 0 0 0 0,-1-2 1 0 0,0 0-1 0 0,0-2 0 0 0,0 0 1 0 0,-1-1-1 0 0,0-1 1 0 0,-1-1-1 0 0,0-1 0 0 0,31-23 1 0 0,-23 12 471 0 0,-1-1 0 0 0,-1-2 1 0 0,-1-1-1 0 0,-1-1 1 0 0,-1-1-1 0 0,-2 0 1 0 0,24-43-1 0 0,-20 28 84 0 0,-11 16-401 0 0,2 1 1 0 0,0 0 0 0 0,2 1 0 0 0,1 1-1 0 0,22-23 1 0 0,-38 44-306 0 0,0 0 0 0 0,1 1 0 0 0,-1-1 0 0 0,1 1 0 0 0,-1 0 0 0 0,1 0 0 0 0,0 0 0 0 0,-1 0 0 0 0,1 1 0 0 0,0 0 1 0 0,0-1-1 0 0,0 1 0 0 0,1 1 0 0 0,-1-1 0 0 0,0 0 0 0 0,0 1 0 0 0,0 0 0 0 0,5 1 0 0 0,-3 0-51 0 0,0 0 1 0 0,0 1 0 0 0,0-1 0 0 0,0 2-1 0 0,-1-1 1 0 0,1 1 0 0 0,0-1-1 0 0,-1 2 1 0 0,0-1 0 0 0,10 8-1 0 0,-1 2-260 0 0,0 1 0 0 0,-1 1 0 0 0,0-1 0 0 0,-1 2 0 0 0,-1 0 0 0 0,16 30 0 0 0,-18-28 315 0 0,-1 1 0 0 0,-1 0 0 0 0,0 1 0 0 0,-1 0 0 0 0,-2 0 0 0 0,0 0 0 0 0,-1 0 0 0 0,-1 0 0 0 0,0 23 0 0 0,-2-43 95 0 0,0 0 0 0 0,0-1 0 0 0,0 1 0 0 0,0-1 0 0 0,0 1 0 0 0,-1 0 0 0 0,1-1 0 0 0,0 1 0 0 0,0 0 0 0 0,0-1 0 0 0,0 1 0 0 0,-1 0 0 0 0,1-1 0 0 0,0 1 0 0 0,0 0 0 0 0,-1-1 0 0 0,1 1 0 0 0,0 0 0 0 0,-1 0 0 0 0,1 0 0 0 0,0-1 0 0 0,-1 1 0 0 0,1 0 0 0 0,0 0 0 0 0,-1 0 0 0 0,1 0 0 0 0,-1-1 0 0 0,1 1 0 0 0,0 0 0 0 0,-1 0 0 0 0,1 0 0 0 0,0 0 0 0 0,-1 0 0 0 0,1 0 0 0 0,-1 0 0 0 0,1 0 0 0 0,0 0 0 0 0,-1 0 0 0 0,1 0 0 0 0,-1 0 0 0 0,1 1 0 0 0,0-1 0 0 0,-1 0 0 0 0,1 0 0 0 0,0 0 0 0 0,-1 0 0 0 0,1 1 0 0 0,0-1 0 0 0,-1 0 0 0 0,1 0 0 0 0,0 1 0 0 0,-1-1 0 0 0,1 0 0 0 0,0 1 0 0 0,0-1 0 0 0,0 0 0 0 0,-1 1 0 0 0,1-1-1 0 0,0 0 1 0 0,0 1 0 0 0,0-1 0 0 0,-1 1 1 0 0,1-13 168 0 0,1 0 0 0 0,0 0 0 0 0,0 0 0 0 0,2 1 0 0 0,-1-1 0 0 0,1 0 0 0 0,1 1 1 0 0,0 0-1 0 0,0 0 0 0 0,12-19 0 0 0,5-6-615 0 0,44-60 1 0 0,-48 74-249 0 0,1 1 1 0 0,1 1-1 0 0,1 1 1 0 0,28-23-1 0 0,-32 31-851 0 0,0 1 0 0 0,27-14-1 0 0,-29 18-757 0 0,0 0-1 0 0,0 1 1 0 0,26-6-1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32.4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0 198 3184 0 0,'26'-12'13335'0'0,"-22"7"-12902"0"0,1 2 1 0 0,0-1-1 0 0,0 0 1 0 0,0 1-1 0 0,1 0 0 0 0,-1 0 1 0 0,1 1-1 0 0,0 0 1 0 0,0 0-1 0 0,8-2 1 0 0,-12 4-305 0 0,16 5-95 0 0,-16-5-52 0 0,-1 0 0 0 0,0 1 0 0 0,0-1 0 0 0,1 0 1 0 0,-1 1-1 0 0,0-1 0 0 0,1 1 0 0 0,-1-1 0 0 0,0 1 0 0 0,0 0 1 0 0,0-1-1 0 0,0 1 0 0 0,0 0 0 0 0,0 0 0 0 0,0 0 1 0 0,0 0-1 0 0,0 0 0 0 0,0 0 0 0 0,0 0 0 0 0,-1 0 0 0 0,1 0 1 0 0,0 0-1 0 0,0 2 0 0 0,4 11-449 0 0,0 0 0 0 0,-2 0 0 0 0,0 0 0 0 0,0 1 0 0 0,-1-1 0 0 0,-1 1 0 0 0,-1-1 0 0 0,-1 25 0 0 0,0-12-300 0 0,1 21 148 0 0,-3 0 0 0 0,-2 0 0 0 0,-20 85 1 0 0,25-130 727 0 0,-1-1 0 0 0,1 1 1 0 0,-1-1-1 0 0,0 0 0 0 0,0 1 1 0 0,0-1-1 0 0,0 0 0 0 0,-1 0 1 0 0,1 1-1 0 0,-1-1 0 0 0,1 0 1 0 0,-1 0-1 0 0,0-1 0 0 0,1 1 1 0 0,-5 3-1 0 0,4-4 234 0 0,-7-31 1118 0 0,9 20-1243 0 0,1 1 0 0 0,1 0 1 0 0,-1 0-1 0 0,1 0 0 0 0,1 0 1 0 0,0 0-1 0 0,0 0 0 0 0,1 1 0 0 0,0-1 1 0 0,6-7-1 0 0,8-13 545 0 0,31-35 1 0 0,-42 55-595 0 0,34-35 526 0 0,1 1 0 0 0,3 1 0 0 0,1 3 1 0 0,73-47-1 0 0,-99 73-570 0 0,1 0 0 0 0,29-13 0 0 0,-42 22-158 0 0,0 1 0 0 0,1 0 0 0 0,-1 0 0 0 0,1 0-1 0 0,0 2 1 0 0,0-1 0 0 0,-1 1 0 0 0,1 0 0 0 0,13 1 0 0 0,-18 0-40 0 0,0 1 0 0 0,-1-1 0 0 0,1 1 0 0 0,-1 0 0 0 0,0 0 0 0 0,1 0 0 0 0,-1 1 0 0 0,0-1 0 0 0,0 1-1 0 0,0 0 1 0 0,0 0 0 0 0,0 0 0 0 0,0 0 0 0 0,0 1 0 0 0,-1-1 0 0 0,1 1 0 0 0,2 3 0 0 0,-1-1-91 0 0,-1 1 0 0 0,1-1 0 0 0,-1 1 0 0 0,-1 0 0 0 0,1 0 0 0 0,-1 1 0 0 0,0-1 0 0 0,2 11-1 0 0,-1 6-260 0 0,-1 0-1 0 0,-1 0 0 0 0,-1 0 0 0 0,-4 27 0 0 0,0-14 10 0 0,-13 54 0 0 0,13-75 459 0 0,0-1 0 0 0,-1 1 1 0 0,0-2-1 0 0,-1 1 0 0 0,-1 0 1 0 0,-12 18-1 0 0,18-31-5 0 0,1-1 0 0 0,-1 1 0 0 0,1 0 0 0 0,-1 0 0 0 0,0-1 0 0 0,1 1 0 0 0,-1 0-1 0 0,0-1 1 0 0,1 1 0 0 0,-1 0 0 0 0,0-1 0 0 0,0 1 0 0 0,0-1 0 0 0,1 1 0 0 0,-1-1 0 0 0,0 0 0 0 0,0 1 0 0 0,0-1 0 0 0,0 0 0 0 0,0 0-1 0 0,0 0 1 0 0,0 1 0 0 0,0-1 0 0 0,0 0 0 0 0,0 0 0 0 0,1 0 0 0 0,-1 0 0 0 0,-1-1 0 0 0,1 1-7 0 0,0-1 0 0 0,0 1 0 0 0,1-1 0 0 0,-1 0 0 0 0,0 1 0 0 0,1-1 0 0 0,-1 0 0 0 0,1 0 0 0 0,-1 1 0 0 0,1-1 0 0 0,-1 0 0 0 0,1 0 0 0 0,-1 0 1 0 0,1 0-1 0 0,0 0 0 0 0,0 1 0 0 0,-1-1 0 0 0,1 0 0 0 0,0 0 0 0 0,0 0 0 0 0,0 0 0 0 0,0 0 0 0 0,0 0 0 0 0,0 0 0 0 0,0 0 0 0 0,0 0 0 0 0,0 0 0 0 0,1-1 0 0 0,3-16 309 0 0,1 0-1 0 0,1 1 0 0 0,1-1 1 0 0,0 1-1 0 0,1 1 1 0 0,1 0-1 0 0,0 0 0 0 0,13-15 1 0 0,12-14 225 0 0,53-53 1 0 0,-49 58-463 0 0,2 1 1 0 0,1 3-1 0 0,2 1 0 0 0,79-49 1 0 0,-119 82-147 0 0,0 0 1 0 0,1 1-1 0 0,-1-1 1 0 0,0 1-1 0 0,1 0 1 0 0,-1 0-1 0 0,1 0 0 0 0,0 0 1 0 0,-1 1-1 0 0,7-1 1 0 0,-9 1 17 0 0,1 0-1 0 0,-1 1 1 0 0,1-1 0 0 0,-1 0-1 0 0,0 1 1 0 0,1-1 0 0 0,-1 1-1 0 0,1 0 1 0 0,-1-1 0 0 0,0 1-1 0 0,1 0 1 0 0,-1 0 0 0 0,0 0-1 0 0,0 0 1 0 0,0 0 0 0 0,0 0-1 0 0,0 0 1 0 0,0 0 0 0 0,0 0-1 0 0,0 1 1 0 0,0-1 0 0 0,0 0 0 0 0,-1 1-1 0 0,1-1 1 0 0,0 0 0 0 0,-1 1-1 0 0,1-1 1 0 0,-1 3 0 0 0,7 23-397 0 0,5 51 1 0 0,-10-58 313 0 0,0 0 1 0 0,2-1-1 0 0,0 0 0 0 0,1 0 0 0 0,15 36 0 0 0,-15-45 94 0 0,0 0 1 0 0,1-1-1 0 0,0 1 0 0 0,0-1 0 0 0,1-1 1 0 0,0 1-1 0 0,1-1 0 0 0,16 13 0 0 0,-20-18 17 0 0,1 0-1 0 0,0 0 1 0 0,0 0-1 0 0,0-1 1 0 0,0 1-1 0 0,0-1 1 0 0,1-1-1 0 0,-1 1 0 0 0,0-1 1 0 0,1 0-1 0 0,0 0 1 0 0,-1-1-1 0 0,1 1 1 0 0,-1-1-1 0 0,1-1 1 0 0,0 1-1 0 0,-1-1 1 0 0,1 0-1 0 0,7-2 0 0 0,4-3 24 0 0,-1 0 0 0 0,1-2-1 0 0,-1 0 1 0 0,-1-1 0 0 0,1 0-1 0 0,-1-2 1 0 0,-1 1 0 0 0,0-2-1 0 0,-1 0 1 0 0,23-25 0 0 0,0-7 311 0 0,-1-2 1 0 0,30-53-1 0 0,-52 78-65 0 0,-4 9-135 0 0,-2-1 0 0 0,1 0 0 0 0,9-24 0 0 0,-16 35-119 0 0,-9 13 37 0 0,1 3-92 0 0,0 1-1 0 0,1-1 1 0 0,1 1-1 0 0,0 0 1 0 0,1 0 0 0 0,1 0-1 0 0,0 1 1 0 0,-1 31-1 0 0,3-7-302 0 0,2 0-1 0 0,9 52 0 0 0,-6-64-27 0 0,1 0-1 0 0,12 36 1 0 0,-14-54-50 0 0,1 0 1 0 0,0 0-1 0 0,0 0 0 0 0,1-1 1 0 0,1 0-1 0 0,-1 0 0 0 0,2 0 1 0 0,-1-1-1 0 0,12 12 0 0 0,-16-18 162 0 0,-1-1 0 0 0,1 0 0 0 0,0 1 0 0 0,0-1 0 0 0,0 0 0 0 0,0 0 0 0 0,0 0 0 0 0,0-1 0 0 0,0 1 0 0 0,0 0 0 0 0,0-1-1 0 0,0 1 1 0 0,0-1 0 0 0,0 0 0 0 0,1 1 0 0 0,-1-1 0 0 0,0 0 0 0 0,0-1 0 0 0,0 1 0 0 0,4-1 0 0 0,-2 0-292 0 0,0 0 0 0 0,-1 0 0 0 0,1-1 0 0 0,-1 0 0 0 0,1 0 0 0 0,-1 0 0 0 0,0 0 1 0 0,0 0-1 0 0,0 0 0 0 0,0-1 0 0 0,4-3 0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32.83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142 111 2084 0 0,'-12'-25'2704'0'0,"2"6"-727"0"0,-3 5-381 0 0,-1-2-348 0 0,1 4-268 0 0,-1 3-304 0 0,0 1-232 0 0,3 2-248 0 0,-13 5-508 0 0,7 8-2360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33.21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21 1 2400 0 0,'21'4'4887'0'0,"-18"-4"-4768"0"0,0 0 1 0 0,0 1-1 0 0,0-1 0 0 0,0 1 1 0 0,0-1-1 0 0,0 1 1 0 0,0 0-1 0 0,0 0 0 0 0,0 1 1 0 0,-1-1-1 0 0,1 0 1 0 0,0 1-1 0 0,-1 0 1 0 0,1 0-1 0 0,-1 0 0 0 0,0 0 1 0 0,1 0-1 0 0,-1 0 1 0 0,0 0-1 0 0,0 1 0 0 0,-1-1 1 0 0,1 1-1 0 0,0-1 1 0 0,-1 1-1 0 0,1 0 1 0 0,-1 0-1 0 0,0-1 0 0 0,0 1 1 0 0,0 0-1 0 0,-1 0 1 0 0,1 0-1 0 0,-1 0 1 0 0,1 0-1 0 0,-1 7 0 0 0,-3 35-328 0 0,-3-1 0 0 0,-1 1 0 0 0,-25 81 0 0 0,18-74 473 0 0,11-39-162 0 0,0 3 639 0 0,-2 0 0 0 0,1-1-1 0 0,-2 0 1 0 0,-21 34 3188 0 0,25-57-3041 0 0,8-18-450 0 0,4 8-172 0 0,1 0 0 0 0,1 0 0 0 0,1 1 0 0 0,0 1 0 0 0,1 0 0 0 0,27-24 0 0 0,4 3 40 0 0,56-36 0 0 0,-76 56-253 0 0,0 1 1 0 0,1 1-1 0 0,1 1 1 0 0,1 2-1 0 0,0 0 1 0 0,41-10-1 0 0,-64 21-53 0 0,0 0-1 0 0,0 0 1 0 0,0 0-1 0 0,0 1 1 0 0,0 0-1 0 0,0 0 1 0 0,0 0 0 0 0,0 0-1 0 0,0 1 1 0 0,0 0-1 0 0,0 0 1 0 0,0 1-1 0 0,-1-1 1 0 0,1 1 0 0 0,0 0-1 0 0,-1 0 1 0 0,1 0-1 0 0,-1 1 1 0 0,0 0-1 0 0,5 3 1 0 0,-3 0-14 0 0,-1 0-1 0 0,1 0 1 0 0,-1 1 0 0 0,-1-1-1 0 0,1 1 1 0 0,-1 1 0 0 0,0-1 0 0 0,-1 0-1 0 0,0 1 1 0 0,0 0 0 0 0,3 13-1 0 0,10 56-627 0 0,-12-51 260 0 0,2 1-1 0 0,0-1 0 0 0,20 48 0 0 0,-22-66-102 0 0,-1-1-1 0 0,2 0 1 0 0,-1 0-1 0 0,1 0 1 0 0,0-1-1 0 0,1 0 1 0 0,6 6-1 0 0,-7-7-306 0 0,0-1 0 0 0,0 0 0 0 0,1-1 0 0 0,0 1 1 0 0,0-1-1 0 0,0-1 0 0 0,0 1 0 0 0,0-1 0 0 0,12 3 0 0 0,11 1-4709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33.8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367 857 2340 0 0,'10'-4'1157'0'0,"121"-54"7740"0"0,-110 47-8118 0 0,0 0 0 0 0,-1-2 1 0 0,-1 0-1 0 0,18-17 0 0 0,-32 26-573 0 0,0 0 0 0 0,-1-1-1 0 0,0 0 1 0 0,0 0 0 0 0,0 0 0 0 0,0 0-1 0 0,-1 0 1 0 0,0-1 0 0 0,0 0 0 0 0,3-8-1 0 0,-5 11-133 0 0,-1 0-1 0 0,1 0 0 0 0,-1 0 0 0 0,1 0 0 0 0,-1-1 1 0 0,0 1-1 0 0,0 0 0 0 0,-1 0 0 0 0,1 0 1 0 0,-1 0-1 0 0,1 0 0 0 0,-1 0 0 0 0,0 0 0 0 0,0 0 1 0 0,0 0-1 0 0,0 0 0 0 0,-1 1 0 0 0,1-1 0 0 0,-1 0 1 0 0,0 1-1 0 0,0-1 0 0 0,0 1 0 0 0,-3-3 1 0 0,-4-3-22 0 0,0 0 1 0 0,0 1 0 0 0,-1 1-1 0 0,0-1 1 0 0,-1 2 0 0 0,0-1-1 0 0,1 1 1 0 0,-2 1 0 0 0,1 0 0 0 0,0 1-1 0 0,-1 0 1 0 0,1 1 0 0 0,-23-2-1 0 0,6 2-24 0 0,0 1-1 0 0,0 1 1 0 0,1 2-1 0 0,-53 9 1 0 0,60-7-8 0 0,1 1 1 0 0,0 1-1 0 0,0 1 1 0 0,1 0-1 0 0,-1 1 1 0 0,2 1-1 0 0,-1 1 1 0 0,1 0-1 0 0,-18 16 1 0 0,27-20-27 0 0,0 1 0 0 0,1 0 0 0 0,0 1-1 0 0,1 0 1 0 0,-1 0 0 0 0,1 0 0 0 0,1 1 0 0 0,0 0 0 0 0,0 0 0 0 0,1 0 0 0 0,0 0 0 0 0,0 1 0 0 0,1 0 0 0 0,0 0 0 0 0,1 0 0 0 0,0 0 0 0 0,1 0-1 0 0,0 0 1 0 0,1 16 0 0 0,0-17 4 0 0,1-1-1 0 0,0 1 1 0 0,1-1-1 0 0,-1 0 1 0 0,2 0-1 0 0,-1 0 1 0 0,1 0-1 0 0,0 0 1 0 0,1-1-1 0 0,0 1 1 0 0,5 7-1 0 0,-7-12 4 0 0,0 0 0 0 0,1-1 0 0 0,-1 1-1 0 0,1 0 1 0 0,0-1 0 0 0,-1 1 0 0 0,1-1-1 0 0,0 0 1 0 0,1 0 0 0 0,-1 0 0 0 0,0 0-1 0 0,1 0 1 0 0,-1-1 0 0 0,0 0-1 0 0,1 0 1 0 0,0 0 0 0 0,-1 0 0 0 0,1 0-1 0 0,0 0 1 0 0,-1-1 0 0 0,1 0 0 0 0,0 0-1 0 0,0 0 1 0 0,-1 0 0 0 0,1-1 0 0 0,7-1-1 0 0,6-4 71 0 0,1-1-1 0 0,-2 0 1 0 0,1-2-1 0 0,-1 0 1 0 0,0 0-1 0 0,-1-2 0 0 0,0 1 1 0 0,23-24-1 0 0,-17 16 444 0 0,0 1 0 0 0,42-25-1 0 0,-62 41-503 0 0,0 1-1 0 0,0 0 0 0 0,-1-1 1 0 0,1 1-1 0 0,0 0 1 0 0,0 0-1 0 0,0 0 1 0 0,0-1-1 0 0,0 1 1 0 0,0 0-1 0 0,0 0 1 0 0,0 0-1 0 0,0 1 1 0 0,0-1-1 0 0,-1 0 0 0 0,1 0 1 0 0,0 0-1 0 0,0 1 1 0 0,0-1-1 0 0,0 0 1 0 0,0 1-1 0 0,-1-1 1 0 0,1 1-1 0 0,0-1 1 0 0,0 1-1 0 0,-1-1 1 0 0,1 1-1 0 0,0 0 0 0 0,-1-1 1 0 0,1 1-1 0 0,0 0 1 0 0,-1 0-1 0 0,1-1 1 0 0,-1 1-1 0 0,1 0 1 0 0,-1 0-1 0 0,0 0 1 0 0,1-1-1 0 0,-1 1 0 0 0,0 0 1 0 0,0 0-1 0 0,1 2 1 0 0,11 51 64 0 0,-9-34-132 0 0,2 1-74 0 0,1-1 0 0 0,1 1 0 0 0,1-1 0 0 0,0 0 0 0 0,19 30-1 0 0,-24-46 117 0 0,0 1 0 0 0,1-1 0 0 0,-1 0 0 0 0,1 0 0 0 0,0 0 0 0 0,0 0 0 0 0,0-1 0 0 0,0 1-1 0 0,0-1 1 0 0,1 0 0 0 0,0 0 0 0 0,-1-1 0 0 0,1 0 0 0 0,0 0 0 0 0,0 0 0 0 0,0 0 0 0 0,1-1-1 0 0,-1 1 1 0 0,0-1 0 0 0,1-1 0 0 0,-1 1 0 0 0,0-1 0 0 0,1 0 0 0 0,-1 0 0 0 0,1 0 0 0 0,-1-1-1 0 0,10-2 1 0 0,13-5-3 0 0,0-2-1 0 0,0 0 1 0 0,-1-2 0 0 0,0-1-1 0 0,-1-1 1 0 0,24-18-1 0 0,141-113-346 0 0,-186 140 346 0 0,162-131-340 0 0,178-190 0 0 0,-316 294 550 0 0,38-53 0 0 0,-60 76-166 0 0,-1 0 0 0 0,-1-1 1 0 0,1 0-1 0 0,-2 0 0 0 0,1 0 1 0 0,-1 0-1 0 0,-1-1 0 0 0,0 0 1 0 0,-1 0-1 0 0,0 0 0 0 0,1-14 1 0 0,-3 22-21 0 0,0-1 0 0 0,0 0-1 0 0,0 0 1 0 0,-1 0 0 0 0,1 0 0 0 0,-1 1 0 0 0,0-1 0 0 0,0 0 0 0 0,-1 1 0 0 0,1-1 0 0 0,-1 0 0 0 0,0 1 0 0 0,0 0 0 0 0,0-1 0 0 0,0 1 0 0 0,0 0 0 0 0,-1 0 0 0 0,1 0 0 0 0,-1 1-1 0 0,0-1 1 0 0,0 1 0 0 0,0-1 0 0 0,0 1 0 0 0,0 0 0 0 0,-1 0 0 0 0,1 0 0 0 0,-1 1 0 0 0,-3-2 0 0 0,0 1-2 0 0,0 0 1 0 0,0 1-1 0 0,0-1 1 0 0,-1 2-1 0 0,1-1 0 0 0,0 1 1 0 0,0 0-1 0 0,-1 0 1 0 0,1 1-1 0 0,0 0 0 0 0,0 1 1 0 0,0-1-1 0 0,-14 6 1 0 0,1 1-10 0 0,1 2 1 0 0,1-1-1 0 0,-1 2 1 0 0,1 1-1 0 0,1 0 1 0 0,0 1-1 0 0,1 1 1 0 0,-23 25-1 0 0,20-17-14 0 0,2 1 0 0 0,0 0 0 0 0,2 1 0 0 0,0 0 0 0 0,-21 53 0 0 0,22-40 139 0 0,2 0 1 0 0,2 1-1 0 0,1 0 1 0 0,2 0-1 0 0,2 0 0 0 0,1 1 1 0 0,2 0-1 0 0,2 0 1 0 0,8 67-1 0 0,-5-83 108 0 0,1-1-1 0 0,1 0 1 0 0,1-1 0 0 0,1 1-1 0 0,1-1 1 0 0,0-1 0 0 0,20 33-1 0 0,-22-43-310 0 0,1 0 0 0 0,1 0 0 0 0,0-1-1 0 0,0 0 1 0 0,0-1 0 0 0,1 0 0 0 0,0 0 0 0 0,1 0-1 0 0,0-1 1 0 0,0-1 0 0 0,1 0 0 0 0,-1 0 0 0 0,1-1 0 0 0,0-1-1 0 0,22 7 1 0 0,-10-6-1463 0 0,0-1 0 0 0,46 3 0 0 0,-51-7-1140 0 0,1-1 0 0 0,20-3 0 0 0,1-4-5178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35.18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325 661 120 0 0,'2'-1'2362'0'0,"8"-2"-696"0"0,0-1 0 0 0,-1 0 0 0 0,13-7 0 0 0,-11 4-936 0 0,0-1 0 0 0,0 0 0 0 0,-1 0 0 0 0,12-13 0 0 0,-21 20-689 0 0,0 0 0 0 0,1 0 0 0 0,-1 0 0 0 0,0 0 0 0 0,0 0 0 0 0,0 0 1 0 0,0-1-1 0 0,0 1 0 0 0,0 0 0 0 0,0-1 0 0 0,-1 1 0 0 0,1-1 0 0 0,0 1 0 0 0,-1-1 0 0 0,1 1 1 0 0,-1-1-1 0 0,0 0 0 0 0,1 1 0 0 0,-1-1 0 0 0,0 1 0 0 0,0-1 0 0 0,0 0 0 0 0,0 1 0 0 0,0-1 0 0 0,-1 1 1 0 0,1-1-1 0 0,0 0 0 0 0,-1 1 0 0 0,1-1 0 0 0,-1 1 0 0 0,0-1 0 0 0,1 1 0 0 0,-1-1 0 0 0,0 1 1 0 0,0 0-1 0 0,0-1 0 0 0,0 1 0 0 0,0 0 0 0 0,0 0 0 0 0,0 0 0 0 0,0-1 0 0 0,-1 1 0 0 0,1 0 1 0 0,0 1-1 0 0,-1-1 0 0 0,1 0 0 0 0,-3-1 0 0 0,-4-2-31 0 0,0 0 0 0 0,0 1 1 0 0,0 0-1 0 0,0 0 0 0 0,-1 1 0 0 0,1 0 0 0 0,-12-1 1 0 0,5 3 15 0 0,0 0 0 0 0,0 0 0 0 0,0 2 0 0 0,1 0 1 0 0,-1 1-1 0 0,1 0 0 0 0,-1 1 0 0 0,1 0 0 0 0,1 1 0 0 0,-1 1 1 0 0,1 1-1 0 0,-1 0 0 0 0,2 0 0 0 0,-1 1 0 0 0,1 1 0 0 0,1 0 1 0 0,-1 0-1 0 0,-14 17 0 0 0,17-16 6 0 0,1 0 0 0 0,0 0 1 0 0,0 0-1 0 0,1 1 0 0 0,0 0 1 0 0,1 1-1 0 0,0-1 0 0 0,1 1 1 0 0,1 0-1 0 0,0 1 0 0 0,0-1 1 0 0,1 1-1 0 0,1 0 0 0 0,0-1 1 0 0,1 1-1 0 0,0 0 0 0 0,1 0 1 0 0,0 0-1 0 0,1 0 0 0 0,1 0 0 0 0,3 16 1 0 0,0-14-1 0 0,0 0 0 0 0,0 0 0 0 0,2-1 0 0 0,0 0 0 0 0,0 0 0 0 0,1 0 0 0 0,1-1 0 0 0,1 0 0 0 0,0-1 0 0 0,0 0 0 0 0,1-1 0 0 0,0 0 0 0 0,1 0 0 0 0,1-1 0 0 0,21 13 0 0 0,-25-17-37 0 0,1-1 0 0 0,0 0 0 0 0,1-1 1 0 0,-1 0-1 0 0,1-1 0 0 0,0 0 0 0 0,0 0 0 0 0,0-1 1 0 0,0 0-1 0 0,0-1 0 0 0,0-1 0 0 0,1 0 1 0 0,-1 0-1 0 0,0-1 0 0 0,0 0 0 0 0,0-1 0 0 0,0-1 1 0 0,0 1-1 0 0,0-2 0 0 0,-1 0 0 0 0,1 0 1 0 0,16-9-1 0 0,-14 4-34 0 0,0 0 1 0 0,0 0-1 0 0,-1-2 1 0 0,-1 1-1 0 0,1-1 1 0 0,-2-1 0 0 0,1 0-1 0 0,-2-1 1 0 0,0 0-1 0 0,8-14 1 0 0,-5 5 213 0 0,-1 0 1 0 0,-1 0 0 0 0,-2-1 0 0 0,0-1-1 0 0,8-41 1 0 0,-14 52-67 0 0,-1-1-1 0 0,-1 1 1 0 0,-1-17-1 0 0,0 22-58 0 0,0 0 0 0 0,1 0-1 0 0,0 0 1 0 0,0 0 0 0 0,1-1 0 0 0,0 1-1 0 0,0 0 1 0 0,1 0 0 0 0,0 0 0 0 0,1 0-1 0 0,4-9 1 0 0,-4 13-76 0 0,0 0 1 0 0,0 1-1 0 0,0-1 0 0 0,1 1 0 0 0,-1 0 1 0 0,1 0-1 0 0,0 1 0 0 0,0-1 1 0 0,0 1-1 0 0,0-1 0 0 0,5-1 0 0 0,53-18-585 0 0,-54 19 516 0 0,174-47-1158 0 0,-96 29 1096 0 0,149-59-1 0 0,-210 69 453 0 0,-1-1 0 0 0,0-1 1 0 0,-1-1-1 0 0,0 0 0 0 0,-1-2 1 0 0,-1-1-1 0 0,-1-1 0 0 0,0-1 1 0 0,-1 0-1 0 0,20-29 0 0 0,-34 42-170 0 0,-1-1-1 0 0,-1 0 0 0 0,1 0 0 0 0,-1 0 1 0 0,0 0-1 0 0,-1 0 0 0 0,0-1 0 0 0,0 1 0 0 0,-1-1 1 0 0,1 1-1 0 0,-2-1 0 0 0,1 0 0 0 0,-1 0 1 0 0,0 1-1 0 0,-3-16 0 0 0,3 20-102 0 0,-1-1 0 0 0,0 1-1 0 0,0-1 1 0 0,0 1 0 0 0,-1 0 0 0 0,1-1-1 0 0,-1 1 1 0 0,1 0 0 0 0,-1 0 0 0 0,0 0 0 0 0,-1 0-1 0 0,1 0 1 0 0,0 1 0 0 0,-1-1 0 0 0,1 1-1 0 0,-1-1 1 0 0,0 1 0 0 0,0 0 0 0 0,0 0 0 0 0,0 0-1 0 0,0 1 1 0 0,0-1 0 0 0,-1 1 0 0 0,1-1-1 0 0,-1 1 1 0 0,1 0 0 0 0,-1 0 0 0 0,1 1 0 0 0,-1-1-1 0 0,1 1 1 0 0,-1 0 0 0 0,1 0 0 0 0,-1 0-1 0 0,0 0 1 0 0,-4 1 0 0 0,-7 2 7 0 0,0 0 1 0 0,0 1-1 0 0,0 0 0 0 0,0 1 1 0 0,1 1-1 0 0,-1 0 1 0 0,2 1-1 0 0,-1 0 0 0 0,1 2 1 0 0,-18 13-1 0 0,11-6-1 0 0,1 1 0 0 0,0 1 0 0 0,2 1-1 0 0,0 0 1 0 0,-22 33 0 0 0,25-30-46 0 0,1 1 0 0 0,1 0 0 0 0,2 1 0 0 0,0 0 1 0 0,1 1-1 0 0,-7 33 0 0 0,9-21-61 0 0,1 1 1 0 0,2 0 0 0 0,1 65 0 0 0,12 4-272 0 0,4-1-1 0 0,30 117 1 0 0,-28-149 118 0 0,-7-34 49 0 0,40 237-235 0 0,-44-236-36 0 0,-1 0 1 0 0,-2 0-1 0 0,-2 0 1 0 0,-12 74-1 0 0,12-105 186 0 0,-2 0-1 0 0,1-1 1 0 0,-1 1 0 0 0,-1 0-1 0 0,0-1 1 0 0,0 1-1 0 0,0-1 1 0 0,-2-1 0 0 0,1 1-1 0 0,-1-1 1 0 0,0 1-1 0 0,-10 9 1 0 0,10-13 146 0 0,-1 0 1 0 0,1 0 0 0 0,-1-1-1 0 0,1 0 1 0 0,-1 0-1 0 0,0 0 1 0 0,-1-1-1 0 0,1 0 1 0 0,0-1-1 0 0,-1 0 1 0 0,0 0 0 0 0,1 0-1 0 0,-1-1 1 0 0,0 0-1 0 0,0-1 1 0 0,-12 0-1 0 0,7-1 271 0 0,-1 0-1 0 0,1-1 0 0 0,0 0 0 0 0,0-1 0 0 0,0-1 0 0 0,0 0 0 0 0,0 0 0 0 0,1-1 1 0 0,0-1-1 0 0,0 0 0 0 0,0-1 0 0 0,-18-14 0 0 0,24 16 23 0 0,0-1-1 0 0,0 1 1 0 0,1-1 0 0 0,-1 0-1 0 0,1-1 1 0 0,1 1-1 0 0,-1-1 1 0 0,1 0 0 0 0,0 0-1 0 0,1 0 1 0 0,0-1 0 0 0,0 1-1 0 0,1-1 1 0 0,-1 0-1 0 0,2 1 1 0 0,-1-1 0 0 0,1 0-1 0 0,0 0 1 0 0,1 0-1 0 0,0 0 1 0 0,0 0 0 0 0,2-13-1 0 0,1 4 9 0 0,1 0-1 0 0,1 0 0 0 0,0 1 0 0 0,1-1 1 0 0,0 1-1 0 0,2 0 0 0 0,0 1 1 0 0,18-26-1 0 0,-10 20-57 0 0,0 1 0 0 0,2 1 0 0 0,1 0 0 0 0,0 1 0 0 0,26-18 0 0 0,9 0-338 0 0,1 3 0 0 0,2 1 0 0 0,113-43-1 0 0,124-16-3907 0 0,-162 55-2285 0 0,-71 19 131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35.73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1 252 0 0,'3'0'13260'0'0,"21"3"-10585"0"0,-22-3-2308 0 0,16 7 455 0 0,10 9-261 0 0,51 41 0 0 0,-70-49-1116 0 0,0 1 0 0 0,0 0-1 0 0,8 12 1 0 0,-12-14-1001 0 0,0 1 0 0 0,0-1 0 0 0,-1 1 0 0 0,0 1 0 0 0,3 9 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51.7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31 432 0 0,'-48'-30'16938'0'0,"60"32"-16206"0"0,445 84 855 0 0,118 27-1938 0 0,-552-107 351 0 0,84 21-35 0 0,117 15 0 0 0,-89-14 20 0 0,-133-28 44 0 0,12 4 129 0 0,-9-4-120 0 0,9 2-90 0 0,-14-2 58 0 0,0 0 0 0 0,0 0 0 0 0,1 0 0 0 0,-1 0 0 0 0,0 0 0 0 0,0 0 0 0 0,0 0 0 0 0,0 1 0 0 0,1-1 0 0 0,-1 0 0 0 0,0 0 1 0 0,0 0-1 0 0,0 0 0 0 0,0 0 0 0 0,0 0 0 0 0,1 1 0 0 0,-1-1 0 0 0,0 0 0 0 0,0 0 0 0 0,0 0 0 0 0,0 0 0 0 0,0 1 0 0 0,0-1 0 0 0,0 0 1 0 0,0 0-1 0 0,0 0 0 0 0,1 1 0 0 0,-1-1 0 0 0,0 0 0 0 0,0 0 0 0 0,0 0 0 0 0,0 1 0 0 0,0-1 0 0 0,0 0 0 0 0,0 0 0 0 0,0 0 0 0 0,-1 0 0 0 0,1 1 1 0 0,0-1-1 0 0,0 0 0 0 0,0 0 0 0 0,0 0 0 0 0,0 1 0 0 0,0-1 0 0 0,0 0 0 0 0,0 0 0 0 0,0 0 0 0 0,0 0 0 0 0,-1 1 0 0 0,1-1 0 0 0,0 0 1 0 0,0 0-1 0 0,0 0 0 0 0,-1 0 0 0 0,0 2 128 0 0,0 0-117 0 0,1-2-16 0 0,-1 1 0 0 0,1-1 0 0 0,-1 0 0 0 0,0 1 0 0 0,1-1 1 0 0,-1 0-1 0 0,1 1 0 0 0,-1-1 0 0 0,1 1 0 0 0,0-1 1 0 0,-1 1-1 0 0,1-1 0 0 0,-1 1 0 0 0,1-1 0 0 0,0 1 1 0 0,-1-1-1 0 0,1 1 0 0 0,0-1 0 0 0,0 1 0 0 0,0 0 1 0 0,-1-1-1 0 0,1 1 0 0 0,0-1 0 0 0,0 1 0 0 0,0 0 1 0 0,0-1-1 0 0,0 1 0 0 0,0 0 0 0 0,-3 17 101 0 0,0 0 0 0 0,1 0-1 0 0,1 0 1 0 0,1 0 0 0 0,4 32 0 0 0,-2-21 1 0 0,46 377 806 0 0,-26-257-654 0 0,-19-124-237 0 0,21 183-126 0 0,-3-43-434 0 0,-20-155 517 0 0,1 0 1 0 0,-2 1-1 0 0,1-1 1 0 0,-3 15-1 0 0,0 41-34 0 0,4-51 828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36.26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99 13 2108 0 0,'-13'-13'14008'0'0,"8"27"-13291"0"0,0 0-1 0 0,1 1 0 0 0,0-1 1 0 0,1 1-1 0 0,-1 14 0 0 0,-2 12-249 0 0,-15 75-497 0 0,4 1 1 0 0,7 0 0 0 0,4 1-1 0 0,13 169 1 0 0,5-187-1364 0 0,1-35-3665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36.83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111 399 2616 0 0,'7'-39'5296'0'0,"19"-56"1"0"0,-19 72-3852 0 0,2 1 1 0 0,1 1-1 0 0,22-37 1 0 0,-25 47-1299 0 0,0 1 0 0 0,1-1 0 0 0,0 2 1 0 0,0-1-1 0 0,1 1 0 0 0,0 1 0 0 0,1 0 0 0 0,0 0 0 0 0,0 1 1 0 0,1 0-1 0 0,-1 0 0 0 0,2 2 0 0 0,-1-1 0 0 0,1 1 1 0 0,0 1-1 0 0,0 0 0 0 0,0 1 0 0 0,0 0 0 0 0,21-2 1 0 0,-15 4-267 0 0,1 1 0 0 0,-1 1 0 0 0,0 0 0 0 0,0 2 0 0 0,0 0 0 0 0,0 1 0 0 0,0 1 0 0 0,0 0 0 0 0,-1 1 0 0 0,17 9 0 0 0,-23-10-22 0 0,0 1 0 0 0,0 0 1 0 0,-1 0-1 0 0,0 1 0 0 0,0 1 0 0 0,-1 0 1 0 0,0 0-1 0 0,0 0 0 0 0,-1 1 1 0 0,0 1-1 0 0,0-1 0 0 0,-1 1 0 0 0,-1 1 1 0 0,1-1-1 0 0,8 22 0 0 0,-13-27 110 0 0,-1 1-1 0 0,1-1 1 0 0,-1 1-1 0 0,0 0 0 0 0,-1 0 1 0 0,1-1-1 0 0,-1 1 1 0 0,0 0-1 0 0,-1 0 0 0 0,1-1 1 0 0,-1 1-1 0 0,0 0 1 0 0,0-1-1 0 0,-4 9 0 0 0,1-6 25 0 0,0 0 0 0 0,0 0-1 0 0,0-1 1 0 0,-1 0 0 0 0,0 0-1 0 0,-1 0 1 0 0,0-1 0 0 0,-12 11-1 0 0,-1-2 50 0 0,-1-1-1 0 0,0-1 1 0 0,-1 0 0 0 0,-1-2-1 0 0,-42 16 1 0 0,-22 3-186 0 0,-104 20 0 0 0,207-35-3319 0 0,50 2 3048 0 0,-48-13-126 0 0,1 2 404 0 0,0 0 1 0 0,-1 1 0 0 0,0 1-1 0 0,-1 1 1 0 0,0 1 0 0 0,0 0-1 0 0,-1 2 1 0 0,-1-1 0 0 0,0 2 0 0 0,0 0-1 0 0,19 22 1 0 0,-28-27 173 0 0,0 1 0 0 0,-1 0 0 0 0,0 0-1 0 0,0 0 1 0 0,-1 1 0 0 0,-1 0 0 0 0,1 0 0 0 0,-1 0 0 0 0,-1 0 0 0 0,3 12 0 0 0,-5-13 39 0 0,0-1 1 0 0,-1 1 0 0 0,1-1 0 0 0,-2 1-1 0 0,1-1 1 0 0,-1 1 0 0 0,0-1 0 0 0,-1 1-1 0 0,0-1 1 0 0,-1 0 0 0 0,1 0 0 0 0,-1 0-1 0 0,-1 0 1 0 0,-4 8 0 0 0,-1-3 86 0 0,0-1 0 0 0,0 0 0 0 0,-1 0 0 0 0,0-1 0 0 0,-1-1 0 0 0,-1 0-1 0 0,1 0 1 0 0,-1-1 0 0 0,-1 0 0 0 0,0-1 0 0 0,0-1 0 0 0,-1 0 0 0 0,1-1 0 0 0,-1 0 0 0 0,-28 6 0 0 0,8-3 92 0 0,0-2 0 0 0,-1-1 0 0 0,0-2 0 0 0,0-1 0 0 0,-60-4 0 0 0,80 0-282 0 0,-1-1 0 0 0,2 0 1 0 0,-1-1-1 0 0,-24-8 0 0 0,32 8-415 0 0,0 0 0 0 0,0 0 1 0 0,0-1-1 0 0,-10-7 0 0 0,13 8-316 0 0,1 0-1 0 0,-15-18-3793 0 0,12 11 3793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37.1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14 127 2300 0 0,'-6'-29'5574'0'0,"4"22"-4184"0"0,0 0 1 0 0,1 0-1 0 0,0 0 0 0 0,0-1 1 0 0,0 1-1 0 0,1-9 0 0 0,1 14-1286 0 0,-1 1 0 0 0,1-1 0 0 0,0 1 0 0 0,-1 0 0 0 0,1-1 0 0 0,0 1 0 0 0,0 0 0 0 0,0 0-1 0 0,0 0 1 0 0,0 0 0 0 0,0 0 0 0 0,0 0 0 0 0,1 0 0 0 0,-1 0 0 0 0,0 0 0 0 0,1 0 0 0 0,-1 0 0 0 0,0 1 0 0 0,2-1-1 0 0,28-9 512 0 0,3 6-686 0 0,0 1 1 0 0,65 4 0 0 0,70 17-2290 0 0,-80-8 923 0 0,0 1-254 0 0,32 3-1606 0 0,-41-9-1807 0 0,-50-5 1309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37.56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623 1 1548 0 0,'-4'0'656'0'0,"1"0"0"0"0,-1 1 0 0 0,0-1 0 0 0,1 1 0 0 0,-1 0 0 0 0,0 0 0 0 0,1 1 0 0 0,-1-1 0 0 0,1 1 0 0 0,0-1 0 0 0,-1 1 0 0 0,1 0 0 0 0,0 1 0 0 0,-3 2 0 0 0,2-1-303 0 0,0 1 0 0 0,1 0 0 0 0,0 0 0 0 0,0 0 0 0 0,0 0 0 0 0,0 1 0 0 0,1-1 0 0 0,-3 10 0 0 0,-9 32 328 0 0,2 0-1 0 0,-11 93 0 0 0,7 102-359 0 0,4-32-101 0 0,11-200-185 0 0,-1 0 1 0 0,1 0 0 0 0,-1 0-1 0 0,-1 0 1 0 0,0 0-1 0 0,0-1 1 0 0,-1 1-1 0 0,-1-1 1 0 0,-6 12-1 0 0,9-18-4 0 0,-1 1-1 0 0,0 0 1 0 0,-1-1-1 0 0,1 1 1 0 0,0-1-1 0 0,-1 0 0 0 0,0 0 1 0 0,0 0-1 0 0,0 0 1 0 0,0-1-1 0 0,0 0 1 0 0,-1 0-1 0 0,1 0 1 0 0,0 0-1 0 0,-1-1 1 0 0,0 0-1 0 0,1 0 0 0 0,-1 0 1 0 0,0 0-1 0 0,0-1 1 0 0,-6 1-1 0 0,-8-2 96 0 0,1-1-1 0 0,0-1 1 0 0,0 0-1 0 0,0-1 1 0 0,1-1-1 0 0,-20-8 1 0 0,-1-2-82 0 0,-59-35 0 0 0,46 11-4190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38.19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1 131 1720 0 0,'7'-35'10869'0'0,"-4"31"-10297"0"0,0 1-63 0 0,0 0-1 0 0,0 1 1 0 0,0-1 0 0 0,1 1 0 0 0,-1 0 0 0 0,1 0 0 0 0,-1 0 0 0 0,9-3 0 0 0,6 0-215 0 0,0 0 0 0 0,1 1 1 0 0,23-2-1 0 0,-27 5 340 0 0,412-23-114 0 0,-263 20-1259 0 0,-94 2-98 0 0,68-3-1541 0 0,-51-7-3138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38.56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107 1 64 0 0,'-53'4'17783'0'0,"44"1"-16183"0"0,-7 226 3145 0 0,3-69-4443 0 0,8-84-498 0 0,-4 105-353 0 0,7-59-5114 0 0,4-103 2279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38.90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32 3372 0 0,'26'-19'18201'0'0,"-14"6"-17059"0"0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42.20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28 58 2320 0 0,'44'-45'12599'0'0,"-41"43"-11988"0"0,0 0-1 0 0,0 0 0 0 0,0 1 0 0 0,0-1 1 0 0,1 1-1 0 0,3-1 0 0 0,-6 2-547 0 0,0 0-1 0 0,0 0 1 0 0,1 1-1 0 0,-1-1 1 0 0,0 0-1 0 0,0 1 1 0 0,0-1 0 0 0,0 1-1 0 0,0 0 1 0 0,0-1-1 0 0,0 1 1 0 0,0 0-1 0 0,0-1 1 0 0,0 1-1 0 0,0 0 1 0 0,0 0 0 0 0,-1 0-1 0 0,1 0 1 0 0,0 0-1 0 0,-1 0 1 0 0,1 0-1 0 0,0 0 1 0 0,-1 0-1 0 0,1 0 1 0 0,-1 0 0 0 0,0 0-1 0 0,1 0 1 0 0,-1 0-1 0 0,0 1 1 0 0,0-1-1 0 0,0 0 1 0 0,1 2-1 0 0,-1 45 877 0 0,0-40-723 0 0,-51 593 3291 0 0,18-280-2986 0 0,14 214 1034 0 0,13-200-321 0 0,1-229-772 0 0,-3 149 510 0 0,8-252-968 0 0,0 1 1 0 0,0-1-1 0 0,1 0 0 0 0,-1 0 0 0 0,1 0 0 0 0,0 0 0 0 0,0 0 0 0 0,0 0 0 0 0,0-1 0 0 0,1 1 0 0 0,-1 0 0 0 0,1 0 0 0 0,-1-1 0 0 0,1 1 0 0 0,0-1 0 0 0,0 1 0 0 0,0-1 0 0 0,0 0 0 0 0,1 0 0 0 0,-1 0 0 0 0,0 0 0 0 0,1 0 0 0 0,0-1 0 0 0,-1 1 0 0 0,1-1 0 0 0,0 1 0 0 0,5 1 0 0 0,7 1 11 0 0,1 0 0 0 0,-1 0-1 0 0,1-2 1 0 0,21 2 0 0 0,-5-1-46 0 0,282 16-2373 0 0,-135-12 35 0 0,46 4-1065 0 0,-74-8-2044 0 0,-139-4 3292 0 0,0 0-1 0 0,-1-1 0 0 0,1 0 0 0 0,15-6 1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42.54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74 75 2656 0 0,'-73'-74'19460'0'0,"73"74"-19440"0"0,0-1 0 0 0,0 1 1 0 0,0 0-1 0 0,0 0 0 0 0,-1 0 1 0 0,1 0-1 0 0,13 4 33 0 0,0-1-1 0 0,0 1 0 0 0,0 1 1 0 0,0 0-1 0 0,-1 1 1 0 0,0 1-1 0 0,0 0 1 0 0,13 10-1 0 0,-9-5-83 0 0,-1 0 0 0 0,0 1-1 0 0,-1 1 1 0 0,-1 0 0 0 0,17 22 0 0 0,-26-30 32 0 0,0 0 1 0 0,0 1-1 0 0,-1-1 1 0 0,0 1-1 0 0,0-1 1 0 0,-1 1-1 0 0,1 0 1 0 0,-1 0-1 0 0,-1 1 1 0 0,0-1-1 0 0,0 0 1 0 0,0 12-1 0 0,-1-9 89 0 0,-1 1 0 0 0,-1-1 1 0 0,0 0-1 0 0,0 0 0 0 0,-1 0 0 0 0,0-1 0 0 0,-1 1 0 0 0,-5 9 0 0 0,-9 13-147 0 0,-1-2-1 0 0,-2 0 0 0 0,-1-1 0 0 0,-28 27 0 0 0,25-27-891 0 0,24-28 845 0 0,-33 40-3988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44.05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833 67 1484 0 0,'10'-13'7853'0'0,"-9"12"-7686"0"0,-1 0 1 0 0,1 0 0 0 0,0 1 0 0 0,-1-1 0 0 0,1 0-1 0 0,-1 0 1 0 0,0 0 0 0 0,1 0 0 0 0,-1 0 0 0 0,0 0-1 0 0,1 0 1 0 0,-1 0 0 0 0,0 0 0 0 0,0 0 0 0 0,0 0-1 0 0,0 0 1 0 0,0 0 0 0 0,0 0 0 0 0,0 0-1 0 0,0 0 1 0 0,0 0 0 0 0,-1-1 0 0 0,0 0-60 0 0,0 1-1 0 0,0 0 1 0 0,0 0 0 0 0,0 0-1 0 0,0 0 1 0 0,-1 0 0 0 0,1 0 0 0 0,0 0-1 0 0,0 0 1 0 0,-1 0 0 0 0,1 0 0 0 0,-1 1-1 0 0,1-1 1 0 0,-4 0 0 0 0,-6-2-75 0 0,0 0-1 0 0,0 1 1 0 0,-17-1 0 0 0,23 3 177 0 0,-78-4 578 0 0,-122 10 0 0 0,93-1 51 0 0,-92 6 1481 0 0,203-11-2262 0 0,0 0 0 0 0,0 0 1 0 0,0 1-1 0 0,0-1 0 0 0,0 0 1 0 0,0 0-1 0 0,0 1 0 0 0,0-1 1 0 0,0 1-1 0 0,0-1 0 0 0,0 1 1 0 0,1-1-1 0 0,-1 1 0 0 0,0-1 1 0 0,0 1-1 0 0,0 0 0 0 0,1 0 1 0 0,-1-1-1 0 0,0 1 0 0 0,1 0 1 0 0,-1 0-1 0 0,1 0 0 0 0,-1 0 1 0 0,1-1-1 0 0,-1 1 0 0 0,1 0 1 0 0,-1 0-1 0 0,1 0 0 0 0,0 0 0 0 0,0 0 1 0 0,-1 2-1 0 0,-1 36 1371 0 0,2-26-1207 0 0,-59 460 2513 0 0,-2 29-1467 0 0,53 47-1924 0 0,8-437-2426 0 0,-3-75-604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44.5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943 16 608 0 0,'-3'-1'6504'0'0,"-33"-5"-3828"0"0,-39-1-1 0 0,-102 5-1099 0 0,-372 29 1893 0 0,538-26-3373 0 0,0 1 1 0 0,0 0 0 0 0,0 0 0 0 0,-16 7 0 0 0,25-8-16 0 0,0 0 0 0 0,0 0 0 0 0,0 0 1 0 0,0 1-1 0 0,1-1 0 0 0,-1 1 0 0 0,0 0 1 0 0,1-1-1 0 0,0 1 0 0 0,-1 0 0 0 0,1 0 1 0 0,0 0-1 0 0,0 0 0 0 0,0 0 0 0 0,0 0 1 0 0,0 0-1 0 0,0 0 0 0 0,0 0 0 0 0,1 0 1 0 0,-1 4-1 0 0,0 1 108 0 0,0 1 1 0 0,0 0-1 0 0,0 0 0 0 0,2 11 1 0 0,2 24 217 0 0,13 393 1797 0 0,-17-408-2116 0 0,-6 132 846 0 0,19 227 1 0 0,-10-372-816 0 0,0 1 0 0 0,0-1 0 0 0,2 0 0 0 0,0 1 0 0 0,1-2 0 0 0,11 25 1 0 0,-13-33-65 0 0,1 0 0 0 0,-1 0 1 0 0,2-1-1 0 0,-1 1 1 0 0,0-1-1 0 0,1 0 1 0 0,0 0-1 0 0,0-1 0 0 0,1 0 1 0 0,-1 0-1 0 0,1 0 1 0 0,0 0-1 0 0,0-1 1 0 0,0 0-1 0 0,0 0 1 0 0,1-1-1 0 0,10 4 0 0 0,43 5-428 0 0,1-2 0 0 0,0-3 0 0 0,77-2-1 0 0,-46-1-700 0 0,-70-2 609 0 0,261 9-3861 0 0,-99-7-6477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53.5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2044 0 424 0 0,'0'0'6434'0'0,"-33"25"-1114"0"0,30-23-5194 0 0,0 0-1 0 0,1 0 0 0 0,-1 0 0 0 0,0 0 1 0 0,0-1-1 0 0,-1 0 0 0 0,1 1 0 0 0,0-1 1 0 0,0 0-1 0 0,-1 0 0 0 0,-3 0 0 0 0,7-1-125 0 0,-379 68 1009 0 0,246-48-950 0 0,-838 117 1986 0 0,773-110-1417 0 0,177-24-602 0 0,-39 9 0 0 0,0 1 29 0 0,-13-1 14 0 0,70-11-25 0 0,-19 0 160 0 0,19 0-112 0 0,-43 3 733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44.39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1 311 3592 0 0,'1'-9'1681'0'0,"0"1"0"0"0,1 0 1 0 0,0-1-1 0 0,6-13 0 0 0,-3 13-1116 0 0,-1 1 0 0 0,1 0 0 0 0,0 1 1 0 0,1-1-1 0 0,0 1 0 0 0,0 0 0 0 0,9-7 1 0 0,-1 1-254 0 0,2 1 0 0 0,-1 1 0 0 0,1 0 1 0 0,1 1-1 0 0,22-10 0 0 0,94-33-2261 0 0,-73 31-518 0 0,9-1-3587 0 0,-35 11 535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45.01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22 205 2172 0 0,'-18'-23'9936'0'0,"17"20"-9682"0"0,0 1-1 0 0,1 0 0 0 0,-1-1 0 0 0,1 1 0 0 0,0 0 0 0 0,0-1 0 0 0,0 1 0 0 0,0 0 0 0 0,0-1 0 0 0,0 1 0 0 0,1 0 0 0 0,-1 0 0 0 0,1-1 0 0 0,-1 1 0 0 0,1 0 0 0 0,0 0 1 0 0,0 0-1 0 0,0-1 0 0 0,0 1 0 0 0,2-2 0 0 0,0 1-112 0 0,-1 1 0 0 0,1 0 0 0 0,-1-1 0 0 0,1 1 0 0 0,0 0 0 0 0,0 0 0 0 0,-1 1 0 0 0,1-1 0 0 0,1 1 0 0 0,-1-1 0 0 0,0 1 0 0 0,7-1 0 0 0,-5 0-132 0 0,1 1 0 0 0,-1 0 0 0 0,1 1 0 0 0,0-1 0 0 0,0 1 0 0 0,-1 0 0 0 0,1 1 0 0 0,0-1 0 0 0,-1 1 0 0 0,1 0 0 0 0,-1 1 0 0 0,1-1 0 0 0,-1 1 0 0 0,1 0 0 0 0,-1 1 0 0 0,0-1 0 0 0,5 4 0 0 0,2 5-56 0 0,-1 0 0 0 0,0 1 0 0 0,-1 0 0 0 0,0 1 0 0 0,-1 0 0 0 0,0 0-1 0 0,-1 1 1 0 0,-1 0 0 0 0,0 1 0 0 0,-1 0 0 0 0,5 17 0 0 0,5 23 292 0 0,14 96 0 0 0,-25-119 1472 0 0,0 45 830 0 0,-11-103-1456 0 0,7 9-1095 0 0,1-1-1 0 0,0 0 0 0 0,1 1 0 0 0,1 0 1 0 0,1-1-1 0 0,13-31 0 0 0,-3 16-676 0 0,1 1-1 0 0,29-42 0 0 0,-38 64 126 0 0,1-1-1 0 0,0 1 0 0 0,0 1 1 0 0,1-1-1 0 0,1 1 1 0 0,-1 1-1 0 0,1 0 1 0 0,1 0-1 0 0,17-9 1 0 0,-22 14 238 0 0,-1 1 0 0 0,0-1 0 0 0,0 1 0 0 0,1 1 0 0 0,-1-1 0 0 0,1 1 0 0 0,-1 0 1 0 0,1 0-1 0 0,0 1 0 0 0,0-1 0 0 0,-1 1 0 0 0,1 1 0 0 0,0-1 0 0 0,-1 1 0 0 0,1 0 1 0 0,0 0-1 0 0,-1 1 0 0 0,1-1 0 0 0,-1 1 0 0 0,0 0 0 0 0,0 1 0 0 0,0-1 0 0 0,7 6 1 0 0,5 5-90 0 0,-1 0 0 0 0,0 2 1 0 0,-2 0-1 0 0,21 26 0 0 0,-24-26 1495 0 0,0-2-1 0 0,1 0 0 0 0,1 0 1 0 0,-1-1-1 0 0,2-1 1 0 0,27 19-1 0 0,-36-28-762 0 0,0 0 0 0 0,0-1-1 0 0,0 1 1 0 0,1-1 0 0 0,-1 0 0 0 0,0 0 0 0 0,1-1-1 0 0,-1 1 1 0 0,0-1 0 0 0,1 0 0 0 0,-1-1-1 0 0,10-1 1 0 0,-2-1-114 0 0,-1 0-1 0 0,0 0 1 0 0,1-2-1 0 0,14-6 1 0 0,7-6-129 0 0,1-1 0 0 0,34-26 0 0 0,-57 35 79 0 0,0 0 0 0 0,-1-1 0 0 0,0 0 1 0 0,-1 0-1 0 0,0-1 0 0 0,-1-1 0 0 0,0 0 0 0 0,13-21 0 0 0,-20 28-85 0 0,0 1-1 0 0,0-1 1 0 0,0 0 0 0 0,-1 1-1 0 0,1-1 1 0 0,-1 0-1 0 0,0 0 1 0 0,-1 0-1 0 0,1 0 1 0 0,-1 0-1 0 0,0 0 1 0 0,0 0-1 0 0,0 0 1 0 0,-1 0-1 0 0,0 0 1 0 0,0 0 0 0 0,0 0-1 0 0,-1 0 1 0 0,1 0-1 0 0,-1 1 1 0 0,0-1-1 0 0,-1 0 1 0 0,1 1-1 0 0,-1 0 1 0 0,0 0-1 0 0,0 0 1 0 0,0 0-1 0 0,0 0 1 0 0,-1 0 0 0 0,-5-3-1 0 0,3 1-69 0 0,0 2 0 0 0,-1-1 1 0 0,0 1-1 0 0,0 0 0 0 0,0 0 0 0 0,0 1 0 0 0,0 0 0 0 0,-1 0 1 0 0,0 1-1 0 0,1-1 0 0 0,-1 2 0 0 0,0-1 0 0 0,0 1 0 0 0,0 1 1 0 0,0-1-1 0 0,0 1 0 0 0,0 1 0 0 0,-12 1 0 0 0,1 3 7 0 0,0 1 0 0 0,0 1 0 0 0,0 0 0 0 0,1 1 0 0 0,0 1 0 0 0,1 1 0 0 0,0 1 0 0 0,1 0 0 0 0,0 1 0 0 0,0 1 0 0 0,1 0 0 0 0,-13 16 0 0 0,19-19-26 0 0,1 0 0 0 0,1 0 0 0 0,-1 1 0 0 0,2 0 0 0 0,0 1 0 0 0,0-1 0 0 0,1 1 1 0 0,-6 20-1 0 0,8-22-70 0 0,2-1 1 0 0,-1 1 0 0 0,1-1 0 0 0,0 1 0 0 0,1-1 0 0 0,0 1 0 0 0,1-1 0 0 0,0 1 0 0 0,1-1 0 0 0,0 1 0 0 0,0-1 0 0 0,6 15-1 0 0,-1-7-314 0 0,2 1 0 0 0,0-1-1 0 0,1-1 1 0 0,0 0 0 0 0,1-1-1 0 0,1 0 1 0 0,1 0 0 0 0,0-1-1 0 0,1-1 1 0 0,0 0 0 0 0,20 13-1 0 0,-15-13-604 0 0,-1-2-1 0 0,2 0 0 0 0,35 15 1 0 0,-35-19-504 0 0,0-1 0 0 0,0-1 0 0 0,1 0 0 0 0,21 1 0 0 0,-1-2-3201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45.68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429 305 1428 0 0,'10'-9'4814'0'0,"18"-25"-957"0"0,-9 7-2532 0 0,20-36 1 0 0,-36 60-1140 0 0,-1 0 0 0 0,0-1 0 0 0,0 0 1 0 0,0 0-1 0 0,-1 1 0 0 0,0-1 0 0 0,1 0 0 0 0,-1 0 0 0 0,0 0 1 0 0,-1 0-1 0 0,1 0 0 0 0,-1-1 0 0 0,0 1 0 0 0,0 0 0 0 0,0 0 1 0 0,0 0-1 0 0,-1 0 0 0 0,0 0 0 0 0,1 0 0 0 0,-2 0 0 0 0,1 0 1 0 0,0 0-1 0 0,-1 0 0 0 0,0 0 0 0 0,1 1 0 0 0,-2-1 0 0 0,1 1 1 0 0,0-1-1 0 0,-1 1 0 0 0,1 0 0 0 0,-1 0 0 0 0,0 0 0 0 0,0 0 1 0 0,0 0-1 0 0,-6-3 0 0 0,1 1-55 0 0,-1 0-1 0 0,0 1 1 0 0,0 0-1 0 0,0 0 1 0 0,0 1 0 0 0,-1 0-1 0 0,1 1 1 0 0,-1 0 0 0 0,0 0-1 0 0,1 1 1 0 0,-1 1-1 0 0,0-1 1 0 0,-19 3 0 0 0,6 2-31 0 0,0 1 1 0 0,0 1-1 0 0,1 1 0 0 0,0 1 1 0 0,0 0-1 0 0,0 2 1 0 0,-26 17-1 0 0,36-20-107 0 0,1 0-1 0 0,1 0 0 0 0,0 1 0 0 0,0 1 1 0 0,0 0-1 0 0,1 0 0 0 0,0 1 1 0 0,1 0-1 0 0,0 0 0 0 0,1 1 1 0 0,0 0-1 0 0,1 0 0 0 0,0 1 0 0 0,-8 22 1 0 0,12-28-154 0 0,1 1 1 0 0,-1-1 0 0 0,1 1 0 0 0,1-1-1 0 0,0 0 1 0 0,-1 1 0 0 0,2-1 0 0 0,-1 1-1 0 0,1-1 1 0 0,0 1 0 0 0,0-1 0 0 0,1 0-1 0 0,0 0 1 0 0,0 1 0 0 0,0-1 0 0 0,1-1-1 0 0,0 1 1 0 0,0 0 0 0 0,1-1 0 0 0,-1 1-1 0 0,1-1 1 0 0,0 0 0 0 0,1 0 0 0 0,-1-1-1 0 0,1 1 1 0 0,0-1 0 0 0,0 0-1 0 0,0 0 1 0 0,1-1 0 0 0,-1 1 0 0 0,1-1-1 0 0,0-1 1 0 0,0 1 0 0 0,0-1 0 0 0,0 0-1 0 0,0 0 1 0 0,0-1 0 0 0,1 1 0 0 0,-1-2-1 0 0,1 1 1 0 0,-1-1 0 0 0,1 1 0 0 0,11-3-1 0 0,-7 1 269 0 0,1-2 0 0 0,-1 1 0 0 0,0-1 0 0 0,1-1 0 0 0,-2 0 0 0 0,1 0 0 0 0,0-1-1 0 0,-1-1 1 0 0,0 0 0 0 0,0 0 0 0 0,-1-1 0 0 0,1 0 0 0 0,10-11 0 0 0,5-9 1191 0 0,-2 0 0 0 0,39-60 0 0 0,-50 71-723 0 0,2 0 133 0 0,-14 16-699 0 0,0 0 1 0 0,1 0-1 0 0,-1 0 0 0 0,0 0 1 0 0,0 0-1 0 0,0 0 1 0 0,1 0-1 0 0,-1 0 1 0 0,0 0-1 0 0,0 0 0 0 0,0 0 1 0 0,0 0-1 0 0,1 0 1 0 0,-1 0-1 0 0,0 0 1 0 0,0 0-1 0 0,0 0 0 0 0,1 0 1 0 0,-1 1-1 0 0,0-1 1 0 0,0 0-1 0 0,0 0 1 0 0,0 0-1 0 0,1 0 0 0 0,-1 0 1 0 0,0 0-1 0 0,0 1 1 0 0,0-1-1 0 0,0 0 0 0 0,0 0 1 0 0,0 0-1 0 0,1 0 1 0 0,-1 1-1 0 0,0-1 1 0 0,0 0-1 0 0,0 0 0 0 0,0 0 1 0 0,0 0-1 0 0,0 1 1 0 0,0-1-1 0 0,0 0 1 0 0,0 0-1 0 0,0 0 0 0 0,0 1 1 0 0,0-1-1 0 0,-3 40 366 0 0,-19 122-1034 0 0,-2 198 0 0 0,37 193 136 0 0,-13-553 524 0 0,0 4 115 0 0,0 1-1 0 0,0-1 1 0 0,1 0-1 0 0,0 1 1 0 0,-1-1 0 0 0,1 0-1 0 0,1 1 1 0 0,-1-1-1 0 0,1 0 1 0 0,-1 0 0 0 0,1 0-1 0 0,5 7 1 0 0,-7-11-99 0 0,1 0 0 0 0,0 0 0 0 0,-1 1 1 0 0,1-1-1 0 0,0 0 0 0 0,-1 0 0 0 0,1 0 1 0 0,0 0-1 0 0,-1 0 0 0 0,1 0 1 0 0,0 0-1 0 0,-1 0 0 0 0,1 0 0 0 0,0 0 1 0 0,-1 0-1 0 0,1 0 0 0 0,0 0 0 0 0,-1 0 1 0 0,1-1-1 0 0,-1 1 0 0 0,1 0 0 0 0,0 0 1 0 0,-1-1-1 0 0,1 1 0 0 0,-1-1 0 0 0,1 1 1 0 0,-1 0-1 0 0,1-1 0 0 0,-1 1 0 0 0,1-1 1 0 0,0 0-1 0 0,13-14 252 0 0,115-183 826 0 0,-2 2-609 0 0,-11 47-3470 0 0,-75 102-1534 0 0,2 1-3696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46.05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63 60 3908 0 0,'-39'-22'13934'0'0,"29"13"-12018"0"0,0 0-768 0 0,7 0-1056 0 0,3-1-2232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47.53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546 949 268 0 0,'20'-28'12174'0'0,"5"-5"-10187"0"0,-18 26-1671 0 0,-1-1 0 0 0,0 0 0 0 0,0 0-1 0 0,-1 0 1 0 0,0-1 0 0 0,-1 0 0 0 0,4-9 0 0 0,-8 16-222 0 0,1-1-1 0 0,-1 0 0 0 0,0 0 0 0 0,0 0 1 0 0,0 0-1 0 0,0 0 0 0 0,-1 1 1 0 0,1-1-1 0 0,-1 0 0 0 0,0 0 0 0 0,0 1 1 0 0,0-1-1 0 0,0 0 0 0 0,0 1 1 0 0,0-1-1 0 0,-1 1 0 0 0,1-1 0 0 0,-1 1 1 0 0,0 0-1 0 0,0 0 0 0 0,0-1 1 0 0,0 1-1 0 0,0 1 0 0 0,0-1 0 0 0,0 0 1 0 0,-4-2-1 0 0,-3-2 78 0 0,-1 0 1 0 0,0 0-1 0 0,0 1 1 0 0,0 0-1 0 0,-11-3 1 0 0,2 3-78 0 0,1 0 1 0 0,-1 2-1 0 0,1 0 0 0 0,-1 1 1 0 0,0 1-1 0 0,0 1 0 0 0,0 0 1 0 0,0 1-1 0 0,1 1 1 0 0,-1 1-1 0 0,0 1 0 0 0,-31 11 1 0 0,32-9-66 0 0,0 1 0 0 0,1 1-1 0 0,0 0 1 0 0,0 1 0 0 0,1 1 0 0 0,0 1 0 0 0,1 0 0 0 0,0 1 0 0 0,1 1 0 0 0,0 0 0 0 0,1 1 0 0 0,-19 25 0 0 0,27-32-111 0 0,0 1 1 0 0,1-1 0 0 0,0 1-1 0 0,0 0 1 0 0,1 0 0 0 0,0 0-1 0 0,0 1 1 0 0,1-1 0 0 0,0 1-1 0 0,1-1 1 0 0,-1 1 0 0 0,2 0-1 0 0,-1-1 1 0 0,1 1 0 0 0,1 0-1 0 0,0 0 1 0 0,0-1 0 0 0,0 1-1 0 0,1-1 1 0 0,1 1 0 0 0,-1-1-1 0 0,1 0 1 0 0,1 0-1 0 0,-1 0 1 0 0,1 0 0 0 0,1 0-1 0 0,-1-1 1 0 0,1 0 0 0 0,12 13-1 0 0,-7-10-27 0 0,0 0 0 0 0,1 0-1 0 0,0-1 1 0 0,0 0-1 0 0,1 0 1 0 0,1-2-1 0 0,-1 0 1 0 0,1 0-1 0 0,0-1 1 0 0,1 0-1 0 0,-1-2 1 0 0,1 1 0 0 0,0-2-1 0 0,0 1 1 0 0,0-2-1 0 0,1 0 1 0 0,20 0-1 0 0,-21-3 237 0 0,0 0 0 0 0,0 0 0 0 0,0-1 0 0 0,0-1 0 0 0,0 0 0 0 0,-1-1 0 0 0,1-1 0 0 0,-1 0 0 0 0,0-1 0 0 0,-1 0 0 0 0,1 0 0 0 0,-1-2 0 0 0,-1 0 0 0 0,1 0 0 0 0,-1-1 0 0 0,-1 0 0 0 0,1-1-1 0 0,-2 0 1 0 0,1-1 0 0 0,-1 1 0 0 0,-1-2 0 0 0,0 0 0 0 0,12-24 0 0 0,2-13 119 0 0,-2-1 0 0 0,24-96 0 0 0,9-110 794 0 0,-51 246-968 0 0,14-83 783 0 0,-3 1 0 0 0,-4-2 0 0 0,-6-147 0 0 0,-3 239-861 0 0,0 0 0 0 0,0 1 0 0 0,0-1 0 0 0,0 1 0 0 0,0-1 0 0 0,-1 1 0 0 0,1-1 0 0 0,0 1 0 0 0,-1-1 0 0 0,1 1 0 0 0,-1 0 0 0 0,1-1-1 0 0,-1 1 1 0 0,0-1 0 0 0,-1-1 0 0 0,1 3 6 0 0,1 0-1 0 0,-1 0 0 0 0,1 0 0 0 0,-1 0 1 0 0,1 0-1 0 0,-1 0 0 0 0,1 0 0 0 0,-1 0 0 0 0,1 0 1 0 0,-1 1-1 0 0,1-1 0 0 0,0 0 0 0 0,-1 0 1 0 0,1 0-1 0 0,-1 1 0 0 0,1-1 0 0 0,-1 0 1 0 0,1 0-1 0 0,0 1 0 0 0,-1-1 0 0 0,1 0 1 0 0,0 1-1 0 0,-1-1 0 0 0,1 1 0 0 0,0-1 1 0 0,0 0-1 0 0,-1 1 0 0 0,1-1 0 0 0,0 2 0 0 0,-5 5 0 0 0,1 1 0 0 0,0 0 0 0 0,1 0 0 0 0,-3 9 0 0 0,-7 33-311 0 0,2 1 0 0 0,3 0 0 0 0,2 0 0 0 0,0 98 0 0 0,9-76-145 0 0,4 0 1 0 0,28 135 0 0 0,-23-158 343 0 0,2-1 1 0 0,31 73 0 0 0,-38-106 78 0 0,1 0 1 0 0,0-1 0 0 0,1 0 0 0 0,1-1 0 0 0,0 0-1 0 0,0-1 1 0 0,2 0 0 0 0,0 0 0 0 0,0-2 0 0 0,1 1 0 0 0,20 13-1 0 0,-24-20-82 0 0,0 0-1 0 0,0-1 0 0 0,1 0 1 0 0,-1-1-1 0 0,1 0 0 0 0,0 0 1 0 0,0-1-1 0 0,0 0 1 0 0,18 1-1 0 0,-11-3-57 0 0,0-1 1 0 0,0-1 0 0 0,0 0-1 0 0,0-1 1 0 0,20-6-1 0 0,8-6 19 0 0,-1-3 1 0 0,-2-1-1 0 0,52-31 0 0 0,-45 22 635 0 0,82-64-1 0 0,-109 74 1 0 0,-1-1 0 0 0,-1 0-1 0 0,0-2 1 0 0,-2 0 0 0 0,26-40 0 0 0,-38 51-323 0 0,-1-1 0 0 0,0 1-1 0 0,-1-1 1 0 0,0 0 0 0 0,0 0 0 0 0,-1 0 0 0 0,-1 0 0 0 0,0-1 0 0 0,-1 1 0 0 0,0-1 0 0 0,0 1-1 0 0,-2-1 1 0 0,-1-15 0 0 0,1 20-128 0 0,0 0 1 0 0,0 0-1 0 0,-1 0 0 0 0,0 0 0 0 0,0 0 1 0 0,-1 1-1 0 0,0-1 0 0 0,0 1 0 0 0,-1 0 1 0 0,1 0-1 0 0,-1 0 0 0 0,-1 0 0 0 0,1 1 1 0 0,-1 0-1 0 0,0 0 0 0 0,0 0 0 0 0,0 0 1 0 0,-1 1-1 0 0,1 0 0 0 0,-1 0 0 0 0,0 0 1 0 0,-13-5-1 0 0,11 7-32 0 0,0 0 1 0 0,1 0-1 0 0,-1 1 0 0 0,0 0 1 0 0,0 1-1 0 0,0 0 1 0 0,0 0-1 0 0,0 1 1 0 0,0-1-1 0 0,0 2 1 0 0,0-1-1 0 0,0 1 0 0 0,1 0 1 0 0,-14 6-1 0 0,7-2-78 0 0,0 1-1 0 0,0 0 1 0 0,1 1-1 0 0,0 0 1 0 0,0 1-1 0 0,-19 18 1 0 0,26-21-52 0 0,-1 1 0 0 0,1 1 0 0 0,0-1-1 0 0,0 1 1 0 0,1 0 0 0 0,0 0 0 0 0,0 1 0 0 0,1 0 0 0 0,0 0 0 0 0,0 0-1 0 0,1 0 1 0 0,1 0 0 0 0,0 0 0 0 0,0 1 0 0 0,0-1 0 0 0,1 13-1 0 0,1-10-178 0 0,1 1 0 0 0,0 0 0 0 0,1 0 0 0 0,0-1 0 0 0,1 1 0 0 0,1-1-1 0 0,0 0 1 0 0,1 0 0 0 0,0 0 0 0 0,1-1 0 0 0,12 20 0 0 0,-5-12-68 0 0,1-1-1 0 0,1-1 1 0 0,1 0 0 0 0,0-2 0 0 0,1 1 0 0 0,0-2 0 0 0,1 0 0 0 0,1-1-1 0 0,1-1 1 0 0,-1-1 0 0 0,2-1 0 0 0,-1-1 0 0 0,1 0 0 0 0,1-2-1 0 0,0 0 1 0 0,34 5 0 0 0,-34-8 314 0 0,1-1-1 0 0,0-2 1 0 0,0 0 0 0 0,1-1-1 0 0,-1-2 1 0 0,0 0-1 0 0,24-6 1 0 0,-28 3 411 0 0,0 0-1 0 0,0-1 1 0 0,-1-1 0 0 0,0-1-1 0 0,0-1 1 0 0,-1 0 0 0 0,0-1-1 0 0,27-22 1 0 0,-29 18 377 0 0,0 0-1 0 0,-1-1 0 0 0,0 0 1 0 0,-2-1-1 0 0,1 0 1 0 0,-2-1-1 0 0,18-37 1 0 0,-12 17 892 0 0,-3-1 0 0 0,20-79 0 0 0,-24 83-1375 0 0,-10 34-240 0 0,0 0 1 0 0,0 0-1 0 0,0 0 0 0 0,0 0 0 0 0,0 0 1 0 0,0 0-1 0 0,0-1 0 0 0,0 1 1 0 0,0 0-1 0 0,0 0 0 0 0,0 0 0 0 0,0 0 1 0 0,0 0-1 0 0,0 0 0 0 0,0 0 1 0 0,0 0-1 0 0,1-1 0 0 0,-1 1 0 0 0,0 0 1 0 0,0 0-1 0 0,0 0 0 0 0,0 0 1 0 0,0 0-1 0 0,0 0 0 0 0,0 0 0 0 0,0 0 1 0 0,0 0-1 0 0,0 0 0 0 0,0 0 1 0 0,0 0-1 0 0,1-1 0 0 0,-1 1 0 0 0,0 0 1 0 0,0 0-1 0 0,0 0 0 0 0,0 0 1 0 0,0 0-1 0 0,0 0 0 0 0,0 0 0 0 0,1 0 1 0 0,-1 0-1 0 0,0 0 0 0 0,0 0 1 0 0,0 0-1 0 0,0 0 0 0 0,0 0 0 0 0,0 0 1 0 0,0 0-1 0 0,0 0 0 0 0,1 0 1 0 0,-1 0-1 0 0,0 0 0 0 0,0 1 1 0 0,0-1-1 0 0,0 0 0 0 0,0 0 0 0 0,0 0 1 0 0,0 0-1 0 0,0 0 0 0 0,0 0 1 0 0,0 0-1 0 0,1 0 0 0 0,-1 0 0 0 0,0 0 1 0 0,0 0-1 0 0,0 1 0 0 0,2 20-54 0 0,39 466-1334 0 0,-3-107 380 0 0,-36-326 318 0 0,-2-52 580 0 0,3-41-164 0 0,16-120 634 0 0,22-206 3509 0 0,-34 243-2479 0 0,-4 45-912 0 0,3 1-1 0 0,27-127 0 0 0,-32 199-534 0 0,0 0 1 0 0,0 0-1 0 0,1 0 1 0 0,-1 0-1 0 0,1 0 1 0 0,0 0-1 0 0,0 0 0 0 0,0 1 1 0 0,1-1-1 0 0,-1 1 1 0 0,1 0-1 0 0,0-1 0 0 0,0 1 1 0 0,0 0-1 0 0,6-4 1 0 0,-5 5-20 0 0,-1 1 0 0 0,1-1 0 0 0,-1 1 0 0 0,1 0 0 0 0,-1 0 1 0 0,1 1-1 0 0,0-1 0 0 0,0 1 0 0 0,-1 0 0 0 0,1 0 0 0 0,0 0 0 0 0,0 0 1 0 0,-1 0-1 0 0,1 1 0 0 0,0 0 0 0 0,-1 0 0 0 0,1 0 0 0 0,4 2 1 0 0,22 9-209 0 0,-1 1 0 0 0,-1 1 1 0 0,0 2-1 0 0,-1 0 1 0 0,-1 2-1 0 0,25 22 1 0 0,-17-10 75 0 0,-1 1 0 0 0,-1 2 0 0 0,44 58 1 0 0,-70-83 206 0 0,-1 0 0 0 0,0 0 1 0 0,0 0-1 0 0,-1 0 1 0 0,0 1-1 0 0,0 0 0 0 0,-1 0 1 0 0,0 0-1 0 0,3 18 1 0 0,-6-24-5 0 0,0 1 0 0 0,0 0 1 0 0,0 0-1 0 0,0-1 0 0 0,-1 1 1 0 0,0 0-1 0 0,1-1 0 0 0,-1 1 1 0 0,-1-1-1 0 0,1 1 0 0 0,0-1 1 0 0,-1 0-1 0 0,0 1 0 0 0,0-1 1 0 0,0 0-1 0 0,0 0 0 0 0,0 0 1 0 0,0 0-1 0 0,-1-1 0 0 0,0 1 1 0 0,1 0-1 0 0,-1-1 0 0 0,0 0 1 0 0,0 0-1 0 0,0 0 0 0 0,-1 0 1 0 0,-6 3-1 0 0,-5 1-36 0 0,0 0 0 0 0,-1-1 0 0 0,0 0 0 0 0,0-2 0 0 0,0 0-1 0 0,-33 2 1 0 0,-105-7-1369 0 0,61-1-1588 0 0,69 3 399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48.38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41 465 3112 0 0,'14'-12'5707'0'0,"148"-78"821"0"0,-112 66-5831 0 0,-1-3-1 0 0,46-34 1 0 0,-90 57-496 0 0,0 0 0 0 0,0 0 0 0 0,0-1 0 0 0,-1 1 0 0 0,1-1 0 0 0,-1 0 0 0 0,0-1 0 0 0,-1 1 0 0 0,1 0 0 0 0,-1-1 0 0 0,0 0 0 0 0,0 0 0 0 0,-1 0-1 0 0,0 0 1 0 0,0 0 0 0 0,0-1 0 0 0,-1 1 0 0 0,0 0 0 0 0,0-1 0 0 0,-1 1 0 0 0,0-8 0 0 0,0 9-152 0 0,-1-1 1 0 0,-1 1-1 0 0,1-1 0 0 0,-1 1 1 0 0,1 0-1 0 0,-1 0 0 0 0,-1 0 0 0 0,1 0 1 0 0,-1 0-1 0 0,0 0 0 0 0,0 1 0 0 0,0-1 1 0 0,-1 1-1 0 0,0 0 0 0 0,1 0 0 0 0,-1 0 1 0 0,-1 1-1 0 0,1-1 0 0 0,-1 1 0 0 0,1 0 1 0 0,-1 0-1 0 0,0 1 0 0 0,0 0 0 0 0,0-1 1 0 0,-5 0-1 0 0,-1-1-40 0 0,0 2 0 0 0,0-1 0 0 0,-1 1 0 0 0,1 1 0 0 0,0 0 0 0 0,-1 1 1 0 0,1 0-1 0 0,0 1 0 0 0,-1 0 0 0 0,1 0 0 0 0,0 1 0 0 0,0 1 0 0 0,0 0 0 0 0,-18 8 0 0 0,14-5-14 0 0,0 1 1 0 0,0 1-1 0 0,1 1 0 0 0,0 0 0 0 0,0 0 0 0 0,1 2 0 0 0,0-1 0 0 0,1 2 1 0 0,-16 18-1 0 0,23-22-14 0 0,-1-1 0 0 0,1 1 0 0 0,1 0 0 0 0,-1 0 0 0 0,1 1 0 0 0,1 0 0 0 0,0-1 0 0 0,0 1 0 0 0,1 0 0 0 0,0 0 0 0 0,-2 15 0 0 0,4-10-74 0 0,-1 0 0 0 0,2 0 0 0 0,0 0 0 0 0,1 0 0 0 0,0 0 1 0 0,1 0-1 0 0,6 16 0 0 0,-3-11-61 0 0,2 0 0 0 0,0 0 0 0 0,1-1 0 0 0,1-1 0 0 0,1 0-1 0 0,0 0 1 0 0,1-1 0 0 0,1 0 0 0 0,1-1 0 0 0,28 25 0 0 0,-27-29 83 0 0,0-1-1 0 0,1 0 1 0 0,0-1 0 0 0,1 0-1 0 0,0-2 1 0 0,0 0-1 0 0,1-1 1 0 0,-1 0 0 0 0,1-2-1 0 0,1 0 1 0 0,-1-1-1 0 0,0-1 1 0 0,1 0 0 0 0,0-2-1 0 0,22-1 1 0 0,-20-1 229 0 0,0-2-1 0 0,1 0 1 0 0,-2-1 0 0 0,1-1-1 0 0,-1 0 1 0 0,0-2 0 0 0,0-1 0 0 0,-1 0-1 0 0,0-1 1 0 0,0-2 0 0 0,-1 1 0 0 0,31-29-1 0 0,100-115 1459 0 0,-93 91-1272 0 0,-51 58-375 0 0,0 1 0 0 0,0 0 1 0 0,1 0-1 0 0,0 1 0 0 0,-1 0 1 0 0,1 0-1 0 0,1 0 0 0 0,-1 0 0 0 0,0 1 1 0 0,1 0-1 0 0,12-3 0 0 0,-14 5-17 0 0,0 0 0 0 0,0 0 0 0 0,0 1 0 0 0,0 0 0 0 0,0 0-1 0 0,0 1 1 0 0,0-1 0 0 0,0 1 0 0 0,0 0 0 0 0,0 0 0 0 0,-1 1 0 0 0,1-1 0 0 0,0 1 0 0 0,-1 0-1 0 0,1 1 1 0 0,-1-1 0 0 0,8 6 0 0 0,5 5-40 0 0,-1 1 1 0 0,0 0-1 0 0,-1 1 0 0 0,-1 1 1 0 0,0 0-1 0 0,-2 1 0 0 0,1 0 1 0 0,-2 1-1 0 0,0 1 0 0 0,-2-1 1 0 0,0 2-1 0 0,-1-1 0 0 0,7 25 1 0 0,-13-37 114 0 0,-1 0 0 0 0,0 0 0 0 0,0 0 0 0 0,-1 0 1 0 0,1 0-1 0 0,-1 0 0 0 0,-1 0 0 0 0,0 0 0 0 0,-2 11 1 0 0,3-17-20 0 0,0-1 0 0 0,0 1-1 0 0,0-1 1 0 0,0 0 0 0 0,0 1 0 0 0,0-1 0 0 0,0 1 0 0 0,-1-1 0 0 0,1 0 0 0 0,0 1 0 0 0,0-1 0 0 0,0 0 0 0 0,0 1 0 0 0,-1-1 0 0 0,1 0 0 0 0,0 1 0 0 0,0-1 0 0 0,-1 0 0 0 0,1 1 0 0 0,0-1 0 0 0,-1 0 0 0 0,1 0 0 0 0,0 1 0 0 0,-1-1 0 0 0,1 0-1 0 0,0 0 1 0 0,-1 0 0 0 0,1 1 0 0 0,0-1 0 0 0,-1 0 0 0 0,1 0 0 0 0,-1 0 0 0 0,1 0 0 0 0,0 0 0 0 0,-1 0 0 0 0,1 0 0 0 0,-1 0 0 0 0,1 0 0 0 0,0 0 0 0 0,-1 0 0 0 0,1 0 0 0 0,-1 0 0 0 0,1 0 0 0 0,0 0 0 0 0,-1-1 0 0 0,1 1 0 0 0,0 0 0 0 0,-1 0-1 0 0,1 0 1 0 0,0 0 0 0 0,-1-1 0 0 0,1 1 0 0 0,-1-1 0 0 0,-12-12 201 0 0,12 8-196 0 0,0 1-1 0 0,0-1 1 0 0,0 0 0 0 0,0 1 0 0 0,1-1 0 0 0,0 0 0 0 0,0 0 0 0 0,0 1-1 0 0,0-1 1 0 0,1 0 0 0 0,0 1 0 0 0,0-1 0 0 0,0 1 0 0 0,1-1 0 0 0,-1 1-1 0 0,1-1 1 0 0,3-3 0 0 0,2-7 49 0 0,1 0 0 0 0,1 1 0 0 0,14-18 0 0 0,-8 14 53 0 0,1 1-1 0 0,0 0 0 0 0,2 2 1 0 0,0 0-1 0 0,0 1 1 0 0,35-20-1 0 0,-37 25-66 0 0,-1 1-1 0 0,1 1 1 0 0,1 0-1 0 0,-1 1 0 0 0,1 1 1 0 0,0 1-1 0 0,0 0 1 0 0,1 1-1 0 0,26-1 0 0 0,-39 4-35 0 0,1 0 0 0 0,0 0 0 0 0,-1 1 0 0 0,1 0 0 0 0,0 0 0 0 0,-1 0 0 0 0,1 1 0 0 0,-1 0 0 0 0,1 0 0 0 0,-1 0 0 0 0,0 0 0 0 0,0 1 0 0 0,0 0-1 0 0,0 0 1 0 0,-1 1 0 0 0,1-1 0 0 0,-1 1 0 0 0,0 0 0 0 0,0 0 0 0 0,0 0 0 0 0,0 1 0 0 0,-1-1 0 0 0,0 1 0 0 0,0 0 0 0 0,0 0 0 0 0,3 7-1 0 0,2 12-99 0 0,0 0 0 0 0,-2 0 0 0 0,-1 0 0 0 0,5 48 0 0 0,1 5-1422 0 0,-9-69 1068 0 0,0 0 0 0 0,1 0 0 0 0,-1 0 1 0 0,1-1-1 0 0,1 1 0 0 0,0-1 0 0 0,4 8 1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50.03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396 774 1712 0 0,'33'-26'8762'0'0,"-7"3"-5845"0"0,-7 7-1877 0 0,0-1 0 0 0,-1-1-1 0 0,23-30 1 0 0,-40 46-954 0 0,1 0-1 0 0,-1-1 1 0 0,1 1 0 0 0,-1-1-1 0 0,0 1 1 0 0,0-1-1 0 0,0 0 1 0 0,0 0-1 0 0,-1 1 1 0 0,1-1-1 0 0,-1 0 1 0 0,1 0 0 0 0,-1 0-1 0 0,0 0 1 0 0,0 0-1 0 0,-1 1 1 0 0,1-1-1 0 0,0 0 1 0 0,-1 0-1 0 0,0 0 1 0 0,1 0 0 0 0,-1 1-1 0 0,0-1 1 0 0,-1 0-1 0 0,1 1 1 0 0,0-1-1 0 0,-1 1 1 0 0,0 0-1 0 0,1-1 1 0 0,-4-3 0 0 0,-1 1 22 0 0,1 0 1 0 0,0 0-1 0 0,-1 0 1 0 0,0 1-1 0 0,0-1 1 0 0,-1 1-1 0 0,1 1 0 0 0,-1-1 1 0 0,0 1-1 0 0,-9-2 1 0 0,0 1-71 0 0,-1 1 0 0 0,1 0 0 0 0,-1 1-1 0 0,0 1 1 0 0,0 1 0 0 0,0 1 0 0 0,1 0 0 0 0,-1 1 0 0 0,0 1 0 0 0,1 0 0 0 0,0 1 0 0 0,0 1-1 0 0,-30 13 1 0 0,31-11-36 0 0,1 0 1 0 0,-1 1-1 0 0,2 0 0 0 0,-1 1 0 0 0,1 0 0 0 0,1 1 0 0 0,0 1 1 0 0,0 0-1 0 0,1 1 0 0 0,0 0 0 0 0,1 0 0 0 0,1 1 0 0 0,0 1 1 0 0,-12 23-1 0 0,18-31-93 0 0,0 1 0 0 0,1 0 0 0 0,0 0 0 0 0,0 1 0 0 0,0-1 0 0 0,1 0 0 0 0,0 1 1 0 0,1-1-1 0 0,0 0 0 0 0,0 1 0 0 0,0-1 0 0 0,1 1 0 0 0,0-1 0 0 0,0 0 0 0 0,1 0 0 0 0,0 1 0 0 0,0-1 1 0 0,1 0-1 0 0,0-1 0 0 0,0 1 0 0 0,1 0 0 0 0,6 8 0 0 0,-5-8-31 0 0,1-1 0 0 0,0 1 0 0 0,0-2-1 0 0,0 1 1 0 0,0-1 0 0 0,1 0 0 0 0,0 0 0 0 0,0-1-1 0 0,1 1 1 0 0,-1-2 0 0 0,1 1 0 0 0,0-1 0 0 0,0 0-1 0 0,0-1 1 0 0,0 0 0 0 0,0 0 0 0 0,1-1 0 0 0,-1 0-1 0 0,13 0 1 0 0,-9-1 78 0 0,-1-1 0 0 0,0 0-1 0 0,0-1 1 0 0,0 0-1 0 0,0-1 1 0 0,0 0 0 0 0,0-1-1 0 0,0 0 1 0 0,-1 0 0 0 0,0-1-1 0 0,12-8 1 0 0,-8 3 12 0 0,-1 0 0 0 0,1-1 1 0 0,-2 0-1 0 0,0-2 0 0 0,0 1 0 0 0,17-25 1 0 0,-6 0 198 0 0,-1-1 0 0 0,-2 0 0 0 0,-2-2 0 0 0,26-81 1 0 0,-10-7 2766 0 0,27-196 1 0 0,-54 277-2146 0 0,-4 22-747 0 0,-7 35-65 0 0,-8 40 31 0 0,-36 257-148 0 0,44-250 106 0 0,2-1 0 0 0,2 1-1 0 0,12 83 1 0 0,-11-130-45 0 0,1 1 0 0 0,1-1 0 0 0,-1 0 0 0 0,2 0 1 0 0,-1 0-1 0 0,2 0 0 0 0,-1-1 0 0 0,1 1 0 0 0,0-1 0 0 0,1-1 0 0 0,0 1 0 0 0,1-1 0 0 0,11 12 0 0 0,-11-14-3 0 0,0 0-1 0 0,1 0 1 0 0,0-1-1 0 0,0-1 1 0 0,0 1-1 0 0,1-1 1 0 0,-1 0-1 0 0,1-1 1 0 0,0 0-1 0 0,0-1 1 0 0,0 1-1 0 0,0-2 1 0 0,1 1-1 0 0,-1-1 1 0 0,14-1-1 0 0,9-1-243 0 0,-1-1-1 0 0,1-2 0 0 0,-1-2 1 0 0,0 0-1 0 0,-1-2 0 0 0,53-21 1 0 0,-48 13 517 0 0,0 0 1 0 0,-2-2 0 0 0,0-2 0 0 0,-1-1-1 0 0,37-32 1 0 0,-57 42 221 0 0,-1 1 0 0 0,-1-2 0 0 0,1 1 1 0 0,-2-2-1 0 0,0 1 0 0 0,12-23 0 0 0,-18 30-241 0 0,-1 0 0 0 0,0 0 0 0 0,0-1 0 0 0,0 1 0 0 0,-1-1 0 0 0,1 1 0 0 0,-1-1 0 0 0,-1 1 0 0 0,1-9 0 0 0,-1 11-115 0 0,-1-1 0 0 0,1 1-1 0 0,-1 0 1 0 0,0-1 0 0 0,0 1-1 0 0,0 0 1 0 0,0 0 0 0 0,0 0-1 0 0,-1 0 1 0 0,1 0 0 0 0,-1 0 0 0 0,0 0-1 0 0,0 0 1 0 0,0 1 0 0 0,0-1-1 0 0,-5-4 1 0 0,3 5-43 0 0,1 0 0 0 0,-1 0 1 0 0,1 0-1 0 0,-1 0 0 0 0,0 0 0 0 0,0 1 0 0 0,0-1 0 0 0,0 1 0 0 0,0 0 1 0 0,0 1-1 0 0,0-1 0 0 0,0 1 0 0 0,0-1 0 0 0,0 1 0 0 0,-1 0 1 0 0,1 1-1 0 0,0-1 0 0 0,0 1 0 0 0,-6 1 0 0 0,-2 1-18 0 0,0 1 0 0 0,0 0 0 0 0,0 1 0 0 0,0 0 0 0 0,-11 7 0 0 0,14-7-64 0 0,0 1 1 0 0,1 0-1 0 0,0 0 0 0 0,0 1 1 0 0,0 0-1 0 0,1 0 0 0 0,0 0 1 0 0,0 1-1 0 0,1 1 1 0 0,0-1-1 0 0,0 1 0 0 0,1 0 1 0 0,-7 16-1 0 0,10-17-30 0 0,-1 0 0 0 0,1 0 0 0 0,0 0 0 0 0,1 0-1 0 0,0 1 1 0 0,0-1 0 0 0,1 0 0 0 0,0 0 0 0 0,1 1 0 0 0,0-1-1 0 0,0 0 1 0 0,0 0 0 0 0,1 0 0 0 0,1 0 0 0 0,-1 0-1 0 0,1 0 1 0 0,7 12 0 0 0,-4-7-16 0 0,2-1 1 0 0,0 0-1 0 0,0 0 0 0 0,1-1 0 0 0,1 0 1 0 0,0-1-1 0 0,0 0 0 0 0,1 0 0 0 0,0-1 0 0 0,1 0 1 0 0,21 11-1 0 0,-16-11 67 0 0,0-2 0 0 0,0 0 0 0 0,1-1 1 0 0,-1-1-1 0 0,1 0 0 0 0,0-1 0 0 0,1-2 0 0 0,27 2 1 0 0,-21-3 206 0 0,-1-2 1 0 0,0-1-1 0 0,0-1 1 0 0,0-1-1 0 0,0 0 1 0 0,0-2-1 0 0,-1-1 1 0 0,0-1-1 0 0,-1-1 1 0 0,0-1-1 0 0,0-1 1 0 0,-1-1-1 0 0,0-1 1 0 0,26-20 0 0 0,-29 17 332 0 0,0 1 0 0 0,-1-2 0 0 0,28-35 0 0 0,-45 51-516 0 0,1 0 1 0 0,0-1-1 0 0,0 1 1 0 0,-1 0-1 0 0,1 0 0 0 0,0 0 1 0 0,0 0-1 0 0,0 0 1 0 0,0 0-1 0 0,1 0 1 0 0,-1 0-1 0 0,0 0 1 0 0,0 0-1 0 0,0 0 0 0 0,1 1 1 0 0,-1-1-1 0 0,0 1 1 0 0,1-1-1 0 0,-1 1 1 0 0,1-1-1 0 0,-1 1 1 0 0,0 0-1 0 0,1 0 0 0 0,-1-1 1 0 0,3 1-1 0 0,-2 1-22 0 0,0 0-1 0 0,0 0 1 0 0,0 0-1 0 0,0 0 1 0 0,0 0 0 0 0,0 0-1 0 0,0 0 1 0 0,0 1-1 0 0,0-1 1 0 0,-1 1-1 0 0,1-1 1 0 0,0 1-1 0 0,-1 0 1 0 0,2 3-1 0 0,6 7-217 0 0,-2 1-1 0 0,0 0 1 0 0,9 24-1 0 0,-15-34 229 0 0,105 286-2072 0 0,-105-287 2239 0 0,4-3-43 0 0,-5 1-82 0 0,1 0 0 0 0,-1 0-1 0 0,0 0 1 0 0,1 0 0 0 0,-1 0-1 0 0,0 0 1 0 0,1 0 0 0 0,-1 0-1 0 0,0 0 1 0 0,1 0 0 0 0,-1 0-1 0 0,0 0 1 0 0,1 0 0 0 0,-1 0-1 0 0,0-1 1 0 0,1 1 0 0 0,-1 0-1 0 0,0 0 1 0 0,1 0 0 0 0,-1 0-1 0 0,0-1 1 0 0,1 1-1 0 0,-1 0 1 0 0,0 0 0 0 0,0-1-1 0 0,0 1 1 0 0,1 0 0 0 0,-1-1-1 0 0,0 1 1 0 0,1-1 0 0 0,5-19 142 0 0,1-1 0 0 0,1 1 0 0 0,1 1 0 0 0,1-1 0 0 0,0 2 0 0 0,2-1 0 0 0,0 2 0 0 0,23-27 0 0 0,-19 26-91 0 0,1 1 1 0 0,0 0 0 0 0,2 1-1 0 0,0 1 1 0 0,0 1 0 0 0,1 1-1 0 0,36-17 1 0 0,-52 27-78 0 0,0 1 0 0 0,0 0 0 0 0,1 1 0 0 0,-1-1-1 0 0,1 1 1 0 0,0 0 0 0 0,-1 0 0 0 0,1 0 0 0 0,0 1 0 0 0,-1 0 0 0 0,1-1 0 0 0,0 2 0 0 0,0-1 0 0 0,-1 0 0 0 0,1 1 0 0 0,0 0 0 0 0,-1 0-1 0 0,1 1 1 0 0,-1-1 0 0 0,8 5 0 0 0,-5-2-65 0 0,-1 1-1 0 0,0 0 1 0 0,0 0-1 0 0,-1 1 0 0 0,0 0 1 0 0,0 0-1 0 0,0 0 1 0 0,-1 1-1 0 0,0-1 1 0 0,0 1-1 0 0,5 11 0 0 0,11 27-308 0 0,-10-21 195 0 0,0-1 0 0 0,2 0 0 0 0,1-1 0 0 0,27 36 0 0 0,-36-52 163 0 0,1-1 0 0 0,1 0 0 0 0,-1 0 1 0 0,1 0-1 0 0,-1-1 0 0 0,1 0 0 0 0,1 0 0 0 0,-1 0 0 0 0,0-1 0 0 0,1 0 1 0 0,0 0-1 0 0,0-1 0 0 0,0 0 0 0 0,0 0 0 0 0,0 0 0 0 0,0-1 0 0 0,0 0 1 0 0,0-1-1 0 0,1 0 0 0 0,-1 0 0 0 0,12-1 0 0 0,-1-3 6 0 0,-1 0-1 0 0,0 0 0 0 0,0-2 1 0 0,-1 0-1 0 0,1-1 0 0 0,-1-1 1 0 0,-1 0-1 0 0,0-1 0 0 0,0-1 1 0 0,0 0-1 0 0,-2-1 0 0 0,22-21 1 0 0,-3 0 177 0 0,-2-3 0 0 0,-1 0 0 0 0,42-68 0 0 0,-46 62 422 0 0,-1-1-1 0 0,-3-1 1 0 0,-1-1 0 0 0,-3 0-1 0 0,-1-2 1 0 0,-2 0 0 0 0,-3 0-1 0 0,-1-1 1 0 0,-2 0 0 0 0,2-89-1 0 0,-18 85-590 0 0,8 51 18 0 0,0 0 0 0 0,0-1 0 0 0,0 1 0 0 0,0 0 0 0 0,0 0-1 0 0,0-1 1 0 0,0 1 0 0 0,0 0 0 0 0,0-1 0 0 0,0 1 0 0 0,-1 0 0 0 0,1 0 0 0 0,0-1 0 0 0,0 1-1 0 0,0 0 1 0 0,0 0 0 0 0,-1 0 0 0 0,1-1 0 0 0,0 1 0 0 0,0 0 0 0 0,0 0 0 0 0,-1 0 0 0 0,1-1-1 0 0,0 1 1 0 0,0 0 0 0 0,-1 0 0 0 0,1 0 0 0 0,0 0 0 0 0,-1 0 0 0 0,1 0 0 0 0,0 0-1 0 0,0 0 1 0 0,-1 0 0 0 0,1 0 0 0 0,-1 0 0 0 0,-10 6-126 0 0,-6 13-89 0 0,10-8 93 0 0,1 0 1 0 0,1 1 0 0 0,0 0-1 0 0,0 1 1 0 0,1-1 0 0 0,1 1-1 0 0,-4 25 1 0 0,3 0-257 0 0,0 54 1 0 0,6-40 53 0 0,1 0-1 0 0,3-1 1 0 0,2 1 0 0 0,2-2 0 0 0,3 1 0 0 0,1-2 0 0 0,3 1 0 0 0,2-2 0 0 0,2-1 0 0 0,48 79 0 0 0,-59-110-472 0 0,1-1 0 0 0,13 15 0 0 0,6-5-2375 0 0,3-10-3598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50.40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74 152 4004 0 0,'-12'-6'1718'0'0,"5"3"-534"0"0,0-1 1 0 0,0 1-1 0 0,1-1 0 0 0,0-1 0 0 0,-1 1 0 0 0,-9-11 0 0 0,15 14-1100 0 0,0 1 0 0 0,1-1 0 0 0,0 0 0 0 0,-1 1 0 0 0,1-1 0 0 0,-1 0 0 0 0,1 0 0 0 0,0 0 0 0 0,-1 1 0 0 0,1-1 0 0 0,0 0 0 0 0,0 0 0 0 0,0 0 0 0 0,0 1 0 0 0,0-1 0 0 0,0 0 0 0 0,0 0 0 0 0,0 0 0 0 0,0 0 0 0 0,0 1 0 0 0,0-1 0 0 0,0 0 0 0 0,1 0 0 0 0,-1 0 0 0 0,0 1 0 0 0,0-1 0 0 0,1 0 0 0 0,-1 0 0 0 0,1 1 0 0 0,-1-1 0 0 0,1 0 0 0 0,-1 1 0 0 0,1-1 0 0 0,-1 0 0 0 0,1 1 0 0 0,0-1 0 0 0,-1 1 0 0 0,1-1 0 0 0,0 1 0 0 0,-1-1 0 0 0,1 1 0 0 0,0 0 0 0 0,1-1 0 0 0,35-14 916 0 0,-36 14-965 0 0,49-10 67 0 0,1 2 0 0 0,1 2 0 0 0,80 0 1 0 0,-102 6-338 0 0,62-3-1003 0 0,74-3-2447 0 0,-56-1-2331 0 0,-53 1 443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51.38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388 103 1416 0 0,'0'0'8814'0'0,"23"-10"-6193"0"0,-23 10-2607 0 0,4-4 458 0 0,0 0 0 0 0,0 0 0 0 0,0 0 0 0 0,-1 0 0 0 0,1 0 0 0 0,4-8 0 0 0,-8 10-229 0 0,-3-25 1325 0 0,0 24-1535 0 0,-1 0 1 0 0,0 0-1 0 0,1 1 0 0 0,-1-1 1 0 0,0 1-1 0 0,0 0 1 0 0,-1 0-1 0 0,1 1 1 0 0,0-1-1 0 0,0 1 0 0 0,-1 0 1 0 0,1 0-1 0 0,-1 0 1 0 0,1 1-1 0 0,-1-1 1 0 0,0 1-1 0 0,1 1 0 0 0,-1-1 1 0 0,1 0-1 0 0,-1 1 1 0 0,1 0-1 0 0,-1 0 1 0 0,-4 2-1 0 0,-9 2 144 0 0,0 2 0 0 0,0-1 0 0 0,1 2 0 0 0,-23 13-1 0 0,19-8 68 0 0,0 1 0 0 0,1 1 0 0 0,1 1 0 0 0,0 0 0 0 0,1 1 0 0 0,-16 20 0 0 0,26-28-162 0 0,1 0 0 0 0,1 0 0 0 0,-1 1 0 0 0,1 0 0 0 0,1 0 1 0 0,0 1-1 0 0,0-1 0 0 0,1 1 0 0 0,0 0 0 0 0,1 0 0 0 0,1 0 0 0 0,0 0 0 0 0,0 1 0 0 0,1-1 0 0 0,0 16 0 0 0,1-21-83 0 0,1 1 1 0 0,1 0-1 0 0,-1-1 0 0 0,1 1 0 0 0,0-1 0 0 0,0 0 0 0 0,1 0 0 0 0,0 0 0 0 0,0 0 0 0 0,0 0 0 0 0,1 0 0 0 0,0-1 0 0 0,6 8 0 0 0,-2-5-164 0 0,0-1-1 0 0,0 0 1 0 0,0 0-1 0 0,1-1 1 0 0,0 0-1 0 0,1 0 1 0 0,16 7-1 0 0,-5-5-903 0 0,-1-1 0 0 0,1-1 0 0 0,0-1 0 0 0,1-1 0 0 0,-1 0-1 0 0,1-2 1 0 0,38 0 0 0 0,-14-6-3153 0 0,2-2-1949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51.9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195 329 3268 0 0,'-4'-105'8672'0'0,"-8"-49"100"0"0,8 108-6654 0 0,5 45-2066 0 0,-1 0 1 0 0,0 0-1 0 0,0 0 1 0 0,0 0-1 0 0,0 0 0 0 0,0 0 1 0 0,0 0-1 0 0,0 0 1 0 0,-1 0-1 0 0,1 0 0 0 0,0 0 1 0 0,-1 0-1 0 0,1 0 1 0 0,0 0-1 0 0,-1 0 0 0 0,1 0 1 0 0,-1 1-1 0 0,1-1 1 0 0,-1 0-1 0 0,0 0 0 0 0,1 1 1 0 0,-1-1-1 0 0,0 0 0 0 0,-1 0 1 0 0,1 1-31 0 0,1 0 0 0 0,-1 0 0 0 0,0 1 0 0 0,0-1 0 0 0,0 1 0 0 0,0-1 0 0 0,0 1 0 0 0,0-1 0 0 0,1 1 0 0 0,-1 0 1 0 0,0-1-1 0 0,1 1 0 0 0,-1 0 0 0 0,0-1 0 0 0,1 1 0 0 0,-1 0 0 0 0,1 0 0 0 0,-1 0 0 0 0,0 1 0 0 0,-23 50 201 0 0,6 8 8 0 0,3 1 1 0 0,-10 99-1 0 0,4 129 175 0 0,18-235-315 0 0,-34 525 196 0 0,30-518 218 0 0,7-58-278 0 0,7-44 123 0 0,3 15-195 0 0,1-1 0 0 0,1 2 0 0 0,1-1 0 0 0,1 2 0 0 0,2 0 0 0 0,17-22 0 0 0,7-2-241 0 0,75-70 1 0 0,-100 104-17 0 0,1 0-1 0 0,1 1 1 0 0,0 1 0 0 0,0 1 0 0 0,1 0 0 0 0,1 2-1 0 0,-1 0 1 0 0,34-11 0 0 0,-49 19 91 0 0,0 1 0 0 0,0-1 1 0 0,0 1-1 0 0,-1 0 0 0 0,1-1 0 0 0,0 1 0 0 0,0 1 1 0 0,0-1-1 0 0,0 0 0 0 0,0 1 0 0 0,0-1 1 0 0,-1 1-1 0 0,1 0 0 0 0,0 0 0 0 0,0 0 1 0 0,-1 0-1 0 0,1 1 0 0 0,-1-1 0 0 0,1 1 0 0 0,-1-1 1 0 0,0 1-1 0 0,1 0 0 0 0,-1 0 0 0 0,0 0 1 0 0,0 0-1 0 0,0 1 0 0 0,-1-1 0 0 0,1 0 0 0 0,0 1 1 0 0,-1-1-1 0 0,2 4 0 0 0,3 6 6 0 0,0 0 1 0 0,-1 1-1 0 0,-1 0 0 0 0,0 0 0 0 0,3 13 0 0 0,10 91-186 0 0,-14-89-414 0 0,0 0 1 0 0,2-1 0 0 0,1 1-1 0 0,1-1 1 0 0,20 51 0 0 0,-24-72 36 0 0,1 0 1 0 0,-1-1-1 0 0,1 1 1 0 0,0-1 0 0 0,0 1-1 0 0,1-2 1 0 0,4 6-1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54.5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47 180 0 0,'18'-47'13634'0'0,"-12"55"-13168"0"0,5 22 103 0 0,-2-1 0 0 0,-1 1 0 0 0,-1 1 0 0 0,5 53 0 0 0,-2-14-32 0 0,59 484 2172 0 0,-62-438-3299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52.28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6 2164 0 0,'11'-1'29410'0'0,"-10"-4"-28786"0"0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56.8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271 49 2624 0 0,'-3'-49'13771'0'0,"2"61"-12965"0"0,-1 17 69 0 0,-1-1 0 0 0,-2 1 0 0 0,-10 34 0 0 0,-4 26 7 0 0,-52 279 656 0 0,-23 166-78 0 0,59-115 423 0 0,26-292-1389 0 0,2 54 61 0 0,4-160-369 0 0,2-14-78 0 0,0 0-1 0 0,0 0 1 0 0,1 0-1 0 0,0 13 1 0 0,1-18-76 0 0,-2 0-12 0 0,1 0-1 0 0,1 0 1 0 0,-1 0-1 0 0,0 0 0 0 0,0 0 1 0 0,1 0-1 0 0,-1 0 1 0 0,1 0-1 0 0,-1 0 0 0 0,1 0 1 0 0,0 0-1 0 0,0-1 1 0 0,0 1-1 0 0,2 3 1 0 0,4-2-4 0 0,-1 0 0 0 0,1 0 0 0 0,0-1 0 0 0,0 0 0 0 0,0 0 0 0 0,0-1 0 0 0,10 2 0 0 0,59 0-34 0 0,-34-2-42 0 0,239 13-764 0 0,222 16-651 0 0,-381-25 1169 0 0,-119-5 115 0 0,1 1-18 0 0,11 0-87 0 0,-11-1-5 0 0,-1 0-125 0 0,9 0-33 0 0,-9 0-125 0 0,0 0-88 0 0,10-1-98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57.23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71 77 452 0 0,'-71'-77'21494'0'0,"74"83"-21453"0"0,-1-1 0 0 0,1 0 1 0 0,1 0-1 0 0,-1 0 0 0 0,1 0 0 0 0,-1-1 0 0 0,1 1 0 0 0,1-1 1 0 0,5 5-1 0 0,52 36-303 0 0,-19-15-25 0 0,-21-14 192 0 0,46 42-270 0 0,-62-53 391 0 0,0 2 0 0 0,0-1-1 0 0,-1 1 1 0 0,0 0 0 0 0,-1 0-1 0 0,1 0 1 0 0,6 16 0 0 0,-11-21 16 0 0,1 1 0 0 0,-1-1 0 0 0,1 1 0 0 0,-1-1 0 0 0,0 1 0 0 0,0 0 0 0 0,-1-1 0 0 0,1 1 0 0 0,0-1 1 0 0,-1 1-1 0 0,1-1 0 0 0,-1 1 0 0 0,0-1 0 0 0,0 0 0 0 0,0 1 0 0 0,0-1 0 0 0,0 0 0 0 0,-1 0 0 0 0,-2 4 0 0 0,-35 37 570 0 0,35-39-557 0 0,-72 61 343 0 0,15-14-3951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58.9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0 186 1396 0 0,'8'-48'7298'0'0,"-3"12"-3707"0"0,0-42 0 0 0,-2 57-2372 0 0,-2 21-1180 0 0,-1 0 0 0 0,0 0 0 0 0,0-1 0 0 0,0 1 0 0 0,1 0 39 0 0,-1 0-40 0 0,0 0 1 0 0,0-1 0 0 0,0 1 0 0 0,0 0 0 0 0,1 0 0 0 0,-1 0 0 0 0,0 0 0 0 0,0 0 0 0 0,1 0-1 0 0,-1 0 1 0 0,0-1 0 0 0,0 1 0 0 0,1 0 0 0 0,-1 0 0 0 0,0 0 0 0 0,0 0 0 0 0,1 0 0 0 0,-1 0-1 0 0,0 0 1 0 0,0 0 0 0 0,0 0 0 0 0,1 0 0 0 0,-1 0 0 0 0,0 1 0 0 0,0-1 0 0 0,1 0 0 0 0,-1 0-1 0 0,0 0 1 0 0,0 0 0 0 0,1 0 0 0 0,0 2 57 0 0,1-1 0 0 0,-1 0 0 0 0,0 1 0 0 0,0-1-1 0 0,0 1 1 0 0,0-1 0 0 0,0 1 0 0 0,0-1 0 0 0,0 1 0 0 0,-1 0 0 0 0,1-1 0 0 0,0 1 0 0 0,-1 0-1 0 0,1 0 1 0 0,-1 3 0 0 0,11 106 1792 0 0,-7 163-1 0 0,-27 112-909 0 0,5-139 358 0 0,17-229-1199 0 0,-1 111 881 0 0,2-116-854 0 0,1-1 0 0 0,1 0-1 0 0,0 0 1 0 0,0 0 0 0 0,1 0 0 0 0,1 0 0 0 0,0-1 0 0 0,6 13 0 0 0,-5-17-90 0 0,0 0 0 0 0,0-1 0 0 0,1 1 0 0 0,0-1-1 0 0,0 0 1 0 0,1-1 0 0 0,-1 1 0 0 0,1-1 0 0 0,1-1 0 0 0,-1 1 0 0 0,0-1 0 0 0,1-1 0 0 0,0 1 0 0 0,0-1-1 0 0,16 4 1 0 0,9 0-162 0 0,0 0 0 0 0,53 2 0 0 0,220 2-6012 0 0,-204-13 305 0 0,-1-3-3704 0 0,-70 3 3553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3:59.97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445 212 476 0 0,'-1'-9'1493'0'0,"0"0"-1"0"0,0 1 1 0 0,1-1 0 0 0,1-11-1 0 0,2 6-310 0 0,0 0 1 0 0,0 0-1 0 0,10-23 0 0 0,-6 24-325 0 0,-5 10-514 0 0,-1 1 1 0 0,0 0-1 0 0,0 0 0 0 0,1 0 0 0 0,-1 0 1 0 0,-1-1-1 0 0,1 1 0 0 0,0-1 1 0 0,0 1-1 0 0,-1-1 0 0 0,1 1 0 0 0,-1-1 1 0 0,0 1-1 0 0,0-3 0 0 0,-1 3-265 0 0,0 0 0 0 0,0 1-1 0 0,0-1 1 0 0,-1 0 0 0 0,1 1 0 0 0,-1-1-1 0 0,1 1 1 0 0,-1-1 0 0 0,1 1-1 0 0,-1 0 1 0 0,0-1 0 0 0,1 1-1 0 0,-1 0 1 0 0,0 0 0 0 0,0 0-1 0 0,0 1 1 0 0,0-1 0 0 0,0 0 0 0 0,0 1-1 0 0,0-1 1 0 0,0 1 0 0 0,0 0-1 0 0,0 0 1 0 0,-4 0 0 0 0,-47 0 349 0 0,51 0-405 0 0,-15 2 71 0 0,-1 1 0 0 0,1 0 0 0 0,0 1-1 0 0,1 1 1 0 0,-1 1 0 0 0,1 1 0 0 0,0 0 0 0 0,0 1 0 0 0,1 0 0 0 0,0 2 0 0 0,1-1-1 0 0,-16 15 1 0 0,14-11-4 0 0,2 1-1 0 0,0 0 1 0 0,0 1-1 0 0,1 1 1 0 0,1 0-1 0 0,1 1 1 0 0,0 0-1 0 0,1 0 1 0 0,1 1-1 0 0,-8 22 1 0 0,13-27-90 0 0,0 0 1 0 0,1 1 0 0 0,1-1 0 0 0,0 1-1 0 0,1 0 1 0 0,0-1 0 0 0,1 1-1 0 0,0 0 1 0 0,2 0 0 0 0,-1-1-1 0 0,2 1 1 0 0,0-1 0 0 0,0 0-1 0 0,1 1 1 0 0,1-1 0 0 0,0-1-1 0 0,1 1 1 0 0,0-1 0 0 0,1 0-1 0 0,0 0 1 0 0,1-1 0 0 0,1 0 0 0 0,-1-1-1 0 0,2 0 1 0 0,-1 0 0 0 0,1 0-1 0 0,1-2 1 0 0,0 1 0 0 0,0-1-1 0 0,1-1 1 0 0,-1 0 0 0 0,2 0-1 0 0,-1-2 1 0 0,1 1 0 0 0,0-2-1 0 0,0 1 1 0 0,14 1 0 0 0,-13-3-76 0 0,0-1 0 0 0,0-1 0 0 0,0 0 0 0 0,0-1 0 0 0,1 0 0 0 0,-1-1-1 0 0,0-1 1 0 0,0 0 0 0 0,0-1 0 0 0,0 0 0 0 0,0-2 0 0 0,21-8 0 0 0,-24 7 74 0 0,0 0-1 0 0,0-1 1 0 0,-1 0-1 0 0,-1 0 1 0 0,1-1-1 0 0,-1 0 1 0 0,0-1-1 0 0,-1 0 1 0 0,0 0-1 0 0,0-1 1 0 0,-1 0-1 0 0,0 0 1 0 0,-1-1-1 0 0,10-22 1 0 0,-10 17 156 0 0,-1 0 0 0 0,0-1 1 0 0,-2 0-1 0 0,1 1 0 0 0,-2-1 1 0 0,0 0-1 0 0,-2-1 0 0 0,1 1 1 0 0,-4-22-1 0 0,-1 9 149 0 0,-1 1-1 0 0,-2-1 1 0 0,0 1 0 0 0,-18-39 0 0 0,24 65-344 0 0,0 0 0 0 0,0 0 1 0 0,0 1-1 0 0,1-1 0 0 0,-1 0 0 0 0,0 0 1 0 0,1 0-1 0 0,0 0 0 0 0,0 0 1 0 0,0 0-1 0 0,0 0 0 0 0,0 0 0 0 0,1 0 1 0 0,-1 0-1 0 0,1 0 0 0 0,0 1 1 0 0,0-1-1 0 0,0 0 0 0 0,2-4 0 0 0,0 3-38 0 0,0 0 0 0 0,0 1 0 0 0,0-1-1 0 0,0 1 1 0 0,1 0 0 0 0,-1 0 0 0 0,1 0-1 0 0,0 0 1 0 0,0 0 0 0 0,0 1-1 0 0,5-3 1 0 0,12-3-174 0 0,0 1-1 0 0,0 0 1 0 0,0 2 0 0 0,27-4-1 0 0,-43 8 240 0 0,13-2 7 0 0,1 1 0 0 0,-1 0-1 0 0,1 1 1 0 0,-1 1 0 0 0,0 0-1 0 0,1 2 1 0 0,18 3-1 0 0,-31-3 78 0 0,0-1-1 0 0,-1 1 1 0 0,1 0-1 0 0,-1 0 1 0 0,1 0-1 0 0,-1 1 1 0 0,0 0-1 0 0,0 0 1 0 0,0 0-1 0 0,0 1 1 0 0,0-1-1 0 0,-1 1 1 0 0,0 0-1 0 0,0 1 1 0 0,0-1-1 0 0,0 1 1 0 0,-1-1-1 0 0,1 1 0 0 0,-1 0 1 0 0,0 1-1 0 0,-1-1 1 0 0,1 0-1 0 0,-1 1 1 0 0,0-1-1 0 0,1 10 1 0 0,15 128 688 0 0,-14-98-616 0 0,14 69 1 0 0,-14-99-119 0 0,0-1 1 0 0,1 0 0 0 0,0 0-1 0 0,1 0 1 0 0,1-1-1 0 0,0 0 1 0 0,1 0-1 0 0,17 21 1 0 0,-22-31-39 0 0,-1 1 1 0 0,1-1-1 0 0,0 0 1 0 0,1 0-1 0 0,-1-1 1 0 0,0 1-1 0 0,1-1 1 0 0,0 0-1 0 0,-1 0 1 0 0,1 0-1 0 0,0 0 1 0 0,0 0-1 0 0,0-1 1 0 0,0 0-1 0 0,0 0 1 0 0,0 0-1 0 0,6 0 1 0 0,-4-1-17 0 0,0 0-1 0 0,1-1 1 0 0,-1 0-1 0 0,0 0 1 0 0,-1 0 0 0 0,1-1-1 0 0,0 0 1 0 0,0 0 0 0 0,-1 0-1 0 0,11-7 1 0 0,2-2-20 0 0,-1-2 1 0 0,0-1-1 0 0,0 0 0 0 0,-2-1 1 0 0,24-27-1 0 0,-26 24 93 0 0,-10 14-46 0 0,-1 0 1 0 0,1-1-1 0 0,0 2 1 0 0,0-1-1 0 0,0 0 1 0 0,0 1-1 0 0,1-1 0 0 0,-1 1 1 0 0,1 0-1 0 0,0 0 1 0 0,0 0-1 0 0,0 1 0 0 0,1-1 1 0 0,4-1-1 0 0,-8 4 4 0 0,1 1 0 0 0,-1-1 1 0 0,1 0-1 0 0,-1 1 0 0 0,1-1 0 0 0,-1 1 0 0 0,1-1 0 0 0,-1 1 0 0 0,0 0 0 0 0,1-1 0 0 0,-1 1 1 0 0,0 0-1 0 0,0 0 0 0 0,1 0 0 0 0,-1 0 0 0 0,0 0 0 0 0,1 2 0 0 0,21 26-19 0 0,-17-21 6 0 0,7 8-99 0 0,1 0 0 0 0,1-1 1 0 0,0-1-1 0 0,1 0 1 0 0,1-1-1 0 0,0-1 0 0 0,0 0 1 0 0,1-2-1 0 0,1 0 1 0 0,33 13-1 0 0,-44-20 83 0 0,1 0-1 0 0,0 0 1 0 0,0-1-1 0 0,0 0 1 0 0,0-1-1 0 0,0 0 1 0 0,0-1-1 0 0,0 1 1 0 0,0-2 0 0 0,0 1-1 0 0,0-1 1 0 0,0-1-1 0 0,0 1 1 0 0,0-2-1 0 0,0 1 1 0 0,0-1-1 0 0,-1 0 1 0 0,0-1-1 0 0,1 0 1 0 0,-1-1-1 0 0,-1 1 1 0 0,1-1 0 0 0,-1-1-1 0 0,0 0 1 0 0,0 0-1 0 0,11-12 1 0 0,-12 10 47 0 0,0-1 0 0 0,0 0 0 0 0,-1-1 0 0 0,0 1 1 0 0,0-1-1 0 0,-1 0 0 0 0,-1 0 0 0 0,0-1 0 0 0,0 1 0 0 0,-1 0 1 0 0,0-1-1 0 0,-1 0 0 0 0,0 1 0 0 0,-1-1 0 0 0,-1-14 0 0 0,0 3 64 0 0,-2 0 0 0 0,-1 1-1 0 0,0-1 1 0 0,-1 1 0 0 0,-2 0-1 0 0,-13-31 1 0 0,13 37 88 0 0,0-1 1 0 0,-2 2-1 0 0,-19-27 0 0 0,-8 5-2522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00.34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772 152 3732 0 0,'32'-151'18325'0'0,"-58"291"-17221"0"0,-6-2 0 0 0,-74 201 0 0 0,29-146-283 0 0,-109 195 0 0 0,-71 85-254 0 0,142-274-5582 0 0,111-192 3942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01.42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115 213 5308 0 0,'0'-16'5630'0'0,"-2"-24"2734"0"0,1 44-8045 0 0,-28 209 946 0 0,3-32-912 0 0,6 41-185 0 0,-8 60-80 0 0,23-258-388 0 0,2-42 9 0 0,3-44 138 0 0,9-57 1238 0 0,5 1 0 0 0,6 0 0 0 0,4 2 0 0 0,42-118 0 0 0,-58 208-792 0 0,-1 1-48 0 0,0 1 0 0 0,2 0 0 0 0,1 1 0 0 0,14-26 1 0 0,-24 48-257 0 0,1 1 0 0 0,-1-1 0 0 0,0 1 0 0 0,1-1 1 0 0,-1 0-1 0 0,1 1 0 0 0,-1-1 0 0 0,1 1 0 0 0,-1-1 1 0 0,1 1-1 0 0,-1-1 0 0 0,1 1 0 0 0,0 0 0 0 0,-1-1 1 0 0,1 1-1 0 0,-1 0 0 0 0,1-1 0 0 0,0 1 0 0 0,-1 0 1 0 0,1 0-1 0 0,0 0 0 0 0,0 0 0 0 0,-1 0 0 0 0,1-1 1 0 0,0 1-1 0 0,-1 0 0 0 0,1 0 0 0 0,1 1 0 0 0,0-1-21 0 0,-1 1 0 0 0,1 0 0 0 0,-1 0-1 0 0,1 0 1 0 0,-1 0 0 0 0,1 0-1 0 0,-1 0 1 0 0,0 0 0 0 0,0 0-1 0 0,1 1 1 0 0,1 1 0 0 0,25 47-793 0 0,-25-45 691 0 0,34 73-1065 0 0,-11-21 239 0 0,2-1 0 0 0,2-1 1 0 0,75 98-1 0 0,-103-150 942 0 0,0 0 0 0 0,0-1 0 0 0,1 1 0 0 0,-1-1 0 0 0,1 0-1 0 0,0 0 1 0 0,-1 1 0 0 0,1-2 0 0 0,0 1 0 0 0,1 0 0 0 0,-1-1 0 0 0,0 1 0 0 0,0-1-1 0 0,1 0 1 0 0,3 1 0 0 0,-4-2 16 0 0,0 0 1 0 0,0 0-1 0 0,0-1 0 0 0,-1 1 1 0 0,1-1-1 0 0,0 1 0 0 0,0-1 1 0 0,-1 0-1 0 0,1 0 0 0 0,0 0 0 0 0,-1-1 1 0 0,1 1-1 0 0,-1 0 0 0 0,0-1 1 0 0,1 0-1 0 0,-1 0 0 0 0,0 0 1 0 0,0 0-1 0 0,3-3 0 0 0,25-30 528 0 0,0-3 1 0 0,46-78-1 0 0,-3 3 1236 0 0,-27 55-242 0 0,2 1 0 0 0,103-91 1 0 0,-147 144-1496 0 0,0 1 0 0 0,-1 0 0 0 0,1 0 0 0 0,0 1 0 0 0,0-1 0 0 0,1 1 0 0 0,-1 0 0 0 0,0 0 0 0 0,6-1 1 0 0,-9 3-26 0 0,0-1 0 0 0,0 1 0 0 0,0 0 1 0 0,0 0-1 0 0,0 0 0 0 0,0 0 1 0 0,1 0-1 0 0,-1 1 0 0 0,0-1 1 0 0,0 0-1 0 0,0 0 0 0 0,0 1 1 0 0,0-1-1 0 0,0 1 0 0 0,0-1 0 0 0,0 1 1 0 0,0-1-1 0 0,0 1 0 0 0,0 0 1 0 0,0-1-1 0 0,0 1 0 0 0,-1 0 1 0 0,1 0-1 0 0,0 0 0 0 0,0-1 0 0 0,-1 1 1 0 0,1 0-1 0 0,-1 0 0 0 0,1 0 1 0 0,-1 0-1 0 0,1 0 0 0 0,-1 0 1 0 0,1 0-1 0 0,-1 1 0 0 0,0-1 1 0 0,0 0-1 0 0,1 0 0 0 0,-1 0 0 0 0,0 0 1 0 0,0 0-1 0 0,0 0 0 0 0,-1 2 1 0 0,3 38-27 0 0,-1-1 0 0 0,-3 1 0 0 0,-8 53 1 0 0,-1 10-132 0 0,10-86 103 0 0,-7 201-373 0 0,9-190 410 0 0,2 0 1 0 0,0 0 0 0 0,2 0-1 0 0,1 0 1 0 0,13 38-1 0 0,-17-61-1 0 0,0-1 0 0 0,0 1 0 0 0,1-1 0 0 0,0 1 0 0 0,0-1 0 0 0,1 0 0 0 0,-1 0 0 0 0,1 0 0 0 0,0 0-1 0 0,1-1 1 0 0,-1 0 0 0 0,1 1 0 0 0,0-2 0 0 0,0 1 0 0 0,9 5 0 0 0,-6-6-49 0 0,0 0-1 0 0,-1 0 1 0 0,1-1 0 0 0,0 0-1 0 0,0-1 1 0 0,0 0 0 0 0,0 0-1 0 0,1 0 1 0 0,-1-1 0 0 0,13-2-1 0 0,12-3-182 0 0,0-2 0 0 0,0-2 0 0 0,-1-1 0 0 0,51-23-1 0 0,-66 26 236 0 0,34-15 6 0 0,-1-2 0 0 0,-2-2 0 0 0,59-43 0 0 0,-72 44 429 0 0,-2-1 0 0 0,-2-2-1 0 0,0-1 1 0 0,50-64-1 0 0,-71 79-254 0 0,0 0 1 0 0,-2-1-1 0 0,0 0 0 0 0,0 0 0 0 0,-1-1 1 0 0,-1 0-1 0 0,7-32 0 0 0,-12 41-131 0 0,1 0 1 0 0,-2 0-1 0 0,1-1 0 0 0,-1 1 1 0 0,0 0-1 0 0,-1 0 0 0 0,0-1 0 0 0,0 1 1 0 0,-3-10-1 0 0,2 12-37 0 0,0 1 0 0 0,0 0 1 0 0,0 0-1 0 0,0-1 0 0 0,-1 1 0 0 0,1 0 0 0 0,-1 1 0 0 0,0-1 1 0 0,0 0-1 0 0,-1 1 0 0 0,1 0 0 0 0,-1 0 0 0 0,0 0 0 0 0,0 0 1 0 0,-6-3-1 0 0,2 3-3 0 0,1 0 1 0 0,0 0-1 0 0,-1 1 0 0 0,1 0 1 0 0,-1 1-1 0 0,0 0 1 0 0,1 0-1 0 0,-1 0 0 0 0,0 1 1 0 0,0 0-1 0 0,0 1 1 0 0,1 0-1 0 0,-1 0 0 0 0,0 1 1 0 0,1 0-1 0 0,-10 3 1 0 0,-2 2-6 0 0,-1 0 0 0 0,1 2 1 0 0,0 0-1 0 0,-32 23 1 0 0,40-24-23 0 0,0 0 0 0 0,0 1 0 0 0,1 1 0 0 0,1-1 0 0 0,-1 1 0 0 0,2 1 0 0 0,-1 0 1 0 0,1 0-1 0 0,1 1 0 0 0,0 0 0 0 0,1 0 0 0 0,0 0 0 0 0,-8 26 0 0 0,12-27-13 0 0,-1 0-1 0 0,2 0 1 0 0,-1 0-1 0 0,2 0 1 0 0,-1 0-1 0 0,1 0 1 0 0,1 0-1 0 0,0 0 1 0 0,1 0-1 0 0,0 0 1 0 0,1 0-1 0 0,0 0 1 0 0,0-1-1 0 0,1 1 1 0 0,1-1-1 0 0,-1 0 1 0 0,12 16-1 0 0,-2-7-217 0 0,1 0-1 0 0,1 0 0 0 0,0-2 1 0 0,1 0-1 0 0,1-1 1 0 0,1-1-1 0 0,0-1 0 0 0,1 0 1 0 0,0-1-1 0 0,1-2 1 0 0,1 0-1 0 0,0-1 0 0 0,0-1 1 0 0,1-1-1 0 0,43 9 1 0 0,-30-10-1078 0 0,0-1-1 0 0,0-2 1 0 0,73-2 0 0 0,-70-4-1153 0 0,0-2 1 0 0,-1-2-1 0 0,56-15 0 0 0,-46 7-3459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02.07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371 638 920 0 0,'17'-4'4572'0'0,"-7"-1"-3637"0"0,0 0 0 0 0,0 0 0 0 0,-1-1 0 0 0,0-1-1 0 0,0 1 1 0 0,0-1 0 0 0,-1-1 0 0 0,0 0 0 0 0,0 0 0 0 0,-1 0 0 0 0,12-18 0 0 0,-18 24-874 0 0,0 1 0 0 0,0 0 0 0 0,-1-1 0 0 0,1 1 0 0 0,-1 0 0 0 0,1-1 1 0 0,-1 1-1 0 0,1-1 0 0 0,-1 1 0 0 0,0-1 0 0 0,0 1 0 0 0,0-1 0 0 0,0 1 0 0 0,0-1 0 0 0,0 1 1 0 0,0-1-1 0 0,0 1 0 0 0,-1-1 0 0 0,1 1 0 0 0,0-1 0 0 0,-1 1 0 0 0,0 0 0 0 0,1-1 0 0 0,-1 1 1 0 0,0 0-1 0 0,1-1 0 0 0,-1 1 0 0 0,0 0 0 0 0,0 0 0 0 0,0 0 0 0 0,0-1 0 0 0,0 1 0 0 0,0 0 0 0 0,-1 1 1 0 0,1-1-1 0 0,0 0 0 0 0,0 0 0 0 0,-1 0 0 0 0,-1 0 0 0 0,-4-3 40 0 0,0 0 0 0 0,-1 1-1 0 0,1 0 1 0 0,-1 0 0 0 0,-16-3 0 0 0,5 3 4 0 0,-1 1 0 0 0,0 0 0 0 0,0 2 0 0 0,1 0 0 0 0,-1 2 0 0 0,0 0 0 0 0,0 1 0 0 0,1 1 0 0 0,-22 7 0 0 0,27-7-59 0 0,0 2 1 0 0,0-1-1 0 0,1 2 0 0 0,-1-1 0 0 0,1 2 1 0 0,1 0-1 0 0,0 0 0 0 0,0 1 0 0 0,0 1 1 0 0,1 0-1 0 0,1 1 0 0 0,-17 20 0 0 0,23-25-85 0 0,0-1 0 0 0,1 1 0 0 0,0 0 0 0 0,0 0 0 0 0,0 0 0 0 0,1 1 0 0 0,0-1-1 0 0,0 1 1 0 0,0-1 0 0 0,1 1 0 0 0,0-1 0 0 0,0 1 0 0 0,1 0 0 0 0,0 0 0 0 0,0-1 0 0 0,1 1 0 0 0,0 0-1 0 0,0 0 1 0 0,0-1 0 0 0,1 1 0 0 0,0-1 0 0 0,0 1 0 0 0,0-1 0 0 0,1 0 0 0 0,0 0 0 0 0,1 0 0 0 0,4 7-1 0 0,-2-6-73 0 0,-1 0 0 0 0,1 0-1 0 0,0-1 1 0 0,1 0 0 0 0,0 0-1 0 0,0-1 1 0 0,0 1 0 0 0,0-2-1 0 0,1 1 1 0 0,0-1 0 0 0,0 0-1 0 0,0-1 1 0 0,0 1 0 0 0,1-2-1 0 0,-1 1 1 0 0,1-1 0 0 0,0-1-1 0 0,-1 1 1 0 0,1-2 0 0 0,12 1-1 0 0,-8-2 189 0 0,0 0-1 0 0,0-1 0 0 0,0 0 1 0 0,-1-1-1 0 0,1 0 0 0 0,-1-2 0 0 0,0 1 1 0 0,0-1-1 0 0,0-1 0 0 0,15-9 1 0 0,-12 5 77 0 0,0-2 0 0 0,0 0 0 0 0,-2 0 0 0 0,1-1 0 0 0,-1-1 0 0 0,16-23 0 0 0,-6 2 501 0 0,-2 0 0 0 0,-1-1 1 0 0,-3-2-1 0 0,0 0 0 0 0,20-74 1 0 0,-27 78-80 0 0,-1 1 0 0 0,-3-1 0 0 0,0-1 1 0 0,-2 1-1 0 0,-2-1 0 0 0,-1 1 0 0 0,-1-1 1 0 0,-11-67-1 0 0,10 97-589 0 0,0 1 0 0 0,-1-1 1 0 0,1 1-1 0 0,-1-1 0 0 0,0 1 0 0 0,-5-8 1 0 0,6 11-3 0 0,-13 12-66 0 0,11-5 31 0 0,1 0 0 0 0,-1 1 0 0 0,1-1 0 0 0,0 1 0 0 0,0 0 0 0 0,1-1 1 0 0,0 1-1 0 0,0 0 0 0 0,1 0 0 0 0,1 12 0 0 0,-2 1-88 0 0,0 32-333 0 0,2 0 0 0 0,11 79 0 0 0,31 103-1271 0 0,-30-170 912 0 0,-9-42 210 0 0,21 87-2739 0 0,-20-93 1062 0 0,1-1 1 0 0,10 22 0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07.20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862 374 1308 0 0,'6'-12'7627'0'0,"3"-1"-5922"0"0,3 7-1339 0 0,1-1-1 0 0,-2-1 0 0 0,1 0 1 0 0,-1 0-1 0 0,-1-1 1 0 0,1-1-1 0 0,14-17 0 0 0,-21 22-181 0 0,0 0-1 0 0,-1 0 0 0 0,1 0 1 0 0,-2-1-1 0 0,1 1 1 0 0,0-1-1 0 0,-1 0 0 0 0,0 0 1 0 0,-1 0-1 0 0,1 0 1 0 0,-1 0-1 0 0,0 0 1 0 0,0 0-1 0 0,-1 0 0 0 0,0-1 1 0 0,0 1-1 0 0,-1 0 1 0 0,1 0-1 0 0,-1 0 0 0 0,-1 0 1 0 0,1 0-1 0 0,-1 0 1 0 0,0 0-1 0 0,0 0 0 0 0,-1 0 1 0 0,0 1-1 0 0,0-1 1 0 0,0 1-1 0 0,0 0 0 0 0,-1 0 1 0 0,-6-6-1 0 0,4 4-125 0 0,-1 0-1 0 0,0 0 0 0 0,0 1 1 0 0,0 0-1 0 0,-1 1 0 0 0,0-1 1 0 0,0 2-1 0 0,-1-1 0 0 0,1 1 1 0 0,-1 0-1 0 0,0 1 0 0 0,0 0 1 0 0,0 0-1 0 0,0 1 0 0 0,0 0 1 0 0,-1 1-1 0 0,1 0 1 0 0,-1 0-1 0 0,1 1 0 0 0,-13 2 1 0 0,7 0 95 0 0,0 1 1 0 0,0 1 0 0 0,1 1 0 0 0,0 0 0 0 0,0 0-1 0 0,0 2 1 0 0,0 0 0 0 0,1 0 0 0 0,-17 13 0 0 0,13-6 44 0 0,0 1 0 0 0,1 0 0 0 0,1 1 0 0 0,0 0 0 0 0,-23 35-1 0 0,14-10 65 0 0,1 1-1 0 0,2 2 0 0 0,2 0 0 0 0,2 1 0 0 0,-15 61 0 0 0,9-11 214 0 0,-14 147 0 0 0,11 104 159 0 0,10-117-482 0 0,-42 296 34 0 0,38-405-1621 0 0,-5-1 1 0 0,-56 155-1 0 0,79-267 1061 0 0,-6 15-1011 0 0,-16 33 0 0 0,21-51 775 0 0,1 0 0 0 0,0 0-1 0 0,-1 1 1 0 0,0-2-1 0 0,0 1 1 0 0,0 0 0 0 0,0-1-1 0 0,0 1 1 0 0,-1-1 0 0 0,0 0-1 0 0,0 0 1 0 0,0 0-1 0 0,0-1 1 0 0,-4 3 0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07.53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22 896 1728 0 0,'-4'-30'1619'0'0,"-5"-37"2534"0"0,3 0-1 0 0,4-122 1 0 0,3 169-3749 0 0,1 0 0 0 0,1 1 0 0 0,1 0-1 0 0,1-1 1 0 0,1 1 0 0 0,0 1 0 0 0,1-1 0 0 0,1 1 0 0 0,1 1 0 0 0,1 0 0 0 0,0 0 0 0 0,1 0 0 0 0,1 2-1 0 0,17-19 1 0 0,-8 14-354 0 0,0 2 0 0 0,2 0 0 0 0,0 2-1 0 0,1 0 1 0 0,0 2 0 0 0,2 0 0 0 0,-1 2-1 0 0,2 1 1 0 0,32-10 0 0 0,31-3-3676 0 0,137-19 1 0 0,-119 25-2711 0 0,-60 9-34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55.5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20 362 476 0 0,'-3'-6'1329'0'0,"0"0"0"0"0,0 0 0 0 0,1 0 0 0 0,-1-1 0 0 0,-1-11 0 0 0,3 12-913 0 0,1-1 1 0 0,-1 1-1 0 0,1-1 1 0 0,0 1-1 0 0,1-1 0 0 0,0 1 1 0 0,0-1-1 0 0,0 1 1 0 0,1-1-1 0 0,2-6 1 0 0,0 1-4 0 0,1 0 1 0 0,0 0 0 0 0,1 1 0 0 0,0-1-1 0 0,1 1 1 0 0,0 1 0 0 0,17-20 0 0 0,-12 16-362 0 0,2 1-1 0 0,-1 1 1 0 0,2 0 0 0 0,-1 1 0 0 0,2 0 0 0 0,-1 1-1 0 0,2 1 1 0 0,19-8 0 0 0,-28 14-70 0 0,0 0 1 0 0,0 1-1 0 0,0 0 0 0 0,1 0 1 0 0,-1 1-1 0 0,1 0 0 0 0,-1 0 1 0 0,1 1-1 0 0,-1 0 0 0 0,1 1 1 0 0,-1 0-1 0 0,1 0 0 0 0,-1 1 1 0 0,0 0-1 0 0,1 0 0 0 0,-1 1 1 0 0,0 0-1 0 0,0 0 0 0 0,13 9 1 0 0,-8-3 12 0 0,0 0 0 0 0,-1 0 0 0 0,-1 2 0 0 0,1-1 0 0 0,-2 1 0 0 0,0 1 0 0 0,0 0 0 0 0,-1 0 0 0 0,0 1 0 0 0,-1 1 0 0 0,-1-1 0 0 0,0 1 0 0 0,-1 0 0 0 0,9 28 0 0 0,-12-31 34 0 0,0 0 0 0 0,-1 1-1 0 0,-1-1 1 0 0,1 0 0 0 0,-2 1 0 0 0,1-1 0 0 0,-2 1 0 0 0,0-1-1 0 0,0 1 1 0 0,-1-1 0 0 0,0 0 0 0 0,-1 1 0 0 0,0-1-1 0 0,-1 0 1 0 0,0-1 0 0 0,-1 1 0 0 0,0-1 0 0 0,0 0 0 0 0,-1 0-1 0 0,-11 12 1 0 0,5-8 41 0 0,-1-1-1 0 0,-1 0 1 0 0,0-1 0 0 0,-1 0-1 0 0,0-1 1 0 0,-31 16-1 0 0,-46 31-23 0 0,90-57-49 0 0,-16 10-11 0 0,17-10 20 0 0,2 0-57 0 0,3 4 40 0 0,-3-4-18 0 0,4-1-45 0 0,-1-1 0 0 0,1 0 0 0 0,0 0 0 0 0,-1 0 0 0 0,1 0 0 0 0,7-4 0 0 0,13-3-421 0 0,-19 7 407 0 0,25-5-410 0 0,63-3 1 0 0,-82 9 479 0 0,0 0 0 0 0,-1 1 0 0 0,0 1 0 0 0,1 0-1 0 0,-1 0 1 0 0,0 1 0 0 0,0 0 0 0 0,0 1 0 0 0,14 8 0 0 0,-13-6 8 0 0,-2 0 0 0 0,1 1 0 0 0,-1 1 0 0 0,0 0 0 0 0,0 0 0 0 0,-1 1 0 0 0,0 0 1 0 0,-1 1-1 0 0,0-1 0 0 0,0 2 0 0 0,-1-1 0 0 0,-1 1 0 0 0,1 0 0 0 0,6 19 0 0 0,-10-21 70 0 0,0 0 1 0 0,0 0-1 0 0,-1 1 0 0 0,0-1 1 0 0,-1 1-1 0 0,0-1 0 0 0,-1 1 1 0 0,0 0-1 0 0,0-1 0 0 0,-1 1 1 0 0,0 0-1 0 0,-1-1 0 0 0,0 1 1 0 0,0-1-1 0 0,-1 0 0 0 0,0 0 1 0 0,-1 0-1 0 0,0 0 0 0 0,-9 14 0 0 0,4-10 38 0 0,0-1-1 0 0,-2 0 1 0 0,1 0-1 0 0,-1-1 0 0 0,-1-1 1 0 0,0 0-1 0 0,-1 0 1 0 0,0-1-1 0 0,0-1 0 0 0,-1 0 1 0 0,0-1-1 0 0,0 0 1 0 0,0-1-1 0 0,-31 7 1 0 0,15-5-182 0 0,0-3 0 0 0,0 0 1 0 0,-1-2-1 0 0,1-1 1 0 0,-1-2-1 0 0,-50-5 1 0 0,78 5-247 0 0,-7-3-813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08.12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1 288 1604 0 0,'4'-11'10546'0'0,"0"1"-8839"0"0,0 0 0 0 0,0 0 0 0 0,11-17 0 0 0,-11 20-1484 0 0,1 1 1 0 0,-1 0-1 0 0,1 0 1 0 0,0 0-1 0 0,1 1 1 0 0,-1-1-1 0 0,1 1 1 0 0,0 1 0 0 0,0-1-1 0 0,13-6 1 0 0,-17 10-232 0 0,0 0 0 0 0,0 0 0 0 0,0 1 0 0 0,0-1 0 0 0,0 1 1 0 0,0-1-1 0 0,0 1 0 0 0,0 0 0 0 0,0 0 0 0 0,0-1 0 0 0,0 2 0 0 0,0-1 1 0 0,0 0-1 0 0,1 0 0 0 0,-1 1 0 0 0,0-1 0 0 0,0 1 0 0 0,0-1 0 0 0,-1 1 1 0 0,4 1-1 0 0,-2 0-60 0 0,0 1 0 0 0,0-1 0 0 0,0 1 0 0 0,0-1-1 0 0,-1 1 1 0 0,1 0 0 0 0,-1 0 0 0 0,0 0 0 0 0,0 0 0 0 0,3 5 0 0 0,1 4-147 0 0,-1 1 0 0 0,-1-1 0 0 0,0 1 0 0 0,0 0 0 0 0,1 16 0 0 0,8 118-563 0 0,-4-27 4042 0 0,-8-123-2871 0 0,4-12-29 0 0,55-146 1204 0 0,-50 138-1900 0 0,1 0 0 0 0,2 0 1 0 0,0 2-1 0 0,30-37 0 0 0,-39 53-49 0 0,0 1-1 0 0,0-1 0 0 0,1 1 1 0 0,-1 0-1 0 0,1 0 0 0 0,0 1 1 0 0,1-1-1 0 0,-1 1 0 0 0,0 0 1 0 0,1 1-1 0 0,0-1 1 0 0,8-1-1 0 0,-10 3 57 0 0,0 0 0 0 0,0 1 1 0 0,-1 0-1 0 0,1 0 0 0 0,0 0 0 0 0,0 0 1 0 0,0 1-1 0 0,0-1 0 0 0,0 1 0 0 0,-1 0 1 0 0,1 0-1 0 0,0 0 0 0 0,-1 1 0 0 0,1-1 1 0 0,-1 1-1 0 0,1 0 0 0 0,-1 0 1 0 0,0 0-1 0 0,0 0 0 0 0,6 6 0 0 0,26 27-1000 0 0,-22-21 2151 0 0,0-1 0 0 0,16 12 0 0 0,-24-21-324 0 0,1-1-1 0 0,-1 1 0 0 0,1-1 1 0 0,1 0-1 0 0,-1 0 1 0 0,0 0-1 0 0,0-1 1 0 0,1 0-1 0 0,10 1 1 0 0,1-1-157 0 0,1-1 1 0 0,-1-2-1 0 0,1 1 1 0 0,-1-2-1 0 0,1-1 1 0 0,34-8-1 0 0,108-43-622 0 0,-142 47 527 0 0,-1-1 1 0 0,0-1-1 0 0,0 0 1 0 0,-1-2-1 0 0,17-12 1 0 0,-29 20-99 0 0,-1-1 1 0 0,0 0 0 0 0,0 0-1 0 0,-1 0 1 0 0,1 0 0 0 0,-1-1 0 0 0,0 1-1 0 0,0-1 1 0 0,0 0 0 0 0,2-6-1 0 0,-4 8-100 0 0,0 0 1 0 0,0-1-1 0 0,-1 1 0 0 0,1 0 0 0 0,-1-1 0 0 0,0 1 0 0 0,0 0 0 0 0,0-1 0 0 0,0 1 0 0 0,-1 0 1 0 0,1-1-1 0 0,-1 1 0 0 0,0 0 0 0 0,0 0 0 0 0,0-1 0 0 0,0 1 0 0 0,0 0 0 0 0,-3-3 0 0 0,1 1-38 0 0,-1 0 0 0 0,0 1-1 0 0,1 0 1 0 0,-1 0-1 0 0,-1 0 1 0 0,1 0-1 0 0,-1 0 1 0 0,1 1-1 0 0,-1 0 1 0 0,0 0-1 0 0,0 0 1 0 0,0 1-1 0 0,-1 0 1 0 0,1 0-1 0 0,0 0 1 0 0,-1 0-1 0 0,0 1 1 0 0,1 0 0 0 0,-1 0-1 0 0,0 1 1 0 0,1 0-1 0 0,-1 0 1 0 0,-6 0-1 0 0,-6 1-3 0 0,0 1-1 0 0,0 0 1 0 0,0 1 0 0 0,1 1-1 0 0,-1 1 1 0 0,-17 7-1 0 0,12-2 31 0 0,0 0-1 0 0,1 1 0 0 0,1 1 1 0 0,0 2-1 0 0,1 0 0 0 0,0 0 0 0 0,1 2 1 0 0,1 1-1 0 0,-19 20 0 0 0,30-29-86 0 0,1 0 0 0 0,0 0 0 0 0,0 1 0 0 0,0 0 0 0 0,1 0 0 0 0,0 1 0 0 0,1-1 0 0 0,0 1 0 0 0,1 0 0 0 0,0 0 0 0 0,0 0 0 0 0,1 1 0 0 0,0-1 0 0 0,1 1 0 0 0,1-1 0 0 0,-1 1 0 0 0,1-1 0 0 0,1 1 0 0 0,0-1 0 0 0,1 0-1 0 0,0 1 1 0 0,0-1 0 0 0,8 19 0 0 0,-5-16-320 0 0,1 0-1 0 0,1 0 1 0 0,1 0-1 0 0,-1 0 0 0 0,2-1 1 0 0,0-1-1 0 0,0 0 1 0 0,1 0-1 0 0,1 0 0 0 0,-1-2 1 0 0,2 1-1 0 0,18 12 1 0 0,-17-15-831 0 0,0 0 0 0 0,0 0 0 0 0,1-2 0 0 0,0 1 1 0 0,0-2-1 0 0,0 0 0 0 0,26 4 0 0 0,-1-4-4778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08.7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382 184 2092 0 0,'18'-31'7320'0'0,"0"12"-5469"0"0,-12 14-1108 0 0,-1 0-1 0 0,0 0 1 0 0,0-1 0 0 0,0 1 0 0 0,-1-1-1 0 0,0 0 1 0 0,0-1 0 0 0,0 1 0 0 0,-1 0-1 0 0,3-8 1 0 0,-6 12-656 0 0,1 0 0 0 0,-1 1-1 0 0,0-1 1 0 0,0 0 0 0 0,0 0-1 0 0,0 1 1 0 0,0-1 0 0 0,-1 0-1 0 0,1 1 1 0 0,0-1 0 0 0,-1 0 0 0 0,1 1-1 0 0,-1-1 1 0 0,0 0 0 0 0,0 1-1 0 0,1-1 1 0 0,-1 1 0 0 0,0-1-1 0 0,0 1 1 0 0,0 0 0 0 0,0-1 0 0 0,-1 1-1 0 0,1 0 1 0 0,0 0 0 0 0,-1 0-1 0 0,-2-2 1 0 0,0 0-39 0 0,1 1 0 0 0,-1-1 1 0 0,-1 1-1 0 0,1 0 0 0 0,0 1 0 0 0,0-1 1 0 0,-1 1-1 0 0,-5-2 0 0 0,-2 2-12 0 0,-1 1-1 0 0,1 0 1 0 0,0 1 0 0 0,-1 0 0 0 0,1 1-1 0 0,0 0 1 0 0,0 1 0 0 0,0 0-1 0 0,1 1 1 0 0,-1 1 0 0 0,-16 8 0 0 0,1 1-20 0 0,1 1 1 0 0,1 2-1 0 0,-37 30 1 0 0,52-38-110 0 0,0 1 1 0 0,0 0 0 0 0,1 1-1 0 0,0 0 1 0 0,1 0-1 0 0,0 1 1 0 0,1 0 0 0 0,0 0-1 0 0,1 1 1 0 0,-6 19-1 0 0,10-27-42 0 0,0 0 0 0 0,1 0-1 0 0,-1 1 1 0 0,1-1 0 0 0,1 1-1 0 0,-1-1 1 0 0,1 1 0 0 0,0-1-1 0 0,0 1 1 0 0,0-1-1 0 0,1 1 1 0 0,0-1 0 0 0,0 0-1 0 0,0 1 1 0 0,1-1 0 0 0,0 0-1 0 0,0 0 1 0 0,0 0 0 0 0,1 0-1 0 0,0 0 1 0 0,-1 0 0 0 0,2-1-1 0 0,-1 1 1 0 0,0-1-1 0 0,1 0 1 0 0,0 0 0 0 0,0 0-1 0 0,0-1 1 0 0,6 4 0 0 0,-6-4 35 0 0,0-1 1 0 0,0 1-1 0 0,0-1 1 0 0,0 0-1 0 0,1-1 1 0 0,-1 1 0 0 0,1-1-1 0 0,-1 0 1 0 0,1 0-1 0 0,-1 0 1 0 0,1-1-1 0 0,0 1 1 0 0,-1-1-1 0 0,6-1 1 0 0,-2 0 124 0 0,-1 0 0 0 0,1-1 0 0 0,0 0 0 0 0,-1 0 0 0 0,1-1 0 0 0,-1 0 0 0 0,12-6 0 0 0,-1-3 313 0 0,0 0 1 0 0,0-1-1 0 0,-2-1 0 0 0,0-1 1 0 0,16-18-1 0 0,59-75 3365 0 0,-91 108-3693 0 0,0 0-1 0 0,0-1 1 0 0,0 1-1 0 0,0 0 1 0 0,0 0-1 0 0,0 0 1 0 0,0 0-1 0 0,0-1 1 0 0,0 1 0 0 0,0 0-1 0 0,0 0 1 0 0,0 0-1 0 0,0 0 1 0 0,0 0-1 0 0,0-1 1 0 0,0 1-1 0 0,0 0 1 0 0,0 0-1 0 0,1 0 1 0 0,-1 0-1 0 0,0 0 1 0 0,0 0-1 0 0,0-1 1 0 0,0 1-1 0 0,0 0 1 0 0,0 0-1 0 0,1 0 1 0 0,-1 0-1 0 0,0 0 1 0 0,0 0-1 0 0,0 0 1 0 0,0 0-1 0 0,1 0 1 0 0,-1 0-1 0 0,0 0 1 0 0,0 0-1 0 0,0 0 1 0 0,0 0-1 0 0,1 0 1 0 0,-1 0-1 0 0,0 0 1 0 0,0 0 0 0 0,0 0-1 0 0,0 0 1 0 0,0 0-1 0 0,1 0 1 0 0,-1 0-1 0 0,0 0 1 0 0,0 0-1 0 0,0 0 1 0 0,0 0-1 0 0,1 0 1 0 0,-1 0-1 0 0,0 1 1 0 0,0-1-1 0 0,0 0 1 0 0,0 0-1 0 0,0 0 1 0 0,0 0-1 0 0,0 0 1 0 0,1 0-1 0 0,-1 1 1 0 0,0-1-1 0 0,0 0 1 0 0,0 0-1 0 0,0 0 1 0 0,0 0-1 0 0,0 1 1 0 0,-1 18 270 0 0,-9 24-64 0 0,-24 79-211 0 0,-29 212-1 0 0,55-269 53 0 0,2 0-1 0 0,3 1 1 0 0,3-1-1 0 0,10 80 0 0 0,-10-143-58 0 0,0 0 0 0 0,1 1 0 0 0,-1-1 0 0 0,0 0 0 0 0,1 0 0 0 0,0 0 0 0 0,-1 0-1 0 0,1 0 1 0 0,0 0 0 0 0,0 0 0 0 0,0 0 0 0 0,0 0 0 0 0,0 0 0 0 0,1 0-1 0 0,-1 0 1 0 0,0-1 0 0 0,1 1 0 0 0,0-1 0 0 0,-1 1 0 0 0,1-1 0 0 0,2 2 0 0 0,-2-2-9 0 0,0-1 1 0 0,0 1-1 0 0,1-1 1 0 0,-1 0-1 0 0,0 1 1 0 0,0-1 0 0 0,0 0-1 0 0,0-1 1 0 0,1 1-1 0 0,-1 0 1 0 0,0 0 0 0 0,0-1-1 0 0,0 0 1 0 0,0 1-1 0 0,0-1 1 0 0,0 0-1 0 0,3-1 1 0 0,6-5-72 0 0,0 0 0 0 0,0-1 1 0 0,0 0-1 0 0,-1 0 0 0 0,15-18 0 0 0,192-220-1300 0 0,-25 26-5458 0 0,-158 181 605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09.11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 40 2804 0 0,'-2'-19'20227'0'0,"0"6"-19911"0"0,1 6-940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10.29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 31 48 0 0,'-9'-24'16142'0'0,"11"24"-15897"0"0,17-7 2268 0 0,4 9-3739 0 0,2 9-1659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10.67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 1 2752 0 0,'0'32'9351'0'0,"-10"60"903"0"0,8-84-10864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12.07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547 55 952 0 0,'39'-54'18128'0'0,"-43"54"-18047"0"0,0 0 1 0 0,0 0 0 0 0,0 0-1 0 0,0 1 1 0 0,0 0-1 0 0,0 0 1 0 0,0 0-1 0 0,1 0 1 0 0,-1 0 0 0 0,0 1-1 0 0,1 0 1 0 0,-1-1-1 0 0,-2 4 1 0 0,-49 29 613 0 0,1 5 190 0 0,-71 66 1 0 0,97-78-714 0 0,2 2 1 0 0,0 1-1 0 0,-39 60 0 0 0,43-52-122 0 0,1 0 0 0 0,2 1 0 0 0,2 2 0 0 0,1-1-1 0 0,3 2 1 0 0,1 0 0 0 0,-12 84 0 0 0,20-102-45 0 0,2 1 1 0 0,1 0-1 0 0,1 0 0 0 0,2 0 0 0 0,0 0 0 0 0,1-1 0 0 0,2 1 1 0 0,0-1-1 0 0,2 0 0 0 0,0 0 0 0 0,2-1 0 0 0,0 0 0 0 0,2 0 1 0 0,1-1-1 0 0,19 28 0 0 0,-20-36-77 0 0,1 0 1 0 0,0-1-1 0 0,1 0 0 0 0,0-1 1 0 0,1-1-1 0 0,1 0 0 0 0,0 0 1 0 0,0-2-1 0 0,1 0 1 0 0,20 8-1 0 0,-15-8-18 0 0,0-2 0 0 0,1-1 1 0 0,0 0-1 0 0,0-2 0 0 0,1 0 0 0 0,-1-2 0 0 0,40 0 1 0 0,-37-3 60 0 0,0-1 1 0 0,0-1-1 0 0,-1-1 1 0 0,1-1 0 0 0,-1-1-1 0 0,0-2 1 0 0,0 0 0 0 0,-1-1-1 0 0,0-2 1 0 0,-1 0 0 0 0,0-2-1 0 0,0 0 1 0 0,-2-1-1 0 0,0-1 1 0 0,30-29 0 0 0,-23 14 135 0 0,-2 0 0 0 0,-2-2 1 0 0,0 0-1 0 0,-3-1 0 0 0,0-2 1 0 0,-2 0-1 0 0,17-50 0 0 0,-18 37 42 0 0,-3 0 0 0 0,-2-1 0 0 0,-3-1 0 0 0,-1 0-1 0 0,1-65 1 0 0,-7 75-131 0 0,-1 1 0 0 0,-3-1 1 0 0,-8-55-1 0 0,8 83-21 0 0,-1 1 0 0 0,0-1 0 0 0,-1 1 0 0 0,0 0 0 0 0,-1 0 0 0 0,0 1 0 0 0,0-1 0 0 0,-1 1 0 0 0,-1 0 0 0 0,0 0 0 0 0,0 1 0 0 0,-1 0 1 0 0,0 1-1 0 0,0-1 0 0 0,-1 1 0 0 0,-11-7 0 0 0,0 2-146 0 0,-1 1 0 0 0,0 1 0 0 0,-1 0 0 0 0,0 2 0 0 0,-45-12 0 0 0,57 18-518 0 0,1 2-1 0 0,0-1 1 0 0,-1 1-1 0 0,1 1 1 0 0,0 0-1 0 0,-1 0 1 0 0,1 1-1 0 0,-17 3 1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12.59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360 1 3008 0 0,'-12'21'17852'0'0,"8"-11"-17139"0"0,-76 271 4101 0 0,17-74-3827 0 0,-119 619 302 0 0,169-767-1812 0 0,8-36-1438 0 0,19-127-15731 0 0,-6 62 11609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12.9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1 544 2376 0 0,'13'-57'3769'0'0,"5"-26"954"0"0,4 0 0 0 0,45-111 1 0 0,-63 185-4634 0 0,1 0 1 0 0,1 0-1 0 0,-1 0 1 0 0,1 1-1 0 0,1 0 1 0 0,-1 0-1 0 0,1 1 1 0 0,1 0-1 0 0,-1 0 1 0 0,1 1 0 0 0,1 0-1 0 0,-1 0 1 0 0,13-6-1 0 0,-16 9-137 0 0,0 1 1 0 0,0 0-1 0 0,-1 0 0 0 0,1 0 0 0 0,1 1 0 0 0,-1 0 0 0 0,0 0 1 0 0,0 0-1 0 0,0 1 0 0 0,1-1 0 0 0,-1 1 0 0 0,0 0 1 0 0,0 1-1 0 0,1 0 0 0 0,-1-1 0 0 0,0 2 0 0 0,0-1 0 0 0,0 0 1 0 0,0 1-1 0 0,0 0 0 0 0,0 0 0 0 0,-1 1 0 0 0,1-1 0 0 0,-1 1 1 0 0,1 0-1 0 0,-1 0 0 0 0,5 6 0 0 0,0-1 1 0 0,-1 1 0 0 0,-1 1 0 0 0,0-1 0 0 0,0 1 0 0 0,-1 1 0 0 0,0-1-1 0 0,0 1 1 0 0,-2 0 0 0 0,1 0 0 0 0,-1 0 0 0 0,-1 1 0 0 0,0 0 0 0 0,-1 0 0 0 0,0-1 0 0 0,-1 1 0 0 0,0 0-1 0 0,-1 23 1 0 0,-2-18 105 0 0,0 1 0 0 0,-1-1 0 0 0,0 0-1 0 0,-1 1 1 0 0,-1-2 0 0 0,-1 1 0 0 0,-1-1-1 0 0,0 0 1 0 0,-1 0 0 0 0,0-1 0 0 0,-17 23 0 0 0,13-24 89 0 0,0 0 0 0 0,-1-1 0 0 0,0 0 1 0 0,-1-1-1 0 0,-1 0 0 0 0,0-2 0 0 0,-31 18 1 0 0,37-23-294 0 0,-1-1-1 0 0,-1 0 1 0 0,1 0 0 0 0,-1-1 0 0 0,1-1 0 0 0,-16 3 0 0 0,20-5-390 0 0,-1 1 1 0 0,0-1 0 0 0,0 0-1 0 0,0-1 1 0 0,0 0 0 0 0,1 0-1 0 0,-1-1 1 0 0,0 1-1 0 0,1-1 1 0 0,-13-6 0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13.86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0 387 1104 0 0,'4'0'4458'0'0,"11"1"-2560"0"0,0-1 1 0 0,24-2-1 0 0,65-18-1351 0 0,-52 9-565 0 0,-14 3-81 0 0,0-1 0 0 0,49-21-1 0 0,-70 23 655 0 0,0-1 0 0 0,0 0 0 0 0,-1-1 0 0 0,0-1 0 0 0,0-1 0 0 0,-1 0 0 0 0,13-14-1 0 0,-24 22-419 0 0,-1 0 0 0 0,0-1-1 0 0,0 0 1 0 0,0 0-1 0 0,0 0 1 0 0,0 0 0 0 0,-1 0-1 0 0,0 0 1 0 0,0-1-1 0 0,0 1 1 0 0,0-1 0 0 0,-1 0-1 0 0,0 1 1 0 0,0-1-1 0 0,0 0 1 0 0,0 0 0 0 0,-1 0-1 0 0,0 0 1 0 0,0 1-1 0 0,0-1 1 0 0,-1 0 0 0 0,1 0-1 0 0,-1 0 1 0 0,0 1-1 0 0,0-1 1 0 0,-1 0 0 0 0,-3-7-1 0 0,1 5-100 0 0,1 2-1 0 0,-1-1 1 0 0,0 0-1 0 0,0 1 1 0 0,-1 0 0 0 0,0 0-1 0 0,0 0 1 0 0,0 0-1 0 0,0 1 1 0 0,-1 0 0 0 0,1 0-1 0 0,-1 1 1 0 0,0-1-1 0 0,-1 1 1 0 0,1 1 0 0 0,0-1-1 0 0,-1 1 1 0 0,1 0-1 0 0,-11-2 1 0 0,2 3-22 0 0,0 0 0 0 0,0 1 0 0 0,0 0 0 0 0,0 1 1 0 0,0 1-1 0 0,0 0 0 0 0,0 1 0 0 0,1 1 0 0 0,-1 0 0 0 0,1 1 0 0 0,0 1 1 0 0,0 0-1 0 0,1 1 0 0 0,0 0 0 0 0,0 1 0 0 0,1 0 0 0 0,0 1 1 0 0,0 1-1 0 0,1 0 0 0 0,-17 18 0 0 0,19-18-66 0 0,0 1 0 0 0,1-1-1 0 0,0 1 1 0 0,0 1 0 0 0,1-1 0 0 0,1 1 0 0 0,0 0-1 0 0,1 1 1 0 0,0-1 0 0 0,1 1 0 0 0,0 0 0 0 0,1 1-1 0 0,0-1 1 0 0,1 0 0 0 0,1 1 0 0 0,0-1 0 0 0,1 1-1 0 0,0-1 1 0 0,1 1 0 0 0,1-1 0 0 0,0 1 0 0 0,7 24-1 0 0,-3-23-87 0 0,1 0-1 0 0,0 0 0 0 0,1 0 0 0 0,1-1 0 0 0,0 0 0 0 0,0-1 0 0 0,2 0 0 0 0,-1 0 0 0 0,2-1 0 0 0,0-1 1 0 0,0 0-1 0 0,1 0 0 0 0,0-1 0 0 0,1-1 0 0 0,21 11 0 0 0,-18-12 100 0 0,1 0 0 0 0,0-2 1 0 0,0 0-1 0 0,1-1 0 0 0,-1 0 0 0 0,1-2 0 0 0,0 0 1 0 0,1-1-1 0 0,-1-1 0 0 0,0-1 0 0 0,0-1 0 0 0,0-1 1 0 0,20-3-1 0 0,-3-3 796 0 0,-1-2 0 0 0,0-1 0 0 0,0-2 0 0 0,62-33 0 0 0,122-88 3255 0 0,-143 84-3085 0 0,-72 47-923 0 0,0-1-1 0 0,1 1 1 0 0,-1 1-1 0 0,1-1 1 0 0,0 1-1 0 0,0 0 1 0 0,0 0-1 0 0,0 0 1 0 0,0 0 0 0 0,0 1-1 0 0,0 0 1 0 0,1 0-1 0 0,-1 1 1 0 0,6-1-1 0 0,-9 2-22 0 0,0-1 0 0 0,0 1 0 0 0,0 0 0 0 0,0 0 0 0 0,-1 0 0 0 0,1 0 0 0 0,0 0-1 0 0,0 0 1 0 0,-1 0 0 0 0,1 1 0 0 0,-1-1 0 0 0,1 1 0 0 0,-1-1 0 0 0,0 1 0 0 0,1-1 0 0 0,-1 1 0 0 0,0 0-1 0 0,0 0 1 0 0,0-1 0 0 0,0 1 0 0 0,-1 0 0 0 0,2 2 0 0 0,10 42-558 0 0,1 23-145 0 0,-7-39 398 0 0,6 54 0 0 0,-12-79 315 0 0,2 28-14 0 0,-4 47 0 0 0,-5-57 745 0 0,7-23-707 0 0,0 0 1 0 0,0 0-1 0 0,0-1 0 0 0,0 1 0 0 0,0 0 0 0 0,0 0 0 0 0,0-1 0 0 0,0 1 0 0 0,0 0 1 0 0,0 0-1 0 0,0 0 0 0 0,0-1 0 0 0,-1 1 0 0 0,1 0 0 0 0,0 0 0 0 0,0 0 0 0 0,0-1 0 0 0,0 1 1 0 0,0 0-1 0 0,0 0 0 0 0,0 0 0 0 0,-1-1 0 0 0,1 1 0 0 0,0 0 0 0 0,0 0 0 0 0,0 0 1 0 0,0 0-1 0 0,-1 0 0 0 0,1-1 0 0 0,0 1 0 0 0,0 0 0 0 0,0 0 0 0 0,-1 0 0 0 0,1 0 0 0 0,0 0 1 0 0,0 0-1 0 0,-1 0 0 0 0,1 0 0 0 0,0 0 0 0 0,0 0 0 0 0,0 0 0 0 0,-1 0 0 0 0,1 0 1 0 0,0 0-1 0 0,0 0 0 0 0,-1 0 0 0 0,1 0 0 0 0,0 0 0 0 0,0 0 0 0 0,0 0 0 0 0,-1 0 0 0 0,1 0 1 0 0,0 0-1 0 0,0 0 0 0 0,0 1 0 0 0,-1-1 0 0 0,1 0 0 0 0,0 0 0 0 0,0 0 0 0 0,0 0 1 0 0,0 1-1 0 0,-1-1 0 0 0,1 0 0 0 0,0 0 0 0 0,0 0 0 0 0,0 0 0 0 0,0 1 0 0 0,0-1 0 0 0,-1 0 1 0 0,1-3-1 0 0,0 0 0 0 0,-1 0 0 0 0,1 0 0 0 0,0 0 1 0 0,0-1-1 0 0,1 1 0 0 0,-1 0 0 0 0,1 0 0 0 0,0 0 1 0 0,-1 0-1 0 0,1 0 0 0 0,1 0 0 0 0,0-3 0 0 0,20-35-19 0 0,-1 8 36 0 0,1 1-1 0 0,2 1 0 0 0,1 1 0 0 0,1 2 1 0 0,1 0-1 0 0,2 2 0 0 0,1 0 0 0 0,0 3 1 0 0,2 0-1 0 0,55-28 0 0 0,-83 49-44 0 0,0 0 0 0 0,0 0-1 0 0,1 0 1 0 0,-1 1 0 0 0,0-1-1 0 0,1 1 1 0 0,-1 0 0 0 0,1 0-1 0 0,0 1 1 0 0,-1 0 0 0 0,1 0-1 0 0,-1 0 1 0 0,1 0 0 0 0,5 1-1 0 0,-7 0 16 0 0,-1 0 0 0 0,0 0-1 0 0,1 0 1 0 0,-1 0 0 0 0,0 1-1 0 0,0-1 1 0 0,1 1 0 0 0,-1-1-1 0 0,0 1 1 0 0,-1 0 0 0 0,1 0-1 0 0,0-1 1 0 0,0 1 0 0 0,-1 1-1 0 0,1-1 1 0 0,-1 0 0 0 0,0 0-1 0 0,0 0 1 0 0,0 1 0 0 0,0-1-1 0 0,0 1 1 0 0,0-1 0 0 0,0 1-1 0 0,-1-1 1 0 0,1 4 0 0 0,5 40 69 0 0,1 55 0 0 0,-5-59 136 0 0,13 80 0 0 0,-14-116-321 0 0,1-1 0 0 0,0 1 0 0 0,-1-1 0 0 0,2 1 0 0 0,-1-1 0 0 0,1 0 0 0 0,0 0 0 0 0,0 0 0 0 0,0 0 0 0 0,1 0 0 0 0,-1-1 0 0 0,1 0 0 0 0,0 0 0 0 0,1 0 0 0 0,-1 0 0 0 0,1 0 0 0 0,-1-1 0 0 0,1 0 0 0 0,0 0 0 0 0,7 3 0 0 0,-4-3-690 0 0,0 0-1 0 0,0-1 1 0 0,0 1 0 0 0,0-2-1 0 0,14 2 1 0 0,-10-2-1328 0 0,0-1 0 0 0,-1 0 1 0 0,21-3-1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14.26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357 49 16 0 0,'22'-26'14516'0'0,"-22"26"-14403"0"0,0-1 0 0 0,1 0 1 0 0,-1 1-1 0 0,0-1 0 0 0,0 0 0 0 0,0 1 0 0 0,0-1 1 0 0,0 0-1 0 0,0 1 0 0 0,0-1 0 0 0,0 0 1 0 0,0 1-1 0 0,0-1 0 0 0,0 0 0 0 0,0 1 0 0 0,-1-1 1 0 0,1 1-1 0 0,0-1 0 0 0,-5-5 1132 0 0,5 6-1131 0 0,-1-1-1 0 0,1 1 0 0 0,-1 0 0 0 0,1-1 0 0 0,-2 1 1 0 0,0-1 22 0 0,-1 1 0 0 0,1-1 1 0 0,-1 1-1 0 0,0 0 0 0 0,1 0 1 0 0,-1 0-1 0 0,0 0 0 0 0,1 1 1 0 0,-5 0-1 0 0,-5 2 70 0 0,0 1 1 0 0,0 0-1 0 0,-16 8 1 0 0,6 1 12 0 0,0 0 0 0 0,0 2 0 0 0,1 0 1 0 0,1 2-1 0 0,1 0 0 0 0,0 1 1 0 0,2 1-1 0 0,0 0 0 0 0,1 2 1 0 0,-25 39-1 0 0,35-48-204 0 0,0 0-1 0 0,1 0 1 0 0,0 0 0 0 0,1 0-1 0 0,1 1 1 0 0,0-1 0 0 0,0 1 0 0 0,1 0-1 0 0,1 0 1 0 0,0 16 0 0 0,2-19-109 0 0,0 1 1 0 0,0-1 0 0 0,2 1-1 0 0,-1-1 1 0 0,1 0 0 0 0,1 0-1 0 0,-1 0 1 0 0,2-1 0 0 0,0 1-1 0 0,0-1 1 0 0,0 0 0 0 0,1 0-1 0 0,14 16 1 0 0,-9-14-378 0 0,0-1 1 0 0,0 0-1 0 0,1 0 1 0 0,0-1-1 0 0,1-1 1 0 0,0 0-1 0 0,0 0 1 0 0,1-2-1 0 0,19 8 1 0 0,-10-6-1115 0 0,1-2 1 0 0,-1 0-1 0 0,1-1 1 0 0,0-2 0 0 0,29 2-1 0 0,-9-5-3863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57.0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622 13 140 0 0,'0'0'7563'0'0,"3"0"-7030"0"0,11-2 1878 0 0,-23-4-1650 0 0,-5 4-660 0 0,0 0 1 0 0,0 2-1 0 0,0-1 1 0 0,0 2 0 0 0,1-1-1 0 0,-19 5 1 0 0,7-3 63 0 0,-381 36 2336 0 0,380-33-2166 0 0,-11 1 530 0 0,36-5-796 0 0,0 0 0 0 0,0 1 0 0 0,0-1 0 0 0,1 0 0 0 0,-1 1-1 0 0,1-1 1 0 0,-1 1 0 0 0,1-1 0 0 0,-1 1 0 0 0,1-1-1 0 0,0 1 1 0 0,0 0 0 0 0,0-1 0 0 0,0 1 0 0 0,0-1-1 0 0,0 1 1 0 0,0-1 0 0 0,1 3 0 0 0,-1 1 48 0 0,-8 200 1077 0 0,2 73-388 0 0,32 146 1196 0 0,-9-275-905 0 0,-16-145-1088 0 0,-1-1 0 0 0,1 1 0 0 0,0 0 0 0 0,1 0 0 0 0,-1-1 0 0 0,1 1 0 0 0,-1 0 0 0 0,1-1 0 0 0,0 0 1 0 0,1 1-1 0 0,-1-1 0 0 0,0 0 0 0 0,1 0 0 0 0,0 0 0 0 0,-1-1 0 0 0,1 1 0 0 0,0-1 0 0 0,1 1 0 0 0,-1-1 0 0 0,0 0 0 0 0,1 0 1 0 0,-1 0-1 0 0,1-1 0 0 0,0 1 0 0 0,-1-1 0 0 0,1 0 0 0 0,0 0 0 0 0,4 0 0 0 0,12 2-310 0 0,1-1 0 0 0,-1-1 0 0 0,0-1 0 0 0,28-3 0 0 0,-8 1-437 0 0,55-2-1239 0 0,11 0-2054 0 0,122 10 0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14.67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305 185 864 0 0,'1'-32'4773'0'0,"-1"-1"1"0"0,-1 1-1 0 0,-9-47 0 0 0,10 77-4442 0 0,-8-2 239 0 0,8 4-566 0 0,0 0 1 0 0,0-1 0 0 0,0 1-1 0 0,-1 0 1 0 0,1 0 0 0 0,0 0-1 0 0,0 0 1 0 0,0 0-1 0 0,-1-1 1 0 0,1 1 0 0 0,0 0-1 0 0,0 0 1 0 0,-1 0 0 0 0,1 0-1 0 0,0 0 1 0 0,0 0 0 0 0,-1 0-1 0 0,1 0 1 0 0,0 0 0 0 0,0 0-1 0 0,-1 0 1 0 0,1 0-1 0 0,0 0 1 0 0,0 0 0 0 0,-1 0-1 0 0,1 0 1 0 0,0 0 0 0 0,0 0-1 0 0,-1 0 1 0 0,1 1 0 0 0,0-1-1 0 0,0 0 1 0 0,0 0 0 0 0,-1 0-1 0 0,1 0 1 0 0,0 0-1 0 0,0 1 1 0 0,0-1 0 0 0,-1 0-1 0 0,1 0 1 0 0,0 0 0 0 0,0 1-1 0 0,0-1 1 0 0,0 0 0 0 0,0 0-1 0 0,-1 1 1 0 0,-5 6 55 0 0,0-1 0 0 0,0 2 0 0 0,0-1 0 0 0,1 1 0 0 0,0 0 0 0 0,1 0 0 0 0,0 0 0 0 0,0 0 0 0 0,-4 14 0 0 0,-2 2-5 0 0,-23 56 168 0 0,-26 96 1 0 0,-11 88 189 0 0,62-228-407 0 0,-34 105 1725 0 0,41-139-1541 0 0,5-9-10 0 0,-1 1-1 0 0,1-1 0 0 0,1 1 1 0 0,-1-1-1 0 0,1 1 1 0 0,0 1-1 0 0,7-7 0 0 0,53-55-188 0 0,241-210-2438 0 0,-87 110-4426 0 0,-203 156 5751 0 0,20-14-1807 0 0,-12 9-1835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15.02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22 1 2712 0 0,'-21'19'10224'0'0,"21"-13"-9696"0"0,1-1 1 0 0,0 0 0 0 0,0 1-1 0 0,0-1 1 0 0,0 0 0 0 0,4 7-1 0 0,30 56 636 0 0,-24-49-892 0 0,0 1-306 0 0,1-1-1 0 0,1-1 1 0 0,1 0-1 0 0,27 29 1 0 0,-30-37-657 0 0,1 0 1 0 0,-1-1 0 0 0,15 8-1 0 0,-16-11-841 0 0,1 0-1 0 0,-1-1 0 0 0,1-1 1 0 0,16 5-1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15.36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119 217 96 0 0,'-15'-61'9941'0'0,"9"42"-7771"0"0,1 0-1 0 0,1-1 1 0 0,1 1-1 0 0,-1-22 1 0 0,4 40-2140 0 0,0-1 74 0 0,0 0 0 0 0,0 1 0 0 0,-1-1 0 0 0,1 0 0 0 0,1 0 0 0 0,-1 0 1 0 0,0 0-1 0 0,0 0 0 0 0,1 0 0 0 0,-1 1 0 0 0,1-1 0 0 0,-1 0 0 0 0,1 0 0 0 0,0 1 0 0 0,0-1 1 0 0,0 0-1 0 0,2-2 0 0 0,-2 3-72 0 0,2 18 54 0 0,-2-12-80 0 0,0 0-1 0 0,0 0 0 0 0,0 0 1 0 0,-1 0-1 0 0,0 8 0 0 0,-12 71 109 0 0,-23 83-1 0 0,-6 34 140 0 0,36-166-231 0 0,2 0 1 0 0,1 0 0 0 0,5 63-1 0 0,-1-84-134 0 0,0 0-1 0 0,1 0 0 0 0,1-1 0 0 0,0 0 0 0 0,1 1 0 0 0,1-1 0 0 0,0-1 0 0 0,0 1 1 0 0,12 16-1 0 0,-11-20-626 0 0,0 0 1 0 0,1 0-1 0 0,0 0 1 0 0,17 12-1 0 0,-18-15-530 0 0,1-1 0 0 0,0 0 0 0 0,0 0 0 0 0,0-1 0 0 0,1 0 1 0 0,12 4-1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15.72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163 119 3960 0 0,'-147'-79'15087'0'0,"147"79"-14975"0"0,-1 0 0 0 0,0-1-1 0 0,0 1 1 0 0,0 0 0 0 0,0-1-1 0 0,0 1 1 0 0,1-1 0 0 0,-1 1 0 0 0,0-1-1 0 0,0 1 1 0 0,1-1 0 0 0,-1 0-1 0 0,1 1 1 0 0,-1-1 0 0 0,0 0-1 0 0,1 1 1 0 0,-1-1 0 0 0,1 0 0 0 0,-1 0-1 0 0,1 0 1 0 0,0 1 0 0 0,-1-1-1 0 0,1 0 1 0 0,0 0 0 0 0,0 0 0 0 0,-1 0-1 0 0,1 0 1 0 0,0 0 0 0 0,0 0-1 0 0,1-1-42 0 0,0 1 0 0 0,0 1 0 0 0,0-1 0 0 0,0 0 0 0 0,0 0 0 0 0,0 0 0 0 0,0 0 0 0 0,0 1 0 0 0,1-1 0 0 0,-1 0 0 0 0,0 1 0 0 0,0 0 0 0 0,1-1 0 0 0,-1 1 0 0 0,0-1-1 0 0,3 1 1 0 0,59-7-424 0 0,72 7-4093 0 0,-44 2-3863 0 0,-45 0 259 0 0</inkml:trace>
  <inkml:trace contextRef="#ctx0" brushRef="#br0" timeOffset="1">844 72 2716 0 0,'-19'-10'22740'0'0,"18"9"-22778"0"0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16.12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1459 86 3392 0 0,'21'-85'16294'0'0,"-20"99"-15110"0"0,-1-9-1036 0 0,1-1-1 0 0,-1 0 1 0 0,-1 0-1 0 0,1 0 0 0 0,-1 1 1 0 0,-1 5-1 0 0,-25 72 358 0 0,-4 0-1 0 0,-3-3 1 0 0,-59 100-1 0 0,28-67-178 0 0,-104 135-1 0 0,-102 88 153 0 0,-29 15-63 0 0,-107 126 305 0 0,380-442-909 0 0,15-17-974 0 0,-1-1 0 0 0,-16 15-1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16.94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440 388 1564 0 0,'-4'-47'16136'0'0,"0"68"-14068"0"0,-16 30-963 0 0,-2-2-1 0 0,-55 92 1 0 0,29-57-680 0 0,-1 11-393 0 0,3 2 0 0 0,-42 133-1 0 0,20-31-1690 0 0,58-179 407 0 0,7-31-565 0 0,8-40 271 0 0,28-78 757 0 0,53-127 0 0 0,-24 75 2225 0 0,-40 112-646 0 0,62-174 2535 0 0,-66 198-2769 0 0,2 1-1 0 0,2 1 1 0 0,35-50-1 0 0,-48 80-539 0 0,2-1 0 0 0,-1 2 0 0 0,2 0-1 0 0,0 0 1 0 0,0 1 0 0 0,1 0-1 0 0,0 1 1 0 0,1 1 0 0 0,0 0 0 0 0,1 1-1 0 0,-1 0 1 0 0,21-7 0 0 0,-21 11-143 0 0,-1 0 0 0 0,1 1 1 0 0,0 0-1 0 0,0 1 0 0 0,0 1 1 0 0,0 0-1 0 0,0 1 0 0 0,0 0 1 0 0,0 1-1 0 0,0 1 0 0 0,0 0 0 0 0,0 1 1 0 0,-1 1-1 0 0,27 9 0 0 0,-24-5 33 0 0,0 0 0 0 0,0 0-1 0 0,-1 1 1 0 0,0 1 0 0 0,-1 1 0 0 0,0 0-1 0 0,-1 1 1 0 0,0 0 0 0 0,0 1 0 0 0,-2 1-1 0 0,1 0 1 0 0,-2 0 0 0 0,16 29-1 0 0,-20-31 88 0 0,0 0 0 0 0,-1 0 0 0 0,-1 0 0 0 0,0 1 0 0 0,0 0 0 0 0,-1-1 0 0 0,-1 1 0 0 0,0 1 0 0 0,-1-1 0 0 0,-1 0 0 0 0,0 0 0 0 0,0 0 0 0 0,-1 0 0 0 0,-1 1 0 0 0,-1-1 0 0 0,1-1 0 0 0,-2 1 0 0 0,0 0 0 0 0,-7 15 0 0 0,4-14 88 0 0,-1 1 1 0 0,-1-1-1 0 0,0 0 0 0 0,-1-1 0 0 0,0 0 1 0 0,-1-1-1 0 0,-24 21 0 0 0,16-17 68 0 0,-1-2 1 0 0,0 0-1 0 0,-2-1 0 0 0,-39 17 1 0 0,20-14 75 0 0,-1-2 0 0 0,0-1 0 0 0,0-3 0 0 0,-2-2 1 0 0,-69 6-1 0 0,-4-11-120 0 0,114-3-118 0 0,-7 1-61 0 0,10-1 66 0 0,0 0 0 0 0,-1 0 1 0 0,1-1-1 0 0,-1 1 0 0 0,1 0 1 0 0,-1 0-1 0 0,1 0 0 0 0,-1 0 1 0 0,1 0-1 0 0,-1 0 0 0 0,1 0 1 0 0,-1 0-1 0 0,1 0 0 0 0,-1 0 1 0 0,1 1-1 0 0,-1-1 0 0 0,1 0 1 0 0,-1 0-1 0 0,1 0 0 0 0,0 0 1 0 0,-1 1-1 0 0,1-1 0 0 0,-1 0 1 0 0,1 0-1 0 0,-1 1 0 0 0,1 1 4 0 0,1 0 0 0 0,-1 0 0 0 0,1 0 0 0 0,0-1-1 0 0,0 1 1 0 0,-1 0 0 0 0,1-1 0 0 0,0 1 0 0 0,0-1 0 0 0,1 1-1 0 0,-1-1 1 0 0,0 1 0 0 0,0-1 0 0 0,3 2 0 0 0,25 24-23 0 0,-24-22 68 0 0,31 32 94 0 0,-1 1 1 0 0,-2 2 0 0 0,37 58 0 0 0,27 35-145 0 0,-65-94 175 0 0,2-1 1 0 0,1-1-1 0 0,2-3 0 0 0,63 47 0 0 0,-96-79-359 0 0,-1-1 1 0 0,0 1 0 0 0,0-1 0 0 0,1 0 0 0 0,-1 0-1 0 0,1-1 1 0 0,-1 1 0 0 0,1-1 0 0 0,-1 1 0 0 0,1-1 0 0 0,-1 0-1 0 0,1 0 1 0 0,0-1 0 0 0,-1 1 0 0 0,1-1 0 0 0,-1 0-1 0 0,0 0 1 0 0,7-2 0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19.38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183 12 1908 0 0,'-10'-12'12840'0'0,"6"33"-12137"0"0,1-1 1 0 0,0 1-1 0 0,2 0 0 0 0,2 39 1 0 0,0-19-230 0 0,-49 897 2086 0 0,7-557-2109 0 0,-33 500 492 0 0,80-523-465 0 0,-6-355-464 0 0,0 1-1 0 0,0 0 1 0 0,1-1 0 0 0,-1 1 0 0 0,1-1 0 0 0,0 1 0 0 0,0-1-1 0 0,0 1 1 0 0,1-1 0 0 0,-1 0 0 0 0,1 0 0 0 0,-1 1-1 0 0,1-1 1 0 0,0 0 0 0 0,0 0 0 0 0,1-1 0 0 0,3 5-1 0 0,-2-5-1 0 0,1 1 0 0 0,0-1 0 0 0,-1 1 0 0 0,1-1 0 0 0,0-1 0 0 0,0 1 0 0 0,1-1 0 0 0,-1 0-1 0 0,0 0 1 0 0,0 0 0 0 0,7-1 0 0 0,241 4-318 0 0,-100-5 19 0 0,322 28-1469 0 0,-430-23 789 0 0,17 2-2027 0 0,-22-7-3643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19.74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62 60 2508 0 0,'-62'-56'16582'0'0,"63"55"-16484"0"0,1 1-1 0 0,-1-1 0 0 0,0 1 0 0 0,0 0 0 0 0,1-1 1 0 0,-1 1-1 0 0,0 0 0 0 0,1 0 0 0 0,-1 0 0 0 0,0 0 1 0 0,1 0-1 0 0,-1 0 0 0 0,0 0 0 0 0,1 0 0 0 0,-1 1 1 0 0,0-1-1 0 0,0 0 0 0 0,1 1 0 0 0,-1-1 0 0 0,0 1 0 0 0,0 0 1 0 0,2 0-1 0 0,42 15-250 0 0,-44-15 142 0 0,31 12-417 0 0,48 28 0 0 0,-72-36 372 0 0,0 1 0 0 0,0-1 0 0 0,-1 1 0 0 0,1 1 0 0 0,-1-1 0 0 0,-1 1 0 0 0,1 0-1 0 0,-1 1 1 0 0,-1 0 0 0 0,9 15 0 0 0,-12-19 67 0 0,0 1 0 0 0,0 0 0 0 0,-1 1 0 0 0,1-1 0 0 0,-1 0 0 0 0,-1 0 0 0 0,1 0 0 0 0,-1 1 0 0 0,0-1 0 0 0,0 0 0 0 0,0 1 0 0 0,-1-1 0 0 0,0 0 0 0 0,0 0 0 0 0,0 0 0 0 0,-4 8 0 0 0,-3 7 43 0 0,-1-1 0 0 0,-22 35 1 0 0,21-37-2735 0 0,0 0 0 0 0,-8 21 0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20.24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219 112 2220 0 0,'-3'-112'18716'0'0,"0"205"-17272"0"0,-3-1 1 0 0,-21 107-1 0 0,14-114-1107 0 0,-42 269 148 0 0,-37 279-1526 0 0,84-573-128 0 0,-3 21-1790 0 0,11-28-2802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20.6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1 220 1556 0 0,'9'-35'2934'0'0,"1"0"0"0"0,3 0-1 0 0,0 1 1 0 0,21-35 0 0 0,-34 68-2867 0 0,1 0-1 0 0,-1 1 1 0 0,0-1 0 0 0,1 0 0 0 0,-1 1 0 0 0,0-1 0 0 0,1 1-1 0 0,-1-1 1 0 0,1 1 0 0 0,-1-1 0 0 0,1 1 0 0 0,-1-1 0 0 0,1 1-1 0 0,0-1 1 0 0,-1 1 0 0 0,1-1 0 0 0,0 1 0 0 0,-1 0-1 0 0,1 0 1 0 0,0-1 0 0 0,-1 1 0 0 0,2 0 0 0 0,-2 0-21 0 0,1 0 0 0 0,-1 0 0 0 0,1 1 0 0 0,-1-1 1 0 0,1 0-1 0 0,-1 0 0 0 0,1 1 0 0 0,-1-1 0 0 0,1 1 0 0 0,-1-1 0 0 0,0 0 1 0 0,1 1-1 0 0,-1-1 0 0 0,0 1 0 0 0,1-1 0 0 0,-1 1 0 0 0,0-1 1 0 0,0 1-1 0 0,1-1 0 0 0,-1 1 0 0 0,0 0 0 0 0,6 35 949 0 0,-24 240 1382 0 0,3-93-1778 0 0,9 575 151 0 0,7-724-1632 0 0,1 42-679 0 0,-3-52-2532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8:57.7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82 1088 0 0,'-3'-10'9414'0'0,"4"8"-9220"0"0,0 1 0 0 0,0-1 0 0 0,0 0 0 0 0,0 1 0 0 0,0-1 0 0 0,1 1 0 0 0,-1 0 0 0 0,0-1 0 0 0,1 1 0 0 0,-1 0 0 0 0,1 0 0 0 0,-1 0 0 0 0,3-1 0 0 0,-1 1-97 0 0,0 0-29 0 0,296-31-64 0 0,-156 20-400 0 0,-75 8 270 0 0,-65 4 125 0 0,-1 0 11 0 0,26-2 25 0 0,-25 2-65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20.94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47 210 2616 0 0,'-6'-6'1203'0'0,"1"0"1"0"0,-1 0-1 0 0,1 0 0 0 0,1 0 0 0 0,-1-1 1 0 0,1 0-1 0 0,-4-8 0 0 0,7 12-1041 0 0,1 1 0 0 0,-1 0 0 0 0,1 0 0 0 0,-1-1 0 0 0,1 1 0 0 0,0 0 0 0 0,-1 0 0 0 0,1-1 0 0 0,1 1 0 0 0,-1 0 0 0 0,0-1 0 0 0,0 1 0 0 0,1 0 0 0 0,0 0 0 0 0,-1-1 0 0 0,1 1 0 0 0,0 0 0 0 0,0 0 1 0 0,0 0-1 0 0,0 0 0 0 0,0 0 0 0 0,1 0 0 0 0,-1 0 0 0 0,1 1 0 0 0,-1-1 0 0 0,1 0 0 0 0,-1 1 0 0 0,1-1 0 0 0,2-1 0 0 0,6-4-119 0 0,0 1 0 0 0,0 0 1 0 0,0 0-1 0 0,1 1 0 0 0,0 1 0 0 0,0 0 1 0 0,22-6-1 0 0,88-10-3721 0 0,-100 17 2646 0 0,58-8-4727 0 0,-42 6 1183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21.39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29 41 1576 0 0,'-29'-4'14375'0'0,"30"5"-14338"0"0,-1-1-1 0 0,0 0 1 0 0,0 1 0 0 0,0-1 0 0 0,1 1 0 0 0,-1-1 0 0 0,0 1-1 0 0,1-1 1 0 0,-1 0 0 0 0,0 1 0 0 0,1-1 0 0 0,-1 0 0 0 0,1 0 0 0 0,-1 1-1 0 0,0-1 1 0 0,1 0 0 0 0,-1 0 0 0 0,1 1 0 0 0,-1-1 0 0 0,1 0-1 0 0,-1 0 1 0 0,1 0 0 0 0,0 0 0 0 0,32 2 257 0 0,1-2 0 0 0,59-8-1 0 0,71-21-6310 0 0,-118 21 1652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21.8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1 100 2008 0 0,'15'-28'9151'0'0,"51"-44"-1342"0"0,-64 74-7757 0 0,-1 0-1 0 0,0 0 1 0 0,0 0-1 0 0,0 0 1 0 0,0 0-1 0 0,0 1 1 0 0,-1-1-1 0 0,1 0 1 0 0,0 0-1 0 0,-1 0 1 0 0,0 1-1 0 0,0-1 1 0 0,1 0-1 0 0,-1 1 0 0 0,-1-1 1 0 0,1 3-1 0 0,-8 47 175 0 0,3-18-126 0 0,4-8-198 0 0,0 0 0 0 0,2 0 0 0 0,1 0 0 0 0,2 0 0 0 0,11 49 0 0 0,-10-60-532 0 0,1 1 0 0 0,0-1 0 0 0,1 0 1 0 0,11 18-1 0 0,-12-23-386 0 0,1-1 1 0 0,0-1-1 0 0,0 1 1 0 0,0-1-1 0 0,1 0 1 0 0,1-1-1 0 0,9 8 0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22.22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117 179 1740 0 0,'-13'-26'3444'0'0,"-1"1"-795"0"0,0 4-557 0 0,5 4-516 0 0,-3-1-360 0 0,0 3-412 0 0,3 1-316 0 0,-1 1-320 0 0,2 5-260 0 0,1-1-304 0 0,-1-3-1372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23.1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591 800 4044 0 0,'0'0'5378'0'0,"14"-39"1724"0"0,58-59-5326 0 0,-72 96-1714 0 0,1 0 1 0 0,0 1 0 0 0,-1-1 0 0 0,0 0 0 0 0,1 1-1 0 0,-1-1 1 0 0,0 0 0 0 0,0 1 0 0 0,0-1 0 0 0,0 0-1 0 0,0 1 1 0 0,0-1 0 0 0,-1 0 0 0 0,1 1 0 0 0,-1-1-1 0 0,1 0 1 0 0,-1 1 0 0 0,1-1 0 0 0,-1 1-1 0 0,0-1 1 0 0,0 1 0 0 0,0-1 0 0 0,0 1 0 0 0,0 0-1 0 0,0-1 1 0 0,-2-1 0 0 0,-1-1 62 0 0,1 0 0 0 0,-1 1 0 0 0,0-1-1 0 0,-1 1 1 0 0,1 0 0 0 0,0 0 0 0 0,-6-2 0 0 0,-8-2 63 0 0,0 1 0 0 0,0 1 0 0 0,0 1 0 0 0,-1 0 0 0 0,0 2 0 0 0,1 0 1 0 0,-1 1-1 0 0,0 0 0 0 0,0 2 0 0 0,0 0 0 0 0,-31 7 0 0 0,21-2-57 0 0,0 1 0 0 0,1 2 0 0 0,0 1 1 0 0,0 1-1 0 0,1 1 0 0 0,-44 27 0 0 0,60-32-121 0 0,0 1 0 0 0,1 0 0 0 0,-1 1 0 0 0,1 0 0 0 0,1 0 0 0 0,0 1 0 0 0,0 1 0 0 0,1-1 0 0 0,0 1-1 0 0,1 1 1 0 0,-6 13 0 0 0,9-17-112 0 0,1 0-1 0 0,0 0 1 0 0,1 1-1 0 0,0-1 1 0 0,0 1-1 0 0,1-1 1 0 0,0 1-1 0 0,0 0 1 0 0,1 0-1 0 0,0-1 1 0 0,1 1-1 0 0,0 0 1 0 0,0 0-1 0 0,1-1 1 0 0,0 1-1 0 0,1-1 1 0 0,6 17-1 0 0,-3-14 13 0 0,0 0-1 0 0,1 0 1 0 0,1 0-1 0 0,-1-1 1 0 0,1 0-1 0 0,1 0 1 0 0,0-1-1 0 0,0 0 1 0 0,1 0-1 0 0,0-1 0 0 0,1-1 1 0 0,-1 0-1 0 0,2 0 1 0 0,-1-1-1 0 0,1 0 1 0 0,-1-1-1 0 0,1-1 1 0 0,1 0-1 0 0,-1 0 1 0 0,1-1-1 0 0,-1-1 0 0 0,1 0 1 0 0,0-1-1 0 0,0 0 1 0 0,0-1-1 0 0,0 0 1 0 0,0-1-1 0 0,-1 0 1 0 0,1-2-1 0 0,0 1 1 0 0,-1-1-1 0 0,1-1 1 0 0,-1 0-1 0 0,0-1 0 0 0,0 0 1 0 0,-1-1-1 0 0,0 0 1 0 0,0-1-1 0 0,18-14 1 0 0,-14 7 220 0 0,0-1 1 0 0,-1-1 0 0 0,-1 0 0 0 0,0-1-1 0 0,17-29 1 0 0,39-99 2172 0 0,-64 131-1943 0 0,-6 15-120 0 0,-6 24-116 0 0,3 70-365 0 0,5 0-1 0 0,21 163 1 0 0,-6-105-1023 0 0,6 68-1177 0 0,17 408-4705 0 0,-39-607 6675 0 0,-1 0 0 0 0,-1 0 0 0 0,-1 0 0 0 0,-1 0 0 0 0,-11 35 0 0 0,13-50 492 0 0,0-1-1 0 0,-1 0 1 0 0,0 0-1 0 0,0 0 1 0 0,0 0 0 0 0,-1-1-1 0 0,0 1 1 0 0,0-1 0 0 0,0 0-1 0 0,-1 0 1 0 0,0-1-1 0 0,0 1 1 0 0,0-1 0 0 0,0 0-1 0 0,-1-1 1 0 0,1 1-1 0 0,-1-1 1 0 0,0 0 0 0 0,0 0-1 0 0,0-1 1 0 0,-1 0 0 0 0,1 0-1 0 0,-8 1 1 0 0,1-1 569 0 0,-1-1 0 0 0,1 0 1 0 0,-1-1-1 0 0,0-1 0 0 0,1 0 1 0 0,0-1-1 0 0,-1-1 0 0 0,1 0 0 0 0,0 0 1 0 0,0-1-1 0 0,0-1 0 0 0,1 0 1 0 0,0-1-1 0 0,0 0 0 0 0,0-1 0 0 0,-15-11 1 0 0,16 9-276 0 0,0 0 0 0 0,0 0 0 0 0,1-1 0 0 0,0 0 0 0 0,0-1 0 0 0,2 0 0 0 0,-1-1 0 0 0,1 0 0 0 0,1 0 0 0 0,0 0 0 0 0,1-1 0 0 0,0 0 0 0 0,1-1 0 0 0,0 1 0 0 0,-3-21 0 0 0,4 6-131 0 0,2 0 0 0 0,2 0 0 0 0,0 0 0 0 0,2-1 0 0 0,1 1-1 0 0,1 0 1 0 0,1 0 0 0 0,15-43 0 0 0,9-12-277 0 0,57-113 1 0 0,-8 45-217 0 0,128-185 0 0 0,124-123 277 0 0,-264 371 48 0 0,109-172 215 0 0,-153 222-99 0 0,-2-1-1 0 0,-2-1 0 0 0,-2 0 0 0 0,-1-2 1 0 0,10-47-1 0 0,-23 83-133 0 0,-1 1 0 0 0,0-1 0 0 0,0 1 0 0 0,0-1-1 0 0,-1 0 1 0 0,1 1 0 0 0,-1-1 0 0 0,-1 0 0 0 0,1 1 0 0 0,-1-1 0 0 0,0 0 0 0 0,0 1-1 0 0,-1-1 1 0 0,0 1 0 0 0,-4-10 0 0 0,6 14 0 0 0,-1 1-1 0 0,1-1 1 0 0,-1 1 0 0 0,0 0 0 0 0,1-1-1 0 0,-1 1 1 0 0,1-1 0 0 0,-1 1-1 0 0,0 0 1 0 0,1 0 0 0 0,-1-1-1 0 0,0 1 1 0 0,0 0 0 0 0,1 0 0 0 0,-1 0-1 0 0,0 0 1 0 0,1 0 0 0 0,-1 0-1 0 0,0 0 1 0 0,0 0 0 0 0,1 0 0 0 0,-1 0-1 0 0,0 0 1 0 0,0 0 0 0 0,1 0-1 0 0,-1 1 1 0 0,0-1 0 0 0,1 0-1 0 0,-1 0 1 0 0,0 1 0 0 0,1-1 0 0 0,-1 1-1 0 0,0-1 1 0 0,0 1 0 0 0,-20 17-40 0 0,11-5 7 0 0,1 0 0 0 0,1 0-1 0 0,0 1 1 0 0,0 0 0 0 0,2 1 0 0 0,0 0 0 0 0,1 0-1 0 0,0 0 1 0 0,-4 26 0 0 0,1 10-232 0 0,-3 82 1 0 0,10-42-108 0 0,3 0 0 0 0,29 175 1 0 0,-5-137 198 0 0,59 177 1 0 0,-81-293 211 0 0,1-1-1 0 0,0 1 0 0 0,0-1 1 0 0,1 0-1 0 0,15 21 1 0 0,-21-33-17 0 0,1 1 0 0 0,-1-1-1 0 0,1 1 1 0 0,-1-1 0 0 0,1 1 0 0 0,0-1 0 0 0,-1 1 0 0 0,1-1-1 0 0,-1 1 1 0 0,1-1 0 0 0,0 0 0 0 0,0 1 0 0 0,-1-1 0 0 0,1 0 0 0 0,0 0-1 0 0,0 1 1 0 0,-1-1 0 0 0,1 0 0 0 0,0 0 0 0 0,0 0 0 0 0,0 0-1 0 0,-1 0 1 0 0,1 0 0 0 0,0 0 0 0 0,0 0 0 0 0,-1 0 0 0 0,1-1 0 0 0,0 1-1 0 0,0 0 1 0 0,-1 0 0 0 0,1-1 0 0 0,0 1 0 0 0,-1 0 0 0 0,1-1 0 0 0,0 1-1 0 0,-1-1 1 0 0,1 1 0 0 0,0-1 0 0 0,-1 1 0 0 0,1-1 0 0 0,-1 0-1 0 0,1 1 1 0 0,-1-1 0 0 0,1 1 0 0 0,-1-1 0 0 0,0 0 0 0 0,1-1 0 0 0,20-38 918 0 0,-18 35-782 0 0,27-66 756 0 0,-16 35-640 0 0,1 2 0 0 0,23-36 0 0 0,-27 52-250 0 0,0 0-1 0 0,2 1 1 0 0,0 1 0 0 0,1 0 0 0 0,1 1-1 0 0,31-25 1 0 0,-40 35-40 0 0,0 1 0 0 0,0 1 0 0 0,0-1 0 0 0,0 1-1 0 0,1 0 1 0 0,-1 1 0 0 0,1-1 0 0 0,0 1 0 0 0,0 1-1 0 0,0-1 1 0 0,0 1 0 0 0,0 0 0 0 0,0 1 0 0 0,0 0-1 0 0,1 0 1 0 0,-1 0 0 0 0,0 1 0 0 0,0 0 0 0 0,0 0 0 0 0,0 1-1 0 0,0 0 1 0 0,-1 0 0 0 0,13 6 0 0 0,4 5-27 0 0,0 0 0 0 0,-1 1 0 0 0,31 27 0 0 0,57 61-150 0 0,-52-48-56 0 0,-17-16-594 0 0,2-2-1 0 0,67 44 0 0 0,-86-66-700 0 0,1-1 0 0 0,36 14-1 0 0,-41-20-878 0 0,0 0 0 0 0,1-2-1 0 0,39 5 1 0 0,-18-6-4524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23.63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954 135 1352 0 0,'-4'-9'1035'0'0,"0"0"0"0"0,-1 1 0 0 0,-1-1 0 0 0,1 1 0 0 0,-1 0 0 0 0,0 1 0 0 0,-1-1 0 0 0,0 1 0 0 0,-10-7 0 0 0,9 8-510 0 0,0 0 0 0 0,0 1 0 0 0,-1 0 1 0 0,1 1-1 0 0,-1 0 0 0 0,0 1 0 0 0,0-1 0 0 0,-16-2 1 0 0,13 4-335 0 0,0 0 0 0 0,-1 2 0 0 0,1-1 0 0 0,0 1 0 0 0,0 1 0 0 0,-1 0 0 0 0,1 1 0 0 0,0 0 0 0 0,0 1 0 0 0,1 0 0 0 0,-1 1 1 0 0,1 0-1 0 0,-1 1 0 0 0,1 1 0 0 0,-18 10 0 0 0,-1 7-20 0 0,0 0 0 0 0,1 2 0 0 0,2 2 0 0 0,0 0 0 0 0,2 1 0 0 0,1 2 0 0 0,2 0 0 0 0,0 2 0 0 0,-20 41 0 0 0,8-5-41 0 0,3 1 1 0 0,3 1-1 0 0,-31 123 1 0 0,32-71-31 0 0,-22 235 0 0 0,29 127 182 0 0,-3 24-1766 0 0,20-477-69 0 0,-8 39 1 0 0,9-60 267 0 0,-1 0-1 0 0,-1 0 1 0 0,1 0 0 0 0,-8 11 0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24.00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84 777 1936 0 0,'-15'-24'4799'0'0,"-20"-39"-1"0"0,29 48-3362 0 0,0 0-1 0 0,0-1 1 0 0,-5-28-1 0 0,9 33-1181 0 0,1-1 0 0 0,0 1 1 0 0,0 0-1 0 0,1-1 0 0 0,1 1 0 0 0,0 0 0 0 0,1 0 0 0 0,0 0 0 0 0,0-1 0 0 0,1 2 0 0 0,1-1 0 0 0,0 0 0 0 0,0 1 0 0 0,1 0 1 0 0,8-14-1 0 0,4 0-417 0 0,0 1-1 0 0,2 0 1 0 0,1 1 0 0 0,0 1 0 0 0,2 1 0 0 0,0 1 0 0 0,1 1 0 0 0,1 1 0 0 0,42-23 0 0 0,11 1-3284 0 0,162-57 1 0 0,-154 67-742 0 0,-9 9-2037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24.36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15 262 2032 0 0,'-10'-27'6055'0'0,"8"21"-4844"0"0,1 1 0 0 0,0-1 0 0 0,1 0 0 0 0,-1-6 0 0 0,1 2-191 0 0,1 0 0 0 0,0 0 0 0 0,0 0 0 0 0,1 0 0 0 0,3-10 0 0 0,-2 11-690 0 0,0 1 1 0 0,0-1-1 0 0,0 1 0 0 0,1 0 0 0 0,1 0 0 0 0,0 0 0 0 0,0 0 0 0 0,0 1 0 0 0,1 0 0 0 0,-1 0 0 0 0,2 0 0 0 0,12-10 0 0 0,-16 15-367 0 0,1 0 0 0 0,0 0-1 0 0,-1 1 1 0 0,1-1 0 0 0,0 1 0 0 0,0 0 0 0 0,0 0 0 0 0,0 0 0 0 0,0 0-1 0 0,0 1 1 0 0,1 0 0 0 0,-1 0 0 0 0,0 0 0 0 0,0 0 0 0 0,0 1 0 0 0,0-1-1 0 0,0 1 1 0 0,0 0 0 0 0,0 0 0 0 0,0 0 0 0 0,0 1 0 0 0,0 0-1 0 0,-1-1 1 0 0,1 1 0 0 0,-1 1 0 0 0,1-1 0 0 0,5 6 0 0 0,8 5-570 0 0,-2 1-1 0 0,0 1 1 0 0,0 1 0 0 0,12 17 0 0 0,-26-31 566 0 0,151 209-4171 0 0,-65-62 4721 0 0,-61-98 3287 0 0,-24-53-3682 0 0,-1 0 1 0 0,0 0-1 0 0,0 0 1 0 0,0-1-1 0 0,0 1 1 0 0,0 0-1 0 0,0-1 1 0 0,0 1-1 0 0,-1 0 1 0 0,1-1-1 0 0,-1 1 1 0 0,0-1-1 0 0,1 1 1 0 0,-1-1-1 0 0,-1-3 1 0 0,2-7 125 0 0,8-49 222 0 0,29-104-1 0 0,-32 144-719 0 0,2 1 0 0 0,0 0-1 0 0,1 1 1 0 0,1 0 0 0 0,1 0-1 0 0,1 1 1 0 0,1 0 0 0 0,20-23-1 0 0,-28 37-149 0 0,-1 1 1 0 0,1-1-1 0 0,0 1 0 0 0,0 0 0 0 0,0 1 1 0 0,0-1-1 0 0,1 1 0 0 0,0 0 0 0 0,-1 0 0 0 0,9-2 1 0 0,-8 3-646 0 0,-1 1 1 0 0,0 0 0 0 0,0 1 0 0 0,1-1 0 0 0,-1 1-1 0 0,1 0 1 0 0,9 2 0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24.68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0 332 1984 0 0,'10'3'1424'0'0,"1"-1"0"0"0,-1 0 0 0 0,1-1 0 0 0,0 0 0 0 0,15 0 0 0 0,-9-2 134 0 0,-1-1 0 0 0,32-7 0 0 0,-2-6-116 0 0,66-28 0 0 0,-45 16-898 0 0,-6 4-315 0 0,-24 11 548 0 0,-1-1 0 0 0,-1-2 1 0 0,45-27-1 0 0,-78 41-726 0 0,0 0-1 0 0,-1 0 1 0 0,1 0-1 0 0,0-1 1 0 0,-1 1-1 0 0,1 0 1 0 0,-1-1-1 0 0,1 1 1 0 0,-1-1-1 0 0,0 1 1 0 0,1-1-1 0 0,-1 1 1 0 0,0-1-1 0 0,0 0 1 0 0,0 0-1 0 0,0 0 1 0 0,0 0-1 0 0,-1 1 1 0 0,1-1-1 0 0,-1 0 1 0 0,1 0-1 0 0,-1 0 1 0 0,0 0-1 0 0,0-1 1 0 0,1 1 0 0 0,-1 0-1 0 0,-1 0 1 0 0,1-3-1 0 0,-2 2-36 0 0,1 0-1 0 0,-1-1 1 0 0,1 1 0 0 0,-1 0-1 0 0,0 0 1 0 0,0 0 0 0 0,-1 0-1 0 0,1 0 1 0 0,-1 1 0 0 0,1-1-1 0 0,-1 1 1 0 0,0 0 0 0 0,0-1-1 0 0,0 1 1 0 0,-4-2 0 0 0,-7-2 3 0 0,1-1 1 0 0,-1 1-1 0 0,-1 1 1 0 0,1 1-1 0 0,-1 0 1 0 0,0 1-1 0 0,0 0 1 0 0,0 2-1 0 0,0-1 1 0 0,0 2-1 0 0,-26 2 1 0 0,23-1 10 0 0,-1 1 0 0 0,0 2 1 0 0,1 0-1 0 0,0 0 0 0 0,0 2 1 0 0,0 0-1 0 0,1 1 0 0 0,0 1 1 0 0,-18 11-1 0 0,27-13-20 0 0,0-1 1 0 0,0 1-1 0 0,1 0 1 0 0,0 1-1 0 0,0 0 1 0 0,0 0-1 0 0,1 1 1 0 0,0-1-1 0 0,1 1 1 0 0,0 1-1 0 0,0-1 0 0 0,0 1 1 0 0,1 0-1 0 0,1 0 1 0 0,-1 0-1 0 0,-2 15 1 0 0,4-12-33 0 0,0 1 0 0 0,2-1-1 0 0,-1 0 1 0 0,2 1 0 0 0,-1-1 0 0 0,2 0 0 0 0,-1 0 0 0 0,2 0 0 0 0,0 0 0 0 0,0 0 0 0 0,1 0 0 0 0,9 18 0 0 0,-4-11-137 0 0,2 0 1 0 0,0-1 0 0 0,0-1-1 0 0,2 0 1 0 0,0-1 0 0 0,1 0 0 0 0,1-1-1 0 0,1 0 1 0 0,-1-1 0 0 0,2-1-1 0 0,0-1 1 0 0,1 0 0 0 0,0-1 0 0 0,20 8-1 0 0,-12-7-722 0 0,-1-2-1 0 0,2-1 0 0 0,-1-1 0 0 0,31 4 0 0 0,-24-7-1284 0 0,0-1-1 0 0,0-2 0 0 0,39-2 0 0 0,-16-3-3904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25.14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525 276 1748 0 0,'16'-11'6659'0'0,"17"-28"241"0"0,13-34-3800 0 0,-31 48-2638 0 0,-11 18-83 0 0,0 0 1 0 0,0-1-1 0 0,-1 1 1 0 0,0-1-1 0 0,0 1 0 0 0,1-12 1 0 0,-3 18-344 0 0,-1-1 0 0 0,0 1 1 0 0,0-1-1 0 0,0 0 0 0 0,0 1 1 0 0,-1-1-1 0 0,1 1 0 0 0,0-1 1 0 0,-1 1-1 0 0,1-1 0 0 0,-1 0 1 0 0,1 1-1 0 0,-1 0 0 0 0,0-1 1 0 0,0 1-1 0 0,0-1 0 0 0,0 1 1 0 0,0 0-1 0 0,0 0 0 0 0,0-1 1 0 0,0 1-1 0 0,0 0 0 0 0,0 0 1 0 0,-1 0-1 0 0,1 0 0 0 0,0 0 1 0 0,-1 1-1 0 0,1-1 0 0 0,-3 0 1 0 0,-3-3 87 0 0,-1 1 0 0 0,1 0 0 0 0,-16-4 0 0 0,6 4-46 0 0,0 0 0 0 0,0 2 0 0 0,-1 0 0 0 0,1 1-1 0 0,0 0 1 0 0,0 2 0 0 0,-32 6 0 0 0,13 0-4 0 0,0 2 1 0 0,-55 23-1 0 0,68-22-108 0 0,0 0 0 0 0,0 2 1 0 0,1 0-1 0 0,1 1 0 0 0,-36 32 1 0 0,48-38-135 0 0,2-1 1 0 0,-1 1 0 0 0,1 0 0 0 0,0 0-1 0 0,1 1 1 0 0,0 0 0 0 0,0 0 0 0 0,1 0-1 0 0,0 1 1 0 0,0 0 0 0 0,1 0 0 0 0,1 0-1 0 0,0 0 1 0 0,0 1 0 0 0,1-1-1 0 0,-2 20 1 0 0,4-26 57 0 0,0 0 0 0 0,0 0 1 0 0,0 0-1 0 0,1 0 0 0 0,0 0 0 0 0,-1 0 0 0 0,1 0 0 0 0,0 0 0 0 0,1-1 0 0 0,-1 1 0 0 0,1 0 1 0 0,0 0-1 0 0,-1-1 0 0 0,2 0 0 0 0,-1 1 0 0 0,0-1 0 0 0,1 0 0 0 0,-1 0 0 0 0,1 0 0 0 0,0 0 1 0 0,0 0-1 0 0,0-1 0 0 0,0 0 0 0 0,1 1 0 0 0,-1-1 0 0 0,1 0 0 0 0,-1-1 0 0 0,1 1 0 0 0,0 0 1 0 0,4 0-1 0 0,3 0 7 0 0,-1 0 1 0 0,0-1-1 0 0,1 0 1 0 0,-1 0-1 0 0,1-1 1 0 0,-1-1-1 0 0,1 0 1 0 0,-1 0-1 0 0,1-1 1 0 0,15-5 0 0 0,-5-1 272 0 0,0 0 0 0 0,-1-1 0 0 0,0 0 0 0 0,30-21 1 0 0,68-58 1870 0 0,-37 25 332 0 0,-80 63-2361 0 0,-1-1 0 0 0,0 1-1 0 0,0 0 1 0 0,0 0 0 0 0,0 0 0 0 0,0-1-1 0 0,1 1 1 0 0,-1 0 0 0 0,0 0-1 0 0,0 0 1 0 0,0-1 0 0 0,0 1 0 0 0,1 0-1 0 0,-1 0 1 0 0,0 0 0 0 0,0 0-1 0 0,1 0 1 0 0,-1 0 0 0 0,0 0 0 0 0,0-1-1 0 0,1 1 1 0 0,-1 0 0 0 0,0 0-1 0 0,0 0 1 0 0,1 0 0 0 0,-1 0 0 0 0,0 0-1 0 0,0 0 1 0 0,1 0 0 0 0,-1 0-1 0 0,0 0 1 0 0,0 0 0 0 0,1 0 0 0 0,-1 1-1 0 0,0-1 1 0 0,0 0 0 0 0,0 0-1 0 0,1 0 1 0 0,-1 0 0 0 0,0 0 0 0 0,0 0-1 0 0,1 1 1 0 0,-1-1 0 0 0,0 0-1 0 0,0 0 1 0 0,0 0 0 0 0,0 0 0 0 0,1 1-1 0 0,-1-1 1 0 0,-2 18 195 0 0,-15 27-162 0 0,15-41 2 0 0,-30 76 47 0 0,-19 44-17 0 0,-49 179 0 0 0,67-168 45 0 0,-25 250 0 0 0,58-384-109 0 0,-1 41 203 0 0,1-40-192 0 0,0 0 0 0 0,0 0 1 0 0,0 1-1 0 0,1-1 0 0 0,-1 0 0 0 0,1 0 1 0 0,0 0-1 0 0,-1 1 0 0 0,1-1 0 0 0,0 0 1 0 0,0 0-1 0 0,0 0 0 0 0,1 0 1 0 0,1 2-1 0 0,-1-3 12 0 0,0 0 0 0 0,-1 0 0 0 0,1 0 0 0 0,0 0 0 0 0,0-1 0 0 0,-1 1 0 0 0,1-1 0 0 0,0 0 0 0 0,0 1 0 0 0,0-1 1 0 0,0 0-1 0 0,0 0 0 0 0,0 0 0 0 0,0 0 0 0 0,-1 0 0 0 0,1-1 0 0 0,0 1 0 0 0,0-1 0 0 0,0 1 0 0 0,2-2 0 0 0,35-14 482 0 0,38-31 61 0 0,86-68 0 0 0,-56 38-205 0 0,26-16-444 0 0,160-110-2103 0 0,-195 137-2573 0 0,2 1-3596 0 0,-56 37-343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9:01.7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592 72 2464 0 0,'-11'4'16310'0'0,"10"-4"-16306"0"0,1 0 0 0 0,0 0 0 0 0,-1 0-1 0 0,1 0 1 0 0,0 0 0 0 0,-1 0 0 0 0,1 0 0 0 0,-1 0 0 0 0,1-1 0 0 0,0 1 0 0 0,-1 0 0 0 0,1 0 0 0 0,0 0 0 0 0,0-1 0 0 0,-1 1 0 0 0,1 0 0 0 0,0 0 0 0 0,-1-1 0 0 0,1 1-1 0 0,0 0 1 0 0,0 0 0 0 0,0-1 0 0 0,-1 1 0 0 0,1 0 0 0 0,0-1 0 0 0,0 1 0 0 0,0 0 0 0 0,0-1 0 0 0,-1 1 0 0 0,1-1 0 0 0,0 1 0 0 0,0 0 0 0 0,0-1 0 0 0,0 1 0 0 0,0 0-1 0 0,0-1 1 0 0,0 1 0 0 0,0-1 0 0 0,0 1 0 0 0,0 0 0 0 0,0-1 0 0 0,1 1 0 0 0,-1-2 55 0 0,-9-33 255 0 0,8 33-237 0 0,-8-6 114 0 0,4 5-181 0 0,-1 1-1 0 0,1-1 1 0 0,-1 1 0 0 0,0 0 0 0 0,1 1 0 0 0,-1-1 0 0 0,0 1-1 0 0,0 0 1 0 0,0 1 0 0 0,0 0 0 0 0,0 0 0 0 0,0 0 0 0 0,0 0-1 0 0,0 1 1 0 0,0 0 0 0 0,1 0 0 0 0,-1 1 0 0 0,-7 2 0 0 0,-7 3 37 0 0,0 0 1 0 0,1 1-1 0 0,1 1 1 0 0,-21 13 0 0 0,6-1 87 0 0,1 2 1 0 0,2 0 0 0 0,0 2 0 0 0,2 2 0 0 0,-28 32 0 0 0,43-44-40 0 0,1 0 0 0 0,1 1-1 0 0,0 0 1 0 0,2 1-1 0 0,0 0 1 0 0,0 0-1 0 0,2 1 1 0 0,0 0-1 0 0,1 0 1 0 0,1 1 0 0 0,0 0-1 0 0,-1 24 1 0 0,5-33-70 0 0,1 0 0 0 0,0 0 0 0 0,0 0 1 0 0,1 0-1 0 0,1-1 0 0 0,0 1 0 0 0,0 0 0 0 0,1 0 1 0 0,0-1-1 0 0,1 0 0 0 0,0 0 0 0 0,0 0 0 0 0,8 13 1 0 0,-3-11 1 0 0,-1 0 0 0 0,2-1 0 0 0,-1 0 0 0 0,1 0 0 0 0,1-1 0 0 0,0 0 0 0 0,0-1 0 0 0,22 12 0 0 0,-6-6-142 0 0,2-1 1 0 0,0-2 0 0 0,0-1-1 0 0,1-1 1 0 0,0-1-1 0 0,0-2 1 0 0,61 4 0 0 0,-28-8-487 0 0,82-8 1 0 0,-94 3 447 0 0,-48 3 116 0 0,0 0-33 0 0,50 0-3197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25.51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74 3572 0 0,'6'-28'10377'0'0,"0"10"-7784"0"0,0 6-1145 0 0,-2 0-1124 0 0,5 8-1056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25.84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63 0 1488 0 0,'-32'76'18742'0'0,"4"-28"-12914"0"0,26-36-3580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26.68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867 406 2812 0 0,'15'-16'3054'0'0,"31"-36"2330"0"0,-33 36-4717 0 0,0 0 0 0 0,-1-1 0 0 0,0-1-1 0 0,-2 1 1 0 0,15-34 0 0 0,-23 46-572 0 0,0 1 1 0 0,-1 0-1 0 0,0 0 1 0 0,0-1-1 0 0,-1 1 1 0 0,1-1 0 0 0,-1 1-1 0 0,0-1 1 0 0,0 1-1 0 0,0-1 1 0 0,0 1-1 0 0,-1 0 1 0 0,0-1-1 0 0,0 1 1 0 0,0 0-1 0 0,-4-9 1 0 0,2 8-34 0 0,0-1 1 0 0,-1 1-1 0 0,0-1 1 0 0,0 1-1 0 0,0 1 1 0 0,-1-1-1 0 0,0 0 0 0 0,0 1 1 0 0,0 0-1 0 0,-8-5 1 0 0,-3 0 9 0 0,0 1 1 0 0,0 0-1 0 0,-1 1 1 0 0,0 1 0 0 0,0 1-1 0 0,0 1 1 0 0,-27-4-1 0 0,5 4 99 0 0,0 2-1 0 0,-1 2 0 0 0,1 1 0 0 0,0 3 0 0 0,1 1 0 0 0,-1 1 1 0 0,1 2-1 0 0,0 2 0 0 0,1 2 0 0 0,0 1 0 0 0,1 2 1 0 0,0 1-1 0 0,1 2 0 0 0,1 1 0 0 0,-43 33 0 0 0,61-39-80 0 0,0 0-1 0 0,2 0 1 0 0,-1 2 0 0 0,2 0-1 0 0,0 0 1 0 0,1 1-1 0 0,-15 26 1 0 0,22-33-60 0 0,1 0 0 0 0,0 0 1 0 0,0 0-1 0 0,1 0 0 0 0,1 0 0 0 0,0 1 1 0 0,0 0-1 0 0,0-1 0 0 0,1 1 1 0 0,1 0-1 0 0,0-1 0 0 0,0 1 0 0 0,1 0 1 0 0,0 0-1 0 0,1-1 0 0 0,0 1 0 0 0,4 14 1 0 0,5 1-89 0 0,0 0 0 0 0,2 0-1 0 0,1-1 1 0 0,0-1 0 0 0,2 0 0 0 0,1-1 0 0 0,36 37 0 0 0,157 124-516 0 0,-167-148 519 0 0,9 6-41 0 0,116 103-59 0 0,-148-125 191 0 0,-1 1 1 0 0,-1 1 0 0 0,-1 1 0 0 0,-1 0-1 0 0,24 46 1 0 0,-36-59 25 0 0,0 0 0 0 0,-1 0 0 0 0,0 0 0 0 0,0 1 0 0 0,-1 0 0 0 0,0-1 0 0 0,-1 1 0 0 0,0 0-1 0 0,-1 0 1 0 0,0-1 0 0 0,0 1 0 0 0,-3 11 0 0 0,1-6 24 0 0,-2-1-1 0 0,0 0 0 0 0,-1 0 1 0 0,0 0-1 0 0,-1-1 0 0 0,-1 1 0 0 0,-11 16 1 0 0,-3-1 89 0 0,-1-1 1 0 0,-1-1-1 0 0,-1-1 0 0 0,-2-1 1 0 0,-51 39-1 0 0,58-50-22 0 0,0-1-1 0 0,0-1 1 0 0,-1-1-1 0 0,0-1 1 0 0,-1 0-1 0 0,0-2 1 0 0,-1 0-1 0 0,0-1 1 0 0,-39 6-1 0 0,51-12-273 0 0,-1 0-1 0 0,1 0 0 0 0,0-1 0 0 0,-1 0 0 0 0,1-1 0 0 0,-1 0 1 0 0,1-1-1 0 0,0 0 0 0 0,0-1 0 0 0,0 0 0 0 0,0 0 0 0 0,0-1 1 0 0,0-1-1 0 0,1 1 0 0 0,0-2 0 0 0,0 1 0 0 0,0-1 0 0 0,1 0 1 0 0,0-1-1 0 0,0 0 0 0 0,1 0 0 0 0,0-1 0 0 0,-8-10 0 0 0,9 9-637 0 0,0 0-1 0 0,0 0 1 0 0,1-1-1 0 0,0 0 1 0 0,-4-12-1 0 0,-3-29-6352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27.41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257 152 1652 0 0,'-41'-151'16989'0'0,"41"183"-15940"0"0,-3 28 72 0 0,-16 91 0 0 0,6-66-750 0 0,-74 508 684 0 0,21-161-520 0 0,39-226 889 0 0,27-203-1230 0 0,0-3-179 0 0,0 0 0 0 0,0 0 1 0 0,0 0-1 0 0,1 0 0 0 0,-1 0 0 0 0,0 0 1 0 0,0 0-1 0 0,0 0 0 0 0,0 0 0 0 0,0 0 0 0 0,0 0 1 0 0,1 0-1 0 0,-1 0 0 0 0,0 0 0 0 0,0 0 1 0 0,0 0-1 0 0,0 0 0 0 0,0 0 0 0 0,0 0 0 0 0,0 0 1 0 0,0 0-1 0 0,1 0 0 0 0,-1 0 0 0 0,0 1 1 0 0,0-1-1 0 0,0 0 0 0 0,0 0 0 0 0,0 0 0 0 0,0 0 1 0 0,0 0-1 0 0,0 0 0 0 0,0 0 0 0 0,0 0 1 0 0,0 1-1 0 0,0-1 0 0 0,0 0 0 0 0,0 0 0 0 0,0 0 1 0 0,0 0-1 0 0,0 0 0 0 0,0 0 0 0 0,0 1 1 0 0,0-1-1 0 0,0 0 0 0 0,0 0 0 0 0,0 0 0 0 0,0 0 1 0 0,0 0-1 0 0,0 0 0 0 0,0 0 0 0 0,0 1 1 0 0,0-1-1 0 0,0 0 0 0 0,0 0 0 0 0,0 0 0 0 0,0 0 1 0 0,0 0-1 0 0,0 0 0 0 0,0 0 0 0 0,-1 0 1 0 0,1 0-1 0 0,0 1 0 0 0,0-1 0 0 0,0 0 0 0 0,0 0 1 0 0,0 0-1 0 0,0 0 0 0 0,-1 0 0 0 0,10-10 662 0 0,8-17-34 0 0,82-234 1403 0 0,-65 160-1896 0 0,78-156 0 0 0,-100 235-313 0 0,1 0 0 0 0,1 1 1 0 0,20-24-1 0 0,-29 39 52 0 0,1 0 0 0 0,0 0 0 0 0,0 1 0 0 0,0-1-1 0 0,1 1 1 0 0,-1 1 0 0 0,1-1 0 0 0,0 1 0 0 0,1 0 0 0 0,-1 1 0 0 0,1 0 0 0 0,-1 0 0 0 0,15-3 0 0 0,-17 5 50 0 0,0 1 0 0 0,-1-1-1 0 0,1 1 1 0 0,0 0 0 0 0,0 1 0 0 0,-1-1 0 0 0,1 1 0 0 0,-1 0 0 0 0,1 0 0 0 0,-1 1 0 0 0,1-1 0 0 0,-1 1 0 0 0,0 0 0 0 0,6 3 0 0 0,-3 0-17 0 0,0 0 1 0 0,-1 0-1 0 0,1 0 1 0 0,-1 1-1 0 0,-1 0 0 0 0,1 0 1 0 0,7 12-1 0 0,-1 2-51 0 0,0 1-1 0 0,-2 1 1 0 0,0-1-1 0 0,11 39 1 0 0,-10-14 117 0 0,-1 1-1 0 0,-3 0 1 0 0,2 86 0 0 0,2 14 70 0 0,-11-140-189 0 0,1-1 0 0 0,0 0 0 0 0,0 0 0 0 0,1 1 0 0 0,0-1 0 0 0,0 0 0 0 0,1-1 0 0 0,-1 1 0 0 0,1 0 0 0 0,0-1 0 0 0,1 1 0 0 0,-1-1 0 0 0,1 0 0 0 0,0 0 0 0 0,1-1 0 0 0,8 9 0 0 0,-8-10-433 0 0,-1 0 0 0 0,1 0 1 0 0,0-1-1 0 0,0 1 0 0 0,0-1 0 0 0,1 0 1 0 0,-1-1-1 0 0,6 2 0 0 0,-3-2-900 0 0,0 1-1 0 0,1-2 1 0 0,-1 1-1 0 0,0-2 1 0 0,15-1-1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27.95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359 138 168 0 0,'12'-37'9184'0'0,"-4"21"-7258"0"0,1 0 0 0 0,16-21 685 0 0,-25 36-2586 0 0,0 1 0 0 0,1 0 0 0 0,-1 0 0 0 0,0 0-1 0 0,0-1 1 0 0,0 1 0 0 0,0 0 0 0 0,1 0-1 0 0,-1-1 1 0 0,0 1 0 0 0,0 0 0 0 0,0-1-1 0 0,0 1 1 0 0,0 0 0 0 0,0 0 0 0 0,0-1 0 0 0,0 1-1 0 0,0 0 1 0 0,0-1 0 0 0,0 1 0 0 0,0 0-1 0 0,0 0 1 0 0,0-1 0 0 0,0 1 0 0 0,0 0-1 0 0,0-1 1 0 0,0 1 0 0 0,0 0 0 0 0,0 0-1 0 0,-1-1 1 0 0,1 1 0 0 0,0 0 0 0 0,0 0 0 0 0,0-1-1 0 0,0 1 1 0 0,-1 0 0 0 0,1 0 0 0 0,0 0-1 0 0,0-1 1 0 0,0 1 0 0 0,-1 0 0 0 0,1 0-1 0 0,0 0 1 0 0,0 0 0 0 0,-1-1 0 0 0,1 1 0 0 0,-1 0-1 0 0,-16-13 658 0 0,5 10-524 0 0,1 2 0 0 0,-1 0 0 0 0,1 0 0 0 0,-1 1 0 0 0,0 0 0 0 0,1 1 0 0 0,-1 1 0 0 0,1 0 0 0 0,-1 0 0 0 0,1 1 0 0 0,-12 5 0 0 0,7-2-8 0 0,2 0 0 0 0,-1 2 1 0 0,1 0-1 0 0,0 0 0 0 0,0 2 1 0 0,1-1-1 0 0,-20 21 0 0 0,21-18-50 0 0,1 0 0 0 0,0 1 0 0 0,1 0-1 0 0,1 1 1 0 0,0 0 0 0 0,1 0-1 0 0,-11 26 1 0 0,15-29-38 0 0,0 0 0 0 0,1 1 0 0 0,0 0-1 0 0,0 0 1 0 0,2 0 0 0 0,-1 0 0 0 0,2 0 0 0 0,-1 0-1 0 0,2 0 1 0 0,2 22 0 0 0,1-19-144 0 0,0 1 1 0 0,0-1-1 0 0,1 0 1 0 0,1-1-1 0 0,1 1 1 0 0,0-1-1 0 0,1 0 1 0 0,0-1-1 0 0,1 0 1 0 0,1 0-1 0 0,0-1 0 0 0,14 13 1 0 0,-18-19 5 0 0,0 0 0 0 0,1-1 1 0 0,0 1-1 0 0,0-2 0 0 0,1 1 0 0 0,-1-1 0 0 0,1 0 1 0 0,0 0-1 0 0,0-1 0 0 0,0 0 0 0 0,1-1 0 0 0,-1 1 1 0 0,1-2-1 0 0,-1 1 0 0 0,1-1 0 0 0,0-1 1 0 0,-1 1-1 0 0,1-1 0 0 0,0-1 0 0 0,-1 0 0 0 0,1 0 1 0 0,0-1-1 0 0,13-4 0 0 0,-10 1 66 0 0,-1 0-1 0 0,0-1 1 0 0,0-1-1 0 0,0 0 0 0 0,-1 0 1 0 0,0-1-1 0 0,0 0 1 0 0,-1-1-1 0 0,0 0 1 0 0,0 0-1 0 0,-1-1 1 0 0,-1 0-1 0 0,11-17 1 0 0,-10 13 188 0 0,0-1 0 0 0,-1 1 0 0 0,0-1 0 0 0,-2 0 0 0 0,1-1 1 0 0,-2 0-1 0 0,0 0 0 0 0,-1 0 0 0 0,0 0 0 0 0,0-19 0 0 0,-4 26-139 0 0,0 1-1 0 0,0 0 0 0 0,-1 0 1 0 0,0 0-1 0 0,0 1 0 0 0,-1-1 1 0 0,0 0-1 0 0,0 1 0 0 0,-1 0 1 0 0,0 0-1 0 0,0 0 0 0 0,-1 0 1 0 0,0 0-1 0 0,0 1 0 0 0,0 0 1 0 0,-1 0-1 0 0,0 0 0 0 0,0 1 0 0 0,0 0 1 0 0,-1 0-1 0 0,0 1 0 0 0,-11-6 1 0 0,-21-5-4390 0 0,-2 9-4312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28.41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0 239 2316 0 0,'7'-12'5437'0'0,"-1"3"-3898"0"0,0 0 0 0 0,0 1 0 0 0,0 0 0 0 0,1 0 0 0 0,9-6 0 0 0,-8 6-756 0 0,1 0 0 0 0,1 1 0 0 0,-1 1 0 0 0,13-7 0 0 0,-20 12-764 0 0,0 0-1 0 0,0 0 1 0 0,0 1 0 0 0,0-1 0 0 0,0 0 0 0 0,0 1-1 0 0,1-1 1 0 0,-1 1 0 0 0,0 0 0 0 0,0 0-1 0 0,1 0 1 0 0,-1 0 0 0 0,0 0 0 0 0,0 0-1 0 0,1 1 1 0 0,-1-1 0 0 0,0 1 0 0 0,0-1 0 0 0,0 1-1 0 0,1 0 1 0 0,-1 0 0 0 0,0 0 0 0 0,0 0-1 0 0,0 0 1 0 0,-1 0 0 0 0,1 1 0 0 0,0-1-1 0 0,0 1 1 0 0,-1-1 0 0 0,1 1 0 0 0,-1 0 0 0 0,1 0-1 0 0,-1-1 1 0 0,0 1 0 0 0,0 0 0 0 0,2 4-1 0 0,4 7-195 0 0,-1 0-1 0 0,-1 1 1 0 0,0 0-1 0 0,4 20 0 0 0,-5-21 41 0 0,12 55-337 0 0,-3 2 0 0 0,7 110 1 0 0,-26-149 3399 0 0,6-38-2731 0 0,-1 0 0 0 0,1 1-1 0 0,0-1 1 0 0,1 1 0 0 0,0-1 0 0 0,0 1-1 0 0,0-1 1 0 0,1 1 0 0 0,-1 0 0 0 0,5-10 0 0 0,-1 1 6 0 0,10-30 16 0 0,1 0 1 0 0,2 2 0 0 0,47-82-1 0 0,-46 96-718 0 0,1 0 0 0 0,26-27-1 0 0,-28 37-705 0 0,0 0-1 0 0,1 2 0 0 0,30-21 0 0 0,-30 26-1913 0 0,0 1 0 0 0,24-9 0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28.80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125 152 3036 0 0,'-1'-46'6443'0'0,"0"18"-2037"0"0,5-50 737 0 0,-3 91-4865 0 0,-5 15-147 0 0,-1-1 0 0 0,-16 50 0 0 0,3-13-66 0 0,-50 318 101 0 0,61-306-84 0 0,3 1 1 0 0,4 0-1 0 0,9 80 0 0 0,-6-135-112 0 0,0-1-1 0 0,1 1 1 0 0,2 0 0 0 0,0-1-1 0 0,17 38 1 0 0,-20-51-367 0 0,2-1 0 0 0,-1 1 0 0 0,1-1 1 0 0,0-1-1 0 0,0 1 0 0 0,1-1 0 0 0,11 10 0 0 0,-12-12-383 0 0,0-1 0 0 0,0 1 0 0 0,1-1 0 0 0,-1 0 0 0 0,1-1 0 0 0,0 1-1 0 0,0-1 1 0 0,0 0 0 0 0,0-1 0 0 0,0 1 0 0 0,9 0 0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29.15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209 227 3432 0 0,'-48'-27'4020'0'0,"17"10"-298"0"0,1-2 0 0 0,-52-40 0 0 0,81 58-3580 0 0,0 0 1 0 0,-1 0-1 0 0,1 0 0 0 0,0 0 0 0 0,0-1 0 0 0,-1 1 0 0 0,1 0 0 0 0,0-1 0 0 0,0 1 0 0 0,1-1 0 0 0,-1 1 0 0 0,0-1 1 0 0,0 1-1 0 0,1-1 0 0 0,-1 0 0 0 0,1 1 0 0 0,-1-1 0 0 0,1 0 0 0 0,0-2 0 0 0,0 3-89 0 0,0-1 0 0 0,1 1 0 0 0,-1 0 0 0 0,1 0 0 0 0,-1 0 0 0 0,1 0 0 0 0,0 0 0 0 0,-1-1 0 0 0,1 1 0 0 0,0 0 0 0 0,0 1 0 0 0,0-1-1 0 0,0 0 1 0 0,0 0 0 0 0,0 0 0 0 0,0 0 0 0 0,0 1 0 0 0,0-1 0 0 0,0 1 0 0 0,2-2 0 0 0,7-2-46 0 0,1 1 0 0 0,0-1 0 0 0,0 2 1 0 0,18-3-1 0 0,-21 3 32 0 0,80-8-1689 0 0,169 2-1 0 0,-99 6-225 0 0,-16-1-72 0 0,80-3-5549 0 0,-163 2 1876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29.50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364 61 1488 0 0,'0'0'3110'0'0,"30"-6"2970"0"0,-24 4-4811 0 0,1 0 0 0 0,-1-1 0 0 0,0 0-1 0 0,13-7 631 0 0,-16-1-1219 0 0,-6 9-642 0 0,1-1 1 0 0,-1 1-1 0 0,0 0 1 0 0,0 0-1 0 0,0 0 1 0 0,0 1-1 0 0,0-1 1 0 0,0 1-1 0 0,-1-1 0 0 0,1 1 1 0 0,0 0-1 0 0,-1 0 1 0 0,1 1-1 0 0,-1-1 1 0 0,1 1-1 0 0,-1-1 1 0 0,1 1-1 0 0,-1 0 1 0 0,-4 1-1 0 0,-5 0 127 0 0,-1 0 0 0 0,0 1 0 0 0,-22 7-1 0 0,17-2-71 0 0,0 0-1 0 0,1 2 0 0 0,0 0 0 0 0,1 1 0 0 0,0 0 1 0 0,0 2-1 0 0,1 0 0 0 0,1 1 0 0 0,0 1 0 0 0,1 0 1 0 0,0 0-1 0 0,1 2 0 0 0,1 0 0 0 0,0 0 0 0 0,1 1 1 0 0,1 0-1 0 0,-14 33 0 0 0,21-41-224 0 0,0-1 1 0 0,1 1-1 0 0,0 0 0 0 0,0 0 1 0 0,1 0-1 0 0,0 0 0 0 0,1 0 0 0 0,0 0 1 0 0,1 0-1 0 0,-1 0 0 0 0,2 0 1 0 0,-1 0-1 0 0,1 0 0 0 0,0-1 1 0 0,1 1-1 0 0,0-1 0 0 0,1 1 1 0 0,0-1-1 0 0,0 0 0 0 0,0 0 1 0 0,1-1-1 0 0,0 1 0 0 0,1-1 1 0 0,7 8-1 0 0,0-2-796 0 0,0-1 1 0 0,2 0 0 0 0,-1 0-1 0 0,1-2 1 0 0,1 0 0 0 0,0 0-1 0 0,0-2 1 0 0,1 0-1 0 0,0-1 1 0 0,34 10 0 0 0,-1-5-4596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29.98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326 221 1008 0 0,'-13'-198'16174'0'0,"7"176"-14073"0"0,0 22-1516 0 0,-3 13-456 0 0,-9 24 207 0 0,2 1 0 0 0,-18 65 0 0 0,-11 85-271 0 0,33-132-17 0 0,-56 307 142 0 0,-25 102 81 0 0,88-447-29 0 0,6-30 356 0 0,9-34 586 0 0,9-3-521 0 0,1 0-1 0 0,3 2 0 0 0,2 1 0 0 0,1 0 0 0 0,39-48 1 0 0,-39 62-1365 0 0,0 2 1 0 0,53-47-1 0 0,-55 57-534 0 0,0 2 0 0 0,1 1 0 0 0,1 0 0 0 0,32-13 0 0 0,-5 9-3200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1:07.1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695 30 1452 0 0,'1'-30'10495'0'0,"-6"50"-10227"0"0,0 1-1 0 0,1-1 1 0 0,2 1-1 0 0,-1 22 0 0 0,0-1 173 0 0,-7 128 1055 0 0,8 0 0 0 0,23 193 1 0 0,-5-215-405 0 0,67 272 1 0 0,-58-312-658 0 0,-25-106-420 0 0,2 3 34 0 0,0 0-1 0 0,-1-1 1 0 0,0 1-1 0 0,0 0 0 0 0,0 0 1 0 0,0 0-1 0 0,0 5 1 0 0,0-9-50 0 0,-2 2-5 0 0,-19 4 28 0 0,-26 11-54 0 0,1 2 0 0 0,2 1 0 0 0,-66 44 0 0 0,64-38-29 0 0,-265 190-55 0 0,215-145 78 0 0,32-27 114 0 0,61-43-60 0 0,-23 12 63 0 0,13-5-243 0 0,10-8 17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30.3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82 1 556 0 0,'-37'33'7958'0'0,"31"-26"-6366"0"0,0 1 0 0 0,0 0 0 0 0,-8 16-1 0 0,11-18-1227 0 0,1-1-1 0 0,0 0 1 0 0,1 1-1 0 0,-1-1 0 0 0,1 1 1 0 0,0 0-1 0 0,1-1 1 0 0,-1 1-1 0 0,1 0 1 0 0,0-1-1 0 0,1 1 1 0 0,-1 0-1 0 0,1-1 1 0 0,0 1-1 0 0,1 0 0 0 0,2 7 1 0 0,6 12-288 0 0,0 0 1 0 0,2-1 0 0 0,1-1-1 0 0,25 35 1 0 0,-25-40-1343 0 0,1 0 0 0 0,1-1 1 0 0,1-1-1 0 0,0-1 0 0 0,34 25 1 0 0,-9-19-5029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30.69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272 289 1556 0 0,'16'-91'9443'0'0,"10"-43"-1388"0"0,-16 85-5869 0 0,-8 35-1351 0 0,-10 36-515 0 0,-1 5-336 0 0,-12 22-154 0 0,2 1-1 0 0,2 1 0 0 0,3 1 0 0 0,1 0 0 0 0,3 1 0 0 0,3 0 0 0 0,2 0 0 0 0,2 1 1 0 0,2 0-1 0 0,11 93 0 0 0,-6-126 38 0 0,0-1-1 0 0,2 1 1 0 0,0-1 0 0 0,1 0-1 0 0,1-1 1 0 0,1 0 0 0 0,11 18 0 0 0,-13-26-376 0 0,0 0 0 0 0,1-1 0 0 0,0 0 1 0 0,1-1-1 0 0,13 12 0 0 0,-15-15-391 0 0,-1-1 0 0 0,2-1 0 0 0,-1 1 0 0 0,0-1 0 0 0,1 0 0 0 0,0-1 0 0 0,0 0 0 0 0,15 4 0 0 0</inkml:trace>
  <inkml:trace contextRef="#ctx0" brushRef="#br0" timeOffset="1">228 701 1392 0 0,'-74'-42'6511'0'0,"37"22"-2219"0"0,2-2 1 0 0,-36-27-1 0 0,71 49-4195 0 0,-1 0-1 0 0,0-1 1 0 0,1 1 0 0 0,-1-1 0 0 0,0 1-1 0 0,1-1 1 0 0,-1 1 0 0 0,1-1 0 0 0,-1 0-1 0 0,1 1 1 0 0,-1-1 0 0 0,1 0 0 0 0,-1 1-1 0 0,1-1 1 0 0,0 0 0 0 0,-1 0 0 0 0,1 1-1 0 0,0-1 1 0 0,0 0 0 0 0,-1 0 0 0 0,1 0-1 0 0,0 1 1 0 0,0-1 0 0 0,0 0 0 0 0,0 0-1 0 0,0 0 1 0 0,0 0 0 0 0,1-1-52 0 0,0 1 0 0 0,-1 0 1 0 0,1 1-1 0 0,0-1 0 0 0,0 0 0 0 0,0 0 1 0 0,-1 0-1 0 0,1 0 0 0 0,0 1 0 0 0,0-1 0 0 0,0 0 1 0 0,1 1-1 0 0,-1-1 0 0 0,0 1 0 0 0,2-1 1 0 0,47-10-485 0 0,12 8-2136 0 0,0 2 0 0 0,0 4 0 0 0,79 12-1 0 0,-68-6-2322 0 0,-17-2-1273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31.05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1292 0 0,'8'16'29735'0'0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32.30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142 196 2508 0 0,'26'-46'6021'0'0,"24"-20"-1549"0"0,-19 26-1852 0 0,0-4 128 0 0,-32 47-2615 0 0,0 0-1 0 0,0 0 1 0 0,-1 0 0 0 0,1 0-1 0 0,-1 0 1 0 0,0-1 0 0 0,0 1-1 0 0,-2 2 1 0 0,-4 7 143 0 0,-36 62 410 0 0,2 3-1 0 0,5 1 1 0 0,-48 139-1 0 0,73-176-653 0 0,2 1-1 0 0,1-1 0 0 0,2 1 1 0 0,2 1-1 0 0,2-1 0 0 0,2 1 1 0 0,1-1-1 0 0,3 1 0 0 0,12 67 1 0 0,-11-93-129 0 0,1 0 0 0 0,1-1 1 0 0,0 0-1 0 0,1 0 0 0 0,0 0 1 0 0,2-1-1 0 0,0 0 1 0 0,0-1-1 0 0,2 0 0 0 0,0 0 1 0 0,18 17-1 0 0,-22-24-315 0 0,1-1 0 0 0,0 0 1 0 0,0 0-1 0 0,0-1 0 0 0,1 0 1 0 0,0 0-1 0 0,0-1 0 0 0,0-1 1 0 0,13 5-1 0 0,-15-6-363 0 0,1-1-1 0 0,0 0 1 0 0,0 0 0 0 0,-1-1 0 0 0,1 0 0 0 0,0 0 0 0 0,0-1-1 0 0,0 0 1 0 0,-1 0 0 0 0,1-1 0 0 0,0 0 0 0 0,14-6 0 0 0,1-3-4362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32.62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185 215 744 0 0,'-16'-6'1648'0'0,"-5"0"102"0"0,1-1 0 0 0,0-1 0 0 0,0-1 0 0 0,1-1 0 0 0,0-1-1 0 0,-18-14 1 0 0,36 25-1676 0 0,0-1-1 0 0,0 1 0 0 0,1-1 0 0 0,-1 0 0 0 0,0 0 1 0 0,0 0-1 0 0,0 1 0 0 0,1-1 0 0 0,-1 0 0 0 0,0 0 1 0 0,1 0-1 0 0,-1 0 0 0 0,1 0 0 0 0,-1 0 0 0 0,1 0 1 0 0,-1 0-1 0 0,1 0 0 0 0,0-1 0 0 0,0 1 0 0 0,-1 0 1 0 0,1 0-1 0 0,0 0 0 0 0,0 0 0 0 0,0 0 0 0 0,0 0 1 0 0,0-1-1 0 0,1 1 0 0 0,-1 0 0 0 0,0 0 0 0 0,0 0 1 0 0,1 0-1 0 0,-1 0 0 0 0,1 0 0 0 0,-1 0 1 0 0,1 0-1 0 0,-1 0 0 0 0,1 0 0 0 0,0 0 0 0 0,-1 0 1 0 0,1 0-1 0 0,0 0 0 0 0,0 1 0 0 0,-1-1 0 0 0,1 0 1 0 0,0 0-1 0 0,0 1 0 0 0,0-1 0 0 0,0 1 0 0 0,0-1 1 0 0,0 1-1 0 0,2-1 0 0 0,6-4 87 0 0,0 1-1 0 0,0 0 1 0 0,1 1 0 0 0,12-4-1 0 0,32-5-262 0 0,111-11-1 0 0,61 12-2204 0 0,-119 7 588 0 0,-27 1 106 0 0,60-3-4614 0 0,-97 3 1463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33.00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292 18 2228 0 0,'3'-17'14602'0'0,"-10"18"-14448"0"0,-1 0 0 0 0,1 1 1 0 0,0 0-1 0 0,0 0 0 0 0,0 1 1 0 0,0 0-1 0 0,0 0 0 0 0,0 1 1 0 0,1 0-1 0 0,0 0 0 0 0,0 0 1 0 0,-10 9-1 0 0,-9 9 427 0 0,-33 39 1 0 0,45-46-490 0 0,0 1 1 0 0,2 0-1 0 0,-1 1 1 0 0,2 0-1 0 0,0 1 1 0 0,2 0-1 0 0,0 0 1 0 0,0 1-1 0 0,-7 33 1 0 0,13-44-161 0 0,1 1 0 0 0,0-1 0 0 0,0 0-1 0 0,0 0 1 0 0,1 0 0 0 0,0 1 0 0 0,1-1 0 0 0,0 0 0 0 0,0 0 0 0 0,1 0-1 0 0,0 0 1 0 0,0 0 0 0 0,1 0 0 0 0,0-1 0 0 0,0 1 0 0 0,1-1 0 0 0,0 0 0 0 0,0 0-1 0 0,1 0 1 0 0,0 0 0 0 0,0-1 0 0 0,1 0 0 0 0,-1 0 0 0 0,1 0 0 0 0,1-1 0 0 0,9 7-1 0 0,-8-6-98 0 0,1-1-1 0 0,1 0 1 0 0,-1 0-1 0 0,1-1 1 0 0,-1-1-1 0 0,1 1 0 0 0,1-1 1 0 0,-1-1-1 0 0,0 0 1 0 0,0-1-1 0 0,1 0 0 0 0,-1 0 1 0 0,1-1-1 0 0,-1 0 1 0 0,13-3-1 0 0,-12 2 185 0 0,0-2 1 0 0,-1 1-1 0 0,1-2 0 0 0,-1 1 1 0 0,0-1-1 0 0,0-1 0 0 0,0 0 1 0 0,-1 0-1 0 0,1-1 0 0 0,-1 0 0 0 0,-1 0 1 0 0,1-1-1 0 0,-1-1 0 0 0,0 1 1 0 0,-1-1-1 0 0,0 0 0 0 0,0-1 0 0 0,-1 0 1 0 0,0 0-1 0 0,0 0 0 0 0,-1-1 1 0 0,6-15-1 0 0,-6 14 154 0 0,-1-1 0 0 0,-1-1 1 0 0,0 1-1 0 0,-1 0 0 0 0,0-1 1 0 0,0 1-1 0 0,-2-1 0 0 0,1 0 1 0 0,-4-21-1 0 0,2 25-67 0 0,-1 1-1 0 0,-1-1 1 0 0,1 1 0 0 0,-2 0 0 0 0,1 0-1 0 0,-1 0 1 0 0,0 0 0 0 0,0 0-1 0 0,-1 1 1 0 0,0 0 0 0 0,-1 0 0 0 0,0 0-1 0 0,0 1 1 0 0,-12-11 0 0 0,10 11-297 0 0,1 0 1 0 0,-2 0 0 0 0,1 1-1 0 0,-10-5 1 0 0,0 3-2721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34.41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578 253 1116 0 0,'11'-14'4781'0'0,"-7"5"-3877"0"0,0 0 0 0 0,-1 0 1 0 0,1 0-1 0 0,-2 0 0 0 0,1-1 1 0 0,-2 1-1 0 0,1-1 0 0 0,-1 1 1 0 0,-1-1-1 0 0,0-17 1 0 0,-1 22-792 0 0,1 0 1 0 0,-1 0-1 0 0,-1 0 1 0 0,1 1 0 0 0,-1-1-1 0 0,1 0 1 0 0,-1 1 0 0 0,-1-1-1 0 0,1 1 1 0 0,-1 0 0 0 0,1 0-1 0 0,-1 0 1 0 0,-1 0-1 0 0,1 0 1 0 0,0 1 0 0 0,-1-1-1 0 0,0 1 1 0 0,0 0 0 0 0,0 0-1 0 0,0 0 1 0 0,0 1-1 0 0,0-1 1 0 0,-7-2 0 0 0,-4 0 18 0 0,0 1 0 0 0,0 0 0 0 0,0 1 0 0 0,0 0 0 0 0,0 2 0 0 0,-1-1 1 0 0,1 2-1 0 0,-1 0 0 0 0,1 1 0 0 0,0 1 0 0 0,-27 5 0 0 0,8 1 46 0 0,2 2 0 0 0,-1 1 0 0 0,1 1 0 0 0,-36 21 0 0 0,58-28-157 0 0,0 1-1 0 0,0 0 1 0 0,1 0 0 0 0,0 1 0 0 0,1 1 0 0 0,-1-1 0 0 0,1 1 0 0 0,1 1 0 0 0,0-1 0 0 0,0 1 0 0 0,0 1 0 0 0,-9 18 0 0 0,13-22-116 0 0,1 1 1 0 0,-1 0 0 0 0,1-1 0 0 0,1 1-1 0 0,-1 0 1 0 0,1 1 0 0 0,0-1-1 0 0,0 0 1 0 0,1 0 0 0 0,0 0 0 0 0,1 0-1 0 0,-1 0 1 0 0,1 1 0 0 0,1-1-1 0 0,-1 0 1 0 0,1 0 0 0 0,1-1 0 0 0,-1 1-1 0 0,1 0 1 0 0,0-1 0 0 0,5 8-1 0 0,0-2-68 0 0,0 0 0 0 0,1-1 0 0 0,0 0 0 0 0,1-1 0 0 0,0 0 1 0 0,1 0-1 0 0,0-1 0 0 0,0-1 0 0 0,1 0 0 0 0,0 0 0 0 0,0-1 0 0 0,1 0 0 0 0,0-2 0 0 0,0 1 0 0 0,0-1 0 0 0,1-1 0 0 0,0-1 0 0 0,15 3 0 0 0,-15-4 262 0 0,0-1 0 0 0,0 0 0 0 0,0-1 0 0 0,1-1 1 0 0,-1 0-1 0 0,0-1 0 0 0,0 0 0 0 0,-1-1 0 0 0,1-1 1 0 0,0 0-1 0 0,-1-1 0 0 0,0 0 0 0 0,0-1 0 0 0,-1-1 1 0 0,1 0-1 0 0,-2 0 0 0 0,1-1 0 0 0,13-12 0 0 0,-12 8 450 0 0,-1-1-1 0 0,0-1 1 0 0,0 0-1 0 0,-1 0 1 0 0,-1-1-1 0 0,-1-1 0 0 0,0 0 1 0 0,-1 0-1 0 0,0 0 1 0 0,-1-1-1 0 0,7-30 1 0 0,-14 35-273 0 0,-7 18-195 0 0,-8 19-36 0 0,9-4-151 0 0,1 2 0 0 0,1-1-1 0 0,2 0 1 0 0,-1 35 0 0 0,9 92-288 0 0,-2-97 303 0 0,50 375-373 0 0,-9-118 260 0 0,-37-226 68 0 0,-5 145 0 0 0,-4-201 135 0 0,-2 0-1 0 0,-1 0 0 0 0,0-1 1 0 0,-2 1-1 0 0,-1-1 0 0 0,-2 0 1 0 0,-11 25-1 0 0,17-43 5 0 0,-1-1 0 0 0,0 0 0 0 0,0 0 0 0 0,-1 0 0 0 0,1-1 0 0 0,-1 1 0 0 0,-1-1 0 0 0,1-1 1 0 0,-1 1-1 0 0,0-1 0 0 0,-1 0 0 0 0,1 0 0 0 0,-1 0 0 0 0,0-1 0 0 0,0 0 0 0 0,0-1 0 0 0,0 1 0 0 0,-1-2 0 0 0,0 1 0 0 0,1-1 0 0 0,-1 0 0 0 0,0 0 0 0 0,0-1 0 0 0,0 0 0 0 0,0-1 0 0 0,0 1 0 0 0,-13-3 0 0 0,6 1 51 0 0,0-2 0 0 0,0 0-1 0 0,1-1 1 0 0,-1-1 0 0 0,1 0 0 0 0,0 0-1 0 0,1-2 1 0 0,0 1 0 0 0,-1-2 0 0 0,2 0-1 0 0,-1 0 1 0 0,2-2 0 0 0,-1 1 0 0 0,-19-21-1 0 0,23 20 16 0 0,0 0-1 0 0,0 0 0 0 0,0-1 1 0 0,2 0-1 0 0,-1 0 0 0 0,1-1 0 0 0,1 0 1 0 0,0 0-1 0 0,1 0 0 0 0,0 0 1 0 0,1-1-1 0 0,0 0 0 0 0,1 1 0 0 0,0-1 1 0 0,1 0-1 0 0,1 0 0 0 0,1-19 1 0 0,4 6-53 0 0,0 0 0 0 0,1 1 1 0 0,2 0-1 0 0,1 0 0 0 0,0 0 1 0 0,2 1-1 0 0,17-27 0 0 0,110-154-523 0 0,-132 197 470 0 0,60-76-414 0 0,2 4 0 0 0,5 2 1 0 0,135-112-1 0 0,-77 88 121 0 0,231-136 0 0 0,-169 110 885 0 0,-164 105-289 0 0,-1-1-1 0 0,-1-2 1 0 0,-2 0-1 0 0,29-38 1 0 0,-50 58-266 0 0,0 0 1 0 0,1 0 0 0 0,-1 1-1 0 0,1-1 1 0 0,0 1 0 0 0,1 0-1 0 0,11-7 1 0 0,-16 12-9 0 0,0-1 0 0 0,0 1 1 0 0,0 0-1 0 0,0 0 0 0 0,0 0 1 0 0,-1 0-1 0 0,1 0 0 0 0,0 0 1 0 0,0 0-1 0 0,0 0 0 0 0,0 1 1 0 0,0-1-1 0 0,0 0 0 0 0,0 0 0 0 0,0 1 1 0 0,0-1-1 0 0,0 1 0 0 0,-1-1 1 0 0,1 1-1 0 0,0-1 0 0 0,0 1 1 0 0,-1-1-1 0 0,1 1 0 0 0,1 1 0 0 0,14 17-172 0 0,-6 0-29 0 0,-1 0 1 0 0,-1 0 0 0 0,0 1 0 0 0,-2 1 0 0 0,7 35 0 0 0,9 109-1473 0 0,-20-145 1441 0 0,2 27-267 0 0,-2 0 0 0 0,-2 0 0 0 0,-2 1 0 0 0,-11 61 0 0 0,13-104 509 0 0,-2 0-1 0 0,1 0 1 0 0,0 0 0 0 0,-1-1-1 0 0,0 1 1 0 0,0-1 0 0 0,0 1 0 0 0,-1-1-1 0 0,0 1 1 0 0,-6 6 0 0 0,8-9 234 0 0,0-2-205 0 0,0-1 0 0 0,-1 1 0 0 0,1 0-1 0 0,0-1 1 0 0,0 1 0 0 0,0-1 0 0 0,0 1-1 0 0,0-1 1 0 0,0 1 0 0 0,1-1 0 0 0,-1 0-1 0 0,0 0 1 0 0,0 1 0 0 0,0-1 0 0 0,0-1-1 0 0,1-9 122 0 0,0-1-1 0 0,1 1 0 0 0,1-1 0 0 0,0 1 0 0 0,0 0 1 0 0,1-1-1 0 0,0 1 0 0 0,1 1 0 0 0,0-1 1 0 0,1 1-1 0 0,1-1 0 0 0,11-17 0 0 0,5-3 288 0 0,0 1 0 0 0,46-47 0 0 0,-39 47-328 0 0,2 2-1 0 0,1 1 0 0 0,40-27 0 0 0,-57 45-114 0 0,0 0 1 0 0,1 0-1 0 0,0 1 1 0 0,0 1-1 0 0,0 1 1 0 0,1 1-1 0 0,0 0 1 0 0,0 1-1 0 0,0 0 1 0 0,21 0-1 0 0,-32 4-5 0 0,0-1-1 0 0,0 2 0 0 0,0-1 1 0 0,0 1-1 0 0,-1 0 0 0 0,1 0 1 0 0,0 0-1 0 0,0 1 0 0 0,-1 0 1 0 0,0 0-1 0 0,1 0 0 0 0,-1 1 1 0 0,0 0-1 0 0,0 0 0 0 0,0 0 0 0 0,0 1 1 0 0,-1 0-1 0 0,1-1 0 0 0,-1 1 1 0 0,5 7-1 0 0,-3-3 4 0 0,0 1-1 0 0,-1 0 1 0 0,0 0-1 0 0,-1 1 1 0 0,0-1 0 0 0,-1 1-1 0 0,1 0 1 0 0,-2 0-1 0 0,0 0 1 0 0,2 18-1 0 0,-1 16-38 0 0,-3 50 0 0 0,0 9-1121 0 0,0-96 731 0 0,1 0-1 0 0,0 0 1 0 0,0 0-1 0 0,0-1 1 0 0,1 1-1 0 0,0 0 1 0 0,5 11-1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35.15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325 861 628 0 0,'26'-24'6275'0'0,"21"-9"-2866"0"0,0 1-1777 0 0,-40 27-1513 0 0,52-48 1965 0 0,-54 48-1807 0 0,0 0 1 0 0,-1 0-1 0 0,0-1 0 0 0,-1 1 1 0 0,1-1-1 0 0,-1 0 1 0 0,0 0-1 0 0,0 0 0 0 0,1-7 1 0 0,-3 10-224 0 0,-1 1 0 0 0,0 0 1 0 0,0-1-1 0 0,0 1 0 0 0,0 0 0 0 0,0-1 0 0 0,0 1 1 0 0,-1 0-1 0 0,1-1 0 0 0,-1 1 0 0 0,0 0 1 0 0,1 0-1 0 0,-1 0 0 0 0,0-1 0 0 0,0 1 0 0 0,0 0 1 0 0,-1 0-1 0 0,1 0 0 0 0,0 1 0 0 0,-1-1 1 0 0,1 0-1 0 0,-1 0 0 0 0,0 1 0 0 0,0-1 1 0 0,-3-1-1 0 0,-1-2 19 0 0,1 1 0 0 0,-1 1 0 0 0,0-1 0 0 0,-1 1 0 0 0,1 1-1 0 0,-1-1 1 0 0,-7-1 0 0 0,-1 1 25 0 0,0 1 0 0 0,-1 0-1 0 0,1 2 1 0 0,0-1-1 0 0,-1 2 1 0 0,1 0 0 0 0,-1 1-1 0 0,1 1 1 0 0,0 0 0 0 0,0 1-1 0 0,0 1 1 0 0,-23 10-1 0 0,17-6-61 0 0,1 2 0 0 0,0 0-1 0 0,1 1 1 0 0,0 0 0 0 0,1 2-1 0 0,1 0 1 0 0,0 1 0 0 0,-16 19 0 0 0,26-26-53 0 0,1 1 0 0 0,-1-1 0 0 0,2 1 1 0 0,-1 1-1 0 0,1-1 0 0 0,0 1 0 0 0,1 0 1 0 0,0 0-1 0 0,1 1 0 0 0,0-1 0 0 0,1 1 1 0 0,0-1-1 0 0,0 1 0 0 0,1 0 1 0 0,1 15-1 0 0,0-20-43 0 0,1 1 0 0 0,0-1 0 0 0,0 1 0 0 0,1-1 0 0 0,0 1 0 0 0,0-1 0 0 0,1 0 0 0 0,-1 0 0 0 0,1 0 0 0 0,0 0 0 0 0,1-1 0 0 0,0 1 0 0 0,0-1 0 0 0,0 0 0 0 0,0 0 0 0 0,1 0 0 0 0,0 0 0 0 0,0-1 0 0 0,0 0 0 0 0,0 0 0 0 0,1 0 1 0 0,-1-1-1 0 0,1 0 0 0 0,0 0 0 0 0,0 0 0 0 0,7 1 0 0 0,0 1 2 0 0,-1-2 0 0 0,1 1 0 0 0,1-2-1 0 0,-1 0 1 0 0,0 0 0 0 0,0-1 0 0 0,1-1 0 0 0,-1 0 0 0 0,1-1 0 0 0,-1 0 0 0 0,17-4 0 0 0,-12 0 88 0 0,0-1-1 0 0,-1 0 1 0 0,0-1 0 0 0,0-1-1 0 0,-1-1 1 0 0,0 0-1 0 0,20-16 1 0 0,1-6 202 0 0,-1-1-1 0 0,-2-3 1 0 0,-2 0-1 0 0,-1-2 1 0 0,37-56-1 0 0,-41 52 228 0 0,-1-1-1 0 0,-2-2 0 0 0,-2-1 1 0 0,28-81-1 0 0,-40 92-179 0 0,-1-1 0 0 0,-2 0-1 0 0,-1 0 1 0 0,-2 0 0 0 0,-1 0-1 0 0,-2-1 1 0 0,-4-49 0 0 0,2 66-209 0 0,1 12-77 0 0,-1 1-1 0 0,1-1 1 0 0,-1 1-1 0 0,0-1 1 0 0,-1 1-1 0 0,0-1 0 0 0,-3-6 1 0 0,4 11-6 0 0,-14 18 21 0 0,0 16-11 0 0,2 0-1 0 0,1 0 0 0 0,-9 39 1 0 0,-16 105-1 0 0,36-170 11 0 0,-20 125-52 0 0,6 1 0 0 0,6 0 0 0 0,9 175 1 0 0,3-276-686 0 0,10 56 1 0 0,-10-72-508 0 0,1 0 0 0 0,12 27 0 0 0,-3-21-1862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35.53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71 1200 0 0,'7'-56'23069'0'0,"-3"41"-22485"0"0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49.04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21 11 956 0 0,'-21'-8'8896'0'0,"33"9"-8908"0"0,-3 1 271 0 0,0 0 1 0 0,0 0-1 0 0,17 7 0 0 0,-5-1 599 0 0,-15-3-396 0 0,-12-2-295 0 0,5-2-160 0 0,-2-2 0 0 0,-1 0-3 0 0,-20 2 97 0 0,22 0-66 0 0,1-1-36 0 0,0 0 0 0 0,1 0 1 0 0,-1 0-1 0 0,1-1 0 0 0,-1 1 1 0 0,1 0-1 0 0,-1 0 0 0 0,1 0 1 0 0,-1 0-1 0 0,1 0 0 0 0,-1-1 0 0 0,1 1 1 0 0,-1 0-1 0 0,1-1 0 0 0,0 1 1 0 0,-1 0-1 0 0,1-1 0 0 0,-1 1 1 0 0,1 0-1 0 0,-1-1 0 0 0,6-5-10 0 0,-1 4-53 0 0,0-1-1 0 0,0 1 0 0 0,0 1 0 0 0,1-1 1 0 0,-1 1-1 0 0,0-1 0 0 0,1 1 0 0 0,-1 0 0 0 0,1 1 1 0 0,4-1-1 0 0,-4 0-34 0 0,-2 1-54 0 0,13-6-632 0 0,-10 4-73 0 0,-9 7 441 0 0,-25 1-4432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1:07.8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64 848 0 0,'-5'-11'3609'0'0,"-12"-41"3952"0"0,17 54-7454 0 0,-1 1 1 0 0,0-1 0 0 0,1 1-1 0 0,0 0 1 0 0,-1-1-1 0 0,1 1 1 0 0,0 0 0 0 0,0-1-1 0 0,1 1 1 0 0,0 3-1 0 0,-1-4 23 0 0,89 682 3993 0 0,-86-662-4042 0 0,152 704 817 0 0,-85-428-781 0 0,43 176 286 0 0,-92-394-3435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49.39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6 616 0 0,'0'0'3192'0'0,"10"-5"-4732"0"0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49.72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1272 0 0,'0'0'9554'0'0,"0"8"-9222"0"0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50.69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 0 380 0 0,'0'0'7345'0'0,"-1"1"-7348"0"0,1-1 0 0 0,0 1 0 0 0,0-1 0 0 0,0 0 0 0 0,0 1 0 0 0,0-1 0 0 0,0 1 0 0 0,0-1 0 0 0,0 1 0 0 0,0-1 0 0 0,0 1 0 0 0,0-1 0 0 0,0 1 0 0 0,0-1 1 0 0,1 1-1 0 0,-1-1 0 0 0,0 0 0 0 0,0 1 0 0 0,0-1 0 0 0,1 1 0 0 0,-1-1 0 0 0,0 0 0 0 0,1 1 0 0 0,1 0-177 0 0,3 1 257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51.27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13 952 0 0,'8'-12'8202'0'0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51.6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 0 432 0 0,'0'0'5789'0'0,"-15"4"-4249"0"0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55.59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1072 0 0,'0'0'3715'0'0,"16"12"-519"0"0,11 16-1039 0 0,-26-26-2018 0 0,0 0 1 0 0,0-1 0 0 0,0 1-1 0 0,-1 0 1 0 0,1 1 0 0 0,-1-1-1 0 0,1 0 1 0 0,-1 0 0 0 0,0 0-1 0 0,0 0 1 0 0,0 0 0 0 0,0 0-1 0 0,0 3 1 0 0,-2 20 464 0 0,1 0-1 0 0,2-1 1 0 0,0 1-1 0 0,8 37 0 0 0,-2-6 62 0 0,180 1087 3841 0 0,-98-746-3473 0 0,61 324 348 0 0,16 145 293 0 0,-35-370-325 0 0,9 34-796 0 0,69 518 686 0 0,-208-1045-1232 0 0,55 292 315 0 0,56 320-320 0 0,-54 4 184 0 0,-99 106 157 0 0,26-567-85 0 0,-19 117-60 0 0,18-165-181 0 0,-39 256-11 0 0,-20 152 575 0 0,51-124-517 0 0,12-134-346 0 0,7-122 147 0 0,5-136 144 0 0,1-2-21 0 0,-1 0 12 0 0,0 1 0 0 0,0-1 0 0 0,0 0 1 0 0,0 0-1 0 0,1 0 0 0 0,-1 0 0 0 0,0 0 0 0 0,0 0 0 0 0,0 1 0 0 0,0-1 0 0 0,0 0 0 0 0,1 0 1 0 0,-1 0-1 0 0,0 0 0 0 0,0 1 0 0 0,0-1 0 0 0,0 0 0 0 0,0 0 0 0 0,0 0 0 0 0,0 1 0 0 0,0-1 1 0 0,0 0-1 0 0,0 0 0 0 0,0 0 0 0 0,0 1 0 0 0,0-1 0 0 0,0 0 0 0 0,0 0 0 0 0,0 0 0 0 0,0 1 1 0 0,0-1-1 0 0,0 0 0 0 0,0 0 0 0 0,0 0 0 0 0,0 1 0 0 0,0-1 0 0 0,0 0 0 0 0,0 0 0 0 0,-1 0 1 0 0,1 1-1 0 0,0-1 0 0 0,0 1-6 0 0,0-1 0 0 0,-1 1 0 0 0,1 0 0 0 0,0-1 1 0 0,0 1-1 0 0,0 0 0 0 0,0-1 0 0 0,0 1 0 0 0,0 0 0 0 0,0-1 1 0 0,0 1-1 0 0,0 0 0 0 0,0 0 0 0 0,0-1 0 0 0,1 1 0 0 0,-1 0 1 0 0,0-1-1 0 0,1 2 0 0 0,0-2 6 0 0,0 1 1 0 0,0 0-1 0 0,1-1 0 0 0,-1 1 0 0 0,0-1 1 0 0,0 0-1 0 0,1 1 0 0 0,-1-1 1 0 0,0 0-1 0 0,0 0 0 0 0,1 0 1 0 0,-1 0-1 0 0,0 0 0 0 0,1 0 0 0 0,-1 0 1 0 0,0 0-1 0 0,1 0 0 0 0,-1-1 1 0 0,2 0-1 0 0,217-47 305 0 0,62-12-195 0 0,-251 55-110 0 0,590-79-58 0 0,-216 50-63 0 0,-338 25-1404 0 0,-64 9 1154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56.09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125 73 628 0 0,'-50'-28'11506'0'0,"37"21"-9265"0"0,1 1-1 0 0,-1-2 1 0 0,-24-16 3596 0 0,49 29-4801 0 0,39 20-699 0 0,125 70-273 0 0,-157-83 36 0 0,-1 1 0 0 0,0 1 0 0 0,0 0 0 0 0,-2 2-1 0 0,0 0 1 0 0,25 32 0 0 0,-38-43 65 0 0,0-1 1 0 0,-1 1-1 0 0,1 0 0 0 0,-1-1 1 0 0,0 1-1 0 0,-1 0 0 0 0,1 1 0 0 0,-1-1 1 0 0,0 0-1 0 0,0 0 0 0 0,0 0 1 0 0,-1 1-1 0 0,0-1 0 0 0,0 0 0 0 0,0 1 1 0 0,-1-1-1 0 0,0 0 0 0 0,0 1 1 0 0,0-1-1 0 0,0 0 0 0 0,-1 0 0 0 0,0 0 1 0 0,-3 6-1 0 0,-6 10 86 0 0,-1-1-1 0 0,-1-1 1 0 0,-1 0-1 0 0,-18 19 1 0 0,5-5-264 0 0,-70 83-481 0 0,-7 11-5006 0 0,40-38-8805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57.19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9 168 2228 0 0,'-4'-25'8195'0'0,"0"-39"0"0"0,4 63-8110 0 0,1 0-1 0 0,-1 0 0 0 0,1-1 1 0 0,0 1-1 0 0,-1 0 0 0 0,1 0 1 0 0,0 0-1 0 0,0 0 0 0 0,0 0 1 0 0,0 0-1 0 0,0 0 0 0 0,0 1 1 0 0,0-1-1 0 0,0 0 0 0 0,0 0 1 0 0,0 1-1 0 0,0-1 0 0 0,0 1 1 0 0,3-2-1 0 0,25-8 599 0 0,24-3-690 0 0,1 3 0 0 0,1 3 1 0 0,72-2-1 0 0,-6 1-2886 0 0,-109 6 1467 0 0,1 2 0 0 0,0 0 0 0 0,19 2 0 0 0,-29-1 819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57.74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71 4 512 0 0,'-3'0'4402'0'0,"-34"-2"2272"0"0,23 1-4624 0 0,1 6 133 0 0,11 8-1641 0 0,1 0-1 0 0,0-1 0 0 0,1 1 0 0 0,1 0 0 0 0,0 0 1 0 0,0-1-1 0 0,6 23 0 0 0,-2-8-26 0 0,15 100 620 0 0,40 276-156 0 0,-25-140-756 0 0,26 306 181 0 0,-58-512-316 0 0,0-24-124 0 0,-3 58 0 0 0,-1-82 66 0 0,0 1 1 0 0,0-1 0 0 0,-1 0-1 0 0,0 0 1 0 0,-1 0-1 0 0,0 0 1 0 0,-1 0 0 0 0,0 0-1 0 0,0-1 1 0 0,-9 14 0 0 0,-5 0 494 0 0,-1-2 0 0 0,-36 33 1 0 0,41-41-463 0 0,12-10-33 0 0,2-2-28 0 0,0 0 0 0 0,0 0 0 0 0,0 0 0 0 0,0 0 0 0 0,-1 0 0 0 0,1 0 0 0 0,0 1 0 0 0,0-1 0 0 0,0 0 0 0 0,0 0 0 0 0,0 0 0 0 0,0 0 0 0 0,-1 1 0 0 0,1-1 0 0 0,0 0 0 0 0,0 0 0 0 0,0 0 0 0 0,0 1 1 0 0,0-1-1 0 0,0 0 0 0 0,0 0 0 0 0,0 0 0 0 0,0 1 0 0 0,0-1 0 0 0,0 0 0 0 0,0 0 0 0 0,0 1 0 0 0,0-1 0 0 0,0 0 0 0 0,0 0 0 0 0,0 0 0 0 0,0 1 0 0 0,1-1 0 0 0,-1 0 0 0 0,0 0 0 0 0,0 0 0 0 0,0 0 0 0 0,0 1 0 0 0,0-1 0 0 0,0 0 0 0 0,0 0 0 0 0,1 0 0 0 0,-1 0 0 0 0,0 1 0 0 0,0-1 0 0 0,0 0 0 0 0,0 0 0 0 0,1 0 0 0 0,-1 0 0 0 0,0 0 0 0 0,49-3-392 0 0,84-16-1 0 0,-35 3-732 0 0,73-3-2966 0 0,-58 10-5744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58.56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0 357 2212 0 0,'3'-38'8347'0'0,"2"20"-6261"0"0,-3 10-1027 0 0,1 0 1 0 0,0 1-1 0 0,0-1 0 0 0,8-13 0 0 0,-8 17-891 0 0,0 0 0 0 0,0 0 0 0 0,0-1 0 0 0,0 2-1 0 0,1-1 1 0 0,0 0 0 0 0,0 1 0 0 0,0 0 0 0 0,0-1 0 0 0,0 2 0 0 0,1-1 0 0 0,-1 0-1 0 0,1 1 1 0 0,0 0 0 0 0,0 0 0 0 0,0 1 0 0 0,0-1 0 0 0,10-1 0 0 0,-11 3-154 0 0,0 0 1 0 0,0 0 0 0 0,0 1-1 0 0,0-1 1 0 0,0 1 0 0 0,0 0-1 0 0,0 0 1 0 0,0 0 0 0 0,-1 1-1 0 0,1-1 1 0 0,0 1 0 0 0,-1 0-1 0 0,1 0 1 0 0,-1 0 0 0 0,0 0-1 0 0,1 1 1 0 0,2 2 0 0 0,4 5-74 0 0,0 0 1 0 0,-1 0 0 0 0,10 16-1 0 0,0 1-189 0 0,-2 1 0 0 0,-2 1 0 0 0,0 1 0 0 0,-2 0 1 0 0,-1 0-1 0 0,-2 1 0 0 0,10 49 0 0 0,-12-39 259 0 0,-2 1-1 0 0,-1 0 1 0 0,-3 1 0 0 0,-1-1 0 0 0,-7 58-1 0 0,5-97 55 0 0,1 0 0 0 0,0-1 1 0 0,-1 1-1 0 0,0 0 0 0 0,1 0 0 0 0,-1 0 0 0 0,0-1 0 0 0,-1 1 0 0 0,1 0 0 0 0,0-1 0 0 0,-1 1 0 0 0,1-1 0 0 0,-1 0 0 0 0,-3 3 0 0 0,5-4-50 0 0,0-1 0 0 0,-1 0 1 0 0,1 0-1 0 0,0 0 0 0 0,-1 0 1 0 0,1 0-1 0 0,0 0 0 0 0,-1 0 1 0 0,1 0-1 0 0,0 0 0 0 0,-1 0 0 0 0,1 0 1 0 0,0 0-1 0 0,-1 0 0 0 0,1 0 1 0 0,0 0-1 0 0,-1-1 0 0 0,1 1 1 0 0,0 0-1 0 0,-1 0 0 0 0,1 0 0 0 0,0 0 1 0 0,0-1-1 0 0,-1 1 0 0 0,1 0 1 0 0,0 0-1 0 0,0-1 0 0 0,-1 1 1 0 0,1 0-1 0 0,0 0 0 0 0,0-1 0 0 0,0 1 1 0 0,-1 0-1 0 0,1-1 0 0 0,0 1 1 0 0,0 0-1 0 0,0-1 0 0 0,0 1 0 0 0,0 0 1 0 0,0-1-1 0 0,0 1 0 0 0,0 0 1 0 0,0-1-1 0 0,0 1 0 0 0,0-1 1 0 0,-4-13 247 0 0,1-3 5 0 0,1 1-1 0 0,1-1 1 0 0,0 1 0 0 0,1-1 0 0 0,1 0 0 0 0,1 1 0 0 0,5-24 0 0 0,36-111 1182 0 0,-25 102-1153 0 0,1 0 0 0 0,3 1 1 0 0,32-53-1 0 0,-38 76-290 0 0,0 1-1 0 0,2 0 1 0 0,1 2 0 0 0,1 0-1 0 0,1 1 1 0 0,1 1 0 0 0,28-21-1 0 0,-45 37-81 0 0,1 0-1 0 0,0 1 0 0 0,-1 0 1 0 0,1 0-1 0 0,0 0 0 0 0,1 0 1 0 0,-1 1-1 0 0,0 0 0 0 0,1 1 1 0 0,0-1-1 0 0,-1 1 0 0 0,1 0 1 0 0,-1 1-1 0 0,1 0 1 0 0,0 0-1 0 0,0 0 0 0 0,-1 1 1 0 0,1 0-1 0 0,0 0 0 0 0,-1 1 1 0 0,9 2-1 0 0,-5 1-35 0 0,-1-1 0 0 0,0 1 0 0 0,0 1 0 0 0,0 0 0 0 0,-1 0 0 0 0,0 0 0 0 0,0 1 0 0 0,-1 1 0 0 0,0-1 0 0 0,0 1 0 0 0,0 0 0 0 0,-1 1 0 0 0,6 10 0 0 0,3 8-124 0 0,-2 1 0 0 0,0 1 0 0 0,-2 0-1 0 0,-1 1 1 0 0,-1 0 0 0 0,9 62 0 0 0,-12-44 132 0 0,-2 1 0 0 0,-3-1 1 0 0,-8 89-1 0 0,7-132 166 0 0,-1-1 0 0 0,1 0-1 0 0,-1 0 1 0 0,0 1 0 0 0,0-1-1 0 0,-1 0 1 0 0,1 0 0 0 0,-1 0-1 0 0,-4 7 1 0 0,5-9 54 0 0,-10-22 592 0 0,8-5-474 0 0,1 1 0 0 0,1-1 0 0 0,2 1 0 0 0,0-1 1 0 0,1 0-1 0 0,11-43 0 0 0,4 4 183 0 0,32-79 0 0 0,-29 92-155 0 0,47-84 0 0 0,-54 113-233 0 0,1 1 1 0 0,1 0-1 0 0,0 2 1 0 0,2-1-1 0 0,0 2 1 0 0,22-19-1 0 0,-35 34-32 0 0,-1 1 1 0 0,1-1-1 0 0,-1 1 0 0 0,1-1 1 0 0,0 1-1 0 0,0 0 0 0 0,0 0 1 0 0,0 1-1 0 0,0-1 1 0 0,0 1-1 0 0,0 0 0 0 0,1 0 1 0 0,-1 0-1 0 0,0 1 0 0 0,1 0 1 0 0,-1-1-1 0 0,0 2 0 0 0,1-1 1 0 0,4 1-1 0 0,-5 0 2 0 0,1 1 0 0 0,0 0-1 0 0,-1 0 1 0 0,0 0 0 0 0,1 0 0 0 0,-1 1-1 0 0,0 0 1 0 0,0 0 0 0 0,0 0-1 0 0,-1 0 1 0 0,1 0 0 0 0,-1 1 0 0 0,0 0-1 0 0,0-1 1 0 0,0 1 0 0 0,4 9 0 0 0,7 12 35 0 0,-2 0 1 0 0,0 1 0 0 0,9 36-1 0 0,18 87 61 0 0,-12-40-54 0 0,-16-67-162 0 0,33 103-308 0 0,-37-126-236 0 0,1-1 1 0 0,1 0-1 0 0,0 0 0 0 0,1 0 1 0 0,17 20-1 0 0,-3-15-2570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1:08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47 772 0 0,'0'0'2675'0'0,"7"-31"2473"0"0,-6 30-5007 0 0,0 0 0 0 0,0-1 0 0 0,0 1-1 0 0,1 0 1 0 0,-1 0 0 0 0,0 0 0 0 0,1 0-1 0 0,-1 0 1 0 0,0 0 0 0 0,1 0-1 0 0,-1 1 1 0 0,1-1 0 0 0,0 0 0 0 0,-1 1-1 0 0,3-1 1 0 0,-1 1 47 0 0,-1 0 1 0 0,1 0-1 0 0,0 0 1 0 0,-1 1-1 0 0,1-1 0 0 0,-1 1 1 0 0,1-1-1 0 0,-1 1 0 0 0,1 0 1 0 0,-1 0-1 0 0,1 0 1 0 0,2 2-1 0 0,342 148 4566 0 0,15-26-3906 0 0,-15-5-214 0 0,115 76 376 0 0,-380-155-1120 0 0,-69-38-143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4:59.67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249 44 316 0 0,'-18'-16'8335'0'0,"22"-6"-3944"0"0,-4 22-4344 0 0,1-1 0 0 0,-1 1 0 0 0,1-1 0 0 0,-1 1 1 0 0,1-1-1 0 0,0 1 0 0 0,-1 0 0 0 0,1-1 1 0 0,0 1-1 0 0,-1 0 0 0 0,1-1 0 0 0,0 1 1 0 0,-1 0-1 0 0,1 0 0 0 0,0-1 0 0 0,0 1 0 0 0,-1 0 1 0 0,1 0-1 0 0,0 0 0 0 0,0 0 0 0 0,1 0 1 0 0,1 0-39 0 0,28 19-38 0 0,-30-17 61 0 0,1-1 0 0 0,-1 1 0 0 0,0 0 0 0 0,1 0 0 0 0,-1 0 0 0 0,0 0 0 0 0,0 0 0 0 0,0 0 0 0 0,-1 0 0 0 0,1 0 0 0 0,0 0 0 0 0,-1 1-1 0 0,1-1 1 0 0,-1 0 0 0 0,0 0 0 0 0,0 1 0 0 0,0-1 0 0 0,0 0 0 0 0,0 0 0 0 0,0 1 0 0 0,-1-1 0 0 0,1 0 0 0 0,-1 0 0 0 0,1 0 0 0 0,-1 0 0 0 0,0 0 0 0 0,0 1 0 0 0,0-1 0 0 0,0-1 0 0 0,-2 3 0 0 0,-6 11 429 0 0,0 0 0 0 0,-1-1 0 0 0,-14 15-1 0 0,1 0 101 0 0,-32 45 294 0 0,25-36-513 0 0,-33 58 0 0 0,48-71-295 0 0,7-12-25 0 0,1 0 1 0 0,0 1-1 0 0,1 0 0 0 0,-6 19 1 0 0,11-32-37 0 0,-4 13 6 0 0,5-14-46 0 0,-1 1 0 0 0,1 0-1 0 0,-1-1 1 0 0,1 1-1 0 0,0 0 1 0 0,-1-1-1 0 0,1 1 1 0 0,0 0-1 0 0,-1-1 1 0 0,1 1-1 0 0,0 0 1 0 0,0 0 0 0 0,0-1-1 0 0,0 1 1 0 0,0 0-1 0 0,-1 0 1 0 0,1-1-1 0 0,1 1 1 0 0,-1 0-1 0 0,0 0 1 0 0,0-1 0 0 0,0 1-1 0 0,0 0 1 0 0,0 0-1 0 0,1-1 1 0 0,-1 1-1 0 0,0 0 1 0 0,1-1-1 0 0,-1 1 1 0 0,0 0 0 0 0,1-1-1 0 0,0 2 1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00.19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194 3 1036 0 0,'9'-2'8955'0'0,"-13"7"-8782"0"0,0 1 0 0 0,0-1-1 0 0,-1 0 1 0 0,1 0 0 0 0,-1 0 0 0 0,0-1 0 0 0,0 0-1 0 0,-1 0 1 0 0,-8 5 0 0 0,-7 7 200 0 0,-3 5-468 0 0,1 2-1 0 0,-34 43 1 0 0,36-39-3120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01.16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41 213 2504 0 0,'-20'-65'8639'0'0,"4"-36"-405"0"0,12 67-5526 0 0,4 21-1294 0 0,7 19-893 0 0,6 19-49 0 0,-2 24-140 0 0,-2 1 0 0 0,-2 0 0 0 0,1 66 0 0 0,-5-58-188 0 0,53 950-202 0 0,-49-896-238 0 0,10 154-385 0 0,-13-90-5069 0 0,-6-160 3603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01.53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37 974 2488 0 0,'-11'-146'5123'0'0,"-14"-394"5457"0"0,26 502-9958 0 0,10-60 1 0 0,-10 87-575 0 0,2 1-1 0 0,-1-1 1 0 0,1 1-1 0 0,1-1 1 0 0,0 1 0 0 0,0 0-1 0 0,1 0 1 0 0,1 1 0 0 0,-1-1-1 0 0,10-10 1 0 0,-13 17-45 0 0,1 1 0 0 0,0-1 0 0 0,0 1 0 0 0,-1-1 0 0 0,1 1 1 0 0,1 0-1 0 0,-1 0 0 0 0,0 0 0 0 0,0 1 0 0 0,1-1 0 0 0,-1 1 0 0 0,1 0 0 0 0,0 0 0 0 0,-1 0 1 0 0,1 0-1 0 0,6 0 0 0 0,-3 1-6 0 0,-1 1 1 0 0,1-1 0 0 0,-1 1-1 0 0,1 0 1 0 0,-1 1-1 0 0,0 0 1 0 0,0 0 0 0 0,0 0-1 0 0,6 4 1 0 0,7 4-44 0 0,0 2 0 0 0,-1 0 0 0 0,0 1 0 0 0,26 25-1 0 0,-18-13-9 0 0,-1 1 0 0 0,-2 0 0 0 0,0 2 0 0 0,-2 1 0 0 0,-1 1 0 0 0,-2 0 0 0 0,0 1 0 0 0,-3 1 0 0 0,13 34 0 0 0,-22-48 71 0 0,-1-1 0 0 0,-1 1 0 0 0,-1 0 0 0 0,0 0 1 0 0,-1 1-1 0 0,-1-1 0 0 0,-1 0 0 0 0,-3 27 0 0 0,1-31 44 0 0,-1-1-1 0 0,0 1 1 0 0,-1 0 0 0 0,-1-1-1 0 0,0 0 1 0 0,-1 0 0 0 0,0 0 0 0 0,-1-1-1 0 0,0 0 1 0 0,-1 0 0 0 0,0-1-1 0 0,-11 11 1 0 0,10-13-32 0 0,0 0 0 0 0,0 0 0 0 0,-1-1 0 0 0,0-1 0 0 0,-1 0 0 0 0,0 0-1 0 0,0-1 1 0 0,0 0 0 0 0,-1-1 0 0 0,1 0 0 0 0,-1-1 0 0 0,-1 0 0 0 0,-19 3 0 0 0,17-5-1035 0 0,1-1 0 0 0,-1 0 0 0 0,0-1 1 0 0,0-1-1 0 0,0 0 0 0 0,-25-6 0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01.9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9 311 2568 0 0,'-7'-20'4564'0'0,"6"17"-3804"0"0,1-1 1 0 0,0 1 0 0 0,0-1-1 0 0,0 1 1 0 0,0-1-1 0 0,0 0 1 0 0,2-6-1 0 0,-1 7-509 0 0,0 0 0 0 0,1-1 0 0 0,-1 1 0 0 0,1 0 0 0 0,0 0-1 0 0,-1 0 1 0 0,2 0 0 0 0,-1 0 0 0 0,0 0 0 0 0,0 0-1 0 0,1 1 1 0 0,3-3 0 0 0,-2 2-290 0 0,0 0 0 0 0,0 0 0 0 0,0 1 0 0 0,1-1 0 0 0,-1 1 0 0 0,1 0 0 0 0,0 0 0 0 0,0 1 0 0 0,-1 0 0 0 0,1 0 0 0 0,0 0 0 0 0,0 0-1 0 0,0 1 1 0 0,0-1 0 0 0,0 1 0 0 0,0 1 0 0 0,0-1 0 0 0,0 1 0 0 0,8 1 0 0 0,2 4-128 0 0,-1 0 0 0 0,1 0 0 0 0,-1 1 0 0 0,-1 1 0 0 0,0 1 0 0 0,0 0 0 0 0,-1 0 0 0 0,0 1 0 0 0,0 1 0 0 0,-1 0 0 0 0,11 14 0 0 0,1 4 53 0 0,-1 1 0 0 0,-1 1 0 0 0,25 51 0 0 0,-33-56 378 0 0,-2 0-1 0 0,16 54 1 0 0,-24-65 416 0 0,1 0 1 0 0,-2 0-1 0 0,0 1 0 0 0,-1-1 1 0 0,0 1-1 0 0,-4 30 0 0 0,3-45-577 0 0,0 0 1 0 0,0 0-1 0 0,0 0 0 0 0,0 0 1 0 0,0 0-1 0 0,-1 0 0 0 0,1 0 0 0 0,0 0 1 0 0,-1 0-1 0 0,1 0 0 0 0,0 0 1 0 0,-1 0-1 0 0,1 0 0 0 0,-1 0 1 0 0,0 0-1 0 0,1-1 0 0 0,-1 1 1 0 0,0 0-1 0 0,1 0 0 0 0,-1-1 0 0 0,0 1 1 0 0,-1 0-1 0 0,1 0-16 0 0,0-1 0 0 0,0 0 0 0 0,0 0 0 0 0,1 0 0 0 0,-1-1 0 0 0,0 1 0 0 0,0 0 0 0 0,0 0 0 0 0,0 0 0 0 0,1-1 0 0 0,-1 1 0 0 0,0 0 0 0 0,0-1 0 0 0,0 1 0 0 0,1 0 0 0 0,-1-1 0 0 0,0 1 0 0 0,1-1 0 0 0,-1 0 0 0 0,-1 0 0 0 0,-1-3 124 0 0,0 1 1 0 0,0-1-1 0 0,0 0 1 0 0,0 0-1 0 0,0 0 0 0 0,1 0 1 0 0,0 0-1 0 0,-3-5 1 0 0,0-13-88 0 0,1 0-1 0 0,0 0 1 0 0,2-1 0 0 0,0 1-1 0 0,1-1 1 0 0,2 1-1 0 0,4-31 1 0 0,1 12-525 0 0,2 1 0 0 0,1-1 1 0 0,17-40-1 0 0,-16 54-358 0 0,1 0-1 0 0,1 1 1 0 0,2 1-1 0 0,26-40 1 0 0,-27 48-751 0 0,1 1-1 0 0,22-21 1 0 0,-21 23-1182 0 0,1 2 0 0 0,32-20 0 0 0,-19 16-2781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02.42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371 97 1896 0 0,'11'-7'5337'0'0,"41"-51"2255"0"0,-37 39-5340 0 0,-15 19-2204 0 0,0 0-1 0 0,1-1 95 0 0,-1 1-95 0 0,0 0 0 0 0,0-1 0 0 0,1 1 1 0 0,-1 0-1 0 0,0 0 0 0 0,0-1 0 0 0,0 1 0 0 0,0 0 1 0 0,0 0-1 0 0,0-1 0 0 0,1 1 0 0 0,-1 0 1 0 0,0-1-1 0 0,0 1 0 0 0,0 0 0 0 0,0 0 1 0 0,0-1-1 0 0,0 1 0 0 0,0 0 0 0 0,0-1 0 0 0,0 1 1 0 0,0 0-1 0 0,-1 0 0 0 0,1-1 0 0 0,0 1 1 0 0,0 0-1 0 0,0-1 0 0 0,0 1 0 0 0,0 0 1 0 0,0 0-1 0 0,-1-1 0 0 0,1 1 0 0 0,0-1 95 0 0,-1 1-95 0 0,1 0 0 0 0,0 0 1 0 0,0 0-1 0 0,-1 0 0 0 0,1-1 0 0 0,0 1 1 0 0,0 0-1 0 0,-1 0 0 0 0,1 0 0 0 0,0 0 0 0 0,-1 0 1 0 0,1 0-1 0 0,0 0 0 0 0,0 0 0 0 0,-1 0 1 0 0,1 0-1 0 0,0 0 0 0 0,-1 0 0 0 0,1 0 1 0 0,0 0-1 0 0,-1 0 0 0 0,1 0 0 0 0,0 0 0 0 0,0 0 1 0 0,-1 0-1 0 0,-27 9 450 0 0,0 0 1 0 0,1 2 0 0 0,0 1-1 0 0,1 1 1 0 0,1 1-1 0 0,0 1 1 0 0,0 1-1 0 0,-27 25 1 0 0,35-26-386 0 0,0 1 1 0 0,1 0-1 0 0,1 1 0 0 0,0 1 0 0 0,1 0 1 0 0,1 1-1 0 0,1 1 0 0 0,1 0 0 0 0,1 0 1 0 0,0 1-1 0 0,-7 24 0 0 0,14-31-118 0 0,0 1-1 0 0,0-1 1 0 0,2 1-1 0 0,0-1 1 0 0,0 1 0 0 0,1 0-1 0 0,1 0 1 0 0,1-1 0 0 0,0 1-1 0 0,1-1 1 0 0,0 1-1 0 0,1-1 1 0 0,1 0 0 0 0,0 0-1 0 0,1-1 1 0 0,0 0-1 0 0,2 0 1 0 0,-1 0 0 0 0,1-1-1 0 0,1 0 1 0 0,0 0-1 0 0,11 10 1 0 0,-8-10-246 0 0,0 0-1 0 0,1 0 1 0 0,1-2-1 0 0,0 1 1 0 0,0-2-1 0 0,1 0 1 0 0,0 0-1 0 0,0-2 1 0 0,1 0-1 0 0,0 0 1 0 0,0-2-1 0 0,1 0 1 0 0,0-1 0 0 0,-1 0-1 0 0,2-2 1 0 0,-1 0-1 0 0,0-1 1 0 0,26-1-1 0 0,-36 0 219 0 0,1-1-1 0 0,-1 0 1 0 0,0-1-1 0 0,0 1 1 0 0,0-2-1 0 0,0 1 1 0 0,0-1-1 0 0,0 1 1 0 0,-1-2 0 0 0,1 1-1 0 0,-1-1 1 0 0,0 0-1 0 0,0 0 1 0 0,0-1-1 0 0,0 0 1 0 0,-1 0-1 0 0,0 0 1 0 0,0-1-1 0 0,0 0 1 0 0,-1 1-1 0 0,0-2 1 0 0,0 1-1 0 0,-1 0 1 0 0,1-1-1 0 0,2-9 1 0 0,-1 0 100 0 0,-1-1 0 0 0,0 1 1 0 0,-1 0-1 0 0,-1-1 0 0 0,-1 0 1 0 0,0 1-1 0 0,-2-1 0 0 0,0 0 0 0 0,0 1 1 0 0,-6-22-1 0 0,3 15 125 0 0,-2 0 0 0 0,0 1 1 0 0,-2 0-1 0 0,0 0 0 0 0,-2 1 0 0 0,0 0 0 0 0,-1 1 0 0 0,-2 0 1 0 0,0 1-1 0 0,0 0 0 0 0,-2 1 0 0 0,0 0 0 0 0,-2 1 1 0 0,1 1-1 0 0,-2 1 0 0 0,-30-21 0 0 0,4 7-1294 0 0,0-1-6127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02.89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24 128 3232 0 0,'-12'-65'11133'0'0,"1"2"-4108"0"0,15 85-6550 0 0,9 53-413 0 0,4 0-1 0 0,3-2 1 0 0,3 0-1 0 0,4-1 1 0 0,2-2-1 0 0,56 96 0 0 0,-83-163-60 0 0,38 61 85 0 0,-38-60-27 0 0,1 0 0 0 0,0-1-1 0 0,0 1 1 0 0,1-1 0 0 0,-1 0 0 0 0,1 0 0 0 0,0 0-1 0 0,-1 0 1 0 0,1-1 0 0 0,0 0 0 0 0,1 1-1 0 0,7 2 1 0 0,-10-5-7 0 0,1 0-1 0 0,-1 0 1 0 0,1 0 0 0 0,-1 0-1 0 0,1 0 1 0 0,-1-1 0 0 0,0 1-1 0 0,1-1 1 0 0,-1 1 0 0 0,1-1-1 0 0,-1 0 1 0 0,0 0 0 0 0,0 0-1 0 0,1 0 1 0 0,-1 0 0 0 0,0-1-1 0 0,0 1 1 0 0,0-1 0 0 0,0 1-1 0 0,0-1 1 0 0,-1 0 0 0 0,1 0-1 0 0,2-3 1 0 0,3-5 111 0 0,0 1 0 0 0,-1-1 0 0 0,8-15 0 0 0,67-175-293 0 0,-23 50-1237 0 0,-44 117-272 0 0,2 1-1 0 0,29-43 1 0 0,-40 68 700 0 0,1 1-1 0 0,-1-1 1 0 0,1 1 0 0 0,8-7 0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03.2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78 418 3136 0 0,'42'14'12456'0'0,"-38"-15"-12067"0"0,6-4 521 0 0,0 1 0 0 0,0-1 0 0 0,15-10 0 0 0,-9 5-831 0 0,43-23 250 0 0,-19 13-99 0 0,0-3 0 0 0,-2-1 0 0 0,0-2 0 0 0,45-40 0 0 0,-80 63-105 0 0,0 0 0 0 0,0 0-1 0 0,0 0 1 0 0,0-1 0 0 0,-1 1 0 0 0,1 0 0 0 0,-1-1 0 0 0,0 0 0 0 0,0 0 0 0 0,0 1 0 0 0,0-1 0 0 0,-1 0 0 0 0,0 0 0 0 0,0-1 0 0 0,0 1 0 0 0,0 0 0 0 0,-1 0 0 0 0,1 0 0 0 0,-1-1 0 0 0,0 1 0 0 0,0 0 0 0 0,-1 0 0 0 0,1-1 0 0 0,-1 1-1 0 0,0 0 1 0 0,0 0 0 0 0,-1 0 0 0 0,1 0 0 0 0,-1 0 0 0 0,-2-4 0 0 0,1 2-55 0 0,-1 1-1 0 0,-1-1 0 0 0,1 1 0 0 0,-1 0 1 0 0,0 0-1 0 0,0 0 0 0 0,0 1 1 0 0,-1 0-1 0 0,1 0 0 0 0,-1 0 1 0 0,0 1-1 0 0,0 0 0 0 0,-1 0 0 0 0,1 0 1 0 0,-1 1-1 0 0,1 0 0 0 0,-14-2 1 0 0,2 2 10 0 0,0 1 0 0 0,0 1 0 0 0,0 1 1 0 0,0 1-1 0 0,0 0 0 0 0,1 1 0 0 0,-1 1 1 0 0,1 1-1 0 0,0 0 0 0 0,0 1 0 0 0,0 1 1 0 0,1 1-1 0 0,0 0 0 0 0,0 1 0 0 0,1 1 1 0 0,-18 14-1 0 0,25-17-37 0 0,0 0 0 0 0,0 1 0 0 0,0 0 0 0 0,1 1 0 0 0,0-1 0 0 0,1 1 0 0 0,-1 0 0 0 0,2 1 0 0 0,0 0 0 0 0,0 0 0 0 0,0 0 0 0 0,2 0-1 0 0,-4 13 1 0 0,4-9-39 0 0,1 0 0 0 0,0 1-1 0 0,1-1 1 0 0,1 1 0 0 0,0-1-1 0 0,1 1 1 0 0,1-1 0 0 0,0 0-1 0 0,5 16 1 0 0,2 1-216 0 0,2-1 0 0 0,2 0 0 0 0,0-1 0 0 0,2 0-1 0 0,1-1 1 0 0,1-1 0 0 0,2-1 0 0 0,29 34 0 0 0,-32-42-237 0 0,1 0 1 0 0,1-2-1 0 0,1 0 0 0 0,0 0 0 0 0,1-2 1 0 0,1-1-1 0 0,0 0 0 0 0,40 16 1 0 0,-45-22-403 0 0,1-2 0 0 0,0 0 1 0 0,0-1-1 0 0,0-1 0 0 0,23 2 1 0 0,-23-5-478 0 0,-1 0 1 0 0,0-1 0 0 0,0 0-1 0 0,0-2 1 0 0,0 1 0 0 0,19-7-1 0 0,-3-3-4227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03.66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582 99 4292 0 0,'12'-47'12995'0'0,"-13"38"-11912"0"0,1 6-800 0 0,-1 1 1 0 0,0 0-1 0 0,0 0 1 0 0,0 0-1 0 0,0 0 1 0 0,0 0-1 0 0,-1 0 1 0 0,1 0-1 0 0,0 1 1 0 0,-1-1-1 0 0,0 0 1 0 0,1 1-1 0 0,-1-1 1 0 0,0 1-1 0 0,0-1 1 0 0,0 1-1 0 0,0 0 1 0 0,0 0-1 0 0,0 0 1 0 0,0 0-1 0 0,0 0 1 0 0,0 0-1 0 0,0 1 1 0 0,-1-1-1 0 0,1 1 1 0 0,-5-1-1 0 0,-7-1-174 0 0,0 1-1 0 0,-1 1 1 0 0,1 0-1 0 0,-1 0 1 0 0,1 2-1 0 0,-1-1 0 0 0,1 2 1 0 0,-20 6-1 0 0,24-7-205 0 0,1 1 1 0 0,0 0-1 0 0,0 1 0 0 0,1 0 0 0 0,-1 1 0 0 0,1-1 0 0 0,0 2 1 0 0,0-1-1 0 0,1 1 0 0 0,-1 0 0 0 0,1 1 0 0 0,0-1 0 0 0,1 1 1 0 0,-7 10-1 0 0,10-12 14 0 0,1 0 1 0 0,0 0-1 0 0,1 0 0 0 0,-1 0 1 0 0,1 0-1 0 0,0 1 1 0 0,0-1-1 0 0,1 0 1 0 0,-1 1-1 0 0,1-1 1 0 0,0 1-1 0 0,1-1 1 0 0,-1 0-1 0 0,1 1 0 0 0,0-1 1 0 0,1 0-1 0 0,-1 0 1 0 0,5 9-1 0 0,2 7-221 0 0,2-2-1 0 0,0 1 0 0 0,15 20 1 0 0,82 101-605 0 0,-69-94 1179 0 0,59 96-1 0 0,-92-134-46 0 0,-1-1 0 0 0,0 1-1 0 0,0 0 1 0 0,-1 0-1 0 0,0 0 1 0 0,-1 0 0 0 0,0 1-1 0 0,0-1 1 0 0,-1 0 0 0 0,0 1-1 0 0,-1 0 1 0 0,-1 14-1 0 0,0-17-95 0 0,0 1-1 0 0,-1-1 0 0 0,0 0 1 0 0,-1 0-1 0 0,0 0 0 0 0,0 0 1 0 0,0-1-1 0 0,-1 1 0 0 0,1-1 1 0 0,-2 0-1 0 0,1 0 0 0 0,-1 0 1 0 0,0-1-1 0 0,0 1 1 0 0,0-1-1 0 0,-13 8 0 0 0,-8 5-313 0 0,0-2-1 0 0,-2 0 1 0 0,0-2-1 0 0,-1-2 1 0 0,0 0-1 0 0,-60 15 1 0 0,55-20-2303 0 0,0-1-1 0 0,-1-1 1 0 0,-47-1 0 0 0,42-6-3022 0 0,0-4-2732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04.5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0 200 1056 0 0,'3'-13'4577'0'0,"-1"6"-3540"0"0,0 0 0 0 0,0-1 0 0 0,-1 1 0 0 0,1-11 0 0 0,-2 17-738 0 0,4-38 1146 0 0,-4 32-1159 0 0,0 0-1 0 0,1 0 0 0 0,0 0 1 0 0,0 0-1 0 0,1 1 0 0 0,0-1 0 0 0,0 0 1 0 0,4-7-1 0 0,-6 12-172 0 0,19-17 283 0 0,-14 15-365 0 0,-3 2-2 0 0,12-1-13 0 0,19 6 2 0 0,-30-3-2 0 0,16 4-12 0 0,-16-2 41 0 0,1-1-1 0 0,-1 0 1 0 0,1 1 0 0 0,-1 0 0 0 0,1 0 0 0 0,-1 0 0 0 0,0 0-1 0 0,0 1 1 0 0,0-1 0 0 0,0 1 0 0 0,-1-1 0 0 0,1 1-1 0 0,0 0 1 0 0,-1 0 0 0 0,0 0 0 0 0,0 1 0 0 0,0-1 0 0 0,0 1-1 0 0,-1-1 1 0 0,1 1 0 0 0,1 6 0 0 0,0 4 117 0 0,-1 0-1 0 0,0 0 1 0 0,-1 0 0 0 0,0 0-1 0 0,-2 1 1 0 0,1-1 0 0 0,-4 15 0 0 0,-12 50-3587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1:09.2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507 0 1368 0 0,'22'9'9367'0'0,"-22"-3"-9820"0"0,-1-5 757 0 0,-35 28 661 0 0,-64 28-188 0 0,-2-4 0 0 0,-125 45-1 0 0,202-87-539 0 0,19-9-219 0 0,4-2-9 0 0,0 1 0 0 0,0 0 0 0 0,0 0 0 0 0,0 0 0 0 0,0 0 0 0 0,0 0 0 0 0,0 0 0 0 0,0 0 0 0 0,0 1 0 0 0,1-1 0 0 0,-1 1-1 0 0,1-1 1 0 0,-1 1 0 0 0,1-1 0 0 0,-3 5 0 0 0,3-5 30 0 0,13 24 428 0 0,61 34 14 0 0,137 84 0 0 0,-47-35-403 0 0,-91-60 130 0 0,-19-14-1463 0 0,-21-11-2609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05.29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60 35 3388 0 0,'-25'-34'16953'0'0,"23"36"-16657"0"0,1 1 1 0 0,-1 0-1 0 0,1 0 0 0 0,0-1 1 0 0,0 1-1 0 0,1 0 1 0 0,-1 0-1 0 0,0 0 0 0 0,1 5 1 0 0,-15 135 848 0 0,6 0 0 0 0,10 157 0 0 0,46 286-532 0 0,-46-576-590 0 0,6 77 25 0 0,-2-21-901 0 0,16 79 0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06.0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95 568 1536 0 0,'-13'-30'3995'0'0,"-31"-87"5916"0"0,34 87-8014 0 0,2 0 0 0 0,-5-33 0 0 0,10 50-1702 0 0,2 0-1 0 0,-1 1 1 0 0,2-1 0 0 0,0 0-1 0 0,0 0 1 0 0,1 0 0 0 0,1 1-1 0 0,0-1 1 0 0,0 0 0 0 0,2 1-1 0 0,-1 0 1 0 0,2 0 0 0 0,-1 0-1 0 0,2 0 1 0 0,0 1 0 0 0,0 0-1 0 0,11-14 1 0 0,-13 19-205 0 0,0 1 1 0 0,1 0 0 0 0,-1 0-1 0 0,1 1 1 0 0,1 0-1 0 0,-1 0 1 0 0,1 0-1 0 0,-1 0 1 0 0,1 1-1 0 0,0 0 1 0 0,0 0 0 0 0,1 0-1 0 0,-1 1 1 0 0,0 0-1 0 0,9-1 1 0 0,-6 2-40 0 0,1 0 1 0 0,0 0-1 0 0,0 1 1 0 0,-1 1-1 0 0,1 0 1 0 0,0 0 0 0 0,-1 1-1 0 0,1 0 1 0 0,14 6-1 0 0,-3 0-69 0 0,0 2 0 0 0,-1 0 0 0 0,0 2 0 0 0,-1 0 0 0 0,0 1 0 0 0,-1 1 0 0 0,0 0 0 0 0,19 21 0 0 0,-18-14 15 0 0,-1 2 0 0 0,0-1 1 0 0,-2 2-1 0 0,-1 0 1 0 0,-1 1-1 0 0,0 1 0 0 0,-2 0 1 0 0,-2 1-1 0 0,0 0 0 0 0,-2 0 1 0 0,0 1-1 0 0,5 44 0 0 0,-11-52 102 0 0,0-1-1 0 0,-2 0 0 0 0,0 1 1 0 0,-1-1-1 0 0,-1 0 0 0 0,-1 0 0 0 0,0 1 1 0 0,-2-2-1 0 0,0 1 0 0 0,-1 0 0 0 0,-1-1 1 0 0,0 0-1 0 0,-2-1 0 0 0,0 0 1 0 0,-1 0-1 0 0,0-1 0 0 0,-1 0 0 0 0,-1-1 1 0 0,-20 20-1 0 0,9-15 72 0 0,0 0 0 0 0,-2-2 0 0 0,0 0 1 0 0,-42 21-1 0 0,15-14 285 0 0,-79 27 0 0 0,81-34 89 0 0,48-17-365 0 0,29-12-336 0 0,14 5-6 0 0,-1 2 1 0 0,1 1-1 0 0,0 3 1 0 0,-1 1 0 0 0,1 2-1 0 0,72 14 1 0 0,-89-11 238 0 0,-1 0 1 0 0,1 2-1 0 0,-1 0 0 0 0,0 2 1 0 0,-1 0-1 0 0,0 2 0 0 0,-1 0 1 0 0,-1 1-1 0 0,0 2 0 0 0,0 0 1 0 0,-1 1-1 0 0,28 31 1 0 0,-37-34 80 0 0,0 0 1 0 0,-1 0 0 0 0,-1 1 0 0 0,0 1-1 0 0,-1-1 1 0 0,0 1 0 0 0,-1 0 0 0 0,-1 1-1 0 0,-1-1 1 0 0,0 1 0 0 0,-1 0 0 0 0,0 0-1 0 0,-1 0 1 0 0,-1 0 0 0 0,-1 1 0 0 0,0-1-1 0 0,-1 0 1 0 0,-1 0 0 0 0,-1 0 0 0 0,0 0-1 0 0,-1 0 1 0 0,0 0 0 0 0,-2-1 0 0 0,0 0 0 0 0,0 0-1 0 0,-1 0 1 0 0,-1-1 0 0 0,-1 0 0 0 0,0-1-1 0 0,0 1 1 0 0,-1-2 0 0 0,-1 0 0 0 0,0 0-1 0 0,-21 16 1 0 0,16-16 100 0 0,-1 0 0 0 0,0-2 1 0 0,-1 0-1 0 0,-1-1 0 0 0,1-1 0 0 0,-1 0 0 0 0,-1-1 1 0 0,1-2-1 0 0,-1 0 0 0 0,0-1 0 0 0,-1-1 0 0 0,1 0 0 0 0,-33-1 1 0 0,35-3-302 0 0,0 1 1 0 0,1-2 0 0 0,-1 0-1 0 0,1-2 1 0 0,0 0 0 0 0,-1 0-1 0 0,2-2 1 0 0,-1 0-1 0 0,1-1 1 0 0,0 0 0 0 0,0-1-1 0 0,1-1 1 0 0,0-1 0 0 0,0 0-1 0 0,1-1 1 0 0,-13-13 0 0 0,18 15-772 0 0,1-1 0 0 0,0-1 0 0 0,-9-13 1 0 0,-2-18-7832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07.2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646 302 1528 0 0,'0'0'9895'0'0,"14"-9"-7273"0"0,-2-15-1779 0 0,-4 9-286 0 0,-1 1 0 0 0,-1-1 0 0 0,8-27 1 0 0,-12 37-388 0 0,-2 0 1 0 0,1 0-1 0 0,0 0 1 0 0,-1 0-1 0 0,0 0 1 0 0,0 0-1 0 0,-1 0 1 0 0,1 0-1 0 0,-1 1 1 0 0,0-1 0 0 0,0 0-1 0 0,-1 0 1 0 0,1 0-1 0 0,-1 1 1 0 0,0-1-1 0 0,-5-7 1 0 0,1 4-42 0 0,0 1 1 0 0,-1 0 0 0 0,1 0-1 0 0,-1 1 1 0 0,0-1 0 0 0,-1 2-1 0 0,0-1 1 0 0,0 1 0 0 0,0 0-1 0 0,0 1 1 0 0,-1 0 0 0 0,0 0-1 0 0,0 1 1 0 0,0 0-1 0 0,0 0 1 0 0,0 1 0 0 0,-1 0-1 0 0,-14 0 1 0 0,3 0 23 0 0,-1 2 1 0 0,0 0-1 0 0,0 1 0 0 0,0 1 1 0 0,0 2-1 0 0,1 0 0 0 0,-23 7 1 0 0,24-4-90 0 0,0 1 1 0 0,0 0 0 0 0,0 2 0 0 0,1 0 0 0 0,1 1 0 0 0,0 1 0 0 0,0 1 0 0 0,1 0 0 0 0,1 2 0 0 0,0 0 0 0 0,1 0 0 0 0,1 1 0 0 0,0 1 0 0 0,-13 23 0 0 0,19-27-113 0 0,0 0 1 0 0,1 1-1 0 0,1 0 1 0 0,0 0-1 0 0,1 1 1 0 0,1 0-1 0 0,0 0 1 0 0,1 0-1 0 0,0 0 1 0 0,1 0-1 0 0,1 1 0 0 0,1-1 1 0 0,0 1-1 0 0,1-1 1 0 0,1 0-1 0 0,0 1 1 0 0,1-1-1 0 0,0 0 1 0 0,2 0-1 0 0,10 25 1 0 0,-11-31-28 0 0,0-1 1 0 0,1 1 0 0 0,0-1 0 0 0,0 0-1 0 0,1 0 1 0 0,0 0 0 0 0,1-1 0 0 0,0 0-1 0 0,0 0 1 0 0,0-1 0 0 0,1 0 0 0 0,0 0-1 0 0,0-1 1 0 0,0 0 0 0 0,18 7 0 0 0,-19-9 51 0 0,1-1 0 0 0,-1 0 0 0 0,0 0 0 0 0,0-1 0 0 0,1 0 1 0 0,-1-1-1 0 0,1 1 0 0 0,-1-1 0 0 0,1-1 0 0 0,-1 1 0 0 0,0-1 1 0 0,1-1-1 0 0,-1 1 0 0 0,0-1 0 0 0,0-1 0 0 0,0 1 1 0 0,0-1-1 0 0,0 0 0 0 0,0-1 0 0 0,-1 0 0 0 0,9-6 0 0 0,6-6 117 0 0,-1-1-1 0 0,-1-1 1 0 0,28-33-1 0 0,43-70 1143 0 0,-30 40-184 0 0,-25 42-809 0 0,-33 38-254 0 0,13 5-88 0 0,-7 7-7 0 0,-1 1 1 0 0,-1 0 0 0 0,0 1 0 0 0,-1 0 0 0 0,0-1 0 0 0,4 23 0 0 0,9 20-497 0 0,-7-26 195 0 0,42 95-1310 0 0,-46-109 1525 0 0,2 0-1 0 0,0-1 0 0 0,0 0 0 0 0,1 0 1 0 0,20 21-1 0 0,-27-33 195 0 0,-1 0-1 0 0,0 1 1 0 0,1-1 0 0 0,0 0-1 0 0,-1 0 1 0 0,1 0 0 0 0,0-1 0 0 0,0 1-1 0 0,0-1 1 0 0,0 1 0 0 0,0-1 0 0 0,0 0-1 0 0,0 0 1 0 0,1-1 0 0 0,-1 1 0 0 0,0-1-1 0 0,1 1 1 0 0,-1-1 0 0 0,0 0-1 0 0,1 0 1 0 0,-1-1 0 0 0,0 1 0 0 0,1 0-1 0 0,-1-1 1 0 0,0 0 0 0 0,0 0 0 0 0,0 0-1 0 0,0 0 1 0 0,5-3 0 0 0,0-1 186 0 0,0-1 0 0 0,0 0 1 0 0,-1 0-1 0 0,1-1 1 0 0,-1 0-1 0 0,-1 0 1 0 0,1-1-1 0 0,9-15 0 0 0,58-107 2044 0 0,-53 90-1596 0 0,2 0 0 0 0,47-62 1 0 0,-67 98-686 0 0,0 0 0 0 0,1 0 0 0 0,0 1 0 0 0,0-1 1 0 0,0 1-1 0 0,0 0 0 0 0,0 0 0 0 0,0 0 0 0 0,1 1 0 0 0,0-1 1 0 0,-1 1-1 0 0,9-3 0 0 0,-10 5 2 0 0,-1 0-1 0 0,1-1 1 0 0,-1 1-1 0 0,0 0 1 0 0,1 0 0 0 0,-1 1-1 0 0,1-1 1 0 0,-1 0 0 0 0,0 1-1 0 0,1-1 1 0 0,-1 1 0 0 0,0 0-1 0 0,1 0 1 0 0,-1 0 0 0 0,0 0-1 0 0,0 0 1 0 0,0 0-1 0 0,0 1 1 0 0,0-1 0 0 0,0 1-1 0 0,0-1 1 0 0,-1 1 0 0 0,1 0-1 0 0,0 0 1 0 0,-1 0 0 0 0,0 0-1 0 0,3 3 1 0 0,4 10-115 0 0,0-1-1 0 0,-2 1 1 0 0,1 0 0 0 0,-2 0-1 0 0,0 1 1 0 0,3 19 0 0 0,12 100-301 0 0,-18-118 419 0 0,8 121 2073 0 0,-5-167-1463 0 0,5-16-456 0 0,2 1 0 0 0,2 1-1 0 0,2 1 1 0 0,30-59 0 0 0,-14 43-193 0 0,3 1-1 0 0,57-72 1 0 0,-75 108-70 0 0,1 0 0 0 0,32-29 0 0 0,-44 45 106 0 0,-1 1-1 0 0,1-1 1 0 0,0 1 0 0 0,0 0 0 0 0,0 0 0 0 0,1 1 0 0 0,0 0 0 0 0,-1 0 0 0 0,1 0 0 0 0,0 1 0 0 0,0 0 0 0 0,0 0-1 0 0,0 1 1 0 0,14-1 0 0 0,-16 3 40 0 0,0 0 0 0 0,0 0 0 0 0,0 1 0 0 0,0-1 0 0 0,0 1 0 0 0,0 0 0 0 0,-1 0 0 0 0,1 1 0 0 0,-1 0 0 0 0,1 0 0 0 0,-1 0 0 0 0,0 0 0 0 0,0 0 0 0 0,0 1 0 0 0,-1 0 0 0 0,1 0 0 0 0,4 7 0 0 0,6 9-57 0 0,-2-1 0 0 0,16 34 1 0 0,-24-46 37 0 0,48 106-259 0 0,25 47-815 0 0,-61-133 91 0 0,0-1 1 0 0,2 0 0 0 0,34 39-1 0 0,-4-23-2196 0 0,-13-19-2346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07.9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524 1288 1408 0 0,'8'-16'4181'0'0,"32"-47"-222"0"0,-25 36-3122 0 0,-1-1 1 0 0,-1 0-1 0 0,17-57 1 0 0,-29 81-597 0 0,0 0 1 0 0,-1 0-1 0 0,1 0 0 0 0,0 0 1 0 0,-1 0-1 0 0,0 0 0 0 0,0 0 1 0 0,0 0-1 0 0,-1 1 0 0 0,1-1 1 0 0,-1 0-1 0 0,0 0 0 0 0,0 0 1 0 0,0 0-1 0 0,-1 1 1 0 0,1-1-1 0 0,-5-6 0 0 0,3 6-51 0 0,0 0 0 0 0,-1 0 0 0 0,0 0 0 0 0,0 0 0 0 0,0 1-1 0 0,0 0 1 0 0,0 0 0 0 0,-1 0 0 0 0,0 0 0 0 0,1 1 0 0 0,-10-4-1 0 0,-1 1-39 0 0,0 1 1 0 0,0 0-1 0 0,-1 1 0 0 0,1 1 0 0 0,-1 0 0 0 0,1 1 0 0 0,-1 1 0 0 0,-18 2 0 0 0,7 2-102 0 0,0 0 0 0 0,1 2 0 0 0,0 1 1 0 0,0 1-1 0 0,1 1 0 0 0,0 1 0 0 0,0 2 1 0 0,-24 15-1 0 0,37-20-46 0 0,0 1 0 0 0,0 0 0 0 0,1 1 0 0 0,0 0 0 0 0,0 1 0 0 0,1 0 0 0 0,0 0 0 0 0,1 1 0 0 0,1 1 1 0 0,-1 0-1 0 0,2 0 0 0 0,0 0 0 0 0,0 1 0 0 0,1 0 0 0 0,1 0 0 0 0,-8 27 0 0 0,12-29-171 0 0,0 0 1 0 0,1 1-1 0 0,0-1 0 0 0,1 0 1 0 0,0 0-1 0 0,1 0 1 0 0,0 0-1 0 0,0 0 0 0 0,1 0 1 0 0,1-1-1 0 0,0 1 0 0 0,0-1 1 0 0,1 0-1 0 0,1 0 0 0 0,-1-1 1 0 0,2 1-1 0 0,-1-1 1 0 0,1-1-1 0 0,0 1 0 0 0,1-1 1 0 0,17 14-1 0 0,-17-16-41 0 0,0 0-1 0 0,0 0 1 0 0,1-1-1 0 0,-1 0 1 0 0,1 0-1 0 0,1-1 1 0 0,-1-1-1 0 0,1 1 1 0 0,-1-1-1 0 0,20 3 1 0 0,-21-6 189 0 0,0 1-1 0 0,0-1 1 0 0,0 0 0 0 0,-1-1-1 0 0,1 0 1 0 0,0 0 0 0 0,-1-1 0 0 0,1 0-1 0 0,0 0 1 0 0,-1 0 0 0 0,0-1 0 0 0,0-1-1 0 0,0 1 1 0 0,0-1 0 0 0,7-5 0 0 0,0-3 239 0 0,0 1-1 0 0,-2-2 1 0 0,1 0 0 0 0,-2 0 0 0 0,0-1 0 0 0,0-1 0 0 0,-1 0-1 0 0,-1 0 1 0 0,-1-1 0 0 0,11-26 0 0 0,-3-1 829 0 0,-1-1-1 0 0,16-88 1 0 0,-23 74 256 0 0,-2 0 1 0 0,-2 0 0 0 0,-10-117 0 0 0,-42-173 1625 0 0,16 148-2428 0 0,25 156-527 0 0,2 13-488 0 0,-2-55 0 0 0,16 116 318 0 0,-1-6 164 0 0,39 235 6 0 0,31 141 56 0 0,-56-316-1165 0 0,3-1 1 0 0,60 135-1 0 0,-65-177-822 0 0,38 58 0 0 0,-8-35-2044 0 0,-40-53 2045 0 0,2 0 1 0 0,-1-1 0 0 0,15 10-1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08.61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69 161 2472 0 0,'4'-57'10175'0'0,"6"2"-4317"0"0,-1 9-3359 0 0,-9 44-2265 0 0,-12 36 116 0 0,-4 18-301 0 0,-4 10-145 0 0,-15 78-1 0 0,32-121-29 0 0,0 0-1 0 0,2 0 0 0 0,0 0 1 0 0,1 1-1 0 0,0-1 0 0 0,2 0 1 0 0,1 0-1 0 0,7 32 1 0 0,-9-47 28 0 0,1 0 1 0 0,-1 1 0 0 0,1-1-1 0 0,0 0 1 0 0,0 0 0 0 0,0 0-1 0 0,0-1 1 0 0,1 1 0 0 0,0 0-1 0 0,-1-1 1 0 0,1 1 0 0 0,1-1-1 0 0,-1 0 1 0 0,0 0 0 0 0,1-1-1 0 0,-1 1 1 0 0,1-1 0 0 0,0 1-1 0 0,0-1 1 0 0,0 0 0 0 0,0 0-1 0 0,0-1 1 0 0,1 0 0 0 0,4 2-1 0 0,-4-3 52 0 0,1 1 1 0 0,-1-1-1 0 0,0 0 0 0 0,1-1 0 0 0,-1 1 1 0 0,1-1-1 0 0,-1 0 0 0 0,0 0 0 0 0,0-1 1 0 0,1 1-1 0 0,-1-1 0 0 0,0 0 0 0 0,-1-1 1 0 0,1 1-1 0 0,0-1 0 0 0,-1 0 0 0 0,1 0 1 0 0,-1-1-1 0 0,6-5 0 0 0,11-14 1431 0 0,36-49-1 0 0,-24 28 140 0 0,-31 41-1429 0 0,0 4-78 0 0,0-1-1 0 0,0 0 1 0 0,0 1-1 0 0,1 0 1 0 0,-1-1-1 0 0,0 1 1 0 0,0 0-1 0 0,0 0 1 0 0,-1 0 0 0 0,1 0-1 0 0,0 0 1 0 0,0 0-1 0 0,0 1 1 0 0,-1-1-1 0 0,3 3 1 0 0,25 30-193 0 0,-7-7-174 0 0,-1-6-290 0 0,1-1-1 0 0,1-1 0 0 0,33 21 1 0 0,-48-34 469 0 0,0-1 1 0 0,1 0 0 0 0,0-1-1 0 0,0 0 1 0 0,0 0 0 0 0,0-1-1 0 0,0 0 1 0 0,1-1 0 0 0,0 0-1 0 0,-1-1 1 0 0,1 0 0 0 0,0 0-1 0 0,19-2 1 0 0,-24 1 225 0 0,-1-1-1 0 0,0 0 1 0 0,1-1-1 0 0,-1 1 1 0 0,0-1-1 0 0,0 1 1 0 0,0-1 0 0 0,0-1-1 0 0,0 1 1 0 0,0 0-1 0 0,-1-1 1 0 0,1 0-1 0 0,-1 0 1 0 0,1 0-1 0 0,3-6 1 0 0,-2 3 65 0 0,-1 0-1 0 0,0-1 1 0 0,-1 1-1 0 0,0-1 1 0 0,0 0-1 0 0,0 0 1 0 0,-1 0 0 0 0,3-13-1 0 0,-2 2 232 0 0,-1 1 0 0 0,-1-1 0 0 0,-1 0 0 0 0,0 0 0 0 0,-1 0 1 0 0,-7-35-1 0 0,2 30 32 0 0,0 0 1 0 0,-2 0 0 0 0,-19-39 0 0 0,22 50-576 0 0,-2 1 1 0 0,0 0-1 0 0,0 1 1 0 0,-1-1 0 0 0,0 1-1 0 0,-1 1 1 0 0,0-1 0 0 0,-18-12-1 0 0,13 12-1721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08.9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12 417 3232 0 0,'20'3'13195'0'0,"-18"0"-13079"0"0,0 0 0 0 0,0 0 0 0 0,-1 1 1 0 0,0-1-1 0 0,1 1 0 0 0,-1-1 0 0 0,0 1 0 0 0,0-1 1 0 0,-1 1-1 0 0,1 0 0 0 0,-1-1 0 0 0,0 5 0 0 0,2 7-7 0 0,4 8-799 0 0,1 1 0 0 0,0-1 0 0 0,18 35 0 0 0,-19-46-1001 0 0,1 1 0 0 0,1-1 0 0 0,0 0 0 0 0,12 13 0 0 0</inkml:trace>
  <inkml:trace contextRef="#ctx0" brushRef="#br0" timeOffset="1">199 150 2244 0 0,'-20'-21'4021'0'0,"1"0"-921"0"0,-1 0-824 0 0,5 7-500 0 0,-5-1-532 0 0,7 4-440 0 0,-5-1-392 0 0,3 3-100 0 0,1 1-244 0 0,1 1-148 0 0,-1 0-340 0 0,-3 3-1196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09.66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325 878 1692 0 0,'3'-1'1850'0'0,"25"-14"1051"0"0,0-1 0 0 0,-2-1 0 0 0,38-32 433 0 0,-63 49-3288 0 0,-1 0-1 0 0,1 0 0 0 0,-1 0 0 0 0,1-1 0 0 0,-1 1 0 0 0,1 0 0 0 0,-1 0 0 0 0,0-1 0 0 0,1 1 1 0 0,-1 0-1 0 0,0-1 0 0 0,1 1 0 0 0,-1 0 0 0 0,0-1 0 0 0,1 1 0 0 0,-1-1 0 0 0,0 1 0 0 0,0 0 0 0 0,1-1 1 0 0,-1 1-1 0 0,0-1 0 0 0,0 1 0 0 0,0-1 0 0 0,0 1 0 0 0,1-1 0 0 0,-1 1 0 0 0,0-1 0 0 0,0 1 1 0 0,0-1-1 0 0,0 1 0 0 0,0-1 0 0 0,0 1 0 0 0,-1-1 0 0 0,1 0 0 0 0,-13-15 954 0 0,-22-6-99 0 0,22 17-783 0 0,0 1 1 0 0,-1 1-1 0 0,1 0 0 0 0,-1 1 1 0 0,1 1-1 0 0,-1 0 0 0 0,0 0 1 0 0,0 1-1 0 0,-21 4 0 0 0,15-1-29 0 0,-1 1-1 0 0,1 0 0 0 0,-1 2 1 0 0,2 1-1 0 0,-31 13 1 0 0,41-15-80 0 0,0-1 1 0 0,1 1 0 0 0,0 1 0 0 0,0-1-1 0 0,1 1 1 0 0,0 1 0 0 0,0-1 0 0 0,0 1-1 0 0,1 1 1 0 0,-1-1 0 0 0,2 1 0 0 0,-1 0 0 0 0,1 0-1 0 0,1 1 1 0 0,-1-1 0 0 0,2 1 0 0 0,-5 12-1 0 0,6-12-83 0 0,0 0 0 0 0,1 0 0 0 0,0 0 0 0 0,0 0 0 0 0,1 0-1 0 0,0 0 1 0 0,1 0 0 0 0,0 0 0 0 0,0 0 0 0 0,1 0 0 0 0,0 0 0 0 0,1-1-1 0 0,0 1 1 0 0,0 0 0 0 0,1-1 0 0 0,0 0 0 0 0,0 0 0 0 0,9 11-1 0 0,-4-6-101 0 0,1-1 0 0 0,1 0 0 0 0,0-1 0 0 0,1 0 0 0 0,0-1-1 0 0,1 0 1 0 0,0-1 0 0 0,0-1 0 0 0,1 0 0 0 0,0 0 0 0 0,0-2-1 0 0,1 0 1 0 0,0 0 0 0 0,0-1 0 0 0,1-1 0 0 0,30 4 0 0 0,-35-6 253 0 0,-1-1 0 0 0,1-1 0 0 0,-1 0 0 0 0,1 0-1 0 0,-1-1 1 0 0,0-1 0 0 0,1 0 0 0 0,-1 0 0 0 0,0-1 0 0 0,0 0 0 0 0,0 0 0 0 0,0-1 0 0 0,-1-1 0 0 0,0 1 0 0 0,0-2 0 0 0,0 1 0 0 0,0-1 0 0 0,-1-1 0 0 0,0 1 0 0 0,0-2 0 0 0,-1 1 0 0 0,0-1 0 0 0,0 0 0 0 0,0 0 0 0 0,-1-1 0 0 0,8-14 0 0 0,-1-5 266 0 0,-1-1 0 0 0,-2 0 0 0 0,-1-1 1 0 0,-1 0-1 0 0,-1-1 0 0 0,-1 1 0 0 0,1-57 1 0 0,-16-224 3438 0 0,4 248-3061 0 0,-29-161 752 0 0,5 61-1912 0 0,25 130-577 0 0,4 31 885 0 0,1 5-30 0 0,5 21 35 0 0,-1-1 0 0 0,-2 1 1 0 0,1 26-1 0 0,1 0 68 0 0,65 384 151 0 0,-46-332-596 0 0,4-1 0 0 0,50 116 0 0 0,-10-74-1434 0 0,-58-125 1018 0 0,1 0 1 0 0,1 0-1 0 0,1-1 0 0 0,1 0 0 0 0,21 20 0 0 0,-8-18-4856 0 0,-10-10 4621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10.01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100 164 2692 0 0,'-2'-164'19242'0'0,"1"177"-19068"0"0,-1 0-1 0 0,0-1 1 0 0,-1 1 0 0 0,-6 15 0 0 0,4-9-104 0 0,-17 63-603 0 0,4 0 0 0 0,3 2 0 0 0,-6 168 0 0 0,21-187-35 0 0,3 0 0 0 0,2 0-1 0 0,4 0 1 0 0,2-1 0 0 0,36 114 0 0 0,-43-164-98 0 0,1 0-1 0 0,1-1 1 0 0,0 1 0 0 0,0-1 0 0 0,2-1 0 0 0,11 17 0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10.61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47 725 2752 0 0,'-8'-8'1622'0'0,"3"3"-704"0"0,0 1 0 0 0,0-1-1 0 0,1 0 1 0 0,0 0-1 0 0,0-1 1 0 0,-5-8-1 0 0,9 13-833 0 0,-1-1 0 0 0,1 1 0 0 0,-1-1 0 0 0,1 1 0 0 0,0-1 0 0 0,0 0 0 0 0,-1 1 0 0 0,1-1 0 0 0,0 0 0 0 0,0 1 0 0 0,1-1 0 0 0,-1 1 0 0 0,0-1 0 0 0,0 0 0 0 0,1 1 0 0 0,-1-1 0 0 0,1 1 0 0 0,0-1 0 0 0,-1 1 0 0 0,1-1 0 0 0,0 1 0 0 0,0-1 0 0 0,0 1 0 0 0,0 0 0 0 0,0 0 0 0 0,0-1 0 0 0,0 1 0 0 0,0 0 0 0 0,1 0 0 0 0,-1 0 0 0 0,3-1 0 0 0,8-7 8 0 0,1 1 1 0 0,0 0-1 0 0,1 1 1 0 0,0 1 0 0 0,0 0-1 0 0,22-6 1 0 0,96-18-1542 0 0,-97 23 877 0 0,32-5-233 0 0,159-38-460 0 0,-192 40 1842 0 0,-1-1 0 0 0,0-2 1 0 0,0-1-1 0 0,43-26 0 0 0,-67 34-141 0 0,0 0-1 0 0,0-1 1 0 0,0 0 0 0 0,-1 0-1 0 0,0-1 1 0 0,-1 0 0 0 0,0 0-1 0 0,0-1 1 0 0,-1 0 0 0 0,0 0 0 0 0,0 0-1 0 0,-1-1 1 0 0,-1 0 0 0 0,1 0-1 0 0,-1 0 1 0 0,-1-1 0 0 0,0 1 0 0 0,-1-1-1 0 0,0 0 1 0 0,0 0 0 0 0,-1 0-1 0 0,-1 0 1 0 0,0 0 0 0 0,0 0 0 0 0,-3-15-1 0 0,-4-20 1034 0 0,4 25-657 0 0,-2-37 1 0 0,1 116-734 0 0,22 267-246 0 0,1 348-1145 0 0,-20-647 1317 0 0,2-15 5 0 0,-1-1 1 0 0,-1 1-1 0 0,0-1 0 0 0,0 1 1 0 0,-6 16-1 0 0,7-25 11 0 0,-1-3-23 0 0,1-5-5 0 0,0 1 1 0 0,0-1-1 0 0,0 1 1 0 0,0 0-1 0 0,1-1 1 0 0,0 1-1 0 0,0 0 1 0 0,1 0-1 0 0,-1-1 1 0 0,1 1-1 0 0,0 0 1 0 0,0 0-1 0 0,6-8 1 0 0,-1 0-22 0 0,7-15-80 0 0,2 1 1 0 0,1 0-1 0 0,2 1 1 0 0,0 1-1 0 0,2 1 0 0 0,0 0 1 0 0,2 2-1 0 0,0 1 0 0 0,1 0 1 0 0,2 2-1 0 0,43-26 1 0 0,-59 40 65 0 0,-1 0 0 0 0,2 0 1 0 0,-1 1-1 0 0,0 0 1 0 0,1 1-1 0 0,0 0 1 0 0,0 1-1 0 0,18-2 1 0 0,-27 5 34 0 0,1-1 0 0 0,0 0 0 0 0,0 0 0 0 0,-1 1 0 0 0,1-1 0 0 0,0 1 0 0 0,-1 0 0 0 0,1 0 0 0 0,-1 0 0 0 0,1 0 0 0 0,-1 1 0 0 0,1-1 0 0 0,-1 0 0 0 0,0 1 0 0 0,0 0 0 0 0,0 0 0 0 0,0-1 0 0 0,0 1 0 0 0,0 0 0 0 0,3 5 0 0 0,1 2 57 0 0,1 1-1 0 0,-2 0 1 0 0,8 15-1 0 0,-9-15 2 0 0,12 23 199 0 0,1 0 0 0 0,2-1 0 0 0,30 39 0 0 0,-39-59-490 0 0,1 0 0 0 0,0-1-1 0 0,1 0 1 0 0,0-1 0 0 0,0 0 0 0 0,1-1-1 0 0,1 0 1 0 0,-1-1 0 0 0,2 0 0 0 0,19 7-1 0 0,-15-9-1350 0 0,0 0 0 0 0,36 6-1 0 0,9-6-6440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11.16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61 53 6245 0 0,'-10'-21'14733'0'0,"0"12"-12985"0"0,-3 2-532 0 0,-1-1-940 0 0,0 1-632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45.1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14 114 2120 0 0,'-14'-66'19943'0'0,"50"57"-19738"0"0,-33 9-179 0 0,1-1-29 0 0,80-5 62 0 0,375-21-3930 0 0,-417 25 2825 0 0,44-1-1121 0 0,-25 7-6268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1:10.0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0 652 0 0,'0'0'2808'0'0,"-26"9"190"0"0,23-4-2740 0 0,0 0 0 0 0,0 0 1 0 0,0 0-1 0 0,1 0 0 0 0,0 0 0 0 0,0 1 1 0 0,0-1-1 0 0,1 1 0 0 0,0-1 0 0 0,0 1 1 0 0,0 0-1 0 0,0 0 0 0 0,1-1 0 0 0,0 1 1 0 0,0 0-1 0 0,1 0 0 0 0,2 9 0 0 0,12 44 1662 0 0,39 98-1 0 0,41 58 371 0 0,-37-87-1676 0 0,3 19-198 0 0,43 92-1805 0 0,-93-208-2465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12.83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2004 0 580 0 0,'-126'7'1064'0'0,"-6"2"-268"0"0,-4-2-188 0 0,-2 0-132 0 0,-1-2-124 0 0,-3 2-84 0 0,6-2-68 0 0,1-1-104 0 0,3-1-104 0 0,4-1-124 0 0,2 0 4 0 0,5-2-100 0 0,3 0-96 0 0,8-2-268 0 0,16 0-364 0 0,3-1 304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15.05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 1 140 0 0,'-6'16'7385'0'0,"44"-10"-5655"0"0,255 5-500 0 0,-181-10-1143 0 0,468-4 663 0 0,-186-2-200 0 0,232 7 1390 0 0,-239 8-1599 0 0,-1 1 216 0 0,52 1-139 0 0,-217-4-7 0 0,-67-2-22 0 0,387 1-78 0 0,-157-9-231 0 0,-8 1-19 0 0,251-3 48 0 0,-356 6-92 0 0,1056-14 146 0 0,426-3 324 0 0,-880 22 394 0 0,40-1-542 0 0,-713-8-220 0 0,193-6 44 0 0,-7-3-92 0 0,-309 6-52 0 0,-36 3 2 0 0,58-10-948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41.4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492 12 476 0 0,'-25'-11'10927'0'0,"17"16"-10398"0"0,-53 52 834 0 0,-83 97 1 0 0,117-119-1021 0 0,0 0 1 0 0,3 2 0 0 0,1 1 0 0 0,-30 69 0 0 0,30-50 65 0 0,2 0 1 0 0,-18 83 0 0 0,33-109-293 0 0,1 1 0 0 0,2 0 0 0 0,1 0 1 0 0,2 0-1 0 0,1 0 0 0 0,6 43 0 0 0,0-40-72 0 0,1-1 1 0 0,2 0-1 0 0,1-1 0 0 0,1 0 0 0 0,2-1 1 0 0,2 0-1 0 0,31 48 0 0 0,-29-54-165 0 0,1 0 0 0 0,1-1 0 0 0,1-1 0 0 0,1-1 0 0 0,1-1 0 0 0,1-2 0 0 0,1 0 1 0 0,45 27-1 0 0,-53-38-315 0 0,0 0 1 0 0,1-1 0 0 0,0-2 0 0 0,28 8-1 0 0,-33-11-311 0 0,0-1 0 0 0,-1 0 0 0 0,14-1 0 0 0,-18-1-334 0 0,1 0 1 0 0,-1-1 0 0 0,0 0 0 0 0,0 0 0 0 0,12-5 0 0 0,-1 0-2596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42.0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60 1220 0 0,'-2'-32'7347'0'0,"-2"4"-1697"0"0,4 47-4496 0 0,-6 194 1482 0 0,0 55-1751 0 0,8-165-661 0 0,8 172 127 0 0,-7-243 12 0 0,0-21-2239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42.9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99 246 568 0 0,'-6'-37'7983'0'0,"4"32"-7803"0"0,1-1-1 0 0,-1 1 0 0 0,1 0 0 0 0,1-1 0 0 0,-1 1 0 0 0,1-1 0 0 0,0 1 1 0 0,0-1-1 0 0,0 1 0 0 0,1-1 0 0 0,0 1 0 0 0,0-1 0 0 0,1 1 0 0 0,-1 0 1 0 0,1 0-1 0 0,0-1 0 0 0,1 1 0 0 0,-1 1 0 0 0,1-1 0 0 0,0 0 0 0 0,0 1 1 0 0,0-1-1 0 0,1 1 0 0 0,-1 0 0 0 0,1 0 0 0 0,0 0 0 0 0,6-4 0 0 0,0 1-164 0 0,-1-1-1 0 0,1 2 0 0 0,1-1 0 0 0,-1 1 0 0 0,1 1 0 0 0,0 0 0 0 0,1 1 1 0 0,-1 0-1 0 0,1 0 0 0 0,-1 1 0 0 0,15-1 0 0 0,-19 3 3 0 0,0 0 1 0 0,-1 1-1 0 0,1 1 0 0 0,-1-1 0 0 0,1 1 0 0 0,0 0 0 0 0,-1 0 0 0 0,0 1 1 0 0,1 0-1 0 0,-1 0 0 0 0,0 1 0 0 0,0-1 0 0 0,0 1 0 0 0,8 5 0 0 0,-7-2-10 0 0,0 0 0 0 0,-1 0-1 0 0,1 0 1 0 0,-1 0 0 0 0,0 1-1 0 0,-1 0 1 0 0,0 1 0 0 0,0-1-1 0 0,7 14 1 0 0,-6-6 18 0 0,0-1 0 0 0,-1 1 1 0 0,0 0-1 0 0,-1 1 0 0 0,-1-1 0 0 0,-1 1 1 0 0,0-1-1 0 0,-1 1 0 0 0,0 0 0 0 0,-1 0 1 0 0,-4 23-1 0 0,1-23-12 0 0,0-1 0 0 0,-1 1-1 0 0,-1-1 1 0 0,0 1 0 0 0,-2-2 0 0 0,1 1-1 0 0,-2-1 1 0 0,0 0 0 0 0,0 0 0 0 0,-2-1-1 0 0,1 0 1 0 0,-2 0 0 0 0,0-1 0 0 0,0-1-1 0 0,-1 0 1 0 0,0-1 0 0 0,-1 0 0 0 0,0 0 0 0 0,-21 10-1 0 0,-112 51-224 0 0,119-59 142 0 0,25-11 56 0 0,1-1 28 0 0,0 0 1 0 0,1 0 0 0 0,-1 0 0 0 0,1 0 0 0 0,-1 0-1 0 0,0 1 1 0 0,1-1 0 0 0,-1 0 0 0 0,1 0 0 0 0,-1 1-1 0 0,1-1 1 0 0,-1 0 0 0 0,0 1 0 0 0,1-1 0 0 0,0 0-1 0 0,-1 1 1 0 0,1-1 0 0 0,-1 1 0 0 0,1-1 0 0 0,-1 1-1 0 0,1-1 1 0 0,0 1 0 0 0,-1-1 0 0 0,1 1 0 0 0,0 0-1 0 0,0-1 1 0 0,-1 1 0 0 0,1-1 0 0 0,0 1 0 0 0,0 0-1 0 0,0-1 1 0 0,0 1 0 0 0,0-1 0 0 0,0 1-1 0 0,0 0 1 0 0,0-1 0 0 0,0 1 0 0 0,0 0 0 0 0,0-1-1 0 0,0 1 1 0 0,1 0 0 0 0,0 1 56 0 0,16-6 122 0 0,39-11-54 0 0,-35 9-135 0 0,0 0 0 0 0,1 2 0 0 0,26-3 0 0 0,-37 6 38 0 0,1 1-1 0 0,0 0 0 0 0,0 1 1 0 0,0 0-1 0 0,-1 1 1 0 0,1 0-1 0 0,-1 1 0 0 0,1 0 1 0 0,-1 1-1 0 0,0 0 0 0 0,0 1 1 0 0,-1 0-1 0 0,1 0 0 0 0,-1 1 1 0 0,0 1-1 0 0,-1 0 0 0 0,0 0 1 0 0,0 1-1 0 0,0 0 1 0 0,-1 0-1 0 0,0 1 0 0 0,-1 0 1 0 0,0 1-1 0 0,0 0 0 0 0,-1 0 1 0 0,0 0-1 0 0,-1 1 0 0 0,0-1 1 0 0,-1 1-1 0 0,4 14 1 0 0,-5-15 40 0 0,-1 0 1 0 0,0 0 0 0 0,-1 0 0 0 0,0 0 0 0 0,0 0-1 0 0,-1 1 1 0 0,-1-1 0 0 0,0 0 0 0 0,0 0 0 0 0,-1 0-1 0 0,0 0 1 0 0,-1 0 0 0 0,0 0 0 0 0,0-1 0 0 0,-1 1-1 0 0,0-1 1 0 0,-1 0 0 0 0,-7 11 0 0 0,5-10-76 0 0,-1-1 0 0 0,1 0 0 0 0,-1 0 0 0 0,-1-1 0 0 0,0 0 1 0 0,0 0-1 0 0,-1-1 0 0 0,1 0 0 0 0,-1-1 0 0 0,-1 0 0 0 0,1-1 0 0 0,-1 0 1 0 0,0 0-1 0 0,-1-1 0 0 0,-16 3 0 0 0,2-2-56 0 0,0-2 0 0 0,0 0 0 0 0,-1-2 0 0 0,-44-4 0 0 0,23-2-613 0 0,-75-19 1 0 0,121 24 493 0 0,-1-1 1 0 0,0 0-1 0 0,1 0 1 0 0,-1 0-1 0 0,1 0 1 0 0,0 0-1 0 0,-1 0 0 0 0,1-1 1 0 0,-2-1-1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44.1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95 40 0 0,'6'-37'11791'0'0,"-2"31"-10762"0"0,-1 0-1 0 0,0 1 1 0 0,0-1-1 0 0,3-10 1 0 0,-5 12-623 0 0,0 2-47 0 0,3-11 1952 0 0,-8 25-2278 0 0,-1 2 55 0 0,1 0-1 0 0,1 0 1 0 0,0 0-1 0 0,0 14 1 0 0,-2 7 30 0 0,-11 57 225 0 0,5 1-1 0 0,3 1 0 0 0,5-1 0 0 0,18 183 1 0 0,-9-230-180 0 0,14 47 1 0 0,-15-76-96 0 0,0 0 0 0 0,1 0 0 0 0,1-1-1 0 0,1 0 1 0 0,18 29 0 0 0,-24-40-48 0 0,-1-3-20 0 0,0-1 1 0 0,0 0-1 0 0,0 1 0 0 0,0-1 0 0 0,0 1 0 0 0,1-1 1 0 0,-1 0-1 0 0,0 0 0 0 0,0 0 0 0 0,1 0 0 0 0,-1 0 1 0 0,1 0-1 0 0,-1 0 0 0 0,1 0 0 0 0,-1 0 0 0 0,1-1 1 0 0,0 1-1 0 0,-1-1 0 0 0,1 1 0 0 0,3 0 0 0 0,-1 0-16 0 0,1 0-1 0 0,-1 0 0 0 0,1 0 0 0 0,0 0 0 0 0,-1-1 0 0 0,1 0 0 0 0,0 0 1 0 0,-1 0-1 0 0,1 0 0 0 0,0-1 0 0 0,-1 0 0 0 0,1 0 0 0 0,4-2 0 0 0,-1 0-10 0 0,1 0 1 0 0,-1-1-1 0 0,0 0 0 0 0,0-1 0 0 0,-1 0 0 0 0,10-7 0 0 0,0-3-11 0 0,-1 0 0 0 0,-1-1 0 0 0,-1-1 0 0 0,23-32 0 0 0,-19 20 37 0 0,-1-1 0 0 0,-2-1 1 0 0,-1 0-1 0 0,-1-1 0 0 0,15-58 1 0 0,-15 20-26 0 0,-12 68 4 0 0,1-7-258 0 0,1 14 279 0 0,-2-1 1 0 0,1 1-1 0 0,0 0 1 0 0,-1-1-1 0 0,0 1 1 0 0,0 0-1 0 0,-1 0 1 0 0,1 0-1 0 0,-1 7 1 0 0,0 4 46 0 0,5 13 3 0 0,0-1 0 0 0,2 1 0 0 0,0-2 0 0 0,13 29 1 0 0,-14-42-38 0 0,0-1 1 0 0,0 0 0 0 0,1-1 0 0 0,0 0 0 0 0,2 0 0 0 0,-1 0-1 0 0,1-1 1 0 0,1-1 0 0 0,0 1 0 0 0,12 9 0 0 0,-18-17-12 0 0,-1-1 1 0 0,1 0 0 0 0,-1 0 0 0 0,1 0-1 0 0,0 0 1 0 0,0-1 0 0 0,0 1 0 0 0,0-1-1 0 0,0 0 1 0 0,0 0 0 0 0,0-1 0 0 0,0 1-1 0 0,0-1 1 0 0,1 0 0 0 0,-1 0-1 0 0,0 0 1 0 0,0 0 0 0 0,0-1 0 0 0,0 0-1 0 0,0 0 1 0 0,1 0 0 0 0,-2 0 0 0 0,1-1-1 0 0,5-2 1 0 0,-2 1-18 0 0,-1-2 1 0 0,1 1-1 0 0,-1-1 1 0 0,0 1-1 0 0,0-2 0 0 0,0 1 1 0 0,-1-1-1 0 0,1 0 1 0 0,-2 0-1 0 0,1 0 1 0 0,-1-1-1 0 0,5-7 0 0 0,4-13 13 0 0,-1-1 0 0 0,-2 0-1 0 0,0-1 1 0 0,-2 0 0 0 0,-1-1-1 0 0,-1 1 1 0 0,-2-1 0 0 0,1-39-1 0 0,-5-3 50 0 0,-3 0 0 0 0,-16-96 0 0 0,-14-18-2494 0 0,32 182 1722 0 0,-4-20-2045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44.8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262 61 2624 0 0,'-76'-60'15238'0'0,"309"466"-12705"0"0,-206-347-2419 0 0,-2 0 0 0 0,-3 1 0 0 0,-2 2 0 0 0,-3 0 0 0 0,11 84 0 0 0,-24-107 131 0 0,-2-1 0 0 0,-2 1 0 0 0,-1-1 0 0 0,-3 1 0 0 0,0-1 0 0 0,-3 0 0 0 0,-1 0 0 0 0,-2 0 0 0 0,-1-1 0 0 0,-19 41 0 0 0,5-25 287 0 0,-2-1 1 0 0,-3-1-1 0 0,-1-1 0 0 0,-3-2 0 0 0,-79 86 0 0 0,80-99-410 0 0,-3-1-1 0 0,-51 36 1 0 0,14-21-4316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50.2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95 136 0 0,'38'-81'10548'0'0,"-37"80"-10327"0"0,7-7 365 0 0,-4 3-10 0 0,-1 19-359 0 0,1 39 861 0 0,-4 68-1 0 0,0-18-375 0 0,3 93 354 0 0,9 208 265 0 0,-8-351-1157 0 0,4 111 230 0 0,-8-154-848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51.2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56 256 668 0 0,'-11'-28'5529'0'0,"8"24"-5181"0"0,1 0 0 0 0,-1-1 0 0 0,1 1 0 0 0,0-1 0 0 0,0 1 1 0 0,0-1-1 0 0,1 0 0 0 0,-1 0 0 0 0,1 0 0 0 0,1 0 0 0 0,-1 0 0 0 0,1 0 1 0 0,-1 0-1 0 0,1 0 0 0 0,1 0 0 0 0,-1 0 0 0 0,2-8 0 0 0,0 6-208 0 0,1 1 0 0 0,-1-1-1 0 0,1 1 1 0 0,0 0 0 0 0,1 0 0 0 0,-1 1-1 0 0,1-1 1 0 0,0 1 0 0 0,0-1-1 0 0,1 1 1 0 0,0 0 0 0 0,5-4-1 0 0,-2 3-143 0 0,-1 0 0 0 0,1 1 0 0 0,0-1 0 0 0,0 2 0 0 0,0-1-1 0 0,1 1 1 0 0,0 1 0 0 0,-1-1 0 0 0,1 1 0 0 0,1 1 0 0 0,-1 0 0 0 0,0 0 0 0 0,1 1-1 0 0,-1 0 1 0 0,0 0 0 0 0,1 1 0 0 0,-1 1 0 0 0,1 0 0 0 0,10 2 0 0 0,-5 2-15 0 0,0 0 0 0 0,-1 1 1 0 0,0 1-1 0 0,0 0 0 0 0,-1 1 1 0 0,0 1-1 0 0,-1 0 0 0 0,1 1 0 0 0,-2 0 1 0 0,1 0-1 0 0,-2 2 0 0 0,1-1 1 0 0,-1 1-1 0 0,-1 1 0 0 0,0 0 1 0 0,-1 0-1 0 0,-1 0 0 0 0,0 1 1 0 0,9 25-1 0 0,-11-24 35 0 0,0-1 0 0 0,-1 2 0 0 0,-1-1 0 0 0,0 0 1 0 0,-1 1-1 0 0,-1 0 0 0 0,0-1 0 0 0,-2 1 0 0 0,1 0 0 0 0,-2-1 0 0 0,0 1 0 0 0,-1-1 0 0 0,0 1 1 0 0,-1-1-1 0 0,-1 0 0 0 0,-1-1 0 0 0,0 1 0 0 0,0-1 0 0 0,-13 18 0 0 0,6-13 109 0 0,0-1-1 0 0,-2-1 0 0 0,0-1 1 0 0,-2 0-1 0 0,1 0 1 0 0,-30 19-1 0 0,5-7 127 0 0,-62 37 932 0 0,101-64-1120 0 0,-10 8 259 0 0,9-7-11 0 0,12-4-243 0 0,-7 2-57 0 0,1-1-2 0 0,20-5-17 0 0,0 1-1 0 0,1 1 0 0 0,-1 1 1 0 0,1 1-1 0 0,0 1 0 0 0,0 1 1 0 0,0 2-1 0 0,-1 0 0 0 0,1 1 1 0 0,42 12-1 0 0,-54-11-6 0 0,-1 0 0 0 0,0 0 0 0 0,0 1-1 0 0,0 1 1 0 0,-1 0 0 0 0,0 0 0 0 0,0 1 0 0 0,0 1 0 0 0,-1-1 0 0 0,11 13-1 0 0,-14-13 7 0 0,-1 0 0 0 0,1 1-1 0 0,-2-1 1 0 0,1 1 0 0 0,-1 1-1 0 0,0-1 1 0 0,-1 0 0 0 0,0 1-1 0 0,0 0 1 0 0,-1 0 0 0 0,0-1-1 0 0,0 1 1 0 0,-1 1 0 0 0,0-1-1 0 0,-1 9 1 0 0,0-1 7 0 0,-1 0 0 0 0,-1 0 0 0 0,0-1 1 0 0,-1 1-1 0 0,-1-1 0 0 0,0 0 0 0 0,-2 0 0 0 0,1 0 1 0 0,-14 24-1 0 0,12-28 81 0 0,0 0 1 0 0,-1-1-1 0 0,-1-1 1 0 0,1 1-1 0 0,-2-1 1 0 0,1 0-1 0 0,-1-1 1 0 0,-1-1-1 0 0,0 1 1 0 0,0-2-1 0 0,0 1 1 0 0,-19 8-1 0 0,13-9 21 0 0,-1-1 0 0 0,1-1 0 0 0,-1 0 0 0 0,0-1 0 0 0,0-1 0 0 0,0-1 0 0 0,-1-1 0 0 0,1 0 0 0 0,0-1 0 0 0,-29-4 0 0 0,25 1-288 0 0,1-1 0 0 0,0 0 0 0 0,0-2 0 0 0,0-1 0 0 0,0 0 1 0 0,1-1-1 0 0,1-2 0 0 0,-31-18 0 0 0,27 9-1392 0 0,15 4-718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52.4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32 106 1932 0 0,'-18'-26'8537'0'0,"13"17"-6668"0"0,4 6-1470 0 0,-1 1 1 0 0,1-1-1 0 0,0 1 0 0 0,1-1 0 0 0,-1 1 1 0 0,0-1-1 0 0,1 1 0 0 0,-1-1 1 0 0,1 0-1 0 0,0-4 0 0 0,0 5 6 0 0,4-18 864 0 0,-1 5-4 0 0,-1 16-919 0 0,3 10-358 0 0,5 31 132 0 0,10 84 0 0 0,0 3 16 0 0,0-31-66 0 0,5-2 0 0 0,56 141 0 0 0,-76-223-83 0 0,1-1-1 0 0,1 0 1 0 0,1 0 0 0 0,-1-1 0 0 0,2 0 0 0 0,17 20 0 0 0,-24-30-9 0 0,0 0-1 0 0,0-1 1 0 0,0 1-1 0 0,0-1 1 0 0,0 0-1 0 0,0 0 1 0 0,1 0-1 0 0,-1 0 1 0 0,0 0-1 0 0,1 0 1 0 0,-1 0 0 0 0,1-1-1 0 0,-1 1 1 0 0,1-1-1 0 0,-1 0 1 0 0,1 0-1 0 0,-1 0 1 0 0,1 0-1 0 0,1 0 1 0 0,1-1-1 0 0,0-1 0 0 0,0 1 1 0 0,-1-1-1 0 0,1 0 0 0 0,-1 0 1 0 0,1 0-1 0 0,-1 0 0 0 0,0-1 1 0 0,5-3-1 0 0,5-6 79 0 0,0-1 1 0 0,0-1 0 0 0,20-26-1 0 0,-19 21 139 0 0,-1-1-1 0 0,0 0 1 0 0,-2-1-1 0 0,0 0 0 0 0,14-37 1 0 0,-11 31 40 0 0,-7 14-338 0 0,-3 13 52 0 0,2 19 32 0 0,-3-6 16 0 0,6 15 4 0 0,0-1-1 0 0,28 48 0 0 0,-29-60 2 0 0,0-1-1 0 0,2 0 1 0 0,0-1-1 0 0,0 0 1 0 0,1-1-1 0 0,18 15 1 0 0,-19-19-19 0 0,1 1 0 0 0,0-1 0 0 0,0-1 0 0 0,1 0 0 0 0,0-1 0 0 0,0-1 1 0 0,0 0-1 0 0,24 6 0 0 0,-32-10 11 0 0,0 0 1 0 0,-1 0-1 0 0,1-1 0 0 0,0 1 1 0 0,0-1-1 0 0,0 0 0 0 0,-1-1 1 0 0,1 1-1 0 0,0-1 0 0 0,0 0 1 0 0,-1 0-1 0 0,1 0 0 0 0,0-1 1 0 0,-1 0-1 0 0,0 0 0 0 0,1 0 1 0 0,-1 0-1 0 0,0-1 0 0 0,0 1 1 0 0,0-1-1 0 0,0 0 1 0 0,-1-1-1 0 0,1 1 0 0 0,-1 0 1 0 0,0-1-1 0 0,0 0 0 0 0,0 0 1 0 0,0 0-1 0 0,3-7 0 0 0,3-8-35 0 0,-2 0-1 0 0,0-1 1 0 0,-1 0-1 0 0,-1-1 0 0 0,-1 1 1 0 0,0-1-1 0 0,-2 0 1 0 0,0-35-1 0 0,-4-13 115 0 0,-13-87-1 0 0,8 108-320 0 0,-2 0 1 0 0,-2 1-1 0 0,-1 0 1 0 0,-28-65-1 0 0,39 111 200 0 0,-16-28-1948 0 0,3 20-940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1:11.0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1270 0 640 0 0,'0'0'4248'0'0,"-8"42"892"0"0,7-39-4944 0 0,0 1 1 0 0,-1-1-1 0 0,1 0 0 0 0,-1 0 0 0 0,0 0 0 0 0,0 0 0 0 0,0 0 1 0 0,-1 0-1 0 0,1 0 0 0 0,-1-1 0 0 0,1 1 0 0 0,-1-1 0 0 0,0 0 1 0 0,0 0-1 0 0,-6 4 0 0 0,-57 26 456 0 0,39-21-445 0 0,-338 141 259 0 0,43-19-257 0 0,-64 30-246 0 0,333-147-531 0 0,51-16 357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53.0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73 2080 0 0,'-4'-20'16763'0'0,"4"13"-15357"0"0,11 1-1292 0 0,0 0 0 0 0,0 0 1 0 0,0 1-1 0 0,0 1 0 0 0,1 0 1 0 0,0 1-1 0 0,0 0 1 0 0,0 0-1 0 0,24-1 0 0 0,14 2-2151 0 0,53 4 0 0 0,-89-1 1504 0 0,5 0-914 0 0,-1 0-1 0 0,1 1 1 0 0,22 6 0 0 0,-29-3-454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43:53.4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55 1036,'-6'7'8776,"15"-6"-8161,0-1 0,0 0-1,-1-1 1,1 0 0,0-1 0,-1 1-1,14-6 1,10-1-254,56-8-1115,1 4 0,145-2 0,-176 19-2227,-54-5 2225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54.4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473 310 1412 0 0,'2'-13'3124'0'0,"4"-20"-73"0"0,-2 12-1374 0 0,0 0 0 0 0,-1-24 0 0 0,-3 38-1370 0 0,0 0 1 0 0,0 0-1 0 0,-1 0 1 0 0,0 0-1 0 0,-1 0 0 0 0,0 0 1 0 0,0 1-1 0 0,0-1 1 0 0,-1 0-1 0 0,-5-10 0 0 0,4 10-232 0 0,-1 1-1 0 0,1 0 0 0 0,-1 0 0 0 0,0 0 0 0 0,-1 0 0 0 0,1 0 1 0 0,-1 1-1 0 0,0 0 0 0 0,0 1 0 0 0,-1-1 0 0 0,1 1 0 0 0,-1 0 0 0 0,0 1 1 0 0,0 0-1 0 0,-1 0 0 0 0,1 0 0 0 0,0 1 0 0 0,-1 0 0 0 0,0 1 1 0 0,1-1-1 0 0,-1 1 0 0 0,0 1 0 0 0,0 0 0 0 0,0 0 0 0 0,1 0 1 0 0,-12 3-1 0 0,6-1-2 0 0,0 1 0 0 0,0 1 0 0 0,1 0 0 0 0,-1 1 0 0 0,1 0 0 0 0,0 1 0 0 0,1 0 0 0 0,0 0 0 0 0,0 2 0 0 0,0-1 0 0 0,0 2 0 0 0,2-1 0 0 0,-1 1 0 0 0,1 1 0 0 0,-9 11 0 0 0,7-6-1 0 0,0 1 0 0 0,2 0 0 0 0,0 1 0 0 0,1 0 0 0 0,0 1 0 0 0,1-1 0 0 0,-6 30 0 0 0,7-18-2 0 0,1 0 0 0 0,2 0 1 0 0,1 1-1 0 0,2 35 0 0 0,6 16 90 0 0,5-1 0 0 0,31 122 0 0 0,26 48-13 0 0,19 84 32 0 0,-85-324-194 0 0,16 106-154 0 0,-17-105-91 0 0,-1 0 0 0 0,0-1 0 0 0,0 1 0 0 0,-1 0 0 0 0,0-1 0 0 0,-1 1 0 0 0,0-1 0 0 0,-7 18 0 0 0,8-26-6 0 0,0 1-1 0 0,0-1 1 0 0,0 1 0 0 0,-1-1 0 0 0,1 0 0 0 0,-1 0 0 0 0,1 0 0 0 0,-1 0 0 0 0,0 0-1 0 0,0 0 1 0 0,0 0 0 0 0,0-1 0 0 0,0 1 0 0 0,0-1 0 0 0,-1 1 0 0 0,1-1 0 0 0,-3 1-1 0 0,2-1-183 0 0,1 0-1 0 0,0-1 1 0 0,-1 1-1 0 0,1-1 1 0 0,-1 0-1 0 0,1 0 1 0 0,0 0-1 0 0,-1 0 1 0 0,1 0-1 0 0,-1-1 1 0 0,1 1-1 0 0,-1-1 1 0 0,1 1-1 0 0,0-1 1 0 0,0 0-1 0 0,-1 0 1 0 0,-2-2-1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54.7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7 156 1100 0 0,'-1'-2'434'0'0,"0"-1"1"0"0,0 1-1 0 0,0 0 0 0 0,0-1 0 0 0,1 1 1 0 0,-1-1-1 0 0,1 1 0 0 0,0-1 0 0 0,-1 1 1 0 0,1-1-1 0 0,0 1 0 0 0,1-1 0 0 0,-1 1 1 0 0,0-1-1 0 0,1 1 0 0 0,-1-1 0 0 0,1 1 1 0 0,0-1-1 0 0,0 1 0 0 0,2-4 1 0 0,-1 2-99 0 0,1 1 1 0 0,0-1 0 0 0,0 1 0 0 0,0-1-1 0 0,1 1 1 0 0,-1 0 0 0 0,1 0 0 0 0,-1 0-1 0 0,1 1 1 0 0,6-4 0 0 0,6-1-36 0 0,0 0-1 0 0,0 1 1 0 0,1 1 0 0 0,-1 1 0 0 0,19-3 0 0 0,40-2-1139 0 0,115 1 0 0 0,6 1-7813 0 0,-170 5 5653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55.2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98 1752 0 0,'1'-35'10546'0'0,"8"-27"-2791"0"0,-1 117-7350 0 0,-1-16-336 0 0,49 286 284 0 0,-55-320-336 0 0,1 0 0 0 0,0 0 0 0 0,0 0 0 0 0,0 0 0 0 0,0 0 0 0 0,1-1 0 0 0,-1 1 0 0 0,1-1 0 0 0,1 1 0 0 0,-1-1 0 0 0,0 0 0 0 0,1 0 0 0 0,7 5 0 0 0,-5-4-132 0 0,1-1 0 0 0,0 0 0 0 0,0 0 0 0 0,1 0-1 0 0,-1-1 1 0 0,1 0 0 0 0,-1-1 0 0 0,11 3 0 0 0,0-2-1334 0 0,1 0-1 0 0,33 0 1 0 0,34-6-8251 0 0,-63 2 6070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55.9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42 192 1892 0 0,'-2'-32'7127'0'0,"2"-25"2089"0"0,-6 78-8817 0 0,6 225 139 0 0,0-234-533 0 0,9 200-994 0 0,-15-248-3208 0 0,-11-68 5213 0 0,8 3 2512 0 0,4 58-2386 0 0,1 0-1 0 0,2 0 1 0 0,9-84-1 0 0,-7 123-1199 0 0,1-1-1 0 0,0 0 0 0 0,0 1 0 0 0,1-1 0 0 0,0 1 0 0 0,-1-1 0 0 0,1 1 0 0 0,1 0 0 0 0,-1 0 1 0 0,1 0-1 0 0,-1 0 0 0 0,1 0 0 0 0,0 0 0 0 0,1 1 0 0 0,-1 0 0 0 0,0-1 0 0 0,1 1 0 0 0,0 1 1 0 0,0-1-1 0 0,0 0 0 0 0,0 1 0 0 0,0 0 0 0 0,1 0 0 0 0,-1 0 0 0 0,0 0 0 0 0,1 1 0 0 0,0 0 1 0 0,-1 0-1 0 0,1 0 0 0 0,0 0 0 0 0,-1 1 0 0 0,1 0 0 0 0,7 0 0 0 0,0 1-91 0 0,0 0 0 0 0,0 0 0 0 0,0 1 1 0 0,0 1-1 0 0,0 0 0 0 0,-1 0 0 0 0,0 1 0 0 0,1 1 0 0 0,-1 0 0 0 0,-1 1 0 0 0,1 0 0 0 0,12 9 0 0 0,-18-11 151 0 0,0 0-1 0 0,0 1 0 0 0,-1-1 0 0 0,1 1 0 0 0,-1 0 1 0 0,0 0-1 0 0,0 0 0 0 0,-1 1 0 0 0,1-1 0 0 0,-1 1 1 0 0,-1 0-1 0 0,1 0 0 0 0,-1 0 0 0 0,0 0 0 0 0,2 7 1 0 0,-4-7 48 0 0,1-1 1 0 0,-1 0-1 0 0,0 0 1 0 0,-1 0-1 0 0,1 0 1 0 0,-1 0-1 0 0,0 0 1 0 0,0 0-1 0 0,-1 0 0 0 0,1 0 1 0 0,-1 0-1 0 0,0 0 1 0 0,-1-1-1 0 0,1 1 1 0 0,-1-1-1 0 0,0 0 1 0 0,0 0-1 0 0,0 0 1 0 0,-6 6-1 0 0,-1-1-192 0 0,0-1 0 0 0,-1 0 0 0 0,0 0 1 0 0,-1-1-1 0 0,1-1 0 0 0,-1 0 0 0 0,-17 6 0 0 0,-18 10-5928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56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0 112 644 0 0,'4'-15'6658'0'0,"-3"12"-6349"0"0,0 0 1 0 0,0 0-1 0 0,-1 0 0 0 0,2 0 1 0 0,-1 0-1 0 0,0 0 0 0 0,1 0 1 0 0,-1 0-1 0 0,1 1 0 0 0,0-1 1 0 0,0 1-1 0 0,0-1 0 0 0,0 1 1 0 0,0 0-1 0 0,4-4 0 0 0,0 2-80 0 0,0 0-1 0 0,0 0 0 0 0,1 1 0 0 0,-1-1 0 0 0,1 1 1 0 0,10-3-1 0 0,8 0-705 0 0,0 0 0 0 0,48-3 0 0 0,-71 9 435 0 0,82-1-6771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56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 1676 0 0,'-16'7'8323'0'0,"13"8"-7686"0"0,0 0-1 0 0,1 0 1 0 0,1 0 0 0 0,0 1-1 0 0,1-1 1 0 0,4 29 0 0 0,-1-3-285 0 0,11 95 508 0 0,-2-38-2866 0 0,-9-33-5849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57.0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0 110 1248 0 0,'1'-14'5808'0'0,"2"9"-5212"0"0,-1 1 0 0 0,1 0-1 0 0,0 0 1 0 0,0 0 0 0 0,0 0 0 0 0,0 0 0 0 0,1 1 0 0 0,0-1 0 0 0,7-4-1 0 0,-4 3-348 0 0,0 0-1 0 0,1 1 1 0 0,0 1-1 0 0,0-1 1 0 0,9-2-1 0 0,10-1-2499 0 0,1 2-1 0 0,43-5 1 0 0,-59 9 1067 0 0,13-1-2957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57.3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55 2156 0 0,'4'-13'9087'0'0,"8"7"-8662"0"0,0 0 1 0 0,1 1-1 0 0,0 0 1 0 0,0 1-1 0 0,1 1 1 0 0,-1 0-1 0 0,25-2 0 0 0,103 1-1832 0 0,-108 4 1145 0 0,187 2-4404 0 0,-217-2 4206 0 0,0-1-112 0 0,0 1 323 0 0,3-1 23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1:11.6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51 1596 0 0,'-18'-33'7043'0'0,"9"15"-3204"0"0,11 21-3692 0 0,1 0 0 0 0,-1 0 0 0 0,0 0-1 0 0,1 0 1 0 0,-1 1 0 0 0,-1-1 0 0 0,1 1 0 0 0,2 6 0 0 0,133 403 1477 0 0,-59-161-1467 0 0,18 75 178 0 0,-95-321-552 0 0,0-4 66 0 0,-1-1 0 0 0,1 1 1 0 0,-1-1-1 0 0,1 1 0 0 0,-1-1 0 0 0,0 1 1 0 0,1-1-1 0 0,-1 1 0 0 0,0 0 0 0 0,0-1 1 0 0,0 1-1 0 0,0-1 0 0 0,-1 1 0 0 0,1 0 1 0 0,0-1-1 0 0,-1 1 0 0 0,1-1 0 0 0,-1 1 1 0 0,1-1-1 0 0,-1 0 0 0 0,0 1 1 0 0,0 1-1 0 0,0-3 26 0 0,0 0 0 0 0,0 0 0 0 0,1 0 0 0 0,-1 0 1 0 0,0-1-1 0 0,1 1 0 0 0,-1 0 0 0 0,0 0 0 0 0,1 0 0 0 0,-1-1 0 0 0,0 1 1 0 0,1 0-1 0 0,-1-1 0 0 0,0 1 0 0 0,1 0 0 0 0,-5-6-1123 0 0,-8-11-2094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57.9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538 211 1236 0 0,'1'-42'5931'0'0,"32"-37"-1470"0"0,-32 76-4363 0 0,-1 1 0 0 0,1-1-1 0 0,-1 1 1 0 0,0-1 0 0 0,0 1 0 0 0,0-1-1 0 0,0 1 1 0 0,0-1 0 0 0,-1 1-1 0 0,1-1 1 0 0,-1 1 0 0 0,0-1-1 0 0,0 1 1 0 0,1 0 0 0 0,-2-1 0 0 0,1 1-1 0 0,0 0 1 0 0,0 0 0 0 0,-1 0-1 0 0,1 0 1 0 0,-1 0 0 0 0,0 0 0 0 0,1 0-1 0 0,-1 0 1 0 0,0 1 0 0 0,0-1-1 0 0,0 1 1 0 0,0-1 0 0 0,0 1-1 0 0,-1 0 1 0 0,1 0 0 0 0,0 0 0 0 0,-5-2-1 0 0,-4-1 134 0 0,1 1 0 0 0,-1 0-1 0 0,0 0 1 0 0,0 1 0 0 0,0 0 0 0 0,-13 0 0 0 0,9 2-76 0 0,-1 1 1 0 0,0 0 0 0 0,0 1 0 0 0,0 0 0 0 0,1 1 0 0 0,-1 1 0 0 0,1 1 0 0 0,0 0 0 0 0,0 1 0 0 0,1 1 0 0 0,-1 0 0 0 0,2 0 0 0 0,-1 2-1 0 0,1 0 1 0 0,0 0 0 0 0,1 1 0 0 0,0 1 0 0 0,0 0 0 0 0,-11 15 0 0 0,7-5-65 0 0,0 1-1 0 0,1 0 1 0 0,2 1-1 0 0,0 1 1 0 0,1 0-1 0 0,2 1 1 0 0,0 0-1 0 0,2 0 1 0 0,0 1-1 0 0,-5 44 1 0 0,6-13-15 0 0,3 0 0 0 0,3 0 0 0 0,8 80 0 0 0,36 169 36 0 0,-39-282-114 0 0,6 35-122 0 0,30 213 497 0 0,-32-197-1407 0 0,-3 123 1 0 0,-5-187 367 0 0,-1 1-1 0 0,-1-1 1 0 0,-3 14 0 0 0,-6 1-2449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58.3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1 198 1668 0 0,'0'-6'784'0'0,"-1"0"0"0"0,1 1-1 0 0,0-1 1 0 0,0 0 0 0 0,1 1-1 0 0,0-1 1 0 0,0 1 0 0 0,0-1-1 0 0,1 1 1 0 0,0-1 0 0 0,4-8-1 0 0,-4 9-487 0 0,1 1 0 0 0,0-1 0 0 0,1 1 0 0 0,-1 0 0 0 0,1 0-1 0 0,0 0 1 0 0,0 0 0 0 0,0 1 0 0 0,0-1 0 0 0,1 1-1 0 0,-1 0 1 0 0,7-3 0 0 0,14-5-61 0 0,0 1 0 0 0,0 1 0 0 0,1 1 0 0 0,0 1 0 0 0,0 1-1 0 0,28-2 1 0 0,55 0-2851 0 0,-3 6-3902 0 0,-70 2 1494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58.6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38 2152 0 0,'-27'-38'14340'0'0,"27"38"-14236"0"0,-2 4-53 0 0,1-1-1 0 0,-1 0 1 0 0,1 1 0 0 0,0-1-1 0 0,1 1 1 0 0,-1-1-1 0 0,0 1 1 0 0,1-1-1 0 0,0 1 1 0 0,0 0 0 0 0,0-1-1 0 0,1 5 1 0 0,-1-4-5 0 0,21 230-142 0 0,-8-118-1768 0 0,-6 0-3305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59.0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46 2960 0 0,'6'-45'13471'0'0,"-5"45"-13443"0"0,0 1 0 0 0,0 0 0 0 0,0 0 0 0 0,0-1 0 0 0,0 1 0 0 0,0 0 1 0 0,-1 0-1 0 0,1 0 0 0 0,0 0 0 0 0,0 0 0 0 0,-1 0 0 0 0,1 0 0 0 0,-1 0 0 0 0,1 0 0 0 0,-1 1 1 0 0,1-1-1 0 0,-1 0 0 0 0,1 0 0 0 0,-1 0 0 0 0,0 1 0 0 0,0-1 0 0 0,0 0 0 0 0,0 3 0 0 0,2 2 24 0 0,14 74 154 0 0,8 101 0 0 0,-16-109-207 0 0,-5-51-88 0 0,5 74-803 0 0,-11-36-2480 0 0,0-51 1550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59.3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39 2104 0 0,'-25'-14'5583'0'0,"25"14"-5524"0"0,-1 0 0 0 0,1-1 0 0 0,0 1 0 0 0,0 0 0 0 0,0 0 0 0 0,0-1 0 0 0,0 1 0 0 0,0 0 0 0 0,0-1 0 0 0,0 1 0 0 0,-1 0 0 0 0,1-1 0 0 0,0 1 0 0 0,0 0 0 0 0,4-6 1179 0 0,-4 6-1179 0 0,0 0 0 0 0,1-1 0 0 0,-1 1 0 0 0,0 0 0 0 0,1 0 0 0 0,9-3 39 0 0,-1 0-1 0 0,1 1 0 0 0,0 0 1 0 0,19-1-1 0 0,45 2-3073 0 0,-38 2 11 0 0,-11-1 659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59.9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18 185 2080 0 0,'-13'-39'13156'0'0,"10"26"-11364"0"0,2 24-1421 0 0,4 49-192 0 0,13 75 1 0 0,1 16-174 0 0,-11-103 57 0 0,-3-29-600 0 0,-8-59-2077 0 0,-15-117 6679 0 0,4 54-505 0 0,15 94-3495 0 0,0 0-1 0 0,0 1 1 0 0,1-1 0 0 0,0 0 0 0 0,1 0 0 0 0,0 1 0 0 0,0-1 0 0 0,1 0 0 0 0,0 1 0 0 0,0-1-1 0 0,1 1 1 0 0,0 0 0 0 0,0 0 0 0 0,1 0 0 0 0,0 0 0 0 0,1 1 0 0 0,0 0 0 0 0,0-1 0 0 0,12-11-1 0 0,-9 11-200 0 0,1 0-1 0 0,0 0 0 0 0,1 1 0 0 0,0 1 0 0 0,0-1 1 0 0,0 2-1 0 0,1-1 0 0 0,-1 1 0 0 0,1 1 1 0 0,0 0-1 0 0,1 1 0 0 0,-1 0 0 0 0,24-3 0 0 0,-28 6 111 0 0,1 0 0 0 0,0 1 0 0 0,0 0 0 0 0,0 0 0 0 0,-1 0 0 0 0,1 1 0 0 0,-1 0-1 0 0,1 1 1 0 0,-1 0 0 0 0,0 0 0 0 0,0 0 0 0 0,0 1 0 0 0,0 0 0 0 0,0 0 0 0 0,-1 1 0 0 0,0 0-1 0 0,0 0 1 0 0,7 9 0 0 0,-7-8 18 0 0,0 0 0 0 0,-1 0 0 0 0,0 1 1 0 0,0 0-1 0 0,0 0 0 0 0,-1 1 0 0 0,0-1 0 0 0,-1 1 0 0 0,0 0 0 0 0,0-1 0 0 0,0 2 0 0 0,-1-1 0 0 0,0 0 0 0 0,-1 0 0 0 0,0 1 1 0 0,0 11-1 0 0,-1-14-29 0 0,-1 0 1 0 0,0-1 0 0 0,0 1-1 0 0,0-1 1 0 0,-1 1 0 0 0,0-1-1 0 0,0 1 1 0 0,0-1 0 0 0,-1 0-1 0 0,0 0 1 0 0,0 0 0 0 0,0-1-1 0 0,0 1 1 0 0,-1-1 0 0 0,0 1-1 0 0,0-1 1 0 0,0 0 0 0 0,0-1-1 0 0,-1 1 1 0 0,1-1-1 0 0,-1 0 1 0 0,0 0 0 0 0,0 0-1 0 0,0-1 1 0 0,-1 1 0 0 0,-7 1-1 0 0,-7 2-950 0 0,0-1 0 0 0,-1-1 0 0 0,1-1-1 0 0,-1-1 1 0 0,-35-1 0 0 0,40-2-2016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4:00.3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3 145 2424 0 0,'-3'-30'8515'0'0,"5"24"-7690"0"0,0 0 0 0 0,0 0 0 0 0,0 1 0 0 0,1-1 0 0 0,0 1 0 0 0,4-7 0 0 0,-3 7-692 0 0,-1 1 1 0 0,1 0-1 0 0,0 0 0 0 0,0 1 1 0 0,1-1-1 0 0,-1 1 0 0 0,1 0 1 0 0,0 0-1 0 0,-1 1 0 0 0,1-1 0 0 0,1 1 1 0 0,5-2-1 0 0,8-2-573 0 0,0 1 0 0 0,0 1-1 0 0,36-4 1 0 0,-35 7-1066 0 0,1 0-1 0 0,-1 1 1 0 0,30 5-1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4:00.6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1 984 0 0,'-22'0'10924'0'0,"7"0"-7898"0"0,5 20-656 0 0,30 289 70 0 0,-13-235-2688 0 0,1 2-4174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4:01.0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1 154 1536 0 0,'1'-9'1702'0'0,"1"1"1"0"0,1-1-1 0 0,-1 1 0 0 0,1 0 0 0 0,1-1 1 0 0,7-11-1 0 0,-8 14-1472 0 0,1 1 1 0 0,0 0-1 0 0,0 1 1 0 0,0-1-1 0 0,1 1 1 0 0,0 0 0 0 0,0 0-1 0 0,0 0 1 0 0,0 1-1 0 0,1 0 1 0 0,-1 0-1 0 0,1 0 1 0 0,0 1-1 0 0,-1-1 1 0 0,11-1-1 0 0,8-2-1278 0 0,50-6 0 0 0,-14 9-6777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4:01.5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59 252 0 0,'-14'-25'10374'0'0,"10"19"-9509"0"0,3 5-756 0 0,1 1 1 0 0,-1-1 0 0 0,1 0-1 0 0,-1 1 1 0 0,1-1 0 0 0,-1 0-1 0 0,1 1 1 0 0,0-1-1 0 0,-1 0 1 0 0,1 1 0 0 0,0-1-1 0 0,-1 0 1 0 0,1 0 0 0 0,0 0-1 0 0,0 1 1 0 0,0-1-1 0 0,0 0 1 0 0,0 0 0 0 0,0 0-1 0 0,0 1 1 0 0,0-1-1 0 0,0 0 1 0 0,0 0 0 0 0,0 1-1 0 0,0-1 1 0 0,1 0 0 0 0,-1 0-1 0 0,0 0 1 0 0,1 1-1 0 0,-1-1 1 0 0,1-1 0 0 0,0 1-255 0 0,21-1-1672 0 0,15 4-5208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1:12.2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83 522 2032 0 0,'-20'-44'4089'0'0,"-22"-71"0"0"0,37 96-3576 0 0,0-1 1 0 0,1 1 0 0 0,1-1-1 0 0,1 0 1 0 0,1 0 0 0 0,1-29-1 0 0,1 40-516 0 0,1-1 0 0 0,0 1 0 0 0,0 0-1 0 0,0 0 1 0 0,1 0 0 0 0,1 1 0 0 0,0-1 0 0 0,0 1-1 0 0,0 0 1 0 0,1 0 0 0 0,0 0 0 0 0,1 0 0 0 0,0 1 0 0 0,0 0-1 0 0,0 0 1 0 0,1 1 0 0 0,0 0 0 0 0,0 0 0 0 0,1 0-1 0 0,-1 1 1 0 0,1 0 0 0 0,1 1 0 0 0,-1 0 0 0 0,1 0-1 0 0,-1 0 1 0 0,1 1 0 0 0,0 1 0 0 0,0 0 0 0 0,0 0-1 0 0,1 0 1 0 0,-1 1 0 0 0,0 1 0 0 0,0 0 0 0 0,1 0-1 0 0,-1 0 1 0 0,0 1 0 0 0,1 1 0 0 0,13 3 0 0 0,-9-1-30 0 0,-1 0 0 0 0,-1 1 1 0 0,1 0-1 0 0,-1 1 0 0 0,0 1 1 0 0,0-1-1 0 0,0 2 0 0 0,-1 0 1 0 0,0 0-1 0 0,-1 1 0 0 0,0 0 1 0 0,0 1-1 0 0,-1 0 0 0 0,-1 1 1 0 0,1 0-1 0 0,-2 0 0 0 0,1 1 1 0 0,-2-1-1 0 0,1 2 0 0 0,-2-1 1 0 0,6 18-1 0 0,-5-12 75 0 0,-2 1 1 0 0,0 0-1 0 0,-1 1 1 0 0,-1-1-1 0 0,-1 0 1 0 0,-1 1-1 0 0,0-1 1 0 0,-2 0-1 0 0,0 1 1 0 0,-1-1-1 0 0,-1 0 1 0 0,0-1-1 0 0,-2 1 0 0 0,0-1 1 0 0,-1 0-1 0 0,-15 27 1 0 0,7-21 237 0 0,-1-1 0 0 0,-1-1 0 0 0,-37 37 0 0 0,50-55-219 0 0,-10 12 39 0 0,14-16-100 0 0,-1 0-1 0 0,1 1 1 0 0,0-1-1 0 0,0 1 1 0 0,-1-1-1 0 0,1 0 1 0 0,0 1-1 0 0,0-1 1 0 0,0 1-1 0 0,0-1 1 0 0,0 0-1 0 0,-1 1 1 0 0,1-1-1 0 0,0 1 1 0 0,0-1-1 0 0,0 1 1 0 0,0-1-1 0 0,0 0 1 0 0,0 1-1 0 0,0-1 1 0 0,1 1 0 0 0,-1-1-1 0 0,0 1 1 0 0,0-1-1 0 0,0 0 1 0 0,0 1-1 0 0,0-1 1 0 0,1 1-1 0 0,-1-1 1 0 0,0 0-1 0 0,0 1 1 0 0,1-1-1 0 0,-1 1 1 0 0,5-1-8 0 0,0 0 0 0 0,0-1 0 0 0,0 0 0 0 0,0 1 0 0 0,-1-2 0 0 0,9-2 0 0 0,17-2-161 0 0,1 0 1 0 0,-1 2-1 0 0,1 2 0 0 0,0 0 0 0 0,60 6 0 0 0,-81-3 125 0 0,1 1 0 0 0,-1 0 1 0 0,1 1-1 0 0,-1 0 0 0 0,0 0 1 0 0,0 1-1 0 0,-1 0 0 0 0,1 1 0 0 0,-1 0 1 0 0,0 0-1 0 0,0 1 0 0 0,0 0 1 0 0,-1 1-1 0 0,0 0 0 0 0,-1 0 0 0 0,1 1 1 0 0,-1 0-1 0 0,-1 0 0 0 0,1 1 1 0 0,7 15-1 0 0,-7-10 130 0 0,-1 0 1 0 0,-1 0 0 0 0,0 0-1 0 0,-1 1 1 0 0,-1 0 0 0 0,0 0-1 0 0,-1 0 1 0 0,0 0-1 0 0,-2 1 1 0 0,1-1 0 0 0,-2 0-1 0 0,0 0 1 0 0,-1 0-1 0 0,-1 1 1 0 0,0-2 0 0 0,-1 1-1 0 0,0 0 1 0 0,-8 17-1 0 0,6-20 53 0 0,0 1 0 0 0,-1-1 0 0 0,0-1 0 0 0,0 1 0 0 0,-1-1 0 0 0,-1 0 0 0 0,0-1 0 0 0,0 0 0 0 0,-1-1 0 0 0,-1 1 0 0 0,1-2 0 0 0,-1 0 0 0 0,-1 0 0 0 0,1-1 0 0 0,-1 0 0 0 0,-1-1 0 0 0,1-1 0 0 0,-1 0 0 0 0,0 0 0 0 0,-21 4 0 0 0,23-8-215 0 0,1 1 1 0 0,0-1-1 0 0,-1-1 1 0 0,1 0 0 0 0,-11-1-1 0 0,17 0-343 0 0,-1 1 0 0 0,1-1 0 0 0,0 0-1 0 0,-1 0 1 0 0,1-1 0 0 0,0 1 0 0 0,0-1-1 0 0,0 0 1 0 0,0 0 0 0 0,0-1 0 0 0,0 1 0 0 0,1-1-1 0 0,-1 1 1 0 0,-3-5 0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0:38.4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13 444 104 0 0,'-12'16'14278'0'0,"19"-25"-12684"0"0,9-20-2601 0 0,-15 26 1517 0 0,25-54-699 0 0,27-93 0 0 0,-31 83 97 0 0,-9 22 58 0 0,-7 25 0 0 0,1-1 0 0 0,16-36 0 0 0,-22 56 216 0 0,1 1-138 0 0,-1 1 0 0 0,0-1 0 0 0,1 1 0 0 0,-1-1 1 0 0,0 1-1 0 0,1 0 0 0 0,-1-1 0 0 0,0 1 0 0 0,0 0 0 0 0,0 0 0 0 0,1 0 1 0 0,0 2-1 0 0,48 119 1295 0 0,12 25-457 0 0,69 87-188 0 0,-122-222-918 0 0,5 7-265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0:40.1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211 158 444 0 0,'-4'0'3424'0'0,"3"0"-3277"0"0,0 1 0 0 0,0-1 0 0 0,0 0 0 0 0,-1 0 0 0 0,1 0 0 0 0,0 0-1 0 0,0 0 1 0 0,0 0 0 0 0,-1 0 0 0 0,1 0 0 0 0,0 0 0 0 0,0-1 0 0 0,0 1 0 0 0,0 0 0 0 0,0-1-1 0 0,-1 1 1 0 0,1-1 0 0 0,0 1 0 0 0,0-1 0 0 0,0 0 0 0 0,0 1 0 0 0,0-1 0 0 0,1 0-1 0 0,-1 0 1 0 0,0 0 0 0 0,0 0 0 0 0,0 1 0 0 0,1-1 0 0 0,-1 0 0 0 0,0 0 0 0 0,1-1-1 0 0,-1 1 1 0 0,1 0 0 0 0,-1 0 0 0 0,1 0 0 0 0,0 0 0 0 0,-1 0 0 0 0,1 0 0 0 0,0-1-1 0 0,0 1 1 0 0,0 0 0 0 0,0 0 0 0 0,0-3 0 0 0,0 3 66 0 0,-1-2-80 0 0,0 1 0 0 0,0 0 0 0 0,-1 0-1 0 0,1 0 1 0 0,-1 0 0 0 0,1 0-1 0 0,-1 0 1 0 0,0 0 0 0 0,1 0 0 0 0,-4-2-1 0 0,0 6-78 0 0,-1 0-1 0 0,0 0 0 0 0,1 0 0 0 0,0 0 1 0 0,0 1-1 0 0,-1 0 0 0 0,2 0 0 0 0,-1 0 0 0 0,0 1 1 0 0,1 0-1 0 0,-1 0 0 0 0,1 0 0 0 0,0 0 0 0 0,0 1 1 0 0,1-1-1 0 0,-1 1 0 0 0,1 0 0 0 0,-4 9 0 0 0,-3 4 88 0 0,0 1 0 0 0,2 0 0 0 0,0 1 0 0 0,-5 21-1 0 0,9-26-99 0 0,1 0 0 0 0,0-1 0 0 0,1 1-1 0 0,1 0 1 0 0,0 0 0 0 0,1 0 0 0 0,1 0-1 0 0,0 0 1 0 0,1 0 0 0 0,1 0 0 0 0,0 0-1 0 0,7 18 1 0 0,-7-25-105 0 0,1 0-1 0 0,0-1 1 0 0,0 0-1 0 0,0 1 1 0 0,1-1-1 0 0,0-1 1 0 0,0 1-1 0 0,1-1 1 0 0,0 0-1 0 0,0 0 1 0 0,0-1-1 0 0,1 1 1 0 0,-1-2 0 0 0,1 1-1 0 0,1-1 1 0 0,-1 0-1 0 0,1 0 1 0 0,-1-1-1 0 0,1 0 1 0 0,0 0-1 0 0,0-1 1 0 0,0 0-1 0 0,12 1 1 0 0,-10-1-164 0 0,0-2 0 0 0,0 1 0 0 0,0-1 0 0 0,0-1 0 0 0,0 0 0 0 0,0 0 0 0 0,-1-1 0 0 0,1-1 0 0 0,0 1 0 0 0,-1-1 0 0 0,0-1 0 0 0,15-7 0 0 0,-20 9 183 0 0,1-1 0 0 0,-1 0 0 0 0,1 0 1 0 0,-1-1-1 0 0,0 1 0 0 0,0-1 0 0 0,0 0 0 0 0,-1 0 0 0 0,1 0 0 0 0,-1-1 0 0 0,0 1 0 0 0,0-1 0 0 0,-1 0 0 0 0,1 0 1 0 0,-1 0-1 0 0,0 0 0 0 0,0 0 0 0 0,-1 0 0 0 0,0 0 0 0 0,0-1 0 0 0,0 1 0 0 0,0 0 0 0 0,-1-1 0 0 0,0-8 0 0 0,-2-3 462 0 0,-1 0-1 0 0,-1-1 0 0 0,0 1 0 0 0,-2 1 0 0 0,0-1 0 0 0,0 1 0 0 0,-15-26 0 0 0,-14-35 1421 0 0,33 72-1833 0 0,1 0 1 0 0,0 0 0 0 0,0 0 0 0 0,1 0-1 0 0,-1-1 1 0 0,1 1 0 0 0,0 0 0 0 0,1 0 0 0 0,-1 0-1 0 0,1 0 1 0 0,0 0 0 0 0,0 0 0 0 0,1 0-1 0 0,-1 0 1 0 0,1 0 0 0 0,0 0 0 0 0,0 1 0 0 0,1-1-1 0 0,-1 1 1 0 0,1-1 0 0 0,0 1 0 0 0,0 0-1 0 0,1 0 1 0 0,-1 0 0 0 0,1 1 0 0 0,5-5-1 0 0,-1 1-90 0 0,0 1-1 0 0,1 0 0 0 0,0 0 0 0 0,0 0 0 0 0,0 1 0 0 0,1 0 0 0 0,-1 1 1 0 0,1 0-1 0 0,0 1 0 0 0,1 0 0 0 0,18-3 0 0 0,-23 6 67 0 0,1-1-1 0 0,0 1 1 0 0,-1 1 0 0 0,1-1-1 0 0,0 1 1 0 0,-1 0-1 0 0,1 1 1 0 0,-1 0-1 0 0,1 0 1 0 0,-1 0 0 0 0,0 1-1 0 0,8 4 1 0 0,-5-2 12 0 0,0 2 0 0 0,0-1 1 0 0,-1 1-1 0 0,0 0 1 0 0,0 1-1 0 0,12 16 0 0 0,0 4 9 0 0,-2 1-1 0 0,-1 1 0 0 0,21 51 1 0 0,-37-80-3 0 0,79 208 5 0 0,-50-127 1514 0 0,-30-108-510 0 0,-2-10-575 0 0,1 1-1 0 0,2 0 1 0 0,1 0 0 0 0,2 0 0 0 0,2 0 0 0 0,13-50 0 0 0,-12 64-688 0 0,1 0 1 0 0,1 1-1 0 0,1 0 1 0 0,19-30-1 0 0,-18 35-499 0 0,0 0 1 0 0,1 1-1 0 0,1 0 0 0 0,0 1 0 0 0,0 1 0 0 0,19-13 0 0 0,-3 4-2976 0 0,-1 4-1670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0:41.0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88 848 0 0,'5'-15'2064'0'0,"0"0"0"0"0,4-29 0 0 0,-9 42-1903 0 0,0 1-130 0 0,0 1 0 0 0,0-1 0 0 0,0 1 0 0 0,0-1 0 0 0,1 1 0 0 0,-1-1 0 0 0,0 1 0 0 0,0-1 0 0 0,0 1 0 0 0,0-1 0 0 0,0 1 0 0 0,1-1 0 0 0,-1 1 0 0 0,0 0-1 0 0,0-1 1 0 0,1 1 0 0 0,-1-1 0 0 0,0 1 0 0 0,1 0 0 0 0,-1-1 0 0 0,0 1 0 0 0,1 0 0 0 0,-1-1 0 0 0,1 1 0 0 0,1 2 22 0 0,-1 0 0 0 0,1 0 0 0 0,-1 0-1 0 0,0 0 1 0 0,0 0 0 0 0,0 0-1 0 0,0 0 1 0 0,0 0 0 0 0,0 1 0 0 0,0-1-1 0 0,-1 0 1 0 0,1 5 0 0 0,5 41 398 0 0,-3-22-257 0 0,3 10 90 0 0,1-1 0 0 0,20 56-1 0 0,-23-80-495 0 0,0 0 0 0 0,1-1 1 0 0,0 1-1 0 0,1-1 0 0 0,0-1 0 0 0,1 1 0 0 0,0-1 0 0 0,0 0 0 0 0,1 0 0 0 0,0-1 0 0 0,1 0 0 0 0,12 8 0 0 0,-7-9-2042 0 0,0-4-490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0:41.6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1908 0 0,'3'1'5678'0'0,"2"0"-5509"0"0,1 1 1 0 0,-1-1-1 0 0,0 1 0 0 0,0 1 1 0 0,0-1-1 0 0,0 1 1 0 0,-1-1-1 0 0,1 2 0 0 0,-1-1 1 0 0,1 0-1 0 0,-1 1 0 0 0,0 0 1 0 0,0 0-1 0 0,-1 0 0 0 0,1 0 1 0 0,-1 1-1 0 0,0-1 1 0 0,4 9-1 0 0,8 14-185 0 0,-2 0 0 0 0,12 33 0 0 0,-20-45 141 0 0,5 11 59 0 0,6 36 0 0 0,-5-18 729 0 0,-11-23-1537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0:42.0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6 2352 0 0,'-27'-5'9763'0'0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0:42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0 228 1228 0 0,'3'-30'6317'0'0,"11"4"-5065"0"0,2 1-1 0 0,32-42 0 0 0,-41 59-1172 0 0,0 0-1 0 0,1 1 1 0 0,0 0 0 0 0,0 0-1 0 0,1 1 1 0 0,0 0 0 0 0,0 0-1 0 0,0 1 1 0 0,1 0 0 0 0,-1 1-1 0 0,13-4 1 0 0,-17 7-45 0 0,0 0 1 0 0,1 1-1 0 0,-1-1 1 0 0,0 1-1 0 0,0 0 0 0 0,0 1 1 0 0,0-1-1 0 0,0 1 0 0 0,1 0 1 0 0,-1 0-1 0 0,-1 1 1 0 0,1-1-1 0 0,0 1 0 0 0,0 0 1 0 0,0 1-1 0 0,-1-1 0 0 0,0 1 1 0 0,1 0-1 0 0,-1 0 1 0 0,5 5-1 0 0,9 7 139 0 0,-2 1 0 0 0,0 1 0 0 0,15 19 0 0 0,-27-30-133 0 0,32 44 411 0 0,-2 2 0 0 0,-2 2 1 0 0,-3 0-1 0 0,29 74 0 0 0,-56-122-605 0 0,0-1-1 0 0,1 0 1 0 0,-1 0-1 0 0,1 0 1 0 0,0 0-1 0 0,1 0 1 0 0,4 5-1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0:43.2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188 0 16 0 0,'0'0'12382'0'0,"-23"4"-11581"0"0,8 8-601 0 0,1 1 0 0 0,0 1-1 0 0,1 0 1 0 0,0 1-1 0 0,1 0 1 0 0,1 1 0 0 0,0 0-1 0 0,2 1 1 0 0,-1 0 0 0 0,2 0-1 0 0,1 1 1 0 0,-9 28 0 0 0,13-36-191 0 0,1 0 0 0 0,0 0 0 0 0,0 0 0 0 0,1 1 0 0 0,0-1 0 0 0,1 0 0 0 0,0 0 0 0 0,1 1 0 0 0,0-1 0 0 0,0 0 0 0 0,1 0 0 0 0,1 0 0 0 0,0 0 0 0 0,0 0 1 0 0,1-1-1 0 0,0 1 0 0 0,0-1 0 0 0,1 0 0 0 0,0 0 0 0 0,1-1 0 0 0,0 1 0 0 0,1-1 0 0 0,-1-1 0 0 0,1 1 0 0 0,10 7 0 0 0,-7-7-302 0 0,0-1-1 0 0,0 0 1 0 0,1-1-1 0 0,-1 0 1 0 0,1-1 0 0 0,1 0-1 0 0,-1 0 1 0 0,21 4-1 0 0,-17-6-1311 0 0,-1-1 0 0 0,1 0 0 0 0,29-1 0 0 0,-15-2-2960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0:43.6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56 2308 0 0,'-18'-32'8932'0'0,"17"31"-8723"0"0,0 0 0 0 0,1 0 1 0 0,-1 0-1 0 0,1 0 0 0 0,-1 0 1 0 0,1 0-1 0 0,0 0 0 0 0,0-1 1 0 0,-1 1-1 0 0,1 0 0 0 0,0 0 1 0 0,0 0-1 0 0,0-1 0 0 0,0 1 1 0 0,1-2-1 0 0,-1 3-171 0 0,0-1 0 0 0,0 1 0 0 0,1 0 0 0 0,-1 0 0 0 0,0-1 0 0 0,1 1 0 0 0,-1 0 0 0 0,0 0-1 0 0,0 0 1 0 0,1 0 0 0 0,-1-1 0 0 0,0 1 0 0 0,1 0 0 0 0,-1 0 0 0 0,1 0 0 0 0,-1 0 0 0 0,0 0 0 0 0,1 0 0 0 0,-1 0 0 0 0,0 0 0 0 0,1 0 0 0 0,-1 0 0 0 0,0 0 0 0 0,1 0 0 0 0,-1 0 0 0 0,1 0 0 0 0,-1 0 0 0 0,0 0 0 0 0,1 0 0 0 0,-1 0 0 0 0,1 1-1 0 0,2 0-13 0 0,0 0 0 0 0,0 1 0 0 0,-1-1 0 0 0,1 1 0 0 0,0 0 0 0 0,0 0 0 0 0,-1 0-1 0 0,1 0 1 0 0,3 4 0 0 0,22 31 20 0 0,-2 1 0 0 0,-1 0-1 0 0,-2 2 1 0 0,-2 1 0 0 0,-1 1 0 0 0,-3 0-1 0 0,20 72 1 0 0,-35-109 128 0 0,-1-1 0 0 0,0 0 0 0 0,0 1-1 0 0,0-1 1 0 0,-1 0 0 0 0,0 1 0 0 0,1-1 0 0 0,-2 1 0 0 0,1-1-1 0 0,0 1 1 0 0,-1-1 0 0 0,0 0 0 0 0,-2 6 0 0 0,2-8 124 0 0,-1-4-55 0 0,-3 0-192 0 0,1-1 1 0 0,0 0-1 0 0,0 0 0 0 0,0 0 1 0 0,0-1-1 0 0,1 0 0 0 0,-1 1 1 0 0,1-1-1 0 0,0 0 0 0 0,0-1 1 0 0,0 1-1 0 0,1 0 0 0 0,-1-1 1 0 0,1 0-1 0 0,0 1 0 0 0,1-1 0 0 0,-1 0 1 0 0,1 0-1 0 0,0 0 0 0 0,-1-7 1 0 0,-1-11-20 0 0,0 0 0 0 0,2 0 0 0 0,1-29 0 0 0,1 40-290 0 0,0 0 1 0 0,1 0 0 0 0,1 0 0 0 0,0 0 0 0 0,0 1 0 0 0,1-1 0 0 0,1 1 0 0 0,0 0 0 0 0,0 0 0 0 0,1 1 0 0 0,13-18 0 0 0,-12 19-1015 0 0,0 0 0 0 0,1 1 0 0 0,0 0 0 0 0,1 0 0 0 0,-1 1 0 0 0,2 0 0 0 0,15-9 0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0:44.1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124 320 2360 0 0,'24'20'10573'0'0,"2"-11"-8890"0"0,-23-8-1460 0 0,1-1-31 0 0,11 0-60 0 0,-11 0 6 0 0,0-1-50 0 0,3 1-150 0 0,1-1-1 0 0,-1-1 1 0 0,0 1 0 0 0,1-1 0 0 0,-1-1 0 0 0,0 1 0 0 0,0-1 0 0 0,0 0 0 0 0,-1-1-1 0 0,1 1 1 0 0,-1-2 0 0 0,0 1 0 0 0,0 0 0 0 0,0-1 0 0 0,0 0 0 0 0,-1-1 0 0 0,0 1-1 0 0,0-1 1 0 0,-1 0 0 0 0,1 0 0 0 0,-1-1 0 0 0,-1 1 0 0 0,1-1 0 0 0,-1 0 0 0 0,0 0-1 0 0,3-10 1 0 0,-4 5 436 0 0,0 0 1 0 0,-1 1-1 0 0,0-1 0 0 0,-1 0 0 0 0,0 0 0 0 0,-1 0 1 0 0,0 0-1 0 0,-5-18 0 0 0,5 25-277 0 0,0-1-1 0 0,-1 1 1 0 0,0 0-1 0 0,0 0 1 0 0,0-1-1 0 0,-1 1 1 0 0,0 1-1 0 0,0-1 1 0 0,0 0-1 0 0,-1 1 1 0 0,1 0 0 0 0,-1-1-1 0 0,0 1 1 0 0,0 1-1 0 0,-1-1 1 0 0,1 1-1 0 0,-1-1 1 0 0,1 1-1 0 0,-1 1 1 0 0,-7-4-1 0 0,7 5-83 0 0,0 0-1 0 0,0 0 0 0 0,0 0 1 0 0,0 1-1 0 0,-1 0 0 0 0,1 0 1 0 0,0 0-1 0 0,0 1 0 0 0,0 0 1 0 0,-1 0-1 0 0,1 0 0 0 0,0 1 0 0 0,0-1 1 0 0,0 1-1 0 0,1 0 0 0 0,-1 1 1 0 0,0-1-1 0 0,1 1 0 0 0,-5 3 1 0 0,-7 5 5 0 0,0 1 1 0 0,1 1-1 0 0,-24 25 0 0 0,30-28-9 0 0,-1 2 1 0 0,1-1-1 0 0,1 1 0 0 0,0 0 0 0 0,1 1 0 0 0,0 0 0 0 0,1 0 0 0 0,1 1 0 0 0,0-1 0 0 0,1 1 0 0 0,0 0 0 0 0,-3 28 0 0 0,6-29-3 0 0,0-1 0 0 0,1 1 0 0 0,1-1 0 0 0,0 0-1 0 0,1 1 1 0 0,0-1 0 0 0,1 0 0 0 0,0 0 0 0 0,1 0 0 0 0,1 0 0 0 0,-1-1 0 0 0,2 0 0 0 0,0 0 0 0 0,0 0 0 0 0,11 14-1 0 0,-8-14-61 0 0,0-1 0 0 0,0-1 0 0 0,1 1-1 0 0,0-1 1 0 0,1-1 0 0 0,0 0 0 0 0,0-1-1 0 0,1 0 1 0 0,0 0 0 0 0,0-1 0 0 0,1-1 0 0 0,-1 0-1 0 0,1-1 1 0 0,0 0 0 0 0,0-1 0 0 0,18 2-1 0 0,-14-3-505 0 0,-1-1 0 0 0,1-1 1 0 0,-1 0-1 0 0,1-2 0 0 0,24-4 0 0 0,-24 3-717 0 0,-1-2-1 0 0,1 0 1 0 0,-1-1-1 0 0,0-1 1 0 0,19-11 0 0 0,-2-2-3952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0:45.3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275 663 124 0 0,'12'-7'7559'0'0,"7"-6"-4574"0"0,1-4-1691 0 0,-18 15-1246 0 0,0-1-1 0 0,0 1 0 0 0,0-1 1 0 0,0 0-1 0 0,-1 0 0 0 0,1 1 0 0 0,-1-1 1 0 0,0 0-1 0 0,1 0 0 0 0,-1 0 0 0 0,-1 0 1 0 0,1-1-1 0 0,0 1 0 0 0,-1 0 0 0 0,0 0 1 0 0,1 0-1 0 0,-1-1 0 0 0,0 1 1 0 0,-1 0-1 0 0,1 0 0 0 0,-2-6 0 0 0,0 2 268 0 0,1-1 1 0 0,-2 1-1 0 0,1 0 0 0 0,-1 1 0 0 0,0-1 0 0 0,-1 0 0 0 0,1 1 0 0 0,-9-11 0 0 0,9 14-262 0 0,1 1-1 0 0,-1-1 1 0 0,0 1-1 0 0,0 0 0 0 0,0 0 1 0 0,0 0-1 0 0,0 1 1 0 0,0-1-1 0 0,0 1 1 0 0,-1 0-1 0 0,1-1 1 0 0,0 2-1 0 0,-1-1 1 0 0,1 0-1 0 0,-1 1 1 0 0,1-1-1 0 0,-1 1 1 0 0,0 0-1 0 0,1 0 1 0 0,-1 0-1 0 0,1 1 1 0 0,-1-1-1 0 0,1 1 1 0 0,0 0-1 0 0,-1 0 1 0 0,-3 2-1 0 0,-6 1 42 0 0,1 1-1 0 0,0 1 1 0 0,0 0-1 0 0,0 1 1 0 0,-16 12-1 0 0,16-10-57 0 0,1 0 0 0 0,0 1 0 0 0,1 0 0 0 0,0 1 0 0 0,1 0-1 0 0,0 1 1 0 0,1 0 0 0 0,0 0 0 0 0,1 0 0 0 0,0 1 0 0 0,1 0 0 0 0,-7 24-1 0 0,10-29-57 0 0,1 0 0 0 0,1 0-1 0 0,0 0 1 0 0,0 0-1 0 0,0 0 1 0 0,1 1-1 0 0,0-1 1 0 0,1 0 0 0 0,0 0-1 0 0,0 1 1 0 0,1-1-1 0 0,0 0 1 0 0,0 0-1 0 0,1-1 1 0 0,0 1 0 0 0,0 0-1 0 0,1-1 1 0 0,0 0-1 0 0,0 0 1 0 0,1 0 0 0 0,0 0-1 0 0,0-1 1 0 0,10 10-1 0 0,-13-14 2 0 0,1 1-1 0 0,0-1 0 0 0,-1 1 0 0 0,1-1 1 0 0,0 0-1 0 0,0 0 0 0 0,1 0 1 0 0,-1-1-1 0 0,0 1 0 0 0,1-1 0 0 0,-1 0 1 0 0,1 0-1 0 0,-1 0 0 0 0,1 0 0 0 0,-1 0 1 0 0,1-1-1 0 0,0 0 0 0 0,-1 0 1 0 0,1 0-1 0 0,0 0 0 0 0,-1 0 0 0 0,1-1 1 0 0,0 1-1 0 0,-1-1 0 0 0,1 0 0 0 0,-1 0 1 0 0,1-1-1 0 0,-1 1 0 0 0,0-1 1 0 0,1 1-1 0 0,-1-1 0 0 0,0 0 0 0 0,0 0 1 0 0,0-1-1 0 0,4-4 0 0 0,4-3-23 0 0,-1 0-1 0 0,0-1 0 0 0,-1 0 1 0 0,0-1-1 0 0,-1 0 0 0 0,0 0 1 0 0,10-23-1 0 0,-17 32 40 0 0,10-22 12 0 0,20-31 0 0 0,-30 54-2 0 0,1 3-15 0 0,-1-1 13 0 0,1 1-1 0 0,-1-1 0 0 0,1 1 1 0 0,-1 0-1 0 0,1-1 0 0 0,-1 1 1 0 0,0 0-1 0 0,1 0 0 0 0,-1 0 1 0 0,0 0-1 0 0,0 0 1 0 0,0 0-1 0 0,0 1 0 0 0,0-1 1 0 0,0 0-1 0 0,0 0 0 0 0,0 1 1 0 0,1 1-1 0 0,18 36 10 0 0,-12-22-10 0 0,39 52-39 0 0,-42-63 33 0 0,0 0 0 0 0,0-1 0 0 0,0 1 0 0 0,1-1 1 0 0,0 0-1 0 0,0-1 0 0 0,1 1 0 0 0,8 4 0 0 0,-13-8-4 0 0,0 0 0 0 0,0-1 0 0 0,1 1 0 0 0,-1 0 0 0 0,0-1 0 0 0,0 0 0 0 0,1 1 0 0 0,-1-1 0 0 0,0 0 0 0 0,1 0 0 0 0,-1 0 0 0 0,0 0 0 0 0,0-1 0 0 0,1 1 0 0 0,-1 0 0 0 0,0-1 0 0 0,0 0 0 0 0,3-1 0 0 0,-1 0-29 0 0,0 0 0 0 0,-1 0 0 0 0,1-1 0 0 0,-1 1 1 0 0,0-1-1 0 0,0 0 0 0 0,0 0 0 0 0,0 0 0 0 0,3-5 0 0 0,3-5-77 0 0,-2 0-1 0 0,1-1 1 0 0,-2 0-1 0 0,7-18 1 0 0,7-34 608 0 0,-3-1 0 0 0,-4-1-1 0 0,11-131 1 0 0,-18 91 989 0 0,-6 105-1382 0 0,15 15-355 0 0,21 20-288 0 0,1-2 0 0 0,59 38 0 0 0,-56-45 398 0 0,54 37-136 0 0,-84-53 473 0 0,0 1 0 0 0,-1 0 0 0 0,1 1 0 0 0,-2 0-1 0 0,1 0 1 0 0,10 17 0 0 0,-16-21-71 0 0,-1 1 0 0 0,0-1 0 0 0,0 1 0 0 0,0 0 0 0 0,-1 0 0 0 0,0-1 0 0 0,0 1 0 0 0,0 0 0 0 0,-1 0 0 0 0,0 0-1 0 0,0 0 1 0 0,0 0 0 0 0,-1 0 0 0 0,0 0 0 0 0,0 0 0 0 0,0-1 0 0 0,-5 12 0 0 0,0 0-51 0 0,-1 0 0 0 0,-1 0 0 0 0,-1-1 0 0 0,-16 25 1 0 0,18-27-1156 0 0,20-20-939 0 0,20-20 294 0 0,208-223 249 0 0,-184 182 2610 0 0,93-145 1 0 0,-140 196-965 0 0,0-1 1 0 0,-1-1 0 0 0,0 1 0 0 0,-2-1-1 0 0,0-1 1 0 0,-1 1 0 0 0,-1-1 0 0 0,3-23 0 0 0,-7 41-157 0 0,-1-1 0 0 0,0 0 0 0 0,0 0 0 0 0,0 1 0 0 0,0-1 0 0 0,0 0 1 0 0,0 1-1 0 0,0-1 0 0 0,-1 0 0 0 0,1 1 0 0 0,-1-1 0 0 0,1 0 0 0 0,-1 1 1 0 0,1-1-1 0 0,-1 1 0 0 0,0-1 0 0 0,0 1 0 0 0,0-1 0 0 0,-1-1 0 0 0,1 2-3 0 0,-1 0-1 0 0,1 1 0 0 0,0-1 1 0 0,0 0-1 0 0,0 1 0 0 0,-1-1 1 0 0,1 1-1 0 0,0 0 0 0 0,-1-1 1 0 0,1 1-1 0 0,-1 0 0 0 0,1 0 0 0 0,0 0 1 0 0,-1-1-1 0 0,1 2 0 0 0,0-1 1 0 0,-4 0-1 0 0,-2 2 25 0 0,0 0 0 0 0,0 0 0 0 0,1 0 1 0 0,-1 1-1 0 0,0 0 0 0 0,-6 4 0 0 0,6-2 17 0 0,1 0 1 0 0,-1 0-1 0 0,1 1 0 0 0,0 0 1 0 0,0 0-1 0 0,0 1 0 0 0,1-1 1 0 0,0 1-1 0 0,1 0 0 0 0,-1 0 1 0 0,1 1-1 0 0,1-1 0 0 0,-1 1 1 0 0,1 0-1 0 0,1 0 0 0 0,-1 0 1 0 0,-1 13-1 0 0,2-9 70 0 0,0 1 0 0 0,1 0-1 0 0,1 0 1 0 0,-1 0 0 0 0,2 0 0 0 0,0 0-1 0 0,1 0 1 0 0,0-1 0 0 0,1 1-1 0 0,7 20 1 0 0,-5-20 16 0 0,1-2 0 0 0,1 1 0 0 0,0-1 0 0 0,1 0-1 0 0,0 0 1 0 0,0-1 0 0 0,1 0 0 0 0,0-1 0 0 0,1 0 0 0 0,0 0-1 0 0,1-1 1 0 0,-1-1 0 0 0,1 1 0 0 0,1-2 0 0 0,0 0 0 0 0,0 0-1 0 0,0-1 1 0 0,0 0 0 0 0,25 5 0 0 0,-17-5-515 0 0,1-1 1 0 0,0-1-1 0 0,0-1 0 0 0,0-1 1 0 0,22-2-1 0 0,-22 0-1792 0 0,0-2 0 0 0,-1 0 0 0 0,1-1 0 0 0,37-14 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1:13.1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396 32 184 0 0,'-19'-23'10254'0'0,"10"15"-8556"0"0,-1 10-1539 0 0,1 0 0 0 0,-1 1 1 0 0,1 0-1 0 0,-1 1 0 0 0,1 0 0 0 0,0 1 1 0 0,0 0-1 0 0,1 0 0 0 0,0 1 1 0 0,0 0-1 0 0,-10 9 0 0 0,1 1 76 0 0,0 1-1 0 0,1 1 1 0 0,-26 36-1 0 0,19-18-46 0 0,1 1 0 0 0,2 1-1 0 0,2 1 1 0 0,1 0 0 0 0,2 2 0 0 0,-10 45-1 0 0,19-64-127 0 0,2 1-1 0 0,0-1 0 0 0,1 1 1 0 0,2 0-1 0 0,0 0 0 0 0,2 0 1 0 0,0 0-1 0 0,1-1 0 0 0,2 1 1 0 0,0 0-1 0 0,1-1 1 0 0,2 0-1 0 0,9 24 0 0 0,-10-33-23 0 0,1 0-1 0 0,0-1 0 0 0,1 1 1 0 0,1-2-1 0 0,-1 1 1 0 0,2-1-1 0 0,0 0 0 0 0,0-1 1 0 0,1 0-1 0 0,0-1 0 0 0,20 13 1 0 0,-15-13 0 0 0,2 0 0 0 0,-1-1 0 0 0,1-1 0 0 0,0 0 0 0 0,0-2 0 0 0,1 0 0 0 0,35 5 0 0 0,-4-7-451 0 0,0-2 0 0 0,0-3 0 0 0,0-1 0 0 0,0-3 0 0 0,89-21 0 0 0,31-24-3170 0 0,-62 7-1828 0 0,-66 24 1462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0:45.7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286 9 1696 0 0,'-11'-8'9799'0'0,"4"8"-8857"0"0,0 0 0 0 0,1 0 0 0 0,-1 0 0 0 0,0 1 0 0 0,1-1 0 0 0,-12 4 0 0 0,6 0-419 0 0,0 0 0 0 0,0 1 0 0 0,-13 6 0 0 0,11-3-436 0 0,1 0 0 0 0,-1 1-1 0 0,2 0 1 0 0,-1 1 0 0 0,-21 22 0 0 0,31-29-103 0 0,0 0 0 0 0,0 1 0 0 0,1-1-1 0 0,-1 1 1 0 0,1 0 0 0 0,-1 0 0 0 0,1 0 0 0 0,1 0 0 0 0,-1 0 0 0 0,0 0 0 0 0,1 0-1 0 0,0 0 1 0 0,0 1 0 0 0,0-1 0 0 0,0 0 0 0 0,1 1 0 0 0,0-1 0 0 0,0 1 0 0 0,0-1-1 0 0,0 1 1 0 0,3 7 0 0 0,-1-5-25 0 0,1-1 0 0 0,0 1 1 0 0,0-1-1 0 0,1 0 0 0 0,-1 0 0 0 0,2 0 0 0 0,-1 0 0 0 0,0-1 0 0 0,1 0 0 0 0,0 0 1 0 0,1 0-1 0 0,10 8 0 0 0,38 24-87 0 0,-34-24 212 0 0,-1 0 0 0 0,0 2 0 0 0,0 0 0 0 0,22 25 1 0 0,-39-38-28 0 0,-1 0 1 0 0,1 0-1 0 0,-1 0 1 0 0,1 1-1 0 0,-1-1 1 0 0,0 1-1 0 0,0-1 1 0 0,0 1-1 0 0,0-1 1 0 0,-1 1-1 0 0,1-1 1 0 0,0 1-1 0 0,-1 0 1 0 0,0-1-1 0 0,0 1 1 0 0,0 0-1 0 0,0-1 1 0 0,0 4-1 0 0,-2-1 11 0 0,1 0 0 0 0,0 0 0 0 0,-1 0 1 0 0,0 0-1 0 0,0 0 0 0 0,-1-1 0 0 0,1 1 0 0 0,-7 7 0 0 0,-3 3 4 0 0,-1-1 1 0 0,0-1-1 0 0,-1 0 0 0 0,-16 11 0 0 0,13-11-596 0 0,0-1 1 0 0,-1-1-1 0 0,-29 14 0 0 0,11-12-3033 0 0,-1-6-3345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39.32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 0 580 0 0,'6'139'7764'0'0,"18"68"-3801"0"0,-12-115-2511 0 0,8 120 2470 0 0,-7 33-1547 0 0,11 499-665 0 0,-29-394-1064 0 0,-31 935 1344 0 0,38-415-678 0 0,6-568-918 0 0,17 437 1302 0 0,-24-720-1673 0 0,8 704 748 0 0,-13-654-715 0 0,-10 507 632 0 0,8 254-203 0 0,-28-443-402 0 0,9-161 12 0 0,21-179-101 0 0,-18 326-5 0 0,36 62-1282 0 0,-14-429 590 0 0,0 0 0 0 0,-1 1 0 0 0,1-1 0 0 0,-1 1 0 0 0,-1-1 0 0 0,-2 9 0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41.56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0 311 364 0 0,'0'0'10562'0'0,"30"20"-5443"0"0,12-10-4537 0 0,0-3 0 0 0,86 5-1 0 0,-50-7-501 0 0,464 22 398 0 0,2-27-224 0 0,-219-2-136 0 0,412 7 73 0 0,111 1-142 0 0,-2-26-55 0 0,935-36-91 0 0,-897 35 110 0 0,-34-9 63 0 0,330-8-66 0 0,-457 21 62 0 0,336-6 142 0 0,-197-11 53 0 0,-37 1-62 0 0,352 0 118 0 0,-345 6 11 0 0,-145-2 624 0 0,-602 22-313 0 0,17-1-261 0 0,-71 6-368 0 0,0-1 0 0 0,33-7 0 0 0,-61 9-16 0 0,26-5-194 0 0,-22 3-209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42.16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71 30 1036 0 0,'-52'-29'17842'0'0,"85"46"-17061"0"0,-26-14-736 0 0,238 144 288 0 0,-110-57-158 0 0,-133-89-141 0 0,0 0 1 0 0,-1 0 0 0 0,1 1-1 0 0,-1-1 1 0 0,1 1-1 0 0,-1-1 1 0 0,0 1 0 0 0,0-1-1 0 0,0 1 1 0 0,0 0-1 0 0,0 0 1 0 0,0 0 0 0 0,0-1-1 0 0,0 1 1 0 0,-1 0-1 0 0,1 0 1 0 0,-1 0 0 0 0,1 0-1 0 0,-1 0 1 0 0,0 0-1 0 0,0 0 1 0 0,0 0 0 0 0,0 0-1 0 0,0 0 1 0 0,0 0-1 0 0,-1 0 1 0 0,1 0 0 0 0,-1 0-1 0 0,1 0 1 0 0,-1 0-1 0 0,0 0 1 0 0,0 0 0 0 0,0 0-1 0 0,0 0 1 0 0,0-1-1 0 0,0 1 1 0 0,-3 2-1 0 0,-4 7 247 0 0,-1 0 0 0 0,-1-1 0 0 0,0 0 0 0 0,-15 11 0 0 0,16-13-176 0 0,-176 135 1492 0 0,89-71-4313 0 0,2 4-8892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43.86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522 39 1492 0 0,'-12'-11'11246'0'0,"8"9"-10595"0"0,2 5-418 0 0,-1-1-1 0 0,0 0 1 0 0,0 1-1 0 0,1 0 0 0 0,0-1 1 0 0,-1 1-1 0 0,1 0 1 0 0,0 0-1 0 0,-3 7 1 0 0,-17 37 1231 0 0,16-34-1156 0 0,-30 55 870 0 0,-2-2 1 0 0,-68 88 0 0 0,29-45-430 0 0,63-87-648 0 0,-38 53 289 0 0,-65 131-1 0 0,107-176-133 0 0,11-23 88 0 0,12-17-79 0 0,8-16-157 0 0,-1-1 0 0 0,-1-1 1 0 0,-1 0-1 0 0,25-57 0 0 0,40-131-488 0 0,-63 160 277 0 0,81-249 983 0 0,-97 292-693 0 0,-3 7-132 0 0,1-1 0 0 0,0 1 0 0 0,0 0 0 0 0,1 0 0 0 0,0 0 0 0 0,0 0 0 0 0,0 0 0 0 0,6-6 0 0 0,-8 11 2 0 0,1 1-28 0 0,0 1 0 0 0,0-1 0 0 0,0 1 0 0 0,-1-1 0 0 0,1 1 0 0 0,0 0 0 0 0,0 0 0 0 0,-1 0 0 0 0,1 0 0 0 0,0 0 0 0 0,-1 0-1 0 0,1 1 1 0 0,-1-1 0 0 0,0 0 0 0 0,1 1 0 0 0,-1-1 0 0 0,0 1 0 0 0,0 0 0 0 0,0-1 0 0 0,1 3 0 0 0,20 40 352 0 0,-17-33-276 0 0,19 49 630 0 0,23 90 0 0 0,-17-49-166 0 0,11 26 597 0 0,103 215 1 0 0,-53-185-750 0 0,-80-138-367 0 0,11 12-207 0 0,-18-25 1333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09.9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575 170 876 0 0,'-7'6'7225'0'0,"20"-21"-5875"0"0,-10 13-1155 0 0,0-1-1 0 0,-1 0 1 0 0,1 1 0 0 0,-1-1-1 0 0,0 0 1 0 0,0 0 0 0 0,0 0-1 0 0,0-1 1 0 0,1-3 0 0 0,-2 4-114 0 0,0 0-1 0 0,-1 0 1 0 0,1-1 0 0 0,-1 1 0 0 0,0 0 0 0 0,0 0-1 0 0,0-1 1 0 0,0 1 0 0 0,-1 0 0 0 0,1 0-1 0 0,-1-1 1 0 0,0 1 0 0 0,1 0 0 0 0,-2 0 0 0 0,1 0-1 0 0,0 0 1 0 0,-1 0 0 0 0,1 0 0 0 0,-1 0 0 0 0,0 1-1 0 0,0-1 1 0 0,0 1 0 0 0,0-1 0 0 0,0 1 0 0 0,-1 0-1 0 0,1-1 1 0 0,-1 1 0 0 0,-2-1 0 0 0,-2-3 103 0 0,0 2 0 0 0,0-1-1 0 0,-1 1 1 0 0,0 0 0 0 0,0 0 0 0 0,0 1 0 0 0,0 0 0 0 0,0 1 0 0 0,0 0 0 0 0,-10-1-1 0 0,6 1 8 0 0,0 2-1 0 0,0 0 0 0 0,-1 0 1 0 0,1 1-1 0 0,0 0 0 0 0,0 1 0 0 0,0 1 1 0 0,0 0-1 0 0,0 0 0 0 0,1 1 1 0 0,-22 11-1 0 0,19-7 20 0 0,-1 1 0 0 0,2 1 0 0 0,-1 0 0 0 0,1 1 0 0 0,1 1 0 0 0,0 0 0 0 0,-19 25 0 0 0,11-8 37 0 0,1 1 0 0 0,1 0-1 0 0,2 2 1 0 0,1 0 0 0 0,2 0 0 0 0,1 2 0 0 0,-12 55-1 0 0,10-16 14 0 0,4 0 0 0 0,3 0 0 0 0,3 0 0 0 0,6 79 0 0 0,44 292 416 0 0,-10-135-598 0 0,-25-1-338 0 0,-15-220-995 0 0,-3-1-1 0 0,-3 0 0 0 0,-32 119 0 0 0,39-193 227 0 0,-2 0 0 0 0,-10 23 1 0 0,13-33 459 0 0,0 1 1 0 0,0-1 0 0 0,0 1 0 0 0,0-1-1 0 0,-1 0 1 0 0,0 0 0 0 0,1 0 0 0 0,-5 2 0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10.3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1 372 2908 0 0,'0'-11'801'0'0,"0"0"-1"0"0,1 1 1 0 0,1-1 0 0 0,0 0-1 0 0,0 0 1 0 0,1 1-1 0 0,0-1 1 0 0,1 1-1 0 0,1 0 1 0 0,-1 0 0 0 0,1 0-1 0 0,10-13 1 0 0,-6 12-422 0 0,-1 1 0 0 0,2 0 1 0 0,-1 0-1 0 0,2 1 0 0 0,-1 1 1 0 0,1-1-1 0 0,0 2 0 0 0,1 0 1 0 0,22-11-1 0 0,2 3-120 0 0,0 1 0 0 0,1 3 0 0 0,1 0 0 0 0,41-5 0 0 0,159-10-1371 0 0,-55 8-3744 0 0,-130 6-1160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55.8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5266 836 0 0,'21'-25'13696'0'0,"-18"21"-13825"0"0,26-36 1292 0 0,-1-1 1 0 0,-3-2-1 0 0,24-53 0 0 0,112-250 1724 0 0,-29 56-1331 0 0,-55 114-1188 0 0,-29 75 164 0 0,3 2 1 0 0,77-109-1 0 0,46-88 442 0 0,-42 61-858 0 0,-101 188-145 0 0,3-6 106 0 0,-1-1 0 0 0,25-59 0 0 0,4-34-40 0 0,69-174 116 0 0,-64 138-261 0 0,-26 60 68 0 0,-4 7-42 0 0,60-169 44 0 0,1 62 565 0 0,-45 108-344 0 0,50-87-72 0 0,13 18-261 0 0,75-106 59 0 0,-170 259 71 0 0,165-227-82 0 0,-163 232 96 0 0,1 1 0 0 0,1 2 0 0 0,38-29 0 0 0,-37 31 4 0 0,12-7-2 0 0,1 2-1 0 0,2 2 0 0 0,66-30 0 0 0,12 5-624 0 0,-90 41 399 0 0,46-8 1 0 0,289-21-789 0 0,-116 26 843 0 0,-26 8 92 0 0,3-1 90 0 0,-132 2-259 0 0,259-3 32 0 0,15-9 41 0 0,77 10 28 0 0,-44 1 119 0 0,27 2-131 0 0,1 1 33 0 0,119-8 80 0 0,-67-9-7 0 0,-286 10 35 0 0,644-12-403 0 0,-196 5 455 0 0,-255-2-345 0 0,-176 12 338 0 0,-156 4-1 0 0,-5 4 112 0 0,59 1 166 0 0,-9-2-73 0 0,236 15 141 0 0,-243-11-170 0 0,-90-7-224 0 0,15 4 27 0 0,25 3 24 0 0,0 2 0 0 0,45 16 0 0 0,-67-18 11 0 0,1 1 181 0 0,0 0-1 0 0,21 13 1 0 0,-6-3-2 0 0,101 55 304 0 0,-114-62-446 0 0,0 1 0 0 0,-1 2 0 0 0,0 0 0 0 0,29 25 0 0 0,-21-12 106 0 0,-2 2 0 0 0,-2 1 0 0 0,39 54 0 0 0,10 16 258 0 0,37 57-201 0 0,-100-133-184 0 0,-2 2 1 0 0,-1-1-1 0 0,13 51 1 0 0,-13-39 30 0 0,38 91 515 0 0,-17-50-455 0 0,-26-66-105 0 0,136 400 942 0 0,23 23 133 0 0,-72-212-446 0 0,-64-151-546 0 0,25 62-35 0 0,54 213 1 0 0,-69-85-70 0 0,-18-95-72 0 0,47 130 102 0 0,26-6 161 0 0,-3-12 151 0 0,-11-16 442 0 0,71 137-801 0 0,-104-299 0 0 0,-32-72 0 0 0,29 69 0 0 0,-37-84 0 0 0,-1-1 0 0 0,0-2 0 0 0,0 0 0 0 0,-1-2 0 0 0,0-2 0 0 0,-2 4 0 0 0,2 0 0 0 0,0 0 0 0 0,-1-1 0 0 0,-1 1 0 0 0,-1 1 0 0 0,1-1 0 0 0,-1-1 0 0 0,0-3-23 0 0,-1-5-138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58.0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 1116 0 0,'0'0'2589'0'0,"17"35"4760"0"0,-16-34-7165 0 0,0 5-92 0 0,1-1 1 0 0,-1 0-1 0 0,-1 1 1 0 0,1-1 0 0 0,0 8-1 0 0,-1-11-245 0 0,-9 36-3139 0 0,-4 15-1424 0 0,9-41 3488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58.4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1020 0 0,'17'65'5472'0'0,"-12"-55"-5078"0"0,-2 1 1 0 0,1 1 0 0 0,-2-1 0 0 0,1 0-1 0 0,-1 1 1 0 0,-1-1 0 0 0,0 1-1 0 0,-1 0 1 0 0,-2 19 0 0 0,-11 69-2045 0 0,7-44-1320 0 0,4-41 1293 0 0,2 0-61 0 0</inkml:trace>
  <inkml:trace contextRef="#ctx0" brushRef="#br0" timeOffset="1">28 662 1512 0 0,'3'17'2175'0'0,"0"1"1"0"0,1 32-1 0 0,-8 37-6480 0 0,4-74 2976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1:14.0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491 68 1484 0 0,'3'-4'829'0'0,"-2"2"-414"0"0,0 0-1 0 0,0 0 1 0 0,0 0-1 0 0,0 0 1 0 0,0 0-1 0 0,0 0 1 0 0,0 0-1 0 0,-1-1 1 0 0,1 1-1 0 0,-1 0 1 0 0,0-1-1 0 0,0 1 1 0 0,0 0 0 0 0,0-1-1 0 0,0 1 1 0 0,0 0-1 0 0,0-1 1 0 0,-1 1-1 0 0,1 0 1 0 0,-1-1-1 0 0,0 1 1 0 0,0 0-1 0 0,0-2 1 0 0,0 2-98 0 0,0 1-287 0 0,0 1-1 0 0,1-1 1 0 0,-1 0 0 0 0,0 1-1 0 0,0-1 1 0 0,0 1-1 0 0,1-1 1 0 0,-1 1 0 0 0,0 0-1 0 0,0-1 1 0 0,0 1-1 0 0,0 0 1 0 0,0 0 0 0 0,0-1-1 0 0,1 1 1 0 0,-1 0 0 0 0,0 0-1 0 0,0 0 1 0 0,0 0-1 0 0,0 0 1 0 0,0 0 0 0 0,0 0-1 0 0,0 1 1 0 0,0-1-1 0 0,0 0 1 0 0,0 0 0 0 0,1 1-1 0 0,-3 0 1 0 0,-253 99 1103 0 0,184-68-419 0 0,41-19-381 0 0,11-6-191 0 0,1 1 1 0 0,1 1 0 0 0,-27 17-1 0 0,44-25-82 0 0,-7 20 962 0 0,11 18-259 0 0,1 0-1 0 0,12 51 1 0 0,-1-15-550 0 0,12 79 227 0 0,57 183 0 0 0,-81-327-390 0 0,27 77 390 0 0,-26-77-345 0 0,1 1-1 0 0,0-1 0 0 0,1 0 0 0 0,0 0 0 0 0,13 15 1 0 0,-15-21-71 0 0,1 0 1 0 0,0 0-1 0 0,0 0 1 0 0,0-1-1 0 0,0 0 0 0 0,0 0 1 0 0,1 0-1 0 0,0-1 1 0 0,-1 0-1 0 0,1 0 1 0 0,0 0-1 0 0,0-1 1 0 0,0 1-1 0 0,0-2 1 0 0,10 2-1 0 0,10-2-126 0 0,0-1 1 0 0,37-5-1 0 0,-31 2-131 0 0,160-25-4444 0 0,-189 28 4013 0 0,1 1 1 0 0,-1-1 0 0 0,1 0-1 0 0,-1 0 1 0 0,0 0-1 0 0,0 0 1 0 0,0 0-1 0 0,0-1 1 0 0,16-11-2654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58.7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1 876 0 0,'2'145'7573'0'0,"6"0"-8662"0"0,-7-71-2966 0 0,0-60 3154 0 0</inkml:trace>
  <inkml:trace contextRef="#ctx0" brushRef="#br0" timeOffset="1">14 584 8 0 0,'11'211'9033'0'0,"-15"-154"-11157"0"0,2-37-680 0 0,1-10 1095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59.0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1028 0 0,'6'78'7241'0'0,"-3"-24"-6164"0"0,6 1-5930 0 0,-6-42 2764 0 0</inkml:trace>
  <inkml:trace contextRef="#ctx0" brushRef="#br0" timeOffset="1">79 554 1184 0 0,'0'45'4212'0'0,"0"42"-118"0"0,-5 1-9138 0 0,4-76 3002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59.4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 1364 0 0,'0'10'1816'0'0,"0"2"-564"0"0,0-1-79 0 0,-2-1-425 0 0,1 2 44 0 0,1-3-324 0 0,-2 3 92 0 0,0-3-116 0 0,2 12-572 0 0,-2-10-84 0 0,-2-4-208 0 0,4 5-132 0 0,0-2-268 0 0,0 2-213 0 0,0 1-691 0 0</inkml:trace>
  <inkml:trace contextRef="#ctx0" brushRef="#br0" timeOffset="1">65 594 640 0 0,'7'70'6424'0'0,"-4"1"-3690"0"0,3 25-5493 0 0,-4-85 651 0 0,3 1-419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5:59.7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1 1604 0 0,'-1'12'1280'0'0,"-3"-4"-532"0"0,0 1-164 0 0,0 2-408 0 0,2-3-108 0 0,-2 1-240 0 0,4 2-108 0 0,-4-3-448 0 0,0 12-1012 0 0</inkml:trace>
  <inkml:trace contextRef="#ctx0" brushRef="#br0" timeOffset="1">24 416 1200 0 0,'-10'141'10303'0'0,"9"-1"-8280"0"0,2-67-3854 0 0,-1-71 1488 0 0,-1 8-671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01.1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18 200 0 0,'2'-16'13357'0'0,"-2"14"-13405"0"0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01.4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1 800 0 0,'3'12'6319'0'0,"-2"-9"-6229"0"0,0 0 1 0 0,0 1 0 0 0,0-1 0 0 0,-1 0-1 0 0,1 1 1 0 0,-1-1 0 0 0,0 0-1 0 0,-1 7 1 0 0,-4 19-4314 0 0,2-15 2915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01.8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1 788 0 0,'0'0'1340'0'0,"0"14"-80"0"0,0-2-748 0 0,0 2-152 0 0,0-2-524 0 0,-4-1-252 0 0,4-1-860 0 0</inkml:trace>
  <inkml:trace contextRef="#ctx0" brushRef="#br0" timeOffset="1">8 364 1116 0 0,'0'10'2660'0'0,"0"1"-1272"0"0,-1-2-735 0 0,-3 1-1030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02.4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58 640 0 0,'0'-56'3200'0'0,"0"54"-3399"0"0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02.7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24 1288 0 0,'3'-24'9609'0'0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03.1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6 936 0 0,'-4'-5'11939'0'0,"-12"134"-14707"0"0,9 71-3329 0 0,12-132 6926 0 0,0-1 3340 0 0,-5-65-3869 0 0,-7 47 930 0 0,-12 5-7438 0 0,16-42 4282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1:14.7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0 369 700 0 0,'0'0'4733'0'0,"15"-29"1317"0"0,17-15-1375 0 0,-23 34-4424 0 0,1 0 1 0 0,0 1-1 0 0,1 0 1 0 0,11-8-1 0 0,25-13-211 0 0,1 3 0 0 0,78-34 0 0 0,109-28-1986 0 0,-179 69 1159 0 0,-47 17 126 0 0,16-7 632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03.5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0 432 0 0,'6'29'4653'0'0,"-4"-24"-4273"0"0,0 0 0 0 0,-1 0 0 0 0,1 0-1 0 0,-1 0 1 0 0,-1 1 0 0 0,1-1 0 0 0,-1 7 0 0 0,-4 24-4460 0 0,0-23 2440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03.8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0 1980 0 0,'-7'74'7736'0'0,"7"5"-8420"0"0,1-44-3545 0 0</inkml:trace>
  <inkml:trace contextRef="#ctx0" brushRef="#br0" timeOffset="1">24 589 1408 0 0,'0'18'2657'0'0,"-1"53"3447"0"0,-7-6-8084 0 0,7-46-1365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04.2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0 1772 0 0,'-1'3'1566'0'0,"-10"66"4811"0"0,0-7-4896 0 0,6 0-7746 0 0,5-50 3738 0 0</inkml:trace>
  <inkml:trace contextRef="#ctx0" brushRef="#br0" timeOffset="1">33 587 284 0 0,'0'3'2072'0'0,"-7"30"2250"0"0,-11 40 0 0 0,13-56-4607 0 0,4-10-541 0 0,0-1 0 0 0,0 1 0 0 0,1 0 0 0 0,0-1 0 0 0,0 1 0 0 0,1-1 0 0 0,3 14 1 0 0,-4-18 523 0 0</inkml:trace>
  <inkml:trace contextRef="#ctx0" brushRef="#br0" timeOffset="2">43 972 1456 0 0,'-1'12'1194'0'0,"0"0"0"0"0,1 0-1 0 0,1-1 1 0 0,0 1 0 0 0,4 21 0 0 0,2 9 310 0 0,-3 29-2056 0 0,-3 2-5260 0 0,-1-63 4457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04.5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1 1888 0 0,'1'45'5818'0'0,"0"-28"-4776"0"0,0 1-1 0 0,-2-1 1 0 0,-2 21 0 0 0,-1-19-1491 0 0,-1 11-1632 0 0,5-9-2312 0 0,2-6 1847 0 0</inkml:trace>
  <inkml:trace contextRef="#ctx0" brushRef="#br0" timeOffset="1">29 469 1416 0 0,'-10'50'7710'0'0,"-3"11"-5744"0"0,7 0-8398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04.9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1516 0 0,'0'63'7675'0'0,"0"29"-7077"0"0,0-52-5952 0 0</inkml:trace>
  <inkml:trace contextRef="#ctx0" brushRef="#br0" timeOffset="1">30 398 828 0 0,'-3'72'8971'0'0,"1"-38"-8669"0"0,1 1-5996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05.2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1 1244 0 0,'-10'27'6563'0'0,"7"-15"-5655"0"0,1 1 1 0 0,0 0-1 0 0,0 16 0 0 0,2 21-5518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08.2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371 26 240 0 0,'-10'-25'17342'0'0,"-23"43"-16860"0"0,0 2 0 0 0,1 1 0 0 0,1 1 0 0 0,-50 48 0 0 0,66-55-342 0 0,1 1 0 0 0,0 1-1 0 0,2 0 1 0 0,0 1 0 0 0,0 0 0 0 0,2 1-1 0 0,0 0 1 0 0,2 1 0 0 0,0 0 0 0 0,-6 25-1 0 0,7-16-72 0 0,1 1 0 0 0,2 0 0 0 0,1 1 0 0 0,2-1 0 0 0,0 0 0 0 0,2 1 0 0 0,2-1 0 0 0,8 42 0 0 0,-6-46-33 0 0,2-1-1 0 0,1 1 1 0 0,1-1-1 0 0,1 0 1 0 0,1-1-1 0 0,1 0 1 0 0,1-1-1 0 0,2-1 1 0 0,30 39-1 0 0,-39-54-15 0 0,0-1-1 0 0,1 1 0 0 0,0-1 0 0 0,0 0 1 0 0,1-1-1 0 0,-1 0 0 0 0,1 0 1 0 0,0-1-1 0 0,1 1 0 0 0,-1-2 0 0 0,1 1 1 0 0,-1-1-1 0 0,1-1 0 0 0,0 0 1 0 0,0 0-1 0 0,0 0 0 0 0,0-1 0 0 0,1-1 1 0 0,-1 0-1 0 0,14-1 0 0 0,-7-1-17 0 0,0-1-1 0 0,-1-1 1 0 0,0 0-1 0 0,0-1 0 0 0,0-1 1 0 0,0 0-1 0 0,-1-1 1 0 0,0-1-1 0 0,0 0 1 0 0,-1-1-1 0 0,14-12 0 0 0,-12 8 18 0 0,1-1-1 0 0,-2-1 0 0 0,0 0 0 0 0,-1-1 0 0 0,0 0 0 0 0,-1-1 0 0 0,-1-1 1 0 0,-1 0-1 0 0,0 0 0 0 0,-1-1 0 0 0,-2 0 0 0 0,0 0 0 0 0,0-1 0 0 0,-2 0 1 0 0,-1 0-1 0 0,0-1 0 0 0,-1 1 0 0 0,-1-34 0 0 0,-2 20-10 0 0,-3 0 0 0 0,-1 1 0 0 0,-1 0 0 0 0,-2 0 0 0 0,-1 0 1 0 0,-1 1-1 0 0,-2 0 0 0 0,-2 1 0 0 0,-29-55 0 0 0,32 70-88 0 0,0 0 0 0 0,-1 1 0 0 0,-1 0 0 0 0,0 1 0 0 0,-1 1 0 0 0,-24-21 0 0 0,33 31 50 0 0,-7-7-15 0 0,1 1 0 0 0,-1 0 0 0 0,-17-9 0 0 0,26 17 33 0 0,1 0 8 0 0,0-1 0 0 0,-1 1 0 0 0,1 0 0 0 0,0 0 0 0 0,-1 0 0 0 0,1 0 0 0 0,-1 0 0 0 0,1 0 0 0 0,-1 0-1 0 0,0 0 1 0 0,1 1 0 0 0,-1-1 0 0 0,-3 0 0 0 0,-2-2-58 0 0,-31-6-190 0 0,35 9 181 0 0,0 0-127 0 0,-29 1-500 0 0,28-1 409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12.1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9 222 2924 0 0,'-8'-33'6870'0'0,"8"28"-6596"0"0,0 1 1 0 0,0-1-1 0 0,1 0 0 0 0,-1 1 1 0 0,1-1-1 0 0,0 0 0 0 0,1 1 1 0 0,-1-1-1 0 0,1 1 1 0 0,0 0-1 0 0,0-1 0 0 0,0 1 1 0 0,0 0-1 0 0,5-5 0 0 0,-7 9-254 0 0,0-1 0 0 0,1 1 0 0 0,-1-1 0 0 0,1 0 0 0 0,-1 1 0 0 0,1-1 0 0 0,0 1 0 0 0,-1-1 0 0 0,1 1 0 0 0,0 0 0 0 0,-1-1 0 0 0,1 1 0 0 0,0 0 0 0 0,-1-1 0 0 0,1 1 0 0 0,0 0 0 0 0,0 0 0 0 0,-1-1 0 0 0,1 1 0 0 0,0 0 0 0 0,0 0 0 0 0,-1 0-1 0 0,1 0 1 0 0,0 0 0 0 0,0 0 0 0 0,-1 0 0 0 0,1 0 0 0 0,0 1 0 0 0,0-1 0 0 0,-1 0 0 0 0,1 0 0 0 0,0 1 0 0 0,-1-1 0 0 0,1 0 0 0 0,0 1 0 0 0,-1-1 0 0 0,1 1 0 0 0,0-1 0 0 0,0 1 0 0 0,20 21 210 0 0,-21-21-206 0 0,10 14 170 0 0,0 1 1 0 0,-1 0-1 0 0,-1 0 1 0 0,11 33-1 0 0,16 75 493 0 0,-24-80-485 0 0,42 195 718 0 0,9 31 53 0 0,-48-221-652 0 0,2 0 1 0 0,2-2-1 0 0,34 62 0 0 0,-46-97-189 0 0,1-1 0 0 0,0 0 0 0 0,1 0 0 0 0,0 0 0 0 0,1-1 0 0 0,0 0 0 0 0,18 14 0 0 0,-22-21-93 0 0,-1 0 1 0 0,1 0 0 0 0,-1 0-1 0 0,1-1 1 0 0,0 0 0 0 0,0 0 0 0 0,0 0-1 0 0,0-1 1 0 0,0 1 0 0 0,0-1-1 0 0,0-1 1 0 0,1 1 0 0 0,-1-1 0 0 0,0 1-1 0 0,1-2 1 0 0,-1 1 0 0 0,0 0-1 0 0,0-1 1 0 0,1 0 0 0 0,-1 0 0 0 0,0-1-1 0 0,5-2 1 0 0,5-3-45 0 0,-1 0 1 0 0,0-1-1 0 0,-1-1 1 0 0,0 0-1 0 0,0-1 1 0 0,-1 0-1 0 0,0-1 0 0 0,-1-1 1 0 0,0 0-1 0 0,-1 0 1 0 0,0-1-1 0 0,12-21 1 0 0,1-6-108 0 0,-1-1 1 0 0,-2-2 0 0 0,14-44-1 0 0,2-18 7 0 0,24-121-1 0 0,-46 155 312 0 0,-4 0-1 0 0,4-127 1 0 0,-15 164 152 0 0,-7-55 1 0 0,5 74-295 0 0,0-1 0 0 0,-1 1 0 0 0,-1 0 0 0 0,0 0 0 0 0,-12-24 0 0 0,16 37-69 0 0,0 1-1 0 0,0 0 0 0 0,0-1 1 0 0,0 1-1 0 0,0 0 1 0 0,0-1-1 0 0,0 1 0 0 0,0 0 1 0 0,0 0-1 0 0,-1 0 1 0 0,1 0-1 0 0,-1 0 0 0 0,1 0 1 0 0,-1 0-1 0 0,1 1 1 0 0,-1-1-1 0 0,1 0 0 0 0,-1 1 1 0 0,1 0-1 0 0,-1-1 1 0 0,0 1-1 0 0,1 0 1 0 0,-1-1-1 0 0,0 1 0 0 0,1 0 1 0 0,-1 0-1 0 0,0 1 1 0 0,1-1-1 0 0,-1 0 0 0 0,0 1 1 0 0,1-1-1 0 0,-1 0 1 0 0,0 1-1 0 0,1 0 0 0 0,-1-1 1 0 0,1 1-1 0 0,-1 0 1 0 0,1 0-1 0 0,0 0 0 0 0,-1 0 1 0 0,-1 2-1 0 0,-5 3-13 0 0,2-1-1 0 0,-1 1 0 0 0,0 0 1 0 0,1 1-1 0 0,0 0 1 0 0,-8 13-1 0 0,5-4 7 0 0,1-1 0 0 0,1 1 0 0 0,0 0 0 0 0,2 1 0 0 0,-1-1 0 0 0,2 1 0 0 0,0 0 0 0 0,2 0 0 0 0,-2 26 0 0 0,3-32 11 0 0,1 1 0 0 0,0-1 0 0 0,1 1-1 0 0,0-1 1 0 0,1 1 0 0 0,0-1 0 0 0,1 0 0 0 0,0 0 0 0 0,1 0-1 0 0,0 0 1 0 0,1-1 0 0 0,0 0 0 0 0,1 1 0 0 0,0-2 0 0 0,9 13-1 0 0,-11-18 11 0 0,0 0-1 0 0,0-1 0 0 0,0 1 0 0 0,1-1 1 0 0,-1 0-1 0 0,1 0 0 0 0,0 0 0 0 0,0 0 1 0 0,0-1-1 0 0,0 0 0 0 0,0 0 1 0 0,8 1-1 0 0,-3-1-51 0 0,1 0 0 0 0,-1-1 0 0 0,0 0 0 0 0,1-1 0 0 0,-1-1 0 0 0,12-1 0 0 0,5-3-265 0 0,-1 0-1 0 0,1-2 1 0 0,-2-2 0 0 0,30-12-1 0 0,-16 3-900 0 0,0-2-1 0 0,-1-1 1 0 0,-2-2-1 0 0,0-2 1 0 0,-1-1 0 0 0,-2-2-1 0 0,36-38 1 0 0,-32 30-3366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12.8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119 1 1764 0 0,'0'0'6081'0'0,"-30"4"-1164"0"0,24 1-4740 0 0,0-1-1 0 0,0 0 1 0 0,0 1 0 0 0,0 0 0 0 0,1 1 0 0 0,0-1 0 0 0,0 1-1 0 0,1 0 1 0 0,-1 0 0 0 0,1 1 0 0 0,1-1 0 0 0,-1 1-1 0 0,1 0 1 0 0,0 0 0 0 0,1 0 0 0 0,-1 0 0 0 0,-1 15 0 0 0,1-8 0 0 0,1 1 0 0 0,0 0 0 0 0,1-1 0 0 0,1 1 0 0 0,0 0 0 0 0,1 0 1 0 0,1-1-1 0 0,5 22 0 0 0,-5-28-152 0 0,1 0-1 0 0,0 0 1 0 0,1 0-1 0 0,0-1 1 0 0,0 1-1 0 0,1-1 1 0 0,0 0 0 0 0,0 0-1 0 0,0 0 1 0 0,1-1-1 0 0,0 0 1 0 0,1 0 0 0 0,-1-1-1 0 0,1 1 1 0 0,0-1-1 0 0,0-1 1 0 0,1 1-1 0 0,-1-1 1 0 0,1-1 0 0 0,12 5-1 0 0,-14-6-53 0 0,0-1 0 0 0,0 1-1 0 0,0-1 1 0 0,0 0 0 0 0,0-1-1 0 0,0 1 1 0 0,0-1 0 0 0,0 0-1 0 0,0-1 1 0 0,0 0 0 0 0,0 0-1 0 0,0 0 1 0 0,0 0 0 0 0,0-1-1 0 0,0 0 1 0 0,-1 0 0 0 0,1-1-1 0 0,-1 1 1 0 0,1-1 0 0 0,-1-1-1 0 0,0 1 1 0 0,0-1 0 0 0,-1 0-1 0 0,1 0 1 0 0,-1 0 0 0 0,1 0 0 0 0,-1-1-1 0 0,-1 0 1 0 0,6-8 0 0 0,-4 5 119 0 0,0-2 0 0 0,-1 1 1 0 0,0-1-1 0 0,-1 1 0 0 0,0-1 1 0 0,-1 0-1 0 0,1 0 0 0 0,-2 0 1 0 0,0 0-1 0 0,0 0 0 0 0,0-1 1 0 0,-2 1-1 0 0,1 0 1 0 0,-1 0-1 0 0,-1-1 0 0 0,0 1 1 0 0,0 0-1 0 0,-1 1 0 0 0,0-1 1 0 0,0 0-1 0 0,-2 1 0 0 0,1 0 1 0 0,-1-1-1 0 0,0 2 0 0 0,-1-1 1 0 0,0 1-1 0 0,0 0 0 0 0,-10-10 1 0 0,13 16-161 0 0,1-1 0 0 0,-1 1 1 0 0,0 0-1 0 0,0 0 0 0 0,0 0 0 0 0,0 1 1 0 0,0-1-1 0 0,0 1 0 0 0,0-1 1 0 0,-1 1-1 0 0,1 0 0 0 0,0 1 0 0 0,-1-1 1 0 0,1 0-1 0 0,-1 1 0 0 0,1 0 0 0 0,-1 0 1 0 0,1 0-1 0 0,-1 0 0 0 0,-5 1 1 0 0,5 0-421 0 0,0 1 0 0 0,0-1 0 0 0,0 1 0 0 0,0-1 0 0 0,0 1 0 0 0,-5 4 0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13.5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12 408 2828 0 0,'-12'-17'12444'0'0,"13"16"-12363"0"0,19-10 1272 0 0,28-6-663 0 0,813-146 484 0 0,-788 152-1102 0 0,999-155 473 0 0,-1056 163-526 0 0,0 0-1 0 0,24-9 0 0 0,-38 11-386 0 0,7-2-476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1:16.7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 21 1052 0 0,'2'-16'9242'0'0,"-3"12"-8712"0"0,-3 6-516 0 0,-1 1 0 0 0,1 0 0 0 0,0 0 1 0 0,0 0-1 0 0,0 0 0 0 0,0 1 1 0 0,0-1-1 0 0,1 1 0 0 0,-1 0 0 0 0,1 0 1 0 0,0 0-1 0 0,0 1 0 0 0,-2 5 1 0 0,-33 40 22 0 0,33-44-22 0 0,3-3-2 0 0,-2 4-16 0 0,3-5 0 0 0,-3 7-62 0 0,4-2 77 0 0,0-5-5 0 0,12 6-31 0 0,-7-5 69 0 0,-1 0 1 0 0,1 1-1 0 0,-1 0 1 0 0,0 0-1 0 0,0 0 1 0 0,0 1-1 0 0,-1-1 1 0 0,1 1-1 0 0,-1 0 0 0 0,0 0 1 0 0,0 0-1 0 0,2 5 1 0 0,3 11 426 0 0,10 41 0 0 0,-1-3-91 0 0,13 21 498 0 0,73 217 567 0 0,-65-168-1009 0 0,-11-44-276 0 0,-25-76-147 0 0,0-1 0 0 0,0 0-1 0 0,1 1 1 0 0,5 10 0 0 0,-8-19-13 0 0,1 2 40 0 0,-6 31-257 0 0,3-29 218 0 0,-1-1-1 0 0,0 1 0 0 0,0 0 0 0 0,-1-1 0 0 0,1 0 0 0 0,-5 4 0 0 0,0 0 15 0 0,6-6 4 0 0,-4 2-317 0 0,5-3 271 0 0,1 0-1 0 0,0 1 1 0 0,-1-1 0 0 0,1 0-1 0 0,0 0 1 0 0,0 0 0 0 0,-1 0-1 0 0,1 0 1 0 0,0 0 0 0 0,-1 0-1 0 0,1 0 1 0 0,0 0 0 0 0,-1 1 0 0 0,1-1-1 0 0,0 0 1 0 0,-1-1 0 0 0,1 1-1 0 0,0 0 1 0 0,0 0 0 0 0,-1 0-1 0 0,1 0 1 0 0,0 0 0 0 0,-1 0-1 0 0,1 0 1 0 0,0 0 0 0 0,0 0-1 0 0,-1-1 1 0 0,1 1 0 0 0,0 0-1 0 0,-1 0 1 0 0,1 0 0 0 0,0-1-1 0 0,0 1 1 0 0,0 0 0 0 0,-1 0-1 0 0,1-1 1 0 0,0 1 0 0 0,0 0-1 0 0,0 0 1 0 0,0-1 0 0 0,-1 1 0 0 0,1 0-1 0 0,0-1 1 0 0,0 1 0 0 0,0 0-1 0 0,0 0 1 0 0,0-1 0 0 0,0 1-1 0 0,0-1 1 0 0,-19-36-3606 0 0,9 7-2373 0 0,7 20 3868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14.3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5 346 1220 0 0,'-2'-6'694'0'0,"1"0"-1"0"0,0-1 1 0 0,1 1-1 0 0,0-1 1 0 0,0 1 0 0 0,0 0-1 0 0,1-1 1 0 0,-1 1-1 0 0,2 0 1 0 0,-1-1-1 0 0,1 1 1 0 0,0 0-1 0 0,3-6 1 0 0,-3 6-483 0 0,2-1 0 0 0,-1 1 0 0 0,1 1 0 0 0,0-1 0 0 0,0 0 0 0 0,0 1-1 0 0,1 0 1 0 0,0 0 0 0 0,0 0 0 0 0,0 1 0 0 0,0-1 0 0 0,1 1 0 0 0,0 1 0 0 0,0-1 0 0 0,0 1 0 0 0,0 0 0 0 0,1 0-1 0 0,9-2 1 0 0,-14 4-173 0 0,1 1 0 0 0,0-1-1 0 0,0 1 1 0 0,-1 0-1 0 0,1 0 1 0 0,0 0 0 0 0,-1 1-1 0 0,1-1 1 0 0,0 0-1 0 0,-1 1 1 0 0,1 0-1 0 0,0 0 1 0 0,-1 0 0 0 0,1 0-1 0 0,-1 0 1 0 0,0 0-1 0 0,1 1 1 0 0,-1-1 0 0 0,0 1-1 0 0,0-1 1 0 0,0 1-1 0 0,0 0 1 0 0,0 0 0 0 0,0 0-1 0 0,0 0 1 0 0,1 3-1 0 0,4 5 102 0 0,0 1 0 0 0,-1 0 0 0 0,0 0-1 0 0,4 13 1 0 0,-7-19-112 0 0,7 24 139 0 0,0 1 1 0 0,-2 0 0 0 0,7 44-1 0 0,5 96 83 0 0,-18-140-217 0 0,-1-23-20 0 0,36 294 706 0 0,-28-255-537 0 0,1-1-1 0 0,3 0 1 0 0,1-1 0 0 0,31 64 0 0 0,-39-96-131 0 0,1 0 0 0 0,0-1 0 0 0,0 1 1 0 0,1-2-1 0 0,1 1 0 0 0,0-1 0 0 0,0 0 1 0 0,16 12-1 0 0,-21-19-34 0 0,1 0 0 0 0,-1 0 0 0 0,0-1 0 0 0,1 1 0 0 0,0-1 0 0 0,-1 0 1 0 0,1 0-1 0 0,0-1 0 0 0,0 1 0 0 0,0-1 0 0 0,0 0 0 0 0,0-1 0 0 0,0 1 0 0 0,0-1 0 0 0,1 0 1 0 0,-1 0-1 0 0,0 0 0 0 0,0-1 0 0 0,0 0 0 0 0,0 0 0 0 0,0 0 0 0 0,0-1 0 0 0,0 0 0 0 0,8-4 1 0 0,1-2 1 0 0,-1-1 1 0 0,0 0-1 0 0,0-2 1 0 0,-1 1-1 0 0,-1-1 1 0 0,1-1 0 0 0,-2 0-1 0 0,0-1 1 0 0,0 0-1 0 0,-1 0 1 0 0,-1-1 0 0 0,0 0-1 0 0,9-26 1 0 0,5-16 298 0 0,-3-1 1 0 0,14-75-1 0 0,-20 73 72 0 0,-2 0 1 0 0,-3-1-1 0 0,-3 0 0 0 0,-2 0 0 0 0,-3 0 0 0 0,-3-1 1 0 0,-12-73-1 0 0,9 108-240 0 0,0 0 1 0 0,-2 1 0 0 0,-12-30-1 0 0,16 46-157 0 0,0 1-1 0 0,-1-1 1 0 0,0 1-1 0 0,0 0 1 0 0,-1 0 0 0 0,0 0-1 0 0,0 1 1 0 0,-1 0-1 0 0,0 0 1 0 0,0 0-1 0 0,-1 1 1 0 0,-8-6 0 0 0,13 9-10 0 0,-2-1 16 0 0,-19 2-106 0 0,20 1 100 0 0,1 1 0 0 0,-1 0 0 0 0,0 1 0 0 0,1-1 0 0 0,-1 1 0 0 0,0-1 0 0 0,1 1-1 0 0,-1 0 1 0 0,0 1 0 0 0,1-1 0 0 0,-1 1 0 0 0,1-1 0 0 0,0 1 0 0 0,0 0 0 0 0,0 0 0 0 0,0 0-1 0 0,-4 4 1 0 0,3-2-6 0 0,1 0-1 0 0,0 0 1 0 0,0 1-1 0 0,0-1 0 0 0,1 1 1 0 0,-1-1-1 0 0,1 1 0 0 0,0 0 1 0 0,0 0-1 0 0,1 0 0 0 0,-2 8 1 0 0,1-4 3 0 0,1 1 1 0 0,1 0 0 0 0,-1 0-1 0 0,1 0 1 0 0,1 0-1 0 0,0 0 1 0 0,0 0 0 0 0,1 0-1 0 0,0 0 1 0 0,1 0-1 0 0,0-1 1 0 0,9 18 0 0 0,-8-19-1 0 0,1 1 1 0 0,1-1 0 0 0,0 0 0 0 0,0 0 0 0 0,0-1 0 0 0,1 0 0 0 0,0 0-1 0 0,1 0 1 0 0,-1-1 0 0 0,1 0 0 0 0,10 5 0 0 0,-11-8-58 0 0,0 1-1 0 0,1-2 1 0 0,-1 1 0 0 0,0-1 0 0 0,1 0-1 0 0,0 0 1 0 0,-1-1 0 0 0,1 0 0 0 0,0-1-1 0 0,0 0 1 0 0,0 0 0 0 0,-1 0 0 0 0,1-1-1 0 0,13-3 1 0 0,7-3-224 0 0,-1-2 0 0 0,0-1 1 0 0,-1 0-1 0 0,0-2 0 0 0,0-1 0 0 0,-2-2 0 0 0,1 0 0 0 0,-2-1 1 0 0,0-2-1 0 0,22-21 0 0 0,18-25-3758 0 0,102-133-1 0 0,-153 180 3183 0 0,-6 12-11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14.7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1 3044 0 0,'-8'23'13342'0'0,"9"31"-12053"0"0,2 0-1 0 0,2 0 0 0 0,13 55 1 0 0,-12-83-1412 0 0,1 0 0 0 0,1 0 0 0 0,2 0 1 0 0,0-1-1 0 0,2 0 0 0 0,1-1 0 0 0,0-1 0 0 0,19 24 1 0 0,-29-42-306 0 0,1-1 1 0 0,0 0 0 0 0,0 0-1 0 0,1 0 1 0 0,-1 0 0 0 0,1 0 0 0 0,6 3-1 0 0,4-1-3026 0 0,-12-6 3023 0 0,-1 1-1 0 0,0-1 0 0 0,0 0 0 0 0,0 0 1 0 0,0 0-1 0 0,0 0 0 0 0,1-1 0 0 0,-1 1 1 0 0,0 0-1 0 0,0-1 0 0 0,0 1 0 0 0,0-1 1 0 0,4-2-1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15.0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142 152 2968 0 0,'-112'-113'13724'0'0,"96"92"-11613"0"0,3 4-3540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15.9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336 4 2412 0 0,'-3'-1'3732'0'0,"1"1"-3467"0"0,0-1-1 0 0,0 1 1 0 0,0-1 0 0 0,0 1-1 0 0,0 0 1 0 0,0-1 0 0 0,0 1-1 0 0,0 0 1 0 0,0 0 0 0 0,0 1-1 0 0,0-1 1 0 0,0 0 0 0 0,0 1 0 0 0,0-1-1 0 0,0 1 1 0 0,0 0 0 0 0,0-1-1 0 0,0 1 1 0 0,0 0 0 0 0,1 0-1 0 0,-4 2 1 0 0,-8 11 283 0 0,0 0 1 0 0,1 1-1 0 0,0 0 0 0 0,1 1 1 0 0,1 1-1 0 0,1-1 0 0 0,0 1 1 0 0,-7 22-1 0 0,-46 157 909 0 0,50-151-1119 0 0,-20 79 231 0 0,6 1-1 0 0,5 1 1 0 0,6 1 0 0 0,6 0 0 0 0,5 1-1 0 0,22 230 1 0 0,-9-288-459 0 0,3 0-1 0 0,3-1 1 0 0,4-1 0 0 0,46 116-1 0 0,-47-145-503 0 0,2-1-1 0 0,1-2 0 0 0,41 56 1 0 0,-43-68-454 0 0,2-1 0 0 0,0-2 1 0 0,1 1-1 0 0,1-2 1 0 0,43 29-1 0 0,-54-42-929 0 0,1 0-1 0 0,0 0 1 0 0,25 9-1 0 0,-2-6-5270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16.7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392 1215 1296 0 0,'0'-16'4167'0'0,"-4"-98"3119"0"0,4 111-7166 0 0,0 1 0 0 0,-1-1 0 0 0,0 1 0 0 0,1 0-1 0 0,-1-1 1 0 0,0 1 0 0 0,0 0 0 0 0,0 0 0 0 0,0-1 0 0 0,0 1-1 0 0,-1 0 1 0 0,1 0 0 0 0,0 0 0 0 0,-1 1 0 0 0,0-1 0 0 0,0 0 0 0 0,1 1-1 0 0,-1-1 1 0 0,0 1 0 0 0,0-1 0 0 0,0 1 0 0 0,0 0 0 0 0,-1 0-1 0 0,-3-2 1 0 0,-6-2 138 0 0,0 1 0 0 0,0 0 0 0 0,-17-3 0 0 0,20 5-163 0 0,-1 1-31 0 0,0-1 1 0 0,0 1-1 0 0,0 0 0 0 0,0 1 0 0 0,1 0 0 0 0,-1 1 0 0 0,0 0 1 0 0,0 1-1 0 0,0 0 0 0 0,1 0 0 0 0,-1 1 0 0 0,1 0 1 0 0,0 1-1 0 0,0 0 0 0 0,0 0 0 0 0,0 1 0 0 0,1 0 0 0 0,-1 0 1 0 0,1 1-1 0 0,1 1 0 0 0,-1-1 0 0 0,1 1 0 0 0,0 0 1 0 0,1 1-1 0 0,0-1 0 0 0,0 1 0 0 0,0 1 0 0 0,1-1 0 0 0,0 1 1 0 0,1 0-1 0 0,0 0 0 0 0,0 0 0 0 0,1 0 0 0 0,1 1 1 0 0,-1-1-1 0 0,1 1 0 0 0,0 12 0 0 0,2-6-55 0 0,0-1 0 0 0,2 1 0 0 0,0-1 0 0 0,0 1 0 0 0,2-1 0 0 0,0 0 0 0 0,0 0 0 0 0,2 0 0 0 0,7 15 0 0 0,-7-19-83 0 0,-1 0 0 0 0,2-1 0 0 0,-1 0 0 0 0,1 0 0 0 0,1-1-1 0 0,0 0 1 0 0,0 0 0 0 0,1-1 0 0 0,0 0 0 0 0,0 0 0 0 0,1-1 0 0 0,15 8 0 0 0,-19-12 24 0 0,1 0 1 0 0,-1-1-1 0 0,1 1 0 0 0,-1-2 1 0 0,1 1-1 0 0,0-1 1 0 0,0 0-1 0 0,-1 0 1 0 0,1-1-1 0 0,0 0 0 0 0,0 0 1 0 0,0-1-1 0 0,0 0 1 0 0,0 0-1 0 0,-1 0 1 0 0,1-1-1 0 0,-1 0 0 0 0,1-1 1 0 0,-1 1-1 0 0,1-1 1 0 0,-1 0-1 0 0,0-1 1 0 0,-1 1-1 0 0,1-1 0 0 0,0 0 1 0 0,5-6-1 0 0,2-2 47 0 0,-1 0 0 0 0,0-1-1 0 0,-1 0 1 0 0,0-1 0 0 0,-1 0-1 0 0,-1 0 1 0 0,0-1 0 0 0,-1 0 0 0 0,8-23-1 0 0,0-10 9 0 0,-2-1-1 0 0,-2-1 1 0 0,-2 0-1 0 0,-3-1 1 0 0,2-75-1 0 0,-27-257 909 0 0,10 304-253 0 0,-4 2 0 0 0,-3 0 1 0 0,-3 0-1 0 0,-4 2 1 0 0,-43-101-1 0 0,65 176-659 0 0,0 0 1 0 0,0-1-1 0 0,0 1 0 0 0,0 0 0 0 0,0 0 1 0 0,0-1-1 0 0,0 1 0 0 0,0 0 1 0 0,-1 0-1 0 0,1-1 0 0 0,0 1 1 0 0,0 0-1 0 0,0 0 0 0 0,0-1 0 0 0,0 1 1 0 0,0 0-1 0 0,-1 0 0 0 0,1 0 1 0 0,0-1-1 0 0,0 1 0 0 0,0 0 1 0 0,0 0-1 0 0,-1 0 0 0 0,1 0 0 0 0,0-1 1 0 0,0 1-1 0 0,-1 0 0 0 0,1 0 1 0 0,0 0-1 0 0,0 0 0 0 0,-1 0 1 0 0,1 0-1 0 0,0 0 0 0 0,0 0 0 0 0,-1 0 1 0 0,1 0-1 0 0,0 0 0 0 0,0 0 1 0 0,-1 0-1 0 0,1 0 0 0 0,-4 11 113 0 0,1 20 120 0 0,70 424 245 0 0,44-9-1120 0 0,-21-168-1089 0 0,-12-101-4536 0 0,-57-145 109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17.3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66 141 2744 0 0,'-65'-141'14572'0'0,"78"252"-13083"0"0,98 441-1192 0 0,-47-246-213 0 0,-40-162 1238 0 0,-25-144-1277 0 0,1-1 0 0 0,-1 0 1 0 0,0 0-1 0 0,0 0 0 0 0,1 1 0 0 0,-1-1 1 0 0,0 0-1 0 0,1 0 0 0 0,-1 0 0 0 0,1 0 1 0 0,-1 0-1 0 0,1 0 0 0 0,0 0 0 0 0,-1 0 0 0 0,1-1 1 0 0,0 1-1 0 0,0 0 0 0 0,0 0 0 0 0,0-2 1 0 0,-4-23 749 0 0,2 2-503 0 0,1-1 1 0 0,2 0-1 0 0,0 0 1 0 0,1 0-1 0 0,2 1 0 0 0,12-46 1 0 0,-13 61-406 0 0,0 0 1 0 0,0 0 0 0 0,1 0-1 0 0,0 0 1 0 0,1 0-1 0 0,0 1 1 0 0,0 0 0 0 0,1 0-1 0 0,0 0 1 0 0,0 1 0 0 0,1 0-1 0 0,-1 0 1 0 0,2 0-1 0 0,-1 1 1 0 0,1 0 0 0 0,0 1-1 0 0,0 0 1 0 0,1 0-1 0 0,-1 1 1 0 0,15-5 0 0 0,-18 7 26 0 0,0 0 1 0 0,1 1 0 0 0,-1 0-1 0 0,1 1 1 0 0,-1-1 0 0 0,1 1-1 0 0,-1 0 1 0 0,1 0 0 0 0,-1 1-1 0 0,1 0 1 0 0,-1 0 0 0 0,1 0 0 0 0,-1 0-1 0 0,0 1 1 0 0,7 3 0 0 0,-4-1 0 0 0,-1 0 1 0 0,0 0 0 0 0,-1 1 0 0 0,1 0 0 0 0,-1 0-1 0 0,0 1 1 0 0,0 0 0 0 0,0 0 0 0 0,7 11 0 0 0,-6-6 92 0 0,0 0 1 0 0,0 1-1 0 0,-1 0 0 0 0,0 0 1 0 0,-2 0-1 0 0,1 1 1 0 0,-1-1-1 0 0,-1 1 0 0 0,0 0 1 0 0,-1 0-1 0 0,0 0 1 0 0,-1 23-1 0 0,-3-23 186 0 0,0 0 0 0 0,-1-1 1 0 0,0 0-1 0 0,-1 1 0 0 0,0-1 0 0 0,-1-1 0 0 0,0 1 0 0 0,-1-1 0 0 0,0 0 1 0 0,-1 0-1 0 0,0 0 0 0 0,-1-1 0 0 0,0 0 0 0 0,-1-1 0 0 0,0 0 1 0 0,-15 12-1 0 0,18-15-271 0 0,-1-1 0 0 0,-1 0 0 0 0,1 0 0 0 0,-1 0 0 0 0,0-1 0 0 0,0 0 0 0 0,0-1 0 0 0,0 0 0 0 0,-1 0 0 0 0,0-1 0 0 0,1 0 0 0 0,-1 0 0 0 0,0-1 0 0 0,0 0 0 0 0,0 0 1 0 0,0-1-1 0 0,0-1 0 0 0,1 1 0 0 0,-1-1 0 0 0,0-1 0 0 0,0 0 0 0 0,0 0 0 0 0,1-1 0 0 0,-11-4 0 0 0,15 5-460 0 0,1 0 0 0 0,-1 0 0 0 0,1 0 0 0 0,-1-1 0 0 0,1 0 0 0 0,0 1-1 0 0,0-1 1 0 0,1 0 0 0 0,-5-6 0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17.7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121 81 3912 0 0,'-11'-7'1823'0'0,"-98"-66"12216"0"0,129 84-13612 0 0,2 6-325 0 0,0 2 1 0 0,-1 0 0 0 0,21 26 0 0 0,51 70-121 0 0,-88-109 18 0 0,33 46-122 0 0,-1 1 1 0 0,-3 1 0 0 0,-3 2-1 0 0,-2 2 1 0 0,25 67-1 0 0,-40-84 201 0 0,-2 0 1 0 0,-2 0-1 0 0,-2 1 0 0 0,-1 0 0 0 0,-2 0 1 0 0,-2 1-1 0 0,-2-1 0 0 0,-8 76 1 0 0,0-69 402 0 0,-2 0 1 0 0,-2-1 0 0 0,-2 0 0 0 0,-3-1 0 0 0,-24 51-1 0 0,28-70-329 0 0,-2-1 0 0 0,-2-1 0 0 0,0-1 0 0 0,-1 0 0 0 0,-2-1 0 0 0,0-1 0 0 0,-2-1 0 0 0,0 0-1 0 0,-42 31 1 0 0,8-21-2251 0 0,18-16-2696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19.0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 1772 0 0,'0'0'9500'0'0,"32"-4"-6225"0"0,-15 2-4198 0 0,0 1 1 0 0,1 0-1 0 0,26 2 0 0 0,3 1-4178 0 0,-28-2 1750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19.3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15 1604 0 0,'0'0'1408'0'0,"16"1"1605"0"0,5 1-2089 0 0,2-5-728 0 0,-1 1-288 0 0,1 0-352 0 0,4-1-504 0 0,-11 1 239 0 0,-1-1-867 0 0,1 1 604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19.7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69 1176 0 0,'0'0'1836'0'0,"19"0"88"0"0,-3-2-1464 0 0,3 0-616 0 0,-7-1-432 0 0,1-1-1376 0 0</inkml:trace>
  <inkml:trace contextRef="#ctx0" brushRef="#br0" timeOffset="1">519 25 1904 0 0,'0'0'1336'0'0,"15"4"1593"0"0,1-3-2069 0 0,1-1-836 0 0,-1-1-468 0 0,5-3-993 0 0,-9 1-207 0 0,1-1 520 0 0</inkml:trace>
  <inkml:trace contextRef="#ctx0" brushRef="#br0" timeOffset="2">1015 1 340 0 0,'18'4'4574'0'0,"-8"-1"-4126"0"0,0-2-1 0 0,0 1 1 0 0,0-1-1 0 0,0 0 0 0 0,17-2 1 0 0,55-8-4461 0 0,-80 9 3849 0 0,17-2-854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1:17.7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137 38 564 0 0,'-9'-9'3350'0'0,"-23"-16"1090"0"0,21 21-4213 0 0,5 8-143 0 0,0-1 0 0 0,0 1-1 0 0,1 0 1 0 0,0 1 0 0 0,0-1 0 0 0,0 1 0 0 0,0 0 0 0 0,1 0 0 0 0,0 1 0 0 0,0-1-1 0 0,0 1 1 0 0,1 0 0 0 0,0 0 0 0 0,0 0 0 0 0,0 1 0 0 0,1-1 0 0 0,0 1 0 0 0,0-1 0 0 0,1 1-1 0 0,-1 0 1 0 0,1 8 0 0 0,-1 1 14 0 0,1 0-1 0 0,0 1 1 0 0,2-1 0 0 0,0 0-1 0 0,0 0 1 0 0,2 1 0 0 0,0-1-1 0 0,5 15 1 0 0,10 17 38 0 0,27 51 1 0 0,10 23-184 0 0,9 78 499 0 0,-62-191-414 0 0,1-1 0 0 0,1 1-1 0 0,0-1 1 0 0,8 14 0 0 0,-1 0 57 0 0,-7-14-52 0 0,1 0 0 0 0,0 0 0 0 0,1 0 0 0 0,-1 0 0 0 0,1-1 0 0 0,1 0 0 0 0,-1 0 0 0 0,11 7 0 0 0,-14-12-41 0 0,84 70-53 0 0,-86-71 64 0 0,0 1-20 0 0,0 0-1 0 0,1 0 1 0 0,-1-1-1 0 0,0 1 0 0 0,1-1 1 0 0,-1 1-1 0 0,1-1 0 0 0,-1 1 1 0 0,1-1-1 0 0,0 0 0 0 0,-1 1 1 0 0,1-1-1 0 0,0 0 0 0 0,0 0 1 0 0,0-1-1 0 0,0 1 0 0 0,0 0 1 0 0,3 0-1 0 0,-3 0-8 0 0,-1-1 31 0 0,30-1-296 0 0,-26 0 244 0 0,131-48-849 0 0,28-7 84 0 0,-69 33-5 0 0,-13 4-1211 0 0,-28 2-2337 0 0,-43 12 3473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20.0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4 952 0 0,'3'0'1401'0'0,"21"3"1013"0"0,0-1 0 0 0,26-1 0 0 0,-46-1-2221 0 0,0 0-139 0 0,44-3-1596 0 0,-17 1-2699 0 0,-11 1 2586 0 0</inkml:trace>
  <inkml:trace contextRef="#ctx0" brushRef="#br0" timeOffset="1">540 0 1560 0 0,'16'4'3272'0'0,"3"-4"-1659"0"0,-2 1-1089 0 0,3-2-828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20.7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63 2072 0 0,'-3'8'10021'0'0,"15"-8"-9259"0"0,0 0 0 0 0,0-1 0 0 0,0 0 0 0 0,0-1 0 0 0,20-5 1 0 0,-12 3-479 0 0,196-32-1016 0 0,-74 17-4548 0 0,-129 19 3555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21.1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60 1816 0 0,'-22'-22'7138'0'0,"-12"-15"-678"0"0,39 43-5729 0 0,0 10-401 0 0,-1 0-1 0 0,0 0 1 0 0,-1 0 0 0 0,-1 0-1 0 0,0 1 1 0 0,-1-1 0 0 0,-2 23 0 0 0,1 0 2 0 0,0-31-352 0 0,13 328 888 0 0,-2-192-4229 0 0,-8-131 1186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22.3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0 296 2156 0 0,'9'-23'8886'0'0,"-4"17"-8539"0"0,0-1 0 0 0,0 1 0 0 0,1 0 0 0 0,-1 0 0 0 0,1 1 0 0 0,1 0 0 0 0,-1 0 0 0 0,1 0 0 0 0,0 1 0 0 0,0 0 0 0 0,0 0 0 0 0,9-2 0 0 0,6-3-204 0 0,1 0 0 0 0,44-8 1 0 0,-58 15-141 0 0,0 0 1 0 0,0 1 0 0 0,0 0-1 0 0,0 1 1 0 0,0 0 0 0 0,0 1-1 0 0,0 0 1 0 0,0 0-1 0 0,0 1 1 0 0,0 0 0 0 0,0 0-1 0 0,0 1 1 0 0,-1 0-1 0 0,1 1 1 0 0,9 5 0 0 0,-11-4 6 0 0,0-1 1 0 0,-1 2-1 0 0,1-1 1 0 0,-1 1 0 0 0,-1 0-1 0 0,1 0 1 0 0,-1 0-1 0 0,0 1 1 0 0,-1 0-1 0 0,1 0 1 0 0,-1 0-1 0 0,-1 0 1 0 0,1 1 0 0 0,-1 0-1 0 0,0-1 1 0 0,-1 1-1 0 0,2 10 1 0 0,-1 3 58 0 0,-1 0 1 0 0,0 0 0 0 0,-2 0-1 0 0,0 0 1 0 0,-2 1 0 0 0,0-1-1 0 0,-1 0 1 0 0,-1 0-1 0 0,-2-1 1 0 0,-11 33 0 0 0,2-15 479 0 0,-2 0 0 0 0,-2-1 1 0 0,-1-2-1 0 0,-39 53 1 0 0,51-78-302 0 0,0 1 1 0 0,-1-1-1 0 0,0-1 1 0 0,-15 12-1 0 0,22-19-137 0 0,2-4-108 0 0,0 1 0 0 0,0-1 0 0 0,0 1 1 0 0,0 0-1 0 0,0-1 0 0 0,0 1 0 0 0,0-1 0 0 0,0 1 0 0 0,0 0 0 0 0,1-1 0 0 0,-1 1 0 0 0,1 0 0 0 0,-1-1 0 0 0,1 1 0 0 0,-1 0 0 0 0,1 0 0 0 0,1-2 1 0 0,18-26-11 0 0,-15 22-18 0 0,462-622-1957 0 0,-340 467 2234 0 0,-110 138-240 0 0,-17 20 2 0 0,-12 12 5 0 0,-1 3 115 0 0,1 1 0 0 0,0 0 0 0 0,1 1-1 0 0,0 0 1 0 0,-11 18 0 0 0,1 4 221 0 0,-20 42 0 0 0,32-58-263 0 0,1 0 0 0 0,1 0-1 0 0,1 1 1 0 0,1 0 0 0 0,0 0 0 0 0,2 0 0 0 0,0 1 0 0 0,1 0 0 0 0,1-1 0 0 0,1 1 0 0 0,1 0 0 0 0,5 25 0 0 0,-4-33-141 0 0,1-1-1 0 0,1 1 1 0 0,0-1 0 0 0,0 0-1 0 0,1 0 1 0 0,1-1 0 0 0,0 0-1 0 0,0 0 1 0 0,1 0 0 0 0,0-1-1 0 0,1 0 1 0 0,1 0 0 0 0,-1-1-1 0 0,2 0 1 0 0,-1 0 0 0 0,1-1-1 0 0,0 0 1 0 0,1-1 0 0 0,-1 0-1 0 0,2-1 1 0 0,11 5 0 0 0,-8-5-570 0 0,0-1-1 0 0,0 0 1 0 0,0-1 0 0 0,1-1 0 0 0,-1 0 0 0 0,23 0 0 0 0,-19-2-1975 0 0,0-2-1 0 0,31-4 1 0 0,-11-3-3944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23.2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463 891 1020 0 0,'-6'-11'4138'0'0,"4"-11"-2804"0"0,2 18-874 0 0,0-1 1 0 0,0 1-1 0 0,-1 0 0 0 0,1 0 1 0 0,-1-1-1 0 0,0 1 0 0 0,0 0 1 0 0,-1 0-1 0 0,1 0 0 0 0,-1 0 1 0 0,0 0-1 0 0,0 0 0 0 0,0 0 1 0 0,0 1-1 0 0,-4-4 0 0 0,3 4-263 0 0,0 0 0 0 0,0 1 0 0 0,-1 0 0 0 0,0-1-1 0 0,1 1 1 0 0,-1 0 0 0 0,0 1 0 0 0,0-1 0 0 0,0 1-1 0 0,0 0 1 0 0,0 0 0 0 0,0 0 0 0 0,-1 0 0 0 0,1 1 0 0 0,-7 0-1 0 0,-3-1 42 0 0,-1 2-1 0 0,1 0 1 0 0,-25 5-1 0 0,21-1-167 0 0,0 0-1 0 0,1 2 0 0 0,0 0 0 0 0,0 0 1 0 0,0 2-1 0 0,1 0 0 0 0,1 1 1 0 0,-25 19-1 0 0,31-21-48 0 0,-1 0 0 0 0,2 0 0 0 0,-1 1-1 0 0,1 0 1 0 0,0 1 0 0 0,1 0 0 0 0,0 0 0 0 0,1 0 0 0 0,0 1 0 0 0,0 0 0 0 0,1 0 0 0 0,1 1 0 0 0,-7 23-1 0 0,10-28-35 0 0,0 0 0 0 0,1 1-1 0 0,0-1 1 0 0,0 1 0 0 0,0-1 0 0 0,1 0-1 0 0,0 1 1 0 0,1-1 0 0 0,-1 0-1 0 0,1 0 1 0 0,1 0 0 0 0,-1 0-1 0 0,1 0 1 0 0,1 0 0 0 0,-1-1 0 0 0,1 1-1 0 0,0-1 1 0 0,1 0 0 0 0,-1 0-1 0 0,1-1 1 0 0,0 1 0 0 0,1-1-1 0 0,-1 0 1 0 0,1-1 0 0 0,0 1 0 0 0,0-1-1 0 0,0 0 1 0 0,14 6 0 0 0,-10-6-8 0 0,0 0 0 0 0,0 0 1 0 0,0-1-1 0 0,1 0 0 0 0,-1-1 1 0 0,1 0-1 0 0,0-1 0 0 0,-1 0 1 0 0,1 0-1 0 0,0-1 0 0 0,-1-1 0 0 0,1 0 1 0 0,0 0-1 0 0,-1-1 0 0 0,1 0 1 0 0,-1-1-1 0 0,1 0 0 0 0,-1-1 1 0 0,17-9-1 0 0,-16 6 15 0 0,-1-1 1 0 0,-1 0-1 0 0,1 0 1 0 0,-1-1-1 0 0,-1 0 1 0 0,0-1-1 0 0,0 0 1 0 0,0 0-1 0 0,-2 0 1 0 0,1-1-1 0 0,-1 0 1 0 0,-1-1-1 0 0,0 1 1 0 0,-1-1-1 0 0,6-20 1 0 0,1-17-39 0 0,-2-1 0 0 0,5-78 1 0 0,-11 87 45 0 0,9-121 2443 0 0,-17-299-1 0 0,-8 329-621 0 0,13 130-1808 0 0,-3 21 86 0 0,1 27-143 0 0,2 1 0 0 0,9 64 0 0 0,-4-67-98 0 0,6 66-861 0 0,6 0 0 0 0,4-2 1 0 0,5 0-1 0 0,78 203 0 0 0,-102-306 736 0 0,30 63-1539 0 0,-12-39-908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23.8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99 84 1204 0 0,'-2'-6'1111'0'0,"1"0"0"0"0,-1 0 1 0 0,0 0-1 0 0,0 0 0 0 0,-1 0 0 0 0,1 0 0 0 0,-1 1 0 0 0,-16-21 4445 0 0,4 15-3127 0 0,11 13-2317 0 0,2 1 0 0 0,-1 0 0 0 0,0 0 0 0 0,1 0 0 0 0,-1 0 0 0 0,1 0 0 0 0,0 0 0 0 0,0 1 0 0 0,0-1 0 0 0,0 1 1 0 0,1-1-1 0 0,-1 1 0 0 0,1-1 0 0 0,0 1 0 0 0,0 0 0 0 0,-1 7 0 0 0,-1 14 90 0 0,-2 36-1 0 0,4-39-68 0 0,-3 90-57 0 0,5 0 0 0 0,16 113 0 0 0,49 223 555 0 0,-59-406-430 0 0,-3-9 180 0 0,-1-11 294 0 0,-2-48-21 0 0,-1-1-363 0 0,1 1 0 0 0,2-1 0 0 0,0 1 0 0 0,2 0 0 0 0,1 0-1 0 0,1 1 1 0 0,12-28 0 0 0,-15 43-432 0 0,1 0 1 0 0,0 1-1 0 0,1-1 0 0 0,0 1 1 0 0,0 1-1 0 0,1-1 0 0 0,0 1 0 0 0,16-14 1 0 0,-17 18-54 0 0,0-1 0 0 0,1 1 0 0 0,0 0 0 0 0,0 1 0 0 0,0 0 0 0 0,0 0 0 0 0,0 0 0 0 0,0 1 0 0 0,1 0 0 0 0,-1 0 0 0 0,1 1 0 0 0,0 0 0 0 0,13 0 0 0 0,-6 2 73 0 0,0 1 0 0 0,-1 1 0 0 0,0 0 0 0 0,1 1 0 0 0,-1 0 0 0 0,-1 1 0 0 0,1 1 0 0 0,-1 0-1 0 0,0 1 1 0 0,0 0 0 0 0,0 1 0 0 0,-1 1 0 0 0,-1 0 0 0 0,0 0 0 0 0,0 1 0 0 0,0 0 0 0 0,-1 1 0 0 0,-1 0 0 0 0,0 1 0 0 0,-1 0 0 0 0,0 1 0 0 0,7 13 0 0 0,-13-21 190 0 0,0 0-1 0 0,0 0 1 0 0,-1 0 0 0 0,1 1 0 0 0,-1-1 0 0 0,0 0 0 0 0,-1 1 0 0 0,1-1 0 0 0,-1 0 0 0 0,0 1-1 0 0,0-1 1 0 0,-1 1 0 0 0,1-1 0 0 0,-1 0 0 0 0,-1 1 0 0 0,1-1 0 0 0,-1 0 0 0 0,0 0-1 0 0,0 0 1 0 0,0 0 0 0 0,-1 0 0 0 0,1-1 0 0 0,-1 1 0 0 0,0-1 0 0 0,-1 0 0 0 0,1 1 0 0 0,-1-1-1 0 0,0-1 1 0 0,0 1 0 0 0,0-1 0 0 0,0 1 0 0 0,-1-1 0 0 0,1 0 0 0 0,-1-1 0 0 0,0 1 0 0 0,0-1-1 0 0,-10 3 1 0 0,-6 2-13 0 0,-2-1-1 0 0,1 0 1 0 0,-1-2-1 0 0,0-1 0 0 0,1-1 1 0 0,-34-1-1 0 0,26-2-1024 0 0,0-1 0 0 0,1-2 0 0 0,-1-1 0 0 0,-44-14 0 0 0,56 9-2344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24.9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269 0 1436 0 0,'-12'6'6911'0'0,"4"-3"-6619"0"0,-1 1 0 0 0,1 0 0 0 0,0 0 1 0 0,1 1-1 0 0,-1-1 0 0 0,1 2 0 0 0,0-1 1 0 0,0 1-1 0 0,1 0 0 0 0,-12 14 0 0 0,0 2 213 0 0,1 1-1 0 0,-18 31 1 0 0,21-25-304 0 0,0 1 0 0 0,2 1 0 0 0,1 1 0 0 0,2-1 0 0 0,1 1 1 0 0,1 1-1 0 0,-3 55 0 0 0,3-47-169 0 0,6 7-397 0 0,1-30-2136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25.5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0 772 0 0,'0'0'14870'0'0,"25"28"-12649"0"0,-9-11-1815 0 0,0 1 0 0 0,-2 0-1 0 0,16 24 1 0 0,23 30 12 0 0,30 35 395 0 0,-82-105-529 0 0,2-3-261 0 0,0 1 1 0 0,0-1 0 0 0,-1 0 0 0 0,1 0 0 0 0,0 0 0 0 0,-1 0 0 0 0,1 0 0 0 0,-1 0 0 0 0,1-1 0 0 0,-1 1-1 0 0,0-1 1 0 0,1 0 0 0 0,-1 0 0 0 0,0 0 0 0 0,3-4 0 0 0,33-43-77 0 0,-16 20-65 0 0,0 6-305 0 0,1 0 0 0 0,1 2 0 0 0,43-29 0 0 0,-17 16-3136 0 0,1 3-4333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51.5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43 680 0 0,'0'0'3352'0'0,"-25"-18"906"0"0,22 17-4159 0 0,-1 0 6 0 0,1-1-1 0 0,-1 1 0 0 0,1 0 1 0 0,0-1-1 0 0,0 0 1 0 0,0 0-1 0 0,0 0 0 0 0,-4-3 1 0 0,5 3 2 0 0,21-1-120 0 0,-6 3 9 0 0,-10 0 3 0 0,43 2-265 0 0,49 8 1 0 0,-24-1 350 0 0,-67-9 423 0 0,-8 0-492 0 0,0-1 1 0 0,0 2-1 0 0,-1-1 1 0 0,1 0 0 0 0,0 1-1 0 0,0 0 1 0 0,1 0 0 0 0,-5 1-1 0 0,-14 3-131 0 0,-6 2-165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21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4090 346 48 0 0,'0'0'4452'0'0,"-39"-10"3735"0"0,6 10-7257 0 0,30-1-775 0 0,-17 1 64 0 0,-54-3-12 0 0,-78-13 0 0 0,52 4-157 0 0,-424-34 153 0 0,-403-49 378 0 0,890 89-582 0 0,-881-104 27 0 0,305 69 873 0 0,573 39-740 0 0,37 2-117 0 0,-20-2 18 0 0,-29 0 1004 0 0,51 2-1032 0 0,1 0-1 0 0,-1 0 1 0 0,1 0 0 0 0,-1 1-1 0 0,1-1 1 0 0,-1 0-1 0 0,1 0 1 0 0,-1 0-1 0 0,1 0 1 0 0,0 1-1 0 0,-1-1 1 0 0,1 0 0 0 0,-1 0-1 0 0,1 0 1 0 0,0 1-1 0 0,-1-1 1 0 0,1 0-1 0 0,0 1 1 0 0,-1-1-1 0 0,1 0 1 0 0,0 1 0 0 0,0-1-1 0 0,-1 1 1 0 0,1-1-1 0 0,0 0 1 0 0,0 1-1 0 0,0-1 1 0 0,-1 1-1 0 0,1-1 1 0 0,0 1 0 0 0,0-1-1 0 0,0 0 1 0 0,0 1-1 0 0,0-1 1 0 0,0 1-1 0 0,0-1 1 0 0,0 1-1 0 0,0-1 1 0 0,0 1 0 0 0,0-1-1 0 0,0 1 1 0 0,1 1 126 0 0,3 18 883 0 0,1 34 524 0 0,-4 102 0 0 0,-19 59-135 0 0,1 9-417 0 0,-26 639 1554 0 0,47-641-2035 0 0,2-125-437 0 0,-6-92-90 0 0,11 41-59 0 0,-11-44 51 0 0,0 1-42 0 0,0 0 25 0 0,0 0-1 0 0,0-1 0 0 0,-1 1 0 0 0,1 0 1 0 0,-1-1-1 0 0,0 1 0 0 0,0 0 0 0 0,0-1 1 0 0,-3 6-1 0 0,-6 0-40 0 0,-1-1 0 0 0,0 0 0 0 0,0 0 0 0 0,0-1 0 0 0,-20 8 0 0 0,-67 19-125 0 0,88-30 175 0 0,-51 15-38 0 0,30-10 31 0 0,0 1 0 0 0,1 2 0 0 0,0 1-1 0 0,-40 22 1 0 0,68-34 21 0 0,1 1 0 0 0,0 0 0 0 0,0-1 0 0 0,0 1 0 0 0,0 0 0 0 0,0 0 0 0 0,0 0 0 0 0,0-1 0 0 0,0 1 0 0 0,0 0 0 0 0,0 1 0 0 0,0-1 0 0 0,0 0 0 0 0,1 0 0 0 0,-1 0 0 0 0,0 0 0 0 0,1 1 0 0 0,-1-1 0 0 0,1 0 0 0 0,0 0 0 0 0,-1 1 0 0 0,1-1 0 0 0,0 0 0 0 0,0 2-1 0 0,0-1 4 0 0,1 0-1 0 0,-1-1 1 0 0,1 1-1 0 0,0 0 0 0 0,-1-1 1 0 0,1 1-1 0 0,0 0 1 0 0,0-1-1 0 0,0 1 0 0 0,0-1 1 0 0,0 1-1 0 0,1-1 0 0 0,-1 0 1 0 0,0 0-1 0 0,3 2 1 0 0,5 4 23 0 0,1-1 0 0 0,0 0 1 0 0,1 0-1 0 0,12 4 1 0 0,271 95-77 0 0,-33-15-735 0 0,-238-81 707 0 0,105 47-415 0 0,-111-46 422 0 0,1 0-1 0 0,-1 1 0 0 0,-1 0 0 0 0,29 26 0 0 0,-43-35 71 0 0,0 0-1 0 0,0 0 1 0 0,0 0 0 0 0,0 1 0 0 0,0-1-1 0 0,0 1 1 0 0,-1-1 0 0 0,1 1-1 0 0,-1 0 1 0 0,1-1 0 0 0,-1 1 0 0 0,0 0-1 0 0,0 0 1 0 0,-1 0 0 0 0,1 0-1 0 0,-1 0 1 0 0,1 0 0 0 0,-1 0-1 0 0,0 6 1 0 0,-1-6 10 0 0,0 1-1 0 0,0 0 1 0 0,0 0-1 0 0,-1 0 1 0 0,0-1-1 0 0,1 1 1 0 0,-1-1 0 0 0,0 0-1 0 0,-1 1 1 0 0,1-1-1 0 0,-1 0 1 0 0,1 0-1 0 0,-5 3 1 0 0,-8 7 21 0 0,-1-2 0 0 0,0 0 1 0 0,-1 0-1 0 0,-32 14 0 0 0,-146 57-33 0 0,127-57-46 0 0,0 4 0 0 0,-106 62-1 0 0,168-87 26 0 0,0 0-1 0 0,1 1 1 0 0,-1-1-1 0 0,1 1 0 0 0,0 0 1 0 0,0 1-1 0 0,0-1 1 0 0,-6 10-1 0 0,10-13 10 0 0,0 0 1 0 0,0 0-1 0 0,0 0 1 0 0,0 0-1 0 0,1 0 1 0 0,-1 1-1 0 0,0-1 1 0 0,1 0-1 0 0,0 0 1 0 0,-1 1-1 0 0,1-1 1 0 0,0 0-1 0 0,0 0 1 0 0,0 1-1 0 0,1-1 1 0 0,-1 0-1 0 0,0 0 1 0 0,1 1-1 0 0,0-1 1 0 0,-1 0-1 0 0,1 0 1 0 0,0 0-1 0 0,0 0 1 0 0,0 0-1 0 0,0 0 1 0 0,1 0-1 0 0,-1 0 1 0 0,0 0-1 0 0,1-1 1 0 0,0 1-1 0 0,1 1 1 0 0,10 9-43 0 0,1-2 0 0 0,-1 1 0 0 0,2-2 0 0 0,0 0 1 0 0,23 11-1 0 0,87 29-292 0 0,-94-38 215 0 0,161 68-653 0 0,-163-65 664 0 0,-1 1 0 0 0,0 1 0 0 0,-1 2 1 0 0,36 30-1 0 0,-59-44 116 0 0,0-1 1 0 0,-1 1 0 0 0,1 0-1 0 0,-1 0 1 0 0,0 0-1 0 0,0 0 1 0 0,0 1 0 0 0,0-1-1 0 0,-1 1 1 0 0,1 0-1 0 0,-1 0 1 0 0,-1 0-1 0 0,3 7 1 0 0,-4-9 13 0 0,0 0 0 0 0,0 1 0 0 0,0-1 0 0 0,0 0 0 0 0,0 0-1 0 0,-1 0 1 0 0,0 0 0 0 0,1 0 0 0 0,-1 0 0 0 0,0 1 0 0 0,-1-2 0 0 0,1 1 0 0 0,0 0 0 0 0,-1 0 0 0 0,0 0 0 0 0,1-1-1 0 0,-1 1 1 0 0,0-1 0 0 0,0 1 0 0 0,-1-1 0 0 0,1 0 0 0 0,0 0 0 0 0,-5 3 0 0 0,-24 16 79 0 0,-2-1 0 0 0,0-2 0 0 0,-1-2 0 0 0,0 0 0 0 0,-61 16 1 0 0,47-15-127 0 0,0 1 1 0 0,-53 29-1 0 0,85-38 25 0 0,6-4-45 0 0,1 0-1 0 0,0 1 0 0 0,0 0 0 0 0,-16 14 1 0 0,23-18 45 0 0,0 1 0 0 0,0-1 0 0 0,0 1 0 0 0,0 0 0 0 0,0 0 0 0 0,1-1 0 0 0,-1 1 0 0 0,1 0 0 0 0,0 1 0 0 0,0-1 0 0 0,0 0 0 0 0,0 0 0 0 0,0 0 0 0 0,1 1 0 0 0,-1-1 0 0 0,1 0 0 0 0,0 0 0 0 0,0 1 0 0 0,0-1 0 0 0,1 0 0 0 0,0 4 0 0 0,4 14 164 0 0,14 36 1 0 0,-10-33 162 0 0,8 33 0 0 0,-9-5 32 0 0,-3 1 1 0 0,-3-1-1 0 0,-7 104 0 0 0,0-51-9 0 0,-21 213 116 0 0,4-91-320 0 0,3 219-252 0 0,8-303 108 0 0,6-90-19 0 0,1-20 16 0 0,-6 101 6 0 0,10-133-10 0 0,5 25-83 0 0,-4-25 110 0 0,0 0 0 0 0,0 0 0 0 0,0 0 0 0 0,0 0 0 0 0,0-1 0 0 0,0 1 0 0 0,1 0 0 0 0,-1 0 0 0 0,0-1 0 0 0,0 1 0 0 0,1-1 0 0 0,-1 1 0 0 0,0-1 0 0 0,1 0 0 0 0,-1 1 0 0 0,0-1 0 0 0,1 0 0 0 0,-1 0 0 0 0,3 0 0 0 0,155-6-199 0 0,-70 1 96 0 0,661-1 301 0 0,-643 6-226 0 0,600 19-20 0 0,-640-15 12 0 0,-15-1-15 0 0,81 15 0 0 0,-120-16 49 0 0,-10-1-2 0 0,0-1-6 0 0,9 3 6 0 0,28-1-16 0 0,-36-2 11 0 0,18 0-44 0 0,5 3 13 0 0,-24-3 20 0 0,16 2-1 0 0,-6-2 6 0 0,-10 0-58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18.3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1376 161 1516 0 0,'11'-27'2707'0'0,"-6"15"-1494"0"0,0 0-1 0 0,-1-1 1 0 0,0 1-1 0 0,0-1 1 0 0,-2 0 0 0 0,2-15-1 0 0,-4 25-1008 0 0,0 1 0 0 0,1 0 0 0 0,-1 0 0 0 0,1 0 0 0 0,-1 0 0 0 0,1-1 0 0 0,0 1 0 0 0,0 0 0 0 0,0 0-1 0 0,1-2 1 0 0,5 0 568 0 0,-2 14-396 0 0,17 128 1502 0 0,2 150 0 0 0,-6-61-689 0 0,7 8 9 0 0,20 221 748 0 0,-14-203-1163 0 0,-26-198-784 0 0,-5-53 23 0 0,4 30 241 0 0,-4-32-284 0 0,0 0-1 0 0,0-1 1 0 0,0 1-1 0 0,0 0 1 0 0,-1 0-1 0 0,1 0 1 0 0,0 0-1 0 0,0-1 1 0 0,0 1-1 0 0,0 0 1 0 0,0 0-1 0 0,-1 0 1 0 0,1 0-1 0 0,0 0 1 0 0,0 0-1 0 0,0 0 1 0 0,0-1-1 0 0,-1 1 1 0 0,1 0-1 0 0,0 0 1 0 0,0 0 0 0 0,0 0-1 0 0,0 0 1 0 0,-1 0-1 0 0,1 0 1 0 0,0 0-1 0 0,0 0 1 0 0,0 0-1 0 0,-1 0 1 0 0,1 0-1 0 0,0 0 1 0 0,0 0-1 0 0,0 0 1 0 0,-1 0-1 0 0,1 0 1 0 0,0 0-1 0 0,0 1 1 0 0,0-1-1 0 0,0 0 1 0 0,-1 0-1 0 0,1 0 1 0 0,0 0-1 0 0,0 0 1 0 0,0 0-1 0 0,0 0 1 0 0,-1 1-1 0 0,1-1 1 0 0,0 0-1 0 0,0 0 1 0 0,0 0-1 0 0,0 0 1 0 0,0 1-1 0 0,0-1 1 0 0,0 0-1 0 0,0 0 1 0 0,0 0-1 0 0,-1 1 1 0 0,1-1-1 0 0,0 0 1 0 0,0 0-1 0 0,0 0 1 0 0,0 0-1 0 0,0 1 1 0 0,0-1-1 0 0,0 0 1 0 0,-5-3 93 0 0,4 2-72 0 0,-14-6-777 0 0,-4 0-3178 0 0,-36 0 3633 0 0,52 7 324 0 0,-35 12-24 0 0,-143 62 64 0 0,74-22 21 0 0,1 6 0 0 0,-120 87 0 0 0,-180 164 332 0 0,300-223-212 0 0,-122 92 556 0 0,166-133-270 0 0,60-44-436 0 0,-1 0-21 0 0,0 1 0 0 0,0 0 1 0 0,0-1-1 0 0,0 1 0 0 0,0 0 1 0 0,0 0-1 0 0,0 1 0 0 0,1-1 0 0 0,-4 4 1 0 0,5-4 43 0 0,-1-1-227 0 0,-2 1 97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24.4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69 2476 0 0,'0'-3'1770'0'0,"-10"-63"12164"0"0,4 104-12828 0 0,2-1 1 0 0,1 52-1 0 0,1-26-443 0 0,-50 880 2015 0 0,46-870-2711 0 0,-1 27 196 0 0,8-34-4500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25.0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0 1068 0 0,'-22'9'17178'0'0,"18"19"-14816"0"0,-24 337 1415 0 0,20 500-978 0 0,17-624-2246 0 0,-10-207-3605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25.4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75 1288 0 0,'19'-25'9989'0'0,"-2"8"-6699"0"0,3 12-828 0 0,-15 3-2073 0 0,-1 0-1 0 0,0 1 1 0 0,1 0-1 0 0,0 0 0 0 0,8-1 1 0 0,538-15-121 0 0,-493 15-2052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26.7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251 97 892 0 0,'0'0'1703'0'0,"-9"-37"4416"0"0,7 31-5546 0 0,0 0-1 0 0,0 1 1 0 0,0-1-1 0 0,-1 0 1 0 0,-3-6-1 0 0,-1-1 1071 0 0,6 12-1577 0 0,0 1 1 0 0,0-1-1 0 0,0 1 1 0 0,0-1-1 0 0,0 0 1 0 0,-1 1-1 0 0,1 0 0 0 0,0-1 1 0 0,0 1-1 0 0,0 0 1 0 0,-1 0-1 0 0,1-1 1 0 0,0 1-1 0 0,0 0 0 0 0,-1 0 1 0 0,1 0-1 0 0,0 0 1 0 0,0 1-1 0 0,-2-1 1 0 0,-28 6 941 0 0,19-1-758 0 0,1 0-1 0 0,-1 0 0 0 0,1 1 0 0 0,0 1 1 0 0,0 0-1 0 0,1 0 0 0 0,0 1 0 0 0,0 0 0 0 0,1 1 1 0 0,-17 19-1 0 0,23-24-210 0 0,-1 1-1 0 0,1 0 1 0 0,1-1-1 0 0,-1 1 1 0 0,1 0 0 0 0,0 1-1 0 0,0-1 1 0 0,0 0 0 0 0,1 0-1 0 0,-1 1 1 0 0,1-1-1 0 0,1 1 1 0 0,-1-1 0 0 0,1 1-1 0 0,0-1 1 0 0,0 1 0 0 0,1-1-1 0 0,-1 1 1 0 0,1-1-1 0 0,1 1 1 0 0,-1-1 0 0 0,1 0-1 0 0,0 1 1 0 0,0-1 0 0 0,0 0-1 0 0,1 0 1 0 0,-1 0 0 0 0,5 5-1 0 0,0-2-78 0 0,-1-1 0 0 0,2 1 0 0 0,-1-1 0 0 0,1 0 0 0 0,0-1 0 0 0,1 0 0 0 0,-1 0 0 0 0,1-1 0 0 0,0 0 0 0 0,1 0-1 0 0,-1-1 1 0 0,1 0 0 0 0,0-1 0 0 0,0 0 0 0 0,0-1 0 0 0,0 0 0 0 0,14 1 0 0 0,-8-1-123 0 0,-1-1 0 0 0,1-1-1 0 0,-1 0 1 0 0,1-1 0 0 0,-1 0 0 0 0,1-1 0 0 0,-1-1-1 0 0,0-1 1 0 0,0 0 0 0 0,0-1 0 0 0,14-7 0 0 0,-20 7 203 0 0,1-1 0 0 0,-2 0 0 0 0,1-1 1 0 0,-1 0-1 0 0,0 0 0 0 0,0 0 1 0 0,-1-1-1 0 0,0-1 0 0 0,0 1 1 0 0,-1-1-1 0 0,0 0 0 0 0,-1 0 0 0 0,0-1 1 0 0,6-13-1 0 0,-9 18 91 0 0,-1 1 0 0 0,1-1 0 0 0,-1 1 0 0 0,0-1 1 0 0,0 0-1 0 0,0 0 0 0 0,-1 1 0 0 0,0-1 0 0 0,0 0 0 0 0,0 0 0 0 0,0 0 0 0 0,-1 1 1 0 0,0-1-1 0 0,0 0 0 0 0,0 1 0 0 0,0-1 0 0 0,-1 0 0 0 0,0 1 0 0 0,0 0 0 0 0,0-1 0 0 0,0 1 1 0 0,-1 0-1 0 0,0 0 0 0 0,1 0 0 0 0,-1 0 0 0 0,-1 1 0 0 0,1-1 0 0 0,-1 1 0 0 0,1 0 1 0 0,-1 0-1 0 0,0 0 0 0 0,0 1 0 0 0,-7-4 0 0 0,2 2-108 0 0,0 0 1 0 0,0 1-1 0 0,-1 0 1 0 0,1 0-1 0 0,-1 1 1 0 0,0 0-1 0 0,0 1 0 0 0,0 0 1 0 0,0 1-1 0 0,0 0 1 0 0,1 0-1 0 0,-1 1 1 0 0,0 0-1 0 0,0 1 1 0 0,0 0-1 0 0,1 1 0 0 0,-1 0 1 0 0,1 0-1 0 0,0 1 1 0 0,-10 5-1 0 0,18-8-148 0 0,0-1 1 0 0,0 1-1 0 0,0 0 0 0 0,0 0 0 0 0,0-1 0 0 0,0 1 1 0 0,0 0-1 0 0,0 0 0 0 0,0 0 0 0 0,1 0 0 0 0,-1 0 1 0 0,0 0-1 0 0,0 0 0 0 0,1 0 0 0 0,-1 1 0 0 0,1-1 1 0 0,-1 0-1 0 0,1 0 0 0 0,0 1 0 0 0,-1-1 1 0 0,1 0-1 0 0,0 0 0 0 0,0 1 0 0 0,0-1 0 0 0,0 0 1 0 0,0 1-1 0 0,0-1 0 0 0,0 0 0 0 0,0 0 0 0 0,0 1 1 0 0,1-1-1 0 0,-1 0 0 0 0,1 2 0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27.9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1137 1 1684 0 0,'-17'11'9309'0'0,"0"-4"-8767"0"0,0 0 1 0 0,0-1-1 0 0,-1-1 1 0 0,1-1-1 0 0,-1-1 0 0 0,-26 2 1 0 0,-5 3-100 0 0,-608 97 5671 0 0,600-99-5859 0 0,54-6-206 0 0,0 1-32 0 0,-7 0 97 0 0,-4 1-540 0 0,21 1 22 0 0,-4-3 205 0 0,32-14-1403 0 0,-32 12 1576 0 0,1-1 1 0 0,-1 1-1 0 0,0 0 1 0 0,0-1-1 0 0,0 0 1 0 0,0 0-1 0 0,0 0 0 0 0,0 0 1 0 0,-1 0-1 0 0,1 0 1 0 0,-1-1-1 0 0,2-3 0 0 0,0 1 16 0 0,-3 4 65 0 0,0 0 1 0 0,-1 0-1 0 0,1 0 1 0 0,-1 1-1 0 0,1-1 1 0 0,-1 0-1 0 0,0 0 1 0 0,0 0 0 0 0,0 0-1 0 0,0 0 1 0 0,0 0-1 0 0,0 0 1 0 0,-1 0-1 0 0,1 0 1 0 0,-1 1-1 0 0,1-1 1 0 0,-1 0-1 0 0,1 0 1 0 0,-1 0-1 0 0,0 1 1 0 0,0-1 0 0 0,0 0-1 0 0,0 1 1 0 0,0-1-1 0 0,-1 1 1 0 0,1-1-1 0 0,0 1 1 0 0,-1 0-1 0 0,-2-2 1 0 0,-1-1 50 0 0,0 0 1 0 0,-1 1-1 0 0,1 0 0 0 0,-1 0 1 0 0,0 1-1 0 0,0 0 1 0 0,0 0-1 0 0,0 0 0 0 0,0 0 1 0 0,-1 1-1 0 0,1 0 0 0 0,0 1 1 0 0,-1-1-1 0 0,1 1 1 0 0,-1 0-1 0 0,1 1 0 0 0,0 0 1 0 0,-1 0-1 0 0,1 0 1 0 0,0 1-1 0 0,0 0 0 0 0,0 0 1 0 0,-11 5-1 0 0,11-5-83 0 0,0 1-1 0 0,1 0 1 0 0,-1 0-1 0 0,1 0 1 0 0,0 0 0 0 0,-1 1-1 0 0,1 0 1 0 0,1 0-1 0 0,-1 0 1 0 0,1 1 0 0 0,0 0-1 0 0,0-1 1 0 0,0 1 0 0 0,0 1-1 0 0,1-1 1 0 0,0 1-1 0 0,0-1 1 0 0,0 1 0 0 0,1 0-1 0 0,0 0 1 0 0,0 0-1 0 0,1 0 1 0 0,-1 0 0 0 0,1 7-1 0 0,1-8-57 0 0,0 1 0 0 0,1 0-1 0 0,0-1 1 0 0,1 1 0 0 0,-1-1 0 0 0,1 0 0 0 0,0 1-1 0 0,0-1 1 0 0,0 0 0 0 0,1 0 0 0 0,0 0-1 0 0,0 0 1 0 0,0-1 0 0 0,1 1 0 0 0,-1-1-1 0 0,1 0 1 0 0,0 0 0 0 0,0 0 0 0 0,1-1 0 0 0,-1 1-1 0 0,1-1 1 0 0,0 0 0 0 0,0 0 0 0 0,0-1-1 0 0,8 4 1 0 0,-7-4-11 0 0,0 1-1 0 0,0-1 0 0 0,0-1 1 0 0,1 1-1 0 0,-1-1 0 0 0,0 0 1 0 0,1-1-1 0 0,-1 1 1 0 0,0-1-1 0 0,1-1 0 0 0,-1 1 1 0 0,0-1-1 0 0,1 0 1 0 0,-1 0-1 0 0,0-1 0 0 0,0 0 1 0 0,0 0-1 0 0,0-1 0 0 0,0 1 1 0 0,0-1-1 0 0,-1 0 1 0 0,8-6-1 0 0,-11 7 84 0 0,1 0-1 0 0,-1 0 1 0 0,0-1 0 0 0,1 1 0 0 0,-1-1-1 0 0,0 1 1 0 0,0-1 0 0 0,-1 0 0 0 0,1 0-1 0 0,0 0 1 0 0,-1 0 0 0 0,0 0 0 0 0,0 0-1 0 0,0 0 1 0 0,0 0 0 0 0,0-1 0 0 0,-1 1-1 0 0,1 0 1 0 0,-1 0 0 0 0,0-1 0 0 0,0 1-1 0 0,0 0 1 0 0,-1-1 0 0 0,1 1 0 0 0,-1 0-1 0 0,-1-5 1 0 0,1 4 50 0 0,-1 0-1 0 0,1 1 0 0 0,-1-1 1 0 0,0 0-1 0 0,-1 0 1 0 0,1 1-1 0 0,-1-1 1 0 0,1 1-1 0 0,-1 0 1 0 0,0 0-1 0 0,0 0 0 0 0,0 0 1 0 0,-1 1-1 0 0,1-1 1 0 0,-1 1-1 0 0,1 0 1 0 0,-1 0-1 0 0,0 0 0 0 0,-7-2 1 0 0,7 2-219 0 0,-1 1 1 0 0,0 0-1 0 0,0 0 1 0 0,1 0-1 0 0,-1 0 1 0 0,0 1-1 0 0,0 0 1 0 0,0 0-1 0 0,0 0 1 0 0,0 1-1 0 0,0-1 0 0 0,0 1 1 0 0,-7 3-1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28.7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0 609 2784 0 0,'5'-35'7413'0'0,"12"-46"3486"0"0,-7 52-8229 0 0,-9 28-2620 0 0,-1 0 0 0 0,1 0 0 0 0,-1 0-1 0 0,1 0 1 0 0,-1 1 0 0 0,1-1 0 0 0,0 0 0 0 0,-1 0 0 0 0,1 1-1 0 0,0-1 1 0 0,0 0 0 0 0,0 1 0 0 0,-1-1 0 0 0,1 1 0 0 0,0-1 0 0 0,0 1-1 0 0,0-1 1 0 0,0 1 0 0 0,0 0 0 0 0,0-1 0 0 0,0 1 0 0 0,0 0-1 0 0,0 0 1 0 0,0 0 0 0 0,0 0 0 0 0,0-1 0 0 0,1 2 0 0 0,0-1-34 0 0,0 1 0 0 0,-1 0 0 0 0,1-1 1 0 0,-1 1-1 0 0,1 0 0 0 0,-1 0 0 0 0,1 0 1 0 0,-1 0-1 0 0,0 0 0 0 0,1 1 1 0 0,-1-1-1 0 0,0 0 0 0 0,0 1 0 0 0,0-1 1 0 0,0 0-1 0 0,1 3 0 0 0,14 28 79 0 0,-13-26-73 0 0,66 169 221 0 0,16 31-248 0 0,-73-181 51 0 0,2 0 1 0 0,1-1-1 0 0,1-1 0 0 0,1 0 0 0 0,36 37 0 0 0,-50-57-31 0 0,-1-1-1 0 0,1 1 0 0 0,0-1 1 0 0,0 0-1 0 0,0 0 0 0 0,0 0 0 0 0,0 0 1 0 0,0-1-1 0 0,0 1 0 0 0,1-1 1 0 0,-1 0-1 0 0,1 0 0 0 0,-1 0 0 0 0,1 0 1 0 0,-1 0-1 0 0,1-1 0 0 0,-1 0 1 0 0,6 0-1 0 0,-5-1 3 0 0,1 1 0 0 0,0-2 0 0 0,-1 1 0 0 0,1-1 0 0 0,-1 1 0 0 0,1-1 0 0 0,-1 0 0 0 0,0-1 0 0 0,0 1 0 0 0,0-1 0 0 0,0 0 0 0 0,4-4 1 0 0,3-4 11 0 0,1-1 1 0 0,-2-1 0 0 0,0 1 0 0 0,-1-2 0 0 0,0 1 0 0 0,-1-2 0 0 0,7-14 0 0 0,16-50 138 0 0,-3-2 0 0 0,29-147 0 0 0,-51 203-21 0 0,1-7 134 0 0,-1-1-1 0 0,-2 0 1 0 0,-1 0 0 0 0,-2 0 0 0 0,-2-36 0 0 0,0 57-251 0 0,0-1 0 0 0,-1 1 0 0 0,0 0 0 0 0,-1 0 0 0 0,-1 0 1 0 0,1 1-1 0 0,-2-1 0 0 0,0 1 0 0 0,0 0 0 0 0,-1 0 0 0 0,0 0 1 0 0,-1 1-1 0 0,0 0 0 0 0,-1 0 0 0 0,0 1 0 0 0,-16-15 0 0 0,21 22-39 0 0,-1-1-1 0 0,1 1 1 0 0,-1 0-1 0 0,1 0 1 0 0,-1 0-1 0 0,0 0 1 0 0,1 1-1 0 0,-1 0 1 0 0,0 0-1 0 0,0 0 1 0 0,0 0-1 0 0,0 0 1 0 0,0 1-1 0 0,0 0 0 0 0,-1 0 1 0 0,-5 0-1 0 0,3 1-3 0 0,1 1 0 0 0,0-1 0 0 0,0 1-1 0 0,0 1 1 0 0,-1-1 0 0 0,2 1-1 0 0,-1 0 1 0 0,0 0 0 0 0,-8 7-1 0 0,3-2-8 0 0,2 1 0 0 0,-1 0 0 0 0,1 0 0 0 0,1 1-1 0 0,-1 0 1 0 0,2 0 0 0 0,-1 1 0 0 0,2 0-1 0 0,-1 0 1 0 0,-4 13 0 0 0,7-13 4 0 0,1 0-1 0 0,0 0 1 0 0,0 1-1 0 0,1-1 1 0 0,1 1 0 0 0,0-1-1 0 0,0 1 1 0 0,1-1 0 0 0,1 1-1 0 0,0-1 1 0 0,0 1-1 0 0,1-1 1 0 0,1 0 0 0 0,0 1-1 0 0,1-1 1 0 0,-1-1-1 0 0,9 16 1 0 0,-7-18 2 0 0,0 0 0 0 0,0 0 0 0 0,1 0 1 0 0,0 0-1 0 0,0-1 0 0 0,1 0 0 0 0,0 0 0 0 0,0-1 0 0 0,0 0 0 0 0,1 0 1 0 0,0-1-1 0 0,0 0 0 0 0,1 0 0 0 0,-1-1 0 0 0,1 0 0 0 0,0 0 0 0 0,0-1 0 0 0,1-1 1 0 0,-1 1-1 0 0,0-1 0 0 0,12 0 0 0 0,4 0-91 0 0,0-2 0 0 0,0-1 1 0 0,0-1-1 0 0,0-1 0 0 0,0-1 0 0 0,-1-1 1 0 0,0-1-1 0 0,0-2 0 0 0,34-14 0 0 0,-31 10-102 0 0,-1-2-1 0 0,1-1 1 0 0,-2-1-1 0 0,0-1 0 0 0,-1-1 1 0 0,-1-1-1 0 0,32-35 1 0 0,10-24-2281 0 0,99-159 1 0 0,-161 232 2304 0 0,21-26-2877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29.1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0 1244 0 0,'0'0'11900'0'0,"0"0"-11845"0"0,-1 0-1 0 0,0 0 1 0 0,0 0 0 0 0,1 1 0 0 0,-1-1 0 0 0,0 0-1 0 0,0 0 1 0 0,1 0 0 0 0,-1 1 0 0 0,0-1-1 0 0,1 0 1 0 0,-1 1 0 0 0,0-1 0 0 0,1 1 0 0 0,-1-1-1 0 0,0 0 1 0 0,1 1 0 0 0,-1 0 0 0 0,-1 15-95 0 0,2-1 0 0 0,0 1 0 0 0,1-1 0 0 0,0 1 0 0 0,1-1 0 0 0,1 0 0 0 0,1 0 0 0 0,0 0 0 0 0,1 0 0 0 0,9 21 0 0 0,0-24-2491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29.5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67 2056 0 0,'-19'-28'7669'0'0,"7"17"-5877"0"0,4-1-652 0 0,1 3-388 0 0,1 2-516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34.6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1 964 0 0,'-3'0'2660'0'0,"1"0"-2393"0"0,0 0 1 0 0,0 0-1 0 0,0 0 1 0 0,0 0-1 0 0,0 0 1 0 0,0 1-1 0 0,0-1 1 0 0,0 0-1 0 0,0 1 1 0 0,1 0-1 0 0,-1-1 1 0 0,0 1-1 0 0,0 0 1 0 0,0 0-1 0 0,1 0 1 0 0,-1 0-1 0 0,1 0 1 0 0,-1 1 0 0 0,1-1-1 0 0,-3 3 1 0 0,1-1-38 0 0,1 1 1 0 0,-1 0 0 0 0,1 0-1 0 0,0 0 1 0 0,0 0 0 0 0,0 0-1 0 0,1 1 1 0 0,-3 7 0 0 0,1 7 54 0 0,0 1 1 0 0,1-1-1 0 0,1 27 1 0 0,3 2 96 0 0,2 0 0 0 0,2 0 0 0 0,19 75 1 0 0,55 138 177 0 0,-56-190-405 0 0,204 542 2085 0 0,-107-304-805 0 0,-84-210-1119 0 0,60 164-133 0 0,-84-230-798 0 0,-9-24-714 0 0,0 0 0 0 0,-1 0 0 0 0,4 18 0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35.0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60 178 1336 0 0,'-60'-37'19685'0'0,"67"50"-18911"0"0,0 0 1 0 0,0-1-1 0 0,15 18 1 0 0,63 64-311 0 0,-62-70-235 0 0,56 55-55 0 0,-67-69-144 0 0,1 1-1 0 0,0-2 1 0 0,0 0 0 0 0,26 13 0 0 0,-37-21-32 0 0,0-1-1 0 0,0 1 1 0 0,0-1 0 0 0,1 0-1 0 0,-1 1 1 0 0,0-1 0 0 0,0 0-1 0 0,0-1 1 0 0,0 1 0 0 0,1 0-1 0 0,-1-1 1 0 0,0 1-1 0 0,0-1 1 0 0,0 1 0 0 0,0-1-1 0 0,0 0 1 0 0,0 0 0 0 0,0 0-1 0 0,0 0 1 0 0,0 0 0 0 0,-1-1-1 0 0,1 1 1 0 0,0-1 0 0 0,-1 1-1 0 0,1-1 1 0 0,-1 1 0 0 0,1-1-1 0 0,1-3 1 0 0,6-6-73 0 0,-2-1 1 0 0,1 0-1 0 0,6-14 0 0 0,-11 21 39 0 0,54-120-347 0 0,18-34-720 0 0,-63 139-867 0 0,2-1 0 0 0,28-33 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45.6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49 221 2004 0 0,'-19'-8'5101'0'0,"17"7"-4705"0"0,-1 0 0 0 0,1 0-1 0 0,-1 0 1 0 0,1 0 0 0 0,0 0 0 0 0,-1-1-1 0 0,1 1 1 0 0,0-1 0 0 0,0 1 0 0 0,-4-6 815 0 0,6 6-1040 0 0,0 0 0 0 0,0 0 0 0 0,0-1 0 0 0,0 1-1 0 0,1 0 1 0 0,-1 0 0 0 0,0 0 0 0 0,1 0 0 0 0,-1 0 0 0 0,1 0-1 0 0,0-1 1 0 0,-1 1 0 0 0,1 0 0 0 0,0 0 0 0 0,1-1-1 0 0,15-5 186 0 0,0 0-1 0 0,0 1 0 0 0,1 1 0 0 0,0 0 1 0 0,33-3-1 0 0,-11 1-108 0 0,447-66 450 0 0,-281 46-1488 0 0,-147 20-468 0 0,27-4-1941 0 0,-31 0-3174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19.2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37 155 912 0 0,'-5'-29'2576'0'0,"-13"-67"4564"0"0,17 90-6494 0 0,-6-18 1062 0 0,4 33-105 0 0,1 30-720 0 0,2 0-1 0 0,4 46 0 0 0,1-3-436 0 0,34 614 1886 0 0,28-2-176 0 0,-30-333-658 0 0,-14 257 183 0 0,-17-280-1056 0 0,-2 22-470 0 0,-5-331 273 0 0,0-9-4467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35.8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0 2368 0 0,'-5'30'14897'0'0,"10"20"-9306"0"0,0-15-4719 0 0,2 422 2427 0 0,-9-204-2781 0 0,6-11-201 0 0,42 281 0 0 0,-44-507-672 0 0,4 23 457 0 0,-4-13-4883 0 0,15-95-8923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36.2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33 16 0 0,'14'-33'15352'0'0,"-11"35"-15179"0"0,-1 0 0 0 0,1-1 0 0 0,0 1 1 0 0,-1 0-1 0 0,1 0 0 0 0,-1 1 0 0 0,0-1 0 0 0,0 0 0 0 0,0 1 0 0 0,0-1 0 0 0,0 1 1 0 0,-1 0-1 0 0,1-1 0 0 0,-1 1 0 0 0,1 0 0 0 0,-1 0 0 0 0,2 6 0 0 0,13 62 914 0 0,-13-56-822 0 0,69 478 3038 0 0,-31-181-2198 0 0,-16-155-682 0 0,22 165-1933 0 0,-45-309 947 0 0,0 19-3751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36.5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52 188 3184 0 0,'-37'-37'9357'0'0,"24"19"-7800"0"0,13 17-1418 0 0,0 0 1 0 0,-1-1 0 0 0,1 1-1 0 0,0 0 1 0 0,0 0-1 0 0,0 0 1 0 0,0-1-1 0 0,0 1 1 0 0,0 0-1 0 0,0 0 1 0 0,0-1-1 0 0,0 1 1 0 0,1 0-1 0 0,-1 0 1 0 0,0 0-1 0 0,1-1 1 0 0,-1 1-1 0 0,1 0 1 0 0,0 0-1 0 0,-1 0 1 0 0,1 0 0 0 0,0 0-1 0 0,0 0 1 0 0,0-1-1 0 0,23-19 1327 0 0,-8 12-1255 0 0,0 2 1 0 0,0 0 0 0 0,1 1-1 0 0,0 1 1 0 0,34-6 0 0 0,94-5-1916 0 0,-80 10 57 0 0,53-2-2707 0 0,-62 5-270 0 0,-15 0-965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37.1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7 508 156 0 0,'7'-71'21751'0'0,"-12"41"-15861"0"0,0 77-5584 0 0,2 1 1 0 0,2-1-1 0 0,8 74 1 0 0,-6-110-288 0 0,8 79-89 0 0,23 95 1 0 0,33 87-599 0 0,-2-11 224 0 0,-56-209-192 0 0,-7-50 379 0 0,-2-2 217 0 0,0-1 0 0 0,1 0 0 0 0,-1 1 0 0 0,0-1-1 0 0,1 0 1 0 0,-1 0 0 0 0,1 0 0 0 0,-1 0-1 0 0,1 0 1 0 0,0 0 0 0 0,-1-1 0 0 0,1 1-1 0 0,0 0 1 0 0,0-1 0 0 0,0 1 0 0 0,0-1-1 0 0,0 1 1 0 0,0-1 0 0 0,0 1 0 0 0,0-1 0 0 0,0-2-1 0 0,-14-37-396 0 0,-3-33 269 0 0,3-1 0 0 0,-9-141 0 0 0,19-160 2467 0 0,5 143-560 0 0,-2 167-1252 0 0,7-282 932 0 0,-5 346-1435 0 0,1-6-1 0 0,0-1-1 0 0,0 1 1 0 0,1 0-1 0 0,4-11 1 0 0,-6 17-16 0 0,1 0 1 0 0,-1 1 0 0 0,1-1-1 0 0,0 0 1 0 0,0 1-1 0 0,0-1 1 0 0,0 1 0 0 0,0-1-1 0 0,0 1 1 0 0,0-1 0 0 0,0 1-1 0 0,1 0 1 0 0,-1-1-1 0 0,0 1 1 0 0,1 0 0 0 0,-1 0-1 0 0,1 0 1 0 0,-1 0-1 0 0,1 1 1 0 0,0-1 0 0 0,-1 0-1 0 0,1 1 1 0 0,0-1-1 0 0,0 1 1 0 0,-1-1 0 0 0,1 1-1 0 0,0 0 1 0 0,3 0-1 0 0,7 1-215 0 0,0 2-1 0 0,0-1 1 0 0,0 2-1 0 0,-1-1 1 0 0,1 2-1 0 0,-1 0 1 0 0,0 0-1 0 0,0 1 1 0 0,-1 0-1 0 0,19 15 1 0 0,13 12-506 0 0,43 46 0 0 0,-70-64 601 0 0,23 22-438 0 0,49 63-1 0 0,-75-83 527 0 0,0-1 1 0 0,-1 2-1 0 0,-1 0 0 0 0,0 0 1 0 0,-1 1-1 0 0,11 38 1 0 0,-18-50 136 0 0,0 1 1 0 0,-1 0 0 0 0,0 0 0 0 0,-1 0-1 0 0,1 0 1 0 0,-1 0 0 0 0,-1 0 0 0 0,0 0-1 0 0,0-1 1 0 0,-1 1 0 0 0,1 0 0 0 0,-2 0-1 0 0,1-1 1 0 0,-5 9 0 0 0,1-5 99 0 0,0 0 1 0 0,-1-1-1 0 0,0 0 1 0 0,0 0-1 0 0,-1-1 1 0 0,-1 0-1 0 0,1 0 1 0 0,-15 10-1 0 0,-5 1 251 0 0,-1-2 0 0 0,-1 0 0 0 0,0-2 0 0 0,-2-1 0 0 0,-52 16 0 0 0,-27 0-15 0 0,95-28-2156 0 0,-1 0 0 0 0,-22-1-1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37.5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38 253 3924 0 0,'-14'-32'8658'0'0,"10"24"-7068"0"0,0 0-1 0 0,0-1 1 0 0,1 0 0 0 0,1 1-1 0 0,-1-1 1 0 0,0-10 0 0 0,3 16-1440 0 0,0 0 1 0 0,0 0 0 0 0,0 0 0 0 0,0 1 0 0 0,1-1 0 0 0,-1 0 0 0 0,1 0 0 0 0,0 1 0 0 0,0-1 0 0 0,0 0 0 0 0,0 1 0 0 0,1-1 0 0 0,-1 1 0 0 0,0-1 0 0 0,1 1 0 0 0,0 0 0 0 0,0 0 0 0 0,0 0 0 0 0,0 0 0 0 0,0 0 0 0 0,0 0 0 0 0,0 0 0 0 0,0 1 0 0 0,5-3 0 0 0,14-8-359 0 0,0 2 0 0 0,1 0 0 0 0,0 2 0 0 0,1 0-1 0 0,-1 1 1 0 0,34-4 0 0 0,3 2-2697 0 0,80-1 0 0 0,-122 9 2190 0 0,-9 0-27 0 0,1 0 0 0 0,-1 1 0 0 0,1 0 0 0 0,-1 1 0 0 0,0-1 0 0 0,1 2 0 0 0,-1-1 0 0 0,13 5 0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37.8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136 1 2076 0 0,'-102'42'18938'0'0,"102"-40"-18685"0"0,3 37 1211 0 0,1-10-420 0 0,-13 229 560 0 0,1 45 105 0 0,8-209-2362 0 0,0-11-1337 0 0,13 104 0 0 0,-9-172-23 0 0</inkml:trace>
  <inkml:trace contextRef="#ctx0" brushRef="#br0" timeOffset="1">8 716 1308 0 0,'-2'-13'2443'0'0,"-1"-1"-1"0"0,2 0 1 0 0,0-1 0 0 0,0 1 0 0 0,3-23-1 0 0,-1 31-2079 0 0,1 0 0 0 0,-1 0 0 0 0,1 0 0 0 0,0 0 0 0 0,0 1 0 0 0,1-1 0 0 0,-1 1 0 0 0,1-1 0 0 0,1 1 0 0 0,-1 0 0 0 0,1 0 0 0 0,0 0-1 0 0,0 1 1 0 0,0-1 0 0 0,9-6 0 0 0,3 0-252 0 0,1 0 0 0 0,1 0-1 0 0,0 2 1 0 0,0 1 0 0 0,1 0-1 0 0,0 1 1 0 0,35-8 0 0 0,47-4-3846 0 0,-5 9-6620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41.7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672 86 1176 0 0,'8'14'10287'0'0,"-7"-16"-10094"0"0,-1 0 0 0 0,1-1-1 0 0,-1 1 1 0 0,0-1 0 0 0,0 1-1 0 0,0-1 1 0 0,0 1 0 0 0,0 0 0 0 0,-1-1-1 0 0,1 1 1 0 0,-1-1 0 0 0,0 1 0 0 0,1 0-1 0 0,-1-1 1 0 0,0 1 0 0 0,-1 0 0 0 0,1 0-1 0 0,-2-3 1 0 0,0 2 83 0 0,0-1 0 0 0,0 1 0 0 0,0 0 0 0 0,-1 0 0 0 0,1 0-1 0 0,-1 1 1 0 0,0-1 0 0 0,0 1 0 0 0,-6-3 0 0 0,0 1-7 0 0,-1 0 0 0 0,0 1 0 0 0,-1 0 0 0 0,1 0-1 0 0,0 1 1 0 0,-1 1 0 0 0,-11 0 0 0 0,5 1-47 0 0,0 1 0 0 0,0 1 0 0 0,1 1 0 0 0,-1 0 0 0 0,1 1 0 0 0,0 1 0 0 0,0 1 0 0 0,1 0 0 0 0,-1 1 0 0 0,-14 10 0 0 0,11-5-29 0 0,2 0-1 0 0,-1 2 0 0 0,2 0 0 0 0,0 1 0 0 0,0 1 0 0 0,2 1 0 0 0,-17 21 1 0 0,11-8 54 0 0,1 1 1 0 0,2 1 0 0 0,1 1-1 0 0,1 0 1 0 0,2 1-1 0 0,1 1 1 0 0,2 0 0 0 0,2 1-1 0 0,-8 55 1 0 0,9-17 199 0 0,4 0 0 0 0,3 1 1 0 0,9 79-1 0 0,43 221 731 0 0,-36-274-919 0 0,14 80 44 0 0,59 472 521 0 0,-77-517-1304 0 0,-6 1 0 0 0,-24 247 1 0 0,15-344-190 0 0,2-9-485 0 0,-10 38 0 0 0,10-60 0 0 0,0-1 1 0 0,-1 1-1 0 0,-1 0 1 0 0,-8 15 0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42.0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32 770 3436 0 0,'-8'-25'1961'0'0,"1"-1"0"0"0,1 1 0 0 0,2-2 0 0 0,-3-37 0 0 0,7 51-1486 0 0,1 1 0 0 0,0-1-1 0 0,0 0 1 0 0,1 0 0 0 0,1 1-1 0 0,0-1 1 0 0,1 1 0 0 0,0 0-1 0 0,1 0 1 0 0,0 1-1 0 0,9-16 1 0 0,2 4-110 0 0,1 1-1 0 0,1 1 1 0 0,1 0-1 0 0,1 1 1 0 0,0 1-1 0 0,2 1 1 0 0,0 1-1 0 0,1 1 1 0 0,0 1-1 0 0,42-20 1 0 0,5 3-489 0 0,1 3 1 0 0,121-31 0 0 0,64 3-3420 0 0,-83 27-7532 0 0,-146 25 5520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42.4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28 2260 0 0,'-25'-28'17689'0'0,"23"55"-16199"0"0,32 409 524 0 0,-14-272-2419 0 0,-10-62-597 0 0,-1-2-2502 0 0,3-37-6144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42.7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142 100 2688 0 0,'16'-99'19047'0'0,"-11"109"-18400"0"0,1 10-328 0 0,-1 0-1 0 0,-1 0 1 0 0,3 25-1 0 0,0 7-136 0 0,36 160-56 0 0,21 126-1481 0 0,-60-312 713 0 0,5 43-2123 0 0,-10-26-2780 0 0</inkml:trace>
  <inkml:trace contextRef="#ctx0" brushRef="#br0" timeOffset="1">68 584 3608 0 0,'-36'-39'12286'0'0,"8"-1"-8190"0"0,27 39-4012 0 0,1 0 1 0 0,-1 0-1 0 0,1 0 1 0 0,-1 0 0 0 0,1 0-1 0 0,0 0 1 0 0,-1 0-1 0 0,1-1 1 0 0,0 1-1 0 0,0 0 1 0 0,0 0-1 0 0,0 0 1 0 0,0-1 0 0 0,0 1-1 0 0,1 0 1 0 0,-1 0-1 0 0,0 0 1 0 0,0 0-1 0 0,1 0 1 0 0,-1-1-1 0 0,1 1 1 0 0,-1 0 0 0 0,1 0-1 0 0,-1 0 1 0 0,1 0-1 0 0,0 0 1 0 0,0 0-1 0 0,-1 0 1 0 0,1 1-1 0 0,0-1 1 0 0,0 0-1 0 0,1-1 1 0 0,32-21-69 0 0,-30 21 33 0 0,13-7-941 0 0,1 1 0 0 0,0 1 0 0 0,28-7 0 0 0,25-4-4335 0 0,-33 9 431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19.9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17 980 0 0,'3'-17'13165'0'0,"84"58"-9779"0"0,-16-7-2634 0 0,526 229 192 0 0,-282-100-605 0 0,155 69 152 0 0,-184-97-463 0 0,-285-134-135 0 0,16 7-640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43.4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97 246 1412 0 0,'-25'-32'22768'0'0,"24"32"-22654"0"0,-3 11 1541 0 0,0 26-1498 0 0,3-30 230 0 0,-2 64-275 0 0,2-1 0 0 0,14 119 0 0 0,40 138-1740 0 0,-50-297 657 0 0,-9-42-213 0 0,-14-68 1620 0 0,-10-90-1 0 0,14 69 1372 0 0,-4 4 740 0 0,-10-71 866 0 0,27 145-3233 0 0,2 0 1 0 0,0-1-1 0 0,2 1 1 0 0,0 0-1 0 0,6-28 1 0 0,-6 44-204 0 0,1-1 1 0 0,1 0-1 0 0,-1 1 1 0 0,1-1-1 0 0,0 1 1 0 0,1 0-1 0 0,0 0 1 0 0,0 0-1 0 0,1 0 1 0 0,-1 1-1 0 0,1-1 0 0 0,1 1 1 0 0,-1 1-1 0 0,1-1 1 0 0,0 1-1 0 0,1 0 1 0 0,-1 0-1 0 0,1 1 1 0 0,0 0-1 0 0,0 0 0 0 0,9-4 1 0 0,-2 3-80 0 0,0 1 1 0 0,1 0-1 0 0,-1 1 0 0 0,1 0 1 0 0,-1 2-1 0 0,1-1 0 0 0,0 2 1 0 0,0 0-1 0 0,-1 1 1 0 0,28 4-1 0 0,-31-3 83 0 0,1 1 0 0 0,0 0-1 0 0,-1 1 1 0 0,1 0 0 0 0,-1 0 0 0 0,0 1 0 0 0,-1 1 0 0 0,1 0 0 0 0,-1 1-1 0 0,0 0 1 0 0,17 15 0 0 0,-23-17 29 0 0,1-1 0 0 0,-1 1 0 0 0,-1 0-1 0 0,1 1 1 0 0,-1-1 0 0 0,1 1 0 0 0,-1-1-1 0 0,-1 1 1 0 0,1 0 0 0 0,-1 0 0 0 0,0 0-1 0 0,-1 0 1 0 0,1 0 0 0 0,-1 0 0 0 0,-1 1 0 0 0,1-1-1 0 0,-1 0 1 0 0,0 1 0 0 0,0-1 0 0 0,-1 0-1 0 0,0 1 1 0 0,0-1 0 0 0,0 0 0 0 0,-3 8 0 0 0,-4 5-31 0 0,0 0 0 0 0,0-1 0 0 0,-2 0 1 0 0,0-1-1 0 0,-1 0 0 0 0,-1 0 0 0 0,-1-1 1 0 0,0-1-1 0 0,-1 0 0 0 0,0-1 1 0 0,-1-1-1 0 0,-1 0 0 0 0,-21 13 0 0 0,22-16-783 0 0,-1-1-1 0 0,0-1 1 0 0,0 0-1 0 0,-1-2 1 0 0,-19 6-1 0 0,27-9-1020 0 0,6-3 1217 0 0,1 0-1 0 0,-1 1 1 0 0,0-1 0 0 0,0 0-1 0 0,0 0 1 0 0,-5-1-1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43.8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1 196 4440 0 0,'8'-36'11517'0'0,"4"6"-5240"0"0,-8 23-5888 0 0,-1 1 1 0 0,2 0-1 0 0,-1 0 1 0 0,1 0 0 0 0,0 1-1 0 0,0 0 1 0 0,0 0-1 0 0,1 0 1 0 0,0 0-1 0 0,0 1 1 0 0,11-6-1 0 0,0 1-509 0 0,1 1 0 0 0,0 1 0 0 0,1 0 0 0 0,-1 2 0 0 0,1 0 0 0 0,35-4 0 0 0,32 1-3121 0 0,-5 7-3386 0 0,-69 2 4847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44.1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 1 188 0 0,'-54'17'16493'0'0,"53"-17"-16390"0"0,1 1 1 0 0,-1-1-1 0 0,1 0 0 0 0,-1 0 1 0 0,-3 4 722 0 0,4-4-722 0 0,-1 1-1 0 0,1-1 0 0 0,0 1 1 0 0,-1-1-1 0 0,1 1 0 0 0,0-1 1 0 0,0 1-1 0 0,-1-1 0 0 0,1 1 1 0 0,0 0-1 0 0,0-1 0 0 0,0 1 1 0 0,0-1-1 0 0,0 1 0 0 0,0 0 1 0 0,0-1-1 0 0,0 1 0 0 0,0 0 1 0 0,0-1-1 0 0,0 1 0 0 0,0-1 1 0 0,1 2-1 0 0,0 23 1729 0 0,-1-24-1871 0 0,41 532 2589 0 0,-39-488-3373 0 0,3 55 711 0 0,-4-67-4146 0 0</inkml:trace>
  <inkml:trace contextRef="#ctx0" brushRef="#br0" timeOffset="1">36 627 2536 0 0,'-2'-10'2276'0'0,"1"-1"-1"0"0,0 0 1 0 0,1 1-1 0 0,0-1 1 0 0,0 0-1 0 0,4-18 1 0 0,-2 24-1623 0 0,-1 0 0 0 0,1 0 0 0 0,0 1 0 0 0,0-1 0 0 0,0 1 0 0 0,6-8 0 0 0,-4 7-471 0 0,0 0 1 0 0,0 1 0 0 0,1-1 0 0 0,-1 1-1 0 0,11-7 1 0 0,5-2-459 0 0,0 2 0 0 0,1 0 0 0 0,0 2-1 0 0,35-12 1 0 0,19 0-3436 0 0,0 3-3628 0 0,-62 15 5598 0 0,27-5-5811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42.4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99 1 4396 0 0,'-10'5'1441'0'0,"-3"2"293"0"0,1 1 0 0 0,0 0 0 0 0,0 0 1 0 0,1 1-1 0 0,-14 14 0 0 0,25-22-1693 0 0,0-1 0 0 0,-1 1-1 0 0,1-1 1 0 0,-1 1 0 0 0,1 0 0 0 0,0-1-1 0 0,0 1 1 0 0,-1 0 0 0 0,1-1 0 0 0,0 1-1 0 0,0 0 1 0 0,0-1 0 0 0,0 1 0 0 0,0 0-1 0 0,0-1 1 0 0,0 1 0 0 0,0 0 0 0 0,0 0-1 0 0,0-1 1 0 0,0 1 0 0 0,0 0 0 0 0,0-1-1 0 0,0 1 1 0 0,1 0 0 0 0,-1-1 0 0 0,0 1-1 0 0,0-1 1 0 0,1 1 0 0 0,-1 0 0 0 0,1-1-1 0 0,-1 1 1 0 0,0-1 0 0 0,1 1 0 0 0,-1-1-1 0 0,1 1 1 0 0,-1-1 0 0 0,1 1 0 0 0,0-1 0 0 0,-1 0-1 0 0,1 1 1 0 0,-1-1 0 0 0,2 1-1 0 0,27 11 408 0 0,9-3-1339 0 0,-1-3 0 0 0,66 4 0 0 0,-72-9-381 0 0,0 1 1 0 0,0 2 0 0 0,0 1 0 0 0,0 2 0 0 0,29 10 0 0 0,-58-16 1168 0 0,0-1 0 0 0,-1 1-1 0 0,1-1 1 0 0,0 1 0 0 0,-1 0 0 0 0,1 0-1 0 0,-1 0 1 0 0,1 0 0 0 0,-1 0 0 0 0,0 0-1 0 0,1 0 1 0 0,-1 0 0 0 0,0 0 0 0 0,0 1-1 0 0,0-1 1 0 0,0 0 0 0 0,0 1 0 0 0,0-1-1 0 0,0 1 1 0 0,0-1 0 0 0,0 3 0 0 0,-1-3 53 0 0,0 1 1 0 0,0-1 0 0 0,0 1 0 0 0,0-1 0 0 0,-1 1 0 0 0,1-1-1 0 0,0 1 1 0 0,-1-1 0 0 0,1 1 0 0 0,-1-1 0 0 0,0 1 0 0 0,1-1-1 0 0,-1 0 1 0 0,0 1 0 0 0,0-1 0 0 0,0 0 0 0 0,0 0 0 0 0,-2 2-1 0 0,-6 6 179 0 0,-1-1 0 0 0,0 0 0 0 0,-1 0 0 0 0,-14 7 0 0 0,19-12 31 0 0,-11 8 382 0 0,-70 45 2016 0 0,79-50-2115 0 0,0 1 1 0 0,0-1-1 0 0,1 1 0 0 0,0 0 1 0 0,1 1-1 0 0,-1 0 0 0 0,-9 17 1 0 0,15-24-372 0 0,0 1 1 0 0,0-1-1 0 0,1 1 0 0 0,-1-1 1 0 0,1 0-1 0 0,-1 1 0 0 0,1 0 1 0 0,-1-1-1 0 0,1 1 1 0 0,0-1-1 0 0,0 1 0 0 0,0-1 1 0 0,0 1-1 0 0,0 0 0 0 0,0-1 1 0 0,0 1-1 0 0,0-1 1 0 0,1 1-1 0 0,-1-1 0 0 0,0 1 1 0 0,1 0-1 0 0,0-1 0 0 0,-1 0 1 0 0,2 3-1 0 0,0-2-35 0 0,0 0 0 0 0,0 0 0 0 0,0 0 0 0 0,1 0 0 0 0,-1 0 0 0 0,1-1 0 0 0,-1 1 0 0 0,1-1 0 0 0,-1 1 0 0 0,1-1 0 0 0,0 0 0 0 0,3 1 0 0 0,9 2-566 0 0,0-1-1 0 0,0-1 1 0 0,29 2-1 0 0,22-5-5607 0 0,-41-1 2118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54.2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1 432 0 0,'0'0'5679'0'0,"0"1"-5558"0"0,3 5 60 0 0,-3-5-14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14.1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244 156 616 0 0,'12'-6'6099'0'0,"-4"3"-5705"0"0,-5 2-79 0 0,-1 0 0 0 0,1 0 0 0 0,-1 0 0 0 0,0 0 0 0 0,1 0 0 0 0,-1-1-1 0 0,0 1 1 0 0,0-1 0 0 0,0 1 0 0 0,3-3 0 0 0,-4 3-281 0 0,5-10 45 0 0,1-17-25 0 0,-7 26-50 0 0,0-12 19 0 0,0 12-17 0 0,0 0-8 0 0,0 1 0 0 0,-1-1 0 0 0,1 1 0 0 0,0-1 0 0 0,-1 1 0 0 0,0-1 1 0 0,1 1-1 0 0,-1 0 0 0 0,1-1 0 0 0,-1 1 0 0 0,0 0 0 0 0,0-1 0 0 0,0 1 0 0 0,0 0 0 0 0,0 0 0 0 0,-1-1 0 0 0,-2 0 6 0 0,1 1 0 0 0,-1 0 0 0 0,1 0-1 0 0,-1 0 1 0 0,0 0 0 0 0,1 1 0 0 0,-1-1 0 0 0,0 1-1 0 0,1 0 1 0 0,-1 0 0 0 0,0 0 0 0 0,0 1-1 0 0,1-1 1 0 0,-8 3 0 0 0,-11 2 6 0 0,1 1-1 0 0,-1 1 1 0 0,-29 14-1 0 0,42-17 36 0 0,-1 1 0 0 0,1 0 0 0 0,1 1 0 0 0,-1-1 0 0 0,1 2 0 0 0,0-1-1 0 0,0 1 1 0 0,1 0 0 0 0,0 1 0 0 0,-8 11 0 0 0,13-16-23 0 0,-1 1 0 0 0,1 0 0 0 0,0 0 0 0 0,1-1-1 0 0,-1 1 1 0 0,1 1 0 0 0,0-1 0 0 0,0 0 0 0 0,0 0 0 0 0,0 0 0 0 0,1 0 0 0 0,-1 1-1 0 0,1-1 1 0 0,0 0 0 0 0,0 1 0 0 0,1-1 0 0 0,1 7 0 0 0,0-6-2 0 0,0 1 0 0 0,1 0 0 0 0,-1 0 0 0 0,1-1 0 0 0,1 1 0 0 0,-1-1 0 0 0,1 0 0 0 0,0 0 0 0 0,0-1 0 0 0,8 9 0 0 0,4-1 6 0 0,-1 0-1 0 0,2-1 1 0 0,0 0-1 0 0,0-2 1 0 0,0 0-1 0 0,28 10 1 0 0,-37-15-21 0 0,-5-3-2 0 0,0 1-1 0 0,0-1 0 0 0,0 0 1 0 0,0 0-1 0 0,0-1 0 0 0,0 1 0 0 0,1-1 1 0 0,-1 1-1 0 0,0-1 0 0 0,4 0 0 0 0,-4 0 1 0 0,1 1 0 0 0,-1-1 0 0 0,1 0 0 0 0,-1 0 0 0 0,1 0 0 0 0,-1-1 0 0 0,1 1-1 0 0,-1-1 1 0 0,1 0 0 0 0,-1 0 0 0 0,0 0 0 0 0,1 0 0 0 0,3-3 0 0 0,-6 3 3 0 0,1 0 0 0 0,-1 0 0 0 0,0 0 0 0 0,1 0 0 0 0,-1-1 0 0 0,0 1 0 0 0,0 0 0 0 0,0-1 0 0 0,0 1 0 0 0,0-1 0 0 0,-1 1 0 0 0,1-1 0 0 0,0 1 1 0 0,-1-1-1 0 0,1 1 0 0 0,-1-1 0 0 0,1 0 0 0 0,-1 1 0 0 0,0-3 0 0 0,0 0 8 0 0,0-1 0 0 0,0 1-1 0 0,-1 0 1 0 0,1-1 0 0 0,-1 1 0 0 0,0 0 0 0 0,-1 0 0 0 0,1 0-1 0 0,-1 0 1 0 0,0 0 0 0 0,0 0 0 0 0,0 0 0 0 0,0 0-1 0 0,-1 1 1 0 0,-2-4 0 0 0,-4-1-8 0 0,0 0 1 0 0,-1 0-1 0 0,1 1 0 0 0,-1 0 0 0 0,-1 1 0 0 0,1 0 1 0 0,-1 1-1 0 0,0 0 0 0 0,-1 1 0 0 0,1 0 0 0 0,-1 1 1 0 0,-21-4-1 0 0,32 7-7 0 0,-1-1 0 0 0,1 1 0 0 0,-1-1 0 0 0,0 1 0 0 0,1 0 0 0 0,-1-1 0 0 0,0 1 0 0 0,1 0 0 0 0,-1 0 0 0 0,0 0 0 0 0,1 1 0 0 0,-1-1 0 0 0,0 0 0 0 0,1 1 0 0 0,-1-1 0 0 0,0 1 0 0 0,1-1 0 0 0,-1 1 1 0 0,1 0-1 0 0,-1-1 0 0 0,1 1 0 0 0,0 0 0 0 0,-1 0 0 0 0,1 0 0 0 0,0 0 0 0 0,-1 1 0 0 0,1-1 0 0 0,0 0 0 0 0,0 0 0 0 0,0 1 0 0 0,-1 1 0 0 0,2-1-12 0 0,-1 0 1 0 0,1 0-1 0 0,0-1 1 0 0,0 1-1 0 0,0 0 1 0 0,0 0-1 0 0,0 0 1 0 0,1 0-1 0 0,-1 0 1 0 0,1 0-1 0 0,-1 0 1 0 0,1 0-1 0 0,-1-1 1 0 0,1 1-1 0 0,0 0 1 0 0,0 0-1 0 0,0-1 0 0 0,0 1 1 0 0,0-1-1 0 0,0 1 1 0 0,1-1-1 0 0,-1 1 1 0 0,0-1-1 0 0,3 2 1 0 0,3 2-45 0 0,-1 0 0 0 0,1 0 0 0 0,0-1 1 0 0,0 0-1 0 0,1-1 0 0 0,-1 0 0 0 0,1 0 0 0 0,-1 0 0 0 0,1-1 1 0 0,0 0-1 0 0,0-1 0 0 0,0 0 0 0 0,0 0 0 0 0,0 0 1 0 0,0-1-1 0 0,0-1 0 0 0,0 1 0 0 0,15-4 0 0 0,-20 3 64 0 0,-1 0 0 0 0,1-1-1 0 0,-1 1 1 0 0,0-1 0 0 0,0 1-1 0 0,0-1 1 0 0,0 0 0 0 0,0 1-1 0 0,0-1 1 0 0,0 0 0 0 0,0-1-1 0 0,-1 1 1 0 0,1 0 0 0 0,-1 0-1 0 0,0-1 1 0 0,1 1-1 0 0,-1 0 1 0 0,1-4 0 0 0,-1 2 30 0 0,0 2 9 0 0,-1 2-36 0 0,1 0 1 0 0,-1 0-1 0 0,0-1 1 0 0,0 1 0 0 0,1 0-1 0 0,-1-1 1 0 0,0 1-1 0 0,0-1 1 0 0,0 1 0 0 0,1 0-1 0 0,-1-1 1 0 0,0 1-1 0 0,0-1 1 0 0,0 1-1 0 0,0 0 1 0 0,0-1 0 0 0,0 1-1 0 0,0-1 1 0 0,0 1-1 0 0,0 0 1 0 0,0-1 0 0 0,0 1-1 0 0,0-1 1 0 0,0 1-1 0 0,0-1 1 0 0,0 1-1 0 0,-1 0 1 0 0,1-1 0 0 0,0 1-1 0 0,0-1 1 0 0,0 1-1 0 0,-1 0 1 0 0,1-1 0 0 0,0 1-1 0 0,-1-1 1 0 0,-8-15 281 0 0,8 16-268 0 0,1 0 0 0 0,0 0 1 0 0,-1-1-1 0 0,1 1 0 0 0,0 0 0 0 0,0 0 0 0 0,-1 0 0 0 0,1 0 1 0 0,0 0-1 0 0,0 0 0 0 0,-1-1 0 0 0,1 1 0 0 0,0 0 0 0 0,0 0 0 0 0,0 0 1 0 0,-1 0-1 0 0,1-1 0 0 0,0 1 0 0 0,0 0 0 0 0,0 0 0 0 0,-1-1 1 0 0,1 1-1 0 0,0 0 0 0 0,0 0 0 0 0,0-1 0 0 0,0 1 0 0 0,0 0 0 0 0,0-1 1 0 0,0 1-1 0 0,0 0 0 0 0,0 0 0 0 0,0-1 0 0 0,0 1 0 0 0,0 0 1 0 0,0 0-1 0 0,0-1 0 0 0,0 1 0 0 0,0 0 0 0 0,0-1 0 0 0,0 1 0 0 0,0 0 1 0 0,0 0-1 0 0,0-1 0 0 0,0 1 0 0 0,1 0 0 0 0,-1 0 0 0 0,0-1 1 0 0,19-4 657 0 0,39 6-216 0 0,-46-1-426 0 0,120-8 60 0 0,141-29 1 0 0,-97 2-64 0 0,-173 35-26 0 0,0-1-22 0 0,52-8-133 0 0,-53 8 33 0 0,8-27-5935 0 0,-8 27 6039 0 0,9-10 59 0 0,25-31 1090 0 0,-34 41-967 0 0,4-10 396 0 0,-6 10-537 0 0,1 0 0 0 0,-1-1-1 0 0,1 1 1 0 0,-1 0 0 0 0,0 0 0 0 0,0-1 0 0 0,1 1-1 0 0,-1 0 1 0 0,0-1 0 0 0,0 1 0 0 0,0 0 0 0 0,-1-1 0 0 0,1 1-1 0 0,0 0 1 0 0,0-1 0 0 0,-1 1 0 0 0,1 0 0 0 0,0-1-1 0 0,-1 1 1 0 0,0 0 0 0 0,1 0 0 0 0,-1 0 0 0 0,0 0 0 0 0,1-1-1 0 0,-1 1 1 0 0,0 0 0 0 0,0 0 0 0 0,0 1 0 0 0,0-1-1 0 0,0 0 1 0 0,0 0 0 0 0,0 0 0 0 0,0 1 0 0 0,0-1-1 0 0,-1 0 1 0 0,1 1 0 0 0,0-1 0 0 0,-2 0 0 0 0,1 0 22 0 0,-40 16 173 0 0,39-14-207 0 0,-1 1 0 0 0,1 0 0 0 0,0 1 1 0 0,0-1-1 0 0,-1 0 0 0 0,2 1 0 0 0,-1 0 0 0 0,0 0 0 0 0,0 0 0 0 0,1 0 0 0 0,0 0 1 0 0,-1 0-1 0 0,1 0 0 0 0,1 1 0 0 0,-1-1 0 0 0,0 1 0 0 0,1 0 0 0 0,0-1 0 0 0,-1 1 0 0 0,2 0 1 0 0,-1 0-1 0 0,0 0 0 0 0,1 0 0 0 0,-1 0 0 0 0,1 0 0 0 0,1 0 0 0 0,-1 0 0 0 0,0-1 1 0 0,1 1-1 0 0,0 0 0 0 0,0 0 0 0 0,0 0 0 0 0,2 6 0 0 0,1-3 3 0 0,-1 0 0 0 0,1 1 0 0 0,0-2 0 0 0,1 1 0 0 0,0 0 0 0 0,0-1 0 0 0,0 0 0 0 0,1 0 0 0 0,0 0 0 0 0,0-1 0 0 0,0 0 0 0 0,1 0 0 0 0,-1 0 0 0 0,1-1 0 0 0,10 5 0 0 0,-10-6-26 0 0,0 0 1 0 0,1-1 0 0 0,-1 0-1 0 0,1 0 1 0 0,-1 0 0 0 0,1-1-1 0 0,0 0 1 0 0,0-1 0 0 0,-1 0 0 0 0,1 0-1 0 0,0 0 1 0 0,0-1 0 0 0,-1 0-1 0 0,1-1 1 0 0,12-3 0 0 0,-18 3 4 0 0,0 1 1 0 0,0 0-1 0 0,1-1 1 0 0,-1 1-1 0 0,0-1 1 0 0,0 1 0 0 0,0-1-1 0 0,-1 0 1 0 0,1 0-1 0 0,0 0 1 0 0,-1 0-1 0 0,1 0 1 0 0,-1-1-1 0 0,0 1 1 0 0,1 0-1 0 0,-1-1 1 0 0,0 1-1 0 0,-1 0 1 0 0,2-4-1 0 0,-2 2 19 0 0,1 0-1 0 0,-1 0 0 0 0,0-1 1 0 0,0 1-1 0 0,0 0 1 0 0,-1 0-1 0 0,1-1 0 0 0,-1 1 1 0 0,0 0-1 0 0,-3-8 0 0 0,0 4 6 0 0,1 0-1 0 0,-1 0 0 0 0,-1 1 0 0 0,1-1 0 0 0,-1 1 1 0 0,0 0-1 0 0,-1 1 0 0 0,0-1 0 0 0,0 1 0 0 0,0 0 0 0 0,-10-7 1 0 0,-19-6-61 0 0,33 19-1 0 0,-1-1 1 0 0,1 1-62 0 0,-1 0 0 0 0,1 0 0 0 0,-1 0 0 0 0,1 0 0 0 0,-1 0 0 0 0,1 0 1 0 0,-1 1-1 0 0,1-1 0 0 0,0 1 0 0 0,-1-1 0 0 0,1 1 0 0 0,0 0 0 0 0,-1 0 1 0 0,1 0-1 0 0,0 0 0 0 0,0 1 0 0 0,-4 2 0 0 0,-12 25-6042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16.8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220 183 1000 0 0,'1'9'5849'0'0,"9"-42"-5720"0"0,-7 27-97 0 0,-1 0 0 0 0,0 1-1 0 0,0-1 1 0 0,-1 0 0 0 0,0 0-1 0 0,0 0 1 0 0,0 0 0 0 0,-1 0 0 0 0,0-8-1 0 0,-1 11-32 0 0,-1 0 19 0 0,0-1-1 0 0,0 1 1 0 0,-1 0 0 0 0,1 0-1 0 0,-1 1 1 0 0,1-1-1 0 0,-1 1 1 0 0,0-1 0 0 0,0 1-1 0 0,0 0 1 0 0,0 0 0 0 0,-1 0-1 0 0,1 0 1 0 0,0 1-1 0 0,-1-1 1 0 0,1 1 0 0 0,-1 0-1 0 0,0 0 1 0 0,1 0 0 0 0,-7 0-1 0 0,2 0 36 0 0,-1 1 0 0 0,1 0-1 0 0,0 1 1 0 0,-1 0-1 0 0,1 0 1 0 0,0 1 0 0 0,-9 2-1 0 0,10-1 11 0 0,1 0-1 0 0,-1 0 1 0 0,1 1-1 0 0,0 0 1 0 0,0 0-1 0 0,0 1 1 0 0,0 0-1 0 0,1 0 1 0 0,0 0-1 0 0,0 0 1 0 0,0 1-1 0 0,1 0 1 0 0,-6 9-1 0 0,8-13-46 0 0,1 1 1 0 0,-1-1-1 0 0,1 0 0 0 0,0 1 0 0 0,0-1 0 0 0,0 1 1 0 0,0-1-1 0 0,0 1 0 0 0,0-1 0 0 0,1 1 1 0 0,-1 0-1 0 0,1-1 0 0 0,0 1 0 0 0,0 0 0 0 0,0-1 1 0 0,0 1-1 0 0,1 0 0 0 0,-1-1 0 0 0,0 1 0 0 0,1 0 1 0 0,0-1-1 0 0,0 1 0 0 0,0-1 0 0 0,0 1 1 0 0,0-1-1 0 0,0 1 0 0 0,1-1 0 0 0,-1 0 0 0 0,1 0 1 0 0,0 0-1 0 0,-1 0 0 0 0,1 0 0 0 0,0 0 0 0 0,0 0 1 0 0,0 0-1 0 0,0-1 0 0 0,1 1 0 0 0,-1-1 0 0 0,0 0 1 0 0,5 2-1 0 0,2 1-14 0 0,-1 0 0 0 0,1-1 0 0 0,0 0 0 0 0,0-1 0 0 0,0 0 0 0 0,0-1 0 0 0,0 1 0 0 0,19-1 0 0 0,-23-1-12 0 0,0-1 0 0 0,0 1 0 0 0,0-1 0 0 0,0 0 0 0 0,0 0 0 0 0,0 0 0 0 0,-1-1 0 0 0,1 0 0 0 0,0 0 0 0 0,-1 0 0 0 0,1 0-1 0 0,-1-1 1 0 0,1 1 0 0 0,-1-1 0 0 0,0-1 0 0 0,0 1 0 0 0,4-5 0 0 0,-3 3 51 0 0,-4 4-38 0 0,-1 1-1 0 0,1-1 1 0 0,-1 0 0 0 0,0 0-1 0 0,1 0 1 0 0,-1 0 0 0 0,0 1 0 0 0,1-1-1 0 0,-1 0 1 0 0,0 0 0 0 0,0 0 0 0 0,0 0-1 0 0,0 0 1 0 0,1 0 0 0 0,-1 0 0 0 0,-1 0-1 0 0,1 0 1 0 0,0 1 0 0 0,0-1 0 0 0,0 0-1 0 0,0 0 1 0 0,-1-1 0 0 0,1-1 7 0 0,0 2-8 0 0,0-1 0 0 0,-1 0-1 0 0,1 0 1 0 0,0 0 0 0 0,-1 0 0 0 0,1 1 0 0 0,-1-1-1 0 0,0 0 1 0 0,0 1 0 0 0,1-1 0 0 0,-1 0-1 0 0,0 1 1 0 0,0-1 0 0 0,-1 1 0 0 0,1-1-1 0 0,0 1 1 0 0,0 0 0 0 0,-1 0 0 0 0,1-1-1 0 0,-1 1 1 0 0,1 0 0 0 0,-1 0 0 0 0,1 0 0 0 0,-1 1-1 0 0,-1-2 1 0 0,-4-1 23 0 0,1 1-1 0 0,-1 0 1 0 0,1 0-1 0 0,-1 1 1 0 0,0 0-1 0 0,-10-1 1 0 0,-19-1 123 0 0,28 2-110 0 0,-1 1 0 0 0,1 0 1 0 0,-1 0-1 0 0,1 1 0 0 0,0 0 0 0 0,-1 0 1 0 0,1 0-1 0 0,-12 5 0 0 0,19-6-33 0 0,0 0 0 0 0,-1 1 0 0 0,1-1 0 0 0,-1 0 0 0 0,1 1 0 0 0,0-1 0 0 0,-1 1 0 0 0,1-1 0 0 0,0 1 0 0 0,0 0 0 0 0,-1-1 0 0 0,1 1 0 0 0,0 0 0 0 0,0 0 0 0 0,0 0 0 0 0,0 0 1 0 0,0 0-1 0 0,0 0 0 0 0,0 0 0 0 0,0 1 0 0 0,0-1 0 0 0,1 0 0 0 0,-1 0 0 0 0,0 1 0 0 0,1-1 0 0 0,-1 2 0 0 0,1-2-19 0 0,1 1 0 0 0,-1-1 0 0 0,1 0-1 0 0,-1 1 1 0 0,1-1 0 0 0,-1 0 0 0 0,1 1 0 0 0,0-1 0 0 0,0 0 0 0 0,0 0 0 0 0,0 0 0 0 0,0 1 0 0 0,0-1 0 0 0,0 0 0 0 0,0 0 0 0 0,0 0 0 0 0,0-1 0 0 0,0 1 0 0 0,1 0 0 0 0,-1 0 0 0 0,0-1 0 0 0,1 1 0 0 0,-1-1-1 0 0,1 1 1 0 0,-1-1 0 0 0,0 1 0 0 0,1-1 0 0 0,1 0 0 0 0,12 4-519 0 0,0-1-1 0 0,25 3 0 0 0,-37-6 418 0 0,18-1-219 0 0,-20 1 315 0 0,1 0-1 0 0,-1-1 1 0 0,0 1 0 0 0,0 0 0 0 0,0 0-1 0 0,0 0 1 0 0,0 0 0 0 0,0-1-1 0 0,0 1 1 0 0,0-1 0 0 0,0 1 0 0 0,0-1-1 0 0,-1 1 1 0 0,1-1 0 0 0,0 1-1 0 0,1-2 1 0 0,-2 2 28 0 0,0 0 0 0 0,0-1 0 0 0,0 1 1 0 0,0 0-1 0 0,0-1 0 0 0,0 1 0 0 0,0 0 0 0 0,0-1 0 0 0,0 1 0 0 0,0 0 0 0 0,0-1 1 0 0,-1 1-1 0 0,1 0 0 0 0,0-1 0 0 0,0 1 0 0 0,0 0 0 0 0,0-1 0 0 0,-1 1 0 0 0,1 0 1 0 0,0 0-1 0 0,0-1 0 0 0,-1 1 0 0 0,1 0 0 0 0,0 0 0 0 0,0 0 0 0 0,-1-1 0 0 0,1 1 1 0 0,0 0-1 0 0,-1 0 0 0 0,-26-11 557 0 0,24 10-410 0 0,-15 3 84 0 0,4-1 67 0 0,1 1 0 0 0,-24 6-1 0 0,28-6-215 0 0,7-1-21 0 0,-5 6 346 0 0,9-6-389 0 0,-1 1 1 0 0,1-1-1 0 0,-1 0 0 0 0,1 0 0 0 0,0 0 1 0 0,-1 1-1 0 0,1-2 0 0 0,0 1 1 0 0,0 0-1 0 0,0 0 0 0 0,0 0 0 0 0,0-1 1 0 0,0 1-1 0 0,0-1 0 0 0,0 0 1 0 0,0 0-1 0 0,2 1 0 0 0,44-1 36 0 0,-29-1-22 0 0,99-5 29 0 0,169-29 1 0 0,20-3-209 0 0,-16 31-803 0 0,-288 7 939 0 0,1 0 0 0 0,10 0 0 0 0,-10 0 64 0 0,-1 0-28 0 0,10 0 4 0 0,-10 0 377 0 0,0 0-315 0 0,1 0-158 0 0,0-1 0 0 0,1 0 0 0 0,-1 0 0 0 0,0-1 0 0 0,0 1 0 0 0,0-1 0 0 0,-1 0 0 0 0,5-2 0 0 0,-6 3 45 0 0,21-16-26 0 0,-22 16 34 0 0,1 0 13 0 0,0 0 1 0 0,-1 0-1 0 0,1 0 1 0 0,-1 0-1 0 0,1 0 1 0 0,-1 0-1 0 0,1 0 1 0 0,-1-1-1 0 0,0 1 1 0 0,1 0-1 0 0,-1-1 1 0 0,0 1-1 0 0,0-1 1 0 0,0 0-1 0 0,0 1 1 0 0,-1-1-1 0 0,1 0 1 0 0,0 1-1 0 0,-1-1 1 0 0,1 0-1 0 0,-1 0 1 0 0,1 0-1 0 0,-1-2 1 0 0,0 3 220 0 0,-1-1-107 0 0,-1-1 0 0 0,1 1 0 0 0,-1 0 0 0 0,0 0 0 0 0,1 0 0 0 0,-1 0-1 0 0,0 1 1 0 0,0-1 0 0 0,-1 0 0 0 0,-3-1 0 0 0,-1 2-98 0 0,0 0-1 0 0,0 1 0 0 0,0 0 0 0 0,0 0 0 0 0,0 1 1 0 0,1 0-1 0 0,-1 0 0 0 0,0 1 0 0 0,0 0 0 0 0,1 0 1 0 0,-1 0-1 0 0,1 1 0 0 0,-1 0 0 0 0,1 0 0 0 0,0 1 1 0 0,-8 6-1 0 0,12-9-9 0 0,1 0-1 0 0,0 1 1 0 0,-1-1 0 0 0,1 1-1 0 0,0-1 1 0 0,-1 1 0 0 0,1 0 0 0 0,0-1-1 0 0,0 1 1 0 0,0 0 0 0 0,1 0-1 0 0,-1 0 1 0 0,0-1 0 0 0,1 1 0 0 0,-1 0-1 0 0,1 0 1 0 0,0 0 0 0 0,-1 0 0 0 0,1 0-1 0 0,0 0 1 0 0,0 0 0 0 0,0 0-1 0 0,1 0 1 0 0,-1 0 0 0 0,0 0 0 0 0,1 0-1 0 0,-1 0 1 0 0,1 0 0 0 0,0 0 0 0 0,0 0-1 0 0,-1 0 1 0 0,1-1 0 0 0,3 4-1 0 0,-1 1 8 0 0,1 0 0 0 0,0-1-1 0 0,1 1 1 0 0,-1-1-1 0 0,1 0 1 0 0,0 0-1 0 0,0 0 1 0 0,7 3-1 0 0,0 0-55 0 0,1-1 0 0 0,1-1 0 0 0,-1 0 0 0 0,1-1 0 0 0,0-1-1 0 0,0 0 1 0 0,0 0 0 0 0,1-1 0 0 0,18 0 0 0 0,-4-1-198 0 0,1-2 1 0 0,-1-1-1 0 0,48-7 0 0 0,-69 6 221 0 0,0 1 1 0 0,0-2-1 0 0,-1 1 0 0 0,1-1 0 0 0,0 0 0 0 0,-1-1 0 0 0,0 1 0 0 0,0-2 0 0 0,0 1 0 0 0,-1-1 1 0 0,12-9-1 0 0,-16 12 28 0 0,0 0 0 0 0,-1 0 0 0 0,1 0 0 0 0,0 0 0 0 0,-1 0 1 0 0,1-1-1 0 0,-1 1 0 0 0,0 0 0 0 0,0-1 0 0 0,0 1 0 0 0,0 0 0 0 0,0-1 1 0 0,0 0-1 0 0,-1 1 0 0 0,1-1 0 0 0,-1 1 0 0 0,0-1 0 0 0,0 0 0 0 0,0 1 1 0 0,0-1-1 0 0,0 1 0 0 0,0-1 0 0 0,-1 0 0 0 0,1 1 0 0 0,-1-1 0 0 0,0 1 1 0 0,0-1-1 0 0,0 1 0 0 0,0-1 0 0 0,0 1 0 0 0,0 0 0 0 0,-1 0 1 0 0,1-1-1 0 0,-1 1 0 0 0,0 0 0 0 0,1 0 0 0 0,-1 1 0 0 0,-4-4 0 0 0,-4-3 3 0 0,0 1-1 0 0,-1 0 0 0 0,0 0 1 0 0,0 1-1 0 0,0 1 0 0 0,-1 0 1 0 0,0 0-1 0 0,0 1 0 0 0,-1 1 0 0 0,-14-3 1 0 0,9 2 27 0 0,12 3-39 0 0,0 0 0 0 0,1 0 1 0 0,-1 0-1 0 0,0 1 0 0 0,0 0 0 0 0,1 0 0 0 0,-1 1 1 0 0,0 0-1 0 0,0 0 0 0 0,1 0 0 0 0,-1 0 1 0 0,-6 3-1 0 0,8-2-170 0 0,0 0 1 0 0,1 0-1 0 0,-1 0 0 0 0,1 0 1 0 0,-1 1-1 0 0,1-1 0 0 0,-4 4 0 0 0,3-2-716 0 0,3-2 440 0 0,-1 1-1 0 0,0-1 1 0 0,1 0 0 0 0,0 1-1 0 0,-1-1 1 0 0,1 1 0 0 0,0-1-1 0 0,-1 6 1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38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1403 47 52 0 0,'-4'-46'15511'0'0,"2"73"-14643"0"0,1-6-631 0 0,-8 83 786 0 0,7 180 1 0 0,3-257-947 0 0,24 381 1150 0 0,-21-356-1091 0 0,2 169 282 0 0,-6-192-406 0 0,0-27 27 0 0,0 11-12 0 0,0-13-36 0 0,0 1 12 0 0,1 0 1 0 0,-1 0-1 0 0,0 0 0 0 0,0 0 1 0 0,1 0-1 0 0,-1 0 0 0 0,0 0 0 0 0,0 0 1 0 0,0 0-1 0 0,0 0 0 0 0,-1 0 1 0 0,1 0-1 0 0,0 0 0 0 0,0 0 1 0 0,-1 0-1 0 0,1 0 0 0 0,0-1 1 0 0,-1 1-1 0 0,1 0 0 0 0,-1 0 0 0 0,1 0 1 0 0,-1 0-1 0 0,1-1 0 0 0,-1 1 1 0 0,1 0-1 0 0,-1 0 0 0 0,-1 0 1 0 0,0 1-5 0 0,-1 1 0 0 0,0-1-1 0 0,0 0 1 0 0,0 0 0 0 0,0 0 0 0 0,-1-1 0 0 0,1 1 0 0 0,0-1 0 0 0,-1 0 0 0 0,-3 1 0 0 0,-12 5 14 0 0,-69 35-14 0 0,46-24-36 0 0,-57 35 0 0 0,66-33 61 0 0,-33 24-74 0 0,61-40 64 0 0,-1 1-1 0 0,1 0 0 0 0,0 0 0 0 0,0 0 1 0 0,1 1-1 0 0,-1 0 0 0 0,1 0 0 0 0,-4 9 1 0 0,7-13-8 0 0,0 0 0 0 0,1 0 1 0 0,-1 0-1 0 0,1 0 0 0 0,0 0 1 0 0,-1 0-1 0 0,1 0 0 0 0,0 0 1 0 0,0 0-1 0 0,0 0 0 0 0,1 0 1 0 0,-1 0-1 0 0,0 0 1 0 0,1 0-1 0 0,0 0 0 0 0,-1 0 1 0 0,1 0-1 0 0,0 0 0 0 0,0-1 1 0 0,0 1-1 0 0,0 0 0 0 0,0 0 1 0 0,0-1-1 0 0,1 1 0 0 0,-1-1 1 0 0,0 1-1 0 0,1-1 1 0 0,1 2-1 0 0,7 5 37 0 0,0 0 0 0 0,0 0 0 0 0,17 8-1 0 0,-11-6-50 0 0,169 91 139 0 0,-96-55-139 0 0,-34-17 37 0 0,-8-6-9 0 0,-1 2 0 0 0,-1 2 0 0 0,71 57 0 0 0,-114-82-6 0 0,0-1 0 0 0,0 1 0 0 0,0 0 0 0 0,0 0 0 0 0,0 0 0 0 0,0 0 0 0 0,-1 1 0 0 0,1-1 0 0 0,-1 0 0 0 0,1 1 0 0 0,-1-1 0 0 0,0 0 0 0 0,0 1 0 0 0,0 0 0 0 0,0-1 1 0 0,0 1-1 0 0,-1 0 0 0 0,1-1 0 0 0,-1 1 0 0 0,0 0 0 0 0,0-1 0 0 0,0 5 0 0 0,-1-4-5 0 0,-1 0 0 0 0,1 1 0 0 0,-1-1 0 0 0,1 0 0 0 0,-1 0-1 0 0,0 0 1 0 0,0 0 0 0 0,0-1 0 0 0,-1 1 0 0 0,1-1 0 0 0,-1 1 0 0 0,1-1 0 0 0,-1 0 0 0 0,0 0 0 0 0,0 0 0 0 0,0 0 0 0 0,-4 2 0 0 0,-226 105 117 0 0,174-84-127 0 0,20-8 26 0 0,1 2 0 0 0,1 1 0 0 0,1 2 0 0 0,-46 35 0 0 0,80-56-21 0 0,0 0 1 0 0,0 1-1 0 0,1-1 1 0 0,-1 1-1 0 0,0-1 1 0 0,0 1-1 0 0,1 0 1 0 0,-1 0-1 0 0,1 0 1 0 0,-1 0-1 0 0,1 0 1 0 0,0 0-1 0 0,0 0 1 0 0,0 0-1 0 0,0 0 1 0 0,0 1-1 0 0,1-1 1 0 0,-1 0-1 0 0,1 1 1 0 0,-1-1-1 0 0,1 0 1 0 0,0 1-1 0 0,0-1 0 0 0,0 0 1 0 0,0 1-1 0 0,0-1 1 0 0,0 1-1 0 0,1-1 1 0 0,-1 0-1 0 0,2 4 1 0 0,1-1 7 0 0,0 0 1 0 0,0-1-1 0 0,1 0 0 0 0,-1 1 1 0 0,1-1-1 0 0,0-1 1 0 0,0 1-1 0 0,0 0 0 0 0,0-1 1 0 0,1 0-1 0 0,-1 0 1 0 0,9 3-1 0 0,34 16-68 0 0,0-2 1 0 0,61 15-1 0 0,57 24-132 0 0,-157-56 184 0 0,157 79 47 0 0,-145-71 9 0 0,0 2-1 0 0,-2 0 1 0 0,1 1-1 0 0,-2 1 0 0 0,31 33 1 0 0,-46-46-44 0 0,0-1 0 0 0,-1 1 0 0 0,1 0 0 0 0,-1 0 0 0 0,1 0 0 0 0,-1 0 0 0 0,0 1 1 0 0,0-1-1 0 0,0 0 0 0 0,0 0 0 0 0,0 1 0 0 0,0-1 0 0 0,-1 0 0 0 0,1 1 0 0 0,-1-1 0 0 0,0 1 0 0 0,0-1 0 0 0,0 1 1 0 0,0-1-1 0 0,0 1 0 0 0,0-1 0 0 0,0 0 0 0 0,-1 1 0 0 0,1-1 0 0 0,-1 1 0 0 0,0-1 0 0 0,0 0 0 0 0,0 1 1 0 0,0-1-1 0 0,-2 3 0 0 0,-2 1 6 0 0,0 0 0 0 0,-1 0 0 0 0,0-1 1 0 0,1 0-1 0 0,-2-1 0 0 0,1 1 0 0 0,0-1 0 0 0,-13 6 0 0 0,-220 105-5 0 0,84-43 42 0 0,142-66-24 0 0,-1 1-1 0 0,1 0 0 0 0,0 1 0 0 0,0 1 0 0 0,1 0 1 0 0,0 0-1 0 0,0 2 0 0 0,1-1 0 0 0,-13 17 0 0 0,23-26-14 0 0,-5 9 14 0 0,5-9-6 0 0,0 1 0 0 0,0-1 0 0 0,0 1 0 0 0,0-1 0 0 0,0 1-1 0 0,0-1 1 0 0,0 1 0 0 0,0 0 0 0 0,0 0 0 0 0,0 2-1 0 0,3 32 507 0 0,10 55-1 0 0,1 10-144 0 0,2 362 881 0 0,-11-227-609 0 0,-1-123-603 0 0,8 432 313 0 0,-11-543-311 0 0,0-2-45 0 0,1 1 0 0 0,-1 0 1 0 0,0-1-1 0 0,1 1 0 0 0,-1 0 0 0 0,0-1 0 0 0,0 1 0 0 0,0 0 1 0 0,0-1-1 0 0,0 1 0 0 0,0 0 0 0 0,0 0 0 0 0,0-1 0 0 0,0 1 0 0 0,0 0 1 0 0,0-1-1 0 0,-1 1 0 0 0,1 0 0 0 0,0 0 0 0 0,0-1 0 0 0,-1 1 0 0 0,1 0 1 0 0,0-1-1 0 0,-1 2 0 0 0,-9 20 286 0 0,2-11-260 0 0,0 0-1 0 0,-1-1 1 0 0,-1 0-1 0 0,0-1 1 0 0,0 0-1 0 0,-22 15 1 0 0,-79 41 22 0 0,79-47-21 0 0,-134 75 93 0 0,-449 265 705 0 0,574-333-758 0 0,-141 96 53 0 0,145-96-2403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39.5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42 226 952 0 0,'-5'-12'1145'0'0,"0"-1"-1"0"0,2 1 0 0 0,-1-1 1 0 0,1 0-1 0 0,1 0 1 0 0,0 0-1 0 0,1 0 1 0 0,1 0-1 0 0,1-26 0 0 0,0 10 1143 0 0,-9-13 1999 0 0,7 45-3929 0 0,-3 25 383 0 0,0 0-1 0 0,2 1 1 0 0,3 46-1 0 0,-1-29-364 0 0,43 585 1392 0 0,-27-468-1627 0 0,-10-94-94 0 0,26 337 329 0 0,-28-286 80 0 0,-16 165 1 0 0,-2-156-229 0 0,2-41-606 0 0,4 0 1 0 0,6 151-1 0 0,3-228-849 0 0,1 16-82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40.1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37 848 0 0,'25'-34'16529'0'0,"-21"33"-16158"0"0,0 1 33 0 0,-1-1 1 0 0,1 1-1 0 0,-1 0 1 0 0,1 0-1 0 0,-1 0 0 0 0,1 0 1 0 0,0 1-1 0 0,6 1 0 0 0,6 3 122 0 0,-1 1 0 0 0,1 1 0 0 0,15 9 0 0 0,-26-14-247 0 0,589 318 2052 0 0,-433-233-2004 0 0,160 76 958 0 0,-108-67-1267 0 0,-199-88-474 0 0,3 0-432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21.5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441 26 1176 0 0,'-10'-25'15335'0'0,"17"30"-14987"0"0,-1 1 1 0 0,1 0-1 0 0,-1 0 1 0 0,-1 1-1 0 0,1 0 1 0 0,-1 0-1 0 0,4 8 0 0 0,1-2-112 0 0,85 129 743 0 0,44 59-267 0 0,-26-32-393 0 0,-60-87-350 0 0,-22-37-360 0 0,-30-44 318 0 0,16 25-437 0 0,-13-21 367 0 0,0 0 1 0 0,0 0-1 0 0,0 0 0 0 0,5 11 0 0 0,-9-15 116 0 0,23 31-159 0 0,-22-31 186 0 0,-5 1-9 0 0,1-1 8 0 0,0 0 1 0 0,-1 0-1 0 0,1 0 0 0 0,-1 0 1 0 0,1-1-1 0 0,-1 0 0 0 0,0 0 0 0 0,1 0 1 0 0,-1 0-1 0 0,-5-1 0 0 0,-11 1-7 0 0,-26 5 8 0 0,-86 22 0 0 0,52-8-10 0 0,-58 7-2 0 0,-227 49 15 0 0,302-60 11 0 0,5 0-15 0 0,56-14 13 0 0,-28 5-33 0 0,22-3-1364 0 0,18-6-217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40.6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242 173 208 0 0,'-32'-46'9926'0'0,"-6"-30"-45"0"0,38 73-9151 0 0,-1-1 0 0 0,0 0 0 0 0,0 1 0 0 0,-8-14 2920 0 0,3 8-2920 0 0,-2-1-484 0 0,12 21-155 0 0,14 23 7 0 0,202 276-266 0 0,-220-309 169 0 0,2 0 26 0 0,-1 1 0 0 0,1-1 1 0 0,-1 1-1 0 0,0-1 1 0 0,0 1-1 0 0,0 0 1 0 0,0 0-1 0 0,0 0 0 0 0,0-1 1 0 0,-1 1-1 0 0,1 0 1 0 0,0 0-1 0 0,-1 0 0 0 0,0 0 1 0 0,1 0-1 0 0,-1 3 1 0 0,-1-3-5 0 0,0-1-1 0 0,0 1 1 0 0,0-1 0 0 0,0 1 0 0 0,-1-1-1 0 0,1 0 1 0 0,0 0 0 0 0,-1 0 0 0 0,1 0-1 0 0,-1 0 1 0 0,1 0 0 0 0,-1 0 0 0 0,1 0-1 0 0,-1 0 1 0 0,0-1 0 0 0,1 1 0 0 0,-1-1 0 0 0,-3 1-1 0 0,-37 13-80 0 0,-162 61 486 0 0,139-45-3798 0 0,3 5-3796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41.6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0 776 0 0,'0'0'10914'0'0,"-4"13"-9035"0"0,2 11-938 0 0,1-1 1 0 0,1 1-1 0 0,4 26 0 0 0,0-7-447 0 0,71 762 2174 0 0,-36-457-1557 0 0,-13-16 359 0 0,-25-286-1417 0 0,2 17-103 0 0,3-22-4091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42.0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1 1484 0 0,'-42'17'15685'0'0,"42"-16"-15538"0"0,4 0 126 0 0,0 1-1 0 0,-1-1 1 0 0,1 0-1 0 0,0-1 0 0 0,0 1 1 0 0,0 0-1 0 0,0-1 1 0 0,0 0-1 0 0,-1 0 1 0 0,7-1-1 0 0,-7 1-216 0 0,627 8 2648 0 0,-212-8-5652 0 0,-106-1-3507 0 0,-301 1 4189 0 0,-4 0 1520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43.4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1 167 1680 0 0,'6'-37'3486'0'0,"-5"21"-2015"0"0,2 1-1 0 0,0 0 1 0 0,1 0 0 0 0,0 0-1 0 0,11-25 1 0 0,-15 40-1385 0 0,0-1 1 0 0,0 0 0 0 0,1 1-1 0 0,-1-1 1 0 0,0 0-1 0 0,0 1 1 0 0,1-1-1 0 0,-1 1 1 0 0,0-1-1 0 0,1 0 1 0 0,-1 1 0 0 0,0-1-1 0 0,1 1 1 0 0,-1-1-1 0 0,1 1 1 0 0,-1-1-1 0 0,1 1 1 0 0,0 0-1 0 0,-1-1 1 0 0,1 1-1 0 0,-1-1 1 0 0,1 1 0 0 0,0 0-1 0 0,-1 0 1 0 0,1-1-1 0 0,0 1 1 0 0,-1 0-1 0 0,1 0 1 0 0,0 0-1 0 0,-1 0 1 0 0,1 0-1 0 0,0 0 1 0 0,-1 0 0 0 0,1 0-1 0 0,0 0 1 0 0,-1 0-1 0 0,1 0 1 0 0,0 0-1 0 0,-1 0 1 0 0,1 1-1 0 0,0-1 1 0 0,-1 0-1 0 0,1 1 1 0 0,-1-1 0 0 0,1 0-1 0 0,0 1 1 0 0,-1-1-1 0 0,1 0 1 0 0,-1 1-1 0 0,1-1 1 0 0,-1 1-1 0 0,1-1 1 0 0,-1 1 0 0 0,1-1-1 0 0,-1 1 1 0 0,0 0-1 0 0,1-1 1 0 0,-1 1-1 0 0,0-1 1 0 0,0 1-1 0 0,1 0 1 0 0,-1 1-1 0 0,19 46 1184 0 0,-18-42-959 0 0,8 32 257 0 0,-2 1 0 0 0,-1 0 1 0 0,-3 1-1 0 0,0 43 1 0 0,-2-33-323 0 0,38 684 1099 0 0,-29-444-1207 0 0,-9-282 75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44.1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11 308 508 0 0,'-3'-11'1535'0'0,"1"-1"0"0"0,0 0-1 0 0,0 0 1 0 0,1 1 0 0 0,1-1 0 0 0,1-15-1 0 0,0 17-903 0 0,0 0-1 0 0,1 0 1 0 0,1 0-1 0 0,0 0 1 0 0,0 1 0 0 0,1-1-1 0 0,4-9 1 0 0,-3 11-511 0 0,0 0 0 0 0,1 0 0 0 0,-1 0 0 0 0,1 1 0 0 0,1-1 0 0 0,0 1 0 0 0,0 1 1 0 0,0 0-1 0 0,0 0 0 0 0,1 0 0 0 0,0 1 0 0 0,1 0 0 0 0,-1 0 0 0 0,1 1 0 0 0,0 0 0 0 0,0 1 1 0 0,17-4-1 0 0,-3 2-108 0 0,0 2 1 0 0,1 1 0 0 0,0 0 0 0 0,-1 2-1 0 0,1 1 1 0 0,0 1 0 0 0,-1 1 0 0 0,1 0-1 0 0,-1 2 1 0 0,0 1 0 0 0,-1 1-1 0 0,1 1 1 0 0,-1 1 0 0 0,22 12 0 0 0,-25-11-53 0 0,-1 0 0 0 0,1 1 0 0 0,-2 2 0 0 0,0-1 0 0 0,0 2 0 0 0,-1 0 0 0 0,-1 2 0 0 0,0-1 0 0 0,-1 2 0 0 0,-1-1 0 0 0,0 2 0 0 0,-2 0 0 0 0,0 0 1 0 0,-1 1-1 0 0,13 34 0 0 0,-19-39 19 0 0,0 1 1 0 0,-1-1 0 0 0,0 1 0 0 0,-1-1-1 0 0,-1 1 1 0 0,-1 0 0 0 0,0 0-1 0 0,0-1 1 0 0,-2 1 0 0 0,0 0 0 0 0,-6 22-1 0 0,3-20-17 0 0,-1 0 0 0 0,-1 0 0 0 0,-1-1 0 0 0,0 0 0 0 0,-1 0 0 0 0,-1-1 0 0 0,0-1 0 0 0,-22 25 0 0 0,15-21 25 0 0,-1-1 0 0 0,-1-1 1 0 0,0-1-1 0 0,-1-1 1 0 0,0 0-1 0 0,-2-2 1 0 0,1 0-1 0 0,-1-1 0 0 0,-1-1 1 0 0,0-2-1 0 0,0 0 1 0 0,-1-1-1 0 0,0-1 0 0 0,-29 2 1 0 0,-118-3 1239 0 0,168-4-1148 0 0,-12 1 304 0 0,15-1-351 0 0,1 1 0 0 0,0 0 0 0 0,0-1 1 0 0,0 1-1 0 0,1 0 0 0 0,-1-1 0 0 0,0 1 0 0 0,1-1 1 0 0,-1 0-1 0 0,0 1 0 0 0,1-1 0 0 0,0 0 1 0 0,-1 0-1 0 0,3 1 0 0 0,33 19 204 0 0,-19-12-146 0 0,67 44 115 0 0,151 124 1 0 0,53 95-504 0 0,-280-262-110 0 0,62 58-703 0 0,-21-33-8017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44.5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426 38 2080 0 0,'-44'-34'18037'0'0,"36"33"-16791"0"0,-10-1-380 0 0,-1 2-697 0 0,1 1-1 0 0,0 1 0 0 0,0 0 1 0 0,0 2-1 0 0,0 0 0 0 0,1 0 1 0 0,0 2-1 0 0,-1 0 0 0 0,2 2 0 0 0,-23 11 1 0 0,28-12-62 0 0,1 0 0 0 0,0 0 1 0 0,1 1-1 0 0,-1 1 0 0 0,2-1 0 0 0,-1 1 1 0 0,1 1-1 0 0,0-1 0 0 0,1 1 1 0 0,0 1-1 0 0,1-1 0 0 0,0 1 0 0 0,1 0 1 0 0,0 1-1 0 0,1-1 0 0 0,-5 19 0 0 0,6-16 0 0 0,1 0-1 0 0,1 0 0 0 0,0 0 0 0 0,0 0 0 0 0,2 0 0 0 0,0 1 1 0 0,0-1-1 0 0,1 0 0 0 0,1 0 0 0 0,0-1 0 0 0,1 1 1 0 0,1-1-1 0 0,0 1 0 0 0,1-1 0 0 0,0-1 0 0 0,1 1 1 0 0,0-1-1 0 0,1 0 0 0 0,0-1 0 0 0,1 0 0 0 0,0 0 0 0 0,15 12 1 0 0,-14-14-250 0 0,1 1 0 0 0,0-2 0 0 0,0 1 1 0 0,1-2-1 0 0,0 1 0 0 0,1-2 0 0 0,0 1 0 0 0,0-2 1 0 0,0 0-1 0 0,1 0 0 0 0,-1-2 0 0 0,1 1 1 0 0,0-2-1 0 0,0 0 0 0 0,0 0 0 0 0,0-2 1 0 0,1 1-1 0 0,-1-2 0 0 0,0 0 0 0 0,0-1 0 0 0,0 0 1 0 0,16-5-1 0 0,-15 2-706 0 0,-1-1-1 0 0,1 0 1 0 0,-1-1 0 0 0,-1 0 0 0 0,19-13-1 0 0,26-32-7831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45.6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321 117 256 0 0,'11'-18'18451'0'0,"-11"18"-18416"0"0,-1 0 0 0 0,1-1 0 0 0,0 1 0 0 0,0-1 0 0 0,-1 1 1 0 0,1 0-1 0 0,-1-1 0 0 0,1 1 0 0 0,0 0 0 0 0,-1-1 0 0 0,1 1 1 0 0,-1 0-1 0 0,1 0 0 0 0,-1 0 0 0 0,1-1 0 0 0,-1 1 0 0 0,1 0 0 0 0,0 0 1 0 0,-1 0-1 0 0,1 0 0 0 0,-1 0 0 0 0,1 0 0 0 0,-1 0 0 0 0,1 0 1 0 0,-1 0-1 0 0,1 0 0 0 0,-1 0 0 0 0,1 0 0 0 0,-1 0 0 0 0,0 0 0 0 0,-1 1-29 0 0,-27 10 121 0 0,-4 6 56 0 0,0 1-1 0 0,2 1 0 0 0,0 2 1 0 0,-37 34-1 0 0,60-48-71 0 0,0 0 1 0 0,0 1-1 0 0,1 1 0 0 0,0-1 0 0 0,0 1 1 0 0,1 0-1 0 0,0 0 0 0 0,1 1 0 0 0,0 0 1 0 0,1 0-1 0 0,0 0 0 0 0,0 1 0 0 0,1-1 1 0 0,0 1-1 0 0,1 0 0 0 0,0-1 0 0 0,1 1 1 0 0,0 22-1 0 0,2-23-84 0 0,1-1 1 0 0,0 1 0 0 0,0 0-1 0 0,1-1 1 0 0,0 1 0 0 0,1-1-1 0 0,0 0 1 0 0,1 0 0 0 0,0-1-1 0 0,0 1 1 0 0,0-1 0 0 0,1 0-1 0 0,1 0 1 0 0,-1-1 0 0 0,1 0-1 0 0,0 0 1 0 0,1-1 0 0 0,0 0-1 0 0,0 0 1 0 0,0 0 0 0 0,1-1-1 0 0,-1-1 1 0 0,1 1 0 0 0,0-2-1 0 0,1 1 1 0 0,11 2 0 0 0,-10-2-42 0 0,0-2-1 0 0,0 1 1 0 0,-1-2 0 0 0,2 1 0 0 0,-1-2 0 0 0,0 1 0 0 0,0-1 0 0 0,0-1 0 0 0,0 0 0 0 0,0-1 0 0 0,0 0 0 0 0,0 0-1 0 0,-1-1 1 0 0,1-1 0 0 0,-1 0 0 0 0,0 0 0 0 0,0-1 0 0 0,0 0 0 0 0,0-1 0 0 0,-1 0 0 0 0,0 0 0 0 0,0-1 0 0 0,10-11-1 0 0,-6 2-8 0 0,0-1 0 0 0,0-1 0 0 0,-2 0 0 0 0,0-1 0 0 0,-1 0-1 0 0,-1-1 1 0 0,-1 0 0 0 0,8-31 0 0 0,-8 21 198 0 0,-2 1 0 0 0,-1-1 1 0 0,-1 0-1 0 0,-2 0 1 0 0,-2-46-1 0 0,0 70-174 0 0,0-1 1 0 0,-1 1 0 0 0,0 0-1 0 0,0-1 1 0 0,-1 1-1 0 0,0 0 1 0 0,0 0 0 0 0,0 0-1 0 0,-1 1 1 0 0,1-1-1 0 0,-1 0 1 0 0,-1 1 0 0 0,1 0-1 0 0,-1 0 1 0 0,0 0-1 0 0,0 0 1 0 0,-1 0 0 0 0,1 1-1 0 0,-7-5 1 0 0,3 4-192 0 0,0 1 0 0 0,-1 0 1 0 0,1 0-1 0 0,-1 0 0 0 0,0 1 1 0 0,0 0-1 0 0,0 1 0 0 0,0 0 0 0 0,-1 0 1 0 0,1 1-1 0 0,-1 1 0 0 0,-11-1 1 0 0,-54 7-4101 0 0,29 2-1907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46.2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15 301 296 0 0,'-12'-60'15032'0'0,"10"4"-7072"0"0,40 175-5410 0 0,-14-36-2107 0 0,48 101 79 0 0,102 188-1 0 0,-99-220-300 0 0,-25-52 1508 0 0,-50-99-1699 0 0,0-1 0 0 0,0 1 0 0 0,0 0 0 0 0,1-1 1 0 0,-1 1-1 0 0,1-1 0 0 0,-1 1 0 0 0,0-1 0 0 0,1 1 0 0 0,-1-1 0 0 0,1 1 0 0 0,-1-1 1 0 0,1 1-1 0 0,-1-1 0 0 0,1 0 0 0 0,-1 1 0 0 0,1-1 0 0 0,-1 0 0 0 0,1 0 0 0 0,0 1 0 0 0,-1-1 1 0 0,1 0-1 0 0,-1 0 0 0 0,1 0 0 0 0,0 0 0 0 0,-1 0 0 0 0,1 1 0 0 0,0-1 0 0 0,-1 0 1 0 0,1-1-1 0 0,0 1 0 0 0,-1 0 0 0 0,1 0 0 0 0,-1 0 0 0 0,1 0 0 0 0,0 0 0 0 0,-1-1 0 0 0,1 1 1 0 0,-1 0-1 0 0,1 0 0 0 0,0-1 0 0 0,-1 1 0 0 0,1-1 0 0 0,19-17 219 0 0,-5-3-138 0 0,-1-1 1 0 0,-1 0 0 0 0,20-48-1 0 0,19-78-248 0 0,-42 118 83 0 0,158-559-1636 0 0,-139 484 1343 0 0,15-59-4022 0 0,-41 152 4150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46.7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181 2 1488 0 0,'30'-2'15802'0'0,"-84"42"-15161"0"0,38-30-447 0 0,1 0-1 0 0,-23 22 1 0 0,29-22-76 0 0,0 0-1 0 0,0 1 1 0 0,1 0-1 0 0,1 1 0 0 0,0 0 1 0 0,0 0-1 0 0,1 1 0 0 0,1-1 1 0 0,0 1-1 0 0,-5 22 1 0 0,8-29-90 0 0,1 1 0 0 0,0-1 0 0 0,0 0 0 0 0,1 1 1 0 0,0-1-1 0 0,0 1 0 0 0,0-1 0 0 0,1 1 0 0 0,-1-1 1 0 0,2 0-1 0 0,-1 1 0 0 0,1-1 0 0 0,0 0 0 0 0,0 0 1 0 0,1 0-1 0 0,-1 0 0 0 0,1 0 0 0 0,1-1 0 0 0,-1 1 1 0 0,1-1-1 0 0,0 0 0 0 0,0 0 0 0 0,1 0 0 0 0,8 6 1 0 0,-5-4-327 0 0,1-2 0 0 0,0 1 0 0 0,0-1 0 0 0,0-1 0 0 0,1 1 0 0 0,0-2 0 0 0,0 1 0 0 0,0-1 0 0 0,0-1 0 0 0,17 3 0 0 0,-8-4-2350 0 0,0 0 0 0 0,32-3 0 0 0,-12-3-4235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47.1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385 0 1840 0 0,'-16'14'16960'0'0,"-10"-10"-16611"0"0,0 0 0 0 0,1 2 0 0 0,-1 0 0 0 0,1 2 1 0 0,1 1-1 0 0,0 1 0 0 0,-32 17 0 0 0,47-22-213 0 0,-1 1 0 0 0,1 0 1 0 0,0 1-1 0 0,0-1 0 0 0,1 2 0 0 0,0-1 0 0 0,0 1 1 0 0,1 0-1 0 0,0 1 0 0 0,0 0 0 0 0,1 0 0 0 0,0 1 0 0 0,1-1 1 0 0,0 1-1 0 0,1 0 0 0 0,0 1 0 0 0,0-1 0 0 0,1 1 1 0 0,0-1-1 0 0,-1 14 0 0 0,3-19-81 0 0,1 1-1 0 0,0-1 1 0 0,0 0 0 0 0,1 1-1 0 0,-1-1 1 0 0,1 0 0 0 0,0 1-1 0 0,0-1 1 0 0,1 0 0 0 0,0 0-1 0 0,0 0 1 0 0,0 0 0 0 0,0 0-1 0 0,1-1 1 0 0,4 7 0 0 0,-2-5-69 0 0,0-1 0 0 0,0 1 1 0 0,1-1-1 0 0,0 0 1 0 0,0 0-1 0 0,0 0 1 0 0,1-1-1 0 0,0 0 0 0 0,11 5 1 0 0,-2-3-429 0 0,1 0 1 0 0,-1-2-1 0 0,1 1 1 0 0,0-2-1 0 0,0 0 1 0 0,0-1-1 0 0,0-1 0 0 0,32-2 1 0 0,-20-2-2115 0 0,57-13 1 0 0,-12-10-5176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22.3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11 1668 0 0,'-17'-10'13727'0'0,"16"20"-13214"0"0,1 1 1 0 0,1-1-1 0 0,3 17 1 0 0,-1-3-218 0 0,16 372 2419 0 0,-14-217-2032 0 0,17 625 1942 0 0,6-355-1749 0 0,-30-377-4367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55.3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1 423 2700 0 0,'7'-22'4195'0'0,"18"-42"0"0"0,20-17-629 0 0,66-68-463 0 0,-98 134-2846 0 0,1 0 0 0 0,24-20 0 0 0,-31 30-206 0 0,0-1-1 0 0,0 2 1 0 0,0-1 0 0 0,1 1 0 0 0,-1 0-1 0 0,1 0 1 0 0,0 1 0 0 0,11-3-1 0 0,-15 6-33 0 0,-1 0 0 0 0,1-1 0 0 0,0 1 1 0 0,-1 1-1 0 0,1-1 0 0 0,0 1 0 0 0,0-1 0 0 0,-1 1 0 0 0,1 0 0 0 0,-1 0 0 0 0,1 1 0 0 0,-1-1 0 0 0,1 1 0 0 0,-1-1 0 0 0,0 1 0 0 0,1 0 0 0 0,-1 0 0 0 0,0 1 0 0 0,3 3 0 0 0,7 5 44 0 0,-2 1-1 0 0,20 26 1 0 0,-23-28-44 0 0,-6-7-15 0 0,15 20 42 0 0,1-1 1 0 0,1-1-1 0 0,1-1 1 0 0,25 20-1 0 0,-39-36-9 0 0,0 1 0 0 0,0-1 0 0 0,1 0 0 0 0,-1-1 0 0 0,1 0 1 0 0,0 0-1 0 0,0 0 0 0 0,0-1 0 0 0,0 0 0 0 0,1 0 0 0 0,-1-1 0 0 0,0 0 0 0 0,1 0 0 0 0,-1 0 0 0 0,1-1 0 0 0,-1-1 0 0 0,1 1 0 0 0,-1-1 0 0 0,1 0 0 0 0,11-4 1 0 0,-7 1 12 0 0,0-1 0 0 0,0-1 0 0 0,0 1 0 0 0,-1-2 0 0 0,0 0 0 0 0,0 0 0 0 0,0-1 0 0 0,-1 0 0 0 0,16-17 0 0 0,-6 2-183 0 0,-1-1-1 0 0,32-52 1 0 0,-38 58-2061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55.8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22 375 1504 0 0,'-11'-9'8346'0'0,"9"5"-7947"0"0,0 0-1 0 0,1 0 1 0 0,-1 0 0 0 0,1 0 0 0 0,0 0 0 0 0,0 0 0 0 0,1 0 0 0 0,-1-1 0 0 0,1 1 0 0 0,0 0 0 0 0,0 0 0 0 0,1-1 0 0 0,-1 1 0 0 0,1 0 0 0 0,0 0 0 0 0,0 0 0 0 0,0 0 0 0 0,2-5-1 0 0,5-11 118 0 0,1 1 0 0 0,14-25 0 0 0,-17 34-150 0 0,-2 2-323 0 0,0 1-1 0 0,0 0 0 0 0,1 0 1 0 0,0 0-1 0 0,1 0 1 0 0,-1 1-1 0 0,1 0 0 0 0,0 0 1 0 0,1 1-1 0 0,-1-1 1 0 0,1 2-1 0 0,0-1 1 0 0,1 1-1 0 0,-1 0 0 0 0,1 0 1 0 0,0 1-1 0 0,-1 0 1 0 0,1 0-1 0 0,1 1 1 0 0,-1 0-1 0 0,0 0 0 0 0,1 1 1 0 0,-1 0-1 0 0,0 1 1 0 0,1 0-1 0 0,-1 0 0 0 0,1 1 1 0 0,-1 0-1 0 0,0 0 1 0 0,1 1-1 0 0,-1 0 1 0 0,0 0-1 0 0,0 1 0 0 0,0 0 1 0 0,0 1-1 0 0,-1 0 1 0 0,0 0-1 0 0,1 0 1 0 0,7 7-1 0 0,103 87 291 0 0,-57-45 277 0 0,-57-50-556 0 0,-1 0-1 0 0,1-1 1 0 0,-1 1-1 0 0,1-1 1 0 0,0 0-1 0 0,0 0 0 0 0,0 0 1 0 0,0 0-1 0 0,0-1 1 0 0,0 1-1 0 0,1-1 1 0 0,-1 0-1 0 0,0-1 1 0 0,1 1-1 0 0,-1-1 0 0 0,1 0 1 0 0,4 0-1 0 0,-3-1-19 0 0,0 0 0 0 0,-1-1-1 0 0,1 0 1 0 0,-1 0 0 0 0,1 0 0 0 0,-1-1-1 0 0,0 1 1 0 0,0-1 0 0 0,0-1-1 0 0,0 1 1 0 0,6-6 0 0 0,8-10-484 0 0,-2-1 1 0 0,0 0-1 0 0,-1-1 1 0 0,21-38 0 0 0,-27 43-282 0 0,17-29-2148 0 0,13-20-5809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52.0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1036 12 480 0 0,'-23'-2'9856'0'0,"17"0"-9687"0"0,1 0 0 0 0,-1 0 0 0 0,0 1 0 0 0,0 0 0 0 0,0 1 0 0 0,0-1 0 0 0,0 1 0 0 0,0 0 0 0 0,0 0 0 0 0,0 1 0 0 0,0 0 0 0 0,1 0 0 0 0,-8 2 0 0 0,-11 3 305 0 0,-44 18 0 0 0,46-15-405 0 0,0 2 0 0 0,1 0 0 0 0,0 1 0 0 0,1 1 0 0 0,0 1 0 0 0,1 1 1 0 0,1 0-1 0 0,-21 24 0 0 0,26-25-42 0 0,2 1 1 0 0,0 0-1 0 0,0 1 1 0 0,2 0-1 0 0,0 1 1 0 0,1 0-1 0 0,0 0 1 0 0,1 1-1 0 0,2-1 1 0 0,-1 2-1 0 0,-2 20 1 0 0,2 8 49 0 0,2 1 0 0 0,2 77 0 0 0,20 96 69 0 0,1 52-81 0 0,-19-195-83 0 0,-4-1 1 0 0,-18 106-1 0 0,15-149 13 0 0,-1-1-1 0 0,-1 0 0 0 0,-2-1 1 0 0,-1 0-1 0 0,-2-1 0 0 0,-1 0 1 0 0,-36 54-1 0 0,32-58 56 0 0,-2 0 0 0 0,-1-1-1 0 0,-1-2 1 0 0,-1 0 0 0 0,-1-1 0 0 0,-1-2-1 0 0,-56 36 1 0 0,35-29 72 0 0,-38 22-45 0 0,84-50-75 0 0,-1 1 0 0 0,1-1 1 0 0,0 1-1 0 0,0 0 0 0 0,-1-1 0 0 0,1 1 1 0 0,0 0-1 0 0,0 0 0 0 0,0 0 0 0 0,0 0 1 0 0,0 0-1 0 0,0 0 0 0 0,1 0 1 0 0,-1 0-1 0 0,0 0 0 0 0,0 1 0 0 0,1-1 1 0 0,-1 0-1 0 0,1 0 0 0 0,-1 1 0 0 0,1-1 1 0 0,-1 0-1 0 0,1 1 0 0 0,0-1 1 0 0,0 0-1 0 0,-1 3 0 0 0,50 15 49 0 0,-37-15-39 0 0,0 1-1 0 0,0 1 1 0 0,0-1-1 0 0,-1 2 1 0 0,0 0-1 0 0,0 0 1 0 0,-1 1-1 0 0,0 0 1 0 0,0 1-1 0 0,12 15 1 0 0,-9-9 44 0 0,-2 1 1 0 0,0 0-1 0 0,0 1 1 0 0,-2 0-1 0 0,0 1 1 0 0,9 26-1 0 0,-7-8 82 0 0,-2 0-1 0 0,-1 0 0 0 0,-1 1 0 0 0,-2 0 0 0 0,-2 0 1 0 0,-2 0-1 0 0,-2 38 0 0 0,-13 41 783 0 0,-4 0 0 0 0,-38 129 0 0 0,4-25 222 0 0,37-148-735 0 0,4 0 1 0 0,-4 96-1 0 0,15-142-290 0 0,0 1 0 0 0,2 0 0 0 0,1-1 0 0 0,1 1 0 0 0,1-1 0 0 0,1 0 0 0 0,2 0 0 0 0,0-1 0 0 0,21 42 0 0 0,-20-52-78 0 0,1 0-1 0 0,0-1 0 0 0,0 0 0 0 0,2-1 0 0 0,0 0 0 0 0,0 0 0 0 0,1-2 0 0 0,0 0 0 0 0,1 0 0 0 0,1-1 0 0 0,30 16 0 0 0,-24-17-332 0 0,0 0 0 0 0,0-1 0 0 0,0-1 0 0 0,1-1 0 0 0,1-1 0 0 0,-1-1 0 0 0,0-1 0 0 0,37 1 0 0 0,-47-5 246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53.4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933 335 1628 0 0,'0'0'8582'0'0,"20"-9"-7743"0"0,-19 7-674 0 0,3-36 1294 0 0,-2 32-1196 0 0,-1-1 1 0 0,0 1-1 0 0,-1 0 1 0 0,0 0-1 0 0,0-12 0 0 0,-3 1 428 0 0,0 0 0 0 0,-1 0-1 0 0,0 0 1 0 0,-10-22-1 0 0,11 32-566 0 0,-1-1 0 0 0,0 1-1 0 0,0 0 1 0 0,-1 0 0 0 0,0 0-1 0 0,-1 0 1 0 0,1 1-1 0 0,-1 0 1 0 0,0 0 0 0 0,-14-9-1 0 0,11 9-78 0 0,-1 0-1 0 0,0 0 1 0 0,-1 1-1 0 0,1 1 0 0 0,-1 0 1 0 0,0 0-1 0 0,0 1 1 0 0,0 0-1 0 0,-1 1 1 0 0,-20-1-1 0 0,14 3 9 0 0,0 0-1 0 0,1 2 1 0 0,-1 0 0 0 0,1 1-1 0 0,0 0 1 0 0,-25 9 0 0 0,5 3 88 0 0,2 1 0 0 0,-1 1 0 0 0,2 2 0 0 0,1 1 0 0 0,-53 42 0 0 0,54-36 10 0 0,1 2 1 0 0,1 1-1 0 0,1 1 1 0 0,1 1-1 0 0,2 2 1 0 0,2 0-1 0 0,-29 52 1 0 0,43-65-88 0 0,0 0 1 0 0,1 0-1 0 0,1 1 1 0 0,1 0 0 0 0,1 1-1 0 0,1-1 1 0 0,1 1-1 0 0,1 0 1 0 0,0 0-1 0 0,2 1 1 0 0,1-1 0 0 0,0 0-1 0 0,2 0 1 0 0,1 1-1 0 0,8 34 1 0 0,-4-35-55 0 0,0-2 1 0 0,1 1-1 0 0,1-1 0 0 0,1 0 1 0 0,1 0-1 0 0,1-2 1 0 0,1 1-1 0 0,0-1 1 0 0,1-1-1 0 0,1-1 0 0 0,0 0 1 0 0,2-1-1 0 0,-1 0 1 0 0,2-1-1 0 0,0-1 0 0 0,1-1 1 0 0,0-1-1 0 0,0 0 1 0 0,1-2-1 0 0,28 10 0 0 0,-29-13-194 0 0,1-1-1 0 0,0 0 0 0 0,1-2 0 0 0,-1 0 0 0 0,1-1 0 0 0,-1-1 0 0 0,1-1 0 0 0,0-1 1 0 0,-1-1-1 0 0,1 0 0 0 0,19-7 0 0 0,-21 4-400 0 0,-1-1 1 0 0,0-1 0 0 0,0 0-1 0 0,-1-2 1 0 0,0 0-1 0 0,-1-1 1 0 0,21-16-1 0 0,-16 9-1216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53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371 7 1192 0 0,'1'-6'10006'0'0,"2"16"-9672"0"0,-1 0 1 0 0,0 0-1 0 0,-1 0 1 0 0,0 1-1 0 0,0-1 1 0 0,-1 0-1 0 0,0 1 1 0 0,-2 11-1 0 0,0 13 230 0 0,2-21-379 0 0,-8 309 2417 0 0,3-263-2111 0 0,-2 0 0 0 0,-3 0 0 0 0,-24 77 1 0 0,29-121-325 0 0,-1 1 0 0 0,-1-1 0 0 0,0 0 1 0 0,-2-1-1 0 0,1 1 0 0 0,-17 19 0 0 0,19-28-98 0 0,0 0 0 0 0,0 0 0 0 0,-1-1 0 0 0,0 0 0 0 0,0 0 0 0 0,0-1 0 0 0,-1 0 0 0 0,0 0 0 0 0,0 0 0 0 0,0-1 0 0 0,-1-1-1 0 0,1 1 1 0 0,-15 3 0 0 0,16-7-184 0 0,1 1 0 0 0,0-1-1 0 0,-1 0 1 0 0,1 0 0 0 0,0 0-1 0 0,-1-1 1 0 0,1 0 0 0 0,0-1-1 0 0,0 1 1 0 0,0-1 0 0 0,0 0-1 0 0,0-1 1 0 0,0 0-1 0 0,0 0 1 0 0,-7-5 0 0 0,11 6-184 0 0,0 0 0 0 0,0 0 0 0 0,0 0 1 0 0,0-1-1 0 0,1 1 0 0 0,-1 0 0 0 0,1-1 0 0 0,-1 1 1 0 0,1-1-1 0 0,0 0 0 0 0,0 1 0 0 0,0-1 0 0 0,1 0 1 0 0,-1 0-1 0 0,0-5 0 0 0,1 1-982 0 0,0-1-1 0 0,0 1 1 0 0,1-1 0 0 0,0 1 0 0 0,3-9-1 0 0,3-11-3659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8:54.5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1 828 0 0,'-28'23'10567'0'0,"24"-20"-9735"0"0,-6 3 1 0 0,4-3-794 0 0,4-1 228 0 0,-2 0-107 0 0,1 1 0 0 0,-1 1-1 0 0,1-1 1 0 0,0 0 0 0 0,0 1 0 0 0,1-1 0 0 0,-5 8 0 0 0,-5 8 530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9:07.6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812 348 2436 0 0,'0'0'12268'0'0,"16"-27"-10612"0"0,-13 22-1488 0 0,0-1-1 0 0,-1 0 1 0 0,1 1 0 0 0,-1-1-1 0 0,-1 0 1 0 0,1 0-1 0 0,-1 0 1 0 0,0 0 0 0 0,-1-1-1 0 0,1 1 1 0 0,-1 0-1 0 0,-1 0 1 0 0,0-9 0 0 0,-1 6 60 0 0,0 0 0 0 0,-1 0 1 0 0,0 1-1 0 0,0-1 0 0 0,-1 1 1 0 0,0-1-1 0 0,0 1 0 0 0,-8-10 1 0 0,3 6-32 0 0,0 0 1 0 0,-1 1-1 0 0,-1 0 1 0 0,0 1-1 0 0,0 0 1 0 0,-1 1-1 0 0,0 0 1 0 0,0 0-1 0 0,-1 2 1 0 0,-26-12-1 0 0,26 14-108 0 0,0 1-1 0 0,0 0 0 0 0,0 1 1 0 0,-1 0-1 0 0,1 1 1 0 0,-1 1-1 0 0,1 0 1 0 0,-1 1-1 0 0,0 1 1 0 0,1 0-1 0 0,-1 0 1 0 0,0 2-1 0 0,1-1 0 0 0,0 2 1 0 0,-18 6-1 0 0,12-1 36 0 0,0 0-1 0 0,1 1 0 0 0,0 1 1 0 0,1 1-1 0 0,0 0 1 0 0,1 2-1 0 0,0 0 0 0 0,1 0 1 0 0,-20 25-1 0 0,10-7 56 0 0,1 1-1 0 0,2 1 1 0 0,2 1-1 0 0,0 1 1 0 0,3 0-1 0 0,-14 41 1 0 0,13-21 133 0 0,2 0 0 0 0,3 1 0 0 0,-10 95 1 0 0,16-24 154 0 0,6 2 1 0 0,6-1-1 0 0,23 143 1 0 0,93 591 416 0 0,-110-759-1088 0 0,-4 0-1 0 0,-12 198 1 0 0,4-294 118 0 0,-1 21-441 0 0,-9 39 0 0 0,10-61 146 0 0,-1 0 1 0 0,1-1-1 0 0,-2 1 0 0 0,1-1 0 0 0,-1 0 0 0 0,0 1 1 0 0,0-1-1 0 0,0-1 0 0 0,-1 1 0 0 0,0 0 0 0 0,-8 7 1 0 0,10-11 38 0 0,1-1 0 0 0,-1 0 1 0 0,0 1-1 0 0,0-1 1 0 0,0 0-1 0 0,1 0 1 0 0,-1-1-1 0 0,0 1 0 0 0,0 0 1 0 0,0-1-1 0 0,0 1 1 0 0,0-1-1 0 0,-1 1 1 0 0,1-1-1 0 0,0 0 0 0 0,0 0 1 0 0,0 0-1 0 0,0 0 1 0 0,0 0-1 0 0,0-1 1 0 0,0 1-1 0 0,0-1 1 0 0,-3 0-1 0 0,-1-1-844 0 0,-31-22-5929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9:07.9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12 234 2524 0 0,'-4'-23'3140'0'0,"2"10"-1365"0"0,-1 0-1 0 0,2 0 1 0 0,-1-24-1 0 0,3 33-1511 0 0,-1 1 1 0 0,0-1-1 0 0,1 1 0 0 0,0-1 0 0 0,0 1 1 0 0,0 0-1 0 0,0-1 0 0 0,0 1 0 0 0,1 0 1 0 0,0 0-1 0 0,-1 0 0 0 0,1 0 0 0 0,0 0 1 0 0,0 0-1 0 0,1 0 0 0 0,-1 1 0 0 0,1-1 0 0 0,-1 1 1 0 0,4-3-1 0 0,5-1 75 0 0,0 0 1 0 0,0 0-1 0 0,0 1 0 0 0,1 1 1 0 0,0 0-1 0 0,-1 0 0 0 0,2 1 1 0 0,-1 1-1 0 0,18-2 0 0 0,18 1 70 0 0,53 3 0 0 0,-72 1-271 0 0,113 4-586 0 0,153-1 1148 0 0,-148-14-3795 0 0,-1-13-5171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9:08.5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17 152 2872 0 0,'-5'-58'9678'0'0,"4"-31"-65"0"0,1 84-9131 0 0,7 38 404 0 0,-5 49-626 0 0,-11 86 0 0 0,1-13-199 0 0,6-56 782 0 0,4 0 1 0 0,22 143 0 0 0,-23-236-781 0 0,1 0-1 0 0,0-1 0 0 0,0 1 1 0 0,0 0-1 0 0,1-1 1 0 0,0 0-1 0 0,0 0 0 0 0,1 0 1 0 0,-1 0-1 0 0,1 0 1 0 0,0-1-1 0 0,0 1 1 0 0,1-1-1 0 0,-1 0 0 0 0,1 0 1 0 0,0-1-1 0 0,0 0 1 0 0,0 1-1 0 0,0-2 0 0 0,11 5 1 0 0,2 0-515 0 0,0 0 0 0 0,1-2 0 0 0,-1 0 0 0 0,1-1 0 0 0,24 2 0 0 0,-13-3-1095 0 0,61 5-3939 0 0,-31-7-3561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9:09.2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91 306 1920 0 0,'-2'-131'21567'0'0,"-7"188"-19257"0"0,2-21-1811 0 0,-22 371 833 0 0,28 2-948 0 0,2-203 149 0 0,-1-204-497 0 0,-4-22-65 0 0,-6-252-202 0 0,4 173 871 0 0,-5-57 465 0 0,2 49-380 0 0,6-108-1 0 0,5 176-693 0 0,10-120 20 0 0,-9 139-117 0 0,1 0 0 0 0,0 1-1 0 0,2-1 1 0 0,0 1 0 0 0,16-32 0 0 0,-20 46 42 0 0,1 0 1 0 0,-1 0 0 0 0,1 1 0 0 0,0-1-1 0 0,0 1 1 0 0,0 0 0 0 0,1 0 0 0 0,0 0 0 0 0,-1 0-1 0 0,1 1 1 0 0,1-1 0 0 0,-1 1 0 0 0,0 0-1 0 0,1 0 1 0 0,0 1 0 0 0,-1 0 0 0 0,1-1-1 0 0,0 1 1 0 0,0 1 0 0 0,0-1 0 0 0,1 1 0 0 0,-1 0-1 0 0,0 0 1 0 0,0 1 0 0 0,1-1 0 0 0,-1 1-1 0 0,0 0 1 0 0,1 1 0 0 0,-1-1 0 0 0,0 1 0 0 0,1 0-1 0 0,-1 0 1 0 0,0 1 0 0 0,0 0 0 0 0,7 3-1 0 0,9 5 5 0 0,0 2-1 0 0,-1 0 0 0 0,-1 1 0 0 0,0 1 0 0 0,0 0 1 0 0,-2 2-1 0 0,0 0 0 0 0,-1 1 0 0 0,0 0 0 0 0,13 23 1 0 0,-18-27-5 0 0,-2 2 0 0 0,0 0 0 0 0,0 0 0 0 0,-2 0 0 0 0,0 1 0 0 0,0 0 0 0 0,-2 1 0 0 0,0-1 0 0 0,-1 1 0 0 0,-1 0 0 0 0,0 0 1 0 0,-1 0-1 0 0,-1 0 0 0 0,-1 25 0 0 0,-2-31 19 0 0,0-1 0 0 0,0 1-1 0 0,-1 0 1 0 0,-1 0 0 0 0,0-1 0 0 0,0 0 0 0 0,-1 0 0 0 0,0 0 0 0 0,-1-1 0 0 0,0 1 0 0 0,0-1 0 0 0,-1-1-1 0 0,0 1 1 0 0,-1-1 0 0 0,0 0 0 0 0,0-1 0 0 0,-1 0 0 0 0,0 0 0 0 0,-18 10 0 0 0,-9 2-461 0 0,0-3 0 0 0,-1 0 0 0 0,-1-3 0 0 0,-44 11-1 0 0,7 2-5823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23.7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1976 1 716 0 0,'1'27'11550'0'0,"-20"-19"-10695"0"0,16-7-909 0 0,-49 11 433 0 0,-92 10 1 0 0,62-11-302 0 0,-717 98 1085 0 0,333-29-920 0 0,463-80-233 0 0,-29 3 64 0 0,29-2-31 0 0,-46 2 242 0 0,45-3-264 0 0,-17 0 38 0 0,-1 0-28 0 0,-164 12 1814 0 0,183-12-1719 0 0,-20 0 198 0 0,0 1-120 0 0,12 0-181 0 0,8-1 42 0 0,-15 0 265 0 0,16 0-323 0 0,2 0-9 0 0,-1 0 1 0 0,1 0 0 0 0,0 0-1 0 0,-1 0 1 0 0,1 0 0 0 0,0 0-1 0 0,0 0 1 0 0,-1 0 0 0 0,1 0-1 0 0,0 0 1 0 0,0 0 0 0 0,-1 0-1 0 0,1 0 1 0 0,0 0-1 0 0,0 0 1 0 0,-1 0 0 0 0,1 0-1 0 0,0 0 1 0 0,0 0 0 0 0,-1 0-1 0 0,1-1 1 0 0,0 1 0 0 0,0 0-1 0 0,-1 0 1 0 0,1 0 0 0 0,0 0-1 0 0,0-1 1 0 0,0 1 0 0 0,-1 0-1 0 0,1 0 1 0 0,0 0-1 0 0,0-1 1 0 0,0 1 0 0 0,0 0-1 0 0,0 0 1 0 0,0-1 0 0 0,-1 1-1 0 0,1 0 1 0 0,0 0 0 0 0,0-1-1 0 0,0 1 1 0 0,0 0 0 0 0,0 0-1 0 0,0-1 1 0 0,0 1 0 0 0,0 0-1 0 0,0 0 1 0 0,0-1-1 0 0,0 1 1 0 0,0 0 0 0 0,0-1-1 0 0,0 1 1 0 0,0 0 0 0 0,1 0-1 0 0,-1-1 1 0 0,1 0-103 0 0,10-3-2474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9:09.5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1 243 3176 0 0,'1'-9'1781'0'0,"2"0"0"0"0,-1 1 0 0 0,1-1 0 0 0,0 1 0 0 0,5-9 0 0 0,-3 9-484 0 0,0 0 0 0 0,0 1 0 0 0,0 0 0 0 0,11-11 0 0 0,-6 8-702 0 0,1 2-1 0 0,-1-1 1 0 0,2 1 0 0 0,-1 1 0 0 0,1 0-1 0 0,25-11 1 0 0,5 3-1014 0 0,1 2-1 0 0,1 2 1 0 0,72-8 0 0 0,-20 10-1520 0 0,-28 8-2505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9:09.9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172 0 1040 0 0,'-77'12'19953'0'0,"75"-10"-19709"0"0,0 1 1 0 0,0-1 0 0 0,1 1 0 0 0,0-1 0 0 0,-1 1 0 0 0,1-1-1 0 0,0 1 1 0 0,0 0 0 0 0,0 0 0 0 0,0 4 0 0 0,0-3-61 0 0,-18 81 1012 0 0,4 1 1 0 0,-4 91 0 0 0,13-113-965 0 0,-4 143 212 0 0,2-14-1621 0 0,7-162 290 0 0,1 3-1546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9:10.2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5 211 1628 0 0,'-1'-6'956'0'0,"0"0"1"0"0,0 0-1 0 0,0 0 0 0 0,1 0 1 0 0,0 0-1 0 0,0-1 0 0 0,0 1 1 0 0,1 0-1 0 0,0 0 0 0 0,0 0 1 0 0,1 0-1 0 0,0 0 0 0 0,0 0 0 0 0,0 1 1 0 0,5-10-1 0 0,-3 10-634 0 0,0-1 0 0 0,0 1-1 0 0,0 0 1 0 0,1 0 0 0 0,-1 0 0 0 0,1 1 0 0 0,1 0-1 0 0,-1 0 1 0 0,1 0 0 0 0,-1 1 0 0 0,1-1 0 0 0,0 1-1 0 0,0 1 1 0 0,7-3 0 0 0,15-4-453 0 0,1 1 0 0 0,-1 2 0 0 0,52-5 0 0 0,89 6-5765 0 0,-82 4-1473 0 0,-56-1 1806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34.4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18 328 0 0,'-5'-13'22798'0'0,"67"15"-25336"0"0,-50-2 4200 0 0,181-4-1288 0 0,38 1-545 0 0,353 37-152 0 0,-524-29 332 0 0,25 4 677 0 0,-17 0-3102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34.9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21 476 0 0,'1'-20'16127'0'0,"-1"20"-16021"0"0,1 0 1 0 0,-1 0-1 0 0,1 0 0 0 0,-1 0 1 0 0,1 0-1 0 0,0 0 0 0 0,-1 0 1 0 0,11 6 2232 0 0,-11-6-2233 0 0,0 1 0 0 0,1 0 1 0 0,-1-1-1 0 0,0 1 0 0 0,0-1 1 0 0,1 1-1 0 0,-1-1 0 0 0,0 1 1 0 0,0-1-1 0 0,0 1 0 0 0,0 0 1 0 0,0-1-1 0 0,0 2 0 0 0,8 35 485 0 0,-1 1-1 0 0,-2 0 1 0 0,0 39-1 0 0,-2-19-257 0 0,17 152 740 0 0,6 98-77 0 0,-22-268-483 0 0,-1-7-1574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36.0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0 177 1624 0 0,'0'0'8827'0'0,"12"-6"-6696"0"0,652-60 4543 0 0,337 0-6504 0 0,-108 34-1074 0 0,-429 25 841 0 0,16 28 189 0 0,-100-2-43 0 0,36-15-260 0 0,-273 3 667 0 0,-161-20-3352 0 0,3 8 305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30.2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5 261 1192 0 0,'-5'30'11241'0'0,"21"-51"-9767"0"0,19-35 0 0 0,12-16-1212 0 0,-34 55-242 0 0,1 0 0 0 0,0 1 0 0 0,1 1 0 0 0,1 1 0 0 0,29-22-1 0 0,-40 33-20 0 0,0-1-1 0 0,0 1 0 0 0,1 0 1 0 0,-1 1-1 0 0,1-1 0 0 0,0 1 0 0 0,0 1 1 0 0,0-1-1 0 0,0 1 0 0 0,0 0 0 0 0,0 0 1 0 0,0 0-1 0 0,0 1 0 0 0,0 0 1 0 0,0 0-1 0 0,0 1 0 0 0,0 0 0 0 0,0 0 1 0 0,0 0-1 0 0,0 1 0 0 0,0 0 1 0 0,0 0-1 0 0,-1 0 0 0 0,7 4 0 0 0,13 10-4 0 0,-2 1 0 0 0,0 0 0 0 0,-1 2 0 0 0,23 26 0 0 0,-24-24 346 0 0,2 0-1 0 0,0-1 1 0 0,38 25 0 0 0,-58-43-289 0 0,0-1 0 0 0,0 1 0 0 0,1-1 0 0 0,-1 0 1 0 0,0 0-1 0 0,1 0 0 0 0,-1 0 0 0 0,1-1 0 0 0,-1 1 1 0 0,1-1-1 0 0,0 0 0 0 0,-1 0 0 0 0,1 0 0 0 0,-1-1 1 0 0,1 1-1 0 0,-1-1 0 0 0,1 0 0 0 0,-1 0 0 0 0,0 0 1 0 0,1 0-1 0 0,-1-1 0 0 0,0 1 0 0 0,0-1 0 0 0,0 0 1 0 0,0 0-1 0 0,0 0 0 0 0,0 0 0 0 0,3-4 0 0 0,8-7-140 0 0,1-2 1 0 0,-2 0-1 0 0,22-32 0 0 0,-15 20-281 0 0,-4 7-180 0 0,21-26-1701 0 0,-9 20-3149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30.7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17 212 1272 0 0,'-17'-15'8152'0'0,"24"1"-7620"0"0,1 0 0 0 0,0 1 0 0 0,1 0 0 0 0,0 1 0 0 0,1 0 0 0 0,0 0 0 0 0,1 1-1 0 0,17-15 1 0 0,-18 18-457 0 0,1 0 0 0 0,0 1-1 0 0,0 0 1 0 0,0 1-1 0 0,1 0 1 0 0,0 1 0 0 0,0 0-1 0 0,0 0 1 0 0,1 2-1 0 0,18-4 1 0 0,-23 6-43 0 0,0 0-1 0 0,0 1 0 0 0,0 0 1 0 0,0 1-1 0 0,0 0 1 0 0,0 0-1 0 0,0 1 1 0 0,0 0-1 0 0,-1 0 1 0 0,1 1-1 0 0,0-1 1 0 0,7 6-1 0 0,5 3 27 0 0,-1 2 0 0 0,33 26 1 0 0,-41-28 89 0 0,2-1 0 0 0,-1 0 1 0 0,2-1-1 0 0,-1-1 0 0 0,1 0 1 0 0,0-1-1 0 0,28 10 0 0 0,-37-16-94 0 0,0 0 0 0 0,0 0 1 0 0,0-1-1 0 0,0 1 0 0 0,0-1 0 0 0,0 0 0 0 0,0-1 0 0 0,0 1 0 0 0,0-1 0 0 0,1 0 0 0 0,-2 0 1 0 0,1-1-1 0 0,0 1 0 0 0,0-1 0 0 0,0 0 0 0 0,-1-1 0 0 0,1 1 0 0 0,6-6 0 0 0,4-3-228 0 0,-1-2 1 0 0,0 0-1 0 0,21-27 0 0 0,-23 26-2298 0 0,1 0 1 0 0,0 1-1 0 0,17-14 1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32.6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18 260 1720 0 0,'-18'-11'13280'0'0,"40"9"-13015"0"0,0 1 1 0 0,1 1-1 0 0,-1 1 0 0 0,0 1 0 0 0,30 7 1 0 0,7-1-141 0 0,523 52-130 0 0,-533-53 529 0 0,70 17 0 0 0,-116-23-472 0 0,30 5 132 0 0,-31-4-127 0 0,1-2 0 0 0,-1 1-1 0 0,1 0 1 0 0,0 0 0 0 0,-1-1 0 0 0,1 0-1 0 0,0 1 1 0 0,-1-1 0 0 0,1 0 0 0 0,0 0-1 0 0,4-1 1 0 0,-5 0-32 0 0,1-1 0 0 0,0 1-1 0 0,-1-1 1 0 0,0 0 0 0 0,1 1 0 0 0,-1-1 0 0 0,0 0 0 0 0,0-1-1 0 0,0 1 1 0 0,0 0 0 0 0,0 0 0 0 0,2-5 0 0 0,2-1 11 0 0,209-261 1705 0 0,-171 214-1195 0 0,-43 55-538 0 0,-1-1-1 0 0,1 0 0 0 0,-1 1 1 0 0,1-1-1 0 0,-1 1 1 0 0,1-1-1 0 0,-1 1 0 0 0,1-1 1 0 0,0 1-1 0 0,-1-1 1 0 0,1 1-1 0 0,0 0 0 0 0,0-1 1 0 0,-1 1-1 0 0,1 0 0 0 0,0 0 1 0 0,0-1-1 0 0,-1 1 1 0 0,1 0-1 0 0,0 0 0 0 0,0 0 1 0 0,0 0-1 0 0,-1 0 1 0 0,1 0-1 0 0,0 0 0 0 0,0 0 1 0 0,0 1-1 0 0,-1-1 0 0 0,1 0 1 0 0,0 0-1 0 0,0 1 1 0 0,-1-1-1 0 0,1 0 0 0 0,0 1 1 0 0,-1-1-1 0 0,1 1 1 0 0,0-1-1 0 0,-1 1 0 0 0,1-1 1 0 0,0 1-1 0 0,0 0 0 0 0,22 24 260 0 0,-23-24-246 0 0,14 19 227 0 0,-2 0 0 0 0,-1 1 1 0 0,0 0-1 0 0,13 43 0 0 0,21 94 932 0 0,45 247 2307 0 0,-89-397-3423 0 0,5 16 379 0 0,-5-23-423 0 0,-1-1-1 0 0,0 1 1 0 0,0-1 0 0 0,1 1 0 0 0,-1 0-1 0 0,1-1 1 0 0,-1 1 0 0 0,0-1-1 0 0,1 1 1 0 0,-1-1 0 0 0,1 0 0 0 0,-1 1-1 0 0,1-1 1 0 0,-1 1 0 0 0,1-1-1 0 0,0 0 1 0 0,-1 1 0 0 0,1-1 0 0 0,-1 0-1 0 0,1 0 1 0 0,0 1 0 0 0,-1-1-1 0 0,1 0 1 0 0,0 0 0 0 0,-1 0-1 0 0,1 0 1 0 0,0 0 0 0 0,-1 0 0 0 0,2 0-1 0 0,0-1-15 0 0,0-1 0 0 0,0 1 0 0 0,0-1-1 0 0,0 0 1 0 0,0 1 0 0 0,-1-1 0 0 0,1 0 0 0 0,-1 0-1 0 0,1 0 1 0 0,-1 0 0 0 0,0 0 0 0 0,1-1 0 0 0,-1 1-1 0 0,1-5 1 0 0,3-1-24 0 0,24-49-92 0 0,-2-2-1 0 0,23-76 1 0 0,-17 47 94 0 0,72-216 216 0 0,-99 285-233 0 0,12-24-324 0 0,-17 42 311 0 0,7 13 42 0 0,-5-5 5 0 0,-1 0 0 0 0,0 0 0 0 0,-1 1 0 0 0,1-1 0 0 0,-1 1 0 0 0,-1-1 0 0 0,0 1 0 0 0,0 10 0 0 0,0 14 11 0 0,9 85 198 0 0,6-1 0 0 0,35 140 0 0 0,-12-144 94 0 0,-37-109-275 0 0,0-1 0 0 0,0 1 1 0 0,1-1-1 0 0,-1 0 0 0 0,0 0 0 0 0,1 0 0 0 0,-1 0 1 0 0,1 0-1 0 0,0 0 0 0 0,0 0 0 0 0,0 0 0 0 0,0-1 1 0 0,3 3-1 0 0,-4-3 26 0 0,2-2-38 0 0,0 1 0 0 0,0-1 0 0 0,0 1 0 0 0,0-1 0 0 0,1 0 0 0 0,4-3 0 0 0,-2 0 24 0 0,0-1 1 0 0,-1 1-1 0 0,1-1 0 0 0,-1-1 0 0 0,0 1 0 0 0,0-1 0 0 0,-1 0 0 0 0,0 0 0 0 0,5-9 0 0 0,26-60-64 0 0,-34 71 2 0 0,96-247-259 0 0,-64 158-85 0 0,-33 92 317 0 0,2-3-10 0 0,2-4-105 0 0,26 36 213 0 0,-27-26-46 0 0,0 1 0 0 0,1-1 0 0 0,0 0 0 0 0,-1 0 0 0 0,1-1-1 0 0,0 1 1 0 0,0-1 0 0 0,0 0 0 0 0,0 0 0 0 0,0 0 0 0 0,0 0 0 0 0,7-1 0 0 0,52-1-143 0 0,-43 0 87 0 0,32-2-57 0 0,751-10 97 0 0,-301 25-72 0 0,-442-15 28 0 0,-58 3 22 0 0,2-1-60 0 0,40-6-2053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33.3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28 1860 0 0,'-4'-27'17386'0'0,"14"153"-14215"0"0,-1-12-1854 0 0,19 303 1387 0 0,2-61-240 0 0,-30-350-2435 0 0,2 20 192 0 0,2 9-3551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24.7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41 552 0 0,'-10'-31'8813'0'0,"4"21"-7076"0"0,-2 21-723 0 0,-2 62-134 0 0,4 1 0 0 0,2 0 0 0 0,8 83 0 0 0,-1-66-516 0 0,-2-12-192 0 0,-4 414 868 0 0,3-490-1378 0 0,0-1 0 0 0,-1 0 0 0 0,1 1 1 0 0,0-1-1 0 0,-1 1 0 0 0,1-1 1 0 0,-1 0-1 0 0,0 0 0 0 0,0 1 1 0 0,0-1-1 0 0,0 0 0 0 0,0 0 1 0 0,0 0-1 0 0,-1 0 0 0 0,-1 2 0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33.8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29 1216 0 0,'-61'-20'19751'0'0,"69"17"-18843"0"0,13-3-178 0 0,952 27 622 0 0,-677 0-1943 0 0,-292-20 304 0 0,-1-1-48 0 0,8 0 431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37.2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23 1728 0 0,'17'-6'3250'0'0,"13"1"-1913"0"0,0 1 0 0 0,1 2 0 0 0,58 3 1 0 0,30-2 490 0 0,-63-4-66 0 0,-52 4-1230 0 0,0 1-442 0 0,21 0 1511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38.0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39 156 0 0,'-14'-15'8624'0'0,"10"8"-7690"0"0,8 5-807 0 0,0 0 0 0 0,1-1 0 0 0,-1 1 0 0 0,1 1 1 0 0,0-1-1 0 0,-1 1 0 0 0,1 0 0 0 0,0 0 0 0 0,0 0 0 0 0,6 0 0 0 0,60 2 166 0 0,-29 1-254 0 0,-11-1-1 0 0,-28 0 40 0 0,10 1 206 0 0,-188 1 41 0 0,129-3-3190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38.9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274 14 1648 0 0,'25'-14'9725'0'0,"-22"15"-9378"0"0,-2 0-229 0 0,-1 0 0 0 0,1 1 0 0 0,0-1-1 0 0,-1 0 1 0 0,1 1 0 0 0,-1-1 0 0 0,1 1 0 0 0,-1-1-1 0 0,1 1 1 0 0,-1 0 0 0 0,0-1 0 0 0,0 1 0 0 0,0-1 0 0 0,0 1-1 0 0,0-1 1 0 0,0 1 0 0 0,-1-1 0 0 0,1 1 0 0 0,0-1-1 0 0,-1 1 1 0 0,0 2 0 0 0,-92 304 2253 0 0,4-16-1872 0 0,48-131-214 0 0,-23 112 155 0 0,56-244-362 0 0,6-21-410 0 0,0 0-1 0 0,0 0 0 0 0,1 0 1 0 0,-1 12-1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39.3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22 188 0 0,'-43'-21'18631'0'0,"44"23"-18436"0"0,1 1-60 0 0,0 0 0 0 0,0 0-1 0 0,0 1 1 0 0,-1-1 0 0 0,1 1-1 0 0,-1 0 1 0 0,0-1 0 0 0,0 1 0 0 0,1 4-1 0 0,16 57 420 0 0,37 89 0 0 0,-27-81 692 0 0,-27-72-1220 0 0,-1-1 1 0 0,0 1 0 0 0,1 0-1 0 0,-1-1 1 0 0,1 1 0 0 0,-1-1-1 0 0,1 1 1 0 0,-1-1-1 0 0,1 1 1 0 0,-1-1 0 0 0,1 0-1 0 0,0 1 1 0 0,-1-1 0 0 0,1 0-1 0 0,-1 1 1 0 0,1-1-1 0 0,0 0 1 0 0,-1 0 0 0 0,1 1-1 0 0,0-1 1 0 0,-1 0 0 0 0,1 0-1 0 0,0 0 1 0 0,0 0-1 0 0,-1 0 1 0 0,1 0 0 0 0,0 0-1 0 0,-1 0 1 0 0,1 0 0 0 0,0 0-1 0 0,0-1 1 0 0,23-7 224 0 0,9-11-88 0 0,0-1 0 0 0,43-35 0 0 0,-1 0-3087 0 0,6 9-9131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40.5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9 1628 0 0,'14'-9'11259'0'0,"-5"50"-9179"0"0,13 536 9 0 0,-22-533-2184 0 0,-1-32-232 0 0,0 1 0 0 0,2-1 0 0 0,2 19 0 0 0,-3-30 235 0 0,0 0 0 0 0,0-1 0 0 0,0 1-1 0 0,0-1 1 0 0,1 1 0 0 0,-1 0 0 0 0,0-1-1 0 0,0 1 1 0 0,0-1 0 0 0,0 1 0 0 0,-1 0-1 0 0,1-1 1 0 0,0 1 0 0 0,0 0 0 0 0,0-1-1 0 0,0 1 1 0 0,-1-1 0 0 0,1 1 0 0 0,0-1-1 0 0,0 1 1 0 0,-1-1 0 0 0,1 1 0 0 0,0-1-1 0 0,-1 1 1 0 0,1-1 0 0 0,-1 1 0 0 0,1-1-1 0 0,-1 1 1 0 0,1-1 0 0 0,-1 0 0 0 0,1 1-1 0 0,-1-1 1 0 0,1 0 0 0 0,-1 0 0 0 0,1 1-1 0 0,-1-1 1 0 0,0 0 0 0 0,1 0 0 0 0,-1 0-1 0 0,1 0 1 0 0,-1 1 0 0 0,0-1 0 0 0,1 0-1 0 0,-1 0 1 0 0,1 0 0 0 0,-1 0 0 0 0,0-1-1 0 0,1 1 1 0 0,-1 0 0 0 0,1 0 0 0 0,-1 0-1 0 0,0 0 1 0 0,1-1 0 0 0,-1 1 0 0 0,1 0-1 0 0,-1 0 1 0 0,1-1 0 0 0,-1 1 0 0 0,1 0-1 0 0,-1-1 1 0 0,1 1 0 0 0,-1-1 0 0 0,1 1-1 0 0,0-1 1 0 0,-1 0 0 0 0,-16-25-3954 0 0,11 11 931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41.0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1 547 1392 0 0,'1'-38'2782'0'0,"1"0"1"0"0,10-45-1 0 0,-5 49-1638 0 0,1 0 1 0 0,2 1-1 0 0,1 0 1 0 0,30-59-1 0 0,-35 79-971 0 0,2 1-1 0 0,-1 0 0 0 0,2 1 0 0 0,-1 0 0 0 0,1 0 0 0 0,1 1 0 0 0,0 0 0 0 0,1 1 0 0 0,-1 0 0 0 0,2 1 1 0 0,12-8-1 0 0,-15 12-163 0 0,-1-1 0 0 0,1 1 0 0 0,1 1 0 0 0,-1 0 1 0 0,0 0-1 0 0,1 1 0 0 0,0 0 0 0 0,-1 0 0 0 0,1 1 1 0 0,0 0-1 0 0,0 1 0 0 0,0 1 0 0 0,0-1 0 0 0,-1 1 1 0 0,1 1-1 0 0,14 3 0 0 0,-9 0-73 0 0,0 1 0 0 0,0 1 1 0 0,-1-1-1 0 0,0 2 0 0 0,0 0 1 0 0,-1 1-1 0 0,0 0 0 0 0,-1 1 0 0 0,0 1 1 0 0,0 0-1 0 0,-1 0 0 0 0,0 1 0 0 0,-1 1 1 0 0,14 22-1 0 0,-20-28 11 0 0,0 0 0 0 0,0 0 1 0 0,-1 1-1 0 0,1-1 0 0 0,-2 1 0 0 0,1 0 0 0 0,-1 0 1 0 0,0 0-1 0 0,-1 0 0 0 0,0 1 0 0 0,0-1 0 0 0,-1 0 1 0 0,0 0-1 0 0,0 1 0 0 0,-1-1 0 0 0,0 0 1 0 0,0 0-1 0 0,-1 1 0 0 0,0-1 0 0 0,-1-1 0 0 0,0 1 1 0 0,0 0-1 0 0,-1-1 0 0 0,1 1 0 0 0,-2-1 1 0 0,1 0-1 0 0,-1 0 0 0 0,0-1 0 0 0,-10 11 0 0 0,1-4 72 0 0,-2 0-1 0 0,1 0 1 0 0,-1-2-1 0 0,-1 0 1 0 0,0-1-1 0 0,-1 0 1 0 0,0-2-1 0 0,0 0 1 0 0,-1-1-1 0 0,0-1 0 0 0,0-1 1 0 0,-29 5-1 0 0,48-10-6 0 0,-1 0-1 0 0,1 0 1 0 0,-1 0-1 0 0,1 0 1 0 0,-1 0-1 0 0,1 0 1 0 0,0 1-1 0 0,-1-1 1 0 0,1 0-1 0 0,-1 0 1 0 0,1 0-1 0 0,-1 1 1 0 0,1-1-1 0 0,0 0 1 0 0,-1 1-1 0 0,1-1 1 0 0,0 0-1 0 0,-1 1 1 0 0,1-1-1 0 0,0 0 1 0 0,-1 1-1 0 0,1-1 1 0 0,0 1-1 0 0,0-1 1 0 0,-1 0-1 0 0,1 1 1 0 0,0-1-1 0 0,0 1 1 0 0,0-1-1 0 0,0 1 1 0 0,0-1-1 0 0,0 1 1 0 0,0-1-1 0 0,-1 1 1 0 0,1-1-1 0 0,0 1 1 0 0,1-1-1 0 0,-1 1 1 0 0,0-1-1 0 0,0 1 1 0 0,0-1-1 0 0,0 0 1 0 0,0 1-1 0 0,0-1 1 0 0,1 1-1 0 0,-1-1 1 0 0,0 1-1 0 0,0-1 1 0 0,1 0-1 0 0,-1 1 1 0 0,0-1-1 0 0,1 1 1 0 0,-1-1-1 0 0,0 0 1 0 0,1 1-1 0 0,0-1 1 0 0,27 31 169 0 0,-15-19-68 0 0,26 44-80 0 0,-3 1 0 0 0,55 115 1 0 0,-19-31-4725 0 0,-54-117-392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41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118 13 208 0 0,'-3'-12'16268'0'0,"-3"12"-16089"0"0,0 1 1 0 0,1 0 0 0 0,-1 0 0 0 0,0 0 0 0 0,-7 4 0 0 0,9-4-140 0 0,0 1-1 0 0,0-1 1 0 0,0 1 0 0 0,0 0 0 0 0,0 0 0 0 0,1 0-1 0 0,-1 0 1 0 0,1 1 0 0 0,-1 0 0 0 0,1-1-1 0 0,0 1 1 0 0,0 0 0 0 0,0 1 0 0 0,1-1 0 0 0,-1 0-1 0 0,1 1 1 0 0,0-1 0 0 0,0 1 0 0 0,0 0-1 0 0,0 0 1 0 0,1 0 0 0 0,-1 0 0 0 0,1 0-1 0 0,0 0 1 0 0,0 0 0 0 0,1 0 0 0 0,-1 0 0 0 0,1 1-1 0 0,0-1 1 0 0,0 0 0 0 0,0 0 0 0 0,1 0-1 0 0,0 5 1 0 0,1-1 6 0 0,-1-1 0 0 0,2 1 0 0 0,-1-1 0 0 0,1 1 0 0 0,0-1 0 0 0,0 0 0 0 0,1 0 0 0 0,0 0-1 0 0,1-1 1 0 0,-1 1 0 0 0,1-1 0 0 0,0 0 0 0 0,1 0 0 0 0,-1-1 0 0 0,1 0 0 0 0,11 8 0 0 0,-5-7-370 0 0,0 0 1 0 0,1 0-1 0 0,0-1 0 0 0,0-1 1 0 0,0 0-1 0 0,0-1 1 0 0,27 3-1 0 0,-25-5-1436 0 0,0 0 0 0 0,0-1 1 0 0,0-1-1 0 0,15-2 0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43.3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527 114 1744 0 0,'8'8'7682'0'0,"-7"-8"-7633"0"0,0 0-1 0 0,-1 0 0 0 0,1 1 1 0 0,0-1-1 0 0,0 0 0 0 0,-1 0 1 0 0,1 0-1 0 0,0 0 0 0 0,0 0 1 0 0,-1 0-1 0 0,1 0 1 0 0,0 0-1 0 0,-1 0 0 0 0,1-1 1 0 0,0 1-1 0 0,0 0 0 0 0,-1 0 1 0 0,1-1-1 0 0,0 1 1 0 0,-1 0-1 0 0,1-1 0 0 0,0 1 1 0 0,-1 0-1 0 0,1-1 0 0 0,-1 1 1 0 0,1-1-1 0 0,-1 1 0 0 0,1-1 1 0 0,-1 0-1 0 0,1 1 1 0 0,-1-1-1 0 0,1 0 0 0 0,-1 1 1 0 0,1-2-1 0 0,-1 1 62 0 0,1 0-96 0 0,0 1 0 0 0,-1-1-1 0 0,1 0 1 0 0,-1 1 0 0 0,1-1 0 0 0,0 0-1 0 0,-1 1 1 0 0,0-1 0 0 0,1 0 0 0 0,-1 0-1 0 0,1 1 1 0 0,-1-1 0 0 0,0 0 0 0 0,0 0-1 0 0,0 0 1 0 0,1 1 0 0 0,-1-1 0 0 0,0 0-1 0 0,0 0 1 0 0,0 0 0 0 0,0 0 0 0 0,0 0-1 0 0,-1-1 1 0 0,1-22 493 0 0,-1 22-319 0 0,0-1 168 0 0,0 0 1 0 0,-1 0 0 0 0,1-1-1 0 0,-1 1 1 0 0,0 0 0 0 0,0 0-1 0 0,0 1 1 0 0,0-1-1 0 0,-4-4 1 0 0,-9 1-208 0 0,0 1 1 0 0,0 0-1 0 0,0 1 0 0 0,0 0 0 0 0,-1 2 0 0 0,0-1 1 0 0,0 2-1 0 0,1 0 0 0 0,-1 1 0 0 0,0 1 1 0 0,0 0-1 0 0,0 1 0 0 0,1 1 0 0 0,-1 0 0 0 0,1 2 1 0 0,0-1-1 0 0,0 2 0 0 0,0 0 0 0 0,1 0 1 0 0,-22 15-1 0 0,21-12-48 0 0,0 1 1 0 0,1 0 0 0 0,1 1 0 0 0,-1 1-1 0 0,2 0 1 0 0,0 1 0 0 0,0 0-1 0 0,1 1 1 0 0,1 0 0 0 0,0 1-1 0 0,1 0 1 0 0,1 0 0 0 0,0 1 0 0 0,1 0-1 0 0,1 1 1 0 0,1-1 0 0 0,0 1-1 0 0,1 0 1 0 0,0 0 0 0 0,2 1-1 0 0,0-1 1 0 0,1 1 0 0 0,1-1 0 0 0,0 1-1 0 0,1-1 1 0 0,1 1 0 0 0,6 23-1 0 0,-2-23-18 0 0,1 1 0 0 0,1-1 0 0 0,0 0 0 0 0,1 0 0 0 0,1-1 0 0 0,1 0-1 0 0,0-1 1 0 0,1 0 0 0 0,1-1 0 0 0,0 0 0 0 0,1-1 0 0 0,1-1 0 0 0,0 0-1 0 0,1-1 1 0 0,32 19 0 0 0,-31-22-219 0 0,1 0 0 0 0,-1-2 0 0 0,1 0 0 0 0,0 0 0 0 0,1-2 0 0 0,0 0 0 0 0,23 2 0 0 0,-26-6-377 0 0,-1 0 0 0 0,1-1 0 0 0,0 0 0 0 0,0-1 1 0 0,0-1-1 0 0,0-1 0 0 0,-1 0 0 0 0,1-1 0 0 0,17-7 0 0 0,-23 7-318 0 0,-1-1 0 0 0,1 0 0 0 0,-1 0 0 0 0,10-8 0 0 0,14-16-4875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44.4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376 18 2836 0 0,'2'-17'12137'0'0,"-4"39"-11571"0"0,-1 1 1 0 0,-1-1-1 0 0,-10 33 0 0 0,0 3-304 0 0,-20 152 24 0 0,22-118-50 0 0,-28 103 0 0 0,36-179 19 0 0,-1-1 0 0 0,-1 1-1 0 0,0-1 1 0 0,-1 0 0 0 0,-1 0-1 0 0,0-1 1 0 0,-13 17 0 0 0,17-26-195 0 0,0 0-1 0 0,-1 0 1 0 0,0 0 0 0 0,0-1 0 0 0,0 0 0 0 0,0 0-1 0 0,-1 0 1 0 0,1-1 0 0 0,-1 1 0 0 0,0-1 0 0 0,0-1-1 0 0,0 1 1 0 0,-1-1 0 0 0,1 0 0 0 0,-1 0 0 0 0,1-1-1 0 0,-1 0 1 0 0,1 0 0 0 0,-1-1 0 0 0,0 0 0 0 0,-8 0-1 0 0,13 0-216 0 0,-33-7-1381 0 0,19-5-2011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25.3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1 258 2144 0 0,'0'-10'887'0'0,"1"1"0"0"0,0-1 0 0 0,0 1 0 0 0,1-1 0 0 0,0 1 0 0 0,1 0 0 0 0,4-10-1 0 0,-4 11-623 0 0,1-1-1 0 0,1 1 1 0 0,0 0-1 0 0,0 1 1 0 0,0-1-1 0 0,1 1 1 0 0,0 0-1 0 0,1 0 1 0 0,0 1-1 0 0,0 0 1 0 0,14-10-1 0 0,-3 4-90 0 0,0 1 0 0 0,1 1-1 0 0,0 0 1 0 0,1 2 0 0 0,30-10 0 0 0,-42 16-160 0 0,0 0 1 0 0,0 1-1 0 0,0 0 1 0 0,0 1-1 0 0,0-1 1 0 0,1 2-1 0 0,-1-1 1 0 0,0 1-1 0 0,0 0 1 0 0,0 1-1 0 0,0 0 1 0 0,0 0-1 0 0,0 1 1 0 0,-1 0-1 0 0,1 0 1 0 0,-1 0-1 0 0,11 8 1 0 0,-9-5-16 0 0,0 1 0 0 0,0 0 0 0 0,0 0 0 0 0,-1 1 0 0 0,-1 0 0 0 0,1 0 1 0 0,-1 1-1 0 0,-1 0 0 0 0,1 0 0 0 0,-1 0 0 0 0,-1 1 0 0 0,0 0 0 0 0,0 0 0 0 0,-1 1 1 0 0,-1-1-1 0 0,0 1 0 0 0,0 0 0 0 0,-1 0 0 0 0,0 0 0 0 0,0 13 0 0 0,-1-3 11 0 0,-2 1-1 0 0,-1-1 1 0 0,0 0-1 0 0,-2 0 1 0 0,0 0-1 0 0,-1 0 0 0 0,-2 0 1 0 0,0-1-1 0 0,-15 30 1 0 0,4-18 219 0 0,-1-1 1 0 0,-2-1 0 0 0,-1 0 0 0 0,-2-2 0 0 0,-40 39-1 0 0,36-38 155 0 0,28-29-379 0 0,0 0 1 0 0,-1 0 0 0 0,1 1-1 0 0,0-1 1 0 0,-1 0-1 0 0,1 1 1 0 0,0-1 0 0 0,0 0-1 0 0,-1 1 1 0 0,1-1-1 0 0,0 0 1 0 0,0 1-1 0 0,0-1 1 0 0,-1 1 0 0 0,1-1-1 0 0,0 1 1 0 0,0-1-1 0 0,0 0 1 0 0,0 1 0 0 0,0-1-1 0 0,0 1 1 0 0,0-1-1 0 0,0 1 1 0 0,0-1 0 0 0,0 1-1 0 0,0-1 1 0 0,0 0-1 0 0,0 1 1 0 0,0-1 0 0 0,0 1-1 0 0,1-1 1 0 0,-1 0-1 0 0,0 1 1 0 0,0-1 0 0 0,0 1-1 0 0,1-1 1 0 0,-1 0-1 0 0,0 1 1 0 0,0-1 0 0 0,1 0-1 0 0,-1 1 1 0 0,0-1-1 0 0,1 0 1 0 0,-1 1 0 0 0,0-1-1 0 0,1 0 1 0 0,-1 0-1 0 0,1 0 1 0 0,-1 1 0 0 0,0-1-1 0 0,1 0 1 0 0,-1 0-1 0 0,1 0 1 0 0,-1 0 0 0 0,1 0-1 0 0,-1 0 1 0 0,1 0-1 0 0,-1 0 1 0 0,0 0-1 0 0,1 0 1 0 0,-1 0 0 0 0,1 0-1 0 0,34 3-39 0 0,-19-3 29 0 0,-1 1 1 0 0,0 1-1 0 0,1 1 0 0 0,-1 0 0 0 0,0 0 0 0 0,-1 2 0 0 0,1 0 0 0 0,-1 1 0 0 0,0 0 0 0 0,0 1 0 0 0,-1 0 0 0 0,0 1 0 0 0,0 1 0 0 0,0 0 0 0 0,15 16 0 0 0,-21-18 5 0 0,1 1-1 0 0,-1 0 0 0 0,-1 0 0 0 0,0 1 0 0 0,0 0 1 0 0,-1 0-1 0 0,0 0 0 0 0,0 1 0 0 0,-1 0 0 0 0,0-1 1 0 0,-1 1-1 0 0,0 1 0 0 0,-1-1 0 0 0,0 0 0 0 0,0 1 1 0 0,-1-1-1 0 0,-1 1 0 0 0,0-1 0 0 0,0 1 1 0 0,-1 0-1 0 0,0-1 0 0 0,-1 0 0 0 0,-5 18 0 0 0,2-13 110 0 0,-1 0 0 0 0,0 0-1 0 0,-1-1 1 0 0,-1 0-1 0 0,-1 0 1 0 0,0 0 0 0 0,0-1-1 0 0,-2-1 1 0 0,1 0-1 0 0,-1 0 1 0 0,-1-1 0 0 0,0 0-1 0 0,-1-1 1 0 0,0-1-1 0 0,-1 0 1 0 0,-23 12-1 0 0,16-11 35 0 0,0-1-1 0 0,0-1 1 0 0,-1-1-1 0 0,1-1 1 0 0,-2 0-1 0 0,1-2 0 0 0,-1-1 1 0 0,1-1-1 0 0,-1 0 1 0 0,0-2-1 0 0,-27-3 0 0 0,22-2-1045 0 0,20-1-651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45.1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3 952 0 0,'0'0'10382'0'0,"13"-2"-10072"0"0,-11 2-431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56.4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195 197 420 0 0,'6'-33'6849'0'0,"19"-63"0"0"0,-5 28-1082 0 0,-20 95-4949 0 0,-37 128 660 0 0,-22 47-673 0 0,-70 268 1125 0 0,122-438-1274 0 0,-5 53 1 0 0,11-74-506 0 0,0 0 0 0 0,1 1-1 0 0,0-1 1 0 0,1 0 0 0 0,1 0 0 0 0,0 0 0 0 0,0 0 0 0 0,6 16 0 0 0,-5-22-116 0 0,0 0-1 0 0,0 0 1 0 0,1 0-1 0 0,0 0 0 0 0,-1-1 1 0 0,2 0-1 0 0,-1 1 1 0 0,0-2-1 0 0,1 1 1 0 0,0 0-1 0 0,-1-1 1 0 0,1 0-1 0 0,1 0 1 0 0,-1 0-1 0 0,0-1 0 0 0,1 0 1 0 0,10 3-1 0 0,10 2-94 0 0,0-1-1 0 0,43 3 0 0 0,-45-6-175 0 0,243 15-4689 0 0,-157-13 606 0 0,-2 3-3330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57.3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0 305 2212 0 0,'0'-3'507'0'0,"1"-4"793"0"0,0 0 0 0 0,0 0 0 0 0,0 0 0 0 0,1-1 0 0 0,0 2 0 0 0,0-1 0 0 0,0 0 0 0 0,1 0-1 0 0,0 1 1 0 0,1-1 0 0 0,7-10 746 0 0,-5 15-743 0 0,-6 2-1264 0 0,1-1-1 0 0,-1 1 0 0 0,0 0 0 0 0,1 0 0 0 0,-1 0 1 0 0,0-1-1 0 0,1 1 0 0 0,-1 0 0 0 0,0 0 0 0 0,1 0 1 0 0,-1 0-1 0 0,0 0 0 0 0,1 0 0 0 0,-1 0 0 0 0,0 0 1 0 0,1 0-1 0 0,-1 0 0 0 0,1 0 0 0 0,-1 0 0 0 0,0 0 1 0 0,1 0-1 0 0,-1 0 0 0 0,0 0 0 0 0,1 0 1 0 0,-1 0-1 0 0,0 0 0 0 0,1 0 0 0 0,-1 1 0 0 0,0-1 1 0 0,1 0-1 0 0,-1 0 0 0 0,0 0 0 0 0,1 1 0 0 0,-1-1 1 0 0,0 0-1 0 0,0 0 0 0 0,1 1 0 0 0,-1-1 0 0 0,0 0 1 0 0,0 0-1 0 0,0 1 0 0 0,1-1 0 0 0,-1 0 0 0 0,0 1 1 0 0,0-1-1 0 0,0 0 0 0 0,0 1 0 0 0,0 0 0 0 0,9 24 847 0 0,-2 1-1 0 0,-1 0 0 0 0,-2 0 1 0 0,3 45-1 0 0,-6 113 68 0 0,-3-89-548 0 0,10 392 476 0 0,-8-484-945 0 0,0 6-810 0 0,1-158-2623 0 0,-10-296 548 0 0,1 356 2879 0 0,-10-207 2343 0 0,18 285-2139 0 0,0 0-1 0 0,1 0 1 0 0,0 0 0 0 0,1 0-1 0 0,1 0 1 0 0,-1 0-1 0 0,2 1 1 0 0,8-20 0 0 0,-10 25-142 0 0,1 1 1 0 0,0-1 0 0 0,0 1 0 0 0,0 0-1 0 0,0 0 1 0 0,1 0 0 0 0,0 0 0 0 0,0 0 0 0 0,0 1-1 0 0,0 0 1 0 0,1 0 0 0 0,-1 0 0 0 0,1 0-1 0 0,-1 1 1 0 0,1 0 0 0 0,0 0 0 0 0,0 0 0 0 0,0 0-1 0 0,1 1 1 0 0,5-1 0 0 0,1 1-24 0 0,-1 1 0 0 0,0 0 0 0 0,0 0 0 0 0,0 2 0 0 0,1-1 0 0 0,-1 2 0 0 0,0-1-1 0 0,-1 1 1 0 0,1 1 0 0 0,0 0 0 0 0,-1 0 0 0 0,0 1 0 0 0,0 1 0 0 0,0 0 0 0 0,-1 0 0 0 0,17 14 0 0 0,-5-2 14 0 0,-1 1-1 0 0,-1 1 1 0 0,0 0-1 0 0,-2 1 1 0 0,27 43 0 0 0,-34-49 18 0 0,-1 2 0 0 0,0-1 0 0 0,-2 2 1 0 0,0-1-1 0 0,-1 1 0 0 0,0 0 1 0 0,-2 0-1 0 0,0 0 0 0 0,2 28 0 0 0,-6-36 9 0 0,0 1 0 0 0,0 0 0 0 0,-1 0 0 0 0,-1 0 0 0 0,0-1 0 0 0,0 1 0 0 0,-1-1 0 0 0,0 1 0 0 0,-1-1 0 0 0,0 0-1 0 0,-1-1 1 0 0,0 1 0 0 0,0-1 0 0 0,-1 0 0 0 0,-1 0 0 0 0,1 0 0 0 0,-14 12 0 0 0,8-10-36 0 0,0 0 0 0 0,-1-1 0 0 0,0-1 0 0 0,-1 0 1 0 0,0-1-1 0 0,0 0 0 0 0,-1-1 0 0 0,-18 6 0 0 0,2-3-1356 0 0,0-2-1 0 0,-63 9 1 0 0,54-17-2717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57.6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7 171 1524 0 0,'-7'-36'12434'0'0,"8"26"-11420"0"0,-1 8-818 0 0,1 0 0 0 0,0 0 1 0 0,-1 1-1 0 0,1-1 0 0 0,0 0 1 0 0,0 0-1 0 0,0 1 0 0 0,0-1 1 0 0,0 1-1 0 0,0-1 0 0 0,1 1 1 0 0,-1-1-1 0 0,1 1 0 0 0,-1 0 1 0 0,1-1-1 0 0,-1 1 0 0 0,1 0 1 0 0,-1 0-1 0 0,1 0 0 0 0,0 0 1 0 0,3-1-1 0 0,28-8 177 0 0,0 0-1 0 0,1 2 0 0 0,1 2 1 0 0,53-4-1 0 0,-1 0-721 0 0,40-7-1029 0 0,15-3-5272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58.0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0 4 0 0,'-36'10'18371'0'0,"26"1"-16295"0"0,9-7-1981 0 0,0 1 0 0 0,-1-1 0 0 0,2 1 0 0 0,-1 0 0 0 0,0-1 0 0 0,1 6 0 0 0,0-9-26 0 0,-1 124 596 0 0,5 0 0 0 0,21 128 0 0 0,-14-150-1005 0 0,-8-79-234 0 0,2 39-2796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58.4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0 184 208 0 0,'0'-5'1126'0'0,"0"-1"-1"0"0,1 0 1 0 0,0 1 0 0 0,-1-1-1 0 0,2 1 1 0 0,-1-1-1 0 0,1 1 1 0 0,4-10 2251 0 0,1 2-2251 0 0,-3 8-733 0 0,-1 0 0 0 0,1 1 0 0 0,0-1 1 0 0,1 1-1 0 0,-1 0 0 0 0,1 1 1 0 0,-1-1-1 0 0,1 1 0 0 0,0 0 0 0 0,1 0 1 0 0,5-2-1 0 0,16-6-123 0 0,0 1 1 0 0,1 2-1 0 0,0 1 0 0 0,43-5 1 0 0,116-3-6325 0 0,-151 15 206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2:44.4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172 28 764 0 0,'0'0'2380'0'0,"-1"-3"-1862"0"0,0 0-1 0 0,-1-1 1 0 0,1 1-1 0 0,0 0 1 0 0,-1 0-1 0 0,-2-4 1 0 0,-2 6-441 0 0,1 1 0 0 0,0-1 0 0 0,0 1 0 0 0,0 1 0 0 0,-1-1 0 0 0,1 1 1 0 0,0 0-1 0 0,0 0 0 0 0,0 1 0 0 0,0-1 0 0 0,0 1 0 0 0,0 0 0 0 0,1 0 1 0 0,-1 1-1 0 0,1-1 0 0 0,-6 5 0 0 0,3-2-11 0 0,1-1-1 0 0,0 1 1 0 0,0-1 0 0 0,1 2 0 0 0,0-1-1 0 0,0 1 1 0 0,0-1 0 0 0,0 1-1 0 0,1 1 1 0 0,-4 7 0 0 0,7-12-54 0 0,0 0 1 0 0,0 0-1 0 0,0 0 0 0 0,0 0 1 0 0,1 0-1 0 0,-1 0 0 0 0,1 0 1 0 0,-1 0-1 0 0,1 0 1 0 0,0 1-1 0 0,0-1 0 0 0,0 0 1 0 0,0 0-1 0 0,0 0 0 0 0,0 0 1 0 0,1 0-1 0 0,-1 0 0 0 0,1 0 1 0 0,-1 1-1 0 0,1-1 1 0 0,0-1-1 0 0,0 1 0 0 0,0 0 1 0 0,0 0-1 0 0,0 0 0 0 0,0 0 1 0 0,1-1-1 0 0,-1 1 1 0 0,1 0-1 0 0,-1-1 0 0 0,1 1 1 0 0,-1-1-1 0 0,1 0 0 0 0,0 0 1 0 0,0 1-1 0 0,-1-1 1 0 0,1 0-1 0 0,0-1 0 0 0,0 1 1 0 0,0 0-1 0 0,0 0 0 0 0,0-1 1 0 0,3 1-1 0 0,6 2-18 0 0,1-1-1 0 0,-1 0 1 0 0,1-1 0 0 0,0 0 0 0 0,-1-1-1 0 0,14-2 1 0 0,-18 2-5 0 0,0-1 1 0 0,0 0-1 0 0,0-1 1 0 0,0 1-1 0 0,-1-1 0 0 0,1-1 1 0 0,0 1-1 0 0,-1-1 1 0 0,0-1-1 0 0,0 1 1 0 0,0-1-1 0 0,11-8 1 0 0,-15 10 19 0 0,0 1 0 0 0,1-1 1 0 0,-1 0-1 0 0,0 1 1 0 0,0-1-1 0 0,0 0 1 0 0,-1 0-1 0 0,1 0 1 0 0,0-1-1 0 0,-1 1 0 0 0,0 0 1 0 0,1-1-1 0 0,-1 1 1 0 0,0-1-1 0 0,0 1 1 0 0,0-1-1 0 0,-1 1 1 0 0,1-1-1 0 0,0 0 0 0 0,-1 1 1 0 0,0-1-1 0 0,0 0 1 0 0,0 0-1 0 0,0 1 1 0 0,0-1-1 0 0,0 0 1 0 0,-1 1-1 0 0,1-1 0 0 0,-3-5 1 0 0,2 6-5 0 0,0 1 0 0 0,-1-1-1 0 0,1 0 1 0 0,-1 0 0 0 0,1 0 0 0 0,-1 1 0 0 0,0-1 0 0 0,0 1-1 0 0,0 0 1 0 0,1-1 0 0 0,-2 1 0 0 0,1 0 0 0 0,0 0 0 0 0,0 0-1 0 0,0 0 1 0 0,0 1 0 0 0,-1-1 0 0 0,1 1 0 0 0,-4-1 0 0 0,-43-3-42 0 0,48 4 36 0 0,-3 0-11 0 0,-10 1-73 0 0,10 0 18 0 0,1-1-104 0 0,-19 8-849 0 0,17 1-328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2:45.8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71 320 0 0,'20'-36'7615'0'0,"-17"28"-6130"0"0,-2 7-1396 0 0,-1-1 0 0 0,0 0 1 0 0,1 0-1 0 0,0 0 0 0 0,-1 0 0 0 0,1 0 0 0 0,0 0 0 0 0,0 1 0 0 0,0-1 0 0 0,0 0 0 0 0,0 1 0 0 0,1-1 1 0 0,1-1-1 0 0,-2 4-71 0 0,1 1 0 0 0,-1 0 1 0 0,1-1-1 0 0,-1 1 1 0 0,0 0-1 0 0,0 0 0 0 0,0 0 1 0 0,0 0-1 0 0,0 0 1 0 0,0 0-1 0 0,-1 0 0 0 0,1 0 1 0 0,-1 0-1 0 0,1 3 0 0 0,6 43 137 0 0,-4-22-105 0 0,55 243 282 0 0,-20-140-151 0 0,-37-128-154 0 0,-1 1 0 0 0,1 0 0 0 0,-1-1 0 0 0,1 1 0 0 0,-1-1 1 0 0,1 1-1 0 0,0-1 0 0 0,0 1 0 0 0,0-1 0 0 0,0 0 0 0 0,0 1 0 0 0,0-1 0 0 0,0 0 0 0 0,0 0 0 0 0,1 0 0 0 0,-1 0 0 0 0,0 0 0 0 0,1 0 0 0 0,1 1 1 0 0,-2-2-18 0 0,1 1 1 0 0,-1-1 0 0 0,1 0 0 0 0,-1 0 0 0 0,1 0 0 0 0,-1 0-1 0 0,1 0 1 0 0,-1 0 0 0 0,1 0 0 0 0,-1-1 0 0 0,1 1 0 0 0,-1-1-1 0 0,0 1 1 0 0,1-1 0 0 0,-1 1 0 0 0,0-1 0 0 0,2-1-1 0 0,6-4-7 0 0,-1 0 0 0 0,0-1 0 0 0,0 0 0 0 0,12-15 0 0 0,-12 13 39 0 0,51-60-5 0 0,52-79-1 0 0,-104 139-43 0 0,75-126-795 0 0,-81 133 596 0 0,4-3-131 0 0,2-2-828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2:46.4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148 7 184 0 0,'2'-7'7985'0'0,"-10"9"-7901"0"0,0 0-1 0 0,0 1 0 0 0,1-1 1 0 0,-1 1-1 0 0,0 1 0 0 0,1 0 1 0 0,0 0-1 0 0,0 0 0 0 0,0 1 1 0 0,0 0-1 0 0,1 0 0 0 0,0 0 1 0 0,0 1-1 0 0,0 0 0 0 0,1 1 1 0 0,0-1-1 0 0,0 1 0 0 0,-6 10 1 0 0,8-11-52 0 0,1-1 0 0 0,-1 1 0 0 0,1 0 0 0 0,0 0 0 0 0,1 0 0 0 0,-1 0 0 0 0,1 1 0 0 0,0-1 0 0 0,1 0 1 0 0,-1 0-1 0 0,1 1 0 0 0,1-1 0 0 0,-1 0 0 0 0,1 0 0 0 0,0 1 0 0 0,1-1 0 0 0,-1 0 0 0 0,1 0 0 0 0,0 0 0 0 0,1 0 1 0 0,-1-1-1 0 0,1 1 0 0 0,0-1 0 0 0,1 1 0 0 0,4 5 0 0 0,1-1-35 0 0,-1-1 0 0 0,1-1 0 0 0,0 1 0 0 0,1-1 1 0 0,0-1-1 0 0,0 0 0 0 0,1 0 0 0 0,0-1 0 0 0,0-1 0 0 0,14 6 0 0 0,-5-4-960 0 0,1-1 0 0 0,0 0-1 0 0,0-1 1 0 0,1-2-1 0 0,22 2 1 0 0,-15-3-1408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2:46.9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243 21 552 0 0,'-25'-19'6306'0'0,"18"18"-6171"0"0,0 0 0 0 0,1 1 0 0 0,-1 0 0 0 0,0 1-1 0 0,1-1 1 0 0,-1 1 0 0 0,0 1 0 0 0,1-1 0 0 0,-1 1 0 0 0,1 0 0 0 0,-6 3 0 0 0,-3 1 44 0 0,1 1 0 0 0,0 0 0 0 0,-25 17 1 0 0,35-21-125 0 0,0 0 1 0 0,0 1 0 0 0,0-1 0 0 0,1 1-1 0 0,-1 0 1 0 0,1 0 0 0 0,0 0 0 0 0,0 1-1 0 0,0-1 1 0 0,0 1 0 0 0,1-1 0 0 0,0 1-1 0 0,0 0 1 0 0,0 0 0 0 0,1 0 0 0 0,-2 7 0 0 0,3-8-19 0 0,-1 0 0 0 0,1 1 1 0 0,1-1-1 0 0,-1 0 0 0 0,1 0 1 0 0,-1 0-1 0 0,1 0 1 0 0,0 0-1 0 0,1 0 0 0 0,-1-1 1 0 0,1 1-1 0 0,0 0 0 0 0,-1-1 1 0 0,2 1-1 0 0,-1-1 0 0 0,0 1 1 0 0,1-1-1 0 0,-1 0 1 0 0,1 0-1 0 0,0 0 0 0 0,5 4 1 0 0,2 0-26 0 0,0 0 0 0 0,1-1 0 0 0,-1 0 0 0 0,1 0 0 0 0,0-1 0 0 0,0-1 0 0 0,1 0 0 0 0,17 4 0 0 0,-11-4-1207 0 0,0-1 1 0 0,1-1 0 0 0,-1 0-1 0 0,37-3 1 0 0,-33-1-1502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26.3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658 91 1324 0 0,'-12'-8'6085'0'0,"-26"-14"-3202"0"0,36 21-2641 0 0,-14-26 2473 0 0,14 25-2639 0 0,1 0 1 0 0,0 0 0 0 0,-1 0 0 0 0,1 0 0 0 0,-1 0 0 0 0,0 0 0 0 0,1 0 0 0 0,-1 1 0 0 0,0-1 0 0 0,0 0-1 0 0,0 1 1 0 0,-1 0 0 0 0,1-1 0 0 0,0 1 0 0 0,0 0 0 0 0,-1 0 0 0 0,1 0 0 0 0,0 1 0 0 0,-1-1-1 0 0,1 1 1 0 0,-5-1 0 0 0,-2 0 7 0 0,0 0 0 0 0,-1 1 0 0 0,1 1 0 0 0,-19 3 0 0 0,7 0 41 0 0,1 2 1 0 0,-1 0-1 0 0,1 1 0 0 0,0 1 1 0 0,0 1-1 0 0,1 1 0 0 0,0 1 0 0 0,1 0 1 0 0,0 2-1 0 0,1 0 0 0 0,-18 18 1 0 0,9-6 16 0 0,1 1 0 0 0,2 1 1 0 0,1 1-1 0 0,1 1 0 0 0,-33 62 1 0 0,44-72-69 0 0,1 0 0 0 0,2 0 1 0 0,0 1-1 0 0,0 0 0 0 0,2 0 0 0 0,1 0 1 0 0,0 1-1 0 0,2-1 0 0 0,0 1 1 0 0,2 22-1 0 0,1-28-19 0 0,0 0 1 0 0,2 0-1 0 0,0 0 0 0 0,0-1 0 0 0,1 1 1 0 0,1-1-1 0 0,1 0 0 0 0,0 0 1 0 0,1 0-1 0 0,0-1 0 0 0,1 0 1 0 0,0 0-1 0 0,1-1 0 0 0,16 17 0 0 0,-7-12-79 0 0,0-1 0 0 0,1-1 0 0 0,1-1 0 0 0,0-1 0 0 0,1 0 0 0 0,0-2 0 0 0,1 0 0 0 0,0-2 0 0 0,1 0 0 0 0,0-1 0 0 0,0-2 0 0 0,1 0 0 0 0,45 4 0 0 0,-33-6-767 0 0,1-2 0 0 0,0-2 0 0 0,49-5 1 0 0,-48 0-1956 0 0,-1-2 1 0 0,73-23-1 0 0,-79 19-2478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2:48.6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80 196 996 0 0,'0'0'922'0'0,"35"-25"4590"0"0,-34 24-5293 0 0,2-2-43 0 0,0 0 1 0 0,0-1-1 0 0,-1 1 0 0 0,0 0 0 0 0,0-1 0 0 0,3-6 0 0 0,-3 7-49 0 0,0-1 0 0 0,0 1 1 0 0,0-1-1 0 0,-1 1 0 0 0,0-1 0 0 0,0 0 0 0 0,0 0 0 0 0,0 0 1 0 0,-1 0-1 0 0,1 0 0 0 0,-1 0 0 0 0,0 1 0 0 0,0-1 0 0 0,0 0 1 0 0,-1 0-1 0 0,0 0 0 0 0,1 0 0 0 0,-1 0 0 0 0,0 0 0 0 0,-1 1 1 0 0,-1-6-1 0 0,2 8 81 0 0,-20-26 686 0 0,16 23-841 0 0,0 0 0 0 0,-1 1 0 0 0,1 0 0 0 0,-1 0 0 0 0,-8-3 1 0 0,12 5-37 0 0,-29 6-11 0 0,26-3 1 0 0,3-1-6 0 0,-1 0-1 0 0,1 0 0 0 0,0 1 1 0 0,-1-1-1 0 0,1 1 0 0 0,0-1 1 0 0,0 1-1 0 0,0 0 0 0 0,0 0 1 0 0,0 0-1 0 0,0 0 0 0 0,1 0 1 0 0,-1 0-1 0 0,1 0 0 0 0,-1 1 1 0 0,1-1-1 0 0,0 1 0 0 0,0-1 1 0 0,0 1-1 0 0,0-1 0 0 0,0 1 1 0 0,1 0-1 0 0,-1-1 0 0 0,1 1 1 0 0,0 0-1 0 0,0-1 0 0 0,0 1 1 0 0,0 0-1 0 0,0 0 0 0 0,0-1 1 0 0,2 4-1 0 0,-1 1-16 0 0,1-1 1 0 0,0 0-1 0 0,1 1 0 0 0,-1-1 0 0 0,1 0 1 0 0,1-1-1 0 0,-1 1 0 0 0,1 0 1 0 0,0-1-1 0 0,0 0 0 0 0,0 0 1 0 0,1 0-1 0 0,0-1 0 0 0,0 1 1 0 0,0-1-1 0 0,0 0 0 0 0,1-1 1 0 0,0 1-1 0 0,-1-1 0 0 0,1 0 1 0 0,1-1-1 0 0,-1 1 0 0 0,0-1 1 0 0,0 0-1 0 0,1-1 0 0 0,-1 0 1 0 0,13 1-1 0 0,-13-1-34 0 0,1 0-1 0 0,-1-1 1 0 0,1 0-1 0 0,-1-1 1 0 0,1 1-1 0 0,-1-1 1 0 0,1 0 0 0 0,-1-1-1 0 0,1 0 1 0 0,-1 0-1 0 0,0 0 1 0 0,0-1-1 0 0,0 0 1 0 0,0 0 0 0 0,-1 0-1 0 0,1-1 1 0 0,-1 0-1 0 0,0 0 1 0 0,0 0-1 0 0,0 0 1 0 0,0-1 0 0 0,-1 0-1 0 0,0 0 1 0 0,0 0-1 0 0,0-1 1 0 0,-1 1-1 0 0,6-12 1 0 0,-8 14 63 0 0,0-1 0 0 0,1 1 0 0 0,-2 0 0 0 0,1 0 0 0 0,0 0 0 0 0,-1-1 1 0 0,1 1-1 0 0,-1 0 0 0 0,0 0 0 0 0,0-1 0 0 0,0 1 0 0 0,-1 0 0 0 0,1-1 0 0 0,-1 1 0 0 0,1 0 0 0 0,-1 0 0 0 0,0 0 0 0 0,-1 0 0 0 0,1 0 0 0 0,0 0 1 0 0,-1 0-1 0 0,0 0 0 0 0,1 0 0 0 0,-1 0 0 0 0,0 1 0 0 0,-1-1 0 0 0,1 1 0 0 0,0 0 0 0 0,-1-1 0 0 0,1 1 0 0 0,-1 0 0 0 0,0 1 0 0 0,0-1 0 0 0,1 0 1 0 0,-1 1-1 0 0,0-1 0 0 0,0 1 0 0 0,-1 0 0 0 0,1 0 0 0 0,0 0 0 0 0,0 1 0 0 0,-6-1 0 0 0,7 0-143 0 0,-7 3-240 0 0,8-2 182 0 0,-1 0-1 0 0,1 0 0 0 0,-1 1 1 0 0,1-1-1 0 0,-1 0 0 0 0,1 1 1 0 0,-1-1-1 0 0,1 0 0 0 0,0 1 1 0 0,-1 0-1 0 0,1-1 0 0 0,0 1 1 0 0,-2 1-1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2:49.7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18 268 0 0,'3'-17'10312'0'0,"-14"61"-9435"0"0,2 1 0 0 0,-5 58 0 0 0,15-50-639 0 0,0-51-208 0 0,-1 0 1 0 0,1-1-1 0 0,-1 1 0 0 0,0-1 0 0 0,0 1 1 0 0,1 0-1 0 0,-1-1 0 0 0,0 1 0 0 0,-1 0 1 0 0,1-1-1 0 0,0 1 0 0 0,0 0 0 0 0,-1-1 1 0 0,0 3-1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42:50.1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4 1292,'-28'-3'10359,"115"4"-8915,-58 0-1251,280 1 272,134 8-1429,-332 4-2621,-107-7 2240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42:50.6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12 1748,'12'-5'6381,"167"-2"-1892,92 21-5199,-243-12 520,-21-2-272,0 1 0,0 0 0,0 0-1,0 1 1,0 0 0,0 0-1,12 7 1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42:51.0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0 128,'-13'4'9765,"15"-2"-9622,0-1 0,0 1 1,0 0-1,1-1 0,-1 1 0,1-1 0,-1 0 1,1 1-1,-1-1 0,1-1 0,-1 1 1,4 0-1,41 9 526,-13-6-887,46 6-647,-23-4-5694,-40-4 4181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2:54.3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1633 488 0 0,'4'0'651'0'0,"124"17"2489"0"0,1 0-3059 0 0,-17 1 1395 0 0,44 3-240 0 0,-93-15-1132 0 0,46 2 329 0 0,-106-8-314 0 0,18-2-46 0 0,-12 3 93 0 0,0-1-1 0 0,0 0 0 0 0,0 0 0 0 0,1-1 1 0 0,-1 0-1 0 0,0-1 0 0 0,-1 0 1 0 0,13-4-1 0 0,-19 5 227 0 0,14-21-49 0 0,13-12 72 0 0,80-74-108 0 0,41-48-340 0 0,21-64 233 0 0,116-134 367 0 0,-162 231-6 0 0,12-12 240 0 0,-51 27-584 0 0,-37 43-221 0 0,-32 42-32 0 0,26-49 0 0 0,-30 47-5 0 0,1 1 1 0 0,20-24 0 0 0,56-74 81 0 0,-89 120-47 0 0,19-32-232 0 0,-29 47-334 0 0,-18 2 648 0 0,-2-1-1 0 0,0-1 1 0 0,-39 11-1 0 0,-47 21-72 0 0,60-20-18 0 0,53-24 103 0 0,9-3-93 0 0,-1 1 0 0 0,1-1-1 0 0,0-1 1 0 0,-1 1 0 0 0,1-1-1 0 0,-1 0 1 0 0,0-1 0 0 0,8-5-1 0 0,7-4 2 0 0,74-31-127 0 0,34-20 431 0 0,-125 62-281 0 0,9-4 73 0 0,13-2-18 0 0,-17 5-48 0 0,-4 1-22 0 0,1 0 1 0 0,1 0-1 0 0,-1 0 0 0 0,0 1 1 0 0,0 0-1 0 0,1 0 0 0 0,8 1 1 0 0,-19 41 249 0 0,-1-1-114 0 0,-17 249-1193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2:55.8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1 660 0 0,'3'11'8980'0'0,"16"-6"-8494"0"0,-17-4-310 0 0,16 3 32 0 0,54 5 48 0 0,2 0-1686 0 0,-24 2-3482 0 0,-34-7 2892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2:58.2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380 151 820 0 0,'0'0'1808'0'0,"-2"-12"55"0"0,-1 6-1216 0 0,1 0 0 0 0,1 0 0 0 0,-1 0-1 0 0,1 0 1 0 0,-1-8 0 0 0,2 12-341 0 0,-25-39 1497 0 0,18 35-1719 0 0,0 1 0 0 0,-1-1 1 0 0,0 1-1 0 0,0 1 0 0 0,0 0 0 0 0,0 0 1 0 0,-1 0-1 0 0,1 1 0 0 0,-1 1 0 0 0,0-1 0 0 0,0 1 1 0 0,0 1-1 0 0,0 0 0 0 0,0 0 0 0 0,0 1 1 0 0,0 0-1 0 0,0 0 0 0 0,-12 2 0 0 0,14 0-53 0 0,-1-1 1 0 0,1 1-1 0 0,0 0 0 0 0,-1 1 0 0 0,1-1 1 0 0,0 2-1 0 0,0-1 0 0 0,1 1 0 0 0,-1 0 1 0 0,1 0-1 0 0,0 1 0 0 0,0-1 0 0 0,0 1 1 0 0,1 1-1 0 0,-1-1 0 0 0,1 1 0 0 0,1 0 1 0 0,-1 0-1 0 0,1 1 0 0 0,0-1 0 0 0,0 1 1 0 0,-3 10-1 0 0,0 4 19 0 0,1 1 0 0 0,1 1 0 0 0,0-1 0 0 0,2 1 0 0 0,1 0-1 0 0,1 0 1 0 0,2 32 0 0 0,27 163 111 0 0,-21-176-91 0 0,8 43-144 0 0,31 258-38 0 0,-44-302-179 0 0,-1 1 0 0 0,-2 0 0 0 0,-2 0 1 0 0,-2 0-1 0 0,-1-1 0 0 0,-14 47 0 0 0,19-85-230 0 0,-1 0 0 0 0,1 1 0 0 0,-1-1 0 0 0,0 0-1 0 0,0 0 1 0 0,0 0 0 0 0,0 0 0 0 0,0 0 0 0 0,-5 4 0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2:58.5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70 1920 0 0,'6'-5'549'0'0,"-1"-1"0"0"0,1 2-1 0 0,0-1 1 0 0,1 0 0 0 0,-1 1 0 0 0,1 0-1 0 0,0 1 1 0 0,0-1 0 0 0,0 1 0 0 0,0 1-1 0 0,0-1 1 0 0,1 1 0 0 0,10-1 0 0 0,17-3-118 0 0,56-1 0 0 0,-70 6-196 0 0,180-1-1792 0 0,-71 8-4252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2:59.1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223 11 636 0 0,'-4'-11'8588'0'0,"-17"32"-8312"0"0,1 0 0 0 0,1 1 0 0 0,1 1 0 0 0,1 0 0 0 0,1 2 0 0 0,1 0-1 0 0,1 0 1 0 0,2 2 0 0 0,0-1 0 0 0,2 2 0 0 0,0-1 0 0 0,2 1 0 0 0,-5 35 0 0 0,7-24-151 0 0,2 1-1 0 0,2 0 1 0 0,1 0 0 0 0,2 0 0 0 0,2 0 0 0 0,1 0 0 0 0,3-1 0 0 0,0 1-1 0 0,16 42 1 0 0,-8-35-730 0 0,2-1-1 0 0,3 0 1 0 0,1-1-1 0 0,2-2 1 0 0,44 64-1 0 0,-64-103-21 0 0,1 0 0 0 0,0 0-1 0 0,0-1 1 0 0,0 1 0 0 0,0-1-1 0 0,0 0 1 0 0,1 0 0 0 0,6 3-1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27.4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620 66 184 0 0,'13'-29'8175'0'0,"-13"28"-8078"0"0,0 0-1 0 0,0 0 1 0 0,0 0-1 0 0,0 0 1 0 0,0 0-1 0 0,0 1 1 0 0,0-1-1 0 0,-1 0 1 0 0,1 0-1 0 0,0 0 1 0 0,-1 0-1 0 0,1 0 1 0 0,0 1-1 0 0,-1-1 1 0 0,1 0-1 0 0,-1 0 1 0 0,1 1-1 0 0,-1-1 1 0 0,0 0-1 0 0,0 0 1 0 0,-483-18 4354 0 0,433 27-4242 0 0,48-7-179 0 0,-29 22 1142 0 0,24 0-758 0 0,1 1 0 0 0,1 1 0 0 0,0-1 0 0 0,2 1 0 0 0,1 0 0 0 0,1 33 0 0 0,-1-19-62 0 0,-7 229 1373 0 0,6-125-823 0 0,4-128-773 0 0,-2 5 49 0 0,1 0 0 0 0,1 0 1 0 0,1 0-1 0 0,1 0 0 0 0,1 0 1 0 0,6 23-1 0 0,-7-39-170 0 0,0 1 1 0 0,0-1-1 0 0,1 0 0 0 0,0 0 0 0 0,0 0 1 0 0,0 0-1 0 0,0 0 0 0 0,0 0 1 0 0,1-1-1 0 0,0 0 0 0 0,0 0 0 0 0,-1 0 1 0 0,2 0-1 0 0,-1 0 0 0 0,0-1 0 0 0,1 0 1 0 0,-1 0-1 0 0,1 0 0 0 0,-1 0 0 0 0,9 1 1 0 0,9 1-242 0 0,0 0-1 0 0,0-1 1 0 0,31-1 0 0 0,-7 0-367 0 0,142 7-1410 0 0,-49-3-2439 0 0,-50 2-4262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00.0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50 568 0 0,'-4'-13'3756'0'0,"3"11"-3436"0"0,0 0-1 0 0,0 0 1 0 0,1 0 0 0 0,-1 0 0 0 0,0 0 0 0 0,1 0 0 0 0,0-1 0 0 0,0 1-1 0 0,-1 0 1 0 0,1 0 0 0 0,1 0 0 0 0,-1-1 0 0 0,0 1 0 0 0,2-4 652 0 0,3 8-747 0 0,-4-2-204 0 0,0 1 0 0 0,0-1 1 0 0,1 0-1 0 0,-1 1 1 0 0,0-1-1 0 0,0 1 0 0 0,0-1 1 0 0,0 1-1 0 0,0 0 1 0 0,0-1-1 0 0,0 1 0 0 0,0 0 1 0 0,0 0-1 0 0,0 0 0 0 0,0 0 1 0 0,0 0-1 0 0,0 1 1 0 0,8 22 77 0 0,0 2 0 0 0,-2-1 1 0 0,-1 1-1 0 0,-2 0 1 0 0,3 39-1 0 0,4 16 132 0 0,0-27 111 0 0,1-1 0 0 0,22 54 0 0 0,-31-99-286 0 0,0 0 1 0 0,1 1-1 0 0,0-2 0 0 0,0 1 0 0 0,1 0 1 0 0,0-1-1 0 0,1 0 0 0 0,-1 0 0 0 0,1-1 1 0 0,0 1-1 0 0,1-1 0 0 0,12 9 1 0 0,-16-14-63 0 0,0 0 0 0 0,0 0 0 0 0,-1 0 0 0 0,1-1 0 0 0,0 1 0 0 0,0-1 1 0 0,0 1-1 0 0,0-1 0 0 0,0 0 0 0 0,0 0 0 0 0,0 0 0 0 0,0-1 0 0 0,0 1 1 0 0,-1-1-1 0 0,1 1 0 0 0,0-1 0 0 0,0 0 0 0 0,0 0 0 0 0,-1 0 0 0 0,1-1 1 0 0,0 1-1 0 0,3-3 0 0 0,5-4-107 0 0,1-1 0 0 0,-1 0 0 0 0,13-13 0 0 0,-9 8 59 0 0,3-5 266 0 0,-1-1-1 0 0,0 0 0 0 0,-2-1 0 0 0,0-1 1 0 0,-1-1-1 0 0,-1 0 0 0 0,-2 0 0 0 0,0-1 1 0 0,-1-1-1 0 0,8-33 0 0 0,-16 47-223 0 0,1-1 0 0 0,-2 0 1 0 0,0 0-1 0 0,0 0 0 0 0,-1 0 0 0 0,0 0 0 0 0,-1 0 1 0 0,0 0-1 0 0,-1 1 0 0 0,-1-1 0 0 0,0 0 0 0 0,0 1 0 0 0,-10-22 1 0 0,12 31-14 0 0,0-1 0 0 0,0 1 0 0 0,0 0-1 0 0,-1 0 1 0 0,1-1 0 0 0,-1 1 0 0 0,1 0 0 0 0,-1 0 0 0 0,0 0 0 0 0,0 1 0 0 0,0-1 0 0 0,0 0 0 0 0,0 1 0 0 0,0-1 0 0 0,0 1 0 0 0,0-1 0 0 0,-1 1 0 0 0,1 0 0 0 0,0 0 0 0 0,-1 0 0 0 0,1 1 0 0 0,-1-1-1 0 0,1 0 1 0 0,-1 1 0 0 0,1 0 0 0 0,-1-1 0 0 0,0 1 0 0 0,1 0 0 0 0,-1 0 0 0 0,-3 1 0 0 0,3 0 24 0 0,0 0 0 0 0,0 1 1 0 0,1-1-1 0 0,-1 1 0 0 0,0-1 0 0 0,1 1 0 0 0,-1 0 0 0 0,1 0 0 0 0,0 0 1 0 0,-1 0-1 0 0,1 0 0 0 0,0 1 0 0 0,0-1 0 0 0,1 1 0 0 0,-1-1 0 0 0,0 1 1 0 0,1 0-1 0 0,0-1 0 0 0,-1 1 0 0 0,1 0 0 0 0,0 0 0 0 0,0 0 0 0 0,1 0 1 0 0,-1 0-1 0 0,0 4 0 0 0,0 0 19 0 0,1 1 1 0 0,-1 0-1 0 0,1-1 1 0 0,1 1-1 0 0,-1 0 1 0 0,1-1-1 0 0,1 1 1 0 0,-1-1-1 0 0,1 1 1 0 0,0-1-1 0 0,1 0 1 0 0,0 0-1 0 0,0 0 1 0 0,1 0-1 0 0,-1-1 1 0 0,6 7-1 0 0,-5-8-50 0 0,0 0 0 0 0,0-1 1 0 0,0 0-1 0 0,1 0 0 0 0,-1 0 0 0 0,1 0 0 0 0,0-1 0 0 0,0 0 0 0 0,1 0 0 0 0,-1 0 0 0 0,1-1 1 0 0,-1 0-1 0 0,1 0 0 0 0,0 0 0 0 0,-1-1 0 0 0,1 1 0 0 0,0-1 0 0 0,0-1 0 0 0,0 1 0 0 0,10-1 1 0 0,-6-1-360 0 0,0 0 0 0 0,0-1 0 0 0,0 0 0 0 0,-1-1 0 0 0,1 0 0 0 0,-1 0 0 0 0,17-8 0 0 0,-15 5-821 0 0,0-1-1 0 0,0 0 0 0 0,10-9 0 0 0,2-2-1737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00.7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1 304 0 0,'-18'4'5576'0'0,"16"-2"-5344"0"0,-10 22 2322 0 0,2 39-1309 0 0,9-51-734 0 0,-5 28 281 0 0,1 65-1 0 0,6-92-892 0 0,0 0 0 0 0,0 0 0 0 0,1 0 0 0 0,1-1-1 0 0,0 1 1 0 0,1 0 0 0 0,0-1 0 0 0,1 0 0 0 0,7 12 0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01.2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68 0 0,'0'0'7227'0'0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01.7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93 45 1156 0 0,'-2'-2'1939'0'0,"-35"-34"5760"0"0,47 30-7129 0 0,-3 10-517 0 0,0 0 0 0 0,-1 1-1 0 0,1 0 1 0 0,-1 0 0 0 0,0 0-1 0 0,-1 1 1 0 0,1 0 0 0 0,-1 0-1 0 0,0 0 1 0 0,-1 1-1 0 0,1 0 1 0 0,5 13 0 0 0,3 7-18 0 0,-1 1 1 0 0,8 29 0 0 0,-11-26 2 0 0,-2 1 1 0 0,-1 0 0 0 0,-1 0-1 0 0,-2 0 1 0 0,-1 0 0 0 0,-4 60-1 0 0,-2-58 143 0 0,-1 0 0 0 0,-1 0 0 0 0,-17 50 0 0 0,12-53-52 0 0,-1-1 0 0 0,-2 0 0 0 0,-1-1 0 0 0,-1-1 0 0 0,-1 0 0 0 0,-41 48 0 0 0,53-69-373 0 0,-1-1-548 0 0,1 0 0 0 0,0 0 1 0 0,0 0-1 0 0,-5 12 0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57.4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177 119 208 0 0,'0'0'1199'0'0,"29"-31"5409"0"0,-27 30-6413 0 0,0 0 0 0 0,0 0 0 0 0,0 0 0 0 0,0 0 0 0 0,0 0 0 0 0,0-1 0 0 0,0 1 1 0 0,-1-1-1 0 0,1 0 0 0 0,-1 1 0 0 0,1-1 0 0 0,-1 0 0 0 0,1 0 0 0 0,-1 0 0 0 0,0 0 0 0 0,0 0 1 0 0,0 0-1 0 0,1-4 0 0 0,-2 5-1 0 0,0-36 1746 0 0,0 36-1894 0 0,-4-8 80 0 0,3 8-111 0 0,-1 1-1 0 0,1-1 1 0 0,0 0-1 0 0,-1 1 1 0 0,1-1-1 0 0,-1 1 0 0 0,1-1 1 0 0,-1 1-1 0 0,1 0 1 0 0,-1 0-1 0 0,1 0 1 0 0,-1 0-1 0 0,-2 0 1 0 0,-4 0 0 0 0,-1 1 0 0 0,0 1 0 0 0,1-1 1 0 0,-1 2-1 0 0,1-1 0 0 0,0 1 0 0 0,0 0 1 0 0,0 1-1 0 0,0-1 0 0 0,0 2 0 0 0,1-1 1 0 0,0 1-1 0 0,0 0 0 0 0,0 1 1 0 0,-8 8-1 0 0,7-6 31 0 0,1 0-1 0 0,0 0 1 0 0,0 0 0 0 0,1 1 0 0 0,0 0 0 0 0,1 0-1 0 0,0 1 1 0 0,0-1 0 0 0,1 1 0 0 0,0 0-1 0 0,1 1 1 0 0,-3 10 0 0 0,5-12-5 0 0,0-1-1 0 0,1 0 1 0 0,-1 0 0 0 0,2 0 0 0 0,-1 0-1 0 0,1 0 1 0 0,0 0 0 0 0,1 0 0 0 0,0 0-1 0 0,0 0 1 0 0,1 0 0 0 0,0-1-1 0 0,7 15 1 0 0,-4-13-10 0 0,1 1-1 0 0,0-1 1 0 0,0 0 0 0 0,1-1-1 0 0,0 0 1 0 0,0 0 0 0 0,1 0-1 0 0,0-1 1 0 0,12 7-1 0 0,-6-5-12 0 0,1-1-1 0 0,1 0 0 0 0,-1-1 1 0 0,2 0-1 0 0,-1-2 0 0 0,0 0 1 0 0,1 0-1 0 0,0-2 0 0 0,0-1 1 0 0,0 0-1 0 0,0-1 0 0 0,25-2 0 0 0,-36 1-21 0 0,0-1-1 0 0,0-1 1 0 0,0 0-1 0 0,0 0 1 0 0,0 0-1 0 0,0-1 0 0 0,0 0 1 0 0,-1 0-1 0 0,1 0 1 0 0,-1-1-1 0 0,0 0 0 0 0,0 0 1 0 0,0-1-1 0 0,-1 0 1 0 0,1 0-1 0 0,-1 0 1 0 0,-1-1-1 0 0,1 1 0 0 0,-1-1 1 0 0,0 0-1 0 0,0-1 1 0 0,0 1-1 0 0,-1 0 1 0 0,0-1-1 0 0,-1 0 0 0 0,1 0 1 0 0,-1 0-1 0 0,0 0 1 0 0,-1 0-1 0 0,0 0 0 0 0,0-1 1 0 0,-1 1-1 0 0,1 0 1 0 0,-2 0-1 0 0,1-1 1 0 0,-1 1-1 0 0,0 0 0 0 0,0 0 1 0 0,-1 0-1 0 0,0-1 1 0 0,0 2-1 0 0,-1-1 0 0 0,0 0 1 0 0,0 1-1 0 0,-1-1 1 0 0,-6-9-1 0 0,4 9 10 0 0,1 0 0 0 0,-1 0 1 0 0,-1 0-1 0 0,1 1 0 0 0,-1 0 0 0 0,0 0 0 0 0,-1 1 0 0 0,1 0 1 0 0,-1 1-1 0 0,0-1 0 0 0,0 1 0 0 0,0 1 0 0 0,-17-6 0 0 0,20 8-210 0 0,-1 0-1 0 0,1 0 0 0 0,0 1 0 0 0,-1-1 0 0 0,1 1 0 0 0,0 0 1 0 0,-1 1-1 0 0,1-1 0 0 0,0 1 0 0 0,-9 3 0 0 0,9-3-350 0 0,1 1 0 0 0,-1 0 0 0 0,1 1 0 0 0,-1-1 0 0 0,1 1 0 0 0,0 0 0 0 0,0 0 0 0 0,0 0 0 0 0,1 0 0 0 0,-1 1 0 0 0,1-1 0 0 0,-6 9 0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6:59.8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317 28 124 0 0,'8'-27'14128'0'0,"-8"42"-12396"0"0,-2 30-1368 0 0,0-29 379 0 0,4 341 2297 0 0,2-228-2564 0 0,-3-100-392 0 0,33 625 1844 0 0,-23-545-1674 0 0,-6-71 94 0 0,-4-33-282 0 0,0 0 0 0 0,0 0 0 0 0,0 0 0 0 0,-1 0 0 0 0,0 0 0 0 0,-1 5 1 0 0,1-8-7 0 0,-11 15-120 0 0,-17 7 70 0 0,-32 21 0 0 0,-2 1-12 0 0,36-24-36 0 0,-4 1 37 0 0,2 2-1 0 0,0 2 1 0 0,2 0 0 0 0,-33 44 0 0 0,58-69 5 0 0,-1 0 0 0 0,1 0 0 0 0,0 0 1 0 0,0 0-1 0 0,0 0 0 0 0,0 1 1 0 0,0-1-1 0 0,1 0 0 0 0,-1 1 1 0 0,1-1-1 0 0,-1 1 0 0 0,1-1 1 0 0,0 1-1 0 0,0-1 0 0 0,0 1 0 0 0,0-1 1 0 0,0 0-1 0 0,1 1 0 0 0,-1-1 1 0 0,1 1-1 0 0,-1-1 0 0 0,1 0 1 0 0,0 1-1 0 0,0-1 0 0 0,0 0 1 0 0,0 0-1 0 0,1 0 0 0 0,-1 0 1 0 0,0 0-1 0 0,1 0 0 0 0,0 0 0 0 0,-1 0 1 0 0,1 0-1 0 0,0-1 0 0 0,0 1 1 0 0,3 2-1 0 0,8 4 62 0 0,0 0 0 0 0,0 0 0 0 0,1-1 0 0 0,23 8 0 0 0,-25-10-32 0 0,27 10-34 0 0,179 83-116 0 0,-191-83 49 0 0,0 1 0 0 0,-1 1 0 0 0,-1 1 0 0 0,-1 2 0 0 0,36 35 0 0 0,-59-53 62 0 0,1 0 0 0 0,-1 0 0 0 0,0 0 0 0 0,0 0-1 0 0,0 0 1 0 0,0 0 0 0 0,-1 0 0 0 0,1 0 0 0 0,0 0-1 0 0,-1 0 1 0 0,1 0 0 0 0,-1 1 0 0 0,0-1-1 0 0,0 0 1 0 0,0 0 0 0 0,0 0 0 0 0,0 1 0 0 0,0-1-1 0 0,-1 0 1 0 0,1 0 0 0 0,-1 0 0 0 0,0 0 0 0 0,1 0-1 0 0,-2 3 1 0 0,-1 0 17 0 0,1 1 0 0 0,-1-1 1 0 0,0-1-1 0 0,0 1 0 0 0,0 0 0 0 0,-1-1 0 0 0,-7 9 0 0 0,-23 13 16 0 0,-1-2 1 0 0,0 0-1 0 0,-2-3 1 0 0,-70 30-1 0 0,-53 31 316 0 0,132-66-293 0 0,-39 26 118 0 0,63-39-172 0 0,0 0-1 0 0,0 1 1 0 0,0-1 0 0 0,0 1 0 0 0,1 0 0 0 0,-1 0 0 0 0,1 0 0 0 0,0 0 0 0 0,1 0-1 0 0,-1 1 1 0 0,-3 9 0 0 0,5-12 5 0 0,0 1-1 0 0,1-1 0 0 0,-1 1 1 0 0,1 0-1 0 0,0 0 0 0 0,0-1 1 0 0,0 1-1 0 0,0 0 1 0 0,0-1-1 0 0,1 1 0 0 0,-1 0 1 0 0,1-1-1 0 0,0 1 0 0 0,0-1 1 0 0,0 1-1 0 0,0-1 0 0 0,0 1 1 0 0,0-1-1 0 0,1 1 1 0 0,-1-1-1 0 0,1 0 0 0 0,0 0 1 0 0,0 0-1 0 0,3 3 0 0 0,2 2 0 0 0,1-1 0 0 0,0-1-1 0 0,1 1 1 0 0,15 7-1 0 0,-19-10-8 0 0,110 50-188 0 0,-67-32 99 0 0,-1 2 1 0 0,46 30-1 0 0,-84-47 94 0 0,1 1 1 0 0,-1 1-1 0 0,0 0 1 0 0,-1 0-1 0 0,0 1 1 0 0,0 0-1 0 0,-1 0 1 0 0,0 0-1 0 0,0 1 1 0 0,5 12 0 0 0,-10-18 1 0 0,0 1 0 0 0,0 0 0 0 0,0 0 0 0 0,-1 0 1 0 0,0 0-1 0 0,0 0 0 0 0,0 0 0 0 0,0 1 1 0 0,-1-1-1 0 0,0 0 0 0 0,0 0 0 0 0,0 1 0 0 0,-1-1 1 0 0,0 0-1 0 0,0 0 0 0 0,0 0 0 0 0,-1 0 1 0 0,1 0-1 0 0,-1 0 0 0 0,0 0 0 0 0,-1-1 0 0 0,1 1 1 0 0,-1 0-1 0 0,-6 7 0 0 0,-4 3-8 0 0,-1-1 0 0 0,-1 0-1 0 0,0-1 1 0 0,0 0 0 0 0,-28 16-1 0 0,-95 46-80 0 0,56-33 69 0 0,64-33 26 0 0,3-1-16 0 0,1-1 1 0 0,-1 2-1 0 0,2 0 1 0 0,-1 0-1 0 0,1 2 1 0 0,-17 17-1 0 0,29-27 16 0 0,0 0 1 0 0,0 1-1 0 0,0-1 1 0 0,1 1-1 0 0,-1-1 0 0 0,0 1 1 0 0,1-1-1 0 0,-1 1 0 0 0,1-1 1 0 0,0 1-1 0 0,-1-1 0 0 0,1 1 1 0 0,0 0-1 0 0,0-1 0 0 0,0 1 1 0 0,0-1-1 0 0,0 1 0 0 0,0-1 1 0 0,1 1-1 0 0,-1 0 0 0 0,0-1 1 0 0,1 1-1 0 0,0-1 0 0 0,-1 1 1 0 0,1-1-1 0 0,0 1 0 0 0,0 0 1 0 0,4 5 43 0 0,0 0 0 0 0,0 0 1 0 0,11 11-1 0 0,-11-12-67 0 0,34 34 320 0 0,-23-14 174 0 0,0 0 0 0 0,-2 1 0 0 0,0 1 0 0 0,18 58 0 0 0,-14-9 286 0 0,13 133 0 0 0,-12 81 436 0 0,-8-96-348 0 0,3 32-354 0 0,-1-96 339 0 0,-10-80-267 0 0,2 4 14 0 0,-1 3-437 0 0,-2-42-145 0 0,-2 0 0 0 0,0-2 0 0 0,0-2 0 0 0,0-1 0 0 0,0-1 0 0 0,0 1 0 0 0,0-1 0 0 0,0-1 0 0 0,2 1 0 0 0,0 1 0 0 0,0-1 0 0 0,3-3 0 0 0,-1-1-48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02.3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45 172 0 0,'-13'1'15359'0'0,"103"-18"-13763"0"0,0 4 0 0 0,110-2 0 0 0,187 17-1727 0 0,-290 2 105 0 0,80 1-1468 0 0,-171-6 2336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03.0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 1836 0 0,'4'11'5901'0'0,"7"-9"-4890"0"0,-1 0-1 0 0,1-1 1 0 0,14 0 0 0 0,74-7 498 0 0,-61 3-973 0 0,230-8 1114 0 0,325 28 1 0 0,-529-14-1553 0 0,-60-2-108 0 0,-4-1 1 0 0,1 0-1 0 0,0 1 1 0 0,0-1 0 0 0,-1 0-1 0 0,1 1 1 0 0,0-1-1 0 0,0 0 1 0 0,-1 0 0 0 0,1 1-1 0 0,0-1 1 0 0,0 0 0 0 0,0 0-1 0 0,-1 0 1 0 0,1 0-1 0 0,0 0 1 0 0,0 0 0 0 0,0 0-1 0 0,-1-1 1 0 0,1 1-1 0 0,0 0 1 0 0,0 0 0 0 0,-1 0-1 0 0,2-1 1 0 0,10 0-1496 0 0,-18 8 220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05.5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0 656 0 0,'0'0'7280'0'0,"-29"17"-2091"0"0,28-15-5127 0 0,-1 0 1 0 0,0 0-1 0 0,0 1 0 0 0,1-1 1 0 0,-1 0-1 0 0,1 1 0 0 0,0-1 0 0 0,0 1 1 0 0,0 0-1 0 0,0-1 0 0 0,0 1 1 0 0,0 5-1 0 0,-7 44 811 0 0,4-25-554 0 0,-7 59 534 0 0,4 0-1 0 0,5 113 1 0 0,3-126-518 0 0,13 382 1854 0 0,-14-384-1764 0 0,-1-51-89 0 0,2 0 1 0 0,2 29 0 0 0,11 38-559 0 0,-7-103-2684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08.1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135 0 684 0 0,'-33'27'11060'0'0,"32"-26"-11006"0"0,1 0 0 0 0,-1 0-1 0 0,1 0 1 0 0,-1 0 0 0 0,0 1 0 0 0,0-1 0 0 0,1 0 0 0 0,-1 0 0 0 0,0 0 0 0 0,0 0 0 0 0,0-1 0 0 0,0 1-1 0 0,0 0 1 0 0,0 0 0 0 0,0-1 0 0 0,0 1 0 0 0,0 0 0 0 0,0-1 0 0 0,-1 1 0 0 0,1-1 0 0 0,0 1 0 0 0,0-1 0 0 0,-1 0-1 0 0,-1 1 1 0 0,-14 6 436 0 0,-41 23 2170 0 0,58-29-2638 0 0,0-1-1 0 0,0 1 0 0 0,0-1 0 0 0,0 1 0 0 0,0-1 0 0 0,0 1 0 0 0,0-1 0 0 0,0 1 0 0 0,0-1 0 0 0,0 1 0 0 0,0-1 0 0 0,0 0 1 0 0,1 1-1 0 0,-1-1 0 0 0,0 1 0 0 0,0-1 0 0 0,1 1 0 0 0,-1-1 0 0 0,0 0 0 0 0,1 1 0 0 0,-1-1 0 0 0,0 0 0 0 0,1 1 0 0 0,-1-1 1 0 0,0 0-1 0 0,1 1 0 0 0,-1-1 0 0 0,1 0 0 0 0,-1 0 0 0 0,1 0 0 0 0,-1 1 0 0 0,0-1 0 0 0,1 0 0 0 0,-1 0 0 0 0,1 0 0 0 0,-1 0 1 0 0,1 0-1 0 0,0 0 0 0 0,1 1-45 0 0,0-1 147 0 0,18 2 78 0 0,56 0 63 0 0,108-10-1 0 0,-88 2-178 0 0,308 7-164 0 0,-170 3-63 0 0,-198-2-170 0 0,-33-2 214 0 0,8 1 451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28.1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14 1148 0 0,'-31'-13'13406'0'0,"45"17"-13237"0"0,0-1-1 0 0,0 0 1 0 0,1-1-1 0 0,0 0 1 0 0,-1-2-1 0 0,1 1 1 0 0,25-4-1 0 0,-20 2-149 0 0,-19 1-23 0 0,93-4-1753 0 0,111 10 1 0 0,-203-6 1392 0 0,10 3-320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08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 2116 0 0,'5'9'8425'0'0,"170"-2"-3455"0"0,94-18-4398 0 0,-71 1-448 0 0,-171 9-189 0 0,89-3-411 0 0,144 14 0 0 0,-257-10 275 0 0,0 1 5 0 0,30 1-1408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09.8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1 540 0 0,'0'0'12776'0'0,"0"31"-10840"0"0,12 57 523 0 0,1 94 1 0 0,-2-7-1284 0 0,5 287-80 0 0,-16-451-1089 0 0,0-9-42 0 0,0 16-679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10.1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 2920 0 0,'-13'13'11359'0'0,"14"-13"-11282"0"0,16 5 2142 0 0,23 0-1018 0 0,6-3-453 0 0,68-5-1 0 0,-38 0-520 0 0,341-4-83 0 0,-141 5-2838 0 0,-227 10 565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10.5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1 2276 0 0,'-22'21'5455'0'0,"21"-19"-4849"0"0,-1 1 1 0 0,0 0-1 0 0,1 0 0 0 0,0 0 0 0 0,-1 0 0 0 0,1 1 0 0 0,0-1 0 0 0,1 0 0 0 0,-1 0 1 0 0,0 5-1 0 0,1-7-471 0 0,1 0 0 0 0,-1 0 0 0 0,1 0 0 0 0,-1 1 0 0 0,1-1 0 0 0,-1 0 0 0 0,1 0 0 0 0,-1 0 0 0 0,1 0 0 0 0,0 0 0 0 0,0 0 0 0 0,0 0 0 0 0,0 0 0 0 0,-1 0 0 0 0,1 0 0 0 0,0-1 0 0 0,0 1 0 0 0,1 0 0 0 0,-1-1 0 0 0,0 1 0 0 0,0-1 0 0 0,0 1 0 0 0,0-1 0 0 0,0 1 0 0 0,3-1 0 0 0,33 9 292 0 0,-33-8-261 0 0,58 7-418 0 0,10 3-1725 0 0,-5 5-3493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07:10.9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0 656,'-24'31'8416,"24"-29"-7921,-1 4 0,1-4-333,0 0 0,0-1 1,1 1-1,-1 0 0,0 0 1,1-1-1,0 1 1,-1 0-1,1-1 0,0 1 1,0 0-1,0-1 0,0 1 1,0-1-1,1 0 1,-1 1-1,0-1 0,1 0 1,-1 0-1,1 0 0,-1 0 1,1 0-1,-1 0 1,1 0-1,2 1 0,10 4-467,1 0 0,-1-1 0,18 3 0,20 1-6436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26.2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292 179 552 0 0,'0'0'689'0'0,"15"-28"2582"0"0,5-17-1950 0 0,-20 43-1272 0 0,4-19 78 0 0,-5 13-133 0 0,0 5-7 0 0,1-1-1 0 0,-1 1 1 0 0,1 0 0 0 0,-1 0-1 0 0,0 0 1 0 0,0 0 0 0 0,0 0-1 0 0,-1 0 1 0 0,1 0-1 0 0,-1 0 1 0 0,0 1 0 0 0,1-1-1 0 0,-4-3 1 0 0,4 5-10 0 0,-5-2 3 0 0,0-1 0 0 0,0 2 1 0 0,0-1-1 0 0,-11-3 0 0 0,7 3 1 0 0,0 1-1 0 0,0 0 1 0 0,0 0 0 0 0,-1 1-1 0 0,-16 1 1 0 0,24 0-12 0 0,-2 0 34 0 0,-6 0 15 0 0,0 1 0 0 0,1 0 0 0 0,-1 0-1 0 0,0 1 1 0 0,0 1 0 0 0,0-1 0 0 0,1 2 0 0 0,0 0 0 0 0,-1 0 0 0 0,1 0 0 0 0,1 2 0 0 0,-1-1 0 0 0,-10 9 0 0 0,18-13-8 0 0,0 0 0 0 0,0 0 1 0 0,1 1-1 0 0,-1-1 0 0 0,0 1 1 0 0,1-1-1 0 0,-1 1 0 0 0,1 0 1 0 0,-1-1-1 0 0,1 1 1 0 0,0 0-1 0 0,0 0 0 0 0,0 0 1 0 0,0 0-1 0 0,0 0 0 0 0,0 0 1 0 0,0 0-1 0 0,1 1 0 0 0,-1-1 1 0 0,1 0-1 0 0,0 0 0 0 0,0 0 1 0 0,-1 1-1 0 0,1-1 1 0 0,1 0-1 0 0,-1 0 0 0 0,0 1 1 0 0,0-1-1 0 0,1 0 0 0 0,-1 0 1 0 0,1 0-1 0 0,0 0 0 0 0,0 1 1 0 0,0-1-1 0 0,0 0 1 0 0,0-1-1 0 0,0 1 0 0 0,0 0 1 0 0,1 0-1 0 0,2 3 0 0 0,2 1 11 0 0,0 0-1 0 0,0-1 1 0 0,1 1-1 0 0,0-1 0 0 0,0-1 1 0 0,0 1-1 0 0,0-1 0 0 0,1 0 1 0 0,9 3-1 0 0,-15-6-20 0 0,22 7 35 0 0,41 9-1 0 0,-58-15-24 0 0,0-2-1 0 0,0 1 1 0 0,0 0 0 0 0,0-1-1 0 0,1-1 1 0 0,-1 1-1 0 0,0-1 1 0 0,0 0 0 0 0,0-1-1 0 0,10-3 1 0 0,-14 3-1 0 0,0 1 0 0 0,0-2 0 0 0,1 1 0 0 0,-2 0 0 0 0,1-1 0 0 0,0 1 0 0 0,0-1 0 0 0,-1 0 0 0 0,1 0 0 0 0,-1 0 0 0 0,0 0 0 0 0,0 0 0 0 0,0 0 0 0 0,0-1 0 0 0,-1 1-1 0 0,1-1 1 0 0,0-4 0 0 0,3-4-25 0 0,-3 9-3 0 0,-1 0 0 0 0,1 0 0 0 0,-1 0 0 0 0,0-1-1 0 0,0 1 1 0 0,0 0 0 0 0,-1 0 0 0 0,1-1 0 0 0,-1 1 0 0 0,0 0-1 0 0,0-1 1 0 0,0 1 0 0 0,0 0 0 0 0,-1-1 0 0 0,1 1 0 0 0,-1 0-1 0 0,0 0 1 0 0,0-1 0 0 0,0 1 0 0 0,0 0 0 0 0,0 0-1 0 0,-1 0 1 0 0,0 0 0 0 0,1 0 0 0 0,-1 1 0 0 0,0-1 0 0 0,0 0-1 0 0,-1 1 1 0 0,1 0 0 0 0,0-1 0 0 0,-1 1 0 0 0,0 0 0 0 0,1 0-1 0 0,-1 0 1 0 0,0 1 0 0 0,0-1 0 0 0,0 1 0 0 0,0-1 0 0 0,0 1-1 0 0,-6-1 1 0 0,-9-1-20 0 0,0 0-1 0 0,0 2 1 0 0,0 0-1 0 0,-1 1 1 0 0,1 1-1 0 0,-27 4 1 0 0,43-5 29 0 0,1 1 1 0 0,-1-1 0 0 0,0 0-1 0 0,0 1 1 0 0,0-1 0 0 0,1 1-1 0 0,-1-1 1 0 0,0 1 0 0 0,1 0 0 0 0,-1 0-1 0 0,0 0 1 0 0,1 0 0 0 0,-1 0-1 0 0,1 0 1 0 0,0 0 0 0 0,-1 1 0 0 0,1-1-1 0 0,0 0 1 0 0,0 1 0 0 0,0-1-1 0 0,0 1 1 0 0,0-1 0 0 0,0 1 0 0 0,0 0-1 0 0,0-1 1 0 0,0 1 0 0 0,1 0-1 0 0,-1-1 1 0 0,1 1 0 0 0,-1 3 0 0 0,1-1-1 0 0,0 0 1 0 0,0 0 0 0 0,0 0 0 0 0,0 0-1 0 0,1 0 1 0 0,0 0 0 0 0,-1 0 0 0 0,1 0-1 0 0,1 0 1 0 0,-1-1 0 0 0,1 1 0 0 0,1 4-1 0 0,-3-7 12 0 0,13 9 8 0 0,-10-9-14 0 0,-1 0 0 0 0,1 0 0 0 0,0 0 1 0 0,-1 0-1 0 0,1 0 0 0 0,0-1 0 0 0,-1 0 0 0 0,1 1 1 0 0,0-1-1 0 0,0 0 0 0 0,-1 0 0 0 0,1-1 0 0 0,0 1 1 0 0,0 0-1 0 0,-1-1 0 0 0,1 0 0 0 0,0 1 1 0 0,-1-1-1 0 0,1 0 0 0 0,-1-1 0 0 0,1 1 0 0 0,-1 0 1 0 0,0-1-1 0 0,1 1 0 0 0,3-4 0 0 0,-5 4 0 0 0,0 1 0 0 0,-1 0 0 0 0,1-1 0 0 0,0 1 0 0 0,0-1 0 0 0,0 1 0 0 0,-1-1 0 0 0,1 0 0 0 0,0 1 1 0 0,-1-1-1 0 0,1 0 0 0 0,0 1 0 0 0,-1-1 0 0 0,1 0 0 0 0,-1 0 0 0 0,1 0 0 0 0,-1 1 0 0 0,0-1 0 0 0,1 0 0 0 0,-1 0 0 0 0,0 0 0 0 0,1 0 0 0 0,-1 0 0 0 0,0 0 0 0 0,0 0 0 0 0,0 0 0 0 0,0 0 0 0 0,0 1 0 0 0,0-1 0 0 0,0 0 0 0 0,0 0 0 0 0,0 0 0 0 0,-1 0 0 0 0,1 0 0 0 0,0 0 0 0 0,-1 0 1 0 0,1 0-1 0 0,0 1 0 0 0,-1-1 0 0 0,1 0 0 0 0,-1 0 0 0 0,1 0 0 0 0,-1 1 0 0 0,1-1 0 0 0,-1 0 0 0 0,0 1 0 0 0,0-1 0 0 0,1 0 0 0 0,-1 1 0 0 0,0-1 0 0 0,0 1 0 0 0,0-1 0 0 0,-1 0-30 0 0,-1 1 17 0 0,-5-1 17 0 0,0 0-13 0 0,1 1-1 0 0,-1 0 1 0 0,0 0-1 0 0,0 1 1 0 0,1 0-1 0 0,-16 4 1 0 0,17-4-156 0 0,0 0 1 0 0,1 1 0 0 0,-1-1 0 0 0,0 1-1 0 0,1 0 1 0 0,-1 1 0 0 0,1-1-1 0 0,0 1 1 0 0,-1 0 0 0 0,1 1-1 0 0,1-1 1 0 0,-1 1 0 0 0,0 0-1 0 0,1 0 1 0 0,-6 7 0 0 0,6-5-539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07:26.6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1 920 0 0,'0'0'4925'0'0,"4"9"-4921"0"0,7-6-853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11.2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82 2288 0 0,'-5'-10'3581'0'0,"-12"-20"1782"0"0,9 55-4684 0 0,10 11-427 0 0,2 0 0 0 0,8 38 0 0 0,1 15 49 0 0,32 215 2028 0 0,-43-293-2206 0 0,-2-7 41 0 0,0 0 1 0 0,1 0-1 0 0,-1 0 1 0 0,1 0-1 0 0,0-1 1 0 0,0 1-1 0 0,0 0 1 0 0,1 0-1 0 0,-1-1 1 0 0,1 1-1 0 0,0-1 1 0 0,0 0-1 0 0,0 1 1 0 0,1-1-1 0 0,-1 0 1 0 0,6 5-1 0 0,-7-8-130 0 0,1 0 0 0 0,-1 0-1 0 0,0 0 1 0 0,1 0-1 0 0,-1 0 1 0 0,0 0 0 0 0,1 0-1 0 0,-1 0 1 0 0,0-1-1 0 0,1 1 1 0 0,-1-1 0 0 0,0 1-1 0 0,0-1 1 0 0,0 1 0 0 0,1-1-1 0 0,-1 0 1 0 0,0 1-1 0 0,0-1 1 0 0,2-2 0 0 0,19-16 293 0 0,2-10-203 0 0,-2-1-1 0 0,0-2 0 0 0,-3 0 0 0 0,24-50 1 0 0,-30 56-62 0 0,90-194 345 0 0,-33 65-738 0 0,-46 106-3024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11.6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182 7 760 0 0,'11'-7'12535'0'0,"-12"9"-12283"0"0,-17 5 338 0 0,7-2-463 0 0,-1 0 0 0 0,1 1 0 0 0,0 0 0 0 0,0 1 1 0 0,0 0-1 0 0,1 0 0 0 0,0 1 0 0 0,1 0 1 0 0,0 1-1 0 0,0 0 0 0 0,1 1 0 0 0,-14 20 0 0 0,17-23-91 0 0,1 1-1 0 0,1 0 1 0 0,-1 0-1 0 0,1 0 1 0 0,0 1 0 0 0,1-1-1 0 0,0 0 1 0 0,1 1-1 0 0,-1 0 1 0 0,2-1-1 0 0,-1 1 1 0 0,1 0-1 0 0,0 0 1 0 0,1-1-1 0 0,0 1 1 0 0,1 0-1 0 0,-1-1 1 0 0,2 1-1 0 0,5 14 1 0 0,-4-14-166 0 0,0 1 0 0 0,0-1 0 0 0,1 0-1 0 0,1-1 1 0 0,0 1 0 0 0,0-1 0 0 0,0 0 0 0 0,1-1 0 0 0,0 0 0 0 0,0 0 0 0 0,1 0-1 0 0,0-1 1 0 0,16 10 0 0 0,-16-12-625 0 0,0 0 1 0 0,0-1-1 0 0,0 0 0 0 0,1 0 0 0 0,-1-1 0 0 0,1 0 0 0 0,0-1 0 0 0,-1 0 1 0 0,1 0-1 0 0,12-1 0 0 0,2-1-3217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12.0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153 30 120 0 0,'52'-26'16383'0'0,"-66"23"-16272"0"0,4 6-61 0 0,-1 0 1 0 0,1 1-1 0 0,0 0 1 0 0,0 1-1 0 0,0 0 1 0 0,1 1 0 0 0,0 0-1 0 0,0 0 1 0 0,0 1-1 0 0,1 0 1 0 0,0 0-1 0 0,0 1 1 0 0,1 0 0 0 0,0 0-1 0 0,0 1 1 0 0,1 0-1 0 0,0 0 1 0 0,1 1-1 0 0,0 0 1 0 0,-5 12 0 0 0,7-14-13 0 0,0 1 0 0 0,0 0-1 0 0,1-1 1 0 0,0 1 0 0 0,1 0 0 0 0,0 0 0 0 0,0 1 0 0 0,1-1 0 0 0,0 0 0 0 0,1 0 0 0 0,0 0 0 0 0,0 0 0 0 0,1 0 0 0 0,0 0 0 0 0,0 0 0 0 0,1-1 0 0 0,0 1 0 0 0,1-1 0 0 0,0 1 0 0 0,0-1 0 0 0,1-1 0 0 0,0 1-1 0 0,0-1 1 0 0,12 13 0 0 0,-11-15-268 0 0,-1 0-1 0 0,1 0 0 0 0,0-1 0 0 0,1 0 1 0 0,-1 0-1 0 0,1 0 0 0 0,0-1 0 0 0,0 0 1 0 0,0 0-1 0 0,0-1 0 0 0,0 0 0 0 0,9 2 1 0 0,-1-2-1140 0 0,-1-1 0 0 0,1 0 0 0 0,-1-1 1 0 0,1 0-1 0 0,20-3 0 0 0,-10-2-3632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46.0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1 1476 0 0,'-17'4'6669'0'0,"14"-1"-6295"0"0,0-1 0 0 0,1 1 0 0 0,-1-1 1 0 0,1 1-1 0 0,-1 0 0 0 0,1 0 0 0 0,0 0 1 0 0,1 0-1 0 0,-1 0 0 0 0,0 0 0 0 0,1 0 1 0 0,0 1-1 0 0,-1-1 0 0 0,1 1 0 0 0,1-1 1 0 0,-1 1-1 0 0,0-1 0 0 0,1 1 0 0 0,0-1 0 0 0,0 1 1 0 0,0 4-1 0 0,0 18 606 0 0,7 46-1 0 0,-5-52-488 0 0,5 140 1051 0 0,-4-50-821 0 0,3 564 3239 0 0,-9-375-1949 0 0,9-133-1260 0 0,-6-161-868 0 0,-1 18-595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9:50.4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0 125 992 0 0,'2'-6'594'0'0,"0"1"-1"0"0,0-1 1 0 0,1 0-1 0 0,0 1 1 0 0,0-1-1 0 0,0 1 1 0 0,1 0-1 0 0,-1 0 1 0 0,1 0-1 0 0,0 1 1 0 0,1-1-1 0 0,-1 1 1 0 0,9-6 0 0 0,-4 3-150 0 0,0 1 0 0 0,0 0 0 0 0,0 1 0 0 0,1 0 0 0 0,-1 0 0 0 0,20-5 0 0 0,-25 9-349 0 0,-1 0 0 0 0,1 0 0 0 0,-1 1-1 0 0,1-1 1 0 0,-1 1 0 0 0,1 0 0 0 0,-1 0-1 0 0,1 0 1 0 0,0 1 0 0 0,-1-1-1 0 0,1 1 1 0 0,-1 0 0 0 0,0 0 0 0 0,1 0-1 0 0,-1 0 1 0 0,0 1 0 0 0,5 2 0 0 0,-4-1 25 0 0,0 1 1 0 0,0-1-1 0 0,0 1 1 0 0,0 0-1 0 0,-1 0 1 0 0,1 0-1 0 0,-1 0 1 0 0,0 1-1 0 0,0-1 1 0 0,3 8-1 0 0,1 5 146 0 0,-1 1 0 0 0,-1-1 1 0 0,0 1-1 0 0,-1 0 0 0 0,2 28 0 0 0,-3 6 76 0 0,-1 0 0 0 0,-7 55 0 0 0,-19 104 209 0 0,2-26-27 0 0,18-129-286 0 0,3-24 649 0 0,-2 0 1 0 0,-9 40 0 0 0,23-113-750 0 0,72-270 127 0 0,-56 226-286 0 0,60-129 0 0 0,-69 177-42 0 0,2 1 0 0 0,29-40-1 0 0,-40 63 41 0 0,0 1 0 0 0,1 1-1 0 0,1 0 1 0 0,0 0 0 0 0,0 1-1 0 0,1 0 1 0 0,0 1 0 0 0,1 0-1 0 0,15-7 1 0 0,-24 14-1 0 0,0 0 0 0 0,0 1 0 0 0,0-1-1 0 0,0 1 1 0 0,0 0 0 0 0,1 0 0 0 0,-1 0 0 0 0,0 1 0 0 0,1-1-1 0 0,-1 1 1 0 0,0 0 0 0 0,1 1 0 0 0,-1-1 0 0 0,0 1 0 0 0,1 0-1 0 0,5 2 1 0 0,-4-1-7 0 0,0 1 0 0 0,-1-1-1 0 0,0 2 1 0 0,0-1 0 0 0,0 0 0 0 0,0 1-1 0 0,0 0 1 0 0,-1 0 0 0 0,0 1-1 0 0,7 7 1 0 0,-1 3-16 0 0,0 1-1 0 0,-1 0 1 0 0,0 1-1 0 0,-1 0 1 0 0,-1 0 0 0 0,8 32-1 0 0,-1 18-24 0 0,-3-1 0 0 0,3 97 0 0 0,3 20 78 0 0,-12-147 51 0 0,2 0 1 0 0,23 68-1 0 0,-28-97-30 0 0,0-1 1 0 0,1 1-1 0 0,0-1 0 0 0,0 0 0 0 0,1 0 0 0 0,-1 0 1 0 0,1 0-1 0 0,1-1 0 0 0,-1 0 0 0 0,1 1 0 0 0,7 4 1 0 0,-8-7-125 0 0,0 0 1 0 0,1-1 0 0 0,-1 0 0 0 0,1 0 0 0 0,-1 0 0 0 0,1-1 0 0 0,0 0 0 0 0,0 0 0 0 0,0 0 0 0 0,0 0 0 0 0,0-1 0 0 0,0 1 0 0 0,0-1 0 0 0,0-1 0 0 0,0 1 0 0 0,8-2-1 0 0,1-1-1082 0 0,1 0 0 0 0,-1-2-1 0 0,26-10 1 0 0,13-10-5116 0 0,-24 8 165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13.1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4 1920 0 0,'-7'-3'8899'0'0,"6"3"-8808"0"0,3 70 1211 0 0,-4 80 631 0 0,-14-20-508 0 0,-2 32 78 0 0,15-130-1321 0 0,1-22-299 0 0,1 1 1 0 0,0 0 0 0 0,1-1 0 0 0,0 1 0 0 0,2 13 0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13.9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1 141 184 0 0,'0'0'2194'0'0,"6"-35"5438"0"0,-3 29-7463 0 0,-1 0 0 0 0,1 0 1 0 0,0 0-1 0 0,0 0 1 0 0,0 0-1 0 0,1 1 1 0 0,0 0-1 0 0,0 0 1 0 0,1 0-1 0 0,-1 0 0 0 0,1 1 1 0 0,0 0-1 0 0,0-1 1 0 0,0 2-1 0 0,1-1 1 0 0,0 1-1 0 0,-1 0 0 0 0,1 0 1 0 0,0 0-1 0 0,0 1 1 0 0,1 0-1 0 0,9-2 1 0 0,-10 3-134 0 0,0 0 0 0 0,-1 0 1 0 0,1 0-1 0 0,0 1 1 0 0,0 0-1 0 0,0 0 1 0 0,0 0-1 0 0,0 1 0 0 0,0 0 1 0 0,-1 0-1 0 0,1 1 1 0 0,0-1-1 0 0,-1 1 1 0 0,1 1-1 0 0,-1-1 0 0 0,0 1 1 0 0,0 0-1 0 0,0 0 1 0 0,0 0-1 0 0,0 1 1 0 0,0-1-1 0 0,-1 1 0 0 0,0 0 1 0 0,0 1-1 0 0,0-1 1 0 0,3 6-1 0 0,0-1 55 0 0,-2 1 0 0 0,1 0-1 0 0,-1 0 1 0 0,-1 1 0 0 0,0 0-1 0 0,0 0 1 0 0,-1 0 0 0 0,-1 0 0 0 0,1 0-1 0 0,-2 0 1 0 0,0 1 0 0 0,0-1 0 0 0,-1 1-1 0 0,0-1 1 0 0,-1 0 0 0 0,-1 1 0 0 0,1-1-1 0 0,-2 0 1 0 0,0 0 0 0 0,-7 20 0 0 0,7-26-162 0 0,1-1 0 0 0,-1 1 1 0 0,0-1-1 0 0,0 1 0 0 0,-1-1 1 0 0,1 0-1 0 0,-1 0 0 0 0,0-1 1 0 0,0 1-1 0 0,0-1 0 0 0,-1 0 1 0 0,1 0-1 0 0,-1 0 1 0 0,0 0-1 0 0,1-1 0 0 0,-1 0 1 0 0,0 0-1 0 0,-1 0 0 0 0,1-1 1 0 0,-7 2-1 0 0,-6-1-216 0 0,-1 0 1 0 0,1-2-1 0 0,0 0 1 0 0,-28-3-1 0 0,43 3 381 0 0,1-1-42 0 0,-1 1 12 0 0,0-1-1 0 0,0 1 1 0 0,1 0 0 0 0,-1 0 0 0 0,0 0 0 0 0,0 0-1 0 0,0 0 1 0 0,1 1 0 0 0,-5 1 0 0 0,6-1-29 0 0,0 1 0 0 0,1 0 0 0 0,-1 0 0 0 0,1 0 0 0 0,-1 0 0 0 0,1 0 1 0 0,0 0-1 0 0,0 0 0 0 0,0 0 0 0 0,0 0 0 0 0,0 0 0 0 0,0 0 0 0 0,1 0 1 0 0,-1 0-1 0 0,1 0 0 0 0,1 4 0 0 0,12 38 518 0 0,29 60 179 0 0,42 114-325 0 0,-47-106-2127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14.6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 15 468 0 0,'0'0'6944'0'0,"-27"7"-3596"0"0,0 20-2410 0 0,26-26-684 0 0,-1 6 561 0 0,11-10-791 0 0,0-1 0 0 0,0 0 0 0 0,0 0 0 0 0,0-1 1 0 0,13-9-1 0 0,18-8-3184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15.6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122 16 128 0 0,'3'0'3143'0'0,"12"0"-1593"0"0,1-4-569 0 0,59-7 10627 0 0,-78 11-11487 0 0,-9 2 5 0 0,1 1-1 0 0,-1 0 1 0 0,1 0 0 0 0,0 1-1 0 0,0 1 1 0 0,0 0-1 0 0,1 0 1 0 0,-1 1 0 0 0,1 1-1 0 0,1 0 1 0 0,-1 0 0 0 0,1 0-1 0 0,0 1 1 0 0,1 1 0 0 0,0-1-1 0 0,0 2 1 0 0,-12 18-1 0 0,14-17-15 0 0,1 0 0 0 0,0 0 0 0 0,1 0 0 0 0,0 1 0 0 0,0-1-1 0 0,2 1 1 0 0,-1 0 0 0 0,1 0 0 0 0,1 0 0 0 0,0 0-1 0 0,1 0 1 0 0,1 0 0 0 0,-1 1 0 0 0,2-1 0 0 0,0 0-1 0 0,0 0 1 0 0,5 12 0 0 0,-5-15-131 0 0,1 0 0 0 0,1 0 0 0 0,-1-1-1 0 0,1 0 1 0 0,1 1 0 0 0,-1-2 0 0 0,2 1 0 0 0,-1 0 0 0 0,1-1 0 0 0,0 0-1 0 0,0 0 1 0 0,1-1 0 0 0,0 0 0 0 0,0 0 0 0 0,0-1 0 0 0,1 1 0 0 0,0-2-1 0 0,0 1 1 0 0,0-1 0 0 0,0 0 0 0 0,1-1 0 0 0,16 5 0 0 0,-7-5-760 0 0,0 0 0 0 0,0-2 0 0 0,0 0 0 0 0,0 0 0 0 0,20-4 0 0 0,-27 2-832 0 0,0-1-1 0 0,0 0 0 0 0,-1-1 1 0 0,1 0-1 0 0,16-8 0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3:17.3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36 0 0,'11'14'9158'0'0,"-13"11"-9149"0"0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4:04.5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366 130 756 0 0,'15'-26'8878'0'0,"-1"10"-6085"0"0,-28 21-1139 0 0,-30 23-990 0 0,14-3-402 0 0,2 0-1 0 0,0 2 0 0 0,2 2 1 0 0,1 0-1 0 0,1 1 0 0 0,2 2 0 0 0,1 0 1 0 0,1 2-1 0 0,2 0 0 0 0,1 0 1 0 0,2 2-1 0 0,2 0 0 0 0,1 1 0 0 0,2 0 1 0 0,1 1-1 0 0,2 0 0 0 0,2 0 1 0 0,1 0-1 0 0,2 1 0 0 0,5 61 1 0 0,1-55-125 0 0,3 1 0 0 0,2-1 0 0 0,1-1 0 0 0,3 0 1 0 0,1 0-1 0 0,2-1 0 0 0,3-1 0 0 0,34 59 1 0 0,-35-71-60 0 0,2-1 0 0 0,1-1 0 0 0,1-2 0 0 0,1 0 1 0 0,2-1-1 0 0,0-1 0 0 0,2-1 0 0 0,0-2 0 0 0,2 0 1 0 0,0-2-1 0 0,58 28 0 0 0,-57-35-55 0 0,0-1 1 0 0,0-2-1 0 0,1-1 0 0 0,0-1 1 0 0,0-1-1 0 0,0-2 0 0 0,1-2 1 0 0,0 0-1 0 0,-1-3 0 0 0,1 0 1 0 0,0-2-1 0 0,-1-1 0 0 0,34-9 0 0 0,-31 4-95 0 0,0-2 0 0 0,0-1 0 0 0,-1-1 0 0 0,0-2 0 0 0,-1-2 0 0 0,-1 0-1 0 0,-1-2 1 0 0,-1-2 0 0 0,0 0 0 0 0,-2-2 0 0 0,36-37 0 0 0,-45 39-132 0 0,-1-1 1 0 0,-1-1 0 0 0,-1-1 0 0 0,-1 0 0 0 0,-1-1-1 0 0,-2 0 1 0 0,0-1 0 0 0,-1-1 0 0 0,-2 1-1 0 0,-1-1 1 0 0,5-33 0 0 0,-6 15-7 0 0,-1-1 0 0 0,-3 1 1 0 0,-1-1-1 0 0,-3 0 0 0 0,-2 1 0 0 0,-9-50 1 0 0,4 53 145 0 0,-1 1-1 0 0,-3 0 1 0 0,-1 0 0 0 0,-1 1 0 0 0,-27-46 0 0 0,25 57 20 0 0,-1 0 1 0 0,-1 1-1 0 0,-2 0 0 0 0,-1 2 1 0 0,-1 1-1 0 0,-1 1 0 0 0,-29-23 1 0 0,11 14 37 0 0,-2 2 1 0 0,-1 1 0 0 0,-90-42-1 0 0,123 67 7 0 0,-11-7 55 0 0,-2 1 1 0 0,1 2 0 0 0,-2 0 0 0 0,1 2 0 0 0,-1 0 0 0 0,-34-3 0 0 0,45 9-32 0 0,0 0 1 0 0,-24 3-1 0 0,10 0 48 0 0,-79 7 135 0 0,105-9-196 0 0,0 0-6 0 0,-21 5-14 0 0,1 0 1 0 0,0 1 0 0 0,-38 17 0 0 0,32-11-557 0 0,0 2 0 0 0,-50 33 0 0 0,71-42-256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4:06.0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28 159 112 0 0,'-27'-23'13948'0'0,"27"23"-13879"0"0,0 0 0 0 0,1 0-1 0 0,-1 0 1 0 0,1 0 0 0 0,42-11 1277 0 0,-34 9-1514 0 0,198-29 682 0 0,7-2-593 0 0,84-24-1018 0 0,-289 55 1549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4:06.6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8 103 140 0 0,'-7'6'9549'0'0,"17"-5"-9267"0"0,0 0 0 0 0,0-1 0 0 0,0-1-1 0 0,0 1 1 0 0,0-2 0 0 0,0 1 0 0 0,0-1 0 0 0,13-5 0 0 0,23-3 93 0 0,40-4-17 0 0,446-51-56 0 0,-418 57-124 0 0,-111 7-156 0 0,5 1 466 0 0,1 0-1890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4:07.9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861 113 660 0 0,'0'0'1358'0'0,"-16"-32"4637"0"0,15 27-5471 0 0,-1 0 0 0 0,0-1 0 0 0,0 1 0 0 0,-1 0 0 0 0,1 0 0 0 0,-1 0 0 0 0,0 1 0 0 0,-6-8 0 0 0,6 10-343 0 0,0-1 1 0 0,0 1-1 0 0,0 0 0 0 0,0 0 1 0 0,0 0-1 0 0,-1 0 0 0 0,1 0 1 0 0,-1 1-1 0 0,1 0 0 0 0,-1-1 1 0 0,0 1-1 0 0,1 1 0 0 0,-8-2 0 0 0,-18-1 257 0 0,1 2 0 0 0,0 1-1 0 0,-1 1 1 0 0,1 1 0 0 0,0 1-1 0 0,-45 12 1 0 0,37-5-237 0 0,0 2 0 0 0,1 1 1 0 0,0 2-1 0 0,-47 27 0 0 0,59-28-134 0 0,2 1-1 0 0,0 2 1 0 0,1-1-1 0 0,0 2 1 0 0,2 1 0 0 0,0 0-1 0 0,1 2 1 0 0,1 0-1 0 0,1 0 1 0 0,1 1 0 0 0,1 1-1 0 0,1 1 1 0 0,-13 32-1 0 0,16-31 6 0 0,1 1-1 0 0,1 0 1 0 0,1 0 0 0 0,1 1-1 0 0,1 0 1 0 0,1 0-1 0 0,2 0 1 0 0,1 0 0 0 0,1 0-1 0 0,1 0 1 0 0,1 0-1 0 0,14 52 1 0 0,-9-54-15 0 0,1 0 0 0 0,0-1 0 0 0,2 0 0 0 0,1-1 0 0 0,1 0 0 0 0,1-1 0 0 0,0 0 0 0 0,2-1 0 0 0,1-1 0 0 0,0 0 0 0 0,1-1 0 0 0,1-1 0 0 0,1-1 0 0 0,1-1 0 0 0,0-1-1 0 0,1 0 1 0 0,1-2 0 0 0,0-1 0 0 0,36 15 0 0 0,-30-18-205 0 0,-1-1-1 0 0,1-1 1 0 0,0-2-1 0 0,1-1 1 0 0,-1-1-1 0 0,1-1 1 0 0,0-2-1 0 0,-1-1 1 0 0,1-1-1 0 0,40-9 1 0 0,-17 0-1381 0 0,0-3 1 0 0,0-3-1 0 0,-1-1 0 0 0,82-44 1 0 0,-30 0-4374 0 0,-55 31 1145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4:09.3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134 410 784 0 0,'-15'5'5957'0'0,"-14"-5"-2760"0"0,26 0-2493 0 0,-15-2 59 0 0,-26-14 865 0 0,42 15-1492 0 0,-7-8 332 0 0,6 1-393 0 0,1-1 1 0 0,-1 1 0 0 0,1-1 0 0 0,1 1 0 0 0,0-1 0 0 0,0 0-1 0 0,1 0 1 0 0,0 1 0 0 0,0-1 0 0 0,1 0 0 0 0,0 0-1 0 0,0 1 1 0 0,1-1 0 0 0,1 1 0 0 0,-1-1 0 0 0,1 1 0 0 0,1 0-1 0 0,-1 0 1 0 0,6-8 0 0 0,1-2-63 0 0,1 1-1 0 0,0 0 0 0 0,1 0 1 0 0,1 1-1 0 0,1 1 1 0 0,0 0-1 0 0,21-16 1 0 0,-25 23-9 0 0,0 1 0 0 0,1 0 1 0 0,0 1-1 0 0,0 0 1 0 0,1 1-1 0 0,-1 0 0 0 0,1 1 1 0 0,0 0-1 0 0,1 1 0 0 0,-1 1 1 0 0,1-1-1 0 0,-1 2 1 0 0,1 0-1 0 0,-1 0 0 0 0,1 2 1 0 0,0-1-1 0 0,-1 1 0 0 0,1 1 1 0 0,14 4-1 0 0,3 2 79 0 0,1 2-1 0 0,-1 2 1 0 0,-1 0-1 0 0,0 2 1 0 0,-1 1 0 0 0,39 28-1 0 0,271 166 1956 0 0,-319-198-1864 0 0,2-1-1 0 0,-1-1 0 0 0,35 11 1 0 0,-49-18-367 0 0,0-1 0 0 0,0 0 0 0 0,0 0 0 0 0,-1 0 0 0 0,1 0 0 0 0,0-1 0 0 0,0 0 0 0 0,0-1 0 0 0,0 1 0 0 0,0-1 0 0 0,0 0 0 0 0,0-1 0 0 0,-1 1 0 0 0,1-1 0 0 0,0 0 0 0 0,-1 0 0 0 0,0-1 0 0 0,1 0 0 0 0,6-4 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9:50.9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1 1024 0 0,'-12'3'9973'0'0,"23"0"-9874"0"0,1 0 0 0 0,0-1 0 0 0,-1 0 0 0 0,1-1 0 0 0,0-1 0 0 0,0 1 1 0 0,17-3-1 0 0,-2 1-450 0 0,16 1-309 0 0,80-2-4949 0 0,-101 1 2843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4:10.0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569 35 208 0 0,'-6'-35'6976'0'0,"4"71"-2734"0"0,-18 101-2155 0 0,-76 237 1008 0 0,-32-7-1648 0 0,87-255-898 0 0,-48 119 980 0 0,-24 71 441 0 0,103-273-1848 0 0,-7 20-116 0 0,2 1 0 0 0,-16 91 0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4:11.0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33 244 1648 0 0,'-32'-29'13169'0'0,"57"59"-12298"0"0,23 39 0 0 0,2 3-134 0 0,152 210 1163 0 0,-139-192-1452 0 0,212 341 2008 0 0,-271-425-2405 0 0,83 139 1526 0 0,-84-141-1482 0 0,-2-3-85 0 0,0 0 0 0 0,0-1 0 0 0,0 1 1 0 0,0 0-1 0 0,0 0 0 0 0,0-1 0 0 0,1 1 1 0 0,-1-1-1 0 0,0 1 0 0 0,0-1 0 0 0,1 1 0 0 0,-1-1 1 0 0,0 0-1 0 0,1 1 0 0 0,-1-1 0 0 0,0 0 0 0 0,1 0 1 0 0,-1 0-1 0 0,0 0 0 0 0,1 0 0 0 0,-1-1 1 0 0,0 1-1 0 0,1 0 0 0 0,-1-1 0 0 0,0 1 0 0 0,1-1 1 0 0,-1 1-1 0 0,0-1 0 0 0,0 1 0 0 0,0-1 1 0 0,1 0-1 0 0,-1 0 0 0 0,0 0 0 0 0,0 1 0 0 0,0-1 1 0 0,0 0-1 0 0,0 0 0 0 0,0-2 0 0 0,1 1-17 0 0,8-9-29 0 0,0-2 1 0 0,-1 1-1 0 0,0-1 1 0 0,-2 0-1 0 0,1-1 1 0 0,-2 0-1 0 0,1 0 1 0 0,6-27-1 0 0,2 1-156 0 0,75-212-817 0 0,-19 47 666 0 0,124-285 209 0 0,-176 444 354 0 0,19-58 1496 0 0,-23 50-299 0 0,-14 53-1396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4:46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78 119 68 0 0,'0'0'5431'0'0,"-5"-17"-3737"0"0,8 14-1512 0 0,-1 0 0 0 0,0 0-1 0 0,0 0 1 0 0,0-1 0 0 0,-1 1 0 0 0,1-1-1 0 0,-1 1 1 0 0,0-1 0 0 0,0 0-1 0 0,1-4 1 0 0,-2 6-138 0 0,0 1-135 0 0,5-20 585 0 0,-4 21-461 0 0,-1-1 1 0 0,0 1 0 0 0,0 0-1 0 0,0-1 1 0 0,1 1 0 0 0,-1-1 0 0 0,0 1-1 0 0,0-1 1 0 0,0 1 0 0 0,0 0-1 0 0,0-1 1 0 0,0 1 0 0 0,0-1 0 0 0,0 1-1 0 0,0-1 1 0 0,0 1 0 0 0,0-1-1 0 0,0 1 1 0 0,0-1 0 0 0,0 1 0 0 0,0 0-1 0 0,0-1 1 0 0,-1 1 0 0 0,1-1-1 0 0,0 1 1 0 0,0-1 0 0 0,0 1-1 0 0,-1 0 1 0 0,1-1 0 0 0,0 1 0 0 0,-1 0-1 0 0,1-1 1 0 0,0 1 0 0 0,-1 0-1 0 0,1-1 1 0 0,0 1 0 0 0,-1 0 0 0 0,1 0-1 0 0,-1-1 1 0 0,-2 2-29 0 0,1-1 0 0 0,-1 1 0 0 0,1 0 1 0 0,-1 0-1 0 0,1 0 0 0 0,0 0 0 0 0,-1 1 0 0 0,1-1 0 0 0,0 1 0 0 0,0-1 0 0 0,0 1 1 0 0,0 0-1 0 0,0-1 0 0 0,1 1 0 0 0,-1 0 0 0 0,0 0 0 0 0,-1 4 0 0 0,0-1 33 0 0,0 1 0 0 0,1-1 0 0 0,0 0 0 0 0,0 1 0 0 0,1 0 0 0 0,0-1 0 0 0,-2 11 0 0 0,2-3 18 0 0,1-1 0 0 0,0 1-1 0 0,1-1 1 0 0,0 1 0 0 0,1-1 0 0 0,0 0-1 0 0,5 14 1 0 0,-6-22-48 0 0,1 0-1 0 0,0-1 1 0 0,0 1-1 0 0,0-1 1 0 0,0 0-1 0 0,0 0 1 0 0,1 1 0 0 0,-1-1-1 0 0,1-1 1 0 0,0 1-1 0 0,0 0 1 0 0,0-1-1 0 0,0 0 1 0 0,0 1 0 0 0,1-1-1 0 0,-1 0 1 0 0,1-1-1 0 0,-1 1 1 0 0,1-1-1 0 0,0 1 1 0 0,-1-1 0 0 0,1 0-1 0 0,0-1 1 0 0,0 1-1 0 0,0-1 1 0 0,0 1-1 0 0,0-1 1 0 0,0 0-1 0 0,7-2 1 0 0,-4 2-10 0 0,0-1 1 0 0,-1 0-1 0 0,1-1 1 0 0,0 0-1 0 0,-1 0 1 0 0,1 0-1 0 0,-1-1 1 0 0,0 0-1 0 0,1 0 1 0 0,-1 0-1 0 0,-1-1 0 0 0,1 0 1 0 0,0 0-1 0 0,-1 0 1 0 0,0-1-1 0 0,7-8 1 0 0,-9 9 8 0 0,0 0 1 0 0,0-1 0 0 0,-1 0 0 0 0,1 0-1 0 0,-1 0 1 0 0,0 0 0 0 0,-1 0-1 0 0,1 0 1 0 0,-1 0 0 0 0,0-1-1 0 0,0 1 1 0 0,0-1 0 0 0,-1 1-1 0 0,0 0 1 0 0,0-1 0 0 0,-1 1-1 0 0,1-1 1 0 0,-1 1 0 0 0,0 0-1 0 0,0-1 1 0 0,-1 1 0 0 0,0 0 0 0 0,0 0-1 0 0,0 0 1 0 0,0 0 0 0 0,-1 0-1 0 0,0 1 1 0 0,0-1 0 0 0,0 1-1 0 0,0 0 1 0 0,-1 0 0 0 0,0 0-1 0 0,0 0 1 0 0,0 0 0 0 0,0 1-1 0 0,0 0 1 0 0,-1 0 0 0 0,0 0-1 0 0,-5-2 1 0 0,0-1 58 0 0,4 3-52 0 0,0 0 0 0 0,0 0 0 0 0,0 1-1 0 0,-1-1 1 0 0,1 1 0 0 0,-1 1 0 0 0,-8-2 0 0 0,10 2-16 0 0,-1 0 0 0 0,1 0 0 0 0,-1 0 0 0 0,0 1 0 0 0,1 0 0 0 0,-1 0 0 0 0,1 1 0 0 0,-1-1 0 0 0,1 1 0 0 0,-1 0 0 0 0,1 1 0 0 0,-1-1 0 0 0,1 1 0 0 0,0 0 0 0 0,0 1 0 0 0,0-1 0 0 0,-7 6 0 0 0,8-6 3 0 0,1 1 1 0 0,0 0-1 0 0,0 0 1 0 0,1 0-1 0 0,-1 0 1 0 0,1 0-1 0 0,-1 1 1 0 0,1-1-1 0 0,0 1 1 0 0,0-1-1 0 0,1 1 1 0 0,-1 0-1 0 0,1 0 1 0 0,0 0-1 0 0,0 0 1 0 0,0 0-1 0 0,0 0 1 0 0,1 0-1 0 0,-1 0 1 0 0,1 0-1 0 0,0 0 1 0 0,1 0-1 0 0,-1 0 1 0 0,2 6-1 0 0,-2-5-5 0 0,1 0 0 0 0,0 0 1 0 0,1 0-1 0 0,-1 0 0 0 0,1 0 0 0 0,0-1 0 0 0,0 1 0 0 0,1 0 0 0 0,-1-1 1 0 0,1 0-1 0 0,0 1 0 0 0,0-1 0 0 0,1 0 0 0 0,-1-1 0 0 0,1 1 0 0 0,0 0 1 0 0,0-1-1 0 0,0 0 0 0 0,0 0 0 0 0,1 0 0 0 0,-1-1 0 0 0,1 1 0 0 0,8 2 1 0 0,-6-3-21 0 0,-1-1 1 0 0,1 0 0 0 0,-1 0 0 0 0,1 0-1 0 0,0-1 1 0 0,-1 0 0 0 0,1 0 0 0 0,0-1-1 0 0,-1 0 1 0 0,1 0 0 0 0,-1 0 0 0 0,1-1 0 0 0,-1 0-1 0 0,0 0 1 0 0,0-1 0 0 0,0 0 0 0 0,0 0-1 0 0,7-5 1 0 0,-9 6 10 0 0,0-1-1 0 0,0-1 1 0 0,0 1-1 0 0,-1-1 1 0 0,1 1-1 0 0,-1-1 1 0 0,0 0-1 0 0,0 0 1 0 0,0 0-1 0 0,0-1 1 0 0,-1 1-1 0 0,4-9 1 0 0,-5 10 13 0 0,-1 1 0 0 0,1 0 0 0 0,-1-1-1 0 0,1 1 1 0 0,-1 0 0 0 0,0-1 0 0 0,0 1 0 0 0,0-1 0 0 0,0 1 0 0 0,0 0 0 0 0,0-1 0 0 0,-1 1 0 0 0,0 0 0 0 0,1-1-1 0 0,-1 1 1 0 0,0 0 0 0 0,0 0 0 0 0,0-1 0 0 0,0 1 0 0 0,0 0 0 0 0,0 0 0 0 0,-1 0 0 0 0,1 0 0 0 0,-1 1 0 0 0,0-1 0 0 0,1 0-1 0 0,-1 1 1 0 0,0-1 0 0 0,0 1 0 0 0,-2-2 0 0 0,0 1 22 0 0,1 0 0 0 0,0 0-1 0 0,-1 0 1 0 0,1 1 0 0 0,-1-1 0 0 0,0 1 0 0 0,1 0-1 0 0,-1 0 1 0 0,0 0 0 0 0,0 1 0 0 0,1-1 0 0 0,-1 1-1 0 0,0 0 1 0 0,0 0 0 0 0,0 0 0 0 0,0 1-1 0 0,0-1 1 0 0,1 1 0 0 0,-7 2 0 0 0,6-2-205 0 0,-1 1 0 0 0,1 0 0 0 0,-1 0 0 0 0,1 1 0 0 0,0-1 0 0 0,-6 6 0 0 0,5-4-724 0 0,1 0 1 0 0,0 1 0 0 0,0-1-1 0 0,0 1 1 0 0,-4 7 0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4:47.6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42 672 0 0,'-35'0'5593'0'0,"23"-2"-3363"0"0,26 2-2150 0 0,0-1 1 0 0,0-1 0 0 0,-1 0-1 0 0,1-1 1 0 0,25-9 0 0 0,30-5 316 0 0,-67 17-316 0 0,9-3 203 0 0,-167 36-944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4:49.1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192 44 980 0 0,'-22'8'9865'0'0,"19"-8"-9646"0"0,1-1 0 0 0,-1 1-1 0 0,0 0 1 0 0,0-1 0 0 0,0 0-1 0 0,1 1 1 0 0,-1-1-1 0 0,-4-2 1 0 0,3 1-350 0 0,1 1 137 0 0,-14-1 12 0 0,-33 2 422 0 0,47 0-413 0 0,-14 6 13 0 0,14-5-6 0 0,0 1 1 0 0,1-1 0 0 0,-1 0 0 0 0,1 1 0 0 0,-1 0-1 0 0,1-1 1 0 0,0 1 0 0 0,0 0 0 0 0,0 0-1 0 0,0 1 1 0 0,0-1 0 0 0,0 0 0 0 0,1 1 0 0 0,-1-1-1 0 0,1 1 1 0 0,-1-1 0 0 0,1 1 0 0 0,0-1 0 0 0,0 1-1 0 0,0 0 1 0 0,0 0 0 0 0,1 0 0 0 0,-1 5 0 0 0,-1 1 76 0 0,1 1-1 0 0,0 0 1 0 0,1-1 0 0 0,0 1 0 0 0,1 0 0 0 0,2 13 0 0 0,-3-20-111 0 0,1 0 0 0 0,-1 0 0 0 0,1 0 0 0 0,0 0 0 0 0,0 0 0 0 0,0 0 0 0 0,1 0 0 0 0,-1 0 0 0 0,1 0 1 0 0,0-1-1 0 0,-1 1 0 0 0,1-1 0 0 0,0 1 0 0 0,1-1 0 0 0,-1 0 0 0 0,0 0 0 0 0,1 0 0 0 0,-1 0 0 0 0,1 0 0 0 0,-1 0 0 0 0,1-1 0 0 0,0 1 0 0 0,0-1 0 0 0,0 0 0 0 0,0 0 0 0 0,0 0 0 0 0,0 0 0 0 0,0 0 0 0 0,0-1 1 0 0,0 1-1 0 0,0-1 0 0 0,0 0 0 0 0,1 0 0 0 0,-1 0 0 0 0,0 0 0 0 0,4-2 0 0 0,-1 1-80 0 0,1 0 0 0 0,-1 0 0 0 0,-1-1-1 0 0,1 0 1 0 0,0-1 0 0 0,0 1 0 0 0,-1-1 0 0 0,1 0 0 0 0,-1 0 0 0 0,0-1 0 0 0,0 0 0 0 0,0 0-1 0 0,0 0 1 0 0,-1 0 0 0 0,0-1 0 0 0,0 0 0 0 0,7-9 0 0 0,-9 10 109 0 0,0 0-1 0 0,0-1 1 0 0,0 1 0 0 0,-1 0 0 0 0,1-1 0 0 0,-1 1-1 0 0,0-1 1 0 0,-1 0 0 0 0,1 1 0 0 0,-1-1 0 0 0,0 0-1 0 0,0 1 1 0 0,0-1 0 0 0,-1 1 0 0 0,1-1-1 0 0,-1 0 1 0 0,-2-6 0 0 0,0 4 53 0 0,0 1 0 0 0,0 0-1 0 0,0 0 1 0 0,-1 0 0 0 0,1 1 0 0 0,-1-1-1 0 0,-1 1 1 0 0,1 0 0 0 0,-1 0 0 0 0,0 1 0 0 0,-9-8-1 0 0,12 11-69 0 0,0 0 0 0 0,-1 0-1 0 0,1 0 1 0 0,0 0 0 0 0,-1 1-1 0 0,1-1 1 0 0,0 1 0 0 0,-1-1-1 0 0,1 1 1 0 0,0 0-1 0 0,-1 0 1 0 0,1 0 0 0 0,-1 0-1 0 0,1 1 1 0 0,0-1 0 0 0,-1 1-1 0 0,-3 1 1 0 0,1-1-2 0 0,3-1-7 0 0,0 1 0 0 0,0-1-1 0 0,0 1 1 0 0,1 0-1 0 0,-1 0 1 0 0,0 0 0 0 0,1 0-1 0 0,-1 0 1 0 0,0 0 0 0 0,1 0-1 0 0,-1 0 1 0 0,1 1-1 0 0,0-1 1 0 0,-1 0 0 0 0,1 1-1 0 0,0 0 1 0 0,0-1-1 0 0,0 1 1 0 0,0-1 0 0 0,0 1-1 0 0,0 0 1 0 0,0 0-1 0 0,1 0 1 0 0,-1-1 0 0 0,0 3-1 0 0,1-1-6 0 0,-1 1-1 0 0,1-1 0 0 0,-1 0 0 0 0,1 0 1 0 0,0 0-1 0 0,0 0 0 0 0,0 1 1 0 0,1-1-1 0 0,-1 0 0 0 0,1 0 1 0 0,0 0-1 0 0,-1 0 0 0 0,2 0 0 0 0,1 5 1 0 0,-2-6-56 0 0,0 0 0 0 0,1 0 1 0 0,0 0-1 0 0,-1 0 0 0 0,1 0 1 0 0,0 0-1 0 0,0 0 0 0 0,0 0 0 0 0,0 0 1 0 0,0-1-1 0 0,0 1 0 0 0,1-1 1 0 0,-1 0-1 0 0,0 0 0 0 0,1 0 0 0 0,-1 0 1 0 0,1 0-1 0 0,-1 0 0 0 0,1-1 1 0 0,-1 1-1 0 0,1-1 0 0 0,0 1 1 0 0,-1-1-1 0 0,1 0 0 0 0,0 0 0 0 0,-1-1 1 0 0,1 1-1 0 0,0 0 0 0 0,3-2 1 0 0,-1 1-18 0 0,-1 0 0 0 0,0-1 0 0 0,0 0 0 0 0,-1 1 0 0 0,1-1 0 0 0,0-1 0 0 0,0 1 0 0 0,-1 0 0 0 0,0-1 0 0 0,1 0 0 0 0,-1 0 0 0 0,0 0 0 0 0,0 0 0 0 0,0 0 0 0 0,-1-1 0 0 0,1 1 0 0 0,-1-1 0 0 0,2-4 0 0 0,-3 6 124 0 0,0 0 0 0 0,0-1 0 0 0,0 1 0 0 0,-1 0 0 0 0,1-1 0 0 0,-1 1 0 0 0,1-1 0 0 0,-1 1 0 0 0,0-1 0 0 0,0 1 0 0 0,0-1 0 0 0,-1 1 0 0 0,1-1 0 0 0,0 1 0 0 0,-1-1 0 0 0,0 1 0 0 0,1 0 0 0 0,-1-1 0 0 0,0 1 0 0 0,0 0 0 0 0,0 0 0 0 0,-1-1 0 0 0,1 1 0 0 0,-1 0 0 0 0,1 0 0 0 0,-1 0 0 0 0,1 1 0 0 0,-1-1 0 0 0,0 0 0 0 0,0 1 0 0 0,0-1 0 0 0,0 1 0 0 0,0-1 0 0 0,0 1 0 0 0,-1 0 0 0 0,1 0 0 0 0,0 0 0 0 0,0 0 0 0 0,-1 1 0 0 0,1-1 0 0 0,-1 0 0 0 0,1 1 0 0 0,-1 0 0 0 0,1-1 0 0 0,-1 1 0 0 0,1 0 0 0 0,-1 1 0 0 0,1-1 0 0 0,-1 0 0 0 0,1 1 0 0 0,-3 0 0 0 0,3 0-175 0 0,0-1 0 0 0,-1 1 0 0 0,1 0 0 0 0,0 0 0 0 0,0 0 0 0 0,0 1-1 0 0,0-1 1 0 0,0 0 0 0 0,1 1 0 0 0,-1-1 0 0 0,0 1 0 0 0,1 0 0 0 0,-1-1 0 0 0,1 1-1 0 0,-1 0 1 0 0,1 0 0 0 0,-2 4 0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3:50.78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347 5 424 0 0,'14'-5'9180'0'0,"-13"5"-9217"0"0,-1 0 46 0 0,0 1 0 0 0,-1-1 0 0 0,1 0 0 0 0,0 0 0 0 0,0 0 0 0 0,0 0 0 0 0,0 0 0 0 0,0 1 1 0 0,0-1-1 0 0,0 0 0 0 0,0 0 0 0 0,0 0 0 0 0,0 0 0 0 0,0 1 0 0 0,0-1 0 0 0,0 0 0 0 0,1 0 0 0 0,-1 0 1 0 0,0 0-1 0 0,0 1 0 0 0,0-1 0 0 0,0 0 0 0 0,0 0 0 0 0,0 0 0 0 0,0 0 0 0 0,0 0 0 0 0,0 0 0 0 0,0 1 1 0 0,1-1-1 0 0,-1 0 0 0 0,0 0 0 0 0,0 0 0 0 0,0 0 0 0 0,0 0 0 0 0,0 0 0 0 0,1 0 0 0 0,-1 0 0 0 0,0 0 1 0 0,0 0-1 0 0,0 0 0 0 0,0 1 0 0 0,0-1 0 0 0,1 0 0 0 0,-1 0 0 0 0,0 0 0 0 0,0 0 0 0 0,0 0 0 0 0,0 0 1 0 0,1 0-1 0 0,-1-1 0 0 0,0 1 0 0 0,0 0 0 0 0,0 0 0 0 0,0 0 0 0 0,1 0 0 0 0,-1 0 0 0 0,0 0 0 0 0,0 0 1 0 0,0 1 48 0 0,-17 20 262 0 0,-154 192 1502 0 0,148-179-1420 0 0,2 1 1 0 0,1 1-1 0 0,2 1 1 0 0,-22 64-1 0 0,25-47-211 0 0,2 1 1 0 0,2 0-1 0 0,3 0 1 0 0,3 1-1 0 0,1-1 1 0 0,4 1-1 0 0,1 0 1 0 0,3 0-1 0 0,3 0 1 0 0,2-1-1 0 0,2 0 1 0 0,3-1-1 0 0,2 0 1 0 0,2-2-1 0 0,3 0 1 0 0,2-1-1 0 0,2-1 0 0 0,2-1 1 0 0,3-1-1 0 0,1-2 1 0 0,61 69-1 0 0,-50-71-130 0 0,2-1 0 0 0,1-3-1 0 0,2-1 1 0 0,64 38 0 0 0,-67-51-1482 0 0,53 24-1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3:51.65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540 276 1332 0 0,'0'0'1024'0'0,"1"-15"2040"0"0,0-6-1368 0 0,0 0-1 0 0,-2 0 0 0 0,-3-29 0 0 0,2 43-1512 0 0,0 0-1 0 0,0 1 1 0 0,0-1-1 0 0,-1 1 1 0 0,0-1-1 0 0,0 1 1 0 0,-1 0 0 0 0,1 0-1 0 0,-1 0 1 0 0,-1 1-1 0 0,1-1 1 0 0,-1 1-1 0 0,0 0 1 0 0,0 0 0 0 0,-1 1-1 0 0,1-1 1 0 0,-1 1-1 0 0,0 1 1 0 0,0-1-1 0 0,0 1 1 0 0,-1 0-1 0 0,-7-3 1 0 0,0 1-50 0 0,0 0 1 0 0,0 1-1 0 0,0 0 0 0 0,-1 2 0 0 0,1-1 1 0 0,-1 2-1 0 0,1 0 0 0 0,-1 0 1 0 0,-25 3-1 0 0,28 0-58 0 0,0 1 0 0 0,0 0 0 0 0,0 0 0 0 0,1 1 0 0 0,0 1 0 0 0,-1 0 0 0 0,2 0 0 0 0,-1 1 0 0 0,1 1 0 0 0,-1 0 0 0 0,2 0 0 0 0,-1 1 0 0 0,1 0 0 0 0,0 0 0 0 0,1 1 0 0 0,0 0 0 0 0,1 1 0 0 0,-1 0 0 0 0,2 0 0 0 0,0 1 0 0 0,0-1 0 0 0,0 1 0 0 0,-4 17 0 0 0,2-4 74 0 0,1 1 0 0 0,1-1 0 0 0,1 2-1 0 0,1-1 1 0 0,2 0 0 0 0,0 1 0 0 0,2-1 0 0 0,0 1-1 0 0,2-1 1 0 0,6 32 0 0 0,7 11 82 0 0,3 0 1 0 0,42 103-1 0 0,73 121-44 0 0,37 95-3 0 0,-161-361-246 0 0,-2 1-1 0 0,0-1 1 0 0,-2 1-1 0 0,0 0 0 0 0,-2 1 1 0 0,-1-1-1 0 0,-4 54 1 0 0,2-77-215 0 0,0-1 0 0 0,-1 0 1 0 0,0 1-1 0 0,1-1 1 0 0,-1 0-1 0 0,0 0 0 0 0,-1 1 1 0 0,-1 3-1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3:52.17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 86 908 0 0,'-25'-32'10867'0'0,"25"32"-10798"0"0,2-1 239 0 0,33-1 580 0 0,153 0-304 0 0,-20 0-945 0 0,74-23-53 0 0,-170 16 425 0 0,-61 7-17 0 0,43-7-382 0 0,-49 8 260 0 0,-2 0-303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3:52.72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27 38 624 0 0,'-18'-36'14837'0'0,"17"36"-14821"0"0,1 0 0 0 0,0 0 0 0 0,0 0 0 0 0,0 0 0 0 0,0 0 0 0 0,0 0 0 0 0,0-1 0 0 0,0 1 0 0 0,0 0 1 0 0,-1 0-1 0 0,1 0 0 0 0,0 0 0 0 0,0 0 0 0 0,0 0 0 0 0,0 0 0 0 0,0 0 0 0 0,-1 0 0 0 0,1 0 0 0 0,0 0 0 0 0,0 0 0 0 0,0 0 0 0 0,0 0 1 0 0,0 0-1 0 0,-1 0 0 0 0,1 0 0 0 0,0 0 0 0 0,0 0 0 0 0,0 0 0 0 0,0 0 0 0 0,0 0 0 0 0,0 0 0 0 0,-1 0 0 0 0,1 0 0 0 0,0 0 0 0 0,0 0 1 0 0,0 0-1 0 0,0 1 0 0 0,0-1 0 0 0,0 0 0 0 0,-1 0 0 0 0,1 0 0 0 0,0 0 0 0 0,0 0 0 0 0,0 0 0 0 0,0 0 0 0 0,0 1 0 0 0,0-1 0 0 0,0 0 1 0 0,0 0-1 0 0,0 0 0 0 0,0 0 0 0 0,0 0 0 0 0,0 0 0 0 0,0 1 0 0 0,0-1 0 0 0,0 0 0 0 0,0 0 0 0 0,0 0 0 0 0,0 0 0 0 0,0 0 0 0 0,0 1 1 0 0,0-1-1 0 0,0 0 0 0 0,-3 20 640 0 0,3 23 64 0 0,11 62 449 0 0,31 127 1 0 0,-28-170-195 0 0,28 81 0 0 0,-40-140-921 0 0,-1 0 0 0 0,1-1-1 0 0,0 1 1 0 0,0-1 0 0 0,0 1 0 0 0,0-1 0 0 0,0 0 0 0 0,1 1 0 0 0,-1-1 0 0 0,0 0 0 0 0,1-1 0 0 0,0 1-1 0 0,-1 0 1 0 0,1-1 0 0 0,0 1 0 0 0,0-1 0 0 0,0 0 0 0 0,0 0 0 0 0,0 0 0 0 0,0-1 0 0 0,0 1 0 0 0,0-1 0 0 0,5 1-1 0 0,6 0-175 0 0,1-1-1 0 0,-1 0 1 0 0,20-3-1 0 0,95-8-1752 0 0,-29 3-3801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3:53.5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18 14 320 0 0,'-18'-13'11596'0'0,"24"15"-11472"0"0,1 0 1 0 0,-1 0-1 0 0,0 1 1 0 0,0 0-1 0 0,0 0 1 0 0,-1 0-1 0 0,1 1 1 0 0,-1 0-1 0 0,0 0 0 0 0,7 6 1 0 0,50 55 417 0 0,-53-55-476 0 0,228 288 730 0 0,-199-241-693 0 0,-2 1 1 0 0,-4 2-1 0 0,42 103 1 0 0,-70-151-105 0 0,118 358 1132 0 0,-109-320-636 0 0,-2 2-1 0 0,-3-1 1 0 0,-2 1 0 0 0,-2 0-1 0 0,-5 75 1 0 0,0-96-155 0 0,-3 0 0 0 0,0-1-1 0 0,-2 0 1 0 0,-1 0 0 0 0,-1 0 0 0 0,-2-1-1 0 0,-1 0 1 0 0,-1-1 0 0 0,-2 0 0 0 0,0-1-1 0 0,-34 46 1 0 0,-47 36 327 0 0,54-65-4497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9:51.6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3 115 2292 0 0,'-2'-85'10991'0'0,"2"55"-7651"0"0,0 33-2984 0 0,48 547 4056 0 0,-11-220-3366 0 0,23 371-1008 0 0,-59-682-1626 0 0,-5-75-5507 0 0,8-148 2561 0 0,12-104 5824 0 0,-5 95 2032 0 0,-6 112-1611 0 0,3 0 0 0 0,24-105 0 0 0,-31 200-1705 0 0,1 0 1 0 0,-1 0-1 0 0,1 0 0 0 0,1 0 0 0 0,-1 0 1 0 0,1 0-1 0 0,0 1 0 0 0,1-1 1 0 0,-1 1-1 0 0,1 0 0 0 0,0 0 0 0 0,0 0 1 0 0,1 0-1 0 0,-1 1 0 0 0,1 0 1 0 0,8-5-1 0 0,-9 6-103 0 0,1 1-1 0 0,0-1 1 0 0,1 1 0 0 0,-1 1-1 0 0,0-1 1 0 0,1 1 0 0 0,-1 0 0 0 0,1 0-1 0 0,-1 1 1 0 0,1-1 0 0 0,-1 1-1 0 0,1 1 1 0 0,-1-1 0 0 0,1 1 0 0 0,-1 0-1 0 0,1 0 1 0 0,-1 0 0 0 0,0 1 0 0 0,7 2-1 0 0,4 3-124 0 0,1 1-1 0 0,-1 0 1 0 0,-1 2-1 0 0,0 0 1 0 0,0 0-1 0 0,-1 1 1 0 0,0 1-1 0 0,-1 0 1 0 0,21 25-1 0 0,-27-28 269 0 0,0-1-1 0 0,-1 1 1 0 0,0 0-1 0 0,-1 0 1 0 0,0 1-1 0 0,0-1 1 0 0,-1 1-1 0 0,0 0 1 0 0,-1 0-1 0 0,0 1 1 0 0,0-1-1 0 0,-1 1 1 0 0,-1-1-1 0 0,0 1 1 0 0,0 0-1 0 0,-1 0 1 0 0,-2 17-1 0 0,0-20 117 0 0,0 0 0 0 0,-1 0 0 0 0,0 0 1 0 0,0-1-1 0 0,-1 1 0 0 0,0-1 0 0 0,-1 0 0 0 0,1 0 0 0 0,-1 0 0 0 0,0-1 0 0 0,-1 0 0 0 0,0 0 0 0 0,0 0 0 0 0,0-1 1 0 0,0 1-1 0 0,-14 7 0 0 0,1-2-75 0 0,0-1 1 0 0,0-1 0 0 0,-1-1-1 0 0,0 0 1 0 0,-27 5 0 0 0,7-7-4340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3:54.8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259 38 416 0 0,'18'-38'13333'0'0,"-24"41"-13282"0"0,1 0 0 0 0,1 0 0 0 0,-1 0 0 0 0,0 0 0 0 0,1 1 0 0 0,0 0-1 0 0,0 0 1 0 0,0 0 0 0 0,-7 10 0 0 0,-32 51 346 0 0,29-41-253 0 0,-11 19 291 0 0,2 1-1 0 0,2 0 1 0 0,2 2 0 0 0,2 0-1 0 0,2 1 1 0 0,3 1-1 0 0,1 0 1 0 0,-8 93-1 0 0,15-80 36 0 0,3 0 0 0 0,2 0 0 0 0,4-1 0 0 0,2 1 0 0 0,2-1-1 0 0,33 109 1 0 0,-20-104-299 0 0,4-2-1 0 0,2 0 0 0 0,3-2 0 0 0,2-1 0 0 0,3-2 0 0 0,3-1 1 0 0,2-2-1 0 0,3-2 0 0 0,1-2 0 0 0,3-2 0 0 0,65 52 1 0 0,-18-26-668 0 0,-64-52-2624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3:55.7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567 357 608 0 0,'18'-12'9108'0'0,"-13"-27"-4358"0"0,-4 38-4452 0 0,-1-42 863 0 0,-1 32-1057 0 0,0-1 0 0 0,-1 1 1 0 0,0-1-1 0 0,0 1 0 0 0,-1-1 1 0 0,-1 1-1 0 0,0 0 1 0 0,-1 0-1 0 0,0 1 0 0 0,0 0 1 0 0,-1-1-1 0 0,0 2 0 0 0,-1-1 1 0 0,0 1-1 0 0,-1 0 0 0 0,0 0 1 0 0,0 1-1 0 0,-12-9 0 0 0,12 10-29 0 0,0 1-1 0 0,-1 0 1 0 0,0 1-1 0 0,0 0 1 0 0,0 0-1 0 0,-1 1 1 0 0,0 0-1 0 0,0 0 1 0 0,0 1-1 0 0,0 1 1 0 0,0 0-1 0 0,-1 0 1 0 0,1 1-1 0 0,-1 0 1 0 0,1 1-1 0 0,-1 0 1 0 0,1 0-1 0 0,0 1 1 0 0,-1 1-1 0 0,-15 4 1 0 0,11-1-29 0 0,1 1 0 0 0,0 0 0 0 0,0 1 0 0 0,0 1 0 0 0,1 0 0 0 0,0 1 0 0 0,1 0 0 0 0,0 1 0 0 0,0 0 0 0 0,1 1 0 0 0,1 1 0 0 0,0-1 0 0 0,0 2 0 0 0,1-1 0 0 0,1 1 0 0 0,0 1 0 0 0,0-1 0 0 0,2 1 0 0 0,-9 25 0 0 0,6-11 52 0 0,1 1-1 0 0,2 0 0 0 0,1 0 0 0 0,1 0 0 0 0,1 1 1 0 0,2 0-1 0 0,1-1 0 0 0,1 1 0 0 0,7 40 1 0 0,22 67 223 0 0,93 262 0 0 0,-58-209-189 0 0,-53-152-161 0 0,88 308 665 0 0,-90-299-854 0 0,-2 1 0 0 0,-2 0-1 0 0,-2 0 1 0 0,-3 1 0 0 0,-6 68 0 0 0,4-102-263 0 0,-7 34-1963 0 0,-5-20-2425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3:56.05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16 292 2748 0 0,'-2'-3'414'0'0,"0"-1"1"0"0,0 0-1 0 0,0 0 0 0 0,1 0 0 0 0,0 0 0 0 0,-1 0 0 0 0,1 0 0 0 0,0 0 0 0 0,1 0 1 0 0,-1 0-1 0 0,1 0 0 0 0,0 0 0 0 0,0-1 0 0 0,0 1 0 0 0,0 0 0 0 0,1 0 1 0 0,0 0-1 0 0,0 0 0 0 0,0-1 0 0 0,2-4 0 0 0,1 3-65 0 0,-1 0 1 0 0,1 0-1 0 0,1 0 0 0 0,-1 1 0 0 0,1-1 1 0 0,0 1-1 0 0,0 0 0 0 0,0 0 0 0 0,1 1 1 0 0,0 0-1 0 0,7-5 0 0 0,4 0 24 0 0,0 0 0 0 0,0 2 0 0 0,1-1 0 0 0,0 2 0 0 0,0 1 0 0 0,21-4 0 0 0,118-14 565 0 0,-119 19-763 0 0,81-5-117 0 0,54-8-1009 0 0,-148 12-2769 0 0,0 0-1 0 0,35-14 1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3:56.45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 32 1392 0 0,'-8'-31'15184'0'0,"13"41"-15065"0"0,0 1-1 0 0,-1 0 0 0 0,0 1 1 0 0,-1-1-1 0 0,0 0 0 0 0,-1 1 1 0 0,1 13-1 0 0,2 3 1 0 0,113 690 1344 0 0,-112-700-3098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3:56.95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6 1788 0 0,'7'-6'13600'0'0,"-1"16"-13212"0"0,-1 0 0 0 0,0 1-1 0 0,-1 0 1 0 0,0 0 0 0 0,-1 0 0 0 0,4 19 0 0 0,-1-4 12 0 0,46 185 2033 0 0,49 165-179 0 0,-87-332-2693 0 0,14 68-1 0 0,-27-106 9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3:57.49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20 20 408 0 0,'-19'-9'12529'0'0,"23"7"-12402"0"0,1 1 0 0 0,0 0 1 0 0,-1 1-1 0 0,1-1 0 0 0,0 1 0 0 0,0 0 0 0 0,0 0 0 0 0,-1 0 0 0 0,7 2 1 0 0,28-1-34 0 0,214-9-2337 0 0,-236 12 475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3:58.5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 15 1308 0 0,'-3'-10'12095'0'0,"6"9"-11957"0"0,0 0-1 0 0,-1 1 0 0 0,1-1 0 0 0,0 0 1 0 0,0 1-1 0 0,0-1 0 0 0,-1 1 1 0 0,1 0-1 0 0,0 0 0 0 0,0 0 1 0 0,0 1-1 0 0,0-1 0 0 0,-1 1 1 0 0,1-1-1 0 0,0 1 0 0 0,0 0 1 0 0,-1 0-1 0 0,4 1 0 0 0,51 25 1051 0 0,-31-11-962 0 0,0 2 1 0 0,-1 0 0 0 0,-1 1 0 0 0,-1 2 0 0 0,29 33 0 0 0,89 127 378 0 0,-101-122-409 0 0,-3 2-1 0 0,-2 1 0 0 0,-4 1 0 0 0,-2 2 0 0 0,-3 1 0 0 0,-3 1 0 0 0,-3 2 0 0 0,-3-1 0 0 0,-3 2 0 0 0,-3 0 0 0 0,-3 1 1 0 0,-2 125-1 0 0,-9-157 60 0 0,-1 1 0 0 0,-2-1 0 0 0,-2-1 0 0 0,-1 1 0 0 0,-22 53 1 0 0,11-45 356 0 0,-2-1 1 0 0,-2-1-1 0 0,-51 73 1 0 0,-10-14-1110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25.7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 64 0 0,'0'0'9734'0'0,"16"-4"-8952"0"0,43 4-1631 0 0,-7-1-4508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28.8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0 217 508 0 0,'6'-10'11482'0'0,"45"-15"-10457"0"0,-49 25-707 0 0,1-1 259 0 0,0 0-1 0 0,1 0 1 0 0,-1 0 0 0 0,1 1-1 0 0,-1 0 1 0 0,1-1 0 0 0,-1 1-1 0 0,4 1 1 0 0,8-1-755 0 0,25 5 2318 0 0,-38-5-1892 0 0,1 0-180 0 0,28 2 160 0 0,-28-2-202 0 0,0 0-8 0 0,11 0-2 0 0,-10 0 6 0 0,0 0-27 0 0,10 0 23 0 0,23-2 38 0 0,-34 2-45 0 0,0 0-9 0 0,28 0 11 0 0,-28 0 1 0 0,1 0-1 0 0,208-8 113 0 0,-86 6-124 0 0,-48-3 14 0 0,47 1-2 0 0,-13 4-22 0 0,-41 0 52 0 0,142-11-59 0 0,50 1-4 0 0,-98 5 39 0 0,-74 2-45 0 0,346-20 88 0 0,449-23-71 0 0,-194 11 280 0 0,-351 22-274 0 0,267-5 194 0 0,-389 27-350 0 0,0 0-97 0 0,-157-4 221 0 0,-29-3-6 0 0,-13 0 14 0 0,-1-1 0 0 0,25 7 0 0 0,-42-7-1 0 0,6 0 870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26.0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268 93 740 0 0,'0'0'3672'0'0,"-14"-26"495"0"0,11 21-4095 0 0,0 0-1 0 0,0 0 0 0 0,-1 0 1 0 0,0 0-1 0 0,0 0 0 0 0,0 1 1 0 0,0 0-1 0 0,-1 0 1 0 0,1 0-1 0 0,-1 0 0 0 0,-6-3 1 0 0,9 6-50 0 0,0 0-15 0 0,-1 0 0 0 0,1 0 1 0 0,-1 0-1 0 0,0 0 1 0 0,1 0-1 0 0,-1 0 0 0 0,0 1 1 0 0,0-1-1 0 0,0 1 1 0 0,1 0-1 0 0,-1 0 0 0 0,0 0 1 0 0,0 0-1 0 0,0 0 1 0 0,0 1-1 0 0,1-1 1 0 0,-1 1-1 0 0,0 0 0 0 0,-4 2 1 0 0,-1-1 12 0 0,1 0 18 0 0,0 0 0 0 0,0 1 0 0 0,0 0 0 0 0,0 0 0 0 0,0 1 0 0 0,1-1 0 0 0,-1 1 0 0 0,1 1 0 0 0,0 0 0 0 0,0-1 0 0 0,1 2 0 0 0,-1-1 0 0 0,1 1 0 0 0,1-1 0 0 0,-1 2 0 0 0,1-1 0 0 0,0 0 1 0 0,0 1-1 0 0,1 0 0 0 0,-1-1 0 0 0,2 1 0 0 0,-1 1 0 0 0,1-1 0 0 0,0 0 0 0 0,0 1 0 0 0,1-1 0 0 0,0 1 0 0 0,1-1 0 0 0,-1 1 0 0 0,1-1 0 0 0,1 1 0 0 0,-1-1 0 0 0,2 1 0 0 0,-1-1 0 0 0,1 1 0 0 0,0-1 1 0 0,0 0-1 0 0,1 0 0 0 0,4 9 0 0 0,-1-7-12 0 0,0-1 0 0 0,0 0 0 0 0,0 0 1 0 0,1-1-1 0 0,1 0 0 0 0,-1 0 0 0 0,1-1 1 0 0,0 0-1 0 0,1 0 0 0 0,-1-1 0 0 0,1 0 1 0 0,0-1-1 0 0,0 1 0 0 0,1-2 0 0 0,-1 1 1 0 0,1-2-1 0 0,0 1 0 0 0,0-1 0 0 0,0 0 1 0 0,0-1-1 0 0,13 0 0 0 0,-11-1-23 0 0,1 1 0 0 0,-1-1 0 0 0,0-1 0 0 0,1 0 0 0 0,-1-1 0 0 0,0-1 1 0 0,0 0-1 0 0,14-5 0 0 0,-22 7-6 0 0,-1-1 1 0 0,1 0 0 0 0,-1 0-1 0 0,1 0 1 0 0,-1 0 0 0 0,0-1-1 0 0,0 1 1 0 0,0-1 0 0 0,0 0-1 0 0,-1 0 1 0 0,1 0 0 0 0,-1 0 0 0 0,0 0-1 0 0,1 0 1 0 0,-2-1 0 0 0,1 1-1 0 0,0-1 1 0 0,-1 0 0 0 0,1 1-1 0 0,-1-1 1 0 0,0 0 0 0 0,0 0-1 0 0,-1 0 1 0 0,1 0 0 0 0,-1 0-1 0 0,0 1 1 0 0,0-1 0 0 0,0 0-1 0 0,-1-7 1 0 0,0 2-2 0 0,0 0 1 0 0,-1 1-1 0 0,0-1 1 0 0,0 0-1 0 0,-1 1 0 0 0,0-1 1 0 0,-7-14-1 0 0,7 19 1 0 0,0-1-1 0 0,0 1 0 0 0,-1 0 0 0 0,1 0 1 0 0,-1 0-1 0 0,0 0 0 0 0,0 1 0 0 0,-1-1 1 0 0,1 1-1 0 0,-1 0 0 0 0,1 0 0 0 0,-1 1 1 0 0,0 0-1 0 0,0-1 0 0 0,0 2 1 0 0,0-1-1 0 0,-6-1 0 0 0,7 1 4 0 0,-1 0 1 0 0,-24 2 0 0 0,-26 11 10 0 0,45-7-11 0 0,0 0-1 0 0,1 1 0 0 0,0-1 0 0 0,0 2 1 0 0,0-1-1 0 0,0 1 0 0 0,1 1 0 0 0,0 0 1 0 0,0 0-1 0 0,1 0 0 0 0,0 1 0 0 0,-8 10 1 0 0,12-12-3 0 0,-1-1 0 0 0,1 0 0 0 0,0 1 0 0 0,0-1 0 0 0,1 1 1 0 0,0 0-1 0 0,0 0 0 0 0,0 0 0 0 0,-1 10 0 0 0,3-12-2 0 0,-1 0 0 0 0,1-1 0 0 0,1 1 0 0 0,-1 0 0 0 0,0 0-1 0 0,1-1 1 0 0,0 1 0 0 0,0 0 0 0 0,0-1 0 0 0,0 1 0 0 0,1-1 0 0 0,-1 1 0 0 0,1-1-1 0 0,0 0 1 0 0,0 0 0 0 0,4 6 0 0 0,-2-6-11 0 0,-1 0 1 0 0,1-1-1 0 0,-1 1 1 0 0,1-1-1 0 0,0 0 1 0 0,0 0-1 0 0,0 0 1 0 0,0-1-1 0 0,0 1 0 0 0,0-1 1 0 0,0 0-1 0 0,1 0 1 0 0,-1-1-1 0 0,0 1 1 0 0,1-1-1 0 0,-1 0 0 0 0,1 0 1 0 0,-1 0-1 0 0,0-1 1 0 0,1 1-1 0 0,-1-1 1 0 0,0 0-1 0 0,5-2 0 0 0,-5 2 3 0 0,1 0 0 0 0,-1 0 0 0 0,0-1-1 0 0,0 1 1 0 0,0-1 0 0 0,0 0 0 0 0,0 0 0 0 0,0-1-1 0 0,0 1 1 0 0,-1-1 0 0 0,1 1 0 0 0,-1-1-1 0 0,0-1 1 0 0,1 1 0 0 0,-1 0 0 0 0,-1-1-1 0 0,1 1 1 0 0,-1-1 0 0 0,1 0 0 0 0,-1 0-1 0 0,0 0 1 0 0,2-7 0 0 0,-3 8 22 0 0,0-1 1 0 0,0 1-1 0 0,-1 0 0 0 0,0-1 0 0 0,1 1 1 0 0,-1-1-1 0 0,-1 1 0 0 0,1-1 1 0 0,0 1-1 0 0,-1-1 0 0 0,0 1 0 0 0,1 0 1 0 0,-4-7-1 0 0,2 7-5 0 0,-1 1-1 0 0,0 0 1 0 0,0 0 0 0 0,1 0-1 0 0,-1 0 1 0 0,0 0 0 0 0,0 0-1 0 0,-1 1 1 0 0,1 0 0 0 0,0-1 0 0 0,-1 1-1 0 0,1 0 1 0 0,0 1 0 0 0,-1-1-1 0 0,1 1 1 0 0,-1-1 0 0 0,1 1-1 0 0,-1 0 1 0 0,1 0 0 0 0,-1 0-1 0 0,1 1 1 0 0,-1 0 0 0 0,1-1-1 0 0,-1 1 1 0 0,1 0 0 0 0,0 0 0 0 0,-1 1-1 0 0,1-1 1 0 0,0 1 0 0 0,0 0-1 0 0,0 0 1 0 0,0 0 0 0 0,1 0-1 0 0,-1 0 1 0 0,-5 5 0 0 0,6-4 5 0 0,0-1 1 0 0,0 1-1 0 0,0 0 1 0 0,0 0-1 0 0,1 0 1 0 0,-1 0-1 0 0,1 0 1 0 0,-1 0-1 0 0,1 0 1 0 0,0 1-1 0 0,0-1 1 0 0,1 0-1 0 0,-1 1 1 0 0,1-1 0 0 0,0 0-1 0 0,-1 1 1 0 0,2 5-1 0 0,-1-7-9 0 0,0-1 0 0 0,0 1 0 0 0,1-1 0 0 0,-1 1 0 0 0,0-1 0 0 0,1 1 0 0 0,-1-1 0 0 0,1 1 0 0 0,0-1 0 0 0,-1 1 0 0 0,1-1 0 0 0,0 0 0 0 0,0 1 0 0 0,0-1 0 0 0,0 0 0 0 0,0 0 0 0 0,0 0-1 0 0,0 0 1 0 0,1 0 0 0 0,-1 0 0 0 0,0 0 0 0 0,0 0 0 0 0,1 0 0 0 0,-1 0 0 0 0,1-1 0 0 0,-1 1 0 0 0,1-1 0 0 0,-1 1 0 0 0,1-1 0 0 0,-1 1 0 0 0,1-1 0 0 0,-1 0 0 0 0,1 0 0 0 0,-1 0 0 0 0,1 0 0 0 0,0 0 0 0 0,-1 0 0 0 0,1 0 0 0 0,-1 0 0 0 0,1-1 0 0 0,2 0 0 0 0,7-1-6 0 0,-8 1-5 0 0,-1 0 3 0 0,0-1 0 0 0,0 0-1 0 0,-1 0 1 0 0,1 0 0 0 0,-1 1 0 0 0,1-1-1 0 0,-1-1 1 0 0,2-3 0 0 0,-3 5-4 0 0,-1-1 0 0 0,0 1 0 0 0,0 0-1 0 0,0-1 1 0 0,0 1 0 0 0,0 0 0 0 0,0 0 0 0 0,0 0 0 0 0,-1 0 0 0 0,1 0 0 0 0,0 0-1 0 0,-1 0 1 0 0,1 0 0 0 0,0 0 0 0 0,-1 0 0 0 0,1 1 0 0 0,-1-1 0 0 0,1 1 0 0 0,-1-1-1 0 0,0 1 1 0 0,1 0 0 0 0,-1-1 0 0 0,1 1 0 0 0,-1 0 0 0 0,0 0 0 0 0,1 0-1 0 0,-1 0 1 0 0,0 0 0 0 0,1 1 0 0 0,-1-1 0 0 0,1 0 0 0 0,-1 1 0 0 0,1-1 0 0 0,-1 1-1 0 0,-1 1 1 0 0,2-2-90 0 0,0 1 1 0 0,1 0-1 0 0,-1 0 0 0 0,0 0 0 0 0,1-1 0 0 0,-1 1 0 0 0,1 0 0 0 0,-1 0 1 0 0,1 0-1 0 0,0 0 0 0 0,-1 0 0 0 0,1 0 0 0 0,0 0 0 0 0,0 0 1 0 0,-1 0-1 0 0,1 0 0 0 0,0 0 0 0 0,0 0 0 0 0,0 0 0 0 0,0 0 0 0 0,0 0 1 0 0,1 2-1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9:51.9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65 2092 0 0,'5'-12'6433'0'0,"-2"9"-6059"0"0,1-1 0 0 0,0 1 1 0 0,0 1-1 0 0,1-1 0 0 0,-1 0 0 0 0,1 1 1 0 0,-1 0-1 0 0,1 0 0 0 0,-1 1 0 0 0,1-1 1 0 0,0 1-1 0 0,8-1 0 0 0,72-6-750 0 0,-35 4-58 0 0,16-1-1280 0 0,-6 1-3203 0 0,-40 2 1372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3:31.2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7 105 660 0 0,'0'0'4208'0'0,"-7"-26"-637"0"0,38-30-2783 0 0,-30 54-708 0 0,8-8 102 0 0,-2 1-10 0 0,-7 9-170 0 0,0-1 1 0 0,0 1-1 0 0,1 0 1 0 0,-1 0 0 0 0,0 0-1 0 0,0 0 1 0 0,0 0-1 0 0,0 0 1 0 0,1 0-1 0 0,-1 0 1 0 0,0 0 0 0 0,0 0-1 0 0,0 0 1 0 0,1 0-1 0 0,-1 0 1 0 0,0 0-1 0 0,0 0 1 0 0,0 0 0 0 0,1 0-1 0 0,-1 0 1 0 0,0 0-1 0 0,0 0 1 0 0,0 0-1 0 0,0 0 1 0 0,1 0 0 0 0,-1 0-1 0 0,0 0 1 0 0,0 0-1 0 0,0 1 1 0 0,0-1-1 0 0,1 0 1 0 0,-1 0 0 0 0,0 0-1 0 0,0 0 1 0 0,0 0-1 0 0,0 1 1 0 0,0-1-1 0 0,0 0 1 0 0,1 0 0 0 0,-1 0-1 0 0,0 0 1 0 0,0 1-1 0 0,0-1 1 0 0,0 0-1 0 0,0 0 1 0 0,0 1 0 0 0,1 0-9 0 0,-2 13 48 0 0,-3 26-364 0 0,3-23-2171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04.3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46 688 0 0,'0'0'4214'0'0,"26"-22"-2153"0"0,26-1-1615 0 0,-50 23-451 0 0,8 4-66 0 0,-10-4 71 0 0,0 0-1 0 0,1 0 0 0 0,-1 0 1 0 0,1 0-1 0 0,-1 0 0 0 0,0 0 0 0 0,1 0 1 0 0,-1 0-1 0 0,0 1 0 0 0,1-1 0 0 0,-1 0 1 0 0,0 0-1 0 0,1 0 0 0 0,-1 1 0 0 0,0-1 1 0 0,0 0-1 0 0,1 0 0 0 0,-1 1 0 0 0,0-1 1 0 0,0 0-1 0 0,1 1 0 0 0,-1-1 0 0 0,0 0 1 0 0,0 0-1 0 0,0 1 0 0 0,0-1 1 0 0,1 1-1 0 0,-1-1 0 0 0,0 0 0 0 0,0 1 1 0 0,0-1-1 0 0,0 0 0 0 0,0 1 0 0 0,0-1 1 0 0,0 0-1 0 0,0 1 0 0 0,0-1 0 0 0,0 1 1 0 0,0-1-1 0 0,0 0 0 0 0,0 1 0 0 0,0-1 1 0 0,-1 0-1 0 0,1 1 0 0 0,0-1 0 0 0,0 0 1 0 0,0 1-1 0 0,0-1 0 0 0,-1 0 1 0 0,1 1-1 0 0,0-1 0 0 0,0 0 0 0 0,-1 0 1 0 0,1 1-1 0 0,0-1 0 0 0,-1 0 0 0 0,1 2-3 0 0,-2-1 9 0 0,-5 4 0 0 0,-6 13 16 0 0,11-16-24 0 0,1-1 3 0 0,-6 4-4 0 0,6-4-5 0 0,-10 5 15 0 0,10-5-6 0 0,-1 0 0 0 0,1-1 0 0 0,0 1 0 0 0,0 0 0 0 0,0 0 1 0 0,-1 0-1 0 0,1-1 0 0 0,0 1 0 0 0,-1-1 0 0 0,1 1 0 0 0,-1-1 1 0 0,1 1-1 0 0,-1-1 0 0 0,1 0 0 0 0,-1 0 0 0 0,1 0 0 0 0,-1 1 1 0 0,1-2-1 0 0,-1 1 0 0 0,1 0 0 0 0,0 0 0 0 0,-3-1 0 0 0,2 1-21 0 0,0-3-358 0 0,2 3 370 0 0,0 0-1 0 0,0 0 1 0 0,0 0 0 0 0,-1 0 0 0 0,1 0-1 0 0,0-1 1 0 0,0 1 0 0 0,0 0 0 0 0,0 0-1 0 0,0 0 1 0 0,-1 0 0 0 0,1-1 0 0 0,0 1 0 0 0,0 0-1 0 0,0 0 1 0 0,0 0 0 0 0,0-1 0 0 0,0 1-1 0 0,0 0 1 0 0,0 0 0 0 0,0-1 0 0 0,0 1 0 0 0,-1 0-1 0 0,1 0 1 0 0,0 0 0 0 0,0-1 0 0 0,0 1-1 0 0,1 0 1 0 0,-1 0 0 0 0,0-1 0 0 0,0 1 0 0 0,0 0-1 0 0,0 0 1 0 0,0 0 0 0 0,0-1 0 0 0,45-27-396 0 0,-43 28 344 0 0,0-1-302 0 0,4-1-248 0 0,-8 7 196 0 0,2-4 301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26.2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166 24 244 0 0,'0'0'3087'0'0,"17"-13"363"0"0,-12 9-3414 0 0,-4 3 32 0 0,16-2-49 0 0,15 1-26 0 0,-29 2 29 0 0,36 1-25 0 0,-23 8-16 0 0,-14-9 3 0 0,6 23 101 0 0,-3-9-70 0 0,-5-12-15 0 0,0 12 17 0 0,0-6-26 0 0,1 6-10 0 0,-1-13 20 0 0,0 0 0 0 0,1 0 0 0 0,-1 0 0 0 0,0 0 0 0 0,0 0 0 0 0,0 0 0 0 0,0 0-1 0 0,0 0 1 0 0,0 0 0 0 0,0 0 0 0 0,-1 0 0 0 0,1 0 0 0 0,0 0 0 0 0,-1 0 0 0 0,1 0 0 0 0,0 0 0 0 0,-1 0 0 0 0,1 0 0 0 0,-1 0 0 0 0,1 0 0 0 0,-1-1 0 0 0,0 1 0 0 0,1 0 0 0 0,-1 0 0 0 0,0-1-1 0 0,0 1 1 0 0,1 0 0 0 0,-1-1 0 0 0,0 1 0 0 0,0 0 0 0 0,0-1 0 0 0,0 0 0 0 0,-1 1 0 0 0,1 0 6 0 0,0 0-3 0 0,0 0 0 0 0,1 0 0 0 0,-1-1 0 0 0,0 1 0 0 0,0 0 0 0 0,0-1 0 0 0,0 1 0 0 0,0-1 0 0 0,0 1 0 0 0,0-1 0 0 0,0 1 0 0 0,0-1 0 0 0,0 1 0 0 0,0-1 0 0 0,0 0 1 0 0,0 0-1 0 0,0 0 0 0 0,-2 1 0 0 0,-10 3 11 0 0,-11 4 14 0 0,23-7-29 0 0,-1 0 3 0 0,-8 3 2 0 0,-1 0 3 0 0,-21 9-6 0 0,30-12 8 0 0,-25 8-14 0 0,25-8 7 0 0,-18 14 6 0 0,19-14-3 0 0,-8 12-22 0 0,8-12 30 0 0,1 1-14 0 0,-1 1 0 0 0,0 0 0 0 0,0-1 0 0 0,0 1 0 0 0,0-1 0 0 0,-1 1 0 0 0,1-1 0 0 0,-1 1 0 0 0,1-1 0 0 0,-1 0 0 0 0,0 0 0 0 0,0 0 0 0 0,0 0 0 0 0,-3 2 0 0 0,4-3 25 0 0,-21 35-26 0 0,21-36-40 0 0,1 1-1 0 0,0-1 1 0 0,0 0 0 0 0,0 1-1 0 0,-1-1 1 0 0,1 0 0 0 0,0 0-1 0 0,0 1 1 0 0,-1-1 0 0 0,1 0-1 0 0,0 0 1 0 0,0 0 0 0 0,-1 1-1 0 0,1-1 1 0 0,0 0 0 0 0,-1 0-1 0 0,1 0 1 0 0,0 0 0 0 0,-1 0-1 0 0,1 0 1 0 0,0 0 0 0 0,-1 0-1 0 0,1 0 1 0 0,0 0 0 0 0,-1 0-1 0 0,-4-2 1087 0 0,1 34-310 0 0,3-29-676 0 0,1-1-5 0 0,-1 1 1 0 0,1 0 0 0 0,-1 0-1 0 0,0 0 1 0 0,0 0 0 0 0,0-1 0 0 0,0 1-1 0 0,0 0 1 0 0,0-1 0 0 0,-1 1-1 0 0,0-1 1 0 0,1 1 0 0 0,-1-1-1 0 0,0 0 1 0 0,-3 4 0 0 0,3-5 276 0 0,2-1-318 0 0,-1 0-1 0 0,1 1 1 0 0,0-1 0 0 0,0 0-1 0 0,-1 1 1 0 0,1-1-1 0 0,0 0 1 0 0,-1 0 0 0 0,1 0-1 0 0,-1 1 1 0 0,1-1-1 0 0,0 0 1 0 0,-1 0 0 0 0,1 0-1 0 0,-1 0 1 0 0,1 0-1 0 0,0 1 1 0 0,-1-1 0 0 0,1 0-1 0 0,-1 0 1 0 0,1 0 0 0 0,0 0-1 0 0,-1 0 1 0 0,1 0-1 0 0,-1-1 1 0 0,1 1 0 0 0,0 0-1 0 0,-1 0 1 0 0,1 0-1 0 0,-1 0 1 0 0,1 0 0 0 0,0-1-1 0 0,-1 1 1 0 0,1 0-1 0 0,0 0 1 0 0,-1-1 0 0 0,1 1-1 0 0,0 0 1 0 0,-1 0-1 0 0,1-1 1 0 0,-1 1 0 0 0,0-1-2 0 0,0 1 0 0 0,0-1 0 0 0,0 1 0 0 0,0-1 0 0 0,0 0 0 0 0,1 1 0 0 0,-1-1 0 0 0,0 0 0 0 0,0 0 0 0 0,0 0 0 0 0,1 0 0 0 0,-1 1 0 0 0,0-1 0 0 0,1 0 0 0 0,-1 0 0 0 0,1 0 0 0 0,-1 0 0 0 0,0-3 0 0 0,1 3-20 0 0,1 0 0 0 0,0-1 0 0 0,-1 1 0 0 0,1 0 0 0 0,0 0 0 0 0,0 0 0 0 0,0 0 0 0 0,0 0 0 0 0,0 0 1 0 0,0 0-1 0 0,0 0 0 0 0,0 0 0 0 0,0 0 0 0 0,0 0 0 0 0,0 0 0 0 0,1 1 0 0 0,-1-1 0 0 0,0 1 0 0 0,1-1 0 0 0,-1 1 0 0 0,0-1 0 0 0,1 1 0 0 0,-1 0 0 0 0,3-1 0 0 0,0 0-20 0 0,-2 1-35 0 0,-1-2 23 0 0,1 1 0 0 0,0 0-1 0 0,-1 0 1 0 0,1 0 0 0 0,0 0 0 0 0,0 0-1 0 0,-1 0 1 0 0,1 1 0 0 0,0-1 0 0 0,0 1-1 0 0,3-1 1 0 0,12-5-140 0 0,22-15-68 0 0,-38 20 237 0 0,1 0 6 0 0,6-2 9 0 0,-6 2 21 0 0,1-1-8 0 0,-1 0-14 0 0,12 2 86 0 0,-12 1-94 0 0,-2 0 8 0 0,0 0-1 0 0,1 0 1 0 0,-1 0-1 0 0,0 0 1 0 0,0 0-1 0 0,1 0 1 0 0,-1 0 0 0 0,0 0-1 0 0,1 0 1 0 0,-1-1-1 0 0,1 1 1 0 0,0 0-1 0 0,-1 0 1 0 0,1 0-1 0 0,0 0 1 0 0,-1-1 0 0 0,1 1-1 0 0,0 0 1 0 0,0 0-1 0 0,-1-1 1 0 0,1 1-1 0 0,0-1 1 0 0,0 1-1 0 0,0-1 1 0 0,0 1 0 0 0,0-1-1 0 0,0 0 1 0 0,0 1-1 0 0,0-1 1 0 0,0 0-1 0 0,0 0 1 0 0,0 0-1 0 0,0 0 1 0 0,0 1 0 0 0,0-2-1 0 0,0 1 1 0 0,0 0-1 0 0,0 0 1 0 0,0 0-1 0 0,1 0 1 0 0,0-1-1 0 0,0-1 2 0 0,0-1-1 0 0,0 0 0 0 0,0 0 0 0 0,0 1 0 0 0,0-1 0 0 0,0 0 1 0 0,-1-1-1 0 0,1 1 0 0 0,-1 0 0 0 0,0 0 0 0 0,1-6 0 0 0,-1 8 8 0 0,4-17-60 0 0,-5 21 46 0 0,0 0 1 0 0,0-1 0 0 0,0 1-1 0 0,-1 0 1 0 0,1-1 0 0 0,-1 1-1 0 0,0-1 1 0 0,0 1 0 0 0,0-1-1 0 0,0 1 1 0 0,0-1 0 0 0,-1 0-1 0 0,1 1 1 0 0,-1-1-1 0 0,1 0 1 0 0,-1 0 0 0 0,0 0-1 0 0,0 0 1 0 0,0 0 0 0 0,0 0-1 0 0,0-1 1 0 0,0 1 0 0 0,-1-1-1 0 0,1 1 1 0 0,0-1 0 0 0,-1 0-1 0 0,1 0 1 0 0,-1 0 0 0 0,1 0-1 0 0,-5 0 1 0 0,4 0 5 0 0,1 0 0 0 0,0 0-1 0 0,0 0 0 0 0,0-1 0 0 0,-1 1 0 0 0,1 0 0 0 0,0-1 1 0 0,0 0-1 0 0,-1 1 0 0 0,1-1 0 0 0,0 0 0 0 0,0 0 0 0 0,-4-1 0 0 0,4 1-1 0 0,-1 0 4 0 0,1 0 1 0 0,-1 0-1 0 0,0 0 0 0 0,0 0 0 0 0,1-1 0 0 0,-1 1 1 0 0,0-1-1 0 0,1 0 0 0 0,-1 1 0 0 0,0-1 0 0 0,1-1 1 0 0,-1 1-1 0 0,1 0 0 0 0,0-1 0 0 0,-1 1 1 0 0,1-1-1 0 0,0 0 0 0 0,0 1 0 0 0,-3-4 0 0 0,2 1-3 0 0,1 0-1 0 0,0-1 1 0 0,-1 1-1 0 0,1 0 1 0 0,1-1-1 0 0,-1 0 0 0 0,1 1 1 0 0,0-1-1 0 0,-2-9 1 0 0,3 10-17 0 0,-1 1 1 0 0,1 1-1 0 0,0-1 1 0 0,0 1 0 0 0,0 0-1 0 0,0-1 1 0 0,0 1 0 0 0,1-1-1 0 0,-1 1 1 0 0,1-1 0 0 0,0 1-1 0 0,-1 0 1 0 0,1-1 0 0 0,0 1-1 0 0,0 0 1 0 0,1 0 0 0 0,-1 0-1 0 0,0 0 1 0 0,2-2-1 0 0,1-2 3 0 0,0 1 0 0 0,0 1 0 0 0,1-1 0 0 0,-1 1 0 0 0,1 0 0 0 0,0 0 0 0 0,0 0 0 0 0,1 0 0 0 0,9-4 0 0 0,-1-1 1 0 0,-9 7 9 0 0,0 1 0 0 0,0-1 0 0 0,0 1 0 0 0,0 0 0 0 0,0 0 0 0 0,9 0 1 0 0,-12 0 0 0 0,1 1-4 0 0,25 8-49 0 0,-25-6 33 0 0,1 1 0 0 0,-1-1-1 0 0,0 1 1 0 0,0-1 0 0 0,0 1-1 0 0,0 0 1 0 0,0 0 0 0 0,-1 1-1 0 0,0-1 1 0 0,1 0 0 0 0,-1 1 0 0 0,0 0-1 0 0,-1-1 1 0 0,1 1 0 0 0,-1 0-1 0 0,1 0 1 0 0,-1 0 0 0 0,0 0 0 0 0,-1 0-1 0 0,1 0 1 0 0,-1 0 0 0 0,1 0-1 0 0,-1 0 1 0 0,0 0 0 0 0,-1 0-1 0 0,1 1 1 0 0,-1-1 0 0 0,0 0 0 0 0,0 0-1 0 0,0 0 1 0 0,-3 5 0 0 0,3-6 20 0 0,0 0 1 0 0,-1 0 0 0 0,0 0-1 0 0,1 0 1 0 0,-1 0 0 0 0,0-1 0 0 0,0 1-1 0 0,-1 0 1 0 0,1-1 0 0 0,-1 0-1 0 0,1 0 1 0 0,-1 1 0 0 0,-4 2-1 0 0,-4 2-6 0 0,8-4 10 0 0,-1 1 0 0 0,-1-1 0 0 0,1 0 1 0 0,0-1-1 0 0,0 1 0 0 0,-1-1 0 0 0,0 0 0 0 0,1 0 0 0 0,-1 0 0 0 0,0 0 0 0 0,0-1 1 0 0,0 0-1 0 0,0 0 0 0 0,0-1 0 0 0,0 1 0 0 0,0-1 0 0 0,-1 0 0 0 0,1 0 1 0 0,-5-1-1 0 0,4 0 18 0 0,0-1 1 0 0,1 1-1 0 0,-1-1 1 0 0,0 0-1 0 0,1 0 1 0 0,0 0-1 0 0,-1-1 1 0 0,1 0-1 0 0,-6-4 1 0 0,8 4 3 0 0,1 0 0 0 0,-1 1 0 0 0,0-1 1 0 0,1-1-1 0 0,0 1 0 0 0,-1 0 1 0 0,1 0-1 0 0,1-1 0 0 0,-1 1 0 0 0,-2-7 1 0 0,3 7-31 0 0,1 0 1 0 0,-1 1 0 0 0,1-1 0 0 0,0 0-1 0 0,-1 0 1 0 0,1 0 0 0 0,1 0-1 0 0,-1 0 1 0 0,0 1 0 0 0,1-1 0 0 0,-1 0-1 0 0,1 0 1 0 0,0 1 0 0 0,0-1-1 0 0,0 0 1 0 0,0 1 0 0 0,0-1 0 0 0,1 1-1 0 0,-1-1 1 0 0,1 1 0 0 0,-1 0 0 0 0,4-3-1 0 0,1-2-11 0 0,1 0 0 0 0,-1 1 0 0 0,1-1 0 0 0,1 2 0 0 0,7-6 0 0 0,-3 3 6 0 0,-7 5 6 0 0,0-1-1 0 0,0 1 1 0 0,1 0-1 0 0,-1 0 0 0 0,8-2 1 0 0,-11 5 10 0 0,16-4-24 0 0,-4 7 15 0 0,-12-3-3 0 0,1 1 0 0 0,-1 0 0 0 0,1-1 0 0 0,-1 1 0 0 0,0 1 0 0 0,1-1 0 0 0,-1 0 0 0 0,0 0 0 0 0,0 1 0 0 0,0 0 0 0 0,0-1 0 0 0,0 1 0 0 0,0 0 0 0 0,-1 0 0 0 0,1 0 0 0 0,0 0 0 0 0,1 4 0 0 0,0-2-12 0 0,0 0 0 0 0,0 0 1 0 0,0 0-1 0 0,0 1 0 0 0,-1-1 0 0 0,1 0 1 0 0,-1 1-1 0 0,0 0 0 0 0,-1 0 0 0 0,1 0 1 0 0,-1-1-1 0 0,0 1 0 0 0,0 0 0 0 0,0 0 1 0 0,-1 11-1 0 0,0-14 16 0 0,-1 1 0 0 0,1 0 0 0 0,-1 0-1 0 0,0 0 1 0 0,0 0 0 0 0,0-1 0 0 0,0 1 0 0 0,0 0 0 0 0,-1-1 0 0 0,1 1 0 0 0,-1-1 0 0 0,1 1 0 0 0,-1-1 0 0 0,0 0 0 0 0,0 0 0 0 0,0 0 0 0 0,0 0-1 0 0,-1 0 1 0 0,1 0 0 0 0,0-1 0 0 0,-1 1 0 0 0,0-1 0 0 0,1 1 0 0 0,-1-1 0 0 0,0 0 0 0 0,1 0 0 0 0,-5 1 0 0 0,-2 0 50 0 0,-1 1 0 0 0,0-1 0 0 0,0 0 1 0 0,0-1-1 0 0,-17 0 0 0 0,24-1-222 0 0,0 0 1 0 0,0-1-1 0 0,0 1 0 0 0,0-1 0 0 0,-1 1 1 0 0,1-1-1 0 0,0 0 0 0 0,0 0 1 0 0,1 0-1 0 0,-1-1 0 0 0,0 1 0 0 0,0-1 1 0 0,0 1-1 0 0,1-1 0 0 0,-1 0 1 0 0,1 0-1 0 0,0 0 0 0 0,-1 0 1 0 0,1-1-1 0 0,0 1 0 0 0,0-1 0 0 0,-1-2 1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21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250 82 672 0 0,'9'-20'6622'0'0,"-1"-8"-2052"0"0,-7 26-4418 0 0,0 1-1 0 0,-1-1 1 0 0,0 1 0 0 0,1-1 0 0 0,-1 1 0 0 0,0-1 0 0 0,0 1-1 0 0,0-1 1 0 0,0 0 0 0 0,0 1 0 0 0,0-1 0 0 0,0 1 0 0 0,-1-1-1 0 0,1 1 1 0 0,0-1 0 0 0,-1 1 0 0 0,0-1 0 0 0,0-1 0 0 0,-2 2-137 0 0,0 1 0 0 0,0-1 0 0 0,0 1 0 0 0,0-1 0 0 0,0 1 0 0 0,0 0 0 0 0,0 0 0 0 0,0 0 0 0 0,1 1 0 0 0,-1-1 0 0 0,0 1 0 0 0,0 0 0 0 0,0 0 0 0 0,0 0 0 0 0,0 0 0 0 0,1 0 0 0 0,-1 0 0 0 0,1 1 0 0 0,-1-1 0 0 0,1 1 0 0 0,-5 3 0 0 0,-9 7 159 0 0,-27 26 1 0 0,40-35-130 0 0,-11 11 94 0 0,0 1-1 0 0,1 0 1 0 0,1 0-1 0 0,1 1 1 0 0,0 1-1 0 0,1 0 0 0 0,1 1 1 0 0,1-1-1 0 0,0 2 1 0 0,1-1-1 0 0,-6 30 1 0 0,10-39-106 0 0,2 0 1 0 0,-1 0-1 0 0,1 0 1 0 0,1 0-1 0 0,0 0 1 0 0,0 1-1 0 0,1-1 1 0 0,0 0-1 0 0,0 0 1 0 0,1 0-1 0 0,0 0 1 0 0,1 0-1 0 0,0 0 1 0 0,1-1-1 0 0,-1 1 1 0 0,1-1-1 0 0,1 0 1 0 0,0 0-1 0 0,0-1 1 0 0,1 1-1 0 0,-1-1 1 0 0,2 0 0 0 0,-1 0-1 0 0,1-1 1 0 0,0 0-1 0 0,10 7 1 0 0,-5-6-63 0 0,1 0 0 0 0,-1 0 0 0 0,1-2 0 0 0,0 1 0 0 0,1-2 0 0 0,-1 0 0 0 0,1 0 0 0 0,0-1 0 0 0,0-1 0 0 0,0-1 0 0 0,0 1 0 0 0,1-2 0 0 0,-1 0 0 0 0,0-1 0 0 0,0-1 0 0 0,22-4 0 0 0,-28 4 42 0 0,0 0 0 0 0,0 0 0 0 0,0-1-1 0 0,0 0 1 0 0,0-1 0 0 0,0 0 0 0 0,-1 0 0 0 0,1-1-1 0 0,-1 1 1 0 0,0-1 0 0 0,-1-1 0 0 0,1 0-1 0 0,-1 0 1 0 0,0 0 0 0 0,-1 0 0 0 0,0-1-1 0 0,0 0 1 0 0,0 0 0 0 0,-1-1 0 0 0,1 1 0 0 0,-2-1-1 0 0,1 0 1 0 0,-1 0 0 0 0,-1 0 0 0 0,1 0-1 0 0,-1 0 1 0 0,-1-1 0 0 0,1-9 0 0 0,-1 4 87 0 0,-1-1 0 0 0,-1 1 1 0 0,0-1-1 0 0,-1 1 0 0 0,-1-1 0 0 0,0 1 1 0 0,-1 0-1 0 0,-1 0 0 0 0,0 0 1 0 0,0 1-1 0 0,-2 0 0 0 0,1 0 0 0 0,-2 0 1 0 0,0 1-1 0 0,0 0 0 0 0,-1 1 1 0 0,-1 0-1 0 0,0 0 0 0 0,0 1 0 0 0,-1 0 1 0 0,0 1-1 0 0,-1 0 0 0 0,0 0 1 0 0,0 2-1 0 0,-15-8 0 0 0,22 13-390 0 0,-1 0 1 0 0,1 0-1 0 0,-1 0 0 0 0,1 1 0 0 0,-1 0 0 0 0,0 0 0 0 0,1 0 1 0 0,-1 1-1 0 0,0-1 0 0 0,0 2 0 0 0,0-1 0 0 0,1 0 1 0 0,-10 3-1 0 0,11-2-441 0 0,0 1 1 0 0,0-1-1 0 0,0 1 0 0 0,0 0 1 0 0,0 0-1 0 0,0 0 1 0 0,0 1-1 0 0,1-1 0 0 0,-1 1 1 0 0,1 0-1 0 0,-4 4 1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23.1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1113 38 1080 0 0,'-29'-38'16617'0'0,"29"39"-16576"0"0,-2 16 1076 0 0,26 438 3263 0 0,32 1-3241 0 0,-1-149-350 0 0,-25-155-134 0 0,6 2 125 0 0,-29-108-695 0 0,-7-44-105 0 0,0-2 22 0 0,0 1-1 0 0,0 0 0 0 0,0-1 1 0 0,0 1-1 0 0,0 0 1 0 0,0-1-1 0 0,0 1 1 0 0,0 0-1 0 0,0-1 0 0 0,0 1 1 0 0,-1 0-1 0 0,1-1 1 0 0,0 1-1 0 0,0 0 0 0 0,-1-1 1 0 0,1 1-1 0 0,0-1 1 0 0,-1 1-1 0 0,1 0 1 0 0,0-1-1 0 0,-1 1 0 0 0,1-1 1 0 0,-1 1-1 0 0,1-1 1 0 0,-2 1-1 0 0,-10 16 39 0 0,-7 0-31 0 0,-2 0 0 0 0,0-2 1 0 0,-1 0-1 0 0,0-1 1 0 0,-1-1-1 0 0,-26 10 0 0 0,17-8 29 0 0,-113 52 192 0 0,-23 11 225 0 0,166-77-423 0 0,0 0-1 0 0,0 0 1 0 0,1-1 0 0 0,-1 1 0 0 0,0 1 0 0 0,1-1 0 0 0,-1 0-1 0 0,1 0 1 0 0,-1 1 0 0 0,1-1 0 0 0,0 0 0 0 0,-1 1-1 0 0,1-1 1 0 0,0 1 0 0 0,0 0 0 0 0,0-1 0 0 0,0 1 0 0 0,1 0-1 0 0,-1 0 1 0 0,0 0 0 0 0,1-1 0 0 0,-1 1 0 0 0,0 4-1 0 0,2-4 12 0 0,-1 0-1 0 0,1 1 0 0 0,0-1 0 0 0,-1 0 1 0 0,1 0-1 0 0,0 0 0 0 0,0 1 0 0 0,0-1 1 0 0,1 0-1 0 0,-1 0 0 0 0,0-1 0 0 0,1 1 1 0 0,0 0-1 0 0,-1 0 0 0 0,1-1 0 0 0,0 1 1 0 0,0-1-1 0 0,0 1 0 0 0,0-1 0 0 0,2 1 1 0 0,37 21 129 0 0,2-2 1 0 0,0-2-1 0 0,74 22 1 0 0,-20-8-129 0 0,-77-26-58 0 0,224 94-491 0 0,-215-86 427 0 0,0 0 0 0 0,-2 2 0 0 0,0 1-1 0 0,-1 1 1 0 0,0 1 0 0 0,23 26 0 0 0,-45-42 83 0 0,0 1 0 0 0,1-1 1 0 0,-2 1-1 0 0,1 0 0 0 0,-1 1 1 0 0,1-1-1 0 0,-1 1 1 0 0,-1-1-1 0 0,1 1 0 0 0,3 12 1 0 0,-6-15 0 0 0,0 0 0 0 0,0 0 1 0 0,0 0-1 0 0,0 0 1 0 0,0 0-1 0 0,-1 0 0 0 0,1 0 1 0 0,-1 1-1 0 0,0-1 1 0 0,0 0-1 0 0,0-1 1 0 0,0 1-1 0 0,-1 0 0 0 0,1 0 1 0 0,-1 0-1 0 0,1-1 1 0 0,-1 1-1 0 0,0-1 0 0 0,0 1 1 0 0,0-1-1 0 0,-1 0 1 0 0,1 0-1 0 0,-4 3 0 0 0,-17 12 26 0 0,0-1 0 0 0,0-1 0 0 0,-51 24 0 0 0,-84 24-4 0 0,103-42 1 0 0,8-3-1 0 0,-363 150 285 0 0,401-163-324 0 0,-1 0-1 0 0,1 0 0 0 0,-13 10 0 0 0,19-12 8 0 0,1-1 0 0 0,-1 1 0 0 0,0-1 0 0 0,1 1 0 0 0,-1 0 0 0 0,1 0 0 0 0,0 0 0 0 0,0 0 0 0 0,0 0 0 0 0,1 0-1 0 0,-1 1 1 0 0,1-1 0 0 0,-2 5 0 0 0,3-6 3 0 0,0 0-1 0 0,0-1 1 0 0,0 1-1 0 0,1 0 0 0 0,-1 0 1 0 0,1-1-1 0 0,-1 1 1 0 0,1 0-1 0 0,-1-1 0 0 0,1 1 1 0 0,0 0-1 0 0,0-1 1 0 0,0 1-1 0 0,0-1 1 0 0,0 1-1 0 0,0-1 0 0 0,0 0 1 0 0,1 1-1 0 0,-1-1 1 0 0,0 0-1 0 0,1 0 0 0 0,-1 0 1 0 0,2 1-1 0 0,36 22-94 0 0,-37-23 85 0 0,70 31-357 0 0,2-3 0 0 0,115 30-1 0 0,-7-4-344 0 0,-138-40 543 0 0,76 29-305 0 0,-108-39 432 0 0,-1 1-1 0 0,1 0 1 0 0,-1 1 0 0 0,-1 1 0 0 0,1-1 0 0 0,-1 1 0 0 0,13 14 0 0 0,-21-19 43 0 0,1 0-1 0 0,-1 0 1 0 0,1 0 0 0 0,-1 0 0 0 0,0 1 0 0 0,0-1-1 0 0,-1 1 1 0 0,1-1 0 0 0,-1 1 0 0 0,0 0 0 0 0,0-1-1 0 0,0 1 1 0 0,0 0 0 0 0,-1 0 0 0 0,1 0 0 0 0,-1 0-1 0 0,0 5 1 0 0,-1-3 7 0 0,0 0 0 0 0,-1 0 0 0 0,0 0 0 0 0,0 0-1 0 0,0 0 1 0 0,0 0 0 0 0,-1-1 0 0 0,0 1 0 0 0,0-1 0 0 0,-4 5 0 0 0,-9 10 13 0 0,-1-2 1 0 0,-1 0-1 0 0,0-1 1 0 0,-26 18-1 0 0,43-34-20 0 0,-112 81 8 0 0,65-49-94 0 0,0 3-1 0 0,-56 55 1 0 0,101-87 98 0 0,0 0 0 0 0,0 0 1 0 0,0 1-1 0 0,0-1 0 0 0,1 1 0 0 0,0-1 0 0 0,0 1 0 0 0,0 0 0 0 0,0 0 1 0 0,1 0-1 0 0,0 0 0 0 0,0 0 0 0 0,0 0 0 0 0,1 0 0 0 0,0 1 1 0 0,0-1-1 0 0,0 6 0 0 0,3 11 191 0 0,0 1 0 0 0,11 37 1 0 0,-3-14-112 0 0,107 922 391 0 0,-94-710-397 0 0,18 65-131 0 0,-4-40 118 0 0,0-46-256 0 0,-27-173-381 0 0,-11-63 556 0 0,-1 25-52 0 0,-8-19 60 0 0,0-1-1 0 0,0 0 0 0 0,-1-1 0 0 0,0 0 0 0 0,1-1 0 0 0,-2 0 1 0 0,1 0-1 0 0,-20 3 0 0 0,4 1 33 0 0,-165 59 1623 0 0,-330 165 0 0 0,132 0-409 0 0,350-207-1474 0 0,-19 13-599 0 0,21-15-3435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24.1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1 119 276 0 0,'6'-16'4426'0'0,"7"-78"6896"0"0,-13 86-10352 0 0,-4 56 385 0 0,4 86 0 0 0,2-50-874 0 0,29 913 3137 0 0,43-41 1436 0 0,-39-467-3443 0 0,-31-282-6535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24.5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22 2292 0 0,'-1'-18'12795'0'0,"8"15"-12122"0"0,33 6 3007 0 0,-8 6-2435 0 0,0 2-1 0 0,55 26 1 0 0,-42-17-728 0 0,564 220 1701 0 0,-361-145-1959 0 0,185 60-45 0 0,-388-142-101 0 0,-15-4-1995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24.8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 88 728 0 0,'-68'-60'19355'0'0,"42"33"-14248"0"0,43 27-4871 0 0,34 27-116 0 0,-2 3 1 0 0,-1 2 0 0 0,54 47-1 0 0,-81-64-138 0 0,-2 1 0 0 0,0 1 0 0 0,-1 1-1 0 0,-1 1 1 0 0,-1 0 0 0 0,24 37-1 0 0,-38-53 27 0 0,-1-1-1 0 0,0 1 1 0 0,0 0-1 0 0,0-1 1 0 0,0 1-1 0 0,0 0 1 0 0,0 0-1 0 0,-1 0 1 0 0,1 0 0 0 0,-1 0-1 0 0,0 0 1 0 0,0-1-1 0 0,0 1 1 0 0,0 0-1 0 0,0 0 1 0 0,-1 0-1 0 0,-1 4 1 0 0,1-3 5 0 0,-1 1 1 0 0,0-1 0 0 0,0 0-1 0 0,-1-1 1 0 0,1 1 0 0 0,-1 0-1 0 0,0-1 1 0 0,0 1 0 0 0,0-1-1 0 0,-5 4 1 0 0,-8 5 6 0 0,-1-1 1 0 0,0 0-1 0 0,-1-2 1 0 0,-22 10-1 0 0,24-12-58 0 0,-7 4-337 0 0,-11 5-1328 0 0,-43 26 0 0 0,13 11-10524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26.4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483 28 296 0 0,'-27'-28'13237'0'0,"26"29"-13173"0"0,1-1 0 0 0,-1 0 0 0 0,1 1 0 0 0,-1-1 1 0 0,1 0-1 0 0,-1 1 0 0 0,1-1 0 0 0,-1 1 0 0 0,1-1 1 0 0,-1 0-1 0 0,1 1 0 0 0,0-1 0 0 0,-1 1 1 0 0,1-1-1 0 0,0 1 0 0 0,0-1 0 0 0,-1 1 0 0 0,1 0 1 0 0,0-1-1 0 0,0 1 0 0 0,0-1 0 0 0,-1 1 0 0 0,1-1 1 0 0,0 1-1 0 0,0 0 0 0 0,0-1 0 0 0,0 1 0 0 0,0-1 1 0 0,0 1-1 0 0,1 0 0 0 0,-1-1 0 0 0,0 1 1 0 0,0 5 534 0 0,-11 337 4775 0 0,29 4-3973 0 0,-9-194-640 0 0,26 409 2414 0 0,-34-512-2873 0 0,0-11-8 0 0,10 62 0 0 0,-11-99-291 0 0,-12 31-144 0 0,-143 45 170 0 0,-15 9 147 0 0,141-70-155 0 0,10-7-1 0 0,1 1 0 0 0,1 1 0 0 0,0 0 0 0 0,-29 28 0 0 0,43-37-8 0 0,0 0 0 0 0,1 0 0 0 0,-1 0 0 0 0,1 0 0 0 0,0 0 0 0 0,0 0 0 0 0,0 1-1 0 0,0-1 1 0 0,1 1 0 0 0,-1 0 0 0 0,1-1 0 0 0,0 1 0 0 0,0 0 0 0 0,0 0 0 0 0,1 0 0 0 0,-1-1-1 0 0,1 1 1 0 0,0 0 0 0 0,0 0 0 0 0,0 0 0 0 0,1 0 0 0 0,0 0 0 0 0,-1 0 0 0 0,1-1 0 0 0,0 1-1 0 0,1 0 1 0 0,-1-1 0 0 0,1 1 0 0 0,-1-1 0 0 0,1 1 0 0 0,0-1 0 0 0,4 6 0 0 0,2 0 4 0 0,0 0 1 0 0,0 0-1 0 0,1-1 0 0 0,-1 0 1 0 0,2-1-1 0 0,-1 0 1 0 0,1 0-1 0 0,18 9 1 0 0,12 2-57 0 0,44 15 0 0 0,0 0-218 0 0,-1 1 2 0 0,-42-19 117 0 0,-1 1 0 0 0,44 27 0 0 0,-74-37 120 0 0,0 0 0 0 0,-1 1-1 0 0,0 0 1 0 0,0 0 0 0 0,-1 1-1 0 0,0 0 1 0 0,0 0 0 0 0,-1 1-1 0 0,0 0 1 0 0,0 0 0 0 0,-1 1-1 0 0,0 0 1 0 0,4 12 0 0 0,-8-18 21 0 0,0 1 1 0 0,-1-1 0 0 0,0 1-1 0 0,0 0 1 0 0,0 0 0 0 0,0 0-1 0 0,-1-1 1 0 0,0 1 0 0 0,0 0-1 0 0,0 0 1 0 0,-1 0-1 0 0,0-1 1 0 0,0 1 0 0 0,-2 9-1 0 0,0-7-6 0 0,-1 0 0 0 0,1-1 0 0 0,-1 1 0 0 0,0-1 0 0 0,0 0 0 0 0,-1 1 0 0 0,0-2 0 0 0,-9 10-1 0 0,-7 2 14 0 0,0-1 0 0 0,-1-1-1 0 0,-1 0 1 0 0,-29 13-1 0 0,10-7 34 0 0,-39 20 244 0 0,2 3-1 0 0,-107 80 1 0 0,179-119-284 0 0,1 1 0 0 0,0 0 0 0 0,0 0 0 0 0,0 0 0 0 0,0 1 0 0 0,-6 11 0 0 0,10-15-25 0 0,1 0 0 0 0,-1-1 0 0 0,1 1 1 0 0,0 0-1 0 0,0 0 0 0 0,0 0 0 0 0,0 0 0 0 0,1 0 1 0 0,-1 0-1 0 0,1-1 0 0 0,0 1 0 0 0,0 0 0 0 0,0 0 0 0 0,0 0 1 0 0,0 0-1 0 0,1 0 0 0 0,-1 0 0 0 0,1 0 0 0 0,0 0 1 0 0,0 0-1 0 0,0 0 0 0 0,2 4 0 0 0,3 1-79 0 0,-1 0 0 0 0,1 0 0 0 0,1-1 0 0 0,-1 1 0 0 0,1-1 0 0 0,1-1 0 0 0,-1 1 0 0 0,1-1-1 0 0,0-1 1 0 0,14 8 0 0 0,12 4-318 0 0,52 19 1 0 0,-15-7 62 0 0,-55-21 274 0 0,10 3-22 0 0,0 1-1 0 0,-1 2 0 0 0,-1 0 0 0 0,35 28 0 0 0,-53-38 107 0 0,-1 1 0 0 0,0 0 0 0 0,0 0 0 0 0,-1 1 0 0 0,1-1 0 0 0,-1 1 0 0 0,0 0 0 0 0,-1 0-1 0 0,1 1 1 0 0,-1-1 0 0 0,0 1 0 0 0,-1-1 0 0 0,0 1 0 0 0,0 0 0 0 0,0 0 0 0 0,-1 0 0 0 0,0 0 0 0 0,0 0 0 0 0,-1 0 0 0 0,0 0 0 0 0,0 0-1 0 0,-1 1 1 0 0,-2 10 0 0 0,-1 0 79 0 0,-1 0-1 0 0,-1 0 1 0 0,0-1-1 0 0,-2 0 1 0 0,-17 30-1 0 0,-59 74 839 0 0,59-89-696 0 0,1 1 1 0 0,2 1-1 0 0,-18 38 0 0 0,36-63-235 0 0,1-1 0 0 0,0 1 0 0 0,1 0 0 0 0,-1 0 0 0 0,2 1 0 0 0,-1-1 0 0 0,1 0 0 0 0,1 1 0 0 0,0-1 0 0 0,0 0 0 0 0,1 1 0 0 0,2 10 0 0 0,3 8-98 0 0,2-1 0 0 0,19 44 1 0 0,-13-35 175 0 0,4 22 52 0 0,-3 1 0 0 0,-2 1 0 0 0,9 105 0 0 0,-3 481 2693 0 0,-20-465-3904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27.2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386 30 1260 0 0,'32'-29'14906'0'0,"-58"37"-12459"0"0,-10 4-1214 0 0,8-6-888 0 0,-1 1 0 0 0,2 2 0 0 0,-1 1 0 0 0,1 1 0 0 0,1 1-1 0 0,-40 25 1 0 0,55-29-285 0 0,0 0 0 0 0,0 1 0 0 0,1 0-1 0 0,0 1 1 0 0,1 0 0 0 0,-1 0 0 0 0,-7 13 0 0 0,12-15-35 0 0,0 1 1 0 0,1-1-1 0 0,0 1 1 0 0,1-1-1 0 0,-1 1 1 0 0,2 0 0 0 0,-1 0-1 0 0,1 0 1 0 0,1 1-1 0 0,-1-1 1 0 0,1 14-1 0 0,2-11-34 0 0,0 0 0 0 0,1 0 0 0 0,1-1 0 0 0,-1 1 0 0 0,2-1 0 0 0,0 0 0 0 0,0 0 0 0 0,1 0 0 0 0,0 0 0 0 0,1-1 0 0 0,0 0 0 0 0,1 0 0 0 0,0-1 0 0 0,0 1 0 0 0,1-2 0 0 0,0 1 0 0 0,1-1 0 0 0,13 10 0 0 0,-12-10-75 0 0,0 0-1 0 0,1-1 1 0 0,0 0-1 0 0,1-1 1 0 0,0 0-1 0 0,0-1 1 0 0,0 0-1 0 0,0-1 1 0 0,1 0-1 0 0,-1-1 1 0 0,1-1-1 0 0,0 0 1 0 0,0 0-1 0 0,0-2 1 0 0,0 1-1 0 0,20-3 1 0 0,-24 0 65 0 0,-1 1 0 0 0,0-2 0 0 0,0 1 0 0 0,0-1 0 0 0,0 0 0 0 0,-1-1 0 0 0,1 0 0 0 0,-1 0 0 0 0,0 0 0 0 0,0-1 0 0 0,0 0 0 0 0,-1-1 0 0 0,1 1 0 0 0,-1-1 0 0 0,-1-1 0 0 0,1 1 0 0 0,-1-1 0 0 0,0 0 0 0 0,-1 0-1 0 0,0 0 1 0 0,0 0 0 0 0,0-1 0 0 0,-1 0 0 0 0,0 0 0 0 0,-1 0 0 0 0,4-16 0 0 0,-4 10 197 0 0,0 1-1 0 0,0-1 1 0 0,-2 0-1 0 0,0 0 1 0 0,0 0-1 0 0,-1 0 0 0 0,-1 0 1 0 0,0 0-1 0 0,-1 1 1 0 0,-1-1-1 0 0,0 1 1 0 0,-1 0-1 0 0,0 0 1 0 0,-1 0-1 0 0,-11-18 1 0 0,13 26-138 0 0,1 1 1 0 0,-1-1 0 0 0,0 1 0 0 0,-1 0 0 0 0,1 0 0 0 0,-10-6 0 0 0,-15-4-2718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9:52.5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0 122 2296 0 0,'1'-18'5230'0'0,"2"11"-4715"0"0,0-1 0 0 0,0 1 0 0 0,0 0 1 0 0,1 0-1 0 0,0 0 0 0 0,0 1 0 0 0,1-1 0 0 0,0 1 0 0 0,0 0 1 0 0,0 1-1 0 0,1-1 0 0 0,0 1 0 0 0,0 0 0 0 0,10-7 0 0 0,-14 12-505 0 0,0-1 0 0 0,-1 1 0 0 0,1-1 0 0 0,0 1 0 0 0,0 0 0 0 0,-1 0 0 0 0,1 0 0 0 0,0 0 0 0 0,-1 0 0 0 0,1 0 0 0 0,0 1 0 0 0,0-1 0 0 0,-1 0 0 0 0,1 1 0 0 0,0-1 1 0 0,-1 1-1 0 0,1 0 0 0 0,-1 0 0 0 0,1-1 0 0 0,-1 1 0 0 0,1 0 0 0 0,-1 0 0 0 0,1 1 0 0 0,-1-1 0 0 0,0 0 0 0 0,0 0 0 0 0,0 0 0 0 0,1 1 0 0 0,-1-1 0 0 0,-1 1 0 0 0,2 1 0 0 0,3 5-57 0 0,0 0 1 0 0,-1 0-1 0 0,0 0 1 0 0,4 11-1 0 0,3 20 66 0 0,-1 1 0 0 0,-2-1 0 0 0,-1 2-1 0 0,-3-1 1 0 0,-1 1 0 0 0,-2 0 0 0 0,-2-1-1 0 0,-1 1 1 0 0,-3 0 0 0 0,-10 47-1 0 0,2-55 1598 0 0,13-33-1593 0 0,0 0-11 0 0,-1 0-1 0 0,1 0 1 0 0,0 0 0 0 0,0 0-1 0 0,0 0 1 0 0,0 0 0 0 0,0 0-1 0 0,0 0 1 0 0,0 0 0 0 0,0 0-1 0 0,0 0 1 0 0,0 0 0 0 0,0 0-1 0 0,0 0 1 0 0,0 0 0 0 0,0 0-1 0 0,-1 0 1 0 0,1 0-1 0 0,0 0 1 0 0,0 0 0 0 0,0 0-1 0 0,0 0 1 0 0,0 0 0 0 0,0 0 11 0 0,0 0-11 0 0,6-21-195 0 0,18-36 75 0 0,2 1 0 0 0,58-91 0 0 0,-46 83 251 0 0,-15 25-90 0 0,32-39 0 0 0,-46 66-66 0 0,0 1 1 0 0,1 0 0 0 0,1 1-1 0 0,0 0 1 0 0,0 0-1 0 0,0 1 1 0 0,21-11 0 0 0,-29 18 6 0 0,-1 1 0 0 0,1 0 0 0 0,-1 0 0 0 0,1 0 0 0 0,0 0 0 0 0,-1 0 0 0 0,1 1 0 0 0,0-1 0 0 0,-1 1 0 0 0,1 0 0 0 0,0 0 0 0 0,0 0 0 0 0,0 0 0 0 0,-1 0 0 0 0,1 0 0 0 0,0 1 0 0 0,0 0 0 0 0,3 1 0 0 0,-2-1 0 0 0,-1 1 0 0 0,1 0 0 0 0,-1 1 0 0 0,0-1 1 0 0,1 1-1 0 0,-1-1 0 0 0,-1 1 0 0 0,1 0 0 0 0,0 0 0 0 0,-1 0 0 0 0,4 6 1 0 0,3 7 54 0 0,0 1 1 0 0,-1 0-1 0 0,-1 1 1 0 0,6 25-1 0 0,-9-29 63 0 0,19 68 460 0 0,-15-49-24 0 0,1 0 0 0 0,2-1 0 0 0,21 45 0 0 0,-26-67-678 0 0,-1-1 0 0 0,1 0 0 0 0,1 0-1 0 0,0 0 1 0 0,0-1 0 0 0,0 0 0 0 0,1 0-1 0 0,1 0 1 0 0,-1-1 0 0 0,1-1 0 0 0,0 0-1 0 0,1 0 1 0 0,-1 0 0 0 0,20 7 0 0 0,29 3-3104 0 0,-19-10-1986 0 0,-5-5-2052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10:27.8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0 1824,'-17'2'20277,"30"4"-19994,0-1-1,0 0 0,0 0 0,1-1 0,0-1 1,17 2-1,23 6-1,283 63-483,-112-44-7349,-208-31 4181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28.5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15 288 3168 0 0,'-8'-29'8939'0'0,"2"-12"-4470"0"0,5-8 2310 0 0,2 46-6246 0 0,5 7-299 0 0,1 4 13 0 0,-1-1 0 0 0,0 2 0 0 0,0-1 0 0 0,-1 1 0 0 0,0 0 0 0 0,-1 0 0 0 0,6 14 0 0 0,6 13 93 0 0,160 343 1280 0 0,-9-18 451 0 0,-166-358-1981 0 0,1 0-1 0 0,-1 0 1 0 0,1 0-1 0 0,0 0 0 0 0,0-1 1 0 0,0 1-1 0 0,0 0 0 0 0,0-1 1 0 0,1 0-1 0 0,-1 1 0 0 0,5 2 1 0 0,-5-5-67 0 0,-1 1 1 0 0,0-1 0 0 0,1 0-1 0 0,-1 0 1 0 0,0 0 0 0 0,1 0-1 0 0,-1 0 1 0 0,0 0-1 0 0,1 0 1 0 0,-1 0 0 0 0,0-1-1 0 0,1 1 1 0 0,-1 0-1 0 0,0-1 1 0 0,0 1 0 0 0,1-1-1 0 0,-1 0 1 0 0,0 1 0 0 0,0-1-1 0 0,0 0 1 0 0,0 0-1 0 0,0 1 1 0 0,0-1 0 0 0,0 0-1 0 0,0 0 1 0 0,0 0-1 0 0,0 0 1 0 0,0-1 0 0 0,-1 1-1 0 0,1 0 1 0 0,0-2 0 0 0,17-26-15 0 0,-2 0 0 0 0,-2-1 1 0 0,0-1-1 0 0,17-64 1 0 0,-27 83-9 0 0,74-239-107 0 0,34-126-200 0 0,-99 330-194 0 0,12-41-1478 0 0,-2 33-4905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30.3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40 2744 0 0,'-10'-3'8067'0'0,"30"-4"-5728"0"0,36-5-1446 0 0,256-5 858 0 0,-179 17-4186 0 0,-33 1-3007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30.7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92 56 1796 0 0,'-76'-50'13972'0'0,"76"49"-13930"0"0,0 1 0 0 0,-1 0 0 0 0,1-1 0 0 0,0 1 1 0 0,0 0-1 0 0,0 0 0 0 0,-1-1 0 0 0,1 1 0 0 0,0 0 0 0 0,0 0 0 0 0,-1-1 0 0 0,1 1 0 0 0,0 0 0 0 0,0 0 1 0 0,-1 0-1 0 0,1-1 0 0 0,0 1 0 0 0,-1 0 0 0 0,1 0 0 0 0,0 0 0 0 0,-1 0 0 0 0,1 0 0 0 0,0 0 0 0 0,-1 0 0 0 0,1 0 1 0 0,-1 0-1 0 0,1 0 0 0 0,0 0 0 0 0,-1 0 0 0 0,1 0 0 0 0,0 0 0 0 0,-1 0 0 0 0,1 0 0 0 0,0 0 0 0 0,-1 0 1 0 0,1 0-1 0 0,0 1 0 0 0,-1-1 0 0 0,1 0 0 0 0,0 0 0 0 0,0 0 0 0 0,-1 0 0 0 0,1 1 0 0 0,0-1 0 0 0,-1 0 0 0 0,1 0 1 0 0,0 1-1 0 0,0-1 0 0 0,0 0 0 0 0,-1 1 0 0 0,1-1 0 0 0,0 0 0 0 0,0 1 0 0 0,0-1 0 0 0,0 0 0 0 0,0 1 0 0 0,-1-1 1 0 0,1 0-1 0 0,0 1 0 0 0,0-1 0 0 0,0 0 0 0 0,0 1 0 0 0,0-1 0 0 0,0 0 0 0 0,0 1 0 0 0,19 225 3017 0 0,-4-84-2747 0 0,-12-89-779 0 0,3 0 0 0 0,3 1 0 0 0,25 87 0 0 0,-28-129-485 0 0,0 0-942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31.0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84 1736 0 0,'-10'-43'15908'0'0,"16"62"-12993"0"0,4 9-2445 0 0,293 581 1168 0 0,-272-550-1588 0 0,-11-22 608 0 0,0 0 0 0 0,28 35 1 0 0,-48-71-602 0 0,1 0 1 0 0,-1 0-1 0 0,0 0 1 0 0,1-1-1 0 0,-1 1 1 0 0,1 0 0 0 0,-1-1-1 0 0,1 1 1 0 0,0 0-1 0 0,-1-1 1 0 0,1 1-1 0 0,0-1 1 0 0,-1 1 0 0 0,1-1-1 0 0,0 1 1 0 0,-1-1-1 0 0,1 0 1 0 0,0 1 0 0 0,0-1-1 0 0,0 0 1 0 0,0 1-1 0 0,-1-1 1 0 0,1 0-1 0 0,0 0 1 0 0,0 0 0 0 0,0 0-1 0 0,0 0 1 0 0,-1 0-1 0 0,1 0 1 0 0,0 0-1 0 0,0 0 1 0 0,0 0 0 0 0,0-1-1 0 0,0 1 1 0 0,-1 0-1 0 0,1-1 1 0 0,0 1-1 0 0,0 0 1 0 0,-1-1 0 0 0,1 1-1 0 0,0-1 1 0 0,0 1-1 0 0,-1-1 1 0 0,1 1-1 0 0,-1-1 1 0 0,1 0 0 0 0,0 1-1 0 0,-1-1 1 0 0,1 0-1 0 0,-1 1 1 0 0,1-1-1 0 0,-1 0 1 0 0,0 0 0 0 0,1 1-1 0 0,-1-2 1 0 0,5-8 3 0 0,-1 1 1 0 0,-1 0-1 0 0,5-18 0 0 0,-6 20 98 0 0,114-508-609 0 0,-70 288-524 0 0,-42 208 487 0 0,8-31-1469 0 0,2 22-2924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32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41 1368 0 0,'5'-40'12967'0'0,"-5"61"-11049"0"0,5 65-903 0 0,22 126-1 0 0,-23-184-926 0 0,23 144 152 0 0,42 307-126 0 0,-67-463-612 0 0,-1 0 0 0 0,0 1 0 0 0,-2-1 0 0 0,1 1 0 0 0,-6 24 0 0 0,-16-105-12834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33.0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57 695 684 0 0,'-16'-115'5217'0'0,"-24"-271"6988"0"0,39 378-12060 0 0,1-1 0 0 0,0 0-1 0 0,1 1 1 0 0,0-1-1 0 0,0 1 1 0 0,1 0 0 0 0,0-1-1 0 0,1 1 1 0 0,-1 0-1 0 0,2 0 1 0 0,-1 0 0 0 0,1 1-1 0 0,0-1 1 0 0,7-8 0 0 0,-6 10-130 0 0,-1 1 1 0 0,2 0 0 0 0,-1 0 0 0 0,1 1 0 0 0,-1-1 0 0 0,1 1 0 0 0,1 0 0 0 0,-1 1 0 0 0,0-1 0 0 0,1 1 0 0 0,0 1 0 0 0,-1-1 0 0 0,1 1 0 0 0,0 0 0 0 0,1 1 0 0 0,-1 0 0 0 0,8-1 0 0 0,4 1-160 0 0,-1 1 1 0 0,1 0-1 0 0,0 2 0 0 0,0 0 1 0 0,-1 1-1 0 0,1 1 1 0 0,-1 1-1 0 0,0 0 1 0 0,0 1-1 0 0,0 1 1 0 0,-1 1-1 0 0,0 1 1 0 0,-1 0-1 0 0,25 18 1 0 0,-30-19 79 0 0,0 1 1 0 0,-1 0 0 0 0,-1 0-1 0 0,0 1 1 0 0,0 0-1 0 0,-1 0 1 0 0,0 1-1 0 0,0 0 1 0 0,-2 0-1 0 0,1 1 1 0 0,-1 0 0 0 0,-1 0-1 0 0,0 1 1 0 0,-1 0-1 0 0,0-1 1 0 0,-1 1-1 0 0,-1 0 1 0 0,0 1 0 0 0,0-1-1 0 0,-1 0 1 0 0,-2 19-1 0 0,-1-12 96 0 0,-2 0 1 0 0,0-1-1 0 0,-1 0 0 0 0,-1 0 0 0 0,0 0 1 0 0,-2 0-1 0 0,0-1 0 0 0,-1-1 0 0 0,-1 1 1 0 0,0-1-1 0 0,-1-1 0 0 0,-1 0 0 0 0,-27 27 1 0 0,12-17 236 0 0,-1-2 0 0 0,-1-1 1 0 0,0-1-1 0 0,-2-1 1 0 0,-1-2-1 0 0,-54 25 1 0 0,72-38-109 0 0,1 0 1 0 0,-23 15-1 0 0,36-20-159 0 0,0-1-1 0 0,0 0 1 0 0,0 1-1 0 0,-1-1 1 0 0,1 1-1 0 0,0-1 0 0 0,0 1 1 0 0,0-1-1 0 0,0 1 1 0 0,0-1-1 0 0,-1 0 1 0 0,1 1-1 0 0,0-1 0 0 0,0 1 1 0 0,0-1-1 0 0,1 1 1 0 0,-1-1-1 0 0,0 1 1 0 0,0-1-1 0 0,0 1 0 0 0,0-1 1 0 0,0 1-1 0 0,0-1 1 0 0,1 0-1 0 0,-1 1 0 0 0,0-1 1 0 0,0 1-1 0 0,1-1 1 0 0,-1 0-1 0 0,0 1 1 0 0,0-1-1 0 0,1 0 0 0 0,-1 1 1 0 0,1-1-1 0 0,-1 0 1 0 0,0 1-1 0 0,1-1 1 0 0,-1 0-1 0 0,1 0 0 0 0,0 1 1 0 0,16 12 9 0 0,-16-13-10 0 0,98 59 27 0 0,55 36-25 0 0,-65-31-172 0 0,114 110-1 0 0,-87-61-2851 0 0,-82-82 354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33.4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387 38 3376 0 0,'-10'-26'14787'0'0,"9"25"-14637"0"0,0 0-1 0 0,0 0 1 0 0,0 0 0 0 0,-1 0-1 0 0,1 1 1 0 0,0-1 0 0 0,0 0-1 0 0,-1 0 1 0 0,1 1-1 0 0,0-1 1 0 0,-1 1 0 0 0,1-1-1 0 0,0 1 1 0 0,-1-1 0 0 0,1 1-1 0 0,-1 0 1 0 0,1 0 0 0 0,-1 0-1 0 0,1 0 1 0 0,-1 0 0 0 0,1 0-1 0 0,-1 0 1 0 0,1 0 0 0 0,0 0-1 0 0,-1 1 1 0 0,1-1 0 0 0,-1 1-1 0 0,1-1 1 0 0,-2 2-1 0 0,-47 23 338 0 0,37-17-89 0 0,-13 7-213 0 0,0 0 0 0 0,1 2 0 0 0,1 1 0 0 0,-42 42 0 0 0,55-49-165 0 0,0 1 0 0 0,1 1-1 0 0,0 0 1 0 0,1 0 0 0 0,0 1-1 0 0,2 0 1 0 0,-1 0 0 0 0,2 1 0 0 0,0 0-1 0 0,-8 28 1 0 0,13-35-14 0 0,-1 1 0 0 0,2-1 0 0 0,-1 0-1 0 0,1 1 1 0 0,1-1 0 0 0,-1 1 0 0 0,1-1 0 0 0,1 0 0 0 0,0 0 0 0 0,0 1 0 0 0,5 10 0 0 0,-2-7-31 0 0,1 0 0 0 0,0-1 1 0 0,1 0-1 0 0,0 0 1 0 0,1-1-1 0 0,17 18 1 0 0,-6-10-182 0 0,1-1 1 0 0,1 0-1 0 0,0-2 0 0 0,1-1 1 0 0,0 0-1 0 0,45 18 1 0 0,-34-19-576 0 0,1-2-1 0 0,0-2 1 0 0,0-1 0 0 0,1-1-1 0 0,0-2 1 0 0,40 0 0 0 0,-31-4-2603 0 0,1-3 0 0 0,55-8 1 0 0,-59 4-1732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34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11 760 1484 0 0,'-5'-27'1613'0'0,"2"0"0"0"0,1-1 0 0 0,1 0 1 0 0,1 1-1 0 0,2-1 0 0 0,7-40 0 0 0,2 14 981 0 0,2 1 1 0 0,26-65-1 0 0,-33 99-1853 0 0,-5 15-554 0 0,1 0 0 0 0,-1 0 0 0 0,0-1 0 0 0,1 2 0 0 0,0-1 0 0 0,0 0 0 0 0,4-6 0 0 0,-6 10-169 0 0,0 0 1 0 0,1 0-1 0 0,-1 0 0 0 0,0 0 1 0 0,1 0-1 0 0,-1 0 0 0 0,0 0 1 0 0,0 0-1 0 0,1 0 0 0 0,-1 0 0 0 0,0 1 1 0 0,0-1-1 0 0,1 0 0 0 0,-1 0 1 0 0,0 0-1 0 0,0 0 0 0 0,1 0 1 0 0,-1 0-1 0 0,0 1 0 0 0,0-1 1 0 0,1 0-1 0 0,-1 0 0 0 0,0 0 0 0 0,0 1 1 0 0,0-1-1 0 0,0 0 0 0 0,1 0 1 0 0,-1 0-1 0 0,0 1 0 0 0,0-1 1 0 0,0 0-1 0 0,0 0 0 0 0,0 1 0 0 0,0-1 1 0 0,0 0-1 0 0,0 1 0 0 0,0-1 1 0 0,0 0-1 0 0,0 0 0 0 0,0 1 1 0 0,0-1-1 0 0,0 1 0 0 0,4 12 244 0 0,8 82 514 0 0,-1 168 1 0 0,-9-140-597 0 0,8 105-14 0 0,-1 240-1272 0 0,-9-463 1016 0 0,0 2-129 0 0,0-1-1 0 0,-1 0 1 0 0,0 0 0 0 0,0 1-1 0 0,-3 7 1 0 0,2-14-310 0 0,1 0 488 0 0,0 0 0 0 0,1-1 0 0 0,-1 1 0 0 0,1-1 0 0 0,-1 1 0 0 0,1-1 0 0 0,-1 1 0 0 0,1-1 0 0 0,-1 0 0 0 0,1 1 0 0 0,-1-1 0 0 0,1 0 0 0 0,0 1 0 0 0,-1-1 0 0 0,1 0 0 0 0,0 1 0 0 0,0-1 0 0 0,-1 0 0 0 0,1-1 0 0 0,-6-21-303 0 0,5 17 202 0 0,-11-54-246 0 0,2 0 0 0 0,-2-73 0 0 0,8-126 1429 0 0,4 191-563 0 0,0-10 140 0 0,4-197 1767 0 0,0 207-2003 0 0,3 2 0 0 0,17-71 0 0 0,-20 121-440 0 0,0 0 1 0 0,2 0-1 0 0,0 1 0 0 0,0 0 0 0 0,1 0 1 0 0,1 1-1 0 0,1 0 0 0 0,0 0 0 0 0,1 1 1 0 0,19-22-1 0 0,-22 29-19 0 0,0-1 1 0 0,0 2-1 0 0,1-1 0 0 0,-1 1 1 0 0,1 0-1 0 0,0 0 0 0 0,1 1 1 0 0,-1 0-1 0 0,1 0 1 0 0,0 1-1 0 0,-1 0 0 0 0,1 1 1 0 0,1 0-1 0 0,-1 1 1 0 0,0-1-1 0 0,0 2 0 0 0,1-1 1 0 0,-1 1-1 0 0,0 1 0 0 0,13 2 1 0 0,-6 0 8 0 0,0 1 0 0 0,-1 0 0 0 0,1 2 0 0 0,-1 0 1 0 0,0 0-1 0 0,-1 1 0 0 0,1 1 0 0 0,-1 1 0 0 0,-1 0 0 0 0,0 1 1 0 0,0 0-1 0 0,-1 1 0 0 0,0 0 0 0 0,-1 1 0 0 0,19 25 1 0 0,-22-25 54 0 0,0 0 0 0 0,0 1 0 0 0,-2 0 0 0 0,1 0 1 0 0,-2 1-1 0 0,0 0 0 0 0,0 0 0 0 0,-2 0 0 0 0,0 0 1 0 0,0 1-1 0 0,-1-1 0 0 0,-1 1 0 0 0,0 0 1 0 0,-1-1-1 0 0,-1 1 0 0 0,0 0 0 0 0,-7 27 0 0 0,4-26 93 0 0,-2 1 0 0 0,0-1-1 0 0,-1 0 1 0 0,-1 0-1 0 0,0-1 1 0 0,-1 0 0 0 0,0-1-1 0 0,-2 0 1 0 0,1 0 0 0 0,-2-1-1 0 0,-17 16 1 0 0,1-6 80 0 0,0 0 0 0 0,-2-2 0 0 0,0-2 0 0 0,-48 23 0 0 0,16-9-115 0 0,60-32-141 0 0,26 16-288 0 0,18 1 397 0 0,-1 3 0 0 0,0 0 1 0 0,-2 3-1 0 0,71 56 1 0 0,10 26-1012 0 0,-8 6-3424 0 0,-77-80 756 0 0,-10-13-1797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35.4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304 108 1860 0 0,'11'-53'12398'0'0,"-8"15"-9267"0"0,-3 38-3092 0 0,0-1 0 0 0,0 0 0 0 0,0 1 0 0 0,-1-1 0 0 0,1 0 0 0 0,0 0 0 0 0,0 1 0 0 0,-1-1 0 0 0,1 1 0 0 0,0-1 0 0 0,-1 0 0 0 0,1 1 0 0 0,-1-1-1 0 0,1 1 1 0 0,-1-1 0 0 0,1 1 0 0 0,-1-1 0 0 0,1 1 0 0 0,-1-1 0 0 0,1 1 0 0 0,-1-1 0 0 0,0 1 0 0 0,1 0 0 0 0,-1-1 0 0 0,0 1 0 0 0,1 0 0 0 0,-1 0 0 0 0,0 0 0 0 0,1-1 0 0 0,-2 1 0 0 0,-22-2 41 0 0,20 2 37 0 0,-8 0-71 0 0,0 1 1 0 0,0-1-1 0 0,0 2 1 0 0,-23 5 0 0 0,-2 1 34 0 0,30-7-62 0 0,-6 0-29 0 0,0 1 0 0 0,0 1 0 0 0,0 0 0 0 0,0 1 0 0 0,1 1 0 0 0,-1-1 0 0 0,-14 10 0 0 0,24-12 17 0 0,0 2 84 0 0,1 0-1 0 0,0 1 0 0 0,0-1 1 0 0,1 0-1 0 0,-1 0 0 0 0,1 1 1 0 0,0-1-1 0 0,0 1 0 0 0,0-1 1 0 0,1 1-1 0 0,-1-1 0 0 0,1 1 0 0 0,0 0 1 0 0,1-1-1 0 0,-1 1 0 0 0,1-1 1 0 0,0 1-1 0 0,0-1 0 0 0,2 5 1 0 0,2 30 532 0 0,-14 122 463 0 0,-1 0-678 0 0,8-106-272 0 0,1-18 146 0 0,3 43 0 0 0,-1-70-189 0 0,0 0 0 0 0,1-1-1 0 0,0 1 1 0 0,0-1 0 0 0,1 1-1 0 0,0-1 1 0 0,1 0 0 0 0,0 0-1 0 0,8 11 1 0 0,-8-14-121 0 0,1-1 1 0 0,0 0-1 0 0,0 0 1 0 0,1 0-1 0 0,0-1 0 0 0,-1 0 1 0 0,1 0-1 0 0,1 0 1 0 0,-1-1-1 0 0,0 0 0 0 0,1 0 1 0 0,0-1-1 0 0,-1 1 1 0 0,1-2-1 0 0,0 1 0 0 0,0-1 1 0 0,12 1-1 0 0,13 0-1297 0 0,0-1 0 0 0,51-6 0 0 0,-61 3 142 0 0,44-8-3733 0 0,-25-4-1972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9:53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79 70 820 0 0,'-4'-14'4674'0'0,"-12"-14"-51"0"0,14 26-4095 0 0,1 0 0 0 0,0-1 1 0 0,-1 0-1 0 0,1 1 0 0 0,0-1 0 0 0,0 0 1 0 0,1 0-1 0 0,-2-4 0 0 0,-8 45 500 0 0,-3 517 1357 0 0,3-271-1708 0 0,9-257-705 0 0,0 22-333 0 0,-11 77-1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35.7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53 177 1596 0 0,'-4'-3'686'0'0,"-1"0"0"0"0,1 0-1 0 0,0-1 1 0 0,0 1 0 0 0,0-1 0 0 0,1 0 0 0 0,-1 0-1 0 0,1 0 1 0 0,0 0 0 0 0,0-1 0 0 0,0 0-1 0 0,1 1 1 0 0,-3-7 0 0 0,5 8-545 0 0,-1 1 0 0 0,1-1 0 0 0,0 1 0 0 0,0-1-1 0 0,0 1 1 0 0,0 0 0 0 0,0-1 0 0 0,0 1 0 0 0,1-1 0 0 0,-1 1 0 0 0,1 0 0 0 0,0-1 0 0 0,-1 1-1 0 0,1 0 1 0 0,0-1 0 0 0,0 1 0 0 0,1 0 0 0 0,-1 0 0 0 0,0 0 0 0 0,1 0 0 0 0,-1 0 0 0 0,1 1-1 0 0,0-1 1 0 0,0 0 0 0 0,0 1 0 0 0,-1-1 0 0 0,1 1 0 0 0,1-1 0 0 0,-1 1 0 0 0,0 0 0 0 0,3-1-1 0 0,7-5-159 0 0,1 1 0 0 0,0 1-1 0 0,0 0 1 0 0,1 1-1 0 0,23-5 1 0 0,17 1-2097 0 0,1 3-3349 0 0,-50 5 4705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38.0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246 79 580 0 0,'0'0'2875'0'0,"29"-10"-562"0"0,-26 8-2092 0 0,-1 1 0 0 0,1-1 0 0 0,-1 0 0 0 0,0 0 0 0 0,0 0 0 0 0,0 0 0 0 0,0 0 0 0 0,0-1 0 0 0,0 1 1 0 0,-1-1-1 0 0,1 1 0 0 0,-1-1 0 0 0,0 1 0 0 0,1-1 0 0 0,-1 0 0 0 0,0 0 0 0 0,-1 0 0 0 0,1 1 0 0 0,0-1 0 0 0,-1-6 686 0 0,-8 0 453 0 0,-6 7-1212 0 0,0 1 0 0 0,0 0 1 0 0,1 1-1 0 0,-1 1 0 0 0,0 0 1 0 0,0 1-1 0 0,0 1 0 0 0,0 0 1 0 0,1 0-1 0 0,0 2 0 0 0,0-1 1 0 0,0 2-1 0 0,0 0 0 0 0,1 0 0 0 0,0 1 1 0 0,0 1-1 0 0,-11 9 0 0 0,18-13-95 0 0,1 1 0 0 0,-1-1 0 0 0,1 1 0 0 0,0 0-1 0 0,1 0 1 0 0,-1 1 0 0 0,1-1 0 0 0,0 0 0 0 0,0 1 0 0 0,1 0-1 0 0,0 0 1 0 0,0 0 0 0 0,0 0 0 0 0,1 0 0 0 0,-1 0 0 0 0,1 0-1 0 0,1 1 1 0 0,0-1 0 0 0,-1 0 0 0 0,2 1 0 0 0,-1-1-1 0 0,1 0 1 0 0,0 0 0 0 0,0 1 0 0 0,1-1 0 0 0,0 0 0 0 0,0 0-1 0 0,0-1 1 0 0,1 1 0 0 0,4 7 0 0 0,1 1-6 0 0,0-2 0 0 0,1 1 1 0 0,1-2-1 0 0,0 1 0 0 0,0-1 0 0 0,1 0 1 0 0,1-1-1 0 0,-1-1 0 0 0,2 0 0 0 0,-1 0 1 0 0,1-1-1 0 0,1-1 0 0 0,-1 0 0 0 0,26 8 1 0 0,-22-9-111 0 0,1-1 1 0 0,-1 0-1 0 0,1-2 0 0 0,-1 0 1 0 0,1-1-1 0 0,0-1 1 0 0,0 0-1 0 0,0-2 1 0 0,0 0-1 0 0,0-1 0 0 0,-1 0 1 0 0,23-7-1 0 0,-32 6 64 0 0,0 0 0 0 0,-1 0 0 0 0,1 0 0 0 0,-1-1 0 0 0,0 0 0 0 0,0-1 0 0 0,-1 0 0 0 0,1 0-1 0 0,-1 0 1 0 0,0 0 0 0 0,0-1 0 0 0,-1 0 0 0 0,0-1 0 0 0,0 1 0 0 0,0-1 0 0 0,3-8 0 0 0,-5 10 76 0 0,-1 0-1 0 0,0 0 1 0 0,0 0-1 0 0,0 0 1 0 0,-1-1 0 0 0,1 1-1 0 0,-2-1 1 0 0,1 1 0 0 0,0-1-1 0 0,-1 1 1 0 0,0-1-1 0 0,0 1 1 0 0,-1-1 0 0 0,0 1-1 0 0,0-1 1 0 0,0 1 0 0 0,0-1-1 0 0,-1 1 1 0 0,0 0 0 0 0,0 0-1 0 0,0 0 1 0 0,-1 0-1 0 0,0 0 1 0 0,-4-6 0 0 0,1 4 48 0 0,0 0 0 0 0,0 1 0 0 0,0 0 0 0 0,0 0 0 0 0,-1 1 0 0 0,0 0 0 0 0,0 0 0 0 0,-1 0 0 0 0,-14-6 0 0 0,-3 2 51 0 0,-47-13 0 0 0,72 22-176 0 0,-9-1-30 0 0,0 0 0 0 0,0 1 0 0 0,0 0 1 0 0,0 0-1 0 0,0 1 0 0 0,0 0 0 0 0,0 1 0 0 0,0 0 1 0 0,-17 6-1 0 0,23-7-78 0 0,-1 1 1 0 0,1 0-1 0 0,-1 0 0 0 0,1 0 1 0 0,0 0-1 0 0,-1 0 1 0 0,1 1-1 0 0,0 0 1 0 0,1-1-1 0 0,-1 1 0 0 0,0 0 1 0 0,1 0-1 0 0,0 1 1 0 0,-4 5-1 0 0,5-7 20 0 0,1 0 1 0 0,-1 0-1 0 0,1-1 1 0 0,0 1-1 0 0,-1 0 1 0 0,1 0-1 0 0,0 0 0 0 0,0 0 1 0 0,0 0-1 0 0,0 0 1 0 0,1 0-1 0 0,-1-1 0 0 0,1 1 1 0 0,-1 0-1 0 0,1 0 1 0 0,-1 0-1 0 0,1-1 1 0 0,0 1-1 0 0,0 0 0 0 0,0-1 1 0 0,0 1-1 0 0,0 0 1 0 0,0-1-1 0 0,0 1 1 0 0,1-1-1 0 0,-1 0 0 0 0,0 1 1 0 0,1-1-1 0 0,-1 0 1 0 0,1 0-1 0 0,0 0 0 0 0,-1 0 1 0 0,1 0-1 0 0,3 1 1 0 0,2 1-315 0 0,0 1 0 0 0,-1-1 0 0 0,2-1 1 0 0,-1 1-1 0 0,0-1 0 0 0,0 0 0 0 0,1-1 1 0 0,-1 0-1 0 0,1 0 0 0 0,-1 0 0 0 0,1-1 1 0 0,-1-1-1 0 0,1 1 0 0 0,-1-1 0 0 0,1 0 1 0 0,-1-1-1 0 0,1 1 0 0 0,8-5 0 0 0,-15 6 345 0 0,1-1 0 0 0,-1 1 0 0 0,0 0 0 0 0,0-1-1 0 0,0 0 1 0 0,0 1 0 0 0,0-1 0 0 0,0 0-1 0 0,0 0 1 0 0,0 1 0 0 0,0-1 0 0 0,0 0 0 0 0,0 0-1 0 0,0 0 1 0 0,0 0 0 0 0,-1 0 0 0 0,2-2 0 0 0,-2 3 57 0 0,0-1 0 0 0,0 0 0 0 0,0 1 0 0 0,0-1 0 0 0,0 0 0 0 0,0 1 0 0 0,0-1 0 0 0,0 0 0 0 0,0 1 0 0 0,0-1 0 0 0,0 1 0 0 0,-1-1 0 0 0,1 0 0 0 0,0 1 0 0 0,0-1 0 0 0,-1 1 0 0 0,1-1 0 0 0,0 0 0 0 0,-1 1 0 0 0,1-1 0 0 0,-1 1 0 0 0,1-1 0 0 0,-1 0 0 0 0,-2-1 130 0 0,1 0 1 0 0,-1 0 0 0 0,0 0-1 0 0,0 1 1 0 0,0-1 0 0 0,0 1-1 0 0,0-1 1 0 0,0 1 0 0 0,0 0-1 0 0,0 0 1 0 0,-5 0-1 0 0,-44-8 871 0 0,50 9-806 0 0,-2 0 16 0 0,-46-3 1579 0 0,47 3-1304 0 0,-7 1-275 0 0,10-1-165 0 0,-1 0-1 0 0,0 0 1 0 0,0-1-1 0 0,0 1 1 0 0,0 0-1 0 0,0 0 1 0 0,1 0-1 0 0,-1 1 1 0 0,0-1-1 0 0,0 0 1 0 0,0 0-1 0 0,0 0 0 0 0,0 1 1 0 0,1-1-1 0 0,-1 0 1 0 0,0 1-1 0 0,0-1 1 0 0,1 0-1 0 0,-1 1 1 0 0,0-1-1 0 0,0 1 1 0 0,0 0-1 0 0,1 1 31 0 0,-1-1-1 0 0,1 1 1 0 0,0-1 0 0 0,0 1-1 0 0,0 0 1 0 0,0-1 0 0 0,0 1-1 0 0,1-1 1 0 0,-1 1 0 0 0,0-1-1 0 0,1 1 1 0 0,-1-1 0 0 0,1 1-1 0 0,0-1 1 0 0,-1 0-1 0 0,1 1 1 0 0,0-1 0 0 0,0 0-1 0 0,0 1 1 0 0,0-1 0 0 0,3 4 478 0 0,0-3-395 0 0,-1-1 0 0 0,1 1 0 0 0,0-1 0 0 0,0 1 0 0 0,-1-1 0 0 0,1 0 0 0 0,0 0 0 0 0,5 0 0 0 0,-6-1-84 0 0,47 7 489 0 0,1-3 0 0 0,0-2 0 0 0,76-7 1 0 0,-21 1-373 0 0,530-20 128 0 0,-335 7-250 0 0,575-22-113 0 0,-787 37 49 0 0,1123-3-5 0 0,-946 1 10 0 0,-233 4-31 0 0,-29 0 8 0 0,-1-1 10 0 0,31 0-14 0 0,-31 1 13 0 0,20 0 20 0 0,7 0 63 0 0,-26 0 51 0 0,29 3 297 0 0,-8 18-19 0 0,-18-10-227 0 0,1 1 1 0 0,-2-1 0 0 0,1 1-1 0 0,-1 0 1 0 0,7 24 0 0 0,16 72 711 0 0,-11-37-375 0 0,80 326 1670 0 0,10 36-511 0 0,16-33-2132 0 0,-121-393 1061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38.5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14 4 0 0,'-3'-1'2794'0'0,"-70"-12"11710"0"0,76 16-14348 0 0,1-1 0 0 0,0 0 0 0 0,0 0 0 0 0,1-1 0 0 0,-1 1 0 0 0,0-1 0 0 0,1 1 0 0 0,-1-1-1 0 0,0-1 1 0 0,8 1 0 0 0,55 3 266 0 0,-51-4-299 0 0,595 1 223 0 0,20 2-56 0 0,-472-1-303 0 0,-96-1-1350 0 0,-37 1-3818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39.1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3 548 0 0,'-19'-2'17200'0'0,"40"3"-14210"0"0,88 5-2813 0 0,419-3 420 0 0,227 8-570 0 0,-484 13-3582 0 0,-268-23 3000 0 0,12 0-533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39.6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15 1624 0 0,'-15'-14'13359'0'0,"24"23"-11460"0"0,2 20-1074 0 0,-1 0 0 0 0,-1 0 0 0 0,-2 1 1 0 0,5 35-1 0 0,-3-17-334 0 0,72 479 2586 0 0,-50-300-1767 0 0,32 227-76 0 0,-60-436-1921 0 0,3 23 945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40.1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43 512 0 0,'-20'-4'16585'0'0,"44"2"-12482"0"0,-13 1-5477 0 0,269-11 2388 0 0,211-4-915 0 0,-265 12-10 0 0,-5 1-4388 0 0,-211 5 3215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40.4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6 2012 0 0,'-16'13'10748'0'0,"50"-17"-6523"0"0,-9 1-4372 0 0,148-8-1402 0 0,-58 15-7223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40.8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2180 0 0,'-20'27'7549'0'0,"15"-2"-2904"0"0,6-23-4460 0 0,0-2-62 0 0,0 1-1 0 0,0 0 0 0 0,0 0 1 0 0,0 0-1 0 0,0 0 0 0 0,1-1 1 0 0,-1 1-1 0 0,0 0 1 0 0,0-1-1 0 0,0 1 0 0 0,1-1 1 0 0,-1 0-1 0 0,0 1 0 0 0,0-1 1 0 0,1 0-1 0 0,1 1 1 0 0,12 0-125 0 0,0 0 1 0 0,1-1 0 0 0,-1 0-1 0 0,0-1 1 0 0,16-3 0 0 0,0-3-4196 0 0,46-14 0 0 0,-46 11-1637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41.2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575 39 740 0 0,'11'45'7244'0'0,"-9"-42"-6942"0"0,0-1 0 0 0,-1 0-1 0 0,1 1 1 0 0,0-1 0 0 0,1 0 0 0 0,-1 0-1 0 0,0 0 1 0 0,0-1 0 0 0,1 1 0 0 0,-1 0-1 0 0,45 6 9932 0 0,-45-9-9998 0 0,-2-4-30 0 0,-1 1 0 0 0,0 0-1 0 0,0 0 1 0 0,0 0-1 0 0,0 0 1 0 0,-1 0 0 0 0,1 0-1 0 0,-1 0 1 0 0,0 0-1 0 0,-1 0 1 0 0,1 1 0 0 0,0-1-1 0 0,-1 1 1 0 0,0 0-1 0 0,0-1 1 0 0,0 1 0 0 0,0 1-1 0 0,-1-1 1 0 0,1 0-1 0 0,-1 1 1 0 0,1 0 0 0 0,-7-3-1 0 0,0-1-125 0 0,0 2 0 0 0,-1-1 0 0 0,1 1 0 0 0,-1 1-1 0 0,0 0 1 0 0,0 0 0 0 0,-18-1 0 0 0,13 4-52 0 0,-1 0 0 0 0,0 2 1 0 0,1-1-1 0 0,0 2 0 0 0,-1 0 1 0 0,1 1-1 0 0,0 1 0 0 0,0 0 0 0 0,1 2 1 0 0,0-1-1 0 0,0 2 0 0 0,0 0 1 0 0,1 0-1 0 0,0 2 0 0 0,-18 15 1 0 0,11-7 56 0 0,1 1 0 0 0,1 1 0 0 0,1 1 0 0 0,0 0 1 0 0,2 1-1 0 0,1 1 0 0 0,0 0 0 0 0,-17 41 1 0 0,20-33-9 0 0,2 1 1 0 0,1 0 0 0 0,1 0-1 0 0,2 1 1 0 0,1 0 0 0 0,2 1 0 0 0,1-1-1 0 0,2 0 1 0 0,1 1 0 0 0,2-1-1 0 0,1 0 1 0 0,16 63 0 0 0,-7-47-91 0 0,3 0 1 0 0,2-1-1 0 0,1-1 0 0 0,3-1 1 0 0,2 0-1 0 0,2-2 0 0 0,57 73 1 0 0,-61-90-199 0 0,1-1 0 0 0,1-1 0 0 0,1-2 0 0 0,2 0 0 0 0,0-2 1 0 0,1 0-1 0 0,59 30 0 0 0,-68-42-450 0 0,0-1 1 0 0,1-1-1 0 0,0 0 1 0 0,0-2-1 0 0,0 0 1 0 0,23 1-1 0 0,-26-4-683 0 0,-1-2 0 0 0,1 0-1 0 0,0-1 1 0 0,-1 0 0 0 0,1-2 0 0 0,-1 0-1 0 0,1-1 1 0 0,20-7 0 0 0,2-6-7009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41.8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561 46 3652 0 0,'-11'-29'14612'0'0,"7"26"-14391"0"0,-1 1-1 0 0,1 0 1 0 0,-1 0-1 0 0,0 1 1 0 0,1-1 0 0 0,-1 1-1 0 0,0 0 1 0 0,0 0-1 0 0,0 0 1 0 0,-9 1-1 0 0,-57 3 60 0 0,47-1-35 0 0,-59 3-192 0 0,0 3 0 0 0,-102 24-1 0 0,183-31-49 0 0,-1-1 0 0 0,0 1-1 0 0,1 0 1 0 0,-1 0-1 0 0,0 0 1 0 0,1 0 0 0 0,-1 1-1 0 0,1-1 1 0 0,0 1-1 0 0,-1 0 1 0 0,1-1 0 0 0,-3 5-1 0 0,4-5 18 0 0,0 0 0 0 0,0 1 0 0 0,0-1-1 0 0,1 0 1 0 0,-1 1 0 0 0,0-1 0 0 0,1 1 0 0 0,-1-1-1 0 0,1 1 1 0 0,0 0 0 0 0,-1-1 0 0 0,1 1 0 0 0,0-1 0 0 0,0 1-1 0 0,0 0 1 0 0,0 2 0 0 0,2 3 94 0 0,0 0 0 0 0,1 0 1 0 0,-1 0-1 0 0,1 0 0 0 0,1-1 0 0 0,-1 1 0 0 0,6 7 0 0 0,4 8 123 0 0,-6-5-114 0 0,-1 0 1 0 0,-1 0-1 0 0,-1 1 0 0 0,-1 0 0 0 0,0-1 1 0 0,-1 1-1 0 0,-1 0 0 0 0,-2 21 1 0 0,-3 23 55 0 0,-13 61 1 0 0,11-80-75 0 0,1-10-10 0 0,-2 5 118 0 0,2 1 1 0 0,1 46-1 0 0,4-75-149 0 0,0-1 0 0 0,1 1 0 0 0,0 0 0 0 0,0-1 1 0 0,1 1-1 0 0,1-1 0 0 0,0 0 0 0 0,0 1 0 0 0,0-1 0 0 0,1-1 0 0 0,1 1 0 0 0,0 0 0 0 0,0-1 0 0 0,7 9 0 0 0,0-5-100 0 0,0-1 0 0 0,1-1 0 0 0,0 0 0 0 0,1-1 0 0 0,0 0 0 0 0,0-1 0 0 0,1 0 0 0 0,0-2 0 0 0,0 1 0 0 0,1-2 0 0 0,21 5 0 0 0,12 1-1925 0 0,-1-3 0 0 0,76 4-1 0 0,-38-11-2313 0 0,-29-8-2611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9:53.7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99 379 896 0 0,'-9'-17'2517'0'0,"-35"-78"5896"0"0,40 85-7666 0 0,1-1 1 0 0,0 1 0 0 0,0 0-1 0 0,1-1 1 0 0,0 0-1 0 0,1 1 1 0 0,0-16-1 0 0,2 20-659 0 0,0 0 0 0 0,1 1 0 0 0,0-1-1 0 0,-1 1 1 0 0,2-1 0 0 0,-1 1 0 0 0,1 0 0 0 0,-1-1-1 0 0,1 2 1 0 0,1-1 0 0 0,-1 0 0 0 0,1 0 0 0 0,0 1-1 0 0,0 0 1 0 0,0 0 0 0 0,0 0 0 0 0,1 0 0 0 0,0 1-1 0 0,-1 0 1 0 0,12-5 0 0 0,2-2-270 0 0,1 1 0 0 0,0 2 1 0 0,0 0-1 0 0,33-8 0 0 0,-23 9-181 0 0,0 2 1 0 0,0 0-1 0 0,0 2 0 0 0,0 1 1 0 0,0 2-1 0 0,32 4 0 0 0,-41-3 216 0 0,-1 2 0 0 0,0 0 0 0 0,0 1 0 0 0,0 1 0 0 0,-1 1 0 0 0,1 0 1 0 0,-2 2-1 0 0,1 0 0 0 0,31 22 0 0 0,-43-26 168 0 0,-1-1 1 0 0,1 1 0 0 0,-1-1 0 0 0,-1 1 0 0 0,1 1 0 0 0,-1-1-1 0 0,0 1 1 0 0,0 0 0 0 0,0 0 0 0 0,-1 0 0 0 0,0 0-1 0 0,0 0 1 0 0,-1 1 0 0 0,0 0 0 0 0,0-1 0 0 0,0 1 0 0 0,-1 0-1 0 0,1 7 1 0 0,-2-4 106 0 0,-1 1 0 0 0,0-1-1 0 0,0 0 1 0 0,-1 0 0 0 0,0 0-1 0 0,0 0 1 0 0,-1 0 0 0 0,-1 0-1 0 0,0-1 1 0 0,0 1 0 0 0,-9 12 0 0 0,-1 0 123 0 0,-1-1 0 0 0,0 0 0 0 0,-2-2 0 0 0,-1 0 0 0 0,0-1 0 0 0,-1 0 0 0 0,-1-2 1 0 0,-37 25-1 0 0,7-12 212 0 0,-1-1 1 0 0,-94 35 0 0 0,118-56-674 0 0,23-6-527 0 0,20-1 178 0 0,-11 0 519 0 0,24 1-454 0 0,0 0 0 0 0,1 2 0 0 0,-1 2-1 0 0,51 13 1 0 0,-64-13 386 0 0,-1 1 0 0 0,0 0-1 0 0,0 1 1 0 0,0 0-1 0 0,-1 1 1 0 0,0 1 0 0 0,-1 0-1 0 0,0 1 1 0 0,0 0-1 0 0,16 18 1 0 0,-23-21 88 0 0,-1 0 0 0 0,0-1 0 0 0,0 2-1 0 0,-1-1 1 0 0,0 1 0 0 0,0-1 0 0 0,-1 1 0 0 0,0 0 0 0 0,0 0-1 0 0,-1 0 1 0 0,0 1 0 0 0,-1-1 0 0 0,2 11 0 0 0,-3-7 41 0 0,0 0 0 0 0,-1 0 0 0 0,0 0 0 0 0,-1-1 0 0 0,0 1 0 0 0,-1 0 1 0 0,0-1-1 0 0,-9 21 0 0 0,4-16 167 0 0,-1 1 1 0 0,0-1-1 0 0,-1 0 0 0 0,0-1 1 0 0,-2 0-1 0 0,0-1 1 0 0,0 0-1 0 0,-1-1 0 0 0,-1-1 1 0 0,0 0-1 0 0,-1 0 1 0 0,-18 10-1 0 0,7-8 186 0 0,0-1-1 0 0,-1-1 1 0 0,0-2-1 0 0,0 0 1 0 0,-1-2-1 0 0,-54 8 1 0 0,68-14-394 0 0,0-1-1 0 0,0-1 1 0 0,0 0-1 0 0,1-1 1 0 0,-1-1-1 0 0,0 0 1 0 0,-16-5-1 0 0,21 4-300 0 0,0 0 0 0 0,0-1-1 0 0,1 0 1 0 0,0 0 0 0 0,0-1-1 0 0,0 0 1 0 0,0 0 0 0 0,1-1 0 0 0,0 0-1 0 0,0 0 1 0 0,-11-13 0 0 0,6-2-2505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42.3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82 37 2856 0 0,'-2'-1'2615'0'0,"-50"-16"7520"0"0,50 16-9800 0 0,-1 1 0 0 0,1-2 0 0 0,0 1 0 0 0,0 0 1 0 0,-1 0-1 0 0,1-1 0 0 0,0 1 0 0 0,0-1 0 0 0,1 0 0 0 0,-1 1 0 0 0,-2-4 0 0 0,71 14 754 0 0,179 12-706 0 0,-166-17-3995 0 0,-1-3-5010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43.7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40 432 0 0,'-8'7'15115'0'0,"19"-5"-14530"0"0,0 0 0 0 0,1 0 0 0 0,-1-1 0 0 0,1 0 0 0 0,20-1 0 0 0,-22-1-540 0 0,266-9 817 0 0,-122 3-836 0 0,789-14-1604 0 0,-646 33 899 0 0,-248-9 683 0 0,-9-2-245 0 0,1-3-1 0 0,56-9 1 0 0,-7 1-148 0 0,-5 3 385 0 0,-82 7 15 0 0,0 0 29 0 0,10-1-19 0 0,-9 0 16 0 0,-2 1-30 0 0,28 0 70 0 0,-28 0-49 0 0,2 0-27 0 0,51 2 65 0 0,-51-2-80 0 0,-1 0 14 0 0,13 0-28 0 0,-12 0 22 0 0,-1 0-28 0 0,12 0 24 0 0,-12 0-18 0 0,0 0-1 0 0,10 0 41 0 0,-10 0-22 0 0,0 0-11 0 0,2 1-473 0 0,9 1 1095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44.4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1 976 0 0,'0'0'9213'0'0,"2"9"-8373"0"0,18-15-1156 0 0,-1 5-1376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44.8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32 920 0 0,'8'5'8033'0'0,"9"-5"-7709"0"0,-3-5-648 0 0,1 3-1248 0 0</inkml:trace>
  <inkml:trace contextRef="#ctx0" brushRef="#br0" timeOffset="1">293 0 608 0 0,'-6'9'3376'0'0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47.6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1 548 592 0 0,'11'17'14136'0'0,"496"-83"-10932"0"0,-220 25-3359 0 0,897-105-843 0 0,-777 94 1029 0 0,-318 33 252 0 0,-86 18-281 0 0,39-8-2560 0 0,-37 6 2451 0 0,1-1 1 0 0,-1 0 0 0 0,-1 0-1 0 0,1 0 1 0 0,0 0 0 0 0,-1-1 0 0 0,0 1-1 0 0,0-1 1 0 0,0 0 0 0 0,-1 0-1 0 0,0-1 1 0 0,0 1 0 0 0,0-1-1 0 0,0 1 1 0 0,-1-1 0 0 0,0 0-1 0 0,1-7 1 0 0,-3 12 242 0 0,1-2-4 0 0,-1 1 0 0 0,0-1 1 0 0,-1 0-1 0 0,1 1 0 0 0,0-1 0 0 0,-1 1 0 0 0,1-1 0 0 0,-1 1 0 0 0,0-1 0 0 0,0 1 1 0 0,-2-5-1 0 0,2 6-54 0 0,0 0 1 0 0,-1 0 0 0 0,1-1-1 0 0,0 1 1 0 0,-1 1 0 0 0,1-1 0 0 0,-1 0-1 0 0,1 0 1 0 0,-1 0 0 0 0,1 1-1 0 0,-1-1 1 0 0,0 1 0 0 0,1-1-1 0 0,-1 1 1 0 0,0 0 0 0 0,1 0 0 0 0,-1 0-1 0 0,-3 0 1 0 0,1 0 35 0 0,-1 1 0 0 0,1-1 0 0 0,-1 1 0 0 0,1 1 0 0 0,-1-1 0 0 0,1 0 0 0 0,-5 3 0 0 0,0 1 22 0 0,1-1 1 0 0,-1 2-1 0 0,1-1 0 0 0,0 1 1 0 0,0 0-1 0 0,-10 11 0 0 0,8-6-60 0 0,1 0 0 0 0,0 0-1 0 0,1 1 1 0 0,0 1 0 0 0,1-1-1 0 0,0 1 1 0 0,-9 25 0 0 0,14-32-64 0 0,1-1 0 0 0,-1 1 1 0 0,1 0-1 0 0,0-1 1 0 0,1 1-1 0 0,0 0 1 0 0,0 0-1 0 0,0-1 0 0 0,0 1 1 0 0,1 0-1 0 0,0-1 1 0 0,0 1-1 0 0,1-1 1 0 0,-1 1-1 0 0,1-1 0 0 0,0 1 1 0 0,1-1-1 0 0,0 0 1 0 0,-1 0-1 0 0,1 0 0 0 0,1-1 1 0 0,-1 1-1 0 0,5 4 1 0 0,1 0-116 0 0,1-1 0 0 0,0 1 0 0 0,1-2 0 0 0,0 1 0 0 0,0-2 0 0 0,1 1 1 0 0,-1-2-1 0 0,1 1 0 0 0,1-2 0 0 0,-1 0 0 0 0,1 0 0 0 0,-1-1 0 0 0,1 0 1 0 0,0-1-1 0 0,0-1 0 0 0,18 0 0 0 0,-9-1-116 0 0,1-1 0 0 0,0 0 0 0 0,-1-2 1 0 0,1-1-1 0 0,-1-1 0 0 0,0-1 0 0 0,-1 0 0 0 0,36-17 0 0 0,-50 20 212 0 0,0-1 0 0 0,-1 0-1 0 0,1 0 1 0 0,-1 0-1 0 0,1-1 1 0 0,-1 0 0 0 0,-1-1-1 0 0,1 1 1 0 0,-1-1-1 0 0,0 0 1 0 0,0 0-1 0 0,-1-1 1 0 0,1 1 0 0 0,-1-1-1 0 0,-1 0 1 0 0,0 0-1 0 0,0 0 1 0 0,3-10 0 0 0,-4 8 99 0 0,-1 0 1 0 0,1-1-1 0 0,-2 1 1 0 0,1-1-1 0 0,-1 1 1 0 0,-1-1-1 0 0,0 1 1 0 0,0 0-1 0 0,-1-1 1 0 0,0 1-1 0 0,0 0 1 0 0,-1 0-1 0 0,0 0 1 0 0,-9-15-1 0 0,6 12-89 0 0,-1 0 1 0 0,-1 0-1 0 0,0 1 0 0 0,0 0 0 0 0,-2 1 0 0 0,1 0 1 0 0,-1 0-1 0 0,0 1 0 0 0,-1 0 0 0 0,0 1 0 0 0,0 0 1 0 0,-1 1-1 0 0,0 0 0 0 0,-1 1 0 0 0,1 0 0 0 0,-1 1 1 0 0,0 0-1 0 0,-1 1 0 0 0,-19-3 0 0 0,28 6-335 0 0,0 1 0 0 0,1 0-1 0 0,-1 0 1 0 0,0 0 0 0 0,1 1 0 0 0,-1-1 0 0 0,1 1-1 0 0,-1 1 1 0 0,-7 2 0 0 0,-18 13-5813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48.8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209 295 1700 0 0,'-10'-4'4912'0'0,"9"3"-4773"0"0,8-16 955 0 0,0 1 1 0 0,14-20-1 0 0,-13 23-840 0 0,0 0 0 0 0,-1 0 0 0 0,-1-1 0 0 0,0 0 0 0 0,7-24 0 0 0,-11 30-18 0 0,-1 0 0 0 0,0 1 0 0 0,0-1 1 0 0,-1-15-1 0 0,0 21-202 0 0,0 0 0 0 0,0 0 1 0 0,0 0-1 0 0,-1 0 0 0 0,1-1 0 0 0,-1 1 1 0 0,0 0-1 0 0,0 0 0 0 0,1 0 0 0 0,-1 0 1 0 0,0 0-1 0 0,-1 1 0 0 0,1-1 0 0 0,0 0 1 0 0,-1 0-1 0 0,1 1 0 0 0,-1-1 0 0 0,1 1 1 0 0,-1-1-1 0 0,1 1 0 0 0,-1 0 0 0 0,0 0 0 0 0,0-1 1 0 0,0 1-1 0 0,-2-1 0 0 0,-2 1-12 0 0,-1 0-1 0 0,1-1 1 0 0,0 2-1 0 0,-1-1 1 0 0,1 1-1 0 0,0 0 1 0 0,-1 0-1 0 0,1 1 0 0 0,0 0 1 0 0,-1 0-1 0 0,1 0 1 0 0,0 1-1 0 0,0 0 1 0 0,-7 3-1 0 0,-3 2 170 0 0,-1 1-1 0 0,1 0 0 0 0,1 1 0 0 0,-16 11 1 0 0,27-16-130 0 0,-1-1 0 0 0,1 1 0 0 0,-1-1-1 0 0,1 1 1 0 0,1 0 0 0 0,-1 1 0 0 0,0-1 0 0 0,1 1 0 0 0,0-1 0 0 0,0 1 0 0 0,0 0 0 0 0,1 0 0 0 0,0 1 0 0 0,0-1 0 0 0,0 0 0 0 0,1 1 0 0 0,-1-1 0 0 0,1 1 0 0 0,0-1 0 0 0,1 8 0 0 0,0-6-30 0 0,1 0 1 0 0,0-1 0 0 0,0 1-1 0 0,1 0 1 0 0,0-1 0 0 0,0 1-1 0 0,0-1 1 0 0,1 0 0 0 0,0 0-1 0 0,0 0 1 0 0,1 0 0 0 0,0 0-1 0 0,0-1 1 0 0,0 1 0 0 0,1-1-1 0 0,7 7 1 0 0,-1-2-20 0 0,2 0-1 0 0,-1-1 1 0 0,1 0 0 0 0,1-1-1 0 0,0-1 1 0 0,0 0 0 0 0,0 0 0 0 0,1-2-1 0 0,0 0 1 0 0,0 0 0 0 0,19 2-1 0 0,-21-5-42 0 0,0 0 0 0 0,1-1-1 0 0,-1 0 1 0 0,1-1 0 0 0,-1-1-1 0 0,1 0 1 0 0,-1-1 0 0 0,1 0-1 0 0,-1-1 1 0 0,0 0 0 0 0,0-1 0 0 0,-1-1-1 0 0,17-8 1 0 0,-23 10 32 0 0,0-1 1 0 0,-1 0-1 0 0,1 0 0 0 0,-1 0 1 0 0,0-1-1 0 0,0 0 1 0 0,-1 0-1 0 0,1 0 1 0 0,-1 0-1 0 0,0-1 0 0 0,0 1 1 0 0,-1-1-1 0 0,0 0 1 0 0,0 0-1 0 0,0 0 0 0 0,-1-1 1 0 0,0 1-1 0 0,0-1 1 0 0,1-11-1 0 0,-2 8 70 0 0,0 0 1 0 0,-1 0-1 0 0,0 0 0 0 0,-1 0 0 0 0,0 0 1 0 0,0 0-1 0 0,-1 0 0 0 0,-1 1 1 0 0,0-1-1 0 0,0 1 0 0 0,-1-1 0 0 0,-8-15 1 0 0,8 18-48 0 0,-1 1 0 0 0,0-1 0 0 0,0 1 0 0 0,0 0 0 0 0,-1 0 0 0 0,0 1 0 0 0,0 0 0 0 0,-1 0 0 0 0,1 0 0 0 0,-1 1 0 0 0,0-1 0 0 0,0 2 0 0 0,0-1 0 0 0,-1 1 0 0 0,1 0 0 0 0,-13-2 0 0 0,10 2-29 0 0,-1 1-1 0 0,0 0 0 0 0,1 1 0 0 0,-1 1 1 0 0,0-1-1 0 0,0 2 0 0 0,0-1 0 0 0,1 2 1 0 0,-1-1-1 0 0,0 1 0 0 0,1 1 0 0 0,-11 4 1 0 0,15-6-9 0 0,0 2 1 0 0,0-1 0 0 0,1 0 0 0 0,-1 1 0 0 0,1 0 0 0 0,-1 1-1 0 0,1-1 1 0 0,0 1 0 0 0,0 0 0 0 0,1 0 0 0 0,-1 1-1 0 0,1-1 1 0 0,0 1 0 0 0,0 0 0 0 0,0 0 0 0 0,1 0 0 0 0,0 1-1 0 0,0-1 1 0 0,0 1 0 0 0,0 0 0 0 0,-2 10 0 0 0,5-14-4 0 0,-1 0 0 0 0,1 0 0 0 0,0 0 1 0 0,0-1-1 0 0,0 1 0 0 0,1 0 0 0 0,-1 0 1 0 0,0 0-1 0 0,1-1 0 0 0,-1 1 0 0 0,1 0 1 0 0,-1-1-1 0 0,1 1 0 0 0,0 0 0 0 0,0-1 1 0 0,0 1-1 0 0,0-1 0 0 0,0 1 0 0 0,0-1 1 0 0,0 1-1 0 0,0-1 0 0 0,1 0 0 0 0,1 2 1 0 0,0-1-32 0 0,-1 0 0 0 0,0-1 1 0 0,1 1-1 0 0,0-1 1 0 0,-1 1-1 0 0,1-1 1 0 0,0 0-1 0 0,0 0 1 0 0,0 0-1 0 0,-1 0 1 0 0,1-1-1 0 0,0 1 1 0 0,4-1-1 0 0,4 0-102 0 0,0-1 1 0 0,1 0-1 0 0,19-5 0 0 0,-26 4 92 0 0,1 1-1 0 0,-1-1 0 0 0,0 0 0 0 0,0 0 0 0 0,0-1 0 0 0,0 1 0 0 0,-1-1 1 0 0,1 0-1 0 0,-1-1 0 0 0,6-4 0 0 0,-10 8 53 0 0,1 0-1 0 0,-1-1 1 0 0,1 1 0 0 0,-1 0 0 0 0,1-1-1 0 0,-1 1 1 0 0,0 0 0 0 0,1-1 0 0 0,-1 1-1 0 0,1-1 1 0 0,-1 1 0 0 0,0 0-1 0 0,1-1 1 0 0,-1 1 0 0 0,0-1 0 0 0,0 1-1 0 0,0-1 1 0 0,1 1 0 0 0,-1-1-1 0 0,0 0 1 0 0,0 1 0 0 0,0-1 0 0 0,0 1-1 0 0,0-1 1 0 0,0 1 0 0 0,0-1-1 0 0,0 1 1 0 0,0-1 0 0 0,0 0 0 0 0,0 1-1 0 0,0-1 1 0 0,0 1 0 0 0,0-1-1 0 0,-1 1 1 0 0,1-1 0 0 0,0 1 0 0 0,0-1-1 0 0,-1 1 1 0 0,1-1 0 0 0,0 1 0 0 0,-1-1-1 0 0,1 1 1 0 0,0 0 0 0 0,-1-1-1 0 0,1 1 1 0 0,-1-1 0 0 0,1 1 0 0 0,-1 0-1 0 0,1-1 1 0 0,-1 1 0 0 0,1 0-1 0 0,-1 0 1 0 0,1 0 0 0 0,-1-1 0 0 0,0 1-1 0 0,-1 0-140 0 0,0-1 0 0 0,0 1 0 0 0,0 0 0 0 0,0 0 0 0 0,1 0 0 0 0,-1 0 0 0 0,0 0 0 0 0,0 0 0 0 0,0 0 0 0 0,0 1 0 0 0,0-1 0 0 0,0 1 0 0 0,0-1 0 0 0,1 1 0 0 0,-1 0 0 0 0,0 0 0 0 0,-2 2 0 0 0,-3 1-1048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53.9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5144 835 1744 0 0,'6'-9'15749'0'0,"-9"0"-15527"0"0,1 0 1 0 0,-1 0 0 0 0,0 0-1 0 0,-1 0 1 0 0,0 0-1 0 0,0 1 1 0 0,-1-1-1 0 0,0 1 1 0 0,-8-8-1 0 0,0-5 28 0 0,-1 1-40 0 0,-2 1 0 0 0,0 0 0 0 0,0 1 0 0 0,-2 1 0 0 0,-23-18 0 0 0,5 4-109 0 0,-16-11-19 0 0,-2 3 1 0 0,-109-60-1 0 0,129 80-53 0 0,-52-28 37 0 0,-3 5-1 0 0,-1 3 0 0 0,-2 5 0 0 0,-1 3 1 0 0,-2 5-1 0 0,-158-24 0 0 0,-327-21-64 0 0,406 59 9 0 0,-236 15 0 0 0,-55 18-72 0 0,302-4-9 0 0,-267 63-1 0 0,185-15 72 0 0,197-50-51 0 0,1 2 0 0 0,-46 24-1 0 0,42-17 60 0 0,-63 19-1 0 0,-21 9-5 0 0,67-23 8 0 0,-214 103-47 0 0,229-101 113 0 0,2 2 0 0 0,-48 42 1 0 0,27-21-74 0 0,59-42 4 0 0,0-1-1 0 0,1 1 1 0 0,0 1 0 0 0,1 0 0 0 0,0 1-1 0 0,1 0 1 0 0,1 1 0 0 0,-10 19-1 0 0,-50 132-29 0 0,66-159 31 0 0,-11 40 98 0 0,2 0 0 0 0,2 1-1 0 0,-5 73 1 0 0,6-44 4 0 0,2-13 146 0 0,4 0 1 0 0,9 125-1 0 0,36 127 223 0 0,-32-249-505 0 0,10 46 122 0 0,5-2 0 0 0,5 0 0 0 0,5-2 0 0 0,5-2 0 0 0,74 143 0 0 0,210 284 382 0 0,-268-459-268 0 0,3-2-1 0 0,3-3 0 0 0,3-3 1 0 0,4-3-1 0 0,113 84 0 0 0,172 87 293 0 0,-112-96-294 0 0,-200-116-208 0 0,288 151 277 0 0,-248-135-157 0 0,2-5 1 0 0,100 27-1 0 0,-71-33-22 0 0,1-5 0 0 0,0-5 1 0 0,2-5-1 0 0,0-5 0 0 0,0-5 0 0 0,0-6 1 0 0,210-30-1 0 0,317-109 377 0 0,-503 98-346 0 0,-1-5-1 0 0,194-101 0 0 0,-280 122-224 0 0,-1-2-1 0 0,-2-2 1 0 0,-1-3 0 0 0,-2-1 0 0 0,-1-3-1 0 0,-2-2 1 0 0,-2-1 0 0 0,-2-3-1 0 0,-2-1 1 0 0,-2-1 0 0 0,40-71 0 0 0,-34 37 55 0 0,-3-3 0 0 0,-4 0 0 0 0,-4-3 0 0 0,-3 0 0 0 0,-5-2 0 0 0,-3-1 0 0 0,-4 0 0 0 0,-5-1 0 0 0,1-96 0 0 0,-14 72 150 0 0,-4 1 0 0 0,-6 1-1 0 0,-34-149 1 0 0,-85-192-99 0 0,0 147 328 0 0,128 302-330 0 0,-27-60 78 0 0,-4 2 1 0 0,-68-99-1 0 0,16 35 577 0 0,83 123-642 0 0,2-1 3 0 0,-2 0 0 0 0,1 0 0 0 0,-1 0 0 0 0,1 0-1 0 0,-1 1 1 0 0,-1 0 0 0 0,1-1 0 0 0,-1 1 0 0 0,1 0 0 0 0,-8-5-1 0 0,8 5-9 0 0,0 1-1 0 0,-1-1 0 0 0,1 0 1 0 0,1-1-1 0 0,-5-7 0 0 0,4 7-2 0 0,0 0 0 0 0,1 0 1 0 0,-1 1-1 0 0,-1 0 0 0 0,1-1 0 0 0,-4-3 0 0 0,-25-30 2 0 0,31 37-2 0 0,-17-23 47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56.8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48 1576 0 0,'2'-47'11471'0'0,"9"287"-7434"0"0,29 156-2841 0 0,-28-289-698 0 0,27 490 532 0 0,-34 0-193 0 0,-6-468-683 0 0,25 504 2135 0 0,-20-567-1989 0 0,9 164 413 0 0,33 803 1386 0 0,24-113-407 0 0,-53-753-1609 0 0,31 549 573 0 0,-48-130-221 0 0,10-156-25 0 0,-1-165-120 0 0,-7-209-175 0 0,10 317 5 0 0,-4 144-590 0 0,-9-490 109 0 0,-7 111 789 0 0,-3-70-2054 0 0,-6-6-3719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58.7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1 213 1168 0 0,'0'17'11822'0'0,"2"-13"-11148"0"0,13 1-6 0 0,1-1 0 0 0,0-1 0 0 0,0 0 1 0 0,0-1-1 0 0,27 0 0 0 0,-9 0-324 0 0,796 27 888 0 0,-646-25-1117 0 0,882 2 63 0 0,384-42 6 0 0,331-4-123 0 0,-1171 37-29 0 0,866-15-148 0 0,29-9-52 0 0,127-5-24 0 0,-550-1 62 0 0,-171 6 7 0 0,-438 3 138 0 0,265-5 34 0 0,-61 21 106 0 0,-617 7-160 0 0,-25 2 15 0 0,0-2 0 0 0,60-9 0 0 0,-45 7-47 0 0,-34 3-6 0 0,-13 0-65 0 0,0 0 10 0 0,11 0-91 0 0,-10 0-63 0 0,7-2-320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59.3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79 44 2000 0 0,'-26'-13'6579'0'0,"-26"-17"4460"0"0,70 48-10704 0 0,244 159-353 0 0,-96-69-67 0 0,-123-82 83 0 0,-30-19 36 0 0,-1 0 1 0 0,0 1 0 0 0,0 1-1 0 0,17 15 1 0 0,-29-23-25 0 0,1 0 1 0 0,-1 0-1 0 0,1 0 0 0 0,-1 0 1 0 0,0 0-1 0 0,1 0 0 0 0,-1 0 1 0 0,0 1-1 0 0,0-1 0 0 0,0 0 1 0 0,0 0-1 0 0,0 0 0 0 0,0 0 1 0 0,0 0-1 0 0,0 0 0 0 0,-1 0 1 0 0,1 0-1 0 0,0 0 0 0 0,-1 1 0 0 0,1-1 1 0 0,0 0-1 0 0,-1 0 0 0 0,0-1 1 0 0,1 1-1 0 0,-1 0 0 0 0,-1 2 1 0 0,-17 21 227 0 0,19-24-234 0 0,-39 38 136 0 0,-3-2 1 0 0,-73 51-1 0 0,25-21-566 0 0,-14 19-2361 0 0,42-22-7043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9:54.1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76 1660 0 0,'-11'-22'10662'0'0,"14"18"-10457"0"0,0 1 1 0 0,0 0-1 0 0,0 1 0 0 0,0-1 1 0 0,0 0-1 0 0,1 1 0 0 0,-1 0 1 0 0,1 0-1 0 0,-1 0 0 0 0,1 0 1 0 0,0 0-1 0 0,0 1 1 0 0,0 0-1 0 0,0-1 0 0 0,0 2 1 0 0,4-2-1 0 0,78-9-204 0 0,-71 10 98 0 0,110-4-3572 0 0,131 11-1 0 0,-161-2-1110 0 0,-73-4 2606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0:59.9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701 103 1748 0 0,'0'-5'954'0'0,"-1"0"0"0"0,1 0 0 0 0,-1 0 0 0 0,0 0 0 0 0,0 0 0 0 0,-1 0 0 0 0,1 0 0 0 0,-1 0 0 0 0,-4-9 0 0 0,4 11-653 0 0,0 1 0 0 0,0-1 0 0 0,0 0 1 0 0,-1 0-1 0 0,1 1 0 0 0,0-1 0 0 0,-1 1 0 0 0,0 0 0 0 0,1 0 0 0 0,-1 0 1 0 0,0 0-1 0 0,0 0 0 0 0,0 1 0 0 0,0-1 0 0 0,-1 1 0 0 0,-5-2 1 0 0,0 1-70 0 0,0 1 1 0 0,0 0 0 0 0,0 0 0 0 0,-1 1-1 0 0,1 0 1 0 0,0 0 0 0 0,0 1 0 0 0,0 0 0 0 0,0 1-1 0 0,-14 4 1 0 0,10-1-50 0 0,-1 0-1 0 0,1 1 1 0 0,0 0-1 0 0,1 2 1 0 0,-1-1-1 0 0,-13 12 1 0 0,7-3-29 0 0,1 1 0 0 0,1 0 0 0 0,1 1 0 0 0,0 0 0 0 0,1 2 0 0 0,2-1 0 0 0,-23 43 0 0 0,15-13 39 0 0,2 0-1 0 0,2 1 1 0 0,3 1 0 0 0,1 0 0 0 0,3 1-1 0 0,-5 74 1 0 0,9 320 1251 0 0,8-378-1269 0 0,0 407 580 0 0,-38-3-446 0 0,28-406-1238 0 0,-4 0 0 0 0,-37 119-1 0 0,46-176 299 0 0,-1 0 1 0 0,-1-1-1 0 0,1 0 0 0 0,-7 9 0 0 0,-13 10-4900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00.3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2 319 1484 0 0,'-1'-7'1061'0'0,"1"-1"-1"0"0,0 1 1 0 0,0 0 0 0 0,0 0-1 0 0,1 0 1 0 0,1 0-1 0 0,1-8 1 0 0,-1 9-719 0 0,1 0 0 0 0,0-1 0 0 0,0 1 0 0 0,1 0 0 0 0,0 0 0 0 0,0 1 0 0 0,0-1 0 0 0,1 1 0 0 0,-1 0 0 0 0,1 0 0 0 0,10-7 0 0 0,1 0 31 0 0,2 1 0 0 0,-1 0 0 0 0,1 1 0 0 0,0 1 0 0 0,1 1 0 0 0,0 1 0 0 0,25-7 0 0 0,143-24 483 0 0,-176 36-865 0 0,212-25-1665 0 0,-121 16-1194 0 0,-1-2-3456 0 0,-75 8 1690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01.8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86 180 592 0 0,'35'-24'10792'0'0,"-35"24"-10769"0"0,1 0 1 0 0,-1 0 0 0 0,0 1-1 0 0,1-1 1 0 0,-1 1 0 0 0,1-1 0 0 0,-1 0-1 0 0,0 1 1 0 0,1-1 0 0 0,-1 1-1 0 0,0-1 1 0 0,1 1 0 0 0,-1-1-1 0 0,0 1 1 0 0,0-1 0 0 0,0 1-1 0 0,1-1 1 0 0,-1 1 0 0 0,0-1 0 0 0,0 1-1 0 0,0-1 1 0 0,0 1 0 0 0,0-1-1 0 0,0 1 1 0 0,0-1 0 0 0,0 1-1 0 0,0-1 1 0 0,0 1 0 0 0,0 0-1 0 0,0-1 1 0 0,0 1 0 0 0,-1 0-1 0 0,-2 18 541 0 0,-112 456 2868 0 0,108-428-2440 0 0,7-41-145 0 0,7-31-673 0 0,92-407 630 0 0,-30 198 527 0 0,-68 232-1318 0 0,0 0 1 0 0,0-1 0 0 0,1 1 0 0 0,-1 0 0 0 0,0 0-1 0 0,1 0 1 0 0,-1 0 0 0 0,1 0 0 0 0,2-3 0 0 0,-1 3-1 0 0,-2 0 57 0 0,2 3 11 0 0,1 1-32 0 0,0 0 0 0 0,0 1 0 0 0,-1-1 0 0 0,1 1 0 0 0,-1-1 1 0 0,0 1-1 0 0,0 0 0 0 0,0 0 0 0 0,0 0 0 0 0,-1 1 0 0 0,1-1 0 0 0,-1 1 1 0 0,4 7-1 0 0,25 60 414 0 0,-20-44-348 0 0,112 256 480 0 0,-91-218-780 0 0,4-2-1 0 0,52 73 1 0 0,-63-110-2526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02.8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1 115 2788 0 0,'8'-13'6100'0'0,"10"-14"-1083"0"0,-18 26-4916 0 0,0 0 0 0 0,0 1 0 0 0,1-1-1 0 0,-1 1 1 0 0,0-1 0 0 0,1 1 0 0 0,0-2 302 0 0,0 1-303 0 0,-1 1 1 0 0,1 0 0 0 0,-1-1 0 0 0,1 1-1 0 0,-1 0 1 0 0,1-1 0 0 0,0 1 0 0 0,-1 0-1 0 0,1 0 1 0 0,-1 0 0 0 0,1-1 0 0 0,0 1-1 0 0,-1 0 1 0 0,1 0 0 0 0,-1 0 0 0 0,1 0-1 0 0,0 0 1 0 0,-1 0 0 0 0,1 0 0 0 0,0 0-1 0 0,0 1 1 0 0,0-1-31 0 0,1 1-1 0 0,-1 0 1 0 0,0 0-1 0 0,0 0 1 0 0,0 1-1 0 0,1-1 1 0 0,-1 0-1 0 0,0 0 1 0 0,-1 1-1 0 0,1-1 1 0 0,0 0-1 0 0,1 3 1 0 0,15 47 36 0 0,-16-50-30 0 0,53 243 434 0 0,9 31-281 0 0,-45-213-112 0 0,2-2-1 0 0,39 82 0 0 0,-55-136-131 0 0,5 14 122 0 0,1-2 0 0 0,14 20 0 0 0,-21-34-57 0 0,0 0 1 0 0,0 0 0 0 0,0 0-1 0 0,1 0 1 0 0,0-1 0 0 0,0 1-1 0 0,0-1 1 0 0,0 0-1 0 0,1 0 1 0 0,-1-1 0 0 0,1 1-1 0 0,-1-1 1 0 0,10 3 0 0 0,-11-4-36 0 0,1-1 1 0 0,-1 0 0 0 0,1 0 0 0 0,0 0 0 0 0,-1 0 0 0 0,1-1 0 0 0,-1 1 0 0 0,1-1-1 0 0,-1 0 1 0 0,1 0 0 0 0,-1 0 0 0 0,0-1 0 0 0,1 1 0 0 0,-1-1 0 0 0,0 0 0 0 0,5-3 0 0 0,1-1-5 0 0,-1 0 0 0 0,-1-1 0 0 0,1 0 0 0 0,10-13 1 0 0,0-4-38 0 0,-1-1 0 0 0,-2 0 0 0 0,0-1 0 0 0,-2-1 0 0 0,19-54 0 0 0,31-148 51 0 0,-60 216-22 0 0,49-266 1044 0 0,-48 260-903 0 0,-1-4 196 0 0,0-1-1 0 0,-1-36 1 0 0,-2 52-290 0 0,-1 1 0 0 0,1-1 0 0 0,-1 1 0 0 0,-1 0-1 0 0,1-1 1 0 0,-1 1 0 0 0,-1 0 0 0 0,1 0 0 0 0,-1 0 0 0 0,0 0 0 0 0,-1 0 0 0 0,-4-6-1 0 0,6 10-50 0 0,-1 1-1 0 0,0-1 0 0 0,0 1 0 0 0,0-1 0 0 0,0 1 0 0 0,0 0 0 0 0,0 0 1 0 0,0 0-1 0 0,-1 0 0 0 0,1 1 0 0 0,-1 0 0 0 0,0-1 0 0 0,1 1 0 0 0,-1 0 0 0 0,0 1 1 0 0,1-1-1 0 0,-1 1 0 0 0,0 0 0 0 0,0-1 0 0 0,0 2 0 0 0,1-1 0 0 0,-1 0 0 0 0,0 1 1 0 0,0 0-1 0 0,1 0 0 0 0,-1 0 0 0 0,0 0 0 0 0,1 0 0 0 0,-1 1 0 0 0,-2 1 0 0 0,-6 3-12 0 0,0 1 0 0 0,0 0 0 0 0,1 0 0 0 0,0 1 0 0 0,0 0 0 0 0,1 1 0 0 0,-12 13 0 0 0,14-13-9 0 0,0 1 0 0 0,1 0 1 0 0,0 0-1 0 0,0 1 0 0 0,1 0 1 0 0,0 1-1 0 0,1-1 0 0 0,1 1 1 0 0,-1 0-1 0 0,2 0 0 0 0,0 0 1 0 0,0 0-1 0 0,1 1 0 0 0,0 21 1 0 0,2-25-1 0 0,0-1-1 0 0,1 1 1 0 0,0 0 0 0 0,1-1 0 0 0,0 1 0 0 0,0-1 0 0 0,1 1 0 0 0,0-1-1 0 0,1 0 1 0 0,0 0 0 0 0,0-1 0 0 0,0 1 0 0 0,1-1 0 0 0,0 0-1 0 0,0 0 1 0 0,1 0 0 0 0,0-1 0 0 0,0 0 0 0 0,1 0 0 0 0,0 0 0 0 0,14 8-1 0 0,-7-7-70 0 0,-1 0 0 0 0,1-1 0 0 0,1-1 0 0 0,-1 0 0 0 0,1-1 0 0 0,-1-1 0 0 0,1 0 0 0 0,0-1 0 0 0,1-1 0 0 0,-1 0 0 0 0,0-1 0 0 0,0-1 0 0 0,0 0 0 0 0,19-4 0 0 0,-2-1-289 0 0,-1-2 0 0 0,0-1 1 0 0,0-1-1 0 0,0-2 0 0 0,46-25 0 0 0,-55 24-397 0 0,-1 0 0 0 0,0-2-1 0 0,-1 0 1 0 0,-1-2 0 0 0,0 0-1 0 0,-2-1 1 0 0,0 0 0 0 0,-1-2-1 0 0,24-36 1 0 0,-25 28-5182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03.3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106 72 1140 0 0,'-11'6'9502'0'0,"1"4"-9014"0"0,1 1-1 0 0,0 0 0 0 0,1 0 0 0 0,0 1 1 0 0,1-1-1 0 0,0 2 0 0 0,1-1 0 0 0,0 1 0 0 0,1 0 1 0 0,0 0-1 0 0,1 1 0 0 0,-3 18 0 0 0,5-22-359 0 0,1 0 0 0 0,1 0 0 0 0,-1-1-1 0 0,1 1 1 0 0,1 0 0 0 0,0 0 0 0 0,0 0-1 0 0,4 12 1 0 0,-3-16-82 0 0,0 0 0 0 0,0 0-1 0 0,1-1 1 0 0,0 1 0 0 0,0-1-1 0 0,0 1 1 0 0,1-1 0 0 0,0 0 0 0 0,0 0-1 0 0,0-1 1 0 0,0 1 0 0 0,1-1 0 0 0,8 7-1 0 0,-7-7-85 0 0,-1-1-1 0 0,1 0 1 0 0,0 0-1 0 0,0 0 0 0 0,0-1 1 0 0,0 0-1 0 0,1 0 1 0 0,-1 0-1 0 0,1-1 0 0 0,-1 0 1 0 0,1 0-1 0 0,-1-1 0 0 0,1 0 1 0 0,-1 0-1 0 0,1-1 1 0 0,-1 1-1 0 0,1-1 0 0 0,-1-1 1 0 0,1 1-1 0 0,-1-1 1 0 0,0 0-1 0 0,12-6 0 0 0,-11 4 43 0 0,0 0 0 0 0,0 0 0 0 0,0-1 0 0 0,-1 0 0 0 0,1 0 0 0 0,-1 0 0 0 0,-1-1 0 0 0,1 0 0 0 0,-1 0 0 0 0,0-1 0 0 0,0 1 0 0 0,-1-1 0 0 0,1 0 0 0 0,-2 0 0 0 0,1-1 0 0 0,-1 1 0 0 0,0-1 0 0 0,2-8 0 0 0,-3 1 162 0 0,0-1 0 0 0,0 1 0 0 0,-2-1 0 0 0,0 1 0 0 0,-1-1 0 0 0,0 1 0 0 0,-1 0 0 0 0,-1-1 0 0 0,0 1 0 0 0,-1 0 0 0 0,-10-23 0 0 0,10 29-72 0 0,0 1 0 0 0,0 0 0 0 0,-1 0 0 0 0,0 1 0 0 0,0-1 0 0 0,-1 1 0 0 0,0 0 0 0 0,0 0 0 0 0,-10-7 0 0 0,11 10-153 0 0,0 1-1 0 0,-1-1 1 0 0,1 1-1 0 0,-1 1 1 0 0,1-1 0 0 0,-1 1-1 0 0,0 0 1 0 0,0 0 0 0 0,0 0-1 0 0,0 1 1 0 0,0 0 0 0 0,0 0-1 0 0,-1 1 1 0 0,-10 0 0 0 0,12 0-417 0 0,0 1 1 0 0,0 0 0 0 0,0 0-1 0 0,0 0 1 0 0,0 1 0 0 0,0 0-1 0 0,-7 3 1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03.8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1 475 3356 0 0,'14'-14'6598'0'0,"42"-9"-5575"0"0,1 3-1 0 0,107-24 1 0 0,-107 30-1006 0 0,946-198-6890 0 0,-528 119 7250 0 0,-409 80 348 0 0,118-28 3782 0 0,-181 40-4332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04.6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1 206 2720 0 0,'4'-47'7935'0'0,"-3"43"-7539"0"0,0-1 0 0 0,0 1 0 0 0,1-1 0 0 0,-1 1 0 0 0,1 0 1 0 0,0 0-1 0 0,0 0 0 0 0,1 0 0 0 0,-1 0 0 0 0,1 0 0 0 0,0 1 1 0 0,5-6-1 0 0,-6 8-30 0 0,0 1-319 0 0,1 1 1 0 0,0 0-1 0 0,0-1 0 0 0,0 1 1 0 0,-1 1-1 0 0,1-1 0 0 0,-1 0 1 0 0,1 1-1 0 0,-1-1 0 0 0,1 1 1 0 0,-1 0-1 0 0,0 0 0 0 0,0 0 1 0 0,0 0-1 0 0,0 0 0 0 0,0 0 1 0 0,0 0-1 0 0,0 1 0 0 0,-1-1 1 0 0,1 1-1 0 0,-1-1 0 0 0,2 5 1 0 0,5 10 32 0 0,-1 0 1 0 0,6 24 0 0 0,-9-31-34 0 0,29 96 100 0 0,15 51 67 0 0,74 160 0 0 0,-112-296 57 0 0,0-1-1 0 0,1 0 0 0 0,1-1 1 0 0,1 0-1 0 0,1-1 1 0 0,21 22-1 0 0,-30-35-150 0 0,1 0 0 0 0,0 0-1 0 0,0-1 1 0 0,1 0 0 0 0,-1 0 0 0 0,1 0 0 0 0,0-1-1 0 0,0 0 1 0 0,13 4 0 0 0,-14-6-79 0 0,-1 0 1 0 0,1 0-1 0 0,0-1 0 0 0,-1 1 1 0 0,1-1-1 0 0,0-1 0 0 0,-1 1 1 0 0,1-1-1 0 0,0 0 0 0 0,-1-1 0 0 0,1 1 1 0 0,-1-1-1 0 0,0 0 0 0 0,9-5 1 0 0,-2 0-39 0 0,1-1 0 0 0,-2-1 0 0 0,1 0 0 0 0,-2-1 0 0 0,1 0 0 0 0,-1 0 0 0 0,0-1 1 0 0,-1-1-1 0 0,-1 1 0 0 0,0-2 0 0 0,13-24 0 0 0,1-10-13 0 0,31-96 0 0 0,-38 92 353 0 0,-2 0 1 0 0,13-104-1 0 0,-23 122-21 0 0,-1 1-1 0 0,-2 0 1 0 0,-2-1 0 0 0,-1 1 0 0 0,-1 0 0 0 0,-9-34-1 0 0,10 57-288 0 0,1 1 1 0 0,-2-1-1 0 0,1 1 0 0 0,-1 0 0 0 0,0 0 0 0 0,-1 0 0 0 0,0 0 1 0 0,0 1-1 0 0,-1 0 0 0 0,0 0 0 0 0,0 1 0 0 0,0-1 0 0 0,-1 1 1 0 0,0 1-1 0 0,-12-9 0 0 0,14 12-37 0 0,1-1-1 0 0,-1 1 1 0 0,0 0 0 0 0,0 0 0 0 0,0 1-1 0 0,0 0 1 0 0,-1-1 0 0 0,1 2 0 0 0,0-1-1 0 0,0 0 1 0 0,-1 1 0 0 0,1 0 0 0 0,0 1-1 0 0,0-1 1 0 0,-1 1 0 0 0,1 0 0 0 0,0 0-1 0 0,0 0 1 0 0,0 1 0 0 0,0 0 0 0 0,0 0-1 0 0,0 0 1 0 0,1 1 0 0 0,-1-1-1 0 0,1 1 1 0 0,-1 0 0 0 0,-6 7 0 0 0,7-7-21 0 0,1-1 0 0 0,0 1 1 0 0,0 1-1 0 0,0-1 0 0 0,0 0 1 0 0,0 1-1 0 0,0-1 0 0 0,1 1 1 0 0,0 0-1 0 0,0 0 0 0 0,0 0 1 0 0,0 0-1 0 0,1 0 0 0 0,-1 1 1 0 0,1-1-1 0 0,0 0 0 0 0,0 1 1 0 0,1-1-1 0 0,-1 0 0 0 0,1 1 1 0 0,0-1-1 0 0,0 1 0 0 0,1-1 1 0 0,-1 1-1 0 0,1-1 0 0 0,0 0 1 0 0,0 1-1 0 0,0-1 0 0 0,1 0 1 0 0,2 6-1 0 0,0-3-72 0 0,0 0 0 0 0,0-1 0 0 0,1 1 0 0 0,0-1 0 0 0,0 0 1 0 0,1 0-1 0 0,0 0 0 0 0,0-1 0 0 0,0 0 0 0 0,0 0 0 0 0,1 0 0 0 0,0-1 0 0 0,0 0 0 0 0,0-1 0 0 0,1 1 0 0 0,7 1 0 0 0,4 0-259 0 0,0-1 0 0 0,0 0 0 0 0,0-2 0 0 0,1 0 0 0 0,-1-1 0 0 0,1-2 0 0 0,-1 1 0 0 0,0-2 1 0 0,1-1-1 0 0,-1 0 0 0 0,0-2 0 0 0,25-8 0 0 0,-16 3-912 0 0,0-1 0 0 0,45-26 0 0 0,-46 20-1319 0 0,0-1 0 0 0,30-25 0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04.9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1184 0 0,'17'24'15930'0'0,"8"140"-11301"0"0,-19-136-4387 0 0,2 0 0 0 0,1 0 0 0 0,23 49 0 0 0,-31-74-240 0 0,15 29 117 0 0,22 32-1 0 0,-32-56-280 0 0,0 0 1 0 0,0 0-1 0 0,1-1 1 0 0,-1 1-1 0 0,2-2 0 0 0,-1 1 1 0 0,1-1-1 0 0,16 10 0 0 0,-21-14-100 0 0,0 0 0 0 0,0-1 0 0 0,0 0 0 0 0,1 1 0 0 0,-1-1 0 0 0,0-1 1 0 0,1 1-1 0 0,-1 0 0 0 0,1-1 0 0 0,-1 0 0 0 0,0 1 0 0 0,1-1 0 0 0,-1-1 0 0 0,1 1 0 0 0,-1 0 0 0 0,1-1 0 0 0,-1 0 0 0 0,0 0 0 0 0,1 0 0 0 0,5-3 0 0 0,-4 2-405 0 0,-1-1 0 0 0,0 0 0 0 0,0-1 0 0 0,0 1-1 0 0,0-1 1 0 0,0 0 0 0 0,-1 0 0 0 0,1 0 0 0 0,-1 0 0 0 0,0 0 0 0 0,0-1 0 0 0,-1 1 0 0 0,3-6 0 0 0,3-12-3584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05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197 124 364 0 0,'-16'-15'3020'0'0,"-1"1"0"0"0,0 1 1 0 0,-1 0-1 0 0,-28-14 0 0 0,-36-14-469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05.9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509 1 1700 0 0,'-3'0'2982'0'0,"-3"0"-2295"0"0,0 0 0 0 0,0 0 0 0 0,0 0 0 0 0,1 1 0 0 0,-1 0-1 0 0,0 0 1 0 0,1 1 0 0 0,-1 0 0 0 0,1-1 0 0 0,-1 2 0 0 0,-5 2 0 0 0,0 2 146 0 0,1-1 0 0 0,0 1 0 0 0,0 1 0 0 0,-17 16 0 0 0,4 2 407 0 0,1 0-1 0 0,-34 56 0 0 0,29-35-442 0 0,1 1 0 0 0,-36 99 0 0 0,-15 112 432 0 0,55-164-761 0 0,4 2 1 0 0,4 0-1 0 0,-2 195 0 0 0,18-218-297 0 0,3 1 0 0 0,3-1-1 0 0,4-1 1 0 0,3 0 0 0 0,44 132 0 0 0,-41-158-202 0 0,2 0 1 0 0,3-2-1 0 0,1 0 1 0 0,51 70-1 0 0,-59-95-280 0 0,1 0 0 0 0,1-1-1 0 0,1 0 1 0 0,31 22 0 0 0,-36-31-292 0 0,1 0 1 0 0,0-2 0 0 0,0 0-1 0 0,0 0 1 0 0,1-1-1 0 0,0-1 1 0 0,28 6-1 0 0,-33-10-712 0 0,0-1 0 0 0,0 0 0 0 0,0 0-1 0 0,0-1 1 0 0,0-1 0 0 0,0 0 0 0 0,20-4 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9:54.5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785 1 1968 0 0,'-3'0'1666'0'0,"-52"11"4805"0"0,48-8-6006 0 0,0 0 0 0 0,0 0 0 0 0,0 0 0 0 0,-9 7 0 0 0,7-3-317 0 0,1 0-1 0 0,0 1 0 0 0,0 0 1 0 0,0 0-1 0 0,1 1 0 0 0,0 0 0 0 0,-9 16 1 0 0,3 0-30 0 0,0 1 1 0 0,1 0 0 0 0,2 1 0 0 0,1 1 0 0 0,1-1 0 0 0,-8 50 0 0 0,7-1 26 0 0,-1 100-1 0 0,10-81-66 0 0,-2 70 624 0 0,0-139-324 0 0,-1 0 0 0 0,-1-1 0 0 0,-2 1 0 0 0,-9 28 0 0 0,13-48-283 0 0,-1 0 0 0 0,1 0 1 0 0,-1 0-1 0 0,0-1 1 0 0,-1 1-1 0 0,1-1 0 0 0,-1 0 1 0 0,0 0-1 0 0,0 0 1 0 0,-1-1-1 0 0,1 0 0 0 0,-1 0 1 0 0,0 0-1 0 0,0 0 0 0 0,-9 4 1 0 0,6-4-15 0 0,0-1 0 0 0,0 0-1 0 0,-1 0 1 0 0,1-1 0 0 0,-1 0 0 0 0,1 0 0 0 0,-1-1 0 0 0,0-1-1 0 0,1 1 1 0 0,-12-2 0 0 0,3-1-167 0 0,1 0 1 0 0,0-1-1 0 0,0 0 0 0 0,0-2 1 0 0,0 0-1 0 0,1-1 0 0 0,0 0 1 0 0,0-1-1 0 0,1-1 0 0 0,-1 0 1 0 0,-19-16-1 0 0,22 14-461 0 0,0-1-1 0 0,0-1 0 0 0,-18-24 1 0 0,6-6-2079 0 0,22 36 1618 0 0,0 0 1 0 0,0 0 0 0 0,1 0-1 0 0,0 0 1 0 0,-1-10 0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06.6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499 901 2124 0 0,'-7'-19'3218'0'0,"-3"-56"808"0"0,6 37-2416 0 0,3 35-1431 0 0,1 0 0 0 0,-1 1-1 0 0,0-1 1 0 0,0 0-1 0 0,0 1 1 0 0,0-1 0 0 0,0 1-1 0 0,0-1 1 0 0,-1 1-1 0 0,1-1 1 0 0,-1 1 0 0 0,0 0-1 0 0,0 0 1 0 0,0 0-1 0 0,0 0 1 0 0,0 0 0 0 0,0 0-1 0 0,0 1 1 0 0,-1-1-1 0 0,1 1 1 0 0,-1-1 0 0 0,1 1-1 0 0,-1 0 1 0 0,1 0-1 0 0,-1 0 1 0 0,0 0 0 0 0,1 0-1 0 0,-1 1 1 0 0,-5-1-1 0 0,-1 0 39 0 0,-1 0 0 0 0,1 1 1 0 0,-1 0-1 0 0,0 1 0 0 0,1 0 0 0 0,-1 0 0 0 0,-9 3 0 0 0,-3 3-45 0 0,1 0 0 0 0,0 2 1 0 0,1 0-1 0 0,0 1 0 0 0,0 1 0 0 0,1 1 1 0 0,1 1-1 0 0,0 1 0 0 0,0 0 0 0 0,1 1 0 0 0,1 1 1 0 0,1 1-1 0 0,0 0 0 0 0,2 0 0 0 0,-15 25 1 0 0,23-34-157 0 0,1 0 0 0 0,0 1 0 0 0,1-1 0 0 0,0 1 1 0 0,0 0-1 0 0,1 0 0 0 0,0 0 0 0 0,1 0 0 0 0,-1 0 1 0 0,2 0-1 0 0,-1 0 0 0 0,2 0 0 0 0,-1 1 0 0 0,1-1 0 0 0,0 0 1 0 0,1 0-1 0 0,0 0 0 0 0,1 0 0 0 0,4 12 0 0 0,-4-14-50 0 0,0-1 0 0 0,1 0 0 0 0,0 0 0 0 0,-1 0 0 0 0,2-1 0 0 0,-1 1 0 0 0,1-1 0 0 0,0 0 0 0 0,0-1 0 0 0,0 1 0 0 0,0-1 0 0 0,1 0 0 0 0,0 0 0 0 0,0 0 0 0 0,0-1 0 0 0,0 0 0 0 0,1 0 0 0 0,-1-1 0 0 0,1 0 0 0 0,-1 0 0 0 0,1 0 0 0 0,0-1 0 0 0,0 0 0 0 0,0 0 0 0 0,0-1 0 0 0,9 0 0 0 0,-6 0 27 0 0,0-1 1 0 0,0 0 0 0 0,0-1-1 0 0,0 0 1 0 0,0 0 0 0 0,-1-1-1 0 0,1-1 1 0 0,-1 1 0 0 0,0-2-1 0 0,0 1 1 0 0,0-1 0 0 0,0 0-1 0 0,-1-1 1 0 0,0 0 0 0 0,0 0-1 0 0,-1-1 1 0 0,11-12 0 0 0,-7 5 50 0 0,-1 0 0 0 0,-1-1 1 0 0,0 0-1 0 0,-1 0 1 0 0,0-1-1 0 0,-2 0 1 0 0,0 0-1 0 0,-1-1 0 0 0,6-25 1 0 0,-1-20-89 0 0,-1-1 0 0 0,-1-85-1 0 0,-18-128 888 0 0,3 212-104 0 0,-3 1 0 0 0,-3 1 0 0 0,-40-121 0 0 0,27 132-561 0 0,25 49-142 0 0,0 2-36 0 0,0 1 0 0 0,-1-1 0 0 0,1 0 0 0 0,0 1 0 0 0,0-1 0 0 0,0 1 0 0 0,0-1 1 0 0,0 1-1 0 0,0 0 0 0 0,0-1 0 0 0,0 1 0 0 0,1 0 0 0 0,-1 0 0 0 0,0 0 0 0 0,0-1 0 0 0,0 1 1 0 0,1 0-1 0 0,-1 0 0 0 0,1 0 0 0 0,-1 0 0 0 0,1 0 0 0 0,-1 0 0 0 0,1 0 0 0 0,-1 1 1 0 0,1-1-1 0 0,0 0 0 0 0,0 0 0 0 0,-1 0 0 0 0,1 0 0 0 0,0 0 0 0 0,0 1 0 0 0,0-1 0 0 0,0 0 1 0 0,0 0-1 0 0,1 2 0 0 0,4 50 56 0 0,-3-43-47 0 0,11 64 31 0 0,4 0 0 0 0,3-1 0 0 0,3 0 0 0 0,34 72 0 0 0,42 66-1112 0 0,7-7-3387 0 0,-90-173 3358 0 0,-1-9-1692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07.1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39 156 2212 0 0,'0'-1'344'0'0,"-2"-31"6460"0"0,-1 0 0 0 0,-15-58 984 0 0,17 90-7746 0 0,1 1 0 0 0,-1-1 0 0 0,0 0 1 0 0,1 1-1 0 0,-1-1 0 0 0,1 1 0 0 0,-1 0 1 0 0,0-1-1 0 0,1 1 0 0 0,-1-1 1 0 0,1 1-1 0 0,0 0 0 0 0,-1-1 0 0 0,1 1 1 0 0,-1 0-1 0 0,1 0 0 0 0,0-1 0 0 0,0 1 1 0 0,-1 0-1 0 0,1 0 0 0 0,0-1 1 0 0,0 1-1 0 0,0 0 0 0 0,0 1 0 0 0,-3 26 157 0 0,3-24-100 0 0,-2 28-146 0 0,2-1 0 0 0,1 1 1 0 0,2-1-1 0 0,1 1 0 0 0,13 52 1 0 0,60 150-997 0 0,-63-196 945 0 0,76 191-284 0 0,-89-227 650 0 0,-12-57 1023 0 0,8 37-884 0 0,2-1 1 0 0,-1 1-1 0 0,2-1 1 0 0,1 0-1 0 0,3-24 1 0 0,-3 38-481 0 0,0 0-1 0 0,0-1 1 0 0,0 1 0 0 0,1 0 0 0 0,0 0-1 0 0,0 0 1 0 0,0 0 0 0 0,1 0 0 0 0,0 1-1 0 0,0-1 1 0 0,0 1 0 0 0,0-1 0 0 0,1 1-1 0 0,-1 0 1 0 0,1 1 0 0 0,0-1 0 0 0,0 0 0 0 0,1 1-1 0 0,-1 0 1 0 0,1 0 0 0 0,0 1 0 0 0,6-4-1 0 0,-8 6-33 0 0,0-1 0 0 0,0 0-1 0 0,0 1 1 0 0,0 0 0 0 0,0 0-1 0 0,0 0 1 0 0,0 0 0 0 0,0 0-1 0 0,0 1 1 0 0,0-1 0 0 0,0 1 0 0 0,0 0-1 0 0,0 0 1 0 0,0 0 0 0 0,-1 0-1 0 0,1 1 1 0 0,0-1 0 0 0,3 3-1 0 0,1 1-176 0 0,1 0-1 0 0,0 1 1 0 0,-1 0-1 0 0,9 10 1 0 0,-9-9 277 0 0,-1 0 0 0 0,0 0 0 0 0,0 1 0 0 0,-1 0 0 0 0,0 0 0 0 0,0 0 0 0 0,-1 1 0 0 0,0 0 0 0 0,0 0 0 0 0,-1 0 0 0 0,0 0 0 0 0,-1 0 0 0 0,0 0 0 0 0,-1 1 0 0 0,1-1 0 0 0,-2 1 0 0 0,1-1 0 0 0,-2 1 0 0 0,1 0 0 0 0,-1-1 0 0 0,-1 1 0 0 0,1-1 0 0 0,-2 0 0 0 0,1 1 0 0 0,-1-1 0 0 0,-1 0 0 0 0,1-1 0 0 0,-2 1 0 0 0,1-1 0 0 0,-1 1 0 0 0,0-1 0 0 0,-1-1 0 0 0,0 1 0 0 0,0-1 0 0 0,-1 0 0 0 0,-9 8 0 0 0,3-4 156 0 0,-1-1 0 0 0,0-1 0 0 0,0 0-1 0 0,-29 13 1 0 0,34-19-206 0 0,0 1 0 0 0,0-1 0 0 0,0 0-1 0 0,0-1 1 0 0,0 0 0 0 0,0-1 0 0 0,-1 0-1 0 0,1 0 1 0 0,-1-1 0 0 0,-10-1 0 0 0,17 1-181 0 0,0-1 1 0 0,1 1 0 0 0,-1-1 0 0 0,0 0-1 0 0,1 0 1 0 0,-1 0 0 0 0,1 0 0 0 0,-1 0 0 0 0,1-1-1 0 0,0 1 1 0 0,0-1 0 0 0,-1 0 0 0 0,1 1-1 0 0,-2-3 1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07.5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141 28 3276 0 0,'-32'-26'14830'0'0,"33"25"-14698"0"0,1 1-95 0 0,-1 0 0 0 0,0 0 0 0 0,1 0 1 0 0,-1 1-1 0 0,1-1 0 0 0,-1 0 1 0 0,0 1-1 0 0,1-1 0 0 0,-1 1 0 0 0,0-1 1 0 0,0 1-1 0 0,1 0 0 0 0,-1 0 0 0 0,1 0 1 0 0,-1 0 9 0 0,12 7-8 0 0,1 0-1 0 0,-2 2 1 0 0,1-1-1 0 0,-1 2 0 0 0,17 18 1 0 0,48 64-596 0 0,-70-83 527 0 0,29 35-90 0 0,-3 2 0 0 0,-2 1-1 0 0,-2 2 1 0 0,-2 1-1 0 0,23 61 1 0 0,-42-87 296 0 0,0-1 0 0 0,-2 1 0 0 0,-1 0 0 0 0,-1 1-1 0 0,1 46 1 0 0,-5-53 65 0 0,-2 1 0 0 0,0-1 0 0 0,-1 0-1 0 0,-1 0 1 0 0,0 0 0 0 0,-2 0-1 0 0,0-1 1 0 0,-14 28 0 0 0,9-23-210 0 0,-2-1 1 0 0,-1 0-1 0 0,-1-1 0 0 0,-1-1 1 0 0,0-1-1 0 0,-2 0 0 0 0,0-1 1 0 0,-1 0-1 0 0,0-2 0 0 0,-2-1 1 0 0,-36 22-1 0 0,36-25-1339 0 0,-1-2 1 0 0,-43 14 0 0 0,44-18-783 0 0,0-1 1 0 0,-1-1 0 0 0,-29 2 0 0 0,8-5-4592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09.1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9 588 152 0 0,'-9'-3'17619'0'0,"76"-9"-16946"0"0,87-25-1 0 0,-36 7-631 0 0,287-78 22 0 0,-326 83-77 0 0,263-79 2 0 0,-177 51 9 0 0,-116 36-6 0 0,174-43-30 0 0,-121 35 79 0 0,-69 17-40 0 0,136-29 5 0 0,-125 26 27 0 0,98-26-14 0 0,-139 37-20 0 0,20-6-10 0 0,24-8 50 0 0,-44 13 376 0 0,-9 11-803 0 0,-18 3-1981 0 0,-37 13 1 0 0,24-14-2054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09.6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28 932 0 0,'9'8'9292'0'0,"-6"-8"-9188"0"0,0 0 0 0 0,0-1 0 0 0,0 0 0 0 0,0 0 1 0 0,0 0-1 0 0,0 0 0 0 0,-1 0 0 0 0,1 0 0 0 0,0-1 1 0 0,2-1-1 0 0,-4 2-9 0 0,3 0-74 0 0,-1 0 0 0 0,1 0 0 0 0,-1 0-1 0 0,0 0 1 0 0,1-1 0 0 0,-1 1 0 0 0,4-3 0 0 0,15-6-2540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11.3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68 112 1532 0 0,'-3'-26'11299'0'0,"2"11"-9491"0"0,2 11-1590 0 0,0 0 1 0 0,1 0-1 0 0,-1 0 0 0 0,1 0 0 0 0,0 1 0 0 0,0-1 0 0 0,0 0 0 0 0,3-3 0 0 0,-4 6-52 0 0,13-24 1374 0 0,-7 19-935 0 0,-9 18-198 0 0,-23 52 779 0 0,7-20-287 0 0,-18 68 0 0 0,29-81-664 0 0,1 1 0 0 0,1-1 0 0 0,2 1 0 0 0,1 0 0 0 0,5 62 0 0 0,0-73-191 0 0,0-1 1 0 0,2 1 0 0 0,0-1 0 0 0,1 0-1 0 0,1-1 1 0 0,1 1 0 0 0,1-2-1 0 0,1 1 1 0 0,0-1 0 0 0,16 20 0 0 0,-14-22-25 0 0,1-1 0 0 0,1-1 0 0 0,0 0 0 0 0,1-1 0 0 0,1 0 0 0 0,0-1 0 0 0,0-1 0 0 0,1-1 0 0 0,0 0 0 0 0,36 13 0 0 0,-41-18-23 0 0,-1-1-1 0 0,1-1 0 0 0,0 0 0 0 0,0 0 0 0 0,0-1 0 0 0,1-1 0 0 0,-1 0 0 0 0,0-1 0 0 0,0 0 0 0 0,1-1 0 0 0,-1 0 1 0 0,0-1-1 0 0,0 0 0 0 0,0-1 0 0 0,0 0 0 0 0,0-1 0 0 0,-1-1 0 0 0,19-9 0 0 0,-22 8-2 0 0,0 1 0 0 0,0-2-1 0 0,-1 1 1 0 0,0-1 0 0 0,0 0-1 0 0,0 0 1 0 0,-1-1 0 0 0,0 0-1 0 0,-1 0 1 0 0,0 0 0 0 0,0-1 0 0 0,-1 0-1 0 0,0 0 1 0 0,0 0 0 0 0,-1 0-1 0 0,3-14 1 0 0,-1 1 35 0 0,-2-1 0 0 0,-1 1 0 0 0,0-1-1 0 0,-2 0 1 0 0,-4-43 0 0 0,-1 26 52 0 0,-3 0 1 0 0,0 0-1 0 0,-3 1 0 0 0,-1 1 0 0 0,-2 0 0 0 0,-2 0 1 0 0,-1 2-1 0 0,-29-45 0 0 0,42 74-82 0 0,-1 0 1 0 0,-1 1-1 0 0,1 0 1 0 0,-1 0-1 0 0,0 0 1 0 0,0 0-1 0 0,-1 1 1 0 0,0 0-1 0 0,0 0 1 0 0,-14-6-1 0 0,3 3-10 0 0,0 1 0 0 0,-1 1-1 0 0,1 0 1 0 0,-28-4 0 0 0,16 5 10 0 0,17 2-19 0 0,1 0 0 0 0,-1 1 0 0 0,0 0 1 0 0,0 1-1 0 0,0 1 0 0 0,0 0 0 0 0,0 0 0 0 0,0 2 0 0 0,0-1 0 0 0,-21 7 0 0 0,-36 15-703 0 0,67-22 395 0 0,-17 8-3069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41.0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0 352 2328 0 0,'0'0'9053'0'0,"16"5"-7874"0"0,26-3-104 0 0,71 14 0 0 0,-3-1-639 0 0,361 34 882 0 0,-328-29-559 0 0,-118-16-342 0 0,-22-4-309 0 0,25 5 417 0 0,-26-4-476 0 0,0-1 0 0 0,0 1 0 0 0,0-1 0 0 0,0 1 0 0 0,0-1 0 0 0,0 0 0 0 0,0 1 0 0 0,0-1 1 0 0,0 0-1 0 0,0-1 0 0 0,0 1 0 0 0,0 0 0 0 0,1 0 0 0 0,-1-1 0 0 0,0 1 0 0 0,0-1 1 0 0,0 0-1 0 0,2-1 0 0 0,-3 1-27 0 0,2-15 27 0 0,50-127-8 0 0,2-5-19 0 0,-51 131 0 0 0,20-56 472 0 0,-23 71-482 0 0,0 2 42 0 0,1 0 0 0 0,-1 1 0 0 0,1-1 0 0 0,-1 1 1 0 0,1 0-1 0 0,-1-1 0 0 0,0 1 0 0 0,1 0 0 0 0,-1 0 0 0 0,0 0 1 0 0,0 0-1 0 0,1 0 0 0 0,-1 0 0 0 0,0 0 0 0 0,0 0 0 0 0,0 1 1 0 0,-1-1-1 0 0,1 0 0 0 0,0 1 0 0 0,0-1 0 0 0,-1 0 0 0 0,1 1 0 0 0,0-1 1 0 0,0 3-1 0 0,20 51 718 0 0,-17-43-560 0 0,108 318 2145 0 0,-41-110-1492 0 0,-63-199-787 0 0,1 8 114 0 0,1 0 1 0 0,2-1-1 0 0,18 32 1 0 0,-30-60-187 0 0,0 1 1 0 0,1-1 0 0 0,-1 1-1 0 0,0-1 1 0 0,1 1 0 0 0,-1-1-1 0 0,1 1 1 0 0,-1-1 0 0 0,1 0-1 0 0,-1 1 1 0 0,0-1-1 0 0,1 0 1 0 0,-1 1 0 0 0,1-1-1 0 0,-1 0 1 0 0,1 0 0 0 0,0 0-1 0 0,-1 1 1 0 0,1-1 0 0 0,-1 0-1 0 0,1 0 1 0 0,-1 0 0 0 0,1 0-1 0 0,0 0 1 0 0,-1 0-1 0 0,1 0 1 0 0,-1 0 0 0 0,1 0-1 0 0,0 0 1 0 0,17-12 50 0 0,6-20-43 0 0,-1-16-224 0 0,-2-1 0 0 0,22-76 0 0 0,-21 58 174 0 0,0 1-42 0 0,144-367-650 0 0,-165 432 726 0 0,2-6-54 0 0,0 1 0 0 0,0 0 0 0 0,1-1 0 0 0,0 1 0 0 0,10-11 0 0 0,-13 16 26 0 0,1 1 38 0 0,-1 1 0 0 0,1-1 1 0 0,0 1-1 0 0,-1 0 0 0 0,1 0 1 0 0,-1 0-1 0 0,1 0 0 0 0,-1 0 1 0 0,1 0-1 0 0,-1 0 0 0 0,0 0 1 0 0,1 0-1 0 0,-1 0 0 0 0,0 1 1 0 0,0-1-1 0 0,0 1 1 0 0,0-1-1 0 0,0 1 0 0 0,0-1 1 0 0,-1 1-1 0 0,2 2 0 0 0,12 42 312 0 0,-10-30-218 0 0,57 236 767 0 0,13 44-498 0 0,-68-276-327 0 0,42 120 137 0 0,-40-121-114 0 0,1 0 0 0 0,1 0 0 0 0,0-1-1 0 0,25 32 1 0 0,-35-49-59 0 0,1 0 0 0 0,0 0 0 0 0,0 0 0 0 0,0 0 0 0 0,0 0 0 0 0,0 0 0 0 0,0 0 0 0 0,0 0 0 0 0,0 0 0 0 0,1-1 0 0 0,-1 1 0 0 0,0 0 0 0 0,0-1 0 0 0,1 1 0 0 0,-1-1 0 0 0,0 1 0 0 0,1-1 0 0 0,-1 0 0 0 0,1 0 0 0 0,-1 0 0 0 0,0 1 0 0 0,1-1 0 0 0,2-1 0 0 0,-2 1-3 0 0,0-1-1 0 0,1 0 0 0 0,-1 0 0 0 0,0 0 0 0 0,0 0 1 0 0,0-1-1 0 0,0 1 0 0 0,0-1 0 0 0,0 1 0 0 0,0-1 1 0 0,0 1-1 0 0,2-4 0 0 0,4-5-29 0 0,-1 0 0 0 0,1-1 0 0 0,9-22 1 0 0,-16 31 18 0 0,92-227-136 0 0,-49 108 210 0 0,14-27-360 0 0,-57 147 294 0 0,-1-1 0 0 0,0 1 0 0 0,1 0 0 0 0,0 0 0 0 0,-1 0 0 0 0,1-1 0 0 0,0 1 0 0 0,-1 0 0 0 0,1 0 0 0 0,0 0 0 0 0,0 0 0 0 0,0 0 0 0 0,0 0 0 0 0,0 0 0 0 0,0 0 0 0 0,0 1-1 0 0,0-1 1 0 0,0 0 0 0 0,0 1 0 0 0,1-1 0 0 0,-1 1 0 0 0,0-1 0 0 0,0 1 0 0 0,1-1 0 0 0,-1 1 0 0 0,0 0 0 0 0,1 0 0 0 0,-1 0 0 0 0,0-1 0 0 0,1 1 0 0 0,-1 0 0 0 0,0 1 0 0 0,3-1 0 0 0,3 2 64 0 0,-1 1-1 0 0,0-1 1 0 0,1 1 0 0 0,-2 0-1 0 0,12 8 1 0 0,7 3-21 0 0,-4-5-2 0 0,0-2 1 0 0,1 0 0 0 0,0-1-1 0 0,0-1 1 0 0,23 2-1 0 0,112 5 58 0 0,-97-9-60 0 0,659 5 161 0 0,-613-9-206 0 0,526-14 162 0 0,-472 11-192 0 0,-2-3-3028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42.3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18 410 120 0 0,'13'-21'14955'0'0,"-9"52"-12476"0"0,1 287 1533 0 0,-2-41-3283 0 0,0-206-633 0 0,11 220 253 0 0,-12-262-810 0 0,-5-47-1309 0 0,-18-116-1178 0 0,-16-162 1025 0 0,40-240 4792 0 0,-3 534-2853 0 0,14-168 1251 0 0,-11 147-1129 0 0,1 0 0 0 0,1 0-1 0 0,2 1 1 0 0,0 0-1 0 0,13-28 1 0 0,-17 45-139 0 0,0-1 0 0 0,0 1 1 0 0,1-1-1 0 0,-1 1 0 0 0,1 0 1 0 0,0 0-1 0 0,0 1 0 0 0,1-1 0 0 0,-1 1 1 0 0,1 0-1 0 0,0 0 0 0 0,0 0 1 0 0,1 1-1 0 0,-1 0 0 0 0,1 0 0 0 0,-1 0 1 0 0,1 1-1 0 0,0 0 0 0 0,0 0 0 0 0,0 0 1 0 0,0 1-1 0 0,1 0 0 0 0,-1 0 1 0 0,0 0-1 0 0,8 1 0 0 0,-3 1-49 0 0,0 0-1 0 0,0 1 1 0 0,0 1 0 0 0,0-1-1 0 0,0 2 1 0 0,-1-1-1 0 0,0 2 1 0 0,1-1 0 0 0,-2 1-1 0 0,1 1 1 0 0,0 0 0 0 0,-1 0-1 0 0,13 12 1 0 0,-9-5-7 0 0,1 0-1 0 0,-2 1 1 0 0,0 1 0 0 0,-1 0 0 0 0,0 0-1 0 0,-1 1 1 0 0,-1 0 0 0 0,0 1 0 0 0,-1 0-1 0 0,-1 1 1 0 0,-1-1 0 0 0,-1 1 0 0 0,0 1-1 0 0,-1-1 1 0 0,-1 1 0 0 0,-1-1 0 0 0,0 1-1 0 0,-2 30 1 0 0,-1-32 95 0 0,-1 1 0 0 0,0-1 0 0 0,-1 0 0 0 0,-1 0 0 0 0,-1 0 0 0 0,0 0 0 0 0,-1-1 0 0 0,-1 0 0 0 0,0 0 0 0 0,-2-1 0 0 0,1 1 0 0 0,-2-2 0 0 0,0 0 0 0 0,-1 0 0 0 0,0 0 0 0 0,-1-2 0 0 0,0 1 0 0 0,-1-2 0 0 0,-1 1 0 0 0,-16 9 0 0 0,5-5 203 0 0,0-2-1 0 0,-2-1 0 0 0,1-2 0 0 0,-1 0 0 0 0,-40 9 0 0 0,66-19-229 0 0,-1-1-1 0 0,1 0 1 0 0,-1 1-1 0 0,1-1 0 0 0,0 0 1 0 0,-1 1-1 0 0,1 0 1 0 0,0-1-1 0 0,-1 1 1 0 0,1 0-1 0 0,0 0 0 0 0,0 0 1 0 0,-1 0-1 0 0,1 0 1 0 0,-1 1-1 0 0,1-1-7 0 0,1 0 0 0 0,0-1 0 0 0,0 1 0 0 0,0-1 0 0 0,0 1-1 0 0,0-1 1 0 0,0 1 0 0 0,0 0 0 0 0,0-1 0 0 0,0 1 0 0 0,0-1 0 0 0,0 1 0 0 0,0 0-1 0 0,0-1 1 0 0,0 1 0 0 0,0-1 0 0 0,1 1 0 0 0,-1-1 0 0 0,0 1 0 0 0,0-1-1 0 0,1 1 1 0 0,-1-1 0 0 0,0 1 0 0 0,1-1 0 0 0,-1 1 0 0 0,1 0 0 0 0,5 4 2 0 0,-1 0 1 0 0,1 0-1 0 0,0-1 1 0 0,12 7-1 0 0,-5-3 6 0 0,50 38-56 0 0,-3 2 0 0 0,68 70 0 0 0,23 43-3300 0 0,-150-159 3237 0 0,14 16-1707 0 0,29 24 1 0 0,-38-37 459 0 0,0 0 0 0 0,1-1 0 0 0,0 1 0 0 0,13 5 0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42.6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321 69 1288 0 0,'2'-15'5142'0'0,"-10"-34"4892"0"0,6 44-9541 0 0,-8 5-218 0 0,0 0 1 0 0,0 1-1 0 0,1 0 0 0 0,-1 0 1 0 0,0 1-1 0 0,1 0 0 0 0,-1 1 0 0 0,1 0 1 0 0,0 1-1 0 0,0 0 0 0 0,0 0 1 0 0,0 1-1 0 0,-12 9 0 0 0,2-2-75 0 0,1 2 0 0 0,1 1 0 0 0,0 0 0 0 0,-28 32 0 0 0,39-40-144 0 0,1 1 1 0 0,-1 0-1 0 0,1 0 0 0 0,1 0 0 0 0,-1 0 0 0 0,1 1 0 0 0,1 0 0 0 0,0 0 0 0 0,0 0 0 0 0,1 0 0 0 0,0 0 1 0 0,0 1-1 0 0,1-1 0 0 0,0 1 0 0 0,1-1 0 0 0,0 0 0 0 0,1 1 0 0 0,-1-1 0 0 0,4 12 0 0 0,-2-11-34 0 0,2-1 0 0 0,-1 1 0 0 0,1 0 0 0 0,0-1 0 0 0,1 0 0 0 0,0 0 0 0 0,1 0 0 0 0,0 0 0 0 0,0-1 0 0 0,1 0 0 0 0,0 0 0 0 0,0-1 0 0 0,1 0 0 0 0,-1 0 0 0 0,2-1 0 0 0,-1 0 0 0 0,13 7 0 0 0,-3-4-262 0 0,-1-1-1 0 0,1-1 1 0 0,1-1 0 0 0,-1 0-1 0 0,1-1 1 0 0,0-1 0 0 0,0-1 0 0 0,1-1-1 0 0,24 1 1 0 0,-24-4-938 0 0,0 0 1 0 0,-1 0-1 0 0,1-2 0 0 0,-1-1 0 0 0,27-8 0 0 0,-41 10 153 0 0,1 0 1 0 0,0-1-1 0 0,-1 0 0 0 0,0 0 0 0 0,6-4 0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43.5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197 78 1008 0 0,'-8'-18'10497'0'0,"7"9"-9576"0"0,2 7-589 0 0,1 0 1 0 0,0-1-1 0 0,-1 1 1 0 0,0-1 0 0 0,0 1-1 0 0,1-1 1 0 0,-1 1-1 0 0,-1-1 1 0 0,2-4-1 0 0,-3 6-205 0 0,0-1-1 0 0,0 1 1 0 0,0-1-1 0 0,0 1 1 0 0,0 0-1 0 0,0 0 1 0 0,0-1-1 0 0,0 1 1 0 0,-1 0-1 0 0,1 0 1 0 0,0 0-1 0 0,-1 0 1 0 0,1 1-1 0 0,-1-1 1 0 0,-1-1-1 0 0,1 2 54 0 0,1-1-169 0 0,0 1-1 0 0,0-1 1 0 0,0 1-1 0 0,1 0 1 0 0,-1 0-1 0 0,0-1 1 0 0,0 1-1 0 0,0 0 1 0 0,0 0-1 0 0,0 0 1 0 0,0 0-1 0 0,0 0 1 0 0,0 0 0 0 0,0 0-1 0 0,0 1 1 0 0,0-1-1 0 0,0 0 1 0 0,0 0-1 0 0,-1 1 1 0 0,-23 5 100 0 0,24-5-116 0 0,-7 1 40 0 0,1 1 1 0 0,-1 1 0 0 0,1 0-1 0 0,-1 0 1 0 0,1 0 0 0 0,0 1-1 0 0,1 0 1 0 0,-1 0 0 0 0,1 1-1 0 0,0-1 1 0 0,0 1 0 0 0,1 1-1 0 0,0-1 1 0 0,0 1 0 0 0,0 0-1 0 0,1 0 1 0 0,0 0 0 0 0,0 1-1 0 0,1 0 1 0 0,0-1-1 0 0,1 1 1 0 0,-1 0 0 0 0,1 0-1 0 0,-1 12 1 0 0,3-13-10 0 0,-1 1 0 0 0,1-1 0 0 0,0 1 1 0 0,1-1-1 0 0,0 1 0 0 0,0-1 0 0 0,1 0 0 0 0,-1 1 0 0 0,2-1 0 0 0,-1 0 0 0 0,1 0 0 0 0,0 0 0 0 0,0 0 1 0 0,1-1-1 0 0,0 1 0 0 0,0-1 0 0 0,1 0 0 0 0,0 0 0 0 0,0-1 0 0 0,0 1 0 0 0,0-1 0 0 0,1 0 0 0 0,0-1 1 0 0,0 1-1 0 0,0-1 0 0 0,12 5 0 0 0,-9-5-41 0 0,0-1 0 0 0,0 1 0 0 0,1-2 1 0 0,-1 0-1 0 0,1 0 0 0 0,0 0 0 0 0,0-1 0 0 0,-1-1 1 0 0,1 0-1 0 0,0 0 0 0 0,0-1 0 0 0,0 0 0 0 0,0-1 1 0 0,-1 0-1 0 0,1 0 0 0 0,-1-1 0 0 0,1 0 0 0 0,-1-1 1 0 0,17-9-1 0 0,-20 10 2 0 0,0-1 1 0 0,-1 1 0 0 0,1-1-1 0 0,-1-1 1 0 0,0 1-1 0 0,0-1 1 0 0,0 0-1 0 0,-1 0 1 0 0,1 0-1 0 0,-1 0 1 0 0,-1-1-1 0 0,1 0 1 0 0,-1 0 0 0 0,0 0-1 0 0,0 0 1 0 0,0 0-1 0 0,-1-1 1 0 0,0 1-1 0 0,-1-1 1 0 0,1 1-1 0 0,-1-1 1 0 0,0 0 0 0 0,-1 0-1 0 0,0 1 1 0 0,0-1-1 0 0,0 0 1 0 0,-1 0-1 0 0,0 1 1 0 0,-2-10-1 0 0,0 8-24 0 0,1 0 1 0 0,-1 0-1 0 0,-1 0 0 0 0,1 1 0 0 0,-1 0 0 0 0,0-1 0 0 0,-1 2 0 0 0,0-1 0 0 0,0 0 0 0 0,0 1 0 0 0,-1 0 0 0 0,0 0 0 0 0,0 1 0 0 0,0-1 1 0 0,-1 1-1 0 0,0 1 0 0 0,0-1 0 0 0,0 1 0 0 0,-1 1 0 0 0,1-1 0 0 0,-1 1 0 0 0,0 0 0 0 0,0 1 0 0 0,0 0 0 0 0,0 0 0 0 0,0 1 0 0 0,0 0 1 0 0,-1 0-1 0 0,1 1 0 0 0,0 0 0 0 0,-1 1 0 0 0,1-1 0 0 0,-11 4 0 0 0,-13 9-3145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9:55.2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32 1340 0 0,'0'0'4452'0'0,"29"-17"1474"0"0,-10 13-5248 0 0,61-3-986 0 0,0 3-1 0 0,136 12 0 0 0,-213-8 13 0 0,0 0-109 0 0,10 0-17 0 0,-10 0-91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50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0 2236 0 0,'-5'18'12509'0'0,"6"-17"-12153"0"0,34 21 1718 0 0,-23-16-1798 0 0,1-2 0 0 0,-1 0 0 0 0,1 0 0 0 0,0-1 0 0 0,0 0 0 0 0,0-2 0 0 0,0 1 0 0 0,14-1-1 0 0,116-8 242 0 0,-96 3-476 0 0,67-7-62 0 0,12 0-2167 0 0,-45 8-2601 0 0,-63 5 1637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50.4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87 94 1280 0 0,'-27'-25'6042'0'0,"21"18"-4531"0"0,0-1-1 0 0,1 0 1 0 0,-7-12-1 0 0,-5-4 2644 0 0,17 24-4089 0 0,0 0 0 0 0,-1-1 1 0 0,1 1-1 0 0,0 0 0 0 0,-1 0 1 0 0,1 0-1 0 0,0 0 0 0 0,-1 0 1 0 0,1 0-1 0 0,0 0 0 0 0,-1 0 1 0 0,1 0-1 0 0,-1 0 1 0 0,1 0-1 0 0,0 0 0 0 0,-1 0 1 0 0,1 0-1 0 0,0 0 0 0 0,-1 0 1 0 0,1 1-1 0 0,0-1 0 0 0,0 0 1 0 0,-1 0-1 0 0,0 1 0 0 0,-4 15 883 0 0,5 30-563 0 0,0-42-179 0 0,29 349 1489 0 0,6-119-3845 0 0,-34-224 1265 0 0,5 21-1476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50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77 1000 0 0,'-4'-73'19571'0'0,"4"73"-19555"0"0,0 0-1 0 0,0-1 1 0 0,0 1-1 0 0,0 0 1 0 0,0 0-1 0 0,0 0 1 0 0,0 0-1 0 0,1-1 1 0 0,-1 1-1 0 0,0 0 1 0 0,0 0-1 0 0,0 0 1 0 0,0 0-1 0 0,0 0 1 0 0,1-1-1 0 0,-1 1 1 0 0,0 0-1 0 0,0 0 1 0 0,0 0-1 0 0,0 0 1 0 0,1 0-1 0 0,-1 0 1 0 0,0 0-1 0 0,0 0 1 0 0,0 0-1 0 0,1 0 1 0 0,-1 0-1 0 0,0 0 1 0 0,0 0-1 0 0,0 0 1 0 0,1 0-1 0 0,-1 0 1 0 0,0 0-1 0 0,0 0 1 0 0,0 0-1 0 0,1 0 1 0 0,-1 0-1 0 0,0 0 1 0 0,0 0-1 0 0,0 0 1 0 0,1 0-1 0 0,-1 0 1 0 0,0 0-1 0 0,0 0 1 0 0,0 1-1 0 0,0-1 1 0 0,1 0-1 0 0,-1 0 1 0 0,0 0-1 0 0,0 0 1 0 0,0 1-1 0 0,0-1 1 0 0,0 0-1 0 0,0 0 1 0 0,0 0-1 0 0,1 0 1 0 0,-1 1-1 0 0,5 5 134 0 0,0-1 0 0 0,-1 2-1 0 0,0-1 1 0 0,0 0 0 0 0,0 1 0 0 0,-1-1 0 0 0,1 1-1 0 0,-2 0 1 0 0,4 11 0 0 0,-1-3-11 0 0,20 48 245 0 0,202 493 2113 0 0,-213-525-2275 0 0,-8-13-4 0 0,2-1 0 0 0,0-1 0 0 0,2 1-1 0 0,-1-1 1 0 0,14 15 0 0 0,-23-30-204 0 0,1-1-1 0 0,0 1 1 0 0,0-1-1 0 0,-1 1 1 0 0,1-1-1 0 0,0 1 0 0 0,0-1 1 0 0,0 0-1 0 0,-1 1 1 0 0,1-1-1 0 0,0 0 1 0 0,0 1-1 0 0,0-1 1 0 0,0 0-1 0 0,0 0 1 0 0,0 0-1 0 0,0 0 1 0 0,0 0-1 0 0,0 0 0 0 0,0 0 1 0 0,-1 0-1 0 0,1-1 1 0 0,0 1-1 0 0,0 0 1 0 0,0 0-1 0 0,0-1 1 0 0,0 1-1 0 0,0-1 1 0 0,-1 1-1 0 0,1 0 1 0 0,0-1-1 0 0,0 0 1 0 0,-1 1-1 0 0,1-1 0 0 0,0 1 1 0 0,0-2-1 0 0,22-25 74 0 0,-4-5-169 0 0,-1-1 0 0 0,-2-1 0 0 0,13-35 1 0 0,30-114-228 0 0,-26 78 290 0 0,-11 38-309 0 0,29-89 460 0 0,-16 56-5558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53.1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21 1116 0 0,'34'-20'13634'0'0,"-33"20"-13558"0"0,7 19 1471 0 0,2 35-505 0 0,-8-42-542 0 0,66 328 3091 0 0,-8-116-1661 0 0,-42-161-1594 0 0,-17-62-349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53.7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82 136 0 0,'-24'-16'17544'0'0,"283"9"-15166"0"0,-80 1-2187 0 0,138-15-60 0 0,-182 10-147 0 0,-54 3 29 0 0,107-3-27 0 0,-127 11-15 0 0,-58 0 6 0 0,0-1-33 0 0,12 0 26 0 0,0 1 310 0 0,0 1-1812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54.7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147 1 580 0 0,'-12'4'15011'0'0,"-36"10"-15255"0"0,46-13 264 0 0,-19 2 30 0 0,-30 12 913 0 0,39-13 1313 0 0,27 1-2049 0 0,1-1-1 0 0,0 0 1 0 0,0-2-1 0 0,-1 0 0 0 0,1 0 1 0 0,22-5-1 0 0,21 1 20 0 0,309-10 6 0 0,294-4-178 0 0,-567 20-78 0 0,-92-2-5 0 0,1 0 16 0 0,12 0-5 0 0,-12 0-7 0 0,-1 0 8 0 0,28 0-183 0 0,-28 0 60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55.3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9 124 0 0,'0'-8'14983'0'0,"3"155"-10733"0"0,21 199-2650 0 0,-5-201-884 0 0,-11-111-1149 0 0,-8-28 1021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56.0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72 1848 0 0,'-30'-2'12521'0'0,"72"6"-10860"0"0,52-3 0 0 0,117-17-879 0 0,-111 6-407 0 0,-53 6-249 0 0,598-32 364 0 0,-404 32-395 0 0,-171 2-60 0 0,-43 0-67 0 0,43 3 0 0 0,-67-1 28 0 0,35 4-230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56.9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239 11 1276 0 0,'0'0'3883'0'0,"-4"0"-3490"0"0,-12 2 1214 0 0,4 2-479 0 0,-34 10 1375 0 0,44-13-2321 0 0,-41 17 1484 0 0,41-17-1457 0 0,-34 16 1796 0 0,-3 5-254 0 0,37-21-1588 0 0,-35 24 2499 0 0,43-23-2489 0 0,0 0-1 0 0,0 0 0 0 0,0 0 0 0 0,0-1 0 0 0,0 0 0 0 0,0 0 0 0 0,1-1 0 0 0,9 0 1 0 0,58-6 70 0 0,-26 1-104 0 0,469-39-224 0 0,-246 18 57 0 0,-111 13 9 0 0,145-14-172 0 0,-150 22-928 0 0,-152 5 971 0 0,11 0-627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57.8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0 304 0 0,'0'0'11947'0'0,"-10"8"-10068"0"0,12 24-37 0 0,8 41 0 0 0,-6-45-1470 0 0,42 273 2319 0 0,4-53-2200 0 0,-37-198-376 0 0,-12-48-103 0 0,3 11 13 0 0,2 23-493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47.0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947 93 400 0 0,'9'-34'7960'0'0,"-8"20"-6823"0"0,-1 12-1016 0 0,0 0 1 0 0,-1 1-1 0 0,1-1 0 0 0,-1 0 1 0 0,0 0-1 0 0,1 0 0 0 0,-1 1 1 0 0,0-1-1 0 0,0 0 0 0 0,0 1 1 0 0,0-1-1 0 0,0 1 0 0 0,0-1 1 0 0,-1 1-1 0 0,1 0 0 0 0,0 0 1 0 0,-1-1-1 0 0,1 1 0 0 0,-1 0 1 0 0,0 0-1 0 0,1 0 0 0 0,-1 0 1 0 0,0 1-1 0 0,1-1 0 0 0,-1 0 1 0 0,0 1-1 0 0,-2-1 1 0 0,-7-2 22 0 0,-1 1 0 0 0,0 1 1 0 0,0 0-1 0 0,0 0 0 0 0,0 2 1 0 0,0-1-1 0 0,0 1 0 0 0,0 1 1 0 0,0 0-1 0 0,1 1 0 0 0,-14 4 1 0 0,-8 4 252 0 0,1 1 0 0 0,-53 28 0 0 0,45-17-21 0 0,0 2 0 0 0,2 1 0 0 0,1 2 0 0 0,2 2 0 0 0,0 1 0 0 0,2 2 0 0 0,2 1 0 0 0,-39 53 1 0 0,38-39-119 0 0,2 1 0 0 0,2 2 1 0 0,2 1-1 0 0,2 1 0 0 0,3 0 0 0 0,-19 72 1 0 0,23-49-174 0 0,2 0-1 0 0,4 1 1 0 0,3 0 0 0 0,3 1 0 0 0,4 0-1 0 0,4-1 1 0 0,2 1 0 0 0,4-1 0 0 0,4 0 0 0 0,31 108-1 0 0,-20-112-131 0 0,3 0-1 0 0,3-2 0 0 0,3-1 1 0 0,3-2-1 0 0,72 101 0 0 0,-68-115-332 0 0,2-2-1 0 0,2-3 1 0 0,3-1-1 0 0,2-2 1 0 0,1-2-1 0 0,102 66 1 0 0,-126-94-452 0 0,2 0 0 0 0,0-2 0 0 0,39 13 0 0 0,-48-21-1133 0 0,0 0-1 0 0,0-2 1 0 0,33 3 0 0 0,-22-4-3436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9:55.5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24 1412 0 0,'-46'0'9498'0'0,"39"-4"-8419"0"0,25-3 173 0 0,55-1-1515 0 0,1 4-1 0 0,93 6 1 0 0,-97 0-952 0 0,121 5-5293 0 0,-161-7 4184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02.5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280 22 304 0 0,'7'-4'1334'0'0,"0"0"-1"0"0,1 1 1 0 0,-1 0 0 0 0,1 0-1 0 0,42-1 8311 0 0,-62 14-9416 0 0,-24 15 55 0 0,-2-2 1 0 0,-69 30 0 0 0,32-16 368 0 0,51-26-406 0 0,15-7-128 0 0,-1 1-1 0 0,1-1 1 0 0,0 1 0 0 0,-8 7-1 0 0,12-8 2 0 0,-10 13 815 0 0,15-16-909 0 0,0-1-1 0 0,0 1 1 0 0,0 0-1 0 0,0-1 0 0 0,0 1 1 0 0,0-1-1 0 0,0 1 1 0 0,0 0-1 0 0,0-1 1 0 0,1 1-1 0 0,-1-1 0 0 0,0 1 1 0 0,0-1-1 0 0,1 1 1 0 0,-1-1-1 0 0,0 1 1 0 0,1-1-1 0 0,-1 1 0 0 0,0-1 1 0 0,1 1-1 0 0,-1-1 1 0 0,1 1-1 0 0,-1-1 1 0 0,1 0-1 0 0,-1 1 0 0 0,1-1 1 0 0,-1 0-1 0 0,1 1 1 0 0,-1-1-1 0 0,1 0 0 0 0,-1 0 1 0 0,1 0-1 0 0,0 1 1 0 0,-1-1-1 0 0,1 0 1 0 0,-1 0-1 0 0,1 0 0 0 0,0 0 1 0 0,0 0-1 0 0,30 6 153 0 0,-1 0 0 0 0,1-3 0 0 0,35 1-1 0 0,33 4-126 0 0,-20 4 49 0 0,-1 2-1 0 0,135 45 1 0 0,-212-58-52 0 0,0-2-31 0 0,0 1 0 0 0,0 0 0 0 0,0 0 1 0 0,-1 0-1 0 0,1 0 0 0 0,0 0 0 0 0,0 0 1 0 0,0 0-1 0 0,-1 1 0 0 0,1-1 0 0 0,0 0 1 0 0,0 0-1 0 0,-1 0 0 0 0,1 1 0 0 0,0-1 1 0 0,0 1-1 0 0,-1-1 0 0 0,1 0 0 0 0,0 1 1 0 0,-1-1-1 0 0,1 1 0 0 0,-1-1 0 0 0,1 1 1 0 0,0 0-1 0 0,-1-1 0 0 0,1 1 0 0 0,-1 0 1 0 0,0-1-1 0 0,1 1 0 0 0,-1 0 0 0 0,1 0 1 0 0,-1 0-8 0 0,0 1-1 0 0,-1-1 1 0 0,1 0 0 0 0,0 0 0 0 0,-1 0 0 0 0,1 0 0 0 0,0 0 0 0 0,-1-1 0 0 0,0 1 0 0 0,1 0 0 0 0,-1 0-1 0 0,1 0 1 0 0,-1 0 0 0 0,0 0 0 0 0,0-1 0 0 0,1 1 0 0 0,-1 0 0 0 0,0-1 0 0 0,0 1 0 0 0,0-1 0 0 0,0 1 0 0 0,0-1-1 0 0,0 1 1 0 0,0-1 0 0 0,-1 1 0 0 0,-71 28-40 0 0,-94 23 1 0 0,-12 4 126 0 0,158-48-44 0 0,-14 4 249 0 0,-64 33 1 0 0,99-45-297 0 0,-1 0 0 0 0,1 0 1 0 0,0 1-1 0 0,-1-1 1 0 0,1 0-1 0 0,-1 0 1 0 0,1 0-1 0 0,0 1 1 0 0,-1-1-1 0 0,1 0 1 0 0,0 0-1 0 0,-1 1 1 0 0,1-1-1 0 0,0 0 1 0 0,0 1-1 0 0,-1-1 1 0 0,1 0-1 0 0,0 1 1 0 0,0-1-1 0 0,-1 1 1 0 0,1-1-1 0 0,0 0 1 0 0,0 1-1 0 0,0-1 1 0 0,0 1-1 0 0,0-1 1 0 0,0 0-1 0 0,0 1 1 0 0,0-1-1 0 0,0 1 1 0 0,0-1-1 0 0,0 1 1 0 0,0-1-1 0 0,0 0 1 0 0,0 1-1 0 0,0 0 1 0 0,14 9 151 0 0,22 0-27 0 0,-36-9-132 0 0,222 33-300 0 0,-39-8-39 0 0,18 25-371 0 0,-200-51 711 0 0,-1 0 0 0 0,1 0 0 0 0,0 0 0 0 0,-1 0 0 0 0,1 1 0 0 0,-1-1 0 0 0,1 0 0 0 0,-1 0 0 0 0,1 0 0 0 0,0 1 0 0 0,-1-1 0 0 0,1 0 0 0 0,-1 1 0 0 0,1-1 0 0 0,-1 0 0 0 0,1 1 0 0 0,-1-1 0 0 0,0 0 0 0 0,1 1-1 0 0,-1-1 1 0 0,1 1 0 0 0,-1-1 0 0 0,0 1 0 0 0,1-1 0 0 0,-1 1 0 0 0,0-1 0 0 0,0 1 0 0 0,0 0 0 0 0,1-1 0 0 0,-1 1 0 0 0,0-1 0 0 0,0 1 0 0 0,0-1 0 0 0,0 1 0 0 0,0 0 0 0 0,0-1 0 0 0,0 1 0 0 0,0-1 0 0 0,0 1 0 0 0,0 0 0 0 0,0-1 0 0 0,0 1 0 0 0,-1-1 0 0 0,1 1 0 0 0,0-1 0 0 0,0 1 0 0 0,0 0 0 0 0,-1-1 0 0 0,1 1 0 0 0,0-1 0 0 0,-1 1 0 0 0,1-1 0 0 0,-1 0 0 0 0,1 1 0 0 0,0-1 0 0 0,-1 1 0 0 0,0 0 0 0 0,-30 21-67 0 0,30-21 50 0 0,-31 16-59 0 0,-1-2 0 0 0,-54 18 0 0 0,8-3-28 0 0,58-22 84 0 0,15-5-2 0 0,-1 0 0 0 0,0 0 0 0 0,1 0 0 0 0,-1 1 0 0 0,-5 4 0 0 0,11-7 26 0 0,1-1-1 0 0,-1 1 0 0 0,1-1 0 0 0,-1 1 1 0 0,1-1-1 0 0,-1 1 0 0 0,1-1 0 0 0,0 1 1 0 0,-1 0-1 0 0,1-1 0 0 0,0 1 0 0 0,0-1 1 0 0,-1 1-1 0 0,1 0 0 0 0,0 0 0 0 0,0-1 1 0 0,0 1-1 0 0,0 0 0 0 0,0-1 0 0 0,0 1 1 0 0,0 0-1 0 0,0-1 0 0 0,0 1 0 0 0,0 0 1 0 0,0-1-1 0 0,0 1 0 0 0,0 0 0 0 0,1-1 1 0 0,-1 1-1 0 0,0 0 0 0 0,1-1 0 0 0,-1 1 1 0 0,1 0-1 0 0,16 24 193 0 0,-8-14-67 0 0,5 16 73 0 0,-2 1-1 0 0,0 1 1 0 0,-2 0-1 0 0,-1 1 1 0 0,6 35-1 0 0,11 42 306 0 0,-25-105-483 0 0,0 3 1011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04.0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35 375 556 0 0,'6'-26'15881'0'0,"-2"38"-15543"0"0,-1 0 0 0 0,0 1 0 0 0,-1-1 0 0 0,-1 0 0 0 0,0 1 0 0 0,-1 13 0 0 0,1-14-195 0 0,20 210 655 0 0,-9-113-702 0 0,-10-92-103 0 0,0-4-438 0 0,-1 0 1 0 0,0 0-1 0 0,-1 0 1 0 0,-2 16-1 0 0,-21-72-2798 0 0,13 8 3027 0 0,1 0 0 0 0,2-1 0 0 0,-3-40 0 0 0,3 27 1236 0 0,5 37-706 0 0,-21-197 5016 0 0,21 183-4890 0 0,2-1-1 0 0,1 1 0 0 0,2-1 0 0 0,0 1 0 0 0,13-48 0 0 0,-12 62-460 0 0,1 1-1 0 0,0 0 1 0 0,0 0-1 0 0,1 1 1 0 0,0-1 0 0 0,1 1-1 0 0,0 0 1 0 0,1 1-1 0 0,0 0 1 0 0,0 0-1 0 0,1 1 1 0 0,0 0 0 0 0,1 0-1 0 0,0 1 1 0 0,0 1-1 0 0,0-1 1 0 0,20-7-1 0 0,-22 10-13 0 0,1 1 0 0 0,-1 0 0 0 0,1 1 0 0 0,0 0 0 0 0,0 0 0 0 0,-1 1 0 0 0,1 1 0 0 0,0-1-1 0 0,0 1 1 0 0,0 0 0 0 0,0 1 0 0 0,0 0 0 0 0,0 1 0 0 0,-1 0 0 0 0,1 0 0 0 0,0 1 0 0 0,-1 0-1 0 0,0 0 1 0 0,0 1 0 0 0,0 0 0 0 0,0 1 0 0 0,0-1 0 0 0,-1 2 0 0 0,11 9 0 0 0,-11-10 5 0 0,-1 1 1 0 0,-1 1 0 0 0,1-1 0 0 0,-1 1 0 0 0,-1 0 0 0 0,1 0 0 0 0,-1 0-1 0 0,0 0 1 0 0,-1 1 0 0 0,1 0 0 0 0,-1 0 0 0 0,-1 0 0 0 0,0 0-1 0 0,0 0 1 0 0,-1 0 0 0 0,0 1 0 0 0,0-1 0 0 0,-1 0 0 0 0,0 15-1 0 0,-2-13 6 0 0,1 0-1 0 0,-2 0 1 0 0,1 0-1 0 0,-1 0 0 0 0,0-1 1 0 0,-1 1-1 0 0,-1-1 1 0 0,1 0-1 0 0,-1 0 0 0 0,-1-1 1 0 0,1 1-1 0 0,-2-1 1 0 0,1-1-1 0 0,-1 1 0 0 0,0-1 1 0 0,-9 7-1 0 0,1-2 41 0 0,0-1 1 0 0,-1-1-1 0 0,0-1 0 0 0,0 0 0 0 0,-1-1 0 0 0,-1-1 1 0 0,1-1-1 0 0,-1 0 0 0 0,-27 5 0 0 0,43-11 157 0 0,3 2-157 0 0,-1-1 0 0 0,1 0 1 0 0,0 1-1 0 0,0-1 0 0 0,0 0 0 0 0,0 0 1 0 0,0 0-1 0 0,0 0 0 0 0,0 1 0 0 0,0-2 1 0 0,0 1-1 0 0,1 0 0 0 0,-1 0 0 0 0,0 0 0 0 0,1 0 1 0 0,-1-1-1 0 0,3 2 0 0 0,-2-1-11 0 0,48 25 137 0 0,-1 3 1 0 0,-2 2 0 0 0,69 57 0 0 0,-53-31-2271 0 0,94 110 1 0 0,-149-157 1083 0 0,11 11-2107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04.5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347 11 600 0 0,'-4'-11'10486'0'0,"-11"12"-10059"0"0,1 0 1 0 0,0 1 0 0 0,-1 0-1 0 0,1 1 1 0 0,1 1-1 0 0,-24 9 1 0 0,-15 3 170 0 0,13-6-153 0 0,-69 28 0 0 0,107-37-415 0 0,0-1 1 0 0,0 1 0 0 0,-1-1 0 0 0,1 1-1 0 0,0-1 1 0 0,0 1 0 0 0,0 0 0 0 0,0 0-1 0 0,0 0 1 0 0,0-1 0 0 0,0 1 0 0 0,0 0-1 0 0,0 0 1 0 0,0 0 0 0 0,1 1 0 0 0,-1-1-1 0 0,0 0 1 0 0,1 0 0 0 0,-1 0 0 0 0,1 0-1 0 0,-1 1 1 0 0,1-1 0 0 0,0 0 0 0 0,-1 1-1 0 0,1-1 1 0 0,0 0 0 0 0,0 2-1 0 0,0 1 171 0 0,1 1-1 0 0,0-1 1 0 0,0 0-1 0 0,0 0 0 0 0,1 0 1 0 0,3 6-1 0 0,3 15 436 0 0,1 84 967 0 0,-15 13-988 0 0,3-84-250 0 0,1 1 0 0 0,2 0 1 0 0,8 65-1 0 0,-7-97-329 0 0,0-1 1 0 0,1 0 0 0 0,0 0-1 0 0,0 0 1 0 0,0 0 0 0 0,1-1-1 0 0,0 1 1 0 0,0 0 0 0 0,1-1 0 0 0,-1 0-1 0 0,1 0 1 0 0,0 0 0 0 0,0 0-1 0 0,1-1 1 0 0,7 6 0 0 0,-4-4-42 0 0,1 0 1 0 0,0-1-1 0 0,0-1 0 0 0,0 0 1 0 0,0 0-1 0 0,1 0 1 0 0,0-1-1 0 0,18 3 1 0 0,-5-3-498 0 0,0 0 1 0 0,-1-2 0 0 0,30-2 0 0 0,-17-2-2149 0 0,37-7-1 0 0,-62 8 901 0 0,-1 0 0 0 0,1-1 1 0 0,-1-1-1 0 0,11-4 1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04.9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84 1768 0 0,'-36'-28'11021'0'0,"32"22"-10361"0"0,4 6-578 0 0,0-1 1 0 0,0 0-1 0 0,1 0 0 0 0,-1 0 1 0 0,0 0-1 0 0,0 1 0 0 0,1-1 0 0 0,-1 0 1 0 0,1 0-1 0 0,-1 0 0 0 0,1 1 0 0 0,-1-1 1 0 0,1 0-1 0 0,-1 1 0 0 0,1-1 0 0 0,0 0 1 0 0,-1 1-1 0 0,1-1 0 0 0,0 1 0 0 0,0-1 1 0 0,-1 1-1 0 0,1 0 0 0 0,0-1 0 0 0,0 1 1 0 0,0 0-1 0 0,0-1 0 0 0,-1 1 1 0 0,3 0-1 0 0,25-6-1014 0 0,49-4 1 0 0,7-1-6302 0 0,-57 5 2898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05.8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5 134 120 0 0,'-1'-5'681'0'0,"0"1"-1"0"0,0-1 1 0 0,0 0 0 0 0,1 0-1 0 0,0 1 1 0 0,0-1-1 0 0,0 0 1 0 0,1 1 0 0 0,-1-1-1 0 0,1 0 1 0 0,0 1 0 0 0,0-1-1 0 0,4-7 1 0 0,-3 8-497 0 0,0 0 0 0 0,1 0 0 0 0,0 0 0 0 0,0 1 0 0 0,0-1 1 0 0,0 1-1 0 0,1-1 0 0 0,-1 1 0 0 0,1 0 0 0 0,0 0 0 0 0,0 1 0 0 0,0-1 0 0 0,0 1 0 0 0,0 0 1 0 0,1 0-1 0 0,-1 0 0 0 0,1 1 0 0 0,-1-1 0 0 0,1 1 0 0 0,8-1 0 0 0,-7 1-142 0 0,0 1-1 0 0,0-1 1 0 0,0 1-1 0 0,0 0 0 0 0,-1 0 1 0 0,1 1-1 0 0,0 0 1 0 0,0 0-1 0 0,0 0 1 0 0,-1 1-1 0 0,1 0 1 0 0,-1 0-1 0 0,1 0 0 0 0,6 5 1 0 0,-5-3-22 0 0,0 1 1 0 0,-1 1-1 0 0,1-1 0 0 0,-1 1 0 0 0,0 0 1 0 0,-1 1-1 0 0,1-1 0 0 0,-1 1 1 0 0,4 8-1 0 0,1 2-19 0 0,-2 1 0 0 0,0 1 0 0 0,-1-1 1 0 0,0 1-1 0 0,-2 1 0 0 0,0-1 0 0 0,3 34 0 0 0,-2 50 27 0 0,-9 114 0 0 0,0 13 377 0 0,5-182-84 0 0,3-1 1 0 0,18 86-1 0 0,-18-115-246 0 0,0 0-1 0 0,2 0 1 0 0,0 0-1 0 0,1 0 1 0 0,1-1 0 0 0,0-1-1 0 0,2 0 1 0 0,-1 0-1 0 0,25 26 1 0 0,-19-26-178 0 0,2 0 0 0 0,-1-1-1 0 0,2-1 1 0 0,0-1 0 0 0,0-1 0 0 0,2 0 0 0 0,36 14 0 0 0,-53-24 93 0 0,-1-1 21 0 0,0 0 0 0 0,1 1 0 0 0,-1-1 0 0 0,0 1-1 0 0,0-1 1 0 0,0 1 0 0 0,0 0 0 0 0,0 0 0 0 0,0 1 0 0 0,3 3 0 0 0,-6-5 12 0 0,-1 0 0 0 0,1 0 0 0 0,0 0 0 0 0,-1 0 0 0 0,1 0 0 0 0,0 0 0 0 0,-1-1 0 0 0,1 1 0 0 0,-1 0 0 0 0,0 0 0 0 0,1 0 0 0 0,-1-1 0 0 0,0 1 0 0 0,1 0 0 0 0,-1 0 0 0 0,0-1 0 0 0,0 1 0 0 0,0-1 0 0 0,0 1 0 0 0,1-1 0 0 0,-1 1 0 0 0,0-1 0 0 0,0 1 0 0 0,0-1 0 0 0,-2 0 1 0 0,-11 6 169 0 0,-1 0 1 0 0,1 0-1 0 0,0 2 1 0 0,1-1-1 0 0,0 2 1 0 0,0 0-1 0 0,1 0 1 0 0,0 1-1 0 0,1 1 1 0 0,0 0-1 0 0,-13 16 1 0 0,18-18-127 0 0,-1 1-1 0 0,2-1 1 0 0,-1 1-1 0 0,1 1 1 0 0,1-1 0 0 0,0 1-1 0 0,0-1 1 0 0,1 1 0 0 0,1 0-1 0 0,-1 1 1 0 0,2-1-1 0 0,0 0 1 0 0,0 0 0 0 0,1 1-1 0 0,0-1 1 0 0,3 17-1 0 0,3 2-2 0 0,1-1 0 0 0,1 1-1 0 0,15 35 1 0 0,44 82-44 0 0,15 39-160 0 0,-73-162 136 0 0,-2-1 0 0 0,-1 2 0 0 0,-1-1 0 0 0,-1 0 0 0 0,-1 1 0 0 0,-1 0 0 0 0,-1 26 0 0 0,-2-39 30 0 0,0 0 0 0 0,-1 0 0 0 0,-1 0-1 0 0,0-1 1 0 0,0 1 0 0 0,-1-1 0 0 0,0 0 0 0 0,-1 0 0 0 0,0 0 0 0 0,-1-1 0 0 0,0 0 0 0 0,-1 0 0 0 0,0 0 0 0 0,0-1 0 0 0,-1 0 0 0 0,-18 15 0 0 0,16-16-17 0 0,-2 0 0 0 0,1-1 1 0 0,-1 0-1 0 0,0-2 0 0 0,0 1 1 0 0,-1-1-1 0 0,1-1 0 0 0,-1 0 0 0 0,0-1 1 0 0,-22 3-1 0 0,32-6-175 0 0,0 0 1 0 0,1 0-1 0 0,-1 0 1 0 0,0 0-1 0 0,0 0 1 0 0,1-1-1 0 0,-1 1 0 0 0,0-1 1 0 0,1 0-1 0 0,-1 0 1 0 0,1 0-1 0 0,-1 0 1 0 0,-3-3-1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06.5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497 217 2288 0 0,'0'0'4334'0'0,"15"-26"1172"0"0,-10 18-5150 0 0,-1 0 0 0 0,0-1 0 0 0,0 1 1 0 0,-1-1-1 0 0,0 1 0 0 0,3-19 0 0 0,-5 19 307 0 0,0 0 0 0 0,0 1-1 0 0,-1-1 1 0 0,0 0 0 0 0,-1 0 0 0 0,1 1-1 0 0,-2-1 1 0 0,-2-13 0 0 0,3 19-576 0 0,0 0 1 0 0,-1 0-1 0 0,1 0 0 0 0,0 0 1 0 0,0 1-1 0 0,-1-1 0 0 0,1 0 1 0 0,-1 1-1 0 0,0-1 1 0 0,1 1-1 0 0,-1-1 0 0 0,0 1 1 0 0,0 0-1 0 0,0 0 0 0 0,0 0 1 0 0,0 0-1 0 0,0 0 0 0 0,0 1 1 0 0,0-1-1 0 0,0 0 1 0 0,0 1-1 0 0,0 0 0 0 0,-1-1 1 0 0,-3 1-1 0 0,-5-1 90 0 0,-1 1 1 0 0,1 0-1 0 0,-13 3 0 0 0,23-3-168 0 0,-17 3 97 0 0,1 1-1 0 0,-1 0 0 0 0,1 1 1 0 0,0 1-1 0 0,1 1 1 0 0,-30 16-1 0 0,17-5 46 0 0,1 0 0 0 0,-45 39-1 0 0,57-43-109 0 0,2 0 0 0 0,-1 1 0 0 0,2 1 0 0 0,0 0 0 0 0,1 0-1 0 0,0 2 1 0 0,2-1 0 0 0,-12 27 0 0 0,17-33-23 0 0,1 1 0 0 0,0-1 1 0 0,1 1-1 0 0,1 0 0 0 0,-1 0 0 0 0,2 0 0 0 0,0 0 0 0 0,0 0 1 0 0,1 0-1 0 0,1 1 0 0 0,0-1 0 0 0,0 0 0 0 0,2 0 1 0 0,-1 0-1 0 0,6 15 0 0 0,1-7-123 0 0,0-1 0 0 0,1 0 0 0 0,1-1 0 0 0,0 0 0 0 0,1-1 0 0 0,2 0 0 0 0,-1-1 0 0 0,2 0 0 0 0,0-2 0 0 0,1 1 0 0 0,29 19 0 0 0,-25-20-546 0 0,0-1 0 0 0,1-1-1 0 0,1-1 1 0 0,0-1 0 0 0,0-1 0 0 0,1-1 0 0 0,0-1 0 0 0,0 0 0 0 0,1-2-1 0 0,24 2 1 0 0,-33-6-956 0 0,-1-1 1 0 0,1 0-1 0 0,0-1 0 0 0,-1 0 0 0 0,27-7 0 0 0,-17 0-3262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06.9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1660 0 0,'16'6'7234'0'0,"-10"-4"-6080"0"0,0 1 0 0 0,0 0-1 0 0,0 0 1 0 0,0 1 0 0 0,10 7 2307 0 0,-3 2-2307 0 0,-8-6-835 0 0,1 0 0 0 0,-1 0 0 0 0,0 0 0 0 0,-1 1 0 0 0,0 0 0 0 0,5 14 0 0 0,14 47 118 0 0,-3 2 0 0 0,10 75 0 0 0,-6-28-452 0 0,-23-112 16 0 0,35 177-46 0 0,-32-151 82 0 0,-1 0 0 0 0,-1 1 0 0 0,-4 55 0 0 0,1-84-35 0 0,1 0-1 0 0,0-1 0 0 0,-1 1 0 0 0,0-1 0 0 0,0 1 0 0 0,0-1 1 0 0,-1 0-1 0 0,1 1 0 0 0,-1-1 0 0 0,1 0 0 0 0,-1 0 1 0 0,0 0-1 0 0,0 0 0 0 0,-1 0 0 0 0,-3 4 0 0 0,4-6-64 0 0,1 0 0 0 0,-1-1 0 0 0,0 1 0 0 0,1 0 0 0 0,-1 0 0 0 0,0-1 0 0 0,0 1 0 0 0,0-1-1 0 0,0 0 1 0 0,1 0 0 0 0,-1 1 0 0 0,0-1 0 0 0,0 0 0 0 0,0-1 0 0 0,0 1 0 0 0,0 0 0 0 0,0 0 0 0 0,0-1-1 0 0,1 1 1 0 0,-1-1 0 0 0,0 0 0 0 0,0 1 0 0 0,1-1 0 0 0,-1 0 0 0 0,0 0 0 0 0,1 0 0 0 0,-1 0 0 0 0,1 0 0 0 0,-1-1-1 0 0,1 1 1 0 0,-2-2 0 0 0,-4-3-590 0 0,1 0 0 0 0,0 0 0 0 0,0-1 0 0 0,1 0 0 0 0,0 0 0 0 0,0 0 1 0 0,1 0-1 0 0,-5-11 0 0 0,-11-39-6049 0 0,12 23 773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07.2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74 996 0 0,'-37'-42'11794'0'0,"19"11"-6333"0"0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12:09.0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266 103 228,'-4'-23'8440,"10"-1"-5204,-6 16-2927,1 7-212,-1-1 0,1 1 0,-1 0-1,0-1 1,0 1 0,0-1 0,0 1 0,0-1 0,0 1 0,0 0 0,0-1 0,0 1-1,-1-1 1,1 1 0,-1 0 0,1-1 0,-1 1 0,1 0 0,-1 0 0,0-1 0,0 1-1,0 0 1,1 0 0,-1 0 0,0 0 0,0 0 0,-1 0 0,-2-2 432,4 2-501,-1 1 0,1-1-1,-1 0 1,0 1-1,1-1 1,-1 1-1,1-1 1,-1 1-1,0-1 1,0 1-1,1-1 1,-1 1 0,0 0-1,0-1 1,0 1-1,1 0 1,-1 0-1,0 0 1,0 0-1,0-1 1,0 1-1,1 0 1,-1 0 0,0 1-1,0-1 1,-1 0-1,-31 1 373,21 1-371,1 0 0,-1 1 0,0 0 1,1 0-1,0 1 0,0 1 0,0 0 0,0 1 1,1 0-1,0 0 0,0 1 0,0 0 1,-8 10-1,14-14-12,1 1 1,-1-1-1,1 1 1,0 0-1,0 0 1,1 0-1,-1 0 1,1 0-1,0 0 0,0 1 1,0-1-1,1 1 1,-1 0-1,1-1 1,0 1-1,1 0 1,-1 0-1,1 0 1,0-1-1,0 1 1,0 0-1,1 0 1,0 0-1,0-1 1,0 1-1,0 0 1,1-1-1,0 1 1,0-1-1,0 0 1,0 1-1,1-1 0,0 0 1,-1 0-1,6 4 1,-1 0-37,0-1 0,1 0 0,0-1 0,0 0 0,1 0 0,-1 0 0,1-1 0,1-1 0,-1 1 0,0-2 0,1 1 0,0-1 0,0-1-1,0 0 1,0 0 0,15 0 0,-12-1-74,0 0 0,1-2 0,-1 0 0,0 0 0,1-1 0,-1-1 0,0 0-1,-1-1 1,1 0 0,0-1 0,-1 0 0,15-10 0,-24 14 104,0-1-1,0 0 1,0-1 0,0 1 0,0 0 0,0-1 0,-1 1-1,1-1 1,-1 0 0,0 0 0,0 0 0,0 0 0,0-1-1,-1 1 1,1 0 0,-1-1 0,0 1 0,0-1 0,0 1-1,0-1 1,-1 0 0,1 1 0,-1-1 0,0 0-1,0 1 1,0-1 0,-1 0 0,1 1 0,-1-1 0,0 1-1,0-1 1,0 1 0,-3-6 0,1 2 100,-1 0-1,0 0 1,-1 0-1,1 1 1,-1-1 0,-1 1-1,1 1 1,-1-1 0,0 1-1,0 0 1,-1 0-1,1 0 1,-1 1 0,-11-5-1,13 7-164,-1-1-102,0 1 0,0-1 1,0 1-1,0 1 0,-1-1 1,1 1-1,-10-1 0,2 6-1330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11.4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52 394 168 0 0,'0'0'2720'0'0,"-18"5"975"0"0,-7 3 1174 0 0,16-5-3669 0 0,680-61 139 0 0,349 7-649 0 0,-652 40-604 0 0,423-29-35 0 0,-442 25-17 0 0,25-2 189 0 0,290 0 282 0 0,-244 31-5 0 0,73-4-448 0 0,-2-31-105 0 0,-251 9 283 0 0,-4 1 111 0 0,871-44 690 0 0,-521 29-261 0 0,-90 20-894 0 0,-380 6 72 0 0,485 13 33 0 0,-435-7 286 0 0,-163-6-256 0 0,0 1 6 0 0,14-1 38 0 0,1-1 0 0 0,-1 0 1 0 0,16-4-1 0 0,-30 4-35 0 0,-1 1-14 0 0,7-3 4 0 0,-7 3 8 0 0,-1 0-3 0 0,0 0 0 0 0,0-1-1 0 0,0 1 1 0 0,0 0-1 0 0,0-1 1 0 0,0 1-1 0 0,0 0 1 0 0,0-1 0 0 0,0 1-1 0 0,0-1 1 0 0,-1 0-1 0 0,1 1 1 0 0,0-1 0 0 0,0 0-1 0 0,-1 1 1 0 0,1-1-1 0 0,0 0 1 0 0,-1 0-1 0 0,1 1 1 0 0,-1-1 0 0 0,1 0-1 0 0,-1 0 1 0 0,1 0-1 0 0,-1 0 1 0 0,1 0 0 0 0,-1 0-1 0 0,0 0 1 0 0,0 0-1 0 0,0 0 1 0 0,1 0-1 0 0,-1 0 1 0 0,0 0 0 0 0,0 0-1 0 0,0 0 1 0 0,0 0-1 0 0,-1 0 1 0 0,1 0 0 0 0,0-1-1 0 0,0 0 74 0 0,-7-8 170 0 0,4 8-212 0 0,0-1 0 0 0,-1 1-1 0 0,1 0 1 0 0,0 0 0 0 0,-1 0 0 0 0,1 0-1 0 0,-1 0 1 0 0,1 1 0 0 0,-7-2 0 0 0,-9-2 139 0 0,8 2-111 0 0,-2 2 36 0 0,0 0-1 0 0,0 0 1 0 0,0 1 0 0 0,-13 2 0 0 0,19-2-89 0 0,0 1 1 0 0,1 0 0 0 0,-1 1 0 0 0,1-1 0 0 0,-1 1 0 0 0,1 0-1 0 0,0 1 1 0 0,-1 0 0 0 0,1 0 0 0 0,-8 5 0 0 0,11-5-31 0 0,0-1 0 0 0,1 0 0 0 0,-1 0 0 0 0,1 1 0 0 0,0-1 0 0 0,-1 1 0 0 0,1 0 0 0 0,0 0 0 0 0,0 0 0 0 0,1 0 0 0 0,-1 0 0 0 0,1 0 0 0 0,-1 0 0 0 0,1 1 0 0 0,0-1 0 0 0,0 0 0 0 0,1 1 0 0 0,-1-1 0 0 0,1 1 0 0 0,0-1 0 0 0,-1 1 0 0 0,1-1 0 0 0,1 1 0 0 0,-1-1 0 0 0,1 0 0 0 0,-1 1 0 0 0,1-1 0 0 0,0 1 0 0 0,0-1 0 0 0,0 0 0 0 0,1 0 0 0 0,-1 1 0 0 0,1-1 0 0 0,0 0 0 0 0,-1 0 0 0 0,2-1 0 0 0,1 4 0 0 0,2 2-143 0 0,0-2 0 0 0,1 1 0 0 0,0 0 0 0 0,0-1 0 0 0,0-1 0 0 0,0 1 0 0 0,1-1 1 0 0,0 0-1 0 0,0-1 0 0 0,1 0 0 0 0,-1 0 0 0 0,19 5 0 0 0,-14-7-34 0 0,0 0 1 0 0,0 0 0 0 0,0-2 0 0 0,0 0-1 0 0,0 0 1 0 0,1-1 0 0 0,-1-1-1 0 0,0 0 1 0 0,0 0 0 0 0,0-2-1 0 0,-1 1 1 0 0,14-7 0 0 0,-19 7 274 0 0,0-1 0 0 0,0 1 0 0 0,0-1 0 0 0,-1 0 0 0 0,1 0 0 0 0,-1-1 0 0 0,0 0 0 0 0,-1 0 0 0 0,1 0-1 0 0,-1-1 1 0 0,0 0 0 0 0,-1 0 0 0 0,1 0 0 0 0,-1 0 0 0 0,0-1 0 0 0,-1 0 0 0 0,1 0 0 0 0,-1 0 0 0 0,-1 0 0 0 0,1 0 0 0 0,-1-1 0 0 0,1-9 0 0 0,-3 13 41 0 0,0 1 0 0 0,0-1 0 0 0,0 1 0 0 0,0-1 1 0 0,-1 1-1 0 0,1-1 0 0 0,-1 1 0 0 0,0-1 0 0 0,0 1 0 0 0,-1-1 0 0 0,1 1 0 0 0,-1 0 0 0 0,1 0 0 0 0,-1 0 0 0 0,0 0 1 0 0,0 0-1 0 0,0 0 0 0 0,-1 0 0 0 0,1 1 0 0 0,-1-1 0 0 0,1 1 0 0 0,-1-1 0 0 0,0 1 0 0 0,0 0 0 0 0,0 0 0 0 0,0 1 1 0 0,0-1-1 0 0,-1 1 0 0 0,1-1 0 0 0,0 1 0 0 0,-1 0 0 0 0,-4-1 0 0 0,1 0-213 0 0,0 1 0 0 0,0 0 0 0 0,0 0 0 0 0,0 0 0 0 0,0 1 0 0 0,0 0 0 0 0,-8 1 0 0 0,10 0-470 0 0,0-1-1 0 0,1 1 0 0 0,-1 1 0 0 0,1-1 0 0 0,-1 0 1 0 0,1 1-1 0 0,0 0 0 0 0,0 0 0 0 0,0 0 1 0 0,-6 5-1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9:56.0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210 1 700 0 0,'-4'0'632'0'0,"0"1"-1"0"0,0 0 1 0 0,1-1 0 0 0,-1 2-1 0 0,0-1 1 0 0,0 0 0 0 0,1 1-1 0 0,-1 0 1 0 0,1 0 0 0 0,-1 0-1 0 0,1 0 1 0 0,-3 3 0 0 0,3-2-391 0 0,1 0 1 0 0,0 0-1 0 0,0 0 1 0 0,1 0 0 0 0,-1 0-1 0 0,0 1 1 0 0,1-1-1 0 0,0 0 1 0 0,0 1-1 0 0,0-1 1 0 0,0 1 0 0 0,1 0-1 0 0,-1 4 1 0 0,-42 261 3339 0 0,-5 51-1845 0 0,30-168-1196 0 0,-6 67 738 0 0,19-146-4786 0 0,4 0-3640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13.5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1 355 924 0 0,'0'0'3418'0'0,"17"-36"2932"0"0,-17 33-6130 0 0,0 1 0 0 0,1 0 1 0 0,-1 0-1 0 0,0 0 0 0 0,1 0 0 0 0,0 0 0 0 0,-1 0 0 0 0,1 1 0 0 0,0-1 0 0 0,0 0 0 0 0,0 0 0 0 0,0 0 0 0 0,0 1 1 0 0,0-1-1 0 0,1 0 0 0 0,-1 1 0 0 0,0-1 0 0 0,1 1 0 0 0,0 0 0 0 0,-1-1 0 0 0,1 1 0 0 0,0 0 0 0 0,-1 0 0 0 0,1 0 0 0 0,0 0 1 0 0,0 0-1 0 0,0 1 0 0 0,2-1 0 0 0,7-3-56 0 0,1 1 0 0 0,-1 1 0 0 0,23-2 1 0 0,-14 2 186 0 0,540-31 530 0 0,-398 28-813 0 0,1321-57 115 0 0,-1262 52-162 0 0,967-37-69 0 0,-942 47-193 0 0,21-1-17 0 0,326-15 263 0 0,-510 15-14 0 0,35-3 70 0 0,-8 2-85 0 0,-82 1-5 0 0,0 1 1 0 0,39 5 0 0 0,26 1 75 0 0,-88-6-45 0 0,8 0 46 0 0,-1 0-1 0 0,1-1 1 0 0,-1 0 0 0 0,14-3-1 0 0,-24 3-6 0 0,2-3-24 0 0,-4 4-18 0 0,1 0 0 0 0,-1-1 0 0 0,0 1 0 0 0,1 0 0 0 0,-1 0 1 0 0,1-1-1 0 0,-1 1 0 0 0,0 0 0 0 0,1-1 0 0 0,-1 1 0 0 0,0 0 0 0 0,1-1 0 0 0,-1 1 0 0 0,0-1 1 0 0,1 1-1 0 0,-1 0 0 0 0,0-1 0 0 0,0 1 0 0 0,0-1 0 0 0,1 1 0 0 0,-1-1 0 0 0,0 1 0 0 0,0-1 1 0 0,0 1-1 0 0,0-1 0 0 0,0 1 0 0 0,0-1 0 0 0,0 1 0 0 0,0-1 0 0 0,0 0 0 0 0,-1-1-4 0 0,0 0-1 0 0,-1 0 0 0 0,1 0 0 0 0,0 0 0 0 0,-1 0 0 0 0,1 0 0 0 0,-1 0 1 0 0,0 0-1 0 0,1 1 0 0 0,-1-1 0 0 0,0 1 0 0 0,0-1 0 0 0,0 1 0 0 0,0 0 1 0 0,0 0-1 0 0,-1 0 0 0 0,1 0 0 0 0,0 0 0 0 0,-5-1 0 0 0,-52-12-67 0 0,46 11 85 0 0,-10-1-29 0 0,1 0-1 0 0,-37 0 1 0 0,48 4 29 0 0,1 1 0 0 0,-1-1 0 0 0,0 2 0 0 0,0-1 1 0 0,1 1-1 0 0,-1 1 0 0 0,-14 5 0 0 0,21-6 1 0 0,-1 0 1 0 0,1 0-1 0 0,0 1 1 0 0,0-1-1 0 0,0 1 0 0 0,0 0 1 0 0,0 0-1 0 0,0 1 1 0 0,1-1-1 0 0,0 1 0 0 0,0-1 1 0 0,0 1-1 0 0,0 0 0 0 0,0 0 1 0 0,1 0-1 0 0,-1 1 1 0 0,1-1-1 0 0,0 0 0 0 0,1 1 1 0 0,-1 0-1 0 0,1-1 1 0 0,0 1-1 0 0,0 0 0 0 0,0 0 1 0 0,1 7-1 0 0,0-6-21 0 0,1 0-1 0 0,0 1 1 0 0,0-1-1 0 0,0 0 1 0 0,1 0 0 0 0,0 0-1 0 0,0 0 1 0 0,1 0-1 0 0,0 0 1 0 0,0 0-1 0 0,0-1 1 0 0,0 1-1 0 0,1-1 1 0 0,0 0 0 0 0,0 0-1 0 0,1-1 1 0 0,-1 1-1 0 0,1-1 1 0 0,5 4-1 0 0,0-1-99 0 0,0-1 1 0 0,0 0-1 0 0,1-1 0 0 0,0 0 0 0 0,0-1 0 0 0,0 0 0 0 0,0-1 0 0 0,0 0 0 0 0,1 0 0 0 0,0-1 0 0 0,-1-1 0 0 0,16 0 0 0 0,-23-1 115 0 0,1 0-1 0 0,-1 0 0 0 0,0 0 1 0 0,1-1-1 0 0,-1 1 0 0 0,0-1 1 0 0,0 0-1 0 0,0-1 0 0 0,0 1 0 0 0,0-1 1 0 0,0 0-1 0 0,0 0 0 0 0,0 0 1 0 0,0 0-1 0 0,-1-1 0 0 0,1 1 1 0 0,-1-1-1 0 0,0 0 0 0 0,0 0 1 0 0,0 0-1 0 0,0 0 0 0 0,-1-1 1 0 0,1 1-1 0 0,-1-1 0 0 0,0 0 1 0 0,0 0-1 0 0,0 1 0 0 0,0-1 0 0 0,-1-1 1 0 0,1 1-1 0 0,-1 0 0 0 0,0 0 1 0 0,0 0-1 0 0,-1-1 0 0 0,1 1 1 0 0,-1-5-1 0 0,0 2 62 0 0,-1-1 0 0 0,0 1 0 0 0,0-1 0 0 0,-1 1 1 0 0,0-1-1 0 0,0 1 0 0 0,0 0 0 0 0,-1 0 0 0 0,0 0 0 0 0,-1 0 0 0 0,1 1 0 0 0,-1-1 0 0 0,-1 1 1 0 0,1 0-1 0 0,-1 0 0 0 0,-10-10 0 0 0,9 10-70 0 0,0 1-1 0 0,0-1 1 0 0,-1 1 0 0 0,1 0 0 0 0,-1 1 0 0 0,0 0 0 0 0,0 0-1 0 0,-1 0 1 0 0,1 1 0 0 0,-1 0 0 0 0,0 1 0 0 0,0-1-1 0 0,0 2 1 0 0,0-1 0 0 0,-10 0 0 0 0,13 2-351 0 0,0 1 1 0 0,-1-1-1 0 0,1 1 1 0 0,0 0-1 0 0,0 1 1 0 0,0-1 0 0 0,0 1-1 0 0,0 0 1 0 0,-7 3-1 0 0,-19 17-6087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15.8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7 267 2860 0 0,'-3'-14'1092'0'0,"2"0"0"0"0,-1 0 0 0 0,2 0 0 0 0,0 0 0 0 0,0 0-1 0 0,1 0 1 0 0,1 1 0 0 0,0-1 0 0 0,1 0 0 0 0,5-13 0 0 0,-6 21-953 0 0,0 0 0 0 0,0 0 1 0 0,1 1-1 0 0,0-1 0 0 0,0 1 1 0 0,0 0-1 0 0,1 0 0 0 0,-1 0 0 0 0,1 0 1 0 0,0 1-1 0 0,1-1 0 0 0,-1 1 1 0 0,1 0-1 0 0,0 1 0 0 0,0-1 0 0 0,0 1 1 0 0,0 0-1 0 0,0 0 0 0 0,1 0 1 0 0,0 1-1 0 0,-1 0 0 0 0,1 0 0 0 0,0 0 1 0 0,10-1-1 0 0,-11 3-121 0 0,0 0 1 0 0,0 0-1 0 0,0 1 1 0 0,0-1-1 0 0,0 1 0 0 0,-1 0 1 0 0,1 0-1 0 0,0 1 0 0 0,0 0 1 0 0,-1-1-1 0 0,1 1 1 0 0,-1 1-1 0 0,0-1 0 0 0,0 1 1 0 0,0 0-1 0 0,0 0 0 0 0,0 0 1 0 0,0 0-1 0 0,-1 0 1 0 0,1 1-1 0 0,-1 0 0 0 0,0 0 1 0 0,0 0-1 0 0,3 6 0 0 0,5 9 95 0 0,-1 1-1 0 0,0 1 0 0 0,12 39 0 0 0,-19-53-109 0 0,17 61 15 0 0,17 108 1 0 0,-27-113 1 0 0,4-1-1 0 0,27 79 1 0 0,-35-125 69 0 0,1 0 0 0 0,16 27 0 0 0,-21-39-37 0 0,1 0 0 0 0,0 0 0 0 0,0 0 0 0 0,0 0 0 0 0,1-1 0 0 0,-1 1 0 0 0,1-1 0 0 0,0 0 0 0 0,0 0 0 0 0,0 0 1 0 0,0-1-1 0 0,0 1 0 0 0,1-1 0 0 0,4 1 0 0 0,-5-2-30 0 0,0 0 0 0 0,0-1 0 0 0,0 1 0 0 0,0-1 0 0 0,0 0 0 0 0,0-1 0 0 0,0 1 0 0 0,0 0 0 0 0,0-1 0 0 0,0 0 0 0 0,-1 0 0 0 0,1-1 0 0 0,0 1 0 0 0,0-1 0 0 0,-1 1 0 0 0,1-1 0 0 0,-1 0 0 0 0,0 0 0 0 0,1-1 1 0 0,-1 1-1 0 0,0-1 0 0 0,0 0 0 0 0,4-4 0 0 0,5-7 3 0 0,0-1 1 0 0,-1 0 0 0 0,14-25 0 0 0,-23 38-23 0 0,38-70 228 0 0,-3-2-1 0 0,-3-1 0 0 0,46-149 1 0 0,-79 219-194 0 0,6-20 210 0 0,7-41 1 0 0,-13 59-227 0 0,0 1 0 0 0,-1-1 0 0 0,0 0 0 0 0,0 0 0 0 0,0 1 0 0 0,-1-1 1 0 0,0 0-1 0 0,0 1 0 0 0,-1-1 0 0 0,0 1 0 0 0,-4-10 0 0 0,5 14-20 0 0,0 0 0 0 0,0 0 0 0 0,0 0 0 0 0,0 0 0 0 0,0 0 0 0 0,-1 0 0 0 0,1 1 0 0 0,-1-1 0 0 0,1 1 0 0 0,-1-1 0 0 0,0 1 0 0 0,1 0 0 0 0,-1-1 0 0 0,0 1 0 0 0,0 0 0 0 0,0 0 0 0 0,0 0 0 0 0,0 0 0 0 0,0 1 0 0 0,0-1 0 0 0,0 0 0 0 0,0 1 0 0 0,-1 0 0 0 0,1-1 0 0 0,0 1 0 0 0,0 0 0 0 0,0 0 0 0 0,0 0 0 0 0,-1 1 0 0 0,1-1 0 0 0,0 0 0 0 0,0 1 0 0 0,0-1 0 0 0,0 1 0 0 0,0 0 0 0 0,0 0 0 0 0,0 0 0 0 0,0 0 0 0 0,0 0 0 0 0,-2 2 0 0 0,0-1-2 0 0,-1 1 1 0 0,1 0-1 0 0,0 0 0 0 0,0 1 1 0 0,0-1-1 0 0,1 1 0 0 0,-1 0 1 0 0,1 0-1 0 0,0 0 1 0 0,0 0-1 0 0,1 1 0 0 0,-1-1 1 0 0,1 1-1 0 0,0 0 0 0 0,0-1 1 0 0,-2 8-1 0 0,3-5-6 0 0,0 0 0 0 0,1 1-1 0 0,0-1 1 0 0,0 0 0 0 0,1 1 0 0 0,-1-1-1 0 0,1 0 1 0 0,1 0 0 0 0,0 0 0 0 0,0 0 0 0 0,0 0-1 0 0,1 0 1 0 0,0 0 0 0 0,0 0 0 0 0,0-1-1 0 0,1 0 1 0 0,0 0 0 0 0,1 0 0 0 0,-1 0 0 0 0,1 0-1 0 0,0-1 1 0 0,1 0 0 0 0,-1 0 0 0 0,1-1-1 0 0,7 5 1 0 0,-1-1-96 0 0,-1-2 0 0 0,1 1 0 0 0,1-2 0 0 0,-1 1 0 0 0,1-2 0 0 0,0 0 0 0 0,0 0-1 0 0,0-1 1 0 0,1-1 0 0 0,-1 0 0 0 0,1-1 0 0 0,24-1 0 0 0,-19-1-383 0 0,0-2-1 0 0,0 0 1 0 0,0-1-1 0 0,0 0 1 0 0,0-2-1 0 0,31-14 1 0 0,-34 12-872 0 0,-1 0-1 0 0,0-1 1 0 0,-1-1-1 0 0,22-19 1 0 0,-10 8-3378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16.3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110 66 1836 0 0,'1'-20'16148'0'0,"-2"20"-16074"0"0,-1-1 0 0 0,1 1 0 0 0,-1 0-1 0 0,1 0 1 0 0,0 0 0 0 0,-1 0 0 0 0,1 0-1 0 0,-1 0 1 0 0,1 1 0 0 0,0-1 0 0 0,-1 0-1 0 0,1 1 1 0 0,0-1 0 0 0,-1 1 0 0 0,1-1 0 0 0,0 1-1 0 0,0-1 1 0 0,0 1 0 0 0,-1 0 0 0 0,1 0-1 0 0,0 0 1 0 0,0 0 0 0 0,0 0 0 0 0,0 0-1 0 0,-1 2 1 0 0,-30 32 701 0 0,31-34-743 0 0,-4 5 27 0 0,0 0 0 0 0,1 0-1 0 0,0 0 1 0 0,0 1 0 0 0,1 0-1 0 0,-1 0 1 0 0,2 0 0 0 0,-1 0-1 0 0,1 0 1 0 0,0 1 0 0 0,0-1-1 0 0,1 1 1 0 0,0-1 0 0 0,0 1 0 0 0,1-1-1 0 0,1 15 1 0 0,0-15-63 0 0,0-1 1 0 0,1 0-1 0 0,0 0 0 0 0,0 0 0 0 0,1 0 1 0 0,-1 0-1 0 0,1-1 0 0 0,0 1 1 0 0,1-1-1 0 0,0 0 0 0 0,0 1 1 0 0,0-2-1 0 0,0 1 0 0 0,1 0 0 0 0,-1-1 1 0 0,1 0-1 0 0,0 0 0 0 0,1-1 1 0 0,-1 1-1 0 0,9 3 0 0 0,-5-3-33 0 0,-1 0 0 0 0,0-1-1 0 0,1 0 1 0 0,0-1 0 0 0,0 0-1 0 0,0 0 1 0 0,0-1 0 0 0,0 0-1 0 0,0 0 1 0 0,0-1 0 0 0,0-1-1 0 0,0 1 1 0 0,0-1 0 0 0,14-4-1 0 0,-16 3 54 0 0,-1 0-1 0 0,1 0 1 0 0,-1-1-1 0 0,0 0 1 0 0,0 0-1 0 0,0 0 1 0 0,0-1-1 0 0,-1 0 1 0 0,1 0-1 0 0,-1 0 1 0 0,0-1-1 0 0,0 1 1 0 0,-1-1-1 0 0,1 0 1 0 0,-1-1-1 0 0,0 1 1 0 0,-1-1-1 0 0,1 0 1 0 0,-1 0-1 0 0,3-8 1 0 0,-2 4 144 0 0,-1-1 0 0 0,0 0 0 0 0,-1 1 0 0 0,0-1 1 0 0,0 0-1 0 0,-2 0 0 0 0,1 0 0 0 0,-1 0 0 0 0,-1 0 1 0 0,0 0-1 0 0,0 0 0 0 0,-5-17 0 0 0,4 23-200 0 0,0-1-1 0 0,0 0 0 0 0,0 1 1 0 0,-1 0-1 0 0,0 0 1 0 0,0 0-1 0 0,0 0 1 0 0,-1 0-1 0 0,0 0 0 0 0,0 1 1 0 0,0 0-1 0 0,0 0 1 0 0,-1 0-1 0 0,1 0 0 0 0,-1 1 1 0 0,0-1-1 0 0,0 1 1 0 0,0 1-1 0 0,-1-1 1 0 0,1 1-1 0 0,-1 0 0 0 0,1 0 1 0 0,-1 0-1 0 0,-11-1 1 0 0,11 2-797 0 0,1 1-1 0 0,0 0 1 0 0,-1 0 0 0 0,1 0 0 0 0,-11 2 0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36.1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1578 108 0 0,'-26'32'9562'0'0,"33"-36"-9771"0"0,82-61 1417 0 0,121-112 0 0 0,67-97-502 0 0,-229 224-505 0 0,261-277 685 0 0,159-156 434 0 0,-425 442-1295 0 0,79-58-1 0 0,14 18 114 0 0,-134 81-134 0 0,-1-1 0 0 0,5-3-22 0 0,-5 3-30 0 0,6-1-460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36.6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87 504 0 0,'-56'-11'8818'0'0,"35"1"-5287"0"0,20 8-3388 0 0,2 1-137 0 0,-1 0 0 0 0,0-1 1 0 0,1 1-1 0 0,0 0 0 0 0,-1-1 1 0 0,1 1-1 0 0,0 0 0 0 0,-1 0 1 0 0,1 0-1 0 0,0 0 0 0 0,0 0 0 0 0,0 0 1 0 0,0 0-1 0 0,0 0 0 0 0,0 0 1 0 0,0 0-1 0 0,1 0 0 0 0,-1 1 1 0 0,0-1-1 0 0,0 0 0 0 0,1 1 1 0 0,-1-1-1 0 0,0 1 0 0 0,1 0 0 0 0,-1-1 1 0 0,0 1-1 0 0,1 0 0 0 0,1 0 1 0 0,41-9-19 0 0,26-4 36 0 0,12-1-18 0 0,-80 13 8 0 0,-1 1-23 0 0,0-1 12 0 0,0 1-1 0 0,0 0 1 0 0,0 0 0 0 0,0-1-1 0 0,0 1 1 0 0,-1 0-1 0 0,1 0 1 0 0,0 0-1 0 0,0 0 1 0 0,0 0-1 0 0,0 0 1 0 0,0 0-1 0 0,0 0 1 0 0,0 0-1 0 0,0 1 1 0 0,0-1-1 0 0,0 0 1 0 0,0 1-1 0 0,-1-1 1 0 0,1 0 0 0 0,0 1-1 0 0,0-1 1 0 0,0 1-1 0 0,-1-1 1 0 0,1 1-1 0 0,0 0 1 0 0,0 0-1 0 0,0 2 5 0 0,0 0 0 0 0,-1 1 1 0 0,1-1-1 0 0,-1 0 0 0 0,0 0 0 0 0,0 1 0 0 0,0-1 0 0 0,-1 0 0 0 0,1 0 0 0 0,-1 0 0 0 0,0 0 0 0 0,1 1 0 0 0,-3 3 1 0 0,-20 48 30 0 0,14-33-102 0 0,-36 97-2099 0 0,20-39-3096 0 0,15-50 1738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37.8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1428 672 0 0,'-8'8'9672'0'0,"23"-23"-9015"0"0,32-25-1 0 0,-4 5-300 0 0,421-429 510 0 0,-134 126-228 0 0,88-32 418 0 0,-296 273-793 0 0,-74 67 200 0 0,-47 29-397 0 0,32-15-271 0 0,-32 15 13 0 0,1 0 0 0 0,0 0 0 0 0,-1 0 0 0 0,1 0 0 0 0,-1 0 0 0 0,1-1 0 0 0,-1 1 0 0 0,1 0 1 0 0,-1-1-1 0 0,0 1 0 0 0,0-1 0 0 0,1 1 0 0 0,-1-1 0 0 0,0 1 0 0 0,-1-1 0 0 0,1 0 0 0 0,0 0 0 0 0,0-2 0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38.2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72 1760 0 0,'-41'-18'11523'0'0,"48"17"-10589"0"0,-5 1-1152 0 0,1 0 376 0 0,15-4 250 0 0,174-31 69 0 0,-127 22-134 0 0,-62 12-261 0 0,18 2 420 0 0,-20 1-473 0 0,-1-1 1 0 0,1 0-1 0 0,0 0 1 0 0,0 1-1 0 0,-1-1 1 0 0,1 0-1 0 0,-1 1 1 0 0,1-1-1 0 0,-1 1 1 0 0,0-1-1 0 0,1 1 1 0 0,-1-1-1 0 0,0 0 1 0 0,0 1-1 0 0,0-1 1 0 0,0 1-1 0 0,0-1 0 0 0,-1 1 1 0 0,1-1-1 0 0,0 1 1 0 0,-1-1-1 0 0,1 1 1 0 0,-1-1-1 0 0,0 2 1 0 0,-18 47 351 0 0,9-28-268 0 0,-11 55-2092 0 0,11-24-5622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39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98 13 536 0 0,'12'-12'11284'0'0,"-12"15"-11215"0"0,0-1 1 0 0,0 1-1 0 0,0-1 0 0 0,-1 1 1 0 0,1-1-1 0 0,-1 1 1 0 0,0-1-1 0 0,0 1 1 0 0,0-1-1 0 0,0 1 1 0 0,0-1-1 0 0,-2 3 0 0 0,-24 36 208 0 0,2-4-186 0 0,17-22-74 0 0,1 1 0 0 0,0 0 0 0 0,2 0 0 0 0,0 1 0 0 0,0-1 0 0 0,2 1 0 0 0,0 0 0 0 0,1 0 0 0 0,1 0 0 0 0,0 1 0 0 0,1-1 0 0 0,1 0 0 0 0,1 0 0 0 0,0 0 0 0 0,1 0 0 0 0,9 27 0 0 0,7 6-71 0 0,2 0 0 0 0,3-2 1 0 0,34 54-1 0 0,6 12-638 0 0,-58-102 667 0 0,-1 1 0 0 0,0-1 0 0 0,-1 1 0 0 0,4 19 0 0 0,-6-25 34 0 0,-1 0-1 0 0,0 0 1 0 0,-1 0 0 0 0,1 0 0 0 0,-2 1 0 0 0,1-1-1 0 0,-1 0 1 0 0,0 0 0 0 0,0 0 0 0 0,-1 0 0 0 0,-2 6-1 0 0,-13 27 143 0 0,9-26-77 0 0,2 2-1 0 0,0-1 0 0 0,-7 28 1 0 0,13-40-75 0 0,0 0 15 0 0,1 0 0 0 0,0 0-1 0 0,-1 0 1 0 0,1 0 0 0 0,1 0 0 0 0,-1 0 0 0 0,0 0-1 0 0,1-1 1 0 0,-1 1 0 0 0,1-1 0 0 0,0 1 0 0 0,0-1 0 0 0,0 1-1 0 0,0-1 1 0 0,0 0 0 0 0,1 0 0 0 0,-1 0 0 0 0,0 0 0 0 0,1-1-1 0 0,0 1 1 0 0,-1-1 0 0 0,1 1 0 0 0,0-1 0 0 0,3 1 0 0 0,17 13 61 0 0,-13-5-23 0 0,-1 0 0 0 0,-1 1 0 0 0,0 1 0 0 0,0-1 0 0 0,-1 1 0 0 0,-1 0 0 0 0,0 1 0 0 0,0 0 0 0 0,-2 0 0 0 0,1 0 0 0 0,-2 0 0 0 0,3 16 0 0 0,0 18 365 0 0,-1-1 0 0 0,-4 61 0 0 0,3 19 738 0 0,-2-96-860 0 0,2 0 0 0 0,1 0 0 0 0,1-1 0 0 0,15 42 0 0 0,-16-57-486 0 0,1-1-1 0 0,0-1 0 0 0,1 1 1 0 0,0-1-1 0 0,1 0 0 0 0,0-1 0 0 0,1 0 1 0 0,0 0-1 0 0,1-1 0 0 0,0 0 1 0 0,19 14-1 0 0,-8-11-2825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40.1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958 0 548 0 0,'0'0'5733'0'0,"-29"23"-1984"0"0,13-13-3476 0 0,0 0 0 0 0,-1-1 1 0 0,0 0-1 0 0,-1-2 1 0 0,0 0-1 0 0,0-1 1 0 0,-37 7-1 0 0,-138 12 402 0 0,187-25-602 0 0,-391 20 2442 0 0,292-14-2495 0 0,103-6-37 0 0,-1 1 21 0 0,-10 1-11 0 0,9-1 14 0 0,0 1-407 0 0,-1 0 1 0 0,1 0-1 0 0,0 0 1 0 0,0 1-1 0 0,-5 3 1 0 0,10-2 548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40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1384 0 0,'0'0'8544'0'0,"3"0"-8304"0"0,-1 0-102 0 0,-1 0-1 0 0,1 0 1 0 0,-1 1-1 0 0,1-1 1 0 0,0 0-1 0 0,-1 1 1 0 0,1-1-1 0 0,-1 1 1 0 0,1-1-1 0 0,-1 1 1 0 0,0 0-1 0 0,1 0 0 0 0,-1 0 1 0 0,0 0-1 0 0,1 0 1 0 0,-1 0-1 0 0,0 0 1 0 0,0 0-1 0 0,1 1 1 0 0,-1 0-40 0 0,4 10 125 0 0,10 3-171 0 0,1-1 0 0 0,0 0 1 0 0,0-2-1 0 0,1 0 1 0 0,23 13-1 0 0,101 42 90 0 0,-123-59 395 0 0,32 21 0 0 0,-48-28-345 0 0,-1 5 136 0 0,0-6-301 0 0,-1 1 0 0 0,0-1-1 0 0,1 1 1 0 0,-1 0 0 0 0,0-1-1 0 0,0 1 1 0 0,1 0 0 0 0,-1-1-1 0 0,0 1 1 0 0,0 0 0 0 0,0-1 0 0 0,0 1-1 0 0,0 0 1 0 0,0-1 0 0 0,0 1-1 0 0,0 0 1 0 0,0-1 0 0 0,0 1 0 0 0,0 0-1 0 0,0-1 1 0 0,-1 1 0 0 0,1 0-1 0 0,0-1 1 0 0,-1 2 0 0 0,-78 73-532 0 0,20-23-8116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9:56.8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1516 0 0,'0'11'11541'0'0,"2"-7"-11533"0"0,6 1 122 0 0,1-2 1 0 0,-1 1 0 0 0,1-1 0 0 0,0 0 0 0 0,0-1 0 0 0,18 2 0 0 0,63 3 0 0 0,-51-6-60 0 0,285-2-875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41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1 1720 0 0,'0'0'6108'0'0,"-18"2"-2301"0"0,12 0-3292 0 0,0 0 0 0 0,0 0 0 0 0,1 1 0 0 0,-1-1 0 0 0,-8 6 0 0 0,13-6-321 0 0,-7 4 339 0 0,7-5-475 0 0,-1 0-1 0 0,1 0 0 0 0,0 0 0 0 0,-1 0 1 0 0,1 0-1 0 0,0 1 0 0 0,0-1 1 0 0,-1 0-1 0 0,1 0 0 0 0,0 1 0 0 0,0-1 1 0 0,0 1-1 0 0,-1 2 0 0 0,2 0 5 0 0,0-1-1 0 0,1 1 0 0 0,-1-1 1 0 0,0 0-1 0 0,1 1 1 0 0,0-1-1 0 0,0 0 0 0 0,0 1 1 0 0,0-1-1 0 0,1 0 1 0 0,-1 0-1 0 0,1 0 1 0 0,0 0-1 0 0,0 0 0 0 0,0 0 1 0 0,0-1-1 0 0,5 5 1 0 0,7 7 129 0 0,32 25 0 0 0,-17-15-136 0 0,11 13 9 0 0,2-2 1 0 0,1-2-1 0 0,84 49 0 0 0,-73-62 46 0 0,-52-20-88 0 0,2 2 23 0 0,0-1 52 0 0,0 1-1 0 0,0-1 0 0 0,-1 1 0 0 0,1 0 1 0 0,-1 0-1 0 0,1 0 0 0 0,5 5 1 0 0,-11-4-33 0 0,0 0-1 0 0,0 0 1 0 0,-1 0 0 0 0,1-1 0 0 0,-1 1 0 0 0,0-1 0 0 0,-5 4 0 0 0,5-3-7 0 0,-77 79 977 0 0,-26 53-582 0 0,40-47-311 0 0,41-54-2205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43.3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236 39 1428 0 0,'-9'-8'4774'0'0,"-10"-22"-47"0"0,18 30-4551 0 0,-1-1-1 0 0,-7 5-52 0 0,0 0 0 0 0,1 1 0 0 0,-1 0-1 0 0,1 0 1 0 0,0 1 0 0 0,0 0-1 0 0,1 1 1 0 0,-8 7 0 0 0,0 1 117 0 0,0 2 0 0 0,-22 30 0 0 0,29-34-84 0 0,1 0 0 0 0,0 1 0 0 0,1-1 1 0 0,0 1-1 0 0,1 0 0 0 0,1 1 0 0 0,0-1 0 0 0,1 1 0 0 0,-2 19 0 0 0,3-13 18 0 0,2 1 0 0 0,1-1-1 0 0,0 0 1 0 0,2 0 0 0 0,9 39-1 0 0,8 1 57 0 0,3 0 0 0 0,2-1 0 0 0,42 73 0 0 0,-48-97-194 0 0,30 56 78 0 0,100 214 196 0 0,-131-262-278 0 0,-3 1 1 0 0,-1 0-1 0 0,-3 2 0 0 0,-1-1 0 0 0,4 57 1 0 0,-13-93-255 0 0,-1 1 1 0 0,1-1 0 0 0,-2 1 0 0 0,0-1 0 0 0,0 0-1 0 0,-1 1 1 0 0,0-1 0 0 0,0 0 0 0 0,-1 0 0 0 0,-1 0-1 0 0,0 0 1 0 0,-8 14 0 0 0,11-22 40 0 0,0-1 0 0 0,-1 1 1 0 0,1-1-1 0 0,-1 1 0 0 0,1-1 0 0 0,-1 0 0 0 0,0 0 1 0 0,1 1-1 0 0,-1-1 0 0 0,0 0 0 0 0,0-1 0 0 0,0 1 0 0 0,0 0 1 0 0,0-1-1 0 0,0 1 0 0 0,0-1 0 0 0,0 1 0 0 0,0-1 1 0 0,0 0-1 0 0,0 0 0 0 0,0 0 0 0 0,0 0 0 0 0,0 0 1 0 0,0 0-1 0 0,0-1 0 0 0,0 1 0 0 0,0-1 0 0 0,0 1 1 0 0,0-1-1 0 0,0 0 0 0 0,0 0 0 0 0,-3-1 0 0 0,-4-4-748 0 0,-1 1-1 0 0,1-1 0 0 0,0-1 1 0 0,-14-12-1 0 0,4 2-457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43.7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150 513 1604 0 0,'-39'-40'2893'0'0,"-25"-28"563"0"0,58 60-2994 0 0,-1-1-1 0 0,1 0 1 0 0,1 0 0 0 0,-1-1 0 0 0,1 1-1 0 0,-4-14 1 0 0,8 18-331 0 0,0 1 0 0 0,1-1 0 0 0,0 1-1 0 0,0-1 1 0 0,0 1 0 0 0,0-1 0 0 0,1 1 0 0 0,-1-1 0 0 0,1 1 0 0 0,1-1 0 0 0,-1 1-1 0 0,0 0 1 0 0,1-1 0 0 0,0 1 0 0 0,0 0 0 0 0,0 0 0 0 0,1 0 0 0 0,-1 1-1 0 0,1-1 1 0 0,0 0 0 0 0,0 1 0 0 0,0 0 0 0 0,4-4 0 0 0,8-6 93 0 0,0-1-1 0 0,1 2 1 0 0,33-20 0 0 0,-7 8-467 0 0,1 3 1 0 0,64-23 0 0 0,26-1-4886 0 0,-92 32 1887 0 0,-23 6-480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44.2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26 1012 0 0,'-10'-25'9835'0'0,"11"27"-9702"0"0,1 0 1 0 0,-1 0-1 0 0,0 1 0 0 0,0-1 1 0 0,1 0-1 0 0,-2 1 0 0 0,1-1 1 0 0,0 0-1 0 0,0 1 0 0 0,-1-1 1 0 0,1 1-1 0 0,-1 0 0 0 0,0-1 1 0 0,0 4-1 0 0,-1 45 596 0 0,0-35-399 0 0,-2 72 221 0 0,3 0 0 0 0,5 0 0 0 0,3-1 0 0 0,32 136 1 0 0,-27-170-646 0 0,3-1 0 0 0,3-1 1 0 0,1-1-1 0 0,3 0 1 0 0,1-2-1 0 0,3 0 1 0 0,2-2-1 0 0,56 69 0 0 0,-61-88-938 0 0,32 29-1 0 0,-44-45-1244 0 0,0-2-1 0 0,25 16 1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44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14 397 1012 0 0,'-10'-35'6311'0'0,"7"-19"-1232"0"0,3 47-3651 0 0,5 11-1023 0 0,-4-4-394 0 0,-1 0-1 0 0,1 0 1 0 0,-1 0-1 0 0,0 0 1 0 0,1 0-1 0 0,-1 0 1 0 0,1 1-1 0 0,-1-1 1 0 0,0 0-1 0 0,1 0 0 0 0,-1 0 1 0 0,0 1-1 0 0,1-1 1 0 0,-1 0-1 0 0,0 0 1 0 0,1 0-1 0 0,-1 1 1 0 0,0-1-1 0 0,0 0 1 0 0,1 1-1 0 0,-1-1 0 0 0,0 0 1 0 0,0 1-1 0 0,1-1 1 0 0,-1 0-1 0 0,0 1 1 0 0,0-1-1 0 0,0 1 1 0 0,24 65 589 0 0,52 126-131 0 0,-66-173-472 0 0,1 1 1 0 0,0-2 0 0 0,1 1 0 0 0,1-2-1 0 0,1 0 1 0 0,1 0 0 0 0,22 19-1 0 0,-34-33 10 0 0,0 0-1 0 0,0 0 0 0 0,1-1 0 0 0,-1 1 0 0 0,1-1 1 0 0,-1 0-1 0 0,1 0 0 0 0,0 0 0 0 0,0-1 0 0 0,0 1 0 0 0,0-1 1 0 0,0 0-1 0 0,0 0 0 0 0,1-1 0 0 0,-1 1 0 0 0,0-1 1 0 0,0 0-1 0 0,1 0 0 0 0,-1 0 0 0 0,0 0 0 0 0,0-1 1 0 0,0 0-1 0 0,0 0 0 0 0,1 0 0 0 0,-1 0 0 0 0,0-1 0 0 0,-1 1 1 0 0,1-1-1 0 0,0 0 0 0 0,0 0 0 0 0,-1-1 0 0 0,1 1 1 0 0,-1-1-1 0 0,0 1 0 0 0,0-1 0 0 0,0 0 0 0 0,0-1 0 0 0,0 1 1 0 0,-1 0-1 0 0,1-1 0 0 0,-1 1 0 0 0,0-1 0 0 0,0 0 1 0 0,0 0-1 0 0,-1 0 0 0 0,3-6 0 0 0,5-19 221 0 0,-2 0 0 0 0,0 0-1 0 0,-2-1 1 0 0,-1 0 0 0 0,-2 0-1 0 0,-1 0 1 0 0,-1 0 0 0 0,-1 0 0 0 0,-9-47-1 0 0,6 53 48 0 0,-1-1 1 0 0,-2 2-1 0 0,0-1 0 0 0,-1 1 0 0 0,-2 0 0 0 0,0 1 0 0 0,-2 0 0 0 0,0 0 0 0 0,-1 1 0 0 0,-1 1 0 0 0,-1 1 1 0 0,-20-21-1 0 0,32 37-276 0 0,1 1 0 0 0,-1-1 1 0 0,-1 1-1 0 0,1-1 0 0 0,0 1 0 0 0,-1 0 1 0 0,1 1-1 0 0,-1-1 0 0 0,1 0 1 0 0,-1 1-1 0 0,0 0 0 0 0,1 0 1 0 0,-1 0-1 0 0,0 0 0 0 0,0 1 0 0 0,0-1 1 0 0,0 1-1 0 0,0 0 0 0 0,-7 1 1 0 0,9 0-6 0 0,-1 0 0 0 0,0-1 1 0 0,1 1-1 0 0,-1 1 1 0 0,1-1-1 0 0,-1 0 0 0 0,1 0 1 0 0,0 1-1 0 0,-1 0 0 0 0,1-1 1 0 0,0 1-1 0 0,0 0 1 0 0,0 0-1 0 0,0 0 0 0 0,1 0 1 0 0,-1 1-1 0 0,0-1 0 0 0,1 0 1 0 0,0 1-1 0 0,-1-1 1 0 0,1 1-1 0 0,0-1 0 0 0,0 1 1 0 0,0 0-1 0 0,1-1 1 0 0,-1 1-1 0 0,1 0 0 0 0,-1 4 1 0 0,1 2-2 0 0,0 0 1 0 0,0 0 0 0 0,1-1 0 0 0,0 1 0 0 0,1 0 0 0 0,0 0-1 0 0,0-1 1 0 0,1 1 0 0 0,0-1 0 0 0,0 0 0 0 0,1 1 0 0 0,0-2 0 0 0,1 1-1 0 0,-1 0 1 0 0,2-1 0 0 0,-1 0 0 0 0,1 0 0 0 0,0-1 0 0 0,12 12-1 0 0,-8-10-63 0 0,1 1 0 0 0,-1-1-1 0 0,1-1 1 0 0,0 0-1 0 0,1-1 1 0 0,0 0 0 0 0,0 0-1 0 0,0-1 1 0 0,1-1-1 0 0,-1 0 1 0 0,1-1 0 0 0,23 3-1 0 0,-24-5-264 0 0,0-1-1 0 0,0 0 0 0 0,0-1 1 0 0,0 0-1 0 0,0-1 1 0 0,0 0-1 0 0,-1-1 0 0 0,1 0 1 0 0,-1-1-1 0 0,0 0 1 0 0,0-1-1 0 0,0 0 0 0 0,0-1 1 0 0,-1 0-1 0 0,0-1 1 0 0,0 0-1 0 0,-1 0 0 0 0,0-1 1 0 0,0-1-1 0 0,-1 1 0 0 0,0-1 1 0 0,0 0-1 0 0,-1-1 1 0 0,-1 0-1 0 0,1 0 0 0 0,-1-1 1 0 0,-1 1-1 0 0,7-22 1 0 0,-9 25-10 0 0,7-20-839 0 0,7-35 0 0 0,-13 25-2464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45.3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1820 0 0,'0'0'2824'0'0,"17"33"3383"0"0,-6-3-5589 0 0,2 0 0 0 0,1-1 0 0 0,1 0 1 0 0,2-1-1 0 0,39 51 0 0 0,-54-77-850 0 0,0 0-1 0 0,0-1 1 0 0,0 1 0 0 0,0 0-1 0 0,0-1 1 0 0,0 1 0 0 0,0-1-1 0 0,1 0 1 0 0,-1 0-1 0 0,0 0 1 0 0,4 1 0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45.7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65 1944 0 0,'-99'-63'11469'0'0,"97"61"-11333"0"0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46.0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26 1352 0 0,'-24'-24'11552'0'0,"26"23"-11447"0"0,0 1 1 0 0,0 0-1 0 0,0 0 1 0 0,0 0 0 0 0,0 0-1 0 0,0 0 1 0 0,0 0-1 0 0,0 0 1 0 0,0 1-1 0 0,0-1 1 0 0,0 1-1 0 0,0-1 1 0 0,0 1-1 0 0,0 0 1 0 0,0 0 0 0 0,0 0-1 0 0,-1 0 1 0 0,1 0-1 0 0,0 0 1 0 0,-1 0-1 0 0,3 3 1 0 0,40 30 355 0 0,6 12-359 0 0,-3 2 0 0 0,-1 2 0 0 0,-3 2 0 0 0,-2 1 0 0 0,-3 3 0 0 0,53 100 0 0 0,-76-127 100 0 0,-1 0 0 0 0,-1 1 0 0 0,-2 1 0 0 0,-1-1 1 0 0,-2 2-1 0 0,-1-1 0 0 0,-1 1 0 0 0,-2 0 0 0 0,1 53 0 0 0,-6-65 171 0 0,-1-1-1 0 0,0 1 0 0 0,-6 20 0 0 0,6-33-800 0 0,0 0-1 0 0,0-1 1 0 0,-1 1 0 0 0,-7 10-1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47.0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47 244 0 0,'29'-26'11038'0'0,"-27"23"-10721"0"0,0 1 1 0 0,0-1 0 0 0,1 1-1 0 0,-1 0 1 0 0,1 0-1 0 0,-1 0 1 0 0,4-2 0 0 0,-4 4-295 0 0,0 0 0 0 0,-1 1-1 0 0,1-1 1 0 0,0 1 0 0 0,0 0 0 0 0,-1 0 0 0 0,1-1 0 0 0,0 1 0 0 0,-1 0 0 0 0,1 0 0 0 0,-1 1 0 0 0,1-1 0 0 0,-1 0 0 0 0,1 0 0 0 0,0 2 0 0 0,35 30 157 0 0,-33-29-227 0 0,0 0 1 0 0,1 0-1 0 0,-2 0 1 0 0,1 1-1 0 0,5 8 1 0 0,-8-11-372 0 0,1 0 1 0 0,-1 0-1 0 0,0 1 0 0 0,0-1 1 0 0,0 0-1 0 0,-1 1 1 0 0,1-1-1 0 0,0 0 0 0 0,-1 5 1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2:49.2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8 1212 0 0,'-5'-7'5285'0'0,"4"9"-5046"0"0,-1 1 1 0 0,1 0 0 0 0,1-1 0 0 0,-1 1 0 0 0,0 0 0 0 0,1-1-1 0 0,-1 1 1 0 0,1 0 0 0 0,0 0 0 0 0,-1-1 0 0 0,2 1-1 0 0,-1 3 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59:58.2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199 14 1308 0 0,'-30'-3'2030'0'0,"-138"-8"6001"0"0,606 17-6504 0 0,377 11-1200 0 0,-499-7-274 0 0,93 1-7 0 0,1577 55 121 0 0,1126 77 227 0 0,-1945-93-353 0 0,1459 83 621 0 0,-2559-128-756 0 0,1210 55-1735 0 0,-1255-59-796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3:56.7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19 68 0 0,'0'0'6527'0'0,"-8"-19"-2704"0"0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3:05.8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200 74 784 0 0,'6'-11'5316'0'0,"1"-8"-2335"0"0,-4 7-1488 0 0,6-12-119 0 0,-5 16-827 0 0,-6 14 125 0 0,2-5-611 0 0,-22 40 280 0 0,-84 150 23 0 0,85-146-276 0 0,3 1 0 0 0,-23 87 1 0 0,35-107 5 0 0,1 0 0 0 0,1 0 0 0 0,2 0 0 0 0,0 1 1 0 0,2-1-1 0 0,1 1 0 0 0,4 26 0 0 0,-1-36-45 0 0,0 0-1 0 0,1-1 0 0 0,1 1 0 0 0,1-1 0 0 0,0-1 0 0 0,1 1 1 0 0,0-1-1 0 0,1-1 0 0 0,1 1 0 0 0,1-2 0 0 0,0 1 0 0 0,0-1 1 0 0,1-1-1 0 0,1 0 0 0 0,0-1 0 0 0,1 0 0 0 0,0-1 0 0 0,1-1 1 0 0,-1 0-1 0 0,2-1 0 0 0,-1-1 0 0 0,34 11 0 0 0,-30-11-83 0 0,1-2 0 0 0,-1 0 0 0 0,1-1 0 0 0,1-1 0 0 0,-1-1 0 0 0,0-1 0 0 0,0-1 0 0 0,1 0 0 0 0,-1-2 0 0 0,0 0 0 0 0,0-1 0 0 0,0-1 0 0 0,0-1 0 0 0,-1-1 0 0 0,1-1 0 0 0,-1-1 0 0 0,-1 0 0 0 0,0-1 0 0 0,24-16 0 0 0,-31 16 28 0 0,1-1-1 0 0,-2-1 0 0 0,1 1 0 0 0,-2-2 0 0 0,1 1 0 0 0,-2-2 0 0 0,0 1 0 0 0,0-1 1 0 0,-1 0-1 0 0,0 0 0 0 0,-1-1 0 0 0,-1 0 0 0 0,7-27 0 0 0,-5 11 63 0 0,-2-1 1 0 0,0-1-1 0 0,-2 1 0 0 0,-2-1 0 0 0,-3-48 0 0 0,-1 50 4 0 0,-1 0-1 0 0,-1 1 1 0 0,-2-1-1 0 0,-1 1 1 0 0,-1 1-1 0 0,-1-1 0 0 0,-19-35 1 0 0,20 48-64 0 0,0 1 1 0 0,-1-1-1 0 0,-1 1 0 0 0,0 1 0 0 0,0 0 1 0 0,-2 1-1 0 0,0 0 0 0 0,0 1 1 0 0,-1 0-1 0 0,-1 1 0 0 0,0 1 1 0 0,0 0-1 0 0,-20-9 0 0 0,27 17-47 0 0,-1-1 0 0 0,1 1 0 0 0,-1 0 1 0 0,1 1-1 0 0,-1 0 0 0 0,1 0 0 0 0,-1 1 0 0 0,0 0 0 0 0,-13 2 0 0 0,-6 2-355 0 0,-43 12 0 0 0,49-11 189 0 0,6-1-274 0 0,-1 0 0 0 0,1 1 0 0 0,1 0 0 0 0,-1 2 0 0 0,-14 7-1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3:06.4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10 297 2036 0 0,'-7'-17'4203'0'0,"6"10"-3793"0"0,0 0-1 0 0,1 0 0 0 0,-1 0 1 0 0,1 0-1 0 0,1 0 0 0 0,-1 0 1 0 0,1 0-1 0 0,0 0 1 0 0,1 0-1 0 0,0 1 0 0 0,3-10 1 0 0,0 5-160 0 0,0 0 0 0 0,1 0 1 0 0,0 1-1 0 0,0-1 0 0 0,1 2 1 0 0,12-14-1 0 0,-10 13-190 0 0,1 0 1 0 0,0 1-1 0 0,0 0 1 0 0,1 0-1 0 0,1 1 0 0 0,-1 1 1 0 0,1 0-1 0 0,0 1 1 0 0,1 0-1 0 0,-1 0 0 0 0,1 2 1 0 0,21-6-1 0 0,-29 10-31 0 0,1-1-1 0 0,-1 1 1 0 0,1 1-1 0 0,-1-1 1 0 0,1 1-1 0 0,-1 0 1 0 0,0 0-1 0 0,1 1 1 0 0,-1-1-1 0 0,0 1 0 0 0,0 0 1 0 0,0 1-1 0 0,0-1 1 0 0,0 1-1 0 0,-1 0 1 0 0,1 0-1 0 0,-1 1 1 0 0,0-1-1 0 0,0 1 1 0 0,0 0-1 0 0,0 0 1 0 0,-1 0-1 0 0,4 5 1 0 0,9 14 71 0 0,-1 0 0 0 0,-1 1 0 0 0,15 32 0 0 0,-21-38-47 0 0,6 9-17 0 0,0 0 0 0 0,2-1 1 0 0,1 0-1 0 0,1-2 0 0 0,1 0 0 0 0,27 25 0 0 0,-42-45-199 0 0,0-1-1 0 0,1 1 0 0 0,-1-1 0 0 0,1-1 0 0 0,0 1 0 0 0,0-1 0 0 0,0 0 1 0 0,0 0-1 0 0,0 0 0 0 0,1 0 0 0 0,8 0 0 0 0,-9-1-683 0 0,0-1-1 0 0,0 0 1 0 0,1 0-1 0 0,-1 0 0 0 0,0 0 1 0 0,0-1-1 0 0,7-2 1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3:06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66 1408 0 0,'6'-25'12472'0'0,"-3"18"-11504"0"0,16 0-855 0 0,0 0 1 0 0,0 2-1 0 0,0 1 0 0 0,0 0 0 0 0,1 1 1 0 0,38 0-1 0 0,-38 3-1747 0 0,-1 1 0 0 0,1 0 1 0 0,35 9-1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3:07.1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0 904 0 0,'-10'17'7705'0'0,"9"-14"-7062"0"0,16 0 13 0 0,-1-2 1 0 0,1 0 0 0 0,0 0 0 0 0,0-1 0 0 0,28-5 0 0 0,-21 3-447 0 0,75-3-590 0 0,-20 1-1409 0 0,-1-3-3734 0 0,-56 4 2216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3:07.5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337 189 1792 0 0,'3'-15'5963'0'0,"3"-11"-2908"0"0,18-48 0 0 0,-23 68-2581 0 0,0 1 0 0 0,0-1 0 0 0,0 0 0 0 0,0 1 0 0 0,-1-1 0 0 0,0 0 0 0 0,-1-7 0 0 0,1 12-430 0 0,-1 0 0 0 0,1-1 0 0 0,-1 1 0 0 0,0 0 1 0 0,1 0-1 0 0,-1 0 0 0 0,0 0 0 0 0,0 0 0 0 0,0 0 0 0 0,0 0 0 0 0,0 0 1 0 0,0 0-1 0 0,0 0 0 0 0,0 1 0 0 0,0-1 0 0 0,0 0 0 0 0,0 1 0 0 0,0-1 1 0 0,-1 1-1 0 0,1-1 0 0 0,0 1 0 0 0,0 0 0 0 0,-1-1 0 0 0,-1 1 0 0 0,0-1 14 0 0,-16 1 32 0 0,9 2-90 0 0,1 0 1 0 0,0 1 0 0 0,0 0-1 0 0,0 0 1 0 0,0 1-1 0 0,0 0 1 0 0,1 0 0 0 0,-1 1-1 0 0,-13 11 1 0 0,3-2 20 0 0,1 1 1 0 0,0 1-1 0 0,2 1 0 0 0,0 0 1 0 0,1 1-1 0 0,0 0 1 0 0,2 1-1 0 0,0 1 1 0 0,1 0-1 0 0,1 1 1 0 0,1 0-1 0 0,1 1 0 0 0,1 0 1 0 0,1 0-1 0 0,-6 34 1 0 0,9-39 8 0 0,2 0 1 0 0,0 0 0 0 0,1 1-1 0 0,1-1 1 0 0,0 0-1 0 0,1 1 1 0 0,1-1 0 0 0,1 0-1 0 0,1 0 1 0 0,0 0 0 0 0,1-1-1 0 0,0 1 1 0 0,2-1-1 0 0,0-1 1 0 0,1 1 0 0 0,0-1-1 0 0,1 0 1 0 0,1-1 0 0 0,0 0-1 0 0,1 0 1 0 0,19 17-1 0 0,-16-19-238 0 0,1 0 0 0 0,0-1-1 0 0,0 0 1 0 0,2-1 0 0 0,-1-1-1 0 0,1-1 1 0 0,0 0 0 0 0,1-1-1 0 0,0-1 1 0 0,32 7-1 0 0,-33-10-1024 0 0,1-1 0 0 0,-1 0 0 0 0,1-2-1 0 0,0 0 1 0 0,0 0 0 0 0,0-2-1 0 0,17-4 1 0 0,-2-1-4135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3:08.0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73 117 2596 0 0,'-9'-9'1714'0'0,"2"2"-500"0"0,-1 0 0 0 0,2-1 1 0 0,-1 0-1 0 0,1 0 0 0 0,0 0 1 0 0,1-1-1 0 0,0 0 0 0 0,-7-15 1 0 0,12 23-1143 0 0,-1 0 0 0 0,1 1 0 0 0,0-1 0 0 0,0 1 0 0 0,0-1 0 0 0,-1 1 0 0 0,1-1 0 0 0,0 0 0 0 0,0 1 0 0 0,0-1 0 0 0,0 0 0 0 0,0 1 0 0 0,0-1 0 0 0,0 1 0 0 0,0-1 0 0 0,0 0 0 0 0,1 1 0 0 0,-1-1 0 0 0,0 0 0 0 0,0 1 0 0 0,0-1 0 0 0,1 1 0 0 0,-1-1 0 0 0,0 1 0 0 0,1-1 0 0 0,-1 1 0 0 0,1-1 0 0 0,-1 1 0 0 0,0-1 0 0 0,1 1 0 0 0,-1-1 0 0 0,1 1 0 0 0,0-1 0 0 0,0 1-34 0 0,-1 0 0 0 0,1 0 0 0 0,0 0 0 0 0,-1 0 1 0 0,1 0-1 0 0,-1 0 0 0 0,1 1 0 0 0,0-1 0 0 0,-1 0 0 0 0,1 0 0 0 0,-1 0 0 0 0,1 1 0 0 0,-1-1 0 0 0,1 0 0 0 0,-1 1 0 0 0,1-1 0 0 0,-1 0 0 0 0,1 1 0 0 0,-1-1 0 0 0,1 1 0 0 0,-1-1 0 0 0,1 1 0 0 0,-1-1 1 0 0,0 1-1 0 0,1-1 0 0 0,-1 1 0 0 0,0-1 0 0 0,0 1 0 0 0,1-1 0 0 0,-1 1 0 0 0,0-1 0 0 0,0 1 0 0 0,0 0 0 0 0,1 0 0 0 0,127 384 2568 0 0,-91-272-2268 0 0,87 187 1 0 0,-122-295-329 0 0,1 1 69 0 0,0 0 0 0 0,0 1 1 0 0,0-1-1 0 0,0-1 0 0 0,1 1 0 0 0,0 0 0 0 0,1-1 0 0 0,-1 0 0 0 0,1 0 0 0 0,0 0 0 0 0,6 4 0 0 0,-10-8-65 0 0,0-1-1 0 0,0 0 0 0 0,0 0 0 0 0,0 0 0 0 0,0 1 0 0 0,0-1 0 0 0,-1 0 1 0 0,1 0-1 0 0,0 0 0 0 0,0-1 0 0 0,0 1 0 0 0,0 0 0 0 0,0 0 0 0 0,0 0 1 0 0,0-1-1 0 0,-1 1 0 0 0,1 0 0 0 0,0-1 0 0 0,0 1 0 0 0,0 0 0 0 0,-1-1 0 0 0,1 1 1 0 0,0-1-1 0 0,-1 0 0 0 0,1 1 0 0 0,0-1 0 0 0,-1 0 0 0 0,1 0 0 0 0,15-21 140 0 0,-14 20-134 0 0,10-22 11 0 0,-1-1 0 0 0,-1-1 0 0 0,-1 0 0 0 0,-2 0-1 0 0,9-53 1 0 0,-2 12 17 0 0,69-328-231 0 0,-75 354-24 0 0,1-8-919 0 0,-1 18-2464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3:09.3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26 1620 0 0,'-6'-12'8275'0'0,"9"12"-8094"0"0,61-7 238 0 0,87 2 0 0 0,-148 5-439 0 0,16-2 43 0 0,-15 2-12 0 0,-1 0-3 0 0,9 2-10 0 0,-9-2-20 0 0,24 0 168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3:10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11 864 0 0,'0'0'7617'0'0,"0"0"-7539"0"0,0-1 0 0 0,0 1 0 0 0,0-1 0 0 0,0 1-1 0 0,0-1 1 0 0,1 1 0 0 0,-1-1 0 0 0,0 1-1 0 0,0-1 1 0 0,0 1 0 0 0,1-1 0 0 0,-1 1 0 0 0,0-1-1 0 0,1 1 1 0 0,-1 0 0 0 0,0-1 0 0 0,1 1-1 0 0,-1 0 1 0 0,0-1 0 0 0,1 1 0 0 0,-1 0-1 0 0,1-1 1 0 0,290 1 1491 0 0,-288 0-1566 0 0,-1 0 0 0 0,1 1-1 0 0,0-1 1 0 0,0 1 0 0 0,0-1 0 0 0,-1 1 0 0 0,1 0-1 0 0,0 0 1 0 0,-1 1 0 0 0,1-1 0 0 0,2 2-1 0 0,-3-2 58 0 0,10 5-1512 0 0,-19-1 956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3:11.7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50 400 0 0,'0'0'6606'0'0,"9"-19"-3312"0"0,-7 16-3227 0 0,0 1 0 0 0,0-1-1 0 0,1 1 1 0 0,-1 0-1 0 0,1 0 1 0 0,-1 0 0 0 0,1 0-1 0 0,0 0 1 0 0,0 1 0 0 0,0-1-1 0 0,0 1 1 0 0,0 0 0 0 0,0 0-1 0 0,0 0 1 0 0,0 0-1 0 0,1 0 1 0 0,-1 1 0 0 0,4-1-1 0 0,-5 1-58 0 0,0 0-22 0 0,9 0 9 0 0,-9 0-12 0 0,28 16 19 0 0,-29-15 20 0 0,4 3-925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01.1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4 108 0 0,'0'0'2364'0'0,"3"0"-1820"0"0,21 0 3096 0 0,33-3-2419 0 0,-54 2-716 0 0,3 21 607 0 0,-12 205 2809 0 0,-17 115-2566 0 0,-2 37-654 0 0,21-21 900 0 0,56 472 0 0 0,-2-224-687 0 0,-40-464-791 0 0,23 350 258 0 0,-32-318-317 0 0,6 64 128 0 0,32 36 104 0 0,-26-230-322 0 0,-13-40 24 0 0,13 28 170 0 0,-10-28-161 0 0,-1-1-1 0 0,1 0 1 0 0,0 0 0 0 0,-1 0-1 0 0,1-1 1 0 0,0 1-1 0 0,-1-1 1 0 0,1 1-1 0 0,0-1 1 0 0,0 0 0 0 0,0 0-1 0 0,3 0 1 0 0,41-4-18 0 0,-34 3 35 0 0,1020-31-44 0 0,-690 27 8 0 0,966-40-254 0 0,-731 22-245 0 0,-159 7 137 0 0,1551-39-1740 0 0,-198 67 341 0 0,571 54 1250 0 0,-1557-37 549 0 0,-343-15-237 0 0,35 2 94 0 0,-164-1 195 0 0,314 17-81 0 0,-67-6 934 0 0,-475-20-649 0 0,-83-6-121 0 0,1 0 75 0 0,28-3 680 0 0,-29 2-727 0 0,9-16 1183 0 0,-10 0-1059 0 0,-1-1-1 0 0,-1 1 1 0 0,-3-28 0 0 0,1-11-282 0 0,65-746-1063 0 0,-1 92 1119 0 0,-56 469 227 0 0,33-743 1292 0 0,-26 777-1274 0 0,-16-214-1 0 0,1 346-119 0 0,-5-46-233 0 0,6 113-9 0 0,-1-1 0 0 0,0 1 0 0 0,0-1 0 0 0,0 1-1 0 0,-1 0 1 0 0,0-1 0 0 0,-1 1 0 0 0,0 1 0 0 0,-7-12 0 0 0,8 15 4 0 0,0 1 0 0 0,0-1 0 0 0,-1 1 0 0 0,1 0 0 0 0,-1 0 0 0 0,1 0 0 0 0,-1 1 0 0 0,0 0 0 0 0,0-1-1 0 0,0 1 1 0 0,0 0 0 0 0,-1 1 0 0 0,1-1 0 0 0,0 1 0 0 0,-1 0 0 0 0,1 0 0 0 0,-1 0 0 0 0,1 1 0 0 0,-1-1 0 0 0,-5 1 0 0 0,-254 10-932 0 0,127-4 440 0 0,-276 32 40 0 0,322-29 164 0 0,0-5-1 0 0,-147-11 1 0 0,139 2 131 0 0,72 4-237 0 0,-1 1-1 0 0,-40 6 1 0 0,26 3-2540 0 0,3 6-3759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3:23.9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56 892 0 0,'-19'-34'6031'0'0,"12"12"-3744"0"0,14 55-820 0 0,1 2-1104 0 0,3 33 92 0 0,60 265 261 0 0,-55-273-1540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3:24.3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31 640 0 0,'-17'-4'4258'0'0,"3"-1"-2730"0"0,-4-1 597 0 0,12 4-1875 0 0,-13-4 985 0 0,18 6-1183 0 0,1-1 0 0 0,0 1 1 0 0,-1 0-1 0 0,1 0 0 0 0,-1 0 0 0 0,1 0 0 0 0,0 0 0 0 0,-1 0 0 0 0,1 0 0 0 0,-1 0 0 0 0,1 0 0 0 0,0 0 0 0 0,-1 0 0 0 0,1 0 0 0 0,-1 0 1 0 0,1 0-1 0 0,0 0 0 0 0,-1 0 0 0 0,1 0 0 0 0,0 0 0 0 0,-1 1 0 0 0,1-1 0 0 0,-1 0 0 0 0,1 0 0 0 0,0 1 0 0 0,-1-1 0 0 0,1 0 0 0 0,0 0 1 0 0,0 1-1 0 0,-1-1 0 0 0,1 0 0 0 0,0 1 0 0 0,0-1 0 0 0,-1 0 0 0 0,1 1 0 0 0,23 34 1504 0 0,91 106-404 0 0,-72-99-887 0 0,-41-40-149 0 0,1-3-106 0 0,-1 1 0 0 0,1 0 0 0 0,-1-1-1 0 0,1 1 1 0 0,-1-1 0 0 0,1 1 0 0 0,-1-1 0 0 0,1 1 0 0 0,-1-1 0 0 0,1 0 0 0 0,-1 0-1 0 0,0 0 1 0 0,0 0 0 0 0,1 0 0 0 0,-1 0 0 0 0,0 0 0 0 0,0-1 0 0 0,0 1-1 0 0,0 0 1 0 0,1-3 0 0 0,17-33 0 0 0,-11 19-9 0 0,13-24-209 0 0,15-23-608 0 0,-33 59 423 0 0,1 1 0 0 0,1 0 0 0 0,-1 0 0 0 0,0 0 0 0 0,1 1 0 0 0,0-1 0 0 0,0 1 0 0 0,1 1 0 0 0,5-5 0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3:59.7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150 121 408 0 0,'0'0'4101'0'0,"-6"-42"-458"0"0,6 40-3639 0 0,-1-15 322 0 0,1 16-319 0 0,-1 1 0 0 0,1 0 0 0 0,0-1 0 0 0,0 1 0 0 0,0 0 0 0 0,0-1 0 0 0,0 1-1 0 0,0 0 1 0 0,-1 0 0 0 0,1-1 0 0 0,0 1 0 0 0,0 0 0 0 0,0 0 0 0 0,-1-1 0 0 0,1 1 0 0 0,0 0-1 0 0,0 0 1 0 0,0 0 0 0 0,-1-1 0 0 0,1 1 0 0 0,0 0 0 0 0,-1 0 0 0 0,1 0 0 0 0,0 0 0 0 0,0 0-1 0 0,-1 0 1 0 0,1-1 0 0 0,0 1 0 0 0,-1 0 0 0 0,1 0 0 0 0,0 0 0 0 0,-1 0 0 0 0,1 0 0 0 0,0 0-1 0 0,-1 0 1 0 0,1 0 0 0 0,0 0 0 0 0,-1 1 0 0 0,1-1 0 0 0,-1 0 0 0 0,-1 0 23 0 0,1 5-22 0 0,0-1 1 0 0,-1 0-1 0 0,1 0 0 0 0,-1 1 1 0 0,0-1-1 0 0,0-1 1 0 0,-4 6-1 0 0,1-1 0 0 0,4-6-33 0 0,-7 15 906 0 0,6-56-984 0 0,2 38 56 0 0,-20 39-49 0 0,17-31 96 0 0,-2 5 91 0 0,5-12-86 0 0,0 0 0 0 0,0 1 1 0 0,0-1-1 0 0,0 0 0 0 0,0 0 1 0 0,0 0-1 0 0,0 0 0 0 0,-1 0 1 0 0,1 1-1 0 0,0-1 0 0 0,0 0 1 0 0,0 0-1 0 0,0 0 0 0 0,-1 0 1 0 0,1 0-1 0 0,0 0 0 0 0,0 0 1 0 0,0 0-1 0 0,0 0 0 0 0,-1 0 1 0 0,1 0-1 0 0,0 0 0 0 0,0 1 1 0 0,0-1-1 0 0,0 0 0 0 0,-1 0 1 0 0,1 0-1 0 0,0 0 1 0 0,0-1-1 0 0,0 1 0 0 0,-1 0 1 0 0,1 0-1 0 0,0 0 0 0 0,0 0 1 0 0,0 0-1 0 0,0 0 0 0 0,-1 0 1 0 0,1 0-1 0 0,0 0 0 0 0,0 0 1 0 0,0 0-1 0 0,0-1 0 0 0,0 1 1 0 0,-1 0-1 0 0,1 0 0 0 0,0 0 1 0 0,0 0-1 0 0,0 0 0 0 0,0-1 1 0 0,0 1-1 0 0,0 0 0 0 0,-1-1-21 0 0,1-1 14 0 0,0 0 1 0 0,1 0 0 0 0,-1 0-1 0 0,0 0 1 0 0,0 0 0 0 0,0 1-1 0 0,-1-1 1 0 0,1 0 0 0 0,0 0-1 0 0,-1 0 1 0 0,0-2 0 0 0,-1-10-5 0 0,-4-31-77 0 0,6 43 83 0 0,-1 3-77 0 0,0-1 78 0 0,0 0 0 0 0,0 1 0 0 0,1-1-1 0 0,-1 1 1 0 0,0-1 0 0 0,0 1 0 0 0,0-1-1 0 0,1 1 1 0 0,-1 0 0 0 0,0-1 0 0 0,1 1-1 0 0,-1 0 1 0 0,1-1 0 0 0,-1 1 0 0 0,1 0-1 0 0,-1 0 1 0 0,1 0 0 0 0,-1 0 0 0 0,1-1-1 0 0,0 1 1 0 0,-1 0 0 0 0,1 1 0 0 0,-12 23 13 0 0,12-23 8 0 0,-14 19 296 0 0,21-44-671 0 0,15-31 0 0 0,-22 52 368 0 0,0 1-22 0 0,0 0 0 0 0,0 0 0 0 0,1-1 0 0 0,-1 1 0 0 0,0 0 0 0 0,0 0 0 0 0,1 0 0 0 0,-1 0 0 0 0,1 0 0 0 0,-1-1 0 0 0,1 1 0 0 0,-1 0 0 0 0,1 0 0 0 0,0 0 0 0 0,-1 0 0 0 0,1 0 0 0 0,0 0 0 0 0,0 1 0 0 0,0-1 0 0 0,1-1 0 0 0,-2 2 6 0 0,0 0 0 0 0,0 0 0 0 0,0 0 0 0 0,0 0 0 0 0,0 0 0 0 0,1 0 0 0 0,-1-1 0 0 0,0 1 0 0 0,0 0 0 0 0,0 0 0 0 0,0 0 0 0 0,0 0 0 0 0,0 0 0 0 0,0 0 0 0 0,0 0 0 0 0,0 0 1 0 0,0 0-1 0 0,0 0 0 0 0,1 0 0 0 0,-1 0 0 0 0,0 0 0 0 0,0 0 0 0 0,0 0 0 0 0,0 0 0 0 0,0 0 0 0 0,0 0 0 0 0,0 0 0 0 0,0 0 0 0 0,0 0 0 0 0,0 0 0 0 0,0 0 0 0 0,1 1 0 0 0,-1-1 0 0 0,0 0 0 0 0,0 0 0 0 0,0 0 0 0 0,0 0 0 0 0,0 0 0 0 0,0 0 0 0 0,0 0 0 0 0,0 0 0 0 0,0 0 0 0 0,0 0 0 0 0,0 0 0 0 0,0 0 0 0 0,0 0 0 0 0,0 0 0 0 0,0 1 0 0 0,0-1 0 0 0,0 0 0 0 0,0 0 1 0 0,0 0-1 0 0,0 0 0 0 0,0 0 0 0 0,0 0 0 0 0,0 0 0 0 0,0 0 0 0 0,0 0 0 0 0,0 0 0 0 0,0 0 0 0 0,0 1 0 0 0,0-1 0 0 0,0 0 0 0 0,0 0 0 0 0,0 0 0 0 0,0 0 0 0 0,0 0 0 0 0,0 0 0 0 0,0 0 0 0 0,-10 15 43 0 0,-13 23 41 0 0,22-37-28 0 0,-7 1-58 0 0,7-2 0 0 0,1 1 0 0 0,0-1-1 0 0,-1 0 1 0 0,1 0 0 0 0,0 0 0 0 0,0 0-1 0 0,-1 0 1 0 0,1 0 0 0 0,0 1 0 0 0,-1-1-1 0 0,1 0 1 0 0,0 0 0 0 0,-1 0 0 0 0,1 0-1 0 0,0 0 1 0 0,0 0 0 0 0,-1 0 0 0 0,1-1-1 0 0,0 1 1 0 0,-1 0 0 0 0,1 0 0 0 0,0 0-1 0 0,-1 0 1 0 0,1 0 0 0 0,0 0 0 0 0,0 0-1 0 0,-1-1 1 0 0,1 1 0 0 0,0 0 0 0 0,0 0-1 0 0,-1 0 1 0 0,1-1 0 0 0,0 1 0 0 0,0 0-1 0 0,0 0 1 0 0,-1-1 0 0 0,1 1 0 0 0,0 0-1 0 0,0 0 1 0 0,0-1 0 0 0,0 1 0 0 0,0 0 0 0 0,0-1-1 0 0,-1 1 1 0 0,1 0 0 0 0,0-1 0 0 0,0 1-1 0 0,0 0 1 0 0,0 0 0 0 0,0-1 0 0 0,0 1-1 0 0,0 0 1 0 0,0-1 0 0 0,0 1 0 0 0,1 0-1 0 0,-1-1 1 0 0,0 1 0 0 0,0-2 1 0 0,2-9-183 0 0,1-8 126 0 0,-3 17 57 0 0,10-8-136 0 0,20-5-268 0 0,-27 14 269 0 0,0 1 80 0 0,48-2-341 0 0,-47 2 345 0 0,-1 1 31 0 0,0-1-1 0 0,-1 1 1 0 0,1-1 0 0 0,0 1 0 0 0,-1 0-1 0 0,1 0 1 0 0,-1 0 0 0 0,1 0-1 0 0,-1 0 1 0 0,1 1 0 0 0,-1-1 0 0 0,0 1-1 0 0,2 1 1 0 0,-3 0 19 0 0,-1 1-1 0 0,0-1 1 0 0,0 0-1 0 0,0 0 1 0 0,-1 1-1 0 0,1-1 1 0 0,-1 0 0 0 0,0 0-1 0 0,0 0 1 0 0,0 0-1 0 0,0 0 1 0 0,0 0 0 0 0,-3 4-1 0 0,1-1 23 0 0,2-4-39 0 0,-1 1 36 0 0,0 0 1 0 0,0 0-1 0 0,0 0 0 0 0,-1 0 0 0 0,0 0 0 0 0,1-1 0 0 0,-1 1 1 0 0,-5 3-1 0 0,6-5 38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43.1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0 332 0 0,'-5'115'8090'0'0,"2"-68"-8892"0"0,1-1-1 0 0,8 75 1 0 0,21 9 2276 0 0,-18-82-62 0 0,1 53 0 0 0,-9-69-2039 0 0,-3 37 0 0 0,1-47-439 0 0,2 0 0 0 0,0 1 0 0 0,2-1 0 0 0,7 30 0 0 0,-4-21 1335 0 0,2 34 1 0 0,5 60 3316 0 0,2 46-846 0 0,-13-111-3652 0 0,3 2-3496 0 0,-3-47 2766 0 0,-2-4 414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43.4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1280 0 0,'0'0'1152'0'0,"0"19"-184"0"0,0-8 304 0 0,2 8-516 0 0,0 0-559 0 0,-2-8 43 0 0,2 8-200 0 0,0-10-164 0 0,-2 10-269 0 0,2-9 73 0 0,2 8-1004 0 0,-2-1-16 0 0</inkml:trace>
  <inkml:trace contextRef="#ctx0" brushRef="#br0" timeOffset="1">27 430 416 0 0,'2'16'3468'0'0,"-1"56"-239"0"0,-2-36-6442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43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0 636 0 0,'0'0'1788'0'0,"0"14"668"0"0,-4-2-935 0 0,2 1-513 0 0,-4-1-688 0 0,4-3-600 0 0,0-1-1232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44.6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299 192 488 0 0,'28'-9'10529'0'0,"-8"-22"-10364"0"0,-8 13 393 0 0,-9 14-379 0 0,-1 0 0 0 0,0 0 0 0 0,0 0 0 0 0,0-1 0 0 0,-1 1 0 0 0,0 0 0 0 0,1-1 0 0 0,-2 1-1 0 0,1-1 1 0 0,0 1 0 0 0,-1-1 0 0 0,0 0 0 0 0,0 1 0 0 0,0-1 0 0 0,-1-6 0 0 0,0 8-85 0 0,1 0 0 0 0,-1 1 0 0 0,0-1 1 0 0,0 0-1 0 0,0 0 0 0 0,0 1 1 0 0,-1-1-1 0 0,1 1 0 0 0,-1-1 0 0 0,1 1 1 0 0,-1-1-1 0 0,0 1 0 0 0,0 0 0 0 0,0 0 1 0 0,0 0-1 0 0,0 0 0 0 0,-1 0 0 0 0,1 1 1 0 0,0-1-1 0 0,-1 1 0 0 0,1-1 0 0 0,-1 1 1 0 0,0 0-1 0 0,1 0 0 0 0,-1 0 1 0 0,0 0-1 0 0,0 0 0 0 0,0 1 0 0 0,0 0 1 0 0,1-1-1 0 0,-1 1 0 0 0,0 0 0 0 0,0 0 1 0 0,0 0-1 0 0,-5 2 0 0 0,-3-1-43 0 0,-1 1-1 0 0,1 1 1 0 0,0 0 0 0 0,0 0-1 0 0,1 1 1 0 0,-1 1-1 0 0,-16 9 1 0 0,13-6-15 0 0,1 2 0 0 0,0 0 0 0 0,0 0 0 0 0,1 1 0 0 0,0 0 0 0 0,1 1 0 0 0,0 1 0 0 0,1 0 0 0 0,0 0 0 0 0,1 1 0 0 0,1 0 0 0 0,0 0 0 0 0,-6 17 0 0 0,7-11-25 0 0,1 0 1 0 0,0 0-1 0 0,2 0 1 0 0,1 1-1 0 0,0-1 0 0 0,1 1 1 0 0,1 0-1 0 0,1-1 1 0 0,6 42-1 0 0,13 36-146 0 0,4-2 0 0 0,36 95 0 0 0,10 36-788 0 0,-55-173 312 0 0,-3 0 0 0 0,5 70 0 0 0,-15-99-75 0 0,0-1 0 0 0,-5 36 0 0 0,3-52 12 0 0,0 0-1 0 0,0 0 1 0 0,-1-1-1 0 0,0 1 1 0 0,-1 0 0 0 0,0-1-1 0 0,0 0 1 0 0,0 1-1 0 0,-1-1 1 0 0,0-1 0 0 0,-8 10-1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44.9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36 271 60 0 0,'-13'-26'4617'0'0,"9"19"-3657"0"0,1 0 1 0 0,-1 0-1 0 0,1-1 1 0 0,1 1-1 0 0,-1-1 1 0 0,-1-9-1 0 0,4 14-817 0 0,0 0 0 0 0,0 0 0 0 0,1 0 0 0 0,-1 1 0 0 0,0-1 0 0 0,1 0 0 0 0,0 0 0 0 0,-1 0 0 0 0,1 0 0 0 0,0 1 1 0 0,1-1-1 0 0,-1 0 0 0 0,0 1 0 0 0,1-1 0 0 0,-1 1 0 0 0,1-1 0 0 0,0 1 0 0 0,0 0 0 0 0,0 0 0 0 0,0 0 0 0 0,3-2 0 0 0,8-6-38 0 0,0 0 0 0 0,0 1 0 0 0,1 1 0 0 0,1 0 0 0 0,-1 1 0 0 0,1 1 0 0 0,0 0 1 0 0,19-4-1 0 0,12-1-1545 0 0,70-9 0 0 0,42 3-5447 0 0,-126 15 3565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45.3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6 924 0 0,'-8'-5'11572'0'0,"7"25"-10958"0"0,0 0 0 0 0,2 0 0 0 0,0 1-1 0 0,4 20 1 0 0,0 6-324 0 0,7 44 701 0 0,40 151-1 0 0,-50-235-954 0 0,0 1 0 0 0,0 0 0 0 0,1-1 0 0 0,0 0-1 0 0,0 1 1 0 0,0-1 0 0 0,1 0 0 0 0,1-1 0 0 0,-1 1-1 0 0,1-1 1 0 0,0 0 0 0 0,0 0 0 0 0,1 0 0 0 0,-1-1-1 0 0,1 0 1 0 0,1 0 0 0 0,-1 0 0 0 0,1-1 0 0 0,-1 0-1 0 0,1 0 1 0 0,1-1 0 0 0,-1 0 0 0 0,0 0 0 0 0,1-1-1 0 0,-1 1 1 0 0,11 0 0 0 0,60 11-2254 0 0,-26-5-866 0 0,-1 1-3379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46.1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14 130 948 0 0,'-13'-3'8622'0'0,"20"65"-4922"0"0,20 34-2352 0 0,-7-29-944 0 0,66 259 469 0 0,-59-232-694 0 0,-28-112 62 0 0,-1 0 0 0 0,-1 0-1 0 0,-5-20 1 0 0,-69-323 2486 0 0,59 280-2505 0 0,7 31 258 0 0,-7-60-1 0 0,18 109-478 0 0,0-5 64 0 0,-1 0 0 0 0,1 0 0 0 0,0 0 0 0 0,0 0 0 0 0,3-11 0 0 0,-3 15-53 0 0,1 1 0 0 0,-1-1 0 0 0,1 1-1 0 0,-1-1 1 0 0,1 1 0 0 0,0-1 0 0 0,0 1 0 0 0,-1 0 0 0 0,1-1 0 0 0,0 1 0 0 0,0 0-1 0 0,0 0 1 0 0,1 0 0 0 0,-1 0 0 0 0,0 0 0 0 0,0 0 0 0 0,0 0 0 0 0,1 0 0 0 0,-1 0-1 0 0,1 0 1 0 0,-1 1 0 0 0,0-1 0 0 0,1 1 0 0 0,-1-1 0 0 0,1 1 0 0 0,0-1 0 0 0,-1 1-1 0 0,1 0 1 0 0,-1 0 0 0 0,1 0 0 0 0,1 0 0 0 0,7 1-45 0 0,0 0-1 0 0,0 1 1 0 0,0 0-1 0 0,0 1 1 0 0,-1 0 0 0 0,1 1-1 0 0,-1 0 1 0 0,0 0-1 0 0,0 1 1 0 0,0 0 0 0 0,-1 1-1 0 0,0 0 1 0 0,11 10-1 0 0,-6-6-30 0 0,-1 2-1 0 0,-1 0 1 0 0,0 0 0 0 0,0 1-1 0 0,-1 0 1 0 0,-1 1-1 0 0,13 25 1 0 0,-20-34 69 0 0,1 0 0 0 0,-1 1 0 0 0,-1-1 0 0 0,1 1 0 0 0,-1-1 0 0 0,0 1 0 0 0,0 0 0 0 0,-1-1 0 0 0,1 1 0 0 0,-1 0 0 0 0,0 0 1 0 0,-1-1-1 0 0,0 1 0 0 0,0 0 0 0 0,0-1 0 0 0,0 1 0 0 0,-3 5 0 0 0,0-4-4 0 0,1 1-1 0 0,-1-2 1 0 0,-1 1-1 0 0,1 0 1 0 0,-1-1-1 0 0,0 0 1 0 0,-1 0-1 0 0,1 0 1 0 0,-1-1-1 0 0,0 0 1 0 0,-12 8 0 0 0,-36 22-934 0 0,19-17-2555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02.5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5 1104 0 0,'20'-4'9137'0'0,"-19"4"-9052"0"0,1 15 1144 0 0,-7 27-1418 0 0,3-25 595 0 0,-24 257 640 0 0,-45 617 138 0 0,69-304-191 0 0,26-1-149 0 0,-21-514-731 0 0,-2 682 2699 0 0,-3-450-2541 0 0,3-158-498 0 0,-3-115-395 0 0,1-16-1832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46.5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20 105 1500 0 0,'-19'-20'14056'0'0,"19"19"-13962"0"0,0 0 0 0 0,0 0 0 0 0,0 0 0 0 0,0 0 0 0 0,0 0 0 0 0,1 1 0 0 0,-1-1 0 0 0,0 0 0 0 0,0 0 0 0 0,1 0 0 0 0,-1 0 0 0 0,1 1 0 0 0,-1-1 0 0 0,1 0 0 0 0,-1 1 0 0 0,1-1 0 0 0,-1 0 0 0 0,1 1 0 0 0,0-1 0 0 0,-1 0 0 0 0,1 1-1 0 0,0-1 1 0 0,-1 1 0 0 0,1-1 0 0 0,0 1 0 0 0,0 0 0 0 0,0-1 0 0 0,-1 1 0 0 0,1 0 0 0 0,0-1 0 0 0,0 1 0 0 0,0 0 0 0 0,0 0 0 0 0,1 0 0 0 0,42-16-620 0 0,-1 2 0 0 0,49-9 1 0 0,-37 13-4474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47.0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92 0 1056 0 0,'-18'6'3610'0'0,"-44"11"5369"0"0,62-16-8879 0 0,-1-1 1 0 0,0 1 0 0 0,0-1 0 0 0,0 1-1 0 0,1 0 1 0 0,-1-1 0 0 0,1 1-1 0 0,-1 0 1 0 0,0 0 0 0 0,1 0 0 0 0,-1-1-1 0 0,1 1 1 0 0,0 0 0 0 0,-1 0 0 0 0,1 0-1 0 0,0 0 1 0 0,-1 0 0 0 0,1 0-1 0 0,0 0 1 0 0,0 0 0 0 0,0 0 0 0 0,0 1-1 0 0,-1 27 1397 0 0,1-25-1391 0 0,2 55 744 0 0,2-1 1 0 0,14 65 0 0 0,35 113-2159 0 0,-42-185 175 0 0,-1-2-1297 0 0,-19-119-710 0 0,9 64 3448 0 0,1-1 1 0 0,0 1-1 0 0,1 0 1 0 0,-1-1-1 0 0,1 1 0 0 0,0 0 1 0 0,1 0-1 0 0,-1 0 1 0 0,1 0-1 0 0,1 1 0 0 0,-1-1 1 0 0,1 1-1 0 0,0 0 1 0 0,0 0-1 0 0,0 0 0 0 0,1 0 1 0 0,-1 1-1 0 0,10-7 0 0 0,11-7-1074 0 0,1 0 0 0 0,49-23 0 0 0,-20 11-4021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47.8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27 744 0 0,'0'0'11488'0'0,"3"0"-11028"0"0,9-1-27 0 0,-9 0-33 0 0,0 1-75 0 0,135-24 1210 0 0,-136 24-1547 0 0,4 1-74 0 0,-11 0 88 0 0,-14 3-312 0 0,0 0 0 0 0,-22 0 0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51.9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1 416 0 0,'8'7'9411'0'0,"-7"-7"-9284"0"0,30 1 121 0 0,-29 0-293 0 0,2-1-413 0 0,4 1 268 0 0,21 3-5181 0 0,-13-2 3637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52.3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1 892 0 0,'0'0'4279'0'0,"18"2"-1223"0"0,10 1-2600 0 0,-25-3-479 0 0,1 0-100 0 0,69-5-4905 0 0</inkml:trace>
  <inkml:trace contextRef="#ctx0" brushRef="#br0" timeOffset="1">305 1 1060 0 0,'31'5'6009'0'0,"-13"-3"-4423"0"0,-6-1-1424 0 0,-9 0-32 0 0,0-1-37 0 0,29 2-968 0 0,-3-3-3336 0 0,-10 0 2661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52.6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 0 0,'18'4'5559'0'0,"12"-1"-1953"0"0,-26-2-3359 0 0,64 2-639 0 0,-64-3-177 0 0,0 0-80 0 0,21 0-719 0 0,51 0-1824 0 0,-27 3 4716 0 0,-46-3-1070 0 0,0 1 23 0 0,47 7 2921 0 0,-47-8-2909 0 0,4 1-411 0 0,-1 0 0 0 0,1 0 0 0 0,-1-1 0 0 0,1 1 0 0 0,-1-2 0 0 0,8 0 0 0 0,-10 1-510 0 0,51-7-5271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53.1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 1744 0 0,'16'3'5644'0'0,"-1"-3"-3981"0"0,3 0-369 0 0,27-5-1657 0 0,-42 5 69 0 0,0 0-67 0 0,88 7-3114 0 0,-88-7 3555 0 0,34 1 1333 0 0,0 1 504 0 0,-34-2-1593 0 0,19-1 486 0 0,-1-1-270 0 0,1 3-185 0 0,9-2-410 0 0,-28 1-143 0 0,19 2-726 0 0,-3-1-10 0 0,97 7-2669 0 0,-40-4 6233 0 0,-72-3-2185 0 0,19-1 635 0 0,-1-2-416 0 0,-19 2-489 0 0,53-3 222 0 0,12 1-6521 0 0,-52 2 3684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53.4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 1956 0 0,'20'4'3196'0'0,"12"0"2310"0"0,-21-3-5278 0 0,-8-1-77 0 0,0 0-64 0 0,10 0-114 0 0,-9 0-188 0 0,-1 0-125 0 0,43-1-5612 0 0</inkml:trace>
  <inkml:trace contextRef="#ctx0" brushRef="#br0" timeOffset="1">409 15 748 0 0,'0'0'6001'0'0,"17"-2"-2653"0"0,12-3-4299 0 0,0 1-3843 0 0,-14 1 2846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53.7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12 2244 0 0,'3'0'4945'0'0,"24"-2"-2390"0"0,-24 1-2333 0 0,15-1 36 0 0,-6 1-370 0 0,-9 0-108 0 0,0 1-140 0 0,39-4-5121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54.2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8 232 0 0,'-1'-8'9533'0'0,"20"124"-7430"0"0,7 11-889 0 0,-25-125-1185 0 0,2 6 22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03.5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157 1 1272 0 0,'-17'26'8746'0'0,"10"-4"-8163"0"0,1-1 1 0 0,0 1-1 0 0,2 0 1 0 0,0 0-1 0 0,0 33 1 0 0,-1-11-228 0 0,-90 1357 3518 0 0,94-1378-3821 0 0,-7 726 1589 0 0,10-465-1442 0 0,17 280 86 0 0,-13-237-726 0 0,-6-267-186 0 0,0-58 522 0 0,1 22-1214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54.8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8 936 0 0,'-14'-7'15076'0'0,"23"7"-13098"0"0,27 4-1994 0 0,-9-1 424 0 0,155 17 16 0 0,217 17-422 0 0,-269-35 45 0 0,-127-2-38 0 0,0 0-43 0 0,28-1-264 0 0,-28 0 138 0 0,6 2-261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55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46 964 0 0,'-13'-24'11026'0'0,"12"23"-10947"0"0,1 0 1 0 0,0-1-1 0 0,0 1 0 0 0,-1 0 1 0 0,1 0-1 0 0,0 0 1 0 0,-1 0-1 0 0,1 0 1 0 0,-1 1-1 0 0,1-1 1 0 0,-1 0-1 0 0,1 0 0 0 0,-1 0 1 0 0,0 0-1 0 0,0 0 1 0 0,1 1-1 0 0,-1-1 1 0 0,0 0-1 0 0,0 1 0 0 0,0-1 1 0 0,-1 0-1 0 0,0 0-141 0 0,-11 3 460 0 0,293 18 1857 0 0,74 9-2305 0 0,-264-16-244 0 0,-87-13 161 0 0,19 4-938 0 0,-19-3 757 0 0,3-1 236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56.3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17 300 0 0,'2'-16'13218'0'0,"-1"16"-13052"0"0,6 13 2395 0 0,1 35-2361 0 0,-6-32 485 0 0,6 23-181 0 0,47 282 1552 0 0,-45-285-2102 0 0,-10-34-53 0 0,2 6-399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57.1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13 460 0 0,'0'0'3401'0'0,"-30"6"-1286"0"0,-2-5-4 0 0,4-7 544 0 0,48 2-2741 0 0,0 1 0 0 0,0 1 0 0 0,0 0 0 0 0,27 2 0 0 0,15-1-4246 0 0,-35 0 756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57.8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248 40 1648 0 0,'21'-39'15306'0'0,"-21"39"-15259"0"0,-19-1 525 0 0,-26 7-515 0 0,33-2 33 0 0,1 1 0 0 0,-1 0 0 0 0,1 0 1 0 0,0 1-1 0 0,0 1 0 0 0,0 0 0 0 0,1 0 1 0 0,0 1-1 0 0,0 1 0 0 0,1-1 0 0 0,0 1 1 0 0,1 1-1 0 0,0 0 0 0 0,1 0 0 0 0,0 1 1 0 0,0-1-1 0 0,1 1 0 0 0,0 1 0 0 0,1-1 1 0 0,0 1-1 0 0,1 0 0 0 0,1 0 0 0 0,0 1 1 0 0,0-1-1 0 0,1 1 0 0 0,0 12 1 0 0,1-6-28 0 0,0-1 1 0 0,2 1 0 0 0,0-1 0 0 0,1 1 0 0 0,1-1-1 0 0,1 0 1 0 0,0 0 0 0 0,2 0 0 0 0,0-1 0 0 0,0 0-1 0 0,16 27 1 0 0,-16-34-196 0 0,0-1-1 0 0,0 0 1 0 0,1 0 0 0 0,1 0-1 0 0,-1-1 1 0 0,2 0 0 0 0,-1-1-1 0 0,1 1 1 0 0,0-2-1 0 0,0 1 1 0 0,1-1 0 0 0,0-1-1 0 0,0 0 1 0 0,0 0 0 0 0,0-1-1 0 0,1 0 1 0 0,0-1-1 0 0,0 0 1 0 0,0-1 0 0 0,14 1-1 0 0,-9-1-881 0 0,0-2-1 0 0,0 0 0 0 0,20-3 0 0 0,17-9-4833 0 0,-25 1 107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58.5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255 18 2272 0 0,'-8'-16'12388'0'0,"6"15"-12062"0"0,-62 7-59 0 0,-22 7-171 0 0,41-5-130 0 0,42-7 48 0 0,2-1 35 0 0,-1 0 0 0 0,1 0 1 0 0,-1 1-1 0 0,1-1 0 0 0,0 1 0 0 0,-1-1 0 0 0,1 1 0 0 0,0-1 0 0 0,-1 1 0 0 0,1 0 0 0 0,0 0 0 0 0,0 0 0 0 0,0 0 0 0 0,-1 0 0 0 0,1 0 0 0 0,0 0 0 0 0,0 0 0 0 0,0 0 0 0 0,1 0 0 0 0,-1 0 0 0 0,0 1 0 0 0,0-1 0 0 0,1 0 0 0 0,-1 1 0 0 0,0-1 0 0 0,1 0 0 0 0,0 1 0 0 0,-1-1 0 0 0,1 1 1 0 0,0 1-1 0 0,-1-1 84 0 0,3 32 831 0 0,-15 141 696 0 0,11-127-1306 0 0,0-14-74 0 0,2 1 0 0 0,1-1 0 0 0,1 0 0 0 0,11 50 0 0 0,-12-79-266 0 0,0 0 0 0 0,1 0 0 0 0,0 0 0 0 0,0-1 1 0 0,1 1-1 0 0,-1 0 0 0 0,1-1 0 0 0,0 0 0 0 0,0 0 0 0 0,1 0 1 0 0,-1 0-1 0 0,1 0 0 0 0,6 5 0 0 0,-3-5-73 0 0,0 1 0 0 0,0-1 0 0 0,0 0 0 0 0,1-1-1 0 0,-1 0 1 0 0,1 0 0 0 0,15 3 0 0 0,7-1-1057 0 0,1-1-1 0 0,-1-2 1 0 0,52-3 0 0 0,-40 0-1361 0 0,0 1-1527 0 0,-20 0-381 0 0,-6 0 1034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59.0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6 608 0 0,'0'0'9017'0'0,"4"1"-8504"0"0,17-1 387 0 0,0 0-1 0 0,23-3 1 0 0,-24 0-955 0 0,0 2-1 0 0,34 2 1 0 0,39 1-7166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53.46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0 152 112 0 0,'15'-32'4324'0'0,"-6"9"-3529"0"0,1-1-1 0 0,20-31 0 0 0,-20 37 676 0 0,-28 56-1014 0 0,12-25-357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7:23.74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 0 216 0 0,'0'0'4550'0'0,"-4"30"-6446"0"0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7:32.51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2481 59 312 0 0,'11'-5'4336'0'0,"-8"3"-3879"0"0,0-1-1 0 0,0 1 1 0 0,0-1-1 0 0,-1 1 1 0 0,1-1-1 0 0,-1 0 1 0 0,5-7 853 0 0,-7 9-1217 0 0,1 0 0 0 0,0 1 0 0 0,-1-1 0 0 0,0 1 0 0 0,1-1 0 0 0,-1 1 0 0 0,1-1 1 0 0,-1 0-1 0 0,0 1 0 0 0,0-1 0 0 0,1 0 0 0 0,-1 1 0 0 0,0-1 0 0 0,0 0 0 0 0,0 0 1 0 0,0 1-1 0 0,1-1 0 0 0,-1 0 0 0 0,0 1 0 0 0,0-1 0 0 0,-1 0 0 0 0,1 0 0 0 0,0 1 1 0 0,0-1-1 0 0,0 0 0 0 0,0 0 0 0 0,-1 1 0 0 0,1-1 0 0 0,0 0 0 0 0,-1 1 0 0 0,1-1 1 0 0,0 1-1 0 0,-1-1 0 0 0,1 0 0 0 0,-1 1 0 0 0,0-2 0 0 0,-36 7 231 0 0,9 4-178 0 0,-1-2-72 0 0,-44 19 182 0 0,71-25-238 0 0,0-1-14 0 0,-1 1-1 0 0,1-1 1 0 0,-1 1-1 0 0,1-1 1 0 0,-1 1-1 0 0,1 0 0 0 0,-1 0 1 0 0,1 0-1 0 0,0 0 1 0 0,-3 2-1 0 0,-17 7 82 0 0,12-6-70 0 0,-33 13 142 0 0,41-16-124 0 0,-17 3 79 0 0,-4 3-74 0 0,-38 18 0 0 0,-71 43 54 0 0,-28 27 226 0 0,56-21-1 0 0,31-19-104 0 0,37-28-102 0 0,1 2 1 0 0,2 0 0 0 0,1 3 0 0 0,-36 44-1 0 0,-176 236 426 0 0,193-225-358 0 0,36-59-121 0 0,-26 37 0 0 0,29-46-21 0 0,-17 33 0 0 0,-3 4 37 0 0,5-3-37 0 0,23-43-25 0 0,0 0 0 0 0,-1 0 0 0 0,-1-1 1 0 0,-8 13-1 0 0,9-15-5 0 0,0 1 0 0 0,0 0 0 0 0,1 0 1 0 0,-5 13-1 0 0,-2 4 5 0 0,-81 196 408 0 0,35-43-227 0 0,-23 58-173 0 0,4-3 61 0 0,-13 29 136 0 0,88-258-209 0 0,-107 263 37 0 0,21 5 122 0 0,82-252-163 0 0,-16 63 30 0 0,-4 0 1 0 0,-37 84 0 0 0,16-62 47 0 0,-40 136 0 0 0,11-6 248 0 0,48-143-280 0 0,27-90-45 0 0,-6 23 192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04.6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21 2084 0 0,'3'-1'578'0'0,"3"-2"846"0"0,1-1 0 0 0,1 2 1 0 0,-1-1-1 0 0,0 1 0 0 0,0 0 0 0 0,8-1 0 0 0,-11 3-1279 0 0,-1 0 1 0 0,1 0 0 0 0,-1 1-1 0 0,0-1 1 0 0,1 1-1 0 0,-1 0 1 0 0,0 0-1 0 0,1 0 1 0 0,-1 1-1 0 0,0-1 1 0 0,0 1 0 0 0,0-1-1 0 0,0 1 1 0 0,-1 0-1 0 0,1 0 1 0 0,3 4-1 0 0,6 5-23 0 0,0 1 0 0 0,-1 0-1 0 0,-1 1 1 0 0,0 1-1 0 0,0 0 1 0 0,-2 0 0 0 0,15 30-1 0 0,36 116 325 0 0,-52-138-355 0 0,30 100 952 0 0,30 189 0 0 0,-18 131 1605 0 0,-45-417-2047 0 0,-2-21-267 0 0,0-16-319 0 0,7-104-652 0 0,30-150 1 0 0,-25 203 516 0 0,3 1 1 0 0,2 0-1 0 0,54-115 1 0 0,-62 156 90 0 0,0 1 0 0 0,2 1 0 0 0,25-32 0 0 0,-32 44 10 0 0,0 1 1 0 0,0-1 0 0 0,1 2 0 0 0,-1-1 0 0 0,1 1-1 0 0,0 0 1 0 0,1 0 0 0 0,-1 1 0 0 0,1 0-1 0 0,0 0 1 0 0,0 0 0 0 0,14-3 0 0 0,-18 7 8 0 0,0-1 0 0 0,0 1 0 0 0,-1 0 0 0 0,1 0 1 0 0,0 1-1 0 0,0-1 0 0 0,-1 1 0 0 0,1-1 1 0 0,0 1-1 0 0,-1 0 0 0 0,1 1 0 0 0,-1-1 1 0 0,1 1-1 0 0,-1-1 0 0 0,0 1 0 0 0,1 0 0 0 0,-1 0 1 0 0,0 1-1 0 0,0-1 0 0 0,-1 0 0 0 0,1 1 1 0 0,0 0-1 0 0,2 3 0 0 0,3 5-4 0 0,0 1-1 0 0,0-1 1 0 0,-1 1 0 0 0,9 22-1 0 0,3 20 41 0 0,-2 0-1 0 0,-2 1 1 0 0,12 102-1 0 0,-2-14-7 0 0,-14-93 62 0 0,31 87 0 0 0,-35-119-42 0 0,1 0 0 0 0,0 0 0 0 0,2-1 0 0 0,0 0 0 0 0,1-1 0 0 0,0 0-1 0 0,26 26 1 0 0,-31-37-212 0 0,0 0 1 0 0,0-1-1 0 0,0 0 0 0 0,1 0 0 0 0,-1 0 0 0 0,1-1 1 0 0,0 0-1 0 0,0 0 0 0 0,1-1 0 0 0,-1 0 1 0 0,0 0-1 0 0,1 0 0 0 0,-1-1 0 0 0,1-1 0 0 0,10 1 1 0 0,-7-1-1092 0 0,-1-1 1 0 0,1 0-1 0 0,-1-1 0 0 0,1 0 1 0 0,-1 0-1 0 0,13-6 1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7:33.35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0 124 0 0,'0'0'9012'0'0,"1"15"-7241"0"0,16 33-604 0 0,2-1 0 0 0,2-1 0 0 0,39 62 0 0 0,-34-60-703 0 0,198 324 2372 0 0,-209-348-2721 0 0,-7-12 628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7:33.98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1 365 1040 0 0,'1'16'11504'0'0,"1"-19"-11366"0"0,0 0-1 0 0,-1 0 1 0 0,1 0-1 0 0,-1 0 1 0 0,1 0-1 0 0,-1-1 1 0 0,0 1-1 0 0,-1 0 0 0 0,1-1 1 0 0,0 1-1 0 0,-1 0 1 0 0,0-6-1 0 0,-1-51 938 0 0,-1 28-543 0 0,2 0-164 0 0,-1-16 758 0 0,3 0 1 0 0,8-54-1 0 0,-10 100-1087 0 0,2-2 7 0 0,-2 4-43 0 0,0 0-1 0 0,0 0 1 0 0,0 0 0 0 0,0-1-1 0 0,1 1 1 0 0,-1 0-1 0 0,0 0 1 0 0,0-1-1 0 0,0 1 1 0 0,0 0-1 0 0,0 0 1 0 0,0 0 0 0 0,0-1-1 0 0,0 1 1 0 0,0 0-1 0 0,0 0 1 0 0,1 0-1 0 0,-1-1 1 0 0,0 1-1 0 0,0 0 1 0 0,0 0 0 0 0,0 0-1 0 0,1 0 1 0 0,-1-1-1 0 0,0 1 1 0 0,0 0-1 0 0,0 0 1 0 0,1 0-1 0 0,-1 0 1 0 0,0 0 0 0 0,0 0-1 0 0,0 0 1 0 0,1 0-1 0 0,-1 0 1 0 0,0 0-1 0 0,0 0 1 0 0,1 0 0 0 0,-1 0-1 0 0,0 0 1 0 0,0 0-1 0 0,6 1 22 0 0,0 2-1 0 0,0-1 0 0 0,-1 1 1 0 0,1-1-1 0 0,-1 1 1 0 0,0 1-1 0 0,0-1 1 0 0,0 1-1 0 0,5 4 0 0 0,44 47 54 0 0,-20-19-42 0 0,9 7-122 0 0,25 23-578 0 0,-22-28-2795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7:35.16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370 27 1576 0 0,'19'8'8855'0'0,"-9"-7"-7721"0"0,7-16 484 0 0,-17 15-1536 0 0,1 0-1 0 0,-1-1 1 0 0,0 1 0 0 0,0-1-1 0 0,0 1 1 0 0,1-1 0 0 0,-1 1-1 0 0,0 0 1 0 0,0-1 0 0 0,0 1-1 0 0,0-1 1 0 0,0 1 0 0 0,0-1-1 0 0,-5-7 1716 0 0,5 8-1715 0 0,0 0-1 0 0,-1-1 1 0 0,1 1 0 0 0,-1 0 0 0 0,1 0-1 0 0,-1 0 1 0 0,-7-2-12 0 0,-1 1-1 0 0,1 0 1 0 0,-1 0 0 0 0,1 1 0 0 0,-1 0-1 0 0,1 0 1 0 0,0 1 0 0 0,-1 0 0 0 0,1 1-1 0 0,0 0 1 0 0,-1 0 0 0 0,1 0 0 0 0,0 1-1 0 0,1 1 1 0 0,-14 7 0 0 0,0 0-50 0 0,1 1 0 0 0,1 1 0 0 0,0 1-1 0 0,-28 27 1 0 0,33-27 61 0 0,0 1 0 0 0,1 1 0 0 0,1 0 0 0 0,0 1 0 0 0,1 0 0 0 0,1 0 0 0 0,1 1 0 0 0,0 1 0 0 0,1-1 0 0 0,-9 36 0 0 0,14-40-37 0 0,1 0 0 0 0,-1 0 0 0 0,2 0 0 0 0,0 0 0 0 0,1 1 1 0 0,1-1-1 0 0,0 0 0 0 0,0 0 0 0 0,2 0 0 0 0,0 0 0 0 0,0 0 0 0 0,1 0 0 0 0,1-1 0 0 0,0 0 0 0 0,1 0 0 0 0,8 13 0 0 0,-4-10-11 0 0,0-1 0 0 0,2 0 0 0 0,0-1 0 0 0,0 0 0 0 0,1 0 0 0 0,1-2 0 0 0,0 0 0 0 0,1 0-1 0 0,0-2 1 0 0,1 1 0 0 0,0-2 0 0 0,25 11 0 0 0,-28-15-388 0 0,0 0 0 0 0,0-2 0 0 0,1 1 0 0 0,-1-1 0 0 0,1-1 1 0 0,0-1-1 0 0,20 1 0 0 0,-22-3-619 0 0,1 0 0 0 0,-1-1 0 0 0,0 0 0 0 0,1-1 0 0 0,-1 0 0 0 0,-1-1 0 0 0,1 0 0 0 0,0-1 0 0 0,10-6 0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7:35.75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200 18 1412 0 0,'10'-18'16671'0'0,"-52"50"-15568"0"0,28-23-1004 0 0,2 1-1 0 0,-19 16 1 0 0,18-12-22 0 0,0 0 0 0 0,2 0 1 0 0,0 1-1 0 0,0 1 0 0 0,2 0 1 0 0,0 0-1 0 0,-10 24 0 0 0,16-31-40 0 0,0-1 1 0 0,1 1-1 0 0,0 0 0 0 0,0 0 0 0 0,1 0 0 0 0,0-1 0 0 0,0 2 0 0 0,1-1 0 0 0,1 0 0 0 0,-1 0 0 0 0,1-1 0 0 0,1 1 0 0 0,0 0 1 0 0,0 0-1 0 0,0 0 0 0 0,1-1 0 0 0,6 12 0 0 0,-3-8-93 0 0,1-1-1 0 0,0-1 1 0 0,0 1 0 0 0,1-1 0 0 0,0 0 0 0 0,1-1-1 0 0,0 0 1 0 0,0 0 0 0 0,1-1 0 0 0,0-1-1 0 0,1 1 1 0 0,-1-2 0 0 0,1 1 0 0 0,1-1 0 0 0,-1-1-1 0 0,1 0 1 0 0,19 5 0 0 0,-18-7-712 0 0,0-1 0 0 0,1 0 0 0 0,-1 0 0 0 0,15-1 0 0 0,-13-2-1220 0 0,0 0 0 0 0,0 0 0 0 0,25-8-1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7:36.10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 0 0,'19'3'14442'0'0,"-13"0"-13865"0"0,-6 2-426 0 0,0 32 1006 0 0,7 60-1 0 0,-5-88-1337 0 0,-1 1-1 0 0,1-1 1 0 0,1 0-1 0 0,0 0 0 0 0,0 0 1 0 0,0 0-1 0 0,1-1 1 0 0,1 0-1 0 0,-1 1 0 0 0,1-1 1 0 0,1-1-1 0 0,6 9 1 0 0,3-6-2238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7:36.45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63 2912 0 0,'-15'-8'2585'0'0,"-1"1"-617"0"0,3-2-388 0 0,1 4-380 0 0,0-1-244 0 0,1 3-168 0 0,-1-2 452 0 0,-4-4-468 0 0,3 2-636 0 0,3 3-360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7:38.40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209 1 1036 0 0,'13'10'12741'0'0,"-11"-7"-12391"0"0,-17 11-207 0 0,0 0 0 0 0,1 1 0 0 0,0 0 0 0 0,1 1 0 0 0,1 0 0 0 0,0 2 0 0 0,1-1 0 0 0,1 1 0 0 0,-14 37 0 0 0,7-11 56 0 0,2 1 0 0 0,2 1 0 0 0,-9 58 0 0 0,15-56-119 0 0,2 1 0 0 0,1-1 0 0 0,3 1 0 0 0,2-1 0 0 0,2 1 0 0 0,3-1 0 0 0,1 0 0 0 0,3 0 0 0 0,1-1 0 0 0,3 0 0 0 0,1-1 0 0 0,43 87 0 0 0,-21-67-149 0 0,2-2-1 0 0,4-1 1 0 0,50 58 0 0 0,79 65-4978 0 0,-115-142-932 0 0,-40-33 2293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7:39.03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49 47 1476 0 0,'-49'-47'13090'0'0,"73"76"-11454"0"0,32 63-556 0 0,77 176 0 0 0,-124-248-1016 0 0,27 60 42 0 0,-3 2 0 0 0,-5 2 0 0 0,31 143 0 0 0,-50-173 237 0 0,-2 1 1 0 0,-2 0-1 0 0,-3 1 0 0 0,-2-1 1 0 0,-3 0-1 0 0,-2 0 0 0 0,-12 55 1 0 0,2-51-69 0 0,-2 1 0 0 0,-3-2 1 0 0,-42 85-1 0 0,60-138-912 0 0,-12 25-1591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7:40.55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1 232 0 0,'0'0'7368'0'0,"4"32"-3538"0"0,10 40-4114 0 0,6 46-6481 0 0,-18-96 4788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7:40.90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1500 0 0,'10'76'5298'0'0,"1"9"-3269"0"0,-3 0-6902 0 0,-6-71 3323 0 0</inkml:trace>
  <inkml:trace contextRef="#ctx0" brushRef="#br0" timeOffset="1">82 730 128 0 0,'2'93'7031'0'0,"4"-28"-11025"0"0,-5-49 3233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05.4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39 2604 0 0,'-9'-16'5298'0'0,"8"14"-4957"0"0,0 0 1 0 0,0 0 0 0 0,0 1-1 0 0,-8-10 2052 0 0,4 7-2052 0 0,4 4-302 0 0,1 0-1 0 0,-1 1 1 0 0,1-1-1 0 0,-1 0 1 0 0,1 1-1 0 0,-1-1 0 0 0,1 1 1 0 0,-1-1-1 0 0,1 0 1 0 0,-1 1-1 0 0,1-1 0 0 0,-1 1 1 0 0,1-1-1 0 0,0 1 1 0 0,-1 0-1 0 0,1-1 1 0 0,0 1-1 0 0,0-1 0 0 0,-1 1 1 0 0,1-1-1 0 0,0 1 1 0 0,0 0-1 0 0,0-1 0 0 0,0 1 1 0 0,0 0-1 0 0,0 0 1 0 0,-5 18 446 0 0,1 48-34 0 0,3 1-1 0 0,12 109 1 0 0,-8-131-361 0 0,13 146 48 0 0,28 427 1831 0 0,-41 4 1033 0 0,-7-561-2842 0 0,0-15-483 0 0,5 79 0 0 0,4-107-3455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7:41.26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1308 0 0,'10'76'6404'0'0,"2"0"-4083"0"0,5 15-3441 0 0,14 43-4930 0 0,-27-116 5591 0 0</inkml:trace>
  <inkml:trace contextRef="#ctx0" brushRef="#br0" timeOffset="1">99 524 2296 0 0,'53'377'11350'0'0,"-28"-230"-12306"0"0,-6 1-7437 0 0,-17-129 6500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7:41.6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1 892 0 0,'22'209'9214'0'0,"-17"-138"-7872"0"0,-4-24-1214 0 0,1 3-1490 0 0,6-3-3582 0 0,-3-33 2078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7:41.96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 0 1308 0 0,'-4'32'4836'0'0,"-2"62"1"0"0,7-74-4857 0 0,0-1 0 0 0,1 1 1 0 0,1 0-1 0 0,8 25 0 0 0,26 113-5461 0 0,-27-107 5197 0 0,-2-1 2294 0 0,2 69-1 0 0,-5-37-87 0 0,4-9-2459 0 0,0-22-5542 0 0,-6-35 4041 0 0</inkml:trace>
  <inkml:trace contextRef="#ctx0" brushRef="#br0" timeOffset="1">152 1068 848 0 0,'0'30'3058'0'0,"0"69"2371"0"0,4-2-8026 0 0,-2-82-168 0 0,0 1 1196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7:42.30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14 0 1536 0 0,'-6'74'6570'0'0,"-1"2"-4940"0"0,8-53-1856 0 0,1-1-1 0 0,8 37 1 0 0,-5-36-1285 0 0,-1-1 1 0 0,1 40 0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08.03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49 8 828 0 0,'-1'-8'10598'0'0,"-47"9"-6163"0"0,51 0-4386 0 0,249 7 260 0 0,-208-6-303 0 0,36 0 57 0 0,-77-2-66 0 0,5 0 507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08.55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1704 0 0,'0'0'6669'0'0,"13"4"-5269"0"0,19 0-341 0 0,1-1 0 0 0,58-2 0 0 0,-58-1-813 0 0,29 0 149 0 0,-58 0-343 0 0,33 3 223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09.01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0 672 0 0,'0'0'6689'0'0,"22"8"-2857"0"0,-4-1-3632 0 0,0-1 1 0 0,1-1-1 0 0,-1-1 0 0 0,1 0 0 0 0,31 1 0 0 0,-35-3-232 0 0,23 1 402 0 0,15-3 27 0 0,-50 0-354 0 0,19 2-63 0 0,-1 1 516 0 0,-5-1-1696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09.83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4 1308 0 0,'0'0'7994'0'0,"4"0"-7692"0"0,8 0-39 0 0,-8 0 251 0 0,-1 0-248 0 0,24-3 759 0 0,-24 3-780 0 0,0 0-130 0 0,55 1 220 0 0,75 11-1 0 0,-130-11-307 0 0,7-1 46 0 0,-1 1 0 0 0,1 0 0 0 0,16 5-1 0 0,8 1-786 0 0,-31-7 362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10.43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1896 0 0,'8'10'5037'0'0,"47"27"-805"0"0,-26-18-3076 0 0,-1 1 0 0 0,42 39 0 0 0,77 97 1387 0 0,-136-142-2461 0 0,-6-8-72 0 0,-1 0 0 0 0,1-1 0 0 0,1 0 0 0 0,-1 0 0 0 0,1 0 0 0 0,7 5 0 0 0,-11-9-46 0 0,5 8-270 0 0,6 6-2428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10.91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1420 0 0,'8'34'8540'0'0,"-4"-27"-7591"0"0,22 33 3665 0 0,-1 1-2385 0 0,-11-12-1481 0 0,23 38-1 0 0,0-1 106 0 0,-1-3-223 0 0,-35-61-583 0 0,10 21 28 0 0,-3-7-343 0 0,-8-15 109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05.8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16 356 716 0 0,'-5'-28'2001'0'0,"0"-1"0"0"0,2 1 0 0 0,1-1-1 0 0,2 0 1 0 0,3-34 0 0 0,-3 57-1856 0 0,1-1-1 0 0,1 0 1 0 0,-1 1-1 0 0,1-1 1 0 0,0 1-1 0 0,1-1 1 0 0,-1 1 0 0 0,1 0-1 0 0,1 0 1 0 0,-1 0-1 0 0,1 0 1 0 0,0 1-1 0 0,0-1 1 0 0,0 1 0 0 0,1 0-1 0 0,0 0 1 0 0,0 1-1 0 0,0 0 1 0 0,1-1-1 0 0,-1 2 1 0 0,1-1-1 0 0,0 1 1 0 0,0 0 0 0 0,1 0-1 0 0,-1 0 1 0 0,0 1-1 0 0,14-3 1 0 0,-3 2-134 0 0,0 1 1 0 0,1 0 0 0 0,-1 1-1 0 0,1 1 1 0 0,-1 0-1 0 0,1 2 1 0 0,-1 0 0 0 0,0 1-1 0 0,1 0 1 0 0,-1 2-1 0 0,-1 0 1 0 0,1 1 0 0 0,-1 0-1 0 0,23 14 1 0 0,-29-15-16 0 0,0 1 0 0 0,0 1 0 0 0,-1-1 0 0 0,0 2 0 0 0,0-1 0 0 0,-1 1 0 0 0,0 0 0 0 0,0 1 0 0 0,-1 0 0 0 0,0 0 0 0 0,-1 1 0 0 0,0 0 1 0 0,0 0-1 0 0,-1 0 0 0 0,0 1 0 0 0,-1-1 0 0 0,0 1 0 0 0,-1 0 0 0 0,0 1 0 0 0,-1-1 0 0 0,0 0 0 0 0,0 22 0 0 0,-2-18 70 0 0,-1 0-1 0 0,0 0 1 0 0,-1 0-1 0 0,-1 0 1 0 0,-1-1-1 0 0,0 1 0 0 0,0-1 1 0 0,-2 1-1 0 0,0-2 1 0 0,0 1-1 0 0,-1-1 1 0 0,-17 24-1 0 0,18-29-16 0 0,-1 0-1 0 0,0-1 1 0 0,0 1-1 0 0,-1-1 1 0 0,0-1 0 0 0,-1 1-1 0 0,1-2 1 0 0,-1 1-1 0 0,0-1 1 0 0,0 0-1 0 0,-1-1 1 0 0,1 0-1 0 0,-1-1 1 0 0,0 0 0 0 0,0 0-1 0 0,-1-1 1 0 0,1 0-1 0 0,0-1 1 0 0,-17 0-1 0 0,-6-2-811 0 0,-42-7-1 0 0,41 4-2726 0 0,-3 0-4323 0 0,21 2 4373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11.40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0 200 0 0,'1'12'9073'0'0,"15"21"-3206"0"0,4 28-2943 0 0,-5-13-2173 0 0,2-3-196 0 0,-6-11-59 0 0,2 0 0 0 0,1-1-1 0 0,25 43 1 0 0,-17-28-16 0 0,-21-46-438 0 0,16 39-2170 0 0,-16-38 1907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11.85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1392 0 0,'3'12'6791'0'0,"15"24"654"0"0,-17-32-6950 0 0,0 0 1 0 0,0 0-1 0 0,1 0 0 0 0,-1 0 0 0 0,1-1 1 0 0,0 1-1 0 0,0-1 0 0 0,4 6 1 0 0,6 12 780 0 0,119 303 2227 0 0,-110-270-3776 0 0,-21-52 219 0 0,9 16-1131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12.26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 1 432 0 0,'-8'26'12693'0'0,"9"-24"-12461"0"0,-1-1 0 0 0,1 1 0 0 0,-1-1 0 0 0,1 1 0 0 0,0-1 0 0 0,0 1 0 0 0,0-1 0 0 0,0 1 0 0 0,0-1 0 0 0,0 0 0 0 0,0 1 0 0 0,0-1 0 0 0,2 1 0 0 0,9 14 1149 0 0,106 284 1220 0 0,-86-230-2512 0 0,-22-50-579 0 0,13 34 1 0 0,-13-32-1962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16:12.68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 1 1308,'-5'19'14177,"5"-10"-12536,15 30 1360,-7-14-2093,11 48 0,-14-48-714,1-1 0,10 27 0,-8-29-138,-2 0-1,5 25 1,-3-11-34,8 24-3559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16:13.03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2152,'9'32'13815,"17"12"-8236,9 28-2776,5 8-2036,-9-18-1265,-30-61 258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14.46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19 788 0 0,'8'-18'10573'0'0,"-6"19"-10473"0"0,-1 1 0 0 0,1 0 0 0 0,-1 0 0 0 0,1-1 0 0 0,-1 1 1 0 0,0 0-1 0 0,1 0 0 0 0,-1 1 0 0 0,0-1 0 0 0,0 0 0 0 0,-1 0 0 0 0,1 0 0 0 0,0 1 0 0 0,-1-1 0 0 0,1 3 0 0 0,6 47 423 0 0,-4-32-511 0 0,12 109-639 0 0,-13-75-6761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14.83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1264 0 0,'3'12'5315'0'0,"26"71"1855"0"0,-5 2-4155 0 0,-7 4-5336 0 0,-10 2-6515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15.21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11 1 2076 0 0,'-4'12'6970'0'0,"2"-5"-5962"0"0,0 0-1 0 0,1-1 0 0 0,0 1 1 0 0,0 12-1 0 0,7 58 311 0 0,-1-33-1053 0 0,-3 82-1040 0 0,-1-9-2504 0 0,8-40-2939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15.56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19 1 224 0 0,'0'3'929'0'0,"-13"48"8235"0"0,7-13-6443 0 0,6-6-4218 0 0,6 0-4654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15.90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39 0 1812 0 0,'-6'18'4415'0'0,"2"-8"-3866"0"0,1-1 0 0 0,1 1-1 0 0,0 0 1 0 0,0 0 0 0 0,1-1-1 0 0,0 21 1 0 0,1-18-1977 0 0,1-1 0 0 0,1 1 0 0 0,2 12 0 0 0</inkml:trace>
  <inkml:trace contextRef="#ctx0" brushRef="#br0" timeOffset="1">14 461 2156 0 0,'0'14'4069'0'0,"-4"77"362"0"0,-4 3-11031 0 0,7-82 4948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47.7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69 80 0 0,'-24'-24'7091'0'0,"-12"-15"1089"0"0,44 70-6687 0 0,236 535 1504 0 0,-196-464-2737 0 0,-39-83-229 0 0,248 515 912 0 0,-243-504-913 0 0,-7-14 38 0 0,0-1 0 0 0,1 0-1 0 0,1-1 1 0 0,0 0 0 0 0,1 0 0 0 0,14 14 0 0 0,-24-27-59 0 0,1-1-1 0 0,0 1 1 0 0,0 0-1 0 0,0-1 1 0 0,0 1 0 0 0,0-1-1 0 0,0 0 1 0 0,0 1 0 0 0,0-1-1 0 0,0 0 1 0 0,0 1-1 0 0,0-1 1 0 0,0 0 0 0 0,0 0-1 0 0,1 0 1 0 0,-1 0-1 0 0,0 0 1 0 0,0 0 0 0 0,0-1-1 0 0,0 1 1 0 0,0 0 0 0 0,0 0-1 0 0,0-1 1 0 0,0 1-1 0 0,2-1 1 0 0,21-17 80 0 0,-15 7-53 0 0,0 0-1 0 0,-1-1 0 0 0,0 0 0 0 0,-1 0 1 0 0,-1-1-1 0 0,6-14 0 0 0,27-84-61 0 0,-35 98 27 0 0,118-510-159 0 0,-92 371 83 0 0,0-9-183 0 0,20-92-2770 0 0,-47 242 2165 0 0,0 1 0 0 0,0 0 0 0 0,1 0 0 0 0,1 0 0 0 0,10-17 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07.7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4 184 2104 0 0,'-3'-11'5652'0'0,"7"1"-4661"0"0,1 0 0 0 0,0 0 0 0 0,1 1 1 0 0,0 0-1 0 0,0 0 0 0 0,1 0 0 0 0,0 0 0 0 0,14-11 0 0 0,-12 11-832 0 0,1 1 0 0 0,0 1 0 0 0,0-1 1 0 0,1 2-1 0 0,-1-1 0 0 0,2 2 0 0 0,-1-1 0 0 0,1 2 0 0 0,-1-1 0 0 0,1 1 0 0 0,1 1 0 0 0,14-2 0 0 0,-22 5-153 0 0,0 0 0 0 0,0 0 0 0 0,0 1 0 0 0,1-1 0 0 0,-1 1-1 0 0,0 0 1 0 0,0 1 0 0 0,0-1 0 0 0,-1 1 0 0 0,1 0 0 0 0,0 0-1 0 0,-1 1 1 0 0,1 0 0 0 0,-1-1 0 0 0,0 1 0 0 0,1 1 0 0 0,-2-1-1 0 0,1 0 1 0 0,0 1 0 0 0,-1 0 0 0 0,1 0 0 0 0,-1 0 0 0 0,0 0-1 0 0,-1 1 1 0 0,4 5 0 0 0,3 7-1 0 0,-1 0 0 0 0,-1 0 0 0 0,0 1 0 0 0,-1 1 0 0 0,4 24 0 0 0,-1 7 5 0 0,-2 0 0 0 0,-3 0-1 0 0,-3 77 1 0 0,-24 151 85 0 0,18-229-41 0 0,-5-6 185 0 0,8-39-163 0 0,1-6-15 0 0,5-23-28 0 0,3-5-29 0 0,1 1 1 0 0,2 1-1 0 0,1 0 0 0 0,1 0 0 0 0,2 1 1 0 0,22-35-1 0 0,4 4 9 0 0,76-86 1 0 0,-81 104 21 0 0,46-37 0 0 0,-62 61-54 0 0,0 0 0 0 0,1 2-1 0 0,1 1 1 0 0,35-18 0 0 0,-54 30 14 0 0,0 1-1 0 0,-1-1 1 0 0,1 0 0 0 0,0 1 0 0 0,-1 0-1 0 0,1-1 1 0 0,0 1 0 0 0,0 0-1 0 0,-1 0 1 0 0,1 0 0 0 0,0 0 0 0 0,-1 0-1 0 0,1 0 1 0 0,0 0 0 0 0,0 1 0 0 0,-1-1-1 0 0,1 1 1 0 0,0-1 0 0 0,-1 1 0 0 0,1 0-1 0 0,-1-1 1 0 0,1 1 0 0 0,-1 0 0 0 0,1 0-1 0 0,-1 0 1 0 0,1 0 0 0 0,-1 0 0 0 0,0 1-1 0 0,0-1 1 0 0,1 0 0 0 0,-1 1 0 0 0,0-1-1 0 0,0 1 1 0 0,-1-1 0 0 0,1 1 0 0 0,0-1-1 0 0,0 1 1 0 0,-1-1 0 0 0,1 1-1 0 0,-1 0 1 0 0,1 2 0 0 0,2 5-7 0 0,0 1 1 0 0,-1-1-1 0 0,0 1 0 0 0,-1 0 1 0 0,0 16-1 0 0,-9 122 66 0 0,3-94 27 0 0,3 89-1 0 0,2-141-96 0 0,1 17 101 0 0,0 0 1 0 0,1 0-1 0 0,2 0 0 0 0,0-1 0 0 0,8 25 0 0 0,-10-38-200 0 0,0-1 1 0 0,0 0-1 0 0,0 0 1 0 0,1 0-1 0 0,-1 0 0 0 0,1 0 1 0 0,0 0-1 0 0,0-1 1 0 0,1 0-1 0 0,-1 1 0 0 0,0-1 1 0 0,1 0-1 0 0,0-1 1 0 0,0 1-1 0 0,0-1 0 0 0,0 1 1 0 0,0-1-1 0 0,1 0 1 0 0,-1-1-1 0 0,1 1 0 0 0,-1-1 1 0 0,1 0-1 0 0,-1 0 1 0 0,1 0-1 0 0,0-1 0 0 0,-1 0 1 0 0,7 0-1 0 0,-2 0-921 0 0,0-1 0 0 0,0 0 0 0 0,0-1 0 0 0,0 1 0 0 0,0-2 0 0 0,-1 0 0 0 0,1 0-1 0 0,10-5 1 0 0,5-6-3999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16.270"/>
    </inkml:context>
    <inkml:brush xml:id="br0">
      <inkml:brushProperty name="width" value="0.2" units="cm"/>
      <inkml:brushProperty name="height" value="0.2" units="cm"/>
      <inkml:brushProperty name="color" value="#008C3A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1-10-04T05:16:16.271"/>
    </inkml:context>
  </inkml:definitions>
  <inkml:trace contextRef="#ctx0" brushRef="#br0">6 0 408 0 0,'-2'11'4904'0'0,"0"3"-3123"0"0,2-6-545 0 0,-2 5-600 0 0,2-1-560 0 0,2-2-236 0 0,-2 3-836 0 0,0-3-904 0 0</inkml:trace>
  <inkml:trace contextRef="#ctx1" brushRef="#br0">66 421 460,'-2'32'8272,"0"41"-4982,0-1-7709,6-58 1342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16:16.61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 0 492,'-1'18'5909,"5"60"1612,-3-38-9038,-1-4-4006</inkml:trace>
  <inkml:trace contextRef="#ctx0" brushRef="#br0" timeOffset="1">15 419 1512,'-3'61'8758,"-3"-2"-5799,4-44-3480,-2 16-1738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16:16.97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 1 2504,'0'15'5247,"-4"22"39,2 2-3700,1 1-4254,0 2-4809,1-32 5403</inkml:trace>
  <inkml:trace contextRef="#ctx0" brushRef="#br0" timeOffset="1">24 402 8,'0'19'5885,"-2"26"-80,0 0-6764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16:17.37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 1 740,'-7'29'9852,"3"-18"-8168,3-9-1580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17.95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28 341 1316 0 0,'-28'8'16739'0'0,"46"-19"-14259"0"0,8-4-2408 0 0,28-21 252 0 0,3 3 0 0 0,94-42 0 0 0,130-35-202 0 0,-224 89-252 0 0,-31 12 13 0 0,59-25-2157 0 0,-78 30 1218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18.75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103 30 332 0 0,'-21'-29'16485'0'0,"33"49"-13783"0"0,-11-4-2366 0 0,0 0 0 0 0,-1 1-1 0 0,-1-1 1 0 0,-1 0 0 0 0,-4 21 0 0 0,-25 81 391 0 0,22-88-507 0 0,-4 13 161 0 0,3-13-45 0 0,1 1-1 0 0,-5 38 0 0 0,14-67-305 0 0,0 0 0 0 0,0 0 0 0 0,0 0 0 0 0,0 0 0 0 0,1 0 0 0 0,-1 0 0 0 0,1-1 0 0 0,-1 1 0 0 0,1 0 0 0 0,0 0 0 0 0,0-1 0 0 0,-1 1 0 0 0,1 0 0 0 0,0-1 0 0 0,0 1 0 0 0,1 0 0 0 0,-1-1 0 0 0,0 0 0 0 0,1 1 0 0 0,-1-1 0 0 0,0 0 0 0 0,1 0 0 0 0,0 1 0 0 0,-1-1 0 0 0,1 0 0 0 0,2 0 0 0 0,1 2 16 0 0,0-1 0 0 0,1 1 0 0 0,0-1 0 0 0,-1-1 0 0 0,1 1 0 0 0,10 0 0 0 0,44 2-682 0 0,121-11-1 0 0,-36 1-9421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19.62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244 179 2180 0 0,'6'-12'2457'0'0,"0"-2"-1"0"0,-1 1 1 0 0,-1-1 0 0 0,5-25-1 0 0,-9 36-2219 0 0,0 0-1 0 0,0 0 1 0 0,0 0-1 0 0,0 0 1 0 0,-1 0 0 0 0,1 0-1 0 0,-1 0 1 0 0,0 0-1 0 0,0 0 1 0 0,0 0-1 0 0,0 0 1 0 0,0 1-1 0 0,-1-1 1 0 0,1 0-1 0 0,-1 1 1 0 0,0-1-1 0 0,0 1 1 0 0,0 0 0 0 0,0 0-1 0 0,0-1 1 0 0,0 1-1 0 0,0 1 1 0 0,-1-1-1 0 0,-3-2 1 0 0,2 1-168 0 0,1 1 0 0 0,-1 0 0 0 0,0 0 1 0 0,-1 0-1 0 0,1 0 0 0 0,0 1 0 0 0,0 0 0 0 0,-1-1 1 0 0,1 2-1 0 0,-1-1 0 0 0,1 0 0 0 0,-1 1 1 0 0,1 0-1 0 0,-1 0 0 0 0,1 0 0 0 0,-1 1 0 0 0,-8 1 1 0 0,7 0-1 0 0,0 1 1 0 0,-1 0 0 0 0,1 0 0 0 0,0 0-1 0 0,0 0 1 0 0,1 1 0 0 0,-1 0 0 0 0,1 0 0 0 0,0 1-1 0 0,0-1 1 0 0,0 1 0 0 0,-7 9 0 0 0,5-3 35 0 0,0 0 0 0 0,1 0 1 0 0,0 0-1 0 0,1 1 0 0 0,0-1 1 0 0,-4 18-1 0 0,0 9 14 0 0,2 1 1 0 0,2 0-1 0 0,-1 58 1 0 0,7 127-60 0 0,33 228-1 0 0,-10-172-210 0 0,-21-243-58 0 0,10 219 288 0 0,-13-203-1886 0 0,-2 0 1 0 0,-18 96-1 0 0,9-115-2162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16:20.02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6 350 2892,'-1'-4'727,"0"0"0,0 0-1,0 1 1,0-1 0,1 0-1,-1 0 1,1 0 0,0 0 0,0 0-1,1 0 1,-1 0 0,1 0-1,0 0 1,0 0 0,0 1-1,3-8 1,-1 7-388,-1 0 0,1 1 0,0-1 0,0 1 0,1-1 1,-1 1-1,1 0 0,-1 0 0,1 1 0,0-1 0,0 1 0,1 0 0,7-4 0,273-86 3225,26-12-6868,-240 69-68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20.43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 36 1920 0 0,'-1'-36'18164'0'0,"1"43"-16959"0"0,2 6-1867 0 0,16 299 2020 0 0,-12-237-886 0 0,16 129 1263 0 0,-21-201-1700 0 0,-1-1 1 0 0,0 1 0 0 0,1-1 0 0 0,-1 1 0 0 0,1-1 0 0 0,0 0-1 0 0,0 1 1 0 0,0-1 0 0 0,0 0 0 0 0,0 1 0 0 0,1-1-1 0 0,-1 0 1 0 0,1 0 0 0 0,-1 0 0 0 0,1 0 0 0 0,0 0 0 0 0,-1 0-1 0 0,1-1 1 0 0,0 1 0 0 0,0-1 0 0 0,0 1 0 0 0,5 1 0 0 0,11 1-378 0 0,0-2 0 0 0,0 0 0 0 0,1-1 0 0 0,-1-1 1 0 0,0-1-1 0 0,0 0 0 0 0,0-1 0 0 0,26-7 0 0 0,38-4-3835 0 0,-33 5-39 0 0,-20 2-1865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21.17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42 375 2508 0 0,'-23'-60'14324'0'0,"17"27"-8221"0"0,11 190-4330 0 0,-4-41-1678 0 0,21 297-254 0 0,-21-377-475 0 0,-1-33 417 0 0,-3-18-692 0 0,-31-398 5323 0 0,29 188-3117 0 0,7 186-1342 0 0,2 1 1 0 0,1 0-1 0 0,19-68 1 0 0,-21 97-69 0 0,1 0 1 0 0,-1 0-1 0 0,1 0 1 0 0,1 1-1 0 0,-1 0 1 0 0,2 0 0 0 0,-1 0-1 0 0,1 1 1 0 0,0 0-1 0 0,0 0 1 0 0,1 0-1 0 0,10-7 1 0 0,-14 11 33 0 0,1 1-1 0 0,0-1 1 0 0,0 1-1 0 0,0 0 1 0 0,1 0 0 0 0,-1 0-1 0 0,0 1 1 0 0,1-1 0 0 0,-1 1-1 0 0,1 0 1 0 0,-1 1-1 0 0,1-1 1 0 0,-1 1 0 0 0,1 0-1 0 0,0 0 1 0 0,-1 0-1 0 0,1 1 1 0 0,-1-1 0 0 0,1 1-1 0 0,0 0 1 0 0,-1 1 0 0 0,0-1-1 0 0,1 1 1 0 0,-1 0-1 0 0,0 0 1 0 0,7 4 0 0 0,-2 1-87 0 0,1 0 1 0 0,-1 0-1 0 0,-1 1 1 0 0,1 0-1 0 0,-1 0 1 0 0,-1 1-1 0 0,0 0 1 0 0,0 0-1 0 0,0 1 1 0 0,-2 0-1 0 0,1 0 1 0 0,-1 1-1 0 0,0-1 1 0 0,-1 1 0 0 0,-1 0-1 0 0,0 0 1 0 0,0 1-1 0 0,-1-1 1 0 0,0 1-1 0 0,-1-1 1 0 0,0 17-1 0 0,-1-15 129 0 0,-1-1 0 0 0,0 0 0 0 0,0 1-1 0 0,-2-1 1 0 0,1 0 0 0 0,-1 0 0 0 0,-1 0-1 0 0,0 0 1 0 0,-9 17 0 0 0,9-23 33 0 0,0 0-1 0 0,0 0 1 0 0,0 0 0 0 0,-1-1-1 0 0,0 1 1 0 0,0-1 0 0 0,0 0 0 0 0,0-1-1 0 0,-1 1 1 0 0,0-1 0 0 0,0 0 0 0 0,0-1-1 0 0,-1 1 1 0 0,1-1 0 0 0,-1 0-1 0 0,0-1 1 0 0,-13 4 0 0 0,-36 5-428 0 0,5-1-2400 0 0,19-2-3876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08.9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1799 80 0 0,'0'0'1185'0'0,"16"8"1442"0"0,-15-8-2646 0 0,4 3 893 0 0,0-1 1 0 0,0 1-1 0 0,-1 0 1 0 0,1 1-1 0 0,6 6 683 0 0,16 33 7174 0 0,-32-59-5853 0 0,3 3-3724 0 0,-1-84 937 0 0,4 0 0 0 0,23-150 1 0 0,-11 124-35 0 0,11-98-149 0 0,19-220-500 0 0,-33 0 156 0 0,-8 272-854 0 0,-2 167 917 0 0,1-6-303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16:21.53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37 203 2716,'-27'-48'12324,"24"42"-10912,1-1 0,-2-6 1,4 10-1293,0 1 0,0 0 1,0 0-1,0 0 1,1 0-1,-1 0 0,0 0 1,1 0-1,0 0 1,-1 0-1,1 0 1,0 0-1,0 0 0,0 0 1,0 0-1,1 1 1,-1-1-1,0 0 1,1 1-1,-1-1 0,1 1 1,-1-1-1,1 1 1,0 0-1,0 0 0,0 0 1,-1 0-1,5-1 1,27-13-854,0 2 0,2 2 0,-1 1 0,41-6 0,-32 9-933,-7 1-1504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21.88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108 1 2544 0 0,'-44'4'13806'0'0,"23"2"-11030"0"0,19-6-2656 0 0,1 1-1 0 0,-1 0 0 0 0,1 0 0 0 0,0 1 0 0 0,0-1 0 0 0,-1 0 1 0 0,1 0-1 0 0,0 1 0 0 0,0-1 0 0 0,0 0 0 0 0,1 1 0 0 0,-1-1 1 0 0,0 1-1 0 0,0-1 0 0 0,1 1 0 0 0,-2 3 0 0 0,-5 26 797 0 0,7-31-915 0 0,-9 72 1086 0 0,1 140 0 0 0,23 76-1579 0 0,-5-131-1318 0 0,-6-103-3594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16:22.22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0 255 1832,'1'-32'7180,"4"-15"-3622,-4 42-3027,0 0 1,1 0-1,-1 1 1,1-1-1,0 0 0,1 1 1,-1-1-1,1 1 1,0 0-1,0 0 1,0 0-1,0 0 0,7-5 1,1 1-284,0 1 0,0 0 0,0 0 0,1 2 1,20-9-1,69-15-2960,-17 6-3063,-57 14 1533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16:23.33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366 55 1132,'-37'-20'17064,"33"17"-16887,-1-1 0,1 1 0,-1-1 0,0 1 0,1 1-1,-2-1 1,1 1 0,0 0 0,0 0 0,-1 0 0,1 1 0,-1 0 0,1 0 0,-1 0 0,1 0 0,-1 1 0,0 0 0,1 1 0,-1-1 0,0 1 0,1 0 0,-1 0 0,1 1 0,-1 0 0,1 0 0,0 0 0,0 0 0,0 1 0,-8 5 0,1 0-64,1 0 1,0 2-1,0-1 1,0 1-1,1 1 1,1 0-1,0 0 1,0 1-1,1 0 0,-9 18 1,9-10-35,0-1-1,1 2 1,1-1 0,1 1-1,1 0 1,1 0 0,0 1-1,2-1 1,0 0 0,2 1-1,0-1 1,1 0 0,2 1-1,0-1 1,1-1 0,1 1-1,1-1 1,0 0 0,2 0-1,12 19 1,-18-33-228,1 0-1,0 0 0,1-1 1,0 0-1,-1 0 1,2 0-1,-1 0 1,0-1-1,1 0 1,0 0-1,0 0 0,0-1 1,1 0-1,-1 0 1,1-1-1,-1 1 1,1-2-1,0 1 1,0-1-1,0 0 0,0 0 1,0-1-1,0 1 1,0-2-1,13-1 1,-5-1-731,-2 0 0,1 0 1,0-1-1,-1-1 1,14-7-1,-8 3-2100,0-2 1,28-20-1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16:24.04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302 16 1148,'-29'-15'14831,"25"15"-14635,-27 0 620,-1 3-1,0 0 1,-58 16-1,28 7-600,61-25-188,-6 8 103,6-9-94,0 1 1,1-1 0,-1 1-1,0-1 1,1 1-1,-1-1 1,1 1-1,-1 0 1,1-1-1,-1 1 1,1 0 0,-1-1-1,1 1 1,-1 0-1,1-1 1,0 1-1,-1 0 1,1 0 0,0 0-1,0-1 1,0 1-1,0 0 1,0 0-1,0 0 1,0 0-1,0-1 1,0 3 0,3 5 263,0 0 1,-1 1 0,0 0 0,-1-1 0,0 1 0,0 0 0,-1 0 0,0-1 0,-2 18 0,-12 151 1007,13-151-1053,2 0 0,1-1 0,1 1 0,12 48-1,-13-70-239,0 1-1,0 0 0,0-1 0,0 1 1,1-1-1,-1 0 0,1 0 0,0 0 0,0 0 1,1 0-1,-1-1 0,1 1 0,0-1 1,4 3-1,0-1-174,-1-1 0,1 0 1,0-1-1,0 0 0,1 0 0,-1 0 1,14 1-1,-1-1-1172,1-1-1,-1-1 1,1-1-1,-1-1 1,37-7 0,-46 7 222,10-3-2089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16:24.42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44 71 1672,'-44'-24'17894,"45"23"-17753,1-1 1,-1 1 0,1 0-1,-1-1 1,1 1 0,0 0-1,0 0 1,-1 0 0,1 0-1,0 1 1,0-1 0,0 0-1,0 1 1,3-1 0,41-6-731,-19 3-531,24-8-3015,-17 3-3000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16:26.00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224 1 528,'0'0'8678,"-9"17"-7904,-7 3-368,2 1-1,0 1 1,1 0 0,1 1-1,1 1 1,-9 30-1,-36 157 949,17-56 352,33-134-1512,2 1 1,0 0-1,1 0 0,1-1 1,1 2-1,3 32 1,3-16-88,1 1 0,20 65 0,-12-57 59,30 91 555,-36-119-620,2 0 1,0 0-1,1-1 0,22 30 0,-15-28-139,0-2-1,1 0 1,31 24-1,-11-14-2856,-1-4-4061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16:26.89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215 45 1772,'-20'-44'19592,"28"56"-19218,11 17-198,-2 2-1,-1 1 1,-1 0 0,20 66-1,-17-32-290,16 113 0,-25-117 237,-4 1-1,-2 0 1,-3 0 0,-2 0-1,-3 0 1,-21 95-1,17-127 151,-1-1 0,-1 0-1,-2-1 1,-1 0 0,-1-1-1,-32 44 1,13-28-193,-2-1 0,-80 72 0,81-83-3467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28.34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444 159 1052 0 0,'6'-11'973'0'0,"7"-12"1192"0"0,1 0-1 0 0,1 1 1 0 0,1 0-1 0 0,33-34 1596 0 0,-48 56-3637 0 0,0 0 0 0 0,-1 0-1 0 0,1-1 1 0 0,-1 1 0 0 0,1 0 0 0 0,0 0-1 0 0,-1 0 1 0 0,1 0 0 0 0,0 0-1 0 0,-1 0 1 0 0,1 0 0 0 0,-1 0 0 0 0,1 0-1 0 0,0 0 1 0 0,-1 0 0 0 0,1 0-1 0 0,0 0 1 0 0,-1 0 0 0 0,2 1 0 0 0,-1 0-4 0 0,0 1 1 0 0,-1-1-1 0 0,1 0 1 0 0,-1 0-1 0 0,1 1 1 0 0,-1-1-1 0 0,1 0 1 0 0,-1 1 0 0 0,1-1-1 0 0,-1 1 1 0 0,0-1-1 0 0,0 0 1 0 0,0 4-1 0 0,-5 48 978 0 0,-17 39-498 0 0,-4-1 0 0 0,-47 107-1 0 0,-94 169 352 0 0,79-180 257 0 0,-80 169 473 0 0,161-341-2121 0 0,2 0 0 0 0,0 1 0 0 0,1-1 1 0 0,-3 20-1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28.80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57 50 1848 0 0,'-56'-49'20964'0'0,"60"61"-20032"0"0,3 19-635 0 0,-2 0 0 0 0,0 1 0 0 0,-3-1 0 0 0,-2 63 0 0 0,0-55-160 0 0,2 192 1005 0 0,-3-230-1129 0 0,1 0 0 0 0,0 0 1 0 0,0 0-1 0 0,0 0 0 0 0,0 0 1 0 0,0 0-1 0 0,0 0 1 0 0,0 0-1 0 0,1 0 0 0 0,-1 0 1 0 0,0 0-1 0 0,0 0 0 0 0,1 0 1 0 0,-1 0-1 0 0,1 0 0 0 0,-1 0 1 0 0,1 0-1 0 0,-1 0 0 0 0,1-1 1 0 0,-1 1-1 0 0,1 0 0 0 0,0 0 1 0 0,-1 0-1 0 0,1-1 0 0 0,0 1 1 0 0,0-1-1 0 0,0 1 0 0 0,-1 0 1 0 0,1-1-1 0 0,0 1 1 0 0,0-1-1 0 0,0 0 0 0 0,0 1 1 0 0,0-1-1 0 0,0 0 0 0 0,0 0 1 0 0,0 1-1 0 0,0-1 0 0 0,0 0 1 0 0,0 0-1 0 0,0 0 0 0 0,0 0 1 0 0,0 0-1 0 0,1-1 0 0 0,5 0-34 0 0,0-1-1 0 0,0 0 0 0 0,-1 0 0 0 0,1-1 0 0 0,7-3 0 0 0,-7 3-49 0 0,140-72-1985 0 0,46-19-3596 0 0,-129 68 1538 0 0,-21 8-2237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09.9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2407 122 1084 0 0,'12'5'7603'0'0,"21"-5"-6043"0"0,-24 0-453 0 0,-20 1-910 0 0,8 0 54 0 0,0-1 20 0 0,-600-38 3292 0 0,266 10-3408 0 0,-959-24 894 0 0,1254 52-1644 0 0,-56-3-204 0 0,30-4-7142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29.80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150 90 2320 0 0,'-1'-45'7891'0'0,"0"1"-2345"0"0,0 44-5504 0 0,0 0 0 0 0,0 1 0 0 0,0-1-1 0 0,0 1 1 0 0,0-1 0 0 0,0 1 0 0 0,1-1-1 0 0,-1 1 1 0 0,0-1 0 0 0,0 1 0 0 0,1 0-1 0 0,-1 0 1 0 0,0-1 0 0 0,1 1 0 0 0,-1 0-1 0 0,1 0 1 0 0,-1 0 0 0 0,1-1 0 0 0,-1 1-1 0 0,0 2 1 0 0,-10 25 266 0 0,6-16-194 0 0,-18 50 24 0 0,2 0 1 0 0,3 2-1 0 0,3 1 0 0 0,-12 110 0 0 0,22-134-195 0 0,1 0-1 0 0,2 1 1 0 0,2-1 0 0 0,2 1 0 0 0,1-1-1 0 0,2 0 1 0 0,14 50 0 0 0,-17-83 67 0 0,1 0-1 0 0,0-1 1 0 0,0 1 0 0 0,1-1-1 0 0,-1 0 1 0 0,2 0 0 0 0,-1 0-1 0 0,1-1 1 0 0,0 1 0 0 0,7 6 0 0 0,-9-11-9 0 0,0 1 1 0 0,0-1 0 0 0,0 0 0 0 0,0 0 0 0 0,0 0 0 0 0,1 0 0 0 0,-1-1 0 0 0,0 1 0 0 0,1-1-1 0 0,0 0 1 0 0,-1 0 0 0 0,1 0 0 0 0,-1 0 0 0 0,1-1 0 0 0,0 1 0 0 0,0-1 0 0 0,-1 0 0 0 0,1 0 0 0 0,0 0-1 0 0,0-1 1 0 0,-1 0 0 0 0,1 1 0 0 0,0-1 0 0 0,3-2 0 0 0,2-1 5 0 0,0 0-1 0 0,0-1 1 0 0,-1 0 0 0 0,1 0-1 0 0,-1-1 1 0 0,0 0 0 0 0,-1-1 0 0 0,0 1-1 0 0,0-2 1 0 0,12-14 0 0 0,3-10 54 0 0,29-50 0 0 0,-25 38 78 0 0,-9 15-57 0 0,-10 15-66 0 0,1 0-1 0 0,1 1 1 0 0,0 0-1 0 0,21-22 1 0 0,-29 34-13 0 0,0 0 1 0 0,0 1-1 0 0,0-1 1 0 0,0 0-1 0 0,0 1 0 0 0,0-1 1 0 0,0 1-1 0 0,1-1 1 0 0,-1 1-1 0 0,0 0 1 0 0,0 0-1 0 0,0-1 1 0 0,1 1-1 0 0,-1 0 1 0 0,0 0-1 0 0,0 0 1 0 0,1 0-1 0 0,-1 0 1 0 0,0 0-1 0 0,0 1 1 0 0,1-1-1 0 0,-1 0 0 0 0,0 1 1 0 0,0-1-1 0 0,0 1 1 0 0,0-1-1 0 0,0 1 1 0 0,0-1-1 0 0,0 1 1 0 0,0 0-1 0 0,2 1 1 0 0,31 31 120 0 0,-21-19-96 0 0,-3-3-21 0 0,2-1 1 0 0,-1 0-1 0 0,2-1 0 0 0,-1 0 1 0 0,1 0-1 0 0,20 8 0 0 0,-29-15 14 0 0,-1-1 1 0 0,1 1-1 0 0,-1-1 1 0 0,1 0-1 0 0,0 0 0 0 0,0-1 1 0 0,-1 1-1 0 0,1-1 1 0 0,0 0-1 0 0,0 0 0 0 0,0 0 1 0 0,0-1-1 0 0,-1 1 0 0 0,1-1 1 0 0,0 0-1 0 0,0 0 1 0 0,-1 0-1 0 0,1 0 0 0 0,-1-1 1 0 0,1 1-1 0 0,-1-1 1 0 0,1 0-1 0 0,-1 0 0 0 0,0 0 1 0 0,0-1-1 0 0,0 1 0 0 0,0-1 1 0 0,-1 0-1 0 0,1 0 1 0 0,-1 1-1 0 0,4-6 0 0 0,1-3 67 0 0,-1 0 1 0 0,0-1-1 0 0,-1 1 0 0 0,0-1 0 0 0,-1 0 0 0 0,0-1 0 0 0,-1 1 0 0 0,-1 0 0 0 0,0-1 0 0 0,0 0 0 0 0,-1 0 0 0 0,-1 1 0 0 0,-1-22 0 0 0,-4-16 179 0 0,-2 0-1 0 0,-14-51 0 0 0,20 95-234 0 0,-12-39-731 0 0,-1-1-1 0 0,-35-75 1 0 0,40 106-1798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30.16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2 1628 0 0,'12'-2'10830'0'0,"-10"2"-10600"0"0,1 10 56 0 0,0 0-1 0 0,0 0 1 0 0,-1 0 0 0 0,-1 0-1 0 0,0 1 1 0 0,0-1 0 0 0,-1 0 0 0 0,0 1-1 0 0,-2 12 1 0 0,1 21-22 0 0,2-26-244 0 0,10 137 115 0 0,-9-138-540 0 0,1 0-1 0 0,1 0 1 0 0,1 0 0 0 0,0-1 0 0 0,1 0 0 0 0,15 29 0 0 0,-20-44 14 0 0,13 18-900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30.52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154 140 536 0 0,'-11'-26'3144'0'0,"-1"7"-783"0"0,0 2-549 0 0,-1-1-336 0 0,1 4-408 0 0,0 2-184 0 0,3 3-208 0 0,-5 2-92 0 0,4-2-192 0 0,-3 6 48 0 0,-3-2-496 0 0,-3 8-2116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30.86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274 44 1988 0 0,'-5'-43'14332'0'0,"1"66"-12604"0"0,-10 112-946 0 0,-21 306-111 0 0,34-369-939 0 0,3 0-1 0 0,4-1 1 0 0,2 1-1 0 0,21 80 1 0 0,-22-123-309 0 0,13 45-666 0 0,-19-70 766 0 0,1 0 0 0 0,0 0 0 0 0,-1 0 0 0 0,1-1 0 0 0,1 1 0 0 0,-1 0 0 0 0,0-1 0 0 0,1 1 1 0 0,0-1-1 0 0,0 0 0 0 0,0 0 0 0 0,0 0 0 0 0,7 4 0 0 0</inkml:trace>
  <inkml:trace contextRef="#ctx0" brushRef="#br0" timeOffset="1">57 730 1864 0 0,'-56'-29'12575'0'0,"56"27"-12346"0"0,1 0-146 0 0,1 1 1 0 0,0-1-1 0 0,-1 1 1 0 0,1 0-1 0 0,0 0 1 0 0,0 0-1 0 0,0 0 1 0 0,0 0-1 0 0,0 1 1 0 0,0-1-1 0 0,0 0 1 0 0,0 1-1 0 0,0-1 1 0 0,3 1-1 0 0,-2-1 36 0 0,168-29-1445 0 0,-112 22-1479 0 0,-1-3-1 0 0,82-25 1 0 0,-100 20-1088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31.24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182 102 1184 0 0,'-1'-5'863'0'0,"1"0"0"0"0,0 0 0 0 0,-1 0 0 0 0,0 1 0 0 0,0-1 0 0 0,0 0 0 0 0,0 1 0 0 0,-1-1 0 0 0,0 1-1 0 0,0-1 1 0 0,0 1 0 0 0,-3-4 0 0 0,2 4-511 0 0,1 1-1 0 0,-1 0 1 0 0,0 0 0 0 0,0 0-1 0 0,0 0 1 0 0,0 1-1 0 0,-1-1 1 0 0,1 1-1 0 0,-1 0 1 0 0,1 0 0 0 0,-1 0-1 0 0,0 0 1 0 0,-5-1-1 0 0,7 2-105 0 0,-1 2-16 0 0,0-1-177 0 0,1 0-1 0 0,-1 1 0 0 0,1 0 0 0 0,0-1 0 0 0,0 1 1 0 0,-1 0-1 0 0,1 0 0 0 0,0 0 0 0 0,0 0 0 0 0,0 1 1 0 0,0-1-1 0 0,0 0 0 0 0,0 1 0 0 0,1-1 0 0 0,-1 1 1 0 0,-1 2-1 0 0,-1 1 31 0 0,1 0-1 0 0,-1 0 1 0 0,1 0 0 0 0,1 0 0 0 0,-1 0-1 0 0,-2 9 1 0 0,-2 10 91 0 0,1 0-1 0 0,-3 35 0 0 0,6-38-124 0 0,-8 63 93 0 0,1 121 1 0 0,18 85-271 0 0,-1-107-39 0 0,0 21 167 0 0,-3-225 248 0 0,1 0-1 0 0,11-32 1 0 0,25-69 842 0 0,-36 107-1010 0 0,0 1 0 0 0,0 0 0 0 0,2 1 0 0 0,-1-1 0 0 0,2 1 0 0 0,0 1 0 0 0,0 0-1 0 0,1 0 1 0 0,1 0 0 0 0,0 1 0 0 0,20-18 0 0 0,-28 28-89 0 0,0 0 1 0 0,-1 0-1 0 0,1 1 0 0 0,0-1 0 0 0,0 0 1 0 0,0 1-1 0 0,-1-1 0 0 0,1 1 0 0 0,0 0 0 0 0,0-1 1 0 0,0 1-1 0 0,0 0 0 0 0,0 0 0 0 0,0 0 1 0 0,0 0-1 0 0,0 1 0 0 0,0-1 0 0 0,-1 0 1 0 0,1 1-1 0 0,0 0 0 0 0,0-1 0 0 0,0 1 1 0 0,-1 0-1 0 0,1 0 0 0 0,0 0 0 0 0,-1 0 1 0 0,1 0-1 0 0,0 0 0 0 0,-1 0 0 0 0,0 1 1 0 0,1-1-1 0 0,-1 0 0 0 0,0 1 0 0 0,2 1 1 0 0,3 5-10 0 0,0-1 0 0 0,-1 1 1 0 0,0-1-1 0 0,0 2 1 0 0,5 11-1 0 0,36 100-87 0 0,-25-60-89 0 0,55 106 0 0 0,-69-155-84 0 0,1 1 1 0 0,0-2-1 0 0,0 1 1 0 0,1-1 0 0 0,18 16-1 0 0,17 4-3079 0 0,-38-27 2062 0 0,1-1 1 0 0,-1 1-1 0 0,1-1 1 0 0,0 0-1 0 0,8 1 0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31.92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582 205 1672 0 0,'22'-30'5805'0'0,"27"-40"1388"0"0,-49 68-7044 0 0,1 1-1 0 0,0 0 1 0 0,-1 0-1 0 0,0-1 1 0 0,1 1-1 0 0,-1 0 1 0 0,0-1-1 0 0,0 1 1 0 0,1-1-1 0 0,-1 1 1 0 0,0 0-1 0 0,0-1 1 0 0,-1 1-1 0 0,1-1 1 0 0,0 1 0 0 0,0 0-1 0 0,-1-1 1 0 0,1 1-1 0 0,-1 0 1 0 0,1-1-1 0 0,-2-1 1 0 0,-16-24 1701 0 0,18 27-1791 0 0,-4-4 82 0 0,0 0 0 0 0,-1 0-1 0 0,1 0 1 0 0,-1 1 0 0 0,0-1 0 0 0,0 1-1 0 0,0 0 1 0 0,0 1 0 0 0,-1-1-1 0 0,1 1 1 0 0,-1 0 0 0 0,1 1 0 0 0,-1-1-1 0 0,0 1 1 0 0,-9-1 0 0 0,1 1-36 0 0,1 0 0 0 0,0 1-1 0 0,-1 1 1 0 0,1 0 0 0 0,-21 5 0 0 0,13-1 24 0 0,1 1-1 0 0,-1 1 1 0 0,1 1-1 0 0,0 1 1 0 0,1 0-1 0 0,0 2 1 0 0,0 0-1 0 0,1 1 1 0 0,1 1-1 0 0,-30 28 1 0 0,27-20 68 0 0,2 0 1 0 0,0 1 0 0 0,2 1 0 0 0,0 1-1 0 0,2 0 1 0 0,0 1 0 0 0,-18 48 0 0 0,20-40-50 0 0,2 0 1 0 0,1 1-1 0 0,2 0 0 0 0,1 1 1 0 0,2 0-1 0 0,1 0 0 0 0,2-1 1 0 0,1 1-1 0 0,2 0 0 0 0,1 0 1 0 0,2 0-1 0 0,1-1 1 0 0,2 0-1 0 0,12 34 0 0 0,-13-50-147 0 0,1 1 0 0 0,1-1 0 0 0,0-1 0 0 0,1 1 0 0 0,1-1 0 0 0,1-1 0 0 0,1 0 0 0 0,0-1 0 0 0,21 19 0 0 0,-23-25-260 0 0,0 0 0 0 0,0-1 0 0 0,1-1 0 0 0,0 0 1 0 0,1-1-1 0 0,-1 0 0 0 0,1-1 0 0 0,0 0 0 0 0,0-1 0 0 0,1 0 0 0 0,-1-2 0 0 0,1 1 0 0 0,-1-1 0 0 0,23-1 0 0 0,-12-2-606 0 0,-1-1-1 0 0,1-1 1 0 0,-1-1 0 0 0,0-1 0 0 0,0-1-1 0 0,-1-1 1 0 0,1-1 0 0 0,22-12 0 0 0,45-28-6040 0 0,-45 20-74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32.54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446 17 2248 0 0,'11'-7'14447'0'0,"-14"6"-14343"0"0,0-1 0 0 0,-1 1 0 0 0,1 0 0 0 0,0 0 0 0 0,0 0 0 0 0,0 0 1 0 0,-1 1-1 0 0,1-1 0 0 0,0 1 0 0 0,-1 0 0 0 0,1 0 0 0 0,-6 1 0 0 0,-55 4 38 0 0,39-2 35 0 0,-224 33 982 0 0,247-36-1063 0 0,-1 1 0 0 0,1-1 0 0 0,0 1 0 0 0,-1-1 0 0 0,1 1 0 0 0,0 0 0 0 0,-1 0 0 0 0,1 0 0 0 0,0 0 1 0 0,0 1-1 0 0,0-1 0 0 0,0 1 0 0 0,0-1 0 0 0,1 1 0 0 0,-1-1 0 0 0,0 1 0 0 0,1 0 0 0 0,-3 3 0 0 0,3-3 66 0 0,0 1-43 0 0,0-1 1 0 0,1 1-1 0 0,-1 0 1 0 0,0 0-1 0 0,1 0 1 0 0,0 0-1 0 0,0 0 1 0 0,-1 0-1 0 0,2 0 1 0 0,-1 4-1 0 0,0-1 16 0 0,-11 153 1511 0 0,-1-14-1264 0 0,11-117-356 0 0,0 153 290 0 0,3-152-237 0 0,1 1 0 0 0,1-1 0 0 0,2 1 0 0 0,9 28 0 0 0,-13-52-94 0 0,1 1-1 0 0,-1-1 1 0 0,2-1 0 0 0,-1 1-1 0 0,1 0 1 0 0,-1-1-1 0 0,1 0 1 0 0,1 0 0 0 0,-1 0-1 0 0,1 0 1 0 0,0-1 0 0 0,0 0-1 0 0,0 0 1 0 0,1 0-1 0 0,-1-1 1 0 0,1 1 0 0 0,0-1-1 0 0,0-1 1 0 0,0 1 0 0 0,0-1-1 0 0,10 2 1 0 0,12 2-725 0 0,0-1 1 0 0,0-1-1 0 0,49-1 0 0 0,-53-2 80 0 0,12 0-697 0 0,85 0-2734 0 0,-104-2 1010 0 0,0-1-1 0 0,24-5 1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6:32.95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20 29 2220 0 0,'-20'-12'19165'0'0,"25"14"-18903"0"0,-1 0 0 0 0,1-1-1 0 0,-1 1 1 0 0,1-1 0 0 0,0 0 0 0 0,0-1-1 0 0,0 1 1 0 0,0-1 0 0 0,7 0-1 0 0,53-7-793 0 0,-24 2-514 0 0,-11 2-214 0 0,53-3-2766 0 0,-31 1-4621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7:52.49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13 608 0 0,'25'20'12796'0'0,"-18"-15"-12360"0"0,0-1 1 0 0,1-1-1 0 0,0 1 1 0 0,0-1-1 0 0,0 0 1 0 0,0-1-1 0 0,15 2 1 0 0,68 7 218 0 0,-63-9-443 0 0,300 11 248 0 0,-146-8-369 0 0,796-18 468 0 0,-791 6-498 0 0,1847 15 1278 0 0,-1672 9-1246 0 0,149 3 400 0 0,416-9 811 0 0,-4-26-952 0 0,-644 8-280 0 0,127-7 122 0 0,-138 3-90 0 0,37-3-99 0 0,271-20-22 0 0,-159 8-72 0 0,-208 20-1086 0 0,-171 8 1034 0 0,-3-1 29 0 0,-31-1 56 0 0,0 0 5 0 0,45 2-339 0 0,-46-2 284 0 0,1 0-341 0 0,10 0 189 0 0,-10 0-95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7:53.17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26 34 1200 0 0,'-26'-32'16253'0'0,"26"32"-16221"0"0,1 0 0 0 0,-1-1 0 0 0,0 1-1 0 0,1 0 1 0 0,-1 0 0 0 0,0 0 0 0 0,1 0 0 0 0,-1 0-1 0 0,1 0 1 0 0,-1 0 0 0 0,0 0 0 0 0,1 0-1 0 0,-1 0 1 0 0,0 0 0 0 0,1 0 0 0 0,-1 0 0 0 0,1 0-1 0 0,-1 0 1 0 0,0 0 0 0 0,1 0 0 0 0,-1 0-1 0 0,0 0 1 0 0,1 0 0 0 0,-1 1 0 0 0,0-1 0 0 0,1 0-1 0 0,-1 0 1 0 0,0 0 0 0 0,0 1 0 0 0,1-1-1 0 0,-1 0 1 0 0,0 0 0 0 0,1 1 0 0 0,-1-1 0 0 0,0 0-1 0 0,0 1 1 0 0,140 110 573 0 0,-129-104-604 0 0,15 11 19 0 0,0 0 1 0 0,-1 1 0 0 0,-2 2 0 0 0,24 25-1 0 0,-46-44 22 0 0,0-2-36 0 0,-1 0 0 0 0,1 0 0 0 0,0 0-1 0 0,-1 1 1 0 0,1-1 0 0 0,-1 0-1 0 0,0 1 1 0 0,1-1 0 0 0,-1 0-1 0 0,1 1 1 0 0,-1-1 0 0 0,1 1-1 0 0,-1-1 1 0 0,0 0 0 0 0,1 1 0 0 0,-1-1-1 0 0,0 1 1 0 0,0-1 0 0 0,1 1-1 0 0,-1-1 1 0 0,0 1 0 0 0,0-1-1 0 0,0 1 1 0 0,0 0 0 0 0,1-1-1 0 0,-1 1 1 0 0,0-1 0 0 0,0 1 0 0 0,0-1-1 0 0,0 1 1 0 0,0 0 0 0 0,-1-1-1 0 0,1 1 1 0 0,0-1 0 0 0,0 1-1 0 0,0-1 1 0 0,0 1 0 0 0,0-1-1 0 0,-1 1 1 0 0,-8 28 444 0 0,6-22-375 0 0,-1 0 1 0 0,0-1-1 0 0,0 1 1 0 0,0-1-1 0 0,-1 0 1 0 0,0 0-1 0 0,-8 6 1 0 0,-46 38 163 0 0,14-14-251 0 0,13-7-1143 0 0,-29 37 0 0 0,7 4-8585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11.4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4 1308 0 0,'-9'-3'13123'0'0,"431"26"-11963"0"0,-222-17-1092 0 0,704 55-517 0 0,-630-40 340 0 0,2 1 95 0 0,-274-21 24 0 0,2-1-7 0 0,46 3-15 0 0,-48-3 15 0 0,1 0-557 0 0,9 0 95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7:54.76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586 47 184 0 0,'-3'-39'10608'0'0,"19"31"-8790"0"0,-22 20-197 0 0,-22 22-695 0 0,-39 25-254 0 0,-76 54 0 0 0,112-91-539 0 0,-190 136 891 0 0,193-138-978 0 0,18-14-2 0 0,0 2 0 0 0,0-1 1 0 0,0 2-1 0 0,1-1 0 0 0,-10 13 0 0 0,18-20-3 0 0,0 1-1 0 0,1-1 1 0 0,-1 1-1 0 0,0-1 1 0 0,1 1-1 0 0,-1-1 1 0 0,1 1 0 0 0,-1-1-1 0 0,1 1 1 0 0,0 0-1 0 0,0-1 1 0 0,0 1 0 0 0,0 0-1 0 0,0-1 1 0 0,0 1-1 0 0,0 0 1 0 0,0-1-1 0 0,1 1 1 0 0,-1 0 0 0 0,1-1-1 0 0,-1 1 1 0 0,1-1-1 0 0,0 1 1 0 0,-1-1 0 0 0,1 1-1 0 0,0-1 1 0 0,0 0-1 0 0,0 1 1 0 0,0-1-1 0 0,0 0 1 0 0,0 1 0 0 0,1-1-1 0 0,2 2 1 0 0,2 2 130 0 0,1 1 0 0 0,0-1-1 0 0,0 0 1 0 0,1-1 0 0 0,8 5 0 0 0,96 38 411 0 0,168 46 1 0 0,-155-55-510 0 0,-21-4-37 0 0,306 88 174 0 0,-395-117-729 0 0,7 1-750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1:28.52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8 681 652 0 0,'-7'-7'15041'0'0,"9"-10"-13891"0"0,-2 15-921 0 0,-2-11 211 0 0,1 6-400 0 0,2 0-1 0 0,-1 0 0 0 0,1 0 0 0 0,0 0 1 0 0,1 0-1 0 0,-1 0 0 0 0,2 0 1 0 0,-1 1-1 0 0,1-1 0 0 0,-1 1 1 0 0,2-1-1 0 0,-1 1 0 0 0,1 0 0 0 0,0 0 1 0 0,0 1-1 0 0,1-1 0 0 0,6-6 1 0 0,20-15 134 0 0,0 1 0 0 0,2 1 0 0 0,1 2 0 0 0,0 1 0 0 0,52-23 0 0 0,-32 21-56 0 0,1 2 0 0 0,1 3 0 0 0,63-13 0 0 0,-72 24-2 0 0,0 1-1 0 0,0 3 0 0 0,0 2 0 0 0,1 2 0 0 0,-1 2 0 0 0,68 12 0 0 0,87 28 68 0 0,-57-9 18 0 0,-59-16-99 0 0,-11-1-1 0 0,101 8 0 0 0,-11-21-78 0 0,-1-7 0 0 0,205-32 0 0 0,-305 28 12 0 0,-1-4-1 0 0,0-2 1 0 0,-1-2-1 0 0,74-32 1 0 0,-112 36 36 0 0,-1-2 0 0 0,-1 0 0 0 0,0-1 0 0 0,-1-2 0 0 0,0 0 0 0 0,33-37 0 0 0,24-26 1687 0 0,-77 78-1631 0 0,6-7 830 0 0,1-2-337 0 0,-8 10-608 0 0,0 1 0 0 0,0 0 0 0 0,1 0 0 0 0,-1 0 0 0 0,0 0 0 0 0,0 0 0 0 0,1 0 0 0 0,-1 0 0 0 0,0 0 0 0 0,0 0 0 0 0,1 0 0 0 0,-1 0 0 0 0,0 0 0 0 0,0 0 0 0 0,1 1 0 0 0,-1-1 0 0 0,0 0 0 0 0,0 0 0 0 0,1 0 0 0 0,-1 0 0 0 0,0 0 0 0 0,0 0 0 0 0,0 1 0 0 0,1-1 0 0 0,-1 0 0 0 0,0 0 0 0 0,0 0 0 0 0,0 0 0 0 0,0 1 0 0 0,1-1 0 0 0,-1 0 0 0 0,0 0 0 0 0,0 1 0 0 0,0-1 0 0 0,0 0 0 0 0,0 0 0 0 0,0 1 0 0 0,0-1 0 0 0,0 0 0 0 0,0 0 0 0 0,0 1 0 0 0,0-1 0 0 0,0 0 0 0 0,0 0 0 0 0,0 1 0 0 0,0-1 0 0 0,0 0 0 0 0,0 0 0 0 0,0 1 0 0 0,10 36 72 0 0,2 0 0 0 0,1-1 0 0 0,2-1 0 0 0,2 0 0 0 0,22 36 0 0 0,-31-59-78 0 0,0 0-1 0 0,1 0 1 0 0,0-1-1 0 0,1-1 1 0 0,0 0-1 0 0,0 0 1 0 0,1-1-1 0 0,0 0 1 0 0,1-1-1 0 0,0 0 0 0 0,0-1 1 0 0,1 0-1 0 0,0-1 1 0 0,0 0-1 0 0,1-1 1 0 0,-1-1-1 0 0,18 3 1 0 0,22 1-278 0 0,-1-3 0 0 0,77-3 1 0 0,105-17-517 0 0,-151 8 533 0 0,188-23-393 0 0,44-2 178 0 0,-298 31 388 0 0,0 2 0 0 0,0 0-1 0 0,0 0 1 0 0,0 2 0 0 0,0 0-1 0 0,26 9 1 0 0,-24-6 6 0 0,-1 2 1 0 0,0 0-1 0 0,-1 1 0 0 0,0 0 1 0 0,0 2-1 0 0,25 20 0 0 0,79 83 10 0 0,-106-97 139 0 0,0 1 0 0 0,-2 0 0 0 0,0 1 0 0 0,10 21 0 0 0,-22-39-58 0 0,-1 5-443 0 0,0 7-488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1:29.35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38 70 452 0 0,'49'-69'14832'0'0,"-45"90"-13951"0"0,-9 5-576 0 0,-66 488 2775 0 0,66-432-2822 0 0,-3 41-3896 0 0,6-115 2104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1:29.98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1 190 1308 0 0,'0'-1'239'0'0,"2"-5"1065"0"0,1-1 1 0 0,-1 1-1 0 0,1-1 0 0 0,1 1 0 0 0,-1 0 1 0 0,9-11 348 0 0,-9 17-1350 0 0,0 0-234 0 0,0 1 1 0 0,0-1-1 0 0,0 0 1 0 0,0 1-1 0 0,0 0 0 0 0,-1 0 1 0 0,1 0-1 0 0,0 0 0 0 0,0 0 1 0 0,-1 1-1 0 0,1-1 1 0 0,0 1-1 0 0,-1 0 0 0 0,0-1 1 0 0,1 1-1 0 0,-1 0 1 0 0,0 1-1 0 0,0-1 0 0 0,0 0 1 0 0,0 0-1 0 0,2 5 0 0 0,7 10 159 0 0,0 0-1 0 0,9 23 1 0 0,-4-9-9 0 0,20 32 121 0 0,-9-14 116 0 0,52 72 0 0 0,-77-119-435 0 0,-1 0 1 0 0,1 0 0 0 0,0 0-1 0 0,-1 0 1 0 0,1 0 0 0 0,0-1-1 0 0,0 1 1 0 0,0-1 0 0 0,0 1-1 0 0,0-1 1 0 0,1 0 0 0 0,-1 0-1 0 0,0 0 1 0 0,1 0 0 0 0,-1 0-1 0 0,0 0 1 0 0,1-1 0 0 0,-1 1-1 0 0,6-1 1 0 0,-5 0-19 0 0,1 0 1 0 0,-1-1-1 0 0,1 0 0 0 0,-1 0 1 0 0,1 0-1 0 0,-1 0 1 0 0,1 0-1 0 0,-1-1 0 0 0,0 0 1 0 0,0 0-1 0 0,0 1 0 0 0,4-5 1 0 0,5-5-98 0 0,0 0 1 0 0,0-1 0 0 0,-1 0 0 0 0,16-25 0 0 0,94-152-447 0 0,21-30 2319 0 0,-141 217-1747 0 0,0 0 1 0 0,1 0 0 0 0,-1 0-1 0 0,1 1 1 0 0,-1-1 0 0 0,1 0-1 0 0,0 1 1 0 0,0-1-1 0 0,0 1 1 0 0,0-1 0 0 0,0 1-1 0 0,0 0 1 0 0,2-1 0 0 0,-2 2-21 0 0,-1 0 1 0 0,0 0 0 0 0,0 0 0 0 0,0 1 0 0 0,0-1-1 0 0,0 0 1 0 0,0 0 0 0 0,0 1 0 0 0,0-1 0 0 0,0 1 0 0 0,0-1-1 0 0,-1 1 1 0 0,1-1 0 0 0,0 1 0 0 0,0-1 0 0 0,0 1-1 0 0,0 0 1 0 0,-1-1 0 0 0,1 1 0 0 0,0 0 0 0 0,-1 0-1 0 0,1 0 1 0 0,-1 0 0 0 0,1-1 0 0 0,0 1 0 0 0,-1 0-1 0 0,0 0 1 0 0,1 0 0 0 0,-1 0 0 0 0,0 0 0 0 0,1 0-1 0 0,-1 2 1 0 0,14 35 398 0 0,-2 1 1 0 0,12 70-1 0 0,1 87 269 0 0,-12-76-388 0 0,-5-64-232 0 0,0 12-580 0 0,23 93 1 0 0,-22-142-873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1:31.10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500 215 744 0 0,'9'-10'2508'0'0,"-5"6"-1940"0"0,1 0 0 0 0,-1-1 1 0 0,-1 1-1 0 0,1-1 0 0 0,-1 0 1 0 0,1 0-1 0 0,-1 0 1 0 0,-1 0-1 0 0,1-1 0 0 0,-1 1 1 0 0,0-1-1 0 0,2-7 0 0 0,-4 11-399 0 0,-1 0-1 0 0,1 1 0 0 0,-1-1 1 0 0,1 0-1 0 0,-1 1 1 0 0,0-1-1 0 0,1 0 0 0 0,-1 1 1 0 0,0-1-1 0 0,0 1 1 0 0,0-1-1 0 0,0 1 0 0 0,0-1 1 0 0,-1 1-1 0 0,1 0 1 0 0,0 0-1 0 0,-1-1 0 0 0,1 1 1 0 0,-1 0-1 0 0,1 0 1 0 0,-1 0-1 0 0,1 1 0 0 0,-1-1 1 0 0,0 0-1 0 0,1 1 1 0 0,-1-1-1 0 0,0 1 0 0 0,0-1 1 0 0,-2 1-1 0 0,-5-2 327 0 0,-1 0-1 0 0,0 1 1 0 0,1 0-1 0 0,-16 1 1 0 0,-1 2-340 0 0,0 1 1 0 0,1 2-1 0 0,-1 0 0 0 0,1 1 1 0 0,0 2-1 0 0,1 0 0 0 0,0 2 1 0 0,0 1-1 0 0,1 0 0 0 0,0 2 1 0 0,1 1-1 0 0,1 0 1 0 0,0 2-1 0 0,-29 28 0 0 0,43-37-157 0 0,1 0 0 0 0,0 0 0 0 0,0 1 0 0 0,1 0 0 0 0,0 0 1 0 0,0 1-1 0 0,1-1 0 0 0,0 1 0 0 0,0 0 0 0 0,1 0 0 0 0,1 0 0 0 0,-1 0 0 0 0,1 1 0 0 0,1-1 0 0 0,0 1 0 0 0,0-1 0 0 0,1 1 0 0 0,0-1 0 0 0,1 1 0 0 0,0-1 0 0 0,0 1 0 0 0,1-1 0 0 0,0 1 0 0 0,1-1 1 0 0,0 0-1 0 0,0 0 0 0 0,1 0 0 0 0,0-1 0 0 0,1 1 0 0 0,0-1 0 0 0,0 0 0 0 0,1 0 0 0 0,0-1 0 0 0,0 0 0 0 0,0 0 0 0 0,1 0 0 0 0,15 10 0 0 0,-14-11-67 0 0,0 0 1 0 0,0-1-1 0 0,1 0 0 0 0,0 0 0 0 0,0-1 0 0 0,0-1 1 0 0,1 1-1 0 0,-1-1 0 0 0,1-1 0 0 0,0 0 1 0 0,-1 0-1 0 0,1-1 0 0 0,0 0 0 0 0,18-1 0 0 0,-19-1 33 0 0,0-1-1 0 0,-1 0 0 0 0,1 0 0 0 0,0-1 0 0 0,-1 0 0 0 0,0 0 0 0 0,0-1 1 0 0,0 0-1 0 0,0 0 0 0 0,-1-1 0 0 0,1 0 0 0 0,-1 0 0 0 0,0-1 1 0 0,-1 0-1 0 0,1 0 0 0 0,8-12 0 0 0,1-5 129 0 0,-1-1 0 0 0,-1 0 0 0 0,-1-1 0 0 0,-2 0 0 0 0,12-37 0 0 0,22-44 419 0 0,-42 108-522 0 0,-3-2 11 0 0,1 0 1 0 0,0 0-1 0 0,-1 0 1 0 0,1 1-1 0 0,0-1 1 0 0,-1 0 0 0 0,1 1-1 0 0,-1-1 1 0 0,1 0-1 0 0,0 1 1 0 0,-1-1-1 0 0,1 1 1 0 0,-1-1-1 0 0,1 1 1 0 0,-1-1 0 0 0,0 1-1 0 0,1-1 1 0 0,-1 1-1 0 0,1 1 1 0 0,5 18-101 0 0,1 1-1 0 0,1-1 1 0 0,1 0 0 0 0,0 0-1 0 0,2-1 1 0 0,0-1 0 0 0,18 24 0 0 0,-23-36 3 0 0,-1 0 0 0 0,0 0 0 0 0,1-1 0 0 0,0 0 0 0 0,1 0 0 0 0,-1-1 0 0 0,1 1 1 0 0,0-1-1 0 0,0-1 0 0 0,10 5 0 0 0,-11-7 23 0 0,0 1 0 0 0,-1-1 0 0 0,1 0 0 0 0,0-1 0 0 0,0 1 1 0 0,-1-1-1 0 0,1 0 0 0 0,0-1 0 0 0,0 1 0 0 0,0-1 0 0 0,-1 0 0 0 0,1-1 0 0 0,-1 1 0 0 0,1-1 0 0 0,9-5 1 0 0,0-1 25 0 0,-1 0 1 0 0,0-1 0 0 0,-1-1 0 0 0,0 0-1 0 0,0-1 1 0 0,-1 0 0 0 0,0-1 0 0 0,-1 0 0 0 0,-1-1-1 0 0,10-15 1 0 0,10-20 964 0 0,38-83 0 0 0,-39 72 476 0 0,-29 59-1384 0 0,0-1-1 0 0,0 0 0 0 0,0 1 1 0 0,1-1-1 0 0,-1 0 1 0 0,0 0-1 0 0,0 1 0 0 0,1-1 1 0 0,-1 0-1 0 0,1 1 1 0 0,-1-1-1 0 0,0 0 1 0 0,1 1-1 0 0,-1-1 0 0 0,1 1 1 0 0,-1-1-1 0 0,1 1 1 0 0,0-1-1 0 0,-1 1 0 0 0,1-1 1 0 0,-1 1-1 0 0,1 0 1 0 0,0-1-1 0 0,-1 1 1 0 0,1 0-1 0 0,0 0 0 0 0,0-1 1 0 0,-1 1-1 0 0,1 0 1 0 0,0 0-1 0 0,0 0 0 0 0,-1 0 1 0 0,1 0-1 0 0,1 0 1 0 0,-1 1-43 0 0,1 1 1 0 0,0-1 0 0 0,-1 1-1 0 0,1 0 1 0 0,-1-1 0 0 0,1 1-1 0 0,-1 0 1 0 0,0 0 0 0 0,2 3-1 0 0,5 8-365 0 0,0-2 81 0 0,0 0 1 0 0,1 0-1 0 0,0-1 0 0 0,1 0 0 0 0,0-1 0 0 0,1 0 1 0 0,0 0-1 0 0,0-1 0 0 0,1-1 0 0 0,18 10 0 0 0,-25-15 279 0 0,1 0 0 0 0,-1 0 1 0 0,1 0-1 0 0,-1-1 0 0 0,1 0 0 0 0,-1 0 0 0 0,1 0 0 0 0,0 0 0 0 0,0-1 0 0 0,-1 0 0 0 0,1-1 0 0 0,0 1 0 0 0,0-1 0 0 0,-1 0 0 0 0,1 0 0 0 0,0-1 0 0 0,-1 1 0 0 0,0-1 0 0 0,1-1 0 0 0,-1 1 0 0 0,0-1 0 0 0,0 0 0 0 0,0 0 0 0 0,0 0 1 0 0,-1-1-1 0 0,0 1 0 0 0,7-8 0 0 0,3-7 295 0 0,0 0 1 0 0,-1-2-1 0 0,-2 1 1 0 0,0-2-1 0 0,-1 1 1 0 0,13-37 0 0 0,6-12 828 0 0,-28 67-1008 0 0,10 23 3 0 0,78 333-333 0 0,-85-343 197 0 0,44 155-800 0 0,-43-142 723 0 0,0 1-1 0 0,-2 0 0 0 0,0 0 1 0 0,-3 45-1 0 0,0-63 138 0 0,-1 0-1 0 0,-1 0 1 0 0,1 0 0 0 0,-1 0-1 0 0,0-1 1 0 0,0 1 0 0 0,-1 0 0 0 0,0-1-1 0 0,0 0 1 0 0,-1 1 0 0 0,1-1-1 0 0,-1 0 1 0 0,-1-1 0 0 0,1 1-1 0 0,-1-1 1 0 0,0 0 0 0 0,-7 6-1 0 0,7-8 36 0 0,1 0 0 0 0,-1 0 0 0 0,0-1 0 0 0,1 1 0 0 0,-1-1 0 0 0,0 0 0 0 0,0-1 0 0 0,-1 1 0 0 0,1-1 0 0 0,0 0 0 0 0,-1 0 0 0 0,1 0-1 0 0,0-1 1 0 0,-1 0 0 0 0,1 0 0 0 0,0-1 0 0 0,-1 1 0 0 0,1-1 0 0 0,0 0 0 0 0,-1 0 0 0 0,1-1 0 0 0,0 0 0 0 0,-7-3 0 0 0,9 4 0 0 0,-1-1-1 0 0,0 0 1 0 0,1 0-1 0 0,-1 0 1 0 0,1-1 0 0 0,0 1-1 0 0,-1-1 1 0 0,1 0 0 0 0,0 0-1 0 0,1 0 1 0 0,-1 0 0 0 0,1 0-1 0 0,-1-1 1 0 0,1 1 0 0 0,0-1-1 0 0,0 1 1 0 0,-1-6 0 0 0,1 4-15 0 0,1-1 1 0 0,-1 0 0 0 0,2 0 0 0 0,-1 1 0 0 0,1-1 0 0 0,0 0 0 0 0,0 0 0 0 0,0 0-1 0 0,1 0 1 0 0,2-10 0 0 0,2-1-69 0 0,1 0 1 0 0,0 1-1 0 0,1 0 1 0 0,1 1-1 0 0,1-1 0 0 0,0 2 1 0 0,11-15-1 0 0,0 3-373 0 0,2 2 1 0 0,0 1-1 0 0,1 1 1 0 0,1 1-1 0 0,36-25 1 0 0,-14 17-2255 0 0,1 2 0 0 0,66-29 0 0 0,-69 38-1698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1:31.67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44 1896 0 0,'21'-30'10316'0'0,"-20"29"-10245"0"0,0 0 0 0 0,0 0 0 0 0,0 0 0 0 0,0 0 0 0 0,0 0 0 0 0,0 0 0 0 0,1 0 0 0 0,-1 0 0 0 0,0 1 0 0 0,1-1 0 0 0,-1 0 0 0 0,0 1 0 0 0,1-1 0 0 0,-1 1 1 0 0,1-1-1 0 0,-1 1 0 0 0,1 0 0 0 0,-1 0 0 0 0,1 0 0 0 0,-1 0 0 0 0,1 0 0 0 0,-1 0 0 0 0,2 0 0 0 0,0 1-41 0 0,0 0 0 0 0,-1 0 1 0 0,1 0-1 0 0,0 0 0 0 0,-1 1 0 0 0,1-1 1 0 0,-1 1-1 0 0,0-1 0 0 0,1 1 0 0 0,-1 0 0 0 0,3 3 1 0 0,2 3-91 0 0,0 0 1 0 0,-1 1 0 0 0,0 0 0 0 0,0 0 0 0 0,7 16 0 0 0,2 11-93 0 0,-2 1 1 0 0,-1 0 0 0 0,6 38 0 0 0,-13-53 343 0 0,-2 1 0 0 0,-1-1 0 0 0,-1 1 0 0 0,-1-1 1 0 0,0 1-1 0 0,-6 32 0 0 0,5-53-79 0 0,1-1 0 0 0,0 1 0 0 0,-1 0 0 0 0,1-1 1 0 0,-1 1-1 0 0,1-1 0 0 0,-1 0 0 0 0,0 1 0 0 0,1-1 1 0 0,-1 1-1 0 0,0-1 0 0 0,-2 2 0 0 0,3-2-68 0 0,-1-1-1 0 0,1 0 1 0 0,-1 1-1 0 0,1-1 1 0 0,0 0-1 0 0,-1 0 1 0 0,1 0 0 0 0,-1 1-1 0 0,1-1 1 0 0,-1 0-1 0 0,1 0 1 0 0,-1 0-1 0 0,1 0 1 0 0,-1 0-1 0 0,1 0 1 0 0,-1 0 0 0 0,1 0-1 0 0,-1 0 1 0 0,1 0-1 0 0,-1 0 1 0 0,1 0-1 0 0,0 0 1 0 0,-1 0 0 0 0,1 0-1 0 0,-1 0 1 0 0,1-1-1 0 0,-1 1 1 0 0,1 0-1 0 0,-1-1 1 0 0,0 1-23 0 0,1-1 1 0 0,-1 0-1 0 0,1 0 0 0 0,0 0 1 0 0,-1 0-1 0 0,1 0 0 0 0,0 0 1 0 0,0 0-1 0 0,-1 0 1 0 0,1 0-1 0 0,0 0 0 0 0,0 0 1 0 0,0 0-1 0 0,0 0 0 0 0,0-1 1 0 0,1 1-1 0 0,-1 0 0 0 0,0 0 1 0 0,1-1-1 0 0,5-21 155 0 0,-6 23-169 0 0,14-38 198 0 0,1 0-1 0 0,1 1 1 0 0,31-47-1 0 0,-33 61-181 0 0,2 0 0 0 0,0 1-1 0 0,1 2 1 0 0,2-1 0 0 0,40-34 0 0 0,-57 53-34 0 0,1 0 1 0 0,0 0-1 0 0,0 0 1 0 0,0 0 0 0 0,0 0-1 0 0,0 1 1 0 0,0 0-1 0 0,0-1 1 0 0,0 1 0 0 0,0 0-1 0 0,1 0 1 0 0,-1 1-1 0 0,0-1 1 0 0,1 1-1 0 0,-1 0 1 0 0,1-1 0 0 0,-1 1-1 0 0,0 1 1 0 0,6 0-1 0 0,-6 0-7 0 0,1 1-1 0 0,-1-1 0 0 0,1 1 1 0 0,-1 0-1 0 0,0 0 0 0 0,0 0 1 0 0,0 0-1 0 0,0 1 0 0 0,0-1 1 0 0,-1 1-1 0 0,1 0 0 0 0,-1 0 1 0 0,0 0-1 0 0,1 0 0 0 0,-1 0 1 0 0,-1 0-1 0 0,1 1 0 0 0,1 3 1 0 0,10 26-527 0 0,-1 0 0 0 0,-2 1 1 0 0,10 58-1 0 0,-12-51-1162 0 0,1-1 0 0 0,19 49 1 0 0,-27-85 1118 0 0,1-1 0 0 0,-1 1 0 0 0,1 0-1 0 0,0-1 1 0 0,0 0 0 0 0,1 1 0 0 0,4 5 0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1:32.19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210 84 2476 0 0,'-3'-44'8330'0'0,"7"4"-3301"0"0,-12 42-4867 0 0,-1 0-1 0 0,1 0 0 0 0,0 1 0 0 0,-1 0 1 0 0,2 1-1 0 0,-1-1 0 0 0,0 2 0 0 0,1-1 0 0 0,-1 1 1 0 0,1 0-1 0 0,1 0 0 0 0,-1 1 0 0 0,1 0 0 0 0,0 0 1 0 0,-7 9-1 0 0,2-2-9 0 0,1 1 0 0 0,0 1-1 0 0,1-1 1 0 0,0 2 0 0 0,1-1 0 0 0,-10 31 0 0 0,15-35-105 0 0,0 0 1 0 0,1 0-1 0 0,1 0 0 0 0,0 1 1 0 0,0-1-1 0 0,1 0 1 0 0,1 0-1 0 0,-1 1 0 0 0,2-1 1 0 0,0 0-1 0 0,0 0 0 0 0,1 0 1 0 0,0 0-1 0 0,1-1 1 0 0,0 1-1 0 0,1-1 0 0 0,0 0 1 0 0,1 0-1 0 0,11 14 1 0 0,-13-17-88 0 0,2-1 1 0 0,-1 0 0 0 0,1 0 0 0 0,0 0 0 0 0,0-1 0 0 0,1 0-1 0 0,-1 0 1 0 0,1-1 0 0 0,0 1 0 0 0,1-2 0 0 0,-1 1 0 0 0,1-1 0 0 0,-1 0-1 0 0,1 0 1 0 0,0-1 0 0 0,0 0 0 0 0,0-1 0 0 0,0 1 0 0 0,0-2-1 0 0,1 1 1 0 0,-1-1 0 0 0,0 0 0 0 0,0-1 0 0 0,1 0 0 0 0,-1 0-1 0 0,0-1 1 0 0,10-3 0 0 0,-7 1-5 0 0,-1-1 0 0 0,0 0 1 0 0,0 0-1 0 0,-1-1 0 0 0,0-1 0 0 0,0 1 0 0 0,0-1 0 0 0,-1-1 1 0 0,0 1-1 0 0,0-2 0 0 0,-1 1 0 0 0,0-1 0 0 0,0 0 0 0 0,-1 0 0 0 0,-1-1 1 0 0,1 0-1 0 0,6-18 0 0 0,-6 12 281 0 0,0 0 1 0 0,-1 0-1 0 0,-1 0 0 0 0,-1-1 1 0 0,0 1-1 0 0,-1-1 0 0 0,-1 0 1 0 0,-1 1-1 0 0,0-1 0 0 0,-1 0 1 0 0,-4-21-1 0 0,2 31-78 0 0,1-1 0 0 0,-1 1 1 0 0,-1 0-1 0 0,1 0 0 0 0,-1 0 0 0 0,-1 0 0 0 0,1 1 1 0 0,-1-1-1 0 0,0 1 0 0 0,0 0 0 0 0,-1 1 0 0 0,0-1 1 0 0,0 1-1 0 0,0 1 0 0 0,-1-1 0 0 0,1 1 0 0 0,-12-6 1 0 0,10 7-266 0 0,1-1 0 0 0,-1 1 0 0 0,0 0 0 0 0,0 1 1 0 0,0 0-1 0 0,0 0 0 0 0,-13 0 0 0 0,16 2-350 0 0,-1 0 0 0 0,1 0 0 0 0,0 0 0 0 0,0 1 0 0 0,0 0 0 0 0,0 0 0 0 0,0 0 0 0 0,0 1 0 0 0,0-1-1 0 0,0 1 1 0 0,1 1 0 0 0,-8 3 0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1:32.57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46 95 1308 0 0,'-2'-47'10412'0'0,"-4"-1"-3320"0"0,-5 72-6634 0 0,0 39-602 0 0,3 1 1 0 0,3 0-1 0 0,3 0 0 0 0,7 86 1 0 0,1-95 9 0 0,1-1 0 0 0,4 0 0 0 0,1-1 1 0 0,3 0-1 0 0,31 73 0 0 0,-39-110-52 0 0,1-1 0 0 0,0 0 1 0 0,1 0-1 0 0,17 20 0 0 0,-21-28-323 0 0,1-1 0 0 0,1 0 0 0 0,-1 0 0 0 0,12 7 0 0 0,-14-10-248 0 0,1 0 1 0 0,0-1 0 0 0,0 0 0 0 0,0 0-1 0 0,0 0 1 0 0,0 0 0 0 0,0-1-1 0 0,7 1 1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1:32.92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81 147 2732 0 0,'-11'-3'1385'0'0,"5"2"-630"0"0,1 0 1 0 0,0 0-1 0 0,1-1 0 0 0,-1 1 0 0 0,0-1 0 0 0,0-1 1 0 0,1 1-1 0 0,-1 0 0 0 0,1-1 0 0 0,0 0 0 0 0,0 0 1 0 0,0-1-1 0 0,-6-5 0 0 0,10 9-679 0 0,0-1 0 0 0,0 0 0 0 0,0 1 0 0 0,0-1 0 0 0,0 0-1 0 0,0 0 1 0 0,1 1 0 0 0,-1-1 0 0 0,0 0 0 0 0,0 1 0 0 0,0-1 0 0 0,1 0 0 0 0,-1 0 0 0 0,0 1 0 0 0,1-1 0 0 0,-1 1-1 0 0,0-1 1 0 0,1 0 0 0 0,-1 1 0 0 0,1-1 0 0 0,-1 1 0 0 0,1-1 0 0 0,-1 1 0 0 0,1-1 0 0 0,-1 1 0 0 0,1 0 0 0 0,0-1-1 0 0,0 0 1 0 0,18-11 665 0 0,16 1-838 0 0,1 1 0 0 0,-1 2 0 0 0,1 1 0 0 0,50-3 0 0 0,-66 8-232 0 0,120-11-2328 0 0,-32 4-2991 0 0,-40 3-461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1:33.57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107 50 2432 0 0,'-35'-30'8927'0'0,"11"11"-5252"0"0,22 19-3052 0 0,0 0-538 0 0,1 0 0 0 0,0 0 0 0 0,-1 0 0 0 0,1 0 0 0 0,0 0 0 0 0,0 0 0 0 0,-1 0-1 0 0,1 1 1 0 0,0-1 0 0 0,0 0 0 0 0,0 1 0 0 0,-1-1 0 0 0,1 1 0 0 0,0 0 0 0 0,0-1-1 0 0,0 1 1 0 0,0 0 0 0 0,0 0 0 0 0,0 0 0 0 0,0-1 0 0 0,0 1 0 0 0,1 0 0 0 0,-3 2-1 0 0,1 1 28 0 0,0 0 0 0 0,1-1 0 0 0,-1 1 0 0 0,0 0 0 0 0,1 0-1 0 0,0 0 1 0 0,-1 7 0 0 0,0 8 85 0 0,0 0 0 0 0,2 27 0 0 0,0-46-192 0 0,7 92 329 0 0,19 93 1 0 0,3 26 181 0 0,-22-118-95 0 0,19 158 1365 0 0,-27-229-918 0 0,-2-42-151 0 0,4 3-607 0 0,1 0 0 0 0,0 0 0 0 0,2 1 0 0 0,-1-1 0 0 0,2 1 0 0 0,0 0 0 0 0,1 0 0 0 0,1 1 0 0 0,12-22 0 0 0,-12 25-166 0 0,1 0-1 0 0,0 1 1 0 0,0-1-1 0 0,1 1 0 0 0,0 1 1 0 0,1 0-1 0 0,0 0 0 0 0,1 1 1 0 0,0 0-1 0 0,0 1 1 0 0,25-13-1 0 0,-31 18-47 0 0,1 1 1 0 0,-1 0-1 0 0,1 0 0 0 0,-1 1 1 0 0,1 0-1 0 0,-1 0 1 0 0,1 0-1 0 0,0 1 0 0 0,-1-1 1 0 0,1 1-1 0 0,0 1 0 0 0,0-1 1 0 0,-1 1-1 0 0,1 0 1 0 0,-1 0-1 0 0,1 1 0 0 0,6 2 1 0 0,-5-1 11 0 0,-1 1 1 0 0,1 0-1 0 0,-1 0 1 0 0,0 0 0 0 0,0 1-1 0 0,0-1 1 0 0,0 2-1 0 0,-1-1 1 0 0,0 1 0 0 0,0-1-1 0 0,0 1 1 0 0,3 7-1 0 0,-3-5 100 0 0,-1-1 1 0 0,0 1-1 0 0,0 0 0 0 0,0 0 0 0 0,-1 1 0 0 0,0-1 0 0 0,-1 1 0 0 0,0-1 0 0 0,0 1 0 0 0,-1 0 0 0 0,0 0 0 0 0,-1 0 0 0 0,0 0 0 0 0,0 0 0 0 0,-1-1 0 0 0,0 1 0 0 0,0 0 0 0 0,-1 0 0 0 0,-1-1 0 0 0,1 1 0 0 0,-1-1 0 0 0,-7 14 0 0 0,3-12 117 0 0,0-1-1 0 0,-1 1 1 0 0,-1-1 0 0 0,0-1-1 0 0,0 0 1 0 0,0 0 0 0 0,-1 0-1 0 0,0-2 1 0 0,-1 1-1 0 0,1-1 1 0 0,-1 0 0 0 0,0-1-1 0 0,-24 7 1 0 0,23-9-202 0 0,0 0 0 0 0,-1 0 0 0 0,1-1 0 0 0,-1-1 0 0 0,-24-1 0 0 0,28 0-343 0 0,0-1 0 0 0,0 0 0 0 0,0-1 0 0 0,0 0 0 0 0,1-1 0 0 0,-1 0 0 0 0,1 0 0 0 0,-14-7 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12.7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1 132 848 0 0,'10'-10'6429'0'0,"52"-11"-5164"0"0,1 2 0 0 0,0 4 0 0 0,92-11 0 0 0,201-4-1856 0 0,-333 29 654 0 0,146-7-945 0 0,-61 7-2750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1:34.00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91 352 2496 0 0,'3'0'2152'0'0,"7"-3"-782"0"0,-1 1 0 0 0,0-1 0 0 0,16-8 0 0 0,55-36 1292 0 0,-27 16-2069 0 0,-32 19-498 0 0,59-35 1435 0 0,-73 43-1003 0 0,0-2-1 0 0,0 1 0 0 0,-1-1 1 0 0,1 0-1 0 0,-1 0 0 0 0,-1 0 1 0 0,1-1-1 0 0,4-9 0 0 0,-8 14-413 0 0,0-1-1 0 0,-1 0 1 0 0,0 0 0 0 0,1 0 0 0 0,-1 1-1 0 0,0-1 1 0 0,-1 0 0 0 0,1 0-1 0 0,0 0 1 0 0,-1-1 0 0 0,0 1-1 0 0,0 0 1 0 0,0 0 0 0 0,0 0-1 0 0,0 0 1 0 0,0 0 0 0 0,-1 0-1 0 0,0 0 1 0 0,1 0 0 0 0,-1 0-1 0 0,0 0 1 0 0,-1 0 0 0 0,1 0-1 0 0,0 1 1 0 0,-1-1 0 0 0,1 0 0 0 0,-1 1-1 0 0,0-1 1 0 0,0 1 0 0 0,0 0-1 0 0,0-1 1 0 0,-1 1 0 0 0,1 0-1 0 0,-1 0 1 0 0,1 1 0 0 0,-1-1-1 0 0,1 0 1 0 0,-5-1 0 0 0,-2-2-83 0 0,0 1 1 0 0,-1 0 0 0 0,0 1-1 0 0,1 0 1 0 0,-1 0 0 0 0,0 1-1 0 0,-1 0 1 0 0,1 1 0 0 0,0 0-1 0 0,-16 0 1 0 0,12 3-33 0 0,0 0 1 0 0,0 0-1 0 0,1 1 0 0 0,0 1 1 0 0,-1 0-1 0 0,1 1 1 0 0,1 0-1 0 0,-1 1 0 0 0,1 1 1 0 0,0 0-1 0 0,0 0 1 0 0,1 1-1 0 0,0 1 0 0 0,1-1 1 0 0,-1 2-1 0 0,-14 18 1 0 0,18-19 3 0 0,0 1 0 0 0,0 0 1 0 0,1 0-1 0 0,0 0 0 0 0,1 1 1 0 0,1 0-1 0 0,-1 0 1 0 0,2 0-1 0 0,-1 0 0 0 0,2 1 1 0 0,-1-1-1 0 0,2 1 0 0 0,0 0 1 0 0,0 0-1 0 0,1-1 0 0 0,0 1 1 0 0,1 0-1 0 0,0 0 1 0 0,6 22-1 0 0,-3-19 7 0 0,1-1-1 0 0,1 1 1 0 0,0-1 0 0 0,0 0-1 0 0,2-1 1 0 0,0 1 0 0 0,0-2-1 0 0,1 1 1 0 0,0-1 0 0 0,1 0-1 0 0,1-1 1 0 0,20 17 0 0 0,-21-20-311 0 0,0-2 1 0 0,0 1 0 0 0,1-1 0 0 0,0-1-1 0 0,0 0 1 0 0,0 0 0 0 0,1-1 0 0 0,0 0-1 0 0,-1-1 1 0 0,1-1 0 0 0,0 0 0 0 0,1 0-1 0 0,-1-1 1 0 0,0-1 0 0 0,0 0 0 0 0,19-3-1 0 0,-16 1-1082 0 0,-1-1 0 0 0,0 0 0 0 0,-1-1 0 0 0,1-1 0 0 0,-1 0 0 0 0,0-1 0 0 0,22-13-1 0 0,-4-2-4626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1:34.54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275 11 2344 0 0,'-15'-3'2642'0'0,"0"0"-378"0"0,-1 1 0 0 0,1 0 0 0 0,-27 1 0 0 0,36 2-2038 0 0,0 0 1 0 0,0 0 0 0 0,0 0-1 0 0,0 1 1 0 0,0 0 0 0 0,0 0-1 0 0,1 1 1 0 0,-1-1 0 0 0,1 1-1 0 0,0 0 1 0 0,0 1 0 0 0,-8 6-1 0 0,5-2-85 0 0,1 0 0 0 0,0 0 0 0 0,0 0 0 0 0,1 1 0 0 0,0 0 0 0 0,1 0 0 0 0,0 1 0 0 0,0 0 0 0 0,1-1-1 0 0,0 1 1 0 0,1 1 0 0 0,-4 18 0 0 0,1 8 97 0 0,1 1 0 0 0,0 46 0 0 0,4-25-71 0 0,4 1-1 0 0,15 92 0 0 0,38 114 181 0 0,14 106-146 0 0,-68-357-251 0 0,7 141-117 0 0,-9-140-435 0 0,-1 0 0 0 0,-1 0 0 0 0,0 0 0 0 0,-1 0 0 0 0,-1-1 0 0 0,0 1 0 0 0,-10 22 0 0 0,13-36 130 0 0,0 0 1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1:34.88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48 470 3564 0 0,'-5'-7'1063'0'0,"0"1"0"0"0,0-1-1 0 0,0 0 1 0 0,1 0-1 0 0,0 0 1 0 0,1-1 0 0 0,-1 1-1 0 0,1-1 1 0 0,1 0-1 0 0,0 0 1 0 0,-2-12-1 0 0,3 12-767 0 0,1 0-1 0 0,0 0 1 0 0,0 0-1 0 0,1-1 0 0 0,0 1 1 0 0,0 0-1 0 0,1 0 1 0 0,0 0-1 0 0,0 0 0 0 0,1 1 1 0 0,0-1-1 0 0,1 1 0 0 0,0 0 1 0 0,0-1-1 0 0,0 2 1 0 0,1-1-1 0 0,0 0 0 0 0,6-6 1 0 0,5-3-445 0 0,0 1 0 0 0,1 0 0 0 0,1 1 0 0 0,0 1 0 0 0,1 0 0 0 0,0 2 0 0 0,35-16 0 0 0,10 1-4046 0 0,78-19 0 0 0,-97 32 526 0 0,-11 2-2573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1:35.23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109 175 364 0 0,'-42'-80'16940'0'0,"10"27"-11830"0"0,4 12-2450 0 0,27 40-2626 0 0,-3 11 136 0 0,2 49-84 0 0,3-1 0 0 0,3 0-1 0 0,14 77 1 0 0,-9-73-51 0 0,34 208 72 0 0,-31-216-134 0 0,3-1 1 0 0,40 99-1 0 0,-52-146-278 0 0,-1 0 0 0 0,2 0 0 0 0,-1-1 0 0 0,1 1 0 0 0,-1-1 0 0 0,1 0 0 0 0,10 9 1 0 0,44-2-12186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1:35.94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362 676 1748 0 0,'0'0'3391'0'0,"10"-33"1663"0"0,7 1-3961 0 0,-12 25-594 0 0,-1 1 0 0 0,0-1-1 0 0,-1-1 1 0 0,1 1 0 0 0,3-15 510 0 0,-8 4 930 0 0,1 17-1776 0 0,0-1 0 0 0,0 0 0 0 0,0 0 1 0 0,0 0-1 0 0,0 1 0 0 0,0-1 0 0 0,0 0 1 0 0,-1 0-1 0 0,1 1 0 0 0,-1-1 0 0 0,1 0 1 0 0,-1 1-1 0 0,0-1 0 0 0,1 0 1 0 0,-3-1-1 0 0,0-1-51 0 0,0 1 0 0 0,-1 0 1 0 0,0 0-1 0 0,1 0 0 0 0,-1 1 1 0 0,0-1-1 0 0,-1 1 0 0 0,1 0 1 0 0,0 0-1 0 0,-1 1 0 0 0,1-1 1 0 0,-1 1-1 0 0,1 0 0 0 0,-1 0 1 0 0,1 0-1 0 0,-1 1 0 0 0,0-1 1 0 0,0 1-1 0 0,-4 1 0 0 0,-4-1-61 0 0,0 1 0 0 0,0 1-1 0 0,0 0 1 0 0,1 1-1 0 0,-23 7 1 0 0,19-4-56 0 0,0 2-1 0 0,1-1 1 0 0,0 2-1 0 0,0 0 1 0 0,1 1-1 0 0,0 0 1 0 0,1 1-1 0 0,0 0 1 0 0,1 1-1 0 0,-12 15 1 0 0,18-19-129 0 0,0-1-1 0 0,1 1 1 0 0,0 0 0 0 0,0 1-1 0 0,1-1 1 0 0,0 1 0 0 0,0 0-1 0 0,1 0 1 0 0,0 0 0 0 0,1 0 0 0 0,0 1-1 0 0,0-1 1 0 0,1 1 0 0 0,1-1-1 0 0,-1 1 1 0 0,2-1 0 0 0,-1 1-1 0 0,1-1 1 0 0,3 15 0 0 0,-1-13-137 0 0,0 0 1 0 0,1-1 0 0 0,0 1 0 0 0,1-1-1 0 0,0 0 1 0 0,8 13 0 0 0,-10-19 152 0 0,1 1 1 0 0,-1-1 0 0 0,1 0 0 0 0,0 0-1 0 0,0-1 1 0 0,0 1 0 0 0,1-1 0 0 0,-1 0-1 0 0,1 0 1 0 0,0 0 0 0 0,-1-1 0 0 0,1 0-1 0 0,0 0 1 0 0,8 2 0 0 0,-8-3 134 0 0,-1 0 1 0 0,1-1-1 0 0,-1 0 1 0 0,1 0-1 0 0,-1 0 1 0 0,0-1-1 0 0,1 0 1 0 0,-1 0 0 0 0,1 0-1 0 0,-1 0 1 0 0,0 0-1 0 0,0-1 1 0 0,0 0-1 0 0,0 0 1 0 0,0 0-1 0 0,0 0 1 0 0,0-1-1 0 0,-1 1 1 0 0,1-1-1 0 0,3-4 1 0 0,2-1 447 0 0,-1 0 0 0 0,0-1 1 0 0,-1 0-1 0 0,0 0 0 0 0,0-1 0 0 0,7-14 1 0 0,21-45 2759 0 0,-34 67-3168 0 0,3-1-6 0 0,-1 1-9 0 0,3 9-8 0 0,6 16-339 0 0,2-1 0 0 0,32 40 1 0 0,-39-55 234 0 0,0 1 1 0 0,0-1 0 0 0,1 0 0 0 0,-1-1 0 0 0,2 0 0 0 0,-1 0 0 0 0,1-1-1 0 0,-1 0 1 0 0,2 0 0 0 0,15 5 0 0 0,-22-9 66 0 0,1-1 0 0 0,-1 0 1 0 0,1 1-1 0 0,0-1 0 0 0,-1 0 0 0 0,1-1 0 0 0,-1 1 1 0 0,1-1-1 0 0,-1 1 0 0 0,1-1 0 0 0,-1 0 0 0 0,1 0 1 0 0,-1-1-1 0 0,0 1 0 0 0,1-1 0 0 0,-1 0 1 0 0,0 0-1 0 0,0 0 0 0 0,0 0 0 0 0,-1 0 0 0 0,1 0 1 0 0,0-1-1 0 0,-1 0 0 0 0,4-3 0 0 0,4-6-15 0 0,-1-1 0 0 0,0 1 0 0 0,-1-1 0 0 0,8-17 1 0 0,191-440-9 0 0,-194 436 547 0 0,-2 0 1 0 0,14-66 0 0 0,-23 89-397 0 0,0 0 0 0 0,-1 0 0 0 0,0 0 0 0 0,-1-1 1 0 0,-1 1-1 0 0,0 0 0 0 0,0 0 0 0 0,-1 0 0 0 0,0 0 0 0 0,-1 0 0 0 0,0 0 0 0 0,-1 0 0 0 0,-6-12 1 0 0,9 21-122 0 0,0 0 0 0 0,0 1 1 0 0,0-1-1 0 0,0 0 0 0 0,0 1 1 0 0,-1-1-1 0 0,1 1 0 0 0,0-1 1 0 0,-1 1-1 0 0,1 0 0 0 0,-1-1 1 0 0,1 1-1 0 0,-1 0 0 0 0,0 0 1 0 0,1 0-1 0 0,-1 0 0 0 0,0 0 1 0 0,-2 0-1 0 0,2 1-12 0 0,1-1 1 0 0,-1 1-1 0 0,1 1 0 0 0,-1-1 1 0 0,1 0-1 0 0,-1 0 0 0 0,1 1 1 0 0,-1-1-1 0 0,1 0 0 0 0,0 1 0 0 0,-1-1 1 0 0,1 1-1 0 0,0 0 0 0 0,-1 0 1 0 0,1-1-1 0 0,0 1 0 0 0,0 0 1 0 0,0 0-1 0 0,-1 1 0 0 0,-2 2-43 0 0,0 0 0 0 0,1 1-1 0 0,0-1 1 0 0,0 1 0 0 0,0-1-1 0 0,0 1 1 0 0,1 0 0 0 0,0 0 0 0 0,0 0-1 0 0,0 1 1 0 0,-1 7 0 0 0,0 12-265 0 0,1 1-1 0 0,2 0 1 0 0,0 0 0 0 0,2 0 0 0 0,1 0-1 0 0,1 0 1 0 0,1-1 0 0 0,1 0 0 0 0,2 0 0 0 0,15 38-1 0 0,-1-16 106 0 0,1-1-1 0 0,2-1 1 0 0,2-1-1 0 0,45 54 0 0 0,-56-77 233 0 0,1-2-1 0 0,0-1 0 0 0,2 0 1 0 0,38 28-1 0 0,-46-38-407 0 0,1-1 0 0 0,-1-1 0 0 0,1 0 0 0 0,19 6 0 0 0,-22-9-636 0 0,0-1 1 0 0,1 0-1 0 0,-1 0 0 0 0,0-1 1 0 0,1-1-1 0 0,18 0 0 0 0,-12-3-2159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1:36.29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70 114 360 0 0,'-9'-4'1528'0'0,"1"0"0"0"0,0 0 0 0 0,0 0-1 0 0,0-1 1 0 0,0-1 0 0 0,-13-11 875 0 0,21 15-2165 0 0,1 1-1 0 0,0-1 1 0 0,-1 1 0 0 0,1-1-1 0 0,0 1 1 0 0,-1 0-1 0 0,1-1 1 0 0,0 1-1 0 0,0 0 1 0 0,0 0-1 0 0,0-1 1 0 0,0 1-1 0 0,1 0 1 0 0,-1 0-1 0 0,3-1 1 0 0,22-6 341 0 0,1 2 0 0 0,1 1 0 0 0,-1 1 0 0 0,1 1 1 0 0,41 1-1 0 0,-8 0-668 0 0,61-4-1605 0 0,-10 1-2373 0 0,-37 0-2695 0 0,-56 3 2572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1:47.66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347 82 320 0 0,'0'0'10228'0'0,"-8"-30"-6559"0"0,8 28-3489 0 0,-1-1 0 0 0,0 1 0 0 0,0-1 0 0 0,1 0 0 0 0,-1 1 0 0 0,-1 0 1 0 0,1-1-1 0 0,0 1 0 0 0,-1 0 0 0 0,1-1 0 0 0,-1 1 0 0 0,0 0 0 0 0,1 0 0 0 0,-1 0 0 0 0,0 1 0 0 0,0-1 0 0 0,0 0 0 0 0,-1 1 0 0 0,1-1 0 0 0,0 1 0 0 0,-1 0 0 0 0,1 0 0 0 0,0-1 0 0 0,-1 2 0 0 0,0-1 0 0 0,1 0 0 0 0,-1 1 0 0 0,1-1 0 0 0,-1 1 0 0 0,-4-1 0 0 0,-2 1-122 0 0,1 0-1 0 0,0 1 0 0 0,0 0 1 0 0,-1 0-1 0 0,1 1 0 0 0,0 0 1 0 0,0 0-1 0 0,-15 7 1 0 0,12-4 26 0 0,-1 1 1 0 0,1 0 0 0 0,0 1 0 0 0,1 0 0 0 0,-1 1-1 0 0,1 0 1 0 0,1 1 0 0 0,0 0 0 0 0,0 0 0 0 0,0 1 0 0 0,2 0-1 0 0,-12 18 1 0 0,11-13 8 0 0,1 1 0 0 0,0 0-1 0 0,1 1 1 0 0,1 0 0 0 0,0-1-1 0 0,1 2 1 0 0,1-1 0 0 0,-1 22-1 0 0,2-2 46 0 0,2 1 0 0 0,2-1 0 0 0,7 40 0 0 0,26 100 118 0 0,78 179 250 0 0,-10-38-853 0 0,-91-272-1776 0 0,10 79 0 0 0,-24-104-374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1:48.02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5 149 2596 0 0,'-4'-31'8480'0'0,"6"28"-8089"0"0,1-1 0 0 0,0 1-1 0 0,0 0 1 0 0,1 1 0 0 0,-1-1-1 0 0,0 1 1 0 0,1-1 0 0 0,0 1-1 0 0,0 0 1 0 0,-1 0 0 0 0,1 1-1 0 0,0-1 1 0 0,6-1 0 0 0,63-11 770 0 0,-38 8-719 0 0,241-39-997 0 0,-184 35-3168 0 0,-3 3-4345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1:48.52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44 87 1056 0 0,'-9'-17'6079'0'0,"-19"-47"4610"0"0,26 58-9899 0 0,2 6-768 0 0,-1 0 0 0 0,1 0 0 0 0,0 0-1 0 0,0 0 1 0 0,-1 1 0 0 0,1-1 0 0 0,0 0 0 0 0,0 0 0 0 0,0 0-1 0 0,-1 0 1 0 0,1 0 0 0 0,0 0 0 0 0,0 1 0 0 0,0-1 0 0 0,-1 0 0 0 0,1 0-1 0 0,0 0 1 0 0,0 1 0 0 0,0-1 0 0 0,0 0 0 0 0,0 0 0 0 0,0 0-1 0 0,-1 1 1 0 0,1-1 0 0 0,0 0 0 0 0,0 0 0 0 0,0 1 0 0 0,0-1-1 0 0,0 0 1 0 0,0 0 0 0 0,0 1 0 0 0,0-1 0 0 0,0 0 0 0 0,0 0-1 0 0,0 1 1 0 0,0-1 0 0 0,0 0 0 0 0,0 0 0 0 0,0 1 0 0 0,0-1-1 0 0,0 0 1 0 0,1 0 0 0 0,-1 0 0 0 0,0 1 0 0 0,0-1 0 0 0,0 0-1 0 0,2 37 659 0 0,1-1 0 0 0,13 63 0 0 0,30 72 605 0 0,-43-159-1213 0 0,4 13 179 0 0,2 0-1 0 0,12 27 0 0 0,-18-46-210 0 0,0 0-1 0 0,0-1 0 0 0,1 1 0 0 0,-1-1 0 0 0,1 0 0 0 0,0 0 0 0 0,1 0 0 0 0,-1-1 0 0 0,1 1 0 0 0,0-1 0 0 0,0 0 1 0 0,0 0-1 0 0,1-1 0 0 0,6 4 0 0 0,-1-4-291 0 0,0 0 0 0 0,0-1 0 0 0,0 0 0 0 0,1-1 0 0 0,-1 0 0 0 0,0 0 0 0 0,1-2 0 0 0,-1 1 0 0 0,22-5 0 0 0,14 1-2010 0 0,14-1-3370 0 0,-33 3-149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1:49.18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33 269 476 0 0,'-18'-46'10544'0'0,"3"8"-3678"0"0,24 71-5595 0 0,-2 29-444 0 0,22 88 1 0 0,-25-132-741 0 0,11 56 113 0 0,28 102-528 0 0,-43-174 51 0 0,-19-135-3957 0 0,-14-66 7527 0 0,28 175-2790 0 0,-2-18 450 0 0,-5-66 0 0 0,11 96-970 0 0,2 0-1 0 0,-1 0 0 0 0,1-1 1 0 0,1 1-1 0 0,0 1 1 0 0,1-1-1 0 0,0 0 0 0 0,1 1 1 0 0,0-1-1 0 0,7-13 1 0 0,-9 22-25 0 0,0 0 1 0 0,0-1-1 0 0,0 1 1 0 0,0 0 0 0 0,0 0-1 0 0,1 0 1 0 0,0 1-1 0 0,-1-1 1 0 0,1 1-1 0 0,0-1 1 0 0,0 1 0 0 0,1 0-1 0 0,-1 0 1 0 0,0 0-1 0 0,1 1 1 0 0,-1-1-1 0 0,1 1 1 0 0,-1-1 0 0 0,1 1-1 0 0,0 1 1 0 0,-1-1-1 0 0,1 0 1 0 0,0 1-1 0 0,0 0 1 0 0,0 0 0 0 0,-1 0-1 0 0,1 0 1 0 0,0 1-1 0 0,0-1 1 0 0,0 1-1 0 0,-1 0 1 0 0,1 0 0 0 0,5 2-1 0 0,-1 1 7 0 0,0-1 0 0 0,-1 1 0 0 0,1 1 0 0 0,-1-1 0 0 0,0 1 0 0 0,0 0 0 0 0,0 1 0 0 0,-1 0-1 0 0,0 0 1 0 0,0 0 0 0 0,0 1 0 0 0,-1 0 0 0 0,8 13 0 0 0,-8-11 58 0 0,-1 0-1 0 0,0 1 1 0 0,-1-1-1 0 0,0 1 1 0 0,-1 0-1 0 0,0 0 1 0 0,0 0-1 0 0,-1 0 1 0 0,0 0-1 0 0,-1 0 1 0 0,0 0-1 0 0,-1 0 1 0 0,0 0-1 0 0,-3 15 1 0 0,2-19-116 0 0,0 1 0 0 0,0-1 1 0 0,0 0-1 0 0,-1 0 0 0 0,0 0 1 0 0,0 0-1 0 0,-1 0 0 0 0,0-1 1 0 0,0 1-1 0 0,0-1 0 0 0,0 0 1 0 0,-1 0-1 0 0,0-1 1 0 0,0 1-1 0 0,0-1 0 0 0,-1 0 1 0 0,1-1-1 0 0,-1 1 0 0 0,0-1 1 0 0,0 0-1 0 0,0 0 0 0 0,0-1 1 0 0,-9 2-1 0 0,-11 0-2476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13.0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659 0 328 0 0,'-3'0'1776'0'0,"-5"1"-581"0"0,3-1-594 0 0,-1 1-1 0 0,1-1 1 0 0,0 1 0 0 0,0 0 0 0 0,0 0-1 0 0,0 1 1 0 0,0-1 0 0 0,0 1-1 0 0,-8 4 1 0 0,11-3-492 0 0,1-1 0 0 0,-1 1-1 0 0,1-1 1 0 0,0 1 0 0 0,0-1-1 0 0,0 1 1 0 0,0 0 0 0 0,0 0-1 0 0,1-1 1 0 0,-1 1 0 0 0,1 0-1 0 0,-1 0 1 0 0,1 3 0 0 0,0 0 41 0 0,-17 190 1290 0 0,-5 34-1120 0 0,14-177-251 0 0,-18 100 362 0 0,21-136-314 0 0,0 0 0 0 0,-1 0 0 0 0,0 0 0 0 0,-1-1 0 0 0,-1 0 0 0 0,-14 21 0 0 0,17-31-82 0 0,1 0-1 0 0,-1 0 0 0 0,0-1 0 0 0,-1 0 1 0 0,1 0-1 0 0,-1 0 0 0 0,0-1 1 0 0,0 1-1 0 0,-1-1 0 0 0,1-1 1 0 0,-1 1-1 0 0,0-1 0 0 0,0-1 0 0 0,-9 4 1 0 0,6-4-12 0 0,-1 0 1 0 0,0-1-1 0 0,1 0 1 0 0,-1-1-1 0 0,0 0 1 0 0,0 0-1 0 0,1-1 1 0 0,-1 0-1 0 0,-13-4 1 0 0,8 0-321 0 0,1 1 1 0 0,0-2 0 0 0,0 0-1 0 0,0-1 1 0 0,1 0 0 0 0,0-1-1 0 0,0-1 1 0 0,1 0-1 0 0,0-1 1 0 0,0 0 0 0 0,1-1-1 0 0,1-1 1 0 0,-14-16 0 0 0,4-10-4069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1:49.54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0 174 2784 0 0,'1'-13'6591'0'0,"2"-14"-996"0"0,-1 23-5333 0 0,-1 0 0 0 0,1 0-1 0 0,0 0 1 0 0,0 0 0 0 0,0 1 0 0 0,1-1 0 0 0,-1 1 0 0 0,1-1-1 0 0,0 1 1 0 0,0 0 0 0 0,0 0 0 0 0,0 0 0 0 0,1 1 0 0 0,-1-1-1 0 0,1 1 1 0 0,7-4 0 0 0,6-3-375 0 0,0 0 0 0 0,26-8 0 0 0,-36 14-11 0 0,104-34-8472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1:49.89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40 1 332 0 0,'-37'25'12411'0'0,"36"-24"-12121"0"0,0 2 0 0 0,1 2 164 0 0,0-1 1 0 0,0 1-1 0 0,0-1 0 0 0,0 0 1 0 0,1 1-1 0 0,2 7 1 0 0,26 188 2549 0 0,-4-20-2521 0 0,-14-108-424 0 0,-7-37-1495 0 0,2-2-3321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1:50.23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3 157 1724 0 0,'-1'-3'653'0'0,"0"-1"-1"0"0,1 1 1 0 0,-1-1-1 0 0,1 0 1 0 0,0 1-1 0 0,0-1 1 0 0,1 0-1 0 0,-1 1 1 0 0,1-1-1 0 0,-1 0 1 0 0,1 1 0 0 0,0-1-1 0 0,1 1 1 0 0,1-5-1 0 0,0 3-284 0 0,0 1-1 0 0,0-1 1 0 0,0 1-1 0 0,1 0 1 0 0,-1 0-1 0 0,1 1 1 0 0,0-1-1 0 0,0 1 1 0 0,5-4-1 0 0,2 0-729 0 0,1 1 0 0 0,22-10 1 0 0,24-5-4264 0 0,-41 15 2457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2:49.61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1096 148 1060 0 0,'0'0'2970'0'0,"-9"-33"4285"0"0,9 28-7014 0 0,0 1 0 0 0,-1-1 0 0 0,1 1 0 0 0,-1-1 0 0 0,0 1 0 0 0,0 0 0 0 0,0-1 0 0 0,-1 1 0 0 0,1 0 0 0 0,-1 0 0 0 0,0 0 0 0 0,0 0 0 0 0,-1 0 0 0 0,1 0 0 0 0,-1 1 0 0 0,0-1 0 0 0,0 1 0 0 0,0-1 0 0 0,0 1 0 0 0,0 0 0 0 0,-1 1 0 0 0,1-1 0 0 0,-1 0 0 0 0,0 1 1 0 0,0 0-1 0 0,0 0 0 0 0,0 0 0 0 0,0 1 0 0 0,-1-1 0 0 0,-4 0 0 0 0,-6-1-84 0 0,1 0 0 0 0,0 1 0 0 0,-1 1 1 0 0,1 0-1 0 0,-1 1 0 0 0,0 1 0 0 0,1 0 1 0 0,-18 4-1 0 0,-5 4 74 0 0,0 1 0 0 0,1 2 0 0 0,0 1 0 0 0,1 2 1 0 0,1 1-1 0 0,-62 41 0 0 0,44-22 92 0 0,2 3 0 0 0,2 2 1 0 0,-61 66-1 0 0,75-69-90 0 0,2 1 0 0 0,1 1 0 0 0,3 2 0 0 0,1 1 0 0 0,2 1 0 0 0,2 1 0 0 0,1 2 0 0 0,-14 48 0 0 0,28-70-94 0 0,2 1 0 0 0,1-1 0 0 0,1 1 0 0 0,1 0 0 0 0,1 0 1 0 0,1 0-1 0 0,4 43 0 0 0,0-50-90 0 0,0 0-1 0 0,2 0 1 0 0,0 0 0 0 0,1 0 0 0 0,0-1-1 0 0,1 1 1 0 0,2-2 0 0 0,-1 1 0 0 0,2-1-1 0 0,0-1 1 0 0,17 20 0 0 0,-8-14-48 0 0,1-1 0 0 0,0-2 0 0 0,1 0 0 0 0,2-1 0 0 0,-1-1 0 0 0,2-1 0 0 0,0-1 1 0 0,1-1-1 0 0,0-1 0 0 0,1-2 0 0 0,30 9 0 0 0,-28-11-179 0 0,0-1 0 0 0,1-1 1 0 0,0-2-1 0 0,0-1 0 0 0,0-1 0 0 0,1-1 0 0 0,-1-2 0 0 0,0-1 1 0 0,0-1-1 0 0,43-11 0 0 0,-63 12 76 0 0,0-1 1 0 0,0 0 0 0 0,-1 0-1 0 0,0-1 1 0 0,1 0-1 0 0,-1-1 1 0 0,-1 0-1 0 0,1 0 1 0 0,-1-1-1 0 0,14-12 1 0 0,-18 14 45 0 0,0 1 0 0 0,-1-1 1 0 0,1 0-1 0 0,0 0 0 0 0,-1 0 0 0 0,0 0 1 0 0,0 0-1 0 0,-1 0 0 0 0,1-1 0 0 0,-1 1 1 0 0,0 0-1 0 0,0-1 0 0 0,0 0 0 0 0,0 1 1 0 0,-1-1-1 0 0,0 1 0 0 0,0-1 0 0 0,0 0 0 0 0,-1 1 1 0 0,1-1-1 0 0,-1 1 0 0 0,0-1 0 0 0,-2-5 1 0 0,0 2-5 0 0,-1 0 1 0 0,1 0 0 0 0,-2 1 0 0 0,1-1-1 0 0,-1 1 1 0 0,0 0 0 0 0,0 1-1 0 0,0-1 1 0 0,-1 1 0 0 0,-10-9-1 0 0,-6-2-103 0 0,-46-27-1 0 0,45 30 120 0 0,1 0 1 0 0,-24-21 0 0 0,44 33 40 0 0,0 1 0 0 0,1 0 0 0 0,-1-1 1 0 0,1 0-1 0 0,-1 1 0 0 0,1-1 0 0 0,0 0 1 0 0,0 0-1 0 0,0 0 0 0 0,0 1 0 0 0,0-1 0 0 0,0 0 1 0 0,1 0-1 0 0,-1-1 0 0 0,1 1 0 0 0,-1 0 1 0 0,1 0-1 0 0,0 0 0 0 0,-1 0 0 0 0,1 0 1 0 0,1-4-1 0 0,0 2-7 0 0,0 1 0 0 0,0-1 1 0 0,0 0-1 0 0,1 1 0 0 0,-1-1 0 0 0,1 1 1 0 0,0-1-1 0 0,0 1 0 0 0,0 0 1 0 0,1 0-1 0 0,3-3 0 0 0,4-4-17 0 0,0 0-1 0 0,2 1 1 0 0,-1 0-1 0 0,1 1 1 0 0,19-10 0 0 0,-20 12 92 0 0,0 1 0 0 0,0 0 1 0 0,0 0-1 0 0,1 1 1 0 0,0 1-1 0 0,0 0 1 0 0,0 1-1 0 0,22-2 1 0 0,-29 4-39 0 0,0 0 0 0 0,0 0 0 0 0,0 1 0 0 0,0 0 0 0 0,0 0 0 0 0,-1 0 1 0 0,1 1-1 0 0,0 0 0 0 0,0-1 0 0 0,-1 2 0 0 0,1-1 0 0 0,-1 0 0 0 0,0 1 0 0 0,0 0 1 0 0,0 0-1 0 0,0 0 0 0 0,0 1 0 0 0,-1-1 0 0 0,1 1 0 0 0,-1 0 0 0 0,0 0 0 0 0,0 0 1 0 0,3 6-1 0 0,7 16 117 0 0,-1 1 1 0 0,-1 0-1 0 0,11 47 1 0 0,17 41-367 0 0,-31-97-307 0 0,0 0-1 0 0,12 16 1 0 0,4-4-2842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2:50.47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429 191 2168 0 0,'0'0'1616'0'0,"29"-10"3070"0"0,-25 6-4490 0 0,0 1-1 0 0,0-1 1 0 0,0 0-1 0 0,-1 0 1 0 0,1 0-1 0 0,-1-1 1 0 0,0 1-1 0 0,0-1 1 0 0,-1 0-1 0 0,1 1 1 0 0,-1-1-1 0 0,0 0 1 0 0,0-1-1 0 0,-1 1 1 0 0,1 0 0 0 0,-1 0-1 0 0,-1-1 1 0 0,1 1-1 0 0,-1-1 1 0 0,1 1-1 0 0,-2-1 1 0 0,0-8-1 0 0,0 11-1 0 0,0 0 0 0 0,0 0 0 0 0,0 0 0 0 0,0 0 1 0 0,-1 0-1 0 0,1 1 0 0 0,-1-1 0 0 0,0 0 0 0 0,0 1 0 0 0,0 0 0 0 0,0-1 0 0 0,0 1 0 0 0,-1 0 0 0 0,1 0 0 0 0,0 0 0 0 0,-1 0 0 0 0,0 0 0 0 0,1 1 1 0 0,-1-1-1 0 0,0 1 0 0 0,0 0 0 0 0,0 0 0 0 0,0 0 0 0 0,0 0 0 0 0,0 0 0 0 0,-5 0 0 0 0,-7-2 367 0 0,0 1-1 0 0,0 1 1 0 0,-27 1-1 0 0,28 1-378 0 0,0 0-1 0 0,0 2 1 0 0,0 0 0 0 0,0 0-1 0 0,0 1 1 0 0,1 1 0 0 0,-25 12-1 0 0,18-6-70 0 0,0 0 1 0 0,2 2-1 0 0,-1 0 0 0 0,-17 17 1 0 0,26-21-81 0 0,0 1 1 0 0,1 0 0 0 0,0 1 0 0 0,1-1-1 0 0,0 2 1 0 0,1-1 0 0 0,0 1 0 0 0,0 1-1 0 0,2-1 1 0 0,-1 1 0 0 0,2 0 0 0 0,-1 0-1 0 0,2 0 1 0 0,-3 18 0 0 0,5-22-99 0 0,0 0 0 0 0,1 0 0 0 0,0 0 0 0 0,1-1 0 0 0,0 1 0 0 0,0 0 0 0 0,1 0 0 0 0,0-1 0 0 0,0 1 0 0 0,1-1 0 0 0,0 1 0 0 0,1-1 0 0 0,0 0 0 0 0,0-1-1 0 0,1 1 1 0 0,0-1 0 0 0,0 1 0 0 0,0-1 0 0 0,1-1 0 0 0,0 1 0 0 0,1-1 0 0 0,13 10 0 0 0,-12-10-70 0 0,-1-1 0 0 0,2 0 0 0 0,-1 0 0 0 0,0-1-1 0 0,1 0 1 0 0,0-1 0 0 0,0 0 0 0 0,0 0 0 0 0,0-1 0 0 0,0 0-1 0 0,0-1 1 0 0,1 0 0 0 0,-1 0 0 0 0,1-1 0 0 0,-1 0-1 0 0,1-1 1 0 0,-1 0 0 0 0,15-3 0 0 0,-12 0 141 0 0,-1 1 1 0 0,1-2-1 0 0,-1 0 1 0 0,0 0-1 0 0,-1-1 1 0 0,1 0-1 0 0,-1-1 1 0 0,0 0-1 0 0,-1 0 1 0 0,0-1-1 0 0,0-1 1 0 0,-1 0-1 0 0,0 0 1 0 0,8-10-1 0 0,7-18 1085 0 0,-2-1-1 0 0,-1 0 0 0 0,18-49 0 0 0,-36 81-961 0 0,-1 4-76 0 0,-1 2-49 0 0,0-1 1 0 0,-1 1 0 0 0,1 0-1 0 0,0 0 1 0 0,0-1 0 0 0,0 1-1 0 0,0 0 1 0 0,0 0 0 0 0,0-1-1 0 0,0 1 1 0 0,0 0-1 0 0,0 0 1 0 0,0-1 0 0 0,0 1-1 0 0,0 0 1 0 0,1 0 0 0 0,-1-1-1 0 0,0 1 1 0 0,0 0 0 0 0,0 0-1 0 0,0 0 1 0 0,0-1-1 0 0,0 1 1 0 0,0 0 0 0 0,1 0-1 0 0,-1 0 1 0 0,0-1 0 0 0,0 1-1 0 0,0 0 1 0 0,1 0 0 0 0,-1 0-1 0 0,0 0 1 0 0,0 0-1 0 0,0-1 1 0 0,1 1 0 0 0,-1 0-1 0 0,0 0 1 0 0,9 6 16 0 0,4 13-20 0 0,1 12 65 0 0,8 17-153 0 0,34 56 1 0 0,-47-91 4 0 0,-1-1 1 0 0,2 1 0 0 0,-1-1 0 0 0,2-1 0 0 0,-1 0-1 0 0,2 0 1 0 0,-1-1 0 0 0,26 16 0 0 0,-33-24 41 0 0,0 0 1 0 0,0 0 0 0 0,0 0-1 0 0,0 0 1 0 0,0-1 0 0 0,0 0-1 0 0,1 0 1 0 0,-1 0 0 0 0,0 0-1 0 0,1-1 1 0 0,-1 0 0 0 0,0 0-1 0 0,1 0 1 0 0,-1 0 0 0 0,1 0-1 0 0,-1-1 1 0 0,0 0 0 0 0,0 0-1 0 0,1 0 1 0 0,-1-1-1 0 0,0 1 1 0 0,0-1 0 0 0,0 0-1 0 0,0 0 1 0 0,5-5 0 0 0,2-1 35 0 0,-1-1 0 0 0,0-1 0 0 0,0 0 1 0 0,-1 0-1 0 0,0-1 0 0 0,-1 0 0 0 0,7-12 0 0 0,36-56 2004 0 0,-49 80-1953 0 0,0 0 0 0 0,0 0 0 0 0,-1 0 0 0 0,1 1-1 0 0,0-1 1 0 0,0 0 0 0 0,-1 1 0 0 0,1 0-1 0 0,-1-1 1 0 0,1 1 0 0 0,-1 0 0 0 0,0 0-1 0 0,0-1 1 0 0,0 1 0 0 0,0 0 0 0 0,0 0 0 0 0,0 0-1 0 0,1 4 1 0 0,3 4 25 0 0,6 8-160 0 0,0 0 0 0 0,1-1 1 0 0,1 0-1 0 0,1-1 0 0 0,23 21 1 0 0,-29-30-533 0 0,0 0 0 0 0,1 0 0 0 0,0 0 0 0 0,1-1 0 0 0,-1-1 0 0 0,1 1 0 0 0,0-2 0 0 0,1 1 1 0 0,-1-1-1 0 0,1-1 0 0 0,20 4 0 0 0,-28-7-66 0 0,0 0 0 0 0,1 0 0 0 0,-1 0 0 0 0,0 0 0 0 0,1-1-1 0 0,-1 0 1 0 0,0 0 0 0 0,0 0 0 0 0,12-5-1376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2:50.8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217 41 216 0 0,'-23'-9'4048'0'0,"2"2"-1255"0"0,-1 2-521 0 0,1-1-664 0 0,2 3-240 0 0,1-1-352 0 0,1 3-148 0 0,-1-1-244 0 0,3 0 228 0 0,-9 0-868 0 0,5 4-776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2:51.17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3 110 2544 0 0,'-3'10'18355'0'0,"11"-6"-18440"0"0,0 0 1 0 0,-1 1-1 0 0,0 0 0 0 0,0 0 0 0 0,0 1 0 0 0,-1 0 1 0 0,0 0-1 0 0,0 1 0 0 0,7 9 0 0 0,11 19-542 0 0,-1 0 0 0 0,-2 2 0 0 0,25 59 0 0 0,-42-87 1210 0 0,-1-1 0 0 0,2 1 0 0 0,-1-1 0 0 0,11 13 929 0 0,-14-22-1393 0 0,1-1-1 0 0,-1 1 0 0 0,0 0 0 0 0,0-1 1 0 0,0 1-1 0 0,0-1 0 0 0,0 1 1 0 0,0-1-1 0 0,0 1 0 0 0,0-1 0 0 0,0 0 1 0 0,-1 1-1 0 0,1-1 0 0 0,-1 0 0 0 0,1 0 1 0 0,-1 1-1 0 0,0-4 0 0 0,1 4-52 0 0,9-32 123 0 0,1 1 0 0 0,2 0-1 0 0,1 1 1 0 0,1 1 0 0 0,2 0 0 0 0,1 1-1 0 0,1 0 1 0 0,2 2 0 0 0,0 1 0 0 0,30-29-1 0 0,-7 19-529 0 0,-25 25 115 0 0,-6 5 54 0 0,-11 5 162 0 0,0 1 1 0 0,0-1-1 0 0,0 1 1 0 0,0 0-1 0 0,0-1 1 0 0,0 1-1 0 0,0 0 1 0 0,0 0-1 0 0,0 0 1 0 0,0 1-1 0 0,0-1 0 0 0,0 0 1 0 0,0 1-1 0 0,0-1 1 0 0,0 1-1 0 0,-1 0 1 0 0,1-1-1 0 0,0 1 1 0 0,0 0-1 0 0,0 0 1 0 0,-1 0-1 0 0,1 1 0 0 0,-1-1 1 0 0,1 0-1 0 0,-1 1 1 0 0,1-1-1 0 0,-1 1 1 0 0,0-1-1 0 0,1 1 1 0 0,0 2-1 0 0,4 5-44 0 0,-1 0 0 0 0,0 0-1 0 0,0 1 1 0 0,4 12 0 0 0,-7-15 47 0 0,39 106-96 0 0,27 64-297 0 0,-66-172 169 0 0,1-1-1 0 0,0 1 1 0 0,0-1-1 0 0,0 0 1 0 0,0 0-1 0 0,0 0 1 0 0,1 0-1 0 0,0 0 1 0 0,0-1-1 0 0,0 1 1 0 0,0-1-1 0 0,8 4 1 0 0,11 1-3521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2:52.97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75 94 128 0 0,'-19'-94'16652'0'0,"18"97"-16106"0"0,-1 14-3 0 0,1 1 0 0 0,1-1 0 0 0,0 0 0 0 0,1 1 0 0 0,6 31 0 0 0,-2-10-2 0 0,78 437 4029 0 0,-51-317-3393 0 0,-25-124-980 0 0,-2-12-4 0 0,0 1-1 0 0,1 39 0 0 0,-6-61-225 0 0,0-1 0 0 0,-1 1-1 0 0,1-1 1 0 0,-1 1 0 0 0,1-1 0 0 0,-1 1 0 0 0,0-1 0 0 0,1 0-1 0 0,-1 1 1 0 0,0-1 0 0 0,0 0 0 0 0,0 1 0 0 0,0-1 0 0 0,0 0 0 0 0,0 0-1 0 0,-1 0 1 0 0,1 0 0 0 0,0 0 0 0 0,0 0 0 0 0,-1 0 0 0 0,1-1-1 0 0,-1 1 1 0 0,1 0 0 0 0,0-1 0 0 0,-1 1 0 0 0,1-1 0 0 0,-1 1 0 0 0,-2-1-1 0 0,4 0 36 0 0,-3 1-142 0 0,-26-4-679 0 0,-19-14 60 0 0,-3-8 715 0 0,49 24 212 0 0,-11-5 646 0 0,8 4-967 0 0,5 2 228 0 0,0-1-1 0 0,-1 1 0 0 0,1 0 0 0 0,-1-1 0 0 0,1 1 0 0 0,-1 0 0 0 0,0-1 0 0 0,1 1 0 0 0,-1 0 0 0 0,1 0 0 0 0,-1 0 0 0 0,1-1 0 0 0,-1 1 0 0 0,0 0 1 0 0,1 0-1 0 0,-1 0 0 0 0,1 0 0 0 0,-1 0 0 0 0,0 0 0 0 0,1 0 0 0 0,-1 0 0 0 0,1 0 0 0 0,-1 0 0 0 0,0 1 0 0 0,1-1 0 0 0,-1 0 0 0 0,1 0 0 0 0,-1 0 1 0 0,1 1-1 0 0,-1-1 0 0 0,1 0 0 0 0,-1 1 0 0 0,1-1 0 0 0,-2 1 0 0 0,21 30 430 0 0,7 3-281 0 0,1-1 0 0 0,2-2 1 0 0,0-1-1 0 0,58 44 0 0 0,-85-72-219 0 0,1 2 6 0 0,1-1 0 0 0,0 1-1 0 0,0-1 1 0 0,0 0 0 0 0,1 0 0 0 0,-1 0 0 0 0,1 0 0 0 0,0-1-1 0 0,-1 0 1 0 0,1 0 0 0 0,0 0 0 0 0,0-1 0 0 0,0 1 0 0 0,1-1 0 0 0,4 0-1 0 0,-8-1-31 0 0,0-1-1 0 0,1 0 0 0 0,-1 1 1 0 0,0-1-1 0 0,0 0 0 0 0,0 0 0 0 0,0 0 1 0 0,-1 0-1 0 0,1 0 0 0 0,0-1 0 0 0,0 1 1 0 0,-1-1-1 0 0,1 1 0 0 0,-1-1 1 0 0,1 1-1 0 0,1-4 0 0 0,19-31-502 0 0,-17 26 339 0 0,15-28-840 0 0,-6 11-1296 0 0,34-48 0 0 0,-22 45-3225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2:53.73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173 174 1536 0 0,'0'0'6121'0'0,"-14"29"-3266"0"0,10-21-2553 0 0,-1 0 1 0 0,0 0-1 0 0,0 0 1 0 0,0-1-1 0 0,-1 1 1 0 0,-7 6 0 0 0,-14 20 786 0 0,-62 90 2272 0 0,91-133-3322 0 0,-1 0 1 0 0,2 0 0 0 0,-1 0 0 0 0,1 0 0 0 0,0 1 0 0 0,1-1-1 0 0,6-9 1 0 0,1-5-33 0 0,40-123 446 0 0,-35 95 879 0 0,27-59 0 0 0,-43 110-1319 0 0,0-1 0 0 0,1 0 1 0 0,-1 0-1 0 0,0 1 0 0 0,1-1 1 0 0,0 0-1 0 0,-1 1 0 0 0,1-1 1 0 0,-1 0-1 0 0,1 1 0 0 0,-1-1 1 0 0,1 1-1 0 0,0-1 0 0 0,0 1 1 0 0,-1-1-1 0 0,1 1 0 0 0,0 0 0 0 0,0-1 1 0 0,-1 1-1 0 0,1 0 0 0 0,0 0 1 0 0,0 0-1 0 0,0-1 0 0 0,-1 1 1 0 0,2 0-1 0 0,1 0 6 0 0,-1 1-1 0 0,0-1 1 0 0,1 0-1 0 0,-1 1 1 0 0,0 0 0 0 0,0-1-1 0 0,1 1 1 0 0,-1 0-1 0 0,2 2 1 0 0,7 3 39 0 0,0 1 1 0 0,16 15-1 0 0,-19-15 8 0 0,44 38-41 0 0,54 58-1 0 0,-57-52-2915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2:55.5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183 41 792 0 0,'0'0'9006'0'0,"-25"-25"-4308"0"0,22 23-4557 0 0,0 0-1 0 0,-1 0 1 0 0,1 0 0 0 0,0 1 0 0 0,-1-1-1 0 0,1 1 1 0 0,-1 0 0 0 0,0 0 0 0 0,1 0-1 0 0,-1 1 1 0 0,0-1 0 0 0,1 1 0 0 0,-1 0-1 0 0,0 0 1 0 0,1 0 0 0 0,-1 1 0 0 0,0-1-1 0 0,0 1 1 0 0,1 0 0 0 0,-1 0 0 0 0,1 0-1 0 0,-4 2 1 0 0,2 0-49 0 0,1 0 0 0 0,0 0 0 0 0,0 0 0 0 0,0 0 0 0 0,0 1-1 0 0,1 0 1 0 0,-1 0 0 0 0,1 0 0 0 0,0 0 0 0 0,0 0 0 0 0,1 1 0 0 0,-1-1 0 0 0,1 1-1 0 0,0 0 1 0 0,0 0 0 0 0,-1 5 0 0 0,-2 10 107 0 0,1 1 0 0 0,0-1 0 0 0,2 1 0 0 0,0 0 0 0 0,2 0 0 0 0,2 30 0 0 0,22 127 467 0 0,-23-174-649 0 0,75 320 523 0 0,0-8-445 0 0,-63-259-361 0 0,-9-44-247 0 0,0 1 0 0 0,-1 0 0 0 0,0 0 0 0 0,-1 0 0 0 0,-1 0 1 0 0,0 0-1 0 0,-1 21 0 0 0,-1-34 201 0 0,1 1 0 0 0,0 0 0 0 0,-1-1 0 0 0,1 1 0 0 0,-1 0 0 0 0,1-1 0 0 0,-1 1 0 0 0,0-1 0 0 0,0 1 0 0 0,1-1 0 0 0,-7 6-936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13.7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1 252 1444 0 0,'0'0'8581'0'0,"26"-3"-4487"0"0,88-141-2504 0 0,-95 117-114 0 0,45-50-1 0 0,-64 77-1476 0 0,0 0 1 0 0,0 0 0 0 0,0 0 0 0 0,1 0-1 0 0,-1 0 1 0 0,0 0 0 0 0,0 0 0 0 0,1 0-1 0 0,-1 0 1 0 0,0 0 0 0 0,0 0 0 0 0,0 1-1 0 0,0-1 1 0 0,1 0 0 0 0,-1 0 0 0 0,0 0-1 0 0,0 0 1 0 0,0 0 0 0 0,1 0 0 0 0,-1 1-1 0 0,0-1 1 0 0,0 0 0 0 0,0 0-1 0 0,0 0 1 0 0,0 1 0 0 0,0-1 0 0 0,0 0-1 0 0,1 0 1 0 0,-1 0 0 0 0,0 1 0 0 0,0-1-1 0 0,0 0 1 0 0,0 0 0 0 0,0 0 0 0 0,0 1-1 0 0,0-1 1 0 0,0 0 0 0 0,0 0 0 0 0,0 1-1 0 0,0-1 1 0 0,0 0 0 0 0,0 0 0 0 0,0 0-1 0 0,0 1 1 0 0,0-1 0 0 0,-1 0 0 0 0,1 0-1 0 0,0 0 1 0 0,0 1 0 0 0,0-1-1 0 0,0 16-6 0 0,0-15 7 0 0,-7 53 55 0 0,3 0 0 0 0,2 0 1 0 0,2 0-1 0 0,2 0 0 0 0,16 83 0 0 0,15 57 37 0 0,-33-189-84 0 0,1 0 1 0 0,0 1-1 0 0,-1-1 1 0 0,0 0-1 0 0,0 0 1 0 0,-1 0-1 0 0,0 0 1 0 0,1 0-1 0 0,-2 1 1 0 0,1-1-1 0 0,0-1 1 0 0,-1 1-1 0 0,0 0 1 0 0,-4 6-1 0 0,0-3 119 0 0,0 0 0 0 0,-1-1 0 0 0,0 1 0 0 0,0-1 0 0 0,-1-1 0 0 0,-12 10 1 0 0,17-15-82 0 0,2 0 7 0 0,-1 0 1 0 0,1 0 0 0 0,-1 0-1 0 0,1 0 1 0 0,0 0 0 0 0,-1 0-1 0 0,1 0 1 0 0,0 0 0 0 0,0 1-1 0 0,0-1 1 0 0,-1 0 0 0 0,1 1-1 0 0,1-1 1 0 0,-1 1 0 0 0,0-1-1 0 0,0 1 1 0 0,0 3 0 0 0,1-4 25 0 0,170-14-1790 0 0,-57-4-3073 0 0,-43 6-994 0 0,-29 5-715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2:55.89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7 225 1368 0 0,'-3'-8'1713'0'0,"2"6"-1142"0"0,0-1-1 0 0,1 0 1 0 0,-1 1 0 0 0,1-1 0 0 0,0 0 0 0 0,0 0 0 0 0,0 1-1 0 0,0-1 1 0 0,0 0 0 0 0,1 0 0 0 0,-1 1 0 0 0,1-1 0 0 0,-1 0 0 0 0,1 1-1 0 0,2-5 1 0 0,0 2-184 0 0,0 0 1 0 0,0 1-1 0 0,0 0 0 0 0,1-1 0 0 0,-1 1 1 0 0,1 0-1 0 0,0 1 0 0 0,0-1 0 0 0,5-2 0 0 0,9-5-226 0 0,-1 0-1 0 0,2 2 0 0 0,37-14 0 0 0,96-22-3723 0 0,-49 24-3112 0 0,-70 15 2590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49.88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15 99 452 0 0,'-14'1'9406'0'0,"44"-22"-9656"0"0,-29 20 126 0 0,25-10 3583 0 0,-13 5-1544 0 0,-11 5-1710 0 0,16 3 366 0 0,492-30 2071 0 0,-404 20-2462 0 0,-83 6-188 0 0,166-7 70 0 0,-39 2-31 0 0,-130 5-27 0 0,31-1 22 0 0,-48 3-22 0 0,20-2-45 0 0,-12 2 39 0 0,-8 0 4 0 0,13 0 231 0 0,-1 0-541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50.71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14 2 1132 0 0,'-13'-2'15797'0'0,"19"9"-15638"0"0,0 0 0 0 0,1 0 0 0 0,0-1-1 0 0,0 0 1 0 0,0-1 0 0 0,1 1 0 0 0,0-1 0 0 0,13 6 0 0 0,17 13 134 0 0,-17-11-220 0 0,0-1 0 0 0,0-1 0 0 0,29 10 0 0 0,17 10 167 0 0,-47-20-168 0 0,28 11 48 0 0,-6-1-31 0 0,-41-20 90 0 0,0-1-152 0 0,-1 0 1 0 0,1 1 0 0 0,0-1-1 0 0,-1 0 1 0 0,1 1 0 0 0,-1-1-1 0 0,1 0 1 0 0,-1 1 0 0 0,1-1-1 0 0,-1 1 1 0 0,1-1-1 0 0,-1 1 1 0 0,1-1 0 0 0,-1 1-1 0 0,0-1 1 0 0,1 1 0 0 0,-1-1-1 0 0,0 1 1 0 0,1 0 0 0 0,-1-1-1 0 0,0 1 1 0 0,0 0 0 0 0,0-1-1 0 0,0 1 1 0 0,1-1-1 0 0,-1 1 1 0 0,0 0 0 0 0,0-1-1 0 0,0 1 1 0 0,0 0 0 0 0,0-1-1 0 0,-1 2 1 0 0,-63 67 227 0 0,39-44 110 0 0,-27 34 0 0 0,23-12-3139 0 0,25-39 1428 0 0,1 0-1 0 0,-1 1 0 0 0,2-1 1 0 0,-3 12-1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1:31.6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76 186 1128 0 0,'-20'-35'7366'0'0,"2"-3"-2395"0"0,10 31-3649 0 0,3 3-433 0 0,-3 11-797 0 0,6-3-32 0 0,1 1 0 0 0,-1-1 0 0 0,1 1 1 0 0,0-1-1 0 0,0 1 0 0 0,0 0 0 0 0,0-1 0 0 0,1 1 0 0 0,0 6 0 0 0,0 1 55 0 0,-6 93 173 0 0,5-1 0 0 0,5 1 0 0 0,4-1 0 0 0,4-1 0 0 0,5 1 0 0 0,46 150 0 0 0,-46-206-221 0 0,1 0 0 0 0,3-2 0 0 0,32 54-1 0 0,-37-74-46 0 0,1 0 0 0 0,2-1 0 0 0,0-1-1 0 0,2-1 1 0 0,0-1 0 0 0,37 30 0 0 0,-51-47-25 0 0,-1-1-1 0 0,1 1 1 0 0,0-1 0 0 0,0 0 0 0 0,0-1 0 0 0,0 0 0 0 0,0 0-1 0 0,1 0 1 0 0,0-1 0 0 0,-1 0 0 0 0,1-1 0 0 0,0 1 0 0 0,0-1-1 0 0,0-1 1 0 0,11 0 0 0 0,-13-1-11 0 0,0 0 0 0 0,0-1 0 0 0,0 1 0 0 0,0-1 0 0 0,0-1 0 0 0,-1 1 0 0 0,1-1 0 0 0,-1 0 0 0 0,1 0 0 0 0,-1 0 0 0 0,0-1 0 0 0,0 0 0 0 0,-1 0 0 0 0,1 0 0 0 0,-1-1 0 0 0,0 1 0 0 0,0-1 0 0 0,-1 0 0 0 0,1 0 0 0 0,3-7 0 0 0,3-8-35 0 0,-1 1 0 0 0,-1-2-1 0 0,-1 1 1 0 0,-1-1 0 0 0,0 0 0 0 0,4-35 0 0 0,3-133-194 0 0,-12 166 222 0 0,-2-28-8 0 0,0 34-11 0 0,1 1 0 0 0,0-1-1 0 0,1 1 1 0 0,1-1 0 0 0,6-25-1 0 0,-8 41 42 0 0,0 1-1 0 0,1-1 0 0 0,-1 1 1 0 0,0-1-1 0 0,0 1 0 0 0,0-1 1 0 0,1 1-1 0 0,-1 0 0 0 0,0-1 1 0 0,0 1-1 0 0,1 0 0 0 0,-1-1 1 0 0,0 1-1 0 0,1 0 0 0 0,-1-1 1 0 0,0 1-1 0 0,1 0 0 0 0,-1-1 1 0 0,1 1-1 0 0,-1 0 0 0 0,0 0 1 0 0,1 0-1 0 0,-1-1 0 0 0,1 1 1 0 0,-1 0-1 0 0,1 0 0 0 0,-1 0 1 0 0,0 0-1 0 0,1 0 0 0 0,-1 0 1 0 0,1 0-1 0 0,-1 0 0 0 0,1 0 1 0 0,-1 0-1 0 0,1 0 0 0 0,-1 0 0 0 0,1 0 1 0 0,-1 0-1 0 0,0 1 0 0 0,1-1 1 0 0,-1 0-1 0 0,1 0 0 0 0,-1 0 1 0 0,1 1-1 0 0,17 10 17 0 0,14 19 38 0 0,49 58 1 0 0,10 9 127 0 0,-81-88-156 0 0,23 22 46 0 0,1-1 0 0 0,41 25 0 0 0,-66-48-31 0 0,0-1 1 0 0,1 0-1 0 0,0-1 0 0 0,0 0 0 0 0,1-1 0 0 0,0 0 1 0 0,-1-1-1 0 0,1 0 0 0 0,0 0 0 0 0,1-1 0 0 0,-1-1 1 0 0,0 0-1 0 0,21-1 0 0 0,-25-1-13 0 0,-1 0 0 0 0,1 0-1 0 0,-1-1 1 0 0,1 0 0 0 0,-1-1 0 0 0,0 1 0 0 0,0-1 0 0 0,-1 0-1 0 0,1-1 1 0 0,0 1 0 0 0,-1-1 0 0 0,0 0 0 0 0,0 0-1 0 0,0-1 1 0 0,0 0 0 0 0,-1 0 0 0 0,0 0 0 0 0,0 0-1 0 0,0 0 1 0 0,-1-1 0 0 0,1 0 0 0 0,-1 0 0 0 0,-1 0-1 0 0,4-9 1 0 0,-1-1-22 0 0,-1 0-1 0 0,0-1 1 0 0,-1 1-1 0 0,-1-1 0 0 0,-1 0 1 0 0,0 0-1 0 0,-1 0 1 0 0,-3-25-1 0 0,-11-44-64 0 0,-4 1 0 0 0,-3 1 0 0 0,-4 1 0 0 0,-3 1 0 0 0,-4 1-1 0 0,-44-78 1 0 0,48 107 49 0 0,-2 2 0 0 0,-3 1-1 0 0,-2 2 1 0 0,-2 1 0 0 0,-47-45-1 0 0,84 90-74 0 0,-1 1-1 0 0,1-1 1 0 0,-1 0-1 0 0,0 0 1 0 0,0 1-1 0 0,1-1 1 0 0,-1 0-1 0 0,0 1 0 0 0,0-1 1 0 0,0 1-1 0 0,0-1 1 0 0,0 1-1 0 0,1 0 1 0 0,-1-1-1 0 0,0 1 1 0 0,0 0-1 0 0,0-1 0 0 0,-2 1 1 0 0,1 52-10268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1:32.1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18 1288 0 0,'-3'-18'8912'0'0,"26"79"-7802"0"0,50 93 0 0 0,-60-130-1073 0 0,2-1 0 0 0,0-1 0 0 0,1 0 1 0 0,2-1-1 0 0,0-1 0 0 0,35 31 0 0 0,-52-50-147 0 0,36 23-999 0 0,-8-18-4509 0 0,-13-9 2179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1:32.5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111 2 696 0 0,'-20'0'2616'0'0,"3"-2"649"0"0,-10 4-1437 0 0,4 0-1216 0 0,7 3-516 0 0,8 2-796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1:32.9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41 118 256 0 0,'-15'-11'5050'0'0,"12"7"-4629"0"0,1-1 0 0 0,-1 1 0 0 0,1-1 0 0 0,0 0 0 0 0,0 0 0 0 0,0 0 0 0 0,1 0 0 0 0,0 0 0 0 0,0-1 0 0 0,0 1 0 0 0,1 0 0 0 0,0-6 0 0 0,-5-24 484 0 0,5 34-625 0 0,2 20-196 0 0,5 28 25 0 0,2 1-1 0 0,21 63 0 0 0,41 89 198 0 0,-60-171-253 0 0,17 40 217 0 0,2-1-1 0 0,47 76 0 0 0,-55-109-128 0 0,1-1 0 0 0,2-1 0 0 0,1-1 0 0 0,1-2 0 0 0,50 44 0 0 0,-66-65-225 0 0,0-1-1 0 0,0-1 1 0 0,0 0-1 0 0,18 8 1 0 0,-23-13-264 0 0,-1 0 0 0 0,1 0-1 0 0,0-1 1 0 0,-1 0 0 0 0,10 2 0 0 0,-12-3-114 0 0,0 0 0 0 0,-1 0 0 0 0,1 0 0 0 0,0-1 0 0 0,0 1 0 0 0,-1-1 0 0 0,1 1 0 0 0,0-1 0 0 0,-1 0 0 0 0,1 0 0 0 0,-1 0 0 0 0,5-2 0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1:33.2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104 421 2008 0 0,'-89'2'9466'0'0,"89"-2"-9384"0"0,-1 0 1 0 0,0 0 0 0 0,1 0 0 0 0,-1 0-1 0 0,1 0 1 0 0,-1 0 0 0 0,0 0-1 0 0,1 0 1 0 0,-1 0 0 0 0,1 0 0 0 0,-1 0-1 0 0,0 0 1 0 0,1 0 0 0 0,-1-1 0 0 0,1 1-1 0 0,-1 0 1 0 0,1 0 0 0 0,-1-1-1 0 0,1 1 1 0 0,-1 0 0 0 0,1-1 0 0 0,-1 1-1 0 0,1 0 1 0 0,-1-1 0 0 0,1 1-1 0 0,-1-2 1 0 0,7-9 791 0 0,20-10-154 0 0,44-19 25 0 0,128-54 0 0 0,-90 46-1285 0 0,-72 31-24 0 0,148-73-2443 0 0,-69 17-3116 0 0,-85 50 1970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1:33.5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180 138 568 0 0,'-8'-4'784'0'0,"-5"-1"-61"0"0,1 0-1 0 0,1-1 0 0 0,-1 0 1 0 0,1-1-1 0 0,0 0 1 0 0,1-1-1 0 0,-11-9 0 0 0,-49-55 6124 0 0,73 84-6288 0 0,9 19-100 0 0,108 210 1418 0 0,97 204-939 0 0,-178-358-869 0 0,72 147 1158 0 0,-110-233-1090 0 0,3 1 96 0 0,0 0-74 0 0,-2-13-90 0 0,-2-68 29 0 0,11-82-1 0 0,-7 133-229 0 0,1 1 0 0 0,1 0 0 0 0,1 0 0 0 0,2 0-1 0 0,0 1 1 0 0,22-41 0 0 0,-30 66 117 0 0,-1 0 0 0 0,0 0 0 0 0,1 1 1 0 0,-1-1-1 0 0,1 0 0 0 0,0 1 0 0 0,-1-1 0 0 0,1 0 0 0 0,-1 1 0 0 0,1-1 0 0 0,0 1 1 0 0,0-1-1 0 0,-1 1 0 0 0,1-1 0 0 0,0 1 0 0 0,0 0 0 0 0,-1-1 0 0 0,1 1 0 0 0,0 0 0 0 0,0 0 1 0 0,0-1-1 0 0,0 1 0 0 0,0 0 0 0 0,-1 0 0 0 0,1 0 0 0 0,0 0 0 0 0,0 0 0 0 0,0 0 1 0 0,0 0-1 0 0,0 1 0 0 0,-1-1 0 0 0,1 0 0 0 0,0 0 0 0 0,0 1 0 0 0,0-1 0 0 0,0 0 1 0 0,0 1-1 0 0,2 1-4 0 0,0 0 1 0 0,0 0-1 0 0,0 0 0 0 0,-1 0 1 0 0,1 0-1 0 0,-1 0 1 0 0,0 1-1 0 0,4 3 1 0 0,13 24-106 0 0,29 62 0 0 0,3 4 37 0 0,-33-66-28 0 0,2 3 128 0 0,30 38 0 0 0,-44-62-261 0 0,2-1-1 0 0,-1 0 1 0 0,1 0 0 0 0,1-1 0 0 0,-1 0 0 0 0,1-1 0 0 0,0 1 0 0 0,1-2 0 0 0,10 6 0 0 0,-15-9-488 0 0,0-1-1 0 0,0 0 1 0 0,0 1 0 0 0,0-2-1 0 0,0 1 1 0 0,1-1-1 0 0,-1 0 1 0 0,0 0-1 0 0,7-1 1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1:34.4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670 233 860 0 0,'14'-5'6405'0'0,"-8"2"-5945"0"0,0-1-1 0 0,-1-1 0 0 0,1 1 1 0 0,-1-1-1 0 0,0 1 0 0 0,-1-1 0 0 0,1-1 1 0 0,-1 1-1 0 0,0-1 0 0 0,0 1 1 0 0,0-1-1 0 0,-1-1 0 0 0,0 1 1 0 0,0 0-1 0 0,-1-1 0 0 0,0 1 1 0 0,0-1-1 0 0,0 0 0 0 0,1-10 1 0 0,-3 14-248 0 0,1 0 1 0 0,-1 0-1 0 0,0 0 1 0 0,0 0-1 0 0,0 0 1 0 0,0 0-1 0 0,0-1 1 0 0,0 1-1 0 0,-1 0 1 0 0,0 0-1 0 0,0 0 1 0 0,1 0-1 0 0,-2 0 1 0 0,1 0-1 0 0,0 0 1 0 0,-1 1-1 0 0,1-1 1 0 0,-3-3-1 0 0,1 3-99 0 0,0 0 0 0 0,-1-1-1 0 0,1 1 1 0 0,-1 0 0 0 0,0 1 0 0 0,0-1-1 0 0,0 1 1 0 0,0 0 0 0 0,0-1-1 0 0,0 2 1 0 0,-5-3 0 0 0,-4 1-104 0 0,0 0 0 0 0,-1 0 0 0 0,1 1 1 0 0,0 1-1 0 0,-1 0 0 0 0,1 1 0 0 0,-22 2 0 0 0,4 4-35 0 0,1 1 0 0 0,0 1 0 0 0,0 1 0 0 0,1 2 0 0 0,0 1-1 0 0,1 1 1 0 0,0 2 0 0 0,1 1 0 0 0,1 0 0 0 0,1 2 0 0 0,0 1-1 0 0,-22 23 1 0 0,28-21 46 0 0,1 0 0 0 0,1 1 0 0 0,0 0 0 0 0,2 2 0 0 0,1 0 0 0 0,1 0 0 0 0,1 1 0 0 0,2 1 0 0 0,0 0 0 0 0,1 0 0 0 0,2 1 0 0 0,-8 53 0 0 0,10-43 42 0 0,2 0 1 0 0,2 1-1 0 0,1 0 0 0 0,2-1 1 0 0,1 1-1 0 0,2-1 1 0 0,2 0-1 0 0,1 0 0 0 0,14 37 1 0 0,-12-48 27 0 0,1 0 1 0 0,0-1-1 0 0,2 0 1 0 0,1-1-1 0 0,1 0 1 0 0,2-1-1 0 0,0-1 1 0 0,1-1-1 0 0,30 28 1 0 0,-34-37-46 0 0,0 0 0 0 0,1-1 0 0 0,1-1 0 0 0,-1-1 1 0 0,2 0-1 0 0,-1-1 0 0 0,1-1 0 0 0,1 0 0 0 0,-1-1 1 0 0,1-1-1 0 0,0-1 0 0 0,0 0 0 0 0,0-2 0 0 0,1 0 1 0 0,23 0-1 0 0,-6-4-223 0 0,-1-2 1 0 0,0-1 0 0 0,0-1-1 0 0,0-2 1 0 0,-1-1-1 0 0,0-2 1 0 0,54-26-1 0 0,-56 21-1152 0 0,-1-1-1 0 0,55-42 1 0 0,-64 41-1040 0 0,0-1 1 0 0,-2-1 0 0 0,35-43 0 0 0,-32 29-4426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14.2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90 924 0 0,'-15'-18'8917'0'0,"15"17"-8819"0"0,1-1-1 0 0,0 1 1 0 0,0-1 0 0 0,-1 1 0 0 0,1 0 0 0 0,0-1-1 0 0,0 1 1 0 0,0 0 0 0 0,1 0 0 0 0,-1 0-1 0 0,0 0 1 0 0,0 0 0 0 0,1 0 0 0 0,-1 0 0 0 0,0 0-1 0 0,1 0 1 0 0,-1 0 0 0 0,1 1 0 0 0,-1-1-1 0 0,1 1 1 0 0,-1-1 0 0 0,4 0 0 0 0,40-10 443 0 0,230-14-853 0 0,-92 19-3063 0 0,-75 2-860 0 0,-84 3 1930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1:35.1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372 72 156 0 0,'40'-63'16777'0'0,"-38"54"-16019"0"0,-20 12-420 0 0,-271 140-117 0 0,266-131-225 0 0,0 2 0 0 0,-29 24 0 0 0,51-37 32 0 0,0 0-1 0 0,1 0 0 0 0,-1 0 0 0 0,0 0 1 0 0,0 0-1 0 0,1 0 0 0 0,-1 0 1 0 0,1 0-1 0 0,-1 0 0 0 0,1 1 0 0 0,-1-1 1 0 0,1 0-1 0 0,0 0 0 0 0,0 1 0 0 0,-1-1 1 0 0,1 0-1 0 0,0 0 0 0 0,0 1 0 0 0,0-1 1 0 0,1 0-1 0 0,-1 0 0 0 0,0 1 1 0 0,0-1-1 0 0,1 0 0 0 0,-1 0 0 0 0,0 0 1 0 0,1 2-1 0 0,20 32 368 0 0,-13-21-284 0 0,2 8-55 0 0,-1 1 1 0 0,-2 1-1 0 0,0-1 1 0 0,5 39-1 0 0,-6-28 0 0 0,13 38 0 0 0,15 44 96 0 0,-24-76-22 0 0,1 0-1 0 0,2-2 1 0 0,2 1-1 0 0,34 62 1 0 0,-46-96-106 0 0,1 0 0 0 0,0 1-1 0 0,0-1 1 0 0,0-1 0 0 0,0 1 0 0 0,1-1 0 0 0,0 1 0 0 0,-1-1-1 0 0,8 4 1 0 0,-8-6-15 0 0,0-1-1 0 0,0 1 1 0 0,0 0-1 0 0,0-1 0 0 0,0 0 1 0 0,1 0-1 0 0,-1 0 1 0 0,0-1-1 0 0,1 1 0 0 0,-1-1 1 0 0,1 0-1 0 0,-1 0 1 0 0,8-2-1 0 0,21-5-280 0 0,-1-2 0 0 0,0-1 0 0 0,-1-1-1 0 0,33-18 1 0 0,43-15-1047 0 0,-66 30-172 0 0,16-5-1696 0 0,-21 6-4191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1:35.5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1 170 1516 0 0,'8'-10'9007'0'0,"206"-76"-3831"0"0,-123 49-7624 0 0,-2 1-4567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1:37.4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1512 1428 0 0,'-31'3'4860'0'0,"13"-3"-2088"0"0,18 0-2762 0 0,0 0 1 0 0,0 0-1 0 0,0 0 0 0 0,-1 0 1 0 0,1 0-1 0 0,0 0 0 0 0,0 0 0 0 0,0 0 1 0 0,0 0-1 0 0,0 0 0 0 0,-1 0 0 0 0,1 0 1 0 0,0 0-1 0 0,0 0 0 0 0,0 0 0 0 0,0 0 1 0 0,0 0-1 0 0,0-1 0 0 0,-1 1 1 0 0,1 0-1 0 0,0 0 0 0 0,0 0 0 0 0,0 0 1 0 0,0 0-1 0 0,0 0 0 0 0,0 0 0 0 0,0 0 1 0 0,0 0-1 0 0,0-1 0 0 0,0 1 1 0 0,-1 0-1 0 0,1 0 0 0 0,0 0 0 0 0,0 0 1 0 0,0 0-1 0 0,0 0 0 0 0,0-1 0 0 0,0 1 1 0 0,0 0-1 0 0,0 0 0 0 0,0 0 1 0 0,0 0-1 0 0,0 0 0 0 0,0 0 0 0 0,0-1 1 0 0,0 1-1 0 0,0 0 0 0 0,0 0 0 0 0,0 0 1 0 0,0 0-1 0 0,0 0 0 0 0,0 0 0 0 0,0-1 1 0 0,1 1-1 0 0,-1 0 0 0 0,0 0 1 0 0,0 0-1 0 0,0 0 0 0 0,0 0 0 0 0,0 0 1 0 0,0 0-1 0 0,0 0 0 0 0,0-1 0 0 0,0 1 1 0 0,1 0-1 0 0,-1 0 0 0 0,0 0 1 0 0,0 0-1 0 0,15-12 450 0 0,34-15-25 0 0,-37 21-365 0 0,631-334 817 0 0,777-432-2158 0 0,-958 520 489 0 0,-295 160 1666 0 0,-165 91-1147 0 0,12-5-763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8:14.63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20 122 1728 0 0,'-19'0'15415'0'0,"29"-7"-15914"0"0,34-9 828 0 0,1 3 0 0 0,1 1 0 0 0,0 2 0 0 0,72-6 0 0 0,7-3-1024 0 0,-75 12-162 0 0,15-3-1832 0 0,-25-2-2729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8:15.26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21 0 224 0 0,'-20'13'17569'0'0,"20"-12"-17431"0"0,2 26 1619 0 0,15 35-1467 0 0,-16-56 89 0 0,66 245 1139 0 0,-8-23-1301 0 0,-8-69 10 0 0,24 92 515 0 0,-72-238-646 0 0,-2-11-82 0 0,0 1 0 0 0,0 0-1 0 0,0-1 1 0 0,0 1 0 0 0,-1 0 0 0 0,1 0 0 0 0,-1 0-1 0 0,0 0 1 0 0,0 0 0 0 0,0-1 0 0 0,0 1 0 0 0,0 0-1 0 0,-1 0 1 0 0,1 0 0 0 0,-1 0 0 0 0,1 0 0 0 0,-1-1-1 0 0,0 1 1 0 0,-1 0 0 0 0,1-1 0 0 0,0 1-1 0 0,-1-1 1 0 0,1 1 0 0 0,-1-1 0 0 0,0 0 0 0 0,-3 5-1 0 0,-13 6 396 0 0,0-1 0 0 0,0-1 0 0 0,-1 0 0 0 0,0-1 0 0 0,-1-1 0 0 0,-26 8 0 0 0,33-12-95 0 0,11-4-14 0 0,11-2-302 0 0,-1-1 0 0 0,0 1 0 0 0,1-1-1 0 0,-1-1 1 0 0,0 0 0 0 0,10-4 0 0 0,18-6-147 0 0,175-44-1535 0 0,14-5-4231 0 0,-150 39 1387 0 0,-29 2-2390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8:16.04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47 164 1612 0 0,'-23'-18'8627'0'0,"10"5"-6655"0"0,12 12-1644 0 0,0-1 1 0 0,0 0 0 0 0,0 0-1 0 0,0 0 1 0 0,0 0 0 0 0,0 1-1 0 0,0-1 1 0 0,1-1-1 0 0,-1 1 1 0 0,1 0 0 0 0,-1 0-1 0 0,1 0 1 0 0,0 0-1 0 0,0 0 1 0 0,0 0 0 0 0,0 0-1 0 0,0 0 1 0 0,1-4-1 0 0,-1 5-275 0 0,1 0 0 0 0,-1 0 0 0 0,0 0-1 0 0,0 0 1 0 0,1 0 0 0 0,-1 0 0 0 0,1 0-1 0 0,-1 0 1 0 0,1 0 0 0 0,-1 0 0 0 0,1 0-1 0 0,0 0 1 0 0,0 0 0 0 0,-1 1 0 0 0,1-1-1 0 0,0 0 1 0 0,0 0 0 0 0,0 1 0 0 0,0-1-1 0 0,0 1 1 0 0,0-1 0 0 0,0 1 0 0 0,0-1-1 0 0,0 1 1 0 0,0-1 0 0 0,0 1 0 0 0,0 0-1 0 0,0-1 1 0 0,0 1 0 0 0,0 0 0 0 0,0 0-1 0 0,0 0 1 0 0,0 0 0 0 0,1 0 0 0 0,-1 0-1 0 0,0 0 1 0 0,1 1 0 0 0,2 0-32 0 0,0-1 1 0 0,-1 1 0 0 0,1 1 0 0 0,-1-1-1 0 0,1 0 1 0 0,-1 1 0 0 0,0 0-1 0 0,1-1 1 0 0,3 4 0 0 0,9 10-51 0 0,0 2 0 0 0,0-1 1 0 0,-2 2-1 0 0,0 0 0 0 0,23 38 0 0 0,43 108-472 0 0,-32-50 532 0 0,-47-113 199 0 0,-3-51 735 0 0,0 37-583 0 0,1-1 0 0 0,1 1 1 0 0,1 0-1 0 0,0-1 0 0 0,0 1 1 0 0,7-25-1 0 0,-1 17-194 0 0,0 0-1 0 0,2 1 0 0 0,0 0 1 0 0,24-36-1 0 0,-28 49-222 0 0,1-1 0 0 0,-1 1 0 0 0,1 0 0 0 0,1 0 0 0 0,0 1-1 0 0,-1-1 1 0 0,2 2 0 0 0,-1-1 0 0 0,1 1 0 0 0,0 0 0 0 0,0 0 0 0 0,0 1 0 0 0,1 0-1 0 0,9-3 1 0 0,-14 7 13 0 0,1-1 0 0 0,-1 1 0 0 0,0 0 0 0 0,0 0 0 0 0,0 0-1 0 0,0 1 1 0 0,0-1 0 0 0,0 1 0 0 0,0 0 0 0 0,0 0 0 0 0,-1 1 0 0 0,1-1-1 0 0,0 1 1 0 0,0-1 0 0 0,-1 1 0 0 0,1 1 0 0 0,-1-1 0 0 0,0 0 0 0 0,5 5-1 0 0,5 4-55 0 0,-1 1 0 0 0,-1 0-1 0 0,12 17 1 0 0,5 10-4 0 0,-2 1-1 0 0,-2 1 1 0 0,-2 1 0 0 0,17 47-1 0 0,-38-87 86 0 0,-2-5-165 0 0,0 0 173 0 0,0-1-1 0 0,1 1 1 0 0,-1 0 0 0 0,1 0-1 0 0,0-1 1 0 0,0 1 0 0 0,0-4-1 0 0,0 5-17 0 0,0-37 277 0 0,2-1 0 0 0,11-58 0 0 0,-9 80-263 0 0,0 0 0 0 0,1 0-1 0 0,1 1 1 0 0,1-1 0 0 0,1 1 0 0 0,0 1 0 0 0,16-24 0 0 0,-16 28-38 0 0,1 1 1 0 0,15-17 0 0 0,-21 25 18 0 0,0 1 1 0 0,0-1-1 0 0,1 1 1 0 0,-1-1-1 0 0,1 1 1 0 0,-1 0-1 0 0,1 0 0 0 0,0 0 1 0 0,0 1-1 0 0,0 0 1 0 0,8-2-1 0 0,-9 3 6 0 0,-1 0 0 0 0,1 0 0 0 0,-1 1 1 0 0,1-1-1 0 0,-1 1 0 0 0,1-1 0 0 0,-1 1 0 0 0,1 0 0 0 0,-1 0 0 0 0,1 1 0 0 0,-1-1 0 0 0,0 0 0 0 0,0 1 0 0 0,0-1 1 0 0,0 1-1 0 0,0 0 0 0 0,0-1 0 0 0,0 1 0 0 0,1 3 0 0 0,29 37 56 0 0,45 103 3 0 0,-51-93-2138 0 0,45 71 1 0 0,-53-103-342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8:16.68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84 350 1648 0 0,'-39'-54'21367'0'0,"39"57"-21277"0"0,0 1 1 0 0,0-1 0 0 0,0 0-1 0 0,1 1 1 0 0,-1-1 0 0 0,1 0-1 0 0,-1 1 1 0 0,1-1 0 0 0,3 6 0 0 0,1 11 94 0 0,126 577 70 0 0,-101-485-285 0 0,24 85-302 0 0,-52-183-320 0 0,-9-20-303 0 0,-10-22 39 0 0,-6-32 795 0 0,-25-105 1 0 0,21 65 1291 0 0,-45-190 3358 0 0,38 143-3072 0 0,-2-22-848 0 0,32 136-628 0 0,0 1 0 0 0,2 0 0 0 0,3-44 0 0 0,0 70-25 0 0,-1 0-1 0 0,1 0 1 0 0,0-1 0 0 0,1 1-1 0 0,0 0 1 0 0,0 0-1 0 0,0 0 1 0 0,0 0 0 0 0,1 1-1 0 0,0-1 1 0 0,0 1 0 0 0,1-1-1 0 0,0 1 1 0 0,0 0 0 0 0,0 0-1 0 0,0 1 1 0 0,1-1-1 0 0,-1 1 1 0 0,8-5 0 0 0,-6 6-44 0 0,0 0 0 0 0,0 0 1 0 0,0 0-1 0 0,1 1 0 0 0,-1 0 0 0 0,1 0 1 0 0,-1 1-1 0 0,1-1 0 0 0,0 2 1 0 0,0-1-1 0 0,0 1 0 0 0,-1 0 0 0 0,1 0 1 0 0,0 1-1 0 0,0-1 0 0 0,-1 2 0 0 0,12 2 1 0 0,-2 1-30 0 0,-1 0 1 0 0,1 1 0 0 0,-1 1 0 0 0,0 0-1 0 0,-1 1 1 0 0,0 1 0 0 0,0 0-1 0 0,-1 1 1 0 0,0 0 0 0 0,0 1-1 0 0,-2 1 1 0 0,20 22 0 0 0,-25-25 111 0 0,0-1-1 0 0,0 1 1 0 0,-1 0 0 0 0,-1 1 0 0 0,1-1 0 0 0,-1 1-1 0 0,-1 0 1 0 0,0 0 0 0 0,0 0 0 0 0,-1 0 0 0 0,-1 0 0 0 0,1 1-1 0 0,-2-1 1 0 0,1 0 0 0 0,-1 1 0 0 0,-1-1 0 0 0,0 1-1 0 0,-1-1 1 0 0,0 0 0 0 0,0 0 0 0 0,-5 13 0 0 0,3-12-9 0 0,-1-1 0 0 0,0 0 0 0 0,-1 0 0 0 0,0-1-1 0 0,0 1 1 0 0,-1-1 0 0 0,0 0 0 0 0,-1-1 0 0 0,0 0 0 0 0,0 0 0 0 0,0-1 0 0 0,-1 0 0 0 0,-1 0 0 0 0,1-1 0 0 0,-16 8 0 0 0,11-7-906 0 0,-1-1 0 0 0,0 0 0 0 0,-19 4 0 0 0,31-9 363 0 0,0-1 0 0 0,0 1 0 0 0,0-1 0 0 0,0 0 1 0 0,0 0-1 0 0,0 0 0 0 0,0-1 0 0 0,-3 0 1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8:17.08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20 327 4860 0 0,'-17'-27'13372'0'0,"16"20"-12343"0"0,0 3-274 0 0,1-1 0 0 0,0 0 0 0 0,0 0 0 0 0,0 1 0 0 0,1-1 0 0 0,1-8 0 0 0,0 6-677 0 0,-1 1 0 0 0,1 1 0 0 0,0-1 0 0 0,1 0 0 0 0,0 0 0 0 0,0 1 0 0 0,0-1 0 0 0,0 1 0 0 0,1 0 0 0 0,8-9 0 0 0,-9 13-203 0 0,0 0 0 0 0,0-1-1 0 0,0 1 1 0 0,0 0 0 0 0,0 0 0 0 0,1 1 0 0 0,-1-1 0 0 0,1 0 0 0 0,-1 1 0 0 0,0 0 0 0 0,1 0 0 0 0,-1 0 0 0 0,0 1 0 0 0,1-1 0 0 0,-1 1 0 0 0,0-1 0 0 0,1 1 0 0 0,-1 0 0 0 0,0 0-1 0 0,5 3 1 0 0,8 5-329 0 0,0 1 0 0 0,-1 1-1 0 0,-1 0 1 0 0,0 1 0 0 0,0 0 0 0 0,15 19-1 0 0,-9-7 130 0 0,-1 0 0 0 0,30 52 0 0 0,-39-59 1158 0 0,0 1 0 0 0,-2 0 0 0 0,0 0 0 0 0,8 46 2947 0 0,-24-68-2847 0 0,-7-14-270 0 0,10 5-543 0 0,2 0 1 0 0,0-1-1 0 0,0 1 0 0 0,1-1 1 0 0,1 1-1 0 0,0-1 1 0 0,1 0-1 0 0,1 1 0 0 0,2-18 1 0 0,0 10-400 0 0,1 0 0 0 0,1 1 0 0 0,1-1 0 0 0,1 1 0 0 0,11-24 0 0 0,-11 31-210 0 0,1 0 0 0 0,0 0 0 0 0,0 1-1 0 0,1 0 1 0 0,1 1 0 0 0,0 0-1 0 0,1 0 1 0 0,0 1 0 0 0,15-10-1 0 0,-9 8-1960 0 0,37-19-1 0 0,25-3-6074 0 0,-47 23 2388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8:17.86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196 288 612 0 0,'14'-32'7641'0'0,"-1"-18"1790"0"0,-15 46-9028 0 0,-3 4-183 0 0,0 0 0 0 0,1 0 0 0 0,-1 0 0 0 0,0 0 0 0 0,0 1 0 0 0,1 0 1 0 0,-1 0-1 0 0,1 0 0 0 0,-1 1 0 0 0,1-1 0 0 0,-1 1 0 0 0,1 0 0 0 0,0 0 0 0 0,-1 1 0 0 0,1-1 0 0 0,1 1 0 0 0,-1 0 0 0 0,-5 5 1 0 0,-5 4 48 0 0,1 1 0 0 0,-1 0 1 0 0,-15 22-1 0 0,21-24-171 0 0,0 0 0 0 0,1 1 1 0 0,1 0-1 0 0,0 0 0 0 0,0 0 0 0 0,1 1 0 0 0,-5 18 0 0 0,9-24-75 0 0,-1 0-1 0 0,1 1 1 0 0,0-1-1 0 0,1 1 1 0 0,0-1-1 0 0,0 1 1 0 0,0-1-1 0 0,1 1 1 0 0,0-1-1 0 0,1 0 1 0 0,0 1-1 0 0,0-1 1 0 0,0 0-1 0 0,7 13 1 0 0,-2-9-128 0 0,0 0 0 0 0,1 0 0 0 0,1-1-1 0 0,-1 0 1 0 0,2-1 0 0 0,-1 1 0 0 0,1-2 0 0 0,1 1 0 0 0,-1-2 0 0 0,1 1-1 0 0,1-1 1 0 0,0-1 0 0 0,23 9 0 0 0,-27-11 38 0 0,0-1 0 0 0,1-1 0 0 0,-1 1 1 0 0,1-1-1 0 0,0-1 0 0 0,-1 0 0 0 0,1 0 0 0 0,0-1 0 0 0,0 0 0 0 0,0 0 1 0 0,0-1-1 0 0,-1 0 0 0 0,1-1 0 0 0,0 0 0 0 0,-1 0 0 0 0,1-1 0 0 0,-1 0 0 0 0,0 0 1 0 0,0-1-1 0 0,0 0 0 0 0,14-10 0 0 0,-17 10 79 0 0,-1 0-1 0 0,0 0 1 0 0,0 0-1 0 0,0 0 1 0 0,0-1 0 0 0,-1 0-1 0 0,0 0 1 0 0,0 0-1 0 0,0 0 1 0 0,-1 0 0 0 0,1-1-1 0 0,-1 1 1 0 0,0-1-1 0 0,-1 1 1 0 0,1-1 0 0 0,-1 0-1 0 0,-1 0 1 0 0,1 1-1 0 0,-1-1 1 0 0,0 0 0 0 0,0 0-1 0 0,0 0 1 0 0,-1 0-1 0 0,0 1 1 0 0,0-1 0 0 0,-3-8-1 0 0,0 3 161 0 0,1 1 0 0 0,-2 0-1 0 0,1 1 1 0 0,-1-1-1 0 0,-1 1 1 0 0,0 0 0 0 0,0 0-1 0 0,-1 0 1 0 0,0 1 0 0 0,0 0-1 0 0,-1 0 1 0 0,0 1 0 0 0,-14-9-1 0 0,-4-1-50 0 0,-27-24-1 0 0,52 40-145 0 0,1 1 0 0 0,0-1 0 0 0,-1 1 1 0 0,1-1-1 0 0,0 1 0 0 0,0-1 0 0 0,-1 1 0 0 0,1-1 1 0 0,0 1-1 0 0,0-1 0 0 0,0 0 0 0 0,0 1 0 0 0,0-1 0 0 0,0 1 1 0 0,0-1-1 0 0,0 1 0 0 0,0-1 0 0 0,0 0 0 0 0,0 1 0 0 0,1-1 1 0 0,-1 1-1 0 0,0-1 0 0 0,0 1 0 0 0,0-1 0 0 0,1 1 1 0 0,-1-1-1 0 0,0 1 0 0 0,1-1 0 0 0,-1 1 0 0 0,0-1 0 0 0,2 0 1 0 0,12-14-661 0 0,13-3 420 0 0,1 1 0 0 0,0 1-1 0 0,1 1 1 0 0,1 2 0 0 0,33-10 0 0 0,-61 22 329 0 0,1 0 0 0 0,-1 0 0 0 0,0 1 0 0 0,0-1 1 0 0,1 1-1 0 0,-1 0 0 0 0,0-1 0 0 0,1 1 0 0 0,-1 0 1 0 0,1 0-1 0 0,-1 0 0 0 0,0 1 0 0 0,1-1 0 0 0,-1 1 1 0 0,0-1-1 0 0,0 1 0 0 0,1 0 0 0 0,-1 0 0 0 0,0 0 1 0 0,0 0-1 0 0,0 0 0 0 0,0 0 0 0 0,0 0 1 0 0,2 3-1 0 0,2 1 38 0 0,-1 1 1 0 0,0 0-1 0 0,-1 1 1 0 0,1-1 0 0 0,6 13-1 0 0,10 15 126 0 0,-6-16-154 0 0,13 18 33 0 0,2-1 0 0 0,1-1-1 0 0,62 51 1 0 0,-92-85-109 0 0,0 1 0 0 0,0 0 0 0 0,0 0 0 0 0,0-1 0 0 0,0 1 0 0 0,0 0 0 0 0,0-1 0 0 0,0 1 0 0 0,0-1 0 0 0,1 0 0 0 0,-1 1-1 0 0,0-1 1 0 0,0 0 0 0 0,0 1 0 0 0,1-1 0 0 0,-1 0 0 0 0,0 0 0 0 0,0 0 0 0 0,0 0 0 0 0,1 0 0 0 0,-1-1 0 0 0,0 1 0 0 0,0 0 0 0 0,0-1 0 0 0,3 0 0 0 0,-3 0 2 0 0,1 0 1 0 0,-1-1-1 0 0,1 1 1 0 0,-1-1-1 0 0,1 1 1 0 0,-1-1-1 0 0,0 0 1 0 0,0 0-1 0 0,0 1 1 0 0,0-1-1 0 0,0 0 1 0 0,0 0-1 0 0,1-4 1 0 0,1-7-13 0 0,0-1 0 0 0,-1 0 1 0 0,1-21-1 0 0,-2 29-16 0 0,1-29-255 0 0,2-35-345 0 0,3 1-1 0 0,24-104 1 0 0,-20 147-1145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8:18.26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37 311 32 0 0,'22'17'10662'0'0,"-16"-17"-10285"0"0,0 0 0 0 0,0 0 1 0 0,0-1-1 0 0,0 1 0 0 0,0-1 1 0 0,0 0-1 0 0,0-1 0 0 0,0 0 1 0 0,0 0-1 0 0,-1 0 0 0 0,1 0 1 0 0,-1-1-1 0 0,1 0 0 0 0,-1 0 1 0 0,6-6-1 0 0,16-10-356 0 0,38-37 1 0 0,-48 40 236 0 0,-11 11 143 0 0,-1 0 0 0 0,0-1 0 0 0,0 0 0 0 0,0 0 0 0 0,0 0 0 0 0,-1-1 0 0 0,0 1 0 0 0,0-1 1 0 0,5-14-1 0 0,-8 18-285 0 0,0-1 0 0 0,-1 1 0 0 0,1 0 0 0 0,-1 0 0 0 0,1-1 0 0 0,-1 1 0 0 0,0 0 0 0 0,0 0 0 0 0,0-1 0 0 0,-1 1 0 0 0,1 0 0 0 0,-1 0 0 0 0,0-1 1 0 0,0 1-1 0 0,0 0 0 0 0,0 0 0 0 0,-1 0 0 0 0,1 0 0 0 0,-1 0 0 0 0,1 1 0 0 0,-1-1 0 0 0,0 0 0 0 0,0 1 0 0 0,-1-1 0 0 0,-3-3 0 0 0,-1 1-107 0 0,1 0 0 0 0,0 0 0 0 0,-1 1-1 0 0,0-1 1 0 0,0 2 0 0 0,0-1 0 0 0,-1 1-1 0 0,1 0 1 0 0,-1 1 0 0 0,1-1 0 0 0,-1 2-1 0 0,0-1 1 0 0,0 1 0 0 0,0 0 0 0 0,0 1 0 0 0,0 0-1 0 0,0 0 1 0 0,0 0 0 0 0,0 1 0 0 0,0 1-1 0 0,0-1 1 0 0,-10 5 0 0 0,11-4-23 0 0,1 1 0 0 0,-1-1 0 0 0,1 2 0 0 0,0-1 0 0 0,0 1 0 0 0,0 0 0 0 0,0 0 0 0 0,1 1 0 0 0,-1-1 0 0 0,1 1 0 0 0,1 1 0 0 0,-1-1 0 0 0,1 1 0 0 0,-1-1 0 0 0,2 1 0 0 0,-1 0 0 0 0,1 1 0 0 0,0-1 0 0 0,0 1 0 0 0,0-1 0 0 0,1 1 0 0 0,0 0 0 0 0,1 0 0 0 0,-1 0 0 0 0,0 10 0 0 0,2 0 14 0 0,1 0 0 0 0,0 0 1 0 0,1 0-1 0 0,1-1 1 0 0,0 1-1 0 0,1-1 1 0 0,1 0-1 0 0,1 0 0 0 0,0 0 1 0 0,1-1-1 0 0,0 0 1 0 0,2 0-1 0 0,0 0 0 0 0,0-2 1 0 0,23 26-1 0 0,-23-28-71 0 0,0-2-1 0 0,1 1 0 0 0,0-1 0 0 0,0-1 0 0 0,1 1 1 0 0,0-2-1 0 0,1 0 0 0 0,0 0 0 0 0,0-1 0 0 0,0 0 1 0 0,1-1-1 0 0,-1-1 0 0 0,1 0 0 0 0,1-1 0 0 0,-1 0 1 0 0,0-1-1 0 0,1 0 0 0 0,-1-1 0 0 0,1-1 0 0 0,15-1 1 0 0,-13-1-660 0 0,-1-1 0 0 0,0-1 0 0 0,0 0 1 0 0,-1-1-1 0 0,15-7 0 0 0,-15 5-1121 0 0,0-1 0 0 0,-1 0 0 0 0,0-1 0 0 0,22-18-1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14.6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649 1 216 0 0,'-11'2'1643'0'0,"0"2"0"0"0,0-1 0 0 0,1 1 1 0 0,-1 1-1 0 0,-14 8 0 0 0,23-11-1514 0 0,1-1 0 0 0,-1 1 1 0 0,0 0-1 0 0,0-1 0 0 0,1 1 0 0 0,-1 0 1 0 0,1 0-1 0 0,-1 0 0 0 0,1 0 0 0 0,0 0 1 0 0,0 0-1 0 0,0 0 0 0 0,0 1 0 0 0,0-1 0 0 0,0 4 1 0 0,-6 37 638 0 0,7-35-634 0 0,-12 109 508 0 0,-48 388 45 0 0,57-489-633 0 0,-20 98 690 0 0,20-103-548 0 0,0 0 1 0 0,-1-1-1 0 0,0 0 1 0 0,-1 0 0 0 0,0 0-1 0 0,0 0 1 0 0,-1-1-1 0 0,-9 11 1 0 0,12-16-128 0 0,-1-1-1 0 0,1 0 1 0 0,-1 0 0 0 0,0 0-1 0 0,0 0 1 0 0,0-1 0 0 0,0 1-1 0 0,-1-1 1 0 0,1 0 0 0 0,0 0-1 0 0,-1-1 1 0 0,0 1-1 0 0,1-1 1 0 0,-6 1 0 0 0,1-1-11 0 0,1-1 0 0 0,-1 0 1 0 0,1 0-1 0 0,-1-1 0 0 0,1 0 0 0 0,-1 0 1 0 0,-11-4-1 0 0,-2-2-73 0 0,1-1 0 0 0,0-1 1 0 0,1-1-1 0 0,0-1 0 0 0,-22-15 0 0 0,32 19-247 0 0,-1-1 0 0 0,2 0 0 0 0,-1-1 0 0 0,-14-17-1 0 0,0-11-2169 0 0,22 32 1413 0 0,0-1 0 0 0,0 1 0 0 0,0-1 0 0 0,1 1 0 0 0,-2-10 0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8:18.66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273 12 2640 0 0,'-6'-9'14463'0'0,"-3"8"-14135"0"0,0 0 1 0 0,-1 0 0 0 0,1 1-1 0 0,0 0 1 0 0,0 1-1 0 0,-1 0 1 0 0,1 0-1 0 0,0 1 1 0 0,0 1-1 0 0,0-1 1 0 0,-14 7-1 0 0,9-3-306 0 0,1 0-1 0 0,1 0 0 0 0,-1 1 0 0 0,1 1 1 0 0,1 0-1 0 0,-1 1 0 0 0,-11 11 0 0 0,20-16-46 0 0,0-1-1 0 0,0 1 0 0 0,0-1 0 0 0,0 1 0 0 0,1 0 1 0 0,-1 0-1 0 0,1 0 0 0 0,0 0 0 0 0,0 0 1 0 0,1 1-1 0 0,-1-1 0 0 0,1 1 0 0 0,0-1 1 0 0,0 1-1 0 0,1-1 0 0 0,-1 1 0 0 0,1 7 1 0 0,1-5-8 0 0,0 0 1 0 0,1 0-1 0 0,0 0 1 0 0,0 0 0 0 0,0 0-1 0 0,1 0 1 0 0,0-1 0 0 0,0 1-1 0 0,1-1 1 0 0,5 7-1 0 0,8 9-28 0 0,1-1 0 0 0,0-1 0 0 0,2-1-1 0 0,38 29 1 0 0,-16-18 164 0 0,-17-12 307 0 0,28 25 0 0 0,-47-38-278 0 0,-1 0 0 0 0,1 1-1 0 0,-1 0 1 0 0,0 0 0 0 0,-1 1-1 0 0,0-1 1 0 0,0 1-1 0 0,0 0 1 0 0,5 13 0 0 0,-8-14-79 0 0,0-1-1 0 0,0 0 1 0 0,-1 1 0 0 0,0-1 0 0 0,0 1 0 0 0,0-1-1 0 0,0 1 1 0 0,-1-1 0 0 0,0 0 0 0 0,0 1 0 0 0,-1-1-1 0 0,1 0 1 0 0,-1 0 0 0 0,0 0 0 0 0,-1 0 0 0 0,1 0-1 0 0,-1 0 1 0 0,0 0 0 0 0,0-1 0 0 0,0 0 0 0 0,-1 0-1 0 0,0 0 1 0 0,-4 5 0 0 0,-8 5-123 0 0,-1 1 1 0 0,1-2-1 0 0,-2-1 0 0 0,-28 17 0 0 0,22-16-1565 0 0,-50 19-1 0 0,5-15-7906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8:19.60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 44 3036 0 0,'-1'-44'18157'0'0,"3"46"-18066"0"0,1 0 0 0 0,-1 0 1 0 0,0 0-1 0 0,1 0 0 0 0,-1 0 1 0 0,0 0-1 0 0,0 1 0 0 0,-1-1 1 0 0,1 1-1 0 0,0 0 0 0 0,-1-1 1 0 0,1 1-1 0 0,-1 0 0 0 0,1 3 1 0 0,4 5 81 0 0,80 142 1064 0 0,-6 3 0 0 0,73 208 0 0 0,-125-278-603 0 0,-17-50-460 0 0,1 0 0 0 0,28 56 0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8:20.35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138 359 744 0 0,'-40'-38'9218'0'0,"-11"-22"-4609"0"0,45 53-4199 0 0,1-1 0 0 0,0 0 0 0 0,0 0 0 0 0,1-1 0 0 0,0 1 0 0 0,1-1 0 0 0,-1 0 0 0 0,2 0 0 0 0,-1 0 0 0 0,1 0 0 0 0,1-1 0 0 0,-1-10 0 0 0,2 15-375 0 0,0 0 0 0 0,1-1 0 0 0,0 1-1 0 0,0 0 1 0 0,1 0 0 0 0,-1-1 0 0 0,1 1 0 0 0,0 0-1 0 0,1 1 1 0 0,-1-1 0 0 0,1 0 0 0 0,0 1 0 0 0,0-1-1 0 0,0 1 1 0 0,1 0 0 0 0,-1 0 0 0 0,1 0 0 0 0,0 1 0 0 0,0-1-1 0 0,0 1 1 0 0,1 0 0 0 0,-1 0 0 0 0,1 0 0 0 0,0 1-1 0 0,9-4 1 0 0,-1 1-90 0 0,0 1 0 0 0,0 0 0 0 0,1 0 0 0 0,0 1 1 0 0,0 1-1 0 0,0 1 0 0 0,0 0 0 0 0,25 1 0 0 0,-12 3-123 0 0,0 2 0 0 0,1 0 1 0 0,-2 2-1 0 0,1 1 0 0 0,-1 1 0 0 0,0 1 1 0 0,-1 1-1 0 0,0 2 0 0 0,-1 0 1 0 0,31 24-1 0 0,-38-25 130 0 0,0 1 0 0 0,-1 1 0 0 0,0 0 1 0 0,-2 2-1 0 0,0-1 0 0 0,0 2 0 0 0,-2 0 0 0 0,0 0 1 0 0,0 1-1 0 0,-2 1 0 0 0,-1 0 0 0 0,0 0 0 0 0,-1 1 0 0 0,6 23 1 0 0,-12-32 129 0 0,-1 0 1 0 0,0 0 0 0 0,0 0 0 0 0,-1 0 0 0 0,0 0-1 0 0,-1 0 1 0 0,0 0 0 0 0,-1 0 0 0 0,0 0 0 0 0,-1-1-1 0 0,0 1 1 0 0,-1-1 0 0 0,0 0 0 0 0,-1 1 0 0 0,0-2-1 0 0,0 1 1 0 0,-1-1 0 0 0,-12 16 0 0 0,-3 0 223 0 0,-1-2-1 0 0,0 0 1 0 0,-2-2 0 0 0,-1 0 0 0 0,-31 19 0 0 0,25-23-69 0 0,5-2-54 0 0,23-12-404 0 0,11-5-361 0 0,26-7 381 0 0,1 1 0 0 0,-1 1 0 0 0,1 3 0 0 0,1 0 0 0 0,-1 3 0 0 0,48 3 0 0 0,-58 0 190 0 0,0 1 1 0 0,0 1-1 0 0,-1 1 0 0 0,0 2 1 0 0,0 0-1 0 0,0 1 0 0 0,-1 2 0 0 0,0 0 1 0 0,33 22-1 0 0,-47-27 53 0 0,-1 1 0 0 0,0 1 0 0 0,-1-1 0 0 0,1 1 0 0 0,-1 1 0 0 0,-1-1 0 0 0,1 1 0 0 0,-1 0 0 0 0,-1 0 0 0 0,0 1 0 0 0,0 0 0 0 0,0 0 0 0 0,-1 0 0 0 0,3 12 0 0 0,-5-13 58 0 0,0 0 0 0 0,-1 0 0 0 0,0 0 0 0 0,0 0 0 0 0,-1 0 0 0 0,0 0-1 0 0,0 1 1 0 0,-1-1 0 0 0,0 0 0 0 0,-1 0 0 0 0,0 0 0 0 0,0 0 0 0 0,0-1 0 0 0,-1 1 0 0 0,0-1 0 0 0,-1 1-1 0 0,-8 13 1 0 0,2-8 31 0 0,-1 1 0 0 0,0-1-1 0 0,-1-1 1 0 0,0 0 0 0 0,-1-1-1 0 0,0-1 1 0 0,-1 1 0 0 0,0-2-1 0 0,0 0 1 0 0,-1-1 0 0 0,-1 0-1 0 0,-27 9 1 0 0,28-12-232 0 0,0 0 0 0 0,-1-1 0 0 0,1-1 1 0 0,-1 0-1 0 0,0-2 0 0 0,0 1 0 0 0,0-2 0 0 0,0 0 0 0 0,1-1 0 0 0,-1 0 1 0 0,0-2-1 0 0,0 0 0 0 0,-25-8 0 0 0,33 8-485 0 0,0-1 0 0 0,0 0 0 0 0,0 0 0 0 0,1 0 1 0 0,-15-12-1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8:21.05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20 138 2784 0 0,'-14'-23'12819'0'0,"11"42"-12040"0"0,2 1 1 0 0,0 38-1 0 0,1-12-321 0 0,-1 1-149 0 0,3 0-1 0 0,1 0 1 0 0,3 0 0 0 0,1 0-1 0 0,21 68 1 0 0,-20-90-187 0 0,1-1-1 0 0,0 0 1 0 0,2 0 0 0 0,1-1 0 0 0,1 0-1 0 0,0-1 1 0 0,2-1 0 0 0,1 0 0 0 0,0-1-1 0 0,2-1 1 0 0,32 29 0 0 0,-43-43-117 0 0,1 1 0 0 0,0-1 0 0 0,0 0 0 0 0,0 0 0 0 0,1-1 0 0 0,-1-1-1 0 0,1 1 1 0 0,0-1 0 0 0,0-1 0 0 0,0 1 0 0 0,0-2 0 0 0,1 1 0 0 0,-1-1 0 0 0,12-1 0 0 0,-14 0-27 0 0,0-1 0 0 0,-1 0 0 0 0,1 0 0 0 0,-1-1 0 0 0,1 0 0 0 0,-1 0 0 0 0,1 0 0 0 0,-1-1 0 0 0,0 0 0 0 0,0 0 0 0 0,0-1 0 0 0,-1 1 0 0 0,1-1 0 0 0,-1-1 0 0 0,0 1 0 0 0,0-1 0 0 0,0 0 0 0 0,-1 0 0 0 0,1 0 0 0 0,4-8 0 0 0,0-6 290 0 0,0 0 0 0 0,0 0 0 0 0,-2-1 0 0 0,-1 0 0 0 0,0 0-1 0 0,-2-1 1 0 0,5-40 0 0 0,-4 28 645 0 0,-5 31-837 0 0,25 22 220 0 0,-9-7-449 0 0,1-1 0 0 0,0-1 0 0 0,1-1 0 0 0,0 0-1 0 0,1-2 1 0 0,0 0 0 0 0,0 0 0 0 0,1-2 0 0 0,-1-1-1 0 0,2 0 1 0 0,-1-2 0 0 0,0 0 0 0 0,1-1 0 0 0,-1-1 0 0 0,29-2-1 0 0,-40 0 138 0 0,-1 0 0 0 0,1-1 0 0 0,-1 0 0 0 0,0 0 0 0 0,1-1 0 0 0,-1 0 1 0 0,0 0-1 0 0,-1 0 0 0 0,1-1 0 0 0,-1-1 0 0 0,1 1 0 0 0,-2-1 0 0 0,1 0 0 0 0,0-1 0 0 0,-1 0 0 0 0,0 0 0 0 0,0 0 0 0 0,-1-1 0 0 0,1 0 0 0 0,-2 0 0 0 0,1 0 0 0 0,-1 0 0 0 0,0-1 0 0 0,0 0 0 0 0,-1 1 0 0 0,0-2 0 0 0,0 1 0 0 0,-1 0 0 0 0,0 0 0 0 0,-1-1 0 0 0,0 1 0 0 0,0-1 0 0 0,-1 1 0 0 0,0-10 0 0 0,-2-14 113 0 0,-1 1-1 0 0,-2 0 1 0 0,-1-1 0 0 0,-1 2-1 0 0,-2-1 1 0 0,-1 1 0 0 0,-14-30-1 0 0,13 37 53 0 0,0 1 0 0 0,-2 0 0 0 0,0 1 0 0 0,-2 0 0 0 0,0 1 0 0 0,-1 1 0 0 0,-1 0 0 0 0,0 1 0 0 0,-29-21 0 0 0,36 31-115 0 0,0 1 1 0 0,-1 1 0 0 0,0-1-1 0 0,0 2 1 0 0,-1 0 0 0 0,1 0-1 0 0,-1 1 1 0 0,-13-3 0 0 0,19 6-349 0 0,1 1 0 0 0,0-1 0 0 0,-1 1 0 0 0,1 0 0 0 0,0 0 0 0 0,-1 1 0 0 0,1-1 0 0 0,0 1 0 0 0,-7 2 0 0 0,8-2-486 0 0,0 1 0 0 0,0 0 0 0 0,0 0 1 0 0,0 0-1 0 0,1 0 0 0 0,-24 24-4798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8:21.60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 4 2796 0 0,'-5'-4'10199'0'0,"12"8"-10031"0"0,-1-1-1 0 0,1 1 0 0 0,-1 1 1 0 0,0-1-1 0 0,0 1 0 0 0,0 1 1 0 0,0-1-1 0 0,-1 1 0 0 0,6 7 1 0 0,42 64 60 0 0,-47-68-160 0 0,19 32 227 0 0,-2 0 0 0 0,-2 1 0 0 0,-1 1 0 0 0,-3 1 0 0 0,19 72 0 0 0,-26-70 387 0 0,-2 0 0 0 0,-1 1 0 0 0,-3 0 0 0 0,-2 0 0 0 0,-2 0 0 0 0,-2 0 0 0 0,-2 0 0 0 0,-2-1 0 0 0,-17 62 0 0 0,21-98-593 0 0,-37 124 1361 0 0,32-114-1450 0 0,0-1-1 0 0,-2-1 1 0 0,0 1-1 0 0,-21 29 1 0 0,28-45-493 0 0,0 0 1 0 0,0-1-1 0 0,0 1 1 0 0,0-1-1 0 0,0 0 1 0 0,-1 0-1 0 0,1 0 1 0 0,-1 0-1 0 0,0 0 1 0 0,-3 1-1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8:22.06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49 103 1436 0 0,'-24'-18'10283'0'0,"12"6"-8805"0"0,11 11-1216 0 0,0 0 0 0 0,0-1-1 0 0,0 1 1 0 0,0-1 0 0 0,0 1 0 0 0,0-1 0 0 0,0 0 0 0 0,0 1 0 0 0,0-1 0 0 0,1 0 0 0 0,-1 1 0 0 0,1-1-1 0 0,0 0 1 0 0,-1 0 0 0 0,1 0 0 0 0,0 1 0 0 0,0-1 0 0 0,0 0 0 0 0,0 0 0 0 0,0 0 0 0 0,0 0 0 0 0,1-1-1 0 0,2-5 280 0 0,-3 7-477 0 0,0 0 0 0 0,1 0 1 0 0,-1 0-1 0 0,0 0 0 0 0,1 0 1 0 0,-1 0-1 0 0,1 0 1 0 0,-1 0-1 0 0,1 0 0 0 0,-1 1 1 0 0,1-1-1 0 0,0 0 0 0 0,-1 0 1 0 0,1 1-1 0 0,0-1 0 0 0,1-1 1 0 0,-1 1 102 0 0,0 1-147 0 0,-1-1 0 0 0,1 1 0 0 0,-1-1-1 0 0,1 0 1 0 0,-1 1 0 0 0,1-1 0 0 0,-1 1 0 0 0,1-1 0 0 0,-1 1 0 0 0,1 0 0 0 0,0-1-1 0 0,-1 1 1 0 0,1 0 0 0 0,0-1 0 0 0,-1 1 0 0 0,1 0 0 0 0,0 0 0 0 0,0-1 0 0 0,-1 1-1 0 0,1 0 1 0 0,0 0 0 0 0,0 0 0 0 0,-1 0 0 0 0,1 0 0 0 0,0 0 0 0 0,1 1 0 0 0,22 2 299 0 0,-15 5-108 0 0,0-1 0 0 0,-1 2 0 0 0,1-1 0 0 0,-2 1 0 0 0,1 0 0 0 0,10 19 1 0 0,34 70 794 0 0,1 1-134 0 0,-52-96-840 0 0,1 0 0 0 0,0 0-1 0 0,-1-1 1 0 0,1 1 0 0 0,0 0 0 0 0,0-1-1 0 0,1 1 1 0 0,-1-1 0 0 0,0 0-1 0 0,1 0 1 0 0,0 0 0 0 0,-1 0-1 0 0,1 0 1 0 0,0 0 0 0 0,0-1 0 0 0,0 0-1 0 0,0 1 1 0 0,0-1 0 0 0,5 1-1 0 0,-4-2-22 0 0,0-1 0 0 0,0 0 0 0 0,0 1-1 0 0,0-1 1 0 0,-1-1 0 0 0,1 1 0 0 0,0-1-1 0 0,-1 1 1 0 0,1-1 0 0 0,-1 0 0 0 0,1 0 0 0 0,-1 0-1 0 0,5-5 1 0 0,-1 2-5 0 0,184-130-613 0 0,-110 76-3461 0 0,-1 0-7510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4:20.56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73 2244 0 0,'0'0'5972'0'0,"4"-11"-4937"0"0,71-9-550 0 0,110-15-1 0 0,-183 35-532 0 0,16-4-640 0 0,-15 3 482 0 0,2 0 41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4:21.12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 0 1540 0 0,'0'0'5043'0'0,"0"0"-4955"0"0,-1 0 0 0 0,-7 4 1584 0 0,8-2-1584 0 0,17 165 3682 0 0,6 35-3152 0 0,40 163-450 0 0,-61-360-142 0 0,-1 1 0 0 0,1-1 0 0 0,-2 0 0 0 0,1 1 0 0 0,0-1 0 0 0,-1 0 0 0 0,0 1 0 0 0,-1-1 0 0 0,1 1 0 0 0,-1-1 0 0 0,0 0 0 0 0,0 0 0 0 0,0 1 0 0 0,-1-1 0 0 0,0 0 0 0 0,0 0 0 0 0,0 0 0 0 0,-1-1 0 0 0,0 1 0 0 0,1 0 0 0 0,-2-1 0 0 0,1 0 0 0 0,0 0 0 0 0,-8 7 0 0 0,5-5 234 0 0,5-4-173 0 0,0 0 1 0 0,-1-1 0 0 0,1 1 0 0 0,0 0-1 0 0,-1-1 1 0 0,1 0 0 0 0,-1 1-1 0 0,0-1 1 0 0,1 0 0 0 0,-1 0 0 0 0,0 0-1 0 0,0 0 1 0 0,0 0 0 0 0,0 0-1 0 0,-2 0 1 0 0,12 1 379 0 0,-7-1-440 0 0,0-1 0 0 0,0 1 1 0 0,0-1-1 0 0,1 0 1 0 0,-1 1-1 0 0,0-1 0 0 0,0 0 1 0 0,1 0-1 0 0,-1 0 1 0 0,0 0-1 0 0,1 0 0 0 0,-1 0 1 0 0,0 0-1 0 0,2 0 0 0 0,64-10 1 0 0,68-19-1 0 0,-67 8-2786 0 0,-3-5-3598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4:21.78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6 155 1700 0 0,'-5'-37'7884'0'0,"7"32"-7529"0"0,0 0 0 0 0,0 0 1 0 0,1 0-1 0 0,0 1 0 0 0,0-1 0 0 0,0 1 0 0 0,1 0 0 0 0,-1-1 1 0 0,1 2-1 0 0,0-1 0 0 0,8-6 0 0 0,-10 8-310 0 0,0 1 0 0 0,0-1 0 0 0,0 1 0 0 0,1 0 1 0 0,-1-1-1 0 0,0 1 0 0 0,1 0 0 0 0,-1 0 0 0 0,0 1 0 0 0,1-1 0 0 0,-1 0 0 0 0,1 1 0 0 0,0 0 1 0 0,-1-1-1 0 0,1 1 0 0 0,-1 0 0 0 0,1 0 0 0 0,-1 0 0 0 0,6 2 0 0 0,-5-1-17 0 0,1 0 0 0 0,0 1-1 0 0,-1 0 1 0 0,1 0 0 0 0,-1 0 0 0 0,0 0-1 0 0,1 0 1 0 0,-1 1 0 0 0,0 0 0 0 0,0-1-1 0 0,3 6 1 0 0,3 4-14 0 0,-1-1-1 0 0,0 2 1 0 0,-1-1-1 0 0,0 1 1 0 0,8 23-1 0 0,-2 6 85 0 0,-3 1 0 0 0,10 78 0 0 0,-17-95 739 0 0,1-42-580 0 0,-3-14-17 0 0,1 0-1 0 0,1 1 1 0 0,1-1 0 0 0,11-37-1 0 0,-10 50-191 0 0,0 1 0 0 0,2-1-1 0 0,0 1 1 0 0,0 0-1 0 0,2 1 1 0 0,0 0-1 0 0,0 0 1 0 0,22-24-1 0 0,-28 35-52 0 0,0 1 0 0 0,0 0 0 0 0,0 0-1 0 0,0 1 1 0 0,1-1 0 0 0,-1 1 0 0 0,1-1 0 0 0,0 1-1 0 0,-1 0 1 0 0,1 1 0 0 0,0-1 0 0 0,0 0 0 0 0,0 1-1 0 0,0 0 1 0 0,1 0 0 0 0,-1 0 0 0 0,0 1-1 0 0,0 0 1 0 0,5-1 0 0 0,-3 2-13 0 0,-1 0-1 0 0,1 1 1 0 0,-1-1-1 0 0,1 1 1 0 0,-1 0-1 0 0,0 0 1 0 0,0 1-1 0 0,0-1 1 0 0,0 1-1 0 0,0 1 1 0 0,0-1-1 0 0,6 6 1 0 0,4 6-73 0 0,-1 0 1 0 0,-1 1 0 0 0,0 0 0 0 0,-1 1 0 0 0,-1 0-1 0 0,15 31 1 0 0,55 140-1677 0 0,-79-186 1376 0 0,-1 0 1 0 0,0 0-1 0 0,1 0 0 0 0,0 0 1 0 0,-1 0-1 0 0,5 3-781 0 0,-4-4 782 0 0,0 1-1 0 0,0-1 0 0 0,0 0 1 0 0,0 0-1 0 0,0 0 1 0 0,0 0-1 0 0,1 0 0 0 0,-1 0 1 0 0,0-1-1 0 0,1 1 1 0 0,-1-1-1 0 0,5 1 0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4:22.14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116 8 1848 0 0,'4'-8'12098'0'0,"-15"20"-11901"0"0,-1-1 0 0 0,2 2 0 0 0,0-1 0 0 0,0 2 1 0 0,1-1-1 0 0,1 1 0 0 0,0 1 0 0 0,1-1 0 0 0,1 1 0 0 0,0 0 0 0 0,1 1 1 0 0,0-1-1 0 0,1 1 0 0 0,1 0 0 0 0,-1 28 0 0 0,3-32-249 0 0,1 1 0 0 0,0-1 0 0 0,1 0 0 0 0,0 1 0 0 0,1-1 0 0 0,1 0 0 0 0,0 0 0 0 0,1 0 0 0 0,0 0 0 0 0,0 0 0 0 0,1-1 0 0 0,1 0 0 0 0,0 0 0 0 0,1 0 0 0 0,0-1 0 0 0,0 0 0 0 0,1 0 0 0 0,0-1 0 0 0,1 0 0 0 0,0-1 0 0 0,12 10 0 0 0,-12-12-416 0 0,0 0-1 0 0,1-1 0 0 0,0 0 1 0 0,-1 0-1 0 0,13 3 1 0 0,-14-5-780 0 0,0-1 1 0 0,1 0 0 0 0,-1-1-1 0 0,10 1 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15.0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 2248 0 0,'0'0'5915'0'0,"27"-9"-2826"0"0,-8 7-2743 0 0,0 1 0 0 0,0 1-1 0 0,0 0 1 0 0,0 2 0 0 0,24 4-1 0 0,-36-4-362 0 0,0 0 0 0 0,0 0 0 0 0,0 0 0 0 0,0 1 0 0 0,0 0 0 0 0,0 1 0 0 0,9 6 0 0 0,-13-7-3 0 0,0-1 0 0 0,0 1 0 0 0,0 0 0 0 0,0 0 0 0 0,-1 0 0 0 0,1 0 0 0 0,-1 0 0 0 0,0 1 0 0 0,1-1 0 0 0,-2 1-1 0 0,1 0 1 0 0,0-1 0 0 0,-1 1 0 0 0,2 8 0 0 0,-2-7 48 0 0,-1 1 0 0 0,0 0 0 0 0,0 0 0 0 0,0 0-1 0 0,-1-1 1 0 0,0 1 0 0 0,0 0 0 0 0,0-1 0 0 0,-1 1 0 0 0,0-1 0 0 0,0 1-1 0 0,0-1 1 0 0,-1 0 0 0 0,0 0 0 0 0,0 0 0 0 0,0 0 0 0 0,-5 6-1 0 0,-10 10 575 0 0,0-1 0 0 0,-30 26 0 0 0,27-26 63 0 0,13-13-449 0 0,0 0 33 0 0,0 0 0 0 0,1 1 0 0 0,0-1 0 0 0,0 2 0 0 0,1-1 0 0 0,0 1 0 0 0,0 0 0 0 0,-5 10 0 0 0,11-18-222 0 0,0 0-1 0 0,0 0 1 0 0,0 1 0 0 0,0-1 0 0 0,0 0 0 0 0,0 0 0 0 0,0 0 0 0 0,1 0-1 0 0,-1 0 1 0 0,0 1 0 0 0,1-1 0 0 0,-1 0 0 0 0,0 0 0 0 0,1 0 0 0 0,-1 0-1 0 0,1 0 1 0 0,0 0 0 0 0,-1 0 0 0 0,1 0 0 0 0,0-1 0 0 0,0 1 0 0 0,0 0 0 0 0,-1 0-1 0 0,1 0 1 0 0,0-1 0 0 0,2 2 0 0 0,25 13 230 0 0,20-5-986 0 0,0-2 0 0 0,0-3 1 0 0,96 0-1 0 0,-88-5-1261 0 0,44 1-4308 0 0,-51-1 605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4:22.59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14 154 408 0 0,'-13'-24'10294'0'0,"13"17"-9345"0"0,0 0-1 0 0,0 1 1 0 0,1-1-1 0 0,4-12 1 0 0,-5 18-916 0 0,0-1-1 0 0,1 1 1 0 0,-1-1 0 0 0,1 1 0 0 0,0-1-1 0 0,-1 1 1 0 0,1-1 0 0 0,0 1 0 0 0,0 0-1 0 0,0-1 1 0 0,0 1 0 0 0,0 0-1 0 0,0 0 1 0 0,0 0 0 0 0,0 0 0 0 0,1 0-1 0 0,-1 0 1 0 0,0 0 0 0 0,1 0 0 0 0,-1 0-1 0 0,1 0 1 0 0,-1 1 0 0 0,1-1 0 0 0,-1 1-1 0 0,1-1 1 0 0,-1 1 0 0 0,1 0-1 0 0,2-1 1 0 0,-1 1-32 0 0,-1 0 0 0 0,1-1 0 0 0,0 1 0 0 0,-1 1 0 0 0,1-1 0 0 0,0 0 0 0 0,-1 1 0 0 0,1-1 0 0 0,-1 1 0 0 0,1-1 0 0 0,-1 1 0 0 0,1 0 0 0 0,-1 0 0 0 0,0 1 0 0 0,1-1 0 0 0,-1 0 0 0 0,0 1 0 0 0,0-1 0 0 0,0 1 0 0 0,0 0 0 0 0,0 0 0 0 0,0 0 0 0 0,-1-1 0 0 0,3 4 0 0 0,2 3-40 0 0,3 3-31 0 0,0 0 0 0 0,-1 1-1 0 0,0 0 1 0 0,-1 1 0 0 0,0 0-1 0 0,-1 0 1 0 0,0 0 0 0 0,4 18-1 0 0,3 17 535 0 0,7 50 1 0 0,-14-65 1835 0 0,-10-63-1466 0 0,4-18-718 0 0,8-54-1 0 0,-6 85-511 0 0,1 1 1 0 0,1-1-1 0 0,0 1 0 0 0,1-1 1 0 0,1 1-1 0 0,14-27 1 0 0,-16 37 52 0 0,-1 1 0 0 0,1 0 0 0 0,0 0 0 0 0,1 0 0 0 0,-1 0 0 0 0,1 1 1 0 0,0 0-1 0 0,0 0 0 0 0,0 0 0 0 0,1 0 0 0 0,-1 1 0 0 0,12-5 1 0 0,-11 6-581 0 0,0-1 1 0 0,0 2-1 0 0,1-1 1 0 0,-1 1-1 0 0,1 0 1 0 0,-1 0 0 0 0,8 0-1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4:23.09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54 276 1884 0 0,'23'12'8882'0'0,"-8"-11"-8292"0"0,-12-1-89 0 0,0 0-62 0 0,10-1 238 0 0,0 0-337 0 0,1 0 1 0 0,-1-1-1 0 0,0-1 0 0 0,23-7 1 0 0,-14 0-69 0 0,0-1-1 0 0,-1-1 1 0 0,37-26 0 0 0,-51 33 9 0 0,-1-1 0 0 0,1 0 0 0 0,-1 0-1 0 0,0-1 1 0 0,-1 1 0 0 0,1-1 0 0 0,-2-1-1 0 0,1 1 1 0 0,-1-1 0 0 0,0 1 0 0 0,0-1 0 0 0,-1 0-1 0 0,4-15 1 0 0,-6 21-274 0 0,0-1 0 0 0,0 1 0 0 0,-1-1 0 0 0,0 0 0 0 0,1 1 0 0 0,-1-1 0 0 0,0 0 0 0 0,0 0 0 0 0,0 1 0 0 0,-1-1 0 0 0,1 0 0 0 0,-1 1 0 0 0,1-1 0 0 0,-1 0 0 0 0,0 1 0 0 0,0-1 0 0 0,0 1 0 0 0,0-1-1 0 0,0 1 1 0 0,-1 0 0 0 0,1-1 0 0 0,-1 1 0 0 0,0 0 0 0 0,0 0 0 0 0,1 0 0 0 0,-1 0 0 0 0,-1 0 0 0 0,1 1 0 0 0,0-1 0 0 0,0 1 0 0 0,0-1 0 0 0,-1 1 0 0 0,1 0 0 0 0,-1 0 0 0 0,1 0 0 0 0,-1 0 0 0 0,-3-1 0 0 0,-2 0-59 0 0,0 1 0 0 0,0 0 0 0 0,-1 0 0 0 0,1 1 0 0 0,0 0 1 0 0,0 0-1 0 0,-1 1 0 0 0,1 0 0 0 0,0 0 0 0 0,-15 6 0 0 0,7-2 36 0 0,1 2-1 0 0,0 0 0 0 0,1 0 1 0 0,0 2-1 0 0,0 0 1 0 0,1 0-1 0 0,0 1 1 0 0,0 1-1 0 0,1 0 1 0 0,1 1-1 0 0,0 0 0 0 0,0 0 1 0 0,1 2-1 0 0,1-1 1 0 0,-15 28-1 0 0,19-30 20 0 0,0 0-1 0 0,1 0 0 0 0,0 0 0 0 0,1 1 1 0 0,0 0-1 0 0,1-1 0 0 0,0 1 1 0 0,1 0-1 0 0,0 0 0 0 0,1 0 1 0 0,0 0-1 0 0,1 0 0 0 0,0 0 0 0 0,1 0 1 0 0,1 0-1 0 0,0-1 0 0 0,0 1 1 0 0,1-1-1 0 0,0 0 0 0 0,1 0 1 0 0,0 0-1 0 0,11 14 0 0 0,-11-17-92 0 0,1-1 1 0 0,0-1-1 0 0,0 1 1 0 0,1-1-1 0 0,0 0 0 0 0,0-1 1 0 0,1 0-1 0 0,-1 0 0 0 0,1 0 1 0 0,0-1-1 0 0,0 0 1 0 0,1-1-1 0 0,-1 1 0 0 0,1-2 1 0 0,0 1-1 0 0,-1-1 0 0 0,1-1 1 0 0,0 0-1 0 0,11 1 1 0 0,-3-2-647 0 0,-1 0 0 0 0,0 0 0 0 0,1-2 0 0 0,17-3 0 0 0,-18 1-1019 0 0,0 0-1 0 0,0-1 0 0 0,26-12 1 0 0,-15 4-2522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4:24.34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358 538 1992 0 0,'4'0'2765'0'0,"12"0"-327"0"0,-2-28 178 0 0,5-47 628 0 0,-19 72-3047 0 0,0 0 0 0 0,0 0 0 0 0,0 0 0 0 0,0 0 0 0 0,0 0 0 0 0,-1 0 0 0 0,1 0 1 0 0,-1 0-1 0 0,0 0 0 0 0,0 0 0 0 0,0 0 0 0 0,-1-2 0 0 0,-3 2-153 0 0,1 0-1 0 0,0 1 1 0 0,-1 0 0 0 0,0 0 0 0 0,1 1 0 0 0,-1-1-1 0 0,0 1 1 0 0,0 0 0 0 0,0 0 0 0 0,1 1 0 0 0,-1-1-1 0 0,0 1 1 0 0,-6 1 0 0 0,0 0-13 0 0,1 0 0 0 0,0 1 1 0 0,0 1-1 0 0,0 0 0 0 0,-19 8 0 0 0,7-1 22 0 0,1 2-1 0 0,1 0 1 0 0,0 1-1 0 0,-34 30 1 0 0,41-31-24 0 0,1 1 1 0 0,0 0 0 0 0,2 0 0 0 0,-1 1 0 0 0,2 0 0 0 0,-1 1 0 0 0,-10 26 0 0 0,17-36-18 0 0,0 1 0 0 0,1 0 0 0 0,0 0 1 0 0,0 0-1 0 0,0 1 0 0 0,1-1 0 0 0,0 0 0 0 0,0 1 0 0 0,1-1 0 0 0,0 0 0 0 0,0 1 1 0 0,0-1-1 0 0,1 1 0 0 0,0-1 0 0 0,0 0 0 0 0,0 0 0 0 0,1 1 0 0 0,0-1 1 0 0,1 0-1 0 0,-1 0 0 0 0,1-1 0 0 0,0 1 0 0 0,6 7 0 0 0,-7-10-8 0 0,0-1 0 0 0,1 1-1 0 0,-1-1 1 0 0,1 0 0 0 0,-1 0 0 0 0,1 0-1 0 0,0 0 1 0 0,0 0 0 0 0,0-1 0 0 0,0 1-1 0 0,0-1 1 0 0,1 0 0 0 0,-1 0 0 0 0,0 0-1 0 0,0 0 1 0 0,1-1 0 0 0,-1 1-1 0 0,1-1 1 0 0,-1 0 0 0 0,0 0 0 0 0,1 0-1 0 0,-1-1 1 0 0,1 1 0 0 0,-1-1 0 0 0,0 1-1 0 0,0-1 1 0 0,1 0 0 0 0,5-3 0 0 0,0 0 10 0 0,0-1 1 0 0,0 0 0 0 0,0 0 0 0 0,-1-1 0 0 0,0 0 0 0 0,0 0 0 0 0,0-1 0 0 0,10-12 0 0 0,0-3 23 0 0,19-34 0 0 0,-27 39-40 0 0,1 0-1 0 0,1 1 0 0 0,0 0 0 0 0,17-16 1 0 0,-27 31-14 0 0,1 1 14 0 0,0 0-1 0 0,0 1 0 0 0,0 0 1 0 0,0 0-1 0 0,0 0 0 0 0,0 0 1 0 0,0 0-1 0 0,0 0 1 0 0,0 1-1 0 0,0-1 0 0 0,-1 1 1 0 0,1 0-1 0 0,-1 0 0 0 0,3 2 1 0 0,35 39-547 0 0,-15-15 33 0 0,-18-21 441 0 0,0-1 0 0 0,1 0 0 0 0,-1 0-1 0 0,1 0 1 0 0,0-1 0 0 0,1 0 0 0 0,-1-1 0 0 0,1 0-1 0 0,12 4 1 0 0,-17-7 83 0 0,1 0 0 0 0,0 0-1 0 0,-1 0 1 0 0,1-1 0 0 0,0 0 0 0 0,-1 0-1 0 0,1 0 1 0 0,0-1 0 0 0,-1 1-1 0 0,1-1 1 0 0,-1 0 0 0 0,1-1 0 0 0,-1 1-1 0 0,1-1 1 0 0,-1 0 0 0 0,0 0 0 0 0,0 0-1 0 0,1 0 1 0 0,-2-1 0 0 0,1 0-1 0 0,5-4 1 0 0,4-5 297 0 0,0 0 0 0 0,-1-2 1 0 0,-1 1-1 0 0,0-1 0 0 0,0-1 0 0 0,-2 0 0 0 0,0-1 0 0 0,0 0 0 0 0,6-18 1 0 0,4-18 1769 0 0,18-86 1 0 0,-29 107-1477 0 0,11-67-257 0 0,-19 97-508 0 0,2 1-87 0 0,0 0 187 0 0,0 0 0 0 0,0 0 0 0 0,0 1 0 0 0,-1-1 0 0 0,1 1 0 0 0,0-1 0 0 0,0 1 0 0 0,0 0 0 0 0,-1 0 0 0 0,1-1 0 0 0,0 1 0 0 0,-1 0 0 0 0,1 1 0 0 0,-1-1 1 0 0,1 0-1 0 0,-1 0 0 0 0,0 1 0 0 0,3 2 0 0 0,2 1-70 0 0,20 17-326 0 0,145 129-1116 0 0,-151-130 1535 0 0,-1 0 0 0 0,-2 0 0 0 0,0 2 0 0 0,-1 0-1 0 0,-2 1 1 0 0,14 29 0 0 0,-23-38 71 0 0,0 1-1 0 0,-1 1 1 0 0,-1-1 0 0 0,-1 0 0 0 0,0 1 0 0 0,-1-1 0 0 0,-1 21 0 0 0,0-35-43 0 0,15-27-1078 0 0,1 0 793 0 0,2 0 0 0 0,0 2 0 0 0,2 0 1 0 0,29-26-1 0 0,98-74 60 0 0,-145 121 239 0 0,144-100 519 0 0,-101 74 363 0 0,0-3 0 0 0,-3-1 0 0 0,64-63 0 0 0,-98 86-727 0 0,0 0 1 0 0,-1-1 0 0 0,0-1 0 0 0,-1 1-1 0 0,0-1 1 0 0,0 0 0 0 0,5-19 0 0 0,-10 29-156 0 0,0 0 0 0 0,-1-1 0 0 0,0 1 0 0 0,1-1 0 0 0,-1 1 0 0 0,0 0 1 0 0,0-1-1 0 0,1 1 0 0 0,-1-1 0 0 0,0 1 0 0 0,0 0 0 0 0,-1-1 0 0 0,1 1 0 0 0,0-1 0 0 0,0 1 1 0 0,-1 0-1 0 0,1-1 0 0 0,-1 1 0 0 0,1 0 0 0 0,-1 0 0 0 0,0-1 0 0 0,1 1 0 0 0,-1 0 1 0 0,0 0-1 0 0,0 0 0 0 0,0 0 0 0 0,0 0 0 0 0,0 0 0 0 0,0 0 0 0 0,0 0 0 0 0,0 0 0 0 0,0 0 1 0 0,0 0-1 0 0,0 1 0 0 0,-1-1 0 0 0,1 0 0 0 0,0 1 0 0 0,-1 0 0 0 0,1-1 0 0 0,0 1 1 0 0,-1-1-1 0 0,-1 1 0 0 0,-3-1-20 0 0,-1 0 1 0 0,1 1-1 0 0,0 0 0 0 0,0 0 1 0 0,-1 0-1 0 0,1 1 1 0 0,0 0-1 0 0,-8 2 0 0 0,2 1 5 0 0,0 1-1 0 0,0 0 1 0 0,1 0-1 0 0,-1 1 1 0 0,1 1 0 0 0,1 0-1 0 0,0 1 1 0 0,0 0-1 0 0,0 0 1 0 0,1 1-1 0 0,0 0 1 0 0,1 1-1 0 0,0 0 1 0 0,0 0-1 0 0,-6 13 1 0 0,9-15 12 0 0,1-1 0 0 0,0 1 0 0 0,0 0 0 0 0,1 0 0 0 0,0 1 0 0 0,1-1 0 0 0,0 0 0 0 0,0 1 0 0 0,1 0 0 0 0,0-1 0 0 0,0 1 0 0 0,1 0 0 0 0,0 0 0 0 0,1-1 0 0 0,0 1 0 0 0,0 0-1 0 0,1-1 1 0 0,0 1 0 0 0,0-1 0 0 0,1 1 0 0 0,0-1 0 0 0,8 15 0 0 0,-5-14-132 0 0,0 0 0 0 0,1-1 0 0 0,-1 0 0 0 0,2 0 0 0 0,-1 0 0 0 0,1-1 0 0 0,0 0 0 0 0,1 0 0 0 0,-1-1 0 0 0,1 0 0 0 0,1-1-1 0 0,-1 0 1 0 0,1 0 0 0 0,0-1 0 0 0,0 0 0 0 0,0-1 0 0 0,0 0 0 0 0,12 1 0 0 0,-6-2-797 0 0,-1 0 1 0 0,0-1-1 0 0,1-1 0 0 0,30-3 1 0 0,-27 0-1095 0 0,-1-1 1 0 0,1 0-1 0 0,31-13 1 0 0,-23 5-2099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4:24.74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314 28 720 0 0,'-26'-22'9390'0'0,"14"20"-8818"0"0,0 0-1 0 0,-1 1 1 0 0,1 1-1 0 0,0 0 1 0 0,-1 0-1 0 0,1 1 1 0 0,-22 5-1 0 0,25-4-504 0 0,0 0 1 0 0,1 1-1 0 0,-1 0 0 0 0,1 0 1 0 0,0 1-1 0 0,0 0 0 0 0,0 0 0 0 0,0 1 1 0 0,1 0-1 0 0,0 1 0 0 0,-11 10 0 0 0,16-14-56 0 0,0 0-1 0 0,0 1 1 0 0,0-1-1 0 0,0 1 0 0 0,1 0 1 0 0,-1-1-1 0 0,1 1 1 0 0,0 0-1 0 0,0 0 0 0 0,0 0 1 0 0,0 0-1 0 0,1 0 1 0 0,-1 0-1 0 0,1 0 0 0 0,0 0 1 0 0,-1 4-1 0 0,2-1-16 0 0,0-1 0 0 0,0 1 0 0 0,0 0 0 0 0,0-1 0 0 0,1 1 0 0 0,0-1 0 0 0,0 0 0 0 0,4 7-1 0 0,4 5-128 0 0,2 0-1 0 0,-1-1 1 0 0,26 27-1 0 0,11 5-190 0 0,-31-33 267 0 0,-1 0 0 0 0,-1 1 1 0 0,-1 1-1 0 0,0 1 0 0 0,17 29 1 0 0,-29-44 114 0 0,-1 0 0 0 0,0 1 0 0 0,1-1 0 0 0,-1 1 0 0 0,0-1 1 0 0,-1 1-1 0 0,1-1 0 0 0,-1 1 0 0 0,1 0 0 0 0,-1-1 0 0 0,0 1 1 0 0,-1 0-1 0 0,1-1 0 0 0,0 1 0 0 0,-1-1 0 0 0,0 1 0 0 0,-2 6 1 0 0,0-4 67 0 0,0-1 1 0 0,0 0-1 0 0,0 1 1 0 0,-1-1-1 0 0,0-1 1 0 0,0 1 0 0 0,0 0-1 0 0,0-1 1 0 0,-10 7-1 0 0,0-1 64 0 0,-1 0 1 0 0,0-2-1 0 0,-1 0 0 0 0,0 0 0 0 0,0-1 0 0 0,-26 6 0 0 0,-24-1-1605 0 0,25-9-3842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4:25.68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175 181 784 0 0,'73'-66'8709'0'0,"-38"35"-6499"0"0,53-48 2536 0 0,-86 77-4619 0 0,3 1 134 0 0,1-1 213 0 0,-3 14-91 0 0,-7 30 104 0 0,-1 1 0 0 0,-2-1-1 0 0,-12 42 1 0 0,8-39-284 0 0,-83 342 893 0 0,-24 110 8 0 0,66-272-100 0 0,-14 73-113 0 0,60-282-1244 0 0,1-2 1640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3:51.54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1 952 0 0,'16'4'13623'0'0,"5"-1"-13329"0"0,-1 2 1 0 0,0 1 0 0 0,0 0-1 0 0,0 2 1 0 0,-1 0 0 0 0,22 13-1 0 0,-37-19-247 0 0,44 27-15 0 0,13 14-2316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3:51.94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0 388 0 0,'7'13'7673'0'0,"18"20"-3190"0"0,56 82-2470 0 0,-34-43-4155 0 0,-11-29-4768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3:52.27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1812 0 0,'15'30'9314'0'0,"15"9"-6175"0"0,44 65-1029 0 0,-64-88-3284 0 0,-1 1 0 0 0,-1-1 1 0 0,-1 2-1 0 0,11 33 0 0 0,-11-21-4195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3:52.64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2060 0 0,'3'17'4696'0'0,"9"41"-51"0"0,8 2-3652 0 0,33 56-6617 0 0,-46-105 3611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3:53.01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0 992 0 0,'15'55'8033'0'0,"4"-2"-4942"0"0,27 51-6958 0 0,-34-82 331 0 0</inkml:trace>
  <inkml:trace contextRef="#ctx0" brushRef="#br0" timeOffset="1">282 590 1396 0 0,'6'17'4629'0'0,"12"30"-22"0"0,6-2-3341 0 0,-14-27-2309 0 0,0 0 0 0 0,8 24 0 0 0,-5-12-3328 0 0,-9-20 2377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48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59 1336 0 0,'3'0'10792'0'0,"17"0"-9618"0"0,-1-1 0 0 0,1-1 0 0 0,35-8-1 0 0,6 0-872 0 0,146-9-2106 0 0,-57 6-6324 0 0,-125 10 3343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33.0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1006 1 188 0 0,'12'3'9268'0'0,"-34"3"-8660"0"0,0 0 1 0 0,0-1-1 0 0,-45 3 1 0 0,-22 4-583 0 0,-502 100 778 0 0,447-88-41 0 0,141-24-765 0 0,1 0 9 0 0,-1 1 0 0 0,1-1 0 0 0,0 1 1 0 0,0-1-1 0 0,-1 1 0 0 0,1 0 0 0 0,0 0 1 0 0,0-1-1 0 0,0 2 0 0 0,0-1 0 0 0,0 0 1 0 0,0 0-1 0 0,0 1 0 0 0,0-1 0 0 0,0 1 1 0 0,1-1-1 0 0,-1 1 0 0 0,1 0 0 0 0,-1 0 0 0 0,1 0 1 0 0,0-1-1 0 0,-1 1 0 0 0,1 1 0 0 0,0-1 1 0 0,0 0-1 0 0,0 0 0 0 0,1 0 0 0 0,-1 0 1 0 0,1 1-1 0 0,-1 3 0 0 0,-2 10 164 0 0,1 0 0 0 0,0 0 0 0 0,1 24 0 0 0,1-19-83 0 0,2 172 685 0 0,0-120-592 0 0,20 348 838 0 0,-22-417-1006 0 0,1 19 95 0 0,1 1 0 0 0,1-1 0 0 0,1 0 0 0 0,1 0-1 0 0,11 32 1 0 0,-14-50-83 0 0,1 0-1 0 0,0-1 1 0 0,1 1 0 0 0,0 0-1 0 0,-1-1 1 0 0,1 0-1 0 0,1 0 1 0 0,-1 0-1 0 0,0 0 1 0 0,1-1 0 0 0,0 1-1 0 0,0-1 1 0 0,0-1-1 0 0,0 1 1 0 0,0-1 0 0 0,1 0-1 0 0,-1 0 1 0 0,1 0-1 0 0,0-1 1 0 0,6 2-1 0 0,15 1 18 0 0,1-1 1 0 0,53-1-1 0 0,-62-2-27 0 0,918-13-2510 0 0,-884 13 1609 0 0,43-2-1947 0 0,-33-6-3127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3:53.36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1140 0 0,'19'57'8059'0'0,"0"-2"-5043"0"0,2-5-4633 0 0,-11-18-3980 0 0</inkml:trace>
  <inkml:trace contextRef="#ctx0" brushRef="#br0" timeOffset="1">177 543 1540 0 0,'1'10'1335'0'0,"0"0"-1"0"0,0 0 1 0 0,4 15-1 0 0,13 25-195 0 0,3-6-5245 0 0,-13-33 2599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3:53.71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1848 0 0,'0'7'1149'0'0,"1"-1"-1"0"0,0 0 1 0 0,0 1-1 0 0,1-1 0 0 0,-1 0 1 0 0,2 0-1 0 0,4 12 1 0 0,27 40 2125 0 0,-26-45-3160 0 0,8 14-747 0 0,0-1-2144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3:59.42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421 1 552 0 0,'0'0'6109'0'0,"3"17"-2830"0"0,-17 9-2660 0 0,-2-1 1 0 0,-1 0-1 0 0,0-2 0 0 0,-2 0 0 0 0,-28 27 1 0 0,-5 7-144 0 0,-145 161 262 0 0,153-175-1741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00.02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87 1348 0 0,'6'-20'10154'0'0,"6"16"-9659"0"0,1 0 1 0 0,-1 0 0 0 0,1 1 0 0 0,0 1 0 0 0,1 0-1 0 0,14 0 1 0 0,30-6 47 0 0,4-5-176 0 0,55-10 78 0 0,-114 23-408 0 0,0 0 10 0 0,-1-1 8 0 0,0 1 0 0 0,0-1 0 0 0,0 1 0 0 0,0 0 0 0 0,0 0 0 0 0,0 0 1 0 0,0 0-1 0 0,0 1 0 0 0,0-1 0 0 0,0 1 0 0 0,0-1 0 0 0,0 1 0 0 0,0-1 0 0 0,0 1 0 0 0,0 0 0 0 0,-1 0 1 0 0,3 1-1 0 0,-3 0 2 0 0,0 0 0 0 0,1 0 1 0 0,-1 0-1 0 0,0 0 0 0 0,-1 0 0 0 0,1 0 1 0 0,0 0-1 0 0,-1 0 0 0 0,1 1 0 0 0,-1-1 1 0 0,1 0-1 0 0,-1 0 0 0 0,0 1 1 0 0,0-1-1 0 0,0 0 0 0 0,0 0 0 0 0,-1 1 1 0 0,0 2-1 0 0,-19 141 700 0 0,-4 44-589 0 0,22-155-3120 0 0,4 57-1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01.23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526 216 1556 0 0,'26'-22'13989'0'0,"-3"-8"-12717"0"0,-17 24-1111 0 0,-1 0 0 0 0,0-1 0 0 0,-1 1 0 0 0,6-11 0 0 0,-9 14-64 0 0,0 0 1 0 0,0 0-1 0 0,0 0 0 0 0,0 0 1 0 0,0 0-1 0 0,-1 0 0 0 0,1-1 1 0 0,-1 1-1 0 0,0 0 1 0 0,0 0-1 0 0,0-1 0 0 0,-1 1 1 0 0,1 0-1 0 0,-2-6 0 0 0,1 5-42 0 0,-1 1 0 0 0,1 0 0 0 0,0 0 0 0 0,-1-1-1 0 0,1 1 1 0 0,-1 0 0 0 0,0 0 0 0 0,0 0 0 0 0,-1 1-1 0 0,1-1 1 0 0,0 0 0 0 0,-1 1 0 0 0,0 0 0 0 0,1-1-1 0 0,-1 1 1 0 0,-4-2 0 0 0,1 1 16 0 0,0 0 1 0 0,0 1-1 0 0,0 0 1 0 0,-1 0-1 0 0,1 0 1 0 0,0 1-1 0 0,-1 0 1 0 0,-8-1-1 0 0,-2 2 22 0 0,0 0-1 0 0,1 1 1 0 0,-1 1 0 0 0,1 1 0 0 0,-1 0-1 0 0,-21 8 1 0 0,18-4-13 0 0,1 1 1 0 0,-1 1-1 0 0,2 1 1 0 0,0 1-1 0 0,0 0 0 0 0,1 1 1 0 0,0 1-1 0 0,1 1 1 0 0,-22 23-1 0 0,20-17 20 0 0,1 1-1 0 0,2 1 1 0 0,0 0-1 0 0,1 1 1 0 0,2 1-1 0 0,0 0 1 0 0,-9 28-1 0 0,11-24-31 0 0,2 0 0 0 0,1 0-1 0 0,1 0 1 0 0,1 1 0 0 0,2 0-1 0 0,1 0 1 0 0,1 0-1 0 0,2 0 1 0 0,0 0 0 0 0,2 0-1 0 0,1-1 1 0 0,2 1 0 0 0,1-1-1 0 0,18 50 1 0 0,-17-62-79 0 0,0 0 1 0 0,1 0-1 0 0,1-1 1 0 0,0 0-1 0 0,2-1 1 0 0,-1 0-1 0 0,1-1 1 0 0,1 0-1 0 0,1-1 1 0 0,0-1-1 0 0,0 0 1 0 0,1 0-1 0 0,0-2 1 0 0,1 0-1 0 0,0 0 1 0 0,0-2 0 0 0,27 9-1 0 0,-17-8-515 0 0,0-1-1 0 0,0-1 1 0 0,1-1 0 0 0,42 1-1 0 0,-38-5-1102 0 0,1-1 0 0 0,-1-2 1 0 0,52-10-1 0 0,-19-8-4863 0 0,-35 9 803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01.78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20 13 1124 0 0,'-12'-13'18090'0'0,"10"15"-17966"0"0,1 1 1 0 0,0-1-1 0 0,1 0 1 0 0,-1 0-1 0 0,0 1 0 0 0,1-1 1 0 0,-1 1-1 0 0,1-1 1 0 0,0 0-1 0 0,-1 1 1 0 0,1-1-1 0 0,1 1 1 0 0,-1 4-1 0 0,8 41 812 0 0,-4-28-546 0 0,60 350 3290 0 0,-63-360-3573 0 0,1 0 0 0 0,1-1 0 0 0,0 1 0 0 0,0 0 0 0 0,8 14 0 0 0,-9-21-84 0 0,0 0-1 0 0,0 0 0 0 0,0 0 0 0 0,0-1 0 0 0,0 1 0 0 0,1-1 0 0 0,0 0 0 0 0,-1 1 0 0 0,1-1 0 0 0,0 0 0 0 0,0-1 1 0 0,0 1-1 0 0,0 0 0 0 0,0-1 0 0 0,1 0 0 0 0,-1 0 0 0 0,0 0 0 0 0,1 0 0 0 0,-1 0 0 0 0,0 0 0 0 0,8-1 0 0 0,40 1-493 0 0,70-9 0 0 0,-52 2-2675 0 0,-3 3-4553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06.99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8 328 0 0,'0'0'8950'0'0,"4"-8"-8399"0"0,-5 9-448 0 0,1 0 0 0 0,0 0 0 0 0,0 0 0 0 0,0 0 0 0 0,0 0 0 0 0,0-1 0 0 0,1 1 0 0 0,-1 0 0 0 0,0 0 0 0 0,0 0 0 0 0,0 0 0 0 0,1 0 0 0 0,-1-1 1 0 0,0 1-1 0 0,1 0 0 0 0,-1 0 0 0 0,1-1 0 0 0,-1 1 0 0 0,1 0 0 0 0,-1-1 0 0 0,1 1 0 0 0,0 0 0 0 0,-1-1 0 0 0,1 1 0 0 0,0-1 0 0 0,-1 1 0 0 0,1-1 0 0 0,0 1 0 0 0,0-1 0 0 0,0 1 0 0 0,-1-1 0 0 0,1 0 0 0 0,1 1 0 0 0,5 2-229 0 0,-6-1 307 0 0,14 21 1000 0 0,17 35 107 0 0,33 80 0 0 0,-40-93-1847 0 0,-20-38-760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07.43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1 872 0 0,'-1'7'13568'0'0,"4"-6"-13461"0"0,0 0 1 0 0,-1 1-1 0 0,1-1 0 0 0,-1 1 1 0 0,1-1-1 0 0,-1 1 0 0 0,0 0 1 0 0,0 0-1 0 0,0 0 0 0 0,0 0 1 0 0,0 0-1 0 0,0 0 0 0 0,0 0 1 0 0,1 4-1 0 0,28 48 277 0 0,-6-11-273 0 0,-5-15-486 0 0,34 46 472 0 0,-14-31-7965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07.81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1516 0 0,'6'16'4546'0'0,"43"55"3062"0"0,4 1-4507 0 0,-14-8-2190 0 0,-12-16-1816 0 0,-4-19-2647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13.00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8 1452 0 0,'21'-8'8139'0'0,"-19"9"-8137"0"0,0 0 0 0 0,-1 0 0 0 0,1 0 1 0 0,-1 0-1 0 0,1 1 0 0 0,-1-1 0 0 0,0 0 0 0 0,1 1 1 0 0,-1-1-1 0 0,0 1 0 0 0,0-1 0 0 0,0 1 0 0 0,0-1 1 0 0,0 1-1 0 0,-1 0 0 0 0,1 0 0 0 0,0-1 0 0 0,-1 1 1 0 0,1 3-1 0 0,8 46-1545 0 0,-5-28 520 0 0,9 48-2804 0 0,-9-58 2989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33.6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40 284 616 0 0,'-31'-25'9084'0'0,"23"15"-7717"0"0,11-2-550 0 0,4 6-592 0 0,0-1 1 0 0,0 1 0 0 0,1 1 0 0 0,0-1-1 0 0,0 2 1 0 0,17-9 0 0 0,61-20 160 0 0,-61 24-276 0 0,108-36-22 0 0,191-37-1 0 0,-272 74-680 0 0,-10 2-1980 0 0,-13 0-2781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13.35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1 700 0 0,'19'67'4939'0'0,"-16"-52"-4441"0"0,0-1 0 0 0,-1 25 0 0 0,7-7-824 0 0,-2-12-655 0 0,2 3-1119 0 0,-5-15 778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13.71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1228 0 0,'3'47'6867'0'0,"4"33"-7482"0"0,-4-44-2863 0 0,-1-26 1880 0 0</inkml:trace>
  <inkml:trace contextRef="#ctx0" brushRef="#br0" timeOffset="1">68 433 1176 0 0,'0'16'3129'0'0,"-6"41"506"0"0,1-13-7303 0 0</inkml:trace>
  <inkml:trace contextRef="#ctx0" brushRef="#br0" timeOffset="2">37 782 976 0 0,'-3'14'2628'0'0,"-3"0"-1044"0"0,0-2-667 0 0,2 4-337 0 0,0 0-548 0 0,4-7 100 0 0,0 8-412 0 0,0-7-136 0 0,0-1-16 0 0,2 2-549 0 0,0-1-523 0 0,-2 1 672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14.05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1288 0 0,'0'0'1144'0'0,"0"17"-396"0"0,0-5-12 0 0,0-1-176 0 0,0-1-116 0 0,0 3-112 0 0,0-5-59 0 0,0 4-57 0 0,2-1-112 0 0,-2 1-104 0 0,4 0-148 0 0,-2 1-169 0 0,2-1-287 0 0,-1-3-916 0 0,1 3 668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14.38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 1 1692 0 0,'0'9'1352'0'0,"-2"3"528"0"0,2 7-1243 0 0,0-8-137 0 0,-2-3 224 0 0,2 12-272 0 0,2-3-416 0 0,-2-7-152 0 0,4 8-596 0 0,-4-8 148 0 0,4-1-409 0 0,-2 0-587 0 0,-2 1 616 0 0</inkml:trace>
  <inkml:trace contextRef="#ctx0" brushRef="#br0" timeOffset="1">68 526 208 0 0,'-4'23'2698'0'0,"-11"72"1764"0"0,13-80-5172 0 0,1 1 0 0 0,1-1-1 0 0,0 0 1 0 0,3 17 0 0 0,-1-21-703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14.74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 1 200 0 0,'0'10'2328'0'0,"0"8"-1508"0"0,-2-10 352 0 0,0 10-860 0 0,0-8 204 0 0,2 6-239 0 0,0 1-197 0 0,2-6-232 0 0,0 6-517 0 0,2 3-1387 0 0</inkml:trace>
  <inkml:trace contextRef="#ctx0" brushRef="#br0" timeOffset="1">89 524 492 0 0,'2'11'1220'0'0,"-2"-1"-336"0"0,0 1-212 0 0,-2-3-108 0 0,2 5-120 0 0,-2-3-84 0 0,2 1-72 0 0,-1 1-88 0 0,1-2-80 0 0,0 3-116 0 0,0-3-128 0 0,0 2-48 0 0,0 0-212 0 0,0-1-144 0 0,0 1-740 0 0,0-3 900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15.07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20 0 1332 0 0,'0'3'1074'0'0,"-7"57"1833"0"0,4-47-2795 0 0,1 0 0 0 0,1 0-1 0 0,0 1 1 0 0,1 13 0 0 0,1-11-890 0 0,-2 0-1 0 0,-2 21 1 0 0,1-22-359 0 0,2-6 341 0 0</inkml:trace>
  <inkml:trace contextRef="#ctx0" brushRef="#br0" timeOffset="1">16 423 244 0 0,'0'11'891'0'0,"0"0"0"0"0,1 0 0 0 0,0 0-1 0 0,1 0 1 0 0,5 20 0 0 0,-2-9-83 0 0,1 45 624 0 0,-5-49-2978 0 0,0-1 0 0 0,7 33-1 0 0,-5-36 761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15.43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1024 0 0,'10'51'4842'0'0,"9"23"-2233"0"0,-6-27-3881 0 0,-2 2-3555 0 0,-10-38 4039 0 0</inkml:trace>
  <inkml:trace contextRef="#ctx0" brushRef="#br0" timeOffset="1">65 272 1936 0 0,'3'13'1298'0'0,"8"18"756"0"0,0 0-1 0 0,8 46 1 0 0,-15-62-1675 0 0,0-6-1820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16.61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193 0 1956 0 0,'-22'32'17340'0'0,"-26"-8"-16700"0"0,37-14-556 0 0,0 1-1 0 0,1 0 1 0 0,0 1 0 0 0,0 0 0 0 0,1 0 0 0 0,1 1-1 0 0,0 0 1 0 0,1 0 0 0 0,0 1 0 0 0,1 0-1 0 0,1 0 1 0 0,0 0 0 0 0,1 1 0 0 0,0 0 0 0 0,1 0-1 0 0,1 0 1 0 0,0 0 0 0 0,2 0 0 0 0,-1 0 0 0 0,2 1-1 0 0,0-1 1 0 0,1 0 0 0 0,3 16 0 0 0,7 17-101 0 0,1 0 1 0 0,2-1 0 0 0,26 52 0 0 0,75 132-438 0 0,-9-22-183 0 0,-10 21 417 0 0,-81-184-405 0 0,-2 1 0 0 0,-2 1-1 0 0,6 51 1 0 0,-17-63-1382 0 0,-1-33 1476 0 0,0 0 0 0 0,-1-1 0 0 0,1 1 0 0 0,-1 0 0 0 0,1 0 1 0 0,-1 0-1 0 0,0 0 0 0 0,0 0 0 0 0,0-1 0 0 0,0 1 0 0 0,-1 0 1 0 0,1-1-1 0 0,-1 1 0 0 0,-3 3 0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17.00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59 521 1056 0 0,'-7'-8'671'0'0,"1"-1"0"0"0,0 1-1 0 0,1-1 1 0 0,-1 0 0 0 0,2 0 0 0 0,-1 0 0 0 0,2-1 0 0 0,-1 0-1 0 0,1 1 1 0 0,0-1 0 0 0,1-1 0 0 0,-1-15 0 0 0,2 16-452 0 0,1 0 1 0 0,0 0 0 0 0,1 0 0 0 0,0 0 0 0 0,1 0 0 0 0,0 0 0 0 0,0 1 0 0 0,1-1 0 0 0,0 1 0 0 0,1-1 0 0 0,0 1-1 0 0,0 0 1 0 0,1 1 0 0 0,1-1 0 0 0,-1 1 0 0 0,1 0 0 0 0,0 0 0 0 0,1 1 0 0 0,0 0 0 0 0,13-10 0 0 0,24-14-1347 0 0,2 2-1 0 0,1 2 1 0 0,62-25 0 0 0,-32 16-3747 0 0,-56 25 2266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17.78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1156 0 0,'0'0'8692'0'0,"5"14"-7920"0"0,47 111 1501 0 0,-36-82-1889 0 0,2-1-1 0 0,1 0 0 0 0,40 60 1 0 0,-31-69-148 0 0,-25-30-238 0 0,0-1 1 0 0,0 0-1 0 0,0 0 1 0 0,0 0-1 0 0,1 0 1 0 0,-1-1 0 0 0,0 1-1 0 0,1-1 1 0 0,0 0-1 0 0,-1 0 1 0 0,1 0-1 0 0,0-1 1 0 0,-1 1-1 0 0,1-1 1 0 0,6 0-1 0 0,23-2-1138 0 0,1-2 0 0 0,39-9 0 0 0,-4 1-4898 0 0,-53 10 3261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34.7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30 1248 0 0,'-10'-29'10668'0'0,"11"46"-10133"0"0,1-1 0 0 0,7 28 0 0 0,2 12-58 0 0,23 186 1063 0 0,26 225-65 0 0,-55-416-1405 0 0,5 80-589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18.7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22 108 1560 0 0,'-21'-20'12179'0'0,"24"30"-11874"0"0,0 0 0 0 0,1 0 0 0 0,0-1 0 0 0,1 1 0 0 0,7 11 0 0 0,9 17-65 0 0,125 261-1218 0 0,-139-286 727 0 0,-3-3-30 0 0,5 8-84 0 0,-9-19 349 0 0,0 1 1 0 0,0 0-1 0 0,0 0 0 0 0,0 0 1 0 0,0 0-1 0 0,0 0 1 0 0,0 0-1 0 0,0 0 0 0 0,0-1 1 0 0,1 1-1 0 0,-1 0 1 0 0,0 0-1 0 0,0 0 0 0 0,0 0 1 0 0,0 0-1 0 0,0 0 1 0 0,0 0-1 0 0,0 0 0 0 0,0 0 1 0 0,0 0-1 0 0,1 0 1 0 0,-1 0-1 0 0,0 0 0 0 0,0 0 1 0 0,0 0-1 0 0,0 0 1 0 0,0 0-1 0 0,0-1 0 0 0,0 1 1 0 0,1 0-1 0 0,-1 0 1 0 0,0 1-1 0 0,0-1 0 0 0,0 0 1 0 0,0 0-1 0 0,0 0 1 0 0,0 0-1 0 0,1 0 0 0 0,-1 0 1 0 0,0 0-1 0 0,0 0 1 0 0,0 0-1 0 0,0 0 0 0 0,0 0 1 0 0,0 0-1 0 0,0 0 1 0 0,0-3 154 0 0,-1-1 1 0 0,0 0 0 0 0,0 1 0 0 0,0-1 0 0 0,0 1 0 0 0,-1-1 0 0 0,0 1 0 0 0,1 0 0 0 0,-1 0 0 0 0,-3-4 0 0 0,-7-14 713 0 0,4 3 729 0 0,-1 0 0 0 0,-21-32 0 0 0,-10-18 41 0 0,4-2-1079 0 0,23 47-406 0 0,0 0 0 0 0,2-1 1 0 0,-10-33-1 0 0,19 53-129 0 0,1-1 0 0 0,0 1-1 0 0,1-1 1 0 0,-1 1 0 0 0,1-1 0 0 0,0 1 0 0 0,0-1 0 0 0,0 1 0 0 0,2-9-1 0 0,-2 11 14 0 0,1-1-35 0 0,-1 0 0 0 0,1-1 0 0 0,0 1 1 0 0,1 0-1 0 0,-1 0 0 0 0,0 0 0 0 0,1 0 0 0 0,2-4 0 0 0,1 3-64 0 0,0 0-1 0 0,1 1 1 0 0,-1 0-1 0 0,1 0 1 0 0,-1 0-1 0 0,1 1 1 0 0,0 0-1 0 0,0 0 1 0 0,0 0-1 0 0,1 1 1 0 0,7-1-1 0 0,-3 1-27 0 0,0 0-1 0 0,0 1 0 0 0,0 0 0 0 0,-1 0 1 0 0,1 2-1 0 0,0-1 0 0 0,0 1 0 0 0,-1 1 1 0 0,1 0-1 0 0,-1 0 0 0 0,16 8 1 0 0,-20-8 73 0 0,1 1 0 0 0,-1 0 0 0 0,0 0 0 0 0,0 1 0 0 0,0 0 0 0 0,0 0 0 0 0,-1 0 0 0 0,0 1 0 0 0,0 0 0 0 0,0 0 0 0 0,-1 0 0 0 0,0 0 0 0 0,0 1 0 0 0,0-1 0 0 0,-1 1 0 0 0,0 0 0 0 0,-1 0 0 0 0,3 8 0 0 0,-5-10 16 0 0,1-1 1 0 0,-1 1-1 0 0,0 0 0 0 0,0-1 1 0 0,-1 1-1 0 0,1 0 0 0 0,-1-1 1 0 0,0 1-1 0 0,0-1 0 0 0,0 1 0 0 0,-1-1 1 0 0,0 0-1 0 0,0 1 0 0 0,0-1 1 0 0,0 0-1 0 0,-1 0 0 0 0,1 0 1 0 0,-1-1-1 0 0,-6 8 0 0 0,1-3-139 0 0,0 1 0 0 0,-1-2 0 0 0,0 1 0 0 0,0-1 0 0 0,0 0 0 0 0,-20 10 0 0 0,3-2-870 0 0,-11 6-2345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19.06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0 231 616 0 0,'0'-17'8438'0'0,"1"13"-7671"0"0,-1 0 0 0 0,0 0-1 0 0,1 0 1 0 0,0 0 0 0 0,0 0-1 0 0,0 0 1 0 0,1 0 0 0 0,-1 1 0 0 0,4-7-1 0 0,-1 3-241 0 0,1 0 0 0 0,-1 1 0 0 0,1 0 0 0 0,9-9 1 0 0,6-3-1070 0 0,1 1 0 0 0,24-15 1 0 0,-21 15 194 0 0,-11 8-995 0 0,0 0 0 0 0,1 1 0 0 0,20-9-1 0 0,-24 16-716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19.42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30 1 976 0 0,'-29'35'14050'0'0,"29"-31"-13670"0"0,1 1-102 0 0,0 0 0 0 0,0 0 0 0 0,0 1 0 0 0,1-1 0 0 0,3 8 0 0 0,3 7 125 0 0,135 312-116 0 0,-107-263-5383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19.78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18 198 896 0 0,'-9'-16'4378'0'0,"9"14"-4190"0"0,-2-6 1436 0 0,0 0-1 0 0,0 0 1 0 0,1-1-1 0 0,-1-15 1 0 0,3 19-1331 0 0,0 0 0 0 0,0 0 0 0 0,0 1 1 0 0,0-1-1 0 0,1 1 0 0 0,0-1 1 0 0,0 1-1 0 0,0-1 0 0 0,0 1 0 0 0,1 0 1 0 0,3-5-1 0 0,7-7-1384 0 0,0 1 0 0 0,20-18 1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20.47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297 27 1036 0 0,'-25'-26'14574'0'0,"23"26"-14441"0"0,0 0-1 0 0,1 0 1 0 0,-1 0-1 0 0,1 0 1 0 0,-1 0-1 0 0,1 0 1 0 0,-1 1-1 0 0,1-1 1 0 0,-1 0-1 0 0,1 1 1 0 0,0 0-1 0 0,-1-1 0 0 0,1 1 1 0 0,-1 0-1 0 0,1-1 1 0 0,-2 3-1 0 0,-28 15 463 0 0,0 2 1 0 0,2 1-1 0 0,-37 34 0 0 0,57-47-512 0 0,1 0 1 0 0,0 1-1 0 0,1 0 0 0 0,0 0 1 0 0,0 1-1 0 0,1 0 0 0 0,0 0 1 0 0,1 1-1 0 0,0-1 1 0 0,1 1-1 0 0,0 0 0 0 0,1 0 1 0 0,0 1-1 0 0,-2 20 0 0 0,4-19-33 0 0,2 1-1 0 0,0-1 0 0 0,0 1 1 0 0,1-1-1 0 0,1 0 1 0 0,0 1-1 0 0,1-1 0 0 0,0-1 1 0 0,1 1-1 0 0,0-1 1 0 0,1 0-1 0 0,1 0 0 0 0,0 0 1 0 0,0-1-1 0 0,1 0 1 0 0,17 18-1 0 0,-7-11-329 0 0,1 0 1 0 0,0-1-1 0 0,1-1 1 0 0,1-1-1 0 0,0-1 0 0 0,1-1 1 0 0,1-1-1 0 0,24 10 0 0 0,-40-19-204 0 0,0-1 0 0 0,0 0 0 0 0,0 0-1 0 0,0 0 1 0 0,0-1 0 0 0,0 0-1 0 0,0 0 1 0 0,0-1 0 0 0,0 0-1 0 0,13-2 1 0 0,-13 1-672 0 0,1-1-1 0 0,-1 0 1 0 0,0 0-1 0 0,0-1 1 0 0,0 0-1 0 0,7-4 1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20.88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 21 2624 0 0,'-1'-20'16287'0'0,"12"52"-14281"0"0,-1 5-1942 0 0,1 0 1 0 0,31 67-1 0 0,-39-100-51 0 0,1-1 0 0 0,0 0 1 0 0,0-1-1 0 0,0 1 0 0 0,1-1 1 0 0,-1 1-1 0 0,1-1 0 0 0,8 2 0 0 0,-10-3 26 0 0,1-2-65 0 0,17-1-882 0 0,0-2-1 0 0,-1-1 1 0 0,39-13 0 0 0,6-2-9367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21.47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24 19 808 0 0,'-24'-19'15541'0'0,"38"24"-15202"0"0,0 1 0 0 0,-1 0 0 0 0,0 1 0 0 0,-1 0 0 0 0,1 1 0 0 0,-2 0 0 0 0,1 1 0 0 0,-1 0 0 0 0,20 22 0 0 0,-8-6-202 0 0,-2 1 1 0 0,0 1 0 0 0,21 38-1 0 0,-7-3 93 0 0,-2 1-1 0 0,30 85 1 0 0,-51-115 72 0 0,-2 0 1 0 0,-2 0-1 0 0,0 1 0 0 0,-3 0 0 0 0,-1 1 1 0 0,0 60-1 0 0,-5-81-567 0 0,0-1 0 0 0,-2 1-1 0 0,1-1 1 0 0,-2 0 0 0 0,0 0 0 0 0,0 0-1 0 0,-1-1 1 0 0,-1 1 0 0 0,-9 16 0 0 0,7-17-1715 0 0,0-1 0 0 0,0 0 1 0 0,-1 0-1 0 0,0-1 0 0 0,-16 13 0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22.10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26 876 0 0,'7'-22'10304'0'0,"-4"18"-9494"0"0,-1 5-629 0 0,0 0-1 0 0,0 0 0 0 0,0 1 0 0 0,0-1 1 0 0,0 0-1 0 0,0 1 0 0 0,0-1 0 0 0,0 1 1 0 0,-1 0-1 0 0,1-1 0 0 0,-1 1 0 0 0,1 0 1 0 0,-1 0-1 0 0,0 0 0 0 0,0 0 0 0 0,0 0 1 0 0,0 1-1 0 0,0-1 0 0 0,0 0 0 0 0,0 0 0 0 0,-1 1 1 0 0,1-1-1 0 0,-1 0 0 0 0,0 1 0 0 0,0-1 1 0 0,0 0-1 0 0,0 3 0 0 0,0 11 197 0 0,-1 0 0 0 0,-1 0 0 0 0,-4 18 0 0 0,0 0 354 0 0,2 11-435 0 0,2 1-1 0 0,2 0 1 0 0,1-1-1 0 0,3 1 0 0 0,2-1 1 0 0,2 0-1 0 0,1 0 1 0 0,3-1-1 0 0,25 64 1 0 0,-16-62-260 0 0,1 0 0 0 0,2-2 1 0 0,2 0-1 0 0,2-2 1 0 0,2-1-1 0 0,2-1 1 0 0,1-2-1 0 0,53 46 1 0 0,-41-44-525 0 0,99 66 1 0 0,-120-91-159 0 0,1-1 0 0 0,1-1 0 0 0,0-1 0 0 0,1-1 0 0 0,0-2 0 0 0,36 8 0 0 0,-51-15-293 0 0,1 0 0 0 0,0-1 0 0 0,16 0 0 0 0,14-7-4418 0 0,-17 1-188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40.06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879 18 92 0 0,'13'-4'4932'0'0,"3"-2"-2048"0"0,-13 5-2581 0 0,0-1 0 0 0,0 1-1 0 0,0 0 1 0 0,0 0 0 0 0,0 1 0 0 0,1-1-1 0 0,-1 1 1 0 0,0-1 0 0 0,0 1 0 0 0,7 0 512 0 0,-10 0-783 0 0,1 1 1 0 0,0-1-1 0 0,0 0 1 0 0,0 0-1 0 0,-1 0 0 0 0,1 0 1 0 0,0 1-1 0 0,0-1 1 0 0,-1 0-1 0 0,1 1 0 0 0,0-1 1 0 0,-1 0-1 0 0,1 1 0 0 0,0-1 1 0 0,-1 1-1 0 0,1-1 1 0 0,-1 1-1 0 0,1 0 0 0 0,0-1 1 0 0,-1 1-1 0 0,0-1 0 0 0,1 1 1 0 0,-1 0-1 0 0,1 0 1 0 0,-1 0-1 0 0,1 0 35 0 0,-1-1 1 0 0,0 1-1 0 0,0-1 1 0 0,1 0-1 0 0,-1 1 1 0 0,0-1-1 0 0,0 1 1 0 0,0-1-1 0 0,0 1 1 0 0,0-1 0 0 0,0 0-1 0 0,0 1 1 0 0,0-1-1 0 0,0 1 1 0 0,0-1-1 0 0,0 1 1 0 0,0-1-1 0 0,0 1 1 0 0,0-1-1 0 0,0 0 1 0 0,0 1-1 0 0,-1-1 1 0 0,1 1-1 0 0,0-1 1 0 0,0 1-1 0 0,0-1 1 0 0,-1 0-1 0 0,1 1 1 0 0,0-1-1 0 0,0 0 1 0 0,-1 1-1 0 0,1-1 1 0 0,0 0-1 0 0,-1 1 1 0 0,1-1-1 0 0,-1 0 1 0 0,1 0-1 0 0,0 1 1 0 0,-1-1-1 0 0,1 0 1 0 0,-1 0-1 0 0,1 0 1 0 0,0 0-1 0 0,-1 0 1 0 0,1 1-1 0 0,-1-1 1 0 0,1 0-1 0 0,-1 0 1 0 0,0 0-1 0 0,-249 43 364 0 0,89-13-459 0 0,86-14 31 0 0,35-7 3 0 0,0-1-1 0 0,-49 3 1 0 0,72-10-4 0 0,0 1-3 0 0,-40 3-9 0 0,4-1 18 0 0,38-4 56 0 0,0 1-1 0 0,0 1 1 0 0,-25 5 0 0 0,37-6-57 0 0,0 0 8 0 0,1-1-6 0 0,-7 1-5 0 0,7-1 4 0 0,-27 4 331 0 0,5-1-1140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4:40.89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315 1 1024 0 0,'0'0'8140'0'0,"8"14"-6552"0"0,-8-12-1309 0 0,-2 2-137 0 0,0 0-1 0 0,0 1 1 0 0,-1-1-1 0 0,1 0 1 0 0,-1 0-1 0 0,0 0 1 0 0,0-1-1 0 0,0 1 1 0 0,-1-1-1 0 0,1 0 1 0 0,-1 1-1 0 0,-5 2 1 0 0,1 1 37 0 0,-29 23 510 0 0,-1-2 0 0 0,-53 29-1 0 0,27-18 193 0 0,61-37-831 0 0,0 0 0 0 0,-1 1 0 0 0,1-1 0 0 0,0 1 0 0 0,1 0 0 0 0,-1 0 0 0 0,0 0 1 0 0,1 0-1 0 0,0 0 0 0 0,0 0 0 0 0,0 1 0 0 0,0-1 0 0 0,-2 7 0 0 0,3-9 44 0 0,1 0-79 0 0,-1 0 1 0 0,1 0 0 0 0,0 0-1 0 0,0-1 1 0 0,-1 1 0 0 0,1 0-1 0 0,0 0 1 0 0,0 0 0 0 0,0 0-1 0 0,0-1 1 0 0,0 1 0 0 0,0 0 0 0 0,0 0-1 0 0,0 0 1 0 0,0 0 0 0 0,1-1-1 0 0,-1 1 1 0 0,0 0 0 0 0,0 0-1 0 0,1 0 1 0 0,-1-1 0 0 0,0 1-1 0 0,1 0 1 0 0,0 1 0 0 0,0 0 31 0 0,1 0 1 0 0,-1 0-1 0 0,0 0 1 0 0,1 0-1 0 0,0 0 1 0 0,-1 0-1 0 0,1-1 1 0 0,0 1-1 0 0,2 1 1 0 0,34 18 169 0 0,54 19 1 0 0,-50-23-176 0 0,53 31 0 0 0,-55-26-4 0 0,-24-13-18 0 0,0 0-1 0 0,0 1 1 0 0,19 16-1 0 0,-34-25-29 0 0,2 0 9 0 0,0 0 1 0 0,-1 0-1 0 0,1 0 1 0 0,0 1-1 0 0,-1-1 1 0 0,1 1 0 0 0,-1 0-1 0 0,4 4 1 0 0,3 0 18 0 0,-8-5 6 0 0,5 3-22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35.4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8 243 120 0 0,'-8'-31'5203'0'0,"8"21"-4870"0"0,1-1 0 0 0,0 1-1 0 0,0 0 1 0 0,1 0 0 0 0,1 0-1 0 0,-1 0 1 0 0,2 0 0 0 0,-1 0-1 0 0,1 1 1 0 0,1 0 0 0 0,-1-1-1 0 0,12-13 1 0 0,-12 17-311 0 0,1 0 0 0 0,0 1 0 0 0,1-1 0 0 0,-1 1 0 0 0,1 1 0 0 0,0-1 0 0 0,0 1 0 0 0,1 0 1 0 0,-1 0-1 0 0,1 1 0 0 0,0-1 0 0 0,0 2 0 0 0,0-1 0 0 0,0 1 0 0 0,1 0 0 0 0,-1 0 0 0 0,1 1 0 0 0,11 0 0 0 0,-5 1-24 0 0,-1 1 0 0 0,1 0 0 0 0,-1 1 1 0 0,1 0-1 0 0,-1 2 0 0 0,0-1 0 0 0,0 2 0 0 0,0-1 0 0 0,-1 2 1 0 0,1 0-1 0 0,-1 0 0 0 0,-1 1 0 0 0,1 1 0 0 0,-1 0 0 0 0,-1 0 1 0 0,1 1-1 0 0,-1 0 0 0 0,-1 1 0 0 0,0 0 0 0 0,8 12 0 0 0,-8-11 19 0 0,-1 0-1 0 0,-1 1 0 0 0,0 0 0 0 0,0 1 0 0 0,-1 0 0 0 0,0 0 0 0 0,-2 0 0 0 0,1 0 0 0 0,-2 1 0 0 0,1 0 0 0 0,-2-1 1 0 0,0 1-1 0 0,-1 0 0 0 0,0 0 0 0 0,-1 1 0 0 0,0-1 0 0 0,-2 0 0 0 0,1 0 0 0 0,-6 17 0 0 0,0-10 125 0 0,-1 1-1 0 0,-2-2 1 0 0,0 1-1 0 0,-1-2 1 0 0,-1 1-1 0 0,0-1 1 0 0,-2-1-1 0 0,0 0 1 0 0,-26 24-1 0 0,9-14 65 0 0,-1 0-1 0 0,-2-3 0 0 0,0 0 0 0 0,-47 24 1 0 0,26-13-17 0 0,54-35-138 0 0,13 6 4 0 0,5-7-44 0 0,-1 0 0 0 0,1-2 0 0 0,-1 0 0 0 0,24-6 0 0 0,-17 3-30 0 0,40-3 0 0 0,-41 7-24 0 0,0 1 1 0 0,0 2-1 0 0,-1 0 1 0 0,1 1-1 0 0,0 1 1 0 0,-1 1 0 0 0,0 0-1 0 0,35 16 1 0 0,-46-17 29 0 0,0 1 0 0 0,0 1 0 0 0,-1 0 0 0 0,0 0 0 0 0,0 1 1 0 0,0 0-1 0 0,-1 0 0 0 0,0 1 0 0 0,0 0 0 0 0,-1 1 0 0 0,0 0 0 0 0,0 0 1 0 0,-1 0-1 0 0,0 1 0 0 0,-1 0 0 0 0,0 0 0 0 0,-1 0 0 0 0,6 21 0 0 0,-7-20 127 0 0,0 1-1 0 0,-2 0 1 0 0,1 1-1 0 0,-1-1 1 0 0,-1 0-1 0 0,0 0 1 0 0,-1 0-1 0 0,-1 0 1 0 0,1 0-1 0 0,-2 0 1 0 0,0 0-1 0 0,0 0 0 0 0,-1 0 1 0 0,0-1-1 0 0,-1 0 1 0 0,-1 0-1 0 0,0 0 1 0 0,0-1-1 0 0,-1 0 1 0 0,0 0-1 0 0,-1 0 1 0 0,0-1-1 0 0,-14 13 1 0 0,7-9 22 0 0,-1-1 1 0 0,0 0 0 0 0,0-1 0 0 0,-1-1 0 0 0,-1-1 0 0 0,1 0 0 0 0,-2-2 0 0 0,1 0 0 0 0,-1-1 0 0 0,0 0 0 0 0,0-2 0 0 0,0 0 0 0 0,-40 2 0 0 0,39-6-185 0 0,0 0 1 0 0,-1-1-1 0 0,-23-5 1 0 0,-5-9-2047 0 0,42 12 931 0 0,1 0 0 0 0,0-1 0 0 0,0 1 0 0 0,1-1 0 0 0,-7-6 0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4:43.32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9 1 1220 0 0,'-9'5'14809'0'0,"660"41"-13325"0"0,-252-21-1947 0 0,132 18 320 0 0,261 9-507 0 0,-285-37 232 0 0,-450-16 438 0 0,324-13-370 0 0,-325 14 330 0 0,198-6 40 0 0,-200 5-7 0 0,208-6-15 0 0,-193 7 41 0 0,24 3 2 0 0,-3-3 40 0 0,1-5-26 0 0,14 0-20 0 0,-61 5-19 0 0,38-4-29 0 0,-79 4 4 0 0,19-1-35 0 0,-19 0 48 0 0,11 0 6 0 0,27-1-34 0 0,-37 2 14 0 0,0 0-32 0 0,34 0-2 0 0,-34 0 53 0 0,0 0-20 0 0,13 0 23 0 0,-13 0-6 0 0,0 0-31 0 0,85-3 573 0 0,-61 3-3399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4:44.21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8 6 432 0 0,'-8'-5'13446'0'0,"9"8"-13360"0"0,-1 0 0 0 0,0 0 1 0 0,1 0-1 0 0,0 0 0 0 0,-1 0 1 0 0,1-1-1 0 0,1 1 0 0 0,-1 0 0 0 0,0 0 1 0 0,1-1-1 0 0,-1 1 0 0 0,1-1 1 0 0,0 1-1 0 0,-1-1 0 0 0,1 0 0 0 0,4 4 1 0 0,44 40 426 0 0,-35-33-386 0 0,17 13 61 0 0,69 42 0 0 0,-65-45-148 0 0,8 0 129 0 0,-43-22-147 0 0,24 17 506 0 0,-26-16-480 0 0,0 0 0 0 0,0 0 0 0 0,-1 1-1 0 0,1-1 1 0 0,0 0 0 0 0,-1 0 0 0 0,0 0-1 0 0,1-1 1 0 0,-1 1 0 0 0,0 0 0 0 0,0 0-1 0 0,0-1 1 0 0,0 0 0 0 0,-3 2 0 0 0,-42 24 316 0 0,20-12-135 0 0,-107 68 431 0 0,113-68-1049 0 0,-29 26 1 0 0,28-21-2934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4:46.03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616 23 488 0 0,'0'0'5771'0'0,"25"-10"-1178"0"0,-25 9-4554 0 0,0 1 0 0 0,1 0 0 0 0,-1-1 0 0 0,0 1 0 0 0,0 0 1 0 0,0-1-1 0 0,0 1 0 0 0,0 0 0 0 0,0-1 0 0 0,0 1 0 0 0,0 0 1 0 0,0-1-1 0 0,0 1 0 0 0,0 0 0 0 0,0-1 0 0 0,0 1 0 0 0,0 0 1 0 0,0-1-1 0 0,0 1 0 0 0,0 0 0 0 0,0-1 0 0 0,0 1 0 0 0,0 0 1 0 0,-1-1-1 0 0,1 1 0 0 0,0 0 0 0 0,0-1 0 0 0,0 1 0 0 0,-1 0 1 0 0,1 0-1 0 0,0-1 0 0 0,0 1 0 0 0,-1 0 0 0 0,1 0 0 0 0,0 0 1 0 0,0-1-1 0 0,-1 1 0 0 0,1 0 0 0 0,0 0 0 0 0,-1 0 0 0 0,1-1 1 0 0,-19 7 500 0 0,-28 25-672 0 0,37-24 292 0 0,-42 24-84 0 0,-2-2 0 0 0,-97 37 0 0 0,42-20 18 0 0,75-30-53 0 0,-85 34 68 0 0,117-49-72 0 0,1 0-24 0 0,0 0 0 0 0,0-1 0 0 0,1 1 0 0 0,-1 0 1 0 0,0 0-1 0 0,0-1 0 0 0,0 1 0 0 0,0 0 0 0 0,0-1 0 0 0,0 1 0 0 0,0-1 1 0 0,0 1-1 0 0,0-1 0 0 0,0 0 0 0 0,0 1 0 0 0,0-1 0 0 0,-2 0 0 0 0,2 1 0 0 0,0-1 0 0 0,0 0 0 0 0,-1 0 0 0 0,1 1 0 0 0,0-1 0 0 0,0 0 0 0 0,0 1 0 0 0,0-1 0 0 0,0 1 0 0 0,0 0 0 0 0,0-1 0 0 0,0 1 0 0 0,0 0 0 0 0,0 0 0 0 0,0-1 0 0 0,0 1 0 0 0,1 0 0 0 0,-2 2 0 0 0,3-1 24 0 0,1 1-1 0 0,0 0 1 0 0,0-1-1 0 0,0 1 1 0 0,0-1-1 0 0,0 1 1 0 0,0-1-1 0 0,1 0 1 0 0,-1 0-1 0 0,1 0 1 0 0,0 0-1 0 0,-1-1 1 0 0,1 1-1 0 0,4 1 1 0 0,9 8 120 0 0,252 181 443 0 0,-197-136-610 0 0,-31-29 107 0 0,-39-26-73 0 0,2 1-102 0 0,0 1 1 0 0,0-1 0 0 0,1 0 0 0 0,-1 0-1 0 0,0 0 1 0 0,8 3 0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16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1 109 968 0 0,'0'0'912'0'0,"0"-13"132"0"0,0 0-748 0 0,2 2 32 0 0,-1-5-288 0 0,3 4-212 0 0,0 0-360 0 0,-2-4-384 0 0,2 1 296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17.0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1 728 1264 0 0,'5'-14'1197'0'0,"-1"0"0"0"0,0 0 0 0 0,3-17 0 0 0,-5 16-1120 0 0,2 0 0 0 0,9-27 0 0 0,0 8-741 0 0,14-28-2169 0 0,-21 50 2451 0 0</inkml:trace>
  <inkml:trace contextRef="#ctx0" brushRef="#br0" timeOffset="1">229 105 392 0 0,'0'0'1020'0'0,"4"-18"-156"0"0,0 8-408 0 0,0-1-44 0 0,2 1-376 0 0,-4-4-8 0 0,2 2-508 0 0,3-4-388 0 0,-3 2 272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17.4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1 455 392 0 0,'0'0'348'0'0,"8"-13"-600"0"0</inkml:trace>
  <inkml:trace contextRef="#ctx0" brushRef="#br0" timeOffset="1">202 43 748 0 0,'0'0'808'0'0,"6"-14"-572"0"0,-2 3-240 0 0,0 2-572 0 0,0 1 156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17.8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39 80 0 0,'0'0'684'0'0,"6"-12"112"0"0,2-2-920 0 0,-2 1-688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14.8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4 600 0 0,'0'0'2824'0'0,"-14"-3"-2776"0"0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15.2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0 344 0 0,'0'0'4000'0'0,"17"4"-2349"0"0,13 1-4511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15.5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32 1376 0 0,'0'0'3548'0'0,"19"2"-3156"0"0,-1-4-808 0 0,5 1-1712 0 0</inkml:trace>
  <inkml:trace contextRef="#ctx0" brushRef="#br0" timeOffset="1">406 3 276 0 0,'0'0'2616'0'0,"18"1"-64"0"0,-3-1-1783 0 0,5-1-661 0 0,5-1-960 0 0,-6 2-1245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36.6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1008 82 936 0 0,'20'-11'8253'0'0,"-21"9"-8088"0"0,1-1 0 0 0,-1 0 0 0 0,0 0 1 0 0,0 1-1 0 0,0-1 0 0 0,0 0 0 0 0,0 1 0 0 0,-1-1 1 0 0,1 1-1 0 0,-1-1 0 0 0,1 1 0 0 0,-1 0 0 0 0,0 0 0 0 0,0-1 1 0 0,0 1-1 0 0,0 1 0 0 0,0-1 0 0 0,-1 0 0 0 0,1 0 1 0 0,0 1-1 0 0,-1 0 0 0 0,0-1 0 0 0,1 1 0 0 0,-1 0 0 0 0,0 0 1 0 0,-3-1-1 0 0,-4-1 32 0 0,0 0 1 0 0,-1 0 0 0 0,1 1-1 0 0,-1 1 1 0 0,-19-1 0 0 0,6 3-7 0 0,0 1-1 0 0,0 1 1 0 0,1 1 0 0 0,-1 1 0 0 0,1 1 0 0 0,-23 10-1 0 0,2 2 163 0 0,0 2-1 0 0,-41 25 0 0 0,32-12-47 0 0,1 2 0 0 0,2 2 0 0 0,-72 69 0 0 0,90-74-85 0 0,2 1 0 0 0,1 2 0 0 0,2 0 0 0 0,1 2 0 0 0,-37 70 0 0 0,55-89-87 0 0,0-1-1 0 0,1 2 0 0 0,0-1 1 0 0,2 1-1 0 0,0 0 1 0 0,-3 34-1 0 0,7-44-72 0 0,1 1 0 0 0,0-1 1 0 0,1 1-1 0 0,0-1 0 0 0,0 0 0 0 0,1 1 0 0 0,0-1 1 0 0,1 0-1 0 0,0 0 0 0 0,0 0 0 0 0,1-1 0 0 0,0 1 1 0 0,1-1-1 0 0,0 0 0 0 0,11 15 0 0 0,-2-9-26 0 0,0 0-1 0 0,1-1 0 0 0,0-1 0 0 0,1 0 0 0 0,0-1 1 0 0,1-1-1 0 0,0 0 0 0 0,1-1 0 0 0,0-1 1 0 0,0-1-1 0 0,1-1 0 0 0,34 8 0 0 0,-2-4-209 0 0,1-3-1 0 0,0-2 0 0 0,87-2 1 0 0,-11-8-654 0 0,176-31 1 0 0,-24-27-3330 0 0,-190 32-2497 0 0,-57 17 151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15.9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60 1272 0 0,'0'0'3384'0'0,"15"2"-3780"0"0</inkml:trace>
  <inkml:trace contextRef="#ctx0" brushRef="#br0" timeOffset="1">373 21 296 0 0,'4'0'2360'0'0,"31"0"206"0"0,-31 0-2252 0 0,-1 1-9 0 0,15 0-360 0 0,1-1 0 0 0,-1-1 1 0 0,23-3-1 0 0,19-2-2933 0 0,-37 5 2758 0 0</inkml:trace>
  <inkml:trace contextRef="#ctx0" brushRef="#br0" timeOffset="2">685 8 2032 0 0,'3'0'1438'0'0,"10"1"-829"0"0,-9-1 25 0 0,-1 0-105 0 0,10 0 30 0 0,-10 0-77 0 0,0 0 49 0 0,9 0-64 0 0,-10 0 7 0 0,2 0-106 0 0,24-3 458 0 0,14-1-410 0 0,-5 3-4456 0 0,-18 1 1119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1:18.2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0 274 84 0 0,'24'-17'4726'0'0,"27"-19"-2654"0"0,3 1-3354 0 0,-7 5-1692 0 0,-37 23 2752 0 0</inkml:trace>
  <inkml:trace contextRef="#ctx0" brushRef="#br0" timeOffset="1">371 30 480 0 0,'0'0'2764'0'0,"9"-5"-1912"0"0,1 1-412 0 0,0-1-336 0 0,3 0-336 0 0,-1 0-564 0 0,3-1-412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39.0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8 296 0 0,'3'7'9024'0'0,"-7"-7"-9039"0"0,0 0-1 0 0,0 0 0 0 0,0 0 1 0 0,0 1-1 0 0,-1 0 0 0 0,1 0 1 0 0,-4 1-1 0 0,-60 15-1 0 0,65-16 10 0 0,1-1 19 0 0,-9 1 0 0 0,9-1 55 0 0,-23-3 733 0 0,25 3-749 0 0,-1-1-1 0 0,1 0 1 0 0,0 0 0 0 0,-1 0-1 0 0,1 0 1 0 0,0 0-1 0 0,-1 0 1 0 0,1 0 0 0 0,0 0-1 0 0,0 0 1 0 0,0 0-1 0 0,0 0 1 0 0,0 0-1 0 0,0 0 1 0 0,0 0 0 0 0,0-2-1 0 0,-1-14 2577 0 0,1 18-2541 0 0,1 0 1 0 0,0 1-1 0 0,0-1 0 0 0,-1 0 0 0 0,1 0 0 0 0,0 0 1 0 0,0 0-1 0 0,0 0 0 0 0,0 0 0 0 0,0 0 0 0 0,1 0 1 0 0,-1 0-1 0 0,0 0 0 0 0,0 0 0 0 0,1-1 0 0 0,-1 1 1 0 0,3 0-1 0 0,-2 0 57 0 0,24 9 786 0 0,17 9-332 0 0,2-1 0 0 0,63 15 0 0 0,-86-27-370 0 0,1 2-1 0 0,21 11 0 0 0,46 17 577 0 0,-61-26-624 0 0,51 25 0 0 0,29 42 567 0 0,-108-77-744 0 0,14 14 113 0 0,0 1 1 0 0,-1 0-1 0 0,-1 1 1 0 0,-1 0-1 0 0,0 1 1 0 0,-1 0-1 0 0,15 30 1 0 0,17 26 97 0 0,-17-28 229 0 0,42 94 1 0 0,-40-75-260 0 0,8 22 168 0 0,30 105 0 0 0,-49-135-324 0 0,41 147 436 0 0,-45-159-361 0 0,20 48 0 0 0,1 0 307 0 0,-19-43-213 0 0,61 175 391 0 0,70 153-38 0 0,67 176 979 0 0,-54-150-335 0 0,-83-204-926 0 0,17 99-78 0 0,-61-191-53 0 0,10 29 140 0 0,-39-126-257 0 0,30 95 103 0 0,-11-51-55 0 0,-21-52-60 0 0,9 30 8 0 0,5 1 122 0 0,-15-31-122 0 0,5 6 499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40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31 564 0 0,'10'-29'9742'0'0,"-10"28"-9720"0"0,0 1 0 0 0,1 0 0 0 0,-1 0 0 0 0,0 0 0 0 0,0 0 0 0 0,0 0 0 0 0,0 0 0 0 0,1-1 0 0 0,-1 1 0 0 0,0 0 0 0 0,0 0 1 0 0,1 0-1 0 0,-1 0 0 0 0,0 0 0 0 0,0 0 0 0 0,0 0 0 0 0,1 0 0 0 0,-1 0 0 0 0,0 0 0 0 0,0 0 0 0 0,1 0 0 0 0,-1 0 0 0 0,0 0 1 0 0,0 0-1 0 0,0 0 0 0 0,1 1 0 0 0,-1-1 0 0 0,0 0 0 0 0,0 0 0 0 0,0 0 0 0 0,1 0 0 0 0,-1 0 0 0 0,0 0 0 0 0,0 0 0 0 0,0 1 1 0 0,0-1-1 0 0,1 0 0 0 0,-1 0 0 0 0,13 32-3164 0 0,-3-5 912 0 0,-5-17 530 0 0,-3 0 9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40.8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1 964 0 0,'0'0'1284'0'0,"0"12"344"0"0,-2-3-564 0 0,0 1-431 0 0,0-1-213 0 0,-4 0-180 0 0,4 3-304 0 0,0-3-308 0 0,0 1-577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41.5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68 212 0 0,'0'0'6754'0'0,"-19"-22"-5273"0"0,-11-19 1380 0 0,24 36-2648 0 0,16 74-130 0 0,-5-50-1164 0 0,-2 0 0 0 0,-1 0 0 0 0,1 27 0 0 0,-2-19-1771 0 0,1-11 828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41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0 244 0 0,'0'15'4884'0'0,"-2"45"-3165"0"0,2-6-5534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42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0 240 0 0,'1'42'5364'0'0,"1"14"-4247"0"0,-6 2-4648 0 0,2-48 2745 0 0</inkml:trace>
  <inkml:trace contextRef="#ctx0" brushRef="#br0" timeOffset="1">29 461 672 0 0,'4'12'918'0'0,"-1"0"1"0"0,0 0-1 0 0,-1 0 1 0 0,0 1-1 0 0,-1-1 0 0 0,0 17 1 0 0,-10 76-1616 0 0,2-31-2620 0 0,5-58 2634 0 0</inkml:trace>
  <inkml:trace contextRef="#ctx0" brushRef="#br0" timeOffset="2">16 1149 64 0 0,'-14'147'6805'0'0,"12"2"-9374"0"0,2-129 1569 0 0,0-1 104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14:42.7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0 1184 0 0,'-3'115'6580'0'0,"0"-1"-5971"0"0,9 1-5114 0 0,-5-98 3041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5:12.1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1 163 288 0 0,'0'0'8653'0'0,"10"-18"-5303"0"0,8 15-3199 0 0,0 1 0 0 0,0 0 0 0 0,24 2 0 0 0,-22 0-140 0 0,0-1 1 0 0,21-4-1 0 0,-22 3 10 0 0,-1 1 0 0 0,0 0 0 0 0,0 1-1 0 0,21 3 1 0 0,13-1 13 0 0,838 0 291 0 0,-145-7-286 0 0,-426-4-42 0 0,0 1 55 0 0,419-10 244 0 0,-327 7 163 0 0,-236 4-337 0 0,79-8-3 0 0,-84 8-105 0 0,45-5 202 0 0,-25 2 228 0 0,-92 6-230 0 0,509-12 609 0 0,-454 13-831 0 0,47-3 22 0 0,-80 3 9 0 0,-117 3-27 0 0,0 0 21 0 0,87 1-5 0 0,-86 0-22 0 0,0-1 12 0 0,38 0-5 0 0,-38 0-4 0 0,15 0 7 0 0,19 0-12 0 0,-35 0 18 0 0,16 1-26 0 0,-15-1 14 0 0,52 2 32 0 0,-53-2-17 0 0,37 0-18 0 0,-1 0 43 0 0,-35 0-30 0 0,35 0-62 0 0,18 2 98 0 0,-54-2-54 0 0,46 2 9 0 0,-46-2-46 0 0,76 10 77 0 0,-76-10-14 0 0,30 4-3 0 0,-18-4 584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41.5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956 66 1536 0 0,'4'-40'9451'0'0,"0"15"-4433"0"0,-3 25-4957 0 0,-1 0 0 0 0,0 0 0 0 0,1 0 0 0 0,-1 0 0 0 0,0 0 0 0 0,1 0 0 0 0,-1 0 0 0 0,0-1 1 0 0,0 1-1 0 0,1 0 0 0 0,-1 0 0 0 0,0 0 0 0 0,1 0 0 0 0,-1 0 0 0 0,0 0 0 0 0,1 1 0 0 0,-1-1 0 0 0,0 0 0 0 0,1 0 0 0 0,-1 0 0 0 0,0 0 1 0 0,2 1 243 0 0,-2-1-244 0 0,2 1 208 0 0,9 40 802 0 0,-4 139 257 0 0,-5-71-1081 0 0,73 582 1675 0 0,-72-672-1859 0 0,29 201 612 0 0,20 147 281 0 0,-45-292-829 0 0,-3-34-86 0 0,8 44 1 0 0,-6-22 24 0 0,-5-62-44 0 0,5 36 3 0 0,-6-35 271 0 0,-1-1-343 0 0,0 0 26 0 0,1 1 0 0 0,-1-1 1 0 0,0 0-1 0 0,1 1 1 0 0,-1-1-1 0 0,0 0 0 0 0,0 0 1 0 0,0 0-1 0 0,0 0 0 0 0,0 0 1 0 0,-3 2-1 0 0,-531 407-594 0 0,265-202 410 0 0,267-206 205 0 0,-322 240-14 0 0,286-215-304 0 0,38-26 237 0 0,-4 5 1028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5:13.4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18 136 0 0,'3'-15'14818'0'0,"-1"13"-14420"0"0,6 4-286 0 0,0 0 0 0 0,0 1-1 0 0,0 1 1 0 0,-1-1 0 0 0,1 1-1 0 0,-1 1 1 0 0,0-1 0 0 0,0 1 0 0 0,0 1-1 0 0,8 7 1 0 0,26 19 124 0 0,-30-25-222 0 0,20 14 85 0 0,55 29 1 0 0,-25-15-123 0 0,-60-35 22 0 0,5 3-4 0 0,1 1 0 0 0,-1-1-1 0 0,1 1 1 0 0,-1 0 0 0 0,6 5 0 0 0,-9-7 12 0 0,-2-1 8 0 0,9 7-38 0 0,-5-5 38 0 0,24 15 115 0 0,-28-17-17 0 0,-22 12 193 0 0,-109 39 593 0 0,-58 28-414 0 0,123-36-257 0 0,9-5-2870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5:15.7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521 19 696 0 0,'0'0'7677'0'0,"1"-1"-7438"0"0,-1-1 0 0 0,0 1 0 0 0,0-1 0 0 0,-1 1-1 0 0,1 0 1 0 0,0 0 0 0 0,0-1 0 0 0,-1 1 0 0 0,1 0 0 0 0,0-1 0 0 0,-1 1 0 0 0,0-2 0 0 0,-16 10-150 0 0,1 0 0 0 0,1 1 0 0 0,-16 10 0 0 0,-21 11 184 0 0,-166 85 259 0 0,210-109-514 0 0,1 0-1 0 0,-1 0 1 0 0,1 0-1 0 0,-8 8 1 0 0,-14 10 21 0 0,-10 10 31 0 0,3-5-66 0 0,35-26 26 0 0,-18 20 367 0 0,20-20-336 0 0,0-1 1 0 0,0 1-1 0 0,0-1 1 0 0,1 1-1 0 0,-1-1 0 0 0,0 0 1 0 0,1 0-1 0 0,-1 1 1 0 0,1-1-1 0 0,-1 0 0 0 0,1 0 1 0 0,0 0-1 0 0,-1-1 1 0 0,1 1-1 0 0,0 0 1 0 0,3 0-1 0 0,37 12 398 0 0,-31-9-351 0 0,316 96 750 0 0,-285-85-872 0 0,-29-11 8 0 0,-11-3 10 0 0,16 5-129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5:24.7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386 254 372 0 0,'0'0'4938'0'0,"-2"-13"-4041"0"0,2 12-837 0 0,14-35 200 0 0,-13 34-263 0 0,-1-1-1 0 0,0 1 1 0 0,0 0 0 0 0,1 0 0 0 0,-1 0 0 0 0,0 0 0 0 0,-1-1 0 0 0,1 1 0 0 0,0 0 0 0 0,-1 0 0 0 0,1 0 0 0 0,-1 0 0 0 0,0 0 0 0 0,1 0 0 0 0,-1 0 0 0 0,0 0 0 0 0,0 0 0 0 0,-3-3 0 0 0,3 4 0 0 0,0-1-14 0 0,-4-4 26 0 0,0 2 8 0 0,1-1 0 0 0,-1 1 0 0 0,0 0-1 0 0,0 0 1 0 0,-1 1 0 0 0,-6-4 0 0 0,10 6-16 0 0,-41-10 31 0 0,-2 6 184 0 0,42 5-179 0 0,-34 3 36 0 0,25-1-22 0 0,0 0 1 0 0,1 0 0 0 0,0 2 0 0 0,-1-1 0 0 0,1 1-1 0 0,1 1 1 0 0,-1 0 0 0 0,-18 11 0 0 0,24-13-12 0 0,0 0 1 0 0,0 1-1 0 0,1 0 1 0 0,-1 0 0 0 0,1 0-1 0 0,0 0 1 0 0,0 1-1 0 0,0-1 1 0 0,-4 8 0 0 0,1 1 4 0 0,0 0 1 0 0,1 1 0 0 0,-6 23-1 0 0,9-30-10 0 0,1-1-1 0 0,1 1 1 0 0,-1 0-1 0 0,1 0 0 0 0,0-1 1 0 0,1 1-1 0 0,-1 0 0 0 0,1 0 1 0 0,2 9-1 0 0,-1-12-17 0 0,0 0-1 0 0,0 0 1 0 0,1 0-1 0 0,-1 0 1 0 0,1-1-1 0 0,0 1 1 0 0,0 0-1 0 0,1-1 1 0 0,-1 1-1 0 0,1-1 1 0 0,0 0-1 0 0,-1 0 1 0 0,2 0 0 0 0,-1 0-1 0 0,0 0 1 0 0,4 2-1 0 0,-3-2-8 0 0,0 0-3 0 0,0 0-1 0 0,0-1 0 0 0,0 1 1 0 0,1-1-1 0 0,-1 0 0 0 0,1 0 1 0 0,-1-1-1 0 0,1 1 1 0 0,0-1-1 0 0,0 0 0 0 0,7 1 1 0 0,-10-2 5 0 0,18 4-7 0 0,24 1-21 0 0,-38-5 27 0 0,-3 0 5 0 0,20 0-24 0 0,11-2-48 0 0,-30 2 63 0 0,-1 0-13 0 0,10-1-5 0 0,-10 0-20 0 0,13-1 3 0 0,-5-2-88 0 0,-1 0-1 0 0,0 0 0 0 0,0-1 1 0 0,19-12-1 0 0,-28 17 29 0 0,27-31-255 0 0,-23 25 361 0 0,-1 0-1 0 0,0 0 0 0 0,-1 0 1 0 0,0-1-1 0 0,0 1 1 0 0,0-1-1 0 0,-1 0 1 0 0,0 0-1 0 0,0 0 1 0 0,2-14-1 0 0,-3 14-12 0 0,-1 5-16 0 0,-2-11-47 0 0,-3-28 19 0 0,4 39 43 0 0,-3-11-16 0 0,-14-28 46 0 0,17 39-25 0 0,-45-37 60 0 0,46 36-69 0 0,-30-10-4 0 0,28 11 4 0 0,-23-3-7 0 0,11 4 14 0 0,11 1-5 0 0,0 0 8 0 0,-3 0-7 0 0,1 0-1 0 0,1 0 0 0 0,0 0 0 0 0,-1 1 0 0 0,1 0 0 0 0,-1 0 0 0 0,1 0 0 0 0,0 0-1 0 0,0 0 1 0 0,-1 1 0 0 0,1 0 0 0 0,0 0 0 0 0,1 0 0 0 0,-7 4 0 0 0,-11 4 5 0 0,19-7-4 0 0,-12 11 11 0 0,9-8 14 0 0,1-1-1 0 0,-1 0 1 0 0,1 1-1 0 0,0 0 1 0 0,0 0-1 0 0,1 0 0 0 0,-1 0 1 0 0,1 1-1 0 0,1-1 1 0 0,-1 1-1 0 0,1 0 1 0 0,1 0-1 0 0,-1 0 0 0 0,1 0 1 0 0,0 0-1 0 0,0 0 1 0 0,1 0-1 0 0,0 0 1 0 0,1 0-1 0 0,-1 0 1 0 0,1 0-1 0 0,1 0 0 0 0,-1 0 1 0 0,1 0-1 0 0,0 0 1 0 0,1-1-1 0 0,0 1 1 0 0,0-1-1 0 0,0 1 0 0 0,1-1 1 0 0,-1 0-1 0 0,6 6 1 0 0,11 10 18 0 0,-16-19-37 0 0,-1 0-1 0 0,1 1 1 0 0,0-2 0 0 0,0 1 0 0 0,0 0-1 0 0,7 3 1 0 0,7 4 21 0 0,-11-6-28 0 0,-5-3 1 0 0,21 4-5 0 0,-19-3 10 0 0,40 6-8 0 0,-30-6-60 0 0,-1 0 0 0 0,1-1 0 0 0,0-1 0 0 0,-1 0 0 0 0,1-1 0 0 0,-1 0 0 0 0,1-1 0 0 0,-1-1 0 0 0,0 0 0 0 0,1-1 0 0 0,-1 0 0 0 0,-1-1 0 0 0,1 0 0 0 0,-1-1 0 0 0,0 0 0 0 0,0-1 0 0 0,-1-1 0 0 0,17-14 0 0 0,-23 17 13 0 0,-1 0 0 0 0,1-1-1 0 0,-1 0 1 0 0,-1 0 0 0 0,1 0 0 0 0,-1 0-1 0 0,0 0 1 0 0,0-1 0 0 0,-1 0-1 0 0,0 1 1 0 0,1-9 0 0 0,5-11-78 0 0,-7 22 118 0 0,0-1 0 0 0,0 0 0 0 0,0 0 0 0 0,-1 0 0 0 0,0 1 0 0 0,0-9 1 0 0,-1-3-16 0 0,1 8-1 0 0,0-1 1 0 0,0 1-1 0 0,-1 0 1 0 0,0-1-1 0 0,-1 1 1 0 0,0 0-1 0 0,0 0 1 0 0,-1 0-1 0 0,0 0 1 0 0,0 1-1 0 0,-1-1 1 0 0,0 1-1 0 0,0 0 1 0 0,-1 0-1 0 0,-7-9 1 0 0,5 9-21 0 0,2 1 49 0 0,-1 0-1 0 0,0 0 1 0 0,-1 1-1 0 0,1-1 0 0 0,-1 1 1 0 0,0 1-1 0 0,0-1 1 0 0,-1 1-1 0 0,1 1 0 0 0,-1-1 1 0 0,0 1-1 0 0,0 1 1 0 0,-11-3-1 0 0,14 3-1 0 0,0 0 1 0 0,0 1-1 0 0,0 0 0 0 0,0 0 1 0 0,0 0-1 0 0,0 0 0 0 0,-1 1 1 0 0,1 0-1 0 0,-8 1 0 0 0,8-1-4 0 0,2 1-4 0 0,-1-1 4 0 0,-15 2 25 0 0,-1 2-1 0 0,0 0 0 0 0,1 1 1 0 0,0 1-1 0 0,-33 14 0 0 0,42-16 84 0 0,0 1 1 0 0,1 0-1 0 0,-1 0 0 0 0,1 2 0 0 0,0-1 1 0 0,0 1-1 0 0,-14 13 0 0 0,3 3 319 0 0,-26 36-1 0 0,40-51-387 0 0,2-1 29 0 0,-1 0 0 0 0,1 1 0 0 0,0 0 0 0 0,-2 9 0 0 0,-4 7 53 0 0,8-21-89 0 0,1 1 1 0 0,1 0-1 0 0,-1 0 0 0 0,0 0 0 0 0,1 0 1 0 0,0 0-1 0 0,0 0 0 0 0,0 0 0 0 0,0 0 0 0 0,2 6 1 0 0,-1-2-9 0 0,1 1 13 0 0,0 0 0 0 0,1 0 0 0 0,0-1 0 0 0,0 1 1 0 0,1-1-1 0 0,0 0 0 0 0,0 0 0 0 0,1 0 0 0 0,0 0 1 0 0,0-1-1 0 0,12 12 0 0 0,-3-4-4 0 0,-11-12-25 0 0,0 1 0 0 0,0-1 0 0 0,1 1-1 0 0,0-1 1 0 0,-1 0 0 0 0,1-1 0 0 0,5 4 0 0 0,5 1-61 0 0,0 0 0 0 0,1 0 0 0 0,0-1-1 0 0,18 4 1 0 0,-25-8-799 0 0,0-1-1 0 0,-1 0 1 0 0,1 0-1 0 0,0 0 0 0 0,16-2 1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5:27.2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49 113 356 0 0,'-2'-41'4693'0'0,"0"9"-3795"0"0,4 30-892 0 0,-2 2 5 0 0,1-2 0 0 0,0 1 0 0 0,-1 0 1 0 0,1 0-1 0 0,0 0 0 0 0,-1 0 0 0 0,1 0 0 0 0,-1 0 1 0 0,0-1-1 0 0,1 1 0 0 0,-1 0 0 0 0,0 0 0 0 0,0-1 1 0 0,0 1-1 0 0,0 0 0 0 0,0 0 0 0 0,0-2 1 0 0,1 1-13 0 0,1 1 0 0 0,-1 0 0 0 0,1 0 1 0 0,0-1-1 0 0,-1 1 0 0 0,1 0 0 0 0,0 0 1 0 0,0 1-1 0 0,0-1 0 0 0,-1 0 0 0 0,1 1 1 0 0,0-1-1 0 0,0 1 0 0 0,0-1 0 0 0,0 1 1 0 0,3 0-1 0 0,-3 0 2 0 0,-2-1-1 0 0,1 1 1 0 0,-1 0 0 0 0,1 0-1 0 0,0 0 1 0 0,-1 0 0 0 0,1 0-1 0 0,-1 0 1 0 0,1 0-1 0 0,0 0 1 0 0,-1 0 0 0 0,1 0-1 0 0,0 0 1 0 0,-1 1 0 0 0,1-1-1 0 0,-1 0 1 0 0,1 0 0 0 0,0 0-1 0 0,-1 1 1 0 0,1-1 0 0 0,-1 0-1 0 0,1 1 1 0 0,-1-1-1 0 0,1 1 1 0 0,-1-1 0 0 0,1 0-1 0 0,-1 1 1 0 0,0-1 0 0 0,1 1-1 0 0,-1-1 1 0 0,0 1 0 0 0,1 0-1 0 0,-1-1 1 0 0,1 2 0 0 0,1 3 9 0 0,1 1 0 0 0,-1 0 0 0 0,0 0 0 0 0,0 0 0 0 0,-1 0 0 0 0,0 0 0 0 0,0 0 0 0 0,0 0 0 0 0,-1 0 0 0 0,0 12 0 0 0,0-8-10 0 0,0 1 0 0 0,0 0 0 0 0,-1 0-1 0 0,-1 0 1 0 0,0-1 0 0 0,-4 16 0 0 0,5-24 5 0 0,-19 43 20 0 0,19-43-28 0 0,-14 24-5 0 0,-24 3-76 0 0,38-28 103 0 0,0-1-97 0 0,-1 0 0 0 0,0 0 1 0 0,1 1-1 0 0,-1-1 0 0 0,1 1 0 0 0,-1-1 0 0 0,1 1 1 0 0,-1-1-1 0 0,1 1 0 0 0,-1 0 0 0 0,1 0 1 0 0,-1 0-1 0 0,1 0 0 0 0,0 0 0 0 0,-1 0 1 0 0,1 0-1 0 0,0 0 0 0 0,0 0 0 0 0,0 1 0 0 0,0-1 1 0 0,0 0-1 0 0,-1 3 0 0 0,1-3 103 0 0,5 29-1436 0 0,2-25 202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5:27.6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0 480 0 0,'0'0'1443'0'0,"11"16"248"0"0,-10-8-1442 0 0,-1-5-219 0 0,0 0 0 0 0,0 0-1 0 0,0 0 1 0 0,-1 0 0 0 0,1 0 0 0 0,-1 0 0 0 0,1 0-1 0 0,-1 0 1 0 0,-2 4 0 0 0,3-5-19 0 0,-15 16-2 0 0,10-13-13 0 0,3-4 35 0 0,-4 1 26 0 0,-2-1 88 0 0,8-20-142 0 0,1 18-1 0 0,4-17-2318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7:01.9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 7 760 0 0,'-3'-7'10802'0'0,"3"17"-10712"0"0,0 1 0 0 0,1-1-1 0 0,0 0 1 0 0,0 0 0 0 0,1 1 0 0 0,0-1-1 0 0,1-1 1 0 0,0 1 0 0 0,6 11-1 0 0,3 14 189 0 0,5 21 101 0 0,-4-19-73 0 0,13 73 1 0 0,-13-58-253 0 0,-5-35-199 0 0,-3-5-1885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7:03.31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21 452 0 0,'14'-21'8902'0'0,"96"235"-5566"0"0,-53-91-2816 0 0,-14-26-271 0 0,-30-72-184 0 0,-3-5 10 0 0,0-1 0 0 0,9 31 0 0 0,14 20 81 0 0,-15-6-124 0 0,-17-60-31 0 0,1 0 0 0 0,-1 0-1 0 0,0 0 1 0 0,0 0 0 0 0,-1 0-1 0 0,1 1 1 0 0,-1 5-1 0 0,3 7 7 0 0,-2-13 1 0 0,0 0-1 0 0,-1 1 1 0 0,1-1 0 0 0,-1 0 0 0 0,1 0 0 0 0,-1 0 0 0 0,-1 9 0 0 0,0-1 3 0 0,1-10-24 0 0,-3 45 54 0 0,4-25 44 0 0,2 7 52 0 0,-2-27-87 0 0,-1-1-6 0 0,0 0 0 0 0,0 0 1 0 0,0 1-1 0 0,0-1 0 0 0,0 0 1 0 0,0 1-1 0 0,0-1 0 0 0,0 0 1 0 0,1 0-1 0 0,-1 1 0 0 0,0-1 1 0 0,1 0-1 0 0,-1 0 0 0 0,1 0 1 0 0,0 2-1 0 0,1 3-799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7:06.10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72 180 0 0,'0'0'4491'0'0,"0"-1"-4356"0"0,0 0 0 0 0,0 0-1 0 0,0 0 1 0 0,1 0 0 0 0,-1 0 0 0 0,0 0 0 0 0,1 0-1 0 0,-1 0 1 0 0,1 0 0 0 0,-1 0 0 0 0,1 0 0 0 0,0 1-1 0 0,-1-1 1 0 0,1 0 0 0 0,0 0 0 0 0,0 0 0 0 0,37-9 653 0 0,-36 10-765 0 0,15-5 96 0 0,38-6-16 0 0,-53 11-66 0 0,1-1-45 0 0,21-2 487 0 0,-18 3-302 0 0,-1 0 0 0 0,0-1 0 0 0,0 0 0 0 0,0 0 0 0 0,0 0-1 0 0,9-4 1 0 0,-12 4-71 0 0,13-15-23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41.37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16 0 744 0 0,'0'0'8333'0'0,"-12"32"-7296"0"0,9 5-247 0 0,2-36-756 0 0,3 13 163 0 0,-2-13-190 0 0,0 0 0 0 0,0-1 1 0 0,0 1-1 0 0,0-1 1 0 0,0 1-1 0 0,0 0 1 0 0,0-1-1 0 0,1 1 1 0 0,-1-1-1 0 0,0 1 0 0 0,0-1 1 0 0,1 1-1 0 0,-1-1 1 0 0,0 1-1 0 0,1-1 1 0 0,-1 1-1 0 0,0-1 1 0 0,1 1-1 0 0,-1-1 0 0 0,1 1 1 0 0,-1-1-1 0 0,0 0 1 0 0,1 1-1 0 0,-1-1 1 0 0,1 0-1 0 0,0 0 1 0 0,0 1-1 0 0,0-1 0 0 0,0 0 0 0 0,0-1 0 0 0,0 1-1 0 0,0 0 1 0 0,0-1 0 0 0,0 1 0 0 0,0-1 0 0 0,0 1 0 0 0,-1-1 0 0 0,1 1-1 0 0,0-1 1 0 0,0 0 0 0 0,0 1 0 0 0,0-1 0 0 0,-1 0 0 0 0,1 1 0 0 0,0-1-1 0 0,-1 0 1 0 0,1 0 0 0 0,-1 0 0 0 0,1 0 0 0 0,-1 0 0 0 0,1 0 0 0 0,0-2-1 0 0,-1 2 86 0 0,5-5 28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59.91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299 123 2308 0 0,'18'11'12131'0'0,"-17"-10"-11964"0"0,1 0 1 0 0,-1-1-1 0 0,0 1 0 0 0,1 0 1 0 0,-1-1-1 0 0,1 1 0 0 0,-1-1 0 0 0,0 0 1 0 0,1 0-1 0 0,-1 1 0 0 0,1-1 1 0 0,-1 0-1 0 0,1 0 0 0 0,0 0 1 0 0,-1-1-1 0 0,1 1 0 0 0,-1 0 1 0 0,0 0-1 0 0,1-1 0 0 0,-1 1 1 0 0,1-1-1 0 0,-1 0 0 0 0,0 1 0 0 0,1-1 1 0 0,1-1-1 0 0,-1 0-92 0 0,0-10 153 0 0,3-9-58 0 0,-5 19-131 0 0,0-12 87 0 0,-1 9-117 0 0,-1 1 1 0 0,1 0-1 0 0,-1-1 0 0 0,0 1 0 0 0,0 0 1 0 0,0 0-1 0 0,-1 0 0 0 0,1 0 1 0 0,-1 1-1 0 0,0-1 0 0 0,0 1 0 0 0,0-1 1 0 0,-1 1-1 0 0,1 0 0 0 0,-1 0 1 0 0,0 1-1 0 0,0-1 0 0 0,0 1 0 0 0,0 0 1 0 0,0 0-1 0 0,0 0 0 0 0,0 0 0 0 0,-1 1 1 0 0,1 0-1 0 0,-1 0 0 0 0,-4-1 1 0 0,2 2 6 0 0,0-1 0 0 0,0 1 0 0 0,-1 1 0 0 0,1-1 0 0 0,0 1 0 0 0,0 1 1 0 0,0-1-1 0 0,0 1 0 0 0,0 1 0 0 0,0-1 0 0 0,1 1 0 0 0,-1 0 0 0 0,1 0 0 0 0,-1 1 1 0 0,1 0-1 0 0,-10 8 0 0 0,2 2 129 0 0,0 0 0 0 0,1 0 1 0 0,0 1-1 0 0,1 1 0 0 0,1 0 1 0 0,1 1-1 0 0,0 0 0 0 0,1 0 1 0 0,-13 37-1 0 0,18-44-56 0 0,0 1 0 0 0,1 0 0 0 0,1 0 1 0 0,0 0-1 0 0,0 0 0 0 0,1 0 0 0 0,0 1 0 0 0,1-1 0 0 0,0 0 0 0 0,1 0 0 0 0,0 1 0 0 0,1-1 1 0 0,0 0-1 0 0,1 0 0 0 0,0 0 0 0 0,1-1 0 0 0,0 1 0 0 0,9 15 0 0 0,-9-20-56 0 0,0-1 1 0 0,1 1-1 0 0,-1-1 0 0 0,1 0 0 0 0,0 0 1 0 0,1-1-1 0 0,-1 0 0 0 0,1 1 0 0 0,0-2 1 0 0,0 1-1 0 0,0-1 0 0 0,0 0 0 0 0,10 3 1 0 0,-6-3 5 0 0,0 0 0 0 0,1-1 0 0 0,-1 0 0 0 0,1-1 0 0 0,-1 0 1 0 0,1-1-1 0 0,0 0 0 0 0,15-2 0 0 0,-15 1-48 0 0,-1-1-1 0 0,1 0 0 0 0,0-1 1 0 0,-1 0-1 0 0,1 0 0 0 0,-1-1 1 0 0,0-1-1 0 0,0 1 0 0 0,-1-2 1 0 0,1 1-1 0 0,-1-1 0 0 0,-1-1 1 0 0,1 0-1 0 0,-1 0 0 0 0,0-1 1 0 0,0 0-1 0 0,-1 0 0 0 0,6-9 1 0 0,-7 7-3 0 0,-1 0 0 0 0,-1 0 1 0 0,0 0-1 0 0,0 0 0 0 0,-1 0 1 0 0,0-1-1 0 0,-1 0 0 0 0,0 1 1 0 0,-1-1-1 0 0,0 0 0 0 0,0 0 1 0 0,-1 0-1 0 0,-1 0 0 0 0,0 0 1 0 0,-2-11-1 0 0,0 10-13 0 0,-1 0 0 0 0,0-1 1 0 0,-1 1-1 0 0,0 1 0 0 0,-1-1 0 0 0,0 1 1 0 0,-1 0-1 0 0,0 0 0 0 0,0 1 0 0 0,-1 0 1 0 0,-1 0-1 0 0,-14-13 0 0 0,11 13-407 0 0,-1 0 0 0 0,0 0 1 0 0,0 1-1 0 0,-1 0 0 0 0,0 2 0 0 0,-1-1 0 0 0,0 2 0 0 0,0 0 1 0 0,-21-5-1 0 0,8 14-4246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42.4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1 784 0 0,'0'0'8392'0'0,"20"13"-6693"0"0,-11 12-732 0 0,-1 0 1 0 0,-2 1 0 0 0,7 47-1 0 0,-6-30-406 0 0,52 412 1674 0 0,-16-103-1446 0 0,2-38-340 0 0,47 304 300 0 0,-82-565-809 0 0,167 1166 3449 0 0,-173-1177-4007 0 0,4 31-494 0 0,-7-49-3401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6:39.85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1528 127 2336 0 0,'0'-3'1942'0'0,"-4"-111"14081"0"0,2 109-14953 0 0,0 1-138 0 0,-2 12-887 0 0,-4 21 472 0 0,2 0 0 0 0,1 0-1 0 0,-2 43 1 0 0,2-21-158 0 0,-8 472 2457 0 0,13-197-1505 0 0,-1-268-1106 0 0,-8 121 253 0 0,7-89-343 0 0,3-60-53 0 0,-5 45 0 0 0,1-23-30 0 0,3-21-50 0 0,0-29-1 0 0,-1 4 5 0 0,-1 1 0 0 0,0-1 0 0 0,0 0 0 0 0,-6 11-1 0 0,-17 7-210 0 0,0-2-1 0 0,-55 37 1 0 0,-68 29-185 0 0,-32 23 76 0 0,179-110 341 0 0,-1-1-1 0 0,1 1 1 0 0,0 0-1 0 0,0 0 0 0 0,0 0 1 0 0,0 0-1 0 0,0 0 1 0 0,0 0-1 0 0,0 0 1 0 0,0 0-1 0 0,0 1 1 0 0,0-1-1 0 0,0 0 0 0 0,1 1 1 0 0,-1-1-1 0 0,1 0 1 0 0,-1 1-1 0 0,1-1 1 0 0,-1 1-1 0 0,1-1 0 0 0,0 1 1 0 0,0-1-1 0 0,0 0 1 0 0,0 1-1 0 0,0-1 1 0 0,0 1-1 0 0,0-1 1 0 0,0 1-1 0 0,1-1 0 0 0,-1 1 1 0 0,0-1-1 0 0,1 1 1 0 0,-1-1-1 0 0,1 0 1 0 0,0 1-1 0 0,-1-1 1 0 0,1 0-1 0 0,0 0 0 0 0,0 1 1 0 0,0-1-1 0 0,0 0 1 0 0,0 0-1 0 0,0 0 1 0 0,1 1-1 0 0,6 6 51 0 0,1-1-1 0 0,-1 0 1 0 0,1-1 0 0 0,16 9 0 0 0,-17-10-63 0 0,36 19 116 0 0,64 27 1 0 0,-3-3-88 0 0,-47-19-43 0 0,14 7-14 0 0,-1 2-1 0 0,126 93 1 0 0,-180-118 21 0 0,-9-7 18 0 0,0 0 0 0 0,-1 0 1 0 0,0 0-1 0 0,0 1 0 0 0,0 0 1 0 0,-1 1-1 0 0,0-1 0 0 0,-1 1 1 0 0,6 10-1 0 0,-11-16-5 0 0,1-1 0 0 0,-1 1 1 0 0,0 0-1 0 0,0 0 0 0 0,0 0 0 0 0,0-1 1 0 0,0 1-1 0 0,0 0 0 0 0,0 0 0 0 0,-1-1 1 0 0,1 1-1 0 0,0 0 0 0 0,-1 0 0 0 0,0-1 1 0 0,1 1-1 0 0,-1 0 0 0 0,0-1 0 0 0,0 1 0 0 0,0-1 1 0 0,0 1-1 0 0,0-1 0 0 0,0 0 0 0 0,-1 1 1 0 0,1-1-1 0 0,0 0 0 0 0,-3 2 0 0 0,-37 28-123 0 0,-22 3-114 0 0,-2-2 0 0 0,-73 25 0 0 0,-2 1 183 0 0,113-47 36 0 0,4-2-5 0 0,0 1 0 0 0,0 2 0 0 0,1 0 1 0 0,1 1-1 0 0,0 1 0 0 0,-27 23 0 0 0,47-35 24 0 0,-1-1 1 0 0,1 0-1 0 0,0 1 1 0 0,-1-1-1 0 0,1 1 0 0 0,0 0 1 0 0,0-1-1 0 0,0 1 1 0 0,0 0-1 0 0,0-1 1 0 0,1 1-1 0 0,-1 0 0 0 0,0 0 1 0 0,1 0-1 0 0,-1 0 1 0 0,1 0-1 0 0,0 0 1 0 0,0 0-1 0 0,0 0 0 0 0,0-1 1 0 0,0 1-1 0 0,0 0 1 0 0,0 0-1 0 0,0 0 1 0 0,1 0-1 0 0,-1 0 1 0 0,1 0-1 0 0,0 0 0 0 0,-1 0 1 0 0,1-1-1 0 0,0 1 1 0 0,0 0-1 0 0,0-1 1 0 0,0 1-1 0 0,0 0 0 0 0,1-1 1 0 0,-1 1-1 0 0,0-1 1 0 0,1 0-1 0 0,2 3 1 0 0,7 4 20 0 0,0 0 0 0 0,0-1 0 0 0,1 0 0 0 0,21 10 1 0 0,-22-12-26 0 0,209 81 18 0 0,-30-13-157 0 0,-166-63 98 0 0,0 2 0 0 0,26 18-1 0 0,-44-27 34 0 0,0 2 0 0 0,-1-1 0 0 0,1 1 0 0 0,-1 0-1 0 0,0 0 1 0 0,0 0 0 0 0,-1 1 0 0 0,1 0 0 0 0,-1 0-1 0 0,-1 0 1 0 0,1 0 0 0 0,4 12 0 0 0,-8-14 16 0 0,0-1-1 0 0,0 1 1 0 0,0-1-1 0 0,0 0 1 0 0,-1 1 0 0 0,1-1-1 0 0,-1 0 1 0 0,0 0 0 0 0,0 1-1 0 0,0-1 1 0 0,-1 0-1 0 0,1 0 1 0 0,-1 0 0 0 0,1 0-1 0 0,-1-1 1 0 0,0 1 0 0 0,-3 3-1 0 0,-4 3-46 0 0,-1 0 0 0 0,0 0 0 0 0,-1 0 0 0 0,0-1 0 0 0,0-1 0 0 0,0 0 0 0 0,-1-1 0 0 0,-16 7 0 0 0,-108 33-562 0 0,71-27 467 0 0,14-3-61 0 0,24-9 114 0 0,2 1-1 0 0,-1 2 1 0 0,1 0 0 0 0,1 2 0 0 0,0 0 0 0 0,-29 20-1 0 0,52-31 103 0 0,0 0 1 0 0,0 0-1 0 0,0 0 0 0 0,-1 0 0 0 0,1 1 0 0 0,0-1 0 0 0,1 0 0 0 0,-1 0 0 0 0,0 0 0 0 0,0 1 0 0 0,0-1 0 0 0,1 1 0 0 0,-1-1 0 0 0,1 0 0 0 0,-1 1 1 0 0,1-1-1 0 0,0 1 0 0 0,-1-1 0 0 0,1 1 0 0 0,0-1 0 0 0,0 1 0 0 0,0 0 0 0 0,0-1 0 0 0,0 1 0 0 0,1-1 0 0 0,-1 1 0 0 0,1 1 0 0 0,-1-1 141 0 0,15 23 673 0 0,-13-22-772 0 0,0 0 1 0 0,0-1 0 0 0,0 1-1 0 0,-1 0 1 0 0,1 0 0 0 0,-1 0-1 0 0,0 0 1 0 0,0 0 0 0 0,0 1 0 0 0,0-1-1 0 0,1 5 1 0 0,4 47 377 0 0,-4-33-289 0 0,29 377 574 0 0,-23-256-573 0 0,-6-110-129 0 0,15 239 282 0 0,-2-91-40 0 0,-14-158-272 0 0,8 55 97 0 0,4-17 2090 0 0,-12-59-2110 0 0,-3 28-430 0 0,-1-26 283 0 0,-1 1 1 0 0,0-1-1 0 0,0 0 0 0 0,-1 0 0 0 0,0 0 1 0 0,1-1-1 0 0,-1 1 0 0 0,-8 3 1 0 0,-49 23-532 0 0,42-21 439 0 0,-160 73-441 0 0,-448 231 343 0 0,382-155 470 0 0,217-138-179 0 0,-5 4 9 0 0,-18 12-107 0 0,36-24 1129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6:40.77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6 157 136 0 0,'10'-40'6473'0'0,"-7"8"-2238"0"0,0-40 414 0 0,-4 59-2738 0 0,-3 22-1666 0 0,1 1 0 0 0,-1-1 0 0 0,2 1 0 0 0,0 0-1 0 0,0 0 1 0 0,1 0 0 0 0,0 0 0 0 0,1 18 0 0 0,-2-3 110 0 0,12 714 3042 0 0,4-406-2514 0 0,-11-198-322 0 0,33 661 2441 0 0,-29-706-2901 0 0,2 29-177 0 0,-1-43-2763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6:41.20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61 980 0 0,'0'-58'19190'0'0,"0"58"-19059"0"0,1-1 0 0 0,0 1 0 0 0,-1 0-1 0 0,1 0 1 0 0,0-1 0 0 0,-1 1 0 0 0,1 0 0 0 0,0 0 0 0 0,-1 0 0 0 0,1 0-1 0 0,0 0 1 0 0,-1 0 0 0 0,1 0 0 0 0,0 0 0 0 0,-1 0 0 0 0,1 0 0 0 0,1 1-1 0 0,34 7 432 0 0,-27-6-202 0 0,902 270 1156 0 0,-772-226-1407 0 0,-18-5-47 0 0,-5-1 4 0 0,146 30 0 0 0,-234-63-222 0 0,14 2-565 0 0,-17-8-3129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6:41.62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65 71 616 0 0,'-65'-64'25658'0'0,"65"63"-25582"0"0,0 1-56 0 0,1 0 1 0 0,-1-1-1 0 0,0 1 0 0 0,0 0 0 0 0,0-1 1 0 0,1 1-1 0 0,-1 0 0 0 0,0-1 1 0 0,1 1-1 0 0,-1 0 0 0 0,0 0 0 0 0,1-1 1 0 0,-1 1-1 0 0,0 0 0 0 0,1 0 0 0 0,-1 0 1 0 0,0-1-1 0 0,1 1 0 0 0,-1 0 0 0 0,0 0 1 0 0,1 0-1 0 0,-1 0 0 0 0,1 0 0 0 0,-1 0 1 0 0,0 0-1 0 0,1 0 0 0 0,-1 0 0 0 0,1 0 1 0 0,-1 0-1 0 0,0 0 0 0 0,1 0 1 0 0,-1 0-1 0 0,0 0 0 0 0,1 0 0 0 0,-1 1 1 0 0,1-1-1 0 0,14 5-10 0 0,0 0 1 0 0,0 1-1 0 0,-1 1 0 0 0,0 0 1 0 0,16 12-1 0 0,65 52-411 0 0,-82-60 362 0 0,65 57-137 0 0,-69-60 178 0 0,-1 1 0 0 0,-1 0 0 0 0,1 0 0 0 0,-1 1 0 0 0,-1 0 0 0 0,9 17 0 0 0,-14-24 35 0 0,0 0 0 0 0,-1 0 0 0 0,1 0 0 0 0,-1 0 0 0 0,1 0 0 0 0,-1 0 0 0 0,0 1 0 0 0,0-1 0 0 0,0 0 0 0 0,0 0 0 0 0,-1 0 0 0 0,1 0 0 0 0,-1 1 0 0 0,0-1 0 0 0,0 0 0 0 0,0 0 0 0 0,0 0 0 0 0,-1-1 0 0 0,1 1 0 0 0,-1 0 0 0 0,0 0 0 0 0,0-1 0 0 0,0 1 0 0 0,0-1 0 0 0,0 0 0 0 0,0 1 0 0 0,-1-1 0 0 0,1 0 0 0 0,-4 2 0 0 0,-10 7 190 0 0,1 0 0 0 0,-2-1-1 0 0,-29 13 1 0 0,32-16-203 0 0,-39 16-108 0 0,-33 17-561 0 0,48-14-2575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6:43.09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482 5 3104 0 0,'-13'-4'14459'0'0,"12"5"-14355"0"0,0-1 0 0 0,-1 1 1 0 0,1 0-1 0 0,0 0 0 0 0,0 1 0 0 0,0-1 0 0 0,0 0 1 0 0,0 0-1 0 0,0 1 0 0 0,0-1 0 0 0,0 0 0 0 0,0 1 1 0 0,1-1-1 0 0,-1 0 0 0 0,0 1 0 0 0,1 0 0 0 0,-1-1 1 0 0,1 1-1 0 0,0-1 0 0 0,-1 1 0 0 0,1-1 1 0 0,0 1-1 0 0,0 0 0 0 0,0-1 0 0 0,1 3 0 0 0,0 55 1137 0 0,0-41-706 0 0,-1-14-475 0 0,30 477 3196 0 0,9 85-964 0 0,-30-381-1823 0 0,-9-182-447 0 0,-1 1-1 0 0,0-1 0 0 0,0 0 0 0 0,0 1 1 0 0,0-1-1 0 0,0 0 0 0 0,-1 0 1 0 0,1 0-1 0 0,-1 0 0 0 0,0 0 1 0 0,0-1-1 0 0,0 1 0 0 0,0 0 1 0 0,0-1-1 0 0,-1 1 0 0 0,1-1 1 0 0,-1 0-1 0 0,0 0 0 0 0,-4 2 0 0 0,-8 6 54 0 0,0-1-1 0 0,-23 10 1 0 0,29-15-61 0 0,-252 113 676 0 0,249-112-674 0 0,0 0 108 0 0,0 0 0 0 0,0 1-1 0 0,0 1 1 0 0,-12 10 0 0 0,21-15-69 0 0,0 0-1 0 0,1 0 1 0 0,0 1-1 0 0,-1-1 1 0 0,1 1 0 0 0,0 0-1 0 0,0-1 1 0 0,0 1-1 0 0,1 0 1 0 0,-1 0-1 0 0,1 0 1 0 0,0 1 0 0 0,-1-1-1 0 0,1 0 1 0 0,1 0-1 0 0,-1 1 1 0 0,0-1 0 0 0,1 0-1 0 0,0 1 1 0 0,0-1-1 0 0,0 5 1 0 0,2 2-22 0 0,0 0 0 0 0,0 0 0 0 0,1 0 0 0 0,1 0-1 0 0,0-1 1 0 0,0 0 0 0 0,1 1 0 0 0,0-2 0 0 0,0 1 0 0 0,1-1 0 0 0,0 1 0 0 0,1-2 0 0 0,0 1 0 0 0,0-1 0 0 0,1 0 0 0 0,-1 0-1 0 0,11 6 1 0 0,17 11-176 0 0,2-1-1 0 0,64 30 0 0 0,-94-50 136 0 0,193 99-681 0 0,-155-76 348 0 0,-1 2 0 0 0,51 43 0 0 0,-91-68 312 0 0,-1 0 1 0 0,1 0-1 0 0,-1 1 0 0 0,0-1 0 0 0,0 1 0 0 0,0 0 1 0 0,0 0-1 0 0,-1 0 0 0 0,1 0 0 0 0,-1 0 1 0 0,0 1-1 0 0,-1-1 0 0 0,1 1 0 0 0,1 5 1 0 0,-3-7 18 0 0,0 1 0 0 0,0-1 0 0 0,0 1 0 0 0,0-1 0 0 0,0 1 0 0 0,-1-1 0 0 0,0 0 0 0 0,1 1 0 0 0,-1-1 0 0 0,0 0 0 0 0,-1 0 0 0 0,1 1 0 0 0,-1-1 0 0 0,1 0 0 0 0,-1 0 0 0 0,0 0 0 0 0,0-1 0 0 0,0 1 0 0 0,0 0 0 0 0,-4 2 0 0 0,-16 15 55 0 0,0 0 0 0 0,-2-2 0 0 0,0 0 0 0 0,-1-2-1 0 0,-29 14 1 0 0,-143 59 420 0 0,39-20-131 0 0,118-50-280 0 0,24-13-67 0 0,1 1 0 0 0,0 0 0 0 0,0 1-1 0 0,0 1 1 0 0,1 0 0 0 0,1 1 0 0 0,-20 19-1 0 0,31-27-25 0 0,0 0 0 0 0,0 1 0 0 0,0-1 0 0 0,1 1 0 0 0,-1-1 0 0 0,1 1-1 0 0,0-1 1 0 0,0 1 0 0 0,0 0 0 0 0,0 0 0 0 0,0 0 0 0 0,1 0-1 0 0,-1-1 1 0 0,1 1 0 0 0,0 0 0 0 0,0 0 0 0 0,0 0 0 0 0,0 4-1 0 0,1-2-33 0 0,1-1 0 0 0,-1 1 0 0 0,1-1-1 0 0,0 0 1 0 0,0 1 0 0 0,0-1-1 0 0,0 0 1 0 0,1 0 0 0 0,-1 0-1 0 0,6 5 1 0 0,6 5-181 0 0,1 0 1 0 0,1-1-1 0 0,0-1 1 0 0,21 13-1 0 0,-34-23 228 0 0,58 35-517 0 0,-31-20 422 0 0,-1 2 0 0 0,0 1-1 0 0,-1 1 1 0 0,-2 1 0 0 0,26 27 0 0 0,-48-44 141 0 0,1 1 0 0 0,-2 0 0 0 0,1 0 0 0 0,-1 0 0 0 0,0 0 0 0 0,0 0 0 0 0,0 1-1 0 0,-1-1 1 0 0,0 1 0 0 0,0 0 0 0 0,-1-1 0 0 0,0 1 0 0 0,0 0 0 0 0,-1 0 0 0 0,1 0 0 0 0,-2 0 0 0 0,1 0 0 0 0,-1 0 0 0 0,0-1 0 0 0,0 1 0 0 0,-1 0-1 0 0,-3 8 1 0 0,-5 14 132 0 0,-2-1-1 0 0,-2-1 1 0 0,-31 49-1 0 0,12-21 23 0 0,14-20-127 0 0,2 0 0 0 0,1 1 0 0 0,-12 43 0 0 0,21-57-52 0 0,2 0 0 0 0,1 0 0 0 0,1 1 0 0 0,1 0 0 0 0,1-1 0 0 0,3 45 1 0 0,33 368 459 0 0,-35 1 100 0 0,-23 4-1461 0 0,22-419 210 0 0,-2 23-5260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6:44.84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72 95 84 0 0,'0'0'6311'0'0,"30"-15"-3565"0"0,-28 13-2441 0 0,0 1 0 0 0,0-1 0 0 0,0 1 0 0 0,0-1 0 0 0,0 0 0 0 0,0 0-1 0 0,-1 0 1 0 0,1 0 0 0 0,-1 0 0 0 0,0 0 0 0 0,1 0 0 0 0,1-5 784 0 0,-2-5-79 0 0,-1 10-849 0 0,0-1 0 0 0,-1 1 0 0 0,0 0 0 0 0,1 0 0 0 0,-1-1 0 0 0,0 1 1 0 0,0 0-1 0 0,-1 0 0 0 0,1 0 0 0 0,0 0 0 0 0,-1 0 0 0 0,1 1 0 0 0,-1-1 0 0 0,-1-1 1 0 0,1 2-6 0 0,-14-5 205 0 0,12 6-334 0 0,1 0 1 0 0,-1 1-1 0 0,1-1 0 0 0,-1 0 1 0 0,1 1-1 0 0,-1 0 0 0 0,1 0 1 0 0,-1 0-1 0 0,1 0 0 0 0,0 1 1 0 0,0-1-1 0 0,0 1 0 0 0,0 0 1 0 0,0 0-1 0 0,0 0 0 0 0,0 0 1 0 0,1 0-1 0 0,-1 1 0 0 0,-3 3 1 0 0,3-1 16 0 0,0 0 1 0 0,0 0-1 0 0,0 0 1 0 0,1 0-1 0 0,0 0 1 0 0,0 0-1 0 0,1 1 1 0 0,-1-1-1 0 0,1 0 1 0 0,0 1-1 0 0,0 8 0 0 0,1-3 5 0 0,0-1-1 0 0,0 0 1 0 0,1 0-1 0 0,0 0 1 0 0,1 0-1 0 0,0 0 1 0 0,1-1-1 0 0,0 1 1 0 0,0 0-1 0 0,1-1 0 0 0,0 0 1 0 0,1 0-1 0 0,11 16 1 0 0,-11-19-31 0 0,0-1 0 0 0,0 0 0 0 0,1 0 1 0 0,0 0-1 0 0,0-1 0 0 0,0 0 0 0 0,1 0 1 0 0,-1-1-1 0 0,1 0 0 0 0,0 0 0 0 0,0 0 1 0 0,0-1-1 0 0,0 0 0 0 0,1 0 0 0 0,-1-1 1 0 0,0 0-1 0 0,1 0 0 0 0,-1-1 0 0 0,9 0 0 0 0,-10 0-16 0 0,-1-1 0 0 0,1 0-1 0 0,-1 0 1 0 0,1 0 0 0 0,-1-1-1 0 0,0 0 1 0 0,1 0 0 0 0,-1 0-1 0 0,0-1 1 0 0,0 1 0 0 0,-1-1-1 0 0,1 0 1 0 0,0-1-1 0 0,-1 1 1 0 0,0-1 0 0 0,0 0-1 0 0,0 0 1 0 0,0 0 0 0 0,-1-1-1 0 0,1 1 1 0 0,-1-1 0 0 0,0 0-1 0 0,-1 1 1 0 0,1-2 0 0 0,3-9-1 0 0,-3 6 7 0 0,-1 1 0 0 0,0-1 0 0 0,0 0 0 0 0,-1 0 0 0 0,0 1-1 0 0,0-1 1 0 0,-1 0 0 0 0,0 0 0 0 0,-1 0 0 0 0,0 0 0 0 0,0 0 0 0 0,-5-14 0 0 0,4 18 9 0 0,0-1 0 0 0,0 1-1 0 0,-1-1 1 0 0,0 1 0 0 0,0 0 0 0 0,0-1 0 0 0,-1 2 0 0 0,0-1 0 0 0,0 0 0 0 0,0 1 0 0 0,0 0 0 0 0,-1 0 0 0 0,0 0 0 0 0,0 0 0 0 0,0 1 0 0 0,0 0 0 0 0,0 0 0 0 0,-11-4 0 0 0,12 6-203 0 0,1 0 1 0 0,-1 1 0 0 0,0 0-1 0 0,0-1 1 0 0,0 1-1 0 0,0 1 1 0 0,1-1-1 0 0,-1 1 1 0 0,0-1-1 0 0,0 1 1 0 0,0 0 0 0 0,1 0-1 0 0,-1 1 1 0 0,1-1-1 0 0,-1 1 1 0 0,1 0-1 0 0,-1 0 1 0 0,1 0-1 0 0,0 0 1 0 0,-5 5 0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6:46.39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307 42 240 0 0,'-11'-6'3561'0'0,"-7"-4"-731"0"0,9 2-1384 0 0,2 5-1200 0 0,1 0 0 0 0,-1 1 0 0 0,0-1-1 0 0,0 2 1 0 0,0-1 0 0 0,0 1 0 0 0,0 0-1 0 0,0 0 1 0 0,0 1 0 0 0,0 0 0 0 0,0 0 0 0 0,-14 3-1 0 0,10-2-70 0 0,0 2 0 0 0,0-1 0 0 0,0 1 1 0 0,1 1-1 0 0,-1 0 0 0 0,1 1 0 0 0,-1 0 0 0 0,-8 6 0 0 0,14-8-130 0 0,1 0 0 0 0,-1 0-1 0 0,1 1 1 0 0,0 0 0 0 0,0 0 0 0 0,1 0 0 0 0,-1 0 0 0 0,1 0 0 0 0,0 1-1 0 0,0-1 1 0 0,0 1 0 0 0,1 0 0 0 0,-1 0 0 0 0,1 0 0 0 0,0 0 0 0 0,1 1-1 0 0,-1-1 1 0 0,1 0 0 0 0,0 1 0 0 0,1-1 0 0 0,-1 1 0 0 0,1 10 0 0 0,1-10-36 0 0,0 1 0 0 0,1 0 0 0 0,-1 0 0 0 0,1-1 0 0 0,1 1 0 0 0,-1-1 0 0 0,1 0 0 0 0,0 0 0 0 0,1 0 0 0 0,-1 0 0 0 0,1 0 0 0 0,0-1 1 0 0,1 0-1 0 0,-1 0 0 0 0,1 0 0 0 0,0 0 0 0 0,0-1 0 0 0,7 5 0 0 0,-2-2-79 0 0,1 0 0 0 0,0-1 0 0 0,18 8 0 0 0,-25-12 45 0 0,1-1 0 0 0,-1 1 0 0 0,0-1 0 0 0,1 0 0 0 0,-1 0-1 0 0,1-1 1 0 0,-1 1 0 0 0,1-1 0 0 0,-1 0 0 0 0,1 0 0 0 0,-1 0 0 0 0,1-1 0 0 0,-1 0 0 0 0,6-1 0 0 0,-6 1 11 0 0,-1 0 0 0 0,0 0 0 0 0,1-1 1 0 0,-1 1-1 0 0,0-1 0 0 0,0 0 0 0 0,0 0 0 0 0,0 0 1 0 0,4-4-1 0 0,-6 5 18 0 0,0-1 0 0 0,0 1 1 0 0,-1-1-1 0 0,1 0 0 0 0,0 1 0 0 0,0-1 1 0 0,-1 1-1 0 0,1-1 0 0 0,-1 0 0 0 0,0 0 1 0 0,0 1-1 0 0,1-3 0 0 0,-1-1 47 0 0,1 1-1 0 0,-1 0 1 0 0,0-1-1 0 0,0 1 1 0 0,0-1-1 0 0,-1 1 1 0 0,0 0-1 0 0,-2-8 1 0 0,-24-43 414 0 0,22 44 544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6:48.17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 72 788 0 0,'-4'-31'14522'0'0,"6"28"-14195"0"0,2-1 0 0 0,-1 1-1 0 0,0 1 1 0 0,1-1 0 0 0,-1 0 0 0 0,1 1 0 0 0,0 0-1 0 0,0 0 1 0 0,0 0 0 0 0,0 0 0 0 0,0 1 0 0 0,0-1-1 0 0,0 1 1 0 0,1 0 0 0 0,-1 0 0 0 0,5 0-1 0 0,17-2-143 0 0,41 1-1 0 0,-45 2 167 0 0,1926 15 704 0 0,-1798-12-1095 0 0,1527 64 77 0 0,-1242-36 35 0 0,-334-26 54 0 0,-98-4-98 0 0,19-1-787 0 0,-19 0 686 0 0,2 0-691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6:49.17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7 18 328 0 0,'-4'-17'14835'0'0,"3"27"-14454"0"0,0 0 1 0 0,0 0 0 0 0,1 0 0 0 0,1 0-1 0 0,-1 0 1 0 0,2 0 0 0 0,-1 0 0 0 0,5 11-1 0 0,1 18 237 0 0,67 811 4085 0 0,-45-399-2783 0 0,-23-401-1850 0 0,1 23 207 0 0,-7-72-255 0 0,1 11 14 0 0,0-5-39 0 0,-1-5 43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6:50.36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641 9 2020 0 0,'0'-9'15332'0'0,"-58"66"-13844"0"0,-36 31-527 0 0,-106 55 347 0 0,-47 37 1009 0 0,243-177-2271 0 0,0 0 0 0 0,1 1 0 0 0,-1-1 0 0 0,1 1 0 0 0,-1 0 0 0 0,1 0 0 0 0,0 0 0 0 0,1 0 0 0 0,-1 1 0 0 0,1-1 0 0 0,-3 8 0 0 0,4-10-32 0 0,1 1 0 0 0,0-1-1 0 0,0 0 1 0 0,0 0 0 0 0,0 0-1 0 0,0 1 1 0 0,0-1 0 0 0,1 0 0 0 0,-1 0-1 0 0,1 0 1 0 0,-1 0 0 0 0,1 0-1 0 0,0 1 1 0 0,0-1 0 0 0,0 0-1 0 0,0-1 1 0 0,0 1 0 0 0,0 0 0 0 0,1 0-1 0 0,-1 0 1 0 0,1-1 0 0 0,-1 1-1 0 0,1-1 1 0 0,-1 1 0 0 0,1-1-1 0 0,0 0 1 0 0,0 0 0 0 0,2 2 0 0 0,23 12 24 0 0,0-1 0 0 0,1-1 0 0 0,0-1 1 0 0,39 10-1 0 0,9 4-29 0 0,201 94-58 0 0,-240-101 50 0 0,-1 1-1 0 0,-1 3 1 0 0,-1 1 0 0 0,-1 1 0 0 0,36 37 0 0 0,-63-57 13 0 0,0 2 0 0 0,-1-1 0 0 0,0 1 1 0 0,0 0-1 0 0,0 0 0 0 0,-1 0 0 0 0,0 1 1 0 0,5 14-1 0 0,-8-19-2 0 0,0 1 0 0 0,0-1 0 0 0,0 0 0 0 0,-1 1 0 0 0,0-1 0 0 0,0 0 0 0 0,0 1 0 0 0,0-1 0 0 0,0 1 0 0 0,0-1 0 0 0,-1 0-1 0 0,0 1 1 0 0,0-1 0 0 0,0 0 0 0 0,0 0 0 0 0,0 0 0 0 0,0 0 0 0 0,-1 0 0 0 0,0 0 0 0 0,0 0 0 0 0,1 0 0 0 0,-2 0 0 0 0,1-1 0 0 0,-4 5 0 0 0,-10 7 113 0 0,-1-1 1 0 0,-1 0 0 0 0,0-1-1 0 0,0-1 1 0 0,-1 0-1 0 0,-24 8 1 0 0,-129 42 1071 0 0,100-38-783 0 0,43-14-248 0 0,11-4-106 0 0,-1 1 0 0 0,1 1 1 0 0,1 0-1 0 0,-1 1 0 0 0,1 1 1 0 0,1 1-1 0 0,-19 13 0 0 0,34-22-59 0 0,0 0 0 0 0,1 0-1 0 0,-1 0 1 0 0,1 0 0 0 0,-1 0-1 0 0,1 0 1 0 0,-1-1-1 0 0,1 1 1 0 0,0 0 0 0 0,0 0-1 0 0,-1 0 1 0 0,1 0 0 0 0,0 0-1 0 0,0 0 1 0 0,0 1 0 0 0,0-1-1 0 0,0 0 1 0 0,0 0 0 0 0,0 0-1 0 0,0 0 1 0 0,0 0 0 0 0,1 0-1 0 0,-1 0 1 0 0,0 0 0 0 0,1 0-1 0 0,-1 0 1 0 0,1-1 0 0 0,-1 1-1 0 0,1 0 1 0 0,-1 0 0 0 0,1 0-1 0 0,1 1 1 0 0,23 23-139 0 0,29 6-127 0 0,1-2 0 0 0,2-3 0 0 0,87 28 0 0 0,78 36-34 0 0,-218-88 303 0 0,1 0 0 0 0,-1 1 0 0 0,0-1 1 0 0,0 1-1 0 0,0 0 0 0 0,-1 0 0 0 0,1 1 1 0 0,-1-1-1 0 0,1 1 0 0 0,-1-1 0 0 0,3 6 1 0 0,-5-7-1 0 0,0 0 1 0 0,0 0-1 0 0,0 0 1 0 0,-1 0 0 0 0,1 0-1 0 0,-1 0 1 0 0,1 0-1 0 0,-1 0 1 0 0,0 1 0 0 0,0-1-1 0 0,0 0 1 0 0,0 0-1 0 0,0 0 1 0 0,-1 0 0 0 0,1 0-1 0 0,0 0 1 0 0,-1 0-1 0 0,0 0 1 0 0,1 0-1 0 0,-1 0 1 0 0,0 0 0 0 0,0 0-1 0 0,0 0 1 0 0,0 0-1 0 0,0-1 1 0 0,-1 1 0 0 0,1 0-1 0 0,-2 1 1 0 0,-69 68 351 0 0,51-53-296 0 0,2 1 0 0 0,-33 40 1 0 0,48-53-50 0 0,1 1 1 0 0,0-1 0 0 0,0 1 0 0 0,1-1 0 0 0,0 1 0 0 0,0 0 0 0 0,0 0 0 0 0,1 0-1 0 0,0 0 1 0 0,0 0 0 0 0,1 0 0 0 0,0 11 0 0 0,2 11 71 0 0,10 48 1 0 0,-10-62-73 0 0,19 141 269 0 0,-7 2 1 0 0,-7-1-1 0 0,-15 171 1 0 0,0-215 99 0 0,2-25-2611 0 0,3-28-6847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43.3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63 1652 0 0,'-23'-32'9030'0'0,"23"31"-8913"0"0,0 0 1 0 0,0 0-1 0 0,0 0 0 0 0,0 0 0 0 0,1 0 0 0 0,-1 0 1 0 0,0 1-1 0 0,1-1 0 0 0,-1 0 0 0 0,0 0 0 0 0,1 0 0 0 0,-1 0 1 0 0,1 0-1 0 0,0 0 0 0 0,-1 1 0 0 0,1-1 0 0 0,0 0 1 0 0,-1 0-1 0 0,1 1 0 0 0,0-1 0 0 0,0 0 0 0 0,0 1 0 0 0,1-1 1 0 0,28-8 1361 0 0,-14 8-1157 0 0,0 1 0 0 0,20 2 0 0 0,-32-2-251 0 0,65 10 278 0 0,0 2 0 0 0,82 26 0 0 0,-60-13-199 0 0,622 182 280 0 0,-688-199-383 0 0,142 54 1081 0 0,-165-61-1043 0 0,27 9 227 0 0,-11-3-284 0 0,-17-6-64 0 0,1-1 21 0 0,-1 1 29 0 0,0-1 1 0 0,0 0-1 0 0,0 1 0 0 0,1-1 0 0 0,-1 1 0 0 0,0 0 0 0 0,0-1 0 0 0,0 1 0 0 0,0 0 0 0 0,0 0 1 0 0,0-1-1 0 0,0 1 0 0 0,-1 0 0 0 0,3 2 0 0 0,8 35 575 0 0,-1 0 0 0 0,7 57 0 0 0,4 21-139 0 0,130 433 1015 0 0,-65-259-83 0 0,26 81-409 0 0,-53-148-1481 0 0,-43-157-1905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6:51.41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1480 0 0,'13'6'9743'0'0,"22"-1"-7642"0"0,44 2 1 0 0,101-9-317 0 0,-61-1-1234 0 0,-8 2-289 0 0,21 0 1000 0 0,145 16 1 0 0,-269-14-1136 0 0,-1 1 0 0 0,0-1 1 0 0,1 1-1 0 0,-1 1 0 0 0,0-1 1 0 0,-1 1-1 0 0,1 0 1 0 0,0 1-1 0 0,-1-1 0 0 0,1 1 1 0 0,-1 1-1 0 0,7 6 1 0 0,-5-4 34 0 0,-1 1 0 0 0,0 0 0 0 0,-1 1 0 0 0,0-1 0 0 0,0 1 0 0 0,-1 0 0 0 0,8 18 0 0 0,-2 8 219 0 0,0-1 0 0 0,-3 2 0 0 0,9 71 0 0 0,-14-86-298 0 0,115 1016 3387 0 0,-112-973-3269 0 0,21 329 1180 0 0,-20-264-946 0 0,-2-33-858 0 0,-5-94 26 0 0,0 3-264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6:51.79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58 25 2412 0 0,'-57'-13'16896'0'0,"57"13"-16727"0"0,15-6 2053 0 0,28 1-1415 0 0,1009 8 884 0 0,-934 1-1958 0 0,59 4-516 0 0,-63 3-4974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6:52.24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51 1 224 0 0,'-51'7'20131'0'0,"59"4"-18099"0"0,17-7-1359 0 0,0-2 0 0 0,0 0 0 0 0,0-1 1 0 0,41-5-1 0 0,-4 1-417 0 0,165-2-140 0 0,541 2-2391 0 0,-649 6 1814 0 0,9 1-1130 0 0,-46 1-3009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6:53.31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2326 1 2092 0 0,'-42'11'14360'0'0,"47"109"-9304"0"0,17 64-2884 0 0,-2-19-1513 0 0,-5-7-274 0 0,22 274 212 0 0,-11 128-236 0 0,-21-473-614 0 0,18 100 0 0 0,-23-185 239 0 0,2 40-256 0 0,-2-40 268 0 0,-19-1-50 0 0,-82-15 22 0 0,-45-3-76 0 0,42 12 80 0 0,-161-2 114 0 0,-780 29 636 0 0,948-20-568 0 0,-176 2 197 0 0,63-8-536 0 0,50 14 149 0 0,153-10-17 0 0,4 1-32 0 0,-6 0 1451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26:53.8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0 760,'18'4'13191,"-16"-1"-12750,1 1 0,0 0 0,-1 1 0,0-1 1,0 0-1,0 1 0,-1-1 0,1 1 0,0 4 1,8 53 944,-5-26-467,76 555 2953,-72-513-3985,-2-28-3078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26:54.17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25 27 1244,'-24'1'20326,"54"-2"-17907,46-1-1954,238-8 319,56-2-2175,-129 9-3457,-220 6 2836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26:54.53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28 1 584,'-27'49'18357,"35"-45"-18128,0 0-1,1 0 1,-1-1-1,1-1 1,0 1-1,-1-2 1,1 1-1,0-1 1,10 0-1,3 2-266,37 4-1114,15 2-3097,-28 2-4359</inkml:trace>
  <inkml:trace contextRef="#ctx0" brushRef="#br0" timeOffset="1">47 355 3348,'-10'29'7555,"10"-21"-6925,0-7-451,1 1 0,0-1-1,-1 1 1,1 0 0,0-1 0,0 0 0,0 1 0,0-1 0,0 0 0,0 1 0,0-1 0,0 0 0,1 0-1,-1 0 1,0 0 0,1 0 0,-1 0 0,1 0 0,-1 0 0,1-1 0,2 1 0,11 5 30,0-1 0,1 0 0,-1-1 0,1-1 0,32 2 0,85-4-6730,-104-2 3812,7-1-2380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6:55.16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23 1 2552 0 0,'-23'9'23008'0'0,"37"-7"-23773"0"0,171 6 3162 0 0,16 2-3465 0 0,-48 0-2032 0 0,-51-6-3772 0 0,-56-2 541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6:55.56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37 257 2832 0 0,'-25'-55'13572'0'0,"23"50"-12681"0"0,0 0-1 0 0,0-1 0 0 0,1 1 1 0 0,-1-1-1 0 0,1 0 0 0 0,1 1 1 0 0,-1-1-1 0 0,1 0 0 0 0,1-11 1 0 0,-1 15-447 0 0,9-1 277 0 0,-9 3-712 0 0,1 0 1 0 0,-1 0 0 0 0,0 0 0 0 0,1-1 0 0 0,-1 1-1 0 0,0 0 1 0 0,1 0 0 0 0,-1 0 0 0 0,0 0 0 0 0,1 0 0 0 0,-1 0-1 0 0,0 0 1 0 0,1 0 0 0 0,-1 0 0 0 0,1 0 0 0 0,-1 0 0 0 0,0 0-1 0 0,1 0 1 0 0,-1 0 0 0 0,0 0 0 0 0,1 0 0 0 0,-1 0-1 0 0,0 0 1 0 0,1 1 0 0 0,-1-1 0 0 0,0 0 0 0 0,1 0 0 0 0,-1 0-1 0 0,0 0 1 0 0,0 1 0 0 0,1-1 0 0 0,-1 0 0 0 0,1 1-1 0 0,6 7 56 0 0,1-1-1 0 0,-1 2 1 0 0,0-1-1 0 0,-1 1 1 0 0,0 0-1 0 0,0 0 1 0 0,7 19-1 0 0,-3-8-35 0 0,82 155 6 0 0,51 93 121 0 0,-122-228-112 0 0,-14-26 170 0 0,0 0 0 0 0,1 0 0 0 0,1-1 1 0 0,0 0-1 0 0,18 20 0 0 0,-27-32-180 0 0,1-1-1 0 0,0 0 0 0 0,-1 1 0 0 0,1-1 1 0 0,0 0-1 0 0,-1 1 0 0 0,1-1 1 0 0,0 0-1 0 0,0 0 0 0 0,-1 1 0 0 0,1-1 1 0 0,0 0-1 0 0,0 0 0 0 0,-1 0 1 0 0,1 0-1 0 0,0 0 0 0 0,0 0 0 0 0,-1 0 1 0 0,1-1-1 0 0,0 1 0 0 0,0 0 1 0 0,-1 0-1 0 0,1-1 0 0 0,0 1 0 0 0,-1 0 1 0 0,1-1-1 0 0,1 0 0 0 0,16-14 404 0 0,4-15-254 0 0,-1-1 0 0 0,-2-1 1 0 0,16-36-1 0 0,8-14-305 0 0,173-260-2141 0 0,-139 231-2868 0 0,0-1-6303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6:56.54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39 100 5012 0 0,'-36'-26'11701'0'0,"34"22"-11206"0"0,2 3-421 0 0,0 0-1 0 0,0 0 0 0 0,0 1 1 0 0,1-1-1 0 0,-1 0 1 0 0,0 0-1 0 0,0 1 0 0 0,1-1 1 0 0,-1 0-1 0 0,0 1 0 0 0,1-1 1 0 0,-1 1-1 0 0,1-1 1 0 0,-1 0-1 0 0,1 1 0 0 0,-1-1 1 0 0,1 1-1 0 0,-1-1 1 0 0,1 1-1 0 0,-1-1 0 0 0,1 1 1 0 0,0 0-1 0 0,-1-1 0 0 0,1 1 1 0 0,0 0-1 0 0,-1-1 1 0 0,2 1-1 0 0,22-8 444 0 0,-24 8-496 0 0,38-8-12 0 0,0 3 0 0 0,-1 1 0 0 0,51 1 0 0 0,-33 1-563 0 0,42-1-956 0 0,92-5-1784 0 0,-66-5-5610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44.2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1852 0 136 0 0,'0'0'1601'0'0,"3"1"-1005"0"0,2 0-68 0 0,0 1 0 0 0,0 0 0 0 0,0 0 0 0 0,-1 0 0 0 0,1 1 0 0 0,-1-1 0 0 0,1 1 0 0 0,-1 0 0 0 0,14 27 5684 0 0,-25-24-5662 0 0,0 0 0 0 0,0 0 0 0 0,-1 0 1 0 0,0-1-1 0 0,0 0 0 0 0,0 0 1 0 0,-15 5-1 0 0,-70 23 316 0 0,52-20-473 0 0,-66 19 103 0 0,-126 19-1 0 0,141-32-393 0 0,-941 144 22 0 0,970-155-120 0 0,-110 14-1518 0 0,169-21 1039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6:56.91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125 45 612 0 0,'-43'-22'10379'0'0,"-26"-1"-3101"0"0,69 23-7244 0 0,0 0-1 0 0,-1 0 0 0 0,1 0 1 0 0,-1 0-1 0 0,1 0 1 0 0,0 0-1 0 0,-1 0 0 0 0,1 0 1 0 0,-1 0-1 0 0,1 0 1 0 0,0 1-1 0 0,-1-1 0 0 0,1 0 1 0 0,-1 0-1 0 0,1 0 1 0 0,0 0-1 0 0,-1 1 0 0 0,1-1 1 0 0,0 0-1 0 0,-1 0 1 0 0,1 1-1 0 0,0-1 0 0 0,-1 0 1 0 0,1 1-1 0 0,0-1 0 0 0,0 0 1 0 0,-1 1-1 0 0,1-1 1 0 0,0 0-1 0 0,0 1 0 0 0,-2 18 320 0 0,1-1 0 0 0,1 1-1 0 0,1 0 1 0 0,1-1 0 0 0,0 1-1 0 0,1-1 1 0 0,8 24 0 0 0,-3-5-32 0 0,100 513-1734 0 0,-97-505-1246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6:57.28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0 200 5148 0 0,'0'-31'13170'0'0,"7"48"-12130"0"0,25 87-604 0 0,6-1 0 0 0,3-2-1 0 0,5-1 1 0 0,97 152 0 0 0,-142-251-360 0 0,0 1 0 0 0,0 0 0 0 0,0 0 0 0 0,0 0 0 0 0,0-1 0 0 0,1 1 0 0 0,-1-1 0 0 0,1 1 0 0 0,-1-1 1 0 0,1 1-1 0 0,-1-1 0 0 0,1 0 0 0 0,0 0 0 0 0,0 0 0 0 0,-1 0 0 0 0,1 0 0 0 0,0 0 0 0 0,0-1 0 0 0,0 1 1 0 0,0 0-1 0 0,0-1 0 0 0,0 0 0 0 0,0 1 0 0 0,0-1 0 0 0,0 0 0 0 0,3 0 0 0 0,-1-1 9 0 0,-1-1-1 0 0,1 1 0 0 0,-1-1 1 0 0,0 0-1 0 0,1 0 1 0 0,-1 0-1 0 0,0 0 1 0 0,0 0-1 0 0,0-1 0 0 0,-1 1 1 0 0,1-1-1 0 0,0 0 1 0 0,-1 0-1 0 0,3-4 1 0 0,13-20 41 0 0,0 1 1 0 0,-2-2 0 0 0,14-35 0 0 0,31-93-575 0 0,-40 98 249 0 0,26-75-650 0 0,-24 61-806 0 0,4 0-1 0 0,53-100 1 0 0,-79 169 1342 0 0,16-23-2369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6:59.41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0 385 1452 0 0,'13'-37'8695'0'0,"-2"4"-1776"0"0,5 53-4695 0 0,1 81-792 0 0,7 164 0 0 0,-17-156-1129 0 0,2 37 22 0 0,-9 164 0 0 0,-5-283-233 0 0,-1-22-81 0 0,0-19-25 0 0,-3-33 12 0 0,3-2 0 0 0,1 1-1 0 0,2-52 1 0 0,1 19 86 0 0,-2-323 1798 0 0,7 352-1696 0 0,3 0 0 0 0,1 0 0 0 0,3 1 0 0 0,2 1-1 0 0,33-86 1 0 0,-39 121-202 0 0,1 1-1 0 0,1 0 1 0 0,0 0-1 0 0,0 1 1 0 0,2 0-1 0 0,-1 0 1 0 0,16-14-1 0 0,-21 23-15 0 0,0 0 0 0 0,0 1 0 0 0,0 0-1 0 0,0 0 1 0 0,0 0 0 0 0,1 0 0 0 0,-1 1 0 0 0,1-1-1 0 0,0 1 1 0 0,0 1 0 0 0,0-1 0 0 0,0 0-1 0 0,0 1 1 0 0,0 0 0 0 0,0 1 0 0 0,0-1 0 0 0,0 1-1 0 0,0 0 1 0 0,0 0 0 0 0,1 0 0 0 0,-1 1-1 0 0,0 0 1 0 0,0 0 0 0 0,0 0 0 0 0,0 0 0 0 0,6 4-1 0 0,0 0-47 0 0,-1 2-1 0 0,1-1 1 0 0,-1 1-1 0 0,0 1 1 0 0,-1 0-1 0 0,0 0 1 0 0,0 1-1 0 0,-1 0 1 0 0,0 1-1 0 0,-1-1 1 0 0,0 2-1 0 0,0-1 1 0 0,-1 1-1 0 0,5 12 1 0 0,-2-4-17 0 0,-1 0 0 0 0,-1 1 0 0 0,-1 1 0 0 0,0-1 0 0 0,-2 1 0 0 0,0 0 0 0 0,0 30 0 0 0,-3-35 81 0 0,-1-1 1 0 0,-1 1-1 0 0,-1-1 0 0 0,0 0 1 0 0,-1 0-1 0 0,-1 0 0 0 0,0 0 1 0 0,-1 0-1 0 0,-1-1 1 0 0,0 0-1 0 0,0 0 0 0 0,-2 0 1 0 0,0-1-1 0 0,0 0 0 0 0,-1-1 1 0 0,-1 0-1 0 0,0 0 1 0 0,-1-1-1 0 0,0 0 0 0 0,-13 9 1 0 0,2-5 199 0 0,-1-1 1 0 0,-1-2-1 0 0,0 0 1 0 0,-40 13 0 0 0,41-16-133 0 0,21-9-40 0 0,1 1-13 0 0,1-1 0 0 0,0 0-1 0 0,0 1 1 0 0,-1-1 0 0 0,1 1-1 0 0,0-1 1 0 0,0 0 0 0 0,0 1-1 0 0,-1-1 1 0 0,1 1 0 0 0,0-1 0 0 0,0 0-1 0 0,0 1 1 0 0,0-1 0 0 0,0 1-1 0 0,0-1 1 0 0,0 1 0 0 0,0-1-1 0 0,0 1 1 0 0,0-1 0 0 0,0 0-1 0 0,0 2 1 0 0,45 41 139 0 0,-2 2 1 0 0,50 68-1 0 0,63 112-5411 0 0,-145-209 4313 0 0,-6-9 190 0 0,15 21-2762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6:59.76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11 55 3148 0 0,'19'-55'18200'0'0,"-19"66"-17195"0"0,-12 78-443 0 0,5-48-339 0 0,2 2 0 0 0,1-1-1 0 0,2 0 1 0 0,3 1 0 0 0,5 42 0 0 0,-5-76-72 0 0,0 0 0 0 0,2 0 0 0 0,-1 0 0 0 0,1 0 1 0 0,0 0-1 0 0,1-1 0 0 0,5 12 0 0 0,-6-16-98 0 0,0-1 1 0 0,0 1-1 0 0,0 0 0 0 0,1-1 1 0 0,-1 0-1 0 0,1 0 0 0 0,0 0 1 0 0,0 0-1 0 0,0-1 0 0 0,0 1 1 0 0,0-1-1 0 0,1 0 0 0 0,-1 0 1 0 0,0 0-1 0 0,1-1 0 0 0,6 1 1 0 0,20 5-483 0 0,0-3 1 0 0,0 0 0 0 0,42-2-1 0 0,13-5-3797 0 0,-4-3-4697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00.46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1001 114 2144 0 0,'-33'-32'9907'0'0,"-6"-21"-3544"0"0,39 53-6317 0 0,-4-3 261 0 0,0 0 0 0 0,0 1 0 0 0,0-1-1 0 0,0 1 1 0 0,0 0 0 0 0,0 0 0 0 0,-1 0 0 0 0,1 1-1 0 0,-1 0 1 0 0,-7-2 0 0 0,11 3-299 0 0,-17-2 396 0 0,1 0 1 0 0,-1 2 0 0 0,0 0 0 0 0,0 0-1 0 0,0 2 1 0 0,0 1 0 0 0,0 0-1 0 0,-17 6 1 0 0,16-5-210 0 0,-29 7 223 0 0,2 3 1 0 0,-1 1-1 0 0,2 3 1 0 0,0 1-1 0 0,-67 41 1 0 0,80-41-245 0 0,2 2 0 0 0,0 1 0 0 0,2 1 0 0 0,0 2 0 0 0,2 1 0 0 0,1 0 0 0 0,0 2 0 0 0,-20 33 0 0 0,36-47-128 0 0,1 0 0 0 0,0 1 0 0 0,1 0 0 0 0,0 0 0 0 0,2 1 0 0 0,0 0 0 0 0,0 0 0 0 0,2 0 0 0 0,0 1 0 0 0,-1 22 0 0 0,3-25-43 0 0,2 0-1 0 0,0 0 1 0 0,0-1-1 0 0,1 1 0 0 0,1-1 1 0 0,0 1-1 0 0,1-1 1 0 0,1 0-1 0 0,0 0 1 0 0,0 0-1 0 0,1-1 0 0 0,15 22 1 0 0,-4-12-187 0 0,0-2-1 0 0,2 0 1 0 0,0-1 0 0 0,1-1 0 0 0,1-1-1 0 0,0 0 1 0 0,2-2 0 0 0,-1-1 0 0 0,2 0 0 0 0,0-2-1 0 0,1-1 1 0 0,40 13 0 0 0,-16-9-1250 0 0,1-2 0 0 0,0-2 0 0 0,1-3-1 0 0,-1-2 1 0 0,90-1 0 0 0,-90-7-3572 0 0,91-16 0 0 0,-82 6-1873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00.81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116 21 3496 0 0,'-22'-21'22993'0'0,"-45"224"-20248"0"0,59-174-2712 0 0,2 1 0 0 0,1 0 0 0 0,1 0 0 0 0,1 0 0 0 0,2 33 0 0 0,2-58-22 0 0,-1-1 1 0 0,1 0-1 0 0,0 1 1 0 0,0-1-1 0 0,0 0 1 0 0,1 1-1 0 0,0-1 0 0 0,-1 0 1 0 0,2 0-1 0 0,-1 0 1 0 0,0-1-1 0 0,1 1 0 0 0,-1 0 1 0 0,1-1-1 0 0,0 0 1 0 0,0 0-1 0 0,1 0 0 0 0,-1 0 1 0 0,1 0-1 0 0,-1 0 1 0 0,1-1-1 0 0,0 0 1 0 0,0 0-1 0 0,0 0 0 0 0,0 0 1 0 0,0-1-1 0 0,9 3 1 0 0,10 1-47 0 0,1 0 1 0 0,-1-2 0 0 0,1 0 0 0 0,26-2 0 0 0,-21 0-99 0 0,169 4-1615 0 0,-77-3-2279 0 0,0 4-8454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02.34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100 548 1740 0 0,'-5'-11'1873'0'0,"0"1"-1"0"0,1-2 1 0 0,-4-17-1 0 0,5 14-697 0 0,0-1 0 0 0,2 1 0 0 0,0-1-1 0 0,1 1 1 0 0,0-1 0 0 0,1 1 0 0 0,7-31 1472 0 0,-3 101-1392 0 0,-26 139-317 0 0,8-87-672 0 0,-26 707 311 0 0,39-713-299 0 0,0-98-256 0 0,-1-6-19 0 0,-3-24 13 0 0,1-1 0 0 0,1 1-1 0 0,2-1 1 0 0,3-34 0 0 0,-1 2-34 0 0,59-860 281 0 0,-58 890-146 0 0,1-22 59 0 0,3 0-1 0 0,14-52 1 0 0,-18 90-181 0 0,1 1-1 0 0,1 0 1 0 0,0 1-1 0 0,0-1 1 0 0,1 1-1 0 0,1 0 1 0 0,0 0 0 0 0,1 1-1 0 0,0 0 1 0 0,0 0-1 0 0,1 1 1 0 0,21-18 0 0 0,-22 23-26 0 0,0 0 0 0 0,1 0 0 0 0,0 1 0 0 0,0 0 0 0 0,0 0 0 0 0,0 1 0 0 0,1 0 0 0 0,0 1 0 0 0,-1 0 0 0 0,1 1 0 0 0,0 0 0 0 0,0 0 1 0 0,0 1-1 0 0,-1 0 0 0 0,1 1 0 0 0,0 0 0 0 0,17 4 0 0 0,-7 0-102 0 0,1 1-1 0 0,-1 1 1 0 0,0 1 0 0 0,0 0-1 0 0,-1 2 1 0 0,0 0-1 0 0,19 14 1 0 0,-23-13 13 0 0,0 1 0 0 0,-1 0 0 0 0,0 0 0 0 0,-1 2 0 0 0,0 0 0 0 0,-1 0 0 0 0,-1 1 0 0 0,0 0 0 0 0,-1 1 0 0 0,12 28 0 0 0,-17-34 101 0 0,-2 0 1 0 0,1 0 0 0 0,-1 1 0 0 0,-1-1 0 0 0,0 1 0 0 0,0 0-1 0 0,-1 0 1 0 0,-1 0 0 0 0,0 0 0 0 0,0 0 0 0 0,-1-1-1 0 0,0 1 1 0 0,-1 0 0 0 0,-1 0 0 0 0,1-1 0 0 0,-2 1-1 0 0,1-1 1 0 0,-1 0 0 0 0,-8 14 0 0 0,0-5 130 0 0,0 0 0 0 0,-2-1-1 0 0,0 0 1 0 0,-1-1 0 0 0,0-1 0 0 0,-2 0 0 0 0,0-1 0 0 0,-34 23-1 0 0,-8-2 724 0 0,-96 43-1 0 0,110-57-453 0 0,44-22-371 0 0,-1 1-1 0 0,1-1 0 0 0,-1 1 1 0 0,1-1-1 0 0,-1 1 1 0 0,1 0-1 0 0,-1 0 0 0 0,1 0 1 0 0,-1 0-1 0 0,1 0 1 0 0,0 0-1 0 0,0 0 0 0 0,-1 0 1 0 0,1 0-1 0 0,0 1 1 0 0,0-1-1 0 0,0 0 0 0 0,0 1 1 0 0,1-1-1 0 0,-1 1 1 0 0,0-1-1 0 0,1 1 1 0 0,-1-1-1 0 0,1 1 0 0 0,-1-1 1 0 0,1 1-1 0 0,0 0 1 0 0,-1-1-1 0 0,1 4 0 0 0,2-1-4 0 0,0 1 0 0 0,0-1-1 0 0,0 1 1 0 0,0-1-1 0 0,1 0 1 0 0,-1 0 0 0 0,1 0-1 0 0,6 6 1 0 0,-3-3 5 0 0,209 239 336 0 0,-143-168-1219 0 0,4-4 0 0 0,89 69 0 0 0,-149-131-341 0 0,0-1 1 0 0,1-1 0 0 0,18 9-1 0 0,-27-15-292 0 0,0-1-1 0 0,0-1 0 0 0,1 1 1 0 0,-1-1-1 0 0,15 1 0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02.70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467 108 640 0 0,'-4'-18'6751'0'0,"4"13"-5956"0"0,-1 1 0 0 0,1-1 0 0 0,-1 1 0 0 0,-1-1 0 0 0,1 1 1 0 0,-1 0-1 0 0,1-1 0 0 0,-1 1 0 0 0,-1 0 0 0 0,1 0 0 0 0,0 0 1 0 0,-5-5-1 0 0,5 6-595 0 0,0 1 1 0 0,0 0-1 0 0,0 0 1 0 0,0 0 0 0 0,-1 0-1 0 0,1 0 1 0 0,-1 0-1 0 0,1 1 1 0 0,-1-1-1 0 0,1 1 1 0 0,-1-1-1 0 0,0 1 1 0 0,1 0 0 0 0,-1 0-1 0 0,0 0 1 0 0,0 1-1 0 0,0-1 1 0 0,0 1-1 0 0,0-1 1 0 0,0 1 0 0 0,0 0-1 0 0,-6 1 1 0 0,-14 4 49 0 0,0 1 1 0 0,0 1 0 0 0,0 1-1 0 0,1 1 1 0 0,0 1-1 0 0,1 1 1 0 0,-21 15 0 0 0,26-16-146 0 0,0 2 0 0 0,1 0 1 0 0,0 1-1 0 0,1 0 1 0 0,1 1-1 0 0,0 1 1 0 0,0 0-1 0 0,2 0 1 0 0,-15 26-1 0 0,23-34-62 0 0,0-1 0 0 0,0 1 0 0 0,0 0 0 0 0,1-1 0 0 0,0 1 0 0 0,0 0 0 0 0,1 0 0 0 0,-1 1 0 0 0,2-1 0 0 0,-1 0 0 0 0,1 0 0 0 0,0 1 0 0 0,1-1-1 0 0,-1 0 1 0 0,4 10 0 0 0,-2-9-14 0 0,1 0 0 0 0,1 0-1 0 0,-1 0 1 0 0,1 0 0 0 0,1 0-1 0 0,0-1 1 0 0,0 0 0 0 0,0 0-1 0 0,1 0 1 0 0,0-1 0 0 0,8 7-1 0 0,3 1-127 0 0,1-1-1 0 0,1 0 0 0 0,0-2 1 0 0,1 0-1 0 0,0-2 1 0 0,0 0-1 0 0,1-1 0 0 0,0-1 1 0 0,24 5-1 0 0,14-1-1193 0 0,0-3 0 0 0,94 2 0 0 0,-15-12-2902 0 0,-2-7-3975 0 0,-88 4 1383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04.06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0 369 2992 0 0,'27'-57'14700'0'0,"-9"17"-8844"0"0,-8 65-5128 0 0,-3 58-479 0 0,-4 1-1 0 0,-9 100 1 0 0,1-46-51 0 0,-2 58 17 0 0,1-20-647 0 0,5-294-724 0 0,11-304 392 0 0,-4 355 915 0 0,3 1 0 0 0,2 0 0 0 0,4 0 1 0 0,29-80-1 0 0,-38 130-179 0 0,0 0 0 0 0,2 0 0 0 0,0 0 0 0 0,1 1 0 0 0,1 1 1 0 0,0-1-1 0 0,1 2 0 0 0,22-24 0 0 0,-27 32-19 0 0,-1 0 1 0 0,1 1 0 0 0,0 0-1 0 0,0 0 1 0 0,0 0-1 0 0,1 0 1 0 0,-1 1-1 0 0,1 0 1 0 0,0 1-1 0 0,0-1 1 0 0,0 1 0 0 0,0 1-1 0 0,1-1 1 0 0,-1 1-1 0 0,0 0 1 0 0,0 1-1 0 0,1 0 1 0 0,-1 0 0 0 0,0 1-1 0 0,1 0 1 0 0,-1 0-1 0 0,0 0 1 0 0,10 4-1 0 0,-5 0-15 0 0,0 0-1 0 0,-1 1 1 0 0,1 0 0 0 0,-1 1-1 0 0,-1 0 1 0 0,0 1-1 0 0,0 0 1 0 0,0 1-1 0 0,-1 0 1 0 0,0 0-1 0 0,-1 1 1 0 0,0 0-1 0 0,0 0 1 0 0,-1 1-1 0 0,-1 0 1 0 0,0 1-1 0 0,0-1 1 0 0,5 17 0 0 0,-8-20 62 0 0,0 1 1 0 0,0 0-1 0 0,-1 0 1 0 0,-1 0 0 0 0,1 0-1 0 0,-1 1 1 0 0,-1-1-1 0 0,0 0 1 0 0,0 1-1 0 0,-1-1 1 0 0,0 0 0 0 0,0 0-1 0 0,-1 0 1 0 0,0 0-1 0 0,-1 0 1 0 0,0 0 0 0 0,0 0-1 0 0,-1-1 1 0 0,0 1-1 0 0,-1-1 1 0 0,0 0 0 0 0,0-1-1 0 0,-1 1 1 0 0,0-1-1 0 0,-11 11 1 0 0,1-5 88 0 0,-1-2 1 0 0,0 0-1 0 0,0-1 0 0 0,-1-1 1 0 0,0 0-1 0 0,-34 10 0 0 0,-12 7-43 0 0,62-25-47 0 0,1-1 0 0 0,0 1 1 0 0,-1 0-1 0 0,1 0 0 0 0,-1 1 0 0 0,1-1 0 0 0,0 0 0 0 0,0 0 0 0 0,0 1 0 0 0,0-1 0 0 0,0 1 0 0 0,0-1 0 0 0,0 1 0 0 0,0-1 0 0 0,1 1 1 0 0,-1-1-1 0 0,0 1 0 0 0,1 0 0 0 0,0-1 0 0 0,-1 1 0 0 0,1 0 0 0 0,0-1 0 0 0,0 1 0 0 0,0 0 0 0 0,0-1 0 0 0,0 1 0 0 0,0 0 0 0 0,0 0 1 0 0,1-1-1 0 0,-1 1 0 0 0,0 0 0 0 0,1-1 0 0 0,1 4 0 0 0,2 6 42 0 0,0 0-1 0 0,2 0 1 0 0,9 17-1 0 0,-10-19-2 0 0,20 31 97 0 0,2 0 0 0 0,2-2 0 0 0,63 64 0 0 0,69 45-201 0 0,-44-62-4292 0 0,-88-68 903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04.61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424 47 2876 0 0,'-7'-10'6125'0'0,"3"6"-5685"0"0,-1 0 0 0 0,0 0 0 0 0,0 1 0 0 0,0 0 0 0 0,0 0 0 0 0,-1 0 0 0 0,1 1 0 0 0,-1 0 0 0 0,0 0 0 0 0,0 0 0 0 0,1 1 0 0 0,-1-1 0 0 0,0 1 0 0 0,0 1 0 0 0,-11-1 0 0 0,-14 1 163 0 0,-57 7-1 0 0,51-4 92 0 0,25-2-533 0 0,-1 0 1 0 0,0 1-1 0 0,1 1 1 0 0,-1 0 0 0 0,1 0-1 0 0,0 1 1 0 0,-20 9-1 0 0,31-12-113 0 0,0 0 0 0 0,1 0-1 0 0,-1 1 1 0 0,0-1 0 0 0,0 0-1 0 0,0 0 1 0 0,1 0 0 0 0,-1 1-1 0 0,0-1 1 0 0,1 0 0 0 0,0 1-1 0 0,-1-1 1 0 0,1 1-1 0 0,0-1 1 0 0,-1 0 0 0 0,1 1-1 0 0,0-1 1 0 0,0 1 0 0 0,0 1-1 0 0,3 23 542 0 0,-3-25-548 0 0,4 22 331 0 0,-1 0 0 0 0,-1 0 0 0 0,-1 0 0 0 0,-1 0 0 0 0,-5 30 0 0 0,-12 54 134 0 0,8-59-216 0 0,2-1-1 0 0,2 1 1 0 0,2 0-1 0 0,4 71 1 0 0,0-111-248 0 0,0-1 0 0 0,1 1 0 0 0,0-1 0 0 0,0 1 1 0 0,0-1-1 0 0,1 0 0 0 0,0 0 0 0 0,1 0 0 0 0,-1 0 0 0 0,1-1 0 0 0,1 1 0 0 0,-1-1 0 0 0,1 0 1 0 0,0-1-1 0 0,1 1 0 0 0,-1-1 0 0 0,1 0 0 0 0,0 0 0 0 0,0-1 0 0 0,1 1 0 0 0,9 4 1 0 0,-1-2-273 0 0,1-1 0 0 0,0-1 0 0 0,0 0 0 0 0,1-1 1 0 0,0 0-1 0 0,-1-2 0 0 0,1 0 0 0 0,30 0 1 0 0,-27-2-630 0 0,66-4-2218 0 0,-45-5-904 0 0,-4-10-3713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45.3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50 129 408 0 0,'-49'-9'16788'0'0,"102"5"-16779"0"0,0-2 0 0 0,0-3 0 0 0,72-20 0 0 0,-36 7-731 0 0,-25 6 109 0 0,67-11-220 0 0,-129 26 876 0 0,1 1 15 0 0,1-1-131 0 0,-1 0 164 0 0,-1 0-1 0 0,0 1 0 0 0,1-1 1 0 0,-1 0-1 0 0,1 1 0 0 0,-1 0 1 0 0,1 0-1 0 0,-1 0 0 0 0,1 0 1 0 0,-1 0-1 0 0,1 0 0 0 0,-1 1 1 0 0,1-1-1 0 0,-1 1 0 0 0,1-1 1 0 0,2 2-1 0 0,-4-1-68 0 0,-12 32 549 0 0,-3 10 152 0 0,3 1 0 0 0,1 0 0 0 0,-5 63 0 0 0,9 136 1071 0 0,26 102-394 0 0,-12-231-1479 0 0,-8-113-178 0 0,-2 14-1393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04.98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49 87 4 0 0,'-27'-35'12461'0'0,"6"2"-5907"0"0,24 32-6529 0 0,-1-1 0 0 0,1 1-1 0 0,-1 0 1 0 0,1 1 0 0 0,0-1-1 0 0,0 0 1 0 0,0 1 0 0 0,-1 0 0 0 0,1 0-1 0 0,0 0 1 0 0,3 0 0 0 0,53 0-174 0 0,87-1-1392 0 0,-117-1-1655 0 0,36-7 1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07.71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356 132 744 0 0,'0'0'9310'0'0,"3"-1"-8921"0"0,13 0 766 0 0,-7-6-256 0 0,-8 5-869 0 0,0 0-1 0 0,0 1 1 0 0,0-1-1 0 0,0 0 1 0 0,-1 0-1 0 0,1 0 1 0 0,0 0-1 0 0,-1 0 1 0 0,0-1-1 0 0,1 1 1 0 0,-1 0 0 0 0,0 0-1 0 0,0 0 1 0 0,0 0-1 0 0,0 0 1 0 0,-1 0-1 0 0,1 0 1 0 0,-1 0-1 0 0,1 0 1 0 0,-1 0-1 0 0,1 0 1 0 0,-1 0-1 0 0,0 0 1 0 0,0 0-1 0 0,0 0 1 0 0,-2-2 0 0 0,2 2 44 0 0,-10-5 161 0 0,9 5-195 0 0,0 0-1 0 0,1 0 0 0 0,-1 1 1 0 0,0-1-1 0 0,0 1 0 0 0,0 0 1 0 0,-1-1-1 0 0,1 1 1 0 0,-3-1-1 0 0,-11-1 155 0 0,0 2 0 0 0,-1-1 0 0 0,1 2 0 0 0,0 0 0 0 0,0 1-1 0 0,-1 0 1 0 0,1 2 0 0 0,0 0 0 0 0,0 0 0 0 0,1 2 0 0 0,-23 8 0 0 0,30-10-87 0 0,0 1-1 0 0,0 0 1 0 0,1 0 0 0 0,-1 1-1 0 0,1 0 1 0 0,0 0 0 0 0,0 1-1 0 0,0 0 1 0 0,1 0 0 0 0,0 0-1 0 0,0 1 1 0 0,1 0 0 0 0,0 0-1 0 0,0 0 1 0 0,0 1 0 0 0,1 0-1 0 0,0 0 1 0 0,1 0 0 0 0,0 0-1 0 0,0 1 1 0 0,0-1 0 0 0,-1 17-1 0 0,2-11-47 0 0,2 1-1 0 0,0-1 0 0 0,0 1 1 0 0,1-1-1 0 0,1 0 0 0 0,0 1 0 0 0,1-1 1 0 0,1 0-1 0 0,0 0 0 0 0,1-1 1 0 0,1 1-1 0 0,10 19 0 0 0,-11-26-58 0 0,-1 0-1 0 0,1 0 1 0 0,0-1-1 0 0,0 0 0 0 0,1 0 1 0 0,-1 0-1 0 0,1-1 1 0 0,1 1-1 0 0,-1-1 1 0 0,1-1-1 0 0,0 1 0 0 0,0-1 1 0 0,0-1-1 0 0,1 1 1 0 0,-1-1-1 0 0,1-1 0 0 0,0 1 1 0 0,0-1-1 0 0,0 0 1 0 0,0-1-1 0 0,0 0 1 0 0,0 0-1 0 0,13-1 0 0 0,1-3-34 0 0,-1 0 0 0 0,0-1 0 0 0,-1-1 0 0 0,1-1 0 0 0,-1-1-1 0 0,0 0 1 0 0,0-2 0 0 0,-1 0 0 0 0,0-2 0 0 0,-1 0 0 0 0,0-1-1 0 0,-1 0 1 0 0,0-2 0 0 0,-1 0 0 0 0,18-20 0 0 0,-29 28 59 0 0,1 1 1 0 0,-2-1-1 0 0,1 0 1 0 0,-1-1-1 0 0,0 1 1 0 0,0-1-1 0 0,-1 0 1 0 0,0 1-1 0 0,0-1 0 0 0,0-1 1 0 0,-1 1-1 0 0,0 0 1 0 0,-1-1-1 0 0,0 1 1 0 0,0-1-1 0 0,0 1 1 0 0,-1-1-1 0 0,0 0 1 0 0,-1 1-1 0 0,1-1 1 0 0,-1 1-1 0 0,-3-10 1 0 0,0 7 4 0 0,1 0 1 0 0,-2 0 0 0 0,0 0 0 0 0,0 0 0 0 0,0 1 0 0 0,-2 0-1 0 0,1 0 1 0 0,-1 1 0 0 0,0 0 0 0 0,0 0 0 0 0,-1 0-1 0 0,0 1 1 0 0,-1 0 0 0 0,-16-10 0 0 0,13 10 7 0 0,3 1-11 0 0,0 0 0 0 0,-1 1 0 0 0,0 0-1 0 0,0 0 1 0 0,-1 1 0 0 0,1 1 0 0 0,-1 0-1 0 0,0 0 1 0 0,0 1 0 0 0,0 0 0 0 0,-21 0 0 0 0,28 0-22 0 0,-1 1 0 0 0,-25 5 6 0 0,18-1 21 0 0,1 0 0 0 0,-1 0 0 0 0,1 2 0 0 0,0-1 0 0 0,0 1 0 0 0,1 1 0 0 0,0 0 0 0 0,-1 0 0 0 0,2 1 0 0 0,-1 1 0 0 0,1-1 0 0 0,0 2 0 0 0,-15 17 0 0 0,15-15 29 0 0,0 1-1 0 0,1 0 0 0 0,0 0 1 0 0,1 1-1 0 0,0 0 0 0 0,1 0 1 0 0,1 1-1 0 0,0 0 0 0 0,1 0 1 0 0,0 0-1 0 0,-2 18 0 0 0,5-25-34 0 0,1 1 0 0 0,-1-1 0 0 0,1 1 0 0 0,1-1 0 0 0,0 1 0 0 0,0-1 0 0 0,0 1 0 0 0,1-1 0 0 0,0 1 0 0 0,0-1 0 0 0,1 0 0 0 0,0 0 0 0 0,0 0 0 0 0,1-1 0 0 0,0 1 0 0 0,0-1-1 0 0,0 0 1 0 0,1 0 0 0 0,0 0 0 0 0,0 0 0 0 0,0-1 0 0 0,1 0 0 0 0,11 8 0 0 0,-5-6-56 0 0,-1-1 1 0 0,1 0-1 0 0,0 0 0 0 0,0-2 1 0 0,0 1-1 0 0,1-2 0 0 0,-1 1 1 0 0,1-2-1 0 0,0 0 0 0 0,0 0 1 0 0,0-1-1 0 0,0-1 0 0 0,15-1 1 0 0,-14 0-10 0 0,0 0 0 0 0,-1-2 0 0 0,1 1 0 0 0,0-2 0 0 0,-1 1 0 0 0,0-2 0 0 0,0 0 0 0 0,15-8 0 0 0,-21 9 23 0 0,0-1 0 0 0,0 1 0 0 0,-1-1 1 0 0,0-1-1 0 0,0 1 0 0 0,0-1 0 0 0,-1 0 0 0 0,0 0 0 0 0,0-1 0 0 0,0 1 0 0 0,-1-1 0 0 0,0 0 0 0 0,0 0 0 0 0,-1-1 0 0 0,4-10 1 0 0,-5 12 13 0 0,0 0 1 0 0,0 0-1 0 0,-1 0 1 0 0,1 0-1 0 0,-1-1 1 0 0,-1 1-1 0 0,1 0 1 0 0,-1-1-1 0 0,0 1 1 0 0,-1 0 0 0 0,1 0-1 0 0,-1-1 1 0 0,-1 1-1 0 0,1 0 1 0 0,-1 0-1 0 0,0 0 1 0 0,0 0-1 0 0,-1 0 1 0 0,1 1-1 0 0,-1-1 1 0 0,-1 1-1 0 0,1 0 1 0 0,-1 0 0 0 0,0 0-1 0 0,0 0 1 0 0,0 0-1 0 0,-1 1 1 0 0,0 0-1 0 0,0 0 1 0 0,0 0-1 0 0,-8-4 1 0 0,6 4-41 0 0,0 1 1 0 0,0 0-1 0 0,0 0 1 0 0,-1 1-1 0 0,1 0 0 0 0,-1 0 1 0 0,0 1-1 0 0,1 0 1 0 0,-15-1-1 0 0,17 3-286 0 0,1-1 1 0 0,-1 0-1 0 0,1 1 0 0 0,0 0 0 0 0,-1 0 1 0 0,1 0-1 0 0,0 1 0 0 0,-5 2 1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09.68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252 188 1056 0 0,'0'0'3902'0'0,"6"-13"-1661"0"0,-5 7-1910 0 0,0 0-1 0 0,0 0 0 0 0,1-1 0 0 0,0 1 0 0 0,0 1 0 0 0,1-1 1 0 0,0 0-1 0 0,0 1 0 0 0,5-8 0 0 0,6-13 1187 0 0,-13 23-1366 0 0,-1 1-1 0 0,1-1 0 0 0,-1 0 1 0 0,0 1-1 0 0,0-1 0 0 0,0 0 0 0 0,0 1 1 0 0,0-1-1 0 0,-1 0 0 0 0,1 1 0 0 0,-2-5 1 0 0,0-20 3067 0 0,1 26-3099 0 0,0-1-1 0 0,-1 1 1 0 0,1 0-1 0 0,0-1 0 0 0,0 1 1 0 0,-1 0-1 0 0,1 0 1 0 0,-1 0-1 0 0,1 0 1 0 0,-1 0-1 0 0,1 0 0 0 0,-1 1 1 0 0,1-1-1 0 0,-1 0 1 0 0,0 1-1 0 0,0-1 1 0 0,1 1-1 0 0,-4-1 0 0 0,0 1-110 0 0,-9-1 153 0 0,-1 1 0 0 0,-1 0 1 0 0,-19 3-1 0 0,30-2-150 0 0,-1 1 0 0 0,1-1 1 0 0,0 1-1 0 0,0 0 0 0 0,0 0 0 0 0,0 1 0 0 0,1 0 0 0 0,-1-1 1 0 0,1 2-1 0 0,-1-1 0 0 0,1 0 0 0 0,0 1 0 0 0,0 0 0 0 0,0 0 1 0 0,-3 4-1 0 0,-3 5 12 0 0,1 1 0 0 0,0 0 1 0 0,-11 21-1 0 0,11-15 65 0 0,0 1 0 0 0,1 0 0 0 0,1 0 0 0 0,1 0 0 0 0,1 1-1 0 0,1 0 1 0 0,-1 26 0 0 0,4-39-70 0 0,1 0 1 0 0,1-1-1 0 0,0 1 0 0 0,0 0 1 0 0,0 0-1 0 0,1 0 0 0 0,1-1 1 0 0,0 1-1 0 0,3 8 0 0 0,-3-12-14 0 0,0 0-1 0 0,0 0 1 0 0,0 0-1 0 0,1 0 1 0 0,0-1 0 0 0,0 1-1 0 0,0-1 1 0 0,0 0-1 0 0,0 0 1 0 0,1-1-1 0 0,0 1 1 0 0,0-1-1 0 0,0 0 1 0 0,10 4 0 0 0,-4-2-5 0 0,0-2 1 0 0,1 1-1 0 0,-1-2 1 0 0,1 1-1 0 0,-1-2 1 0 0,1 1 0 0 0,0-2-1 0 0,-1 1 1 0 0,1-2-1 0 0,0 1 1 0 0,-1-2-1 0 0,1 0 1 0 0,-1 0 0 0 0,1-1-1 0 0,-1 0 1 0 0,0-1-1 0 0,0 0 1 0 0,0-1-1 0 0,10-6 1 0 0,-8 3-11 0 0,0 0 1 0 0,0-1-1 0 0,-1 0 1 0 0,0-2-1 0 0,0 1 1 0 0,-1-1-1 0 0,-1-1 1 0 0,0 0-1 0 0,0 0 1 0 0,-1-1-1 0 0,-1 0 1 0 0,0-1-1 0 0,11-25 1 0 0,-15 28 90 0 0,0 0 1 0 0,-1-1-1 0 0,0 1 0 0 0,-1-1 1 0 0,0 1-1 0 0,-1-1 1 0 0,0 0-1 0 0,0 1 1 0 0,-3-20-1 0 0,1 25-52 0 0,0 0 0 0 0,0 0 0 0 0,-1 1 0 0 0,0-1 0 0 0,0 1 0 0 0,0 0 1 0 0,-1-1-1 0 0,0 1 0 0 0,0 0 0 0 0,0 0 0 0 0,0 1 0 0 0,-1-1 0 0 0,0 1 0 0 0,0-1 0 0 0,0 1 0 0 0,0 1 0 0 0,-1-1 0 0 0,0 0 0 0 0,1 1 0 0 0,-1 0 0 0 0,-8-3 0 0 0,2 1-109 0 0,-1 0 1 0 0,0 1-1 0 0,0 0 0 0 0,0 1 0 0 0,-23-2 1 0 0,-14 5-2043 0 0,43 1 1344 0 0,0 0 0 0 0,1 1 0 0 0,-1-1 0 0 0,0 1-1 0 0,1 0 1 0 0,-6 3 0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10.63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6 308 2508 0 0,'-6'-35'15790'0'0,"7"32"-15421"0"0,1 4-265 0 0,-1-1 0 0 0,0 1 0 0 0,0-1 1 0 0,1 1-1 0 0,-1-1 0 0 0,0 1 0 0 0,0 0 0 0 0,0-1 0 0 0,0 1 0 0 0,0 0 0 0 0,0 0 0 0 0,0 0 0 0 0,0 0 0 0 0,0 0 0 0 0,0 0 0 0 0,-1 0 0 0 0,1 0 0 0 0,0 0 0 0 0,0 3 0 0 0,9 11 44 0 0,0 2 0 0 0,-2-1 0 0 0,0 2 0 0 0,0-1 0 0 0,7 30 1 0 0,16 95-95 0 0,-23-99 6 0 0,9 47-34 0 0,33 151 122 0 0,-37-192-5 0 0,3 1 0 0 0,36 79-1 0 0,-44-111-85 0 0,1-1 0 0 0,1 0 0 0 0,1-1 0 0 0,0 0 0 0 0,1 0 0 0 0,20 20 0 0 0,-27-31-47 0 0,0-1 0 0 0,1 0-1 0 0,-1 0 1 0 0,1 0 0 0 0,0-1-1 0 0,0 0 1 0 0,0 0 0 0 0,0 0 0 0 0,0-1-1 0 0,1 0 1 0 0,-1 0 0 0 0,1 0-1 0 0,-1-1 1 0 0,1 0 0 0 0,0 0-1 0 0,0-1 1 0 0,-1 0 0 0 0,1 0 0 0 0,0-1-1 0 0,-1 0 1 0 0,1 0 0 0 0,7-2-1 0 0,-2-1-29 0 0,1 0 0 0 0,-1-1-1 0 0,-1 0 1 0 0,1-1-1 0 0,-1 0 1 0 0,0-1-1 0 0,0 0 1 0 0,16-14 0 0 0,-12 6-16 0 0,0 0-1 0 0,0-1 1 0 0,-2-1 0 0 0,19-28 0 0 0,-1-10-16 0 0,-3-1 0 0 0,32-88-1 0 0,-60 143 54 0 0,26-69 316 0 0,29-131 0 0 0,-46 152 110 0 0,-2 0 0 0 0,-2 0 1 0 0,-2-86-1 0 0,-5 105-175 0 0,-2 0 0 0 0,0 0 1 0 0,-2 1-1 0 0,-12-35 1 0 0,14 51-225 0 0,0 1 1 0 0,-1 0-1 0 0,0 0 1 0 0,-1 1-1 0 0,-1-1 1 0 0,0 1-1 0 0,0 1 1 0 0,-1-1-1 0 0,-1 1 1 0 0,1 1-1 0 0,-2 0 1 0 0,-11-10-1 0 0,17 16-38 0 0,1 1 0 0 0,-1 0-1 0 0,1 0 1 0 0,-1 0 0 0 0,0 0 0 0 0,0 1-1 0 0,0-1 1 0 0,0 1 0 0 0,0 0-1 0 0,0 0 1 0 0,0 1 0 0 0,-1-1-1 0 0,1 1 1 0 0,0 0 0 0 0,0 0-1 0 0,0 0 1 0 0,0 1 0 0 0,-1-1 0 0 0,1 1-1 0 0,0 0 1 0 0,0 0 0 0 0,0 1-1 0 0,0-1 1 0 0,0 1 0 0 0,1 0-1 0 0,-1 0 1 0 0,0 0 0 0 0,1 0-1 0 0,0 1 1 0 0,-1-1 0 0 0,1 1-1 0 0,0 0 1 0 0,0 0 0 0 0,-4 6 0 0 0,1-2-40 0 0,0 1 0 0 0,0 0 1 0 0,1 1-1 0 0,0 0 1 0 0,0-1-1 0 0,1 2 1 0 0,0-1-1 0 0,0 0 0 0 0,1 1 1 0 0,1 0-1 0 0,0-1 1 0 0,0 1-1 0 0,-1 15 1 0 0,3-14 20 0 0,1 0 1 0 0,0 0 0 0 0,1 0 0 0 0,0 0-1 0 0,0 0 1 0 0,1 0 0 0 0,0 0 0 0 0,1-1-1 0 0,1 0 1 0 0,-1 0 0 0 0,2 0 0 0 0,-1 0-1 0 0,1-1 1 0 0,1 0 0 0 0,0 0 0 0 0,0 0 0 0 0,0-1-1 0 0,1 0 1 0 0,1-1 0 0 0,12 10 0 0 0,-9-9-12 0 0,1 0 1 0 0,1-1-1 0 0,-1-1 1 0 0,1 0-1 0 0,1 0 1 0 0,-1-1-1 0 0,1-1 1 0 0,-1-1 0 0 0,1 0-1 0 0,0-1 1 0 0,0 0-1 0 0,1-2 1 0 0,-1 1-1 0 0,22-4 1 0 0,-4-1-251 0 0,0-3-1 0 0,-1 0 1 0 0,1-2 0 0 0,-2-2 0 0 0,1-1 0 0 0,-2-1-1 0 0,1-1 1 0 0,-2-2 0 0 0,0-1 0 0 0,-1-2 0 0 0,-1 0-1 0 0,-1-2 1 0 0,-1-1 0 0 0,27-29 0 0 0,55-55-5143 0 0,-93 98 2533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11.18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218 2 1848 0 0,'-37'-1'13488'0'0,"34"1"-13096"0"0,-4 2-79 0 0,0 0 0 0 0,-1 0-1 0 0,1 1 1 0 0,0 0 0 0 0,0 0 0 0 0,1 1-1 0 0,-1 0 1 0 0,1 0 0 0 0,0 1-1 0 0,0-1 1 0 0,0 1 0 0 0,1 1 0 0 0,-1-1-1 0 0,1 1 1 0 0,0 0 0 0 0,1 0 0 0 0,-5 7-1 0 0,0 1-170 0 0,1 0 0 0 0,0 0 0 0 0,1 1 0 0 0,0 0 0 0 0,1 0 0 0 0,1 1 0 0 0,-4 20 0 0 0,7-27-144 0 0,1 0-1 0 0,0 0 0 0 0,1 0 0 0 0,0 0 1 0 0,0 1-1 0 0,1-1 0 0 0,0 0 1 0 0,1 0-1 0 0,0 0 0 0 0,0 0 0 0 0,1 0 1 0 0,0-1-1 0 0,0 1 0 0 0,1-1 0 0 0,6 10 1 0 0,-5-11-87 0 0,0-1 1 0 0,0 0 0 0 0,0 0 0 0 0,1 0 0 0 0,-1-1-1 0 0,1 0 1 0 0,1 0 0 0 0,-1 0 0 0 0,1-1 0 0 0,0 0-1 0 0,0 0 1 0 0,0-1 0 0 0,0 0 0 0 0,0 0 0 0 0,1-1-1 0 0,0 0 1 0 0,-1 0 0 0 0,10 1 0 0 0,-4-2-22 0 0,-1 0-1 0 0,1-1 1 0 0,-1-1 0 0 0,1 1-1 0 0,-1-2 1 0 0,1 0 0 0 0,-1-1 0 0 0,0 0-1 0 0,0 0 1 0 0,0-1 0 0 0,0-1-1 0 0,-1 0 1 0 0,1-1 0 0 0,-1 0 0 0 0,-1-1-1 0 0,1 0 1 0 0,17-15 0 0 0,-18 13 242 0 0,-1-1-1 0 0,1 0 1 0 0,-1-1 0 0 0,-1 0 0 0 0,0 0 0 0 0,-1-1-1 0 0,0 0 1 0 0,-1 0 0 0 0,0-1 0 0 0,-1 0-1 0 0,0 0 1 0 0,-1 0 0 0 0,-1 0 0 0 0,0-1 0 0 0,0 1-1 0 0,0-17 1 0 0,-3 24-55 0 0,0 1 1 0 0,0-1-1 0 0,-1 1 0 0 0,1-1 0 0 0,-1 1 0 0 0,0 0 0 0 0,-1-1 0 0 0,1 1 0 0 0,-1 0 1 0 0,0 0-1 0 0,0 0 0 0 0,-1 0 0 0 0,0 0 0 0 0,1 1 0 0 0,-8-9 0 0 0,4 7 82 0 0,0 1 0 0 0,0-1 0 0 0,0 1 0 0 0,-1 0 0 0 0,0 1 0 0 0,0 0 0 0 0,0 0 0 0 0,0 0 0 0 0,-15-4 0 0 0,7 3-635 0 0,-1 1-1 0 0,0 1 1 0 0,1 0 0 0 0,-24 0 0 0 0,22 2-2194 0 0,0 1 1 0 0,-1 1 0 0 0,-23 4-1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14.35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34 130 1040 0 0,'-33'26'10056'0'0,"68"-49"-9272"0"0,17-17-628 0 0,-27 20-118 0 0,7-6 170 0 0,-31 25-136 0 0,4-4-39 0 0,-9 11 25 0 0,-46 30 27 0 0,29-22-140 0 0,19-13 42 0 0,2-1-104 0 0,0-1 115 0 0,0 0 1 0 0,0 1-1 0 0,0-1 1 0 0,-1 1-1 0 0,1-1 1 0 0,0 1-1 0 0,0-1 1 0 0,0 0-1 0 0,0 1 1 0 0,0-1-1 0 0,0 1 0 0 0,1-1 1 0 0,-1 0-1 0 0,0 1 1 0 0,0-1-1 0 0,0 1 1 0 0,0-1-1 0 0,1 1 1 0 0,-1-1-1 0 0,0 0 1 0 0,1 1-1 0 0,-1-1 0 0 0,0 1 1 0 0,1-1-1 0 0,13-17-23 0 0,-12 14 13 0 0,48-55-964 0 0,-49 57 739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16.15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549 17 460 0 0,'0'0'6322'0'0,"-29"-17"-1298"0"0,-2 22-4943 0 0,-6 6-76 0 0,-265 51 393 0 0,217-45-273 0 0,30-6-59 0 0,53-11-48 0 0,-5 9-1165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16.55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1432 0 0,'0'0'9686'0'0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16.88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55 0 1036 0 0,'-3'1'3314'0'0,"-4"0"-2797"0"0,-36 10 4662 0 0,41-10-5327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23.30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31 787 2532 0 0,'-31'4'18086'0'0,"35"-4"-17892"0"0,898-32 3190 0 0,-284 4-3376 0 0,-400 19-77 0 0,131-2 128 0 0,-193 9 130 0 0,-153 2-66 0 0,1-1-130 0 0,-3 1 13 0 0,0 0 0 0 0,0 0 1 0 0,0 0-1 0 0,0 0 0 0 0,0 0 0 0 0,1 0 0 0 0,-1 0 1 0 0,0 0-1 0 0,0-1 0 0 0,0 1 0 0 0,0-1 0 0 0,0 1 0 0 0,0 0 1 0 0,-1-1-1 0 0,1 1 0 0 0,0-1 0 0 0,0 0 0 0 0,0 1 1 0 0,0-1-1 0 0,0-1 0 0 0,47-155-194 0 0,-11 40 143 0 0,58-190 1051 0 0,-95 307-1000 0 0,0-1 0 0 0,0 1 0 0 0,0-1 0 0 0,0 1 0 0 0,0-1 0 0 0,0 1-1 0 0,1 0 1 0 0,-1-1 0 0 0,0 1 0 0 0,0-1 0 0 0,0 1 0 0 0,1 0 0 0 0,-1-1-1 0 0,0 1 1 0 0,1-1 0 0 0,-1 1 0 0 0,0 0 0 0 0,1-1 0 0 0,-1 1 0 0 0,0 0 0 0 0,1 0-1 0 0,-1-1 1 0 0,0 1 0 0 0,1 0 0 0 0,-1 0 0 0 0,1 0 0 0 0,-1 0 0 0 0,1-1 0 0 0,-1 1-1 0 0,0 0 1 0 0,1 0 0 0 0,-1 0 0 0 0,2 0 0 0 0,12 10 226 0 0,8 24 238 0 0,7 26 37 0 0,-3 0 1 0 0,19 67 0 0 0,7 15-36 0 0,11 9 105 0 0,6-3 1 0 0,97 150 0 0 0,-76-159 95 0 0,-90-138-658 0 0,1 0-1 0 0,-1 0 1 0 0,1-1-1 0 0,-1 1 0 0 0,1 0 1 0 0,-1 0-1 0 0,1 0 0 0 0,-1 0 1 0 0,1-1-1 0 0,0 1 0 0 0,0 0 1 0 0,-1 0-1 0 0,1-1 1 0 0,0 1-1 0 0,0-1 0 0 0,0 1 1 0 0,-1-1-1 0 0,1 1 0 0 0,0-1 1 0 0,0 1-1 0 0,0-1 0 0 0,0 0 1 0 0,0 0-1 0 0,0 1 1 0 0,0-1-1 0 0,0 0 0 0 0,2 0 1 0 0,-2-1-5 0 0,1 1 0 0 0,-1-1 0 0 0,1 0 0 0 0,-1 1 0 0 0,1-1 0 0 0,-1 0 0 0 0,0 0 0 0 0,1 0 0 0 0,-1 0 0 0 0,0-1 0 0 0,0 1 0 0 0,1 0 0 0 0,-1 0 0 0 0,1-3 0 0 0,5-7-25 0 0,-1 0 0 0 0,-1 0 0 0 0,6-15 1 0 0,-9 23 3 0 0,141-451-801 0 0,-79 230 672 0 0,47-221-83 0 0,-101 409 162 0 0,-7 28-38 0 0,0 1 1 0 0,-1-1 0 0 0,0 0 0 0 0,-1 1-1 0 0,1-11 1 0 0,16 35 0 0 0,1 36 146 0 0,24 105 1 0 0,-16-51-11 0 0,35 103 108 0 0,146 332 0 0 0,-119-369 336 0 0,-88-172-478 0 0,-1-1 0 0 0,1 1 0 0 0,-1 0 0 0 0,1-1 0 0 0,0 1 0 0 0,-1 0-1 0 0,1-1 1 0 0,0 1 0 0 0,-1-1 0 0 0,1 1 0 0 0,0-1 0 0 0,0 0 0 0 0,0 1 0 0 0,-1-1 0 0 0,1 0 0 0 0,0 1 0 0 0,0-1 0 0 0,0 0 0 0 0,0 0 0 0 0,0 0 0 0 0,-1 0 0 0 0,1 0 0 0 0,0 0 0 0 0,0 0 0 0 0,0 0 0 0 0,0 0 0 0 0,0 0 0 0 0,0-1 0 0 0,-1 1 0 0 0,1 0 0 0 0,0 0 0 0 0,0-1-1 0 0,0 1 1 0 0,-1-1 0 0 0,1 1 0 0 0,0-1 0 0 0,0 1 0 0 0,-1-1 0 0 0,1 1 0 0 0,0-1 0 0 0,-1 0 0 0 0,2-1 0 0 0,24-27-27 0 0,-26 29 24 0 0,14-22-6 0 0,0-1-1 0 0,-2 0 0 0 0,0-1 1 0 0,10-34-1 0 0,26-104 3 0 0,-38 123 1 0 0,76-310 197 0 0,-85 348-191 0 0,8-31-27 0 0,16-40 1 0 0,-24 70-3 0 0,9 1 27 0 0,-10 0-2 0 0,1 1 0 0 0,0 0 0 0 0,-1 0 1 0 0,1 0-1 0 0,0 0 0 0 0,-1-1 0 0 0,1 1 1 0 0,0 0-1 0 0,0 0 0 0 0,-1 0 1 0 0,1 1-1 0 0,0-1 0 0 0,-1 0 0 0 0,1 0 1 0 0,0 0-1 0 0,-1 0 0 0 0,1 1 1 0 0,-1-1-1 0 0,1 0 0 0 0,0 0 0 0 0,-1 1 1 0 0,1-1-1 0 0,-1 1 0 0 0,1-1 1 0 0,-1 0-1 0 0,2 2 0 0 0,0 0-1 0 0,10 6 33 0 0,-3 0 0 0 0,1 0-1 0 0,0-1 0 0 0,1 0 0 0 0,0-1 0 0 0,0 0 0 0 0,0-1 0 0 0,0 0 0 0 0,1-1 0 0 0,22 5 0 0 0,48 2-72 0 0,0-4 0 0 0,134-6 0 0 0,-143-2-20 0 0,680-18-396 0 0,66 0 46 0 0,841 36-1677 0 0,-1617-15 1552 0 0,51 1-811 0 0,-37-7-2487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48.6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666 48 1368 0 0,'-22'-36'10689'0'0,"-1"26"-8318"0"0,15 9-2104 0 0,0 1 0 0 0,1-1 0 0 0,-1 2 0 0 0,0-1-1 0 0,-12 4 1 0 0,19-4-219 0 0,-27 5 268 0 0,0 2-1 0 0,1 1 1 0 0,0 1-1 0 0,0 1 1 0 0,1 1-1 0 0,1 2 1 0 0,0 0-1 0 0,-30 22 1 0 0,24-13-91 0 0,1 2-1 0 0,1 1 1 0 0,1 1 0 0 0,1 2 0 0 0,-36 48 0 0 0,52-61-138 0 0,1 0 0 0 0,1 1 1 0 0,0 0-1 0 0,1 0 0 0 0,1 1 1 0 0,0 0-1 0 0,1 0 0 0 0,1 1 1 0 0,1-1-1 0 0,-4 36 0 0 0,7-40-46 0 0,1 1 0 0 0,1 0-1 0 0,0-1 1 0 0,1 1 0 0 0,0-1 0 0 0,1 0-1 0 0,0 1 1 0 0,1-1 0 0 0,1-1 0 0 0,0 1-1 0 0,1-1 1 0 0,0 1 0 0 0,1-2 0 0 0,0 1-1 0 0,11 13 1 0 0,0-6-133 0 0,0 0 0 0 0,1-1 0 0 0,1 0 0 0 0,0-2 0 0 0,1 0 0 0 0,1-2 0 0 0,1 0-1 0 0,42 18 1 0 0,-22-14-687 0 0,1-2 0 0 0,0-2 0 0 0,1-2-1 0 0,51 7 1 0 0,-53-14-1671 0 0,-1-1 0 0 0,1-2 0 0 0,66-7 0 0 0,-52-1-2499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47.6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32 107 2332 0 0,'-5'-22'3378'0'0,"-1"1"1295"0"0,-14-36 378 0 0,19 50-3816 0 0,20 41-707 0 0,-2 0-1 0 0,-1 1 1 0 0,-2 1 0 0 0,11 47 0 0 0,-10-36-334 0 0,139 605-987 0 0,-130-526 166 0 0,-5-27-1302 0 0,-18-96 1421 0 0,-5-8-519 0 0,3 4 893 0 0,0-1 0 0 0,0 1-1 0 0,0-1 1 0 0,1 1 0 0 0,-1-1-1 0 0,0 1 1 0 0,1-1 0 0 0,0 1 0 0 0,-1-1-1 0 0,1 1 1 0 0,0-1 0 0 0,0-3-1 0 0,-1 1-279 0 0,-61-214-7814 0 0,51 176 6402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24.49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115 420 3120 0 0,'2'-53'8730'0'0,"0"3"-3234"0"0,-2 74-4594 0 0,-14 474 1587 0 0,4-202-1874 0 0,6-62-564 0 0,4-232-308 0 0,-9-32-1089 0 0,-61-483 296 0 0,61 390 1825 0 0,6-1 0 0 0,15-147 0 0 0,-10 249-753 0 0,1 1 0 0 0,1 0 1 0 0,1 0-1 0 0,0 0 0 0 0,2 0 0 0 0,0 1 0 0 0,17-31 0 0 0,-19 43-48 0 0,0 0-1 0 0,0 0 1 0 0,1 1 0 0 0,0 0 0 0 0,0 0-1 0 0,1 0 1 0 0,-1 1 0 0 0,1 0-1 0 0,1 0 1 0 0,-1 1 0 0 0,1 0 0 0 0,0 0-1 0 0,0 1 1 0 0,1 0 0 0 0,-1 0-1 0 0,1 1 1 0 0,0 0 0 0 0,0 0-1 0 0,0 1 1 0 0,10-1 0 0 0,-4 3-11 0 0,0-1 1 0 0,0 2-1 0 0,0 0 1 0 0,0 1-1 0 0,-1 0 1 0 0,1 1-1 0 0,-1 1 0 0 0,1 0 1 0 0,-1 1-1 0 0,0 1 1 0 0,-1 0-1 0 0,1 1 1 0 0,16 11-1 0 0,-17-9 22 0 0,1 0 0 0 0,-2 0-1 0 0,1 2 1 0 0,-2 0 0 0 0,1 0 0 0 0,-1 1-1 0 0,-1 0 1 0 0,0 1 0 0 0,-1 0 0 0 0,0 0-1 0 0,-1 1 1 0 0,8 20 0 0 0,-13-24 3 0 0,0 0 1 0 0,0 0-1 0 0,-1 0 1 0 0,0 0-1 0 0,-1 1 1 0 0,0-1-1 0 0,0 1 1 0 0,-2-1-1 0 0,1 1 1 0 0,-4 19-1 0 0,0-15 9 0 0,0 0-1 0 0,-1-1 0 0 0,0 0 1 0 0,-1 0-1 0 0,-1 0 0 0 0,-16 25 1 0 0,7-17 22 0 0,0-2 0 0 0,-1 0 0 0 0,-2 0 0 0 0,0-2 1 0 0,-1 0-1 0 0,0-2 0 0 0,-1 0 0 0 0,-34 18 1 0 0,-72 23 434 0 0,124-56-432 0 0,-1 5-19 0 0,1-2-5 0 0,9 6-1 0 0,6 2 37 0 0,1 0 1 0 0,0-1 0 0 0,21 13-1 0 0,18 13 28 0 0,110 94 135 0 0,49 41-1574 0 0,-185-150-83 0 0,37 25 0 0 0,-54-41-169 0 0,1 0 0 0 0,-1-2 0 0 0,1 1 1 0 0,19 5-1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24.87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388 37 48 0 0,'-33'-23'13743'0'0,"15"16"-12289"0"0,13 5-1265 0 0,0 1 1 0 0,0 0-1 0 0,-1 0 0 0 0,1 0 1 0 0,0 0-1 0 0,-1 1 1 0 0,1 0-1 0 0,-1 0 0 0 0,1 1 1 0 0,-1 0-1 0 0,-8 2 1 0 0,-1 1-11 0 0,0 1 0 0 0,0 1 0 0 0,0 0 0 0 0,1 1 1 0 0,0 0-1 0 0,0 1 0 0 0,1 1 0 0 0,0 0 0 0 0,0 1 1 0 0,1 0-1 0 0,0 1 0 0 0,1 0 0 0 0,1 1 0 0 0,0 0 1 0 0,-16 25-1 0 0,20-27-91 0 0,0 1 0 0 0,1 0-1 0 0,0 0 1 0 0,1 0 0 0 0,0 0 0 0 0,1 1 0 0 0,0 0-1 0 0,1-1 1 0 0,0 1 0 0 0,1 0 0 0 0,1 0 0 0 0,-1 0-1 0 0,2 0 1 0 0,0 0 0 0 0,0 0 0 0 0,1 0 0 0 0,0 0-1 0 0,1-1 1 0 0,1 1 0 0 0,0-1 0 0 0,8 17 0 0 0,-5-15-34 0 0,1 0 1 0 0,0 0 0 0 0,1 0-1 0 0,0-1 1 0 0,1-1 0 0 0,0 0-1 0 0,1 0 1 0 0,1-1 0 0 0,-1 0-1 0 0,14 8 1 0 0,-6-6-41 0 0,0-2 1 0 0,1 0-1 0 0,0-1 0 0 0,1-1 1 0 0,-1 0-1 0 0,30 5 0 0 0,-13-6-584 0 0,0-1-1 0 0,0-3 0 0 0,41 0 1 0 0,-26-4-2703 0 0,76-12 0 0 0,-77 4-1435 0 0,5-6-2370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34.17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119 46 424 0 0,'38'-45'16734'0'0,"-43"46"-16637"0"0,0 0 0 0 0,0 1-1 0 0,1 0 1 0 0,-1 0 0 0 0,1 0-1 0 0,0 1 1 0 0,0-1 0 0 0,-1 1-1 0 0,2 0 1 0 0,-1 0 0 0 0,0 0-1 0 0,1 1 1 0 0,-1-1 0 0 0,1 1-1 0 0,0 0 1 0 0,-4 6 0 0 0,-5 7 288 0 0,2 1 0 0 0,-16 32 0 0 0,19-34-261 0 0,1 1 1 0 0,0 1 0 0 0,1-1 0 0 0,1 1 0 0 0,1 0 0 0 0,1 0 0 0 0,0 1-1 0 0,1-1 1 0 0,1 0 0 0 0,1 0 0 0 0,0 0 0 0 0,5 20 0 0 0,-4-26-85 0 0,1 0 1 0 0,1 0-1 0 0,0 0 1 0 0,0 0 0 0 0,1-1-1 0 0,1 0 1 0 0,0 0-1 0 0,0 0 1 0 0,1-1-1 0 0,0 1 1 0 0,1-2 0 0 0,0 1-1 0 0,1-1 1 0 0,0-1-1 0 0,0 1 1 0 0,1-2 0 0 0,0 1-1 0 0,18 9 1 0 0,-19-12-112 0 0,1-1 0 0 0,-1-1 0 0 0,1 1 0 0 0,0-1 1 0 0,0-1-1 0 0,0 0 0 0 0,0 0 0 0 0,0-1 0 0 0,0 0 1 0 0,1-1-1 0 0,-1 0 0 0 0,0-1 0 0 0,0 0 0 0 0,0-1 0 0 0,0 0 1 0 0,0 0-1 0 0,0-1 0 0 0,0 0 0 0 0,0-1 0 0 0,-1 0 1 0 0,0-1-1 0 0,11-6 0 0 0,-9 4 48 0 0,-1 0 0 0 0,1-2 0 0 0,-1 1 0 0 0,0-1 0 0 0,-1 0 0 0 0,0-1 0 0 0,0 0-1 0 0,-1-1 1 0 0,-1 0 0 0 0,0 0 0 0 0,0 0 0 0 0,-1-1 0 0 0,-1 0 0 0 0,1 0 0 0 0,-2-1 0 0 0,5-20 0 0 0,-7 23 129 0 0,0 0 0 0 0,-1 0 0 0 0,-1-1 1 0 0,1 1-1 0 0,-2 0 0 0 0,1 0 0 0 0,-1 0 0 0 0,-1 0 0 0 0,0 0 1 0 0,0 0-1 0 0,-1 1 0 0 0,0-1 0 0 0,-1 1 0 0 0,-9-18 0 0 0,5 15-46 0 0,1 1 0 0 0,-2 1 0 0 0,0-1 0 0 0,0 1 0 0 0,-1 1 0 0 0,0 0 0 0 0,0 0 0 0 0,-1 1 0 0 0,0 0 0 0 0,-20-10 0 0 0,-72-34-817 0 0,38 19-2547 0 0,54 25 2086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34.57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23 118 3204 0 0,'-23'-32'12700'0'0,"30"12"-8505"0"0,-5 18-3949 0 0,22-10 244 0 0,39-2-516 0 0,0 2 1 0 0,0 4 0 0 0,96-2 0 0 0,-142 10-259 0 0,72-2-1821 0 0,-20 0-2077 0 0,-19 0-3077 0 0,-24 1 2759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34.91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128 46 892 0 0,'-104'-46'16137'0'0,"102"47"-16042"0"0,1 0-1 0 0,0-1 1 0 0,-1 1-1 0 0,1 0 1 0 0,0 0 0 0 0,0 0-1 0 0,0 0 1 0 0,0 0 0 0 0,0 0-1 0 0,0 0 1 0 0,0 0 0 0 0,0 1-1 0 0,0-1 1 0 0,0 0 0 0 0,0 0-1 0 0,1 1 1 0 0,-1-1 0 0 0,1 1-1 0 0,-1-1 1 0 0,1 0 0 0 0,-1 1-1 0 0,1-1 1 0 0,0 1-1 0 0,0 1 1 0 0,-3 43 518 0 0,3-38-476 0 0,2 35 127 0 0,1-1 0 0 0,13 63 0 0 0,30 84-1026 0 0,-16-71-1435 0 0,-25-95 1087 0 0,6 24-2112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35.27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72 3876 0 0,'6'-53'14803'0'0,"-1"35"-11857"0"0,-2 21-2768 0 0,0 0 0 0 0,0 0-1 0 0,-1 0 1 0 0,1 0 0 0 0,-1 1-1 0 0,0 0 1 0 0,0-1 0 0 0,0 1-1 0 0,1 5 1 0 0,105 246 889 0 0,65 141-464 0 0,-157-363-519 0 0,-5-9 156 0 0,1 1 0 0 0,2-2 1 0 0,0 0-1 0 0,17 21 0 0 0,-30-43-224 0 0,-1-1 0 0 0,1 1-1 0 0,0-1 1 0 0,-1 1 0 0 0,1-1 0 0 0,0 0 0 0 0,-1 1-1 0 0,1-1 1 0 0,0 0 0 0 0,0 1 0 0 0,-1-1-1 0 0,1 0 1 0 0,0 0 0 0 0,0 0 0 0 0,0 0 0 0 0,-1 0-1 0 0,1 0 1 0 0,0 0 0 0 0,0 0 0 0 0,-1 0-1 0 0,1 0 1 0 0,0 0 0 0 0,0 0 0 0 0,0 0-1 0 0,-1-1 1 0 0,1 1 0 0 0,0 0 0 0 0,-1-1 0 0 0,1 1-1 0 0,0 0 1 0 0,0-2 0 0 0,20-16 210 0 0,-8 2-172 0 0,-2-2 0 0 0,0 1 1 0 0,-1-2-1 0 0,14-32 0 0 0,23-86-211 0 0,-30 81 9 0 0,26-84-354 0 0,-14 43-1333 0 0,61-139 0 0 0,-67 194-1795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37.05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 0 716 0 0,'-8'9'9028'0'0,"9"11"-6487"0"0,7 37-1 0 0,-4-36-1303 0 0,2 40 1 0 0,-4-26-132 0 0,6 36 0 0 0,0-4-299 0 0,26 479 1412 0 0,-8-109-1461 0 0,-22-339-569 0 0,-3-46-2 0 0,10 68 1 0 0,0-36-25 0 0,-11-81-126 0 0,2 22-252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39.74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15 39 904 0 0,'-1'-16'13932'0'0,"0"13"-13387"0"0,1 3-539 0 0,-1 0 0 0 0,0 0 0 0 0,1 1 0 0 0,-1-1 0 0 0,0 0 0 0 0,1 0 0 0 0,-1 0 0 0 0,0 1 0 0 0,1-1 0 0 0,-1 0 0 0 0,1 1 0 0 0,-1-1 0 0 0,1 0 0 0 0,-1 1 0 0 0,1-1 0 0 0,-1 1 0 0 0,1-1 0 0 0,-1 1 0 0 0,1-1-1 0 0,0 1 1 0 0,-1-1 0 0 0,1 1 0 0 0,-1 0 0 0 0,8 8 599 0 0,19 2 160 0 0,52-8-278 0 0,1-3 1 0 0,96-14 0 0 0,1 1-379 0 0,17 3-69 0 0,159-3-2587 0 0,-349 13 2056 0 0,3-1 43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40.59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241 1 156 0 0,'-29'6'3046'0'0,"1"-1"-1"0"0,-46 1 1 0 0,71-6-2725 0 0,-34 4 1439 0 0,16-1-950 0 0,17-3-632 0 0,0 1 0 0 0,0-1 0 0 0,0 1 0 0 0,0 0-1 0 0,1 0 1 0 0,-1 1 0 0 0,0-1 0 0 0,0 1-1 0 0,1 0 1 0 0,-8 5 336 0 0,43-1 1207 0 0,191-14-1184 0 0,-70-2-3878 0 0,-50 3-2450 0 0,-63 5 593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41.26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1 186 1628 0 0,'23'-31'10776'0'0,"7"7"-8104"0"0,-20 17-2119 0 0,1 1-1 0 0,0 0 1 0 0,0 1-1 0 0,1 0 1 0 0,-1 1-1 0 0,14-4 1 0 0,87-18 331 0 0,1 4 1 0 0,186-10-1 0 0,235 23-1880 0 0,-406 9 615 0 0,17 3 200 0 0,1 1-3965 0 0,-138-3 3069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48.1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177 672 1204 0 0,'-138'-370'11882'0'0,"138"368"-11838"0"0,-8-19 399 0 0,0 0 0 0 0,2-1 0 0 0,1 0 0 0 0,0 0 0 0 0,-1-24 0 0 0,6 41-428 0 0,0-1-1 0 0,0 1 1 0 0,0 0-1 0 0,1-1 1 0 0,0 1 0 0 0,0 0-1 0 0,0-1 1 0 0,1 1-1 0 0,-1 0 1 0 0,1 0 0 0 0,0 0-1 0 0,1 0 1 0 0,-1 1-1 0 0,1-1 1 0 0,0 1 0 0 0,0-1-1 0 0,1 1 1 0 0,-1 0-1 0 0,1 0 1 0 0,0 1 0 0 0,0-1-1 0 0,0 1 1 0 0,0-1-1 0 0,1 1 1 0 0,-1 1 0 0 0,1-1-1 0 0,7-2 1 0 0,-4 1-73 0 0,1 1 1 0 0,-1 0-1 0 0,1 0 1 0 0,0 1-1 0 0,0 0 1 0 0,0 1 0 0 0,0 0-1 0 0,0 0 1 0 0,1 1-1 0 0,-1 0 1 0 0,0 1-1 0 0,0 0 1 0 0,0 0-1 0 0,0 1 1 0 0,0 0-1 0 0,0 0 1 0 0,0 1-1 0 0,-1 1 1 0 0,1-1-1 0 0,-1 1 1 0 0,0 1 0 0 0,0 0-1 0 0,0 0 1 0 0,-1 0-1 0 0,0 1 1 0 0,11 10-1 0 0,-7-5 16 0 0,-1 0-1 0 0,-1 1 1 0 0,0 0 0 0 0,-1 0-1 0 0,0 1 1 0 0,-1 0 0 0 0,0 1-1 0 0,-1-1 1 0 0,0 1 0 0 0,-1 0-1 0 0,-1 1 1 0 0,0-1-1 0 0,-1 1 1 0 0,-1 0 0 0 0,1 27-1 0 0,-3-26 52 0 0,-2-1 1 0 0,0 1-1 0 0,0 0 0 0 0,-2-1 0 0 0,0 1 0 0 0,0-1 1 0 0,-2 0-1 0 0,-13 28 0 0 0,2-13 220 0 0,-2 0 1 0 0,-1-1-1 0 0,-24 27 0 0 0,39-51-168 0 0,0 1 0 0 0,1 1 0 0 0,0-1 0 0 0,0 1 0 0 0,-5 10 0 0 0,9-15-47 0 0,12 4 24 0 0,17-5-267 0 0,33-2 1 0 0,-31-1 4 0 0,36 4-1 0 0,-42 0 59 0 0,0 2-1 0 0,0 0 1 0 0,0 2-1 0 0,-1 1 1 0 0,0 1-1 0 0,27 12 1 0 0,-41-15 127 0 0,0 0 0 0 0,-1 1 0 0 0,1 0 1 0 0,-1 0-1 0 0,0 1 0 0 0,-1 0 0 0 0,1 1 0 0 0,-1 0 0 0 0,-1 0 1 0 0,0 1-1 0 0,0 0 0 0 0,-1 0 0 0 0,0 1 0 0 0,0-1 0 0 0,-1 1 1 0 0,5 14-1 0 0,-5-9 167 0 0,-1 1-1 0 0,-1-1 1 0 0,0 1 0 0 0,-2 0 0 0 0,1 0-1 0 0,-2-1 1 0 0,0 1 0 0 0,-1 0 0 0 0,0 0 0 0 0,-2 0-1 0 0,1-1 1 0 0,-2 1 0 0 0,0-1 0 0 0,-1 0-1 0 0,-1 0 1 0 0,0 0 0 0 0,-1-1 0 0 0,0 0-1 0 0,-1 0 1 0 0,-1-1 0 0 0,0 0 0 0 0,-1-1 0 0 0,0 1-1 0 0,-1-2 1 0 0,-1 0 0 0 0,1 0 0 0 0,-2-1-1 0 0,1 0 1 0 0,-1-2 0 0 0,-1 1 0 0 0,0-1-1 0 0,-24 10 1 0 0,29-15-115 0 0,0 0 0 0 0,0-1-1 0 0,0 0 1 0 0,0 0 0 0 0,0-1 0 0 0,0 0-1 0 0,-11 0 1 0 0,15-2-391 0 0,0 1-1 0 0,0-1 1 0 0,0 0 0 0 0,1 0-1 0 0,-11-3 1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41.80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 17 1548 0 0,'-2'-16'14575'0'0,"4"17"-14472"0"0,-1 1-1 0 0,1 0 0 0 0,-1 0 0 0 0,1 0 0 0 0,-1-1 1 0 0,0 1-1 0 0,0 0 0 0 0,0 1 0 0 0,0-1 0 0 0,0 0 1 0 0,0 0-1 0 0,0 0 0 0 0,-1 1 0 0 0,1 3 0 0 0,7 43 653 0 0,-6-30-428 0 0,61 563 1784 0 0,-22-162-1809 0 0,21 135 1008 0 0,-53-490-1736 0 0,-9-62 135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42.19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36 84 2820 0 0,'-35'-6'15798'0'0,"35"6"-15760"0"0,0 0 0 0 0,1-1 0 0 0,-1 1 0 0 0,0 0 0 0 0,1 0 0 0 0,-1-1 0 0 0,0 1 0 0 0,1 0 0 0 0,-1 0 0 0 0,1 0 0 0 0,-1 0 0 0 0,1 0 0 0 0,-1-1 0 0 0,0 1 0 0 0,1 0 0 0 0,-1 0 0 0 0,1 0 0 0 0,-1 0 0 0 0,1 0 0 0 0,-1 0 0 0 0,1 0 0 0 0,-1 0 0 0 0,0 1 0 0 0,1-1 0 0 0,0 0 0 0 0,15 1 673 0 0,257-24 1395 0 0,-115 13-2038 0 0,-60 2-369 0 0,509-27-3260 0 0,-591 35 2742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42.66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 74 2460 0 0,'-8'27'14352'0'0,"9"-26"-14118"0"0,1-1 0 0 0,-1 1 0 0 0,0 0 0 0 0,0-1 0 0 0,0 1 0 0 0,1-1 0 0 0,-1 1 0 0 0,0-1 0 0 0,1 0 0 0 0,1 1 0 0 0,30 2 1203 0 0,-29-3-1333 0 0,91-1 1117 0 0,138-19 1 0 0,-135 9-1170 0 0,148-16-286 0 0,403-24-2377 0 0,-566 55 2362 0 0,-40-2-1762 0 0,1-1-5958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44.69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487 0 492 0 0,'-13'16'13223'0'0,"11"1"-12400"0"0,1 0-1 0 0,1 0 1 0 0,1 1 0 0 0,1-1-1 0 0,5 26 1 0 0,1 16 41 0 0,35 204 1106 0 0,-21-147-1537 0 0,111 572 709 0 0,-85-374-362 0 0,-47-303-488 0 0,1 0 1 0 0,0 0-1 0 0,4 22 4284 0 0,-8-38-4815 0 0,1 3 536 0 0,0 2-240 0 0,0 0 0 0 0,1-1-1 0 0,-1 1 1 0 0,0 0-1 0 0,1-1 1 0 0,-1 1 0 0 0,1 0-1 0 0,-1-1 1 0 0,0 1-1 0 0,1-1 1 0 0,-1 1 0 0 0,1-1-1 0 0,-1 1 1 0 0,1-1-1 0 0,0 0 1 0 0,-1 1 0 0 0,1-1-1 0 0,-1 0 1 0 0,1 1-1 0 0,0-1 1 0 0,-1-1 0 0 0,-2-3 184 0 0,0 0 0 0 0,0 1 0 0 0,0-1 0 0 0,-1 1 0 0 0,0 0 1 0 0,0-1-1 0 0,0 2 0 0 0,-8-7 0 0 0,2 3-241 0 0,0 0 0 0 0,-2 1 0 0 0,2 1 0 0 0,1 0 0 0 0,-1 0 0 0 0,-3 4 0 0 0,7 1 0 0 0,-1 1 0 0 0,1 0 0 0 0,0 0 0 0 0,0 0 0 0 0,0 1 0 0 0,0 0 0 0 0,0 0 0 0 0,-8 4 0 0 0,-1 1 0 0 0,-411 151-201 0 0,407-151 124 0 0,1 1 0 0 0,0 1 0 0 0,-26 17 0 0 0,43-25 67 0 0,0-1-1 0 0,0 1 1 0 0,0 0-1 0 0,0 0 0 0 0,0-1 1 0 0,0 1-1 0 0,1 0 1 0 0,-1 0-1 0 0,0 0 1 0 0,0 0-1 0 0,1 0 0 0 0,-1 0 1 0 0,1 0-1 0 0,-1 0 1 0 0,1 0-1 0 0,-1 1 0 0 0,1-1 1 0 0,0 0-1 0 0,-1 0 1 0 0,1 0-1 0 0,0 0 1 0 0,0 1-1 0 0,0-1 0 0 0,0 2 1 0 0,1-1-1 0 0,-1-1 0 0 0,1 1 0 0 0,0 0 0 0 0,0 0 0 0 0,0-1 0 0 0,0 1 0 0 0,0-1 0 0 0,0 1 0 0 0,0-1 0 0 0,0 1 0 0 0,1-1 0 0 0,-1 0 0 0 0,3 3 0 0 0,4 1-35 0 0,1 0-1 0 0,-1 0 1 0 0,1-1-1 0 0,14 6 1 0 0,219 67-1091 0 0,-143-49 434 0 0,180 79 1 0 0,-266-101 679 0 0,0 1 0 0 0,0 0 1 0 0,-1 1-1 0 0,0 0 0 0 0,16 15 0 0 0,-26-21 19 0 0,0 0-1 0 0,-1-1 1 0 0,1 1-1 0 0,0 0 0 0 0,-1 0 1 0 0,1 0-1 0 0,-1 0 1 0 0,0 0-1 0 0,0 0 0 0 0,0 0 1 0 0,0 1-1 0 0,0-1 1 0 0,0 0-1 0 0,-1 1 0 0 0,1-1 1 0 0,-1 0-1 0 0,1 1 1 0 0,-1-1-1 0 0,0 1 1 0 0,0-1-1 0 0,0 1 0 0 0,0-1 1 0 0,-1 1-1 0 0,1-1 1 0 0,-1 0-1 0 0,1 1 0 0 0,-1-1 1 0 0,0 0-1 0 0,0 1 1 0 0,0-1-1 0 0,0 0 1 0 0,0 0-1 0 0,0 0 0 0 0,-1 0 1 0 0,1 0-1 0 0,-1 0 1 0 0,1 0-1 0 0,-1 0 0 0 0,0-1 1 0 0,0 1-1 0 0,-2 1 1 0 0,-9 7-35 0 0,0 0 0 0 0,-1 0 0 0 0,0-2 0 0 0,0 1 0 0 0,-17 5 0 0 0,-81 29-94 0 0,42-18 164 0 0,10-2 5 0 0,-128 54 189 0 0,147-58-125 0 0,1 2 0 0 0,-55 38 0 0 0,90-55-86 0 0,0 0 0 0 0,0 1 0 0 0,0-1 0 0 0,0 1 0 0 0,1 0-1 0 0,0 0 1 0 0,0 0 0 0 0,0 1 0 0 0,1-1 0 0 0,0 1 0 0 0,-4 8 0 0 0,6-11-26 0 0,0 0 0 0 0,0 0 0 0 0,0 0 0 0 0,1 0 0 0 0,-1 0 0 0 0,1 1 0 0 0,0-1 0 0 0,0 0 0 0 0,0 0 0 0 0,0 0 0 0 0,1 0 0 0 0,-1 0 0 0 0,1 0 1 0 0,0 0-1 0 0,0 0 0 0 0,0 0 0 0 0,0 0 0 0 0,0 0 0 0 0,0 0 0 0 0,1 0 0 0 0,0-1 0 0 0,-1 1 0 0 0,1-1 0 0 0,0 1 0 0 0,3 1 0 0 0,7 7-111 0 0,0 0 1 0 0,0-1-1 0 0,1-1 0 0 0,1 0 1 0 0,20 10-1 0 0,78 29-403 0 0,-57-26 410 0 0,44 19-56 0 0,-43-20 146 0 0,-1 2 0 0 0,-1 3-1 0 0,63 41 1 0 0,-111-63 24 0 0,1 0 1 0 0,-2 1-1 0 0,1 0 0 0 0,0 0 1 0 0,-1 1-1 0 0,0-1 0 0 0,0 1 0 0 0,-1 0 1 0 0,0 0-1 0 0,0 1 0 0 0,0-1 1 0 0,0 1-1 0 0,-1 0 0 0 0,-1 0 1 0 0,1 0-1 0 0,-1 1 0 0 0,0-1 0 0 0,-1 0 1 0 0,1 1-1 0 0,-2-1 0 0 0,1 1 1 0 0,-1-1-1 0 0,0 1 0 0 0,0 0 0 0 0,-1-1 1 0 0,0 1-1 0 0,-1-1 0 0 0,1 0 1 0 0,-1 1-1 0 0,-1-1 0 0 0,-6 13 0 0 0,-1 0-24 0 0,-1 0-1 0 0,-1 0 1 0 0,-1-2-1 0 0,-29 33 1 0 0,-72 58 47 0 0,-13 16-55 0 0,119-117-78 0 0,1 1-1 0 0,0 1 0 0 0,0 0 1 0 0,1 0-1 0 0,0 0 0 0 0,1 0 1 0 0,-5 14-1 0 0,8-18 32 0 0,0 0 0 0 0,1 1 0 0 0,0-1-1 0 0,0 0 1 0 0,1 1 0 0 0,0-1 0 0 0,0 1-1 0 0,0-1 1 0 0,1 0 0 0 0,0 1 0 0 0,0-1-1 0 0,1 0 1 0 0,-1 0 0 0 0,5 10 0 0 0,24 52 113 0 0,-14-34 348 0 0,18 59 0 0 0,-8 22 192 0 0,-6 1 0 0 0,7 152 0 0 0,-13-114-182 0 0,33 490 186 0 0,-42-432-1046 0 0,-4-124-3170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48.01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320 36 1368 0 0,'-10'-30'10004'0'0,"7"26"-9155"0"0,3 4-789 0 0,-1 0 1 0 0,1 0-1 0 0,0 0 1 0 0,-1 0 0 0 0,1-1-1 0 0,0 1 1 0 0,-1 0 0 0 0,1 0-1 0 0,0 0 1 0 0,-1 0 0 0 0,1 0-1 0 0,0 0 1 0 0,-1 0-1 0 0,1 0 1 0 0,0 0 0 0 0,-1 0-1 0 0,1 0 1 0 0,0 0 0 0 0,-1 0-1 0 0,1 0 1 0 0,0 0-1 0 0,-1 0 1 0 0,1 1 0 0 0,-1-1-1 0 0,-16 12 804 0 0,-16 28-699 0 0,27-32 157 0 0,-32 39 117 0 0,2 3-1 0 0,2 1 0 0 0,-35 68 0 0 0,58-95-375 0 0,0 1-1 0 0,2 0 1 0 0,1 1-1 0 0,0 0 1 0 0,2 0 0 0 0,1 1-1 0 0,2-1 1 0 0,0 1-1 0 0,2 53 1 0 0,5-47-46 0 0,1 0 0 0 0,1 0 1 0 0,2-1-1 0 0,1 0 1 0 0,1 0-1 0 0,2-1 1 0 0,28 52-1 0 0,11 3 22 0 0,76 99 1 0 0,-35-56-258 0 0,-81-112 154 0 0,0 0 1 0 0,-1 1-1 0 0,-1 0 0 0 0,-1 1 0 0 0,8 25 1 0 0,-13-31 52 0 0,0 0 0 0 0,0 1 1 0 0,-2 0-1 0 0,1-1 1 0 0,-2 1-1 0 0,0 0 0 0 0,0 0 1 0 0,-5 24-1 0 0,-3-5 80 0 0,0-1 0 0 0,-3-1-1 0 0,-21 49 1 0 0,-56 87 1080 0 0,17-35-186 0 0,69-128-941 0 0,-1 0 1 0 0,1 1-1 0 0,1-1 0 0 0,-1 1 1 0 0,1-1-1 0 0,0 1 0 0 0,0 0 1 0 0,0 0-1 0 0,0-1 0 0 0,1 1 1 0 0,0 0-1 0 0,0 0 0 0 0,0 0 1 0 0,1 0-1 0 0,0-1 0 0 0,-1 1 1 0 0,2 0-1 0 0,-1-1 0 0 0,1 1 1 0 0,-1 0-1 0 0,1-1 0 0 0,4 7 1 0 0,3 2 0 0 0,1-1 0 0 0,0-1 0 0 0,0 0 0 0 0,1-1 0 0 0,1 0 0 0 0,12 9 1 0 0,-8-5-17 0 0,0 0 0 0 0,-1 0 1 0 0,-1 2-1 0 0,0 0 0 0 0,-2 1 1 0 0,1 0-1 0 0,14 29 0 0 0,-12-16 17 0 0,-3-1 0 0 0,0 2 0 0 0,-2-1 0 0 0,9 42 0 0 0,-4 21 238 0 0,-5 0 0 0 0,0 130 0 0 0,-10-208-210 0 0,10 178 750 0 0,-5-149-566 0 0,2-1 0 0 0,19 69 0 0 0,-19-92-220 0 0,0 1 1 0 0,2-1-1 0 0,0-1 0 0 0,1 0 1 0 0,0 0-1 0 0,27 33 0 0 0,-27-40-98 0 0,1-1 1 0 0,0 0-1 0 0,0-1 0 0 0,1-1 1 0 0,0 0-1 0 0,1 0 0 0 0,-1-1 0 0 0,2-1 1 0 0,-1 0-1 0 0,1-1 0 0 0,15 5 1 0 0,-9-5-645 0 0,1-1 1 0 0,-1 0 0 0 0,1-1 0 0 0,30 1-1 0 0,-35-5-1428 0 0,1-1 0 0 0,-1 0-1 0 0,25-5 1 0 0,-6-2-4909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48.75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458 83 1772 0 0,'0'0'9850'0'0,"12"-31"-6741"0"0,-11 29-2785 0 0,0 0-1 0 0,0 0 1 0 0,-1 0 0 0 0,1 0 0 0 0,0 0 0 0 0,-1 0 0 0 0,1 0-1 0 0,-1-1 1 0 0,0 1 0 0 0,0 0 0 0 0,0 0 0 0 0,0 0 0 0 0,0 0 0 0 0,0 0-1 0 0,-1-1 1 0 0,1 1 0 0 0,0 0 0 0 0,-1 0 0 0 0,0 0 0 0 0,0 0-1 0 0,-1-2 1 0 0,1 3-46 0 0,-35-1 676 0 0,27 3-924 0 0,1 0-1 0 0,-1 1 0 0 0,1 0 0 0 0,0 1 0 0 0,-1 0 0 0 0,1 0 0 0 0,1 1 0 0 0,-1-1 0 0 0,-14 11 1 0 0,6-5-16 0 0,-10 6-35 0 0,0 2 1 0 0,1 0 0 0 0,0 2-1 0 0,2 1 1 0 0,0 0 0 0 0,1 2-1 0 0,1 1 1 0 0,2 0 0 0 0,-23 34-1 0 0,33-42 37 0 0,0 0 0 0 0,0 1 0 0 0,2 1 0 0 0,0 0 0 0 0,1-1 0 0 0,0 2 0 0 0,2-1 0 0 0,0 1 0 0 0,1-1 0 0 0,0 1 0 0 0,2 0 0 0 0,0 0 0 0 0,1 0 0 0 0,1 0 0 0 0,1 0 0 0 0,0 0 0 0 0,6 21 0 0 0,-2-17 25 0 0,2 1 0 0 0,1-1-1 0 0,1 0 1 0 0,0-1-1 0 0,2 0 1 0 0,0-1-1 0 0,1 0 1 0 0,16 17-1 0 0,-6-11 4 0 0,1-1 0 0 0,1-1-1 0 0,1-1 1 0 0,2-2 0 0 0,29 19-1 0 0,-9-12-123 0 0,2-1 0 0 0,0-3 0 0 0,1-2 1 0 0,2-2-1 0 0,0-3 0 0 0,93 18 0 0 0,-113-29-452 0 0,-1-2 0 0 0,1-1-1 0 0,-1-2 1 0 0,1-1 0 0 0,34-4 0 0 0,-52 1-186 0 0,0 1 1 0 0,-1-2-1 0 0,0 0 1 0 0,1-1-1 0 0,22-11 1 0 0,-29 12-75 0 0,0 0 1 0 0,0-1 0 0 0,-1 0-1 0 0,0-1 1 0 0,0 0-1 0 0,-1 0 1 0 0,0 0 0 0 0,0-1-1 0 0,0 1 1 0 0,7-13-1 0 0,0-6-4145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49.15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134 0 1540 0 0,'-17'0'12657'0'0,"15"3"-12477"0"0,0-1 1 0 0,0 0-1 0 0,1 1 0 0 0,0 0 0 0 0,-1-1 0 0 0,1 1 1 0 0,0 0-1 0 0,0 0 0 0 0,0 0 0 0 0,0 0 0 0 0,1 0 1 0 0,-1 0-1 0 0,1 0 0 0 0,0 0 0 0 0,0 0 0 0 0,0 0 1 0 0,0 0-1 0 0,1 3 0 0 0,12 66 735 0 0,-7-47-613 0 0,81 294 690 0 0,-41-168-814 0 0,-42-135-167 0 0,52 195 280 0 0,-47-166 103 0 0,-2 0 0 0 0,2 82 0 0 0,-8-118-329 0 0,-2 0-1 0 0,1 0 1 0 0,-1-1 0 0 0,-1 1 0 0 0,0-1-1 0 0,0 1 1 0 0,0-1 0 0 0,-1 0-1 0 0,-1 1 1 0 0,-6 11 0 0 0,8-17-96 0 0,0 1 1 0 0,-1-1 0 0 0,0 1-1 0 0,0-1 1 0 0,0 0 0 0 0,0 0-1 0 0,0-1 1 0 0,0 1 0 0 0,-1-1-1 0 0,1 1 1 0 0,-1-1 0 0 0,0 0-1 0 0,0-1 1 0 0,0 1-1 0 0,0-1 1 0 0,0 1 0 0 0,0-1-1 0 0,0 0 1 0 0,0-1 0 0 0,0 1-1 0 0,-1-1 1 0 0,1 1 0 0 0,-7-2-1 0 0,2 0-302 0 0,-1 0 0 0 0,0-1-1 0 0,1 0 1 0 0,0 0 0 0 0,0-1-1 0 0,-1-1 1 0 0,2 1-1 0 0,-1-1 1 0 0,0-1 0 0 0,-11-7-1 0 0,8 3-971 0 0,1 0 0 0 0,0 0 0 0 0,0-1 0 0 0,1 0-1 0 0,0-1 1 0 0,-11-16 0 0 0,-2-7-4963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49.51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85 140 4464 0 0,'-51'-80'12085'0'0,"22"36"-7819"0"0,29 44-4299 0 0,-1 0 1 0 0,1 0 0 0 0,0-1 0 0 0,-1 1-1 0 0,1 0 1 0 0,0-1 0 0 0,0 1 0 0 0,-1 0-1 0 0,1-1 1 0 0,0 1 0 0 0,0 0 0 0 0,0-1-1 0 0,0 1 1 0 0,-1 0 0 0 0,1-1 0 0 0,0 1 0 0 0,0-1-1 0 0,0 1 1 0 0,0 0 0 0 0,0-1 0 0 0,0 1-1 0 0,0-1 1 0 0,0 1 0 0 0,0 0 0 0 0,0-1-1 0 0,0 1 1 0 0,0 0 0 0 0,0-1 0 0 0,1 1-1 0 0,-1-1 1 0 0,0 1 0 0 0,0 0 0 0 0,0-1-1 0 0,0 1 1 0 0,1 0 0 0 0,-1-1 0 0 0,0 1 0 0 0,0 0-1 0 0,1-1 1 0 0,-1 1 0 0 0,0 0 0 0 0,1 0-1 0 0,-1-1 1 0 0,0 1 0 0 0,1 0 0 0 0,0-1-1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50.23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57 70 4216 0 0,'-46'-70'13069'0'0,"43"73"-12497"0"0,3-3-552 0 0,-1 0 0 0 0,1 1 0 0 0,-1-1 0 0 0,1 0 0 0 0,0 0 0 0 0,-1 1 0 0 0,1-1 0 0 0,0 0 0 0 0,-1 0 0 0 0,1 1 0 0 0,0-1 0 0 0,-1 0 0 0 0,1 1 0 0 0,0-1 0 0 0,-1 1 0 0 0,1-1 0 0 0,0 0 0 0 0,0 1 0 0 0,0-1 0 0 0,-1 1 0 0 0,1-1 0 0 0,0 0 0 0 0,0 1 0 0 0,0-1 0 0 0,0 1 0 0 0,0 0 0 0 0,4 47 365 0 0,1 0 0 0 0,3 0 0 0 0,2 0 0 0 0,18 49 0 0 0,4 26-153 0 0,-27-103-206 0 0,126 641 862 0 0,-123-598-1179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50.70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192 684 320 0 0,'-40'-97'8690'0'0,"-6"1"-3846"0"0,-44-107 1623 0 0,87 193-6291 0 0,0-1 0 0 0,0 1 0 0 0,1-1 1 0 0,0 0-1 0 0,0 1 0 0 0,2-1 0 0 0,-1 0 0 0 0,1 0 0 0 0,1 0 0 0 0,0 0 0 0 0,1 0 0 0 0,4-16 0 0 0,-4 20-158 0 0,1 0 0 0 0,-1 0 0 0 0,2 1-1 0 0,-1-1 1 0 0,1 1 0 0 0,0-1 0 0 0,0 1-1 0 0,1 1 1 0 0,-1-1 0 0 0,1 1 0 0 0,1-1-1 0 0,-1 1 1 0 0,1 1 0 0 0,0-1 0 0 0,0 1-1 0 0,0 0 1 0 0,0 0 0 0 0,1 1 0 0 0,9-4-1 0 0,-1 2-26 0 0,2 1-1 0 0,-1 0 0 0 0,0 1 0 0 0,1 1 0 0 0,-1 1 0 0 0,1 0 1 0 0,0 1-1 0 0,-1 0 0 0 0,1 2 0 0 0,0 0 0 0 0,30 8 0 0 0,-22-3-58 0 0,0 1-1 0 0,0 2 1 0 0,0 0-1 0 0,-2 1 1 0 0,1 2-1 0 0,38 27 1 0 0,-51-33 60 0 0,-2 1 0 0 0,1 0 0 0 0,-1 1 0 0 0,0 0 0 0 0,0 0 0 0 0,-1 1 0 0 0,-1 0 0 0 0,1 0 0 0 0,-2 1 0 0 0,0 0 0 0 0,0 0-1 0 0,-1 1 1 0 0,0 0 0 0 0,-1-1 0 0 0,0 2 0 0 0,-1-1 0 0 0,0 0 0 0 0,-1 1 0 0 0,0-1 0 0 0,-1 1 0 0 0,-1-1 0 0 0,0 1 0 0 0,-1 0 0 0 0,0-1 0 0 0,-1 1 0 0 0,0-1 0 0 0,-1 0 0 0 0,-7 20 0 0 0,0-8 17 0 0,-1 0 1 0 0,-1 0-1 0 0,-2-1 1 0 0,0-1-1 0 0,-1 0 0 0 0,-2-1 1 0 0,-23 25-1 0 0,-146 118 183 0 0,162-144-145 0 0,11-11-38 0 0,12-8-4 0 0,0-1-1 0 0,-1 1 1 0 0,1 0-1 0 0,0 0 1 0 0,-1 0-1 0 0,1 0 1 0 0,0 0 0 0 0,0 0-1 0 0,0 0 1 0 0,0 0-1 0 0,0 0 1 0 0,0 0-1 0 0,0 1 1 0 0,0-1-1 0 0,1 0 1 0 0,-1 1-1 0 0,0-1 1 0 0,1 1 0 0 0,-1-1-1 0 0,1 1 1 0 0,-1-1-1 0 0,1 4 1 0 0,0-4 5 0 0,0 0 0 0 0,1 0 0 0 0,-1 1 0 0 0,1-1 0 0 0,-1 0 1 0 0,1 0-1 0 0,-1 1 0 0 0,1-1 0 0 0,0 0 0 0 0,0 0 0 0 0,-1 0 0 0 0,1 0 0 0 0,0 0 1 0 0,0 0-1 0 0,0 0 0 0 0,0-1 0 0 0,0 1 0 0 0,2 1 0 0 0,24 13 87 0 0,-21-11-56 0 0,67 37-118 0 0,217 130 1126 0 0,-226-128-2871 0 0,-1 3-1 0 0,75 71 1 0 0,-116-97-1548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50.3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534 1 212 0 0,'-19'2'2920'0'0,"-2"1"-997"0"0,0 1 1 0 0,-23 8-1 0 0,22-6-963 0 0,-1 0 0 0 0,-24 2-1 0 0,-48 0 799 0 0,45-5-863 0 0,-97 17 1 0 0,145-19-848 0 0,-1 0 0 0 0,1 0 0 0 0,-1 0-1 0 0,1 0 1 0 0,0 1 0 0 0,-1-1 0 0 0,1 0 0 0 0,0 1 0 0 0,0 0-1 0 0,0 0 1 0 0,0-1 0 0 0,0 1 0 0 0,1 0 0 0 0,-1 0-1 0 0,0 1 1 0 0,1-1 0 0 0,0 0 0 0 0,-1 1 0 0 0,1-1 0 0 0,0 0-1 0 0,0 1 1 0 0,1-1 0 0 0,-1 1 0 0 0,0 0 0 0 0,1-1 0 0 0,-1 1-1 0 0,1 4 1 0 0,-1 8 271 0 0,1-1 1 0 0,1 1-1 0 0,5 27 0 0 0,-3-20-82 0 0,15 195 982 0 0,4 27-466 0 0,-12-177-314 0 0,27 105 0 0 0,-31-150-349 0 0,0-1 0 0 0,2 0 0 0 0,1 0 0 0 0,14 25 1 0 0,-20-40-84 0 0,1 0 0 0 0,0 0 0 0 0,1-1 0 0 0,-1 0 0 0 0,1 0 1 0 0,0 0-1 0 0,0 0 0 0 0,0-1 0 0 0,1 0 0 0 0,0 0 0 0 0,0-1 0 0 0,0 1 0 0 0,0-1 1 0 0,0 0-1 0 0,1-1 0 0 0,-1 0 0 0 0,1 0 0 0 0,9 2 0 0 0,35 2-929 0 0,0-1 0 0 0,84-5-1 0 0,103-20-6789 0 0,-222 18 6832 0 0,12-2-3423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51.25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397 59 3592 0 0,'1'-24'8771'0'0,"-1"22"-8426"0"0,0-1 0 0 0,0 1 1 0 0,-1 0-1 0 0,1 0 1 0 0,-1 0-1 0 0,0-1 1 0 0,1 1-1 0 0,-1 0 1 0 0,0 0-1 0 0,0 0 1 0 0,0 0-1 0 0,-1 0 0 0 0,-2-3 345 0 0,-15 3-1 0 0,-14 8-354 0 0,1 1 1 0 0,0 2-1 0 0,0 1 1 0 0,-41 19-1 0 0,1-1 253 0 0,61-24-455 0 0,0 1-1 0 0,0 0 0 0 0,1 0 1 0 0,-20 14-1 0 0,28-17-90 0 0,0 0 0 0 0,1-1-1 0 0,-1 1 1 0 0,1 0 0 0 0,0 0-1 0 0,0 0 1 0 0,-1 0 0 0 0,1 0-1 0 0,0 0 1 0 0,0 0 0 0 0,1 0-1 0 0,-1 0 1 0 0,0 0 0 0 0,1 0-1 0 0,-1 1 1 0 0,1-1 0 0 0,0 0-1 0 0,0 1 1 0 0,0-1 0 0 0,0 0-1 0 0,1 4 1 0 0,0 5 81 0 0,1-1 0 0 0,1 1 0 0 0,4 12 0 0 0,-2-6-36 0 0,32 169 359 0 0,-1-3-89 0 0,-28-153-83 0 0,1 0-1 0 0,1-1 1 0 0,28 53-1 0 0,-34-75-233 0 0,0-1 0 0 0,0 0 0 0 0,1 0-1 0 0,0 0 1 0 0,0 0 0 0 0,0-1 0 0 0,1 0 0 0 0,0 0-1 0 0,0-1 1 0 0,0 0 0 0 0,12 7 0 0 0,-7-6-76 0 0,1 0 0 0 0,0-1 0 0 0,0 0 1 0 0,0-1-1 0 0,0 0 0 0 0,18 1 0 0 0,8-3-1138 0 0,0-1 0 0 0,0-1 1 0 0,61-12-1 0 0,-23 0-3430 0 0,-26-2-3675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51.63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43 182 200 0 0,'-28'-17'10912'0'0,"13"4"-7874"0"0,27-9 984 0 0,5 12-3520 0 0,1 0 1 0 0,0 2-1 0 0,20-7 0 0 0,64-17-2319 0 0,-8 2-3508 0 0,-59 18 1052 0 0,0 0-2089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54.29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 0 1768 0 0,'0'0'17324'0'0,"-4"28"-16549"0"0,6 11-184 0 0,2 0 0 0 0,11 48 0 0 0,2 14 256 0 0,86 470 1979 0 0,38-8-388 0 0,-108-438-1725 0 0,18 84 299 0 0,46 161-310 0 0,-30-187-550 0 0,-45-127 45 0 0,-22-55-147 0 0,1 10-133 0 0,0 8-139 0 0,-5-11 183 0 0,0 1 1 0 0,-1-1-1 0 0,1-1 0 0 0,-2 1 0 0 0,1 0 0 0 0,-1-1 1 0 0,0 0-1 0 0,-13 11 0 0 0,-65 46-268 0 0,49-39 254 0 0,-45 30-7 0 0,52-38 45 0 0,2 1-1 0 0,0 2 1 0 0,1 0-1 0 0,-37 39 1 0 0,52-42 55 0 0,9-15-36 0 0,1-1 1 0 0,-1 0-1 0 0,1 1 0 0 0,-1-1 1 0 0,1 1-1 0 0,-1-1 0 0 0,1 0 0 0 0,0 1 1 0 0,0-1-1 0 0,-1 1 0 0 0,1-1 1 0 0,0 1-1 0 0,1-1 0 0 0,-1 1 1 0 0,0-1-1 0 0,0 1 0 0 0,1-1 0 0 0,-1 1 1 0 0,0-1-1 0 0,1 0 0 0 0,0 1 1 0 0,-1-1-1 0 0,1 0 0 0 0,0 1 1 0 0,0-1-1 0 0,-1 0 0 0 0,1 0 1 0 0,0 0-1 0 0,0 0 0 0 0,0 0 0 0 0,1 0 1 0 0,-1 0-1 0 0,0 0 0 0 0,2 1 1 0 0,-2-1-4 0 0,11 6 1 0 0,1-1 0 0 0,0 0-1 0 0,-1-1 1 0 0,2 0 0 0 0,-1-1-1 0 0,0 0 1 0 0,21 2 0 0 0,-7-1 5 0 0,195 42-450 0 0,-55-14-113 0 0,222 74 1 0 0,-368-100 530 0 0,1 1 0 0 0,-2 2 0 0 0,1 0 0 0 0,-1 1 0 0 0,-1 0 0 0 0,26 21 0 0 0,-44-30 25 0 0,0-1-1 0 0,0 0 1 0 0,0 0 0 0 0,-1 0 0 0 0,1 1-1 0 0,0-1 1 0 0,-1 0 0 0 0,1 1 0 0 0,0-1-1 0 0,-1 1 1 0 0,0-1 0 0 0,1 1 0 0 0,-1-1 0 0 0,0 1-1 0 0,0-1 1 0 0,0 1 0 0 0,0-1 0 0 0,0 1-1 0 0,0-1 1 0 0,0 1 0 0 0,-1-1 0 0 0,1 1-1 0 0,0-1 1 0 0,-1 1 0 0 0,1-1 0 0 0,-1 0-1 0 0,0 1 1 0 0,1-1 0 0 0,-1 0 0 0 0,0 1-1 0 0,0-1 1 0 0,0 0 0 0 0,0 0 0 0 0,0 0-1 0 0,0 0 1 0 0,-1 1 0 0 0,-5 6-48 0 0,-1 0 0 0 0,0-1 1 0 0,-13 9-1 0 0,-36 22-208 0 0,-93 45 0 0 0,52-31 149 0 0,39-20 107 0 0,-82 49 29 0 0,119-66-20 0 0,0 0-1 0 0,1 2 0 0 0,-36 36 0 0 0,55-51-1 0 0,0 0 0 0 0,0-1 0 0 0,1 1 1 0 0,-1 0-1 0 0,0 0 0 0 0,1 0 0 0 0,0 1 0 0 0,0-1 0 0 0,-1 0 0 0 0,1 1 0 0 0,0-1 0 0 0,1 0 0 0 0,-1 1 1 0 0,0-1-1 0 0,1 1 0 0 0,-1-1 0 0 0,1 1 0 0 0,0-1 0 0 0,0 1 0 0 0,0 0 0 0 0,0-1 0 0 0,1 1 0 0 0,-1-1 1 0 0,0 1-1 0 0,1-1 0 0 0,1 3 0 0 0,0-1 0 0 0,0-1 0 0 0,1 1 0 0 0,-1-1 0 0 0,1 0 1 0 0,0 0-1 0 0,0 0 0 0 0,0 0 0 0 0,0 0 0 0 0,0-1 0 0 0,1 0 0 0 0,-1 1 1 0 0,1-1-1 0 0,0 0 0 0 0,0-1 0 0 0,6 3 0 0 0,66 21-126 0 0,136 26-1 0 0,-80-22 24 0 0,-89-19 80 0 0,212 60-86 0 0,-218-58 100 0 0,0 2 0 0 0,-1 2 0 0 0,-1 2-1 0 0,55 35 1 0 0,-82-47 12 0 0,-1-1 0 0 0,0 1 0 0 0,0 0-1 0 0,0 1 1 0 0,-1 0 0 0 0,0 0 0 0 0,0 0 0 0 0,-1 1 0 0 0,8 14-1 0 0,-11-19-14 0 0,-1 0-1 0 0,0 1 1 0 0,0-1-1 0 0,0 0 1 0 0,0 1-1 0 0,-1-1 1 0 0,1 1-1 0 0,-1-1 1 0 0,0 1-1 0 0,0-1 1 0 0,0 1-1 0 0,-1-1 1 0 0,1 1-1 0 0,-1-1 1 0 0,0 1-1 0 0,0-1 1 0 0,0 0-1 0 0,0 0 1 0 0,0 1-1 0 0,-1-1 1 0 0,1 0-1 0 0,-1 0 1 0 0,0 0-1 0 0,0 0 1 0 0,0-1-1 0 0,-1 1 1 0 0,1 0-1 0 0,-4 2 1 0 0,-18 14-186 0 0,-1 0 1 0 0,0-2-1 0 0,-1-2 1 0 0,-1 0-1 0 0,-38 15 1 0 0,-1 1 59 0 0,-11 9 72 0 0,1 2 0 0 0,-106 79 0 0 0,174-115 53 0 0,1 1 1 0 0,0 0-1 0 0,0 0 1 0 0,0 0-1 0 0,1 0 1 0 0,1 1-1 0 0,-7 10 1 0 0,10-14 9 0 0,-1 1 1 0 0,1 0 0 0 0,0 0 0 0 0,1 0 0 0 0,-1 1 0 0 0,1-1 0 0 0,0 0 0 0 0,0 0-1 0 0,1 1 1 0 0,-1-1 0 0 0,1 0 0 0 0,0 1 0 0 0,1-1 0 0 0,1 8 0 0 0,31 122 920 0 0,3 14-373 0 0,22 177 175 0 0,22 111-429 0 0,-64-357-345 0 0,258 1351-511 0 0,-225-996 324 0 0,-24-177 161 0 0,-17-183-161 0 0,-2-8-1846 0 0,0-24-3868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55.51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34 1992 0 0,'6'-34'11434'0'0,"-4"37"-11309"0"0,0-1 0 0 0,0 0 0 0 0,0 1 0 0 0,-1-1 1 0 0,1 1-1 0 0,-1-1 0 0 0,1 1 0 0 0,-1 0 0 0 0,0 0 0 0 0,0-1 0 0 0,0 1 1 0 0,1 3-1 0 0,8 46 622 0 0,-5-27-458 0 0,48 299 1584 0 0,-5-29-1121 0 0,-23-150-2730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55.95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37 608 908 0 0,'-7'-49'3627'0'0,"-12"-100"3554"0"0,12 88-4109 0 0,4-104 0 0 0,3 156-3001 0 0,1 1-1 0 0,0-1 1 0 0,1 0 0 0 0,0 1-1 0 0,0-1 1 0 0,1 1-1 0 0,0 0 1 0 0,0 0 0 0 0,1 0-1 0 0,0 0 1 0 0,1 1-1 0 0,-1-1 1 0 0,1 1-1 0 0,9-9 1 0 0,-9 10-94 0 0,1 1 0 0 0,0 1 0 0 0,0-1-1 0 0,0 1 1 0 0,1 0 0 0 0,-1 0 0 0 0,1 0 0 0 0,0 1-1 0 0,0 0 1 0 0,0 1 0 0 0,1 0 0 0 0,-1 0 0 0 0,1 0 0 0 0,-1 1-1 0 0,1 0 1 0 0,13 0 0 0 0,-11 1 12 0 0,0 1 1 0 0,1 0-1 0 0,-1 0 0 0 0,0 1 1 0 0,-1 0-1 0 0,1 1 1 0 0,0 0-1 0 0,-1 0 0 0 0,1 1 1 0 0,-1 1-1 0 0,0-1 0 0 0,0 2 1 0 0,-1-1-1 0 0,1 1 1 0 0,-1 0-1 0 0,-1 1 0 0 0,1 0 1 0 0,-1 0-1 0 0,0 0 0 0 0,-1 1 1 0 0,0 0-1 0 0,0 1 0 0 0,0-1 1 0 0,-1 1-1 0 0,-1 0 1 0 0,0 0-1 0 0,0 1 0 0 0,0-1 1 0 0,-1 1-1 0 0,-1 0 0 0 0,0 0 1 0 0,0 0-1 0 0,-1 0 0 0 0,0 0 1 0 0,-1 0-1 0 0,0 0 1 0 0,0 1-1 0 0,-1-1 0 0 0,0 0 1 0 0,-5 15-1 0 0,0-6 117 0 0,-1-1-1 0 0,-1 0 1 0 0,-1-1-1 0 0,0 0 1 0 0,-1 0-1 0 0,-1-1 1 0 0,-21 25-1 0 0,13-21 87 0 0,0 0 1 0 0,-2-2-1 0 0,0 0 0 0 0,-43 27 0 0 0,59-42-156 0 0,0 0 4 0 0,-1 1-1 0 0,1-1 1 0 0,0 1 0 0 0,0 0-1 0 0,0 0 1 0 0,-8 10 0 0 0,12-12-17 0 0,2 0-9 0 0,1 0 0 0 0,0 1 0 0 0,0-1-1 0 0,0 0 1 0 0,0 0 0 0 0,0 0 0 0 0,1 0-1 0 0,-1 0 1 0 0,1-1 0 0 0,-1 1 0 0 0,1-1 0 0 0,0 0-1 0 0,3 2 1 0 0,2 1 28 0 0,60 37 296 0 0,-2 2-1 0 0,65 58 1 0 0,-94-70-1178 0 0,-3 3-1 0 0,0 1 0 0 0,-2 1 1 0 0,46 69-1 0 0,-70-90-409 0 0,1 0-1238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7:56.31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31 41 2272 0 0,'-31'-40'17365'0'0,"45"193"-16115"0"0,-3-56-646 0 0,-9-73-436 0 0,2 31 624 0 0,2 0 0 0 0,2 0 0 0 0,19 66 1 0 0,-25-116-703 0 0,0 0 1 0 0,0 0 0 0 0,0 0-1 0 0,0 0 1 0 0,1-1 0 0 0,0 1-1 0 0,0-1 1 0 0,0 1 0 0 0,1-1-1 0 0,-1 0 1 0 0,1 0-1 0 0,0 0 1 0 0,0-1 0 0 0,0 0-1 0 0,1 0 1 0 0,-1 0 0 0 0,6 3-1 0 0,0-2-73 0 0,1 0 0 0 0,-1-1 0 0 0,1 0-1 0 0,0-1 1 0 0,0 0 0 0 0,0 0-1 0 0,14-1 1 0 0,84 7-1787 0 0,-64-5-2684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08.60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320 132 1668 0 0,'0'0'1259'0'0,"-16"-27"3520"0"0,11 18-4438 0 0,3 5-260 0 0,0 0 0 0 0,0 0 0 0 0,-1 1 0 0 0,1-1 0 0 0,-1 1 0 0 0,1-1 0 0 0,-1 1 0 0 0,0 0 0 0 0,-5-3 0 0 0,7 4-32 0 0,-4 1-93 0 0,1 0 0 0 0,0 0 1 0 0,-1 1-1 0 0,1-1 0 0 0,-1 1 0 0 0,1 0 0 0 0,-1 0 0 0 0,1 0 0 0 0,-6 2 0 0 0,-122 37-3735 0 0,98-30 4694 0 0,-18 1 8009 0 0,60-11-8723 0 0,1 0 0 0 0,-1 0 0 0 0,0-1 0 0 0,10-4-1 0 0,3 0 52 0 0,116-13 1294 0 0,271-4-1 0 0,-285 20-1208 0 0,1357 3 1432 0 0,-1039 6-1651 0 0,445-27 13 0 0,-371 3-79 0 0,-32 5 21 0 0,-361 10 1626 0 0,-119 3-1462 0 0,1 0-95 0 0,-2 0-133 0 0,0 0 0 0 0,0 0 0 0 0,0 0 0 0 0,0 1 0 0 0,0-1 1 0 0,0 0-1 0 0,0 1 0 0 0,0 0 0 0 0,-1-1 0 0 0,1 1 0 0 0,0 0 0 0 0,0 0 0 0 0,0 0 0 0 0,-1 0 0 0 0,1 0 0 0 0,0 1 0 0 0,1 1 0 0 0,-1 0-10 0 0,-1 0 0 0 0,1 0 0 0 0,-1 0 0 0 0,0 0 0 0 0,0 0 0 0 0,-1 0 0 0 0,1 0 0 0 0,-1 0 0 0 0,1 0 0 0 0,-1 0 0 0 0,0 0 0 0 0,-1 5-1 0 0,-1 254 683 0 0,13 416 835 0 0,79 44 85 0 0,-36-344-813 0 0,-3 447 852 0 0,-50-769-1748 0 0,0-2-5593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09.72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26 65 2568 0 0,'-23'-15'6472'0'0,"20"11"-5974"0"0,6-5 1424 0 0,15 1-1292 0 0,17-1 21 0 0,0 3-1 0 0,1 0 1 0 0,-1 3-1 0 0,40 0 1 0 0,-32 2-384 0 0,1692 26 2887 0 0,-1565-18-3029 0 0,-167-7-302 0 0,0 1-78 0 0,17 7-1246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10.22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49 44 148 0 0,'-49'-15'17210'0'0,"50"15"-17136"0"0,0-1-20 0 0,0 0 0 0 0,0 1-1 0 0,0-1 1 0 0,0 1 0 0 0,0-1-1 0 0,0 1 1 0 0,0-1 0 0 0,0 1-1 0 0,0 0 1 0 0,0 0 0 0 0,1-1-1 0 0,-1 1 1 0 0,0 0 0 0 0,0 0-1 0 0,0 0 1 0 0,2 0 0 0 0,1 0 89 0 0,113-13 930 0 0,211 4 1 0 0,-264 9-895 0 0,1323 36 837 0 0,-1242-27-1276 0 0,-86-2-2594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11.02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62 11 476 0 0,'-46'-11'13683'0'0,"45"12"-13544"0"0,0 0 1 0 0,0-1 0 0 0,0 1 0 0 0,0-1 0 0 0,0 1-1 0 0,1 0 1 0 0,-1 0 0 0 0,0 0 0 0 0,0-1 0 0 0,0 1-1 0 0,1 0 1 0 0,-1 0 0 0 0,0 0 0 0 0,1 0 0 0 0,-1 0-1 0 0,1 0 1 0 0,-1 0 0 0 0,1 0 0 0 0,0 1 0 0 0,-1-1-1 0 0,1 0 1 0 0,0 0 0 0 0,0 0 0 0 0,0 0-1 0 0,0 0 1 0 0,0 1 0 0 0,0-1 0 0 0,0 0 0 0 0,0 0-1 0 0,1 2 1 0 0,5 50 1249 0 0,-4-41-1130 0 0,38 418 1769 0 0,-16-131-1337 0 0,20 304 272 0 0,-29-354-370 0 0,45 766 502 0 0,-30-680-990 0 0,-7-94 49 0 0,-7-1 343 0 0,-13-221-474 0 0,-1-9-13 0 0,0 1 0 0 0,-1-1 0 0 0,-1 1 0 0 0,0-1 0 0 0,-1 11-1 0 0,-3 38-91 0 0,4-57 52 0 0,0 42-148 0 0,-2 11 12 0 0,2-53 144 0 0,0 0-30 0 0,-1 5 52 0 0,0 7 1089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50.8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69 1500 0 0,'-24'-1'12781'0'0,"26"-5"-13132"0"0,-1 5 639 0 0,64-17 1145 0 0,113-16-854 0 0,-88 26-2714 0 0,-1 10-5214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13.39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45 2966 1820 0 0,'-45'-26'15073'0'0,"46"25"-14977"0"0,0 1-72 0 0,0-1 1 0 0,0 1-1 0 0,0-1 1 0 0,0 0-1 0 0,0 1 0 0 0,0 0 1 0 0,0-1-1 0 0,0 1 1 0 0,0 0-1 0 0,0-1 0 0 0,0 1 1 0 0,1 0-1 0 0,-1 0 1 0 0,0 0-1 0 0,0 0 1 0 0,0 0-1 0 0,2 0 0 0 0,0 0 48 0 0,305-17 1627 0 0,-174 13-1458 0 0,120-6 21 0 0,1218-55 336 0 0,-1178 54-567 0 0,114-7 71 0 0,1340-94 142 0 0,338 40-95 0 0,-1430 74-120 0 0,1171-18 31 0 0,-1368-2-93 0 0,734-20-49 0 0,-850 38 51 0 0,273-7-5 0 0,-223 6-7 0 0,-170 4-13 0 0,341-1 261 0 0,-480-7 643 0 0,-80 5-692 0 0,12-3 604 0 0,-16 3-722 0 0,1 0-1 0 0,-1 0 1 0 0,1 0-1 0 0,0 0 1 0 0,-1 0-1 0 0,1 0 0 0 0,-1 0 1 0 0,1 0-1 0 0,-1 0 1 0 0,1-1-1 0 0,0 1 0 0 0,-1 0 1 0 0,1-1-1 0 0,-1 1 1 0 0,1 0-1 0 0,-1-1 1 0 0,0 1-1 0 0,1 0 0 0 0,-1-1 1 0 0,1 1-1 0 0,-1-1 1 0 0,0 1-1 0 0,1-1 1 0 0,-1 1-1 0 0,0-1 0 0 0,1 1 1 0 0,-1-1-1 0 0,0 1 1 0 0,0-1-1 0 0,1 1 0 0 0,-1-1 1 0 0,0 1-1 0 0,0-1 1 0 0,0-1-1 0 0,-10-20 1088 0 0,-4-4-729 0 0,-106-335 238 0 0,70 217-716 0 0,6-2-1 0 0,-26-165 1 0 0,-9-30 141 0 0,1 9-173 0 0,70 282 118 0 0,3 0-1 0 0,2-1 0 0 0,5-81 1 0 0,0 71-8 0 0,-10-116 0 0 0,-26-57-4 0 0,28 196 8 0 0,3 20-149 0 0,-2-19-3741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14.79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31 652 0 0,'23'-30'15451'0'0,"-23"29"-15387"0"0,-1 4-13 0 0,0-1 0 0 0,0 1 0 0 0,1-1 0 0 0,-1 1 0 0 0,1-1 0 0 0,0 1 0 0 0,-1-1 0 0 0,1 1 0 0 0,0-1 0 0 0,1 1 0 0 0,-1-1 1 0 0,0 1-1 0 0,2 4 0 0 0,-2-5-21 0 0,13 149 1536 0 0,-11-98-1114 0 0,32 864 3326 0 0,11-492-2470 0 0,-12-185-818 0 0,22 171 60 0 0,-47-349-432 0 0,-8-60-73 0 0,2 18 447 0 0,-3-13-730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16.41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1024 97 2520 0 0,'-13'26'9518'0'0,"-5"11"-2263"0"0,18-36-7177 0 0,0-1-1 0 0,0 1 1 0 0,0-1-1 0 0,0 0 1 0 0,0 1-1 0 0,0-1 1 0 0,0 1 0 0 0,0-1-1 0 0,0 1 1 0 0,0-1-1 0 0,0 1 1 0 0,0-1-1 0 0,0 0 1 0 0,0 1 0 0 0,0-1-1 0 0,0 1 1 0 0,-4 4 1008 0 0,4-5-1009 0 0,0 0 1 0 0,-1 0-1 0 0,1 1 1 0 0,-1-1-1 0 0,1 0 1 0 0,-1 0-1 0 0,1 0 1 0 0,0 0 0 0 0,-1 0-1 0 0,1 1 1 0 0,-1-1-1 0 0,1 0 1 0 0,-1 0-1 0 0,1 0 1 0 0,-1-1-53 0 0,0 1 1 0 0,0-1-1 0 0,0 1 1 0 0,0-1-1 0 0,0 1 1 0 0,0-1-1 0 0,1 1 0 0 0,-1-1 1 0 0,0 0-1 0 0,0 0 1 0 0,1 1-1 0 0,-1-1 1 0 0,0 0-1 0 0,1 0 0 0 0,-1 0 1 0 0,1 0-1 0 0,-1 1 1 0 0,1-3-1 0 0,-4-6 141 0 0,0 0-1 0 0,0 0 0 0 0,-1 0 1 0 0,0 0-1 0 0,-1 1 0 0 0,1 0 1 0 0,-2 0-1 0 0,1 0 0 0 0,-1 1 1 0 0,0 0-1 0 0,-1 0 1 0 0,1 1-1 0 0,-2 0 0 0 0,1 0 1 0 0,0 1-1 0 0,-1 0 0 0 0,0 0 1 0 0,-13-4-1 0 0,7 4-95 0 0,-1 1-1 0 0,1 1 1 0 0,-1 0 0 0 0,0 1-1 0 0,0 0 1 0 0,0 2 0 0 0,0 0-1 0 0,-1 0 1 0 0,1 2 0 0 0,-29 6-1 0 0,9 1 38 0 0,2 1-1 0 0,-1 2 1 0 0,1 1-1 0 0,1 2 1 0 0,1 1-1 0 0,0 2 1 0 0,1 1-1 0 0,1 1 1 0 0,1 2-1 0 0,1 1 1 0 0,-33 34-1 0 0,39-35 25 0 0,2 1-1 0 0,0 2 0 0 0,1 0 1 0 0,2 1-1 0 0,1 0 0 0 0,0 2 1 0 0,2 0-1 0 0,2 0 0 0 0,0 1 1 0 0,2 1-1 0 0,1 0 0 0 0,2 0 0 0 0,-6 44 1 0 0,11-52-88 0 0,1-1 1 0 0,2 1-1 0 0,0 0 1 0 0,1 0-1 0 0,1-1 1 0 0,1 1-1 0 0,1-1 1 0 0,1 0-1 0 0,1 0 1 0 0,1-1-1 0 0,14 29 0 0 0,-7-24 40 0 0,0-1-1 0 0,2 0 0 0 0,0-1 0 0 0,2 0 0 0 0,0-2 0 0 0,2 0 0 0 0,0-1 1 0 0,27 18-1 0 0,-18-16-233 0 0,0-2 0 0 0,2-2-1 0 0,0-1 1 0 0,1-1 0 0 0,1-1 0 0 0,43 11 0 0 0,-47-18-458 0 0,0 0 1 0 0,1-3-1 0 0,0 0 1 0 0,0-2-1 0 0,0-2 0 0 0,0 0 1 0 0,41-6-1 0 0,-53 3-377 0 0,1-2-1 0 0,-1 0 1 0 0,0-2-1 0 0,0 0 1 0 0,32-15 0 0 0,-40 16-380 0 0,0-2 1 0 0,0 0-1 0 0,-1 0 1 0 0,0-1 0 0 0,0 0-1 0 0,8-9 1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16.81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31 1 2360 0 0,'0'0'17604'0'0,"0"0"-17511"0"0,1 0 0 0 0,0 1 1 0 0,-1-1-1 0 0,1 0 0 0 0,-1 1 1 0 0,1-1-1 0 0,0 1 0 0 0,-1-1 1 0 0,1 1-1 0 0,-1-1 0 0 0,1 1 0 0 0,-1-1 1 0 0,0 1-1 0 0,1-1 0 0 0,-1 1 1 0 0,0 0-1 0 0,1 0 0 0 0,-25 285 3693 0 0,14-127-2856 0 0,10-154-889 0 0,-6 117 737 0 0,7-109-626 0 0,-1 1 0 0 0,2-1 0 0 0,0 1 1 0 0,0-1-1 0 0,2 0 0 0 0,8 26 0 0 0,-9-35-112 0 0,0 0-1 0 0,0 1 1 0 0,1-1 0 0 0,-1 0-1 0 0,1-1 1 0 0,0 1 0 0 0,0-1-1 0 0,0 1 1 0 0,0-1-1 0 0,1 0 1 0 0,-1-1 0 0 0,1 1-1 0 0,-1-1 1 0 0,1 0-1 0 0,0 0 1 0 0,0 0 0 0 0,0-1-1 0 0,6 2 1 0 0,13 1-45 0 0,0 0 1 0 0,35 1 0 0 0,182-2-3403 0 0,-160-6-1532 0 0,-1-2-4730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18.78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1 286 1336 0 0,'0'0'13574'0'0,"2"-1"-13057"0"0,26-4 71 0 0,0 0 0 0 0,0 2 0 0 0,31 0 0 0 0,1-1-358 0 0,1364-79 130 0 0,-1419 83-365 0 0,102-2-301 0 0,112 12-1 0 0,-217-10 213 0 0,1 1-70 0 0,1-1 540 0 0,14 1-2253 0 0,25-30-7366 0 0,-42 24 9230 0 0,1 1 187 0 0,20-52 3728 0 0,-21 55-3840 0 0,-1 1-1 0 0,1-1 1 0 0,-1 1-1 0 0,0-1 1 0 0,1 0-1 0 0,-1 1 1 0 0,0-1-1 0 0,0 0 0 0 0,1 1 1 0 0,-1-1-1 0 0,0 0 1 0 0,0 1-1 0 0,0-1 1 0 0,0 0-1 0 0,0 1 1 0 0,0-1-1 0 0,0 0 1 0 0,0 1-1 0 0,0-1 1 0 0,0 0-1 0 0,0 1 0 0 0,0-1 1 0 0,-1 0-1 0 0,1 1 1 0 0,0-1-1 0 0,-1 0 1 0 0,-4-20 1875 0 0,4 20-1696 0 0,-21-33 1467 0 0,21 33-1545 0 0,-8-7 468 0 0,5 5-569 0 0,0 1 1 0 0,0 1 0 0 0,0-1 0 0 0,0 0 0 0 0,0 1-1 0 0,-1 0 1 0 0,1 0 0 0 0,0 0 0 0 0,-1 1 0 0 0,-6-1-1 0 0,7 1 81 0 0,-15 0 100 0 0,12 0-226 0 0,1 1-1 0 0,-1 0 1 0 0,1 1 0 0 0,0-1 0 0 0,0 1 0 0 0,-1 0 0 0 0,1 0 0 0 0,1 1 0 0 0,-1 0 0 0 0,0 0-1 0 0,1 0 1 0 0,-1 1 0 0 0,1 0 0 0 0,0 0 0 0 0,0 0 0 0 0,0 1 0 0 0,1 0 0 0 0,0-1 0 0 0,-5 8-1 0 0,1-1 7 0 0,1 0-1 0 0,0 0 0 0 0,1 0 0 0 0,1 1 0 0 0,-1 0 0 0 0,2 0 0 0 0,0 0 0 0 0,-4 18 0 0 0,6-19-4 0 0,1 1 0 0 0,0 0 0 0 0,0 0 0 0 0,1 0 0 0 0,1 0 0 0 0,0 0 0 0 0,0-1 1 0 0,1 1-1 0 0,1 0 0 0 0,0-1 0 0 0,1 0 0 0 0,0 1 0 0 0,0-1 0 0 0,1-1 0 0 0,1 1 0 0 0,0-1 1 0 0,13 18-1 0 0,-9-17-37 0 0,0 1 0 0 0,1-2 1 0 0,0 1-1 0 0,1-2 0 0 0,0 1 1 0 0,1-2-1 0 0,0 1 0 0 0,0-2 1 0 0,1 0-1 0 0,0 0 0 0 0,0-2 1 0 0,0 1-1 0 0,21 3 0 0 0,-19-5-2 0 0,0-2-1 0 0,0 0 0 0 0,0 0 0 0 0,0-2 1 0 0,0 0-1 0 0,0 0 0 0 0,0-2 0 0 0,0 0 1 0 0,-1-1-1 0 0,1 0 0 0 0,24-10 0 0 0,-33 11 52 0 0,-1-1 0 0 0,1 0 0 0 0,-1 0-1 0 0,0-1 1 0 0,0 0 0 0 0,-1 0 0 0 0,1 0-1 0 0,-1 0 1 0 0,0-1 0 0 0,0 0 0 0 0,0 0-1 0 0,-1-1 1 0 0,0 1 0 0 0,0-1 0 0 0,0 0-1 0 0,-1 0 1 0 0,1 0 0 0 0,-1 0 0 0 0,-1-1-1 0 0,1 1 1 0 0,-1-1 0 0 0,-1 0 0 0 0,1 1-1 0 0,-1-1 1 0 0,0 0 0 0 0,-1 0 0 0 0,1 0-1 0 0,-1 0 1 0 0,-1-8 0 0 0,0 5 11 0 0,0 0 0 0 0,-1-1 0 0 0,0 1 0 0 0,-1 0 0 0 0,0 0 0 0 0,0 0 0 0 0,-1 1 0 0 0,-1-1 0 0 0,1 1 0 0 0,-1 0 0 0 0,-1 0 0 0 0,0 1 0 0 0,0-1 0 0 0,-1 1 0 0 0,0 1 0 0 0,0-1 0 0 0,-1 1 0 0 0,1 0 0 0 0,-2 1 0 0 0,1 0 0 0 0,-1 0 0 0 0,0 1 0 0 0,0 0 0 0 0,0 0 0 0 0,-1 1 0 0 0,-19-5 0 0 0,26 8-325 0 0,-1 1-1 0 0,1 0 0 0 0,0 0 1 0 0,0 0-1 0 0,0 1 1 0 0,0-1-1 0 0,-1 1 0 0 0,1 0 1 0 0,0 0-1 0 0,0 0 0 0 0,0 0 1 0 0,0 0-1 0 0,1 1 1 0 0,-1-1-1 0 0,-4 3 0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24.04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89 2392 0 0,'0'0'14470'0'0,"18"-2"-12818"0"0,338-14 1387 0 0,481 58-3457 0 0,-523-14 246 0 0,-310-28 166 0 0,-1 1-3 0 0,47 2 44 0 0,-47-3-47 0 0,29 3-6 0 0,-29-3 1 0 0,62 2-541 0 0,-62-2 519 0 0,9-14-428 0 0,-12 8 535 0 0,0 0 1 0 0,0 0-1 0 0,-1 1 1 0 0,1-1-1 0 0,-1 0 1 0 0,0 1-1 0 0,-1-1 1 0 0,1 1-1 0 0,-1-1 1 0 0,0 1-1 0 0,-1 0 1 0 0,1 0-1 0 0,-1 0 1 0 0,0 0-1 0 0,0 0 0 0 0,-1 1 1 0 0,1-1-1 0 0,-1 1 1 0 0,0 0-1 0 0,0 0 1 0 0,0 0-1 0 0,-1 1 1 0 0,-6-5-1 0 0,8 7-59 0 0,-1 0 1 0 0,0 0-1 0 0,1 1 0 0 0,-1-1 0 0 0,0 1 0 0 0,1 0 0 0 0,-1 0 1 0 0,0 1-1 0 0,0-1 0 0 0,1 0 0 0 0,-1 1 0 0 0,0 0 0 0 0,1 0 1 0 0,-1 0-1 0 0,1 1 0 0 0,-1-1 0 0 0,1 1 0 0 0,-5 3 0 0 0,-6 3 16 0 0,1 1 0 0 0,-23 18-1 0 0,26-17 13 0 0,-1 0 0 0 0,1 1-1 0 0,1 0 1 0 0,0 1 0 0 0,0 0-1 0 0,1 0 1 0 0,1 1 0 0 0,0 0-1 0 0,1 0 1 0 0,0 0 0 0 0,-7 27-1 0 0,11-33-21 0 0,0 0 0 0 0,1 0-1 0 0,0 1 1 0 0,0-1 0 0 0,1 0-1 0 0,0 0 1 0 0,0 0 0 0 0,1 0-1 0 0,0 0 1 0 0,0 0 0 0 0,0 0 0 0 0,1 0-1 0 0,0 0 1 0 0,1 0 0 0 0,-1-1-1 0 0,1 1 1 0 0,1-1 0 0 0,-1 1-1 0 0,1-1 1 0 0,0 0 0 0 0,1-1 0 0 0,-1 1-1 0 0,1-1 1 0 0,0 0 0 0 0,0 0-1 0 0,7 4 1 0 0,1 0-42 0 0,0-2 0 0 0,1 0 0 0 0,0 0 0 0 0,0-1 0 0 0,1-1 0 0 0,-1 0 0 0 0,1-1-1 0 0,1 0 1 0 0,-1-2 0 0 0,0 0 0 0 0,1 0 0 0 0,-1-2 0 0 0,1 0 0 0 0,16-2 0 0 0,-10 0-22 0 0,0 0 0 0 0,0-2 1 0 0,0-1-1 0 0,-1-1 0 0 0,0 0 1 0 0,0-2-1 0 0,0 0 0 0 0,-1-2 0 0 0,24-15 1 0 0,-36 20 48 0 0,0-1 1 0 0,-1 0 0 0 0,0-1 0 0 0,0 0-1 0 0,-1 0 1 0 0,0 0 0 0 0,0-1 0 0 0,0 1-1 0 0,-1-2 1 0 0,0 1 0 0 0,-1 0 0 0 0,0-1-1 0 0,0 0 1 0 0,-1 0 0 0 0,0 0 0 0 0,-1 0-1 0 0,0-1 1 0 0,0 1 0 0 0,0-15 0 0 0,-2 16 31 0 0,0-1 0 0 0,0 1 0 0 0,-1 0-1 0 0,0-1 1 0 0,0 1 0 0 0,-1 0 0 0 0,0 0 0 0 0,-1 0 0 0 0,0 0 0 0 0,0 0 0 0 0,0 1 0 0 0,-1-1 0 0 0,0 1 0 0 0,-1 0 0 0 0,0 0 0 0 0,0 0 0 0 0,0 1 0 0 0,-1 0 0 0 0,0 0 0 0 0,0 0 0 0 0,0 1 0 0 0,-12-8 0 0 0,5 5-176 0 0,0 0 0 0 0,-1 1-1 0 0,0 1 1 0 0,-23-7 0 0 0,-13 5-3303 0 0,0 14-5606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25.56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9 138 1024 0 0,'-4'-15'4144'0'0,"3"13"-3726"0"0,0 0 0 0 0,1 0 1 0 0,-1 0-1 0 0,0 0 1 0 0,1 0-1 0 0,0 0 0 0 0,0-1 1 0 0,-1 1-1 0 0,1 0 0 0 0,0 0 1 0 0,1 0-1 0 0,-1 0 0 0 0,0 0 1 0 0,2-6 399 0 0,1 8-496 0 0,-1 0-286 0 0,1 0 0 0 0,-1 1 1 0 0,0-1-1 0 0,0 1 0 0 0,0-1 0 0 0,0 1 0 0 0,0 0 0 0 0,0 0 0 0 0,0 0 0 0 0,0 0 1 0 0,0 0-1 0 0,0 1 0 0 0,-1-1 0 0 0,1 0 0 0 0,0 1 0 0 0,-1 0 0 0 0,1-1 0 0 0,-1 1 1 0 0,0 0-1 0 0,1-1 0 0 0,-1 1 0 0 0,0 0 0 0 0,0 0 0 0 0,0 0 0 0 0,0 0 1 0 0,0 4-1 0 0,6 10 39 0 0,-2 1 0 0 0,6 23 0 0 0,-8-28-20 0 0,63 313 512 0 0,-9-35-209 0 0,-38-215 227 0 0,51 131 1 0 0,-70-204-572 0 0,13 27 327 0 0,0 0 0 0 0,18 28 0 0 0,-27-50-215 0 0,0-1 0 0 0,0 0 0 0 0,1 0 0 0 0,0-1 0 0 0,0 1 0 0 0,0-1 0 0 0,0 0 1 0 0,1 0-1 0 0,0-1 0 0 0,0 0 0 0 0,0 0 0 0 0,0 0 0 0 0,1-1 0 0 0,12 5 0 0 0,-15-7-93 0 0,0-1 0 0 0,-1 0 0 0 0,1 0 0 0 0,-1 0 0 0 0,1 0 0 0 0,0-1 0 0 0,-1 1 0 0 0,1-1 0 0 0,-1 0 0 0 0,1 0 0 0 0,-1 0 0 0 0,1-1 0 0 0,-1 1 0 0 0,0-1 0 0 0,0 0 0 0 0,0 0 0 0 0,0 0 0 0 0,0 0-1 0 0,0 0 1 0 0,4-5 0 0 0,3-3 16 0 0,-1 1 0 0 0,-1-1 0 0 0,0-1 0 0 0,9-14 0 0 0,3-11 52 0 0,-2-1 1 0 0,-1-1 0 0 0,-2-1 0 0 0,-2 0-1 0 0,11-53 1 0 0,-9 16 773 0 0,8-149 0 0 0,-22 182-434 0 0,-1 0 0 0 0,-3 1 0 0 0,-15-83-1 0 0,13 101-321 0 0,-1 1 0 0 0,-1-1 0 0 0,-2 1-1 0 0,0 1 1 0 0,-1 0 0 0 0,-1 0-1 0 0,-1 1 1 0 0,-21-28 0 0 0,31 46-132 0 0,-1 0 0 0 0,1 0 0 0 0,-1 0 0 0 0,0 0 0 0 0,0 0 0 0 0,0 0 1 0 0,-1 1-1 0 0,1 0 0 0 0,-1 0 0 0 0,1 0 0 0 0,-1 0 0 0 0,0 0 0 0 0,1 1 0 0 0,-9-3 1 0 0,9 4 5 0 0,0 0 1 0 0,1 0 0 0 0,-1 0 0 0 0,0 0-1 0 0,0 1 1 0 0,1-1 0 0 0,-1 1 0 0 0,0 0 0 0 0,0 0-1 0 0,1 0 1 0 0,-1 0 0 0 0,1 0 0 0 0,-1 0 0 0 0,1 1-1 0 0,-1-1 1 0 0,1 1 0 0 0,0 0 0 0 0,0 0-1 0 0,0 0 1 0 0,0 0 0 0 0,0 0 0 0 0,-2 2 0 0 0,-2 4-3 0 0,0 0 0 0 0,0 0-1 0 0,1 0 1 0 0,0 1 0 0 0,1 0 0 0 0,0 0 0 0 0,0 0 0 0 0,0 0 0 0 0,2 1 0 0 0,-1 0 0 0 0,1-1 0 0 0,0 1 0 0 0,1 0 0 0 0,0 0 0 0 0,1 0 0 0 0,0 0 0 0 0,0 0 0 0 0,1 0 0 0 0,1-1 0 0 0,-1 1 0 0 0,2 0 0 0 0,-1 0 0 0 0,5 9 0 0 0,-4-11 10 0 0,1 1-1 0 0,0-1 1 0 0,1 0 0 0 0,0 0 0 0 0,0 0-1 0 0,1-1 1 0 0,0 0 0 0 0,0 0-1 0 0,0 0 1 0 0,1-1 0 0 0,0 0 0 0 0,0 0-1 0 0,1-1 1 0 0,0 0 0 0 0,0 0-1 0 0,0 0 1 0 0,0-1 0 0 0,1-1 0 0 0,0 1-1 0 0,-1-2 1 0 0,1 1 0 0 0,0-1-1 0 0,1 0 1 0 0,14 0 0 0 0,0-1-21 0 0,-1-2 1 0 0,1-1-1 0 0,-1-1 1 0 0,0-1-1 0 0,0-1 1 0 0,0 0-1 0 0,-1-2 1 0 0,34-15-1 0 0,-30 10-69 0 0,-1-1 1 0 0,-1-1-1 0 0,0-1 0 0 0,-1-1 0 0 0,-1-1 0 0 0,38-36 0 0 0,-36 24-344 0 0,-2 0 1 0 0,-1-2-1 0 0,-1 0 0 0 0,24-52 1 0 0,19-29-4283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26.04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204 51 1652 0 0,'-29'-49'14333'0'0,"25"48"-13677"0"0,-36 29 1748 0 0,28-16-2200 0 0,-1 1 0 0 0,2 0 0 0 0,0 1 0 0 0,0 1 0 0 0,1-1 0 0 0,1 1 0 0 0,1 1 0 0 0,0 0-1 0 0,1 0 1 0 0,0 1 0 0 0,1-1 0 0 0,-6 35 0 0 0,10-41-177 0 0,1 0-1 0 0,0-1 0 0 0,0 1 0 0 0,1 0 1 0 0,0 0-1 0 0,1 0 0 0 0,0-1 1 0 0,1 1-1 0 0,0 0 0 0 0,0-1 1 0 0,1 1-1 0 0,0-1 0 0 0,1 0 1 0 0,0 0-1 0 0,0 0 0 0 0,1-1 1 0 0,0 1-1 0 0,1-1 0 0 0,0-1 0 0 0,0 1 1 0 0,1-1-1 0 0,-1 0 0 0 0,2 0 1 0 0,14 11-1 0 0,-10-11-65 0 0,0 0 0 0 0,0-1 1 0 0,1 0-1 0 0,0-1 0 0 0,0 0 0 0 0,0-1 1 0 0,1-1-1 0 0,-1 0 0 0 0,1 0 0 0 0,0-2 0 0 0,0 0 1 0 0,-1 0-1 0 0,1-1 0 0 0,0-1 0 0 0,0 0 0 0 0,0-1 1 0 0,13-4-1 0 0,-17 4 43 0 0,-1 0 0 0 0,0-1-1 0 0,0-1 1 0 0,-1 1 0 0 0,1-1 0 0 0,-1-1 0 0 0,1 1-1 0 0,-1-1 1 0 0,-1-1 0 0 0,1 0 0 0 0,-1 0 0 0 0,0 0 0 0 0,0-1-1 0 0,-1 0 1 0 0,0 0 0 0 0,0-1 0 0 0,0 0 0 0 0,-1 0 0 0 0,-1 0-1 0 0,1 0 1 0 0,-1-1 0 0 0,-1 0 0 0 0,1 1 0 0 0,-2-2-1 0 0,4-15 1 0 0,-4 11 178 0 0,-1-1 0 0 0,0 1 0 0 0,-1 0 0 0 0,-1-1-1 0 0,0 1 1 0 0,-1-1 0 0 0,-1 1 0 0 0,0 0 0 0 0,-1 0-1 0 0,0 0 1 0 0,-1 1 0 0 0,-14-25 0 0 0,13 27-279 0 0,0 0 0 0 0,-1 1 0 0 0,-1 1 0 0 0,0-1 0 0 0,0 1 0 0 0,0 0 0 0 0,-2 1 0 0 0,-12-10 0 0 0,13 12-765 0 0,0 0 0 0 0,0 1 0 0 0,0 1 0 0 0,-1 0 0 0 0,1 0 0 0 0,-14-3 0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28.76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76 3596 2608 0 0,'-4'0'1896'0'0,"-67"18"8762"0"0,86-17-10429 0 0,1-1 0 0 0,-1 0-1 0 0,1-1 1 0 0,-1 0 0 0 0,0-2 0 0 0,0 0-1 0 0,16-5 1 0 0,10-1-23 0 0,952-184 319 0 0,-911 177-362 0 0,99-32 1 0 0,-132 27 416 0 0,-47 20-467 0 0,2 0 64 0 0,1-1-1 0 0,-2 0 0 0 0,1 0 1 0 0,0 0-1 0 0,0 0 1 0 0,-1-1-1 0 0,1 0 1 0 0,-1 1-1 0 0,3-5 1 0 0,243-238 2268 0 0,-158 159-2072 0 0,343-301-123 0 0,-150 139-352 0 0,701-676-180 0 0,-706 638 134 0 0,-200 195 414 0 0,89-132 0 0 0,-17 0-70 0 0,-117 173-404 0 0,-33 49 149 0 0,2-5 13 0 0,0 1 0 0 0,0 1-1 0 0,1-1 1 0 0,-1 0 0 0 0,1 1-1 0 0,6-5 1 0 0,-9 8 96 0 0,15 3-172 0 0,13 4 252 0 0,-26-5-138 0 0,20-3 46 0 0,-6-1-19 0 0,0 0-1 0 0,0-1 1 0 0,0-1 0 0 0,-1-1 0 0 0,25-12 0 0 0,82-48-49 0 0,-75 39 3 0 0,97-59-139 0 0,139-108-1 0 0,-201 129 0 0 0,-82 64 61 0 0,8-9-566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29.43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49 94 520 0 0,'-48'-4'17912'0'0,"58"1"-17762"0"0,1 0 0 0 0,0 1-1 0 0,0 0 1 0 0,-1 1 0 0 0,1 0-1 0 0,17 1 1 0 0,23-1-4 0 0,366-55-29 0 0,-336 39-290 0 0,-79 16 141 0 0,4 0-69 0 0,-1 1-1 0 0,1-1 1 0 0,0 1 0 0 0,-1 0 0 0 0,1 0-1 0 0,8 2 1 0 0,-11 0 112 0 0,-1 1 1 0 0,0 0-1 0 0,0-1 1 0 0,0 1-1 0 0,-1 0 0 0 0,1 0 1 0 0,-1 1-1 0 0,0-1 1 0 0,1 0-1 0 0,-1 0 0 0 0,-1 1 1 0 0,1-1-1 0 0,0 0 0 0 0,-1 1 1 0 0,0-1-1 0 0,0 0 1 0 0,0 1-1 0 0,0-1 0 0 0,0 1 1 0 0,-1-1-1 0 0,1 0 0 0 0,-3 6 1 0 0,-1 11 256 0 0,-1 0 1 0 0,-10 25-1 0 0,-27 61 117 0 0,-23 69-147 0 0,55-142-1397 0 0,1 1 0 0 0,2 0-1 0 0,-4 50 1 0 0,8-1-7056 0 0,5-58 2952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00:52.3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641 130 832 0 0,'0'-35'10857'0'0,"8"-17"-8177"0"0,-8 50-2352 0 0,-16-18 1111 0 0,5 15-1326 0 0,0 2 1 0 0,0-1-1 0 0,0 2 1 0 0,-1-1-1 0 0,1 1 0 0 0,-1 1 1 0 0,0 0-1 0 0,1 1 0 0 0,-1 0 1 0 0,0 1-1 0 0,1 0 0 0 0,-1 1 1 0 0,1 0-1 0 0,-15 5 0 0 0,-6 3-21 0 0,1 0 0 0 0,0 2 0 0 0,-55 31 0 0 0,65-30 4 0 0,0 1 1 0 0,1 0-1 0 0,1 2 1 0 0,0 0-1 0 0,1 1 1 0 0,1 1-1 0 0,0 1 1 0 0,2 0-1 0 0,0 1 1 0 0,1 1-1 0 0,1 0 1 0 0,-17 38 0 0 0,25-45-35 0 0,0 0 0 0 0,1 0 0 0 0,0 0 0 0 0,1 1 1 0 0,0-1-1 0 0,2 1 0 0 0,-1 0 0 0 0,2-1 0 0 0,2 27 1 0 0,0-28-35 0 0,0-1-1 0 0,2 1 1 0 0,-1-1 0 0 0,1 0 0 0 0,1 0 0 0 0,0 0 0 0 0,1-1-1 0 0,0 0 1 0 0,1 0 0 0 0,0 0 0 0 0,0-1 0 0 0,15 14 0 0 0,-7-8-2 0 0,1-1 1 0 0,1 0-1 0 0,0-2 1 0 0,1 0 0 0 0,1-1-1 0 0,0-1 1 0 0,24 11 0 0 0,-13-10-44 0 0,1-1 1 0 0,0-1-1 0 0,1-2 1 0 0,42 6 0 0 0,-8-7-732 0 0,1-4 0 0 0,-1-2 1 0 0,1-3-1 0 0,78-12 1 0 0,-9-10-2869 0 0,-48-1-2675 0 0,-58 15 1766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31.31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415 132 1760 0 0,'0'-13'6021'0'0,"2"-18"-3719"0"0,-1 16-594 0 0,0 1 0 0 0,-3-22 0 0 0,2 35-1655 0 0,0 0 0 0 0,-1 0 1 0 0,1 0-1 0 0,-1-1 1 0 0,0 1-1 0 0,1 0 0 0 0,-1 0 1 0 0,0 0-1 0 0,0 0 1 0 0,1 1-1 0 0,-1-1 0 0 0,0 0 1 0 0,0 0-1 0 0,0 0 0 0 0,0 1 1 0 0,0-1-1 0 0,0 0 1 0 0,0 1-1 0 0,-1-1 0 0 0,1 1 1 0 0,0-1-1 0 0,0 1 0 0 0,0 0 1 0 0,-1 0-1 0 0,0-1 1 0 0,-35-2 601 0 0,25 4-590 0 0,-1 1 0 0 0,1 0 0 0 0,0 0 0 0 0,0 1 0 0 0,0 1 1 0 0,0 0-1 0 0,1 1 0 0 0,-1 0 0 0 0,1 0 0 0 0,1 1 0 0 0,-1 1 1 0 0,-12 10-1 0 0,9-5 1 0 0,1 1 0 0 0,0 0 1 0 0,0 1-1 0 0,2 0 0 0 0,0 1 1 0 0,1 0-1 0 0,-15 28 0 0 0,10-9 13 0 0,2-1-1 0 0,0 2 1 0 0,3 0 0 0 0,1 0-1 0 0,1 1 1 0 0,2 0-1 0 0,2 0 1 0 0,0 38-1 0 0,5-17 24 0 0,2 0-1 0 0,4 0 1 0 0,1-1-1 0 0,22 73 0 0 0,84 214 191 0 0,-9-32-131 0 0,-90-260-232 0 0,55 227 380 0 0,-63-237-559 0 0,-1 1 1 0 0,-2 0-1 0 0,-2 0 0 0 0,-7 75 0 0 0,4-108-268 0 0,0 0 1 0 0,-1 0-1 0 0,0 0 0 0 0,-7 16 0 0 0,8-22 1 0 0,-1 0 0 0 0,1 0 0 0 0,-1 0 0 0 0,0 0 0 0 0,0-1 0 0 0,0 1 0 0 0,0-1 0 0 0,0 1 0 0 0,-5 3 0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31.68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43 556 2484 0 0,'-7'-10'1493'0'0,"0"0"1"0"0,1 0-1 0 0,1-1 0 0 0,0 0 1 0 0,-4-13-1 0 0,8 20-1294 0 0,0 0 0 0 0,0-1-1 0 0,1 1 1 0 0,0 0 0 0 0,-1-1 0 0 0,2 1 0 0 0,-1 0 0 0 0,0-1 0 0 0,1 1 0 0 0,0 0 0 0 0,0 0 0 0 0,0-1 0 0 0,1 1-1 0 0,-1 0 1 0 0,1 0 0 0 0,0 0 0 0 0,4-6 0 0 0,4-4 17 0 0,0 1 0 0 0,1-1 0 0 0,1 2 0 0 0,0-1-1 0 0,1 2 1 0 0,0 0 0 0 0,0 0 0 0 0,18-9 0 0 0,20-10-89 0 0,55-23 0 0 0,-87 44-161 0 0,306-115-4030 0 0,-190 78-2032 0 0,-92 30 1473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32.11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352 110 1184 0 0,'2'-11'1665'0'0,"-1"0"0"0"0,0 0 0 0 0,-1 0 1 0 0,-1 0-1 0 0,1 0 0 0 0,-4-16 0 0 0,4 27-1562 0 0,0-1 1 0 0,0 0 0 0 0,0 1-1 0 0,0-1 1 0 0,-1 0-1 0 0,1 1 1 0 0,0-1-1 0 0,0 0 1 0 0,0 1 0 0 0,-1-1-1 0 0,1 0 1 0 0,0 1-1 0 0,-1-1 1 0 0,1 1 0 0 0,0-1-1 0 0,-1 0 1 0 0,1 1-1 0 0,-1-1 1 0 0,1 1-1 0 0,-1 0 1 0 0,1-1 0 0 0,-1 1-1 0 0,1-1 1 0 0,-1 1-1 0 0,1 0 1 0 0,-1-1-1 0 0,0 1 1 0 0,1 0 0 0 0,-1-1-1 0 0,1 1 1 0 0,-1 0-1 0 0,0 0 1 0 0,1 0-1 0 0,-2 0 1 0 0,0 0-1 0 0,0 1 1 0 0,0 0-1 0 0,1-1 1 0 0,-1 1-1 0 0,0 0 1 0 0,1 0-1 0 0,-1 0 0 0 0,1 0 1 0 0,-1 1-1 0 0,1-1 1 0 0,-1 0-1 0 0,0 2 0 0 0,-34 46 1015 0 0,9 2-334 0 0,1 0-1 0 0,-34 101 1 0 0,-17 117 5 0 0,51-162-520 0 0,4 1 0 0 0,-15 215 0 0 0,35-253-164 0 0,3-1 0 0 0,4 1-1 0 0,2-1 1 0 0,3 0 0 0 0,36 123 0 0 0,-28-135-142 0 0,3-1 0 0 0,3-1 0 0 0,2-1 0 0 0,34 53 0 0 0,-40-75-700 0 0,3-1 0 0 0,0-1 0 0 0,2-1 0 0 0,1-1 0 0 0,1-1 1 0 0,1-1-1 0 0,45 30 0 0 0,-32-31-2344 0 0,-12-15-2272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32.74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1 313 2024 0 0,'0'-14'1560'0'0,"0"1"-1"0"0,1-1 1 0 0,1 1 0 0 0,0-1-1 0 0,1 1 1 0 0,0 0 0 0 0,7-16-1 0 0,-10 28-1265 0 0,2 1-249 0 0,0 1 0 0 0,0 0 0 0 0,0-1-1 0 0,0 1 1 0 0,-1 0 0 0 0,1 0 0 0 0,0 0-1 0 0,-1 0 1 0 0,1 0 0 0 0,-1 1 0 0 0,1-1-1 0 0,-1 0 1 0 0,0 1 0 0 0,1-1 0 0 0,-1 1-1 0 0,0-1 1 0 0,0 1 0 0 0,0 0 0 0 0,0 0 0 0 0,0-1-1 0 0,-1 1 1 0 0,1 0 0 0 0,0 0 0 0 0,-1 0-1 0 0,1 2 1 0 0,15 62 80 0 0,-13-47-38 0 0,9 40-3 0 0,3-2 1 0 0,1 0-1 0 0,4 0 1 0 0,2-2-1 0 0,42 77 1 0 0,-61-126-35 0 0,1 0 1 0 0,0-1-1 0 0,0 1 1 0 0,0-1-1 0 0,1 1 1 0 0,0-2-1 0 0,0 1 1 0 0,0 0-1 0 0,1-1 1 0 0,-1 0 0 0 0,1 0-1 0 0,0-1 1 0 0,0 1-1 0 0,8 2 1 0 0,-9-5-33 0 0,0 1 0 0 0,0-2 0 0 0,0 1 0 0 0,0 0 0 0 0,0-1-1 0 0,1 0 1 0 0,-1 0 0 0 0,0-1 0 0 0,0 0 0 0 0,0 1 0 0 0,0-1 0 0 0,0-1 0 0 0,-1 1 0 0 0,1-1 0 0 0,0 0 0 0 0,0 0 0 0 0,-1 0 0 0 0,0-1 0 0 0,1 0 0 0 0,3-3 0 0 0,4-3 37 0 0,-1-1-1 0 0,0 0 1 0 0,0-1 0 0 0,-1 0-1 0 0,-1-1 1 0 0,0 0 0 0 0,-1-1-1 0 0,0 1 1 0 0,0-2 0 0 0,-2 1 0 0 0,6-16-1 0 0,6-21 1210 0 0,20-91-1 0 0,-34 117-620 0 0,0-1 0 0 0,-1 1 0 0 0,-2-1 0 0 0,0 0 0 0 0,-6-49-1 0 0,3 57-492 0 0,-1 1 1 0 0,0 0-1 0 0,-1 1 0 0 0,-1-1 0 0 0,-1 1 0 0 0,0 0 0 0 0,-1 0 0 0 0,0 0 0 0 0,-1 1 0 0 0,-11-15 0 0 0,16 25-190 0 0,0 0 0 0 0,0 0-1 0 0,-1 0 1 0 0,1 0 0 0 0,-1 1 0 0 0,0-1 0 0 0,0 1 0 0 0,0 0 0 0 0,-1 0 0 0 0,1 0-1 0 0,-1 1 1 0 0,1 0 0 0 0,-1 0 0 0 0,0 0 0 0 0,0 0 0 0 0,-9-2 0 0 0,13 4 23 0 0,0 1 1 0 0,0-1 0 0 0,0 0-1 0 0,0 0 1 0 0,1 0 0 0 0,-1 0-1 0 0,0 1 1 0 0,0-1 0 0 0,0 0-1 0 0,0 1 1 0 0,1-1 0 0 0,-1 1-1 0 0,0-1 1 0 0,0 1 0 0 0,1-1-1 0 0,-1 1 1 0 0,0-1 0 0 0,1 1-1 0 0,-1 0 1 0 0,1-1 0 0 0,-1 1-1 0 0,0 0 1 0 0,1-1 0 0 0,0 1-1 0 0,-1 0 1 0 0,1 0 0 0 0,-1 0-1 0 0,1 0 1 0 0,0-1 0 0 0,0 1-1 0 0,-1 0 1 0 0,1 0-1 0 0,0 0 1 0 0,0 0 0 0 0,0 0-1 0 0,0 0 1 0 0,0 0 0 0 0,0-1-1 0 0,0 1 1 0 0,0 0 0 0 0,1 1-1 0 0,0 3-76 0 0,-1 0-1 0 0,1 0 0 0 0,1-1 0 0 0,-1 1 1 0 0,4 7-1 0 0,0-3-10 0 0,0 0 1 0 0,0-1-1 0 0,1 0 1 0 0,0 0-1 0 0,1-1 0 0 0,-1 1 1 0 0,2-1-1 0 0,-1-1 1 0 0,1 1-1 0 0,0-1 0 0 0,0-1 1 0 0,0 1-1 0 0,1-2 1 0 0,0 1-1 0 0,0-1 0 0 0,0 0 1 0 0,1-1-1 0 0,18 4 1 0 0,-20-5-198 0 0,-1-1 0 0 0,1 0 1 0 0,0-1-1 0 0,-1 1 1 0 0,1-1-1 0 0,-1-1 0 0 0,1 0 1 0 0,0 0-1 0 0,-1 0 1 0 0,1-1-1 0 0,-1 0 0 0 0,0-1 1 0 0,0 1-1 0 0,1-1 0 0 0,-2-1 1 0 0,1 1-1 0 0,0-1 1 0 0,-1-1-1 0 0,0 1 0 0 0,0-1 1 0 0,0 0-1 0 0,0 0 1 0 0,-1-1-1 0 0,9-10 0 0 0,20-42-8169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33.09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1904 0 0,'0'19'9591'0'0,"0"-6"-7639"0"0,0-2-1713 0 0,1-1 1 0 0,1 1-1 0 0,0 0 1 0 0,0-1 0 0 0,1 1-1 0 0,0-1 1 0 0,1 0-1 0 0,9 18 1 0 0,-8-19-474 0 0,0-1 0 0 0,0 0 0 0 0,1 0 0 0 0,8 8 0 0 0,-10-11-411 0 0,1-1 0 0 0,0 0 0 0 0,0 0 0 0 0,0 0 0 0 0,1-1 0 0 0,9 6 0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33.44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124 52 3244 0 0,'-19'-13'3057'0'0,"3"3"-713"0"0,3 5-680 0 0,-1-2-456 0 0,1 3-316 0 0,-1-1 336 0 0,-7 1-572 0 0,7 1-464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8:33.81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81 1 3644 0 0,'-33'7'7183'0'0,"-13"5"2088"0"0,44-10-8992 0 0,8 4-62 0 0,-1 0 0 0 0,1-1 0 0 0,0 1 0 0 0,0-1 0 0 0,1 0 0 0 0,0-1 0 0 0,0 1-1 0 0,9 3 1 0 0,9 8 5 0 0,22 17-287 0 0,-2 3 0 0 0,-1 2 1 0 0,-2 1-1 0 0,-2 2 0 0 0,49 66 0 0 0,-70-82 49 0 0,-2 1-1 0 0,-1 1 0 0 0,-1 1 1 0 0,-2 0-1 0 0,0 1 1 0 0,-2 0-1 0 0,-1 1 0 0 0,-2 0 1 0 0,-1 0-1 0 0,-1 1 0 0 0,3 52 1 0 0,-9-49 354 0 0,-1 0 1 0 0,-1 0 0 0 0,-2 0 0 0 0,-2 0 0 0 0,-1-1-1 0 0,-22 64 1 0 0,13-57-92 0 0,-2-1 1 0 0,-2 0-1 0 0,-1-1 1 0 0,-2-1-1 0 0,-29 36 0 0 0,45-65-660 0 0,0 1-1 0 0,-1-2 0 0 0,0 1 0 0 0,0-1 0 0 0,-10 6 0 0 0,-3 1-3574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9:04.84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56 67 1184 0 0,'0'-35'6123'0'0,"0"32"-6086"0"0,-1 1 35 0 0,1 1 0 0 0,0-1 0 0 0,0 0 0 0 0,-1 0 0 0 0,1 1 0 0 0,-1-1 0 0 0,0 1 0 0 0,1-1 0 0 0,-1 0 0 0 0,0 1 0 0 0,0-1 0 0 0,0 1 0 0 0,0 0 0 0 0,0-1 0 0 0,0 1-1 0 0,-2-2 1 0 0,2 2-20 0 0,-23 21 459 0 0,23-19-451 0 0,-11 41 335 0 0,10-25-226 0 0,1 0-1 0 0,2 24 1 0 0,-1-39-182 0 0,8 36 131 0 0,-8-37-108 0 0,0 0 1 0 0,0 0-1 0 0,0 0 0 0 0,0 0 0 0 0,0-1 1 0 0,0 1-1 0 0,1 0 0 0 0,-1 0 0 0 0,0 0 1 0 0,0-1-1 0 0,1 1 0 0 0,-1 0 0 0 0,0 0 0 0 0,1 0 1 0 0,-1-1-1 0 0,1 1 0 0 0,-1 0 0 0 0,1-1 1 0 0,0 1-1 0 0,-1-1 0 0 0,1 1 0 0 0,-1 0 0 0 0,1-1 1 0 0,0 1-1 0 0,0-1 0 0 0,-1 0 0 0 0,1 1 1 0 0,0-1-1 0 0,0 1 0 0 0,-1-1 0 0 0,1 0 0 0 0,0 0 1 0 0,0 0-1 0 0,0 1 0 0 0,1-1 0 0 0,0-1-18 0 0,2-2 9 0 0,-1-1 0 0 0,0 1-1 0 0,1-1 1 0 0,-1 0 0 0 0,-1 0 0 0 0,1 0 0 0 0,-1 0 0 0 0,1-1 0 0 0,2-7 0 0 0,21-58-76 0 0,-26 69 97 0 0,5-12-28 0 0,-4 10-25 0 0,-1 13 34 0 0,-6 38-53 0 0,6-47 52 0 0,0 9-51 0 0,0 8 26 0 0,2-15-107 0 0,1-9-153 0 0,11-43-565 0 0,-13 47 844 0 0,2-14 37 0 0,-22 74-5186 0 0,15-51 3584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9:15.78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545 326 956 0 0,'22'-29'12457'0'0,"-17"21"-11490"0"0,-4 7-783 0 0,3-39 481 0 0,-4 30-631 0 0,1-1 0 0 0,-1 1 0 0 0,-1-1 0 0 0,0 1 0 0 0,-1 0 0 0 0,0-1 0 0 0,0 1 0 0 0,-1 0 0 0 0,0 0 0 0 0,-1 0 0 0 0,0 0 0 0 0,-1 1 0 0 0,0 0 0 0 0,0 0 0 0 0,-1 0 0 0 0,0 0 0 0 0,-14-14 0 0 0,15 18-35 0 0,-1 0 0 0 0,0 0 1 0 0,1 0-1 0 0,-2 0 0 0 0,1 1 0 0 0,0 0 0 0 0,-1 0 1 0 0,0 1-1 0 0,0 0 0 0 0,0 0 0 0 0,0 0 0 0 0,0 1 0 0 0,0 0 1 0 0,-1 1-1 0 0,1 0 0 0 0,-1 0 0 0 0,1 0 0 0 0,-1 1 0 0 0,0 0 1 0 0,1 1-1 0 0,-1-1 0 0 0,1 1 0 0 0,-1 1 0 0 0,1 0 0 0 0,0 0 1 0 0,-8 3-1 0 0,0 2 78 0 0,1 1 0 0 0,0 0 0 0 0,0 1 0 0 0,1 1 0 0 0,1 0 1 0 0,0 1-1 0 0,0 0 0 0 0,1 1 0 0 0,0 0 0 0 0,1 0 0 0 0,0 1 0 0 0,1 1 0 0 0,1 0 0 0 0,-10 19 1 0 0,-2 11 245 0 0,2 1 1 0 0,2 0 0 0 0,-17 75-1 0 0,17-38 95 0 0,4 1-1 0 0,3 1 1 0 0,4 0-1 0 0,4 0 1 0 0,3 0-1 0 0,17 101 0 0 0,121 497 982 0 0,-103-532-1375 0 0,-8-29 17 0 0,60 278 163 0 0,-75-315-1545 0 0,-3 1 0 0 0,-2 151-1 0 0,-9-222 483 0 0,-2 1 0 0 0,-4 25 0 0 0,-7-8-2100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9:16.13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42 594 1380 0 0,'-11'-36'3254'0'0,"4"14"-1756"0"0,0 1-1 0 0,2-1 1 0 0,0 0-1 0 0,-1-24 0 0 0,6 39-1250 0 0,0 1 0 0 0,0-1 0 0 0,1 1 0 0 0,-1-1 0 0 0,1 0 0 0 0,1 1 0 0 0,0 0 0 0 0,0-1 0 0 0,0 1 0 0 0,0 0 0 0 0,1 0 0 0 0,0 0 0 0 0,0 0 0 0 0,1 0 0 0 0,0 1 0 0 0,0 0 0 0 0,0 0 0 0 0,7-7 0 0 0,1 1-5 0 0,1 2 0 0 0,0-1 0 0 0,1 1 0 0 0,0 1 1 0 0,0 1-1 0 0,1 0 0 0 0,24-8 0 0 0,117-26 226 0 0,-131 35-403 0 0,142-31-151 0 0,137-31-2601 0 0,-103 16-3041 0 0,-168 42 2279 0 0,-3-2-1481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6:27.7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5202 952 0 0,'0'0'6626'0'0,"3"0"-6478"0"0,11-2 1799 0 0,2-1-499 0 0,124 13 1260 0 0,-45-1-1960 0 0,1510 37 998 0 0,-585-26-1494 0 0,575 16 54 0 0,-378-11-262 0 0,531 42 49 0 0,-214-22-99 0 0,-56 5-11 0 0,-803-18 36 0 0,-440-22-8 0 0,890 27 0 0 0,-372-13-32 0 0,-340-8 13 0 0,655 29 56 0 0,-797-44-42 0 0,-268-1 9 0 0,0 0-26 0 0,28-2 12 0 0,-28 2 23 0 0,0 0-44 0 0,9-2 34 0 0,-9 2-26 0 0,15-2 8 0 0,29-1-11 0 0,-45 3 30 0 0,1 0-27 0 0,65-2 34 0 0,-65 2-22 0 0,30 2 188 0 0,-8-7 1745 0 0,-32-44-1827 0 0,2-1 0 0 0,2 1 0 0 0,6-90 0 0 0,0 75-67 0 0,28-391 735 0 0,-19 323-490 0 0,4-85-75 0 0,28-272-1 0 0,56-119-592 0 0,-61 434 245 0 0,-7-2 0 0 0,14-294 1 0 0,-37-197-21 0 0,-8 573 57 0 0,-4-1 0 0 0,-4 0 1 0 0,-28-132-1 0 0,-24-26-15 0 0,53 225 112 0 0,1 0 0 0 0,1 0 0 0 0,0-55 0 0 0,13-83-45 0 0,-3 96-35 0 0,-1-18-17 0 0,-3 39-1 0 0,1-1 0 0 0,19-85-1 0 0,5-18-131 0 0,-18 92 165 0 0,1-41 10 0 0,-10 97 64 0 0,2-30-26 0 0,-1 28 15 0 0,0-1-1 0 0,-1 0 0 0 0,0 0 0 0 0,-2-11 1 0 0,2 17 3 0 0,-24-17-1356 0 0,14 20 1268 0 0,-1 0-1 0 0,1 1 0 0 0,0 0 0 0 0,0 1 1 0 0,0 0-1 0 0,-17 8 0 0 0,-16 5 21 0 0,-295 71-535 0 0,240-64 561 0 0,56-14 30 0 0,-16 1-40 0 0,-3-1 18 0 0,-9-3 81 0 0,66-6-45 0 0,-18 0-1 0 0,-12 3 120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9:16.48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82 2200 0 0,'3'3'11072'0'0,"-2"-3"-10894"0"0,0 1 0 0 0,0-1 1 0 0,0 1-1 0 0,0-1 1 0 0,0 0-1 0 0,-1 1 1 0 0,1-1-1 0 0,0 0 0 0 0,0 0 1 0 0,0 0-1 0 0,1 1 1 0 0,185-38 3293 0 0,-38 7-5882 0 0,2 8-7337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9:16.82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12 101 1604 0 0,'-12'28'7658'0'0,"13"-26"-7364"0"0,0 0-64 0 0,0-1 1 0 0,0 0-1 0 0,0 0 0 0 0,0 0 0 0 0,0 0 0 0 0,1-1 1 0 0,-1 1-1 0 0,0 0 0 0 0,1 0 0 0 0,-1-1 0 0 0,0 1 1 0 0,1-1-1 0 0,-1 1 0 0 0,1-1 0 0 0,-1 0 0 0 0,1 1 1 0 0,1-1-1 0 0,12 1 521 0 0,0 0 0 0 0,0-1-1 0 0,16-3 1 0 0,-29 3-646 0 0,378-45 2295 0 0,-2-23-10132 0 0,-316 54 3941 0 0,-2-2-1490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9:17.21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30 551 400 0 0,'-3'-2'2762'0'0,"1"-1"-2151"0"0,-1 0 1 0 0,1 0-1 0 0,-1-1 1 0 0,1 1 0 0 0,0-1-1 0 0,0 1 1 0 0,1-1 0 0 0,-1 0-1 0 0,1 0 1 0 0,-1 1-1 0 0,0-8 1 0 0,1 3-4 0 0,0 0-1 0 0,1 0 1 0 0,0 0 0 0 0,0 0-1 0 0,2-11 1 0 0,4-10 106 0 0,1 1 0 0 0,15-39 1 0 0,-10 34 7 0 0,87-242 3753 0 0,-98 273-4457 0 0,2-5 30 0 0,-3 7-24 0 0,-1 7 14 0 0,-8 50 384 0 0,-1 87 0 0 0,7-85-273 0 0,0 38 140 0 0,5 0 0 0 0,22 158 0 0 0,70 186-303 0 0,-92-434 12 0 0,3 11 0 0 0,0 1-1 0 0,-1 0 0 0 0,2 39 0 0 0,-6-52 9 0 0,0 0 0 0 0,-1 1 0 0 0,0-1-1 0 0,0 0 1 0 0,0 1 0 0 0,-1-1-1 0 0,0 0 1 0 0,0 0 0 0 0,-1 0 0 0 0,0 0-1 0 0,0-1 1 0 0,0 1 0 0 0,0-1-1 0 0,-1 0 1 0 0,0 0 0 0 0,-5 5-1 0 0,-17 16 117 0 0,-48 37-1 0 0,72-61 51 0 0,2-2-169 0 0,0 0 0 0 0,0 1 0 0 0,0-1 0 0 0,0 0 1 0 0,0 1-1 0 0,0-1 0 0 0,0 0 0 0 0,0 1 1 0 0,0-1-1 0 0,1 0 0 0 0,-1 1 0 0 0,0-1 0 0 0,0 0 1 0 0,0 0-1 0 0,0 1 0 0 0,1-1 0 0 0,-1 0 1 0 0,0 0-1 0 0,0 1 0 0 0,1-1 0 0 0,-1 0 1 0 0,0 0-1 0 0,0 0 0 0 0,1 0 0 0 0,-1 1 0 0 0,0-1 1 0 0,1 0-1 0 0,-1 0 0 0 0,0 0 0 0 0,1 0 1 0 0,-1 0-1 0 0,0 0 0 0 0,1 0 0 0 0,-1 0 1 0 0,0 0-1 0 0,1 0 0 0 0,-1 0 0 0 0,0 0 0 0 0,1 0 1 0 0,-1 0-1 0 0,15-2 19 0 0,-14 2-22 0 0,202-57-2878 0 0,-69 14-6942 0 0,-120 38 8103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9:17.76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9 626 1492 0 0,'-8'-4'14909'0'0,"30"-3"-12483"0"0,36-3-1729 0 0,362-39 2037 0 0,136-19-1723 0 0,568-118-858 0 0,-674 96-305 0 0,573-101-1021 0 0,-991 186 945 0 0,0-1-905 0 0,1 2-1 0 0,62-1 1 0 0,-94 5 1068 0 0,-1 0 0 0 0,1 0-1 0 0,-1 0 1 0 0,0 0 0 0 0,1 0 0 0 0,-1 0-1 0 0,0 0 1 0 0,1 0 0 0 0,-1 0 0 0 0,1 0 0 0 0,-1 0-1 0 0,0 0 1 0 0,1 0 0 0 0,-1 0 0 0 0,0 0-1 0 0,1 1 1 0 0,-1-1 0 0 0,0 0 0 0 0,1 0-1 0 0,-1 0 1 0 0,0 1 0 0 0,3 2-653 0 0,-3-3 653 0 0,0 1 0 0 0,0-1 0 0 0,0 0 0 0 0,0 1-1 0 0,0-1 1 0 0,0 1 0 0 0,1-1 0 0 0,-1 0-1 0 0,0 1 1 0 0,0-1 0 0 0,-1 1 0 0 0,1-1 0 0 0,0 0-1 0 0,0 1 1 0 0,0-1 0 0 0,0 0 0 0 0,0 1-1 0 0,0-1 1 0 0,0 0 0 0 0,-1 1 0 0 0,1-1-1 0 0,0 1 1 0 0,-14 16-3559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9:18.59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1 314 2332 0 0,'0'-6'1007'0'0,"-1"0"0"0"0,1 0 1 0 0,1-1-1 0 0,0 1 0 0 0,-1 0 0 0 0,2 0 0 0 0,-1 0 0 0 0,4-9 0 0 0,-1 4-55 0 0,1 0 0 0 0,1 1 1 0 0,12-20-1 0 0,-1 8-384 0 0,1 1 0 0 0,0 1 0 0 0,23-19 0 0 0,-30 29-514 0 0,1 0 1 0 0,0 1-1 0 0,0 1 0 0 0,1 0 1 0 0,0 1-1 0 0,0 0 0 0 0,1 1 1 0 0,27-9-1 0 0,-35 14-70 0 0,-1-1 0 0 0,1 1 0 0 0,-1 0 0 0 0,1 1 0 0 0,0 0 0 0 0,-1 0 0 0 0,1 0 0 0 0,0 0 0 0 0,-1 1 0 0 0,1 0 0 0 0,-1 0 0 0 0,1 0 0 0 0,-1 1 0 0 0,0 0 0 0 0,1 0 0 0 0,-1 0 0 0 0,0 1 0 0 0,0 0 0 0 0,0 0 0 0 0,-1 0 0 0 0,1 0 0 0 0,-1 1 0 0 0,0 0 0 0 0,0 0 0 0 0,0 0 0 0 0,5 6 0 0 0,-3-1-38 0 0,0 1 0 0 0,0-1 0 0 0,-1 1-1 0 0,0 0 1 0 0,-1 0 0 0 0,0 0 0 0 0,-1 1-1 0 0,0-1 1 0 0,2 14 0 0 0,-3-6-26 0 0,0-1 1 0 0,-2 1-1 0 0,0 0 1 0 0,-1-1-1 0 0,-3 20 0 0 0,-7 15-30 0 0,-2-1-1 0 0,-35 88 1 0 0,47-136 115 0 0,-96 207 1358 0 0,11-30 1733 0 0,84-177-2998 0 0,0 0 1 0 0,1 1 0 0 0,0-1 0 0 0,0 1 0 0 0,0-1 0 0 0,0 1 0 0 0,0 0 0 0 0,1-1 0 0 0,-1 1 0 0 0,1 0 0 0 0,0-1-1 0 0,0 1 1 0 0,1 0 0 0 0,-1 0 0 0 0,1-1 0 0 0,1 6 0 0 0,0-6-64 0 0,-1-1 1 0 0,1 1 0 0 0,0-1-1 0 0,1 0 1 0 0,-1 0-1 0 0,0 1 1 0 0,1-2-1 0 0,-1 1 1 0 0,1 0-1 0 0,-1 0 1 0 0,1-1-1 0 0,0 1 1 0 0,0-1-1 0 0,0 0 1 0 0,-1 0-1 0 0,1 0 1 0 0,0 0 0 0 0,1-1-1 0 0,-1 1 1 0 0,4-1-1 0 0,36 4-661 0 0,0-1-1 0 0,0-3 0 0 0,1-1 1 0 0,63-11-1 0 0,-57 6-634 0 0,65-9-3137 0 0,-40 0-2036 0 0,-43 5 990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9:18.95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39 29 1060 0 0,'-38'-29'14461'0'0,"39"43"-13419"0"0,58 215 1759 0 0,-21-72-2319 0 0,45 245-387 0 0,-61-282-3508 0 0,-21-117 2998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9:19.30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84 1556 0 0,'11'-83'20768'0'0,"-11"83"-20717"0"0,11 6 540 0 0,-3 2-349 0 0,0 0 0 0 0,0 1 0 0 0,0-1 1 0 0,-1 2-1 0 0,-1-1 0 0 0,0 1 0 0 0,0 0 0 0 0,8 20 0 0 0,-7-15-57 0 0,198 489 1301 0 0,-169-393-2150 0 0,-15-39-5099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9:19.65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71 255 3028 0 0,'-62'-49'12969'0'0,"61"49"-12870"0"0,1 0-1 0 0,-1-1 1 0 0,1 1-1 0 0,-1 0 1 0 0,-1-2 294 0 0,2 1-294 0 0,0 1-1 0 0,-1-1 1 0 0,1 1-1 0 0,0-1 1 0 0,-1 1-1 0 0,1-1 0 0 0,0 1 1 0 0,-1-1-1 0 0,1 1 1 0 0,0-1-1 0 0,0 0 1 0 0,0 1-1 0 0,0-1 1 0 0,0 1-1 0 0,0-1 0 0 0,0 0 1 0 0,0 1-1 0 0,0-1 1 0 0,0 0-1 0 0,0 1 1 0 0,0-1-1 0 0,0 1 0 0 0,0-1 1 0 0,0 0-1 0 0,1 1 1 0 0,-1-1-1 0 0,0 1 1 0 0,0-1-1 0 0,1 1 1 0 0,-1-1-1 0 0,1 1 0 0 0,0-2 296 0 0,0 1-295 0 0,-1 1-1 0 0,1 0 1 0 0,-1-1-1 0 0,1 1 0 0 0,-1 0 1 0 0,1-1-1 0 0,-1 1 1 0 0,1 0-1 0 0,-1 0 1 0 0,1 0-1 0 0,0-1 0 0 0,0 1 1 0 0,34-12 1417 0 0,225-43-680 0 0,48-11-4216 0 0,-43 21-1424 0 0,-260 44 4560 0 0,0 1 0 0 0,0 0 0 0 0,0 0 0 0 0,0 1-1 0 0,0 0 1 0 0,0 0 0 0 0,7 2 0 0 0,9 8-2304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9:20.48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30 200 528 0 0,'-18'-13'13997'0'0,"18"13"-13860"0"0,-1 1 0 0 0,0-1 0 0 0,0 1 0 0 0,0 0 0 0 0,0 0 0 0 0,1 0 0 0 0,-1-1 0 0 0,0 1 0 0 0,1 0 0 0 0,-1 0 0 0 0,0 0 1 0 0,1 0-1 0 0,-1 0 0 0 0,1 0 0 0 0,0 0 0 0 0,-1 0 0 0 0,1 0 0 0 0,0 0 0 0 0,0 1 0 0 0,-1-1 0 0 0,1 0 0 0 0,0 0 0 0 0,0 0 0 0 0,0 0 0 0 0,1 2 1 0 0,2 37 1006 0 0,-2-33-1001 0 0,69 436 1933 0 0,-19-144-1897 0 0,-44-262-112 0 0,-4-24-13 0 0,-1 1 0 0 0,2 22 1 0 0,-2-28-183 0 0,0-9-54 0 0,-3-17-48 0 0,-6-6 186 0 0,-5-40 1 0 0,-1-1 468 0 0,-22-85 1817 0 0,-28-255-1 0 0,59 364-2167 0 0,3 0 1 0 0,5-61 0 0 0,-3 90-150 0 0,0 1 0 0 0,1-1 0 0 0,1 1 1 0 0,0 0-1 0 0,0 0 0 0 0,1 0 0 0 0,0 0 1 0 0,1 1-1 0 0,1-1 0 0 0,-1 1 0 0 0,2 1 0 0 0,-1-1 1 0 0,15-14-1 0 0,-17 20-5 0 0,1 0 1 0 0,1 0-1 0 0,-1 1 0 0 0,0 0 1 0 0,1 0-1 0 0,0 1 0 0 0,-1-1 1 0 0,1 1-1 0 0,0 0 0 0 0,0 1 1 0 0,1-1-1 0 0,-1 1 0 0 0,0 1 1 0 0,0-1-1 0 0,1 1 0 0 0,-1 0 1 0 0,0 0-1 0 0,0 1 1 0 0,0 0-1 0 0,1 0 0 0 0,-1 0 1 0 0,11 5-1 0 0,0 0-194 0 0,-1 0 0 0 0,1 2 0 0 0,-1 0-1 0 0,0 0 1 0 0,-1 2 0 0 0,26 20 0 0 0,-32-23 175 0 0,-1 1 0 0 0,1 0 0 0 0,-2 1 0 0 0,1 0-1 0 0,-1 0 1 0 0,-1 1 0 0 0,1 0 0 0 0,-2 0 0 0 0,1 0 0 0 0,-1 1 0 0 0,-1-1 0 0 0,0 1 0 0 0,4 18 0 0 0,-7-23 79 0 0,0 1 0 0 0,-1-1 0 0 0,1 0 0 0 0,-1 1 0 0 0,0-1 0 0 0,-1 0 0 0 0,1 1 0 0 0,-1-1 0 0 0,-1 0 0 0 0,1 0 0 0 0,-1 1 0 0 0,0-1 0 0 0,0 0 0 0 0,-1-1 0 0 0,0 1 0 0 0,0 0 0 0 0,0-1 0 0 0,-1 0 0 0 0,0 0 0 0 0,0 0 1 0 0,0 0-1 0 0,0 0 0 0 0,-1-1 0 0 0,0 0 0 0 0,0 0 0 0 0,-6 4 0 0 0,-8 4 60 0 0,-1-1 1 0 0,0-1-1 0 0,-1-1 1 0 0,-26 7-1 0 0,46-15-27 0 0,0-1 0 0 0,1 0 0 0 0,-1 0 0 0 0,0 1 0 0 0,0-1 0 0 0,0 0 0 0 0,1 1 0 0 0,-1-1 0 0 0,0 1 0 0 0,1-1 0 0 0,-1 1 0 0 0,0-1 0 0 0,1 1 0 0 0,-1-1 0 0 0,1 1 0 0 0,-1 0 0 0 0,0-1 0 0 0,1 1 0 0 0,0 0 0 0 0,-1 0 0 0 0,1-1 0 0 0,-1 1 0 0 0,1 0 0 0 0,0 0 0 0 0,0 0 0 0 0,-1 0 0 0 0,1-1 0 0 0,0 1 0 0 0,0 0 0 0 0,0 0 0 0 0,0 0 0 0 0,0 0 0 0 0,0-1-1 0 0,0 1 1 0 0,0 0 0 0 0,0 0 0 0 0,1 0 0 0 0,-1 0 0 0 0,0-1 0 0 0,0 1 0 0 0,1 0 0 0 0,-1 0 0 0 0,1 0 0 0 0,-1-1 0 0 0,1 1 0 0 0,-1 0 0 0 0,1-1 0 0 0,0 2 0 0 0,4 4 73 0 0,0 1 0 0 0,0-1 0 0 0,13 12 0 0 0,-12-12-29 0 0,227 199 532 0 0,-131-121-1650 0 0,-90-74 218 0 0,29 23-1904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9:20.91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368 88 2400 0 0,'-16'-63'13165'0'0,"-1"40"-8593"0"0,15 22-4320 0 0,-1 1 25 0 0,-13 2-103 0 0,0 1 1 0 0,0 0 0 0 0,1 1-1 0 0,-1 1 1 0 0,1 0-1 0 0,0 1 1 0 0,0 1-1 0 0,1 0 1 0 0,0 1 0 0 0,0 0-1 0 0,1 1 1 0 0,0 1-1 0 0,1 0 1 0 0,0 1-1 0 0,-15 17 1 0 0,17-17-39 0 0,1 1-1 0 0,1 0 1 0 0,-1 1 0 0 0,2 0-1 0 0,0 0 1 0 0,0 0 0 0 0,2 1-1 0 0,-1 0 1 0 0,2 0 0 0 0,0 1 0 0 0,0-1-1 0 0,2 1 1 0 0,0 0 0 0 0,0 0-1 0 0,2-1 1 0 0,1 31 0 0 0,2-26-66 0 0,0 0-1 0 0,1 0 1 0 0,1-1 0 0 0,0 0 0 0 0,2 0 0 0 0,0 0-1 0 0,1-1 1 0 0,1 0 0 0 0,1 0 0 0 0,0-1 0 0 0,1 0 0 0 0,0-1-1 0 0,2 0 1 0 0,-1-1 0 0 0,2 0 0 0 0,0-1 0 0 0,1-1-1 0 0,0 0 1 0 0,0-1 0 0 0,2-1 0 0 0,-1 0 0 0 0,1-1 0 0 0,0-1-1 0 0,34 11 1 0 0,-41-17-472 0 0,-1 0-1 0 0,1-1 1 0 0,0 0 0 0 0,-1 0-1 0 0,1-1 1 0 0,0 0-1 0 0,0-1 1 0 0,-1 0 0 0 0,1 0-1 0 0,-1-1 1 0 0,1 0-1 0 0,-1-1 1 0 0,12-5 0 0 0,-13 5-822 0 0,0-1 1 0 0,-1-1-1 0 0,0 1 1 0 0,0-1-1 0 0,0 0 1 0 0,-1 0-1 0 0,1-1 1 0 0,-1 0-1 0 0,8-11 1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6:22.1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16 128 0 0,'-23'-8'7487'0'0,"21"7"-7352"0"0,-23-6 3759 0 0,28 9-3827 0 0,0 0 0 0 0,1-1 0 0 0,-1 1 0 0 0,0-1 0 0 0,0 0 0 0 0,0 0 0 0 0,1 0 0 0 0,-1-1 0 0 0,1 1 0 0 0,4-1 0 0 0,7 3 118 0 0,404 38 588 0 0,-245-29-768 0 0,874 41 341 0 0,-687-40-327 0 0,-291-10-4 0 0,1443 54 123 0 0,64 23-168 0 0,-1453-73 29 0 0,58 5-7 0 0,282 13-16 0 0,-127-6 64 0 0,-11 0-57 0 0,823-11 75 0 0,-723-9-7 0 0,1844-8 262 0 0,-10-17 592 0 0,-821 32-424 0 0,-1061 11-138 0 0,-357-16-320 0 0,0 1 3 0 0,36-3 1 0 0,-55 0-243 0 0,3 0-198 0 0,8-4-2209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9:23.45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109 77 2400 0 0,'13'-33'6726'0'0,"-11"28"-6073"0"0,2 0 0 0 0,-1 0 0 0 0,1 0 0 0 0,-1 0 0 0 0,14-13 3067 0 0,-22 26-2428 0 0,-17 24-741 0 0,2 1-1 0 0,1 0 1 0 0,1 2 0 0 0,2 0 0 0 0,-16 49-1 0 0,26-63-402 0 0,1 0 0 0 0,1 1 0 0 0,1-1 1 0 0,0 1-1 0 0,2 0 0 0 0,1 0 0 0 0,0 0 0 0 0,2 0 0 0 0,0 0 0 0 0,2-1 0 0 0,6 23 0 0 0,0-13-61 0 0,1-1-1 0 0,2 0 1 0 0,0-1-1 0 0,3 0 1 0 0,0-1-1 0 0,2-1 1 0 0,0 0 0 0 0,37 39-1 0 0,-27-37-516 0 0,2 0 1 0 0,42 30-1 0 0,-40-35-1221 0 0,2-2 1 0 0,45 22-1 0 0,-40-27-4111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9:23.92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 89 1864 0 0,'-2'-5'904'0'0,"1"0"0"0"0,-1 0 1 0 0,1 0-1 0 0,0 0 0 0 0,0 0 0 0 0,0 0 0 0 0,1 0 0 0 0,0 0 0 0 0,0 0 0 0 0,0 0 1 0 0,0-1-1 0 0,1 1 0 0 0,0 0 0 0 0,2-6 583 0 0,-3 10-1461 0 0,0 1 0 0 0,0 0 0 0 0,0 0 1 0 0,0 0-1 0 0,0-1 0 0 0,0 1 0 0 0,0 0 0 0 0,0 0 1 0 0,0-1-1 0 0,0 1 0 0 0,0 0 0 0 0,0 0 0 0 0,0 0 1 0 0,0-1-1 0 0,1 1 0 0 0,-1 0 0 0 0,0 0 0 0 0,0 0 0 0 0,0-1 1 0 0,0 1-1 0 0,0 0 0 0 0,0 0 0 0 0,0 0 0 0 0,1 0 1 0 0,-1 0-1 0 0,0-1 0 0 0,0 1 0 0 0,0 0 0 0 0,0 0 1 0 0,1 0-1 0 0,-1 0 0 0 0,0 0 0 0 0,0 0 0 0 0,0 0 1 0 0,1-1-1 0 0,-1 1 0 0 0,0 0 0 0 0,0 0 0 0 0,1 0 1 0 0,7 6 1131 0 0,5 10-54 0 0,-6 2-659 0 0,-2 0-1 0 0,0 1 1 0 0,-1 0 0 0 0,3 34-1 0 0,2 12-58 0 0,6 21-12 0 0,-4-24-92 0 0,21 70-1 0 0,-30-127-263 0 0,0 0-1 0 0,0 0 0 0 0,1 0 1 0 0,0 0-1 0 0,0-1 0 0 0,1 1 1 0 0,-1-1-1 0 0,1 1 0 0 0,0-1 1 0 0,0 0-1 0 0,0-1 0 0 0,1 1 0 0 0,-1-1 1 0 0,1 0-1 0 0,0 0 0 0 0,0 0 1 0 0,0-1-1 0 0,0 1 0 0 0,0-1 1 0 0,0-1-1 0 0,1 1 0 0 0,-1-1 1 0 0,1 0-1 0 0,9 1 0 0 0,12 1-470 0 0,0-2 0 0 0,1-1 0 0 0,46-5 0 0 0,-63 4 190 0 0,45-4-1535 0 0,29-3-2372 0 0,-33 2-3610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9:24.58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47 307 2888 0 0,'-46'-28'13317'0'0,"61"60"-11946"0"0,132 345-629 0 0,-141-360-785 0 0,4 8-54 0 0,7 37-1 0 0,-13-51-540 0 0,-2-18-863 0 0,-3-20 97 0 0,-12-56-261 0 0,7 25 1345 0 0,-55-299 7403 0 0,57 334-6764 0 0,1 0 0 0 0,2 0 0 0 0,0 0 0 0 0,1-1 0 0 0,4-30 0 0 0,-4 49-385 0 0,1 0 1 0 0,0 1 0 0 0,1-1-1 0 0,-1 0 1 0 0,1 0 0 0 0,0 1-1 0 0,0-1 1 0 0,0 1 0 0 0,1 0 0 0 0,-1 0-1 0 0,1-1 1 0 0,0 2 0 0 0,0-1-1 0 0,1 0 1 0 0,-1 1 0 0 0,1-1-1 0 0,-1 1 1 0 0,1 0 0 0 0,0 0-1 0 0,1 1 1 0 0,-1-1 0 0 0,0 1-1 0 0,1 0 1 0 0,-1 0 0 0 0,1 0-1 0 0,0 1 1 0 0,-1-1 0 0 0,1 1-1 0 0,0 0 1 0 0,0 1 0 0 0,9-1-1 0 0,-6 1-16 0 0,0 0-1 0 0,0 1 1 0 0,0 0-1 0 0,0 1 0 0 0,0-1 1 0 0,0 2-1 0 0,-1-1 0 0 0,1 1 1 0 0,-1 0-1 0 0,1 0 0 0 0,-1 1 1 0 0,0 0-1 0 0,-1 0 1 0 0,1 1-1 0 0,-1 0 0 0 0,0 0 1 0 0,0 0-1 0 0,0 1 0 0 0,-1 0 1 0 0,0 0-1 0 0,8 12 0 0 0,-8-11 129 0 0,0 1 0 0 0,0 1-1 0 0,-1-1 1 0 0,0 1 0 0 0,-1 0-1 0 0,1 0 1 0 0,-2 0 0 0 0,1 0-1 0 0,-1 0 1 0 0,-1 0 0 0 0,0 1-1 0 0,0-1 1 0 0,0 1 0 0 0,-2-1-1 0 0,1 1 1 0 0,-1-1 0 0 0,-4 19-1 0 0,-1-12 100 0 0,0 0-1 0 0,-1 0 0 0 0,0-1 0 0 0,-1 0 1 0 0,-1 0-1 0 0,-1-1 0 0 0,-20 24 0 0 0,21-28-554 0 0,-1 0 0 0 0,0 0-1 0 0,-1-1 1 0 0,0-1 0 0 0,-22 14-1 0 0,23-19-589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9:24.95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16 148 3292 0 0,'-16'-26'13305'0'0,"26"14"-11738"0"0,16-3-1886 0 0,1 1-1 0 0,0 2 0 0 0,33-11 1 0 0,41-10-6103 0 0,-61 20 1750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9:25.30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46 0 2340 0 0,'-42'24'13099'0'0,"41"-23"-12834"0"0,0 0 1 0 0,1 1-1 0 0,0-1 0 0 0,-1 0 1 0 0,1 0-1 0 0,0 1 0 0 0,-1-1 1 0 0,1 1-1 0 0,0-1 0 0 0,0 0 1 0 0,0 1-1 0 0,0-1 1 0 0,1 2-1 0 0,9 50 1136 0 0,-3-25-739 0 0,38 224 464 0 0,-18-86-5419 0 0,-26-156 3912 0 0</inkml:trace>
  <inkml:trace contextRef="#ctx0" brushRef="#br0" timeOffset="1">53 480 1916 0 0,'-3'-18'4804'0'0,"3"13"-4201"0"0,1 0 0 0 0,0 0 0 0 0,1 0-1 0 0,-1 0 1 0 0,1 0 0 0 0,0 0 0 0 0,0 0 0 0 0,0 0 0 0 0,1 1 0 0 0,-1 0 0 0 0,8-9-1 0 0,-3 5-233 0 0,2 1 0 0 0,-1-1 0 0 0,1 1-1 0 0,16-10 1 0 0,7-1-1394 0 0,57-25-1 0 0,-6 10-6098 0 0,-63 24 2905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29:25.67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33 18 2548 0 0,'-32'-17'15391'0'0,"51"27"-14260"0"0,-1 2-1106 0 0,-1 0 1 0 0,0 2-1 0 0,-1 0 1 0 0,-1 1-1 0 0,0 0 1 0 0,23 33-1 0 0,-13-12-174 0 0,-1 2-1 0 0,24 51 1 0 0,-35-58 299 0 0,0 0-1 0 0,-2 0 1 0 0,-2 1 0 0 0,-1 1 0 0 0,-1-1 0 0 0,-2 1 0 0 0,-1 0 0 0 0,-2 1-1 0 0,-3 53 1 0 0,-1-59 102 0 0,-1 0-1 0 0,-1 0 1 0 0,-2 0-1 0 0,-1 0 1 0 0,-1-1 0 0 0,-1 0-1 0 0,-2-1 1 0 0,0 0-1 0 0,-2 0 1 0 0,-1-1-1 0 0,-27 37 1 0 0,33-52-956 0 0,-1 0 0 0 0,-1 0 1 0 0,-15 13-1 0 0,5-9-3220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5:40:59.8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1:20.5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44 362 1844 0 0,'-18'-45'6553'0'0,"-1"-20"-2510"0"0,19 63-3783 0 0,-6-13 1635 0 0,8 24-1875 0 0,141 451 2004 0 0,-87-309-1708 0 0,76 141 1 0 0,-102-234-176 0 0,66 95 1 0 0,-78-129-120 0 0,1-1 1 0 0,1 0-1 0 0,1-2 1 0 0,1 0-1 0 0,1-1 1 0 0,30 20-1 0 0,-48-37-23 0 0,1 1 0 0 0,-1-1-1 0 0,1 0 1 0 0,0 0 0 0 0,0-1 0 0 0,0 1-1 0 0,0-1 1 0 0,1-1 0 0 0,-1 1 0 0 0,0-1-1 0 0,1 0 1 0 0,-1 0 0 0 0,1-1 0 0 0,-1 0-1 0 0,1 0 1 0 0,-1-1 0 0 0,1 0 0 0 0,-1 0-1 0 0,1 0 1 0 0,-1-1 0 0 0,0 0-1 0 0,0 0 1 0 0,0-1 0 0 0,0 1 0 0 0,0-1-1 0 0,0 0 1 0 0,-1-1 0 0 0,0 0 0 0 0,1 0-1 0 0,-1 0 1 0 0,-1 0 0 0 0,1-1 0 0 0,0 0-1 0 0,-1 0 1 0 0,0 0 0 0 0,-1 0 0 0 0,6-10-1 0 0,-1 0 15 0 0,-1 0 0 0 0,0-1 0 0 0,-1-1 0 0 0,-1 1 0 0 0,-1-1 0 0 0,0 1 0 0 0,-1-1 0 0 0,-1 0 0 0 0,-1 0 0 0 0,-1-33-1 0 0,-2 10 31 0 0,-2 1 0 0 0,-2 0 0 0 0,-18-63 0 0 0,-10 6 43 0 0,21 60-68 0 0,-13-48 0 0 0,25 83-32 0 0,6 3 122 0 0,10 7-33 0 0,-1 1 1 0 0,0 0-1 0 0,0 1 0 0 0,17 18 0 0 0,15 12 45 0 0,-32-29-86 0 0,163 120 286 0 0,-159-120-256 0 0,1-1-1 0 0,0-1 0 0 0,1-1 0 0 0,0-1 0 0 0,1 0 0 0 0,0-2 0 0 0,0 0 0 0 0,22 3 0 0 0,-39-8-38 0 0,1-1 1 0 0,0 0 0 0 0,0 0-1 0 0,0 0 1 0 0,-1 0-1 0 0,1 0 1 0 0,0-1 0 0 0,0 0-1 0 0,-1 0 1 0 0,1-1-1 0 0,0 1 1 0 0,-1-1-1 0 0,1 0 1 0 0,-1 0 0 0 0,0 0-1 0 0,8-6 1 0 0,-7 4-1 0 0,-1-1 1 0 0,0 1-1 0 0,0-1 1 0 0,-1 1-1 0 0,0-1 1 0 0,1 0-1 0 0,-1 0 1 0 0,-1-1-1 0 0,1 1 1 0 0,-1-1-1 0 0,0 1 1 0 0,1-8-1 0 0,1-4 6 0 0,-2-1-1 0 0,0 0 1 0 0,0 1 0 0 0,-2-1-1 0 0,-1 0 1 0 0,0 0 0 0 0,-1 1-1 0 0,-5-24 1 0 0,-14-42-20 0 0,-3 1-1 0 0,-38-87 1 0 0,38 115 33 0 0,-2 1 1 0 0,-3 1-1 0 0,-67-93 1 0 0,73 118-131 0 0,-1 1-1 0 0,-1 1 1 0 0,-1 2 0 0 0,-1 0-1 0 0,-1 2 1 0 0,-1 0 0 0 0,0 2-1 0 0,-2 2 1 0 0,-61-26-1 0 0,90 42-329 0 0,0 0 0 0 0,-1 0-1 0 0,0 1 1 0 0,1-1-1 0 0,-1 1 1 0 0,1-1 0 0 0,-1 1-1 0 0,0 0 1 0 0,-3 0-1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1:21.0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6 1884 0 0,'-3'-6'10098'0'0,"40"83"-8470"0"0,88 130 1 0 0,-91-161-1224 0 0,57 60 0 0 0,-74-89-551 0 0,1 0 0 0 0,0-1 0 0 0,2-1 0 0 0,0-1 0 0 0,42 23 0 0 0,-58-35-222 0 0,1 0-1 0 0,-1 0 1 0 0,1 0-1 0 0,-1-1 0 0 0,1 0 1 0 0,6 1-1 0 0,-10-2 100 0 0,0 0-1 0 0,1 0 1 0 0,-1 0-1 0 0,1 0 1 0 0,-1 0-1 0 0,1 0 1 0 0,-1-1-1 0 0,1 1 1 0 0,-1 0-1 0 0,0-1 1 0 0,1 1-1 0 0,-1-1 1 0 0,1 0-1 0 0,-1 1 1 0 0,0-1-1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1:21.4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124 46 168 0 0,'-2'-1'681'0'0,"-72"-21"7170"0"0,28 1-5486 0 0,44 20-2624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6:23.9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124 33 1216 0 0,'-24'-33'10432'0'0,"23"40"-10225"0"0,0-1-1 0 0,0 0 0 0 0,1 1 0 0 0,-1 0 1 0 0,2 6-1 0 0,-1-1-35 0 0,-53 750 3130 0 0,18 92-1337 0 0,26-508-1618 0 0,20 412 117 0 0,-8-686-420 0 0,5 431 67 0 0,-3-135-10 0 0,18 158 159 0 0,-6-160-70 0 0,-24-121 126 0 0,-1-89 181 0 0,10-53-162 0 0,2 19-63 0 0,-4-71-8809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1:21.7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71 912 0 0,'-14'-11'6090'0'0,"11"9"-5670"0"0,0 0 1 0 0,0 0-1 0 0,0 0 1 0 0,0-1-1 0 0,0 1 0 0 0,1-1 1 0 0,-1 1-1 0 0,1-1 1 0 0,-1 0-1 0 0,1 0 1 0 0,0 0-1 0 0,0 0 1 0 0,1 0-1 0 0,-1 0 1 0 0,1-1-1 0 0,-1 1 1 0 0,0-5-1 0 0,2 8-413 0 0,0 0 0 0 0,0 0 0 0 0,0 0 0 0 0,0 0 0 0 0,0-1 0 0 0,0 1 0 0 0,0 0 0 0 0,0 0 0 0 0,0 0 0 0 0,0-1 0 0 0,0 1 0 0 0,0 0 0 0 0,0 0 0 0 0,0 0 0 0 0,0 0 0 0 0,0-1 0 0 0,0 1 0 0 0,0 0 0 0 0,0 0 0 0 0,0 0 0 0 0,0-1 0 0 0,0 1 0 0 0,0 0 0 0 0,0 0 0 0 0,1 0 0 0 0,-1 0-1 0 0,0 0 1 0 0,0-1 0 0 0,0 1 0 0 0,0 0 0 0 0,0 0 0 0 0,0 0 0 0 0,1 0 0 0 0,-1 0 0 0 0,0 0 0 0 0,0 0 0 0 0,0 0 0 0 0,0 0 0 0 0,1-1 0 0 0,-1 1 0 0 0,0 0 0 0 0,0 0 0 0 0,0 0 0 0 0,1 0 0 0 0,-1 0 0 0 0,0 0 0 0 0,0 0 0 0 0,0 0 0 0 0,0 0 0 0 0,1 0 0 0 0,-1 0 0 0 0,0 1 0 0 0,0-1 0 0 0,0 0 0 0 0,1 0 0 0 0,12 10 188 0 0,9 18-26 0 0,91 159 220 0 0,88 133 63 0 0,-157-258-344 0 0,3-1 1 0 0,105 103-1 0 0,-135-148-108 0 0,1 0 1 0 0,0-2 0 0 0,29 17-1 0 0,-40-27-250 0 0,1 0 0 0 0,-1-1 0 0 0,1 0 0 0 0,-1 0 0 0 0,16 3 0 0 0,-19-6-121 0 0,0 1 0 0 0,0-1 0 0 0,0 0 0 0 0,0 0 1 0 0,0 0-1 0 0,0-1 0 0 0,0 1 0 0 0,0-1 0 0 0,0 0 1 0 0,-1 0-1 0 0,1 0 0 0 0,7-4 0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1:22.1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144 441 3048 0 0,'-14'0'1419'0'0,"-23"0"3360"0"0,-40-5 0 0 0,76 5-4731 0 0,1 0 0 0 0,-1 0 1 0 0,1 0-1 0 0,-1 0 0 0 0,1 0 1 0 0,-1 0-1 0 0,0 0 0 0 0,1 0 1 0 0,-1 0-1 0 0,1 0 0 0 0,-1 0 1 0 0,1 0-1 0 0,-1 0 0 0 0,1 0 1 0 0,-1-1-1 0 0,1 1 0 0 0,-1 0 1 0 0,1 0-1 0 0,0-1 0 0 0,-1 1 1 0 0,1 0-1 0 0,-1 0 0 0 0,1-1 1 0 0,0 1-1 0 0,-1-1 0 0 0,1 1 1 0 0,0 0-1 0 0,-1-1 0 0 0,1 1 1 0 0,0-1-1 0 0,-1 1 0 0 0,1-1 1 0 0,0 1-1 0 0,0-1 0 0 0,0 1 1 0 0,-1-1-1 0 0,1 1 0 0 0,0-1 1 0 0,0 1-1 0 0,0-1 0 0 0,0 1 1 0 0,0-1-1 0 0,0 1 0 0 0,0-1 1 0 0,0 1-1 0 0,0-1 0 0 0,0 1 1 0 0,1-1-1 0 0,-1 1 0 0 0,0-1 1 0 0,0 1-1 0 0,0-1 0 0 0,1 1 1 0 0,-1-1-1 0 0,0 1 0 0 0,0-1 1 0 0,1 1-1 0 0,-1-1 0 0 0,0 1 1 0 0,1-1-1 0 0,24-22 533 0 0,-24 22-495 0 0,93-64-224 0 0,137-73-1 0 0,-68 45-3793 0 0,-64 30-2063 0 0,-55 32 963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1:22.4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38 1904 0 0,'-14'-6'4144'0'0,"-32"-23"3044"0"0,39 26-5885 0 0,35 60-509 0 0,2-3-1 0 0,71 98 0 0 0,-55-87-562 0 0,380 492 872 0 0,-426-557-1094 0 0,0 1 1 0 0,0-1-1 0 0,0 0 1 0 0,0 1-1 0 0,0-1 1 0 0,0 0-1 0 0,0 1 0 0 0,0-1 1 0 0,0 0-1 0 0,1 0 1 0 0,-1 1-1 0 0,0-1 1 0 0,0 0-1 0 0,0 0 0 0 0,1 1 1 0 0,-1-1-1 0 0,0 0 1 0 0,0 0-1 0 0,1 0 0 0 0,-1 1 1 0 0,0-1-1 0 0,0 0 1 0 0,1 0-1 0 0,-1 0 1 0 0,0 0-1 0 0,1 0 0 0 0,-1 1 1 0 0,0-1-1 0 0,0 0 1 0 0,1 0-1 0 0,-1 0 1 0 0,0 0-1 0 0,1 0 0 0 0,-1 0 1 0 0,0 0-1 0 0,1 0 1 0 0,-1 0-1 0 0,0 0 1 0 0,1 0-1 0 0,-1-1 0 0 0,0 1 1 0 0,0 0-1 0 0,1 0 1 0 0,-1 0-1 0 0,0 0 0 0 0,1 0 1 0 0,-1-1-1 0 0,1-18 306 0 0,-11-29 269 0 0,5 25-494 0 0,1-1 0 0 0,2 0-1 0 0,0 1 1 0 0,1-1-1 0 0,1 0 1 0 0,1 0-1 0 0,1 0 1 0 0,2 1 0 0 0,0-1-1 0 0,1 1 1 0 0,9-23-1 0 0,-11 37-157 0 0,0 1 0 0 0,1 0-1 0 0,0 0 1 0 0,0 0 0 0 0,1 0 0 0 0,0 0-1 0 0,0 1 1 0 0,11-11 0 0 0,-14 15 52 0 0,0 1 0 0 0,1 1 0 0 0,-1-1 0 0 0,1 0 0 0 0,-1 0 0 0 0,1 1 0 0 0,0 0 0 0 0,0-1 0 0 0,0 1 0 0 0,-1 0 0 0 0,1 1 0 0 0,0-1 0 0 0,0 0 0 0 0,1 1 0 0 0,-1 0 0 0 0,0-1 0 0 0,0 1 0 0 0,0 0 0 0 0,0 1 0 0 0,0-1 1 0 0,0 1-1 0 0,0-1 0 0 0,0 1 0 0 0,0 0 0 0 0,0 0 0 0 0,0 0 0 0 0,-1 0 0 0 0,4 2 0 0 0,6 4 23 0 0,0 1 0 0 0,-1 0 0 0 0,0 0-1 0 0,0 1 1 0 0,-1 1 0 0 0,11 12 0 0 0,53 70 369 0 0,-54-66-201 0 0,7 11 54 0 0,-12-15-142 0 0,1-1-1 0 0,1-1 1 0 0,0 0 0 0 0,2-1-1 0 0,0-1 1 0 0,29 22 0 0 0,-45-38-332 0 0,0 0 0 0 0,1 0 0 0 0,-1-1 0 0 0,0 1 1 0 0,0-1-1 0 0,1 0 0 0 0,-1 0 0 0 0,0 0 0 0 0,1 0 1 0 0,-1-1-1 0 0,1 1 0 0 0,-1-1 0 0 0,1 0 1 0 0,3 0-1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1:23.3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453 231 2104 0 0,'12'-28'8180'0'0,"-11"12"-7190"0"0,0 0 0 0 0,0 0 0 0 0,-2 0 0 0 0,0 0 0 0 0,-1 0 0 0 0,0 0 0 0 0,-9-27 0 0 0,11 41-866 0 0,0 0-1 0 0,-1-1 1 0 0,0 1 0 0 0,1 0 0 0 0,-1 0 0 0 0,0-1 0 0 0,0 1 0 0 0,-1 0 0 0 0,1 0 0 0 0,0 0 0 0 0,-1 0-1 0 0,1 0 1 0 0,-1 0 0 0 0,1 1 0 0 0,-1-1 0 0 0,0 1 0 0 0,0-1 0 0 0,0 1 0 0 0,0-1 0 0 0,0 1-1 0 0,0 0 1 0 0,0 0 0 0 0,0 0 0 0 0,-1 0 0 0 0,1 0 0 0 0,0 1 0 0 0,0-1 0 0 0,-1 1 0 0 0,1-1 0 0 0,-1 1-1 0 0,1 0 1 0 0,0 0 0 0 0,-1 0 0 0 0,1 0 0 0 0,-1 0 0 0 0,1 1 0 0 0,0-1 0 0 0,-1 1 0 0 0,1-1 0 0 0,0 1-1 0 0,0 0 1 0 0,-4 2 0 0 0,-9 4-100 0 0,0 0 1 0 0,0 1-1 0 0,1 1 0 0 0,-23 18 0 0 0,33-24 65 0 0,-18 15-23 0 0,0 1-1 0 0,1 0 1 0 0,1 2 0 0 0,1 0 0 0 0,1 2 0 0 0,1 0 0 0 0,1 1-1 0 0,1 0 1 0 0,2 1 0 0 0,-21 50 0 0 0,22-40 17 0 0,1 0 1 0 0,3 0 0 0 0,0 1 0 0 0,2 0-1 0 0,2 0 1 0 0,2 0 0 0 0,0 1 0 0 0,5 40-1 0 0,2-36 4 0 0,0-1 1 0 0,3 1-1 0 0,1-1 0 0 0,2-1 0 0 0,2 0 0 0 0,2 0 0 0 0,21 39 1 0 0,-20-47-27 0 0,1-2 1 0 0,2 0 0 0 0,1-1 0 0 0,1-2-1 0 0,1 0 1 0 0,1-1 0 0 0,2-1-1 0 0,46 36 1 0 0,-40-40-33 0 0,0-1 1 0 0,1-1-1 0 0,1-2 0 0 0,0-1 1 0 0,1-2-1 0 0,1-1 0 0 0,0-2 1 0 0,1-2-1 0 0,-1 0 0 0 0,50 2 1 0 0,-52-8-408 0 0,0-1 1 0 0,0-1 0 0 0,0-2 0 0 0,0-1-1 0 0,-1-2 1 0 0,1-2 0 0 0,-1 0-1 0 0,0-2 1 0 0,-1-2 0 0 0,0 0-1 0 0,47-26 1 0 0,-60 26-608 0 0,0-1 0 0 0,-1 0 0 0 0,-1-1 1 0 0,25-25-1 0 0,-30 25-824 0 0,0 1 1 0 0,-1-2-1 0 0,14-22 1 0 0,1-15-5896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1:23.8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89 2524 0 0,'-2'-15'4641'0'0,"-4"-59"6797"0"0,8 74-11391 0 0,0 1 0 0 0,-1-1-1 0 0,1 1 1 0 0,-1-1 0 0 0,1 1-1 0 0,-1 0 1 0 0,1-1 0 0 0,-1 1 0 0 0,1 0-1 0 0,-1 0 1 0 0,0 0 0 0 0,0 0 0 0 0,1 0-1 0 0,-1 0 1 0 0,0 1 0 0 0,0-1-1 0 0,2 3 1 0 0,17 28 317 0 0,-16-24-282 0 0,294 438 2371 0 0,-295-442-2408 0 0,-1-1 0 0 0,1 1-1 0 0,-1-1 1 0 0,1 1-1 0 0,0-1 1 0 0,0 0-1 0 0,1 0 1 0 0,-1 0 0 0 0,1 0-1 0 0,-1-1 1 0 0,1 0-1 0 0,0 1 1 0 0,0-1 0 0 0,0-1-1 0 0,0 1 1 0 0,0 0-1 0 0,1-1 1 0 0,-1 0-1 0 0,0 0 1 0 0,1 0 0 0 0,-1-1-1 0 0,0 1 1 0 0,1-1-1 0 0,-1 0 1 0 0,1-1 0 0 0,-1 1-1 0 0,0-1 1 0 0,1 1-1 0 0,-1-1 1 0 0,0-1-1 0 0,1 1 1 0 0,-1-1 0 0 0,0 1-1 0 0,0-1 1 0 0,0 0-1 0 0,0-1 1 0 0,5-3 0 0 0,129-96 70 0 0,-26 17-2127 0 0,-47 44-1974 0 0,-18 20-5087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1:24.7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139 1275 924 0 0,'-3'0'1992'0'0,"-63"0"4163"0"0,63 0-5744 0 0,-1 0-81 0 0,-11 0-52 0 0,11 0-62 0 0,1 0-128 0 0,-14-2-286 0 0,15 3 331 0 0,0-1 0 0 0,1 0 0 0 0,-1 0 0 0 0,1 0 0 0 0,-1-1 0 0 0,1 1 0 0 0,-1 0 0 0 0,0 0 0 0 0,1-1 0 0 0,-1 1 0 0 0,1-1 0 0 0,-1 0 0 0 0,-1 0 0 0 0,3-1-34 0 0,1 1 1 0 0,-1 0-1 0 0,1-1 0 0 0,-1 1 1 0 0,1 0-1 0 0,-1-1 1 0 0,1 1-1 0 0,0 0 0 0 0,-1 0 1 0 0,1 0-1 0 0,0 0 1 0 0,0 0-1 0 0,0 0 0 0 0,0 0 1 0 0,0 0-1 0 0,0 0 1 0 0,0 0-1 0 0,0 0 0 0 0,0 0 1 0 0,3 0-1 0 0,45-36 527 0 0,99-54-1 0 0,-81 52-527 0 0,826-455-746 0 0,-224 131-548 0 0,-578 313 1096 0 0,106-65 244 0 0,-164 96 175 0 0,-26 17-417 0 0,-1-2 0 0 0,0 1 0 0 0,0-1 0 0 0,10-8 0 0 0,5 0-3092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8:56.62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194 112 432 0 0,'10'-29'7161'0'0,"-8"20"-6384"0"0,-1 0 0 0 0,0 0 0 0 0,-1 0 0 0 0,0 0 0 0 0,0 0 1 0 0,-4-18-1 0 0,4 26-654 0 0,3 14 29 0 0,12 70 714 0 0,8 140-1 0 0,10 139 232 0 0,-23-295-928 0 0,-4-35 129 0 0,1 52 0 0 0,-7-83-261 0 0,-32 24-121 0 0,-127 71 2 0 0,57-31 31 0 0,102-65 49 0 0,-1 0 0 0 0,1 0 0 0 0,-1 1 0 0 0,1-1 0 0 0,-1 0 0 0 0,1 0 0 0 0,0 1 0 0 0,-1-1 0 0 0,1 0 1 0 0,-1 1-1 0 0,1-1 0 0 0,0 0 0 0 0,-1 1 0 0 0,1-1 0 0 0,0 1 0 0 0,0-1 0 0 0,-1 0 0 0 0,1 1 0 0 0,0-1 0 0 0,0 1 0 0 0,0-1 0 0 0,-1 1 0 0 0,1-1 0 0 0,0 1 1 0 0,0-1-1 0 0,0 1 0 0 0,0-1 0 0 0,0 1 0 0 0,0-1 0 0 0,0 1 0 0 0,0-1 0 0 0,0 1 0 0 0,15 13 37 0 0,39 9 132 0 0,-35-16-134 0 0,368 176 322 0 0,-377-178-325 0 0,63 35 315 0 0,-72-39-287 0 0,2 2 17 0 0,-2-3-62 0 0,0 0 0 0 0,-1 1 0 0 0,1-1 0 0 0,-1 0 0 0 0,1 1 0 0 0,-1-1 1 0 0,1 1-1 0 0,-1-1 0 0 0,1 1 0 0 0,-1-1 0 0 0,1 1 0 0 0,-1-1 0 0 0,1 1 1 0 0,-1-1-1 0 0,0 1 0 0 0,1-1 0 0 0,-1 1 0 0 0,0 0 0 0 0,0-1 0 0 0,1 1 0 0 0,-1 0 1 0 0,0-1-1 0 0,0 1 0 0 0,0 1 0 0 0,-3 2 1 0 0,0 0 0 0 0,0 0 0 0 0,0-1 0 0 0,0 1 0 0 0,-1-1 0 0 0,0 1 0 0 0,0-1 0 0 0,0 0 0 0 0,0 0 0 0 0,0-1 0 0 0,-6 3 0 0 0,-1 2-8 0 0,-359 216 39 0 0,356-217-49 0 0,-12 8-25 0 0,25-14 32 0 0,0 0 0 0 0,0 1 0 0 0,0 0 0 0 0,0-1 0 0 0,0 1 0 0 0,0 0-1 0 0,1-1 1 0 0,-1 1 0 0 0,0 0 0 0 0,0 0 0 0 0,1-1 0 0 0,-1 1 0 0 0,1 0 0 0 0,-1 0 0 0 0,1 0 0 0 0,-1 0 0 0 0,1 0 0 0 0,-1 0 0 0 0,1 2 0 0 0,0-2 7 0 0,0 0 0 0 0,1 1 0 0 0,-1-1 1 0 0,0 0-1 0 0,1 0 0 0 0,0 0 0 0 0,-1 0 1 0 0,1 0-1 0 0,0 0 0 0 0,-1 0 0 0 0,1 0 1 0 0,0 0-1 0 0,0 0 0 0 0,0 0 0 0 0,0 0 0 0 0,0-1 1 0 0,0 1-1 0 0,0 0 0 0 0,0-1 0 0 0,0 1 1 0 0,0-1-1 0 0,0 1 0 0 0,1-1 0 0 0,0 1 1 0 0,37 10 64 0 0,-26-7-61 0 0,70 23 55 0 0,276 79 37 0 0,-343-102-137 0 0,0 0 1 0 0,0 1-1 0 0,28 13 1 0 0,-44-17 29 0 0,1-1 1 0 0,0 1-1 0 0,-1 0 1 0 0,1 0 0 0 0,-1-1-1 0 0,1 1 1 0 0,-1 0-1 0 0,1 0 1 0 0,-1 0-1 0 0,0-1 1 0 0,1 1 0 0 0,-1 0-1 0 0,0 0 1 0 0,0 0-1 0 0,0 0 1 0 0,1 0-1 0 0,-1 0 1 0 0,0 0 0 0 0,0 0-1 0 0,0-1 1 0 0,0 1-1 0 0,-1 0 1 0 0,1 0-1 0 0,0 2 1 0 0,-8 19-32 0 0,-2-8 34 0 0,-1 0 1 0 0,0-1-1 0 0,-1 0 0 0 0,0 0 1 0 0,-26 19-1 0 0,1-6-39 0 0,-41 20 0 0 0,-25 15 64 0 0,76-48-49 0 0,9-4-21 0 0,16-8 34 0 0,1-1 6 0 0,1 0 1 0 0,0 0 0 0 0,-1 0 0 0 0,1 0 0 0 0,-1 0-1 0 0,1 0 1 0 0,-1 1 0 0 0,1-1 0 0 0,0 0 0 0 0,-1 0-1 0 0,1 0 1 0 0,-1 1 0 0 0,1-1 0 0 0,0 0 0 0 0,-1 0-1 0 0,1 1 1 0 0,0-1 0 0 0,-1 0 0 0 0,1 1 0 0 0,0-1-1 0 0,0 1 1 0 0,-1-1 0 0 0,1 0 0 0 0,0 1-1 0 0,0-1 1 0 0,0 1 0 0 0,-1-1 0 0 0,1 0 0 0 0,0 1-1 0 0,0-1 1 0 0,0 1 0 0 0,0-1 0 0 0,0 1 0 0 0,0-1-1 0 0,0 0 1 0 0,0 1 0 0 0,0-1 0 0 0,0 1 0 0 0,0-1-1 0 0,0 1 1 0 0,0-1 0 0 0,1 1 0 0 0,-1-1 0 0 0,0 0-1 0 0,0 1 1 0 0,0-1 0 0 0,1 1 0 0 0,-1-1-1 0 0,0 0 1 0 0,0 1 0 0 0,1-1 0 0 0,-1 0 0 0 0,0 1-1 0 0,1-1 1 0 0,15 25 107 0 0,-16-25-103 0 0,5 8 16 0 0,-1 0 0 0 0,-1 0 0 0 0,1 0 0 0 0,-1 0 0 0 0,0 1 0 0 0,1 8 0 0 0,0 0 23 0 0,32 123 362 0 0,19 163 0 0 0,-5 292 45 0 0,-47-527-409 0 0,3-3 31 0 0,16 82-1 0 0,10-36-137 0 0,-32-109 35 0 0,19 31-347 0 0,-18-31 466 0 0,-49 7-1014 0 0,13-1 624 0 0,0 2-1 0 0,-49 21 1 0 0,3 0 194 0 0,-76 29 61 0 0,156-60 50 0 0,1 0 0 0 0,-1 0 1 0 0,1 0-1 0 0,0 0 0 0 0,-1 0 1 0 0,1 0-1 0 0,-1 0 0 0 0,1 1 0 0 0,-1-1 1 0 0,1 0-1 0 0,0 0 0 0 0,-1 0 0 0 0,1 1 1 0 0,0-1-1 0 0,-1 0 0 0 0,1 1 0 0 0,0-1 1 0 0,-1 0-1 0 0,1 1 0 0 0,0-1 0 0 0,-1 0 1 0 0,1 1-1 0 0,0-1 0 0 0,0 0 0 0 0,0 1 1 0 0,-1-1-1 0 0,1 1 0 0 0,0-1 0 0 0,0 0 1 0 0,0 1-1 0 0,0-1 0 0 0,0 1 1 0 0,0-1-1 0 0,0 1 0 0 0,0-1 0 0 0,0 1 1 0 0,13 11 61 0 0,22 1 5 0 0,-34-13-70 0 0,42 13 74 0 0,62 8-1 0 0,14 4-23 0 0,-68-12 6 0 0,-1 3 0 0 0,-1 2 0 0 0,0 1 0 0 0,54 32 0 0 0,-100-50-40 0 0,0 1 1 0 0,0 0 0 0 0,0 0-1 0 0,-1 0 1 0 0,1 0-1 0 0,0 1 1 0 0,-1-1 0 0 0,0 1-1 0 0,1-1 1 0 0,-1 1 0 0 0,0 0-1 0 0,0 0 1 0 0,-1 0-1 0 0,1 0 1 0 0,-1 0 0 0 0,1 0-1 0 0,-1 1 1 0 0,0-1 0 0 0,0 0-1 0 0,0 5 1 0 0,-1-3-7 0 0,0 1 1 0 0,0-1-1 0 0,-1 0 1 0 0,0 0-1 0 0,0 0 1 0 0,0 0-1 0 0,0 0 1 0 0,-1 0-1 0 0,0 0 1 0 0,0 0 0 0 0,0-1-1 0 0,-4 6 1 0 0,-7 8-8 0 0,0-1 0 0 0,-1 0 1 0 0,0-1-1 0 0,-1-1 0 0 0,-23 18 1 0 0,-219 163 241 0 0,255-195-244 0 0,1 0-1 0 0,-1 0 0 0 0,1 0 1 0 0,-1 0-1 0 0,1 1 1 0 0,-1-1-1 0 0,1 0 1 0 0,0 1-1 0 0,0-1 1 0 0,0 1-1 0 0,0 0 0 0 0,0-1 1 0 0,0 1-1 0 0,0 0 1 0 0,1-1-1 0 0,-1 1 1 0 0,1 0-1 0 0,-1 0 1 0 0,1 0-1 0 0,0-1 0 0 0,-1 1 1 0 0,1 0-1 0 0,0 0 1 0 0,0 0-1 0 0,1 3 1 0 0,0-3 3 0 0,0 1 1 0 0,0-1-1 0 0,0 1 1 0 0,1-1-1 0 0,-1 0 1 0 0,1 0-1 0 0,0 0 1 0 0,-1 1-1 0 0,1-1 1 0 0,0-1 0 0 0,0 1-1 0 0,0 0 1 0 0,1 0-1 0 0,-1-1 1 0 0,0 1-1 0 0,5 1 1 0 0,17 7 15 0 0,0-1 1 0 0,0-1-1 0 0,1-2 1 0 0,0 0-1 0 0,28 3 1 0 0,33 7 5 0 0,-32-4-15 0 0,-24-6-37 0 0,0 1 1 0 0,-1 1-1 0 0,0 2 1 0 0,45 21-1 0 0,-70-29 46 0 0,-1 0-1 0 0,1 0 0 0 0,-1 0 0 0 0,0 0 0 0 0,0 1 0 0 0,0-1 1 0 0,0 1-1 0 0,-1 0 0 0 0,1 0 0 0 0,-1 0 0 0 0,1 0 1 0 0,-1 0-1 0 0,0 1 0 0 0,0-1 0 0 0,-1 1 0 0 0,1-1 0 0 0,-1 1 1 0 0,1 0-1 0 0,-1-1 0 0 0,1 9 0 0 0,-2-7 28 0 0,0 0 0 0 0,0 1 0 0 0,-1-1 0 0 0,0 0 0 0 0,0 1 0 0 0,0-1-1 0 0,0 0 1 0 0,-1 0 0 0 0,0 0 0 0 0,0 0 0 0 0,-1 0 0 0 0,1-1 0 0 0,-1 1 0 0 0,-6 7 0 0 0,-17 20 213 0 0,-2-2 0 0 0,-2-1 0 0 0,-59 46 0 0 0,45-39 270 0 0,-44 45 0 0 0,83-76-529 0 0,0 0 1 0 0,1 0-1 0 0,-1 1 0 0 0,1-1 1 0 0,1 1-1 0 0,-1 0 1 0 0,1 0-1 0 0,-5 12 1 0 0,7-14-4 0 0,0-1 0 0 0,1 0 0 0 0,0 1 0 0 0,0-1 1 0 0,0 1-1 0 0,0-1 0 0 0,0 0 0 0 0,1 1 1 0 0,-1-1-1 0 0,1 0 0 0 0,0 1 0 0 0,0-1 0 0 0,0 0 1 0 0,1 0-1 0 0,-1 0 0 0 0,1 0 0 0 0,0 0 0 0 0,-1 0 1 0 0,1 0-1 0 0,4 3 0 0 0,1 3 2 0 0,0-1 0 0 0,0-1-1 0 0,1 1 1 0 0,0-1 0 0 0,9 6 0 0 0,5 4-14 0 0,0 1 1 0 0,18 20 0 0 0,-36-33 17 0 0,0 1-1 0 0,0-1 1 0 0,-1 1 0 0 0,1-1 0 0 0,-1 1 0 0 0,0 0 0 0 0,-1 0 0 0 0,1 0-1 0 0,-1 1 1 0 0,-1-1 0 0 0,2 8 0 0 0,1 12 15 0 0,1 39 1 0 0,-2-16 54 0 0,69 508 185 0 0,-37-287 30 0 0,7 43-156 0 0,-14-144-101 0 0,-13-82-364 0 0,-15-85 368 0 0,3 13-18 0 0,4 9 481 0 0,-1 1 0 0 0,-2 0 0 0 0,0 1 0 0 0,0 33 0 0 0,1 45-390 0 0,-20 261-152 0 0,9-283 20 0 0,0 80 18 0 0,6-160 27 0 0,-2 40 26 0 0,2-41 2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8:58.30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78 1100 0 0,'0'0'5549'0'0,"10"16"-3865"0"0,-9-15-1365 0 0,115 1 2677 0 0,210-43-1784 0 0,14 0-991 0 0,-332 40-219 0 0,470-12 165 0 0,81 81-93 0 0,-476-54-39 0 0,149 21-101 0 0,-164-32 160 0 0,-65-3-76 0 0,0 1 1 0 0,9 0 8 0 0,14 1 18 0 0,30 6 56 0 0,-54-7-37 0 0,11 1-4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9:00.52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129 3063 164 0 0,'0'0'5298'0'0,"-12"6"-4660"0"0,-9 8-223 0 0,-33 15 1 0 0,51-28-444 0 0,-35 17 6134 0 0,52-22-5260 0 0,18-6-545 0 0,112-46 407 0 0,167-93 0 0 0,-166 76-553 0 0,105-52 218 0 0,319-215 1 0 0,-267 113-142 0 0,-260 191-186 0 0,-3-2 0 0 0,-1-2 1 0 0,-2-1-1 0 0,57-86 1 0 0,-86 116-57 0 0,220-389-147 0 0,-197 326 112 0 0,20-78 1 0 0,-25 74 0 0 0,65-228 4 0 0,-44 143 103 0 0,-32 117-151 0 0,2 1 1 0 0,34-68-1 0 0,-35 86 45 0 0,0 1 1 0 0,2 1-1 0 0,1 0 0 0 0,1 1 0 0 0,26-24 0 0 0,-19 22 0 0 0,2 1 0 0 0,0 1 0 0 0,2 2 0 0 0,1 1 0 0 0,0 2 0 0 0,1 1 0 0 0,47-19 0 0 0,91-34-67 0 0,-119 53-168 0 0,-49 18 239 0 0,22-7-123 0 0,-23 7 136 0 0,16-4-51 0 0,-16 4 64 0 0,0-1-1 0 0,0 1 1 0 0,0-1-1 0 0,0 1 1 0 0,0-1 0 0 0,0 1-1 0 0,0 0 1 0 0,0 0-1 0 0,0-1 1 0 0,1 1 0 0 0,-1 0-1 0 0,0 0 1 0 0,0 0-1 0 0,0 0 1 0 0,1 1 0 0 0,15-3-189 0 0,-16 1 168 0 0,0 0 0 0 0,0 1 1 0 0,0-1-1 0 0,0 1 0 0 0,0 0 1 0 0,0-1-1 0 0,1 1 0 0 0,-1 0 1 0 0,0 0-1 0 0,0 0 0 0 0,0-1 0 0 0,0 1 1 0 0,1 0-1 0 0,-1 1 0 0 0,0-1 1 0 0,0 0-1 0 0,0 0 0 0 0,1 0 0 0 0,-1 1 1 0 0,0-1-1 0 0,0 1 0 0 0,0-1 1 0 0,2 2-1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9:01.91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0 133 852 0 0,'7'5'4620'0'0,"3"-26"-3174"0"0,7-10-697 0 0,-10 25-732 0 0,0 1 0 0 0,0-1 0 0 0,0 1-1 0 0,1 1 1 0 0,0-1 0 0 0,0 1 0 0 0,0 1 0 0 0,0-1-1 0 0,1 2 1 0 0,-1-1 0 0 0,1 1 0 0 0,12-2-1 0 0,33-11-149 0 0,-47 13 46 0 0,23-8-3314 0 0,-16 4 1541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6:35.2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1914 0 376 0 0,'0'10'10189'0'0,"-7"-7"-10061"0"0,0-1-1 0 0,0 1 1 0 0,-1-2 0 0 0,1 1-1 0 0,-1-1 1 0 0,1 0 0 0 0,-9 0-1 0 0,-17 3 15 0 0,-96 14 154 0 0,-218 3-1 0 0,304-20-256 0 0,-273 2 244 0 0,-110 5 377 0 0,251-5-25 0 0,139-3-574 0 0,33 0-43 0 0,-1 0-15 0 0,-31 1 157 0 0,-42 6 1 0 0,20 0 39 0 0,-19-4 105 0 0,73-3-210 0 0,-19 0 215 0 0,-30 0 244 0 0,40 0-412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49:04.1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28 60 16 0 0,'-10'8'3495'0'0,"-7"19"2065"0"0,69-32-4394 0 0,-15 2-764 0 0,1-1 0 0 0,56-14-1 0 0,-24 5-199 0 0,1-1-123 0 0,-69 13-80 0 0,1 1 7 0 0,65-8 42 0 0,-65 8-56 0 0,28-4 3 0 0,-29 4 7 0 0,2 0-6 0 0,-1 0 0 0 0,1 0 1 0 0,0 0-1 0 0,0-1 0 0 0,0 1 0 0 0,-1-1 0 0 0,8-2 1 0 0,-5 1 11 0 0,1 0 0 0 0,0 0 0 0 0,0 1 1 0 0,1 0-1 0 0,-1 0 0 0 0,8 1 0 0 0,-12 0-9 0 0,0 0-4 0 0,8-1-11 0 0,-8 0 7 0 0,0 1 15 0 0,7-1 1 0 0,27-3 35 0 0,18 0-70 0 0,-53 5 30 0 0,22 15-72 0 0,-23-15 72 0 0,15 12 12 0 0,-14-12-2 0 0,0-1 5 0 0,7 1-12 0 0,-7 0 13 0 0,5-1-23 0 0,-1 1 1 0 0,1-1-1 0 0,0-1 1 0 0,-1 1 0 0 0,1-1-1 0 0,0 0 1 0 0,-1-1-1 0 0,9-2 1 0 0,-13 3 36 0 0,20-3 601 0 0,-13 0-1461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16 116 688 0 0,'-5'-18'4904'0'0,"3"6"-3275"0"0,1 0 0 0 0,0 0 1 0 0,2-13-1 0 0,-1 12-817 0 0,0 11-542 0 0,2-19 2294 0 0,2 56-1827 0 0,-2 0-1 0 0,-1 0 1 0 0,-8 66 0 0 0,1-1-239 0 0,3 80 440 0 0,20 184 0 0 0,-10-282-782 0 0,12 79 65 0 0,-17-155-682 0 0,4 35 1207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36 344 1096 0 0,'-24'-33'6767'0'0,"21"26"-6492"0"0,1 0-1 0 0,0 0 1 0 0,1 0 0 0 0,0 0-1 0 0,0-1 1 0 0,0 1-1 0 0,1 0 1 0 0,0 0-1 0 0,0 0 1 0 0,1-1-1 0 0,0 1 1 0 0,0 0 0 0 0,4-12-1 0 0,-1 9-176 0 0,-1 0-1 0 0,1 0 1 0 0,1 1-1 0 0,0 0 0 0 0,0 0 1 0 0,1 0-1 0 0,0 1 1 0 0,1-1-1 0 0,10-9 1 0 0,-6 7-37 0 0,0 2-1 0 0,0 0 1 0 0,1 0 0 0 0,0 1-1 0 0,1 0 1 0 0,0 1 0 0 0,0 1 0 0 0,0 0-1 0 0,1 0 1 0 0,0 2 0 0 0,0 0 0 0 0,16-3-1 0 0,-18 6-51 0 0,0-1-1 0 0,0 2 0 0 0,0 0 0 0 0,0 0 1 0 0,0 1-1 0 0,0 1 0 0 0,0 0 1 0 0,0 1-1 0 0,0 0 0 0 0,-1 0 0 0 0,0 2 1 0 0,0-1-1 0 0,0 1 0 0 0,0 1 1 0 0,14 9-1 0 0,-13-6-28 0 0,0 0 1 0 0,-1 1 0 0 0,0 0-1 0 0,0 1 1 0 0,-1 0-1 0 0,0 1 1 0 0,-1 0-1 0 0,-1 0 1 0 0,0 1 0 0 0,0 1-1 0 0,-1-1 1 0 0,-1 1-1 0 0,0 0 1 0 0,-1 0-1 0 0,-1 1 1 0 0,3 14 0 0 0,-5-16 2 0 0,0-1 1 0 0,-1 1-1 0 0,0-1 1 0 0,-1 1-1 0 0,-1-1 1 0 0,0 1 0 0 0,0 0-1 0 0,-2-1 1 0 0,1 0-1 0 0,-2 0 1 0 0,1 0 0 0 0,-2 0-1 0 0,1 0 1 0 0,-2-1-1 0 0,1 1 1 0 0,-2-2-1 0 0,1 1 1 0 0,-2-1 0 0 0,-13 16-1 0 0,10-15 86 0 0,0 0 0 0 0,-1-1 0 0 0,0 0-1 0 0,0-1 1 0 0,-1-1 0 0 0,-1 0 0 0 0,1 0 0 0 0,-18 6 0 0 0,7-6 62 0 0,1 0 1 0 0,-1-2 0 0 0,0-1 0 0 0,-32 3 0 0 0,53-7-77 0 0,-19 1 127 0 0,15-1-159 0 0,-7 4 10 0 0,14-4-2 0 0,0-1 0 0 0,0 1 1 0 0,0 0-1 0 0,-1-1 0 0 0,1 1 1 0 0,0 0-1 0 0,0 0 0 0 0,0-1 0 0 0,1 1 1 0 0,-1 0-1 0 0,0-1 0 0 0,0 1 1 0 0,0 0-1 0 0,0-1 0 0 0,1 1 0 0 0,-1 0 1 0 0,0-1-1 0 0,1 1 0 0 0,-1 0 0 0 0,0-1 1 0 0,1 1-1 0 0,-1-1 0 0 0,1 1 1 0 0,-1-1-1 0 0,1 1 0 0 0,0 0 0 0 0,20 23 373 0 0,1 0-1 0 0,2-1 0 0 0,26 20 0 0 0,-2-2-247 0 0,80 66 133 0 0,41 39-487 0 0,-114-100-3834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246 84 1000 0 0,'9'-25'6674'0'0,"1"-13"-1966"0"0,-10 37-4420 0 0,0-1 0 0 0,1 1-1 0 0,-1 0 1 0 0,0-1 0 0 0,0 1 0 0 0,0 0 0 0 0,-2-6 1151 0 0,1 3-1151 0 0,-4 4-242 0 0,0 0 1 0 0,1 0-1 0 0,-1 0 0 0 0,1 1 1 0 0,-1-1-1 0 0,0 1 0 0 0,1 0 1 0 0,0 1-1 0 0,-1-1 0 0 0,1 1 1 0 0,0 0-1 0 0,-1 0 0 0 0,1 0 1 0 0,-5 4-1 0 0,-57 40 157 0 0,55-36-138 0 0,0 0 0 0 0,0 0 0 0 0,1 1 0 0 0,0 0 0 0 0,1 1 1 0 0,1 0-1 0 0,-1 1 0 0 0,2-1 0 0 0,0 2 0 0 0,1-1 0 0 0,0 1 1 0 0,-7 23-1 0 0,11-29-34 0 0,0 1 0 0 0,1 0 0 0 0,0-1 0 0 0,0 1 0 0 0,1 0 0 0 0,0 0 0 0 0,1-1 1 0 0,-1 1-1 0 0,2 0 0 0 0,-1 0 0 0 0,1-1 0 0 0,1 1 0 0 0,-1-1 0 0 0,2 0 0 0 0,-1 0 1 0 0,1 0-1 0 0,0 0 0 0 0,0-1 0 0 0,1 1 0 0 0,0-1 0 0 0,1 0 0 0 0,9 10 0 0 0,-6-9-233 0 0,0-1 0 0 0,0 0 0 0 0,0 0 0 0 0,1-1 0 0 0,0 0 0 0 0,0-1 0 0 0,1 0 0 0 0,-1 0 0 0 0,1-1 0 0 0,0-1 0 0 0,22 5 0 0 0,-19-6-1253 0 0,0-1 0 0 0,0 0-1 0 0,0 0 1 0 0,0-2-1 0 0,23-2 1 0 0,-10-2-3569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387 1028 2028 0 0,'3'0'3622'0'0,"16"4"-112"0"0,-2-1-604 0 0,-15-4-2706 0 0,0 1 0 0 0,0 0 0 0 0,-1 0 0 0 0,1-1-1 0 0,0 1 1 0 0,0-1 0 0 0,-1 0 0 0 0,1 1 0 0 0,-1-1 0 0 0,1 0 0 0 0,-1 0 0 0 0,1 0 0 0 0,-1 0 0 0 0,1 0 0 0 0,-1 0 0 0 0,0 0 0 0 0,0 0 0 0 0,1-1 0 0 0,-1 1-1 0 0,0-1 1 0 0,0 1 0 0 0,0-1 0 0 0,1-1 0 0 0,-1-1-11 0 0,0 0 0 0 0,0-1 0 0 0,0 1 0 0 0,0 0 0 0 0,0 0 0 0 0,-1-1 0 0 0,0 1-1 0 0,0 0 1 0 0,-1-7 0 0 0,-1-7 112 0 0,-2 1 0 0 0,0-1 0 0 0,-12-31 0 0 0,-2 6 50 0 0,-2 1 0 0 0,-38-60-1 0 0,-61-70 357 0 0,0 0-253 0 0,95 133-353 0 0,2-2 0 0 0,-26-63 0 0 0,45 99-162 0 0,1-1 0 0 0,1 1 0 0 0,-1-1 1 0 0,1 0-1 0 0,0 0 0 0 0,0 0 0 0 0,0 0 1 0 0,1 0-1 0 0,0 0 0 0 0,0 0 0 0 0,2-10 0 0 0,-1 12 2 0 0,0 1-1 0 0,1 0 0 0 0,-1 0 0 0 0,1 0 0 0 0,-1-1 0 0 0,1 2 0 0 0,0-1 1 0 0,0 0-1 0 0,0 0 0 0 0,1 1 0 0 0,-1-1 0 0 0,1 1 0 0 0,-1 0 0 0 0,1-1 1 0 0,0 1-1 0 0,0 1 0 0 0,0-1 0 0 0,0 0 0 0 0,0 1 0 0 0,0-1 0 0 0,7-1 1 0 0,-2 1-95 0 0,1 0 1 0 0,-1 0 0 0 0,0 1 0 0 0,1 0 0 0 0,-1 1 0 0 0,1 0 0 0 0,-1 0 0 0 0,1 1 0 0 0,-1 0 0 0 0,1 0 0 0 0,-1 1 0 0 0,0 0 0 0 0,1 1 0 0 0,-1 0 0 0 0,-1 0 0 0 0,1 0 0 0 0,0 1 0 0 0,7 5 0 0 0,-10-6 98 0 0,0 1-1 0 0,-1-1 1 0 0,1 0 0 0 0,-1 1 0 0 0,0 0 0 0 0,0 0 0 0 0,0 1 0 0 0,0-1 0 0 0,-1 1 0 0 0,0 0 0 0 0,0-1 0 0 0,0 1-1 0 0,0 1 1 0 0,-1-1 0 0 0,0 0 0 0 0,0 1 0 0 0,0-1 0 0 0,-1 1 0 0 0,0-1 0 0 0,0 1 0 0 0,0 0 0 0 0,-1 0 0 0 0,0-1-1 0 0,0 1 1 0 0,0 0 0 0 0,-1 0 0 0 0,-1 7 0 0 0,-7 15 189 0 0,-2 0-1 0 0,-1-1 1 0 0,-1-1 0 0 0,-1 0-1 0 0,-1-1 1 0 0,-25 32 0 0 0,18-26 589 0 0,1 2 1 0 0,-32 66 0 0 0,51-96-654 0 0,1 1-1 0 0,0-1 1 0 0,0 0-1 0 0,0 1 1 0 0,0-1-1 0 0,0 1 1 0 0,1-1-1 0 0,0 1 1 0 0,-1 0-1 0 0,1-1 1 0 0,1 1-1 0 0,-1-1 1 0 0,0 1-1 0 0,1-1 1 0 0,0 1-1 0 0,0-1 1 0 0,0 1-1 0 0,0-1 1 0 0,0 0-1 0 0,4 6 1 0 0,-2-5-27 0 0,0 0 1 0 0,1 0-1 0 0,-1 0 1 0 0,1-1-1 0 0,0 0 1 0 0,0 1 0 0 0,0-1-1 0 0,1-1 1 0 0,-1 1-1 0 0,1-1 1 0 0,-1 1-1 0 0,1-1 1 0 0,0-1-1 0 0,6 3 1 0 0,18 3-110 0 0,0-1-1 0 0,1-1 1 0 0,0-2 0 0 0,0 0-1 0 0,42-4 1 0 0,152-21-4399 0 0,-224 22 4449 0 0,116-23-7958 0 0,-80 14 2035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63 484 748 0 0,'-29'-87'14723'0'0,"55"411"-13247"0"0,-11-191-1207 0 0,23 211 1189 0 0,-38-344-1533 0 0,1 1 1 0 0,-1 0-1 0 0,0 0 1 0 0,0 0-1 0 0,0-1 1 0 0,1 1 0 0 0,-1 0-1 0 0,0 0 1 0 0,0 0-1 0 0,0 0 1 0 0,0 0-1 0 0,-1-1 1 0 0,1 1-1 0 0,0 0 1 0 0,0 0-1 0 0,0 0 1 0 0,-1 0 0 0 0,1-1-1 0 0,0 1 1 0 0,-1 0-1 0 0,1 0 1 0 0,-1 0-1 0 0,-10-13-970 0 0,-11-35-649 0 0,5-6 683 0 0,2-1 1 0 0,3 0-1 0 0,-6-60 1 0 0,3-170 3193 0 0,15 215-713 0 0,3 1-1 0 0,3-1 1 0 0,3 1-1 0 0,27-99 0 0 0,-33 156-1421 0 0,0 1 0 0 0,1 0-1 0 0,1 1 1 0 0,-1-1-1 0 0,1 1 1 0 0,1-1-1 0 0,0 2 1 0 0,0-1-1 0 0,1 1 1 0 0,0 0-1 0 0,1 0 1 0 0,14-12-1 0 0,-17 17-98 0 0,0-1-1 0 0,1 1 1 0 0,-1 0-1 0 0,1 1 1 0 0,0-1-1 0 0,0 1 1 0 0,0 0-1 0 0,0 0 1 0 0,1 1 0 0 0,-1 0-1 0 0,0 0 1 0 0,1 1-1 0 0,-1-1 1 0 0,0 1-1 0 0,1 1 1 0 0,-1-1-1 0 0,0 1 1 0 0,1 0-1 0 0,-1 1 1 0 0,0-1-1 0 0,0 1 1 0 0,11 5-1 0 0,2 2-106 0 0,1 2 0 0 0,-1 0 0 0 0,-1 0 0 0 0,0 2 0 0 0,-1 0 0 0 0,0 1 0 0 0,20 23 0 0 0,-29-29 140 0 0,0 2 0 0 0,0-1 0 0 0,-1 1-1 0 0,0 0 1 0 0,-1 0 0 0 0,0 1 0 0 0,0 0 0 0 0,-2 0 0 0 0,1 1-1 0 0,-1-1 1 0 0,-1 1 0 0 0,0 0 0 0 0,-1-1 0 0 0,2 23 0 0 0,-4-24 55 0 0,-2 0-1 0 0,1 1 1 0 0,-1-1 0 0 0,-1-1 0 0 0,0 1 0 0 0,0 0 0 0 0,-1-1 0 0 0,0 1 0 0 0,-1-1 0 0 0,0 0 0 0 0,0-1 0 0 0,-1 1-1 0 0,0-1 1 0 0,0 0 0 0 0,-1-1 0 0 0,-15 14 0 0 0,-7 4 167 0 0,-2-1-1 0 0,-66 39 1 0 0,44-28-240 0 0,53-34 34 0 0,-1-1 1 0 0,1 1-1 0 0,-1 0 1 0 0,1-1-1 0 0,0 1 1 0 0,-1 0-1 0 0,1 0 1 0 0,0-1-1 0 0,0 1 1 0 0,-1 0 0 0 0,1 0-1 0 0,0-1 1 0 0,0 1-1 0 0,0 0 1 0 0,0 0-1 0 0,0 0 1 0 0,0-1-1 0 0,0 1 1 0 0,0 0-1 0 0,0 0 1 0 0,1 0-1 0 0,-1-1 1 0 0,0 1-1 0 0,0 0 1 0 0,1 0-1 0 0,-1-1 1 0 0,0 1-1 0 0,1 0 1 0 0,-1-1-1 0 0,1 1 1 0 0,0 1 0 0 0,17 20-42 0 0,-17-20 42 0 0,94 104-1625 0 0,201 173 0 0 0,-258-250-1488 0 0,-12-13-1991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346 52 1936 0 0,'-3'-36'9016'0'0,"2"34"-8898"0"0,0 1 0 0 0,0 0-1 0 0,0 0 1 0 0,0 0 0 0 0,0 0 0 0 0,-1 0-1 0 0,1 0 1 0 0,0 0 0 0 0,-1 0-1 0 0,1 0 1 0 0,-1 1 0 0 0,1-1 0 0 0,-1 0-1 0 0,1 1 1 0 0,-1-1 0 0 0,0 1-1 0 0,1 0 1 0 0,-1 0 0 0 0,1 0 0 0 0,-1-1-1 0 0,0 1 1 0 0,-1 1 0 0 0,-43 4 268 0 0,35-3-218 0 0,-18 4 70 0 0,0 1 0 0 0,0 1 0 0 0,0 1 1 0 0,1 2-1 0 0,-29 15 0 0 0,53-24-172 0 0,1 0 1 0 0,0 1-1 0 0,-1-1 1 0 0,1 1-1 0 0,0-1 1 0 0,0 1-1 0 0,1 0 1 0 0,-1 0-1 0 0,1 0 1 0 0,-1 1-1 0 0,1-1 1 0 0,0 1-1 0 0,0-1 1 0 0,0 1 0 0 0,1-1-1 0 0,0 1 1 0 0,-1 0-1 0 0,1 0 1 0 0,0 0-1 0 0,0 4 1 0 0,0 8 189 0 0,0 0 0 0 0,1-1-1 0 0,4 31 1 0 0,-1 3-178 0 0,-3-26-83 0 0,-1 19 40 0 0,2-1 0 0 0,2 0 1 0 0,1 1-1 0 0,11 42 0 0 0,-13-74-26 0 0,1 1 1 0 0,1-1-1 0 0,0 0 0 0 0,0 0 0 0 0,1 0 1 0 0,0-1-1 0 0,0 1 0 0 0,1-1 1 0 0,1 0-1 0 0,-1-1 0 0 0,1 0 0 0 0,1 0 1 0 0,0 0-1 0 0,0-1 0 0 0,0 0 1 0 0,1-1-1 0 0,0 0 0 0 0,0 0 0 0 0,0-1 1 0 0,20 8-1 0 0,-9-6-695 0 0,0-1 0 0 0,1-1 1 0 0,-1 0-1 0 0,38 2 0 0 0,-43-7-1126 0 0,0 0-1 0 0,0 0 1 0 0,0-2-1 0 0,19-3 1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61 1612 0 0,'0'0'4169'0'0,"12"-18"-540"0"0,157-12-2134 0 0,-106 20-6813 0 0,-45 7 2135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257 152 808 0 0,'13'-4'5557'0'0,"5"-6"-2682"0"0,-5-18-2299 0 0,-12 14-506 0 0,-1 6 112 0 0,1 1 1 0 0,-1-1-1 0 0,-1 0 1 0 0,-1-12-1 0 0,1 17-134 0 0,1 1-1 0 0,-1 0 1 0 0,0 0 0 0 0,1 0-1 0 0,-1 0 1 0 0,0 1 0 0 0,0-1-1 0 0,0 0 1 0 0,0 0-1 0 0,-1 0 1 0 0,1 1 0 0 0,-1-1-1 0 0,1 1 1 0 0,-1-1-1 0 0,1 1 1 0 0,-1-1 0 0 0,0 1-1 0 0,1 0 1 0 0,-1 0 0 0 0,0 0-1 0 0,0 0 1 0 0,0 0-1 0 0,-3-1 1 0 0,0 1-6 0 0,0 0-1 0 0,-1 0 1 0 0,1 0-1 0 0,0 0 1 0 0,-1 1-1 0 0,1 0 1 0 0,-1 0-1 0 0,1 0 1 0 0,-1 1-1 0 0,1-1 1 0 0,-1 1-1 0 0,1 1 1 0 0,0-1 0 0 0,0 1-1 0 0,-6 3 1 0 0,3-1 42 0 0,0 0 1 0 0,1 1-1 0 0,0 0 1 0 0,0 1-1 0 0,0-1 1 0 0,1 1 0 0 0,0 1-1 0 0,-10 11 1 0 0,4 0 116 0 0,0 0 0 0 0,2 0 0 0 0,0 1 1 0 0,1 1-1 0 0,1-1 0 0 0,1 1 0 0 0,-6 27 1 0 0,5-6-6 0 0,2 0 0 0 0,2 0 0 0 0,2 0 1 0 0,2 1-1 0 0,7 62 0 0 0,6-4-71 0 0,31 107 0 0 0,38 74-9 0 0,-3-14-134 0 0,-64-201-556 0 0,-1 1-1 0 0,3 71 0 0 0,-15-110-199 0 0,-1-1 0 0 0,-3 30 0 0 0,1-47-484 0 0,-1 0 1 0 0,0 0-1 0 0,0 0 0 0 0,-1 0 0 0 0,-5 10 0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28 414 1480 0 0,'-4'-7'786'0'0,"0"-1"0"0"0,1 1 0 0 0,0-1-1 0 0,0 0 1 0 0,0 0 0 0 0,1 0 0 0 0,0 0 0 0 0,1 0-1 0 0,-2-16 1 0 0,4 19-582 0 0,-1 0 0 0 0,1 0 0 0 0,0 0-1 0 0,0 0 1 0 0,0 0 0 0 0,1 0 0 0 0,0 1 0 0 0,0-1-1 0 0,0 0 1 0 0,0 1 0 0 0,1-1 0 0 0,-1 1 0 0 0,1 0-1 0 0,0 0 1 0 0,1 0 0 0 0,-1 1 0 0 0,7-6 0 0 0,7-5 78 0 0,1 1 0 0 0,0 0 0 0 0,0 2 1 0 0,2 0-1 0 0,-1 2 0 0 0,30-11 1 0 0,131-34-610 0 0,-149 46 76 0 0,147-35-2136 0 0,-52 13-3468 0 0,-95 22 2096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6:36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883 28 952 0 0,'27'-18'7443'0'0,"-27"17"-7253"0"0,1 0 0 0 0,-1 0 1 0 0,0 0-1 0 0,0 0 0 0 0,1 0 1 0 0,-1 0-1 0 0,0 1 0 0 0,0-3 1 0 0,-53 11 29 0 0,-313 42 301 0 0,215-33-178 0 0,-124 6 1196 0 0,272-23-1529 0 0,0 0 9 0 0,-8 0-33 0 0,8 0 24 0 0,-1 0-3 0 0,-23 5 9 0 0,25-5-6 0 0,-12 16 116 0 0,20 331 2100 0 0,31 0-1415 0 0,-33-320-793 0 0,11 46 177 0 0,-14-68-166 0 0,0-1 0 0 0,1 1 0 0 0,0-1-1 0 0,0 0 1 0 0,0 0 0 0 0,1 1 0 0 0,-1-1 0 0 0,1-1-1 0 0,0 1 1 0 0,0 0 0 0 0,1-1 0 0 0,3 4 0 0 0,-6-6-25 0 0,0 0 1 0 0,-1-1 0 0 0,1 1 0 0 0,0-1 0 0 0,0 1-1 0 0,0-1 1 0 0,0 1 0 0 0,0-1 0 0 0,-1 1 0 0 0,1-1 0 0 0,0 0-1 0 0,0 0 1 0 0,0 1 0 0 0,0-1 0 0 0,0 0 0 0 0,0 0 0 0 0,2 0-1 0 0,3 0 21 0 0,16 2 15 0 0,1-2 0 0 0,-1-1 0 0 0,1 0 0 0 0,-1-2 0 0 0,34-7 1 0 0,-7 0-23 0 0,569-82-364 0 0,-490 75-1091 0 0,-126 16 1025 0 0,6-2-405 0 0,-6 3 557 0 0,-1-1 0 0 0,1 1 0 0 0,0-1 0 0 0,-1 1 0 0 0,1-1 0 0 0,-1 0 0 0 0,1 1 0 0 0,-1-1 0 0 0,0 0 0 0 0,1 0 0 0 0,1-2 0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25 357 1580 0 0,'-4'-5'1065'0'0,"1"-1"0"0"0,0 1 0 0 0,0-1 0 0 0,1 0 0 0 0,0 0 0 0 0,0 0 0 0 0,-2-10 0 0 0,3 11-593 0 0,1-1 0 0 0,-1 1 0 0 0,1 0 0 0 0,0-1 0 0 0,1 1 1 0 0,-1 0-1 0 0,1 0 0 0 0,2-9 0 0 0,-1 10-398 0 0,-1 0-1 0 0,1 0 1 0 0,0 0-1 0 0,0 0 1 0 0,0 0-1 0 0,1 0 1 0 0,-1 1 0 0 0,1-1-1 0 0,0 1 1 0 0,0-1-1 0 0,0 1 1 0 0,1 0-1 0 0,-1 1 1 0 0,1-1-1 0 0,-1 0 1 0 0,1 1 0 0 0,0 0-1 0 0,0 0 1 0 0,0 0-1 0 0,0 1 1 0 0,0-1-1 0 0,1 1 1 0 0,-1 0 0 0 0,6-1-1 0 0,-2 1-84 0 0,0 0 0 0 0,1 1 1 0 0,-1 0-1 0 0,0 0 0 0 0,0 1 0 0 0,0 0 0 0 0,0 0 0 0 0,-1 1 0 0 0,1 0 0 0 0,0 0 0 0 0,-1 1 1 0 0,1 0-1 0 0,-1 1 0 0 0,0-1 0 0 0,0 1 0 0 0,0 1 0 0 0,0-1 0 0 0,-1 1 0 0 0,0 0 1 0 0,0 1-1 0 0,0-1 0 0 0,8 12 0 0 0,2 3-92 0 0,-2 1 0 0 0,-1 0 0 0 0,0 1 0 0 0,-2 0 0 0 0,17 46 0 0 0,-20-52 409 0 0,-8-16-298 0 0,0 0-1 0 0,0 0 1 0 0,0 0 0 0 0,0 0-1 0 0,0 0 1 0 0,0-1 0 0 0,0 1-1 0 0,0 0 1 0 0,0 0 0 0 0,0 0-1 0 0,0 0 1 0 0,0 0 0 0 0,0 0-1 0 0,0 0 1 0 0,0 0 0 0 0,0 0-1 0 0,0 0 1 0 0,0 0 0 0 0,0-1-1 0 0,0 1 1 0 0,0 0 0 0 0,0 0-1 0 0,0 0 1 0 0,0 0 0 0 0,0 0-1 0 0,0 0 1 0 0,0 0 0 0 0,0 0-1 0 0,0 0 1 0 0,0 0 0 0 0,1 0-1 0 0,-1 0 1 0 0,0 0 0 0 0,0 0-1 0 0,0 0 1 0 0,0 0 0 0 0,0 0-1 0 0,0 0 1 0 0,0 0 0 0 0,0 0-1 0 0,0 0 1 0 0,0 0 0 0 0,0 0-1 0 0,0 0 1 0 0,1 0 0 0 0,-1 0-1 0 0,0 0 1 0 0,0 0 0 0 0,0 0-1 0 0,0 0 1 0 0,0 0 0 0 0,0 0-1 0 0,0 0 1 0 0,0 0 0 0 0,0 0-1 0 0,0 0 1 0 0,0 0 0 0 0,0 0-1 0 0,1 0 1 0 0,-1 0 0 0 0,0 0-1 0 0,0 0 1 0 0,0 0 0 0 0,0 0-1 0 0,0 0 1 0 0,0 0 0 0 0,0 1-1 0 0,0-1 1 0 0,0 0 0 0 0,0-30 977 0 0,0 9-1039 0 0,2-20-98 0 0,3 1 1 0 0,11-51 0 0 0,-12 75-376 0 0,1-1 0 0 0,0 1 1 0 0,1 1-1 0 0,1-1 0 0 0,0 1 0 0 0,1 0 1 0 0,1 1-1 0 0,12-17 0 0 0,-14 24-622 0 0,-1 0 0 0 0,2 1 0 0 0,-1 0-1 0 0,16-10 1 0 0,-22 15 817 0 0,18-11-3085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374 157 452 0 0,'18'-21'13026'0'0,"-18"19"-12809"0"0,-4-2-887 0 0,2 3 923 0 0,-43-7 1204 0 0,29 8-1407 0 0,0 1 0 0 0,0 1 0 0 0,1 1 0 0 0,-1 0 0 0 0,0 1 0 0 0,1 1 1 0 0,0 0-1 0 0,0 1 0 0 0,0 1 0 0 0,1 0 0 0 0,0 1 0 0 0,0 1 0 0 0,-12 10 0 0 0,16-11-31 0 0,0 0 0 0 0,0 1 1 0 0,1 0-1 0 0,1 1 0 0 0,0 0 1 0 0,0 1-1 0 0,0-1 0 0 0,2 1 1 0 0,-1 1-1 0 0,1-1 0 0 0,1 1 1 0 0,0 0-1 0 0,1 0 0 0 0,0 1 0 0 0,1-1 1 0 0,-3 25-1 0 0,6-29-6 0 0,0 1-1 0 0,1-1 1 0 0,0 1-1 0 0,0-1 1 0 0,1 1-1 0 0,0-1 1 0 0,1 0-1 0 0,0 1 1 0 0,0-1 0 0 0,1-1-1 0 0,-1 1 1 0 0,2 0-1 0 0,-1-1 1 0 0,1 0-1 0 0,0 0 1 0 0,8 7-1 0 0,-11-11-11 0 0,1 0-1 0 0,0 1 1 0 0,0-2-1 0 0,1 1 1 0 0,-1 0-1 0 0,0-1 1 0 0,1 1-1 0 0,0-1 0 0 0,-1 0 1 0 0,1 0-1 0 0,0-1 1 0 0,0 1-1 0 0,0-1 1 0 0,0 0-1 0 0,0 0 1 0 0,0 0-1 0 0,1 0 1 0 0,-1-1-1 0 0,0 0 1 0 0,0 0-1 0 0,1 0 0 0 0,-1 0 1 0 0,0-1-1 0 0,0 1 1 0 0,0-1-1 0 0,1 0 1 0 0,-1 0-1 0 0,0-1 1 0 0,0 1-1 0 0,-1-1 1 0 0,1 0-1 0 0,0 0 1 0 0,0 0-1 0 0,3-4 0 0 0,-1 1 6 0 0,0 0-1 0 0,0 0 1 0 0,-1-1-1 0 0,0 0 1 0 0,0 0-1 0 0,-1 0 0 0 0,1 0 1 0 0,-1-1-1 0 0,-1 0 1 0 0,1 0-1 0 0,3-10 1 0 0,0-8 226 0 0,0 0 0 0 0,3-29 1 0 0,-8 36-133 0 0,1 1 1 0 0,1 0-1 0 0,1 0 0 0 0,0 0 1 0 0,1 1-1 0 0,10-20 0 0 0,-14 32-131 0 0,0 0 0 0 0,0 1 0 0 0,1-1 0 0 0,0 1 0 0 0,-1 0 0 0 0,1-1 0 0 0,0 1 1 0 0,1 1-1 0 0,-1-1 0 0 0,0 0 0 0 0,1 1 0 0 0,0 0 0 0 0,-1 0 0 0 0,1 0 0 0 0,0 0 0 0 0,0 0 0 0 0,0 1 0 0 0,0 0 0 0 0,0 0 0 0 0,1 0 0 0 0,-1 0 0 0 0,0 1 0 0 0,0-1 0 0 0,1 1 0 0 0,-1 0 0 0 0,0 1 0 0 0,0-1 0 0 0,1 1 0 0 0,-1 0 0 0 0,0 0 0 0 0,0 0 0 0 0,0 0 0 0 0,7 4 0 0 0,-1-1-111 0 0,0 1-1 0 0,0 1 1 0 0,-1 0 0 0 0,0 0-1 0 0,0 1 1 0 0,0 0-1 0 0,-1 0 1 0 0,0 1-1 0 0,0 0 1 0 0,-1 1-1 0 0,11 16 1 0 0,-8-5 13 0 0,0 0 0 0 0,-2 1 0 0 0,0 0 0 0 0,-1 0 0 0 0,4 30 0 0 0,3 2 465 0 0,-13-49-211 0 0,1 2 530 0 0,2-18-296 0 0,1-11 41 0 0,2 1 1 0 0,1 0-1 0 0,0 1 1 0 0,2 0-1 0 0,14-25 1 0 0,-15 32-317 0 0,1-1 0 0 0,0 1 0 0 0,1 1-1 0 0,0 0 1 0 0,1 0 0 0 0,0 1 0 0 0,27-19 0 0 0,-36 29-124 0 0,1-1 0 0 0,0 1 0 0 0,0 0 0 0 0,0 0 0 0 0,0 0 0 0 0,0 1 0 0 0,0-1 0 0 0,1 1 0 0 0,-1 0 0 0 0,0 0 0 0 0,1 0 0 0 0,-1 1 0 0 0,6 0 0 0 0,-7 0-19 0 0,0 1 0 0 0,0-1 0 0 0,0 1 0 0 0,0 0 0 0 0,0 0-1 0 0,0 0 1 0 0,0 1 0 0 0,0-1 0 0 0,-1 1 0 0 0,1-1 0 0 0,0 1 0 0 0,-1 0 0 0 0,1 0 0 0 0,-1 0 0 0 0,0 0 0 0 0,0 0 0 0 0,0 1-1 0 0,0-1 1 0 0,0 1 0 0 0,1 2 0 0 0,8 14-237 0 0,-2 1 0 0 0,0-1 0 0 0,-2 1 0 0 0,10 36 0 0 0,-4-12 1552 0 0,-12-45-1208 0 0,0 1-1 0 0,0-1 1 0 0,0 0 0 0 0,0 1-1 0 0,0-1 1 0 0,0 0 0 0 0,0 0-1 0 0,0 0 1 0 0,-1 0 0 0 0,1 0-1 0 0,0 0 1 0 0,-1 0-1 0 0,1 0 1 0 0,0 0 0 0 0,-1 0-1 0 0,1 0 1 0 0,-1 0 0 0 0,0-1-1 0 0,1 0 1 0 0,7-25 427 0 0,-2 8-275 0 0,-1 0 0 0 0,2 0 1 0 0,18-34-1 0 0,-20 44-207 0 0,1-1 0 0 0,0 1 1 0 0,0 0-1 0 0,1 0 0 0 0,0 1 0 0 0,1 0 0 0 0,-1 1 1 0 0,17-13-1 0 0,-22 19-26 0 0,1-1 0 0 0,0 1 1 0 0,-1 0-1 0 0,1 0 1 0 0,0 0-1 0 0,0 0 0 0 0,0 0 1 0 0,0 0-1 0 0,-1 1 0 0 0,1 0 1 0 0,0-1-1 0 0,0 1 1 0 0,0 0-1 0 0,0 1 0 0 0,0-1 1 0 0,0 0-1 0 0,0 1 0 0 0,0 0 1 0 0,0-1-1 0 0,0 1 1 0 0,0 0-1 0 0,-1 1 0 0 0,1-1 1 0 0,0 0-1 0 0,-1 1 0 0 0,1-1 1 0 0,-1 1-1 0 0,0 0 0 0 0,1 0 1 0 0,1 2-1 0 0,8 8-147 0 0,0 1 0 0 0,-1 0 0 0 0,-1 0 0 0 0,11 17-1 0 0,-10-13 42 0 0,1 1 59 0 0,36 45-187 0 0,-43-58 266 0 0,0 0 1 0 0,0 0 0 0 0,0 0-1 0 0,0-1 1 0 0,1 0 0 0 0,0 0-1 0 0,0 0 1 0 0,11 4-1 0 0,-13-6 9 0 0,0-2-1 0 0,0 1 0 0 0,-1 0 0 0 0,1-1 1 0 0,0 0-1 0 0,0 0 0 0 0,0 0 0 0 0,0 0 1 0 0,0-1-1 0 0,0 1 0 0 0,0-1 0 0 0,-1 0 1 0 0,1 0-1 0 0,0 0 0 0 0,-1-1 0 0 0,1 1 1 0 0,-1-1-1 0 0,1 0 0 0 0,-1 0 0 0 0,0 0 1 0 0,1-1-1 0 0,2-2 0 0 0,5-5 98 0 0,-1 0 0 0 0,0 0 0 0 0,0 0-1 0 0,11-19 1 0 0,-9 12 305 0 0,-2-1-1 0 0,0 1 0 0 0,-1-2 1 0 0,-1 1-1 0 0,7-24 1 0 0,-12 33-248 0 0,0 0 1 0 0,-1 0 0 0 0,-1 0 0 0 0,1 0-1 0 0,-1 0 1 0 0,-1 0 0 0 0,0 0-1 0 0,0-1 1 0 0,0 1 0 0 0,-2 0 0 0 0,1 0-1 0 0,-1 0 1 0 0,-5-16 0 0 0,6 22-228 0 0,0 1 1 0 0,0-1 0 0 0,0 0-1 0 0,-1 1 1 0 0,1-1 0 0 0,-1 1 0 0 0,1 0-1 0 0,-1-1 1 0 0,0 1 0 0 0,0 0-1 0 0,0 0 1 0 0,0 0 0 0 0,0 0-1 0 0,-1 0 1 0 0,-3-2 0 0 0,5 4 44 0 0,1 1-1 0 0,0-1 1 0 0,-1 0 0 0 0,1 1-1 0 0,0-1 1 0 0,0 1 0 0 0,-1-1-1 0 0,1 0 1 0 0,0 1 0 0 0,0-1-1 0 0,-1 1 1 0 0,1-1 0 0 0,0 0 0 0 0,0 1-1 0 0,0-1 1 0 0,0 1 0 0 0,0-1-1 0 0,0 1 1 0 0,0-1 0 0 0,0 1-1 0 0,0-1 1 0 0,0 1 0 0 0,0-1-1 0 0,0 1 1 0 0,0-1 0 0 0,0 0-1 0 0,0 1 1 0 0,0-1 0 0 0,1 1 0 0 0,-1-1-1 0 0,0 1 1 0 0,0-1 0 0 0,0 0-1 0 0,1 1 1 0 0,-1-1 0 0 0,0 1-1 0 0,1-1 1 0 0,-1 0 0 0 0,0 1-1 0 0,1-1 1 0 0,11 20-522 0 0,71 66-726 0 0,7 7 871 0 0,-81-82 420 0 0,0 1-1 0 0,-1 0 1 0 0,0 0-1 0 0,-1 1 1 0 0,0 0 0 0 0,7 20-1 0 0,-12-26-44 0 0,0-1 0 0 0,-1 0 0 0 0,0 0 0 0 0,0 1 0 0 0,0-1 0 0 0,-1 0 0 0 0,0 1 0 0 0,-1-1 0 0 0,1 0 0 0 0,-1 1 0 0 0,0-1 0 0 0,-1 0 0 0 0,1 0 0 0 0,-1 1 0 0 0,0-1 0 0 0,-1-1 0 0 0,0 1 0 0 0,0 0 0 0 0,0-1 0 0 0,0 1 0 0 0,-1-1 0 0 0,0 0 0 0 0,0 0 0 0 0,0 0 0 0 0,-1-1 0 0 0,0 0 0 0 0,0 0 0 0 0,0 0 0 0 0,0 0 0 0 0,-7 3 0 0 0,10-6-413 0 0,-1 0 0 0 0,0 0-1 0 0,1 0 1 0 0,-1-1 0 0 0,0 1 0 0 0,0-1-1 0 0,1 1 1 0 0,-1-1 0 0 0,0 0 0 0 0,-4-1-1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386 182 1260 0 0,'4'-28'4955'0'0,"-3"20"-4394"0"0,0 1-63 0 0,0 1-1 0 0,0-1 0 0 0,0 0 1 0 0,1 1-1 0 0,0-1 0 0 0,5-11 1 0 0,-5 16-329 0 0,13-38 3075 0 0,-18 30-2158 0 0,-1 7-978 0 0,1-1 0 0 0,-1 1 0 0 0,0 1 0 0 0,1-1 0 0 0,-1 0 1 0 0,-1 1-1 0 0,1 0 0 0 0,0 0 0 0 0,-1 0 0 0 0,1 1 0 0 0,-1-1 0 0 0,1 1 1 0 0,-1 0-1 0 0,1 1 0 0 0,-7-1 0 0 0,-7-1 124 0 0,0 1 1 0 0,-33 3-1 0 0,35-1-186 0 0,0 2 0 0 0,1 0 0 0 0,0 1 0 0 0,0 0 0 0 0,0 1 0 0 0,0 1 0 0 0,1 1 0 0 0,0 0 0 0 0,0 0 0 0 0,1 2 0 0 0,-23 17 0 0 0,31-22-39 0 0,-1 1 1 0 0,1 0 0 0 0,1 0 0 0 0,-1 0-1 0 0,1 0 1 0 0,0 1 0 0 0,0 0 0 0 0,0 0-1 0 0,1 0 1 0 0,0 0 0 0 0,0 0-1 0 0,1 1 1 0 0,0 0 0 0 0,0-1 0 0 0,0 1-1 0 0,1 0 1 0 0,0 0 0 0 0,0 0 0 0 0,1 0-1 0 0,0-1 1 0 0,0 1 0 0 0,0 0-1 0 0,1 0 1 0 0,0 0 0 0 0,1 0 0 0 0,-1 0-1 0 0,1-1 1 0 0,1 1 0 0 0,2 6 0 0 0,-1-4-21 0 0,1 0-1 0 0,0 0 1 0 0,0 0 0 0 0,1 0 0 0 0,0-1 0 0 0,0 0 0 0 0,1 0 0 0 0,0-1 0 0 0,1 0 0 0 0,0 0 0 0 0,11 8 0 0 0,-14-12-46 0 0,0 0 1 0 0,0 0-1 0 0,1-1 0 0 0,-1 1 1 0 0,1-1-1 0 0,0-1 1 0 0,0 1-1 0 0,-1-1 0 0 0,1 0 1 0 0,0 0-1 0 0,0-1 1 0 0,0 1-1 0 0,0-1 0 0 0,0-1 1 0 0,0 1-1 0 0,0-1 1 0 0,0 0-1 0 0,0 0 0 0 0,0-1 1 0 0,10-4-1 0 0,-9 3 78 0 0,-1-1 0 0 0,0 1 0 0 0,0-1 0 0 0,-1-1 0 0 0,1 1 0 0 0,-1-1 0 0 0,0 0 0 0 0,0 0 0 0 0,-1 0 0 0 0,0-1 0 0 0,8-11 0 0 0,1-7 955 0 0,19-43 0 0 0,-23 45-360 0 0,-8 20-583 0 0,0 0-1 0 0,-1 0 1 0 0,1 0-1 0 0,0 1 1 0 0,0-1-1 0 0,0 0 1 0 0,0 1 0 0 0,0-1-1 0 0,0 1 1 0 0,0-1-1 0 0,0 1 1 0 0,1-1-1 0 0,-1 1 1 0 0,1 0-1 0 0,-1 0 1 0 0,4-2-1 0 0,-4 3-28 0 0,1 0 0 0 0,-1 1 0 0 0,0-1 0 0 0,1 1 0 0 0,-1-1 0 0 0,1 1 0 0 0,-1 0-1 0 0,0-1 1 0 0,1 1 0 0 0,-1 0 0 0 0,0 0 0 0 0,0 0 0 0 0,0 0 0 0 0,0 0 0 0 0,0 0 0 0 0,0 0 0 0 0,0 0 0 0 0,0 1 0 0 0,0-1-1 0 0,0 0 1 0 0,-1 0 0 0 0,1 1 0 0 0,0 1 0 0 0,19 28-274 0 0,2 3 613 0 0,38 48 1 0 0,-53-73-843 0 0,0-2 0 0 0,0 1 1 0 0,1-1-1 0 0,0 0 0 0 0,1 0 1 0 0,-1-1-1 0 0,1-1 0 0 0,0 1 0 0 0,1-1 1 0 0,18 7-1 0 0,-9-9-3054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65 1212 0 0,'-5'-62'17153'0'0,"7"59"-16884"0"0,-1 4-175 0 0,0-1 0 0 0,0 0 0 0 0,0 1 0 0 0,0 0 0 0 0,0-1 0 0 0,0 1 0 0 0,0-1 0 0 0,0 1 0 0 0,0 0 0 0 0,-1 0 0 0 0,1-1 0 0 0,0 1 0 0 0,0 0 0 0 0,-1 0 0 0 0,1 0 0 0 0,0 1 0 0 0,32 51-35 0 0,372 658 2072 0 0,-396-694-2039 0 0,-6-11 9 0 0,0-1-1 0 0,0 1 0 0 0,1 0 1 0 0,0-1-1 0 0,0 0 0 0 0,0 0 0 0 0,1 0 1 0 0,-1 0-1 0 0,1-1 0 0 0,9 7 0 0 0,-13-11-90 0 0,0 0-1 0 0,0 0 0 0 0,1 0 0 0 0,-1 0 1 0 0,0 0-1 0 0,0 0 0 0 0,1 0 0 0 0,-1 0 1 0 0,0-1-1 0 0,1 1 0 0 0,-1 0 0 0 0,0-1 1 0 0,0 1-1 0 0,0-1 0 0 0,0 1 0 0 0,1-1 1 0 0,-1 0-1 0 0,0 1 0 0 0,0-1 0 0 0,0 0 0 0 0,0 0 1 0 0,0 0-1 0 0,-1 0 0 0 0,1 0 0 0 0,0 0 1 0 0,0 0-1 0 0,-1 0 0 0 0,2-1 0 0 0,18-31 18 0 0,29-77-638 0 0,57-190 0 0 0,-82 226 550 0 0,10-45 43 0 0,27-71-3441 0 0,-55 175 1561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2904 0 0,'14'24'8692'0'0,"-10"-21"-8071"0"0,-1-1-423 0 0,-1-1 0 0 0,0-1-1 0 0,0 1 1 0 0,1 0 0 0 0,-1 0-1 0 0,1-1 1 0 0,-1 0 0 0 0,1 1 0 0 0,-1-1-1 0 0,1 0 1 0 0,-1 0 0 0 0,4-1-1 0 0,130-13-1134 0 0,-44-2-6616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558 594 1380 0 0,'0'0'1099'0'0,"-12"-44"3245"0"0,5 15-2868 0 0,7 24-1020 0 0,-1-1 0 0 0,0 1-1 0 0,-1 0 1 0 0,1-1-1 0 0,-5-9 1 0 0,5 13-354 0 0,-1 0 1 0 0,1 0 0 0 0,-1 0-1 0 0,1 0 1 0 0,-1 1-1 0 0,0-1 1 0 0,0 0 0 0 0,0 1-1 0 0,0-1 1 0 0,0 1 0 0 0,0-1-1 0 0,0 1 1 0 0,0 0-1 0 0,0 0 1 0 0,-1 0 0 0 0,1 0-1 0 0,-1 1 1 0 0,-1-2 0 0 0,-14-1 68 0 0,1 1 1 0 0,-1 1-1 0 0,1 0 1 0 0,-1 1-1 0 0,1 1 1 0 0,-1 0-1 0 0,1 2 1 0 0,0 0-1 0 0,-31 9 1 0 0,25-5-86 0 0,1 2-1 0 0,0 0 1 0 0,0 1 0 0 0,1 1 0 0 0,0 1-1 0 0,-35 27 1 0 0,47-31-52 0 0,0 0-1 0 0,1 0 0 0 0,0 1 1 0 0,0 0-1 0 0,1 1 1 0 0,0 0-1 0 0,0 0 1 0 0,1 0-1 0 0,1 1 0 0 0,0 0 1 0 0,-7 22-1 0 0,10-28-23 0 0,1 1 0 0 0,0-1 0 0 0,0 1 0 0 0,1 0 0 0 0,0-1 0 0 0,0 1 0 0 0,0-1 0 0 0,0 1 0 0 0,1 0 0 0 0,0-1 0 0 0,0 1 0 0 0,1-1 0 0 0,-1 0 0 0 0,1 1 0 0 0,0-1 0 0 0,1 0 0 0 0,-1 0 0 0 0,1 0 0 0 0,0 0 0 0 0,0-1 0 0 0,1 1 0 0 0,-1-1 0 0 0,1 0 0 0 0,0 0 0 0 0,0 0 0 0 0,1 0 0 0 0,6 4 0 0 0,-2-2-43 0 0,0-1 0 0 0,0 0 0 0 0,1-1 0 0 0,-1 0 0 0 0,1 0 0 0 0,0-1 0 0 0,0 0 0 0 0,0-1 1 0 0,1 0-1 0 0,-1 0 0 0 0,0-2 0 0 0,1 1 0 0 0,-1-1 0 0 0,1 0 0 0 0,-1-1 0 0 0,0-1 0 0 0,1 1 0 0 0,-1-1 0 0 0,0-1 0 0 0,0 0 0 0 0,0-1 1 0 0,0 0-1 0 0,-1 0 0 0 0,0-1 0 0 0,1 0 0 0 0,-2-1 0 0 0,1 0 0 0 0,-1 0 0 0 0,0-1 0 0 0,0 0 0 0 0,0 0 0 0 0,-1-1 0 0 0,-1 0 0 0 0,1 0 1 0 0,-1 0-1 0 0,10-19 0 0 0,-2-5 345 0 0,-1-1-1 0 0,-2 0 1 0 0,-1 0 0 0 0,-2-1 0 0 0,-1-1 0 0 0,-1 1-1 0 0,1-50 1 0 0,-6 17 1204 0 0,-3 0-1 0 0,-19-128 1 0 0,0 93-1369 0 0,21 99-215 0 0,8 30 6 0 0,182 602-1781 0 0,-188-622 1566 0 0,25 72-1487 0 0,-8-42-1267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55 668 0 0,'-40'-51'11592'0'0,"39"51"-11551"0"0,1 0 1 0 0,0 0-1 0 0,0-1 1 0 0,0 1-1 0 0,0 0 0 0 0,0 0 1 0 0,-1-1-1 0 0,1 1 1 0 0,0 0-1 0 0,0 0 1 0 0,0 0-1 0 0,-1-1 0 0 0,1 1 1 0 0,0 0-1 0 0,0 0 1 0 0,-1 0-1 0 0,1 0 1 0 0,0 0-1 0 0,0 0 0 0 0,-1-1 1 0 0,1 1-1 0 0,0 0 1 0 0,0 0-1 0 0,-1 0 1 0 0,1 0-1 0 0,0 0 0 0 0,0 0 1 0 0,-1 0-1 0 0,1 0 1 0 0,0 0-1 0 0,-1 0 1 0 0,1 0-1 0 0,0 0 0 0 0,0 1 1 0 0,-1-1-1 0 0,1 0 1 0 0,0 0-1 0 0,0 0 1 0 0,-1 0-1 0 0,1 0 1 0 0,0 0-1 0 0,0 1 0 0 0,0-1 1 0 0,-1 0-1 0 0,1 0 1 0 0,0 0-1 0 0,0 1 1 0 0,0-1-1 0 0,-1 0 0 0 0,1 1 1 0 0,-4 20 414 0 0,8 26-474 0 0,1-13 132 0 0,2 0 0 0 0,14 45 0 0 0,-16-68-330 0 0,-1 0 0 0 0,2 0 0 0 0,-1-1 0 0 0,10 15 0 0 0,-11-20-227 0 0,0 0-1 0 0,0 0 1 0 0,1-1 0 0 0,0 1 0 0 0,-1-1-1 0 0,1 0 1 0 0,0 0 0 0 0,1-1-1 0 0,6 4 1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212 123 2952 0 0,'-16'-14'3011'0'0,"-2"0"0"0"0,-32-18 0 0 0,-39-15-458 0 0,64 35-2449 0 0,11 9-1396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67 616 0 0,'-1'-12'10068'0'0,"12"-42"395"0"0,12 87-10136 0 0,30 50-248 0 0,-24-36-62 0 0,37 44-1 0 0,-60-83-14 0 0,3 3 32 0 0,0 0-1 0 0,0 0 0 0 0,1-1 0 0 0,22 17 1 0 0,-30-26-36 0 0,9-7-18 0 0,-10 5 17 0 0,0 1 1 0 0,0-1 0 0 0,1 1-1 0 0,-1-1 1 0 0,0 0-1 0 0,0 0 1 0 0,0 1-1 0 0,0-1 1 0 0,0 0 0 0 0,0 0-1 0 0,0 0 1 0 0,2-3-1 0 0,3-7-71 0 0,-1-2 0 0 0,0 1 1 0 0,0 0-1 0 0,-1-1 0 0 0,-1 0 0 0 0,2-15 0 0 0,12-36-45 0 0,-13 51 1 0 0,27-88-3411 0 0,-26 90 1860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1 339 328 0 0,'27'-24'13611'0'0,"-27"24"-13566"0"0,2 31 718 0 0,-2-9-732 0 0,2-1-131 0 0,0 1 0 0 0,2 0 1 0 0,10 36-1 0 0,-11-49-365 0 0,0 0 0 0 0,1 0 0 0 0,0 0-1 0 0,0-1 1 0 0,1 1 0 0 0,0-1 0 0 0,0 0 0 0 0,1-1 0 0 0,0 1 0 0 0,0-1 0 0 0,8 6-1 0 0</inkml:trace>
  <inkml:trace contextRef="#ctx0" brushRef="#br0" timeOffset="1">156 39 1956 0 0,'-20'-14'5533'0'0,"5"6"-3833"0"0,-3 1-796 0 0,3 1-672 0 0,3 3-388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21.5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621 68 2176 0 0,'3'-35'11691'0'0,"-4"33"-11523"0"0,-1 0 0 0 0,1-1 1 0 0,-1 1-1 0 0,0 0 1 0 0,0 0-1 0 0,0 0 1 0 0,0 1-1 0 0,0-1 0 0 0,0 0 1 0 0,0 1-1 0 0,0-1 1 0 0,-1 1-1 0 0,1 0 1 0 0,-1 0-1 0 0,1 0 0 0 0,-1 0 1 0 0,1 0-1 0 0,-1 0 1 0 0,0 1-1 0 0,1-1 1 0 0,-1 1-1 0 0,-5 0 0 0 0,-12-2 262 0 0,-39 2-1 0 0,47 1-203 0 0,-30 0 83 0 0,0 3 0 0 0,-61 12 0 0 0,82-11-280 0 0,0 1 0 0 0,0 1 0 0 0,0 1-1 0 0,1 1 1 0 0,0 0 0 0 0,-28 20 0 0 0,44-27-58 0 0,1 0 0 0 0,0 0 0 0 0,1 0 1 0 0,-1 1-1 0 0,0-1 0 0 0,1 1 0 0 0,-1 0 0 0 0,1 0 0 0 0,0 0 1 0 0,0 0-1 0 0,0 0 0 0 0,0 0 0 0 0,1 1 0 0 0,-1-1 0 0 0,1 0 1 0 0,0 1-1 0 0,0 0 0 0 0,0-1 0 0 0,0 1 0 0 0,1-1 0 0 0,-1 1 1 0 0,1 0-1 0 0,0 0 0 0 0,0-1 0 0 0,1 1 0 0 0,-1 0 1 0 0,1-1-1 0 0,-1 1 0 0 0,1-1 0 0 0,0 1 0 0 0,1-1 0 0 0,-1 1 1 0 0,1-1-1 0 0,2 5 0 0 0,4 6-205 0 0,1 0 0 0 0,0-1 0 0 0,1 1 0 0 0,0-2 0 0 0,1 0 0 0 0,19 17 1 0 0,22 13-517 0 0,89 55 1 0 0,-82-58 616 0 0,65 53 0 0 0,-115-84 261 0 0,0-1 0 0 0,-1 1-1 0 0,0 1 1 0 0,-1-1-1 0 0,0 2 1 0 0,0-1-1 0 0,-1 1 1 0 0,7 13 0 0 0,-11-20-71 0 0,-1 0 1 0 0,0 1 0 0 0,0-1 0 0 0,0 1 0 0 0,-1 0 0 0 0,1-1 0 0 0,-1 1-1 0 0,0 0 1 0 0,0-1 0 0 0,0 1 0 0 0,-1 0 0 0 0,1-1 0 0 0,-1 1-1 0 0,1-1 1 0 0,-1 1 0 0 0,-1-1 0 0 0,1 1 0 0 0,0-1 0 0 0,-1 0 0 0 0,0 1-1 0 0,1-1 1 0 0,-1 0 0 0 0,0 0 0 0 0,-1 0 0 0 0,1-1 0 0 0,-1 1-1 0 0,1 0 1 0 0,-1-1 0 0 0,-4 4 0 0 0,-11 8 257 0 0,-1-1-1 0 0,-1-1 1 0 0,0 0 0 0 0,0-1 0 0 0,-1-2-1 0 0,0 0 1 0 0,-1-1 0 0 0,-40 9-1 0 0,32-10-231 0 0,-1-2 1 0 0,-1-1-1 0 0,1-2 0 0 0,-1-1 0 0 0,-59-5 0 0 0,81 3-278 0 0,1-1 0 0 0,0 0 1 0 0,-1 0-1 0 0,1-1 0 0 0,0-1 0 0 0,1 1 0 0 0,-15-9 0 0 0,19 10-145 0 0,1 0 0 0 0,0-1 0 0 0,0 1-1 0 0,0-1 1 0 0,0 0 0 0 0,1 0-1 0 0,-1 0 1 0 0,1 0 0 0 0,-3-4 0 0 0,4 4-233 0 0,-1 1 1 0 0,1-1-1 0 0,0 0 1 0 0,0 0 0 0 0,0 0-1 0 0,1 0 1 0 0,-1 1 0 0 0,1-1-1 0 0,-1 0 1 0 0,1 0 0 0 0,0 0-1 0 0,0 0 1 0 0,1-5-1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49.5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474 160 1184 0 0,'3'-9'1177'0'0,"0"0"0"0"0,1 1 0 0 0,0-1 0 0 0,8-13 0 0 0,-7 15-481 0 0,0 0 0 0 0,-1-1 1 0 0,0 0-1 0 0,-1 0 1 0 0,0 0-1 0 0,3-10 1 0 0,-6 16-515 0 0,1-10 609 0 0,-2 10-749 0 0,0 0 0 0 0,0 1 0 0 0,0-1 0 0 0,0 1 1 0 0,-1-1-1 0 0,1 1 0 0 0,-1-1 0 0 0,1 1 0 0 0,-1 0 1 0 0,1 0-1 0 0,-1-1 0 0 0,0 1 0 0 0,1 0 1 0 0,-1 1-1 0 0,0-1 0 0 0,0 0 0 0 0,0 0 0 0 0,0 1 1 0 0,0-1-1 0 0,0 1 0 0 0,0 0 0 0 0,0-1 1 0 0,0 1-1 0 0,0 0 0 0 0,-3 1 0 0 0,-11-1 58 0 0,0 1 0 0 0,-20 3 0 0 0,26-3-62 0 0,-14 4 47 0 0,0 1 0 0 0,0 1-1 0 0,1 1 1 0 0,0 1 0 0 0,0 1 0 0 0,1 1 0 0 0,0 1-1 0 0,1 1 1 0 0,1 0 0 0 0,0 2 0 0 0,1 0 0 0 0,0 2-1 0 0,1 0 1 0 0,-27 34 0 0 0,37-41-49 0 0,1 1-1 0 0,1 0 1 0 0,0 0-1 0 0,0 0 0 0 0,1 1 1 0 0,1-1-1 0 0,0 1 1 0 0,0 1-1 0 0,1-1 1 0 0,1 0-1 0 0,0 1 1 0 0,0-1-1 0 0,2 1 1 0 0,-1 0-1 0 0,2-1 1 0 0,1 15-1 0 0,1-12-19 0 0,0 0-1 0 0,1 0 1 0 0,1-1-1 0 0,0 0 0 0 0,1 0 1 0 0,1 0-1 0 0,0-1 1 0 0,0 0-1 0 0,2 0 1 0 0,-1 0-1 0 0,2-1 1 0 0,-1-1-1 0 0,15 13 1 0 0,-10-11-140 0 0,1 0 0 0 0,1-1 1 0 0,0-1-1 0 0,0-1 0 0 0,1 0 1 0 0,0-1-1 0 0,1-1 1 0 0,33 11-1 0 0,-41-16 61 0 0,0-1 0 0 0,1 1 0 0 0,-1-1-1 0 0,0-1 1 0 0,1 0 0 0 0,-1-1 0 0 0,1 0 0 0 0,-1 0 0 0 0,1-1 0 0 0,-1-1-1 0 0,0 1 1 0 0,1-2 0 0 0,-1 1 0 0 0,0-2 0 0 0,0 1 0 0 0,-1-1 0 0 0,1-1-1 0 0,9-5 1 0 0,-14 6 87 0 0,0 0-1 0 0,0 0 1 0 0,0-1 0 0 0,-1 0-1 0 0,1 0 1 0 0,-1 0-1 0 0,0 0 1 0 0,-1-1-1 0 0,1 1 1 0 0,-1-1 0 0 0,0 0-1 0 0,-1 0 1 0 0,1 0-1 0 0,-1 0 1 0 0,-1-1-1 0 0,1 1 1 0 0,-1 0 0 0 0,0-1-1 0 0,0-12 1 0 0,-1-10 360 0 0,-1 0-1 0 0,-1 1 1 0 0,-9-40 0 0 0,0 4 483 0 0,9 41-613 0 0,-1-1-13 0 0,0 1-1 0 0,2-1 1 0 0,3-40 0 0 0,-1 57-228 0 0,0 0-1 0 0,1 0 1 0 0,-1 0-1 0 0,1 0 1 0 0,1 0-1 0 0,-1 0 1 0 0,1 1 0 0 0,1 0-1 0 0,-1-1 1 0 0,1 1-1 0 0,0 0 1 0 0,0 1-1 0 0,1-1 1 0 0,0 1 0 0 0,0 0-1 0 0,10-9 1 0 0,-7 8-57 0 0,0 1 1 0 0,1 0-1 0 0,-1 0 0 0 0,1 1 1 0 0,0 0-1 0 0,0 0 1 0 0,0 1-1 0 0,1 0 1 0 0,-1 1-1 0 0,1 0 1 0 0,-1 1-1 0 0,1 0 0 0 0,0 0 1 0 0,0 1-1 0 0,0 0 1 0 0,-1 0-1 0 0,1 2 1 0 0,0-1-1 0 0,14 5 0 0 0,-12-3-12 0 0,-1 2 0 0 0,1-1 0 0 0,-1 2 0 0 0,0-1-1 0 0,0 2 1 0 0,0-1 0 0 0,-1 2 0 0 0,0-1-1 0 0,-1 1 1 0 0,0 1 0 0 0,0-1 0 0 0,-1 2 0 0 0,0-1-1 0 0,0 1 1 0 0,6 12 0 0 0,-4-7 63 0 0,-1 1 1 0 0,-1 0-1 0 0,-1 0 1 0 0,0 1 0 0 0,-1 0-1 0 0,-1 0 1 0 0,0 1-1 0 0,-1-1 1 0 0,-1 1-1 0 0,-1 0 1 0 0,-1 0-1 0 0,-1 35 1 0 0,-4-19 72 0 0,3-14 9 0 0,-1-1 0 0 0,-1 1 0 0 0,-1 0 0 0 0,-11 31 0 0 0,7-36 85 0 0,8-26-152 0 0,10-30-30 0 0,2 3 320 0 0,2 2 0 0 0,2 0 0 0 0,1 0 1 0 0,1 2-1 0 0,32-44 0 0 0,-38 60-255 0 0,2 1 0 0 0,0 1 0 0 0,0 0-1 0 0,1 1 1 0 0,1 1 0 0 0,1 0 0 0 0,0 1-1 0 0,0 1 1 0 0,2 0 0 0 0,-1 2 0 0 0,29-13 0 0 0,-41 21-64 0 0,0 0 0 0 0,1 0 0 0 0,0 0 0 0 0,0 1 0 0 0,-1 0 0 0 0,1 0 1 0 0,0 1-1 0 0,0 0 0 0 0,0 0 0 0 0,0 0 0 0 0,-1 1 0 0 0,1 0 1 0 0,0 1-1 0 0,0-1 0 0 0,7 4 0 0 0,-6-1 1 0 0,1 0-1 0 0,-1 1 1 0 0,0-1-1 0 0,-1 2 1 0 0,1-1-1 0 0,-1 1 1 0 0,0 1-1 0 0,-1-1 1 0 0,0 1-1 0 0,6 8 1 0 0,6 11-1 0 0,-2 0 1 0 0,-1 1 0 0 0,-1 1-1 0 0,-1 1 1 0 0,14 46 0 0 0,1 25-1 0 0,-20-67-322 0 0,1 0 1 0 0,1-1-1 0 0,2-1 0 0 0,1 0 1 0 0,18 30-1 0 0,-28-55-82 0 0,1-1 0 0 0,0 0 0 0 0,0 0 0 0 0,1-1 0 0 0,-1 1-1 0 0,1-1 1 0 0,7 6 0 0 0,25 5-6289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6:37.3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53 174 748 0 0,'-37'-13'9126'0'0,"22"7"-8366"0"0,15 6-749 0 0,0 0-1 0 0,0 0 0 0 0,0 0 1 0 0,0-1-1 0 0,0 1 0 0 0,0 0 0 0 0,0 0 1 0 0,0 0-1 0 0,0 0 0 0 0,0 0 0 0 0,0 0 1 0 0,0-1-1 0 0,0 1 0 0 0,0 0 1 0 0,0 0-1 0 0,0 0 0 0 0,0 0 0 0 0,0 0 1 0 0,0 0-1 0 0,0-1 0 0 0,0 1 0 0 0,0 0 1 0 0,0 0-1 0 0,0 0 0 0 0,0 0 1 0 0,0 0-1 0 0,0 0 0 0 0,0-1 0 0 0,0 1 1 0 0,0 0-1 0 0,0 0 0 0 0,0 0 0 0 0,0 0 1 0 0,0 0-1 0 0,1 0 0 0 0,-1 0 1 0 0,0 0-1 0 0,0-1 0 0 0,0 1 0 0 0,0 0 1 0 0,0 0-1 0 0,0 0 0 0 0,0 0 0 0 0,1 0 1 0 0,-1 0-1 0 0,0 0 0 0 0,0 0 1 0 0,0 0-1 0 0,29-8 438 0 0,-15 5-396 0 0,131-34 366 0 0,243-30 1 0 0,-214 42-233 0 0,-172 25-190 0 0,45-10-5438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431 493 832 0 0,'-12'-9'6918'0'0,"-5"6"-6384"0"0,0 1 0 0 0,0 1 1 0 0,0 0-1 0 0,0 1 0 0 0,0 1 0 0 0,0 1 0 0 0,0 0 1 0 0,0 1-1 0 0,1 1 0 0 0,-1 1 0 0 0,-23 9 0 0 0,26-8-471 0 0,0 0-1 0 0,1 1 1 0 0,-1 0-1 0 0,1 1 1 0 0,1 1-1 0 0,0 0 1 0 0,0 1-1 0 0,0 0 1 0 0,1 0-1 0 0,1 2 1 0 0,0-1-1 0 0,1 1 1 0 0,-11 17-1 0 0,18-25-127 0 0,-1 0-1 0 0,1 0 0 0 0,0 0 1 0 0,1 0-1 0 0,-1 1 0 0 0,1-1 1 0 0,0 0-1 0 0,0 1 0 0 0,0 0 1 0 0,1-1-1 0 0,-1 1 0 0 0,1-1 1 0 0,0 1-1 0 0,0 0 0 0 0,1-1 1 0 0,-1 1-1 0 0,1-1 0 0 0,0 1 0 0 0,1-1 1 0 0,-1 1-1 0 0,1-1 0 0 0,0 0 1 0 0,0 0-1 0 0,0 0 0 0 0,0 0 1 0 0,1 0-1 0 0,-1 0 0 0 0,1 0 1 0 0,0-1-1 0 0,0 1 0 0 0,1-1 1 0 0,-1 0-1 0 0,1 0 0 0 0,-1 0 1 0 0,1-1-1 0 0,0 1 0 0 0,0-1 1 0 0,0 0-1 0 0,0 0 0 0 0,1 0 1 0 0,-1-1-1 0 0,1 0 0 0 0,-1 1 0 0 0,1-2 1 0 0,-1 1-1 0 0,1 0 0 0 0,-1-1 1 0 0,8 0-1 0 0,-1 0-73 0 0,1-1-1 0 0,-1 0 1 0 0,1-1-1 0 0,-1 0 1 0 0,0-1 0 0 0,0 0-1 0 0,0-1 1 0 0,0 0 0 0 0,-1-1-1 0 0,12-7 1 0 0,-7 3 110 0 0,-1 0 0 0 0,-1-2 0 0 0,1 0 1 0 0,-2 0-1 0 0,0-1 0 0 0,15-18 0 0 0,-10 7 535 0 0,-1-1 0 0 0,0 0 0 0 0,-2-2 0 0 0,-1 1 0 0 0,-1-2-1 0 0,-2 1 1 0 0,15-54 0 0 0,-15 36 1145 0 0,-2 1 0 0 0,3-76 0 0 0,-10 100-1388 0 0,-1-1 1 0 0,-1 0-1 0 0,-1 0 0 0 0,-1 1 1 0 0,0-1-1 0 0,-2 1 1 0 0,0 0-1 0 0,-12-27 1 0 0,17 44-275 0 0,-1 1 0 0 0,0-1 1 0 0,0 0-1 0 0,1 1 0 0 0,-1-1 1 0 0,0 1-1 0 0,-1-1 0 0 0,1 1 1 0 0,0-1-1 0 0,0 1 0 0 0,-1 0 1 0 0,1 0-1 0 0,-3-2 0 0 0,3 2 5 0 0,1 1-1 0 0,-1 0 0 0 0,1 0 0 0 0,-1 0 1 0 0,1 0-1 0 0,-1 0 0 0 0,1 0 0 0 0,-1 0 1 0 0,1 0-1 0 0,-1 0 0 0 0,0 0 1 0 0,1 0-1 0 0,-1 1 0 0 0,1-1 0 0 0,-1 0 1 0 0,1 0-1 0 0,-1 0 0 0 0,1 1 0 0 0,-1-1 1 0 0,1 0-1 0 0,0 1 0 0 0,-1-1 0 0 0,1 0 1 0 0,-1 1-1 0 0,1-1 0 0 0,0 0 0 0 0,-1 1 1 0 0,0 0-1 0 0,-2 5-74 0 0,-1 0 1 0 0,1 0 0 0 0,0 0-1 0 0,1 0 1 0 0,-3 11-1 0 0,0 2-187 0 0,1 1 0 0 0,0-1-1 0 0,2 1 1 0 0,0-1 0 0 0,2 28-1 0 0,12 101-1274 0 0,-11-135 1433 0 0,4 23-218 0 0,1 0 1 0 0,13 40 0 0 0,-13-57 144 0 0,1 0 0 0 0,1 0 0 0 0,0 0 0 0 0,1-1 1 0 0,17 24-1 0 0,-23-37 85 0 0,1 0 0 0 0,0 0 0 0 0,1-1 0 0 0,-1 1 1 0 0,1-1-1 0 0,0 0 0 0 0,0 0 0 0 0,0 0 0 0 0,0-1 0 0 0,1 1 1 0 0,-1-2-1 0 0,1 1 0 0 0,0 0 0 0 0,0-1 0 0 0,0 0 0 0 0,11 2 1 0 0,-8-3-38 0 0,1-1 0 0 0,-1 0 1 0 0,0 0-1 0 0,1-1 0 0 0,-1 0 1 0 0,1-1-1 0 0,-1 0 0 0 0,0 0 1 0 0,0-1-1 0 0,10-4 0 0 0,9-6 280 0 0,0-2 1 0 0,-1-1-1 0 0,-1-1 0 0 0,0-1 0 0 0,38-36 0 0 0,-48 40 879 0 0,0-2-1 0 0,-1 1 0 0 0,24-35 1 0 0,-36 45-818 0 0,0 0 0 0 0,0-1 0 0 0,0 0 0 0 0,0 0 0 0 0,-1 0 0 0 0,0 0 0 0 0,0 0-1 0 0,0-7 1 0 0,-1 10-162 0 0,-1 0-1 0 0,0 0 0 0 0,0-1 0 0 0,0 1 0 0 0,-1 0 0 0 0,1 0 0 0 0,-1-1 0 0 0,0 1 0 0 0,1 0 0 0 0,-1 0 1 0 0,-1 0-1 0 0,1 0 0 0 0,0 0 0 0 0,-1 0 0 0 0,0 0 0 0 0,-3-4 0 0 0,4 5-39 0 0,-2-1 1 0 0,1 1-1 0 0,0 0 1 0 0,0 0-1 0 0,-1-1 0 0 0,1 2 1 0 0,-1-1-1 0 0,0 0 0 0 0,1 0 1 0 0,-1 1-1 0 0,0 0 0 0 0,0-1 1 0 0,0 1-1 0 0,0 0 1 0 0,0 0-1 0 0,0 1 0 0 0,-1-1 1 0 0,1 1-1 0 0,0 0 0 0 0,0-1 1 0 0,0 1-1 0 0,0 1 0 0 0,-1-1 1 0 0,1 0-1 0 0,0 1 0 0 0,0-1 1 0 0,0 1-1 0 0,0 0 1 0 0,0 0-1 0 0,0 1 0 0 0,0-1 1 0 0,0 0-1 0 0,0 1 0 0 0,-3 2 1 0 0,0 0-41 0 0,-1 1 1 0 0,1 0 0 0 0,0 0 0 0 0,0 0 0 0 0,1 0-1 0 0,-1 1 1 0 0,1 0 0 0 0,0 0 0 0 0,1 1-1 0 0,0-1 1 0 0,0 1 0 0 0,-6 14 0 0 0,8-12-129 0 0,0-1 0 0 0,1 1 0 0 0,0 0 1 0 0,0-1-1 0 0,1 1 0 0 0,0 0 0 0 0,1 0 1 0 0,0-1-1 0 0,0 1 0 0 0,1 0 0 0 0,0-1 0 0 0,0 0 1 0 0,1 1-1 0 0,7 12 0 0 0,-3-5-95 0 0,1-1 0 0 0,0-1 0 0 0,1 0 0 0 0,1 0 0 0 0,1-1-1 0 0,20 22 1 0 0,-20-25 157 0 0,1-1-1 0 0,0 0 1 0 0,0-1-1 0 0,1 0 1 0 0,0-1 0 0 0,0 0-1 0 0,1-1 1 0 0,0 0-1 0 0,0-2 1 0 0,0 1-1 0 0,1-2 1 0 0,21 3-1 0 0,-28-5 271 0 0,-1 0 0 0 0,1-1 0 0 0,0 0-1 0 0,0 0 1 0 0,0-1 0 0 0,0 0 0 0 0,0 0 0 0 0,-1-1 0 0 0,1 0-1 0 0,0 0 1 0 0,-1-1 0 0 0,0 0 0 0 0,0 0 0 0 0,0-1-1 0 0,0 0 1 0 0,0 0 0 0 0,-1-1 0 0 0,1 1 0 0 0,-1-2-1 0 0,0 1 1 0 0,-1 0 0 0 0,0-1 0 0 0,1 0 0 0 0,-2-1 0 0 0,6-7-1 0 0,11-26 1153 0 0,-15 28-1266 0 0,0 0-1 0 0,1 0 1 0 0,0 1-1 0 0,1 0 1 0 0,0 0-1 0 0,1 1 1 0 0,14-14-1 0 0,-21 23-166 0 0,0-1 0 0 0,1 0-1 0 0,-1 1 1 0 0,1-1-1 0 0,0 1 1 0 0,-1 0 0 0 0,1 0-1 0 0,0 0 1 0 0,0 0 0 0 0,0 1-1 0 0,0-1 1 0 0,0 1-1 0 0,0 0 1 0 0,0-1 0 0 0,0 1-1 0 0,0 1 1 0 0,4 0-1 0 0,-1 0-40 0 0,0 0 0 0 0,0 1-1 0 0,-1 0 1 0 0,1 0 0 0 0,-1 1-1 0 0,0 0 1 0 0,1 0-1 0 0,6 5 1 0 0,-3 0 5 0 0,1-1 0 0 0,-1 2-1 0 0,-1-1 1 0 0,0 1 0 0 0,0 0 0 0 0,0 1-1 0 0,-2 0 1 0 0,8 13 0 0 0,11 39 191 0 0,-24-57 50 0 0,1-1 0 0 0,-1 1 1 0 0,-1-1-1 0 0,1 1 0 0 0,-1-1 0 0 0,1 1 1 0 0,-1 0-1 0 0,-1-1 0 0 0,1 1 1 0 0,-1-1-1 0 0,-2 10 0 0 0,3-13 112 0 0,-6 1-89 0 0,6-2-111 0 0,0 1 1 0 0,-1-1-1 0 0,1 0 0 0 0,-1 0 1 0 0,1 0-1 0 0,0 0 0 0 0,-1 1 1 0 0,1-1-1 0 0,0 0 0 0 0,-1 0 1 0 0,1 0-1 0 0,-1 0 0 0 0,1 0 1 0 0,0 0-1 0 0,-1 0 0 0 0,1 0 1 0 0,-1 0-1 0 0,1 0 0 0 0,0 0 0 0 0,-1 0 1 0 0,1-1-1 0 0,-1 1 0 0 0,1 0 1 0 0,0 0-1 0 0,-1 0 0 0 0,1 0 1 0 0,0-1-1 0 0,-1 1 0 0 0,1 0 1 0 0,0 0-1 0 0,-1-1 0 0 0,1 1 1 0 0,0 0-1 0 0,-1 0 0 0 0,1-1 0 0 0,0 1 1 0 0,0 0-1 0 0,0-1 0 0 0,-1 1 1 0 0,1 0-1 0 0,0-1 0 0 0,0 1 1 0 0,0-1-1 0 0,0 1 0 0 0,0 0 1 0 0,-1-1-1 0 0,1 1 0 0 0,0-1 1 0 0,0 0-1 0 0,-2-7 112 0 0,1 1 1 0 0,-1-1-1 0 0,1 0 0 0 0,0 0 1 0 0,1 0-1 0 0,0 0 0 0 0,0 0 1 0 0,1 0-1 0 0,0 0 1 0 0,1 0-1 0 0,-1 0 0 0 0,1 0 1 0 0,1 1-1 0 0,0-1 0 0 0,0 1 1 0 0,0-1-1 0 0,1 1 1 0 0,0 0-1 0 0,0 1 0 0 0,10-12 1 0 0,-6 6-408 0 0,2 2 0 0 0,0-1 0 0 0,0 1 1 0 0,21-16-1 0 0,-22 19-1295 0 0,1 1 0 0 0,0 0 1 0 0,1 0-1 0 0,-1 1 0 0 0,20-6 0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246 270 40 0 0,'3'0'1419'0'0,"15"0"2137"0"0,12-4-182 0 0,-27 4-2813 0 0,29-5 731 0 0,-28 5-1088 0 0,-1 0 2 0 0,61-9 3858 0 0,-63 9-4056 0 0,-1 0 1 0 0,1 0-1 0 0,0 0 1 0 0,-1-1-1 0 0,1 1 1 0 0,-1 0-1 0 0,1 0 1 0 0,-1-1-1 0 0,1 1 1 0 0,-1 0 0 0 0,0-1-1 0 0,1 1 1 0 0,-1 0-1 0 0,1-1 1 0 0,-1 1-1 0 0,0 0 1 0 0,1-1-1 0 0,-1 1 1 0 0,0-1-1 0 0,1 1 1 0 0,-1-1 0 0 0,0 1-1 0 0,0-1 1 0 0,1 1-1 0 0,-1-2 1 0 0,6-5 203 0 0,-5 5-159 0 0,1-17 259 0 0,-1 18-250 0 0,-1-1 1 0 0,0 1-1 0 0,0-1 0 0 0,1 1 0 0 0,-1 0 0 0 0,0-1 0 0 0,0 1 1 0 0,0-1-1 0 0,0 1 0 0 0,-1-1 0 0 0,1 1 0 0 0,0 0 0 0 0,-1-1 1 0 0,1 1-1 0 0,-1 0 0 0 0,1-1 0 0 0,-1 1 0 0 0,1 0 1 0 0,-1 0-1 0 0,-1-2 0 0 0,1 1-7 0 0,0 1-44 0 0,0 0-1 0 0,0 1 1 0 0,0-1 0 0 0,0 0-1 0 0,0 0 1 0 0,0 1-1 0 0,0-1 1 0 0,-1 1-1 0 0,1-1 1 0 0,0 1 0 0 0,0-1-1 0 0,0 1 1 0 0,-1 0-1 0 0,1-1 1 0 0,0 1-1 0 0,-1 0 1 0 0,-1 0 0 0 0,-31-3 29 0 0,11 5-19 0 0,0 2-1 0 0,0 0 1 0 0,0 1 0 0 0,1 1-1 0 0,0 1 1 0 0,0 1 0 0 0,0 1-1 0 0,1 1 1 0 0,-25 16 0 0 0,36-20 9 0 0,1 1 1 0 0,0 0-1 0 0,0 1 1 0 0,0 0-1 0 0,1 0 0 0 0,1 1 1 0 0,-1 0-1 0 0,2 0 1 0 0,-8 13-1 0 0,10-15-1 0 0,1 1-1 0 0,-1 0 1 0 0,2 0-1 0 0,-1 0 1 0 0,1 1-1 0 0,0-1 1 0 0,1 0-1 0 0,0 1 1 0 0,0-1-1 0 0,1 1 1 0 0,0-1-1 0 0,0 1 1 0 0,4 14-1 0 0,-2-14-37 0 0,1 0 0 0 0,0-1-1 0 0,0 1 1 0 0,1-1 0 0 0,0 0 0 0 0,1 0-1 0 0,0 0 1 0 0,0 0 0 0 0,0-1 0 0 0,1 0-1 0 0,0 0 1 0 0,1-1 0 0 0,-1 0 0 0 0,1 0-1 0 0,1 0 1 0 0,-1-1 0 0 0,1 0 0 0 0,14 7 0 0 0,-16-9-40 0 0,0 0 1 0 0,-1 0-1 0 0,1-1 1 0 0,0 0 0 0 0,0 0-1 0 0,0-1 1 0 0,1 0-1 0 0,-1 0 1 0 0,0 0 0 0 0,0-1-1 0 0,1 0 1 0 0,-1 0-1 0 0,0 0 1 0 0,0-1 0 0 0,1 0-1 0 0,-1 0 1 0 0,0-1-1 0 0,0 1 1 0 0,0-1 0 0 0,0-1-1 0 0,-1 1 1 0 0,1-1-1 0 0,-1 0 1 0 0,1 0 0 0 0,-1-1-1 0 0,0 0 1 0 0,0 0 0 0 0,5-5-1 0 0,-6 4 38 0 0,0 0 0 0 0,0 0 0 0 0,-1 0 0 0 0,1-1 0 0 0,-1 0 0 0 0,0 1 0 0 0,-1-1 0 0 0,1 0 0 0 0,-1 0 0 0 0,0-1 0 0 0,1-9 0 0 0,0-5 232 0 0,-2 0 0 0 0,0-26 0 0 0,-2 27 68 0 0,2-1 1 0 0,4-31-1 0 0,-4 46-260 0 0,0 0-1 0 0,1-1 1 0 0,0 1 0 0 0,0 0-1 0 0,1 0 1 0 0,0 0 0 0 0,0 1-1 0 0,0-1 1 0 0,1 1 0 0 0,0-1-1 0 0,0 1 1 0 0,5-5 0 0 0,1 0-26 0 0,0 2 1 0 0,0-1-1 0 0,0 1 1 0 0,1 1 0 0 0,1 0-1 0 0,-1 1 1 0 0,1 0-1 0 0,21-8 1 0 0,-28 13-41 0 0,0-1 0 0 0,-1 1-1 0 0,1 0 1 0 0,0 1 0 0 0,0-1 0 0 0,0 1 0 0 0,0 0 0 0 0,0 0-1 0 0,0 0 1 0 0,0 0 0 0 0,0 1 0 0 0,-1 0 0 0 0,1 0 0 0 0,0 1-1 0 0,0-1 1 0 0,-1 1 0 0 0,1 0 0 0 0,-1 0 0 0 0,1 0-1 0 0,-1 1 1 0 0,0 0 0 0 0,0 0 0 0 0,0 0 0 0 0,-1 0 0 0 0,1 0-1 0 0,4 7 1 0 0,5 7-97 0 0,-2 1 0 0 0,0 1-1 0 0,-1 0 1 0 0,-1 0-1 0 0,-1 1 1 0 0,-1 0 0 0 0,6 25-1 0 0,9 23-41 0 0,-21-63 170 0 0,4 18 10 0 0,-4-21 186 0 0,5-22 291 0 0,-4 5-315 0 0,6-30 342 0 0,20-63 0 0 0,-22 93-479 0 0,0 0 0 0 0,0 1 1 0 0,2-1-1 0 0,0 1 0 0 0,0 1 0 0 0,1-1 0 0 0,21-21 0 0 0,-15 19-245 0 0,2 2 0 0 0,-1 0 1 0 0,2 0-1 0 0,0 2 0 0 0,1 0 0 0 0,0 1 0 0 0,0 1 1 0 0,24-8-1 0 0,-15 8-1990 0 0,0 1 0 0 0,0 2 1 0 0,31-5-1 0 0,-24 7-2696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408 174 2512 0 0,'0'0'4322'0'0,"-4"-30"1016"0"0,6 4-6095 0 0,-1 23 820 0 0,0-1-1 0 0,-1 0 1 0 0,0 1 0 0 0,0-1 0 0 0,0 0-1 0 0,0 1 1 0 0,0-1 0 0 0,-1 0 0 0 0,1 1 0 0 0,-1-1-1 0 0,0 1 1 0 0,0-1 0 0 0,0 1 0 0 0,-1-1-1 0 0,-2-3 1 0 0,2 3 80 0 0,0 0-1 0 0,-1 0 0 0 0,1 1 1 0 0,-1-1-1 0 0,0 1 0 0 0,0-1 1 0 0,0 1-1 0 0,0 0 0 0 0,-1 1 1 0 0,1-1-1 0 0,-1 1 1 0 0,0-1-1 0 0,0 1 0 0 0,0 0 1 0 0,0 0-1 0 0,0 1 0 0 0,-8-3 1 0 0,5 3-38 0 0,0 0 1 0 0,-1 0-1 0 0,1 1 0 0 0,0 0 1 0 0,0 0-1 0 0,-1 1 1 0 0,1 0-1 0 0,0 0 1 0 0,0 1-1 0 0,-8 3 0 0 0,-2 1-6 0 0,0 1 0 0 0,0 1 0 0 0,1 1-1 0 0,0 0 1 0 0,0 1 0 0 0,1 1 0 0 0,-26 24 0 0 0,32-25-68 0 0,0 0 0 0 0,0 1 0 0 0,1 0 0 0 0,1 1 1 0 0,0 0-1 0 0,0 0 0 0 0,1 1 0 0 0,1-1 0 0 0,0 1 0 0 0,-4 18 1 0 0,7-25-67 0 0,1 0 0 0 0,0 0 1 0 0,0 0-1 0 0,0 0 1 0 0,0 0-1 0 0,1 0 0 0 0,0 0 1 0 0,1 0-1 0 0,-1 0 1 0 0,1 0-1 0 0,1 1 0 0 0,-1-2 1 0 0,1 1-1 0 0,0 0 1 0 0,0 0-1 0 0,0 0 0 0 0,1-1 1 0 0,0 0-1 0 0,0 1 0 0 0,1-1 1 0 0,-1 0-1 0 0,1 0 1 0 0,0-1-1 0 0,0 1 0 0 0,8 5 1 0 0,-9-8-51 0 0,0 0 0 0 0,0 0 0 0 0,0 0 0 0 0,0 0 0 0 0,1-1 0 0 0,-1 1 0 0 0,1-1 0 0 0,-1 0 0 0 0,1 0 0 0 0,-1 0 0 0 0,1-1 0 0 0,0 1 1 0 0,-1-1-1 0 0,1 0 0 0 0,0 0 0 0 0,-1 0 0 0 0,7-1 0 0 0,-4-1 56 0 0,0 1-1 0 0,0-1 1 0 0,1-1 0 0 0,-1 1-1 0 0,-1-1 1 0 0,1 0 0 0 0,0-1-1 0 0,-1 1 1 0 0,7-7 0 0 0,1-1 303 0 0,-1-1 1 0 0,0 0-1 0 0,-1-1 0 0 0,0 0 1 0 0,-1-1-1 0 0,14-27 1 0 0,-22 37-212 0 0,7-14 274 0 0,1 0 0 0 0,1 0 0 0 0,13-15 0 0 0,-23 31-343 0 0,2 3-4 0 0,0-1 0 0 0,-1 1 0 0 0,1 0 0 0 0,0 0 0 0 0,-1-1-1 0 0,1 2 1 0 0,-1-1 0 0 0,1 0 0 0 0,-1 0 0 0 0,1 1 0 0 0,-1 0 0 0 0,0-1 0 0 0,0 1 0 0 0,0 0 0 0 0,0 0 0 0 0,3 3-1 0 0,32 44-764 0 0,-17-20 344 0 0,-16-25 385 0 0,3 7-92 0 0,2-2 1 0 0,0 1-1 0 0,0-1 1 0 0,16 12-1 0 0,-23-19 131 0 0,1 0-1 0 0,0 0 1 0 0,0-1 0 0 0,0 1-1 0 0,0-1 1 0 0,0 0 0 0 0,0 0-1 0 0,0 0 1 0 0,0 0 0 0 0,1 0-1 0 0,-1-1 1 0 0,0 1 0 0 0,0-1-1 0 0,1 0 1 0 0,-1 0-1 0 0,0 0 1 0 0,1-1 0 0 0,-1 1-1 0 0,0-1 1 0 0,0 1 0 0 0,1-1-1 0 0,-1 0 1 0 0,5-3 0 0 0,7-5 228 0 0,-1-1 1 0 0,1-1 0 0 0,-2 0-1 0 0,0-1 1 0 0,0 0 0 0 0,13-19-1 0 0,-11 14-225 0 0,1 1 0 0 0,0 0-1 0 0,24-17 1 0 0,-39 32-7 0 0,1 0 0 0 0,-1 0 0 0 0,1 1-1 0 0,-1-1 1 0 0,1 1 0 0 0,0-1 0 0 0,-1 1 0 0 0,1-1 0 0 0,0 1 0 0 0,0 0 0 0 0,-1 0 0 0 0,1 0-1 0 0,0 0 1 0 0,-1 0 0 0 0,1 0 0 0 0,0 0 0 0 0,0 1 0 0 0,-1-1 0 0 0,1 1 0 0 0,0-1 0 0 0,-1 1-1 0 0,1 0 1 0 0,-1-1 0 0 0,1 1 0 0 0,-1 0 0 0 0,1 0 0 0 0,-1 0 0 0 0,1 0 0 0 0,-1 0 0 0 0,0 1 0 0 0,0-1-1 0 0,0 0 1 0 0,1 0 0 0 0,-1 1 0 0 0,1 1 0 0 0,2 3-121 0 0,0 0 0 0 0,0 0-1 0 0,0 1 1 0 0,-1-1 0 0 0,0 1 0 0 0,4 13-1 0 0,26 143-1281 0 0,-33-163 1425 0 0,0 0-1 0 0,0 0 0 0 0,0 1 1 0 0,0-1-1 0 0,0 0 0 0 0,0 1 1 0 0,0-1-1 0 0,0 0 1 0 0,0 0-1 0 0,0 1 0 0 0,0-1 1 0 0,0 0-1 0 0,0 0 0 0 0,0 1 1 0 0,0-1-1 0 0,0 0 0 0 0,1 0 1 0 0,-1 0-1 0 0,0 1 1 0 0,0-1-1 0 0,0 0 0 0 0,0 0 1 0 0,0 1-1 0 0,1-1 0 0 0,-1 0 1 0 0,0 0-1 0 0,0 0 0 0 0,0 0 1 0 0,1 1-1 0 0,-1-1 1 0 0,0 0-1 0 0,0 0 0 0 0,1 0 1 0 0,-1 0-1 0 0,0 0 0 0 0,1 0 1 0 0,6-8 428 0 0,8-22 305 0 0,-12 23-618 0 0,10-20 60 0 0,1 0 0 0 0,1 2 0 0 0,1-1-1 0 0,24-27 1 0 0,-33 45-217 0 0,0 0-1 0 0,1 0 1 0 0,0 1 0 0 0,0 0-1 0 0,1 0 1 0 0,-1 1 0 0 0,2 0-1 0 0,-1 1 1 0 0,1 0 0 0 0,-1 0-1 0 0,1 1 1 0 0,0 0 0 0 0,1 1-1 0 0,-1 0 1 0 0,14-2 0 0 0,-18 5 29 0 0,1-1 0 0 0,0 1 0 0 0,0 1 0 0 0,-1-1 0 0 0,1 1 0 0 0,0 0 0 0 0,-1 1 0 0 0,1-1 0 0 0,-1 1 0 0 0,1 1 0 0 0,-1-1 0 0 0,0 1 0 0 0,0 0 0 0 0,0 1 0 0 0,0-1 0 0 0,-1 1 0 0 0,1 0 0 0 0,-1 1 0 0 0,0-1 0 0 0,-1 1 0 0 0,6 6 0 0 0,7 11-137 0 0,-2 0 0 0 0,0 1 0 0 0,-2 0-1 0 0,11 26 1 0 0,3 4-1307 0 0,-14-34 55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438 187 660 0 0,'-3'-39'7652'0'0,"3"33"-7102"0"0,-1-1 0 0 0,1 1 0 0 0,-1-1 0 0 0,0 1 0 0 0,-1 0 0 0 0,1 0 0 0 0,-1-1 0 0 0,0 1 0 0 0,-1 0 0 0 0,0 1 0 0 0,0-1 0 0 0,0 0 0 0 0,-8-9-1 0 0,7 10-409 0 0,0 1 0 0 0,-1-1-1 0 0,1 1 1 0 0,-1 0 0 0 0,0 0-1 0 0,-1 1 1 0 0,1 0 0 0 0,-1-1-1 0 0,1 2 1 0 0,-1-1-1 0 0,0 1 1 0 0,0 0 0 0 0,-11-2-1 0 0,6 2-108 0 0,0 1 0 0 0,0 0 0 0 0,0 1-1 0 0,0 0 1 0 0,0 1 0 0 0,1 0-1 0 0,-1 1 1 0 0,0 0 0 0 0,0 1 0 0 0,1 0-1 0 0,-1 1 1 0 0,1 0 0 0 0,0 0 0 0 0,0 1-1 0 0,1 1 1 0 0,-1-1 0 0 0,1 1 0 0 0,0 1-1 0 0,-13 12 1 0 0,13-10-24 0 0,0 0 0 0 0,0 1 0 0 0,1-1 0 0 0,0 1 0 0 0,1 1 0 0 0,0 0 0 0 0,1 0 0 0 0,0 0-1 0 0,1 1 1 0 0,0-1 0 0 0,1 1 0 0 0,0 1 0 0 0,1-1 0 0 0,0 0 0 0 0,1 1 0 0 0,-1 20 0 0 0,3-27-86 0 0,0 0 0 0 0,0 1 0 0 0,1-1 0 0 0,0 0 0 0 0,1 0-1 0 0,-1 0 1 0 0,1 0 0 0 0,0 0 0 0 0,0 0 0 0 0,1-1 0 0 0,0 1 0 0 0,0-1 0 0 0,0 1 0 0 0,1-1 0 0 0,-1 0-1 0 0,1 0 1 0 0,1-1 0 0 0,6 7 0 0 0,-7-8-21 0 0,0 0 0 0 0,1 0 0 0 0,-1-1 0 0 0,1 0 0 0 0,-1 0 0 0 0,1 0 0 0 0,0 0-1 0 0,0-1 1 0 0,0 1 0 0 0,0-1 0 0 0,0-1 0 0 0,0 1 0 0 0,0-1 0 0 0,0 0 0 0 0,0 0 0 0 0,0 0 0 0 0,0-1 0 0 0,0 1-1 0 0,0-1 1 0 0,0-1 0 0 0,0 1 0 0 0,-1-1 0 0 0,7-2 0 0 0,-2 0 63 0 0,0-1 1 0 0,-1 1-1 0 0,0-1 1 0 0,0-1-1 0 0,0 0 1 0 0,0 0-1 0 0,-1 0 0 0 0,0-1 1 0 0,-1 0-1 0 0,12-16 1 0 0,-3-1 635 0 0,0 0 1 0 0,14-37 0 0 0,-28 59-530 0 0,4-10 238 0 0,-3 7-173 0 0,1 0 0 0 0,-1-1 0 0 0,1 1 0 0 0,0 0 0 0 0,5-5 0 0 0,-7 8 40 0 0,4 4-22 0 0,5 2-13 0 0,-3 9-82 0 0,1 1 0 0 0,1-1 1 0 0,0-1-1 0 0,21 22 0 0 0,51 42-1216 0 0,-74-71 706 0 0,-1 0 0 0 0,1 0 0 0 0,0-1 1 0 0,0 0-1 0 0,0 0 0 0 0,14 4 1 0 0,21 0-7038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14 103 1516 0 0,'-6'-29'5722'0'0,"4"20"-4260"0"0,0-1 1 0 0,0 1-1 0 0,1-1 0 0 0,0 0 1 0 0,1-16-1 0 0,8 62-918 0 0,-6 117-485 0 0,-2-76-322 0 0,11 88 0 0 0,-5-117 173 0 0,2 0-1 0 0,2-1 1 0 0,2 0 0 0 0,3-1 0 0 0,1 0 0 0 0,38 75-1 0 0,-48-111-105 0 0,1 0 1 0 0,0 0-1 0 0,0 0 0 0 0,16 15 0 0 0,-19-21-108 0 0,0-1 0 0 0,1 1 1 0 0,-1-1-1 0 0,0 0 0 0 0,1 0 1 0 0,0-1-1 0 0,0 1 1 0 0,-1-1-1 0 0,2 0 0 0 0,-1-1 1 0 0,0 1-1 0 0,8 1 0 0 0,10-5-3183 0 0,-17 1 2511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94 175 1348 0 0,'-85'-20'9226'0'0,"85"20"-9177"0"0,-1 0 0 0 0,1 0 0 0 0,-1 0 0 0 0,1-1 0 0 0,0 1 0 0 0,-1 0 0 0 0,1 0 0 0 0,0 0 0 0 0,-1 0 0 0 0,1-1 0 0 0,-1 1 0 0 0,1 0 0 0 0,0 0 0 0 0,0-1 0 0 0,-1 1 0 0 0,1 0 0 0 0,0 0 0 0 0,-1-1 0 0 0,1 1 0 0 0,0 0 0 0 0,0-1 0 0 0,-1 1 0 0 0,1-1 0 0 0,0 1 0 0 0,0 0 0 0 0,0-1 0 0 0,0 1 0 0 0,0 0 0 0 0,0-1 0 0 0,-1 1 0 0 0,1-1 0 0 0,0 1 0 0 0,0 0 0 0 0,0-1 0 0 0,0 1 0 0 0,0-1 0 0 0,1 1 0 0 0,-1-1 0 0 0,0 1 0 0 0,0 0 0 0 0,0-1 0 0 0,0 1 0 0 0,0 0 0 0 0,0-1 0 0 0,1 1 0 0 0,-1-1 0 0 0,0 1 0 0 0,0 0 0 0 0,1-1 0 0 0,-1 1 0 0 0,0 0 0 0 0,0 0 0 0 0,1-1 0 0 0,-1 1 0 0 0,0 0 0 0 0,1 0 0 0 0,-1-1 0 0 0,0 1 0 0 0,1 0 0 0 0,-1 0 0 0 0,1-1 0 0 0,21-13 560 0 0,21-3-984 0 0,0 1 0 0 0,1 3 0 0 0,0 1 0 0 0,53-7 0 0 0,-36 7-769 0 0,63-13-4273 0 0,-87 17 2036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0 108 16 0 0,'0'-3'2619'0'0,"12"-91"9163"0"0,-12 92-11422 0 0,2-6 236 0 0,1 8-349 0 0,-2 10-74 0 0,0 69-388 0 0,20 130-1 0 0,-11-156 153 0 0,1-1 0 0 0,3 0 1 0 0,29 73-1 0 0,-33-103 40 0 0,0-1 0 0 0,1 0 1 0 0,20 28-1 0 0,-26-42-361 0 0,1 1 1 0 0,1-1 0 0 0,0 0-1 0 0,13 10 1 0 0,-16-14-317 0 0,1 0 1 0 0,0 0-1 0 0,0 0 0 0 0,1-1 1 0 0,-1 1-1 0 0,1-1 1 0 0,-1 0-1 0 0,11 1 1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69 171 2164 0 0,'-19'-5'2852'0'0,"13"4"-1862"0"0,0-1-1 0 0,0 0 0 0 0,1 0 1 0 0,-1 0-1 0 0,-8-5 0 0 0,14 7-920 0 0,-1 0 1 0 0,1-1-1 0 0,-1 1 0 0 0,1 0 0 0 0,0-1 0 0 0,-1 1 0 0 0,1-1 0 0 0,-1 1 1 0 0,1 0-1 0 0,0-1 0 0 0,-1 1 0 0 0,1-1 0 0 0,0 1 0 0 0,0-1 0 0 0,-1 1 0 0 0,1-1 1 0 0,0 1-1 0 0,0-1 0 0 0,0 1 0 0 0,0-1 0 0 0,-1 1 0 0 0,1-1 0 0 0,0 1 1 0 0,0-1-1 0 0,0 1 0 0 0,0-1 0 0 0,0 0 0 0 0,0 1 0 0 0,1-1 0 0 0,-1 1 0 0 0,0-1 1 0 0,0 1-1 0 0,0-1 0 0 0,0 1 0 0 0,1-1 0 0 0,-1 1 0 0 0,0-1 0 0 0,0 1 1 0 0,1-1-1 0 0,-1 1 0 0 0,0 0 0 0 0,1-1 0 0 0,-1 1 0 0 0,1-1 0 0 0,19-15 692 0 0,-19 15-554 0 0,19-9-312 0 0,0 0 1 0 0,0 1-1 0 0,1 1 0 0 0,0 1 1 0 0,28-5-1 0 0,-28 7-337 0 0,154-38-7570 0 0,-142 35 4467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62 298 1200 0 0,'3'0'2420'0'0,"11"1"-789"0"0,-11-1-1046 0 0,9-3-285 0 0,-1-1 1 0 0,1 0-1 0 0,-1-1 0 0 0,0 0 1 0 0,-1 0-1 0 0,1-1 1 0 0,-1-1-1 0 0,0 0 0 0 0,12-11 1 0 0,-10 8 112 0 0,-1-1-1 0 0,0 0 1 0 0,-1-1-1 0 0,0-1 1 0 0,-1 1 0 0 0,15-28-1 0 0,-23 37-230 0 0,1 0-1 0 0,-1 0 0 0 0,1 0 1 0 0,-1 0-1 0 0,0 0 0 0 0,-1 0 1 0 0,1-1-1 0 0,0 1 0 0 0,-1 0 1 0 0,0 0-1 0 0,0-1 0 0 0,0 1 0 0 0,0-1 1 0 0,0 1-1 0 0,-1 0 0 0 0,1 0 1 0 0,-1-1-1 0 0,0 1 0 0 0,0 0 1 0 0,0 0-1 0 0,0 0 0 0 0,-1 0 1 0 0,1 0-1 0 0,-5-5 0 0 0,3 4-135 0 0,-1 0-1 0 0,1 1 1 0 0,-1-1-1 0 0,0 1 1 0 0,0 0 0 0 0,-1 1-1 0 0,1-1 1 0 0,0 1-1 0 0,-1 0 1 0 0,0 0-1 0 0,1 0 1 0 0,-1 0-1 0 0,0 1 1 0 0,0 0-1 0 0,0 0 1 0 0,-6 0 0 0 0,2 0-5 0 0,0 0 0 0 0,0 1 1 0 0,1 1-1 0 0,-1-1 1 0 0,0 2-1 0 0,1-1 1 0 0,-1 1-1 0 0,1 0 1 0 0,-1 1-1 0 0,1 0 1 0 0,0 0-1 0 0,0 1 1 0 0,0 0-1 0 0,0 0 1 0 0,1 1-1 0 0,0 0 0 0 0,-8 7 1 0 0,10-8-7 0 0,1 0 0 0 0,0 1 0 0 0,0 0 0 0 0,0 0 0 0 0,0 0 0 0 0,1 0 0 0 0,0 1 0 0 0,0-1 0 0 0,1 1 0 0 0,-1 0 0 0 0,1-1 0 0 0,0 1 0 0 0,1 0 0 0 0,0 0 0 0 0,0 1 0 0 0,0-1 0 0 0,0 0 0 0 0,1 0 0 0 0,0 0-1 0 0,0 1 1 0 0,1-1 0 0 0,0 0 0 0 0,0 0 0 0 0,3 10 0 0 0,1-2-1 0 0,0-1-1 0 0,1 1 1 0 0,1-1-1 0 0,0-1 1 0 0,0 1-1 0 0,1-1 0 0 0,1 0 1 0 0,0-1-1 0 0,1 0 1 0 0,0 0-1 0 0,0-1 1 0 0,13 9-1 0 0,-12-11-309 0 0,0 0 1 0 0,0-1-1 0 0,1-1 0 0 0,0 0 1 0 0,21 8-1 0 0,-22-11-412 0 0,-1 0 0 0 0,1-1 0 0 0,0 0 0 0 0,0-1 0 0 0,0 0 1 0 0,0 0-1 0 0,14-2 0 0 0,16-9-4703 0 0,-20 3 1252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63 2096 0 0,'3'-11'5906'0'0,"-2"6"-5356"0"0,1 0 0 0 0,1 0 0 0 0,-1 0 1 0 0,1 0-1 0 0,-1 1 0 0 0,1-1 0 0 0,1 1 0 0 0,5-7 0 0 0,-9 11-543 0 0,1-1 120 0 0,8 1-87 0 0,-8 0-57 0 0,1-1-1 0 0,-1 1 0 0 0,1 0 1 0 0,-1 0-1 0 0,1 0 1 0 0,-1 0-1 0 0,1 0 0 0 0,-1 0 1 0 0,1 1-1 0 0,-1-1 0 0 0,1 0 1 0 0,-1 1-1 0 0,0-1 1 0 0,1 1-1 0 0,-1 0 0 0 0,0-1 1 0 0,1 1-1 0 0,-1 0 0 0 0,0 0 1 0 0,0 0-1 0 0,0-1 0 0 0,0 2 1 0 0,1-1-1 0 0,-1 0 1 0 0,-1 0-1 0 0,1 0 0 0 0,0 0 1 0 0,0 0-1 0 0,0 1 0 0 0,-1-1 1 0 0,2 2-1 0 0,4 15-23 0 0,0 0-1 0 0,-1 0 1 0 0,-1 1-1 0 0,0 0 1 0 0,-2-1-1 0 0,0 1 0 0 0,-1 33 1 0 0,1 6 1159 0 0,-2 1 629 0 0,0-57-1492 0 0,0-1-230 0 0,0-1 1 0 0,0 0 0 0 0,0 1-1 0 0,0-1 1 0 0,0 1 0 0 0,0-1-1 0 0,0 1 1 0 0,0-1 0 0 0,0 0-1 0 0,0 1 1 0 0,0-1-1 0 0,0 1 1 0 0,0-1 0 0 0,0 1-1 0 0,0-1 1 0 0,0 0 0 0 0,0 1-1 0 0,1-1 1 0 0,-1 1 0 0 0,0-1-1 0 0,0 0 1 0 0,0 1 0 0 0,1-1-1 0 0,-1 0 1 0 0,0 1-1 0 0,6-8 36 0 0,0 1 0 0 0,0-2 0 0 0,-1 1 1 0 0,0 0-1 0 0,-1-1 0 0 0,0 0 0 0 0,0 0 0 0 0,-1 0 0 0 0,4-11 0 0 0,14-30 1141 0 0,-13 36-831 0 0,3-10-55 0 0,2 0-1 0 0,1 1 1 0 0,0 1 0 0 0,2 0-1 0 0,22-22 1 0 0,-36 41-347 0 0,0 0 1 0 0,0 0-1 0 0,0 0 0 0 0,0 1 1 0 0,1-1-1 0 0,-1 1 0 0 0,0 0 1 0 0,1 0-1 0 0,-1 0 0 0 0,1 0 0 0 0,0 0 1 0 0,-1 0-1 0 0,1 0 0 0 0,0 1 1 0 0,-1 0-1 0 0,1-1 0 0 0,0 1 1 0 0,-1 0-1 0 0,1 0 0 0 0,3 1 0 0 0,-4 0 15 0 0,0-1-1 0 0,-1 1 1 0 0,1 0-1 0 0,0-1 1 0 0,-1 1-1 0 0,1 0 1 0 0,-1 0-1 0 0,1 0 1 0 0,-1 0-1 0 0,0 1 1 0 0,1-1-1 0 0,-1 0 0 0 0,0 1 1 0 0,0-1-1 0 0,0 0 1 0 0,0 1-1 0 0,1 1 1 0 0,15 30-312 0 0,-14-27 237 0 0,38 103-730 0 0,-10-24-895 0 0,-5-32-2255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6:31.0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0 284 0 0,'0'0'4363'0'0,"26"5"449"0"0,-22 10-4708 0 0,0 0 1 0 0,-1 0-1 0 0,-1 0 0 0 0,0 0 1 0 0,-2 1-1 0 0,1-1 0 0 0,-3 17 1 0 0,1 2 69 0 0,23 923 2087 0 0,6-459-1373 0 0,23 176 72 0 0,-22 252 875 0 0,-20-733-1467 0 0,-3-82-233 0 0,-9 222 313 0 0,-3-105-145 0 0,8 382 43 0 0,4-501-264 0 0,4 1-48 0 0,-6-71 9 0 0,7 151 120 0 0,-11-187-213 0 0,2 7-430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42 2512 0 0,'7'-16'9506'0'0,"-4"22"-9436"0"0,0-1-1 0 0,0 0 0 0 0,-1 1 0 0 0,0 0 1 0 0,0-1-1 0 0,0 1 0 0 0,-1 0 0 0 0,0 0 0 0 0,0 0 1 0 0,-1 0-1 0 0,1 9 0 0 0,4 22-209 0 0,-1-17-70 0 0,2 1 0 0 0,0-1 1 0 0,15 31-1 0 0,-17-44 55 0 0,-1 0 1 0 0,1 0-1 0 0,1-1 1 0 0,-1 1-1 0 0,1-1 1 0 0,0 0-1 0 0,0 0 1 0 0,1-1-1 0 0,0 0 0 0 0,0 0 1 0 0,0 0-1 0 0,11 6 1 0 0,-13-10 119 0 0,1 0 0 0 0,-1-1 0 0 0,1 0 0 0 0,-1 1 0 0 0,1-1-1 0 0,-1-1 1 0 0,0 1 0 0 0,1-1 0 0 0,-1 1 0 0 0,0-1 0 0 0,1 0 0 0 0,-1-1 0 0 0,0 1 0 0 0,0-1 0 0 0,0 0 0 0 0,0 0 0 0 0,6-4 0 0 0,0-2 394 0 0,-1 1 0 0 0,1-2 0 0 0,-1 1 0 0 0,-1-1 1 0 0,0-1-1 0 0,0 1 0 0 0,-1-1 0 0 0,0-1 1 0 0,9-18-1 0 0,-9 14 543 0 0,0-1 1 0 0,-1 0 0 0 0,0 0 0 0 0,-2-1 0 0 0,0 0-1 0 0,3-24 1 0 0,-3-29 949 0 0,-4 68-1720 0 0,2 4-123 0 0,-1-1 0 0 0,0 1-1 0 0,0 0 1 0 0,0-1 0 0 0,0 1-1 0 0,0 0 1 0 0,0-1 0 0 0,0 1-1 0 0,-1 0 1 0 0,1 0 0 0 0,-1 0-1 0 0,1 0 1 0 0,-1 0 0 0 0,0 0-1 0 0,1 0 1 0 0,-1 0 0 0 0,-1 2-1 0 0,3 4 6 0 0,9 34-162 0 0,26 63-1 0 0,-32-92-203 0 0,1-1-1 0 0,1 0 1 0 0,-1 0 0 0 0,2 0-1 0 0,0-1 1 0 0,0 0 0 0 0,1-1 0 0 0,0 0-1 0 0,15 13 1 0 0,-8-13-849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204 186 1776 0 0,'19'-26'6771'0'0,"5"-16"-3855"0"0,-14 22-2654 0 0,-8 16 46 0 0,0-1-1 0 0,0 1 1 0 0,0-1-1 0 0,-1 0 1 0 0,0 1-1 0 0,0-1 1 0 0,1-10-1 0 0,-2 13-105 0 0,0 1 0 0 0,0-1 0 0 0,-1 0 0 0 0,1 0 0 0 0,0 0-1 0 0,-1 1 1 0 0,1-1 0 0 0,-1 0 0 0 0,0 1 0 0 0,1-1 0 0 0,-1 0-1 0 0,0 1 1 0 0,0-1 0 0 0,0 1 0 0 0,0-1 0 0 0,0 1 0 0 0,-1 0 0 0 0,1-1-1 0 0,0 1 1 0 0,-2-1 0 0 0,0 0-89 0 0,-1 0-1 0 0,1 0 1 0 0,-1 0 0 0 0,1 1-1 0 0,-1-1 1 0 0,1 1-1 0 0,-1 0 1 0 0,0 0 0 0 0,-5 0-1 0 0,1 0-100 0 0,0 1-1 0 0,0-1 0 0 0,0 1 0 0 0,0 1 0 0 0,0 0 0 0 0,0 0 0 0 0,0 1 0 0 0,-15 4 0 0 0,14-2-31 0 0,1 1 0 0 0,0 0-1 0 0,0 0 1 0 0,1 1-1 0 0,-1-1 1 0 0,1 2 0 0 0,0-1-1 0 0,1 1 1 0 0,0 0-1 0 0,0 0 1 0 0,0 1 0 0 0,1-1-1 0 0,0 1 1 0 0,1 1-1 0 0,0-1 1 0 0,0 1 0 0 0,0-1-1 0 0,1 1 1 0 0,1 0 0 0 0,0 0-1 0 0,0 1 1 0 0,0-1-1 0 0,1 0 1 0 0,1 0 0 0 0,-1 1-1 0 0,2-1 1 0 0,-1 1-1 0 0,1-1 1 0 0,1 0 0 0 0,-1 0-1 0 0,2 0 1 0 0,-1 0-1 0 0,1 0 1 0 0,1 0 0 0 0,-1 0-1 0 0,8 10 1 0 0,-10-16-78 0 0,1 0 1 0 0,0 0 0 0 0,0 0 0 0 0,0-1-1 0 0,0 1 1 0 0,1-1 0 0 0,-1 0 0 0 0,1 1-1 0 0,-1-1 1 0 0,1 0 0 0 0,0 0 0 0 0,0-1-1 0 0,0 1 1 0 0,0-1 0 0 0,0 1 0 0 0,0-1-1 0 0,0 0 1 0 0,0 0 0 0 0,1 0 0 0 0,-1-1-1 0 0,0 1 1 0 0,1-1 0 0 0,-1 0 0 0 0,0 0-1 0 0,5 0 1 0 0,-3-1 77 0 0,-1 0-1 0 0,0 0 0 0 0,0 0 1 0 0,0-1-1 0 0,0 1 1 0 0,0-1-1 0 0,0 0 1 0 0,0 0-1 0 0,-1-1 1 0 0,1 1-1 0 0,-1-1 1 0 0,1 0-1 0 0,-1 1 0 0 0,0-2 1 0 0,0 1-1 0 0,0 0 1 0 0,-1 0-1 0 0,1-1 1 0 0,3-6-1 0 0,33-58 2944 0 0,-38 66-2850 0 0,9 1 135 0 0,-8 1-197 0 0,-1 0 0 0 0,1 0-1 0 0,-1-1 1 0 0,1 1-1 0 0,-1 0 1 0 0,1 0 0 0 0,-1 0-1 0 0,0 1 1 0 0,1-1 0 0 0,-1 0-1 0 0,1 1 1 0 0,-1-1 0 0 0,0 0-1 0 0,1 1 1 0 0,-1 0 0 0 0,0-1-1 0 0,1 1 1 0 0,-1 0-1 0 0,2 1 1 0 0,73 56-922 0 0,-28-16-2537 0 0,-35-36 1582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93 8 0 0,'-6'-30'9365'0'0,"5"26"-8760"0"0,0-1-1 0 0,0 1 1 0 0,1 0 0 0 0,0 0-1 0 0,-1 0 1 0 0,1 0 0 0 0,1-8-1 0 0,1-10 1973 0 0,-1 54-2353 0 0,-2-24-205 0 0,-11 46-93 0 0,3-1 0 0 0,2 2 0 0 0,0 93 0 0 0,10-102 15 0 0,2 1 0 0 0,16 64 0 0 0,-16-88-320 0 0,2-1 0 0 0,0 0 1 0 0,2 0-1 0 0,0-1 0 0 0,1 0 1 0 0,25 37-1 0 0,-31-52-251 0 0,1-1 1 0 0,0 0-1 0 0,0 0 1 0 0,9 7-1 0 0,10 2-4365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95 167 2012 0 0,'-84'-32'9116'0'0,"83"32"-9068"0"0,1 0-1 0 0,-1 0 0 0 0,1-1 0 0 0,-1 1 1 0 0,1 0-1 0 0,0 0 0 0 0,-1 0 0 0 0,1-1 0 0 0,-1 1 1 0 0,1 0-1 0 0,-1-1 0 0 0,1 1 0 0 0,-1 0 1 0 0,1-1-1 0 0,0 1 0 0 0,-1 0 0 0 0,1-1 1 0 0,0 1-1 0 0,-1-1 0 0 0,1 1 0 0 0,0-1 0 0 0,0 1 1 0 0,0 0-1 0 0,-1-1 0 0 0,1 1 0 0 0,0-1 1 0 0,0 0-1 0 0,0 1 0 0 0,0-1 0 0 0,0 1 1 0 0,0-1-1 0 0,0 1 0 0 0,0-1 0 0 0,0 1 1 0 0,0-1-1 0 0,0 1 0 0 0,0-1 0 0 0,0 1 0 0 0,0-1 1 0 0,0 1-1 0 0,1-1 0 0 0,-1 1 0 0 0,0-1 1 0 0,0 1-1 0 0,1-1 0 0 0,-1 1 0 0 0,0 0 1 0 0,1-1-1 0 0,-1 1 0 0 0,0-1 0 0 0,1 1 1 0 0,-1 0-1 0 0,0-1 0 0 0,1 1 0 0 0,-1 0 0 0 0,1 0 1 0 0,-1-1-1 0 0,1 1 0 0 0,29-16 380 0 0,-28 15-361 0 0,52-18-1462 0 0,2 2 1 0 0,97-16-1 0 0,-70 16-3082 0 0,-46 9 1139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5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265 32 128 0 0,'4'-23'10918'0'0,"-4"18"-9869"0"0,-9 3-739 0 0,-1 1 1 0 0,1 0-1 0 0,-1 1 0 0 0,1 0 0 0 0,0 1 0 0 0,-1 0 1 0 0,1 0-1 0 0,0 1 0 0 0,-1 0 0 0 0,1 1 0 0 0,0 0 1 0 0,-15 7-1 0 0,13-5-214 0 0,1 0 0 0 0,-1 1 1 0 0,1 0-1 0 0,0 1 0 0 0,0 0 1 0 0,1 1-1 0 0,0 0 0 0 0,1 0 1 0 0,-15 18-1 0 0,20-20-171 0 0,0-1 1 0 0,0 0-1 0 0,1 1 1 0 0,0 0-1 0 0,0-1 1 0 0,0 1-1 0 0,1 0 1 0 0,-1 0-1 0 0,1 0 0 0 0,1 0 1 0 0,-1 0-1 0 0,1 0 1 0 0,1 0-1 0 0,-1 0 1 0 0,1 0-1 0 0,0 0 1 0 0,0 0-1 0 0,4 11 1 0 0,-4-12-240 0 0,1 0 0 0 0,0 0 1 0 0,0 0-1 0 0,1 0 0 0 0,-1 0 1 0 0,1-1-1 0 0,0 1 1 0 0,1-1-1 0 0,-1 0 0 0 0,1 0 1 0 0,-1 0-1 0 0,1 0 0 0 0,0 0 1 0 0,1-1-1 0 0,-1 0 0 0 0,1 0 1 0 0,-1 0-1 0 0,1-1 0 0 0,0 1 1 0 0,9 2-1 0 0,-8-3-891 0 0,-4-2 1005 0 0,-1 1-1 0 0,1-1 0 0 0,0 0 1 0 0,-1 0-1 0 0,1 1 0 0 0,0-1 1 0 0,-1 0-1 0 0,1 0 0 0 0,0 0 1 0 0,-1-1-1 0 0,4 0 0 0 0,20-2-2870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1 359 4216 0 0,'4'-3'541'0'0,"0"-1"-1"0"0,0 0 1 0 0,0-1-1 0 0,-1 1 0 0 0,1 0 1 0 0,-1-1-1 0 0,0 0 0 0 0,0 0 1 0 0,-1 0-1 0 0,0 0 1 0 0,0 0-1 0 0,0-1 0 0 0,0 1 1 0 0,-1-1-1 0 0,0 1 1 0 0,0-1-1 0 0,0 1 0 0 0,-1-1 1 0 0,0-9-1 0 0,0-3 833 0 0,0 1-511 0 0,0-1 1 0 0,1 1-1 0 0,6-32 0 0 0,-6 44-845 0 0,0 0-1 0 0,1 0 0 0 0,0 0 1 0 0,0 1-1 0 0,0-1 0 0 0,1 1 0 0 0,-1-1 1 0 0,1 1-1 0 0,0 0 0 0 0,0-1 0 0 0,1 2 1 0 0,-1-1-1 0 0,1 0 0 0 0,0 1 0 0 0,0-1 1 0 0,0 1-1 0 0,8-4 0 0 0,-3 2-156 0 0,1-1 0 0 0,1 2 1 0 0,-1-1-1 0 0,1 1 0 0 0,21-4 0 0 0,-27 7 17 0 0,1 1 0 0 0,-1-1 0 0 0,1 1 0 0 0,-1 0 0 0 0,1 1 0 0 0,-1-1 0 0 0,1 1 0 0 0,-1 0 0 0 0,1 1 0 0 0,-1-1 0 0 0,0 1 0 0 0,1 0 0 0 0,-1 1 0 0 0,7 4 0 0 0,-3-1 38 0 0,0 1 0 0 0,-1 0 0 0 0,1 0 0 0 0,-2 1 0 0 0,1 0 0 0 0,-1 1 0 0 0,-1 0 0 0 0,1 0 0 0 0,-2 0 0 0 0,1 0 0 0 0,-1 1 0 0 0,-1 0 0 0 0,1 0 0 0 0,-2 1 0 0 0,0-1 0 0 0,0 1 0 0 0,0 0-1 0 0,1 21 1 0 0,-4-26 38 0 0,0-2 5 0 0,0-1 0 0 0,0 0 1 0 0,0 1-1 0 0,0-1 0 0 0,-1 0 0 0 0,1 0 1 0 0,-1 0-1 0 0,0 1 0 0 0,0-1 0 0 0,-2 4 1 0 0,3-6-33 0 0,-1-1-77 0 0,0 0 136 0 0,0 0 1 0 0,0 0-1 0 0,0 0 0 0 0,0 0 1 0 0,0-1-1 0 0,0 1 0 0 0,1 0 1 0 0,-1 0-1 0 0,0-1 0 0 0,0 1 1 0 0,0-1-1 0 0,1 1 0 0 0,-1-1 1 0 0,0 1-1 0 0,0-1 0 0 0,1 1 1 0 0,-1-1-1 0 0,0 0 0 0 0,1 1 1 0 0,-1-1-1 0 0,1 0 0 0 0,-1 1 1 0 0,1-1-1 0 0,-1-2 0 0 0,0 1-5 0 0,0-1-1 0 0,0 1 1 0 0,0-1-1 0 0,1 0 1 0 0,-1 0-1 0 0,1 1 1 0 0,0-1-1 0 0,0-5 1 0 0,1-1 71 0 0,0-1 0 0 0,1 0 0 0 0,5-17 0 0 0,0 11 15 0 0,0 0 0 0 0,1 1 0 0 0,0-1 0 0 0,2 1 0 0 0,-1 1 0 0 0,15-16 0 0 0,10-4-2441 0 0,2 9-3580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6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11 800 0 0,'0'0'5631'0'0,"12"-5"-4147"0"0,36 17-1208 0 0,-46-11-283 0 0,7 1-2 0 0,0-1 15 0 0,0 0 1 0 0,0-1-1 0 0,10 0 1 0 0,-15 0 1 0 0,17-2-18 0 0,28 0-485 0 0,-46 2 430 0 0,30-2-271 0 0,-31 2 271 0 0,-1 0 0 0 0,1 0 0 0 0,-1 0 0 0 0,0-1 0 0 0,1 1 0 0 0,-1-1 0 0 0,1 1 0 0 0,-1-1 0 0 0,0 0 0 0 0,1 1 0 0 0,-1-1 0 0 0,0 0 0 0 0,0 0 0 0 0,0 0 0 0 0,0 0 0 0 0,1 0 0 0 0,-1 0 0 0 0,-1 0 0 0 0,3-3 0 0 0,-3 3-115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32.6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58 242 348 0 0,'0'0'3490'0'0,"21"-22"539"0"0,13 3-3475 0 0,-33 18-496 0 0,29-24 273 0 0,-29 24-243 0 0,10-28-98 0 0,-3-5 131 0 0,-7 32-10 0 0,-4-18 111 0 0,0 14-212 0 0,3 4 5 0 0,-11-16-2 0 0,6 13-11 0 0,-38-25 270 0 0,42 29-260 0 0,-3-2-39 0 0,1 1 1 0 0,-1-1-1 0 0,0 1 0 0 0,0 0 1 0 0,0 0-1 0 0,0 0 0 0 0,0 0 0 0 0,-6-1 1 0 0,8 2 8 0 0,-2 0-313 0 0,1 0 0 0 0,0 1 0 0 0,-1-1-1 0 0,1 0 1 0 0,-1 1 0 0 0,1 0 0 0 0,-1 0 0 0 0,1 0 0 0 0,-1 0 0 0 0,1 0 0 0 0,-1 1 0 0 0,1 0 0 0 0,-1-1 0 0 0,-3 3 0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53.4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586 83 1628 0 0,'-2'-12'8874'0'0,"3"8"-8508"0"0,-1 0 1 0 0,1 1-1 0 0,0-1 0 0 0,0 0 0 0 0,1 1 0 0 0,-1-1 1 0 0,1 1-1 0 0,4-8 943 0 0,-5 10-1091 0 0,-1 0 0 0 0,0 0-1 0 0,1-1 1 0 0,-1 1 0 0 0,0 0-1 0 0,0 0 1 0 0,0 0 0 0 0,0 0-1 0 0,0 0 1 0 0,0 0 0 0 0,0-1-1 0 0,-1 1 1 0 0,1 0 0 0 0,0 0-1 0 0,-1 0 1 0 0,1 0 0 0 0,-1 0-1 0 0,0-1 1 0 0,-6 0-177 0 0,0 0 0 0 0,0 0 0 0 0,-1 1 0 0 0,1 0 0 0 0,-1 0 0 0 0,1 1 0 0 0,-1 0 0 0 0,1 0 0 0 0,-1 1 0 0 0,1 0 0 0 0,0 0 0 0 0,-1 1 0 0 0,1 0 0 0 0,-10 4 0 0 0,-7 3-84 0 0,-1 1 0 0 0,-40 25 1 0 0,46-24 30 0 0,1 0 1 0 0,0 2 0 0 0,1 0 0 0 0,1 1-1 0 0,0 1 1 0 0,0 1 0 0 0,2 0 0 0 0,-18 24-1 0 0,27-32 11 0 0,0 1-1 0 0,0-1 1 0 0,1 1-1 0 0,0 0 0 0 0,0 0 1 0 0,1 0-1 0 0,0 0 1 0 0,1 1-1 0 0,0-1 0 0 0,1 1 1 0 0,0-1-1 0 0,0 1 1 0 0,1 0-1 0 0,0 0 1 0 0,1-1-1 0 0,0 1 0 0 0,0 0 1 0 0,1-1-1 0 0,0 1 1 0 0,7 17-1 0 0,-1-10 0 0 0,1 0-1 0 0,1 0 1 0 0,0-1-1 0 0,1 0 1 0 0,0-1-1 0 0,2 0 1 0 0,0-1-1 0 0,0-1 1 0 0,23 18-1 0 0,17 9-12 0 0,81 45 0 0 0,-67-45 8 0 0,-26-15-1 0 0,-1 2 0 0 0,-1 1 1 0 0,53 50-1 0 0,-81-67 10 0 0,-1 0 0 0 0,0 1 0 0 0,-1 0 1 0 0,-1 1-1 0 0,1 0 0 0 0,-2 0 0 0 0,0 0 1 0 0,-1 1-1 0 0,0 0 0 0 0,-1 0 0 0 0,0 1 1 0 0,-1 0-1 0 0,-1-1 0 0 0,-1 1 1 0 0,2 22-1 0 0,-4-21-3 0 0,0 0 1 0 0,-1 0-1 0 0,-1 0 0 0 0,-1 0 1 0 0,0 0-1 0 0,-1 0 1 0 0,-1 0-1 0 0,0-1 1 0 0,-1 0-1 0 0,0 0 0 0 0,-11 17 1 0 0,5-14-46 0 0,0-1 1 0 0,-1 0-1 0 0,0-1 0 0 0,-2 0 1 0 0,0-1-1 0 0,0-1 0 0 0,-2 0 1 0 0,-18 12-1 0 0,13-12-76 0 0,0-1 0 0 0,-1 0 1 0 0,0-2-1 0 0,-1-1 0 0 0,-1-1 0 0 0,1-1 0 0 0,-1 0 1 0 0,-1-3-1 0 0,1 0 0 0 0,-1-1 0 0 0,0-1 0 0 0,0-2 0 0 0,0-1 1 0 0,-43-4-1 0 0,54 1-141 0 0,1-1 1 0 0,-1 0 0 0 0,1 0-1 0 0,0-2 1 0 0,0 0 0 0 0,1 0-1 0 0,0-1 1 0 0,0-1-1 0 0,0 0 1 0 0,-15-14 0 0 0,18 14-399 0 0,1-1 0 0 0,0 0 0 0 0,1 0 0 0 0,0-1 0 0 0,0 0 0 0 0,1 0 0 0 0,1-1 1 0 0,-1 1-1 0 0,2-2 0 0 0,-1 1 0 0 0,2-1 0 0 0,-7-21 0 0 0,7 12-2384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53.95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17 122 16 0 0,'-12'-31'7770'0'0,"9"-41"-235"0"0,1 54-5114 0 0,9 52-2411 0 0,1 0 0 0 0,2 0 1 0 0,1-1-1 0 0,1 0 0 0 0,2-1 0 0 0,2 0 1 0 0,1-2-1 0 0,1 0 0 0 0,1 0 1 0 0,30 33-1 0 0,-42-55-304 0 0,0-1 0 0 0,1 1 0 0 0,0-1 0 0 0,1-1 0 0 0,15 11 0 0 0,-19-15-290 0 0,-1 0-1 0 0,1 0 0 0 0,-1 0 1 0 0,1 0-1 0 0,0 0 0 0 0,0-1 1 0 0,0 0-1 0 0,-1 0 0 0 0,1-1 1 0 0,0 1-1 0 0,0-1 0 0 0,0 0 1 0 0,0 0-1 0 0,7-2 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6:33.5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1 268 0 0,'0'0'4964'0'0,"-6"29"-3589"0"0,3-23-1139 0 0,1-1 0 0 0,1 0 0 0 0,-1 1 0 0 0,1-1 0 0 0,0 1 0 0 0,0 8 0 0 0,1-11-103 0 0,-4 9 410 0 0,14 347 2184 0 0,1 4-1854 0 0,-7-265-396 0 0,18 102 0 0 0,-2-38 41 0 0,-7-10-183 0 0,31 256 595 0 0,3-61-126 0 0,-11 177-137 0 0,-36-520-658 0 0,31 452 297 0 0,-24-224-143 0 0,-4-57 316 0 0,-3 202 254 0 0,-13 118 13 0 0,15-365-525 0 0,1-39-135 0 0,1 143-6 0 0,0-114-96 0 0,2-26-3 0 0,-6-92 17 0 0,0 0 12 0 0,1 6-7 0 0,2 44 8 0 0,-3-50-2 0 0,0 13-8 0 0,1-6-2 0 0,0-5 5 0 0,-1 2-2 0 0,1 14-453 0 0,1 30 1301 0 0,-4-37-2866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54.30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56 58 640 0 0,'-3'-2'1201'0'0,"-45"-49"8768"0"0,44 47-10846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55.14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10 269 764 0 0,'-3'-10'7736'0'0,"-3"-13"-3115"0"0,5 12-3679 0 0,1 0 1 0 0,1 0 0 0 0,0-1 0 0 0,5-17-1 0 0,-5 26-895 0 0,0 0-1 0 0,0 0 0 0 0,0 0 0 0 0,0 0 0 0 0,1 1 0 0 0,0-1 0 0 0,-1 0 0 0 0,1 1 0 0 0,0-1 1 0 0,0 1-1 0 0,0 0 0 0 0,0 0 0 0 0,1 0 0 0 0,-1 0 0 0 0,1 0 0 0 0,-1 0 0 0 0,1 1 1 0 0,0-1-1 0 0,-1 1 0 0 0,1-1 0 0 0,6-1 0 0 0,-7 3-49 0 0,1 0 0 0 0,-1-1 0 0 0,1 1 0 0 0,-1 0 0 0 0,1 0 0 0 0,-1 1 0 0 0,1-1 0 0 0,-1 0 0 0 0,1 1 0 0 0,-1 0 0 0 0,0-1 0 0 0,1 1 0 0 0,-1 0 0 0 0,0 0 0 0 0,1 0 0 0 0,-1 1 0 0 0,0-1 0 0 0,0 0 0 0 0,3 3 0 0 0,32 33-301 0 0,-36-36 289 0 0,18 22-245 0 0,-1 1 0 0 0,-2 1 1 0 0,0 0-1 0 0,23 53 0 0 0,-16-20 447 0 0,21 79 0 0 0,-43-135-229 0 0,9 17 2900 0 0,-6-33-2569 0 0,16-156 2004 0 0,-17 153-2210 0 0,1 0 0 0 0,1 0 0 0 0,0 0 0 0 0,2 1 1 0 0,0 0-1 0 0,0 0 0 0 0,12-17 0 0 0,-14 26-145 0 0,0-1 1 0 0,1 1 0 0 0,0 1-1 0 0,0-1 1 0 0,1 1-1 0 0,-1 0 1 0 0,1 1-1 0 0,0 0 1 0 0,1 0-1 0 0,-1 0 1 0 0,1 1-1 0 0,0 0 1 0 0,0 0-1 0 0,1 1 1 0 0,14-4-1 0 0,-18 6 2 0 0,0 1-1 0 0,1 0 1 0 0,-1 0 0 0 0,0 0-1 0 0,0 0 1 0 0,0 1 0 0 0,0 0-1 0 0,0 0 1 0 0,1 0 0 0 0,-2 1-1 0 0,1-1 1 0 0,0 1 0 0 0,0 0-1 0 0,0 1 1 0 0,4 2 0 0 0,1 2-60 0 0,0-1 1 0 0,-1 2 0 0 0,0-1 0 0 0,0 1-1 0 0,9 11 1 0 0,-5-4 85 0 0,0 1-1 0 0,-1 1 0 0 0,0 0 1 0 0,-2 0-1 0 0,0 1 0 0 0,-1 1 1 0 0,0 0-1 0 0,9 35 0 0 0,-13-40 279 0 0,-2-3 510 0 0,-9-17-327 0 0,4 0-310 0 0,0 1-1 0 0,1-1 1 0 0,0 0 0 0 0,0 1-1 0 0,0-1 1 0 0,1 0 0 0 0,0 0-1 0 0,0 0 1 0 0,0 0 0 0 0,3-9-1 0 0,-3 13-72 0 0,3-24 188 0 0,1 0 0 0 0,2 1 1 0 0,0 0-1 0 0,2 0 0 0 0,15-36 1 0 0,-18 50-238 0 0,1 0 1 0 0,0 1 0 0 0,0-1-1 0 0,1 1 1 0 0,0 1 0 0 0,0-1 0 0 0,1 1-1 0 0,1 1 1 0 0,-1-1 0 0 0,1 1-1 0 0,1 1 1 0 0,0 0 0 0 0,0 0 0 0 0,12-6-1 0 0,-17 11-29 0 0,1 0 0 0 0,-1 0-1 0 0,0 0 1 0 0,1 1 0 0 0,-1 0 0 0 0,1 0-1 0 0,-1 0 1 0 0,1 1 0 0 0,0 0-1 0 0,-1 0 1 0 0,1 0 0 0 0,0 1-1 0 0,9 1 1 0 0,-7 1-6 0 0,0 0 0 0 0,-1 0-1 0 0,1 0 1 0 0,-1 1 0 0 0,0 0 0 0 0,0 0 0 0 0,0 1-1 0 0,10 8 1 0 0,4 9-217 0 0,0 1 0 0 0,-1 1 0 0 0,-1 0 0 0 0,17 29 0 0 0,-17-25-247 0 0,-3-3-291 0 0,29 39-2591 0 0,-11-31-2300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55.48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68 2196 0 0,'13'-68'17119'0'0,"-10"91"-17278"0"0,4 24-244 0 0,24 91 0 0 0,-21-109-1227 0 0,14 30 1 0 0,-14-38-2347 0 0,26 40 0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55.85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163 61 3712 0 0,'-19'-15'2781'0'0,"1"4"-637"0"0,1 1-504 0 0,1 1-448 0 0,3 4-332 0 0,-1 1-200 0 0,1 1 220 0 0,-9-1-616 0 0,3 4-520 0 0,7 6-1436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56.1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 94 4144 0 0,'-20'-94'17681'0'0,"22"96"-17415"0"0,5 11-154 0 0,0 0-1 0 0,-1 0 0 0 0,-1 0 0 0 0,0 1 0 0 0,-1 0 1 0 0,0 0-1 0 0,1 18 0 0 0,1-4-77 0 0,37 150-501 0 0,78 209 0 0 0,-106-347 237 0 0,55 129-15 0 0,-60-148-304 0 0,2-1-1 0 0,0 0 1 0 0,1-1 0 0 0,0 0-1 0 0,28 29 1 0 0,-19-34-1595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56.92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429 398 2432 0 0,'21'-15'7172'0'0,"-16"9"-6375"0"0,11-26 2157 0 0,-12 15-3132 0 0,0 1-1 0 0,1-26 1 0 0,0 8 1066 0 0,-4 29-736 0 0,-1 0-1 0 0,0 1 1 0 0,1-1-1 0 0,-2 0 1 0 0,1 1 0 0 0,0-1-1 0 0,-1 0 1 0 0,0 1-1 0 0,0-1 1 0 0,-1 1 0 0 0,1-1-1 0 0,-1 1 1 0 0,0 0 0 0 0,0 0-1 0 0,0 0 1 0 0,-1 0-1 0 0,1 0 1 0 0,-1 0 0 0 0,0 0-1 0 0,0 1 1 0 0,0-1-1 0 0,-1 1 1 0 0,1 0 0 0 0,-1 0-1 0 0,0 1 1 0 0,0-1 0 0 0,0 1-1 0 0,0-1 1 0 0,0 1-1 0 0,0 0 1 0 0,-1 1 0 0 0,1-1-1 0 0,-1 1 1 0 0,-5-1-1 0 0,-1 2-41 0 0,0 0-1 0 0,0 0 0 0 0,1 2 0 0 0,-1-1 0 0 0,0 1 0 0 0,1 1 0 0 0,-1 0 0 0 0,1 0 0 0 0,0 1 0 0 0,0 1 0 0 0,0-1 1 0 0,-12 10-1 0 0,-1 0 41 0 0,1 1 1 0 0,1 2 0 0 0,-35 34-1 0 0,42-37-110 0 0,1 1 0 0 0,1 1 0 0 0,0 0-1 0 0,1 0 1 0 0,1 1 0 0 0,0 1 0 0 0,1 0-1 0 0,2 0 1 0 0,-1 0 0 0 0,2 1 0 0 0,-7 35-1 0 0,11-44-101 0 0,1 0-1 0 0,0 0 0 0 0,0 0 0 0 0,1 0 1 0 0,1 0-1 0 0,0 1 0 0 0,0-1 0 0 0,1 0 1 0 0,0 0-1 0 0,0-1 0 0 0,2 1 1 0 0,-1 0-1 0 0,1-1 0 0 0,0 0 0 0 0,1 0 1 0 0,0 0-1 0 0,0 0 0 0 0,1-1 0 0 0,0 0 1 0 0,1 0-1 0 0,0-1 0 0 0,0 1 0 0 0,0-1 1 0 0,14 9-1 0 0,-13-11-59 0 0,0 1 0 0 0,0-1 0 0 0,1-1 0 0 0,0 0 0 0 0,0 0 0 0 0,0 0 1 0 0,0-1-1 0 0,1-1 0 0 0,-1 1 0 0 0,1-2 0 0 0,-1 1 0 0 0,1-1 0 0 0,0-1 0 0 0,0 0 0 0 0,-1 0 1 0 0,1-1-1 0 0,0 0 0 0 0,-1 0 0 0 0,1-1 0 0 0,-1-1 0 0 0,1 0 0 0 0,-1 0 0 0 0,13-7 0 0 0,-7 2 232 0 0,0 0-1 0 0,-1-1 1 0 0,-1-1-1 0 0,1 0 1 0 0,-2-1-1 0 0,1-1 0 0 0,-1 0 1 0 0,-1 0-1 0 0,0-1 1 0 0,-1 0-1 0 0,-1-1 1 0 0,15-29-1 0 0,13-43 1710 0 0,7-13-190 0 0,-43 97-1593 0 0,1 2-100 0 0,0 1 23 0 0,0-1 1 0 0,0 1 0 0 0,0 0-1 0 0,0-1 1 0 0,0 1-1 0 0,0 0 1 0 0,-1 0-1 0 0,1 0 1 0 0,0 0 0 0 0,-1 1-1 0 0,1-1 1 0 0,-1 0-1 0 0,1 1 1 0 0,-1-1-1 0 0,3 3 1 0 0,23 35-1107 0 0,-12-17 502 0 0,2 0 150 0 0,1-1-1 0 0,0-1 1 0 0,2 0-1 0 0,0-2 0 0 0,32 23 1 0 0,-50-40 519 0 0,0 0 0 0 0,-1 0 0 0 0,1 0 0 0 0,0-1 1 0 0,-1 1-1 0 0,1-1 0 0 0,0 1 0 0 0,0-1 0 0 0,0 0 0 0 0,-1 0 1 0 0,1 0-1 0 0,0 0 0 0 0,0 0 0 0 0,0 0 0 0 0,-1 0 0 0 0,1-1 1 0 0,0 1-1 0 0,0 0 0 0 0,-1-1 0 0 0,1 0 0 0 0,0 1 0 0 0,0-1 0 0 0,-1 0 1 0 0,1 0-1 0 0,-1 0 0 0 0,1 0 0 0 0,-1 0 0 0 0,1 0 0 0 0,-1 0 1 0 0,0-1-1 0 0,0 1 0 0 0,1 0 0 0 0,-1-1 0 0 0,0 1 0 0 0,0-1 1 0 0,1-2-1 0 0,3-5 186 0 0,1-1 0 0 0,-1 1 0 0 0,-1-1 0 0 0,5-16 0 0 0,10-34 396 0 0,-11 29-378 0 0,1 0-1 0 0,2 0 0 0 0,2 1 1 0 0,29-52-1 0 0,-40 78-245 0 0,1 0-1 0 0,0 0 1 0 0,1 0 0 0 0,-1 0 0 0 0,0 0-1 0 0,1 1 1 0 0,0 0 0 0 0,0 0 0 0 0,0 0-1 0 0,0 0 1 0 0,1 0 0 0 0,-1 1 0 0 0,6-3-1 0 0,-6 4-53 0 0,0 1 0 0 0,0-1 0 0 0,0 1-1 0 0,0-1 1 0 0,0 1 0 0 0,0 0 0 0 0,0 0-1 0 0,0 1 1 0 0,0-1 0 0 0,-1 1 0 0 0,1 0-1 0 0,0 0 1 0 0,0 0 0 0 0,0 1-1 0 0,-1-1 1 0 0,1 1 0 0 0,5 3 0 0 0,8 7-379 0 0,0-1 0 0 0,-1 2-1 0 0,0 1 1 0 0,-1 0 0 0 0,26 30 0 0 0,-8-2-223 0 0,30 50-1 0 0,-60-87 779 0 0,38 65 170 0 0,-37-63 533 0 0,-1 0-1 0 0,0 1 1 0 0,0-1-1 0 0,-1 1 1 0 0,0-1-1 0 0,0 1 1 0 0,1 16-1 0 0,-7-28 38 0 0,4 4-819 0 0,0 0 0 0 0,-1-1 0 0 0,1 1 0 0 0,-1 0 0 0 0,1 0 0 0 0,-1 0 0 0 0,1 0 0 0 0,0-1 0 0 0,-1 1 0 0 0,1 0 0 0 0,0 0 0 0 0,-1-1 0 0 0,1 1 0 0 0,0 0 0 0 0,-1-1 0 0 0,1 1 0 0 0,0 0 0 0 0,-1-1 0 0 0,1 1 0 0 0,0 0 0 0 0,0-1 0 0 0,0 1 0 0 0,-1-1 0 0 0,1 1 0 0 0,0 0 0 0 0,0-1 0 0 0,0 0 0 0 0,-3-12 167 0 0,1 0 1 0 0,0-1-1 0 0,1 1 1 0 0,1-1-1 0 0,2-21 0 0 0,13-70-610 0 0,-4 50-1075 0 0,2 1-1 0 0,25-65 1 0 0,-23 84-2132 0 0,1-1-1 0 0,22-33 1 0 0,-22 42-2249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57.79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69 135 1236 0 0,'-12'-17'3291'0'0,"0"-2"-1"0"0,2 1 0 0 0,0-2 1 0 0,-14-40 1001 0 0,25 63-4151 0 0,10 31-206 0 0,-2 1 0 0 0,-1-1 0 0 0,3 38 0 0 0,4 14-391 0 0,12 41-80 0 0,6-1 1 0 0,97 240-1 0 0,-116-334 623 0 0,2-1 0 0 0,20 31 0 0 0,-30-53-40 0 0,1 0-1 0 0,-1 0 1 0 0,1-1-1 0 0,1 0 1 0 0,0-1 0 0 0,0 1-1 0 0,0-1 1 0 0,1-1-1 0 0,0 0 1 0 0,19 10 0 0 0,-25-15-72 0 0,1 1 0 0 0,-1-1 0 0 0,1 0 0 0 0,-1 0 0 0 0,1-1 0 0 0,0 1 1 0 0,-1-1-1 0 0,1 1 0 0 0,0-1 0 0 0,-1-1 0 0 0,1 1 0 0 0,0 0 0 0 0,0-1 0 0 0,-1 0 1 0 0,1 0-1 0 0,6-2 0 0 0,-4 0-26 0 0,0 0 0 0 0,0-1 0 0 0,-1 0 0 0 0,1 1 0 0 0,-1-2 0 0 0,0 1 0 0 0,0-1 0 0 0,8-8 0 0 0,0-5-35 0 0,0-1 1 0 0,-2 0 0 0 0,0-1-1 0 0,13-32 1 0 0,3-19 1555 0 0,32-136-1 0 0,-49 180-1065 0 0,-2 23-206 0 0,2 15-160 0 0,20 41-437 0 0,-15-24-236 0 0,1-1 1 0 0,1-1-1 0 0,1-1 0 0 0,36 38 0 0 0,-43-52 457 0 0,-7-6 119 0 0,0-1 1 0 0,-1 0 0 0 0,1 0-1 0 0,1 0 1 0 0,-1-1 0 0 0,1 1 0 0 0,-1-1-1 0 0,1 0 1 0 0,0-1 0 0 0,0 1-1 0 0,0-1 1 0 0,0 0 0 0 0,1 0-1 0 0,-1 0 1 0 0,0-1 0 0 0,10 2-1 0 0,-13-4 60 0 0,0 1-1 0 0,-1-1 1 0 0,1 1-1 0 0,0-1 0 0 0,0 0 1 0 0,0 1-1 0 0,-1-1 1 0 0,1 0-1 0 0,0 0 0 0 0,-1 0 1 0 0,1-1-1 0 0,-1 1 1 0 0,1 0-1 0 0,-1-1 1 0 0,0 1-1 0 0,1 0 0 0 0,-1-1 1 0 0,0 0-1 0 0,0 1 1 0 0,0-1-1 0 0,1-2 0 0 0,15-36 167 0 0,-17 39-159 0 0,45-179 1434 0 0,-31 117-201 0 0,-14 62-1230 0 0,0 1 0 0 0,0 0 0 0 0,0-1-1 0 0,0 1 1 0 0,0 0 0 0 0,0-1 0 0 0,0 1 0 0 0,0 0 0 0 0,0-1 0 0 0,0 1 0 0 0,1 0 0 0 0,-1-1 0 0 0,0 1 0 0 0,0 0 0 0 0,0 0 0 0 0,1-1 0 0 0,-1 1 0 0 0,0 0 0 0 0,0 0 0 0 0,1-1 0 0 0,-1 1 0 0 0,0 0 0 0 0,0 0 0 0 0,1 0 0 0 0,-1 0 0 0 0,0-1 0 0 0,1 1-1 0 0,-1 0 1 0 0,0 0 0 0 0,0 0 0 0 0,1 0 0 0 0,-1 0 0 0 0,0 0 0 0 0,1 0 0 0 0,-1 0 0 0 0,0 0 0 0 0,1 0 0 0 0,-1 0 0 0 0,0 0 0 0 0,1 0 0 0 0,-1 0 0 0 0,0 0 0 0 0,1 0 0 0 0,-1 0 0 0 0,0 0 0 0 0,1 1 0 0 0,-1-1 0 0 0,0 0 0 0 0,1 0 0 0 0,-1 0 0 0 0,0 0-1 0 0,0 1 1 0 0,1-1 0 0 0,-1 0 0 0 0,0 0 0 0 0,0 1 0 0 0,0-1 0 0 0,1 0 0 0 0,-1 1 0 0 0,14 16 262 0 0,211 484 16 0 0,-193-421-476 0 0,-12-31 77 0 0,90 238-278 0 0,-85-212 423 0 0,27 145 1 0 0,-50-207-39 0 0,0 0 1 0 0,-1 0-1 0 0,0 0 0 0 0,-1 1 0 0 0,-1-1 1 0 0,0 0-1 0 0,-1 0 0 0 0,-5 21 1 0 0,5-30-5 0 0,1 0 0 0 0,0 0 0 0 0,-1 0 0 0 0,0 0 0 0 0,0-1 0 0 0,0 1 0 0 0,-1-1 0 0 0,1 1 0 0 0,-1-1 0 0 0,0 0 0 0 0,0 0 0 0 0,0 0 0 0 0,0 0 0 0 0,0-1 0 0 0,-1 1 0 0 0,1-1 0 0 0,-1 0 0 0 0,0 0 0 0 0,1 0 0 0 0,-1 0 0 0 0,0-1 0 0 0,0 1 0 0 0,0-1 0 0 0,0 0 0 0 0,0 0 0 0 0,-1-1 0 0 0,1 1 0 0 0,0-1 0 0 0,0 0 0 0 0,-7-1 0 0 0,1 0 49 0 0,1-1 0 0 0,0 0 0 0 0,-1 0 0 0 0,1-1 0 0 0,0 0 0 0 0,0-1 0 0 0,0 0 0 0 0,1 0 0 0 0,-1-1 0 0 0,1 0 0 0 0,0 0 0 0 0,0-1 0 0 0,1 0 0 0 0,0-1 0 0 0,0 0 0 0 0,0 0 0 0 0,-5-8 0 0 0,1 2 33 0 0,1-1-1 0 0,1 0 1 0 0,0-1-1 0 0,1 0 1 0 0,1 0-1 0 0,0-1 1 0 0,1 0 0 0 0,-7-31-1 0 0,9 26 8 0 0,1-1 1 0 0,1 0-1 0 0,1 0 0 0 0,1 0 1 0 0,1 0-1 0 0,1 0 0 0 0,1 0 1 0 0,7-29-1 0 0,-2 24-158 0 0,1-1 0 0 0,1 1 0 0 0,2 0 0 0 0,1 1 0 0 0,28-43-1 0 0,-16 34-636 0 0,1 0-1 0 0,3 2 1 0 0,40-39-1 0 0,-27 35-2512 0 0,93-64 1 0 0,-87 70-183 0 0,-1-1-1226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58.14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134 13 2236 0 0,'-16'-12'14234'0'0,"12"20"-13820"0"0,1 1 1 0 0,0 0-1 0 0,0 0 1 0 0,1 0-1 0 0,1 0 1 0 0,-2 17 0 0 0,-3 11-161 0 0,-15 58-431 0 0,-21 107-2231 0 0,25-113-161 0 0,4-24-4460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59.16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1 316 3156 0 0,'4'-8'11392'0'0,"-2"10"-11153"0"0,0 0-1 0 0,0 0 1 0 0,0-1 0 0 0,0 1-1 0 0,0 1 1 0 0,0-1 0 0 0,0 0-1 0 0,-1 0 1 0 0,1 1 0 0 0,-1-1-1 0 0,0 1 1 0 0,1-1 0 0 0,-1 1-1 0 0,-1 0 1 0 0,1-1 0 0 0,1 5-1 0 0,10 55 1123 0 0,-8-40-934 0 0,42 298 1307 0 0,-26-161-1328 0 0,27 253-24 0 0,-42-372-558 0 0,-2-16-237 0 0,0 0 0 0 0,-2 0 0 0 0,-3 34 0 0 0,1-60 274 0 0,0 0 1 0 0,-1-1 0 0 0,1 1-1 0 0,0 0 1 0 0,0-1-1 0 0,0 1 1 0 0,0-1 0 0 0,1 1-1 0 0,-1-1 1 0 0,1 1 0 0 0,-1-4-1 0 0,1 3-11 0 0,-38-253-2251 0 0,17 97 3464 0 0,-2 14 394 0 0,-24-165 1794 0 0,38 217-2069 0 0,2-125-1 0 0,7 202-1180 0 0,1 0 0 0 0,1 0-1 0 0,1 0 1 0 0,0 0 0 0 0,1 0 0 0 0,1 1 0 0 0,0 0 0 0 0,1 0-1 0 0,1 0 1 0 0,16-26 0 0 0,-19 35-71 0 0,1-1 0 0 0,0 1 0 0 0,0 0 0 0 0,1 1 0 0 0,0-1 0 0 0,0 1 1 0 0,0 0-1 0 0,0 1 0 0 0,1-1 0 0 0,0 1 0 0 0,0 0 0 0 0,0 1 0 0 0,0 0 0 0 0,0 0 0 0 0,1 1 0 0 0,-1-1 0 0 0,1 2 0 0 0,0-1 0 0 0,0 1 0 0 0,0 0 0 0 0,-1 1 0 0 0,1 0 0 0 0,0 0 0 0 0,8 2 0 0 0,1 1-104 0 0,0 0 0 0 0,0 2 0 0 0,-1 0 0 0 0,0 1 0 0 0,0 1 0 0 0,0 0 0 0 0,-1 1 0 0 0,0 1 0 0 0,0 0 0 0 0,-1 1 0 0 0,-1 1 0 0 0,0 0 0 0 0,0 1 0 0 0,-1 0 0 0 0,0 1 0 0 0,16 23 0 0 0,-17-21 141 0 0,-1 0 0 0 0,-1 0 0 0 0,0 1 0 0 0,-1 1-1 0 0,-1-1 1 0 0,0 1 0 0 0,-1 0 0 0 0,-1 1 0 0 0,-1 0 0 0 0,0-1 0 0 0,-2 1 0 0 0,0 0 0 0 0,0 1 0 0 0,-2-1 0 0 0,-3 31 0 0 0,1-36 90 0 0,-1 0-1 0 0,-1-1 1 0 0,0 1 0 0 0,0-1 0 0 0,-1 0 0 0 0,-1 0 0 0 0,0 0 0 0 0,-1-1-1 0 0,0 0 1 0 0,-1 0 0 0 0,0-1 0 0 0,0 0 0 0 0,-1 0 0 0 0,0-1-1 0 0,-15 11 1 0 0,3-4 63 0 0,-1-2-1 0 0,-1 0 1 0 0,0-2-1 0 0,0 0 0 0 0,-2-2 1 0 0,-44 14-1 0 0,62-22-100 0 0,4-2-17 0 0,1 1 1 0 0,0-1-1 0 0,-1 1 0 0 0,1 0 0 0 0,0 0 1 0 0,0 0-1 0 0,-1 0 0 0 0,1 0 0 0 0,0 0 1 0 0,-3 3-1 0 0,5 7 18 0 0,15 5 50 0 0,294 220 280 0 0,-271-209-552 0 0,94 59-3278 0 0,-108-74-1546 0 0,46 19 0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7:59.57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381 95 1140 0 0,'-1'-34'7736'0'0,"1"-3"-1227"0"0,0 36-6313 0 0,0 0 0 0 0,0 0 0 0 0,-9-16 3530 0 0,6 15-3530 0 0,1 2-73 0 0,-1-1 0 0 0,1 1-1 0 0,-1 0 1 0 0,0 0 0 0 0,1-1 0 0 0,-1 2 0 0 0,1-1 0 0 0,-1 0 0 0 0,0 0 0 0 0,-4 2 0 0 0,-14 3 146 0 0,-1 1 0 0 0,1 2 0 0 0,0 0 0 0 0,0 1-1 0 0,1 0 1 0 0,0 2 0 0 0,-21 15 0 0 0,28-17-142 0 0,0 1 1 0 0,1 0-1 0 0,0 0 1 0 0,1 1-1 0 0,0 0 0 0 0,1 1 1 0 0,0 1-1 0 0,1-1 1 0 0,0 1-1 0 0,1 1 1 0 0,-9 19-1 0 0,15-26-82 0 0,-1 0 0 0 0,1 0 1 0 0,0 0-1 0 0,1 0 0 0 0,0 0 0 0 0,0 0 1 0 0,1 0-1 0 0,-1 0 0 0 0,1 1 0 0 0,1-1 1 0 0,0 0-1 0 0,0 0 0 0 0,0 0 0 0 0,1 0 1 0 0,3 11-1 0 0,0-9-14 0 0,-1 0 0 0 0,1-1 1 0 0,0 1-1 0 0,1-1 0 0 0,0 0 1 0 0,1 0-1 0 0,-1-1 0 0 0,1 0 0 0 0,1 0 1 0 0,9 6-1 0 0,2 1-200 0 0,2-1-1 0 0,0-2 1 0 0,0 0-1 0 0,0-1 1 0 0,2-1-1 0 0,-1-1 1 0 0,1-1 0 0 0,38 7-1 0 0,-35-11-725 0 0,0-1-1 0 0,0-1 0 0 0,0-1 0 0 0,0-1 1 0 0,0-1-1 0 0,34-8 0 0 0,-27 2-2242 0 0,0-1-1 0 0,38-16 0 0 0,-31 6-3241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6:38.7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0 924 832 0 0,'0'0'1591'0'0,"65"26"10080"0"0,-60-35-11011 0 0,18-145-227 0 0,4-203 1 0 0,-21 101 301 0 0,-2 133-461 0 0,-6 72-1115 0 0,-3 57 367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00.21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559 902 2320 0 0,'0'0'8087'0'0,"-7"-36"-535"0"0,-4 14-6186 0 0,-1 0 1 0 0,0 1-1 0 0,-23-28 1 0 0,-79-77 348 0 0,-28-34-762 0 0,123 135-860 0 0,1 0 0 0 0,1-1 0 0 0,2 0 0 0 0,-23-54 0 0 0,34 71-133 0 0,1-1 0 0 0,0 0-1 0 0,1 0 1 0 0,0 0 0 0 0,0 0 0 0 0,1 0 0 0 0,1 0 0 0 0,-1 0 0 0 0,2 0 0 0 0,-1-1 0 0 0,2 1 0 0 0,-1 0 0 0 0,1 0-1 0 0,5-13 1 0 0,-4 16-83 0 0,0-1-1 0 0,1 1 0 0 0,0 0 0 0 0,0 0 0 0 0,0 1 0 0 0,1-1 1 0 0,0 1-1 0 0,0 0 0 0 0,1 0 0 0 0,0 1 0 0 0,0 0 0 0 0,0 0 1 0 0,1 0-1 0 0,-1 1 0 0 0,1 0 0 0 0,0 0 0 0 0,1 0 0 0 0,13-4 0 0 0,-14 6-34 0 0,0 0 0 0 0,0 0 0 0 0,0 1 0 0 0,1 0 0 0 0,-1 0 0 0 0,0 1 0 0 0,0 0 0 0 0,0 0 0 0 0,8 2 0 0 0,-13-2 130 0 0,0 0 1 0 0,-1 1-1 0 0,1-1 1 0 0,0 0 0 0 0,0 1-1 0 0,0 0 1 0 0,-1-1 0 0 0,1 1-1 0 0,0 0 1 0 0,-1 0-1 0 0,1 0 1 0 0,-1 0 0 0 0,1 0-1 0 0,-1 1 1 0 0,0-1-1 0 0,1 0 1 0 0,-1 1 0 0 0,0-1-1 0 0,0 1 1 0 0,0-1 0 0 0,0 1-1 0 0,0-1 1 0 0,0 1-1 0 0,0 0 1 0 0,-1 0 0 0 0,1-1-1 0 0,0 1 1 0 0,-1 0 0 0 0,0 0-1 0 0,1 0 1 0 0,-1-1-1 0 0,0 1 1 0 0,0 0 0 0 0,0 0-1 0 0,0 0 1 0 0,0 0-1 0 0,0 0 1 0 0,-1-1 0 0 0,0 4-1 0 0,-3 9-31 0 0,0-1 0 0 0,0-1 1 0 0,-1 1-1 0 0,-1-1 0 0 0,0 0 0 0 0,-1 0 0 0 0,-12 16 0 0 0,-65 73-29 0 0,49-61 94 0 0,-4 4 101 0 0,20-25 53 0 0,0 2 0 0 0,2 0-1 0 0,1 1 1 0 0,1 0 0 0 0,-25 48-1 0 0,39-67-131 0 0,0 0 0 0 0,0-1-1 0 0,0 1 1 0 0,0 0 0 0 0,0 0-1 0 0,0 0 1 0 0,1 0 0 0 0,0 0 0 0 0,-1 0-1 0 0,1 0 1 0 0,0 0 0 0 0,1 0-1 0 0,-1 0 1 0 0,0 0 0 0 0,1 0-1 0 0,0 0 1 0 0,0 0 0 0 0,0 0-1 0 0,0 0 1 0 0,2 4 0 0 0,-1-4-13 0 0,1 1 0 0 0,0-1 0 0 0,0 0 0 0 0,0 0 0 0 0,0-1 0 0 0,1 1 0 0 0,-1 0 0 0 0,1-1 0 0 0,-1 0 0 0 0,1 0 0 0 0,0 0 0 0 0,0-1 0 0 0,4 2 0 0 0,10 2-50 0 0,-1-1 0 0 0,1 0 0 0 0,0-2-1 0 0,0 0 1 0 0,31-1 0 0 0,15-4-785 0 0,-1-4 0 0 0,0-1 0 0 0,81-24 0 0 0,71-36-5949 0 0,-161 45 2833 0 0,-1-1-1695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01.06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1 599 4132 0 0,'-1'-9'14226'0'0,"5"18"-13530"0"0,-1 0 0 0 0,-1 1 1 0 0,1-1-1 0 0,-2 1 0 0 0,1-1 0 0 0,-1 19 0 0 0,-3 65 154 0 0,1-73-597 0 0,0 2-141 0 0,-7 105-734 0 0,17 223 1 0 0,18-111-1663 0 0,-27-237 2173 0 0,2-22-543 0 0,-3-133-1149 0 0,0 20 1426 0 0,12-205 1136 0 0,7-201 3121 0 0,-16 500-3588 0 0,7-95 632 0 0,-7 117-795 0 0,1 0 0 0 0,1 1 1 0 0,0-1-1 0 0,1 1 0 0 0,11-24 0 0 0,-14 37-135 0 0,-1-1 0 0 0,1 1 0 0 0,0 1 0 0 0,0-1 0 0 0,0 0-1 0 0,0 0 1 0 0,0 1 0 0 0,1-1 0 0 0,-1 1 0 0 0,1 0 0 0 0,-1 0-1 0 0,1 0 1 0 0,0 0 0 0 0,0 0 0 0 0,0 1 0 0 0,0-1 0 0 0,6-1 0 0 0,-4 2-50 0 0,-1 0 0 0 0,1 0 0 0 0,0 1 0 0 0,0 0 0 0 0,0 0 0 0 0,0 0 0 0 0,-1 1 0 0 0,1-1 1 0 0,0 1-1 0 0,0 0 0 0 0,5 3 0 0 0,5 2-171 0 0,0 0 1 0 0,0 2-1 0 0,-1 0 1 0 0,0 0-1 0 0,0 2 1 0 0,16 13-1 0 0,-6-2-100 0 0,-1 0-1 0 0,-1 2 1 0 0,-1 0 0 0 0,-1 1-1 0 0,-1 2 1 0 0,-1 0-1 0 0,17 33 1 0 0,-29-46 223 0 0,1 0 0 0 0,-2 0 0 0 0,0 1 1 0 0,0 0-1 0 0,-2 0 0 0 0,1 1 0 0 0,-2-1 0 0 0,0 1 0 0 0,-1-1 1 0 0,0 1-1 0 0,-1-1 0 0 0,-1 1 0 0 0,0 0 0 0 0,-1-1 0 0 0,0 1 1 0 0,-2-1-1 0 0,-6 21 0 0 0,2-16 108 0 0,-1-1 1 0 0,0 0-1 0 0,-1-1 1 0 0,-1 0-1 0 0,0-1 1 0 0,-1 0-1 0 0,-1-1 1 0 0,-1 0-1 0 0,-17 14 1 0 0,5-7 341 0 0,-2-2 0 0 0,-1 0 0 0 0,0-2 0 0 0,-46 20 0 0 0,-2 3 1668 0 0,76-40-1974 0 0,0-1 0 0 0,0 1 0 0 0,1-1 0 0 0,-1 1 0 0 0,0 0 1 0 0,0-1-1 0 0,0 1 0 0 0,0 0 0 0 0,1 0 0 0 0,-1 0 0 0 0,0-1 0 0 0,1 1 0 0 0,-1 0 0 0 0,1 0 0 0 0,-1 0 0 0 0,1 0 1 0 0,0 0-1 0 0,-1 0 0 0 0,1 0 0 0 0,0 0 0 0 0,-1 0 0 0 0,1 0 0 0 0,0 0 0 0 0,0 0 0 0 0,0 0 0 0 0,0 0 1 0 0,0 0-1 0 0,0 1 0 0 0,0-1 0 0 0,1 0 0 0 0,-1 0 0 0 0,0 0 0 0 0,0 0 0 0 0,1 0 0 0 0,-1 0 0 0 0,1 0 0 0 0,-1 0 1 0 0,1-1-1 0 0,-1 1 0 0 0,1 0 0 0 0,0 0 0 0 0,0 1 0 0 0,5 5 57 0 0,-1 0 1 0 0,1-1-1 0 0,14 13 1 0 0,-13-13-34 0 0,249 201-2535 0 0,-149-128-2412 0 0,-49-40-2966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01.42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59 4064 0 0,'5'-59'17349'0'0,"-4"68"-15530"0"0,5 445-1736 0 0,-5-434-84 0 0,-1-2 95 0 0,1-1 0 0 0,0 1 0 0 0,6 20 0 0 0,-7-34-68 0 0,1-1 0 0 0,0 1 1 0 0,0 0-1 0 0,1-1 0 0 0,-1 0 0 0 0,1 1 1 0 0,0-1-1 0 0,0 0 0 0 0,0 0 0 0 0,0 0 1 0 0,0 0-1 0 0,1 0 0 0 0,-1 0 0 0 0,1 0 0 0 0,0-1 1 0 0,0 0-1 0 0,0 1 0 0 0,0-1 0 0 0,0 0 1 0 0,6 2-1 0 0,2 0-84 0 0,0-1 0 0 0,1-1 1 0 0,-1 0-1 0 0,1 0 0 0 0,-1-1 0 0 0,15 0 1 0 0,74-7-3391 0 0,-23 0-8634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02.61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435 355 1832 0 0,'4'-26'4620'0'0,"-3"13"-3870"0"0,1 1 1 0 0,0-1 0 0 0,7-17-1 0 0,-6 20-580 0 0,1 0 0 0 0,-1 1 0 0 0,-1-1 0 0 0,0 0 0 0 0,0 0 0 0 0,-1-1 0 0 0,-1 1 0 0 0,1 0 0 0 0,-2-13 0 0 0,0 16-30 0 0,0 1 0 0 0,-1-1 0 0 0,1 0 0 0 0,-1 1 0 0 0,-1-1 0 0 0,1 1 0 0 0,-1 0 0 0 0,0 0 0 0 0,0 0 0 0 0,-1 0 0 0 0,0 1 0 0 0,0-1 0 0 0,0 1 0 0 0,-10-9 0 0 0,9 9-48 0 0,-1 0 1 0 0,0 0-1 0 0,-1 1 0 0 0,1 0 1 0 0,-1 0-1 0 0,1 1 0 0 0,-1 0 1 0 0,0 0-1 0 0,0 0 0 0 0,-1 1 1 0 0,1 0-1 0 0,0 1 0 0 0,-1-1 1 0 0,1 1-1 0 0,-1 1 0 0 0,0 0 1 0 0,1 0-1 0 0,-1 0 0 0 0,1 1 0 0 0,-1 0 1 0 0,-14 4-1 0 0,11-1-15 0 0,0 0 0 0 0,0 1 0 0 0,1 0 0 0 0,0 0 0 0 0,0 1 0 0 0,0 1 0 0 0,0 0 0 0 0,1 0 0 0 0,1 1 0 0 0,-1 0 0 0 0,1 0 0 0 0,0 1 0 0 0,-12 17 0 0 0,7-4 28 0 0,0 1 0 0 0,1 0 0 0 0,1 1-1 0 0,1 0 1 0 0,1 0 0 0 0,-9 43 0 0 0,11-30-39 0 0,2 0 0 0 0,1 1 0 0 0,2-1 0 0 0,3 41 1 0 0,6-2-10 0 0,4 0 0 0 0,3-1 0 0 0,46 143 0 0 0,93 186-366 0 0,4 14-1470 0 0,-132-338-237 0 0,-4 2 0 0 0,-3 0 1 0 0,9 109-1 0 0,-25-156-330 0 0,-4-3-409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02.94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60 569 2788 0 0,'-11'-20'2119'0'0,"1"0"0"0"0,1 0 0 0 0,0-1 0 0 0,-8-35 0 0 0,16 49-1959 0 0,0 0 0 0 0,0 0 0 0 0,1 0 0 0 0,0 0 0 0 0,0 1 0 0 0,0-1 0 0 0,1 0 0 0 0,0 0 0 0 0,1 0-1 0 0,-1 1 1 0 0,1-1 0 0 0,0 1 0 0 0,1-1 0 0 0,0 1 0 0 0,0 0 0 0 0,0 0 0 0 0,1 0 0 0 0,0 0 0 0 0,7-8 0 0 0,5-2-106 0 0,0-1 0 0 0,2 2 0 0 0,0 1 0 0 0,1 0 0 0 0,0 1 0 0 0,1 1 1 0 0,30-14-1 0 0,14-1-918 0 0,77-23 0 0 0,29-1-2291 0 0,-67 21-2651 0 0,-75 22 1884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03.74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175 117 2216 0 0,'12'-49'16376'0'0,"-17"50"-16351"0"0,0 0 0 0 0,0 0-1 0 0,1 0 1 0 0,-1 1 0 0 0,0 0-1 0 0,1 0 1 0 0,-1 0 0 0 0,1 0-1 0 0,0 1 1 0 0,-5 3-1 0 0,-39 33 13 0 0,39-31-33 0 0,1 1 0 0 0,-1 1 0 0 0,2-1 0 0 0,-1 2-1 0 0,1-1 1 0 0,1 1 0 0 0,0 0 0 0 0,-8 21-1 0 0,11-24-41 0 0,1-1 0 0 0,1 1 0 0 0,-1-1 0 0 0,1 1 0 0 0,1 0 0 0 0,-1-1 0 0 0,1 1 0 0 0,1 0 0 0 0,-1 0 0 0 0,1-1 0 0 0,1 1 0 0 0,-1-1 0 0 0,1 1 0 0 0,1-1 0 0 0,4 12 0 0 0,-1-8-196 0 0,0-1 0 0 0,1 0 0 0 0,0 0 0 0 0,0 0 1 0 0,1-1-1 0 0,0 0 0 0 0,1 0 0 0 0,0-1 0 0 0,0 0 0 0 0,1-1 1 0 0,0 0-1 0 0,0-1 0 0 0,1 0 0 0 0,18 8 0 0 0,-21-10 67 0 0,-1-2 0 0 0,1 1-1 0 0,-1-1 1 0 0,1 0 0 0 0,0 0-1 0 0,0-1 1 0 0,0 0 0 0 0,0 0-1 0 0,0-1 1 0 0,0 0 0 0 0,0-1-1 0 0,0 0 1 0 0,-1 0 0 0 0,1 0-1 0 0,0-1 1 0 0,0 0 0 0 0,-1-1-1 0 0,1 0 1 0 0,-1 0 0 0 0,0 0-1 0 0,0-1 1 0 0,0 0 0 0 0,9-7-1 0 0,-10 5 202 0 0,-1 0 0 0 0,0 0 0 0 0,-1 0-1 0 0,1 0 1 0 0,-1-1 0 0 0,0 0 0 0 0,-1 0-1 0 0,0 0 1 0 0,0 0 0 0 0,0 0-1 0 0,-1-1 1 0 0,0 1 0 0 0,-1-1 0 0 0,0 1-1 0 0,0-1 1 0 0,0-12 0 0 0,-1-15 955 0 0,-1 1 0 0 0,-8-47 1 0 0,7 68-537 0 0,1 7-348 0 0,0 0 1 0 0,1 0-1 0 0,-1 0 1 0 0,1 0-1 0 0,0 0 1 0 0,1 0-1 0 0,-1 0 1 0 0,1 0 0 0 0,0 0-1 0 0,1 0 1 0 0,0 0-1 0 0,0 0 1 0 0,0 1-1 0 0,0-1 1 0 0,1 1-1 0 0,3-6 1 0 0,-3 8-98 0 0,-1 0-1 0 0,1 0 1 0 0,0 1-1 0 0,0-1 1 0 0,0 1 0 0 0,1-1-1 0 0,-1 1 1 0 0,1 0-1 0 0,-1 1 1 0 0,1-1 0 0 0,6-2-1 0 0,-2 2-9 0 0,1 0-1 0 0,0 1 0 0 0,-1-1 1 0 0,1 2-1 0 0,0-1 0 0 0,14 2 1 0 0,-14 0-26 0 0,0 1 1 0 0,0-1-1 0 0,0 2 1 0 0,0-1 0 0 0,-1 1-1 0 0,1 1 1 0 0,-1-1-1 0 0,0 1 1 0 0,0 1 0 0 0,0-1-1 0 0,-1 2 1 0 0,1-1 0 0 0,11 12-1 0 0,3 5-69 0 0,-1 2 0 0 0,29 41 0 0 0,-18-23 42 0 0,-5-4-14 0 0,22 42 0 0 0,17 22 1820 0 0,-64-103-1652 0 0,0-1-1 0 0,0 1 1 0 0,0-1 0 0 0,0 0-1 0 0,0 0 1 0 0,0 0 0 0 0,0 0-1 0 0,-1-1 1 0 0,1 1 0 0 0,-1 0-1 0 0,1 0 1 0 0,-1-1 0 0 0,0 1-1 0 0,0-1 1 0 0,1-3 0 0 0,10-48 307 0 0,-8 33-274 0 0,6-27-459 0 0,2 1 1 0 0,25-63 0 0 0,-28 91-627 0 0,0 0 0 0 0,2 1 0 0 0,12-19 0 0 0,-14 26-510 0 0,0 0 0 0 0,0 0-1 0 0,1 1 1 0 0,1 0 0 0 0,15-12 0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04.36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 85 16 0 0,'-10'-28'11022'0'0,"11"26"-10899"0"0,-1-1 0 0 0,0 0 0 0 0,1 1 0 0 0,0-1 0 0 0,0 1 0 0 0,0-1 1 0 0,0 1-1 0 0,0-1 0 0 0,0 1 0 0 0,1 0 0 0 0,-1-1 0 0 0,1 1 0 0 0,-1 0 0 0 0,1 0 1 0 0,0 0-1 0 0,0 0 0 0 0,0 0 0 0 0,0 1 0 0 0,0-1 0 0 0,0 1 0 0 0,1-1 0 0 0,-1 1 0 0 0,0 0 1 0 0,1 0-1 0 0,-1 0 0 0 0,1 0 0 0 0,0 0 0 0 0,-1 0 0 0 0,5 0 0 0 0,2 1-96 0 0,1-1 0 0 0,-1 1 0 0 0,0 1-1 0 0,1-1 1 0 0,-1 2 0 0 0,0-1 0 0 0,10 4 0 0 0,-14-4-178 0 0,1 1 1 0 0,-1 0-1 0 0,0 0 1 0 0,-1 1-1 0 0,1-1 1 0 0,0 1-1 0 0,0 0 1 0 0,-1 0-1 0 0,0 1 1 0 0,0-1 0 0 0,0 1-1 0 0,0 0 1 0 0,5 7-1 0 0,7 21-6229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05.50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0 365 2276 0 0,'4'-16'6049'0'0,"3"-14"-425"0"0,-6 28-5519 0 0,0 0 0 0 0,0 1-1 0 0,1-1 1 0 0,-1 0 0 0 0,0 1 0 0 0,1-1 0 0 0,-1 1 0 0 0,1-1-1 0 0,-1 1 1 0 0,1-1 0 0 0,0 1 0 0 0,-1 0 0 0 0,1 0-1 0 0,0 0 1 0 0,4-1 0 0 0,-5 1-123 0 0,1 1 1 0 0,0 0-1 0 0,0 0 0 0 0,0-1 0 0 0,-1 1 1 0 0,1 1-1 0 0,0-1 0 0 0,0 0 0 0 0,0 0 1 0 0,-1 1-1 0 0,1-1 0 0 0,0 1 1 0 0,0-1-1 0 0,-1 1 0 0 0,1 0 0 0 0,-1-1 1 0 0,1 1-1 0 0,0 0 0 0 0,1 2 0 0 0,27 23-450 0 0,-13-5 138 0 0,-1 2 0 0 0,0-1 1 0 0,-2 2-1 0 0,19 40 1 0 0,26 80 829 0 0,-57-149-247 0 0,1 0 0 0 0,-1 0 1 0 0,-1 0-1 0 0,1 0 1 0 0,-1-1-1 0 0,1-8 1 0 0,1-7 48 0 0,1 0 1 0 0,0 1-1 0 0,2 0 1 0 0,0 0-1 0 0,2 0 0 0 0,0 1 1 0 0,0 0-1 0 0,2 1 1 0 0,1 0-1 0 0,0 0 1 0 0,1 1-1 0 0,1 1 1 0 0,16-17-1 0 0,-27 31-365 0 0,0-1 0 0 0,1 1 0 0 0,-1 0-1 0 0,1 0 1 0 0,0 0 0 0 0,0 0 0 0 0,0 0 0 0 0,0 1-1 0 0,0-1 1 0 0,0 1 0 0 0,0 0 0 0 0,1 0 0 0 0,-1 0-1 0 0,0 0 1 0 0,0 1 0 0 0,1-1 0 0 0,-1 1 0 0 0,7 0-1 0 0,-6 1-50 0 0,1 0-1 0 0,0 0 0 0 0,-1 0 0 0 0,1 1 0 0 0,-1 0 0 0 0,1 0 0 0 0,-1 0 1 0 0,0 0-1 0 0,0 1 0 0 0,0-1 0 0 0,7 7 0 0 0,3 5-256 0 0,-1 0 0 0 0,0 1-1 0 0,0 1 1 0 0,-2 0 0 0 0,11 19 0 0 0,-1 2 21 0 0,17 47 1 0 0,-19-43 2249 0 0,-19-41-1851 0 0,0 0 0 0 0,1 0 1 0 0,-1 0-1 0 0,0 0 1 0 0,0 0-1 0 0,0 0 1 0 0,1 0-1 0 0,-1 0 0 0 0,0 0 1 0 0,0 0-1 0 0,1 0 1 0 0,3-13 1368 0 0,-1-35-31 0 0,-3 36-1022 0 0,2-7-103 0 0,0 0 0 0 0,2 1 0 0 0,0-1 0 0 0,1 1 0 0 0,14-33 0 0 0,-16 44-309 0 0,0 0 0 0 0,0 1 0 0 0,0 0 0 0 0,1-1 0 0 0,0 1 0 0 0,0 1 0 0 0,1-1 0 0 0,-1 1 0 0 0,1-1 0 0 0,0 1 0 0 0,1 1 0 0 0,-1-1 0 0 0,1 1 0 0 0,0 0-1 0 0,0 0 1 0 0,1 1 0 0 0,-1 0 0 0 0,9-3 0 0 0,-10 5-26 0 0,0 0 1 0 0,-1 1-1 0 0,1-1 0 0 0,0 1 0 0 0,0 0 0 0 0,0 1 0 0 0,0 0 1 0 0,0-1-1 0 0,0 1 0 0 0,0 1 0 0 0,0-1 0 0 0,-1 1 1 0 0,1 0-1 0 0,-1 0 0 0 0,1 0 0 0 0,-1 1 0 0 0,0-1 0 0 0,8 7 1 0 0,4 5-142 0 0,1 1-1 0 0,27 33 1 0 0,-22-24 61 0 0,21 26 7 0 0,-31-33 154 0 0,2-1 0 0 0,0-1 1 0 0,31 26-1 0 0,-43-40-6 0 0,-1 0 1 0 0,1 0-1 0 0,-1-1 0 0 0,1 1 0 0 0,0 0 1 0 0,-1-1-1 0 0,1 1 0 0 0,0-1 1 0 0,-1 1-1 0 0,1-1 0 0 0,0 0 0 0 0,0 0 1 0 0,0 0-1 0 0,-1 0 0 0 0,1 0 1 0 0,0 0-1 0 0,0 0 0 0 0,-1-1 0 0 0,1 1 1 0 0,0-1-1 0 0,-1 1 0 0 0,1-1 1 0 0,0 0-1 0 0,-1 1 0 0 0,1-1 0 0 0,-1 0 1 0 0,1 0-1 0 0,-1 0 0 0 0,1 0 1 0 0,2-3-1 0 0,0-1-11 0 0,1 0 0 0 0,0 0 1 0 0,-1 0-1 0 0,0-1 0 0 0,0 1 0 0 0,5-12 0 0 0,4-11 363 0 0,-2-2 0 0 0,0 1 0 0 0,-3-1 0 0 0,0-1 1 0 0,-2 0-1 0 0,-1 0 0 0 0,-2 0 0 0 0,-1 0 0 0 0,-3-56 0 0 0,0 75-274 0 0,-1 1 0 0 0,0-1-1 0 0,0 1 1 0 0,-1 0 0 0 0,-1 0 0 0 0,0 0 0 0 0,-10-19 0 0 0,13 28-165 0 0,0 4-424 0 0,1-1 473 0 0,0 0 0 0 0,-1 0 0 0 0,1 0 0 0 0,0-1 0 0 0,0 1 0 0 0,0 0 0 0 0,0 0 0 0 0,0 0 0 0 0,0 0 0 0 0,0 0 0 0 0,1 0-1 0 0,-1-1 1 0 0,0 1 0 0 0,0 0 0 0 0,1 0 0 0 0,0 1 0 0 0,7 10-229 0 0,1 1 0 0 0,1-2 0 0 0,0 1 0 0 0,0-1 0 0 0,14 10 0 0 0,65 47-397 0 0,-62-49 537 0 0,-10-6 82 0 0,7 4-56 0 0,0 1 1 0 0,40 41-1 0 0,-60-55 123 0 0,1 1 1 0 0,-1 0-1 0 0,0 0 1 0 0,0 1 0 0 0,-1-1-1 0 0,1 1 1 0 0,-1 0-1 0 0,0 0 1 0 0,-1 0-1 0 0,0 0 1 0 0,0 1-1 0 0,0-1 1 0 0,-1 1-1 0 0,1-1 1 0 0,-2 1 0 0 0,1-1-1 0 0,-1 1 1 0 0,0-1-1 0 0,-1 8 1 0 0,-1-6-110 0 0,0-1 0 0 0,-1 0 1 0 0,0 0-1 0 0,0 0 0 0 0,0 0 1 0 0,-1-1-1 0 0,-1 1 0 0 0,1-1 1 0 0,-1 0-1 0 0,0 0 0 0 0,0 0 1 0 0,0-1-1 0 0,-11 8 0 0 0,-37 24-2973 0 0,-1-12-3362 0 0,25-15 524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06.21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60 0 0,'0'0'11136'0'0,"15"20"-10096"0"0,48 241 2325 0 0,-63-259-3359 0 0,5 6-1222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07.74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351 272 1012 0 0,'8'6'10228'0'0,"-6"-7"-10210"0"0,-1 1 0 0 0,1-1 0 0 0,-1 0 0 0 0,1 0 0 0 0,-1 0 0 0 0,1-1 0 0 0,-1 1 0 0 0,0 0 1 0 0,1 0-1 0 0,-1-1 0 0 0,0 1 0 0 0,0-1 0 0 0,1-2 0 0 0,-1 3 31 0 0,4-11 65 0 0,-2 3 252 0 0,-1 1 1 0 0,0 0-1 0 0,0 0 1 0 0,0-1-1 0 0,-1 1 0 0 0,-1-1 1 0 0,0-12-1 0 0,-1 17-197 0 0,0-1 0 0 0,-1 1-1 0 0,0 0 1 0 0,0 0-1 0 0,0 0 1 0 0,-1 0 0 0 0,1 0-1 0 0,-1 0 1 0 0,0 0 0 0 0,-5-4-1 0 0,4 4-43 0 0,-1 0 0 0 0,0 1 0 0 0,1-1-1 0 0,-1 1 1 0 0,-1 0 0 0 0,1 1 0 0 0,0-1 0 0 0,-1 1 0 0 0,1 0-1 0 0,-1 0 1 0 0,0 1 0 0 0,1-1 0 0 0,-1 1 0 0 0,0 1-1 0 0,-9-1 1 0 0,7 2-10 0 0,-1-1 0 0 0,1 2-1 0 0,-1-1 1 0 0,1 1 0 0 0,0 1-1 0 0,-1-1 1 0 0,1 1 0 0 0,1 1 0 0 0,-15 7-1 0 0,8-2-31 0 0,0 1 0 0 0,1 0 0 0 0,0 1 0 0 0,1 0 0 0 0,0 1-1 0 0,0 1 1 0 0,1-1 0 0 0,1 2 0 0 0,0 0 0 0 0,-10 19 0 0 0,13-18-56 0 0,1 0 1 0 0,1 0-1 0 0,0 0 0 0 0,1 1 1 0 0,1-1-1 0 0,0 1 0 0 0,1 0 1 0 0,1 0-1 0 0,0 0 0 0 0,1 0 1 0 0,1 0-1 0 0,6 31 0 0 0,-6-40-91 0 0,0 0-1 0 0,1 0 0 0 0,0 0 0 0 0,1-1 1 0 0,0 1-1 0 0,-1-1 0 0 0,2 0 0 0 0,-1 0 1 0 0,1 0-1 0 0,0 0 0 0 0,0 0 0 0 0,1-1 1 0 0,0 0-1 0 0,0 0 0 0 0,0 0 0 0 0,0 0 0 0 0,1-1 1 0 0,0 0-1 0 0,-1 0 0 0 0,2-1 0 0 0,-1 1 1 0 0,0-1-1 0 0,1-1 0 0 0,-1 1 0 0 0,1-1 1 0 0,0 0-1 0 0,0-1 0 0 0,0 0 0 0 0,0 0 1 0 0,0 0-1 0 0,10-1 0 0 0,-9 0-7 0 0,0 0 0 0 0,-1-1-1 0 0,1 0 1 0 0,-1-1 0 0 0,0 1 0 0 0,1-2 0 0 0,-1 1-1 0 0,0-1 1 0 0,0 0 0 0 0,-1 0 0 0 0,1 0 0 0 0,6-6-1 0 0,-3 2 29 0 0,-1-1 0 0 0,0 1 0 0 0,-1-2 0 0 0,0 1-1 0 0,0-2 1 0 0,12-18 0 0 0,-1-6 211 0 0,-1 0 0 0 0,-2-2-1 0 0,18-58 1 0 0,-31 87-115 0 0,-3 5-57 0 0,1-1 0 0 0,0 1 1 0 0,-1 0-1 0 0,1-1 1 0 0,0 1-1 0 0,0 0 0 0 0,1 0 1 0 0,-1 0-1 0 0,0 0 1 0 0,1 0-1 0 0,2-3 0 0 0,5 8-42 0 0,2 14-64 0 0,15 36-524 0 0,-13-25 321 0 0,0-1 0 0 0,2 0 0 0 0,1-2 0 0 0,30 40 0 0 0,-43-62 336 0 0,1 1 1 0 0,-1-1-1 0 0,0 0 1 0 0,1 1-1 0 0,0-2 1 0 0,-1 1-1 0 0,1 0 0 0 0,0-1 1 0 0,1 0-1 0 0,-1 0 1 0 0,0 0-1 0 0,1 0 1 0 0,4 1-1 0 0,-6-3 44 0 0,0 0 0 0 0,0 0 0 0 0,0 0 0 0 0,1 0 0 0 0,-1 0 0 0 0,0-1 0 0 0,0 1 0 0 0,0-1 0 0 0,0 0 0 0 0,0 0 0 0 0,0 0 0 0 0,0 0 0 0 0,-1-1 0 0 0,1 1 0 0 0,0-1 0 0 0,-1 1-1 0 0,1-1 1 0 0,-1 0 0 0 0,1 0 0 0 0,3-5 0 0 0,12-13 333 0 0,-1-1 0 0 0,-1-1 0 0 0,-1-1 0 0 0,-1 0 0 0 0,11-26 0 0 0,-9 19-155 0 0,1 0 0 0 0,27-37 1 0 0,-40 63-241 0 0,41-47 27 0 0,-41 48-61 0 0,-1 0-1 0 0,0 1 0 0 0,1-1 1 0 0,0 1-1 0 0,-1 0 0 0 0,1 0 1 0 0,0 0-1 0 0,0 0 0 0 0,0 1 1 0 0,0-1-1 0 0,1 1 0 0 0,6-1 1 0 0,-8 2 9 0 0,0 0 1 0 0,-1 1-1 0 0,1-1 1 0 0,0 1-1 0 0,0-1 1 0 0,-1 1-1 0 0,1 0 1 0 0,0 0-1 0 0,-1 0 1 0 0,1 1-1 0 0,-1-1 1 0 0,0 1-1 0 0,1-1 1 0 0,-1 1-1 0 0,0 0 0 0 0,0 0 1 0 0,0 0-1 0 0,0 0 1 0 0,3 3-1 0 0,27 45-442 0 0,-31-50 455 0 0,12 27-186 0 0,-2 1 0 0 0,0 0 0 0 0,7 34-1 0 0,-7-25 271 0 0,-3-20 1402 0 0,-7-34 464 0 0,0-9-1560 0 0,5-14-62 0 0,1 1-1 0 0,3 0 1 0 0,19-53-1 0 0,-22 73-342 0 0,1 0-1 0 0,1 1 0 0 0,1 0 0 0 0,0 0 1 0 0,1 1-1 0 0,1 1 0 0 0,1-1 0 0 0,23-21 1 0 0,-34 36 12 0 0,0 0 0 0 0,0 0 0 0 0,0 0 0 0 0,1 1 0 0 0,-1-1 0 0 0,0 1 0 0 0,1-1 0 0 0,0 1 1 0 0,-1 0-1 0 0,1 0 0 0 0,0 0 0 0 0,-1 1 0 0 0,1-1 0 0 0,0 0 0 0 0,0 1 0 0 0,0 0 0 0 0,-1 0 1 0 0,1 0-1 0 0,0 0 0 0 0,0 0 0 0 0,0 0 0 0 0,0 1 0 0 0,-1-1 0 0 0,1 1 0 0 0,0 0 0 0 0,-1 0 1 0 0,1 0-1 0 0,0 0 0 0 0,-1 0 0 0 0,1 1 0 0 0,-1-1 0 0 0,0 1 0 0 0,1 0 0 0 0,-1 0 0 0 0,0-1 1 0 0,0 1-1 0 0,2 3 0 0 0,9 9-195 0 0,-2 0 0 0 0,0 1 0 0 0,-1 0 0 0 0,14 28 1 0 0,-14-26-217 0 0,18 34-603 0 0,25 43-1644 0 0,-46-84 1438 0 0,1 0 0 0 0,0 0 0 0 0,13 12 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6:39.6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4 496 0 0,'5'-3'6577'0'0,"-5"3"-6473"0"0,1 0-1 0 0,-1 0 1 0 0,0 0 0 0 0,1 0 0 0 0,-1 0 0 0 0,1 0 0 0 0,-1 0 0 0 0,2 0-1 0 0,2 18 457 0 0,0 1-1 0 0,-2-1 1 0 0,0 1-1 0 0,-1 0 1 0 0,-1 0-1 0 0,-4 33 1 0 0,2-8 20 0 0,-2 88 835 0 0,-22 328 1603 0 0,18-322-2283 0 0,7-136-750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08.26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153 107 896 0 0,'0'-31'7447'0'0,"0"26"-7009"0"0,0 0 318 0 0,0 0 1 0 0,0 0-1 0 0,-1 0 1 0 0,1 0-1 0 0,-3-9 390 0 0,3 8-666 0 0,-3-19 3321 0 0,-1 26-3689 0 0,0 1 0 0 0,-1 0-1 0 0,1 0 1 0 0,0 0 0 0 0,0 0 0 0 0,0 1 0 0 0,1 0 0 0 0,-1 0 0 0 0,1 0 0 0 0,-1 0 0 0 0,1 0 0 0 0,0 1 0 0 0,0-1 0 0 0,-3 7 0 0 0,-38 59 500 0 0,37-54-551 0 0,0 0 0 0 0,1 0 0 0 0,1 0 1 0 0,0 1-1 0 0,1 0 0 0 0,1 0 0 0 0,0 0 1 0 0,1 0-1 0 0,1 0 0 0 0,0 1 0 0 0,2-1 1 0 0,0 0-1 0 0,3 18 0 0 0,-3-26-53 0 0,0 0-1 0 0,1-1 0 0 0,0 1 1 0 0,0-1-1 0 0,1 1 1 0 0,0-1-1 0 0,1 0 1 0 0,-1 0-1 0 0,1-1 0 0 0,0 1 1 0 0,1-1-1 0 0,0 1 1 0 0,0-2-1 0 0,0 1 0 0 0,1 0 1 0 0,-1-1-1 0 0,2 0 1 0 0,-1 0-1 0 0,0-1 0 0 0,1 0 1 0 0,0 0-1 0 0,0 0 1 0 0,0-1-1 0 0,0 0 1 0 0,0-1-1 0 0,1 1 0 0 0,-1-1 1 0 0,1-1-1 0 0,8 2 1 0 0,-9-2-24 0 0,1-1 1 0 0,0 0 0 0 0,-1 0 0 0 0,1 0 0 0 0,0-1 0 0 0,-1 0-1 0 0,1-1 1 0 0,-1 0 0 0 0,1 0 0 0 0,-1 0 0 0 0,0-1 0 0 0,0 0-1 0 0,0-1 1 0 0,0 1 0 0 0,-1-1 0 0 0,1-1 0 0 0,-1 1 0 0 0,0-1 0 0 0,9-9-1 0 0,-9 7 35 0 0,0-1-1 0 0,0 0 0 0 0,-1 1 1 0 0,0-2-1 0 0,0 1 0 0 0,-1-1 1 0 0,0 1-1 0 0,0-1 0 0 0,-1 0 1 0 0,0 0-1 0 0,-1-1 0 0 0,0 1 1 0 0,-1 0-1 0 0,1-1 0 0 0,-1-12 1 0 0,-2 12 126 0 0,1 1 1 0 0,-1 0-1 0 0,0-1 1 0 0,-1 1-1 0 0,0 0 1 0 0,-1 0-1 0 0,0 0 1 0 0,0 0-1 0 0,-1 0 1 0 0,0 1-1 0 0,0-1 0 0 0,-7-9 1 0 0,7 13-202 0 0,-1 0-1 0 0,1 0 1 0 0,-1 0-1 0 0,0 0 1 0 0,0 1-1 0 0,0 0 1 0 0,-1 0 0 0 0,0 0-1 0 0,1 1 1 0 0,-1-1-1 0 0,0 2 1 0 0,-1-1 0 0 0,1 1-1 0 0,0-1 1 0 0,-1 2-1 0 0,0-1 1 0 0,1 1-1 0 0,-12-1 1 0 0,-29 5-3270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08.78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0 126 3836 0 0,'1'-62'9994'0'0,"0"-1"-4026"0"0,-1 65-5834 0 0,2 53-61 0 0,1 0 0 0 0,4 0 0 0 0,1 0 0 0 0,3-1 0 0 0,2-1 0 0 0,3 0 0 0 0,2-1 0 0 0,2 0 0 0 0,2-2 0 0 0,3 0 0 0 0,2-2 0 0 0,59 81 0 0 0,-74-114-216 0 0,1 0 0 0 0,0-1 1 0 0,17 13-1 0 0,-23-21-353 0 0,1-1 0 0 0,-1 0 0 0 0,1 0 1 0 0,0-1-1 0 0,0 0 0 0 0,0 0 0 0 0,1 0 0 0 0,11 2 0 0 0,-17-6-120 0 0,0 1 0 0 0,0-1 0 0 0,0 0 0 0 0,1 0 0 0 0,-1 0 0 0 0,0 0 0 0 0,0 0 0 0 0,0-1 0 0 0,0 0 0 0 0,0 1 0 0 0,0-1 0 0 0,0 0 0 0 0,5-3 0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10.01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122 635 1652 0 0,'-109'-41'12401'0'0,"108"41"-12332"0"0,0 0 1 0 0,1-1-1 0 0,-1 1 1 0 0,0-1 0 0 0,0 1-1 0 0,1-1 1 0 0,-1 1-1 0 0,1-1 1 0 0,-1 0 0 0 0,0 1-1 0 0,1-1 1 0 0,-1 0-1 0 0,1 0 1 0 0,-1 1 0 0 0,1-1-1 0 0,0 0 1 0 0,-1 0-1 0 0,1 0 1 0 0,0 1-1 0 0,-1-1 1 0 0,1 0 0 0 0,0 0-1 0 0,0 0 1 0 0,0 0-1 0 0,0 0 1 0 0,0 1 0 0 0,0-1-1 0 0,0 0 1 0 0,0 0-1 0 0,0 0 1 0 0,0 0 0 0 0,1 0-1 0 0,-1-1 1 0 0,1-1 25 0 0,0 1-1 0 0,0-1 1 0 0,1 1 0 0 0,-1-1 0 0 0,0 1 0 0 0,1-1-1 0 0,0 1 1 0 0,-1 0 0 0 0,3-3 0 0 0,20-14-211 0 0,0 1 0 0 0,1 1 0 0 0,1 2 0 0 0,1 0 0 0 0,44-18 0 0 0,-3 2-582 0 0,-22 8 213 0 0,65-34-407 0 0,-100 50 1011 0 0,1-1-1 0 0,-1 0 1 0 0,0-1-1 0 0,-1 0 1 0 0,0 0-1 0 0,14-19 1 0 0,-19 22 219 0 0,0-1 0 0 0,-1 0 0 0 0,0 0 0 0 0,-1 0 0 0 0,0-1 0 0 0,0 1 0 0 0,0-1 0 0 0,-1 0 0 0 0,0 0 0 0 0,1-14 0 0 0,-2 7 341 0 0,-1 0 0 0 0,-1 1 0 0 0,0-1 0 0 0,-1 1 0 0 0,-4-16 0 0 0,2 10 22 0 0,0 3-364 0 0,5 37-271 0 0,2 13-129 0 0,2-1 0 0 0,2 0 0 0 0,15 46 1 0 0,42 94-297 0 0,-44-122 328 0 0,13 36 55 0 0,-6-12 43 0 0,49 93 1 0 0,-76-166-65 0 0,1 0 1 0 0,-1 0-1 0 0,1 0 0 0 0,-1 0 1 0 0,1 0-1 0 0,0-1 0 0 0,-1 1 1 0 0,1 0-1 0 0,0 0 0 0 0,0 0 0 0 0,-1 0 1 0 0,1-1-1 0 0,0 1 0 0 0,0 0 1 0 0,0-1-1 0 0,0 1 0 0 0,0-1 0 0 0,0 1 1 0 0,0-1-1 0 0,2 1 0 0 0,-2-1-4 0 0,0 0-1 0 0,0 0 1 0 0,0-1-1 0 0,-1 1 1 0 0,1 0-1 0 0,0-1 0 0 0,0 1 1 0 0,0 0-1 0 0,-1-1 1 0 0,1 1-1 0 0,0-1 1 0 0,0 1-1 0 0,-1-1 1 0 0,1 0-1 0 0,-1 1 1 0 0,1-1-1 0 0,0 0 0 0 0,-1 1 1 0 0,1-1-1 0 0,0-1 1 0 0,4-7-57 0 0,-1-1 1 0 0,0 0-1 0 0,5-16 1 0 0,-4 10-42 0 0,8-18 28 0 0,1 1 0 0 0,1 1 0 0 0,36-56 0 0 0,-50 86 49 0 0,0 0-1 0 0,1 0 1 0 0,-1 0 0 0 0,0 1-1 0 0,1-1 1 0 0,-1 0-1 0 0,1 1 1 0 0,0-1 0 0 0,-1 1-1 0 0,1-1 1 0 0,0 1-1 0 0,0 0 1 0 0,0 0 0 0 0,0 0-1 0 0,0 0 1 0 0,0 0-1 0 0,0 0 1 0 0,0 0 0 0 0,0 1-1 0 0,1-1 1 0 0,-1 1-1 0 0,0 0 1 0 0,0-1-1 0 0,3 1 1 0 0,-2 1 0 0 0,-1 0 0 0 0,0 0-1 0 0,0 0 1 0 0,0 0 0 0 0,0 1 0 0 0,-1-1 0 0 0,1 1-1 0 0,0-1 1 0 0,0 1 0 0 0,-1-1 0 0 0,1 1-1 0 0,-1 0 1 0 0,2 3 0 0 0,18 27-277 0 0,-19-30 260 0 0,8 15-113 0 0,0 0 1 0 0,2-1-1 0 0,0 0 0 0 0,1-1 0 0 0,0-1 0 0 0,1 0 0 0 0,24 18 0 0 0,-29-26-15 0 0,-1 0 1 0 0,1-1-1 0 0,0 0 0 0 0,0-1 1 0 0,0 0-1 0 0,1 0 0 0 0,-1-1 1 0 0,1-1-1 0 0,0 1 1 0 0,0-1-1 0 0,0-1 0 0 0,0 0 1 0 0,0-1-1 0 0,0 1 0 0 0,0-2 1 0 0,16-2-1 0 0,-3-2 16 0 0,-1-1 1 0 0,0-1-1 0 0,0-1 1 0 0,-1-1-1 0 0,0 0 1 0 0,-1-2-1 0 0,0-1 1 0 0,0 0-1 0 0,-1-1 1 0 0,32-31-1 0 0,-37 32 421 0 0,0-2 0 0 0,-2 0-1 0 0,1-1 1 0 0,-2 0 0 0 0,0 0-1 0 0,-1-1 1 0 0,0-1 0 0 0,-2 1 0 0 0,0-2-1 0 0,0 1 1 0 0,-2-1 0 0 0,0 0-1 0 0,5-33 1 0 0,-10 48-234 0 0,-1-1-1 0 0,1 1 1 0 0,-1 0-1 0 0,0-1 0 0 0,0 1 1 0 0,0 0-1 0 0,0 0 1 0 0,-1-1-1 0 0,1 1 1 0 0,-1 0-1 0 0,0 0 1 0 0,0 0-1 0 0,0 0 0 0 0,0-1 1 0 0,-1 1-1 0 0,1 1 1 0 0,-1-1-1 0 0,0 0 1 0 0,0 0-1 0 0,0 1 1 0 0,0-1-1 0 0,0 1 0 0 0,0-1 1 0 0,-1 1-1 0 0,1 0 1 0 0,-6-3-1 0 0,3 3-23 0 0,1 0 0 0 0,-1 1 0 0 0,1-1 1 0 0,-1 1-1 0 0,0 0 0 0 0,1 1 0 0 0,-1-1 0 0 0,0 1 0 0 0,0 0 0 0 0,0 0 0 0 0,1 1 0 0 0,-1-1 0 0 0,0 1 0 0 0,1 0 1 0 0,-1 0-1 0 0,0 1 0 0 0,1-1 0 0 0,-6 3 0 0 0,3 0-70 0 0,-1-1 0 0 0,1 1 0 0 0,1 0 0 0 0,-1 0 0 0 0,0 1 0 0 0,1 0 0 0 0,0 0 0 0 0,0 0 0 0 0,1 1 0 0 0,-1 0 0 0 0,1 0 0 0 0,1 0 0 0 0,-1 1 0 0 0,1 0 0 0 0,0 0 0 0 0,0 0 0 0 0,1 0 0 0 0,0 0 0 0 0,0 1 0 0 0,1 0 0 0 0,0-1 0 0 0,0 1 0 0 0,1 0 0 0 0,0 0 0 0 0,1 0 0 0 0,-1 0 0 0 0,1 0 0 0 0,1 0 0 0 0,0 0 0 0 0,0-1 0 0 0,0 1 0 0 0,1 0 0 0 0,0 0 0 0 0,1-1 0 0 0,-1 1 0 0 0,1-1 0 0 0,6 10 0 0 0,0-4-133 0 0,0 1 0 0 0,1-1 1 0 0,1-1-1 0 0,0 0 0 0 0,0 0 0 0 0,1-1 1 0 0,1-1-1 0 0,0 0 0 0 0,0 0 0 0 0,1-2 1 0 0,0 1-1 0 0,1-2 0 0 0,0 0 0 0 0,0-1 1 0 0,0 0-1 0 0,1-1 0 0 0,0-1 0 0 0,-1-1 1 0 0,2 0-1 0 0,30 1 0 0 0,-32-3 162 0 0,0-1 1 0 0,1-1-1 0 0,-1-1 1 0 0,1 0-1 0 0,-1 0 0 0 0,0-2 1 0 0,0 0-1 0 0,-1-1 1 0 0,27-12-1 0 0,-30 11 282 0 0,-1 0-1 0 0,1 0 1 0 0,-1-2-1 0 0,-1 1 1 0 0,1-1 0 0 0,-2 0-1 0 0,1-1 1 0 0,-1 0-1 0 0,0-1 1 0 0,-1 1 0 0 0,0-2-1 0 0,0 1 1 0 0,5-14-1 0 0,20-58 1367 0 0,-25 58-1367 0 0,2 1 0 0 0,0-1 0 0 0,21-34 1 0 0,-27 52-287 0 0,1 1 0 0 0,0 0 1 0 0,-1 0-1 0 0,2 0 0 0 0,-1 1 1 0 0,0 0-1 0 0,1-1 0 0 0,0 2 1 0 0,0-1-1 0 0,0 0 0 0 0,1 1 0 0 0,-1 0 1 0 0,1 0-1 0 0,-1 1 0 0 0,1 0 1 0 0,0 0-1 0 0,0 0 0 0 0,0 0 1 0 0,8 0-1 0 0,-5 2-47 0 0,0 0 0 0 0,0 0-1 0 0,-1 1 1 0 0,1 0 0 0 0,0 1 0 0 0,0 0 0 0 0,-1 0 0 0 0,1 1 0 0 0,-1 0 0 0 0,0 0-1 0 0,0 1 1 0 0,0 0 0 0 0,0 1 0 0 0,7 5 0 0 0,2 3 4 0 0,0 0 0 0 0,-1 1-1 0 0,0 1 1 0 0,21 26 0 0 0,-28-30 232 0 0,-1 1-1 0 0,0-1 1 0 0,-1 1 0 0 0,0 1-1 0 0,0-1 1 0 0,-2 1-1 0 0,1 1 1 0 0,-2-1 0 0 0,0 1-1 0 0,3 14 1 0 0,-9-17 280 0 0,-5-13 4 0 0,-6-13-195 0 0,10 6-225 0 0,1 0 1 0 0,0 0-1 0 0,1 0 1 0 0,0 0-1 0 0,1 0 1 0 0,-1 0-1 0 0,2 0 1 0 0,-1 0-1 0 0,1-1 0 0 0,3-9 1 0 0,1-2 23 0 0,0 1 0 0 0,2 0 0 0 0,10-24 0 0 0,-7 22-80 0 0,1 2 0 0 0,1-1 1 0 0,1 1-1 0 0,1 1 0 0 0,0 0 0 0 0,24-23 0 0 0,-24 29-843 0 0,1 0 0 0 0,0 1 0 0 0,19-11 0 0 0,-19 14-1694 0 0,-1 1 0 0 0,1 1 1 0 0,32-10-1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12.01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24 505 976 0 0,'-5'-12'1262'0'0,"1"0"-1"0"0,0 0 0 0 0,1-1 1 0 0,0 1-1 0 0,1-1 1 0 0,1 1-1 0 0,0-19 1 0 0,1 2 276 0 0,2 0 0 0 0,6-33 0 0 0,-1 25-90 0 0,5 46-886 0 0,-5 1-427 0 0,-1 0-1 0 0,-1 0 1 0 0,0 0-1 0 0,0 1 0 0 0,-1 0 1 0 0,0 0-1 0 0,2 12 1 0 0,6 14 32 0 0,143 344 633 0 0,-120-309-704 0 0,2-2-1 0 0,4-2 1 0 0,58 75-1 0 0,-73-110-29 0 0,-14-15 55 0 0,1-1 1 0 0,0-1-1 0 0,2 0 0 0 0,0-1 0 0 0,28 23 1 0 0,-41-37-83 0 0,-1 0 0 0 0,0 0 0 0 0,1 0 1 0 0,-1 0-1 0 0,1 0 0 0 0,0-1 0 0 0,-1 1 0 0 0,1 0 1 0 0,-1-1-1 0 0,1 1 0 0 0,0-1 0 0 0,0 0 1 0 0,-1 0-1 0 0,1 1 0 0 0,0-1 0 0 0,0 0 1 0 0,-1-1-1 0 0,1 1 0 0 0,0 0 0 0 0,0 0 1 0 0,-1-1-1 0 0,1 1 0 0 0,0-1 0 0 0,-1 1 1 0 0,1-1-1 0 0,-1 0 0 0 0,1 0 0 0 0,-1 1 1 0 0,1-1-1 0 0,-1 0 0 0 0,1 0 0 0 0,-1-1 1 0 0,0 1-1 0 0,1 0 0 0 0,-1 0 0 0 0,0-1 0 0 0,0 1 1 0 0,0-1-1 0 0,0 1 0 0 0,0-1 0 0 0,-1 1 1 0 0,1-1-1 0 0,0 1 0 0 0,0-4 0 0 0,4-8-3 0 0,0-1 0 0 0,-1 0 0 0 0,0 0 0 0 0,1-18 0 0 0,-4 28-33 0 0,61-751-702 0 0,-52 528 240 0 0,-8 182 69 0 0,-1 9-2047 0 0,7-49 1 0 0,0 97-37 0 0,-6-7 1913 0 0,0 0-1 0 0,-1 0 1 0 0,0 0 0 0 0,1 0-1 0 0,-1 0 1 0 0,-1 0 0 0 0,1 0-1 0 0,-1 7 1 0 0,2 5-1960 0 0,2 11-1478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12.3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0 162 2012 0 0,'4'0'3874'0'0,"18"-2"-2295"0"0,0 0 0 0 0,1-1 0 0 0,-1-1-1 0 0,42-14 1 0 0,86-41-1555 0 0,-127 49-1074 0 0,31-18 0 0 0,-46 23-174 0 0,-1 0 1 0 0,0 0-1 0 0,0-1 1 0 0,8-8 0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13.28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411 853 1600 0 0,'23'-19'8334'0'0,"-22"15"-8218"0"0,0 1-74 0 0,-1 1-1 0 0,1 0 1 0 0,-1 0 0 0 0,1-1-1 0 0,-1 1 1 0 0,0-1 0 0 0,0 1-1 0 0,0 0 1 0 0,0-1 0 0 0,0 1-1 0 0,-1 0 1 0 0,1-1-1 0 0,-1 1 1 0 0,1 0 0 0 0,-1-1-1 0 0,0 1 1 0 0,0 0 0 0 0,0 0-1 0 0,-2-3 1 0 0,2 4 79 0 0,0-1-39 0 0,0 0-1 0 0,0 1 0 0 0,0-1 0 0 0,-1 1 1 0 0,1-1-1 0 0,-1 1 0 0 0,1-1 1 0 0,-1 1-1 0 0,1 0 0 0 0,-1-1 1 0 0,0 1-1 0 0,1 0 0 0 0,-1 0 0 0 0,0 0 1 0 0,0 1-1 0 0,0-1 0 0 0,0 0 1 0 0,0 1-1 0 0,0-1 0 0 0,-3 1 0 0 0,-41-7 754 0 0,45 7-826 0 0,-10 0 49 0 0,0 0 1 0 0,0 1 0 0 0,0 0 0 0 0,0 1 0 0 0,0 0-1 0 0,0 0 1 0 0,1 2 0 0 0,-1-1 0 0 0,1 1 0 0 0,0 1-1 0 0,0 0 1 0 0,0 0 0 0 0,1 1 0 0 0,-17 12 0 0 0,9-3 1 0 0,-1 0 0 0 0,2 1 0 0 0,0 1 0 0 0,1 1 0 0 0,-24 36 0 0 0,31-42-33 0 0,2 1 0 0 0,-1 0-1 0 0,2 0 1 0 0,0 0 0 0 0,0 1 0 0 0,2-1-1 0 0,-1 1 1 0 0,2 0 0 0 0,0 0-1 0 0,0 0 1 0 0,2 1 0 0 0,-1-1 0 0 0,3 19-1 0 0,-1-27-17 0 0,0 1-1 0 0,0 0 1 0 0,1-1-1 0 0,-1 1 1 0 0,1-1-1 0 0,1 0 0 0 0,-1 0 1 0 0,1 0-1 0 0,0 0 1 0 0,1 0-1 0 0,-1 0 1 0 0,1-1-1 0 0,0 0 1 0 0,0 1-1 0 0,1-2 1 0 0,0 1-1 0 0,0 0 0 0 0,0-1 1 0 0,0 0-1 0 0,0 0 1 0 0,1-1-1 0 0,0 1 1 0 0,0-1-1 0 0,0-1 1 0 0,0 1-1 0 0,0-1 1 0 0,1 0-1 0 0,-1 0 0 0 0,1-1 1 0 0,6 1-1 0 0,-3 0-14 0 0,1-1 0 0 0,-1 0-1 0 0,1-1 1 0 0,-1 0-1 0 0,0-1 1 0 0,1 0-1 0 0,-1 0 1 0 0,0-1 0 0 0,0-1-1 0 0,1 0 1 0 0,-2 0-1 0 0,1-1 1 0 0,0 0 0 0 0,-1-1-1 0 0,0 0 1 0 0,0 0-1 0 0,0-1 1 0 0,-1 0-1 0 0,0 0 1 0 0,0-1 0 0 0,0 0-1 0 0,-1-1 1 0 0,0 0-1 0 0,0 0 1 0 0,-1 0 0 0 0,0-1-1 0 0,-1 0 1 0 0,0 0-1 0 0,0 0 1 0 0,-1-1-1 0 0,0 0 1 0 0,-1 1 0 0 0,0-1-1 0 0,3-18 1 0 0,-2-16 22 0 0,-2 1-1 0 0,-2-1 1 0 0,-6-55 0 0 0,-28-131 135 0 0,25 181-31 0 0,-85-533 3177 0 0,115 701-3450 0 0,6-1 0 0 0,43 116 0 0 0,-36-142-326 0 0,4-2 0 0 0,3-1 0 0 0,62 97 1 0 0,-91-167 372 0 0,9 14-151 0 0,34 43 0 0 0,-48-68 191 0 0,0 1 1 0 0,1-1 0 0 0,1-1 0 0 0,-1 0-1 0 0,1 0 1 0 0,0 0 0 0 0,1-1-1 0 0,-1-1 1 0 0,16 7 0 0 0,-21-11 30 0 0,0 0 1 0 0,0 0 0 0 0,0 0-1 0 0,0-1 1 0 0,0 0-1 0 0,0 0 1 0 0,0 0 0 0 0,0 0-1 0 0,0-1 1 0 0,0 1-1 0 0,0-1 1 0 0,0 0 0 0 0,0 0-1 0 0,-1 0 1 0 0,1-1 0 0 0,0 0-1 0 0,-1 1 1 0 0,1-1-1 0 0,-1 0 1 0 0,1-1 0 0 0,-1 1-1 0 0,0-1 1 0 0,5-4-1 0 0,2-3 78 0 0,-1 0 0 0 0,1 0 0 0 0,-1-1-1 0 0,-1 0 1 0 0,8-15 0 0 0,-3 3 373 0 0,-1 0 0 0 0,-1-1 1 0 0,-1 0-1 0 0,-1 0 0 0 0,-2-1 0 0 0,7-31 1 0 0,-14 54-283 0 0,-1 6-115 0 0,1-1 1 0 0,-1 1-1 0 0,1 0 0 0 0,0 0 0 0 0,0 0 0 0 0,1 6 0 0 0,0-8-11 0 0,1 13-22 0 0,0-1 0 0 0,1 1 0 0 0,1-1-1 0 0,1 0 1 0 0,0 0 0 0 0,0-1 0 0 0,2 1-1 0 0,0-1 1 0 0,16 24 0 0 0,-16-27-520 0 0,0-1 0 0 0,0 0 0 0 0,1 0 0 0 0,1 0 0 0 0,-1-1 0 0 0,1-1 0 0 0,1 1 0 0 0,-1-1 0 0 0,1-1 0 0 0,0 0 0 0 0,1 0 0 0 0,19 7 0 0 0,-7-11-4195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13.65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186 203 1712 0 0,'-22'-33'3293'0'0,"-2"2"-1"0"0,-34-35 1 0 0,33 42-2745 0 0,-32-25 0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1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0 169 448 0 0,'17'-13'13985'0'0,"-13"14"-13901"0"0,1 1 1 0 0,-1 0 0 0 0,0 1 0 0 0,1-1 0 0 0,-1 1-1 0 0,-1 0 1 0 0,1 0 0 0 0,0 0 0 0 0,-1 0 0 0 0,5 6-1 0 0,36 46 151 0 0,-13-14-182 0 0,62 56 48 0 0,-82-86 62 0 0,2-1-1 0 0,0 0 1 0 0,0-1-1 0 0,0 0 1 0 0,1-1 0 0 0,19 8-1 0 0,-29-14-61 0 0,-1-1-1 0 0,0 0 1 0 0,1 0 0 0 0,-1 0-1 0 0,1-1 1 0 0,0 1 0 0 0,-1-1-1 0 0,1 0 1 0 0,-1 0 0 0 0,1 0-1 0 0,0 0 1 0 0,-1-1-1 0 0,1 1 1 0 0,-1-1 0 0 0,1 0-1 0 0,5-3 1 0 0,-4 2-23 0 0,0-1 0 0 0,-1 0-1 0 0,0 0 1 0 0,0 0 0 0 0,0 0 0 0 0,0-1 0 0 0,0 0 0 0 0,-1 0-1 0 0,1 0 1 0 0,3-6 0 0 0,4-10-277 0 0,0 0 0 0 0,-2 0 0 0 0,-1-1 1 0 0,9-29-1 0 0,-14 39-86 0 0,22-86-2236 0 0,-20 69 981 0 0,2 0 0 0 0,1 1-1 0 0,1 0 1 0 0,18-37 0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14.32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0 332 1192 0 0,'24'12'9903'0'0,"-21"-10"-9749"0"0,0 0 0 0 0,-1 0 0 0 0,1 0 1 0 0,-1 1-1 0 0,1-1 0 0 0,-1 1 0 0 0,0-1 0 0 0,0 1 0 0 0,0 0 1 0 0,0 0-1 0 0,2 6 0 0 0,17 43 305 0 0,-11-26-316 0 0,2 3-133 0 0,1-1 1 0 0,30 46 0 0 0,-36-64-480 0 0,0 0 0 0 0,1-1 0 0 0,19 17 1 0 0,-22-21-268 0 0,1 0 0 0 0,1-1 0 0 0,-1 0 0 0 0,0 0 1 0 0,1-1-1 0 0,0 0 0 0 0,11 4 0 0 0</inkml:trace>
  <inkml:trace contextRef="#ctx0" brushRef="#br0" timeOffset="1">219 40 2068 0 0,'-13'-12'2992'0'0,"1"4"-831"0"0,-1 2-409 0 0,-1-1-512 0 0,2 4-324 0 0,-3 1 176 0 0,-6 0-632 0 0,-1 2-500 0 0,7 2-440 0 0,3 5-1208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15.43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494 768 1528 0 0,'0'0'3679'0'0,"4"-34"-132"0"0,2-9 591 0 0,-31 15-735 0 0,10 24-3161 0 0,-1 1 0 0 0,0 1 1 0 0,-1 0-1 0 0,1 2 0 0 0,0-1 1 0 0,0 2-1 0 0,0 0 0 0 0,0 2 0 0 0,0-1 1 0 0,0 2-1 0 0,0 0 0 0 0,-24 10 0 0 0,21-7-195 0 0,-1 2-1 0 0,1 1 1 0 0,0 0-1 0 0,1 1 1 0 0,0 1-1 0 0,0 1 1 0 0,2 0-1 0 0,0 1 1 0 0,-18 20-1 0 0,28-27-46 0 0,1-1-1 0 0,0 1 1 0 0,1 0-1 0 0,-1 0 1 0 0,1 1-1 0 0,1-1 1 0 0,-1 1-1 0 0,1 0 0 0 0,1 0 1 0 0,-1 0-1 0 0,2 0 1 0 0,-1 0-1 0 0,1 1 1 0 0,-1 15-1 0 0,3-18-42 0 0,-1 0-1 0 0,1 0 0 0 0,0 0 1 0 0,1 0-1 0 0,0 0 0 0 0,-1 0 1 0 0,2-1-1 0 0,-1 1 0 0 0,1-1 1 0 0,0 1-1 0 0,0-1 0 0 0,0 0 1 0 0,1 0-1 0 0,0 0 0 0 0,0-1 0 0 0,0 1 1 0 0,0-1-1 0 0,1 0 0 0 0,-1 0 1 0 0,1-1-1 0 0,7 5 0 0 0,-2-3-58 0 0,1 1-1 0 0,-1-2 1 0 0,1 0-1 0 0,0 0 1 0 0,0 0-1 0 0,0-2 1 0 0,0 1-1 0 0,1-1 1 0 0,-1-1-1 0 0,1 0 1 0 0,-1-1-1 0 0,1 0 1 0 0,-1-1-1 0 0,1 0 1 0 0,-1-1-1 0 0,1 0 1 0 0,-1-1-1 0 0,13-4 1 0 0,-14 4 125 0 0,-1-1 0 0 0,1 0-1 0 0,-1-1 1 0 0,0 0 0 0 0,0 0 0 0 0,-1-1 0 0 0,0 0 0 0 0,0-1 0 0 0,0 0 0 0 0,-1 0 0 0 0,0 0 0 0 0,0-1-1 0 0,0 0 1 0 0,-1-1 0 0 0,-1 1 0 0 0,1-1 0 0 0,-2 0 0 0 0,1 0 0 0 0,-1-1 0 0 0,4-14 0 0 0,-1-5-19 0 0,-3 1 1 0 0,0-1-1 0 0,0-55 1 0 0,-14-90 121 0 0,6 121 60 0 0,2 26-14 0 0,-17-191 1297 0 0,11 165-689 0 0,-1 1 0 0 0,-19-56 0 0 0,23 88-514 0 0,5 17-234 0 0,0 0-1 0 0,-1 1 1 0 0,0-1 0 0 0,1 0-1 0 0,-1 0 1 0 0,0 1 0 0 0,0-1-1 0 0,-1 0 1 0 0,1 1 0 0 0,0-1-1 0 0,-1 1 1 0 0,0 0 0 0 0,1-1-1 0 0,-5-3 1 0 0,5 6-28 0 0,1 0 0 0 0,-1 0-1 0 0,0 0 1 0 0,1 0 0 0 0,-1 0 0 0 0,1 0 0 0 0,-1 0 0 0 0,0 0-1 0 0,1 0 1 0 0,-1 0 0 0 0,1 0 0 0 0,-1 1 0 0 0,1-1-1 0 0,-1 0 1 0 0,0 0 0 0 0,1 1 0 0 0,-1-1 0 0 0,1 0-1 0 0,-1 1 1 0 0,1-1 0 0 0,0 0 0 0 0,-1 1 0 0 0,1-1 0 0 0,-1 1-1 0 0,1-1 1 0 0,0 1 0 0 0,-1-1 0 0 0,1 1 0 0 0,0-1-1 0 0,-1 1 1 0 0,1-1 0 0 0,0 1 0 0 0,-1 0 0 0 0,-8 19 7 0 0,4 1-40 0 0,1 1 0 0 0,1-1 0 0 0,2 1 0 0 0,0 0 0 0 0,1 0 0 0 0,5 40-1 0 0,1-8-90 0 0,2 0 0 0 0,3-1 0 0 0,2 0-1 0 0,2-1 1 0 0,2 0 0 0 0,3-2 0 0 0,2 0-1 0 0,2-1 1 0 0,2-1 0 0 0,58 79 0 0 0,-75-115 100 0 0,1-1 0 0 0,0-1 0 0 0,0 1 1 0 0,1-1-1 0 0,0-1 0 0 0,1 0 0 0 0,14 8 1 0 0,-19-13-3 0 0,-1-1 0 0 0,0-1 0 0 0,1 1 0 0 0,0-1 0 0 0,-1 0 0 0 0,1 0 0 0 0,0-1 0 0 0,0 0 0 0 0,0 0 0 0 0,0-1 0 0 0,0 0 0 0 0,0 0 0 0 0,0 0 0 0 0,0-1 0 0 0,0 0 0 0 0,12-4 0 0 0,2-2-23 0 0,-1-1 1 0 0,0-1 0 0 0,-1-1 0 0 0,0-1-1 0 0,0-1 1 0 0,-1 0 0 0 0,-1-1 0 0 0,23-23 0 0 0,-9 5 261 0 0,-1-1 1 0 0,-2-2 0 0 0,30-45-1 0 0,-52 68-105 0 0,0 1 0 0 0,0-1 0 0 0,-1-1 0 0 0,0 1 0 0 0,-1-1-1 0 0,0 1 1 0 0,3-22 0 0 0,-6 29-102 0 0,-1 1-1 0 0,0 0 1 0 0,0-1-1 0 0,0 1 0 0 0,0-1 1 0 0,0 1-1 0 0,-1 0 1 0 0,1-1-1 0 0,-1 1 1 0 0,0 0-1 0 0,0-1 1 0 0,-1 1-1 0 0,-2-6 1 0 0,2 7-21 0 0,1 0 1 0 0,-1 0-1 0 0,0 0 1 0 0,0 0-1 0 0,0 1 0 0 0,0-1 1 0 0,-1 1-1 0 0,1-1 1 0 0,0 1-1 0 0,-1 0 0 0 0,1 0 1 0 0,-1 0-1 0 0,1 0 1 0 0,-1 0-1 0 0,1 0 1 0 0,-1 1-1 0 0,0-1 0 0 0,1 1 1 0 0,-1 0-1 0 0,-3 0 1 0 0,-4 0-22 0 0,0 0 0 0 0,0 1 1 0 0,-1 0-1 0 0,1 1 1 0 0,1 0-1 0 0,-1 1 0 0 0,0 0 1 0 0,0 0-1 0 0,1 1 1 0 0,0 1-1 0 0,0-1 0 0 0,0 1 1 0 0,0 1-1 0 0,1 0 1 0 0,0 0-1 0 0,-11 11 0 0 0,15-13-51 0 0,-1 1 0 0 0,1-1-1 0 0,0 1 1 0 0,0 0 0 0 0,0 1 0 0 0,1-1-1 0 0,-1 1 1 0 0,1 0 0 0 0,1-1-1 0 0,-1 1 1 0 0,1 0 0 0 0,0 0-1 0 0,0 1 1 0 0,1-1 0 0 0,0 0-1 0 0,0 1 1 0 0,1-1 0 0 0,-1 1-1 0 0,1-1 1 0 0,1 0 0 0 0,-1 1-1 0 0,1-1 1 0 0,0 1 0 0 0,1-1-1 0 0,-1 0 1 0 0,4 9 0 0 0,3-1-262 0 0,-1 0 0 0 0,2-1 0 0 0,0 0 0 0 0,0 0 0 0 0,1-1 0 0 0,1 0 0 0 0,0 0 0 0 0,1-1 0 0 0,0-1 0 0 0,0 0 0 0 0,24 13 0 0 0,-18-12 59 0 0,1 0 0 0 0,1-2 0 0 0,-1 0 0 0 0,2-1 0 0 0,-1-2 0 0 0,1 0 0 0 0,0-1 0 0 0,22 3 0 0 0,-31-7 300 0 0,-1 0 1 0 0,1-1-1 0 0,0 0 0 0 0,-1-1 1 0 0,1 0-1 0 0,-1-1 0 0 0,1 0 1 0 0,-1-1-1 0 0,0 0 1 0 0,0-1-1 0 0,0 0 0 0 0,0-1 1 0 0,-1 0-1 0 0,1-1 0 0 0,-1 0 1 0 0,12-10-1 0 0,-10 6 373 0 0,-1-1-1 0 0,0 0 1 0 0,-1-1-1 0 0,0 0 1 0 0,-1 0-1 0 0,-1-1 1 0 0,1-1-1 0 0,-2 1 1 0 0,0-1-1 0 0,-1-1 1 0 0,8-23-1 0 0,0-14 819 0 0,-6 21-468 0 0,19-49-1 0 0,-24 73-738 0 0,1 0 0 0 0,-1 0-1 0 0,1 0 1 0 0,0 0 0 0 0,1 1 0 0 0,-1 0-1 0 0,1 0 1 0 0,1 0 0 0 0,-1 0 0 0 0,1 1 0 0 0,0 0-1 0 0,7-4 1 0 0,-8 6-113 0 0,0 1 0 0 0,1 0 0 0 0,0 0 0 0 0,-1 0 0 0 0,1 1 0 0 0,0 0 0 0 0,0 0 0 0 0,-1 1 0 0 0,1 0-1 0 0,0-1 1 0 0,0 2 0 0 0,0-1 0 0 0,0 1 0 0 0,-1 0 0 0 0,1 0 0 0 0,0 1 0 0 0,7 2 0 0 0,6 3-381 0 0,-1 1 0 0 0,0 0 0 0 0,30 20 0 0 0,-19-9 70 0 0,0 1 0 0 0,32 31 0 0 0,-50-41 721 0 0,-1 0 0 0 0,-1 0 0 0 0,1 1 0 0 0,-2 1 0 0 0,0-1 1 0 0,0 1-1 0 0,-1 1 0 0 0,5 27 3694 0 0,-12-40-3916 0 0,-1 0-15 0 0,1 0 0 0 0,-1 0 0 0 0,1-1 0 0 0,-1 1 0 0 0,1 0 0 0 0,0 0 0 0 0,-1 0 1 0 0,1 0-1 0 0,-1-1 0 0 0,1 1 0 0 0,0 0 0 0 0,-1 0 0 0 0,1-1 0 0 0,0 1 1 0 0,-1 0-1 0 0,1-1 0 0 0,0 1 0 0 0,0 0 0 0 0,-1-1 0 0 0,1 1 0 0 0,0-1 1 0 0,0 1-1 0 0,0 0 0 0 0,-1-1 0 0 0,1 0 0 0 0,-2-14 78 0 0,1 0 0 0 0,0 0 0 0 0,1-1 0 0 0,1 1-1 0 0,0 0 1 0 0,1 0 0 0 0,5-17 0 0 0,3-10-732 0 0,23-54 0 0 0,-28 82-7 0 0,1 0-1 0 0,0 1 1 0 0,1 0 0 0 0,1 0 0 0 0,0 1 0 0 0,18-21 0 0 0,-19 26-894 0 0,1 0 1 0 0,-1 0 0 0 0,1 1 0 0 0,1 0 0 0 0,-1 0 0 0 0,16-7 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6:40.8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33 225 912 0 0,'0'0'1990'0'0,"0"-33"3166"0"0,5 22-4935 0 0,1 0-1 0 0,0 1 1 0 0,0 0-1 0 0,1 0 1 0 0,0 1-1 0 0,1-1 1 0 0,0 1 0 0 0,1 1-1 0 0,-1 0 1 0 0,16-11-1 0 0,-10 9-212 0 0,1 0 0 0 0,0 1 0 0 0,0 1 0 0 0,0 0-1 0 0,1 1 1 0 0,30-9 0 0 0,-32 13-13 0 0,-1 1 0 0 0,1 0 0 0 0,0 1-1 0 0,-1 0 1 0 0,1 1 0 0 0,0 1 0 0 0,-1 0 0 0 0,1 1 0 0 0,-1 1-1 0 0,17 5 1 0 0,-21-6 0 0 0,0 1 0 0 0,-1 0 0 0 0,1 1 0 0 0,-1 0 0 0 0,0 0 0 0 0,0 1 0 0 0,-1 0 0 0 0,1 1 0 0 0,-1-1 0 0 0,0 1 0 0 0,-1 1 0 0 0,1-1 0 0 0,-1 1 0 0 0,0 0 0 0 0,-1 1 0 0 0,6 8 0 0 0,-9-11 12 0 0,0 0 0 0 0,0 0-1 0 0,0 1 1 0 0,0-1 0 0 0,-1 1 0 0 0,0-1 0 0 0,0 1-1 0 0,-1-1 1 0 0,1 1 0 0 0,-1-1 0 0 0,-1 1 0 0 0,0 10-1 0 0,-1-7 35 0 0,-1 0-1 0 0,1 0 0 0 0,-2 0 0 0 0,1 0 0 0 0,-1-1 1 0 0,0 1-1 0 0,-6 8 0 0 0,-2-1 54 0 0,0 0 1 0 0,0-1-1 0 0,-1-1 0 0 0,-1 0 0 0 0,-1 0 1 0 0,-27 18-1 0 0,-29 13-40 0 0,-84 39 0 0 0,114-64-43 0 0,24-11-112 0 0,-5 2 275 0 0,20-9-84 0 0,11-3-82 0 0,-6 1 1 0 0,40-7-2 0 0,21-1 94 0 0,-35 3-33 0 0,50-1 1 0 0,-71 6-63 0 0,1 1 1 0 0,-1-1 0 0 0,1 2 0 0 0,-1-1 0 0 0,1 1 0 0 0,-1 0 0 0 0,0 1 0 0 0,0 0 0 0 0,0 0 0 0 0,9 6-1 0 0,-12-6 8 0 0,0 0-1 0 0,0 0 0 0 0,-1 1 0 0 0,1 0 1 0 0,-1 0-1 0 0,0 0 0 0 0,0 0 0 0 0,-1 1 0 0 0,1-1 1 0 0,-1 1-1 0 0,0 0 0 0 0,0 0 0 0 0,-1 0 1 0 0,4 11-1 0 0,-3-8 26 0 0,-1 1 1 0 0,-1 0-1 0 0,0-1 1 0 0,0 1-1 0 0,0 0 1 0 0,-1 0 0 0 0,-1 0-1 0 0,-2 16 1 0 0,-2-3 74 0 0,0-1 1 0 0,-2 1 0 0 0,-1-1-1 0 0,0-1 1 0 0,-1 0 0 0 0,-23 36-1 0 0,23-43-61 0 0,-1-1 0 0 0,0 0 0 0 0,-1 0 0 0 0,0-1 0 0 0,-1-1 0 0 0,0 0 0 0 0,-1 0 0 0 0,1-1 0 0 0,-2-1 0 0 0,0 0 0 0 0,0-1 0 0 0,0 0 0 0 0,-1-1-1 0 0,1-1 1 0 0,-2 0 0 0 0,-27 4 0 0 0,27-8-6 0 0,-1-1 0 0 0,1 0 0 0 0,0-1 0 0 0,0-1 0 0 0,-1-1-1 0 0,2-1 1 0 0,-23-6 0 0 0,36 9-90 0 0,-28-10-1652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15.79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16 2920 0 0,'8'-7'16166'0'0,"-12"-2"-15834"0"0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22.23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7 181 1456 0 0,'-1'-5'496'0'0,"-1"0"0"0"0,1 0 0 0 0,0 0 1 0 0,0 0-1 0 0,1 0 0 0 0,-1 0 0 0 0,1 0 0 0 0,1 0 0 0 0,-1 0 0 0 0,0 0 0 0 0,3-7 0 0 0,-2 7-358 0 0,1 0-1 0 0,0 0 0 0 0,1 0 0 0 0,-1 0 0 0 0,1 0 0 0 0,0 1 0 0 0,0 0 0 0 0,0-1 0 0 0,1 1 1 0 0,0 0-1 0 0,-1 0 0 0 0,1 1 0 0 0,1-1 0 0 0,-1 1 0 0 0,0 0 0 0 0,8-4 0 0 0,-1 1-76 0 0,1 0-1 0 0,-1 1 0 0 0,1 1 1 0 0,0 0-1 0 0,1 0 1 0 0,-1 1-1 0 0,1 1 0 0 0,-1 0 1 0 0,18-1-1 0 0,-10 3 5 0 0,-1 1-1 0 0,1 1 1 0 0,0 0 0 0 0,-1 2-1 0 0,29 8 1 0 0,-10 1 54 0 0,-1 2 0 0 0,0 1 0 0 0,-1 3 0 0 0,0 0 0 0 0,42 33 0 0 0,-45-28-34 0 0,-2 1 1 0 0,-2 2-1 0 0,0 1 0 0 0,-1 1 0 0 0,-2 1 0 0 0,-1 2 0 0 0,-2 0 0 0 0,-1 1 0 0 0,-1 2 0 0 0,-2 0 1 0 0,-2 1-1 0 0,-1 1 0 0 0,16 55 0 0 0,-11-13 24 0 0,-4 1 1 0 0,-3 0-1 0 0,-4 1 1 0 0,0 98-1 0 0,-30 328 673 0 0,-27-12 231 0 0,-14 226 774 0 0,55-548-1303 0 0,8-1-1 0 0,30 207 1 0 0,-8-222 23 0 0,58 199 0 0 0,-56-270-357 0 0,4-2 0 0 0,4 0 0 0 0,80 143 0 0 0,-98-200-136 0 0,1 0 0 0 0,2-1-1 0 0,0-2 1 0 0,2 0-1 0 0,32 30 1 0 0,-41-44-23 0 0,0-1 1 0 0,1 0-1 0 0,0 0 1 0 0,1-2-1 0 0,-1 1 0 0 0,1-2 1 0 0,1 0-1 0 0,-1 0 1 0 0,1-2-1 0 0,0 1 1 0 0,0-2-1 0 0,29 3 0 0 0,-19-5 80 0 0,1-1 0 0 0,-1-1 0 0 0,0-2 0 0 0,1 0-1 0 0,-1-2 1 0 0,0 0 0 0 0,46-18 0 0 0,-68 22 40 0 0,7-6 270 0 0,-15 8-378 0 0,1 0-1 0 0,-1 0 1 0 0,0 0-1 0 0,0 1 1 0 0,1 0-1 0 0,-1 0 1 0 0,1 0-1 0 0,-1 0 1 0 0,1 1-1 0 0,0 0 1 0 0,0 0 0 0 0,0 0-1 0 0,-6 7 1 0 0,-47 52 99 0 0,25-19-35 0 0,2 1 0 0 0,1 1-1 0 0,3 2 1 0 0,2 0 0 0 0,2 2 0 0 0,-18 57-1 0 0,1 22 80 0 0,-29 166-1 0 0,34-79 24 0 0,-12 430 1 0 0,64 221 161 0 0,-17-827-289 0 0,43 699 1312 0 0,0 26-123 0 0,-40-406-1137 0 0,-7-291-115 0 0,-2 0 0 0 0,-4-1 1 0 0,-23 87-1 0 0,25-129 15 0 0,0-2 1 0 0,-2 1-1 0 0,-1-1 1 0 0,-1 0-1 0 0,0-1 1 0 0,-2-1-1 0 0,0 1 1 0 0,-2-2-1 0 0,0 0 1 0 0,-25 24-1 0 0,25-30-19 0 0,-1 0 1 0 0,0 0-1 0 0,-1-1 0 0 0,0-2 0 0 0,-1 1 0 0 0,0-2 0 0 0,0 0 1 0 0,-1-2-1 0 0,0 0 0 0 0,-1 0 0 0 0,0-2 0 0 0,-33 4 1 0 0,8-3-272 0 0,-60-1 0 0 0,90-5-356 0 0,1-1 0 0 0,-1-1 0 0 0,1 0 0 0 0,0 0 0 0 0,0-2 1 0 0,0 1-1 0 0,0-2 0 0 0,-18-8 0 0 0,27 10-539 0 0,-35-33-7148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32.17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50 100 372 0 0,'-41'-99'12684'0'0,"33"129"-11181"0"0,16 473 3514 0 0,-3-408-4608 0 0,71 646 1475 0 0,-71-703-1723 0 0,-3-17-35 0 0,1 0 0 0 0,0-1 0 0 0,2 1 0 0 0,0-1 0 0 0,1 1 1 0 0,14 27-1 0 0,-18-45-107 0 0,0 0-1 0 0,1 0 1 0 0,0 0 0 0 0,-1 0 0 0 0,1-1 0 0 0,0 1 0 0 0,0-1 0 0 0,0 0-1 0 0,1 0 1 0 0,-1 0 0 0 0,1 0 0 0 0,-1 0 0 0 0,1-1 0 0 0,-1 0 0 0 0,1 0-1 0 0,0 0 1 0 0,0 0 0 0 0,-1 0 0 0 0,1-1 0 0 0,0 1 0 0 0,0-1-1 0 0,6-1 1 0 0,12 0-141 0 0,1-1 0 0 0,39-8 0 0 0,-35 5-153 0 0,61-11-1314 0 0,30-4-3024 0 0,-40 6-3366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33.25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348 343 1908 0 0,'13'-14'5307'0'0,"14"-8"309"0"0,-23 17-5366 0 0,1 0 0 0 0,-1 0 0 0 0,0-1 1 0 0,-1 1-1 0 0,1-1 0 0 0,-1 0 0 0 0,0 0 0 0 0,0 0 0 0 0,-1 0 0 0 0,0 0 0 0 0,0-1 0 0 0,-1 1 1 0 0,1 0-1 0 0,0-10 0 0 0,-1-3 334 0 0,0 0 0 0 0,-1 0 0 0 0,-4-30 0 0 0,3 46-535 0 0,0 0-1 0 0,0 0 1 0 0,0-1-1 0 0,0 1 1 0 0,0 0 0 0 0,-1 0-1 0 0,1 0 1 0 0,-1 0-1 0 0,0 0 1 0 0,0 1-1 0 0,0-1 1 0 0,0 0 0 0 0,0 1-1 0 0,0-1 1 0 0,-1 1-1 0 0,1 0 1 0 0,-1 0-1 0 0,0 0 1 0 0,0 0 0 0 0,0 1-1 0 0,0-1 1 0 0,0 1-1 0 0,0-1 1 0 0,0 1-1 0 0,0 0 1 0 0,-5-1 0 0 0,1 0-51 0 0,-1 1 0 0 0,0 0 0 0 0,0 0 0 0 0,0 1 0 0 0,0-1 0 0 0,1 2 0 0 0,-1-1 0 0 0,0 1 0 0 0,0 0 0 0 0,-8 3 0 0 0,0 2 4 0 0,-1 0-1 0 0,1 2 1 0 0,1 0 0 0 0,0 0-1 0 0,0 1 1 0 0,0 1-1 0 0,1 1 1 0 0,1 0 0 0 0,0 1-1 0 0,0 0 1 0 0,-11 15-1 0 0,14-15 8 0 0,1 0-1 0 0,0 1 0 0 0,1-1 0 0 0,0 2 0 0 0,1-1 1 0 0,1 1-1 0 0,0 0 0 0 0,1 0 0 0 0,0 1 0 0 0,1 0 1 0 0,1 0-1 0 0,0 0 0 0 0,0 15 0 0 0,3-14-10 0 0,1 0 0 0 0,0 0 0 0 0,1 0 0 0 0,1 0 0 0 0,1-1 0 0 0,0 1 0 0 0,1-1 0 0 0,1 0 0 0 0,0 0 0 0 0,1-1 0 0 0,0 0 0 0 0,1 0 0 0 0,1 0 0 0 0,20 23 0 0 0,-23-30-2 0 0,1 1-1 0 0,0-1 1 0 0,1-1-1 0 0,-1 1 1 0 0,1-1-1 0 0,1-1 1 0 0,-1 1-1 0 0,1-1 1 0 0,0-1-1 0 0,0 0 1 0 0,1 0-1 0 0,-1-1 1 0 0,1 0-1 0 0,-1 0 1 0 0,1-1-1 0 0,0-1 1 0 0,0 1-1 0 0,0-2 1 0 0,0 1-1 0 0,0-2 1 0 0,0 1-1 0 0,0-1 1 0 0,0-1-1 0 0,16-4 1 0 0,-16 3 7 0 0,0-1 1 0 0,-1 0-1 0 0,0 0 1 0 0,0-1-1 0 0,0-1 1 0 0,-1 1-1 0 0,0-1 1 0 0,0-1-1 0 0,0 0 1 0 0,-1 0-1 0 0,0 0 1 0 0,0-1 0 0 0,0 0-1 0 0,-1 0 1 0 0,-1-1-1 0 0,8-14 1 0 0,5-14-67 0 0,-3-1-1 0 0,22-76 1 0 0,-10 27-174 0 0,-22 74 167 0 0,-2 2-125 0 0,0 1 1 0 0,1 0-1 0 0,1 0 0 0 0,0 0 1 0 0,0 1-1 0 0,8-12 1 0 0,-12 21 182 0 0,-1-1-1 0 0,1 1 1 0 0,-1 0 0 0 0,1-1 0 0 0,-1 1 0 0 0,1 0 0 0 0,-1-1 0 0 0,1 1 0 0 0,-1 0 0 0 0,1-1 0 0 0,0 1-1 0 0,-1 0 1 0 0,1 0 0 0 0,-1 0 0 0 0,1 0 0 0 0,0 0 0 0 0,-1-1 0 0 0,1 1 0 0 0,-1 0 0 0 0,1 0 0 0 0,0 1 0 0 0,-1-1-1 0 0,1 0 1 0 0,-1 0 0 0 0,1 0 0 0 0,0 0 0 0 0,-1 0 0 0 0,1 1 0 0 0,-1-1 0 0 0,1 0 0 0 0,0 0 0 0 0,-1 1-1 0 0,1-1 1 0 0,-1 1 0 0 0,1-1 0 0 0,-1 0 0 0 0,0 1 0 0 0,1-1 0 0 0,-1 1 0 0 0,1-1 0 0 0,0 2 0 0 0,13 19-259 0 0,44 145-1722 0 0,-17-39 688 0 0,-37-118 1234 0 0,2 11 4 0 0,2-1 0 0 0,0-1-1 0 0,0 1 1 0 0,2-1 0 0 0,21 30 0 0 0,-30-48 80 0 0,-1 1 0 0 0,1-1 0 0 0,0 1 0 0 0,0-1 0 0 0,0 0 0 0 0,0 1 0 0 0,0-1 0 0 0,-1 0 0 0 0,1 1 0 0 0,0-1 0 0 0,0 0 0 0 0,0 0 0 0 0,0 0 0 0 0,0 0 0 0 0,0 0 0 0 0,0 0 1 0 0,0 0-1 0 0,0 0 0 0 0,0 0 0 0 0,0 0 0 0 0,0-1 0 0 0,0 1 0 0 0,0 0 0 0 0,-1-1 0 0 0,1 1 0 0 0,0-1 0 0 0,0 1 0 0 0,0-1 0 0 0,0 1 0 0 0,0-2 0 0 0,24-19 445 0 0,-8-7-30 0 0,-1-1 1 0 0,-1-1-1 0 0,21-61 0 0 0,2-4-272 0 0,-33 84-185 0 0,52-101-645 0 0,-50 101 528 0 0,-1 1-1 0 0,2 0 1 0 0,0 0 0 0 0,0 1 0 0 0,0 0 0 0 0,1 0 0 0 0,19-14-1 0 0,-25 21 123 0 0,0 0-1 0 0,1 0 0 0 0,-1 0 0 0 0,1 1 1 0 0,-1 0-1 0 0,1-1 0 0 0,-1 1 0 0 0,1 0 1 0 0,0 0-1 0 0,-1 1 0 0 0,1-1 1 0 0,0 1-1 0 0,0 0 0 0 0,-1 0 0 0 0,1 0 1 0 0,0 1-1 0 0,6 0 0 0 0,-4 1 25 0 0,0 0-1 0 0,-1 1 0 0 0,1-1 1 0 0,0 1-1 0 0,-1 0 1 0 0,0 1-1 0 0,0-1 0 0 0,0 1 1 0 0,0 0-1 0 0,4 5 1 0 0,4 5 18 0 0,-1 1 0 0 0,0 1 0 0 0,-1 0 0 0 0,-1 0 0 0 0,17 35 0 0 0,-12-12 104 0 0,0 1 0 0 0,-3 0-1 0 0,7 41 1 0 0,-2 9 4628 0 0,-21-112-3306 0 0,8-18-1362 0 0,2-1 1 0 0,1 1-1 0 0,2 0 1 0 0,2 0-1 0 0,25-60 1 0 0,-24 75-860 0 0,0 1 0 0 0,2 0 0 0 0,0 1 0 0 0,2 0 0 0 0,0 1 0 0 0,1 1 0 0 0,2 1 0 0 0,0 1 0 0 0,30-24 0 0 0,11 0-6376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34.59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353 415 36 0 0,'3'0'2476'0'0,"9"-2"-924"0"0,-1 0 1 0 0,1-1-1 0 0,-1 0 1 0 0,0 0-1 0 0,0-1 1 0 0,12-7-1 0 0,-11 5-1101 0 0,-1-1 0 0 0,0 0 0 0 0,0 0 0 0 0,-1-1 0 0 0,16-16 0 0 0,-23 21-266 0 0,1 0 0 0 0,-1 0 0 0 0,0-1 0 0 0,0 0-1 0 0,0 1 1 0 0,-1-1 0 0 0,1 0 0 0 0,-1 0 0 0 0,0-1-1 0 0,0 1 1 0 0,-1 0 0 0 0,1-1 0 0 0,-1 1 0 0 0,0-1-1 0 0,0 1 1 0 0,0-1 0 0 0,-1 1 0 0 0,1-1 0 0 0,-1 0-1 0 0,0 1 1 0 0,-1-1 0 0 0,-1-9 0 0 0,1 12-171 0 0,0 0 1 0 0,0 0 0 0 0,0 0-1 0 0,0 1 1 0 0,-1-1 0 0 0,1 0-1 0 0,-1 0 1 0 0,1 1 0 0 0,-1-1-1 0 0,0 1 1 0 0,0-1-1 0 0,1 1 1 0 0,-1-1 0 0 0,0 1-1 0 0,0 0 1 0 0,0 0 0 0 0,0 0-1 0 0,-1 1 1 0 0,1-1-1 0 0,0 0 1 0 0,0 1 0 0 0,-4-1-1 0 0,-2 0-10 0 0,0 0 1 0 0,0 0-1 0 0,0 1 0 0 0,0 0 0 0 0,-9 1 0 0 0,-5 3 39 0 0,0 1 0 0 0,0 1-1 0 0,1 1 1 0 0,0 1 0 0 0,0 1-1 0 0,1 0 1 0 0,0 2 0 0 0,-36 25-1 0 0,31-18 16 0 0,1 2-1 0 0,1 0 0 0 0,1 2 1 0 0,0 0-1 0 0,-35 50 0 0 0,48-58-46 0 0,1-1-1 0 0,0 2 0 0 0,2-1 1 0 0,-1 1-1 0 0,2 0 1 0 0,0 0-1 0 0,0 1 0 0 0,2 0 1 0 0,0-1-1 0 0,1 1 0 0 0,-1 18 1 0 0,3-28-9 0 0,0 0 0 0 0,0 0 1 0 0,1 0-1 0 0,-1 0 0 0 0,2 0 1 0 0,-1 0-1 0 0,0 0 0 0 0,1-1 0 0 0,0 1 1 0 0,0-1-1 0 0,1 1 0 0 0,0-1 1 0 0,0 0-1 0 0,0 0 0 0 0,0 0 0 0 0,1 0 1 0 0,0 0-1 0 0,0-1 0 0 0,0 0 1 0 0,0 0-1 0 0,1 0 0 0 0,0 0 0 0 0,0-1 1 0 0,0 0-1 0 0,0 0 0 0 0,0 0 1 0 0,0 0-1 0 0,1-1 0 0 0,0 0 0 0 0,-1 0 1 0 0,1-1-1 0 0,10 2 0 0 0,-5-1 29 0 0,0-1-1 0 0,0 0 0 0 0,-1-1 1 0 0,1 0-1 0 0,0-1 0 0 0,0 0 1 0 0,0 0-1 0 0,-1-1 0 0 0,1-1 1 0 0,-1 0-1 0 0,1-1 0 0 0,-1 1 1 0 0,0-2-1 0 0,0 0 0 0 0,-1 0 1 0 0,0 0-1 0 0,1-1 0 0 0,-2-1 1 0 0,14-11-1 0 0,-3-1-28 0 0,-2 0-1 0 0,0-1 1 0 0,-1 0-1 0 0,-1-1 1 0 0,0-1-1 0 0,-2-1 1 0 0,10-24-1 0 0,14-38-89 0 0,15-31-367 0 0,-49 113 425 0 0,-3 3 30 0 0,1 0 0 0 0,-1 0 0 0 0,1 0 1 0 0,-1 0-1 0 0,1-1 0 0 0,-1 1 0 0 0,1 0 0 0 0,-1 0 0 0 0,1 0 0 0 0,0 0 0 0 0,-1 0 0 0 0,1 0 0 0 0,-1 0 0 0 0,1 0 0 0 0,-1 0 0 0 0,1 1 0 0 0,-1-1 0 0 0,1 0 0 0 0,-1 0 0 0 0,1 0 0 0 0,-1 1 0 0 0,1-1 0 0 0,-1 0 0 0 0,1 1 0 0 0,-1-1 0 0 0,1 0 1 0 0,-1 1-1 0 0,1-1 0 0 0,-1 0 0 0 0,0 1 0 0 0,1-1 0 0 0,-1 1 0 0 0,0-1 0 0 0,1 1 0 0 0,-1-1 0 0 0,0 1 0 0 0,0-1 0 0 0,0 1 0 0 0,1-1 0 0 0,-1 1 0 0 0,0-1 0 0 0,0 1 0 0 0,0 0 0 0 0,0-1 0 0 0,0 1 0 0 0,0-1 0 0 0,0 1 0 0 0,0-1 1 0 0,0 1-1 0 0,0-1 0 0 0,0 1 0 0 0,0 0 0 0 0,-1 0 0 0 0,1 0 1 0 0,57 327 285 0 0,-2-116-752 0 0,97 242 0 0 0,-114-349 70 0 0,7 38-155 0 0,-39-120 419 0 0,-1-1 0 0 0,-2 1-1 0 0,0 0 1 0 0,-1 34-1 0 0,-2-53 85 0 0,0 1-1 0 0,0 0 0 0 0,-1-1 0 0 0,1 1 0 0 0,-1-1 0 0 0,0 1 0 0 0,-1-1 0 0 0,1 1 0 0 0,-1-1 0 0 0,0 0 0 0 0,0 1 0 0 0,0-1 0 0 0,0 0 0 0 0,-1 0 1 0 0,0-1-1 0 0,0 1 0 0 0,0-1 0 0 0,0 1 0 0 0,0-1 0 0 0,-6 4 0 0 0,3-4 5 0 0,0 0 0 0 0,0 0-1 0 0,-1 0 1 0 0,1-1 0 0 0,-1 0 0 0 0,1 0 0 0 0,-1-1-1 0 0,0 0 1 0 0,0 0 0 0 0,1-1 0 0 0,-1 1 0 0 0,0-1-1 0 0,-8-2 1 0 0,2 1 248 0 0,1-1 0 0 0,-1 0 0 0 0,1-1 1 0 0,-1 0-1 0 0,1-1 0 0 0,0-1 0 0 0,1 0 0 0 0,-1 0 0 0 0,1-1 0 0 0,0-1 0 0 0,1 0 0 0 0,-20-16 0 0 0,23 17-84 0 0,1 0 0 0 0,0 0-1 0 0,1-1 1 0 0,-1 0 0 0 0,1 0 0 0 0,1 0-1 0 0,-1 0 1 0 0,1-1 0 0 0,1 0 0 0 0,-1 1 0 0 0,1-1-1 0 0,1-1 1 0 0,-1 1 0 0 0,1 0 0 0 0,1-1-1 0 0,0 1 1 0 0,0-1 0 0 0,0 1 0 0 0,1-1-1 0 0,1-9 1 0 0,4-8-89 0 0,0 1-1 0 0,1-1 1 0 0,2 2 0 0 0,1-1 0 0 0,23-46-1 0 0,76-108-448 0 0,125-128-362 0 0,27 20 216 0 0,-178 199 427 0 0,-37 40 49 0 0,91-107 147 0 0,-123 137 37 0 0,0-1 1 0 0,-1 0 0 0 0,-1-1-1 0 0,-1-1 1 0 0,0 1-1 0 0,12-43 1 0 0,-20 54-74 0 0,-1 0-1 0 0,1 1 1 0 0,-1-1 0 0 0,-1 0 0 0 0,0 0-1 0 0,0 0 1 0 0,-1 0 0 0 0,0 0-1 0 0,0 0 1 0 0,-1 0 0 0 0,-5-13-1 0 0,6 19-27 0 0,0 0-1 0 0,0-1 0 0 0,-1 1 1 0 0,0 0-1 0 0,1 0 0 0 0,-1 0 0 0 0,0 0 1 0 0,-1 1-1 0 0,1-1 0 0 0,0 1 1 0 0,-1-1-1 0 0,1 1 0 0 0,-1 0 1 0 0,0 0-1 0 0,0 0 0 0 0,0 0 0 0 0,0 0 1 0 0,0 1-1 0 0,0-1 0 0 0,-1 1 1 0 0,1 0-1 0 0,0 0 0 0 0,-1 0 0 0 0,1 0 1 0 0,0 1-1 0 0,-1-1 0 0 0,1 1 1 0 0,-1 0-1 0 0,1 0 0 0 0,-1 0 0 0 0,1 1 1 0 0,-5 0-1 0 0,-1 2-1 0 0,-1-1 0 0 0,1 1 0 0 0,0 1 0 0 0,0 0 0 0 0,1 0 0 0 0,-1 1 0 0 0,1 0 0 0 0,0 1 0 0 0,0 0 0 0 0,1 0 0 0 0,0 0 0 0 0,-11 12 0 0 0,3-1-10 0 0,1 0 1 0 0,1 1 0 0 0,0 1-1 0 0,-13 26 1 0 0,19-29-26 0 0,0 0 1 0 0,1 1 0 0 0,1-1-1 0 0,1 1 1 0 0,0 0-1 0 0,1 0 1 0 0,1 0 0 0 0,1 1-1 0 0,0-1 1 0 0,2 0 0 0 0,-1 1-1 0 0,2-1 1 0 0,1 0 0 0 0,0 0-1 0 0,1 0 1 0 0,0 0 0 0 0,2-1-1 0 0,0 1 1 0 0,12 21-1 0 0,-12-25-3 0 0,1 0 0 0 0,1 0 0 0 0,0-1-1 0 0,0-1 1 0 0,2 1 0 0 0,-1-1-1 0 0,1-1 1 0 0,1 0 0 0 0,0 0-1 0 0,0-1 1 0 0,1-1 0 0 0,0 0-1 0 0,0 0 1 0 0,1-1 0 0 0,0-1-1 0 0,1 0 1 0 0,-1-1 0 0 0,1 0-1 0 0,0-1 1 0 0,0-1 0 0 0,0 0-1 0 0,1-1 1 0 0,23 1 0 0 0,-27-3 62 0 0,0-1 1 0 0,1-1-1 0 0,-1 1 0 0 0,0-2 1 0 0,0 0-1 0 0,0 0 1 0 0,0-1-1 0 0,0 0 1 0 0,-1-1-1 0 0,0 0 0 0 0,0-1 1 0 0,0 0-1 0 0,-1 0 1 0 0,1-1-1 0 0,-2 0 0 0 0,1-1 1 0 0,-1 0-1 0 0,0 0 1 0 0,-1-1-1 0 0,9-12 1 0 0,10-18 259 0 0,-3-2 1 0 0,-1 0-1 0 0,28-77 1 0 0,-10 25 152 0 0,-30 70-365 0 0,-2 5-9 0 0,1-1-1 0 0,16-23 1 0 0,-22 38-81 0 0,0 0 0 0 0,0 0 1 0 0,0 0-1 0 0,1 0 1 0 0,-1 0-1 0 0,1 1 1 0 0,0 0-1 0 0,0 0 1 0 0,1 0-1 0 0,-1 0 1 0 0,0 1-1 0 0,1-1 0 0 0,0 1 1 0 0,7-2-1 0 0,-8 3-17 0 0,0 1-1 0 0,0 0 0 0 0,0 0 0 0 0,0 0 1 0 0,1 0-1 0 0,-1 0 0 0 0,0 1 0 0 0,0 0 0 0 0,0 0 1 0 0,0 0-1 0 0,0 0 0 0 0,0 1 0 0 0,-1-1 1 0 0,1 1-1 0 0,0 0 0 0 0,-1 0 0 0 0,7 5 1 0 0,2 3-157 0 0,0 0 1 0 0,-1 0-1 0 0,13 15 1 0 0,1 6 153 0 0,-2 1-1 0 0,0 1 1 0 0,-2 0 0 0 0,-2 2-1 0 0,-1 1 1 0 0,-2 0 0 0 0,-1 1 0 0 0,-2 0-1 0 0,-2 1 1 0 0,4 80 2879 0 0,-16-119-2744 0 0,0 1 0 0 0,0-1 0 0 0,0 0-1 0 0,0 0 1 0 0,0 0 0 0 0,0 0 0 0 0,0 0-1 0 0,1 0 1 0 0,-1 0 0 0 0,0 0 0 0 0,1-1 0 0 0,-1 1-1 0 0,1 0 1 0 0,-1 0 0 0 0,1-1 0 0 0,-1-1 0 0 0,1-11 114 0 0,0 0 0 0 0,1 1 0 0 0,1-1 0 0 0,0 0 0 0 0,1 1 0 0 0,5-17 1 0 0,31-77-104 0 0,-24 73-408 0 0,1 2 1 0 0,1 0 0 0 0,2 1 0 0 0,1 0 0 0 0,27-30-1 0 0,-28 40-1152 0 0,2 0-1 0 0,30-25 0 0 0,-29 29-1903 0 0,0 2-1 0 0,43-23 0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36.66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1 321 1792 0 0,'40'-126'8866'0'0,"-23"79"-6781"0"0,44-86 0 0 0,-60 132-2075 0 0,-1 0 1 0 0,0 0-1 0 0,1 0 1 0 0,-1 1-1 0 0,0-1 0 0 0,1 0 1 0 0,-1 0-1 0 0,1 1 0 0 0,-1-1 1 0 0,1 0-1 0 0,0 1 1 0 0,-1-1-1 0 0,1 0 0 0 0,0 1 1 0 0,-1-1-1 0 0,1 1 1 0 0,0-1-1 0 0,0 1 0 0 0,-1 0 1 0 0,1-1-1 0 0,0 1 1 0 0,0 0-1 0 0,1-1 0 0 0,-1 2 3 0 0,-1-1-1 0 0,1 0 1 0 0,0 1-1 0 0,-1-1 1 0 0,1 0-1 0 0,-1 1 1 0 0,1-1-1 0 0,0 1 1 0 0,-1-1-1 0 0,1 1 1 0 0,-1 0-1 0 0,1-1 1 0 0,-1 1-1 0 0,1-1 1 0 0,-1 1-1 0 0,0 0 1 0 0,1-1-1 0 0,-1 1 1 0 0,0 0-1 0 0,1 1 1 0 0,9 44 366 0 0,-7 41-99 0 0,-3-1-1 0 0,-21 149 0 0 0,0 3 176 0 0,18-148-18 0 0,12 121 0 0 0,-6-177-341 0 0,3 1 1 0 0,0-1-1 0 0,3 0 1 0 0,0-1-1 0 0,2 0 1 0 0,25 51-1 0 0,-30-73-207 0 0,0-1 1 0 0,0 0-1 0 0,2 0 1 0 0,-1 0-1 0 0,1-1 1 0 0,1 0-1 0 0,-1 0 0 0 0,15 10 1 0 0,-18-15-265 0 0,1-1 0 0 0,-1 0 0 0 0,1 0 0 0 0,0 0 0 0 0,-1 0 0 0 0,1-1 0 0 0,10 2 0 0 0,-11-3-274 0 0,0 0 0 0 0,0-1 0 0 0,0 0 0 0 0,1 0 1 0 0,-1 0-1 0 0,0 0 0 0 0,0-1 0 0 0,0 0 0 0 0,0 0 1 0 0,7-2-1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37.60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24 762 2676 0 0,'-21'-16'6003'0'0,"19"12"-5628"0"0,2 3-284 0 0,0 0 0 0 0,0 0 0 0 0,0 0 0 0 0,0 0 0 0 0,0 0 0 0 0,0 0 0 0 0,0 0 0 0 0,1 0 0 0 0,-1 0 0 0 0,1 0 0 0 0,-1 0 0 0 0,0 0 0 0 0,1 0 0 0 0,0 0 0 0 0,-1 1 0 0 0,1-1 0 0 0,-1 0 0 0 0,1 0 0 0 0,0 1 0 0 0,0-1 0 0 0,-1 0 0 0 0,1 1 0 0 0,0-1 0 0 0,0 1 0 0 0,0-1 0 0 0,0 1 0 0 0,-1-1 0 0 0,1 1 0 0 0,2-1 0 0 0,43-20 210 0 0,2 1-1 0 0,0 3 1 0 0,91-21 0 0 0,-64 19-233 0 0,124-29-462 0 0,33-9-1145 0 0,-169 39 473 0 0,97-44 0 0 0,-144 54 1071 0 0,1 0 0 0 0,-1-1 0 0 0,-1-1 0 0 0,0 0 0 0 0,0-1 0 0 0,-1-1 1 0 0,-1 0-1 0 0,14-17 0 0 0,-22 24 202 0 0,0-1 1 0 0,-1 0-1 0 0,0-1 1 0 0,0 1-1 0 0,-1 0 1 0 0,1-1-1 0 0,-1 0 1 0 0,-1 0-1 0 0,1 0 1 0 0,-1 0-1 0 0,-1 0 1 0 0,1-1-1 0 0,-1 1 1 0 0,0 0-1 0 0,-1-1 1 0 0,0 1-1 0 0,0-1 0 0 0,-1 1 1 0 0,0-1-1 0 0,0 1 1 0 0,0 0-1 0 0,-4-11 1 0 0,-2-1 635 0 0,-2 0-1 0 0,0 0 1 0 0,0 0 0 0 0,-2 1 0 0 0,-18-24-1 0 0,27 40-770 0 0,2 2-67 0 0,-1 0 0 0 0,1 0-1 0 0,-1-1 1 0 0,0 1-1 0 0,1 0 1 0 0,-1 0 0 0 0,0 0-1 0 0,1 0 1 0 0,-1 0-1 0 0,0 0 1 0 0,1 0 0 0 0,-1 1-1 0 0,1-1 1 0 0,-1 0-1 0 0,0 0 1 0 0,1 0-1 0 0,-1 1 1 0 0,1-1 0 0 0,-1 0-1 0 0,0 1 1 0 0,1-1-1 0 0,-1 0 1 0 0,1 1 0 0 0,-1-1-1 0 0,1 1 1 0 0,0-1-1 0 0,-1 1 1 0 0,1-1 0 0 0,-1 1-1 0 0,1-1 1 0 0,0 1-1 0 0,-1-1 1 0 0,1 2-1 0 0,-12 23 165 0 0,11-22-144 0 0,-11 32 122 0 0,2 0 0 0 0,-12 70 0 0 0,2 78-34 0 0,17-141-66 0 0,-3 56 97 0 0,9 146 0 0 0,29 97 190 0 0,-20-233-298 0 0,1-43-27 0 0,2-72-27 0 0,43-91 148 0 0,29-45 170 0 0,-72 122-290 0 0,1 0 0 0 0,1 1 1 0 0,1 1-1 0 0,27-23 0 0 0,-42 39-33 0 0,0 1 0 0 0,0-1 0 0 0,1 1 0 0 0,-1 0 1 0 0,0 0-1 0 0,1 1 0 0 0,-1-1 0 0 0,1 1 0 0 0,0 0 0 0 0,0 0 0 0 0,4-1 0 0 0,-6 2 7 0 0,0 0 1 0 0,0 0-1 0 0,0 0 0 0 0,0 0 1 0 0,0 0-1 0 0,0 1 0 0 0,0-1 1 0 0,0 1-1 0 0,0-1 0 0 0,0 1 1 0 0,0 0-1 0 0,-1 0 0 0 0,1 0 1 0 0,0 0-1 0 0,0 0 0 0 0,-1 0 1 0 0,1 1-1 0 0,0-1 0 0 0,-1 0 1 0 0,0 1-1 0 0,1-1 0 0 0,-1 1 1 0 0,2 2-1 0 0,11 18-125 0 0,0 1 0 0 0,16 40 0 0 0,-21-43 144 0 0,0 0 0 0 0,1-1 0 0 0,1 0-1 0 0,24 31 1 0 0,-30-45-17 0 0,0 0 0 0 0,0 0 0 0 0,1-1-1 0 0,-1 1 1 0 0,1-1 0 0 0,0 0 0 0 0,0-1 0 0 0,0 0-1 0 0,0 0 1 0 0,1 0 0 0 0,-1-1 0 0 0,1 1 0 0 0,0-2-1 0 0,0 1 1 0 0,0-1 0 0 0,0 0 0 0 0,0 0 0 0 0,0-1-1 0 0,9 0 1 0 0,6-2-49 0 0,0-1-1 0 0,0-2 1 0 0,-1 0-1 0 0,1 0 0 0 0,-1-2 1 0 0,-1-1-1 0 0,1-1 1 0 0,-1 0-1 0 0,-1-2 1 0 0,0 0-1 0 0,21-16 1 0 0,5-8 233 0 0,-2-1 1 0 0,-1-3 0 0 0,43-49 0 0 0,-72 73 97 0 0,0-1 0 0 0,-2 0 0 0 0,12-19 0 0 0,-20 30-211 0 0,0 0 1 0 0,-1 0 0 0 0,0 0-1 0 0,1 0 1 0 0,-1 0 0 0 0,-1-1 0 0 0,1 1-1 0 0,-1-1 1 0 0,0 1 0 0 0,0-1 0 0 0,-1 1-1 0 0,0-1 1 0 0,0 1 0 0 0,0-1 0 0 0,-2-10-1 0 0,1 14-55 0 0,1 0 0 0 0,-1 0 0 0 0,0 0 0 0 0,0 0 0 0 0,0 0 0 0 0,0 0 0 0 0,0 0 0 0 0,-1 1 0 0 0,1-1 0 0 0,-1 0 0 0 0,1 1 0 0 0,-1-1 0 0 0,1 1 0 0 0,-1 0 0 0 0,0-1 0 0 0,0 1 0 0 0,1 0 0 0 0,-1 0 0 0 0,0 0 0 0 0,-2 0 0 0 0,-1-1 3 0 0,1 1 1 0 0,-1 0 0 0 0,0 1-1 0 0,1-1 1 0 0,-1 1 0 0 0,0 0-1 0 0,1 0 1 0 0,-1 0 0 0 0,-4 2-1 0 0,-7 1 9 0 0,1 1 0 0 0,-1 1 1 0 0,1 0-1 0 0,-21 10 0 0 0,22-8 6 0 0,1 0-1 0 0,0 1 1 0 0,0 1-1 0 0,1 0 1 0 0,0 0-1 0 0,0 1 1 0 0,1 1-1 0 0,-15 17 1 0 0,22-23-12 0 0,0 1 1 0 0,1-1-1 0 0,-1 1 0 0 0,1 0 1 0 0,0 0-1 0 0,0 0 1 0 0,1 0-1 0 0,0 0 0 0 0,0 1 1 0 0,0-1-1 0 0,1 1 1 0 0,0-1-1 0 0,0 1 1 0 0,1-1-1 0 0,-1 1 0 0 0,2 0 1 0 0,-1-1-1 0 0,1 1 1 0 0,0-1-1 0 0,0 1 1 0 0,1-1-1 0 0,2 8 0 0 0,0-3-7 0 0,1 0-1 0 0,1-1 0 0 0,-1 0 0 0 0,2 0 1 0 0,-1 0-1 0 0,2 0 0 0 0,-1-1 0 0 0,1 0 1 0 0,12 10-1 0 0,-5-7-21 0 0,-1-1 0 0 0,1-1 1 0 0,1 0-1 0 0,0-1 0 0 0,27 11 1 0 0,-16-10-297 0 0,1-1 0 0 0,0-1 0 0 0,0-2 0 0 0,0-1 0 0 0,1-1 0 0 0,-1-1 0 0 0,47-2 0 0 0,-54-2-364 0 0,-1-1 1 0 0,1-2-1 0 0,0 0 0 0 0,-1-1 0 0 0,0 0 0 0 0,27-13 0 0 0,-30 10-862 0 0,0-1-1 0 0,0 0 1 0 0,-1-2 0 0 0,17-12 0 0 0,-6-1-3041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38.99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1 216 24 0 0,'0'-1'720'0'0,"23"-46"7004"0"0,17-18-3203 0 0,-39 63-4439 0 0,-1 1 1 0 0,1 0 0 0 0,0 0 0 0 0,0 0 0 0 0,0 0 0 0 0,-1 0-1 0 0,1 0 1 0 0,0 1 0 0 0,0-1 0 0 0,0 0 0 0 0,0 0 0 0 0,0 1 0 0 0,1-1-1 0 0,-1 0 1 0 0,0 1 0 0 0,0-1 0 0 0,0 1 0 0 0,0-1 0 0 0,1 1-1 0 0,-1 0 1 0 0,0 0 0 0 0,1 0 0 0 0,-1-1 0 0 0,2 1 0 0 0,-2 1-34 0 0,1 0 0 0 0,0-1 0 0 0,-1 1 0 0 0,1 0 0 0 0,-1 0 0 0 0,1 0 1 0 0,-1 0-1 0 0,0 0 0 0 0,1 0 0 0 0,-1 0 0 0 0,0 0 0 0 0,0 1 0 0 0,0-1 0 0 0,0 0 1 0 0,2 3-1 0 0,1 5 21 0 0,1-1 0 0 0,-1 1 1 0 0,-1 0-1 0 0,1 0 0 0 0,1 13 0 0 0,75 262 570 0 0,-72-261-563 0 0,38 106 337 0 0,-39-113-103 0 0,1 0 0 0 0,0 0-1 0 0,1-1 1 0 0,1 0 0 0 0,18 21 0 0 0,-26-34-219 0 0,-1 0 0 0 0,1-1 0 0 0,-1 1 1 0 0,1-1-1 0 0,0 1 0 0 0,0-1 0 0 0,0 0 0 0 0,0 1 0 0 0,0-1 0 0 0,0 0 1 0 0,0 0-1 0 0,0-1 0 0 0,0 1 0 0 0,0 0 0 0 0,1-1 0 0 0,-1 1 0 0 0,0-1 0 0 0,0 0 1 0 0,1 0-1 0 0,3 0 0 0 0,-3-1-29 0 0,1 1 0 0 0,-1-2 0 0 0,1 1 0 0 0,-1 0 0 0 0,0-1 1 0 0,0 1-1 0 0,0-1 0 0 0,0 0 0 0 0,0 0 0 0 0,0 0 0 0 0,0 0 0 0 0,2-3 0 0 0,6-6 10 0 0,-2 0-1 0 0,1-1 0 0 0,-2 0 0 0 0,0 0 1 0 0,9-18-1 0 0,133-302-374 0 0,-87 185-250 0 0,-22 64-759 0 0,-35 74 530 0 0,-1 1-1 0 0,1-1 1 0 0,1 1 0 0 0,-1 0 0 0 0,1 1 0 0 0,14-11 0 0 0,15 21-7075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39.61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394 216 224 0 0,'19'-18'2901'0'0,"53"-74"4376"0"0,-67 85-6398 0 0,0 0 0 0 0,-1-1-1 0 0,-1 1 1 0 0,5-13 491 0 0,-13-6 430 0 0,-1 22-1715 0 0,0 1-1 0 0,0-1 1 0 0,0 1 0 0 0,0 0-1 0 0,-1 0 1 0 0,1 1 0 0 0,-1 0-1 0 0,0 0 1 0 0,1 0 0 0 0,-1 1-1 0 0,0 0 1 0 0,0 1 0 0 0,0-1-1 0 0,0 1 1 0 0,0 1 0 0 0,-9 1-1 0 0,-5 0-39 0 0,-1 2 0 0 0,1 0 0 0 0,1 2 0 0 0,-24 8-1 0 0,24-6-19 0 0,1 1-1 0 0,1 1 1 0 0,0 1-1 0 0,0 0 1 0 0,1 1-1 0 0,0 1 1 0 0,1 0-1 0 0,0 2 1 0 0,2 0-1 0 0,-21 25 1 0 0,29-31-17 0 0,0 0 0 0 0,0 0-1 0 0,1 0 1 0 0,1 0 0 0 0,0 1 0 0 0,0 0 0 0 0,1 0 0 0 0,0 0 0 0 0,0 0 0 0 0,0 12 0 0 0,2-14-7 0 0,1 0-1 0 0,0 0 1 0 0,1 0 0 0 0,0 0-1 0 0,0 0 1 0 0,1 0 0 0 0,-1 0 0 0 0,2 0-1 0 0,-1-1 1 0 0,1 1 0 0 0,1-1 0 0 0,-1 1-1 0 0,1-1 1 0 0,7 9 0 0 0,-6-9 1 0 0,1 0 0 0 0,0-1 0 0 0,0 0 0 0 0,0 0 0 0 0,1 0 1 0 0,0-1-1 0 0,0 0 0 0 0,0 0 0 0 0,1-1 0 0 0,0 0 0 0 0,0-1 1 0 0,0 1-1 0 0,0-1 0 0 0,0-1 0 0 0,0 0 0 0 0,1 0 0 0 0,-1 0 0 0 0,1-1 1 0 0,0 0-1 0 0,-1-1 0 0 0,1 0 0 0 0,0-1 0 0 0,-1 1 0 0 0,1-2 0 0 0,-1 1 1 0 0,1-1-1 0 0,-1 0 0 0 0,0-1 0 0 0,1 0 0 0 0,-1 0 0 0 0,-1-1 0 0 0,1 0 1 0 0,0 0-1 0 0,-1-1 0 0 0,0 0 0 0 0,0 0 0 0 0,-1-1 0 0 0,1 0 0 0 0,-1 0 1 0 0,7-9-1 0 0,4-10 129 0 0,0-1 0 0 0,-2-1 0 0 0,-1 0 1 0 0,15-43-1 0 0,-4 13 214 0 0,-21 46-330 0 0,-3 9-14 0 0,0 0 0 0 0,-1 0 0 0 0,1-1 0 0 0,0 1 0 0 0,0 0 0 0 0,1 1 0 0 0,-1-1 0 0 0,0 0 0 0 0,0 0 0 0 0,3-2 0 0 0,3 8-25 0 0,2 15-24 0 0,3 12-394 0 0,1-2 1 0 0,22 37 0 0 0,-27-52-88 0 0,1 0 1 0 0,1-1-1 0 0,0-1 0 0 0,1 1 0 0 0,0-1 0 0 0,20 15 0 0 0,-27-24-94 0 0,0-1-1 0 0,0 0 1 0 0,0 0-1 0 0,0 0 0 0 0,0 0 1 0 0,0-1-1 0 0,0 1 1 0 0,1-1-1 0 0,-1 0 1 0 0,1-1-1 0 0,-1 1 0 0 0,0-1 1 0 0,7 0-1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40.56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145 238 1720 0 0,'-17'-92'10136'0'0,"-17"-46"-115"0"0,34 138-10008 0 0,0 0 1 0 0,0 0 0 0 0,0-1-1 0 0,0 1 1 0 0,1 0-1 0 0,-1 0 1 0 0,-1-1 0 0 0,1 1-1 0 0,0 0 1 0 0,0 0 0 0 0,0-1-1 0 0,0 1 1 0 0,0 0-1 0 0,0 0 1 0 0,0-1 0 0 0,0 1-1 0 0,0 0 1 0 0,0 0 0 0 0,-1-1-1 0 0,1 1 1 0 0,0 0-1 0 0,0 0 1 0 0,0 0 0 0 0,0-1-1 0 0,-1 1 1 0 0,1 0 0 0 0,0 0-1 0 0,0 0 1 0 0,0 0-1 0 0,-1 0 1 0 0,1-1 0 0 0,0 1-1 0 0,0 0 1 0 0,-1 0 0 0 0,1 0-1 0 0,0 0 1 0 0,0 0-1 0 0,-1 0 1 0 0,1 0 0 0 0,0 0-1 0 0,0 0 1 0 0,-1 0 0 0 0,1 0-1 0 0,0 0 1 0 0,0 0-1 0 0,-1 0 1 0 0,1 0 0 0 0,0 0-1 0 0,-1 0 1 0 0,1 0 0 0 0,0 1-1 0 0,-11 15 184 0 0,-6 31 8 0 0,-3 60-648 0 0,4 0 0 0 0,-2 138 0 0 0,14-132-549 0 0,22 221 0 0 0,-17-325 909 0 0,0 0-1 0 0,1 1 1 0 0,1-1 0 0 0,6 16-1 0 0,-8-22 38 0 0,0 0 0 0 0,1-1 0 0 0,-1 1 0 0 0,1 0 0 0 0,-1-1 0 0 0,1 1 0 0 0,0-1 0 0 0,0 1 0 0 0,0-1 0 0 0,1 0 0 0 0,-1 0 0 0 0,0 0 0 0 0,1 0 1 0 0,0-1-1 0 0,-1 1 0 0 0,1 0 0 0 0,5 1 0 0 0,-6-3 17 0 0,1 1 1 0 0,0-1-1 0 0,0 0 1 0 0,0 0-1 0 0,0-1 0 0 0,0 1 1 0 0,0-1-1 0 0,0 1 1 0 0,-1-1-1 0 0,1 0 1 0 0,0 0-1 0 0,0 0 1 0 0,-1 0-1 0 0,1-1 1 0 0,4-2-1 0 0,33-26-144 0 0,-9 1 514 0 0,-2-2 0 0 0,-1-2 0 0 0,36-53 0 0 0,57-116 2201 0 0,-111 186-2556 0 0,-10 16 12 0 0,0 0 0 0 0,0 0 0 0 0,0 0 0 0 0,0 0 0 0 0,0 0 0 0 0,0 0 0 0 0,0 0 0 0 0,0 0 0 0 0,0 0 0 0 0,0 1 0 0 0,0-1 0 0 0,0 0 0 0 0,0 0 0 0 0,0 0 0 0 0,0 0 0 0 0,0 0 0 0 0,0 0 0 0 0,0 0 0 0 0,0 0 0 0 0,1 0 0 0 0,-1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0,0-1 0 0 0,-7 31-425 0 0,0-4-73 0 0,5-10 94 0 0,0 0 0 0 0,1 1 0 0 0,1-1 0 0 0,0 0 0 0 0,1 0 0 0 0,5 21 0 0 0,-5-29 309 0 0,0 0 1 0 0,1-1-1 0 0,1 1 0 0 0,-1-1 1 0 0,1 1-1 0 0,0-1 1 0 0,1 0-1 0 0,0 0 1 0 0,0 0-1 0 0,0 0 0 0 0,1-1 1 0 0,0 0-1 0 0,0 0 1 0 0,11 9-1 0 0,-13-13 135 0 0,0 0-1 0 0,0-1 1 0 0,0 0-1 0 0,0 0 1 0 0,0 0-1 0 0,0 0 1 0 0,0 0-1 0 0,0-1 1 0 0,1 1 0 0 0,-1-1-1 0 0,0 0 1 0 0,0 0-1 0 0,0 0 1 0 0,1 0-1 0 0,-1-1 1 0 0,0 1-1 0 0,0-1 1 0 0,0 0-1 0 0,0 0 1 0 0,0 0-1 0 0,0 0 1 0 0,0-1-1 0 0,0 1 1 0 0,0-1 0 0 0,0 0-1 0 0,3-3 1 0 0,10-6 189 0 0,-1-1 1 0 0,-1 0 0 0 0,17-20 0 0 0,-20 21-57 0 0,90-98 1881 0 0,-99 107-1999 0 0,-1 1-51 0 0,6-3 26 0 0,-5 8-40 0 0,-1-1 0 0 0,1 0 0 0 0,-1 0 1 0 0,1 1-1 0 0,-1-1 0 0 0,0 0 0 0 0,0 1 1 0 0,0-1-1 0 0,0 7 0 0 0,0 0-93 0 0,1 1 0 0 0,0-1-1 0 0,1 0 1 0 0,0 0 0 0 0,0 0 0 0 0,1 0 0 0 0,1-1-1 0 0,0 0 1 0 0,0 1 0 0 0,1-2 0 0 0,0 1-1 0 0,0-1 1 0 0,1 1 0 0 0,0-2 0 0 0,12 11-1 0 0,-12-12 68 0 0,0 0-1 0 0,0-1 1 0 0,0 0-1 0 0,1 0 0 0 0,0-1 1 0 0,0 0-1 0 0,0 0 1 0 0,0-1-1 0 0,0 0 1 0 0,1-1-1 0 0,0 1 0 0 0,-1-2 1 0 0,1 1-1 0 0,0-1 1 0 0,0-1-1 0 0,0 1 0 0 0,0-1 1 0 0,12-2-1 0 0,0-3 74 0 0,-1-1 1 0 0,0-1-1 0 0,0 0 0 0 0,0-1 0 0 0,-1-2 0 0 0,0 0 0 0 0,26-18 0 0 0,-13 4 351 0 0,0-1 0 0 0,-2-1 0 0 0,29-33 0 0 0,-47 46-109 0 0,0-1 0 0 0,-1-1 0 0 0,14-25-1 0 0,-22 36-221 0 0,-1-1-1 0 0,1 1 0 0 0,-1-1 0 0 0,0 0 1 0 0,0 0-1 0 0,-1 0 0 0 0,0 0 1 0 0,1 0-1 0 0,-2 0 0 0 0,1 0 0 0 0,-1 0 1 0 0,1 0-1 0 0,-1 0 0 0 0,-1 0 1 0 0,1 0-1 0 0,-1 0 0 0 0,-1-7 0 0 0,0 8-47 0 0,0 1 0 0 0,0 0-1 0 0,0 0 1 0 0,0 0 0 0 0,-1 0-1 0 0,1 0 1 0 0,-1 0 0 0 0,1 1-1 0 0,-1-1 1 0 0,0 1 0 0 0,0 0-1 0 0,-1 0 1 0 0,1 0 0 0 0,0 0-1 0 0,-1 0 1 0 0,1 1 0 0 0,-1-1-1 0 0,1 1 1 0 0,-1 0-1 0 0,0 0 1 0 0,1 1 0 0 0,-1-1-1 0 0,0 1 1 0 0,0-1 0 0 0,1 1-1 0 0,-1 0 1 0 0,-7 2 0 0 0,0-1-4 0 0,-1 0 0 0 0,1 1 1 0 0,-1 1-1 0 0,1 0 1 0 0,0 0-1 0 0,0 1 0 0 0,-19 9 1 0 0,23-9-10 0 0,0 1 0 0 0,0-1 0 0 0,0 1 1 0 0,0 1-1 0 0,1-1 0 0 0,0 1 0 0 0,0 0 1 0 0,1 1-1 0 0,-1-1 0 0 0,1 1 0 0 0,1 0 0 0 0,-1 0 1 0 0,1 1-1 0 0,1-1 0 0 0,-1 1 0 0 0,1 0 1 0 0,0 0-1 0 0,1 0 0 0 0,-3 14 0 0 0,4-9-47 0 0,1-1 0 0 0,-1 1 0 0 0,2 0 0 0 0,0-1-1 0 0,0 0 1 0 0,1 1 0 0 0,1-1 0 0 0,0 0 0 0 0,1 0 0 0 0,0 0-1 0 0,1 0 1 0 0,9 17 0 0 0,-4-10-79 0 0,2-1 0 0 0,0 0 1 0 0,1-1-1 0 0,0 0 0 0 0,2-1 0 0 0,0 0 1 0 0,0-1-1 0 0,22 15 0 0 0,-27-23-364 0 0,2 0 1 0 0,-1 0-1 0 0,1-1 1 0 0,0-1-1 0 0,0 0 1 0 0,15 4-1 0 0,-17-6-517 0 0,0-1-1 0 0,1 0 0 0 0,-1-1 1 0 0,1-1-1 0 0,-1 1 0 0 0,1-1 0 0 0,-1-1 1 0 0,16-3-1 0 0,1-1-4184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6:42.7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12 720 0 0,'-11'2'13719'0'0,"440"-15"-12657"0"0,-310 14-1000 0 0,630 6 333 0 0,-745-7-400 0 0,-1 0 25 0 0,10 0-28 0 0,-10 0 20 0 0,0 0-24 0 0,30 1 32 0 0,-30-1 52 0 0,0 0-76 0 0,8 0 167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40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521 50 2240 0 0,'-10'-16'6233'0'0,"4"12"-5463"0"0,0 1-1 0 0,0-1 0 0 0,0 1 0 0 0,-1 0 0 0 0,0 0 0 0 0,1 1 1 0 0,-1-1-1 0 0,-8 0 0 0 0,3 1-209 0 0,0 0-1 0 0,0 1 1 0 0,0 0 0 0 0,-22 3 0 0 0,24-1-486 0 0,1 0 1 0 0,0 0-1 0 0,0 1 1 0 0,0 0-1 0 0,0 1 1 0 0,0 0-1 0 0,1 0 1 0 0,-1 1-1 0 0,1 0 1 0 0,0 1-1 0 0,0 0 1 0 0,0 0 0 0 0,1 1-1 0 0,0-1 1 0 0,-8 9-1 0 0,13-11-101 0 0,-1 1 0 0 0,1-1-1 0 0,-1 1 1 0 0,1 0 0 0 0,0 0 0 0 0,1 0-1 0 0,-1 0 1 0 0,1 0 0 0 0,0 0 0 0 0,-1 0-1 0 0,2 0 1 0 0,-1 1 0 0 0,0-1 0 0 0,1 5-1 0 0,0-1-95 0 0,1 0-1 0 0,0-1 0 0 0,0 1 1 0 0,1 0-1 0 0,0-1 0 0 0,0 0 1 0 0,5 10-1 0 0,5 7-340 0 0,0-1 1 0 0,2-1-1 0 0,25 32 1 0 0,-38-53 452 0 0,51 66-634 0 0,-16-22 342 0 0,41 67 0 0 0,-75-109 369 0 0,0 1-1 0 0,0 0 0 0 0,0 0 0 0 0,0 0 0 0 0,-1 0 0 0 0,0 0 1 0 0,0 0-1 0 0,0 0 0 0 0,0 0 0 0 0,0 0 0 0 0,-1 0 1 0 0,0 1-1 0 0,0-1 0 0 0,0 0 0 0 0,0 0 0 0 0,-1 0 1 0 0,1 1-1 0 0,-3 5 0 0 0,0-5 29 0 0,1 1-1 0 0,-1-1 1 0 0,0 0 0 0 0,0-1-1 0 0,0 1 1 0 0,-1-1-1 0 0,0 1 1 0 0,0-1 0 0 0,0 0-1 0 0,0 0 1 0 0,-1-1 0 0 0,-5 4-1 0 0,-7 4 96 0 0,-1-2 0 0 0,0 0 0 0 0,0-2 0 0 0,-1 1 0 0 0,0-2 0 0 0,-35 7 0 0 0,50-13-262 0 0,-122 19 208 0 0,62-21-2345 0 0,55 1 764 0 0,-1-1-1 0 0,1 0 1 0 0,0 0 0 0 0,-13-6-1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42.04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622 757 1348 0 0,'-31'-13'15936'0'0,"31"8"-15668"0"0,0 0 1 0 0,-1 0-1 0 0,1 0 0 0 0,-1 0 0 0 0,0 0 1 0 0,0 0-1 0 0,-1 1 0 0 0,1-1 0 0 0,-1 0 1 0 0,0 1-1 0 0,-1-1 0 0 0,1 1 0 0 0,-1 0 1 0 0,1 0-1 0 0,-1 0 0 0 0,-4-4 0 0 0,2 3-144 0 0,-1 0 0 0 0,0 1 0 0 0,1 0 0 0 0,-2 0 0 0 0,1 0 0 0 0,0 1 0 0 0,-1 0 0 0 0,1 0 0 0 0,-1 0 0 0 0,-8-1 0 0 0,-1 0-58 0 0,1 1 0 0 0,-1 1 0 0 0,0 1 0 0 0,0 0 1 0 0,0 1-1 0 0,0 0 0 0 0,0 2 0 0 0,0 0 0 0 0,-23 6 0 0 0,15-1 65 0 0,0 1 0 0 0,1 1 0 0 0,0 1 1 0 0,0 1-1 0 0,1 1 0 0 0,-41 30 0 0 0,55-36-141 0 0,0 0 0 0 0,0 1-1 0 0,1 0 1 0 0,0 0 0 0 0,0 1 0 0 0,1 0-1 0 0,0 0 1 0 0,0 1 0 0 0,1-1 0 0 0,0 1-1 0 0,0 0 1 0 0,1 1 0 0 0,1-1 0 0 0,-1 1-1 0 0,1 0 1 0 0,1 0 0 0 0,0 0 0 0 0,0 0-1 0 0,0 19 1 0 0,4-19-141 0 0,-1-1 0 0 0,1 1-1 0 0,0-1 1 0 0,1 1-1 0 0,0-1 1 0 0,1 0 0 0 0,0 0-1 0 0,0 0 1 0 0,1-1 0 0 0,0 0-1 0 0,1 1 1 0 0,-1-2 0 0 0,2 1-1 0 0,-1-1 1 0 0,1 0 0 0 0,0 0-1 0 0,14 10 1 0 0,-8-7-159 0 0,0-1-1 0 0,1 0 1 0 0,0-1 0 0 0,0-1-1 0 0,1 0 1 0 0,0-1-1 0 0,0 0 1 0 0,0-2 0 0 0,32 7-1 0 0,-39-10 225 0 0,0-1-1 0 0,0 1 0 0 0,0-1 1 0 0,0-1-1 0 0,1 1 0 0 0,-1-2 0 0 0,0 1 1 0 0,-1-1-1 0 0,1 0 0 0 0,0 0 0 0 0,0-1 1 0 0,13-7-1 0 0,-12 4 40 0 0,0 0-1 0 0,0-1 1 0 0,-1 1-1 0 0,1-2 1 0 0,-2 1-1 0 0,1-1 1 0 0,-1-1-1 0 0,10-13 1 0 0,3-12 437 0 0,-2-1 1 0 0,-1-1 0 0 0,-2 0-1 0 0,13-47 1 0 0,-18 53 256 0 0,3-8 7 0 0,-4 10 73 0 0,21-47 0 0 0,-25 65-743 0 0,1 1 0 0 0,-1 0-1 0 0,1 1 1 0 0,1 0 0 0 0,0-1 0 0 0,0 2-1 0 0,0-1 1 0 0,15-10 0 0 0,10-5 24 0 0,-2-1-1 0 0,0-2 1 0 0,-2-1-1 0 0,-1-1 1 0 0,46-62-1 0 0,-64 76 203 0 0,-1 1 1 0 0,0-1-1 0 0,-1-1 0 0 0,0 0 1 0 0,-1 0-1 0 0,-1 0 0 0 0,-1 0 0 0 0,0-1 1 0 0,-1 0-1 0 0,0 1 0 0 0,-1-1 1 0 0,-1 0-1 0 0,-1-1 0 0 0,0 1 0 0 0,-1 0 1 0 0,-1 0-1 0 0,-4-19 0 0 0,5 32-201 0 0,1 0-1 0 0,-1 0 1 0 0,0 0 0 0 0,0 0-1 0 0,0 0 1 0 0,0 0-1 0 0,0 0 1 0 0,-1 0-1 0 0,1 1 1 0 0,-1-1 0 0 0,0 1-1 0 0,1-1 1 0 0,-1 1-1 0 0,-1-1 1 0 0,1 1-1 0 0,0 0 1 0 0,0 0 0 0 0,-1 0-1 0 0,-4-3 1 0 0,5 5-13 0 0,0 1 1 0 0,1-1 0 0 0,-1 0 0 0 0,1 1-1 0 0,-1-1 1 0 0,1 1 0 0 0,-1-1-1 0 0,1 1 1 0 0,-1 0 0 0 0,1 0 0 0 0,0 0-1 0 0,-1 0 1 0 0,1 0 0 0 0,0 0-1 0 0,0 0 1 0 0,0 0 0 0 0,0 0 0 0 0,0 0-1 0 0,0 1 1 0 0,0-1 0 0 0,-1 2 0 0 0,2-2-1 0 0,-6 7-4 0 0,1 1 0 0 0,0 0 0 0 0,0 0 0 0 0,1 1 1 0 0,1-1-1 0 0,0 1 0 0 0,0 0 0 0 0,0 0 0 0 0,-1 17 1 0 0,1 14-172 0 0,1 44 0 0 0,2-68 77 0 0,7 114-1949 0 0,43 244 0 0 0,-3-60-1120 0 0,-40-244 2371 0 0,-4 1-1 0 0,-7 105 0 0 0,3-175 786 0 0,-4 54-441 0 0,-20 93 0 0 0,22-135 371 0 0,-1 0 1 0 0,0 0-1 0 0,-1 0 0 0 0,-1 0 0 0 0,0-1 0 0 0,-1 0 0 0 0,-1 0 0 0 0,0-1 0 0 0,0 0 1 0 0,-1 0-1 0 0,-20 20 0 0 0,23-28 76 0 0,1 0 0 0 0,-1 0 0 0 0,0-1 1 0 0,0 1-1 0 0,0-1 0 0 0,-1-1 0 0 0,1 1 0 0 0,-1-1 0 0 0,1 0 1 0 0,-1 0-1 0 0,0-1 0 0 0,0 0 0 0 0,0 0 0 0 0,0-1 0 0 0,1 0 0 0 0,-1 0 1 0 0,0-1-1 0 0,0 1 0 0 0,0-2 0 0 0,0 1 0 0 0,1-1 0 0 0,-1 0 1 0 0,0 0-1 0 0,1 0 0 0 0,-8-5 0 0 0,9 4 167 0 0,-1 0-1 0 0,0-1 0 0 0,1 1 1 0 0,-1-1-1 0 0,1 0 1 0 0,0-1-1 0 0,1 1 1 0 0,-1-1-1 0 0,1 0 0 0 0,0 0 1 0 0,0-1-1 0 0,0 1 1 0 0,1-1-1 0 0,0 0 1 0 0,0 0-1 0 0,0 0 1 0 0,1 0-1 0 0,0 0 0 0 0,0-1 1 0 0,1 1-1 0 0,-1 0 1 0 0,2-1-1 0 0,-1 0 1 0 0,1 1-1 0 0,-1-1 1 0 0,2-8-1 0 0,2 0 103 0 0,0 0-1 0 0,0 0 1 0 0,1 0 0 0 0,1 1-1 0 0,1 0 1 0 0,0 0 0 0 0,14-23 0 0 0,-7 16-57 0 0,1 1 0 0 0,2 1 1 0 0,0 0-1 0 0,21-19 1 0 0,14-5-102 0 0,2 2-1 0 0,88-53 1 0 0,-1 17-1582 0 0,-66 39-1606 0 0,-2-4-4576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45.29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 62 1000 0 0,'-2'-13'5524'0'0,"4"-28"535"0"0,-2 40-5989 0 0,0 1 0 0 0,0 0 0 0 0,1-1 0 0 0,-1 1 0 0 0,0-1 0 0 0,0 1 0 0 0,0 0 0 0 0,1-1 0 0 0,0-1 350 0 0,0 2-350 0 0,-1 0 0 0 0,0 0 0 0 0,1-1 0 0 0,-1 1 0 0 0,0 0 0 0 0,1 0 0 0 0,-1 0 0 0 0,1-1 0 0 0,-1 1 0 0 0,0 0 0 0 0,2 0 0 0 0,0 1 7 0 0,0 1 1 0 0,1-1 0 0 0,-1 1 0 0 0,0 0-1 0 0,0 0 1 0 0,0 0 0 0 0,0 0 0 0 0,0 0-1 0 0,0 0 1 0 0,-1 0 0 0 0,1 0 0 0 0,-1 1-1 0 0,0-1 1 0 0,1 1 0 0 0,-1-1 0 0 0,0 1-1 0 0,0 0 1 0 0,-1-1 0 0 0,1 1 0 0 0,0 3-1 0 0,9 66 987 0 0,-8-54-821 0 0,3 77 613 0 0,-9 149 0 0 0,-3-82-416 0 0,6-90-279 0 0,-2 86 558 0 0,28 278 0 0 0,-22-421-173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45.94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56 528 1036 0 0,'-7'-11'3645'0'0,"2"0"-1545"0"0,-1-1 1 0 0,2 1-1 0 0,-7-25 0 0 0,3-1 38 0 0,-2-40 0 0 0,8 59-1469 0 0,0 8-548 0 0,2-1-1 0 0,0 0 1 0 0,0 1 0 0 0,1-1-1 0 0,0 1 1 0 0,0-1 0 0 0,2 1 0 0 0,-1 0-1 0 0,1 0 1 0 0,0 0 0 0 0,1 0-1 0 0,1 0 1 0 0,10-17 0 0 0,-7 16-75 0 0,0 0 1 0 0,1 0-1 0 0,0 1 0 0 0,1 0 1 0 0,0 1-1 0 0,0 0 0 0 0,1 1 1 0 0,0 0-1 0 0,25-13 1 0 0,-21 13-54 0 0,0 2 0 0 0,0-1 0 0 0,1 2 0 0 0,0 0 0 0 0,0 1 0 0 0,0 0 0 0 0,1 2 0 0 0,-1 0 0 0 0,1 0 0 0 0,0 2 0 0 0,-1 0 0 0 0,1 1 0 0 0,0 0 0 0 0,-1 2 0 0 0,0 0 0 0 0,1 1 0 0 0,-1 0 0 0 0,16 8 0 0 0,-20-7-7 0 0,-2 0-1 0 0,1 1 1 0 0,-1 1 0 0 0,1 0 0 0 0,-2 0 0 0 0,1 1 0 0 0,-1 0-1 0 0,-1 1 1 0 0,1 0 0 0 0,-1 0 0 0 0,-1 1 0 0 0,7 11-1 0 0,-9-11-23 0 0,0-1 0 0 0,-1 1 0 0 0,0 0 1 0 0,-1 0-1 0 0,0 0 0 0 0,0 1 0 0 0,-1-1 0 0 0,-1 1 0 0 0,0-1 0 0 0,0 1 0 0 0,-1 0 0 0 0,0-1 0 0 0,-1 1 0 0 0,-2 11 0 0 0,-1-5-17 0 0,0-1 0 0 0,-1 0 0 0 0,0 0 0 0 0,-2-1 0 0 0,0 1-1 0 0,0-2 1 0 0,-2 1 0 0 0,1-1 0 0 0,-2 0 0 0 0,0-1 0 0 0,-1 0 0 0 0,0 0 0 0 0,-1-1 0 0 0,0-1 0 0 0,-1 0 0 0 0,-25 17 0 0 0,-6-2 46 0 0,0-1 1 0 0,-2-2-1 0 0,-1-2 1 0 0,-58 17-1 0 0,56-17 138 0 0,47-21-113 0 0,1 13 131 0 0,18 9-48 0 0,0 0-1 0 0,31 28 1 0 0,-7-6-40 0 0,116 144 95 0 0,86 89-484 0 0,-214-253-887 0 0,-8-15-2666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46.51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412 27 2724 0 0,'20'-26'15428'0'0,"-20"26"-15400"0"0,0 0 1 0 0,-1 0 0 0 0,1 0-1 0 0,0 0 1 0 0,0 0 0 0 0,0 0 0 0 0,0 0-1 0 0,0 0 1 0 0,-1 0 0 0 0,1 0 0 0 0,0 0-1 0 0,0 0 1 0 0,0 0 0 0 0,0 0-1 0 0,0 0 1 0 0,-1 0 0 0 0,1 0 0 0 0,-21-1 614 0 0,-36 8-816 0 0,36-5 355 0 0,-43 5-159 0 0,1 3 1 0 0,-99 29-1 0 0,160-38 1 0 0,0-1-1 0 0,0 1 0 0 0,-1 0 1 0 0,1 0-1 0 0,0 0 1 0 0,0 1-1 0 0,0-1 0 0 0,0 1 1 0 0,0-1-1 0 0,1 1 1 0 0,-1-1-1 0 0,0 1 1 0 0,1 0-1 0 0,-1 0 0 0 0,1 0 1 0 0,0 0-1 0 0,-1 0 1 0 0,1 0-1 0 0,0 0 1 0 0,0 0-1 0 0,0 0 0 0 0,1 1 1 0 0,-1-1-1 0 0,0 0 1 0 0,1 1-1 0 0,-1 3 1 0 0,1 5 121 0 0,0 0 0 0 0,0 1 0 0 0,1-1 0 0 0,4 17 0 0 0,-1-4-43 0 0,9 337 1170 0 0,-13-296-769 0 0,-1-33-261 0 0,2 0 0 0 0,1 0 1 0 0,1-1-1 0 0,2 1 0 0 0,1-1 0 0 0,15 43 1 0 0,-18-67-231 0 0,1-1 0 0 0,0 1 1 0 0,0-1-1 0 0,0 0 1 0 0,1-1-1 0 0,-1 1 1 0 0,1-1-1 0 0,1 0 0 0 0,-1 0 1 0 0,1-1-1 0 0,0 1 1 0 0,0-1-1 0 0,0 0 1 0 0,1-1-1 0 0,-1 0 1 0 0,1 0-1 0 0,0 0 0 0 0,0-1 1 0 0,0 0-1 0 0,0 0 1 0 0,14 1-1 0 0,11 1-576 0 0,0-2-1 0 0,1-1 0 0 0,47-5 1 0 0,-72 4 336 0 0,136-15-4823 0 0,-125 12 1499 0 0,0-2 0 0 0,35-12 0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46.86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83 123 1428 0 0,'-3'-2'1875'0'0,"-12"-5"48"0"0,-37-23 6202 0 0,52 30-8033 0 0,-1 0 1 0 0,0 0 0 0 0,0-1 0 0 0,1 1 0 0 0,-1 0 0 0 0,0-1 0 0 0,1 1 0 0 0,-1-1 0 0 0,1 1 0 0 0,-1-1 0 0 0,0 1 0 0 0,1-1 0 0 0,-1 1-1 0 0,1-1 1 0 0,-1 0 0 0 0,1 1 0 0 0,0-1 0 0 0,-1 0 0 0 0,1 1 0 0 0,-1-1 0 0 0,1 0 0 0 0,0 1 0 0 0,0-1 0 0 0,-1 0 0 0 0,1 0 0 0 0,0 1-1 0 0,0-1 1 0 0,0 0 0 0 0,0 0 0 0 0,0 0 0 0 0,0 1 0 0 0,0-1 0 0 0,0 0 0 0 0,0 0 0 0 0,1 1 0 0 0,-1-1 0 0 0,0 0 0 0 0,0 0-1 0 0,1 1 1 0 0,-1-1 0 0 0,0 0 0 0 0,1 1 0 0 0,-1-1 0 0 0,1 0 0 0 0,-1 1 0 0 0,1-1 0 0 0,-1 1 0 0 0,1-1 0 0 0,-1 1 0 0 0,1-1 0 0 0,0 1-1 0 0,-1-1 1 0 0,1 1 0 0 0,0-1 0 0 0,-1 1 0 0 0,2-1 0 0 0,21-5 74 0 0,0 0 0 0 0,0 2 0 0 0,30-2-1 0 0,-3 0-1420 0 0,23-6-2274 0 0,-27 3-2498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47.56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640 1159 120 0 0,'3'1'2450'0'0,"8"3"79"0"0,-6-2-1529 0 0,0 0 1 0 0,0-1 0 0 0,0 0 0 0 0,0 1 0 0 0,0-2-1 0 0,9 2 1 0 0,-12-3-821 0 0,-1 1 0 0 0,1 0 0 0 0,-1 0 1 0 0,1-1-1 0 0,-1 1 0 0 0,1-1 0 0 0,-1 1 0 0 0,1-1 0 0 0,-1 0 0 0 0,1 1 0 0 0,-1-1 1 0 0,0 0-1 0 0,0 0 0 0 0,1 0 0 0 0,-1 0 0 0 0,0 0 0 0 0,0 0 0 0 0,0-1 0 0 0,0 1 0 0 0,0 0 1 0 0,0 0-1 0 0,-1-1 0 0 0,1 1 0 0 0,0-1 0 0 0,-1 1 0 0 0,1-1 0 0 0,-1 1 0 0 0,1-1 1 0 0,-1-1-1 0 0,2-5 20 0 0,-1 0 0 0 0,0 0 1 0 0,-1 0-1 0 0,0 0 1 0 0,0 0-1 0 0,-1 0 0 0 0,0 0 1 0 0,-1 0-1 0 0,1 0 1 0 0,-1 0-1 0 0,-1 0 0 0 0,0 1 1 0 0,-6-13-1 0 0,-7-11 101 0 0,-36-53 0 0 0,46 76-240 0 0,-223-280 362 0 0,63 86-390 0 0,128 152-74 0 0,3-2 1 0 0,-33-64 0 0 0,62 104 11 0 0,0-1 1 0 0,1 0-1 0 0,0 0 1 0 0,1 0-1 0 0,1-1 0 0 0,-4-23 1 0 0,7 34 8 0 0,0 0 1 0 0,-1 1-1 0 0,1-1 1 0 0,0 0-1 0 0,0 1 1 0 0,0-1-1 0 0,1 0 0 0 0,-1 1 1 0 0,1-1-1 0 0,-1 1 1 0 0,1-1-1 0 0,0 1 1 0 0,0-1-1 0 0,0 1 0 0 0,0-1 1 0 0,1 1-1 0 0,-1 0 1 0 0,1 0-1 0 0,-1-1 1 0 0,1 1-1 0 0,0 0 1 0 0,0 0-1 0 0,0 1 0 0 0,0-1 1 0 0,0 0-1 0 0,0 1 1 0 0,0-1-1 0 0,0 1 1 0 0,1 0-1 0 0,-1 0 0 0 0,1-1 1 0 0,-1 2-1 0 0,1-1 1 0 0,-1 0-1 0 0,1 0 1 0 0,-1 1-1 0 0,1 0 0 0 0,0-1 1 0 0,-1 1-1 0 0,1 0 1 0 0,5 1-1 0 0,-2-1-73 0 0,0 0 0 0 0,0 1 0 0 0,0 0 0 0 0,1 0-1 0 0,-1 0 1 0 0,0 1 0 0 0,-1 0 0 0 0,1 0 0 0 0,0 0 0 0 0,0 1-1 0 0,-1 0 1 0 0,0 0 0 0 0,1 0 0 0 0,-1 1 0 0 0,0 0 0 0 0,-1 0-1 0 0,1 0 1 0 0,-1 0 0 0 0,0 1 0 0 0,0 0 0 0 0,0 0 0 0 0,0 0-1 0 0,-1 0 1 0 0,0 1 0 0 0,0-1 0 0 0,-1 1 0 0 0,1-1 0 0 0,-1 1-1 0 0,0 0 1 0 0,-1 0 0 0 0,0 0 0 0 0,0 0 0 0 0,0 1 0 0 0,0-1-1 0 0,-1 0 1 0 0,0 0 0 0 0,-1 0 0 0 0,1 1 0 0 0,-1-1 0 0 0,-3 10 0 0 0,-2 5 46 0 0,-1 1 0 0 0,-1-1 0 0 0,0-1 0 0 0,-2 0 0 0 0,-15 24 1 0 0,-70 90 565 0 0,0 0 829 0 0,92-130-1256 0 0,1 0 0 0 0,0 0 0 0 0,-1 1 1 0 0,2-1-1 0 0,-1 0 0 0 0,0 1 0 0 0,1 0 1 0 0,0-1-1 0 0,0 1 0 0 0,0 0 1 0 0,1-1-1 0 0,-1 1 0 0 0,1 8 0 0 0,1-10-42 0 0,0 0-1 0 0,0-1 1 0 0,0 1-1 0 0,0 0 1 0 0,0 0-1 0 0,1-1 1 0 0,-1 1-1 0 0,1-1 1 0 0,0 1 0 0 0,0-1-1 0 0,0 0 1 0 0,0 0-1 0 0,0 0 1 0 0,0 0-1 0 0,0 0 1 0 0,1 0-1 0 0,-1 0 1 0 0,1-1-1 0 0,-1 0 1 0 0,1 1-1 0 0,0-1 1 0 0,0 0-1 0 0,3 1 1 0 0,12 4 30 0 0,1-1 1 0 0,0-1-1 0 0,0-1 0 0 0,0 0 0 0 0,35 0 1 0 0,102-11-224 0 0,-121 5 56 0 0,266-28-1488 0 0,-223 19-1011 0 0,137-41 1 0 0,-121 15-3432 0 0,-52 20 396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48.49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1 662 1608 0 0,'2'-49'16084'0'0,"-1"51"-15978"0"0,1 0 1 0 0,-1 0-1 0 0,0 0 0 0 0,0 0 0 0 0,0 0 0 0 0,0 0 1 0 0,0 1-1 0 0,0-1 0 0 0,0 1 0 0 0,0 3 0 0 0,1 1 106 0 0,31 89-94 0 0,-3 2 0 0 0,-6 2-1 0 0,-3 0 1 0 0,8 116-1 0 0,-23-112-177 0 0,-6-101 72 0 0,-1-1 4 0 0,0 5-7 0 0,-12-34-4 0 0,2-62 892 0 0,4 0 0 0 0,8-176 0 0 0,2 182-572 0 0,25-271 4061 0 0,-20 302-3974 0 0,1 0 0 0 0,3 0-1 0 0,3 1 1 0 0,30-73 0 0 0,-41 114-397 0 0,1 0 1 0 0,0 1 0 0 0,0 0 0 0 0,1 0 0 0 0,0 0-1 0 0,0 1 1 0 0,1-1 0 0 0,1 2 0 0 0,-1-1-1 0 0,1 1 1 0 0,10-7 0 0 0,-12 10-77 0 0,0 1 1 0 0,1-1-1 0 0,-1 2 1 0 0,1-1-1 0 0,-1 1 1 0 0,1 0-1 0 0,0 0 1 0 0,0 0-1 0 0,0 1 1 0 0,0 0-1 0 0,0 1 1 0 0,0 0-1 0 0,0 0 1 0 0,0 0-1 0 0,0 1 0 0 0,0 0 1 0 0,0 0-1 0 0,7 3 1 0 0,5 2-230 0 0,0 1 0 0 0,-1 1 0 0 0,0 1 0 0 0,0 1 0 0 0,0 0 0 0 0,-2 1 0 0 0,1 1 0 0 0,18 17 0 0 0,-11-6-44 0 0,0 0 1 0 0,-1 2-1 0 0,-2 1 0 0 0,22 34 1 0 0,-34-47 282 0 0,0 1 0 0 0,-2 1 0 0 0,0-1 1 0 0,0 1-1 0 0,-1 0 0 0 0,-1 1 0 0 0,-1 0 1 0 0,0-1-1 0 0,-1 1 0 0 0,0 0 0 0 0,-2 1 1 0 0,0-1-1 0 0,0 0 0 0 0,-2 0 0 0 0,0 1 1 0 0,-1-1-1 0 0,0 0 0 0 0,-2 0 0 0 0,0 0 1 0 0,0-1-1 0 0,-2 1 0 0 0,0-1 0 0 0,0 0 1 0 0,-1-1-1 0 0,-1 1 0 0 0,-18 23 0 0 0,6-13 79 0 0,-1-1 0 0 0,0-2-1 0 0,-2 0 1 0 0,-1-1 0 0 0,-38 26-1 0 0,-138 72 744 0 0,134-82-445 0 0,65-37-322 0 0,1 1 1 0 0,-1-1-1 0 0,0 1 1 0 0,1-1-1 0 0,-1 1 1 0 0,1-1 0 0 0,-1 0-1 0 0,1 1 1 0 0,0 0-1 0 0,-1-1 1 0 0,1 1-1 0 0,-1-1 1 0 0,1 1 0 0 0,0 0-1 0 0,-1-1 1 0 0,1 1-1 0 0,0-1 1 0 0,0 1-1 0 0,0 0 1 0 0,-1 0 0 0 0,1-1-1 0 0,0 1 1 0 0,0 0-1 0 0,0-1 1 0 0,0 1-1 0 0,0 0 1 0 0,0-1 0 0 0,0 1-1 0 0,1 0 1 0 0,-1-1-1 0 0,0 1 1 0 0,0 0-1 0 0,0-1 1 0 0,1 1 0 0 0,-1 0-1 0 0,0-1 1 0 0,1 1-1 0 0,-1-1 1 0 0,1 1-1 0 0,-1 0 1 0 0,0-1 0 0 0,1 1-1 0 0,-1-1 1 0 0,1 1-1 0 0,0-1 1 0 0,-1 0-1 0 0,1 1 1 0 0,-1-1 0 0 0,1 0-1 0 0,1 1 1 0 0,33 23 30 0 0,-30-21-26 0 0,363 236-2314 0 0,-293-196-1870 0 0,-66-39 2674 0 0,0 0 0 0 0,0-1 0 0 0,0 0 0 0 0,1 0 0 0 0,-1-1-1 0 0,19 2 1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48.84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 66 2336 0 0,'18'-65'20587'0'0,"-26"98"-20483"0"0,2 1 0 0 0,1 0 0 0 0,1 1 0 0 0,2-1 0 0 0,2 1-1 0 0,5 52 1 0 0,-4-80-5 0 0,0 0 0 0 0,1 0-1 0 0,0 0 1 0 0,0 0 0 0 0,1 0 0 0 0,-1 0-1 0 0,2 0 1 0 0,-1-1 0 0 0,1 0-1 0 0,0 1 1 0 0,6 6 0 0 0,-6-9-57 0 0,0 0-1 0 0,1 0 1 0 0,-1-1 0 0 0,1 0 0 0 0,0 0-1 0 0,0 0 1 0 0,0 0 0 0 0,0-1 0 0 0,0 0-1 0 0,1 0 1 0 0,-1-1 0 0 0,0 1 0 0 0,1-1-1 0 0,0 0 1 0 0,7 0 0 0 0,44 1-1092 0 0,-1-2 1 0 0,71-10-1 0 0,46-1-7647 0 0,-132 9 2479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49.96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90 17 2868 0 0,'16'-11'6944'0'0,"-15"11"-6778"0"0,0-1 1 0 0,0 0-1 0 0,0 1 0 0 0,0-1 1 0 0,0 1-1 0 0,-1-1 0 0 0,1 1 1 0 0,0 0-1 0 0,0-1 0 0 0,0 1 1 0 0,0 0-1 0 0,0 0 1 0 0,0 0-1 0 0,0-1 0 0 0,0 1 1 0 0,0 0-1 0 0,0 0 0 0 0,0 0 1 0 0,0 1-1 0 0,0-1 0 0 0,0 0 1 0 0,0 0-1 0 0,0 0 1 0 0,0 1-1 0 0,0-1 0 0 0,2 1 1 0 0,-3 1-50 0 0,1 0 1 0 0,-1 0 0 0 0,0 0 0 0 0,0 0 0 0 0,0 0 0 0 0,0 0-1 0 0,0 0 1 0 0,0 0 0 0 0,0 0 0 0 0,0 0 0 0 0,-1 0 0 0 0,1 0-1 0 0,-1 0 1 0 0,0-1 0 0 0,1 1 0 0 0,-2 2 0 0 0,-67 175 1492 0 0,15-63-3520 0 0,53-114 1614 0 0,-4 9-1252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6:43.4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576 79 1012 0 0,'28'-3'8355'0'0,"-22"-5"-7813"0"0,-5 7-346 0 0,0 0 1 0 0,0 0 0 0 0,0 0-1 0 0,0 0 1 0 0,0-1-1 0 0,0 1 1 0 0,0-1-1 0 0,-1 1 1 0 0,1 0-1 0 0,0-1 1 0 0,-1 1 0 0 0,1-1-1 0 0,-1 1 1 0 0,0-1-1 0 0,1 0 1 0 0,-1 1-1 0 0,0-1 1 0 0,0 1-1 0 0,0-1 1 0 0,-1-3 0 0 0,1 4 5 0 0,-32-23 1039 0 0,22 21-1181 0 0,0 1 0 0 0,0 0 0 0 0,-1 1 0 0 0,1 0 0 0 0,0 1 0 0 0,0 0 0 0 0,-1 0 0 0 0,1 1 0 0 0,0 0 0 0 0,-14 4 0 0 0,8 0 28 0 0,1 0 0 0 0,0 1 0 0 0,0 0 0 0 0,0 1 0 0 0,1 1 0 0 0,-14 10-1 0 0,2 0 113 0 0,2 2-1 0 0,0 1 0 0 0,1 1 0 0 0,2 1 0 0 0,0 1 0 0 0,-24 35 1 0 0,22-24-6 0 0,1 2 0 0 0,2 0 0 0 0,2 1 0 0 0,1 0 0 0 0,-19 70 0 0 0,29-83-120 0 0,1 1 0 0 0,2 0 0 0 0,0 1 0 0 0,2-1 1 0 0,1 0-1 0 0,1 1 0 0 0,1-1 0 0 0,1 1 0 0 0,2-1 0 0 0,8 33 0 0 0,-8-47-58 0 0,0 0-1 0 0,1 0 0 0 0,0 0 1 0 0,1-1-1 0 0,1 0 0 0 0,-1 0 1 0 0,2-1-1 0 0,-1 1 0 0 0,1-2 1 0 0,1 1-1 0 0,0-1 0 0 0,0 0 1 0 0,1-1-1 0 0,0 0 0 0 0,0-1 1 0 0,1 0-1 0 0,0-1 0 0 0,0 0 1 0 0,1 0-1 0 0,0-1 0 0 0,0-1 1 0 0,0 0-1 0 0,0-1 0 0 0,23 4 1 0 0,6 0-351 0 0,1-2 1 0 0,1-2-1 0 0,-1-2 1 0 0,0-2 0 0 0,1-1-1 0 0,-1-2 1 0 0,57-14 0 0 0,-93 16-116 0 0,-1 1-1 0 0,1-2 1 0 0,0 1 0 0 0,0 0 0 0 0,8-6 0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50.60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403 57 2452 0 0,'28'-26'10251'0'0,"-28"26"-10162"0"0,1-1 0 0 0,-1 1 0 0 0,1 0 0 0 0,-1-1-1 0 0,1 1 1 0 0,-1-1 0 0 0,0 1 0 0 0,1-1 0 0 0,-1 1 0 0 0,0-1 0 0 0,1 1-1 0 0,-1-1 1 0 0,0 1 0 0 0,1-1 0 0 0,-1 0 0 0 0,0 1 0 0 0,0-1-1 0 0,0 1 1 0 0,0-1 0 0 0,1 0 0 0 0,-1 1 0 0 0,0-1 0 0 0,0 1 0 0 0,0-1-1 0 0,0 0 1 0 0,0 1 0 0 0,-1-1 0 0 0,1 0 0 0 0,0 1 0 0 0,0-1 0 0 0,0 1-1 0 0,0-1 1 0 0,-1 0 0 0 0,1 1 0 0 0,0-1 0 0 0,-1 1 0 0 0,1-1-1 0 0,0 1 1 0 0,-1-1 0 0 0,1 1 0 0 0,-1-1 0 0 0,1 1 0 0 0,-1 0 0 0 0,1-1-1 0 0,-1 1 1 0 0,1 0 0 0 0,-1-1 0 0 0,1 1 0 0 0,-1 0 0 0 0,1-1 0 0 0,-1 1-1 0 0,1 0 1 0 0,-1 0 0 0 0,0 0 0 0 0,1 0 0 0 0,-1-1 0 0 0,0 1-1 0 0,1 0 1 0 0,-1 0 0 0 0,0 0 0 0 0,-36-4 68 0 0,20 6-109 0 0,0 1 0 0 0,0 1 1 0 0,0 0-1 0 0,0 1 0 0 0,1 1 1 0 0,0 1-1 0 0,-20 11 0 0 0,5-1 9 0 0,2 2-1 0 0,-44 35 0 0 0,67-49-75 0 0,1 0 0 0 0,-1-1 0 0 0,1 2 0 0 0,0-1 0 0 0,0 1 0 0 0,0-1 0 0 0,1 1 0 0 0,0 1 0 0 0,0-1 0 0 0,1 0 0 0 0,-1 1 0 0 0,1 0 0 0 0,1 0 0 0 0,-1 0 0 0 0,1 0 0 0 0,1 0 0 0 0,-1 1 0 0 0,1-1 0 0 0,1 0 0 0 0,-1 1 0 0 0,1-1 0 0 0,0 0 0 0 0,1 1 0 0 0,0-1 0 0 0,0 0 0 0 0,0 1 0 0 0,1-1 0 0 0,0 0 0 0 0,1 0 0 0 0,-1 0 0 0 0,1 0 0 0 0,1-1 0 0 0,-1 1 0 0 0,10 11 0 0 0,16 21-460 0 0,2-2 0 0 0,1-2 0 0 0,49 42 0 0 0,-44-42 199 0 0,0 0 0 0 0,55 73-1 0 0,-89-103 313 0 0,1 0 0 0 0,-1 0 0 0 0,0 0 0 0 0,-1 0 0 0 0,1 1 0 0 0,-1-1 0 0 0,0 1 0 0 0,0 0 0 0 0,0 0 0 0 0,-1 0 0 0 0,0-1-1 0 0,0 1 1 0 0,-1 0 0 0 0,0 0 0 0 0,0 0 0 0 0,0 0 0 0 0,-2 8 0 0 0,0-7 67 0 0,0 0 0 0 0,-1 0 0 0 0,0 0 0 0 0,0 0 1 0 0,-1 0-1 0 0,0-1 0 0 0,0 1 0 0 0,0-1 0 0 0,-1 0 0 0 0,0 0 0 0 0,0-1 0 0 0,-1 0 0 0 0,-6 6 1 0 0,-7 3-137 0 0,-1 0 1 0 0,-1-2-1 0 0,0 0 1 0 0,0-2 0 0 0,-1 0-1 0 0,-1-1 1 0 0,0-1-1 0 0,0-1 1 0 0,0-1-1 0 0,-1-2 1 0 0,0 0 0 0 0,-40 1-1 0 0,56-5-979 0 0,-24-3-802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51.43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1 203 3304 0 0,'32'-40'7834'0'0,"-10"12"-5200"0"0,-18 23-1712 0 0,-3 3-769 0 0,1 0 1 0 0,-1-1 0 0 0,1 1 0 0 0,0 0-1 0 0,0 0 1 0 0,0 1 0 0 0,0-1-1 0 0,0 0 1 0 0,0 1 0 0 0,0-1 0 0 0,1 1-1 0 0,-1 0 1 0 0,1-1 0 0 0,-1 1-1 0 0,1 0 1 0 0,3 0 0 0 0,-4 1-134 0 0,0 0 1 0 0,0 0 0 0 0,0 1-1 0 0,0-1 1 0 0,0 1-1 0 0,0 0 1 0 0,-1 0-1 0 0,1-1 1 0 0,0 1-1 0 0,0 0 1 0 0,0 1-1 0 0,-1-1 1 0 0,1 0 0 0 0,-1 0-1 0 0,1 1 1 0 0,-1-1-1 0 0,1 1 1 0 0,-1-1-1 0 0,0 1 1 0 0,0 0-1 0 0,0-1 1 0 0,0 1-1 0 0,2 3 1 0 0,2 6-11 0 0,-1 0 1 0 0,0-1-1 0 0,2 14 1 0 0,-2-8-35 0 0,9 39-283 0 0,-3 0 0 0 0,-3 1 0 0 0,-2 0 0 0 0,-3 82 0 0 0,-9-97 1634 0 0,1-83 157 0 0,11 21-1315 0 0,0 0 0 0 0,1 1-1 0 0,1 0 1 0 0,1 0 0 0 0,1 1 0 0 0,0 0 0 0 0,2 1 0 0 0,0 0 0 0 0,1 0 0 0 0,1 1-1 0 0,0 1 1 0 0,1 0 0 0 0,1 1 0 0 0,1 1 0 0 0,0 0 0 0 0,31-20 0 0 0,-41 29-190 0 0,-4 4 16 0 0,-1 0-1 0 0,1 0 1 0 0,0 0-1 0 0,0 0 1 0 0,0 0-1 0 0,0 0 1 0 0,0 0-1 0 0,-1 1 1 0 0,2-1-1 0 0,-1 1 1 0 0,0-1-1 0 0,0 1 1 0 0,0 0-1 0 0,0 0 1 0 0,0 0-1 0 0,4 1 1 0 0,-2-2-34 0 0,0 1 1 0 0,0 1-1 0 0,0-1 1 0 0,0 1-1 0 0,0-1 1 0 0,1 1-1 0 0,-1 0 1 0 0,-1 1-1 0 0,1-1 1 0 0,0 1-1 0 0,0-1 1 0 0,0 1-1 0 0,-1 0 1 0 0,1 1-1 0 0,-1-1 1 0 0,0 0-1 0 0,4 4 1 0 0,-2 0-69 0 0,0 0 1 0 0,0 0-1 0 0,-1 0 1 0 0,1 0-1 0 0,-1 1 1 0 0,-1 0 0 0 0,1 0-1 0 0,3 12 1 0 0,0 3-114 0 0,-2 0 0 0 0,0 0 0 0 0,-2 0 1 0 0,0 1-1 0 0,-1 33 0 0 0,4-6 1088 0 0,4-88-56 0 0,4-8-733 0 0,2 1-1 0 0,1 1 0 0 0,3 0 0 0 0,2 1 1 0 0,1 1-1 0 0,2 1 0 0 0,2 2 1 0 0,42-47-1 0 0,-62 77-93 0 0,1 1 0 0 0,0 0 0 0 0,1 1 0 0 0,0 0 0 0 0,0 0 0 0 0,1 1 0 0 0,12-6 0 0 0,-19 11 10 0 0,0-1-1 0 0,0 1 1 0 0,1 0-1 0 0,-1 0 1 0 0,1 0-1 0 0,-1 1 1 0 0,0-1-1 0 0,1 1 1 0 0,-1 0-1 0 0,1 0 1 0 0,0 0-1 0 0,-1 0 1 0 0,1 0 0 0 0,-1 1-1 0 0,0 0 1 0 0,1 0-1 0 0,-1 0 1 0 0,1 0-1 0 0,-1 0 1 0 0,0 1-1 0 0,0-1 1 0 0,0 1-1 0 0,0 0 1 0 0,0 0-1 0 0,0 0 1 0 0,0 0-1 0 0,2 3 1 0 0,3 5 8 0 0,1 0 1 0 0,-2 0 0 0 0,1 0 0 0 0,-1 1-1 0 0,-1 0 1 0 0,0 0 0 0 0,-1 1 0 0 0,0 0-1 0 0,0 0 1 0 0,2 15 0 0 0,4 21-40 0 0,6 65 0 0 0,-10-61-19 0 0,-4-30-282 0 0,-1-1 116 0 0,1 0 0 0 0,2-1 0 0 0,10 36 1 0 0,-13-51-168 0 0,1 0 1 0 0,-1 0 0 0 0,1 0-1 0 0,0 0 1 0 0,0-1-1 0 0,0 1 1 0 0,1-1 0 0 0,4 5-1 0 0,-6-7-155 0 0,1 0-1 0 0,0 0 1 0 0,0 0-1 0 0,0 0 0 0 0,0-1 1 0 0,0 1-1 0 0,0-1 0 0 0,0 1 1 0 0,1-1-1 0 0,-1 0 1 0 0,0-1-1 0 0,1 1 0 0 0,-1 0 1 0 0,5-1-1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52.04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454 220 1776 0 0,'17'-2'5075'0'0,"5"-20"-649"0"0,-17 13-3993 0 0,0 0 1 0 0,-1 1-1 0 0,0-1 0 0 0,0-1 1 0 0,-1 1-1 0 0,-1-1 1 0 0,1 1-1 0 0,-2-1 0 0 0,2-10 1 0 0,-3 17-357 0 0,0 0 1 0 0,-1-1 0 0 0,1 1-1 0 0,-1-1 1 0 0,0 1 0 0 0,0 0-1 0 0,0 0 1 0 0,0-1 0 0 0,0 1-1 0 0,-1 0 1 0 0,1 0 0 0 0,-1 0-1 0 0,0 0 1 0 0,0 0 0 0 0,0 1-1 0 0,0-1 1 0 0,0 1 0 0 0,-1-1-1 0 0,1 1 1 0 0,-1 0 0 0 0,0 0-1 0 0,1 0 1 0 0,-1 0 0 0 0,0 0-1 0 0,0 1 1 0 0,-1-1 0 0 0,1 1-1 0 0,-6-2 1 0 0,-5-1-51 0 0,0 0-1 0 0,-1 1 1 0 0,1 1 0 0 0,-1 1 0 0 0,1 0-1 0 0,-1 0 1 0 0,1 2 0 0 0,-1-1 0 0 0,0 2-1 0 0,1 0 1 0 0,0 1 0 0 0,-1 1 0 0 0,1 0-1 0 0,1 0 1 0 0,-1 2 0 0 0,1-1 0 0 0,-1 2-1 0 0,-11 8 1 0 0,10-7 15 0 0,1 2 0 0 0,0 0 0 0 0,1 0-1 0 0,0 1 1 0 0,1 1 0 0 0,0 0 0 0 0,1 0 0 0 0,0 1 0 0 0,1 1-1 0 0,1 0 1 0 0,0 0 0 0 0,1 1 0 0 0,0 0 0 0 0,1 0 0 0 0,-6 23-1 0 0,10-29-29 0 0,2 1 0 0 0,0 0-1 0 0,0 0 1 0 0,0 0 0 0 0,2-1-1 0 0,-1 1 1 0 0,1 0-1 0 0,0 0 1 0 0,1 0 0 0 0,0-1-1 0 0,1 1 1 0 0,0-1 0 0 0,7 16-1 0 0,-8-20-21 0 0,1 0 0 0 0,-1 0 1 0 0,1 0-1 0 0,0 0 0 0 0,1-1 0 0 0,-1 1 0 0 0,1-1 0 0 0,0 0 0 0 0,0 0 0 0 0,0 0 0 0 0,0-1 0 0 0,1 1 1 0 0,-1-1-1 0 0,1 0 0 0 0,0 0 0 0 0,0-1 0 0 0,0 1 0 0 0,1-1 0 0 0,-1 0 0 0 0,0-1 0 0 0,1 1 0 0 0,-1-1 1 0 0,1 0-1 0 0,7 0 0 0 0,-5-1 19 0 0,0-1 1 0 0,-1 0 0 0 0,0-1-1 0 0,1 1 1 0 0,-1-1-1 0 0,0-1 1 0 0,0 1 0 0 0,0-1-1 0 0,0-1 1 0 0,0 1 0 0 0,-1-1-1 0 0,1 0 1 0 0,-1-1-1 0 0,0 1 1 0 0,-1-1 0 0 0,8-7-1 0 0,6-10 70 0 0,0 0 0 0 0,29-47-1 0 0,-23 31 67 0 0,-20 31-98 0 0,1-2-7 0 0,0-1-1 0 0,1 2 1 0 0,0-1 0 0 0,0 1 0 0 0,1 0-1 0 0,12-9 1 0 0,-20 17-32 0 0,1-1 1 0 0,0 1-1 0 0,0 0 0 0 0,-1 0 1 0 0,1 0-1 0 0,0 0 0 0 0,0 0 1 0 0,-1 0-1 0 0,1 0 0 0 0,0 0 1 0 0,0 0-1 0 0,-1 0 0 0 0,1 0 0 0 0,0 0 1 0 0,0 0-1 0 0,-1 1 0 0 0,1-1 1 0 0,0 0-1 0 0,-1 1 0 0 0,1-1 1 0 0,0 0-1 0 0,-1 1 0 0 0,1-1 0 0 0,-1 1 1 0 0,1-1-1 0 0,0 1 0 0 0,-1-1 1 0 0,1 1-1 0 0,-1-1 0 0 0,0 1 1 0 0,2 1-1 0 0,13 22 114 0 0,-13-21-102 0 0,38 73 71 0 0,-31-55-678 0 0,2 0 0 0 0,0 0 0 0 0,2-1 1 0 0,24 30-1 0 0,-35-48 245 0 0,-1 0 1 0 0,1 0 0 0 0,0-1-1 0 0,0 1 1 0 0,0-1-1 0 0,0 1 1 0 0,0-1 0 0 0,1 0-1 0 0,-1 0 1 0 0,0 0 0 0 0,0 0-1 0 0,1 0 1 0 0,-1-1 0 0 0,1 1-1 0 0,-1-1 1 0 0,0 1-1 0 0,1-1 1 0 0,-1 0 0 0 0,1 0-1 0 0,-1 0 1 0 0,1 0 0 0 0,-1-1-1 0 0,1 1 1 0 0,-1-1-1 0 0,0 1 1 0 0,1-1 0 0 0,-1 0-1 0 0,0 0 1 0 0,1 0 0 0 0,-1 0-1 0 0,0 0 1 0 0,0 0 0 0 0,0-1-1 0 0,3-1 1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52.42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17 201 2504 0 0,'6'-201'18735'0'0,"-7"230"-18351"0"0,-8 42 0 0 0,0-1-272 0 0,6 3-156 0 0,3 1 1 0 0,11 93 0 0 0,37 146-2681 0 0,-29-198 869 0 0,-15-88 999 0 0,9 46-1691 0 0,-11-68 1986 0 0,-1-1 0 0 0,1 1-1 0 0,0-1 1 0 0,0 1-1 0 0,0-1 1 0 0,1 0 0 0 0,2 4-1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53.26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44 129 1588 0 0,'4'-129'15464'0'0,"-7"132"-15371"0"0,1 0 1 0 0,0 0 0 0 0,0 0 0 0 0,0 1-1 0 0,1-1 1 0 0,-1 0 0 0 0,1 1 0 0 0,-1-1-1 0 0,1 1 1 0 0,0 0 0 0 0,0 5 0 0 0,-7 52 332 0 0,5-33-283 0 0,-6 66 171 0 0,1 110-1 0 0,18 95-217 0 0,-9-284-109 0 0,0 8-1 0 0,0 26 34 0 0,3 1 0 0 0,1-1-1 0 0,3 0 1 0 0,14 50-1 0 0,-21-96-17 0 0,0 0-1 0 0,0-1 0 0 0,0 1 1 0 0,0 0-1 0 0,0-1 0 0 0,1 1 0 0 0,-1-1 1 0 0,1 1-1 0 0,0-1 0 0 0,0 0 0 0 0,0 0 1 0 0,0 1-1 0 0,0-2 0 0 0,0 1 1 0 0,0 0-1 0 0,1 0 0 0 0,-1-1 0 0 0,1 1 1 0 0,-1-1-1 0 0,4 2 0 0 0,-2-2-29 0 0,1 0 0 0 0,-1-1 0 0 0,0 1 0 0 0,1-1 0 0 0,-1 0 0 0 0,0 0 0 0 0,1 0 0 0 0,-1 0 0 0 0,0-1 0 0 0,1 0 0 0 0,-1 0 0 0 0,5-2 0 0 0,8-4-143 0 0,0 0 0 0 0,0-1 0 0 0,0-1 1 0 0,-1-1-1 0 0,15-12 0 0 0,307-238 2242 0 0,-324 248-1665 0 0,0 0 0 0 0,0 0 0 0 0,-1-2 0 0 0,-1 0 0 0 0,0 0 0 0 0,-1-1 0 0 0,14-25 0 0 0,-24 39-404 0 0,0 0 0 0 0,-1 0 0 0 0,1 0 0 0 0,-1-1 0 0 0,1 1 0 0 0,-1 0 0 0 0,1 0 1 0 0,-1-1-1 0 0,0 1 0 0 0,0 0 0 0 0,0-1 0 0 0,1 1 0 0 0,-1 0 0 0 0,-1-1 0 0 0,1 1 0 0 0,0 0 0 0 0,0 0 0 0 0,0-1 0 0 0,-1 1 1 0 0,1 0-1 0 0,0 0 0 0 0,-1-1 0 0 0,1 1 0 0 0,-1 0 0 0 0,0 0 0 0 0,1 0 0 0 0,-1 0 0 0 0,0-1 0 0 0,0 1 0 0 0,0 0 1 0 0,0 1-1 0 0,0-1 0 0 0,0 0 0 0 0,0 0 0 0 0,0 0 0 0 0,0 1 0 0 0,0-1 0 0 0,0 0 0 0 0,0 1 0 0 0,0-1 0 0 0,-1 1 1 0 0,1-1-1 0 0,0 1 0 0 0,0 0 0 0 0,-3-1 0 0 0,-1 0-44 0 0,-1 0-1 0 0,1 1 1 0 0,0-1 0 0 0,-1 1 0 0 0,1 0 0 0 0,-1 1-1 0 0,1-1 1 0 0,-1 1 0 0 0,-9 3 0 0 0,6-1 7 0 0,0 0 0 0 0,1 1 0 0 0,0 0-1 0 0,0 1 1 0 0,0 0 0 0 0,0 0 0 0 0,1 1 0 0 0,0-1 0 0 0,0 2 0 0 0,0-1 0 0 0,1 1 0 0 0,0 0 0 0 0,0 0-1 0 0,1 1 1 0 0,0-1 0 0 0,0 1 0 0 0,1 0 0 0 0,0 1 0 0 0,0-1 0 0 0,1 1 0 0 0,0-1 0 0 0,1 1 0 0 0,0 0 0 0 0,0 0-1 0 0,-1 16 1 0 0,3-10-129 0 0,0-1 0 0 0,0 1 0 0 0,2-1-1 0 0,0 0 1 0 0,0 1 0 0 0,1-1 0 0 0,1-1-1 0 0,1 1 1 0 0,-1 0 0 0 0,2-1 0 0 0,0 0-1 0 0,1 0 1 0 0,0-1 0 0 0,1 0 0 0 0,18 22-1 0 0,-19-26 119 0 0,0 0-1 0 0,1 0 0 0 0,0-1 1 0 0,1 0-1 0 0,0 0 0 0 0,0-1 0 0 0,0-1 1 0 0,1 1-1 0 0,0-1 0 0 0,0-1 0 0 0,0 0 1 0 0,0 0-1 0 0,1-1 0 0 0,-1 0 0 0 0,1-1 1 0 0,0 0-1 0 0,0-1 0 0 0,0 0 1 0 0,0-1-1 0 0,0 0 0 0 0,0-1 0 0 0,-1 0 1 0 0,1-1-1 0 0,0 0 0 0 0,0 0 0 0 0,-1-1 1 0 0,1-1-1 0 0,-1 0 0 0 0,0 0 1 0 0,0-1-1 0 0,0 0 0 0 0,15-11 0 0 0,-7 2 294 0 0,-1-1 0 0 0,0 0 0 0 0,-1-1 0 0 0,-1-1 0 0 0,-1 0 0 0 0,0-2-1 0 0,14-23 1 0 0,-2 5 393 0 0,10-26 161 0 0,-31 52-753 0 0,1 0-1 0 0,0 0 1 0 0,0 1 0 0 0,1-1-1 0 0,0 1 1 0 0,1 1 0 0 0,0 0-1 0 0,1 0 1 0 0,0 0-1 0 0,10-6 1 0 0,-17 13-93 0 0,0 1 0 0 0,1 0-1 0 0,-1 0 1 0 0,1 0 0 0 0,-1 0 0 0 0,1 1-1 0 0,0-1 1 0 0,-1 1 0 0 0,1-1 0 0 0,-1 1-1 0 0,1 0 1 0 0,0 0 0 0 0,-1 0 0 0 0,1 0 0 0 0,0 1-1 0 0,-1-1 1 0 0,1 1 0 0 0,-1 0 0 0 0,1-1-1 0 0,-1 1 1 0 0,1 0 0 0 0,-1 0 0 0 0,1 1-1 0 0,-1-1 1 0 0,0 0 0 0 0,0 1 0 0 0,0 0-1 0 0,0-1 1 0 0,0 1 0 0 0,3 4 0 0 0,5 4-210 0 0,-1 1 0 0 0,-1 0 0 0 0,0 1 0 0 0,9 16 0 0 0,-13-20 104 0 0,7 12-208 0 0,0 1 0 0 0,-2 0 0 0 0,13 43 0 0 0,-18-50 321 0 0,-1 0 0 0 0,0 1 0 0 0,-2-1 0 0 0,1 0 0 0 0,-2 1 0 0 0,0-1 0 0 0,-2 22 0 0 0,1-33 150 0 0,0 0 0 0 0,1 0 1 0 0,-1 0-1 0 0,0 0 1 0 0,0 0-1 0 0,-1 0 1 0 0,1 0-1 0 0,0-1 1 0 0,-1 1-1 0 0,0 0 0 0 0,0-1 1 0 0,0 1-1 0 0,-5 4 425 0 0,6-7-473 0 0,0 0 0 0 0,0 0 0 0 0,0 0 1 0 0,0 0-1 0 0,0-1 0 0 0,0 1 0 0 0,0 0 0 0 0,0-1 0 0 0,0 1 1 0 0,0 0-1 0 0,0-1 0 0 0,0 1 0 0 0,1-1 0 0 0,-1 1 1 0 0,0-1-1 0 0,0 0 0 0 0,0 1 0 0 0,0-1 0 0 0,1 0 1 0 0,-1 1-1 0 0,0-1 0 0 0,1 0 0 0 0,-1 0 0 0 0,1 0 1 0 0,-2-1-1 0 0,1-1 25 0 0,0 1 0 0 0,1-1 1 0 0,-1 0-1 0 0,0 0 1 0 0,1 0-1 0 0,0 0 0 0 0,-1 0 1 0 0,1 0-1 0 0,1-3 1 0 0,-1-3 42 0 0,2 0 1 0 0,-1 1 0 0 0,1-1-1 0 0,0 1 1 0 0,6-14 0 0 0,2 1 3 0 0,2 1-1 0 0,0 0 1 0 0,1 0 0 0 0,0 2 0 0 0,2-1 0 0 0,0 2 0 0 0,1 0 0 0 0,33-26 0 0 0,-33 31-723 0 0,0 1 1 0 0,1 1 0 0 0,0 0 0 0 0,26-10-1 0 0,-27 14-1303 0 0,0 1-1 0 0,0 0 1 0 0,0 2-1 0 0,0-1 1 0 0,28 0 0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54.56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0 390 2276 0 0,'12'-6'6233'0'0,"94"-96"-345"0"0,-51 46-4949 0 0,-3-4 0 0 0,62-89 0 0 0,-100 132-693 0 0,-13 17-239 0 0,-1 1 0 0 0,0-1-1 0 0,1 0 1 0 0,-1 0 0 0 0,0 1-1 0 0,0-1 1 0 0,0 0 0 0 0,1 1 0 0 0,-1-1-1 0 0,0 0 1 0 0,0 1 0 0 0,0-1-1 0 0,0 0 1 0 0,0 1 0 0 0,0-1-1 0 0,0 1 1 0 0,0-1 0 0 0,0 0-1 0 0,0 1 1 0 0,0-1 0 0 0,0 0-1 0 0,0 1 1 0 0,0-1 0 0 0,0 1 0 0 0,0-1-1 0 0,0 0 1 0 0,0 1 0 0 0,0-1-1 0 0,-1 1 1 0 0,-12 51 281 0 0,9-40-211 0 0,-12 51 219 0 0,-14 116 0 0 0,27-148-301 0 0,2 0-1 0 0,1 0 1 0 0,2 0 0 0 0,0 0 0 0 0,15 60-1 0 0,-15-82-148 0 0,1 0-1 0 0,0 0 0 0 0,1 0 1 0 0,0 0-1 0 0,0-1 0 0 0,1 1 1 0 0,0-1-1 0 0,10 12 0 0 0,-12-17-147 0 0,0 0 1 0 0,1 0-1 0 0,-1 0 0 0 0,0 0 0 0 0,1-1 0 0 0,0 1 0 0 0,0-1 0 0 0,-1 0 0 0 0,6 2 0 0 0,-6-3-218 0 0,1 0-1 0 0,-1 0 1 0 0,1-1 0 0 0,0 1-1 0 0,-1-1 1 0 0,1 0-1 0 0,0 0 1 0 0,-1 0 0 0 0,1 0-1 0 0,0 0 1 0 0,-1-1-1 0 0,5-1 1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54.91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115 166 2456 0 0,'-57'-81'9109'0'0,"-1"-3"-6355"0"0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55.26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296 0 2296 0 0,'-8'18'6814'0'0,"1"-7"-5259"0"0,-31 6-451 0 0,-67 44-1 0 0,89-50-1068 0 0,2-1-1 0 0,-1 2 0 0 0,2 0 0 0 0,-1 1 0 0 0,2 0 0 0 0,0 1 0 0 0,-11 16 0 0 0,21-27-25 0 0,-1 2 0 0 0,1-1 0 0 0,0 0 0 0 0,0 0 1 0 0,0 1-1 0 0,1-1 0 0 0,0 1 0 0 0,0-1 0 0 0,0 1 0 0 0,0 0 1 0 0,1-1-1 0 0,-1 1 0 0 0,1 0 0 0 0,0 0 0 0 0,2 6 1 0 0,-1-4-9 0 0,1 0 1 0 0,1 0 0 0 0,-1 0-1 0 0,1 0 1 0 0,0-1 0 0 0,0 1-1 0 0,1-1 1 0 0,0 0 0 0 0,6 7-1 0 0,8 7-25 0 0,2 0-1 0 0,0-1 1 0 0,1-1-1 0 0,27 18 0 0 0,-44-33 21 0 0,19 13-4 0 0,-3-3 5 0 0,-1 1 0 0 0,0 1 0 0 0,-1 1 0 0 0,0 0 0 0 0,-1 1 0 0 0,25 35 1 0 0,-39-48 52 0 0,-1-1 0 0 0,0 1 0 0 0,-1 0 0 0 0,1 0 0 0 0,0 0 0 0 0,-1 0 0 0 0,0 0 0 0 0,0 0 0 0 0,-1 0 0 0 0,1 0 0 0 0,-1 0 0 0 0,1 0 0 0 0,-1 1 0 0 0,-1-1 0 0 0,1 0 1 0 0,0 0-1 0 0,-3 8 0 0 0,1-6 105 0 0,-1 0 0 0 0,0 0 1 0 0,0 0-1 0 0,0 0 1 0 0,-1-1-1 0 0,1 1 0 0 0,-2-1 1 0 0,1 0-1 0 0,0 0 1 0 0,-8 6-1 0 0,-1-1 138 0 0,0 0-1 0 0,0-1 1 0 0,-1 0-1 0 0,-1-1 1 0 0,1-1-1 0 0,-1 0 1 0 0,0-1-1 0 0,-23 6 1 0 0,28-10-509 0 0,0 0 0 0 0,0 0-1 0 0,-1-1 1 0 0,-9 0 0 0 0,16-1-359 0 0,1 0-1 0 0,0-1 0 0 0,-1 1 1 0 0,1-1-1 0 0,0 0 1 0 0,0 0-1 0 0,0 0 0 0 0,0 0 1 0 0,-5-3-1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5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1 103 1204 0 0,'47'-96'11022'0'0,"-46"96"-10997"0"0,-1 0-1 0 0,0-1 0 0 0,0 1 0 0 0,0 0 1 0 0,0 0-1 0 0,0-1 0 0 0,0 1 0 0 0,1 0 0 0 0,-1-1 1 0 0,0 1-1 0 0,0 0 0 0 0,0 0 0 0 0,1-1 0 0 0,-1 1 1 0 0,0 0-1 0 0,0 0 0 0 0,1-1 0 0 0,-1 1 1 0 0,0 0-1 0 0,1 0 0 0 0,-1 0 0 0 0,0 0 0 0 0,0-1 1 0 0,1 1-1 0 0,-1 0 0 0 0,0 0 0 0 0,1 0 1 0 0,-1 0-1 0 0,0 0 0 0 0,1 0 0 0 0,-1 0 0 0 0,0 0 1 0 0,1 0-1 0 0,-1 0 0 0 0,0 0 0 0 0,1 0 0 0 0,-1 0 1 0 0,0 0-1 0 0,1 0 0 0 0,-1 1 0 0 0,0-1 1 0 0,1 0-1 0 0,-1 0 0 0 0,0 0 0 0 0,1 0 0 0 0,-1 1 1 0 0,0-1-1 0 0,0 0 0 0 0,1 0 0 0 0,-1 0 1 0 0,0 1-1 0 0,0-1 0 0 0,1 0 0 0 0,-1 1 0 0 0,10 16 448 0 0,-6 11-285 0 0,0 0 1 0 0,-2-1 0 0 0,0 2-1 0 0,-3-1 1 0 0,-3 30-1 0 0,1 3 73 0 0,2-13-105 0 0,1 307 1044 0 0,3-310-1050 0 0,2 0 1 0 0,2-1-1 0 0,2 1 0 0 0,2-2 1 0 0,30 77-1 0 0,-34-104-231 0 0,0-2 0 0 0,1 1 1 0 0,1-1-1 0 0,16 20 0 0 0,-22-29-235 0 0,1-1 0 0 0,0 0-1 0 0,1 1 1 0 0,-1-1 0 0 0,1-1 0 0 0,-1 1-1 0 0,1-1 1 0 0,0 0 0 0 0,1 0 0 0 0,-1 0 0 0 0,0-1-1 0 0,1 1 1 0 0,-1-2 0 0 0,1 1 0 0 0,7 1-1 0 0,11-4-3805 0 0,-19 0 3130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56.96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150 818 964 0 0,'-119'-22'9650'0'0,"118"22"-9597"0"0,0 0 0 0 0,-1 0 0 0 0,1 0 0 0 0,-1-1 0 0 0,1 1 0 0 0,0 0 0 0 0,-1-1 0 0 0,1 1 0 0 0,0-1 0 0 0,-1 1 0 0 0,1-1 0 0 0,0 0 0 0 0,0 0 0 0 0,0 1 0 0 0,-1-1 0 0 0,1 0 0 0 0,0 0 0 0 0,0 0 0 0 0,0 0 0 0 0,0 0 0 0 0,1-1 0 0 0,-1 1 0 0 0,0 0 0 0 0,0-2 0 0 0,0 1-9 0 0,1 0 1 0 0,0 0-1 0 0,0 0 0 0 0,0 0 1 0 0,0 0-1 0 0,0 0 1 0 0,0 1-1 0 0,0-1 0 0 0,1 0 1 0 0,-1 0-1 0 0,1 0 0 0 0,0 0 1 0 0,-1 0-1 0 0,1 0 1 0 0,1-1-1 0 0,3-6-14 0 0,1 0 0 0 0,-1 1 0 0 0,1 0 1 0 0,1 0-1 0 0,8-8 0 0 0,16-10-170 0 0,0 1 1 0 0,2 1-1 0 0,0 2 1 0 0,1 1-1 0 0,44-18 1 0 0,194-69-170 0 0,-72 33 225 0 0,-199 74 85 0 0,33-13 194 0 0,61-35 0 0 0,-85 43 47 0 0,-1 0 0 0 0,0-1 0 0 0,0-1 1 0 0,-1 1-1 0 0,0-1 0 0 0,0 0 0 0 0,-1-1 0 0 0,0 0 0 0 0,0 0 1 0 0,7-15-1 0 0,-12 19-73 0 0,0 0 1 0 0,0 0 0 0 0,-1 0-1 0 0,0 0 1 0 0,0 0 0 0 0,0-1-1 0 0,0 1 1 0 0,-1 0 0 0 0,0 0-1 0 0,0 0 1 0 0,-1-1 0 0 0,1 1-1 0 0,-3-9 1 0 0,-2-4 404 0 0,-1 0-1 0 0,-10-23 1 0 0,10 28-337 0 0,6 12-234 0 0,0 1 0 0 0,0 0-1 0 0,0-1 1 0 0,0 1 0 0 0,0-1-1 0 0,0 1 1 0 0,0-1 0 0 0,-1 1-1 0 0,1-1 1 0 0,0 1 0 0 0,0 0-1 0 0,0-1 1 0 0,-1 1 0 0 0,1 0 0 0 0,0-1-1 0 0,-1 1 1 0 0,1 0 0 0 0,0-1-1 0 0,0 1 1 0 0,-1 0 0 0 0,1-1-1 0 0,-1 1 1 0 0,1 0 0 0 0,0 0-1 0 0,-1-1 1 0 0,1 1 0 0 0,-1 0-1 0 0,1 0 1 0 0,-1 0 0 0 0,1 0-1 0 0,0 0 1 0 0,-1 0 0 0 0,1 0-1 0 0,-1-1 1 0 0,1 1 0 0 0,-1 0-1 0 0,1 1 1 0 0,-1-1 0 0 0,1 0-1 0 0,0 0 1 0 0,-1 0 0 0 0,1 0-1 0 0,-1 0 1 0 0,1 0 0 0 0,-1 0-1 0 0,1 1 1 0 0,0-1 0 0 0,-1 0-1 0 0,1 0 1 0 0,-1 1 0 0 0,1-1-1 0 0,0 0 1 0 0,-1 1 0 0 0,1-1-1 0 0,0 0 1 0 0,-1 1 0 0 0,1-1-1 0 0,0 0 1 0 0,0 1 0 0 0,0-1 0 0 0,-1 1-1 0 0,1-1 1 0 0,0 0 0 0 0,0 2-1 0 0,-13 27 69 0 0,7-2-27 0 0,2 1-1 0 0,0 0 0 0 0,2 54 1 0 0,14 87 52 0 0,-4-91-64 0 0,46 400 197 0 0,-53-471-236 0 0,-1-2 8 0 0,0-1-1 0 0,1 1 0 0 0,0-1 0 0 0,0 0 0 0 0,0 1 0 0 0,0-1 0 0 0,1 0 0 0 0,-1 0 0 0 0,4 5 0 0 0,-4-8-28 0 0,14-10-57 0 0,8-24-13 0 0,143-189-115 0 0,-161 215 179 0 0,0 1 0 0 0,0 0 0 0 0,1 1 0 0 0,0-1 0 0 0,0 1-1 0 0,0 0 1 0 0,1 1 0 0 0,0 0 0 0 0,-1 0 0 0 0,2 0 0 0 0,-1 1 0 0 0,9-3-1 0 0,-14 6 29 0 0,0 0 0 0 0,0 0 0 0 0,1 0 0 0 0,-1 0 0 0 0,0 0 0 0 0,0 0-1 0 0,1 1 1 0 0,-1 0 0 0 0,0-1 0 0 0,0 1 0 0 0,0 0 0 0 0,0 0 0 0 0,1 0-1 0 0,-1 0 1 0 0,-1 0 0 0 0,1 0 0 0 0,0 1 0 0 0,0-1 0 0 0,0 1 0 0 0,1 2 0 0 0,30 39-34 0 0,-25-31 28 0 0,1 0-20 0 0,12 20 9 0 0,2 0 0 0 0,2-2 0 0 0,38 38 0 0 0,-53-60-12 0 0,-1-1-1 0 0,1 1 0 0 0,0-1 1 0 0,0-1-1 0 0,1 0 0 0 0,0-1 1 0 0,0 0-1 0 0,0 0 0 0 0,0-1 1 0 0,1-1-1 0 0,0 0 0 0 0,0 0 1 0 0,0-1-1 0 0,0-1 0 0 0,15 1 1 0 0,-8-3-55 0 0,1-1 0 0 0,-1-1 1 0 0,0-1-1 0 0,1 0 0 0 0,-2-1 0 0 0,1-1 1 0 0,-1-1-1 0 0,0-1 0 0 0,18-10 1 0 0,-4 0 195 0 0,-2-1-1 0 0,0-2 1 0 0,53-48 0 0 0,-58 46 390 0 0,-2-2 0 0 0,26-33 0 0 0,-42 49-295 0 0,-1 0 1 0 0,0-1 0 0 0,0 0 0 0 0,-1 0 0 0 0,0 0 0 0 0,-1 0 0 0 0,0-1 0 0 0,0 0 0 0 0,-2 0 0 0 0,4-17 0 0 0,-6 26-173 0 0,0-1 1 0 0,1 1-1 0 0,-1-1 1 0 0,0 0-1 0 0,-1 1 1 0 0,1-1-1 0 0,0 1 1 0 0,-1-1-1 0 0,1 1 1 0 0,-1-1-1 0 0,0 1 1 0 0,0 0-1 0 0,0-1 0 0 0,0 1 1 0 0,0 0-1 0 0,0-1 1 0 0,-1 1-1 0 0,-2-3 1 0 0,2 3-20 0 0,0 1 0 0 0,0 0 0 0 0,0-1 0 0 0,0 1 0 0 0,0 0 1 0 0,0 0-1 0 0,-1 1 0 0 0,1-1 0 0 0,0 0 0 0 0,0 1 0 0 0,-1-1 0 0 0,1 1 0 0 0,0 0 0 0 0,-1 0 1 0 0,1 0-1 0 0,-4 0 0 0 0,-3 1-12 0 0,0 1 0 0 0,1 0 0 0 0,-1 0 0 0 0,1 1 0 0 0,0 0 0 0 0,-1 1 1 0 0,2 0-1 0 0,-1 0 0 0 0,-12 8 0 0 0,13-6 0 0 0,-1 0 0 0 0,1 0-1 0 0,0 0 1 0 0,1 1 0 0 0,-1 0 0 0 0,1 1 0 0 0,1-1-1 0 0,0 1 1 0 0,0 0 0 0 0,0 1 0 0 0,1-1 0 0 0,-5 14-1 0 0,7-15 3 0 0,0 1-1 0 0,0-1 0 0 0,1 1 0 0 0,1-1 1 0 0,-1 1-1 0 0,1-1 0 0 0,0 1 0 0 0,1 0 1 0 0,-1-1-1 0 0,2 1 0 0 0,-1-1 0 0 0,1 0 1 0 0,0 1-1 0 0,0-1 0 0 0,1 0 0 0 0,4 7 1 0 0,0-1-41 0 0,0 0 1 0 0,1-1 0 0 0,1 0 0 0 0,0-1-1 0 0,0 0 1 0 0,1-1 0 0 0,1 1 0 0 0,-1-2 0 0 0,2 0-1 0 0,-1 0 1 0 0,1-1 0 0 0,1 0 0 0 0,-1-1-1 0 0,1-1 1 0 0,1 0 0 0 0,-1 0 0 0 0,1-2-1 0 0,0 0 1 0 0,0 0 0 0 0,0-1 0 0 0,18 1-1 0 0,-10-2-650 0 0,1-1-1 0 0,-1 0 0 0 0,1-2 0 0 0,-1-1 0 0 0,36-7 0 0 0,-35 3-894 0 0,0 0 0 0 0,0-1 1 0 0,-1-2-1 0 0,0 0 0 0 0,22-13 0 0 0,-17 6-3381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10.0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22 288 2472 0 0,'-16'-118'10111'0'0,"11"59"-6841"0"0,5 54-2727 0 0,1 8-131 0 0,-1 32-26 0 0,25 432 1309 0 0,-15-389-1552 0 0,4 0 1 0 0,3-1 0 0 0,52 143-1 0 0,-53-180-94 0 0,2-1 0 0 0,26 40 0 0 0,-37-67-25 0 0,0 0 1 0 0,1-1 0 0 0,1 0-1 0 0,0-1 1 0 0,0 0 0 0 0,1 0-1 0 0,1-1 1 0 0,-1 0 0 0 0,1-1-1 0 0,21 11 1 0 0,-29-17-42 0 0,1 0 1 0 0,0 0-1 0 0,0-1 0 0 0,0 0 1 0 0,0 0-1 0 0,0 0 0 0 0,0 0 0 0 0,1 0 1 0 0,-1-1-1 0 0,0 0 0 0 0,0 0 1 0 0,0 0-1 0 0,1 0 0 0 0,-1-1 0 0 0,0 0 1 0 0,0 0-1 0 0,0 0 0 0 0,8-3 1 0 0,-7 1-19 0 0,1 0 1 0 0,-1-1 0 0 0,1 0 0 0 0,-1 0 0 0 0,0 0 0 0 0,-1-1 0 0 0,1 0-1 0 0,-1 0 1 0 0,0 0 0 0 0,0 0 0 0 0,3-7 0 0 0,5-9-53 0 0,-2-1-1 0 0,0 0 1 0 0,-2-1 0 0 0,0 0 0 0 0,6-36-1 0 0,9-106 16 0 0,-5 22 395 0 0,-18 142-324 0 0,0 1-1 0 0,0-1 1 0 0,0 0-1 0 0,0 1 1 0 0,0-1-1 0 0,0 1 1 0 0,0-1-1 0 0,0 1 1 0 0,1-1-1 0 0,-1 0 1 0 0,0 1 0 0 0,0-1-1 0 0,1 1 1 0 0,-1-1-1 0 0,0 1 1 0 0,1-1-1 0 0,-1 1 1 0 0,0-1-1 0 0,1 1 1 0 0,-1 0-1 0 0,1-1 1 0 0,-1 1-1 0 0,1 0 1 0 0,-1-1 0 0 0,1 1-1 0 0,-1 0 1 0 0,1-1-1 0 0,0 1 1 0 0,0 0 2 0 0,0 0-1 0 0,0 0 1 0 0,0 1 0 0 0,0-1 0 0 0,0 0 0 0 0,-1 1 0 0 0,1-1 0 0 0,0 1 0 0 0,0-1 0 0 0,0 1-1 0 0,0-1 1 0 0,-1 1 0 0 0,1 0 0 0 0,0-1 0 0 0,0 2 0 0 0,26 37 86 0 0,-24-35-75 0 0,41 65 7 0 0,71 85 1 0 0,-85-120 0 0 0,1-1-1 0 0,1-2 1 0 0,2-1-1 0 0,40 27 1 0 0,-65-50-4 0 0,1 0 0 0 0,1-1 0 0 0,-1-1 0 0 0,1 0 0 0 0,0 0 0 0 0,1-1 0 0 0,-1 0-1 0 0,1-1 1 0 0,-1 0 0 0 0,1-1 0 0 0,23 1 0 0 0,-28-3-5 0 0,-1 0 1 0 0,1-1-1 0 0,0 0 0 0 0,-1-1 1 0 0,1 1-1 0 0,0-1 0 0 0,-1-1 0 0 0,0 1 1 0 0,0-1-1 0 0,1 0 0 0 0,-2 0 1 0 0,1-1-1 0 0,0 0 0 0 0,-1 0 0 0 0,1 0 1 0 0,-1-1-1 0 0,0 1 0 0 0,-1-1 1 0 0,1-1-1 0 0,-1 1 0 0 0,0 0 1 0 0,3-8-1 0 0,4-7-5 0 0,-1 0 0 0 0,-1-1 0 0 0,-1 0 0 0 0,-1-1 0 0 0,-1 0 0 0 0,-1 0 0 0 0,0 0 0 0 0,-2-1 0 0 0,0-22 0 0 0,-1-16-58 0 0,-2 1 0 0 0,-11-72 0 0 0,0 57 134 0 0,-2 0 1 0 0,-4 1 0 0 0,-3 1-1 0 0,-3 1 1 0 0,-3 1-1 0 0,-4 1 1 0 0,-59-104 0 0 0,84 166-310 0 0,4 4-227 0 0,-1 0 0 0 0,-1 0 0 0 0,1 0 0 0 0,-1 1 0 0 0,1-1 0 0 0,-1 1 1 0 0,0-1-1 0 0,0 1 0 0 0,0 0 0 0 0,-1 0 0 0 0,-4-3 0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57.78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189 214 2012 0 0,'22'-35'8945'0'0,"8"-45"591"0"0,-29 62-7863 0 0,-51 101-413 0 0,-24 46-154 0 0,49-77-781 0 0,3 1 0 0 0,2 1 0 0 0,-21 87-1 0 0,38-121-262 0 0,0 1 0 0 0,1 0 0 0 0,1 0 0 0 0,0 0 0 0 0,5 33 0 0 0,-2-41-38 0 0,1 0 0 0 0,0 0 0 0 0,1 0 0 0 0,0-1 0 0 0,1 1 0 0 0,0-1 0 0 0,1 0 0 0 0,1-1 0 0 0,14 21-1 0 0,-14-24-66 0 0,1 1-1 0 0,0-1 1 0 0,1 0-1 0 0,0-1 1 0 0,0 0-1 0 0,0 0 0 0 0,1-1 1 0 0,0-1-1 0 0,0 1 1 0 0,1-2-1 0 0,-1 1 1 0 0,1-1-1 0 0,0-1 0 0 0,1 0 1 0 0,-1-1-1 0 0,0 0 1 0 0,1 0-1 0 0,-1-1 1 0 0,1-1-1 0 0,-1 0 0 0 0,1 0 1 0 0,-1-2-1 0 0,15-2 1 0 0,-10 1 0 0 0,0 0 0 0 0,-1-1 0 0 0,1-1 0 0 0,-1-1 0 0 0,0 0 0 0 0,0-1 0 0 0,-1 0 0 0 0,0-2 0 0 0,0 1 0 0 0,-1-2 0 0 0,0 0 0 0 0,0 0 0 0 0,-1-1 0 0 0,-1 0 0 0 0,0-1 0 0 0,10-15 0 0 0,-5 2 12 0 0,-2 0 0 0 0,-1-1 0 0 0,-1-1 1 0 0,-2 0-1 0 0,0 0 0 0 0,-2-1 1 0 0,5-29-1 0 0,-5 11 65 0 0,-2-1-1 0 0,-2 1 1 0 0,-4-75-1 0 0,-1 101 31 0 0,-1 0-1 0 0,-1-1 1 0 0,-1 1-1 0 0,0 0 0 0 0,-2 0 1 0 0,0 1-1 0 0,-1 0 1 0 0,-1 0-1 0 0,-21-35 1 0 0,24 46-95 0 0,0 0 1 0 0,-1 1 0 0 0,0 0-1 0 0,0 0 1 0 0,-1 0 0 0 0,0 1-1 0 0,0 0 1 0 0,0 1 0 0 0,-1-1-1 0 0,1 1 1 0 0,-1 1 0 0 0,-1-1-1 0 0,1 1 1 0 0,-1 1 0 0 0,1 0-1 0 0,-1 0 1 0 0,0 0 0 0 0,0 1-1 0 0,0 1 1 0 0,-1 0 0 0 0,1 0-1 0 0,0 0 1 0 0,0 1 0 0 0,-10 1-1 0 0,-2 2-541 0 0,1 0-1 0 0,0 2 1 0 0,0 0-1 0 0,1 1 1 0 0,-1 1-1 0 0,-28 14 1 0 0,33-13-1553 0 0,0 1 0 0 0,1 0 0 0 0,0 1 0 0 0,-24 22 0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58.23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338 48 1844 0 0,'23'-47'15622'0'0,"-41"85"-14473"0"0,2 1 0 0 0,-16 53 0 0 0,14-36-722 0 0,-123 498 778 0 0,83-293-934 0 0,12-55-618 0 0,17-67-5092 0 0,27-123 3173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8:58.85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0 348 2744 0 0,'35'-84'19326'0'0,"-32"110"-17712"0"0,-7 61-1049 0 0,5 1 0 0 0,17 137 0 0 0,57 171-452 0 0,-59-334-445 0 0,-26-126 114 0 0,-17-180-175 0 0,16 59 516 0 0,2 70 471 0 0,5 1 0 0 0,15-156 0 0 0,-10 260-592 0 0,0-4 16 0 0,1 0 0 0 0,1 0 0 0 0,0 1 0 0 0,0-1 0 0 0,7-12 0 0 0,-9 22-49 0 0,0 1-1 0 0,1 0 1 0 0,-1 0-1 0 0,1 1 1 0 0,0-1-1 0 0,0 0 1 0 0,0 1 0 0 0,0-1-1 0 0,1 1 1 0 0,-1-1-1 0 0,1 1 1 0 0,-1 0-1 0 0,1 0 1 0 0,0 0-1 0 0,0 1 1 0 0,0-1 0 0 0,0 1-1 0 0,0-1 1 0 0,0 1-1 0 0,0 0 1 0 0,0 0-1 0 0,1 0 1 0 0,-1 1-1 0 0,0-1 1 0 0,1 1 0 0 0,-1 0-1 0 0,6 0 1 0 0,6 2-145 0 0,0 1-1 0 0,1 0 1 0 0,-1 1 0 0 0,0 0 0 0 0,-1 2 0 0 0,1 0-1 0 0,-1 0 1 0 0,0 1 0 0 0,-1 1 0 0 0,0 0 0 0 0,0 1 0 0 0,12 11-1 0 0,-9-6 81 0 0,0 0 0 0 0,-1 1 0 0 0,0 0 0 0 0,-1 2 0 0 0,-1-1 0 0 0,-1 2 0 0 0,0 0 0 0 0,14 30 0 0 0,-23-41 76 0 0,0 0 0 0 0,-1-1 0 0 0,0 1 0 0 0,0 0 0 0 0,-1 0 0 0 0,1 0 0 0 0,-2 0 0 0 0,1 0 0 0 0,-1 1 0 0 0,0-1 0 0 0,0 0 0 0 0,-1 0 0 0 0,0 0 0 0 0,-3 12 0 0 0,1-11 42 0 0,0 0-1 0 0,-1 0 1 0 0,0 0 0 0 0,0-1 0 0 0,-1 0-1 0 0,0 0 1 0 0,0 0 0 0 0,0 0 0 0 0,-1-1-1 0 0,-12 10 1 0 0,-1-1-106 0 0,-1-2-1 0 0,0 0 1 0 0,-1-1 0 0 0,-1-1-1 0 0,0-1 1 0 0,0-1 0 0 0,-38 10-1 0 0,-17-5-3071 0 0,30-9-6650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00.40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0 668 932 0 0,'30'-114'10067'0'0,"-19"81"-7806"0"0,24-49 1 0 0,-29 68-2013 0 0,2-1 1 0 0,0 2 0 0 0,1-1-1 0 0,0 1 1 0 0,1 0-1 0 0,0 1 1 0 0,1 0-1 0 0,0 1 1 0 0,1 0 0 0 0,0 1-1 0 0,1 0 1 0 0,28-16-1 0 0,-37 24-242 0 0,1 0-1 0 0,0 0 1 0 0,0 0-1 0 0,1 0 1 0 0,-1 1 0 0 0,0 0-1 0 0,1 0 1 0 0,-1 0-1 0 0,0 1 1 0 0,1 0-1 0 0,-1 0 1 0 0,1 0-1 0 0,-1 0 1 0 0,0 1-1 0 0,8 2 1 0 0,-5 0 3 0 0,-1 0-1 0 0,0 0 1 0 0,0 0 0 0 0,0 1 0 0 0,-1 0-1 0 0,1 0 1 0 0,-1 1 0 0 0,0 0 0 0 0,9 10-1 0 0,1 4 15 0 0,0 1-1 0 0,-2 0 1 0 0,0 1-1 0 0,-2 0 1 0 0,17 39-1 0 0,8 34 60 0 0,36 142 1 0 0,21 58 20 0 0,-77-251-70 0 0,36 61 0 0 0,-46-91-8 0 0,1-1-1 0 0,0-1 1 0 0,1 0 0 0 0,0 0-1 0 0,0 0 1 0 0,1-1 0 0 0,1-1-1 0 0,0 0 1 0 0,17 11-1 0 0,-22-17-2 0 0,-1 0-1 0 0,1 0 1 0 0,0-1-1 0 0,0 0 1 0 0,0 0-1 0 0,0 0 1 0 0,0-1-1 0 0,0 0 1 0 0,0 0-1 0 0,1-1 1 0 0,-1 0-1 0 0,0 0 1 0 0,10-1-1 0 0,-6-1 4 0 0,0 0 1 0 0,0-1-1 0 0,0 0 1 0 0,-1-1-1 0 0,0 0 0 0 0,1 0 1 0 0,13-10-1 0 0,-2 0 13 0 0,-1-2 0 0 0,-1 0-1 0 0,0-1 1 0 0,-2-1 0 0 0,30-37 0 0 0,-19 14-41 0 0,-2-1 1 0 0,-1-1 0 0 0,-2-1-1 0 0,-2-2 1 0 0,24-78 0 0 0,-13 15 85 0 0,22-153 0 0 0,-44 200 206 0 0,3-85-1 0 0,-12 126-218 0 0,-2 0-1 0 0,0 0 0 0 0,-1 0 0 0 0,-1 0 0 0 0,-1 1 0 0 0,-1-1 0 0 0,-15-38 0 0 0,18 55-65 0 0,0-1-1 0 0,0 1 0 0 0,-1-1 1 0 0,1 1-1 0 0,-1 0 0 0 0,0 0 1 0 0,0 0-1 0 0,-1 0 0 0 0,1 0 0 0 0,-1 1 1 0 0,0-1-1 0 0,0 1 0 0 0,0 0 1 0 0,0 0-1 0 0,0 1 0 0 0,-1-1 1 0 0,1 1-1 0 0,-1 0 0 0 0,0 0 1 0 0,-7-1-1 0 0,6 2-1 0 0,-1 0-1 0 0,0 1 1 0 0,0 0 0 0 0,1 0 0 0 0,-1 1-1 0 0,0 0 1 0 0,1 0 0 0 0,-1 0 0 0 0,1 1-1 0 0,-1 0 1 0 0,1 0 0 0 0,0 1 0 0 0,-1 0 0 0 0,1 0-1 0 0,-6 4 1 0 0,-2 3 13 0 0,0 0 0 0 0,0 1 0 0 0,1 1 0 0 0,0 0 0 0 0,1 0 0 0 0,1 2 0 0 0,0-1 0 0 0,0 1 0 0 0,2 1 0 0 0,-1 0 0 0 0,2 0 0 0 0,0 1 0 0 0,1 0 0 0 0,-8 26 0 0 0,12-32 8 0 0,1 1-1 0 0,0 0 1 0 0,1-1-1 0 0,0 1 1 0 0,0 0 0 0 0,1 0-1 0 0,0 0 1 0 0,1-1 0 0 0,1 1-1 0 0,4 19 1 0 0,-3-21-11 0 0,0-1 0 0 0,1 0 0 0 0,0 1 0 0 0,0-1 1 0 0,1-1-1 0 0,0 1 0 0 0,0-1 0 0 0,1 0 0 0 0,0 0 1 0 0,0 0-1 0 0,1-1 0 0 0,-1 0 0 0 0,2 0 0 0 0,9 6 0 0 0,-4-5-57 0 0,1 0 0 0 0,0-1 0 0 0,1 0 0 0 0,-1-1-1 0 0,1 0 1 0 0,0-2 0 0 0,0 1 0 0 0,1-2-1 0 0,-1 0 1 0 0,0-1 0 0 0,1-1 0 0 0,-1 0 0 0 0,30-4-1 0 0,-3-3-258 0 0,-1-1-1 0 0,0-2 1 0 0,74-29 0 0 0,-71 20-333 0 0,-1-1 0 0 0,-1-3 0 0 0,56-39 1 0 0,106-97-4558 0 0,-193 150 4795 0 0,26-19-1809 0 0,-13 15-2500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01.00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319 110 828 0 0,'-15'3'11508'0'0,"1"-4"-10187"0"0,-1-3-130 0 0,10 4-1002 0 0,-1-1 0 0 0,0 2-1 0 0,1-1 1 0 0,-1 1 0 0 0,0 0-1 0 0,1 0 1 0 0,-1 0 0 0 0,1 1 0 0 0,0 0-1 0 0,-1 0 1 0 0,1 0 0 0 0,0 1 0 0 0,0 0-1 0 0,0 0 1 0 0,1 0 0 0 0,-1 0 0 0 0,1 1-1 0 0,0 0 1 0 0,-1 0 0 0 0,2 0 0 0 0,-1 0-1 0 0,-3 6 1 0 0,-14 16 210 0 0,0 1 0 0 0,2 1-1 0 0,1 0 1 0 0,2 2 0 0 0,0 0-1 0 0,2 1 1 0 0,-11 37 0 0 0,23-63-453 0 0,0 0 0 0 0,1 0 1 0 0,0 0-1 0 0,0 1 0 0 0,1-1 1 0 0,-1 0-1 0 0,1 0 0 0 0,0 1 0 0 0,0-1 1 0 0,1 0-1 0 0,0 1 0 0 0,0-1 1 0 0,0 0-1 0 0,0 0 0 0 0,1 0 0 0 0,0 0 1 0 0,0 0-1 0 0,0 0 0 0 0,1 0 1 0 0,0-1-1 0 0,0 1 0 0 0,0-1 1 0 0,0 0-1 0 0,1 0 0 0 0,-1 0 0 0 0,1 0 1 0 0,0-1-1 0 0,0 1 0 0 0,0-1 1 0 0,1 0-1 0 0,-1-1 0 0 0,1 1 1 0 0,0-1-1 0 0,0 1 0 0 0,0-1 0 0 0,0-1 1 0 0,0 1-1 0 0,0-1 0 0 0,0 0 1 0 0,0 0-1 0 0,1 0 0 0 0,-1-1 1 0 0,6 0-1 0 0,1 0-73 0 0,0-1 0 0 0,0 0 0 0 0,0-1 1 0 0,0-1-1 0 0,0 1 0 0 0,0-2 0 0 0,-1 0 0 0 0,0 0 1 0 0,0-1-1 0 0,12-7 0 0 0,-8 3 20 0 0,-1-1 0 0 0,0-1 0 0 0,-1 0 0 0 0,0 0 0 0 0,-1-1 0 0 0,17-22 0 0 0,-12 11 292 0 0,-1 0 1 0 0,-2-1-1 0 0,0-1 0 0 0,-2 0 1 0 0,0-1-1 0 0,-2 0 1 0 0,-1-1-1 0 0,9-44 0 0 0,-16 60-31 0 0,0 1 0 0 0,-1 0-1 0 0,-1-1 1 0 0,0 1 0 0 0,0-1-1 0 0,-1 1 1 0 0,0 0 0 0 0,0-1-1 0 0,-5-12 1 0 0,5 18-151 0 0,-1 1 0 0 0,1 0 0 0 0,-1 0 0 0 0,0 0 0 0 0,0 1 0 0 0,-1-1 0 0 0,1 0 0 0 0,-1 1 0 0 0,0 0 0 0 0,1-1 0 0 0,-2 1 0 0 0,1 0 0 0 0,0 1 0 0 0,0-1 0 0 0,-1 0-1 0 0,0 1 1 0 0,1 0 0 0 0,-1 0 0 0 0,0 0 0 0 0,0 0 0 0 0,0 1 0 0 0,0-1 0 0 0,-1 1 0 0 0,-6-1 0 0 0,4 1-382 0 0,-1 1-1 0 0,0-1 0 0 0,1 2 1 0 0,-1-1-1 0 0,0 1 1 0 0,0 0-1 0 0,1 0 0 0 0,-10 4 1 0 0,-32 12-7525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02.18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702 68 1832 0 0,'10'-44'8588'0'0,"-10"43"-8513"0"0,0 0 0 0 0,0 0 0 0 0,0 1 0 0 0,0-1-1 0 0,-1 0 1 0 0,1 0 0 0 0,0 0 0 0 0,0 0 0 0 0,0 0 0 0 0,-1 0-1 0 0,1 0 1 0 0,0 0 0 0 0,-1 1 0 0 0,1-1 0 0 0,-1 0 0 0 0,1 0-1 0 0,-1 1 1 0 0,0-1 0 0 0,1 0 0 0 0,-1 0 0 0 0,0 1-1 0 0,1-1 1 0 0,-1 1 0 0 0,0-1 0 0 0,0 1 0 0 0,1-1 0 0 0,-1 1-1 0 0,0-1 1 0 0,0 1 0 0 0,0 0 0 0 0,0-1 0 0 0,0 1 0 0 0,1 0-1 0 0,-1 0 1 0 0,0 0 0 0 0,0 0 0 0 0,0-1 0 0 0,0 1 0 0 0,0 1-1 0 0,0-1 1 0 0,-1 0 0 0 0,-2 0 29 0 0,1 1 1 0 0,0 0-1 0 0,0-1 0 0 0,0 1 0 0 0,-1 0 1 0 0,1 1-1 0 0,0-1 0 0 0,0 1 0 0 0,1-1 1 0 0,-6 4-1 0 0,-28 30 462 0 0,2 1 0 0 0,1 2-1 0 0,2 1 1 0 0,-29 49 0 0 0,45-66-378 0 0,-56 85 785 0 0,-110 226-1 0 0,143-247-664 0 0,3 2-1 0 0,5 2 1 0 0,-27 128-1 0 0,48-167-228 0 0,1 2 1 0 0,3-1-1 0 0,2 1 0 0 0,3 0 1 0 0,2-1-1 0 0,2 1 0 0 0,11 53 1 0 0,-7-68-155 0 0,2-1 0 0 0,2 0 0 0 0,1 0 0 0 0,2-1 1 0 0,1-1-1 0 0,2 0 0 0 0,1-2 0 0 0,2 0 0 0 0,1-1 1 0 0,33 36-1 0 0,-23-34-411 0 0,1-1 1 0 0,1-2-1 0 0,2-2 0 0 0,39 25 1 0 0,-42-34-1140 0 0,57 27 1 0 0,-62-35-785 0 0,1-2-1 0 0,44 11 1 0 0,-36-15-2996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02.77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388 48 2648 0 0,'-3'-10'5639'0'0,"0"7"-5379"0"0,1 0 1 0 0,-1 0-1 0 0,1 0 0 0 0,-1 0 1 0 0,0 1-1 0 0,0-1 0 0 0,0 1 1 0 0,0 0-1 0 0,-1 0 1 0 0,1 0-1 0 0,0 1 0 0 0,-1-1 1 0 0,0 1-1 0 0,1 0 1 0 0,-1 0-1 0 0,-7-2 0 0 0,5 3-147 0 0,-1 0 0 0 0,0 0 1 0 0,0 0-1 0 0,1 1 0 0 0,-1 0 0 0 0,0 0 0 0 0,1 0 0 0 0,-1 1 0 0 0,-6 3 0 0 0,-2 1-42 0 0,0 1-1 0 0,0 1 1 0 0,1 0-1 0 0,0 1 1 0 0,0 1-1 0 0,1 0 1 0 0,-13 13-1 0 0,19-16-27 0 0,1 0 0 0 0,0 0 0 0 0,0 1 0 0 0,0 0-1 0 0,1 0 1 0 0,1 0 0 0 0,-1 0 0 0 0,1 1 0 0 0,1 0 0 0 0,0 0 0 0 0,0 0 0 0 0,-3 18 0 0 0,4-13-26 0 0,1 0 0 0 0,1 0 0 0 0,0 0 0 0 0,1 0 1 0 0,1 0-1 0 0,0 0 0 0 0,8 26 0 0 0,4-2-143 0 0,1-1 1 0 0,2-1-1 0 0,1 0 0 0 0,2-1 0 0 0,28 36 1 0 0,-10-18-22 0 0,-18-28 51 0 0,-2 0 1 0 0,-2 1-1 0 0,0 0 0 0 0,-1 2 1 0 0,11 30-1 0 0,-24-54 125 0 0,-1 1 0 0 0,0 0 1 0 0,0-1-1 0 0,0 1 0 0 0,-1 0 0 0 0,1 0 0 0 0,-1 0 0 0 0,0 0 1 0 0,-1-1-1 0 0,1 1 0 0 0,-1 0 0 0 0,0 0 0 0 0,0 0 1 0 0,-1-1-1 0 0,-2 9 0 0 0,0-7 65 0 0,0 1-1 0 0,0-1 1 0 0,0 0-1 0 0,0 0 1 0 0,-1-1-1 0 0,0 1 0 0 0,0-1 1 0 0,-1 0-1 0 0,-9 7 1 0 0,3-4 92 0 0,-1 0-1 0 0,-1-1 1 0 0,1 0 0 0 0,-1-1 0 0 0,0-1 0 0 0,0 0-1 0 0,-1-1 1 0 0,1 0 0 0 0,-24 2 0 0 0,36-6-223 0 0,-17 2 28 0 0,0-1 1 0 0,-32-3-1 0 0,46 1-406 0 0,-1 1-1 0 0,0-2 1 0 0,1 1-1 0 0,-1-1 1 0 0,-9-4-1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03.56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0 138 1408 0 0,'5'-50'8078'0'0,"-2"37"-6978"0"0,0-1 0 0 0,1 1 0 0 0,7-15 0 0 0,-10 27-1062 0 0,-1 0 1 0 0,1 0-1 0 0,-1 0 0 0 0,1-1 0 0 0,-1 1 1 0 0,1 0-1 0 0,0 0 0 0 0,0 0 0 0 0,0 1 1 0 0,-1-1-1 0 0,1 0 0 0 0,0 0 1 0 0,0 0-1 0 0,0 1 0 0 0,0-1 0 0 0,0 0 1 0 0,1 1-1 0 0,-1-1 0 0 0,0 1 1 0 0,0-1-1 0 0,0 1 0 0 0,0 0 0 0 0,1-1 1 0 0,-1 1-1 0 0,0 0 0 0 0,0 0 1 0 0,1 0-1 0 0,-1 0 0 0 0,0 0 0 0 0,0 0 1 0 0,1 0-1 0 0,-1 0 0 0 0,0 1 1 0 0,0-1-1 0 0,0 0 0 0 0,1 1 0 0 0,-1-1 1 0 0,0 1-1 0 0,0-1 0 0 0,1 2 1 0 0,3 0 0 0 0,-1 1 1 0 0,1 0 0 0 0,-1 0 0 0 0,0 0-1 0 0,0 0 1 0 0,-1 1 0 0 0,1-1 0 0 0,3 6-1 0 0,4 9 45 0 0,0 0-1 0 0,-1 0 0 0 0,-2 1 0 0 0,0 0 1 0 0,7 25-1 0 0,22 105 57 0 0,-34-136-126 0 0,57 364 2256 0 0,-54-393-1507 0 0,12-46-19 0 0,-7 21-121 0 0,7-11-132 0 0,3 2 0 0 0,2 0 0 0 0,55-88 0 0 0,-72 129-557 0 0,0 1-1 0 0,1-1 1 0 0,0 1 0 0 0,0 0 0 0 0,1 0 0 0 0,0 1 0 0 0,0 0 0 0 0,1 0 0 0 0,16-8-1 0 0,-24 14 33 0 0,1 1-1 0 0,0-1 0 0 0,0 1 0 0 0,-1 0 0 0 0,1 0 0 0 0,0-1 1 0 0,0 1-1 0 0,-1 0 0 0 0,1 1 0 0 0,0-1 0 0 0,-1 0 1 0 0,1 0-1 0 0,0 1 0 0 0,0-1 0 0 0,-1 1 0 0 0,1 0 0 0 0,-1-1 1 0 0,1 1-1 0 0,0 0 0 0 0,1 1 0 0 0,1 1-40 0 0,0-1-1 0 0,0 1 1 0 0,0 0-1 0 0,0 0 1 0 0,-1 1-1 0 0,4 3 1 0 0,2 6-74 0 0,-2 0 0 0 0,1 0-1 0 0,-1 1 1 0 0,-1 0 0 0 0,0 0 0 0 0,-1 0 0 0 0,-1 1 0 0 0,4 22-1 0 0,0 17-78 0 0,1 56 0 0 0,-7-67 207 0 0,-1-35 228 0 0,0 0 0 0 0,-1 0 0 0 0,-1 0 0 0 0,-1 11 569 0 0,4-44-88 0 0,11-33-489 0 0,3 1 1 0 0,2 0-1 0 0,43-93 0 0 0,-44 112-236 0 0,1 0 0 0 0,1 1 0 0 0,2 1 0 0 0,40-52-1 0 0,-58 86 25 0 0,-1-1 0 0 0,1 0 0 0 0,-1 0 0 0 0,1 1 0 0 0,0 0 0 0 0,0-1 0 0 0,0 1 0 0 0,0 0 0 0 0,0 0 0 0 0,0 1 0 0 0,0-1 0 0 0,1 1 0 0 0,-1-1 0 0 0,1 1 0 0 0,-1 0 0 0 0,1 1 0 0 0,-1-1 0 0 0,6 0 0 0 0,-5 2 5 0 0,0-1 1 0 0,0 1-1 0 0,0 0 1 0 0,-1 0-1 0 0,1 0 0 0 0,0 1 1 0 0,-1-1-1 0 0,1 1 1 0 0,-1 0-1 0 0,1 0 0 0 0,-1 0 1 0 0,0 1-1 0 0,0-1 0 0 0,0 1 1 0 0,0 0-1 0 0,4 4 1 0 0,9 12 3 0 0,-1 1 0 0 0,0 0 0 0 0,-1 1 0 0 0,18 38 0 0 0,33 98-619 0 0,-3-9-3584 0 0,-60-144 3421 0 0,12 23-1061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04.20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360 243 1060 0 0,'28'-19'11876'0'0,"-3"-21"-10633"0"0,-17 29-993 0 0,-1 0 0 0 0,0 0 0 0 0,0-1 0 0 0,5-15 0 0 0,-11 25-158 0 0,0-1 0 0 0,0 0-1 0 0,0 0 1 0 0,0 0-1 0 0,0 0 1 0 0,-1 0 0 0 0,0 0-1 0 0,1 0 1 0 0,-1 0 0 0 0,0 0-1 0 0,0 1 1 0 0,-1-1-1 0 0,1 0 1 0 0,-1 0 0 0 0,1 0-1 0 0,-1 0 1 0 0,0 0 0 0 0,0 0-1 0 0,0 1 1 0 0,0-1-1 0 0,-1 0 1 0 0,1 1 0 0 0,-1-1-1 0 0,0 1 1 0 0,0-1-1 0 0,0 1 1 0 0,0 0 0 0 0,0 0-1 0 0,0 0 1 0 0,0 0 0 0 0,-1 0-1 0 0,1 1 1 0 0,-6-4-1 0 0,0 1-68 0 0,-1 1 0 0 0,0 0-1 0 0,0 0 1 0 0,0 1 0 0 0,0 0-1 0 0,0 1 1 0 0,-1 0-1 0 0,1 0 1 0 0,0 1 0 0 0,-1 0-1 0 0,1 0 1 0 0,-1 1 0 0 0,1 1-1 0 0,0 0 1 0 0,0 0 0 0 0,0 0-1 0 0,0 1 1 0 0,0 1-1 0 0,-9 4 1 0 0,-1 2 23 0 0,-1 0 0 0 0,2 1 0 0 0,-1 1 0 0 0,1 1 0 0 0,1 1 1 0 0,1 0-1 0 0,-21 22 0 0 0,30-26-16 0 0,-1 0 0 0 0,1 0 0 0 0,1 1 0 0 0,0 0 1 0 0,0 0-1 0 0,1 0 0 0 0,1 1 0 0 0,0 0 0 0 0,0-1 0 0 0,1 1 1 0 0,1 1-1 0 0,0-1 0 0 0,0 0 0 0 0,1 1 0 0 0,2 16 1 0 0,-1-22-46 0 0,0-1 1 0 0,1 1 0 0 0,0 0-1 0 0,0-1 1 0 0,1 0 0 0 0,-1 1-1 0 0,1-1 1 0 0,1 0 0 0 0,-1 0-1 0 0,1 0 1 0 0,0 0 0 0 0,1 0-1 0 0,0-1 1 0 0,-1 1 0 0 0,2-1-1 0 0,-1 0 1 0 0,0-1 0 0 0,1 1-1 0 0,0-1 1 0 0,0 1 0 0 0,1-1-1 0 0,-1-1 1 0 0,1 1 0 0 0,-1-1-1 0 0,1 0 1 0 0,0 0 0 0 0,0-1-1 0 0,1 0 1 0 0,-1 0 0 0 0,9 1-1 0 0,-8-1-9 0 0,-1-1-1 0 0,1-1 1 0 0,0 1-1 0 0,-1-1 0 0 0,1 0 1 0 0,0-1-1 0 0,-1 0 1 0 0,1 0-1 0 0,-1 0 0 0 0,1-1 1 0 0,-1 0-1 0 0,0 0 0 0 0,1 0 1 0 0,-1-1-1 0 0,0 0 1 0 0,-1 0-1 0 0,1-1 0 0 0,6-4 1 0 0,-3 0 50 0 0,0 0 1 0 0,-1-1-1 0 0,0 0 1 0 0,0-1-1 0 0,-1 0 1 0 0,0 0-1 0 0,-1 0 1 0 0,0-1-1 0 0,5-11 1 0 0,-2 0 125 0 0,1 0 119 0 0,1 0 0 0 0,19-32 0 0 0,-28 53-267 0 0,0 1 1 0 0,0 1 0 0 0,1 0 0 0 0,-1 0-1 0 0,1 0 1 0 0,-1 0 0 0 0,0 0 0 0 0,0 0 0 0 0,0 1-1 0 0,1-1 1 0 0,-1 1 0 0 0,-1-1 0 0 0,1 1-1 0 0,0 0 1 0 0,0 0 0 0 0,-1 0 0 0 0,1 0 0 0 0,1 3-1 0 0,30 47-121 0 0,-23-35 7 0 0,1 1-421 0 0,0-1 1 0 0,2-1 0 0 0,0 0-1 0 0,1 0 1 0 0,0-2 0 0 0,1 0-1 0 0,25 18 1 0 0,-37-30-28 0 0,0 0 0 0 0,0-1 0 0 0,1 0 0 0 0,-1 1 0 0 0,0-1 0 0 0,1-1 0 0 0,-1 1 0 0 0,1 0 0 0 0,0-1 0 0 0,-1 0 0 0 0,1 1 0 0 0,-1-1 0 0 0,1-1 0 0 0,0 1 0 0 0,-1-1 0 0 0,7-1 0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04.55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6 315 2020 0 0,'9'-96'10413'0'0,"-4"-107"-1"0"0,-5 196-9984 0 0,-2-1 161 0 0,-2 22-462 0 0,-4 23-146 0 0,4 10-66 0 0,3 0 0 0 0,1 1 1 0 0,12 90-1 0 0,44 138-695 0 0,7-27-2376 0 0,-51-203 1215 0 0,-11-43 1455 0 0,-1 0 1 0 0,1 0-1 0 0,0 0 1 0 0,1-1-1 0 0,-1 1 1 0 0,0 0-1 0 0,1 0 0 0 0,-1-1 1 0 0,1 1-1 0 0,0-1 1 0 0,0 1-1 0 0,0-1 1 0 0,3 3-1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10.4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29 1768 0 0,'15'-27'8910'0'0,"-15"27"-8871"0"0,0-1 1 0 0,0 1-1 0 0,1 0 1 0 0,-1 0-1 0 0,0 0 1 0 0,0 0-1 0 0,1 0 1 0 0,-1-1 0 0 0,0 1-1 0 0,0 0 1 0 0,1 0-1 0 0,-1 0 1 0 0,0 0-1 0 0,0 0 1 0 0,1 0-1 0 0,-1 0 1 0 0,0 0 0 0 0,0 0-1 0 0,1 0 1 0 0,-1 0-1 0 0,0 0 1 0 0,1 0-1 0 0,-1 0 1 0 0,0 0-1 0 0,0 1 1 0 0,1-1 0 0 0,-1 0-1 0 0,0 0 1 0 0,0 0-1 0 0,1 0 1 0 0,-1 0-1 0 0,0 1 1 0 0,0-1-1 0 0,0 0 1 0 0,1 0-1 0 0,-1 0 1 0 0,0 1 0 0 0,6 13 775 0 0,-2 27-137 0 0,-3-33-459 0 0,1 20 91 0 0,23 192 973 0 0,-19-183-1182 0 0,2-1 0 0 0,2 1 0 0 0,26 65-1 0 0,-31-92-220 0 0,0 0-1 0 0,1 0 0 0 0,0 0 0 0 0,0-1 0 0 0,16 17 0 0 0,-19-22-186 0 0,1-1 0 0 0,0 0 1 0 0,0 0-1 0 0,0 0 0 0 0,0-1 0 0 0,0 1 0 0 0,5 1 0 0 0,-6-2-207 0 0,1-1-1 0 0,-1 0 1 0 0,0-1-1 0 0,0 1 1 0 0,0-1 0 0 0,0 1-1 0 0,1-1 1 0 0,-1 0-1 0 0,0 0 1 0 0,0 0-1 0 0,6-2 1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04.87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1 194 224 0 0,'8'-52'5985'0'0,"-1"15"127"0"0,3-67 1404 0 0,-10 113-7296 0 0,0 0 1 0 0,-1 0-1 0 0,0 0 0 0 0,-2 12 0 0 0,-2 10-13 0 0,-3 61-43 0 0,3-1 0 0 0,5 1 1 0 0,4 0-1 0 0,4-1 0 0 0,4 0 0 0 0,46 176 0 0 0,-57-265-192 0 0,6 23 18 0 0,18 37 1 0 0,-24-58-165 0 0,1 1 0 0 0,0-1-1 0 0,1 0 1 0 0,-1 0-1 0 0,1 0 1 0 0,0 0 0 0 0,0 0-1 0 0,0 0 1 0 0,0-1 0 0 0,1 0-1 0 0,0 1 1 0 0,-1-1 0 0 0,1-1-1 0 0,0 1 1 0 0,0 0-1 0 0,5 1 1 0 0,-5-3-407 0 0,0-1 1 0 0,-1 0-1 0 0,1 1 1 0 0,0-2-1 0 0,0 1 1 0 0,0 0-1 0 0,0-1 0 0 0,-1 1 1 0 0,1-1-1 0 0,0 0 1 0 0,-1 0-1 0 0,1-1 0 0 0,0 1 1 0 0,-1-1-1 0 0,0 0 1 0 0,1 0-1 0 0,-1 0 0 0 0,0 0 1 0 0,0 0-1 0 0,0-1 1 0 0,3-3-1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05.57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0 407 468 0 0,'35'-22'8952'0'0,"47"-35"-3394"0"0,59-44-4480 0 0,-114 79-334 0 0,-2 0 0 0 0,0-2-1 0 0,22-28 1 0 0,-45 50-671 0 0,0 0 0 0 0,0 0 0 0 0,0 0 0 0 0,0 0 1 0 0,-1-1-1 0 0,1 1 0 0 0,-1 0 0 0 0,1-1 0 0 0,-1 0 0 0 0,0 1 0 0 0,0-1 0 0 0,0 0 0 0 0,0 1 0 0 0,-1-1 0 0 0,1 0 1 0 0,-1 0-1 0 0,0 0 0 0 0,0 1 0 0 0,0-1 0 0 0,0 0 0 0 0,0 0 0 0 0,0 0 0 0 0,-1 1 0 0 0,1-1 0 0 0,-1 0 1 0 0,-2-5-1 0 0,2 7-69 0 0,0 0 0 0 0,0 0 1 0 0,-1 0-1 0 0,1 0 0 0 0,0 1 1 0 0,-1-1-1 0 0,1 0 0 0 0,0 0 0 0 0,-1 1 1 0 0,1-1-1 0 0,-1 1 0 0 0,1-1 1 0 0,-1 1-1 0 0,1 0 0 0 0,-1-1 1 0 0,1 1-1 0 0,-1 0 0 0 0,0 0 1 0 0,-1 0-1 0 0,-31 2-13 0 0,32-2 9 0 0,-7 2-6 0 0,-1 0 1 0 0,1 1-1 0 0,0-1 1 0 0,0 2-1 0 0,0-1 1 0 0,0 1-1 0 0,0 1 1 0 0,1 0-1 0 0,0 0 1 0 0,0 0-1 0 0,0 1 1 0 0,-7 7-1 0 0,1 0 11 0 0,1 1-1 0 0,0 0 1 0 0,1 1 0 0 0,1 0-1 0 0,-10 17 1 0 0,15-19-120 0 0,0-1 1 0 0,2 1 0 0 0,-1 0-1 0 0,1 0 1 0 0,1 0-1 0 0,1 0 1 0 0,0 1-1 0 0,0-1 1 0 0,1 1-1 0 0,1-1 1 0 0,0 1-1 0 0,1-1 1 0 0,1 1-1 0 0,0-1 1 0 0,0 0-1 0 0,2 1 1 0 0,-1-1-1 0 0,2 0 1 0 0,0-1-1 0 0,0 1 1 0 0,1-1 0 0 0,1 0-1 0 0,0-1 1 0 0,0 1-1 0 0,13 12 1 0 0,-14-17-134 0 0,0-1 0 0 0,1 0 1 0 0,0 0-1 0 0,0-1 1 0 0,1 0-1 0 0,-1 0 1 0 0,1-1-1 0 0,0 0 0 0 0,1 0 1 0 0,-1-1-1 0 0,14 4 1 0 0,-8-5-18 0 0,-1 1 1 0 0,1-2 0 0 0,0 0 0 0 0,-1 0 0 0 0,1-1 0 0 0,0-1-1 0 0,14-2 1 0 0,-5-2 448 0 0,-1 0 1 0 0,0-1-1 0 0,0-1 0 0 0,0-1 0 0 0,-1-2 1 0 0,0 0-1 0 0,-1 0 0 0 0,35-26 0 0 0,-31 15 916 0 0,-1-2 0 0 0,0 0 0 0 0,-2-1 0 0 0,-1-1 0 0 0,-1-1 0 0 0,20-37 0 0 0,-22 37-640 0 0,-14 22-517 0 0,-1 0-1 0 0,1 0 0 0 0,0 1 0 0 0,0-1 0 0 0,0 1 0 0 0,0 0 0 0 0,1 0 0 0 0,-1 0 0 0 0,1 0 1 0 0,0 1-1 0 0,0-1 0 0 0,0 1 0 0 0,0 0 0 0 0,0 0 0 0 0,0 1 0 0 0,1-1 0 0 0,6-1 1 0 0,-4 3-127 0 0,0-1 1 0 0,-1 1-1 0 0,1 0 1 0 0,0 1-1 0 0,-1-1 1 0 0,1 1-1 0 0,-1 1 1 0 0,1-1-1 0 0,-1 1 1 0 0,13 5-1 0 0,-1 2-172 0 0,-1 1 0 0 0,0 0 0 0 0,0 2 0 0 0,-1 0 1 0 0,0 0-1 0 0,-1 1 0 0 0,13 16 0 0 0,-20-21 470 0 0,0 0 0 0 0,-1 1 0 0 0,0 0 0 0 0,-1 0 0 0 0,0 0 0 0 0,-1 1 0 0 0,1 0 0 0 0,-2 0 0 0 0,1 1 0 0 0,-2-1 0 0 0,6 22 0 0 0,-11-21 2251 0 0,-5-13-1554 0 0,-5-14-268 0 0,11 10-470 0 0,0 0 1 0 0,0 0-1 0 0,1 0 1 0 0,0 0-1 0 0,0 0 1 0 0,0-1 0 0 0,1 1-1 0 0,0 0 1 0 0,2-10-1 0 0,21-55 32 0 0,-18 54-55 0 0,2-3-207 0 0,1 0 0 0 0,1 1 1 0 0,0 0-1 0 0,1 0 0 0 0,1 1 0 0 0,1 1 1 0 0,0 0-1 0 0,2 1 0 0 0,-1 0 0 0 0,21-15 1 0 0,-19 18-1180 0 0,2 1 1 0 0,19-11-1 0 0,-18 12-2683 0 0,42-15 0 0 0,-30 15-2673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06.51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579 161 1824 0 0,'0'0'3938'0'0,"13"-19"-1251"0"0,-8-10 259 0 0,-4 27-2761 0 0,0-1 1 0 0,0 1-1 0 0,-1-1 0 0 0,1 1 1 0 0,-1-1-1 0 0,1 0 1 0 0,-1 1-1 0 0,0-1 1 0 0,0 0-1 0 0,0 1 0 0 0,0-1 1 0 0,-1 1-1 0 0,1-1 1 0 0,-1 0-1 0 0,1 1 1 0 0,-1-1-1 0 0,0 1 0 0 0,0-1 1 0 0,0 1-1 0 0,-1 0 1 0 0,-1-3-1 0 0,-2-1-64 0 0,0 1 0 0 0,0 1 0 0 0,0-1-1 0 0,-1 1 1 0 0,1 0 0 0 0,-1 0 0 0 0,0 1 0 0 0,-1 0 0 0 0,1 0-1 0 0,0 0 1 0 0,-1 1 0 0 0,0 0 0 0 0,1 0 0 0 0,-1 1 0 0 0,0-1-1 0 0,0 2 1 0 0,0-1 0 0 0,0 1 0 0 0,-13 1 0 0 0,-3 0 20 0 0,-1 1 1 0 0,1 2 0 0 0,0 0-1 0 0,-39 14 1 0 0,39-10-53 0 0,1 1 0 0 0,0 1 1 0 0,0 2-1 0 0,1 0 0 0 0,0 1 0 0 0,1 1 1 0 0,1 1-1 0 0,1 0 0 0 0,-27 29 0 0 0,37-35-91 0 0,1 0 0 0 0,0 0 0 0 0,1 1 0 0 0,0 0 0 0 0,0 0 0 0 0,1 0 0 0 0,1 1-1 0 0,0-1 1 0 0,-5 22 0 0 0,7-24-42 0 0,1 0 0 0 0,1 1-1 0 0,-1-1 1 0 0,1 0 0 0 0,1 1-1 0 0,0-1 1 0 0,0 0 0 0 0,0 1 0 0 0,1-1-1 0 0,0 0 1 0 0,1 0 0 0 0,0 0-1 0 0,0-1 1 0 0,8 14 0 0 0,-5-12-54 0 0,-1-1 0 0 0,1 0 0 0 0,1 0 0 0 0,0-1 0 0 0,0 0 0 0 0,0 0 0 0 0,1 0 0 0 0,0-1 0 0 0,0-1 0 0 0,0 1 0 0 0,1-1 0 0 0,0 0 0 0 0,0-1 1 0 0,0 0-1 0 0,0-1 0 0 0,1 0 0 0 0,0 0 0 0 0,-1-1 0 0 0,1 0 0 0 0,12 1 0 0 0,-15-3 89 0 0,1 0 0 0 0,-1 0 1 0 0,0 0-1 0 0,0-1 0 0 0,1 0 0 0 0,-1-1 1 0 0,0 1-1 0 0,0-1 0 0 0,0-1 1 0 0,0 1-1 0 0,-1-1 0 0 0,1 0 0 0 0,-1-1 1 0 0,1 0-1 0 0,-1 0 0 0 0,0 0 0 0 0,-1-1 1 0 0,1 1-1 0 0,-1-1 0 0 0,0-1 0 0 0,0 1 1 0 0,0-1-1 0 0,-1 0 0 0 0,0 0 0 0 0,0 0 1 0 0,0 0-1 0 0,-1-1 0 0 0,3-9 1 0 0,4-12 435 0 0,-1 0 0 0 0,-2-1 1 0 0,-1 0-1 0 0,-1 0 0 0 0,-2-1 1 0 0,0-36-1 0 0,-8 120-296 0 0,20 122-9 0 0,39 180 0 0 0,0-6-110 0 0,-53-348-12 0 0,25 283-19 0 0,-24-229 116 0 0,-2-1 0 0 0,-3 1 0 0 0,-11 61 0 0 0,12-104-68 0 0,-1-1 0 0 0,0 0 0 0 0,-1 0 0 0 0,0-1 0 0 0,-1 1 1 0 0,0-1-1 0 0,-1 0 0 0 0,-12 19 0 0 0,13-24 6 0 0,0 0-1 0 0,0-1 1 0 0,-1 1 0 0 0,0-1 0 0 0,0 0 0 0 0,0-1 0 0 0,-1 1 0 0 0,1-1 0 0 0,-1 0-1 0 0,0-1 1 0 0,0 0 0 0 0,0 0 0 0 0,-1 0 0 0 0,1-1 0 0 0,-9 2 0 0 0,-1-1 264 0 0,-1-1 0 0 0,1-1 1 0 0,0 0-1 0 0,-1-1 0 0 0,1-1 1 0 0,0-1-1 0 0,0 0 0 0 0,-1-1 1 0 0,1-1-1 0 0,-31-11 0 0 0,40 11-186 0 0,0 1 0 0 0,-1-1-1 0 0,2-1 1 0 0,-1 1 0 0 0,0-1 0 0 0,1 0 0 0 0,0-1-1 0 0,0 0 1 0 0,1 0 0 0 0,-1-1 0 0 0,1 1 0 0 0,1-1-1 0 0,-1-1 1 0 0,1 1 0 0 0,1-1 0 0 0,-1 0-1 0 0,1 0 1 0 0,0 0 0 0 0,1 0 0 0 0,0-1 0 0 0,1 0-1 0 0,-3-15 1 0 0,3 5-73 0 0,1 0 0 0 0,1-1 0 0 0,1 1 0 0 0,1 0 0 0 0,1-1 0 0 0,1 1 0 0 0,0 0 0 0 0,10-27 0 0 0,8-10-478 0 0,39-76 1 0 0,-29 74-174 0 0,2 2 1 0 0,2 1 0 0 0,2 2-1 0 0,3 2 1 0 0,75-72-1 0 0,72-38-3537 0 0,20 21-5562 0 0,-159 109 3201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07.34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389 198 1212 0 0,'0'0'1944'0'0,"38"-25"4853"0"0,-33 20-6504 0 0,0 0 0 0 0,0 0 0 0 0,0-1 1 0 0,0 1-1 0 0,-1-1 0 0 0,0-1 0 0 0,0 1 0 0 0,-1 0 0 0 0,0-1 0 0 0,0 0 1 0 0,0 0-1 0 0,-1 0 0 0 0,0 0 0 0 0,-1 0 0 0 0,2-11 0 0 0,-3 16-234 0 0,0 0 0 0 0,-1 0-1 0 0,1 0 1 0 0,-1 0 0 0 0,0 0 0 0 0,1 0-1 0 0,-1 0 1 0 0,0 0 0 0 0,0 1-1 0 0,0-1 1 0 0,0 0 0 0 0,-1 0-1 0 0,1 1 1 0 0,0-1 0 0 0,-1 1-1 0 0,1-1 1 0 0,-1 1 0 0 0,1 0 0 0 0,-1-1-1 0 0,0 1 1 0 0,0 0 0 0 0,-3-1-1 0 0,-2-2 108 0 0,-1 0 0 0 0,0 1 0 0 0,0 0-1 0 0,-10-1 1 0 0,6 2-80 0 0,-1 0-1 0 0,1 2 1 0 0,-1-1 0 0 0,0 2-1 0 0,1-1 1 0 0,-1 2-1 0 0,1 0 1 0 0,-1 0 0 0 0,1 1-1 0 0,0 1 1 0 0,0 0-1 0 0,0 0 1 0 0,0 1 0 0 0,1 1-1 0 0,0 0 1 0 0,-11 8-1 0 0,5-3-29 0 0,0 1 0 0 0,1 1 0 0 0,0 1 0 0 0,1 0 0 0 0,1 1-1 0 0,0 0 1 0 0,1 1 0 0 0,0 1 0 0 0,-10 19 0 0 0,18-26-77 0 0,0 1 0 0 0,1 0 0 0 0,0 0 0 0 0,1 0 0 0 0,0 0 0 0 0,1 1 0 0 0,0-1 1 0 0,1 1-1 0 0,0 0 0 0 0,1-1 0 0 0,0 1 0 0 0,4 22 0 0 0,-3-29-13 0 0,-1 0 1 0 0,2 0-1 0 0,-1-1 0 0 0,0 1 0 0 0,1 0 1 0 0,0 0-1 0 0,0-1 0 0 0,0 0 0 0 0,0 1 1 0 0,1-1-1 0 0,0 0 0 0 0,0 0 0 0 0,0 0 1 0 0,0 0-1 0 0,1-1 0 0 0,0 1 0 0 0,-1-1 1 0 0,1 0-1 0 0,0 0 0 0 0,0-1 0 0 0,1 1 1 0 0,-1-1-1 0 0,1 0 0 0 0,-1 0 0 0 0,1 0 1 0 0,0 0-1 0 0,-1-1 0 0 0,1 0 0 0 0,0 0 1 0 0,0 0-1 0 0,0-1 0 0 0,7 1 0 0 0,-5-2 19 0 0,0 0 0 0 0,0 1-1 0 0,0-2 1 0 0,0 1-1 0 0,0-1 1 0 0,0 0 0 0 0,0-1-1 0 0,-1 0 1 0 0,1 0 0 0 0,-1 0-1 0 0,0-1 1 0 0,0 1 0 0 0,0-2-1 0 0,0 1 1 0 0,-1-1-1 0 0,0 1 1 0 0,7-9 0 0 0,6-9 63 0 0,-1-1 1 0 0,0-1-1 0 0,13-27 1 0 0,9-12 311 0 0,-29 48-295 0 0,-9 12-57 0 0,1 0 1 0 0,-1 0-1 0 0,1 0 1 0 0,0 0-1 0 0,0 0 1 0 0,1 1-1 0 0,-1-1 1 0 0,0 1-1 0 0,1 0 1 0 0,0 0-1 0 0,-1-1 1 0 0,1 2-1 0 0,3-3 1 0 0,-5 4-8 0 0,0 0 0 0 0,-1 0 0 0 0,1 1 0 0 0,0-1 0 0 0,-1 0 0 0 0,1 1 0 0 0,0-1 0 0 0,-1 0 0 0 0,1 1-1 0 0,-1-1 1 0 0,1 0 0 0 0,0 1 0 0 0,-1-1 0 0 0,1 1 0 0 0,-1-1 0 0 0,0 1 0 0 0,1 0 0 0 0,-1-1 0 0 0,1 1 0 0 0,-1-1 0 0 0,0 1 0 0 0,1 0 0 0 0,-1-1 0 0 0,0 2 0 0 0,11 20 4 0 0,-9-19-11 0 0,12 26-133 0 0,-2-4-249 0 0,26 39 1 0 0,-35-58 333 0 0,1 0 0 0 0,1-1 0 0 0,-1 0 0 0 0,1 0 0 0 0,0 0-1 0 0,0 0 1 0 0,0-1 0 0 0,1 0 0 0 0,-1 0 0 0 0,1-1 0 0 0,0 1 0 0 0,7 2 0 0 0,-10-5 38 0 0,1 0 0 0 0,-1-1 0 0 0,0 1 0 0 0,1-1 0 0 0,-1 0 0 0 0,1 0 0 0 0,-1 0 0 0 0,1 0 0 0 0,-1 0 0 0 0,1-1 1 0 0,-1 1-1 0 0,1-1 0 0 0,-1 0 0 0 0,0 0 0 0 0,1-1 0 0 0,-1 1 0 0 0,0-1 0 0 0,0 1 0 0 0,0-1 0 0 0,0 0 0 0 0,0 0 0 0 0,0 0 0 0 0,-1-1 0 0 0,1 1 0 0 0,3-5 0 0 0,6-7 53 0 0,-1 0-1 0 0,0-1 1 0 0,15-27 0 0 0,-15 22-67 0 0,58-97 998 0 0,-68 115-900 0 0,1 2-53 0 0,-1 1-1 0 0,0-1 1 0 0,0 1 0 0 0,1 0-1 0 0,-1-1 1 0 0,0 1-1 0 0,0 0 1 0 0,0 0-1 0 0,0-1 1 0 0,0 1-1 0 0,0 0 1 0 0,0 0 0 0 0,0 0-1 0 0,0 0 1 0 0,0 1-1 0 0,-1-1 1 0 0,1 0-1 0 0,0 0 1 0 0,-1 0 0 0 0,1 1-1 0 0,-1-1 1 0 0,1 0-1 0 0,-1 1 1 0 0,0-1-1 0 0,1 2 1 0 0,2 3 14 0 0,7 18-55 0 0,2-1 0 0 0,1-1-1 0 0,1 0 1 0 0,31 38 0 0 0,-35-48-459 0 0,1-1 0 0 0,0-1 0 0 0,0 0 1 0 0,1 0-1 0 0,1-1 0 0 0,0-1 0 0 0,0 0 1 0 0,0 0-1 0 0,23 8 0 0 0,-1-11-4763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07.67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179 62 380 0 0,'-16'-12'3256'0'0,"1"0"-943"0"0,1 3-637 0 0,1 4-480 0 0,-1-2-440 0 0,-1 1-404 0 0,-1 1-400 0 0,3 2-280 0 0,-3 3-188 0 0,-7-2-1560 0 0,0 4-2481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08.03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29 0 1408 0 0,'-5'9'5578'0'0,"-5"11"-2337"0"0,7-9-2999 0 0,0 0-1 0 0,0 1 1 0 0,2-1 0 0 0,-1 1 0 0 0,1-1-1 0 0,1 16 1 0 0,8 77-39 0 0,-1-33 22 0 0,6 49 3719 0 0,-12-120-3874 0 0,0 0 0 0 0,1 0 0 0 0,-1 0 0 0 0,0 0 0 0 0,0 0 0 0 0,1 0 0 0 0,-1-1 0 0 0,0 1 0 0 0,0 0 0 0 0,0-1 0 0 0,1 1 1 0 0,0-2-1 0 0,76-109 2336 0 0,-3 3-1165 0 0,-64 93-1159 0 0,1 2-1 0 0,0 0 0 0 0,1 0 1 0 0,1 1-1 0 0,16-11 0 0 0,-28 21-84 0 0,0 1-1 0 0,0-1 1 0 0,0 1-1 0 0,1 0 1 0 0,-1 0 0 0 0,0 0-1 0 0,1 0 1 0 0,-1 0-1 0 0,1 0 1 0 0,-1 0-1 0 0,1 1 1 0 0,-1 0-1 0 0,1-1 1 0 0,0 1-1 0 0,-1 0 1 0 0,1 0-1 0 0,0 0 1 0 0,-1 1 0 0 0,1-1-1 0 0,-1 0 1 0 0,1 1-1 0 0,-1 0 1 0 0,1 0-1 0 0,4 2 1 0 0,-2 0-17 0 0,0 1 0 0 0,0 0 0 0 0,-1 0 1 0 0,1 0-1 0 0,-1 1 0 0 0,0-1 0 0 0,0 1 0 0 0,-1 0 0 0 0,6 10 1 0 0,11 18-34 0 0,1 4-524 0 0,1-2-1 0 0,1 0 0 0 0,2-2 0 0 0,52 55 0 0 0,-70-82-4 0 0,1-1 0 0 0,-1 0 0 0 0,1 0 0 0 0,16 8-1 0 0,15-1-5953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08.37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336 114 3200 0 0,'-62'-113'16645'0'0,"73"122"-15954"0"0,7 12-561 0 0,0 1 0 0 0,-2 0 1 0 0,18 32-1 0 0,-9-14-207 0 0,46 71-225 0 0,70 148 0 0 0,-118-209 435 0 0,-2 1 1 0 0,-2 1-1 0 0,-2 1 1 0 0,-3 0-1 0 0,12 93 1 0 0,-24-114 208 0 0,-1 1 0 0 0,-1 0 0 0 0,-3-1 0 0 0,0 1 0 0 0,-2-1 0 0 0,-1 0 0 0 0,-2 0 0 0 0,-1-1 0 0 0,-1 0 0 0 0,-2 0 0 0 0,-1-1 0 0 0,-1-1 0 0 0,-2 0 0 0 0,-20 27 1 0 0,11-20-156 0 0,-2-1 0 0 0,-2-2 0 0 0,-63 59 0 0 0,53-60-963 0 0,-1-1 0 0 0,-1-3 0 0 0,-54 29 0 0 0,-3-10-4147 0 0,31-23-2838 0 0,24-12-1103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09.82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1033 1673 2620 0 0,'-28'25'16925'0'0,"23"-43"-16590"0"0,-14-92 590 0 0,9 47-615 0 0,-21-75 0 0 0,-1 38-254 0 0,-4 2-1 0 0,-4 1 0 0 0,-5 2 0 0 0,-64-101 0 0 0,-27 0-268 0 0,-171-191 0 0 0,180 233 50 0 0,124 150 115 0 0,1 2 18 0 0,0 0 0 0 0,0 0-1 0 0,0 0 1 0 0,1-1 0 0 0,-1 1-1 0 0,1 0 1 0 0,0-1 0 0 0,-1 1 0 0 0,1-1-1 0 0,0 0 1 0 0,0 1 0 0 0,1-1-1 0 0,-1 0 1 0 0,0-4 0 0 0,19 14-99 0 0,-13-4 81 0 0,-1 1 1 0 0,1 0 0 0 0,0 0 0 0 0,-1 0-1 0 0,0 0 1 0 0,0 1 0 0 0,0 0 0 0 0,-1-1 0 0 0,1 1-1 0 0,-1 1 1 0 0,4 8 0 0 0,22 62-512 0 0,-28-72 533 0 0,6 24-98 0 0,0 0 0 0 0,-3 0 0 0 0,0 1-1 0 0,-1-1 1 0 0,-2 1 0 0 0,-1 0 0 0 0,-2-1 0 0 0,0 1-1 0 0,-12 51 1 0 0,-10 16 151 0 0,-54 135-1 0 0,65-194 80 0 0,-6 12 48 0 0,6-18 123 0 0,2 1 1 0 0,1 0 0 0 0,1 1 0 0 0,-5 38-1 0 0,14-68-241 0 0,-1 0-1 0 0,1 0 0 0 0,0 1 1 0 0,0-1-1 0 0,0 0 0 0 0,0 0 0 0 0,1 1 1 0 0,-1-1-1 0 0,1 0 0 0 0,0 0 0 0 0,0 0 1 0 0,0 0-1 0 0,1 0 0 0 0,-1 0 0 0 0,0 0 1 0 0,1 0-1 0 0,0 0 0 0 0,0-1 0 0 0,0 1 1 0 0,0-1-1 0 0,0 1 0 0 0,0-1 0 0 0,1 0 1 0 0,-1 0-1 0 0,1 0 0 0 0,0 0 0 0 0,-1 0 1 0 0,1-1-1 0 0,0 1 0 0 0,0-1 0 0 0,0 0 1 0 0,0 0-1 0 0,0 0 0 0 0,1 0 0 0 0,2 0 1 0 0,10 2-8 0 0,0-2 0 0 0,0 0 0 0 0,0 0 0 0 0,0-2 0 0 0,30-4 0 0 0,44-10-350 0 0,155-46 0 0 0,81-51-664 0 0,61-18-3529 0 0,-307 110 1324 0 0,-27 12-1776 0 0,-27 6 448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11.42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96 308 1052 0 0,'-12'-9'4104'0'0,"-15"-6"746"0"0,4-10-2376 0 0,-4-17-71 0 0,26 41-2264 0 0,-5-42 668 0 0,6 36-748 0 0,1-1 0 0 0,-1 1 0 0 0,1-1 0 0 0,0 1 0 0 0,0-1 0 0 0,1 1 0 0 0,0 0 0 0 0,1 0 0 0 0,0 0 0 0 0,0 0 0 0 0,0 0 0 0 0,1 0 0 0 0,-1 1 0 0 0,2 0 0 0 0,-1 0 0 0 0,1 0 0 0 0,0 0 0 0 0,0 1 0 0 0,0 0 0 0 0,1 0 0 0 0,8-6 0 0 0,-10 8-70 0 0,0 1 0 0 0,0-1-1 0 0,0 1 1 0 0,1 0 0 0 0,-1 0 0 0 0,1 0 0 0 0,-1 0 0 0 0,1 1-1 0 0,0 0 1 0 0,-1 0 0 0 0,1 0 0 0 0,0 1 0 0 0,0-1 0 0 0,0 1-1 0 0,-1 0 1 0 0,1 1 0 0 0,0-1 0 0 0,0 1 0 0 0,-1 0 0 0 0,1 0-1 0 0,0 1 1 0 0,-1-1 0 0 0,1 1 0 0 0,-1 0 0 0 0,1 0 0 0 0,-1 0-1 0 0,0 1 1 0 0,0-1 0 0 0,0 1 0 0 0,0 0 0 0 0,4 5 0 0 0,2 1-18 0 0,-1 0 1 0 0,0 1 0 0 0,-1-1-1 0 0,0 2 1 0 0,0-1 0 0 0,-1 1-1 0 0,-1 0 1 0 0,0 0 0 0 0,0 1-1 0 0,-1 0 1 0 0,6 23 0 0 0,-11-28 26 0 0,0 0 1 0 0,0-1-1 0 0,-1 1 1 0 0,0-1-1 0 0,0 1 1 0 0,-1-1-1 0 0,0 1 1 0 0,0-1-1 0 0,-1 0 1 0 0,1 0-1 0 0,-1 0 1 0 0,-7 10-1 0 0,-2 4-165 0 0,-2-1-1 0 0,-29 34 1 0 0,3-6-2373 0 0,6 6-4673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12.33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49 367 2644 0 0,'-11'-29'3273'0'0,"2"1"1"0"0,-7-35-1 0 0,12 44-1841 0 0,1 1 0 0 0,-3-34 0 0 0,6 49-1013 0 0,12 11-206 0 0,-6 0-176 0 0,0 1 0 0 0,-1-1 0 0 0,-1 1 0 0 0,1 0 0 0 0,-1 0 1 0 0,-1 0-1 0 0,3 10 0 0 0,1 2 6 0 0,103 236 185 0 0,-89-217-121 0 0,2 0 0 0 0,1-1-1 0 0,2-1 1 0 0,34 36 0 0 0,-58-71-45 0 0,0 0 0 0 0,0-1 0 0 0,1 0-1 0 0,-1 1 1 0 0,1-1 0 0 0,0 0 0 0 0,0 0-1 0 0,0 0 1 0 0,0-1 0 0 0,0 1 0 0 0,0-1-1 0 0,0 0 1 0 0,0 1 0 0 0,0-1 0 0 0,1-1-1 0 0,-1 1 1 0 0,0 0 0 0 0,1-1 0 0 0,-1 0-1 0 0,1 0 1 0 0,-1 0 0 0 0,6-1 0 0 0,-5 0 3 0 0,0 0 1 0 0,0-1 0 0 0,0 0-1 0 0,0 0 1 0 0,0 0 0 0 0,0 0 0 0 0,-1 0-1 0 0,1-1 1 0 0,-1 0 0 0 0,0 0-1 0 0,1 0 1 0 0,-1 0 0 0 0,-1 0-1 0 0,1 0 1 0 0,0-1 0 0 0,-1 0 0 0 0,4-6-1 0 0,11-25 115 0 0,0 0-1 0 0,20-68 1 0 0,10-81-368 0 0,-21 77-34 0 0,-11 49 49 0 0,0-3-1702 0 0,24-62 0 0 0,-38 121 1651 0 0,0 0 0 0 0,0 0-1 0 0,0 1 1 0 0,0-1 0 0 0,0 0 0 0 0,1 0 0 0 0,-1 0 0 0 0,0 1 0 0 0,1-1-1 0 0,0 1 1 0 0,1-2 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49.9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88 1068 0 0,'10'-85'8745'0'0,"-10"85"-8728"0"0,0 0 0 0 0,0 0-1 0 0,0 0 1 0 0,0 0 0 0 0,0 1 0 0 0,0-1 0 0 0,1 0-1 0 0,-1 0 1 0 0,0 0 0 0 0,0 0 0 0 0,0 0 0 0 0,0 0-1 0 0,0 0 1 0 0,0 0 0 0 0,1 0 0 0 0,-1 0 0 0 0,0 0 0 0 0,0 1-1 0 0,0-1 1 0 0,0 0 0 0 0,0 0 0 0 0,1 0 0 0 0,-1 0-1 0 0,0 0 1 0 0,0 0 0 0 0,0 0 0 0 0,0 0 0 0 0,0 0-1 0 0,1 0 1 0 0,-1-1 0 0 0,0 1 0 0 0,0 0 0 0 0,0 0 0 0 0,0 0-1 0 0,0 0 1 0 0,0 0 0 0 0,1 0 0 0 0,-1 0 0 0 0,0 0-1 0 0,0 0 1 0 0,0 0 0 0 0,0 0 0 0 0,0-1 0 0 0,0 1-1 0 0,0 0 1 0 0,1 0 0 0 0,-1 0 0 0 0,0 0 0 0 0,0 0-1 0 0,0 0 1 0 0,0-1 0 0 0,0 1 0 0 0,0 0 0 0 0,0 0 0 0 0,0 0-1 0 0,0 0 1 0 0,0 0 0 0 0,0-1 0 0 0,0 1 0 0 0,0 0-1 0 0,0 0 1 0 0,0 0 0 0 0,7 15 496 0 0,-7 9-168 0 0,-1 0-1 0 0,-1 0 1 0 0,-9 36 0 0 0,3-13-141 0 0,-25 145 293 0 0,-17 132 534 0 0,46-277-693 0 0,2-1 1 0 0,3 1-1 0 0,1 0 1 0 0,16 89-1 0 0,-14-116-220 0 0,2 0-1 0 0,0-1 1 0 0,1 1-1 0 0,1-2 1 0 0,1 1-1 0 0,1-1 1 0 0,0 0-1 0 0,18 22 1 0 0,-22-33-348 0 0,0 0 1 0 0,1 0-1 0 0,-1-1 1 0 0,1 0-1 0 0,1-1 1 0 0,-1 1-1 0 0,1-2 0 0 0,-1 1 1 0 0,12 4-1 0 0,-13-6-375 0 0,1-1 0 0 0,0 0 1 0 0,-1-1-1 0 0,1 0 0 0 0,0 0 0 0 0,0 0 0 0 0,0-1 0 0 0,0 0 0 0 0,-1 0 0 0 0,1 0 0 0 0,0-1 0 0 0,0 0 0 0 0,10-4 0 0 0,3-1-3472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10.8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266 174 1184 0 0,'-56'-33'5949'0'0,"-98"-63"-159"0"0,98 52-5672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12.67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3 400 0 0,'15'-3'10213'0'0,"-12"7"-10034"0"0,-1 0 0 0 0,0 0 0 0 0,0 0 0 0 0,0 0 0 0 0,0 0 0 0 0,-1 0 0 0 0,1 0 0 0 0,-1 0 0 0 0,0 1 0 0 0,0 7 1 0 0,4 55 180 0 0,-3-24-163 0 0,1-19-323 0 0,1 0-1 0 0,9 32 1 0 0,-10-46-588 0 0,1-1-1 0 0,0 1 1 0 0,0-1 0 0 0,1 0 0 0 0,0 0-1 0 0,1 0 1 0 0,-1-1 0 0 0,10 10 0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13.03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61 57 1500 0 0,'-14'-11'2564'0'0,"5"1"-907"0"0,-1-1-585 0 0,4 6-388 0 0,-6-5-816 0 0,3 1-1052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13.37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204 1 2020 0 0,'0'0'9660'0'0,"-18"2"-8438"0"0,5 6-906 0 0,-1 1 0 0 0,1 0 0 0 0,1 1 0 0 0,0 0 0 0 0,0 1 0 0 0,1 0 0 0 0,0 1 0 0 0,1 0 0 0 0,0 0 0 0 0,1 1 0 0 0,0 1 0 0 0,1 0 0 0 0,1 0 0 0 0,0 0 0 0 0,-6 22 1 0 0,9-27-357 0 0,2 0 1 0 0,-1 1 0 0 0,2-1 0 0 0,-1 0 0 0 0,1 1 0 0 0,0-1 0 0 0,1 1 0 0 0,0-1 0 0 0,1 1-1 0 0,0-1 1 0 0,0 1 0 0 0,1-1 0 0 0,0 0 0 0 0,1 0 0 0 0,0 0 0 0 0,0 0 0 0 0,1 0 0 0 0,0 0 0 0 0,0-1-1 0 0,1 0 1 0 0,1 0 0 0 0,-1 0 0 0 0,1-1 0 0 0,0 1 0 0 0,1-2 0 0 0,0 1 0 0 0,8 6 0 0 0,-6-6-516 0 0,0-1 0 0 0,1 0 1 0 0,-1 0-1 0 0,1-1 0 0 0,0-1 1 0 0,19 7-1 0 0,-20-9-667 0 0,0 0 0 0 0,1 0 1 0 0,0-1-1 0 0,15 1 0 0 0,1-3-3246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13.69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5 383 2176 0 0,'17'-6'5397'0'0,"83"-32"586"0"0,-62 22-5817 0 0,-2-2 1 0 0,0-1-1 0 0,-1-2 1 0 0,47-37 0 0 0,-77 53 103 0 0,1 0 0 0 0,-1 0 0 0 0,1-1 0 0 0,-1 0 1 0 0,-1 0-1 0 0,1 0 0 0 0,-1 0 0 0 0,0-1 0 0 0,-1 0 0 0 0,0 0 1 0 0,0 0-1 0 0,0 0 0 0 0,3-14 0 0 0,-6 18-207 0 0,1-1-1 0 0,-1 0 0 0 0,0 1 0 0 0,0-1 1 0 0,0 1-1 0 0,-1-1 0 0 0,1 1 1 0 0,-1-1-1 0 0,0 1 0 0 0,0-1 1 0 0,0 1-1 0 0,0 0 0 0 0,-1-1 1 0 0,1 1-1 0 0,-1 0 0 0 0,0 0 1 0 0,0 0-1 0 0,0 0 0 0 0,0 0 0 0 0,0 1 1 0 0,-1-1-1 0 0,1 1 0 0 0,-1-1 1 0 0,0 1-1 0 0,0 0 0 0 0,0 0 1 0 0,0 0-1 0 0,0 0 0 0 0,0 1 1 0 0,0-1-1 0 0,-5 0 0 0 0,-2-2-47 0 0,0 2-1 0 0,0-1 1 0 0,-1 1 0 0 0,1 1-1 0 0,-1 0 1 0 0,1 0 0 0 0,-1 1-1 0 0,1 1 1 0 0,-1 0 0 0 0,0 0-1 0 0,1 1 1 0 0,0 0 0 0 0,0 1-1 0 0,-1 0 1 0 0,-17 8-1 0 0,16-5 4 0 0,0-1 0 0 0,0 1 0 0 0,1 1 0 0 0,0 0 0 0 0,1 1 0 0 0,-1 0 0 0 0,1 0-1 0 0,1 1 1 0 0,0 1 0 0 0,0-1 0 0 0,1 1 0 0 0,-11 17 0 0 0,15-19 0 0 0,0 0 1 0 0,0 0 0 0 0,1 1-1 0 0,0-1 1 0 0,1 1-1 0 0,0-1 1 0 0,1 1 0 0 0,-1 0-1 0 0,1-1 1 0 0,1 1-1 0 0,0 0 1 0 0,2 16 0 0 0,0-12 11 0 0,1 0 1 0 0,0 0 0 0 0,1-1 0 0 0,1 0-1 0 0,0 1 1 0 0,0-2 0 0 0,1 1 0 0 0,9 12-1 0 0,-4-8-127 0 0,0 0 0 0 0,2-1 0 0 0,0-1 0 0 0,0 0 0 0 0,1 0-1 0 0,1-2 1 0 0,1 0 0 0 0,-1 0 0 0 0,2-2 0 0 0,-1 0 0 0 0,33 14-1 0 0,-37-19-439 0 0,1-1-1 0 0,0-1 0 0 0,0 0 0 0 0,1-1 0 0 0,-1 0 0 0 0,1-1 0 0 0,18 0 0 0 0,-18-2-989 0 0,-1-1 0 0 0,1 0 0 0 0,0 0 0 0 0,14-6 0 0 0,3-1-4115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14.02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46 2060 0 0,'15'0'14586'0'0,"77"-15"-15658"0"0,-26 1-2279 0 0,-16 2-2239 0 0,-25 7 1361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14.42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81 2628 0 0,'5'-34'10823'0'0,"-4"33"-10725"0"0,0 1-1 0 0,0-1 0 0 0,1 1 1 0 0,-1-1-1 0 0,0 1 0 0 0,0 0 1 0 0,0 0-1 0 0,1-1 1 0 0,-1 1-1 0 0,0 0 0 0 0,0 0 1 0 0,0 0-1 0 0,1 0 0 0 0,-1 0 1 0 0,0 0-1 0 0,0 1 0 0 0,0-1 1 0 0,1 0-1 0 0,-1 1 1 0 0,0-1-1 0 0,0 1 0 0 0,0-1 1 0 0,0 1-1 0 0,0-1 0 0 0,0 1 1 0 0,0 0-1 0 0,0 0 0 0 0,0-1 1 0 0,0 1-1 0 0,1 1 1 0 0,34 33 522 0 0,-30-27-432 0 0,42 48 212 0 0,59 92 1 0 0,-33-42-129 0 0,-57-83-152 0 0,1 2 348 0 0,1-1 0 0 0,35 35-1 0 0,-54-58-432 0 0,1 0-1 0 0,0 0 1 0 0,0-1-1 0 0,0 1 1 0 0,0 0-1 0 0,0-1 1 0 0,0 1-1 0 0,0-1 1 0 0,0 1-1 0 0,0-1 1 0 0,0 1-1 0 0,1-1 1 0 0,-1 0-1 0 0,0 0 0 0 0,0 0 1 0 0,0 1-1 0 0,0-1 1 0 0,0 0-1 0 0,1 0 1 0 0,-1-1-1 0 0,0 1 1 0 0,0 0-1 0 0,2-1 1 0 0,-1 0 6 0 0,1 0 1 0 0,-1 0-1 0 0,0 0 1 0 0,0-1-1 0 0,0 1 1 0 0,0-1-1 0 0,0 0 1 0 0,0 1-1 0 0,0-1 1 0 0,2-3-1 0 0,2-4 44 0 0,0 0-1 0 0,0 0 0 0 0,8-20 1 0 0,53-159-542 0 0,-47 124-1968 0 0,53-115 0 0 0,-71 175 1693 0 0,1 0-1 0 0,0 0 0 0 0,0 0 0 0 0,0 0 0 0 0,0 1 0 0 0,0-1 0 0 0,1 1 0 0 0,6-4 0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14.89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65 373 1668 0 0,'3'0'6316'0'0,"5"-1"-5544"0"0,0-1-1 0 0,0 1 1 0 0,-1-2 0 0 0,13-4-1 0 0,62-35 354 0 0,-34 17-1073 0 0,-31 17 194 0 0,0-1 0 0 0,-1 0 0 0 0,0-1 0 0 0,-1-1 1 0 0,22-20-1 0 0,-33 27-79 0 0,0 0 0 0 0,0 0 1 0 0,0-1-1 0 0,-1 0 1 0 0,1 1-1 0 0,-1-1 0 0 0,-1 0 1 0 0,1 0-1 0 0,-1-1 1 0 0,1 1-1 0 0,-2-1 0 0 0,1 1 1 0 0,0-1-1 0 0,-1 1 1 0 0,0-1-1 0 0,-1 0 0 0 0,1 0 1 0 0,-1 1-1 0 0,0-1 0 0 0,-1 0 1 0 0,1 0-1 0 0,-2-6 1 0 0,1 8-145 0 0,0 0 0 0 0,-1 0 1 0 0,1 0-1 0 0,-1 0 0 0 0,0 0 0 0 0,0 0 1 0 0,0 0-1 0 0,0 1 0 0 0,0-1 0 0 0,-1 1 1 0 0,0 0-1 0 0,0 0 0 0 0,0 0 1 0 0,0 0-1 0 0,-6-4 0 0 0,4 4-6 0 0,-1-1 0 0 0,0 1 0 0 0,0 1 0 0 0,0-1 1 0 0,0 1-1 0 0,-1 0 0 0 0,1 0 0 0 0,-1 1 0 0 0,-8-1 0 0 0,3 1 12 0 0,1 1 1 0 0,-1 0-1 0 0,1 1 1 0 0,-1 0-1 0 0,1 0 0 0 0,-1 1 1 0 0,1 1-1 0 0,0 0 1 0 0,0 1-1 0 0,0 0 0 0 0,-10 6 1 0 0,9-4 13 0 0,1 1 1 0 0,1 0 0 0 0,-1 1-1 0 0,2 0 1 0 0,-1 1 0 0 0,1 0-1 0 0,0 1 1 0 0,1-1-1 0 0,0 2 1 0 0,0-1 0 0 0,1 1-1 0 0,1 0 1 0 0,-7 14 0 0 0,9-14-17 0 0,1-1 1 0 0,-1 1 0 0 0,2 0 0 0 0,-1 0-1 0 0,2 0 1 0 0,-1 1 0 0 0,2-1 0 0 0,-1 0-1 0 0,2 1 1 0 0,-1-1 0 0 0,2 0 0 0 0,-1 0-1 0 0,1 0 1 0 0,1 0 0 0 0,5 14 0 0 0,-3-11-66 0 0,1 0 0 0 0,0 0 0 0 0,1-1 0 0 0,1 0 0 0 0,0 0 0 0 0,0-1 0 0 0,1 0 0 0 0,1 0 0 0 0,0-1 0 0 0,1-1 0 0 0,14 12 0 0 0,-14-14-341 0 0,0-1 0 0 0,0 0 0 0 0,1-1 0 0 0,-1 0 1 0 0,1-1-1 0 0,1 0 0 0 0,-1-1 0 0 0,1-1 0 0 0,0 0 1 0 0,-1 0-1 0 0,1-1 0 0 0,0-1 0 0 0,15 0 0 0 0,-7-2-1411 0 0,-1 0-1 0 0,0-1 0 0 0,22-5 0 0 0,-9-1-3179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15.42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45 181 2056 0 0,'-16'-25'8324'0'0,"10"15"-6438"0"0,1-1 0 0 0,0 1 0 0 0,1-1 0 0 0,-4-16 0 0 0,8 25-1633 0 0,0-3 354 0 0,4 12-468 0 0,52 174 119 0 0,-14-44-318 0 0,-36-113 75 0 0,-1 0 0 0 0,-1 1 0 0 0,1 40 0 0 0,-8-57 281 0 0,-2-14-186 0 0,-4-13-30 0 0,7 1-97 0 0,0 0 1 0 0,1 0 0 0 0,1 0-1 0 0,1 0 1 0 0,0 0 0 0 0,6-24-1 0 0,32-106-141 0 0,-28 111 109 0 0,-3 12-238 0 0,0 0 1 0 0,17-33 0 0 0,-22 52-201 0 0,0-1 1 0 0,1 1 0 0 0,0 0 0 0 0,0 0 0 0 0,1 0-1 0 0,-1 1 1 0 0,1-1 0 0 0,1 1 0 0 0,-1 0-1 0 0,1 1 1 0 0,0-1 0 0 0,0 1 0 0 0,8-4 0 0 0,-13 7 322 0 0,0 1 0 0 0,0-1 0 0 0,-1 1 1 0 0,1 0-1 0 0,0-1 0 0 0,0 1 0 0 0,0 0 1 0 0,0 0-1 0 0,0 0 0 0 0,0 0 0 0 0,0 0 1 0 0,-1 0-1 0 0,1 0 0 0 0,0 0 0 0 0,0 0 1 0 0,2 0-1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15.99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430 63 1812 0 0,'-1'-36'12627'0'0,"-1"33"-12480"0"0,-1 1 0 0 0,0 0 0 0 0,1-1 1 0 0,-1 1-1 0 0,0 0 0 0 0,0 1 0 0 0,0-1 1 0 0,0 0-1 0 0,-1 1 0 0 0,1 0 0 0 0,0 0 1 0 0,-1 0-1 0 0,1 0 0 0 0,0 0 0 0 0,-1 1 1 0 0,1-1-1 0 0,-1 1 0 0 0,1 0 0 0 0,-1 0 1 0 0,-6 1-1 0 0,-11 1-72 0 0,-1 1 0 0 0,-22 6 0 0 0,34-7 74 0 0,-14 3-70 0 0,0 2 0 0 0,1 0 1 0 0,-29 14-1 0 0,45-18-68 0 0,0 0 0 0 0,0 1 0 0 0,0 0 0 0 0,1 0 0 0 0,-1 1-1 0 0,1 0 1 0 0,0 0 0 0 0,1 0 0 0 0,-1 0 0 0 0,1 1 0 0 0,0 0 0 0 0,0 0 0 0 0,1 1 0 0 0,-6 10 0 0 0,9-11-68 0 0,-1-1-1 0 0,1 0 1 0 0,1 1 0 0 0,-1-1 0 0 0,1 1 0 0 0,0-1 0 0 0,0 1 0 0 0,0-1-1 0 0,1 1 1 0 0,0-1 0 0 0,0 0 0 0 0,0 1 0 0 0,1-1 0 0 0,0 0 0 0 0,0 0-1 0 0,0 0 1 0 0,0 0 0 0 0,1 0 0 0 0,0 0 0 0 0,0-1 0 0 0,7 9 0 0 0,8 8-295 0 0,0-1 0 0 0,1-1 0 0 0,22 17 0 0 0,-36-31 333 0 0,52 39-304 0 0,18 15 164 0 0,-67-52 314 0 0,0 1 1 0 0,-1 0-1 0 0,-1 0 0 0 0,1 0 1 0 0,-1 1-1 0 0,8 15 1 0 0,-13-22-90 0 0,0-1 0 0 0,0 1 1 0 0,0 0-1 0 0,-1 0 1 0 0,1-1-1 0 0,-1 1 0 0 0,1 0 1 0 0,-1 0-1 0 0,0 0 1 0 0,0 0-1 0 0,0 0 0 0 0,0-1 1 0 0,0 1-1 0 0,0 0 1 0 0,0 0-1 0 0,-1 0 1 0 0,1 0-1 0 0,-1 0 0 0 0,1-1 1 0 0,-1 1-1 0 0,0 0 1 0 0,0 1-1 0 0,-1 0 3 0 0,0 0 1 0 0,-1-1-1 0 0,1 0 1 0 0,0 1-1 0 0,-1-1 0 0 0,1 0 1 0 0,-1 0-1 0 0,0 0 0 0 0,0-1 1 0 0,0 1-1 0 0,-5 1 1 0 0,-8 3 105 0 0,0-1 0 0 0,-1-1 1 0 0,-31 3-1 0 0,42-6-122 0 0,-24 3 143 0 0,-53 0 0 0 0,26-11-1787 0 0,48 5 452 0 0,1 0 1 0 0,0-1-1 0 0,-1 0 0 0 0,-9-5 1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16.72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307 254 452 0 0,'10'-8'6123'0'0,"14"-14"-1799"0"0,-7 8-2897 0 0,-1-1-1 0 0,0 0 1 0 0,24-32-1 0 0,-37 44-1209 0 0,-1 0 0 0 0,0-1 1 0 0,0 0-1 0 0,-1 1 0 0 0,1-1 1 0 0,-1 0-1 0 0,0 0 0 0 0,1-4 0 0 0,-1 5 27 0 0,-1 3-201 0 0,1-1 0 0 0,-1 0 0 0 0,1 0-1 0 0,-1 1 1 0 0,0-1 0 0 0,0 0 0 0 0,1 0-1 0 0,-1 0 1 0 0,0 1 0 0 0,0-1-1 0 0,0 0 1 0 0,0 0 0 0 0,0 0 0 0 0,0 0-1 0 0,0 0 1 0 0,0 1 0 0 0,0-1 0 0 0,0 0-1 0 0,0 0 1 0 0,0 0 0 0 0,-1 0 0 0 0,1 1-1 0 0,-1-2 1 0 0,-8-23 324 0 0,3 20-357 0 0,-1 0 0 0 0,0 0 1 0 0,0 1-1 0 0,0-1 1 0 0,0 2-1 0 0,-1-1 1 0 0,0 1-1 0 0,0 0 1 0 0,0 0-1 0 0,0 1 1 0 0,-15-2-1 0 0,10 3-21 0 0,0 0 0 0 0,0 1 0 0 0,0 0 0 0 0,0 1 0 0 0,0 1 0 0 0,0 0 0 0 0,-17 5 0 0 0,18-3 22 0 0,-1 0 0 0 0,0 1 1 0 0,1 0-1 0 0,0 0 1 0 0,0 2-1 0 0,1-1 0 0 0,0 2 1 0 0,0-1-1 0 0,0 2 0 0 0,1-1 1 0 0,0 1-1 0 0,1 1 1 0 0,0 0-1 0 0,1 0 0 0 0,0 0 1 0 0,-8 14-1 0 0,11-14 7 0 0,1 1 1 0 0,0 0-1 0 0,1-1 0 0 0,0 2 0 0 0,1-1 1 0 0,0 0-1 0 0,0 0 0 0 0,1 1 0 0 0,1-1 1 0 0,1 18-1 0 0,0-20-95 0 0,0 0 0 0 0,1 0 1 0 0,0 0-1 0 0,0 0 0 0 0,0-1 0 0 0,2 1 1 0 0,-1-1-1 0 0,1 0 0 0 0,0 0 0 0 0,0 0 0 0 0,1 0 1 0 0,0-1-1 0 0,12 13 0 0 0,-15-17 35 0 0,1-1 1 0 0,-1 0-1 0 0,1 1 0 0 0,-1-1 0 0 0,1 0 1 0 0,0-1-1 0 0,0 1 0 0 0,0 0 0 0 0,0-1 0 0 0,0 1 1 0 0,0-1-1 0 0,1 0 0 0 0,-1 0 0 0 0,0-1 1 0 0,0 1-1 0 0,1-1 0 0 0,-1 1 0 0 0,1-1 1 0 0,-1 0-1 0 0,0 0 0 0 0,1-1 0 0 0,-1 1 0 0 0,0-1 1 0 0,1 1-1 0 0,-1-1 0 0 0,0 0 0 0 0,0 0 1 0 0,1-1-1 0 0,-1 1 0 0 0,0-1 0 0 0,0 1 1 0 0,-1-1-1 0 0,1 0 0 0 0,4-3 0 0 0,1-2 184 0 0,0-1 0 0 0,0 0-1 0 0,0-1 1 0 0,-1 1 0 0 0,0-1 0 0 0,-1 0-1 0 0,0-1 1 0 0,0 0 0 0 0,5-13-1 0 0,25-43 1164 0 0,-35 64-1261 0 0,5 0 89 0 0,-5 1-126 0 0,-1 1 0 0 0,0 0 0 0 0,1 0 1 0 0,-1-1-1 0 0,1 1 0 0 0,-1 0 0 0 0,0 0 1 0 0,1 0-1 0 0,-1 0 0 0 0,1-1 0 0 0,-1 1 1 0 0,1 0-1 0 0,-1 0 0 0 0,0 0 0 0 0,1 0 0 0 0,-1 0 1 0 0,1 0-1 0 0,-1 0 0 0 0,1 0 0 0 0,-1 0 1 0 0,1 0-1 0 0,-1 1 0 0 0,0-1 0 0 0,1 0 1 0 0,-1 0-1 0 0,1 0 0 0 0,-1 0 0 0 0,0 1 1 0 0,1-1-1 0 0,-1 0 0 0 0,0 0 0 0 0,1 1 0 0 0,-1-1 1 0 0,0 0-1 0 0,1 1 0 0 0,-1-1 0 0 0,0 0 1 0 0,1 1-1 0 0,-1-1 0 0 0,0 0 0 0 0,0 1 1 0 0,0-1-1 0 0,1 1 0 0 0,-1 0 0 0 0,16 21-40 0 0,0 0-1 0 0,2-1 0 0 0,0-1 1 0 0,1 0-1 0 0,37 28 0 0 0,-51-46-391 0 0,-1 1 0 0 0,1 0 0 0 0,-1-1 0 0 0,1 0 0 0 0,0 0 0 0 0,0 0-1 0 0,0-1 1 0 0,0 0 0 0 0,7 2 0 0 0,-8-3-331 0 0,-1 0 0 0 0,1 0 0 0 0,0-1 0 0 0,0 1 0 0 0,-1-1 0 0 0,1 0 0 0 0,0 0 0 0 0,-1 0 0 0 0,1 0 0 0 0,-1 0 0 0 0,10-6-756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11.6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574 926 60 0 0,'0'0'4196'0'0,"6"-10"-2696"0"0,-2 4-1236 0 0,-2-1 1 0 0,1 1 0 0 0,-1-1-1 0 0,0 1 1 0 0,0-1-1 0 0,-1 0 1 0 0,0 1 0 0 0,0-1-1 0 0,0 0 1 0 0,-1 0-1 0 0,-1-9 1 0 0,0 12-125 0 0,1 1-1 0 0,-1-1 1 0 0,-1 1 0 0 0,1-1 0 0 0,0 1-1 0 0,-1 0 1 0 0,1 0 0 0 0,-1-1 0 0 0,0 1-1 0 0,0 0 1 0 0,0 1 0 0 0,-1-1 0 0 0,1 0 0 0 0,-1 1-1 0 0,0-1 1 0 0,1 1 0 0 0,-1 0 0 0 0,0 0-1 0 0,0 0 1 0 0,0 0 0 0 0,-1 0 0 0 0,1 1-1 0 0,-5-2 1 0 0,-9-3-4 0 0,0 1-1 0 0,-1 1 1 0 0,1 1 0 0 0,-1 1-1 0 0,1 0 1 0 0,-1 1-1 0 0,0 1 1 0 0,0 0-1 0 0,1 2 1 0 0,-1 0 0 0 0,-25 6-1 0 0,23-3-56 0 0,-1 1-1 0 0,1 1 1 0 0,1 1-1 0 0,-1 0 0 0 0,1 2 1 0 0,1 0-1 0 0,0 1 1 0 0,0 1-1 0 0,-20 18 1 0 0,29-22-39 0 0,0 1 0 0 0,1 1 0 0 0,0-1 0 0 0,1 1-1 0 0,0 1 1 0 0,0-1 0 0 0,1 1 0 0 0,0 0 0 0 0,1 1 0 0 0,1-1 0 0 0,0 1 0 0 0,0 0 0 0 0,1 0 0 0 0,1 0 0 0 0,0 0 0 0 0,0 1 0 0 0,1-1 0 0 0,1 1 0 0 0,2 23 0 0 0,0-25-16 0 0,0 0 0 0 0,0 0 0 0 0,1-1 0 0 0,0 1-1 0 0,1 0 1 0 0,0-1 0 0 0,1 0 0 0 0,0 0 0 0 0,1 0 0 0 0,0-1 0 0 0,0 0 0 0 0,1 0 0 0 0,0 0 0 0 0,0-1 0 0 0,1 0 0 0 0,1 0 0 0 0,-1-1-1 0 0,1 0 1 0 0,0-1 0 0 0,1 0 0 0 0,-1 0 0 0 0,15 5 0 0 0,-16-7-17 0 0,0-1 0 0 0,1-1 0 0 0,-1 1 0 0 0,1-1 0 0 0,-1-1-1 0 0,1 1 1 0 0,0-2 0 0 0,-1 1 0 0 0,1-1 0 0 0,0 0 0 0 0,0-1 0 0 0,-1 0 0 0 0,1-1-1 0 0,-1 0 1 0 0,1 0 0 0 0,14-6 0 0 0,-13 4-8 0 0,-1-1 0 0 0,0 0 0 0 0,0-1 0 0 0,-1 0 0 0 0,0 0 0 0 0,0-1 0 0 0,0 0 0 0 0,-1-1 0 0 0,0 1 0 0 0,0-1 0 0 0,-1 0 0 0 0,0-1 0 0 0,-1 0 0 0 0,5-9-1 0 0,10-24 370 0 0,-3 0 0 0 0,-1-1 0 0 0,-2-1 0 0 0,-2 0 0 0 0,-2-1 0 0 0,6-59 0 0 0,-12 50 198 0 0,-2 0 1 0 0,-2-1 0 0 0,-3 1 0 0 0,-2 0 0 0 0,-12-54-1 0 0,-2 12-93 0 0,-52-218 207 0 0,65 289-698 0 0,0 3-303 0 0,8 46 135 0 0,94 551 305 0 0,-69-468-173 0 0,3-2 0 0 0,6-1 0 0 0,62 128 0 0 0,-77-192-105 0 0,1 0 0 0 0,37 47-1 0 0,-44-68-923 0 0,0 0-1 0 0,2-2 0 0 0,24 22 1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4T05:49:17.10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4 372 0 0,'33'1'28424'0'0,"-29"-6"-28770"0"0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02.20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21 13 4 0 0,'-17'-13'11343'0'0,"16"14"-11214"0"0,-2 12 1440 0 0,9 29-1216 0 0,-4-35 138 0 0,222 1026 6588 0 0,-213-990-6937 0 0,17 82-1176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02.88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177 358 240 0 0,'0'0'1309'0'0,"-4"-47"7930"0"0,-5 62-8649 0 0,-59 245 1318 0 0,27-127-1446 0 0,26-92-121 0 0,-17 80-1 0 0,25-96-36 0 0,6-23-127 0 0,5-16-114 0 0,95-369 107 0 0,-57 204-119 0 0,46-114 718 0 0,-87 290-710 0 0,0 1 0 0 0,-1-1 0 0 0,1 1 0 0 0,0 0 0 0 0,0 0 0 0 0,0-1 0 0 0,1 1 0 0 0,-1 0 0 0 0,0 0 1 0 0,1 0-1 0 0,0 0 0 0 0,-1 1 0 0 0,1-1 0 0 0,0 0 0 0 0,0 1 0 0 0,0-1 0 0 0,3-1 0 0 0,-3 3-5 0 0,-1 0-1 0 0,1 0 0 0 0,0 0 1 0 0,0 0-1 0 0,0 0 1 0 0,-1 0-1 0 0,1 0 1 0 0,0 1-1 0 0,0-1 1 0 0,-1 1-1 0 0,1-1 0 0 0,0 1 1 0 0,-1 0-1 0 0,1 0 1 0 0,-1-1-1 0 0,1 1 1 0 0,-1 0-1 0 0,1 0 1 0 0,-1 1-1 0 0,0-1 0 0 0,1 0 1 0 0,-1 0-1 0 0,0 1 1 0 0,0-1-1 0 0,0 1 1 0 0,1 1-1 0 0,36 47 617 0 0,-2 2-1 0 0,38 72 1 0 0,1 4-113 0 0,-71-122-540 0 0,73 115 442 0 0,125 149-1 0 0,-200-268-485 0 0,2 4-345 0 0,1 0-1 0 0,1-1 0 0 0,-1 0 0 0 0,1 0 1 0 0,12 9-1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03.96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759 145 2104 0 0,'-9'-7'4091'0'0,"6"0"-3049"0"0,0-1 0 0 0,0 1 0 0 0,1-1 1 0 0,-3-15-1 0 0,4 16-693 0 0,0 1 1 0 0,0-1-1 0 0,-1 1 0 0 0,0 0 1 0 0,0-1-1 0 0,-1 1 0 0 0,1 0 1 0 0,-6-8-1 0 0,5 12-313 0 0,1 0 0 0 0,-1 0 0 0 0,1 1 0 0 0,-1-1 0 0 0,0 0 0 0 0,0 1 0 0 0,0 0-1 0 0,0-1 1 0 0,0 1 0 0 0,0 0 0 0 0,0 1 0 0 0,-1-1 0 0 0,1 1 0 0 0,0-1 0 0 0,0 1 0 0 0,-1 0 0 0 0,1 0 0 0 0,-4 1 0 0 0,-61 8 63 0 0,28 0-56 0 0,1 2-1 0 0,0 1 0 0 0,1 3 1 0 0,0 0-1 0 0,1 3 1 0 0,1 1-1 0 0,0 2 1 0 0,2 1-1 0 0,1 2 1 0 0,0 1-1 0 0,2 1 1 0 0,-41 45-1 0 0,67-65-28 0 0,0 1 0 0 0,0-1 0 0 0,0 1 0 0 0,1 0 0 0 0,0 0 0 0 0,0 0 0 0 0,1 1 0 0 0,0-1 0 0 0,0 1 0 0 0,1 0 0 0 0,0 0 0 0 0,0 0 0 0 0,1 0 0 0 0,0 0 0 0 0,0 15 0 0 0,3-14-3 0 0,-1 1 0 0 0,1 0 0 0 0,0-1 0 0 0,1 1-1 0 0,0-1 1 0 0,0 0 0 0 0,1 0 0 0 0,1 0 0 0 0,-1 0 0 0 0,1-1 0 0 0,1 1 0 0 0,10 12 0 0 0,6 3-11 0 0,1 0-1 0 0,2-1 0 0 0,0-2 1 0 0,0 0-1 0 0,43 24 1 0 0,154 74-334 0 0,-50-30-97 0 0,-143-73 316 0 0,-1 1-1 0 0,0 2 1 0 0,-2 1 0 0 0,0 1-1 0 0,43 46 1 0 0,-61-59 113 0 0,-2 0 0 0 0,1 1 0 0 0,-1 0 0 0 0,0 0 0 0 0,-1 0 0 0 0,0 1 0 0 0,-1 0 0 0 0,0 0 0 0 0,-1 0 0 0 0,1 0 0 0 0,-2 1 1 0 0,0-1-1 0 0,0 1 0 0 0,-1 0 0 0 0,0-1 0 0 0,-1 1 0 0 0,0 0 0 0 0,0 0 0 0 0,-1-1 0 0 0,-1 1 0 0 0,0 0 0 0 0,-4 10 0 0 0,0-2 158 0 0,-2-1-1 0 0,-1 1 0 0 0,0-1 1 0 0,-1-1-1 0 0,-1 0 1 0 0,0 0-1 0 0,-2-1 0 0 0,0-1 1 0 0,0 0-1 0 0,-1-1 1 0 0,-1 0-1 0 0,-26 18 0 0 0,12-12 139 0 0,0-2 1 0 0,-1 0-1 0 0,-1-3 0 0 0,-1 0 0 0 0,0-2 0 0 0,-50 13 0 0 0,58-20-219 0 0,0-1-1 0 0,-1-1 1 0 0,1-1-1 0 0,-1-2 1 0 0,0 0-1 0 0,0-2 1 0 0,1 0-1 0 0,-27-6 0 0 0,34 4-390 0 0,0-1 0 0 0,1-1 0 0 0,-1-1 0 0 0,1 0 0 0 0,-17-10 0 0 0,21 9-369 0 0,1 0 0 0 0,0-1 0 0 0,1 0-1 0 0,-1 0 1 0 0,1-1 0 0 0,1 0 0 0 0,-11-14 0 0 0,3-4-3287 0 0,3-2-1769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04.66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486 312 828 0 0,'-4'-40'7008'0'0,"-1"-9"-4842"0"0,4 39-1876 0 0,0-1 0 0 0,0 0 0 0 0,-1 0 1 0 0,0 1-1 0 0,-1-1 0 0 0,0 1 0 0 0,0 0 0 0 0,-1 0 0 0 0,-7-12 0 0 0,6 13 99 0 0,-1 1-1 0 0,0 0 1 0 0,-1 1-1 0 0,1-1 1 0 0,-1 1 0 0 0,-1 1-1 0 0,1-1 1 0 0,-1 1-1 0 0,0 1 1 0 0,-16-9 0 0 0,16 10-304 0 0,-1 1 1 0 0,1 0 0 0 0,-1 0-1 0 0,1 0 1 0 0,-1 1 0 0 0,0 1-1 0 0,1-1 1 0 0,-1 2 0 0 0,0-1-1 0 0,0 1 1 0 0,0 0 0 0 0,0 1-1 0 0,0 0 1 0 0,0 1 0 0 0,0 0-1 0 0,1 0 1 0 0,-1 0 0 0 0,1 1-1 0 0,-11 5 1 0 0,8-2-49 0 0,1 0 1 0 0,-1 1-1 0 0,1 0 1 0 0,1 1-1 0 0,-1 0 0 0 0,1 0 1 0 0,1 1-1 0 0,-1 0 1 0 0,1 0-1 0 0,1 1 1 0 0,0 0-1 0 0,-6 13 0 0 0,5-8 5 0 0,1 1 0 0 0,0 0 0 0 0,2 0-1 0 0,0 0 1 0 0,0 1 0 0 0,2 0-1 0 0,0 0 1 0 0,-1 23 0 0 0,4-21-20 0 0,0 0 0 0 0,1 1 0 0 0,1-1 1 0 0,1 0-1 0 0,1 0 0 0 0,0 0 0 0 0,10 24 0 0 0,-9-30-33 0 0,1 1 1 0 0,0-1-1 0 0,1-1 0 0 0,0 1 0 0 0,1-1 0 0 0,1 0 0 0 0,0-1 1 0 0,1 0-1 0 0,20 18 0 0 0,-22-22-65 0 0,0-1 0 0 0,0-1 0 0 0,1 0 0 0 0,0 0 0 0 0,0-1 0 0 0,0 0 0 0 0,0 0 0 0 0,1-1 0 0 0,-1 0 0 0 0,1-1 0 0 0,0 0 0 0 0,12 1 0 0 0,-17-3 34 0 0,0 0 1 0 0,0 0 0 0 0,0 0 0 0 0,1-1 0 0 0,-1 0-1 0 0,0 0 1 0 0,0 0 0 0 0,0 0 0 0 0,0-1 0 0 0,-1 0 0 0 0,1 0-1 0 0,0 0 1 0 0,-1-1 0 0 0,1 1 0 0 0,-1-1 0 0 0,0 0 0 0 0,0-1-1 0 0,0 1 1 0 0,0-1 0 0 0,-1 1 0 0 0,1-1 0 0 0,-1 0-1 0 0,0 0 1 0 0,0-1 0 0 0,3-5 0 0 0,-1-2 66 0 0,0 0 0 0 0,0 0 0 0 0,-1 0 0 0 0,-1 0-1 0 0,0-1 1 0 0,-1 0 0 0 0,2-18 0 0 0,-5-93 1321 0 0,-2 47-453 0 0,3 77-892 0 0,0 0 0 0 0,0 0 0 0 0,0-1 0 0 0,0 1 0 0 0,0 0 0 0 0,0 0 0 0 0,1 0 0 0 0,-1 0 0 0 0,0-1 0 0 0,0 1 0 0 0,0 0 0 0 0,0 0 0 0 0,0 0 0 0 0,0-1 0 0 0,1 1 0 0 0,-1 0 0 0 0,0 0 0 0 0,0 0 0 0 0,0 0 0 0 0,0 0 0 0 0,1 0 0 0 0,-1-1 0 0 0,0 1 0 0 0,0 0 0 0 0,0 0 0 0 0,1 0 0 0 0,-1 0 0 0 0,0 0 0 0 0,0 0 0 0 0,0 0 0 0 0,1 0 0 0 0,-1 0 0 0 0,0 0 0 0 0,0 0 0 0 0,0 0 0 0 0,1 0 0 0 0,-1 0 0 0 0,0 0 0 0 0,0 0 0 0 0,0 0 0 0 0,1 0 0 0 0,-1 0 0 0 0,0 0 0 0 0,0 0 0 0 0,0 1 0 0 0,1-1 0 0 0,-1 0 0 0 0,0 0 0 0 0,0 0 0 0 0,0 0-1 0 0,0 0 1 0 0,1 0 0 0 0,-1 1 0 0 0,10 5 26 0 0,16 20 33 0 0,27 35 1 0 0,-4-5-32 0 0,-25-30-185 0 0,1 2-645 0 0,1-1 0 0 0,2-2 1 0 0,38 29-1 0 0,-60-50 302 0 0,-1-1 0 0 0,1 0 0 0 0,-1-1 0 0 0,1 1 1 0 0,8 1-1 0 0,16 1-5303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05.03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232 68 1692 0 0,'-14'-41'14732'0'0,"14"39"-14609"0"0,-1 1 1 0 0,1-1 0 0 0,-1 1 0 0 0,1 0 0 0 0,-1-1-1 0 0,0 1 1 0 0,0 0 0 0 0,1-1 0 0 0,-1 1 0 0 0,0 0-1 0 0,0 0 1 0 0,0 0 0 0 0,0 0 0 0 0,-1 0 0 0 0,1 0-1 0 0,0 0 1 0 0,0 0 0 0 0,-1 1 0 0 0,1-1 0 0 0,0 0-1 0 0,-1 1 1 0 0,1-1 0 0 0,0 1 0 0 0,-4-1 0 0 0,2 1-70 0 0,1 0 0 0 0,-1 0 0 0 0,0 1 0 0 0,0-1 0 0 0,0 1 0 0 0,0-1 0 0 0,0 1 0 0 0,1 0 0 0 0,-1 0 0 0 0,0 0 0 0 0,1 1 0 0 0,-4 1 0 0 0,-3 3-45 0 0,0 0 0 0 0,0 1 0 0 0,1 0 0 0 0,0 0 0 0 0,0 1 1 0 0,-7 10-1 0 0,4-4 32 0 0,2 0 1 0 0,0 0 0 0 0,0 1-1 0 0,1 0 1 0 0,1 1 0 0 0,1-1-1 0 0,0 1 1 0 0,1 1 0 0 0,1-1-1 0 0,0 1 1 0 0,1 0 0 0 0,1 0-1 0 0,1 0 1 0 0,0 0 0 0 0,1 0-1 0 0,1 0 1 0 0,1 0 0 0 0,0 0-1 0 0,1 0 1 0 0,1-1 0 0 0,0 1-1 0 0,1-1 1 0 0,1 0 0 0 0,1 0-1 0 0,0-1 1 0 0,1 0 0 0 0,1 0-1 0 0,0-1 1 0 0,1 0 0 0 0,0 0-1 0 0,1-1 1 0 0,1-1 0 0 0,0 0-1 0 0,1 0 1 0 0,19 13 0 0 0,-13-13-470 0 0,0-1 0 0 0,1-1 0 0 0,0-1 0 0 0,0 0 0 0 0,1-2 0 0 0,36 9 0 0 0,-40-13-1184 0 0,1 0 0 0 0,0-1 1 0 0,0-1-1 0 0,-1 0 0 0 0,21-3 0 0 0,-5-3-5102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05.38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41 161 3000 0 0,'-8'-11'2635'0'0,"-18"-37"6330"0"0,24 45-8693 0 0,1-1 0 0 0,0 1-1 0 0,0 0 1 0 0,1-1 0 0 0,-1 1-1 0 0,1-1 1 0 0,-1 1-1 0 0,1-1 1 0 0,0 1 0 0 0,1-1-1 0 0,-1 1 1 0 0,1-1-1 0 0,0-3 1 0 0,-1 6-254 0 0,1 1 1 0 0,-1-1-1 0 0,0 0 0 0 0,0 0 1 0 0,1 1-1 0 0,-1-1 0 0 0,0 0 0 0 0,1 0 1 0 0,-1 1-1 0 0,0-1 0 0 0,1 0 1 0 0,-1 1-1 0 0,1-1 0 0 0,0 1 1 0 0,-1-1-1 0 0,1 1 0 0 0,-1-1 0 0 0,1 1 1 0 0,0-1-1 0 0,-1 1 0 0 0,1-1 1 0 0,0 1-1 0 0,0 0 0 0 0,-1-1 1 0 0,1 1-1 0 0,0 0 0 0 0,0 0 0 0 0,-1 0 1 0 0,1-1-1 0 0,1 1 0 0 0,1 1 2 0 0,-1-1 0 0 0,1 0-1 0 0,0 1 1 0 0,-1 0 0 0 0,1 0-1 0 0,-1-1 1 0 0,0 1 0 0 0,1 1-1 0 0,3 1 1 0 0,3 3 4 0 0,0 1 1 0 0,0 0-1 0 0,11 11 0 0 0,7 12-101 0 0,-2 1 0 0 0,0 1-1 0 0,22 41 1 0 0,52 111-66 0 0,-88-162 543 0 0,-1 1 1 0 0,-2 0 0 0 0,0 0 0 0 0,9 44-1 0 0,-18-52 650 0 0,-7-16-33 0 0,6 0-952 0 0,0 0-1 0 0,1 0 0 0 0,-1-1 0 0 0,1 1 1 0 0,0-1-1 0 0,-1 1 0 0 0,1-1 0 0 0,0 1 1 0 0,0-1-1 0 0,0 0 0 0 0,-2-3 0 0 0,-4-22-41 0 0,0 1-1 0 0,2-1 0 0 0,1 0 1 0 0,1 0-1 0 0,1-50 0 0 0,3 53-443 0 0,1 0 0 0 0,1 1 0 0 0,1 0 0 0 0,1 0-1 0 0,1 0 1 0 0,1 0 0 0 0,11-23 0 0 0,-12 34-260 0 0,0 1 1 0 0,1-1-1 0 0,1 1 1 0 0,-1 1-1 0 0,2-1 0 0 0,0 1 1 0 0,0 1-1 0 0,20-17 1 0 0,-20 19-723 0 0,2 0 0 0 0,-1 0 0 0 0,1 1 0 0 0,0 1 0 0 0,21-8 0 0 0,-14 8-2068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05.72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62 844 0 0,'25'-25'9002'0'0,"1"-10"-4643"0"0,-25 34-4113 0 0,17 14 327 0 0,7 34-276 0 0,29 73 0 0 0,-35-73-287 0 0,47 83 0 0 0,-58-117-232 0 0,8 13 69 0 0,32 38 1 0 0,-44-58-280 0 0,1-1-1 0 0,0 0 1 0 0,1 0-1 0 0,-1 0 1 0 0,1 0-1 0 0,0-1 1 0 0,0 0 0 0 0,0 0-1 0 0,1-1 1 0 0,-1 0-1 0 0,1 0 1 0 0,9 3 0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06.08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219 152 2656 0 0,'-19'-25'3065'0'0,"-2"3"-637"0"0,1 3-560 0 0,1 3-368 0 0,1 4-364 0 0,-1-1-152 0 0,-2 3-192 0 0,3-1-68 0 0,3 4-212 0 0,1 0-40 0 0,4 2-272 0 0,1 0-304 0 0,-7 7-3152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06.43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367 56 1992 0 0,'-7'-6'1521'0'0,"-1"0"0"0"0,0 0 0 0 0,0 1 0 0 0,0 0 0 0 0,-15-6 0 0 0,14 8-848 0 0,0-1 0 0 0,0 2-1 0 0,0-1 1 0 0,-1 1 0 0 0,-11-1 0 0 0,17 3-579 0 0,0 1 1 0 0,0-1-1 0 0,0 1 1 0 0,0 0 0 0 0,0 0-1 0 0,0 0 1 0 0,0 0-1 0 0,0 0 1 0 0,0 1-1 0 0,1 0 1 0 0,-1 0 0 0 0,1 0-1 0 0,-1 0 1 0 0,1 1-1 0 0,0-1 1 0 0,0 1-1 0 0,0 0 1 0 0,-3 3 0 0 0,-3 4 58 0 0,1 0 1 0 0,1 0 0 0 0,0 1 0 0 0,-7 12 0 0 0,3-1 31 0 0,1 0 1 0 0,1 1-1 0 0,1 0 1 0 0,1 1-1 0 0,1 0 0 0 0,1 0 1 0 0,-4 49-1 0 0,8-37-37 0 0,2 1-1 0 0,1-1 1 0 0,2 0 0 0 0,14 62-1 0 0,9-7-24 0 0,4-1-1 0 0,4-1 1 0 0,55 100 0 0 0,28 37 0 0 0,59 122 193 0 0,-139-263-317 0 0,-5 0 0 0 0,29 113 0 0 0,-32-48-814 0 0,-28-132 316 0 0,0 1 0 0 0,-1-1 0 0 0,-1 0 0 0 0,-1 0 0 0 0,-1 0 0 0 0,-5 24 1 0 0,6-37 107 0 0,0 0 1 0 0,-1-1 0 0 0,0 1-1 0 0,0 0 1 0 0,0-1 0 0 0,0 1-1 0 0,-5 6 1 0 0</inkml:trace>
  <inkml:trace contextRef="#ctx0" brushRef="#br0" timeOffset="1">98 1793 1816 0 0,'-16'-25'2534'0'0,"1"0"0"0"0,1-1 0 0 0,1 0 0 0 0,-14-43 0 0 0,24 58-2201 0 0,0 0 0 0 0,1-1 0 0 0,0 0 0 0 0,0 1 0 0 0,2-1 0 0 0,-1 0 0 0 0,1 0 0 0 0,1 0 0 0 0,0 1 0 0 0,1-1 0 0 0,0 0 0 0 0,1 1 0 0 0,0 0 0 0 0,6-12 0 0 0,2 0-437 0 0,1 1 0 0 0,1 0 0 0 0,0 1 0 0 0,2 1 0 0 0,1 0 0 0 0,0 1 0 0 0,2 1 0 0 0,0 0 0 0 0,1 1 0 0 0,25-17 0 0 0,17-7-3550 0 0,0 3 0 0 0,83-38 0 0 0,-102 56-1317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12.0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97 1848 0 0,'-4'-16'2150'0'0,"1"1"0"0"0,0-1-1 0 0,-1-27 1 0 0,4 40-1814 0 0,0 3-320 0 0,0 0 0 0 0,1 0 0 0 0,-1 1 1 0 0,0-1-1 0 0,0 0 0 0 0,0 0 0 0 0,0 0 0 0 0,0 0 0 0 0,0 0 1 0 0,0 0-1 0 0,0 0 0 0 0,1 0 0 0 0,-1 0 0 0 0,0 0 0 0 0,0 0 1 0 0,0 0-1 0 0,0 0 0 0 0,0 0 0 0 0,0 0 0 0 0,1 0 0 0 0,-1 0 1 0 0,0 0-1 0 0,0 0 0 0 0,0 0 0 0 0,0 0 0 0 0,0 0 0 0 0,0 0 1 0 0,1 0-1 0 0,-1 0 0 0 0,0 0 0 0 0,0 0 0 0 0,0 0 0 0 0,0-1 0 0 0,0 1 1 0 0,0 0-1 0 0,0 0 0 0 0,0 0 0 0 0,1 0 0 0 0,-1 0 0 0 0,0 0 1 0 0,0 0-1 0 0,0 0 0 0 0,0 0 0 0 0,0-1 0 0 0,0 1 0 0 0,0 0 1 0 0,0 0-1 0 0,0 0 0 0 0,0 0 0 0 0,0 0 0 0 0,0 0 0 0 0,0-1 1 0 0,0 1-1 0 0,0 0 0 0 0,0 0 0 0 0,0 0 0 0 0,0 0 0 0 0,0 0 1 0 0,0 0-1 0 0,0-1 0 0 0,0 1 0 0 0,0 0 0 0 0,0 0 0 0 0,8 7 285 0 0,-6-1-205 0 0,0 1 0 0 0,0 0 0 0 0,0 0 0 0 0,-1 0 0 0 0,0 0-1 0 0,0 0 1 0 0,-1 0 0 0 0,0 14 0 0 0,0 5 78 0 0,9 148 566 0 0,-3-13 250 0 0,44 260-1 0 0,-46-404-948 0 0,45 181 862 0 0,-43-180-945 0 0,1 1-1 0 0,1-1 1 0 0,0 0-1 0 0,2-1 1 0 0,0 0 0 0 0,0-1-1 0 0,2 0 1 0 0,16 18-1 0 0,-2-14-806 0 0,-23-18 248 0 0,1 0 1 0 0,0 0-1 0 0,0-1 0 0 0,0 1 0 0 0,0-1 0 0 0,0 0 1 0 0,0 0-1 0 0,0 0 0 0 0,0 0 0 0 0,1-1 0 0 0,-1 0 1 0 0,0 0-1 0 0,0 0 0 0 0,6-1 0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06.77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35 76 2952 0 0,'-18'-37'11206'0'0,"2"4"-7310"0"0,15 32-3680 0 0,3-3 218 0 0,-1 17-364 0 0,1-5-69 0 0,53 183-125 0 0,-44-162-214 0 0,1-1 1 0 0,1-1-1 0 0,1 0 1 0 0,27 39 0 0 0,-25-44-660 0 0,27 28 0 0 0,-38-44 206 0 0,1-1 0 0 0,-1 0-1 0 0,1 0 1 0 0,0-1-1 0 0,0 0 1 0 0,1 0-1 0 0,-1 0 1 0 0,1-1-1 0 0,13 5 1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07.1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186 189 952 0 0,'-27'-30'3552'0'0,"8"6"-783"0"0,0 3-509 0 0,-1 0-404 0 0,5 5-476 0 0,-1 2-188 0 0,1 2-316 0 0,1 0-96 0 0,2 1-232 0 0,3 2-171 0 0,1 1 3 0 0,-4-3-604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07.46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212 60 2168 0 0,'-11'-25'14127'0'0,"9"25"-14006"0"0,-18 10 2061 0 0,3 3-1833 0 0,2 0 0 0 0,0 0 0 0 0,0 2 1 0 0,1-1-1 0 0,1 2 0 0 0,0 0 0 0 0,1 1 0 0 0,1 0 0 0 0,1 0 0 0 0,0 1 0 0 0,-9 25 0 0 0,16-34-315 0 0,0 0 1 0 0,1 1-1 0 0,-1-1 1 0 0,2 1 0 0 0,0 0-1 0 0,0-1 1 0 0,0 1-1 0 0,1 0 1 0 0,1 0-1 0 0,3 19 1 0 0,-2-21-73 0 0,0-1 0 0 0,1 1 0 0 0,0-1 0 0 0,1 0 0 0 0,-1 0 0 0 0,1 0 0 0 0,1 0 0 0 0,-1 0 0 0 0,1-1 0 0 0,0 0 0 0 0,1 0 0 0 0,0 0 0 0 0,-1-1 0 0 0,15 9 0 0 0,-6-4-340 0 0,2-1 1 0 0,0 0-1 0 0,0-1 1 0 0,0-1-1 0 0,1-1 1 0 0,0-1-1 0 0,0 0 1 0 0,0-1-1 0 0,21 3 1 0 0,-15-5-1127 0 0,0 0 0 0 0,0-2-1 0 0,0-1 1 0 0,0 0 0 0 0,-1-2 0 0 0,38-8 0 0 0,-22-1-4385 0 0</inkml:trace>
  <inkml:trace contextRef="#ctx0" brushRef="#br0" timeOffset="1">796 178 16 0 0,'-5'-56'10465'0'0,"3"44"-9242"0"0,1 0-1 0 0,0 0 1 0 0,1 0 0 0 0,0 0-1 0 0,3-20 1 0 0,-2 15-595 0 0,-1 16-611 0 0,0 1-1 0 0,-1 0 0 0 0,1-1 1 0 0,0 1-1 0 0,0 0 0 0 0,0-1 1 0 0,0 1-1 0 0,0 0 0 0 0,0-1 1 0 0,0 1-1 0 0,0 0 0 0 0,0-1 0 0 0,0 1 1 0 0,0 0-1 0 0,0-1 0 0 0,0 1 1 0 0,0 0-1 0 0,0-1 0 0 0,0 1 1 0 0,0 0-1 0 0,0-1 0 0 0,0 1 1 0 0,0 0-1 0 0,1-1 0 0 0,-1 1 1 0 0,0 0-1 0 0,0 0 0 0 0,0-1 1 0 0,1 1-1 0 0,-1 0 0 0 0,0 0 1 0 0,0-1-1 0 0,1 1 0 0 0,-1 0 1 0 0,0 0-1 0 0,0-1 0 0 0,1 1 1 0 0,-1 0-1 0 0,0 0 0 0 0,1 0 1 0 0,-1 0-1 0 0,0 0 0 0 0,1 0 1 0 0,-1-1-1 0 0,0 1 0 0 0,1 0 1 0 0,-1 0-1 0 0,0 0 0 0 0,1 0 1 0 0,-1 0-1 0 0,0 0 0 0 0,1 0 1 0 0,-1 0-1 0 0,0 0 0 0 0,1 1 0 0 0,-1-1 1 0 0,0 0-1 0 0,1 0 0 0 0,-1 0 1 0 0,1 0-1 0 0,-1 1 5 0 0,1 0 0 0 0,0 0-1 0 0,-1 0 1 0 0,1 1 0 0 0,-1-1-1 0 0,1 0 1 0 0,-1 0 0 0 0,1 0 0 0 0,-1 0-1 0 0,0 0 1 0 0,1 1 0 0 0,-1-1 0 0 0,0 0-1 0 0,0 0 1 0 0,0 2 0 0 0,0-2 12 0 0,8 33 155 0 0,1 0 0 0 0,2-1 0 0 0,1 0 0 0 0,30 57 0 0 0,-31-72-624 0 0,0 0 1 0 0,1 0-1 0 0,1-1 1 0 0,0-1-1 0 0,1 0 0 0 0,1-1 1 0 0,0-1-1 0 0,1 0 1 0 0,22 14-1 0 0,-34-25-40 0 0,-1-1 92 0 0,1 0 0 0 0,0 0-1 0 0,0 0 1 0 0,0 0 0 0 0,0-1 0 0 0,5 2 0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07.81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232 120 2820 0 0,'-20'-22'3321'0'0,"1"4"-837"0"0,1 3-508 0 0,-1 1-492 0 0,0 1-220 0 0,-1 5-352 0 0,1-1-68 0 0,-1 0-232 0 0,5 4-48 0 0,-1 2-211 0 0,3-1-25 0 0,-7 4-784 0 0,7 9-1937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08.14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1 157 3312 0 0,'0'0'11113'0'0,"8"10"-9937"0"0,3-3-1160 0 0,0 2-1 0 0,-1-1 1 0 0,0 1-1 0 0,0 1 1 0 0,-1 0-1 0 0,0 0 1 0 0,-1 1-1 0 0,9 13 1 0 0,50 100-601 0 0,-61-113 637 0 0,5 16 444 0 0,-1 0 0 0 0,-1 1 1 0 0,6 31-1 0 0,-1-7 4650 0 0,-15-52-5106 0 0,0 0 1 0 0,0-1 0 0 0,1 1-1 0 0,-1 0 1 0 0,0-1-1 0 0,1 1 1 0 0,-1-1 0 0 0,0 1-1 0 0,1-1 1 0 0,-1 1-1 0 0,1-1 1 0 0,-1 0-1 0 0,1 1 1 0 0,-1-1 0 0 0,1 0-1 0 0,-1 1 1 0 0,1-1-1 0 0,-1 0 1 0 0,1 1 0 0 0,0-1-1 0 0,0 0 1 0 0,-1 0-1 0 0,1 0 1 0 0,0 1 0 0 0,0-1-1 0 0,0 0 1 0 0,0 0-1 0 0,0 0 1 0 0,0-1 0 0 0,-1-29 438 0 0,1 26-363 0 0,2-42 20 0 0,1 1 0 0 0,3 0 1 0 0,2 0-1 0 0,1 0 1 0 0,30-80-1 0 0,-33 107-191 0 0,2 2-1 0 0,1-1 0 0 0,0 1 1 0 0,20-28-1 0 0,-25 40 36 0 0,-1 0-1 0 0,1 0 0 0 0,0 1 1 0 0,1-1-1 0 0,-1 1 1 0 0,1 0-1 0 0,0 0 1 0 0,0 1-1 0 0,0-1 1 0 0,0 1-1 0 0,1 0 0 0 0,-1 0 1 0 0,1 1-1 0 0,0 0 1 0 0,0 0-1 0 0,0 0 1 0 0,0 1-1 0 0,0 0 0 0 0,6-1 1 0 0,-6 3 7 0 0,0 0 0 0 0,0 0 0 0 0,0 0 0 0 0,0 0 0 0 0,0 1 0 0 0,0 0-1 0 0,-1 1 1 0 0,1-1 0 0 0,-1 1 0 0 0,1 0 0 0 0,-1 0 0 0 0,0 1 0 0 0,0-1 0 0 0,-1 1 0 0 0,1 0 0 0 0,6 9 0 0 0,3 2 14 0 0,-2 1 1 0 0,0 1-1 0 0,16 29 0 0 0,37 98 455 0 0,-48-99-646 0 0,42 75-1 0 0,-56-115-145 0 0,0 0 0 0 0,1 0 1 0 0,0 0-1 0 0,0 0 0 0 0,1 0 0 0 0,-1-1 1 0 0,1 0-1 0 0,9 6 0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08.73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283 190 808 0 0,'0'0'4598'0'0,"35"-18"-414"0"0,-28 10-4143 0 0,1-1 0 0 0,-1 0 0 0 0,-1-1 0 0 0,0 0 0 0 0,7-14 0 0 0,-11 20 303 0 0,-1 0-1 0 0,1 0 1 0 0,-1 0-1 0 0,0-1 1 0 0,0 1-1 0 0,0 0 1 0 0,-1-1 0 0 0,1 1-1 0 0,-1 0 1 0 0,0-1-1 0 0,-1 1 1 0 0,1-1-1 0 0,-1 1 1 0 0,0 0-1 0 0,0-1 1 0 0,0 1 0 0 0,-3-8-1 0 0,3 11-218 0 0,0 0 0 0 0,1 0 0 0 0,-1 0 0 0 0,0-1 0 0 0,0 1 1 0 0,0 0-1 0 0,0 1 0 0 0,0-1 0 0 0,0 0 0 0 0,-1 0 0 0 0,1 0 0 0 0,0 1 0 0 0,0-1 0 0 0,0 0 0 0 0,-1 1 0 0 0,1-1 0 0 0,0 1 0 0 0,-1 0 0 0 0,1-1 0 0 0,0 1 0 0 0,-1 0 1 0 0,1 0-1 0 0,-1 0 0 0 0,-1 0 0 0 0,-31 5 829 0 0,32-5-878 0 0,-18 7 68 0 0,1 0 1 0 0,0 1-1 0 0,0 0 0 0 0,1 2 0 0 0,0 0 1 0 0,1 1-1 0 0,0 1 0 0 0,1 0 1 0 0,0 2-1 0 0,1 0 0 0 0,1 0 0 0 0,0 1 1 0 0,1 1-1 0 0,0 0 0 0 0,-10 20 0 0 0,18-28-169 0 0,2-1-1 0 0,-1 1 0 0 0,1 0 0 0 0,0 0 1 0 0,0 0-1 0 0,1 1 0 0 0,0-1 0 0 0,1 0 1 0 0,0 1-1 0 0,0-1 0 0 0,1 1 0 0 0,0 0 0 0 0,1-1 1 0 0,2 15-1 0 0,-2-18-46 0 0,0 0 1 0 0,1-1-1 0 0,0 1 1 0 0,0 0-1 0 0,0-1 1 0 0,0 1-1 0 0,1-1 1 0 0,0 0-1 0 0,-1 0 1 0 0,2 0-1 0 0,-1 0 1 0 0,0 0-1 0 0,1-1 1 0 0,0 0-1 0 0,0 1 1 0 0,0-1-1 0 0,0-1 1 0 0,0 1-1 0 0,1-1 1 0 0,-1 1-1 0 0,1-1 1 0 0,-1-1-1 0 0,1 1 1 0 0,0 0 0 0 0,0-1-1 0 0,7 1 1 0 0,-2-1-20 0 0,-1-1 0 0 0,1 1 0 0 0,-1-2 0 0 0,1 1 0 0 0,-1-1 0 0 0,1-1 0 0 0,-1 0 0 0 0,0 0 0 0 0,0-1 0 0 0,0 0 0 0 0,0 0 0 0 0,0-1 1 0 0,-1 0-1 0 0,1-1 0 0 0,-1 0 0 0 0,0 0 0 0 0,-1-1 0 0 0,1 1 0 0 0,-1-2 0 0 0,10-10 0 0 0,-4 3 204 0 0,-1-1 0 0 0,-1 0 0 0 0,0 0 0 0 0,0-1 0 0 0,-2-1 0 0 0,0 0 0 0 0,-1 0 0 0 0,-1 0 0 0 0,7-26-1 0 0,2-20 2317 0 0,-11 75-1881 0 0,-1 5-225 0 0,-1 1 1 0 0,1 32-1 0 0,2 12-41 0 0,28 123-37 0 0,8-2 0 0 0,8-2 0 0 0,77 182 1 0 0,-67-214-15 0 0,64 165 680 0 0,-120-304-864 0 0,-1 1-1 0 0,0-1 1 0 0,0 0-1 0 0,-1 1 1 0 0,-1-1-1 0 0,0 1 0 0 0,0 20 1 0 0,-1-28-24 0 0,-1 0 1 0 0,1-1 0 0 0,-1 1-1 0 0,0 0 1 0 0,1 0 0 0 0,-1 0-1 0 0,0-1 1 0 0,-1 1 0 0 0,1 0-1 0 0,0-1 1 0 0,-1 1 0 0 0,0-1-1 0 0,1 0 1 0 0,-1 0 0 0 0,0 1-1 0 0,0-1 1 0 0,0 0 0 0 0,0 0-1 0 0,-1-1 1 0 0,1 1 0 0 0,0 0-1 0 0,-1-1 1 0 0,0 1 0 0 0,1-1-1 0 0,-1 0 1 0 0,0 0 0 0 0,1 0-1 0 0,-1 0 1 0 0,0-1 0 0 0,0 1-1 0 0,0-1 1 0 0,0 1 0 0 0,-3-1-1 0 0,-3 0 139 0 0,1 0 0 0 0,0 0-1 0 0,0 0 1 0 0,-1-1-1 0 0,1 0 1 0 0,0-1 0 0 0,0 0-1 0 0,0 0 1 0 0,0-1-1 0 0,0 0 1 0 0,1 0 0 0 0,-9-5-1 0 0,6 2 45 0 0,0-1 0 0 0,0-1 0 0 0,0 0 0 0 0,1 0 0 0 0,0-1 0 0 0,0 0 0 0 0,-10-14 0 0 0,6 3 21 0 0,0-1 0 0 0,1 0 0 0 0,1-1-1 0 0,1 0 1 0 0,1 0 0 0 0,1-1 0 0 0,-9-43 0 0 0,12 34-187 0 0,0-1 1 0 0,3-1-1 0 0,1 1 0 0 0,1 0 0 0 0,1 0 0 0 0,2 0 1 0 0,12-52-1 0 0,-4 42-236 0 0,2 0 0 0 0,2 1 0 0 0,2 1 0 0 0,2 0 0 0 0,26-43 1 0 0,-11 29-702 0 0,3 2 1 0 0,2 2-1 0 0,47-49 1 0 0,-29 43-2560 0 0,122-96 1 0 0,-46 59-2383 0 0,-61 45-222 0 0,-25 15-768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09.08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164 281 584 0 0,'-36'-136'11159'0'0,"-1"-2"-3260"0"0,37 138-7877 0 0,0 0 0 0 0,0 0 0 0 0,0 0 0 0 0,0-1 0 0 0,0 1 0 0 0,1 0 0 0 0,-1 0 0 0 0,0 0-1 0 0,0-1 1 0 0,0 1 0 0 0,0 0 0 0 0,0 0 0 0 0,0 0 0 0 0,0-1 0 0 0,-1 1 0 0 0,1 0 0 0 0,0 0-1 0 0,0 0 1 0 0,0 0 0 0 0,0-1 0 0 0,0 1 0 0 0,0 0 0 0 0,0 0 0 0 0,0 0 0 0 0,0-1 0 0 0,-1 1 0 0 0,1 0-1 0 0,0 0 1 0 0,0 0 0 0 0,0 0 0 0 0,0 0 0 0 0,0 0 0 0 0,-1-1 0 0 0,1 1 0 0 0,0 0 0 0 0,0 0-1 0 0,0 0 1 0 0,0 0 0 0 0,-1 0 0 0 0,1 0 0 0 0,0 0 0 0 0,0 0 0 0 0,0 0 0 0 0,-1 0 0 0 0,1 0-1 0 0,0 0 1 0 0,-1 0 0 0 0,-4 11 377 0 0,-3 19-138 0 0,-42 486 1314 0 0,47-464-1484 0 0,-14 257 2513 0 0,15 0-1 0 0,51 442 0 0 0,-45-720-2539 0 0,6 75-2702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10.1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18 312 404 0 0,'-4'-9'993'0'0,"1"0"1"0"0,0 0-1 0 0,1-1 0 0 0,0 1 1 0 0,0 0-1 0 0,1-1 0 0 0,0 1 0 0 0,1-1 1 0 0,1-13-1 0 0,0 18-902 0 0,0 0 0 0 0,0 0 0 0 0,0-1 0 0 0,1 1-1 0 0,-1 0 1 0 0,1 1 0 0 0,1-1 0 0 0,-1 0 0 0 0,1 0 0 0 0,-1 1 0 0 0,1 0 0 0 0,1-1-1 0 0,-1 1 1 0 0,0 0 0 0 0,1 1 0 0 0,0-1 0 0 0,0 1 0 0 0,8-6 0 0 0,-7 7-75 0 0,-1 0-1 0 0,1 0 1 0 0,0 0 0 0 0,-1 1 0 0 0,1-1-1 0 0,0 1 1 0 0,0 0 0 0 0,0 1 0 0 0,0-1-1 0 0,0 1 1 0 0,0 0 0 0 0,0 0 0 0 0,0 1 0 0 0,0 0-1 0 0,0 0 1 0 0,0 0 0 0 0,-1 0 0 0 0,1 1-1 0 0,0-1 1 0 0,-1 1 0 0 0,9 5 0 0 0,4 2-8 0 0,-1 1 0 0 0,-1 0 0 0 0,0 1 1 0 0,21 20-1 0 0,-8-3-12 0 0,-1 2 0 0 0,-1 0 0 0 0,-2 2 0 0 0,-1 1 0 0 0,-2 1 0 0 0,-1 1 0 0 0,18 43 0 0 0,-8-4 188 0 0,-3 0 0 0 0,28 128 0 0 0,-48-172 167 0 0,-2-14 304 0 0,-1-1 0 0 0,-1 1 1 0 0,-1 0-1 0 0,0 0 0 0 0,-1 1 0 0 0,-1 26 0 0 0,0-43-591 0 0,0 1 0 0 0,0-1 0 0 0,0 1 0 0 0,0-1 0 0 0,0 1 1 0 0,-1-1-1 0 0,1 1 0 0 0,0-1 0 0 0,0 1 0 0 0,0-1 0 0 0,0 1 0 0 0,-1-1 0 0 0,1 0 0 0 0,0 1 0 0 0,0-1 1 0 0,-1 1-1 0 0,1-1 0 0 0,0 1 0 0 0,0-1 0 0 0,-1 0 0 0 0,1 1 0 0 0,-1-1 0 0 0,1 0 0 0 0,0 1 1 0 0,-1-1-1 0 0,1 0 0 0 0,-1 0 0 0 0,1 1 0 0 0,-1-1 0 0 0,1 0 0 0 0,-1 0 0 0 0,-12-8 810 0 0,-8-25-154 0 0,8-5-507 0 0,2 0 1 0 0,1 0-1 0 0,2-1 0 0 0,2-1 1 0 0,-1-39-1 0 0,5 18-387 0 0,3 0 1 0 0,13-95-1 0 0,-9 127-105 0 0,0 1 0 0 0,2 0 0 0 0,1 0 0 0 0,2 0-1 0 0,0 1 1 0 0,23-41 0 0 0,-24 53-359 0 0,0 0 0 0 0,1 1 0 0 0,1 0 0 0 0,0 1 0 0 0,1 0 0 0 0,1 0 0 0 0,-1 2-1 0 0,2-1 1 0 0,0 2 0 0 0,0 0 0 0 0,1 0 0 0 0,19-8 0 0 0,-5 5-3285 0 0,2 2-1814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10.65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78 370 1564 0 0,'-13'18'7189'0'0,"14"-16"-7027"0"0,0 0-1 0 0,0 0 0 0 0,0 0 0 0 0,0 0 0 0 0,1 0 0 0 0,-1 0 0 0 0,1-1 0 0 0,0 1 0 0 0,-1 0 0 0 0,1-1 0 0 0,0 1 1 0 0,0-1-1 0 0,0 0 0 0 0,0 1 0 0 0,0-1 0 0 0,0 0 0 0 0,0 0 0 0 0,0 0 0 0 0,1-1 0 0 0,-1 1 0 0 0,0-1 1 0 0,3 1-1 0 0,3 1 63 0 0,-1 0 1 0 0,1-1 0 0 0,0 0-1 0 0,0-1 1 0 0,0 1 0 0 0,12-2-1 0 0,-6-2-217 0 0,0-1 0 0 0,0 0 0 0 0,0 0-1 0 0,-1-2 1 0 0,0 0 0 0 0,0 0-1 0 0,0-1 1 0 0,-1 0 0 0 0,0-1 0 0 0,0-1-1 0 0,-1 0 1 0 0,0 0 0 0 0,-1-1 0 0 0,18-23-1 0 0,-22 27 41 0 0,-1-1 0 0 0,-1 1 0 0 0,1-1 0 0 0,-1 0 0 0 0,-1 0-1 0 0,1-1 1 0 0,-1 1 0 0 0,0-1 0 0 0,-1 0 0 0 0,0 0-1 0 0,0 0 1 0 0,-1 0 0 0 0,0 0 0 0 0,0 0 0 0 0,-1 0-1 0 0,0 0 1 0 0,0 0 0 0 0,-1 0 0 0 0,0-1 0 0 0,0 1 0 0 0,-1 0-1 0 0,0 1 1 0 0,-1-1 0 0 0,1 0 0 0 0,-2 1 0 0 0,1-1-1 0 0,-1 1 1 0 0,-6-9 0 0 0,6 10 44 0 0,-1 0 0 0 0,0 1 1 0 0,0 0-1 0 0,0-1 0 0 0,-1 2 0 0 0,0-1 1 0 0,0 1-1 0 0,0 0 0 0 0,0 0 0 0 0,-1 0 0 0 0,1 1 1 0 0,-1 0-1 0 0,0 1 0 0 0,0-1 0 0 0,0 1 0 0 0,-1 0 1 0 0,1 1-1 0 0,0 0 0 0 0,-1 0 0 0 0,1 1 0 0 0,-8 0 1 0 0,5 0-61 0 0,1 1 0 0 0,-1 0 0 0 0,1 1 0 0 0,-1 0 0 0 0,1 0 0 0 0,0 1 0 0 0,-1 0 0 0 0,2 1 0 0 0,-1 0 0 0 0,0 0 0 0 0,1 1 0 0 0,0 0 0 0 0,0 1 1 0 0,0 0-1 0 0,-11 11 0 0 0,9-7 15 0 0,1 1 1 0 0,0 1-1 0 0,1-1 0 0 0,1 1 1 0 0,0 0-1 0 0,0 1 1 0 0,1 0-1 0 0,1 0 0 0 0,0 0 1 0 0,-4 20-1 0 0,5-14-10 0 0,2-1-1 0 0,0 1 0 0 0,1 0 0 0 0,0 0 0 0 0,2 0 1 0 0,0 0-1 0 0,5 23 0 0 0,-1-16-18 0 0,2 0 1 0 0,1 0-1 0 0,1-1 0 0 0,1 0 0 0 0,1-1 0 0 0,1 0 0 0 0,1-1 1 0 0,1 0-1 0 0,1-1 0 0 0,1-1 0 0 0,23 24 0 0 0,-22-28-56 0 0,0-1 0 0 0,1-1 0 0 0,1-1 0 0 0,0 0-1 0 0,1-2 1 0 0,0 0 0 0 0,1-1 0 0 0,0-1 0 0 0,1-1 0 0 0,32 8-1 0 0,-35-12-522 0 0,0-2-1 0 0,0 0 1 0 0,1-1-1 0 0,-1-1 0 0 0,1 0 1 0 0,-1-2-1 0 0,1 0 1 0 0,-1-2-1 0 0,1 0 0 0 0,-1-1 1 0 0,0 0-1 0 0,34-15 1 0 0,-12 0-3087 0 0,-2-3-1546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11.7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483 1025 1788 0 0,'16'-7'4199'0'0,"-12"5"-4082"0"0,1 0 1 0 0,-1-1-1 0 0,0 0 0 0 0,0 0 0 0 0,0 0 0 0 0,0-1 0 0 0,0 1 0 0 0,-1-1 1 0 0,1 0-1 0 0,-1 0 0 0 0,0 0 0 0 0,0 0 0 0 0,-1-1 0 0 0,1 1 0 0 0,-1-1 1 0 0,0 1-1 0 0,0-1 0 0 0,-1 0 0 0 0,1 0 0 0 0,-1 0 0 0 0,0 0 1 0 0,-1 0-1 0 0,1 0 0 0 0,-1-5 0 0 0,0 4 8 0 0,0 0 0 0 0,0 0 0 0 0,-1 0 0 0 0,0 1 0 0 0,0-1 0 0 0,0 0 0 0 0,-1 1 0 0 0,0-1 0 0 0,0 1 0 0 0,-1-1 1 0 0,1 1-1 0 0,-1 0 0 0 0,0 0 0 0 0,0 0 0 0 0,-1 1 0 0 0,0-1 0 0 0,0 1 0 0 0,0 0 0 0 0,0 0 0 0 0,0 0 0 0 0,-9-6 0 0 0,1 3 71 0 0,-1 1 0 0 0,1 0 0 0 0,-1 1 0 0 0,0 1 0 0 0,0 0 0 0 0,0 0 0 0 0,-1 2 0 0 0,1-1 0 0 0,-1 2 0 0 0,0 0 0 0 0,0 0 0 0 0,1 1 0 0 0,-1 1 0 0 0,0 0 0 0 0,1 1 0 0 0,-1 1 0 0 0,1 0 0 0 0,-21 7 0 0 0,20-4-147 0 0,0 0 0 0 0,0 0 1 0 0,0 1-1 0 0,0 1 1 0 0,1 0-1 0 0,1 1 1 0 0,-1 0-1 0 0,1 1 0 0 0,1 1 1 0 0,0 0-1 0 0,1 0 1 0 0,0 1-1 0 0,0 0 1 0 0,1 1-1 0 0,1 0 0 0 0,-8 17 1 0 0,11-19-41 0 0,0 0 1 0 0,2 0 0 0 0,-1 1-1 0 0,2-1 1 0 0,-1 1 0 0 0,1 0-1 0 0,1 0 1 0 0,0 0 0 0 0,1 0-1 0 0,1 0 1 0 0,-1 0 0 0 0,2 0-1 0 0,0-1 1 0 0,0 1 0 0 0,1 0-1 0 0,0-1 1 0 0,8 17 0 0 0,-7-19-44 0 0,1 0 1 0 0,0 0-1 0 0,0-1 1 0 0,1 0-1 0 0,0 0 1 0 0,0 0-1 0 0,1-1 1 0 0,0 0-1 0 0,1 0 1 0 0,-1-1-1 0 0,1 1 1 0 0,0-2-1 0 0,1 1 1 0 0,0-1-1 0 0,-1-1 1 0 0,2 0-1 0 0,-1 0 1 0 0,0 0 0 0 0,1-1-1 0 0,-1-1 1 0 0,13 3-1 0 0,-11-4-34 0 0,0 0 0 0 0,-1 0 0 0 0,1-1 0 0 0,0 0 0 0 0,0-1 1 0 0,0 0-1 0 0,0-1 0 0 0,-1 0 0 0 0,1 0 0 0 0,-1-1 0 0 0,1-1 0 0 0,-1 0 0 0 0,0 0 0 0 0,-1-1 0 0 0,1 0 0 0 0,-1-1 0 0 0,12-9 1 0 0,-11 7 68 0 0,-1-1 1 0 0,0 0 0 0 0,0-1-1 0 0,-1 0 1 0 0,-1 0 0 0 0,1-1 0 0 0,-2 0-1 0 0,1 0 1 0 0,-2-1 0 0 0,1 1-1 0 0,-2-1 1 0 0,1-1 0 0 0,-2 1 0 0 0,4-17-1 0 0,-2-8-16 0 0,-2 0-1 0 0,-1 0 1 0 0,-1 0 0 0 0,-7-50-1 0 0,-30-150 23 0 0,28 194 101 0 0,-9-57 766 0 0,-5 1-1 0 0,-5 1 1 0 0,-56-140-1 0 0,61 204-604 0 0,11 39-155 0 0,9-2-107 0 0,1 0 0 0 0,0 0 0 0 0,0 0 0 0 0,0-1 0 0 0,0 1 0 0 0,1 0 1 0 0,-1 0-1 0 0,1 0 0 0 0,-1 1 0 0 0,1-1 0 0 0,0 0 0 0 0,1 0 0 0 0,0 3 0 0 0,-1 3 1 0 0,2 68 27 0 0,4-1 1 0 0,3 1-1 0 0,28 107 0 0 0,-8-76-89 0 0,76 180 0 0 0,-77-223-37 0 0,43 69-1 0 0,-51-102 68 0 0,2 0 1 0 0,1-1-1 0 0,47 49 1 0 0,-65-75 27 0 0,0-1-1 0 0,0 1 1 0 0,1-1 0 0 0,0 0 0 0 0,-1 0-1 0 0,1-1 1 0 0,0 0 0 0 0,1 0-1 0 0,-1 0 1 0 0,9 2 0 0 0,-12-4 1 0 0,0-1 0 0 0,0 1 0 0 0,1-1 0 0 0,-1 0-1 0 0,0 0 1 0 0,0 0 0 0 0,1 0 0 0 0,-1-1 0 0 0,0 1 0 0 0,0-1 0 0 0,0 0 0 0 0,0 0 0 0 0,0 0 0 0 0,0 0 0 0 0,0 0-1 0 0,0-1 1 0 0,0 1 0 0 0,0-1 0 0 0,0 0 0 0 0,-1 0 0 0 0,1 0 0 0 0,-1 0 0 0 0,4-5 0 0 0,8-10 94 0 0,0 0 0 0 0,-2-1 0 0 0,0-1 0 0 0,-1 0 0 0 0,14-35 0 0 0,31-108 1450 0 0,-49 140-1257 0 0,30-102 745 0 0,-37 122-1038 0 0,2 2 1 0 0,-1 1-1 0 0,0-1 1 0 0,0 1-1 0 0,0-1 0 0 0,0 1 1 0 0,0-1-1 0 0,0 1 1 0 0,0 0-1 0 0,0 0 0 0 0,0 0 1 0 0,0 0-1 0 0,-1-1 0 0 0,1 1 1 0 0,0 0-1 0 0,-1 0 1 0 0,1 0-1 0 0,1 3 0 0 0,12 23 42 0 0,-11-19-57 0 0,13 21-273 0 0,2 0 1 0 0,0-1 0 0 0,2-1 0 0 0,35 38-1 0 0,-44-54 73 0 0,1 0-1 0 0,0 0 1 0 0,0-1-1 0 0,1 0 1 0 0,0-2-1 0 0,1 1 1 0 0,0-1-1 0 0,1-1 1 0 0,-1-1-1 0 0,1 0 0 0 0,25 6 1 0 0,-35-11 163 0 0,0 0-1 0 0,0 0 1 0 0,0 0 0 0 0,0-1 0 0 0,1 0-1 0 0,-1 0 1 0 0,0 0 0 0 0,0-1 0 0 0,0 1-1 0 0,0-1 1 0 0,0-1 0 0 0,0 1-1 0 0,0-1 1 0 0,0 1 0 0 0,0-1 0 0 0,0-1-1 0 0,-1 1 1 0 0,1-1 0 0 0,-1 0 0 0 0,0 0-1 0 0,0 0 1 0 0,0 0 0 0 0,0-1 0 0 0,0 0-1 0 0,-1 1 1 0 0,0-1 0 0 0,0-1-1 0 0,0 1 1 0 0,0 0 0 0 0,0-1 0 0 0,-1 1-1 0 0,0-1 1 0 0,2-8 0 0 0,3-6 120 0 0,-2-1 1 0 0,0 0 0 0 0,-1 0-1 0 0,-1-1 1 0 0,-2 1-1 0 0,1-1 1 0 0,-3-22-1 0 0,-3-13 715 0 0,-15-77 0 0 0,19 132-664 0 0,-1 1-113 0 0,1 1 0 0 0,0-1 0 0 0,-1 1-1 0 0,1-1 1 0 0,0 1 0 0 0,-1-1-1 0 0,1 1 1 0 0,0 0 0 0 0,0-1 0 0 0,-1 1-1 0 0,1 0 1 0 0,0-1 0 0 0,0 1-1 0 0,0-1 1 0 0,0 1 0 0 0,0 0 0 0 0,0-1-1 0 0,0 1 1 0 0,0 0 0 0 0,0-1 0 0 0,0 1-1 0 0,0 0 1 0 0,0-1 0 0 0,1 1-1 0 0,-1 0 1 0 0,6 23 32 0 0,-5-21-9 0 0,7 21-133 0 0,1 1-1 0 0,1-1 1 0 0,2-1 0 0 0,0 0-1 0 0,1-1 1 0 0,1 0-1 0 0,27 31 1 0 0,-25-35-361 0 0,0 0 0 0 0,2-1 0 0 0,0-1 0 0 0,0 0 0 0 0,2-2 0 0 0,0 0 0 0 0,0-1 0 0 0,29 13 0 0 0,-37-21-597 0 0,0-1 1 0 0,0 0-1 0 0,1 0 0 0 0,-1-2 0 0 0,1 1 1 0 0,19 0-1 0 0,-6-3-2509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12.7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137 710 568 0 0,'-16'-6'1978'0'0,"-50"-24"3345"0"0,60 27-4922 0 0,0-1-1 0 0,1 1 1 0 0,0-1-1 0 0,0 0 0 0 0,0 0 1 0 0,0 0-1 0 0,1-1 1 0 0,-7-8-1 0 0,10 12-370 0 0,1 0 0 0 0,-1 0-1 0 0,1 0 1 0 0,0 0 0 0 0,0 0 0 0 0,-1 0-1 0 0,1 0 1 0 0,0 0 0 0 0,0 0 0 0 0,0 0 0 0 0,0 0-1 0 0,0 0 1 0 0,1 0 0 0 0,-1 0 0 0 0,0 0-1 0 0,0 0 1 0 0,1 0 0 0 0,-1 0 0 0 0,0 1-1 0 0,1-1 1 0 0,-1 0 0 0 0,1 0 0 0 0,-1 0 0 0 0,1 0-1 0 0,-1 1 1 0 0,1-1 0 0 0,0 0 0 0 0,-1 0-1 0 0,3 0 1 0 0,23-20 155 0 0,-25 19-170 0 0,24-12-498 0 0,0 2 0 0 0,1 0-1 0 0,0 1 1 0 0,0 2 0 0 0,48-11 0 0 0,-9 3-819 0 0,4-1-200 0 0,-49 15 1320 0 0,-1-2 0 0 0,1 0 0 0 0,-1-1 0 0 0,-1-1 0 0 0,1 0 0 0 0,-1-2 0 0 0,20-12-1 0 0,-34 18 420 0 0,0-1-1 0 0,-1 1 0 0 0,1-1 1 0 0,-1 0-1 0 0,0 0 0 0 0,0 0 0 0 0,0-1 1 0 0,-1 1-1 0 0,0-1 0 0 0,0 0 0 0 0,0 1 1 0 0,0-1-1 0 0,0 0 0 0 0,-1 0 0 0 0,0 0 1 0 0,0 0-1 0 0,-1 0 0 0 0,1-7 0 0 0,-1-10 1326 0 0,-1-1 0 0 0,-7-42 0 0 0,4 32-345 0 0,-29-135 2665 0 0,107 529-3608 0 0,-51-255-225 0 0,0 0-40 0 0,56 275 183 0 0,-48-225 373 0 0,-31-153-487 0 0,6 0 109 0 0,-4-2-49 0 0,1-12-81 0 0,10-42 8 0 0,3 0-1 0 0,2 0 1 0 0,2 2-1 0 0,39-70 0 0 0,-55 112-166 0 0,1 1-1 0 0,1-1 1 0 0,0 1-1 0 0,0 1 1 0 0,1-1 0 0 0,-1 1-1 0 0,2 0 1 0 0,-1 1-1 0 0,1 0 1 0 0,0 0-1 0 0,13-7 1 0 0,-18 12 82 0 0,0 0 1 0 0,0 1-1 0 0,0-1 0 0 0,0 1 1 0 0,0 0-1 0 0,0 0 1 0 0,0 0-1 0 0,0 0 0 0 0,0 0 1 0 0,0 1-1 0 0,0-1 0 0 0,-1 1 1 0 0,1 0-1 0 0,0 0 1 0 0,0 0-1 0 0,0 0 0 0 0,-1 0 1 0 0,1 1-1 0 0,-1-1 0 0 0,1 1 1 0 0,-1 0-1 0 0,1 0 1 0 0,-1 0-1 0 0,0 0 0 0 0,4 4 1 0 0,5 6 6 0 0,-1 0-1 0 0,0 1 1 0 0,10 17 0 0 0,20 35-46 0 0,46 67 167 0 0,-73-115-213 0 0,0 0-1 0 0,1-1 0 0 0,1-1 1 0 0,1 0-1 0 0,20 14 0 0 0,-32-25-261 0 0,1-2 0 0 0,-1 1-1 0 0,1 0 1 0 0,0-1 0 0 0,0 0-1 0 0,0 0 1 0 0,0-1 0 0 0,0 1-1 0 0,0-1 1 0 0,7 1-1 0 0,-9-2-195 0 0,0 0-1 0 0,0 0 0 0 0,0 0 1 0 0,0-1-1 0 0,0 1 0 0 0,0-1 0 0 0,-1 1 1 0 0,1-1-1 0 0,0 0 0 0 0,0 0 0 0 0,-1-1 1 0 0,1 1-1 0 0,3-2 0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12.10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275 133 408 0 0,'3'-7'1364'0'0,"-1"1"0"0"0,0-1-1 0 0,0-1 1 0 0,-1 1 0 0 0,0 0-1 0 0,0 0 1 0 0,-1-8 0 0 0,0 11-1033 0 0,0 1 1 0 0,-1 0-1 0 0,1-1 1 0 0,-1 1-1 0 0,0 0 1 0 0,0 0-1 0 0,0-1 0 0 0,0 1 1 0 0,-1 0-1 0 0,1 0 1 0 0,-1 0-1 0 0,0 0 1 0 0,0 1-1 0 0,0-1 0 0 0,0 0 1 0 0,-4-3-1 0 0,4 4-240 0 0,0 1-1 0 0,-1-1 0 0 0,1 1 1 0 0,0 0-1 0 0,0 0 0 0 0,-1 0 0 0 0,1 0 1 0 0,-1 0-1 0 0,1 1 0 0 0,-1-1 1 0 0,1 1-1 0 0,-1-1 0 0 0,1 1 1 0 0,-1 0-1 0 0,1 0 0 0 0,-6 1 1 0 0,0 0 1 0 0,0 0 1 0 0,-1 0 0 0 0,1 1 0 0 0,0 0 0 0 0,0 0-1 0 0,0 1 1 0 0,1 0 0 0 0,-1 1 0 0 0,1-1-1 0 0,-1 2 1 0 0,1-1 0 0 0,-11 10 0 0 0,9-7-9 0 0,1 2-1 0 0,0-1 1 0 0,0 1 0 0 0,1 1 0 0 0,0-1 0 0 0,1 1-1 0 0,0 0 1 0 0,-7 17 0 0 0,7-13-35 0 0,0 1-1 0 0,1 0 1 0 0,1 0-1 0 0,1 0 1 0 0,0 0 0 0 0,1 0-1 0 0,1 1 1 0 0,0-1-1 0 0,1 1 1 0 0,0-1-1 0 0,2 1 1 0 0,0-1-1 0 0,0 1 1 0 0,7 20 0 0 0,-2-21-148 0 0,0 1 0 0 0,0-2 1 0 0,2 1-1 0 0,0-1 1 0 0,0 0-1 0 0,1-1 1 0 0,1 0-1 0 0,0-1 0 0 0,1 0 1 0 0,0 0-1 0 0,1-2 1 0 0,0 1-1 0 0,1-2 0 0 0,0 0 1 0 0,0 0-1 0 0,1-1 1 0 0,25 9-1 0 0,-18-9-557 0 0,0-1-1 0 0,0-1 1 0 0,1 0-1 0 0,-1-2 1 0 0,29 2-1 0 0,-30-5-727 0 0,-1 0-1 0 0,1-2 0 0 0,0 0 0 0 0,-1-2 0 0 0,38-9 0 0 0,-25 2-3365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12.4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1 236 1728 0 0,'5'-65'6693'0'0,"12"-34"-956"0"0,-4 30-2589 0 0,-13 67-2841 0 0,1 5-249 0 0,1 0 0 0 0,-1 0-1 0 0,0 0 1 0 0,0 0 0 0 0,0 1 0 0 0,0-1 0 0 0,-1 0 0 0 0,1 7 0 0 0,-1-9-36 0 0,5 42 201 0 0,2 0-1 0 0,2-1 1 0 0,15 43-1 0 0,-20-71-494 0 0,2 1 0 0 0,-1-2 0 0 0,2 1-1 0 0,0-1 1 0 0,1 0 0 0 0,0 0-1 0 0,1-1 1 0 0,0 0 0 0 0,1 0 0 0 0,0-1-1 0 0,1-1 1 0 0,17 14 0 0 0,-27-24 149 0 0,1 2-209 0 0,1 0 0 0 0,0 0 1 0 0,0 0-1 0 0,0 0 1 0 0,1-1-1 0 0,-1 0 1 0 0,0 0-1 0 0,5 2 1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12.8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214 151 3496 0 0,'-21'-23'3157'0'0,"-1"4"-621"0"0,3 0-724 0 0,1 3-280 0 0,1 2-380 0 0,-2 4-164 0 0,-3-3-280 0 0,7 5-48 0 0,-3-1-251 0 0,5 2-29 0 0,-1 0-312 0 0,-1 2-681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13.19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0 660 0 0,'5'8'13597'0'0,"-1"-8"-13524"0"0,1 0 0 0 0,0 0 1 0 0,0 0-1 0 0,-1 1 0 0 0,1-1 1 0 0,0 1-1 0 0,-1 0 0 0 0,1 1 1 0 0,-1-1-1 0 0,1 1 0 0 0,-1 0 1 0 0,1 0-1 0 0,-1 0 1 0 0,0 0-1 0 0,0 1 0 0 0,0 0 1 0 0,-1 0-1 0 0,1 0 0 0 0,3 4 1 0 0,12 11-359 0 0,-2 0 1 0 0,19 26 0 0 0,-35-44 283 0 0,28 40-222 0 0,-2 2-1 0 0,-2 0 1 0 0,-1 2-1 0 0,32 85 1 0 0,-4 20 5776 0 0,-45-158-4317 0 0,2-37-1009 0 0,-6 31 221 0 0,6-30-119 0 0,3 0 1 0 0,1 0 0 0 0,21-44-1 0 0,-27 72-333 0 0,1 0 0 0 0,1 1 0 0 0,1-1 0 0 0,0 2 0 0 0,1 0 0 0 0,1 0 0 0 0,0 1 0 0 0,1 0 0 0 0,0 1 0 0 0,23-16 0 0 0,-32 26-23 0 0,0 1 0 0 0,0-1 0 0 0,0 1 0 0 0,0 0-1 0 0,0 0 1 0 0,1 0 0 0 0,-1 1 0 0 0,1 0 0 0 0,-1 0-1 0 0,1 0 1 0 0,0 0 0 0 0,0 1 0 0 0,-1-1-1 0 0,1 1 1 0 0,0 0 0 0 0,-1 1 0 0 0,7 0 0 0 0,-4 1-19 0 0,0 1 0 0 0,0-1 0 0 0,0 1 0 0 0,-1 0 0 0 0,1 1 0 0 0,-1-1 0 0 0,0 1 0 0 0,0 1 0 0 0,0-1 0 0 0,5 6 0 0 0,9 11-116 0 0,-1 1 0 0 0,-1 0-1 0 0,-1 1 1 0 0,20 37 0 0 0,27 65-478 0 0,-47-88-663 0 0,1-1 0 0 0,2 0 0 0 0,32 42 0 0 0,-50-75 642 0 0,1 0 0 0 0,21 17-4626 0 0,-14-15 4626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13.7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548 328 2196 0 0,'0'0'1716'0'0,"18"-32"4015"0"0,-3-10-4786 0 0,-9 27-1070 0 0,0 0 1 0 0,-1 0-1 0 0,-1-1 0 0 0,4-25 0 0 0,-7 29 502 0 0,0 1-1 0 0,0-1 1 0 0,-1 1-1 0 0,-1-1 1 0 0,0 1-1 0 0,-3-13 1 0 0,3 21-211 0 0,0 0 1 0 0,0 0-1 0 0,0 0 0 0 0,-1 0 1 0 0,1 0-1 0 0,-1 0 1 0 0,0 1-1 0 0,0-1 1 0 0,0 1-1 0 0,-1-1 1 0 0,1 1-1 0 0,0 0 1 0 0,-1-1-1 0 0,1 1 1 0 0,-1 0-1 0 0,0 1 1 0 0,0-1-1 0 0,0 0 1 0 0,0 1-1 0 0,0 0 1 0 0,0 0-1 0 0,0 0 1 0 0,0 0-1 0 0,0 0 1 0 0,-5 0-1 0 0,-10-1 84 0 0,1 0 0 0 0,0 2-1 0 0,-1 0 1 0 0,1 0 0 0 0,-1 2-1 0 0,1 0 1 0 0,0 2 0 0 0,0-1-1 0 0,0 2 1 0 0,-29 12 0 0 0,9-1-28 0 0,1 1 1 0 0,1 2-1 0 0,-53 39 1 0 0,76-50-184 0 0,1 1 1 0 0,0 1 0 0 0,0 0-1 0 0,1 0 1 0 0,0 1 0 0 0,1 1 0 0 0,0-1-1 0 0,1 2 1 0 0,0-1 0 0 0,-7 17-1 0 0,13-23-71 0 0,0-1 0 0 0,0 1-1 0 0,0-1 1 0 0,1 1-1 0 0,-1 0 1 0 0,1 0-1 0 0,1 0 1 0 0,-1-1 0 0 0,1 1-1 0 0,0 0 1 0 0,1 0-1 0 0,-1 0 1 0 0,1 0-1 0 0,1 0 1 0 0,-1-1-1 0 0,1 1 1 0 0,-1 0 0 0 0,2-1-1 0 0,-1 1 1 0 0,1-1-1 0 0,-1 0 1 0 0,2 0-1 0 0,-1 0 1 0 0,0 0-1 0 0,1 0 1 0 0,0-1 0 0 0,8 8-1 0 0,-2-4-188 0 0,1 0 0 0 0,0 0 0 0 0,0-1 0 0 0,1 0 0 0 0,0-1 0 0 0,0-1 0 0 0,1 0-1 0 0,-1 0 1 0 0,1-1 0 0 0,0-1 0 0 0,0 0 0 0 0,1-1 0 0 0,-1 0 0 0 0,0-1 0 0 0,1-1 0 0 0,-1 0 0 0 0,1-1 0 0 0,16-2-1 0 0,-19 1 156 0 0,-1 0-1 0 0,0-1 0 0 0,0 0 0 0 0,0-1 0 0 0,-1 0 0 0 0,1 0 0 0 0,-1-1 0 0 0,0 0 0 0 0,0-1 1 0 0,13-10-1 0 0,-16 11 224 0 0,0-1 0 0 0,-1 0 1 0 0,1-1-1 0 0,-1 1 1 0 0,0-1-1 0 0,-1 0 0 0 0,0 0 1 0 0,0-1-1 0 0,-1 1 1 0 0,1-1-1 0 0,-2 0 0 0 0,1 0 1 0 0,-1 0-1 0 0,2-11 1 0 0,-1-9 1821 0 0,-2-51 0 0 0,-2 47-813 0 0,1 32-1157 0 0,0 0 1 0 0,0 0-1 0 0,0 0 1 0 0,0 0-1 0 0,0-1 0 0 0,0 1 1 0 0,0 0-1 0 0,0 0 1 0 0,-1 0-1 0 0,1 0 0 0 0,0 0 1 0 0,0-1-1 0 0,0 1 1 0 0,0 0-1 0 0,0 0 1 0 0,0 0-1 0 0,0 0 0 0 0,0 0 1 0 0,0-1-1 0 0,0 1 1 0 0,0 0-1 0 0,0 0 0 0 0,0 0 1 0 0,0 0-1 0 0,0 0 1 0 0,0-1-1 0 0,0 1 0 0 0,0 0 1 0 0,0 0-1 0 0,0 0 1 0 0,1 0-1 0 0,-1 0 0 0 0,0-1 1 0 0,0 1-1 0 0,0 0 1 0 0,0 0-1 0 0,0 0 0 0 0,0 0 1 0 0,0 0-1 0 0,0 0 1 0 0,1 0-1 0 0,-1-1 0 0 0,0 1 1 0 0,0 0-1 0 0,0 0 1 0 0,0 0-1 0 0,0 0 0 0 0,1 0 1 0 0,-1 0-1 0 0,0 0 1 0 0,0 0-1 0 0,0 0 0 0 0,0 0 1 0 0,0 0-1 0 0,1 0 1 0 0,-1 0-1 0 0,0 0 0 0 0,0 0 1 0 0,0 0-1 0 0,0 0 1 0 0,0 0-1 0 0,1 0 0 0 0,-1 0 1 0 0,0 0-1 0 0,0 0 1 0 0,0 0-1 0 0,0 0 0 0 0,1 1 1 0 0,8 13 183 0 0,9 22-100 0 0,72 180-31 0 0,28 61-42 0 0,-24-76-15 0 0,80 186 131 0 0,-168-374-136 0 0,-1 1 0 0 0,-1-1 1 0 0,0 1-1 0 0,0 0 1 0 0,-2 0-1 0 0,0 0 0 0 0,0 0 1 0 0,-1 19-1 0 0,-2-27 7 0 0,1-1 0 0 0,-1 1 0 0 0,-1 0-1 0 0,1 0 1 0 0,-1-1 0 0 0,0 1 0 0 0,0-1 0 0 0,-1 1-1 0 0,0-1 1 0 0,0 0 0 0 0,0 0 0 0 0,0 0 0 0 0,-1 0-1 0 0,0-1 1 0 0,0 0 0 0 0,0 1 0 0 0,0-1 0 0 0,-1-1-1 0 0,1 1 1 0 0,-1-1 0 0 0,0 1 0 0 0,-9 3 0 0 0,3-2 221 0 0,-1 1 1 0 0,0-2 0 0 0,0 0-1 0 0,0 0 1 0 0,0-1 0 0 0,-1 0-1 0 0,1-1 1 0 0,-1-1 0 0 0,0 0-1 0 0,1-1 1 0 0,-1 0 0 0 0,0-1-1 0 0,-23-4 1 0 0,29 4-115 0 0,0-1-1 0 0,1 0 1 0 0,-1-1-1 0 0,0 1 1 0 0,0-1-1 0 0,1 0 1 0 0,0-1 0 0 0,0 0-1 0 0,0 0 1 0 0,0 0-1 0 0,0-1 1 0 0,1 1 0 0 0,0-1-1 0 0,0-1 1 0 0,0 1-1 0 0,1-1 1 0 0,0 1-1 0 0,0-1 1 0 0,0-1 0 0 0,1 1-1 0 0,-1 0 1 0 0,2-1-1 0 0,-1 0 1 0 0,1 0 0 0 0,-3-11-1 0 0,3 0-138 0 0,0 0 0 0 0,1 1 1 0 0,1-1-1 0 0,1 0 0 0 0,0 0 0 0 0,1 0 0 0 0,1 1 1 0 0,8-25-1 0 0,2 0-303 0 0,1 2 0 0 0,28-55 0 0 0,-15 43-639 0 0,3 1-1 0 0,1 1 1 0 0,3 2 0 0 0,2 2 0 0 0,1 1 0 0 0,55-51 0 0 0,-51 59-2437 0 0,2 3 0 0 0,1 1 0 0 0,92-52 0 0 0,-81 56-2713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14.98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471 304 1816 0 0,'38'38'11788'0'0,"-34"-40"-11736"0"0,-1 0 1 0 0,1 0-1 0 0,-1-1 0 0 0,0 1 0 0 0,0-1 1 0 0,0 1-1 0 0,0-1 0 0 0,-1 0 1 0 0,1 0-1 0 0,-1 0 0 0 0,0 0 1 0 0,1-1-1 0 0,-1 1 0 0 0,-1 0 0 0 0,1-1 1 0 0,0 0-1 0 0,-1 1 0 0 0,0-1 1 0 0,1-6-1 0 0,3-7 15 0 0,-1 0 0 0 0,2-36 0 0 0,-5 46 87 0 0,-1 0 0 0 0,0 0 1 0 0,0 0-1 0 0,-1 0 0 0 0,0 0 1 0 0,0 0-1 0 0,-1 0 0 0 0,0 0 1 0 0,0 0-1 0 0,-1 1 0 0 0,1-1 1 0 0,-2 1-1 0 0,1-1 1 0 0,0 1-1 0 0,-1 0 0 0 0,0 0 1 0 0,-1 1-1 0 0,1-1 0 0 0,-1 1 1 0 0,0 0-1 0 0,-1 1 0 0 0,1-1 1 0 0,-1 1-1 0 0,-10-7 0 0 0,6 6-62 0 0,1 1 0 0 0,-1 0 1 0 0,1 1-1 0 0,-1-1 0 0 0,0 2 0 0 0,-1-1 0 0 0,1 2 0 0 0,0-1 0 0 0,-1 1 0 0 0,1 1 0 0 0,-1 0 0 0 0,1 0 0 0 0,0 1 0 0 0,-1 1 0 0 0,1-1 0 0 0,-13 5 1 0 0,4 1-55 0 0,0 0 0 0 0,0 1 1 0 0,1 1-1 0 0,0 0 1 0 0,1 2-1 0 0,0 0 1 0 0,1 1-1 0 0,0 0 1 0 0,1 1-1 0 0,0 1 1 0 0,1 1-1 0 0,0 0 1 0 0,2 1-1 0 0,-15 22 1 0 0,20-27-45 0 0,0 0 1 0 0,2 1 0 0 0,-1-1 0 0 0,1 1 0 0 0,1 0-1 0 0,0 0 1 0 0,1 1 0 0 0,0-1 0 0 0,1 1-1 0 0,1 0 1 0 0,0-1 0 0 0,0 1 0 0 0,1 0-1 0 0,1 0 1 0 0,0 0 0 0 0,1-1 0 0 0,0 1-1 0 0,1 0 1 0 0,0-1 0 0 0,1 0 0 0 0,1 0-1 0 0,-1 0 1 0 0,12 18 0 0 0,-8-18-82 0 0,0 0 0 0 0,1 0 0 0 0,0-1 0 0 0,1 0 0 0 0,0 0 0 0 0,1-1 0 0 0,0-1 0 0 0,0 0 0 0 0,1 0-1 0 0,0-1 1 0 0,1-1 0 0 0,0 0 0 0 0,18 7 0 0 0,-24-11 24 0 0,1-1 0 0 0,0 0 0 0 0,0 0 0 0 0,-1 0 0 0 0,1-1 0 0 0,0 0 0 0 0,0 0 0 0 0,1-1 0 0 0,-1 0 0 0 0,0-1 0 0 0,0 0 0 0 0,0 0 0 0 0,-1-1 0 0 0,1 0 0 0 0,0 0 0 0 0,0 0 0 0 0,-1-1 0 0 0,1-1 0 0 0,-1 1 0 0 0,0-1 0 0 0,0 0-1 0 0,-1-1 1 0 0,1 1 0 0 0,-1-2 0 0 0,10-9 0 0 0,-7 6 167 0 0,-2-1 0 0 0,1 1 0 0 0,-1-2 0 0 0,-1 1 1 0 0,0-1-1 0 0,-1 0 0 0 0,0 0 0 0 0,0 0 0 0 0,-1-1 0 0 0,0 0 0 0 0,3-21 0 0 0,-2-6 988 0 0,-2-1 1 0 0,-2-49-1 0 0,-1 61-537 0 0,0 27-550 0 0,0 1 0 0 0,0 0 0 0 0,-1 0 0 0 0,1 0 0 0 0,0-1 0 0 0,0 1 0 0 0,0 0 0 0 0,0 0 0 0 0,0 0 0 0 0,0-1 0 0 0,0 1 0 0 0,0 0 0 0 0,0 0 0 0 0,0-1 0 0 0,0 1 0 0 0,0 0 0 0 0,0 0 0 0 0,0 0 0 0 0,0-1 0 0 0,0 1 0 0 0,0 0 0 0 0,0 0 0 0 0,1-1 0 0 0,-1 1 0 0 0,0 0 0 0 0,0 0 0 0 0,0 0 0 0 0,0 0 1 0 0,0-1-1 0 0,0 1 0 0 0,1 0 0 0 0,-1 0 0 0 0,0 0 0 0 0,0 0 0 0 0,0-1 0 0 0,0 1 0 0 0,1 0 0 0 0,-1 0 0 0 0,0 0 0 0 0,0 0 0 0 0,0 0 0 0 0,1 0 0 0 0,-1 0 0 0 0,0 0 0 0 0,1 0 0 0 0,8 9 102 0 0,7 22-29 0 0,-15-31-75 0 0,82 189 94 0 0,-21-46-218 0 0,-8-27-64 0 0,74 167-213 0 0,-97-204 227 0 0,34 135 0 0 0,-62-203 166 0 0,0 1-1 0 0,-2 0 0 0 0,1 0 0 0 0,-2 0 1 0 0,1 0-1 0 0,-2 0 0 0 0,0 0 0 0 0,0 0 1 0 0,-5 17-1 0 0,5-23 17 0 0,-1-1 0 0 0,0 1 1 0 0,-1-1-1 0 0,1 0 0 0 0,-1 1 0 0 0,0-1 1 0 0,0-1-1 0 0,-1 1 0 0 0,1 0 1 0 0,-1-1-1 0 0,0 0 0 0 0,0 0 0 0 0,-1 0 1 0 0,1 0-1 0 0,-1-1 0 0 0,0 1 1 0 0,0-1-1 0 0,0-1 0 0 0,0 1 1 0 0,-1-1-1 0 0,-5 3 0 0 0,-6-1 180 0 0,1 0-1 0 0,0-1 1 0 0,-1 0-1 0 0,1-2 1 0 0,-1 0 0 0 0,1-1-1 0 0,-1 0 1 0 0,-23-4-1 0 0,18 0 279 0 0,-1 0 0 0 0,1-2 0 0 0,0 0 0 0 0,1-2 0 0 0,-32-15-1 0 0,44 19-362 0 0,1 0 1 0 0,0-1-1 0 0,1-1 0 0 0,-1 1 0 0 0,1-1 0 0 0,0 0 0 0 0,1-1 0 0 0,-1 1 0 0 0,1-1 0 0 0,1-1 0 0 0,-1 1 0 0 0,1-1 0 0 0,0 0 0 0 0,1 0 0 0 0,0 0 0 0 0,0-1 0 0 0,1 0 0 0 0,-3-12 0 0 0,3 8-89 0 0,1-1 0 0 0,1 0 0 0 0,0 1 1 0 0,1-1-1 0 0,1 1 0 0 0,0-1 0 0 0,0 0 0 0 0,2 1 1 0 0,-1 0-1 0 0,2-1 0 0 0,9-24 0 0 0,1 8-264 0 0,2 0-1 0 0,0 1 0 0 0,2 0 0 0 0,1 2 1 0 0,2 0-1 0 0,0 1 0 0 0,2 1 0 0 0,0 2 1 0 0,2 0-1 0 0,0 1 0 0 0,39-24 0 0 0,-2 6-1879 0 0,1 3 1 0 0,3 2-1 0 0,0 4 0 0 0,79-26 0 0 0,-34 25-5694 0 0,-78 23 2294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15.65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512 313 260 0 0,'29'-28'14730'0'0,"-9"7"-11488"0"0,-18 15-3342 0 0,0 0 0 0 0,-1 0-1 0 0,0 0 1 0 0,0-1-1 0 0,-1 1 1 0 0,1 0 0 0 0,-1 0-1 0 0,-1-1 1 0 0,1 1-1 0 0,-1 0 1 0 0,0 0 0 0 0,-1 0-1 0 0,-2-9 1 0 0,1 4 219 0 0,-1 1 1 0 0,0-1-1 0 0,-1 1 1 0 0,0-1-1 0 0,0 1 0 0 0,-13-17 1 0 0,12 20-49 0 0,-1 0-1 0 0,1 1 1 0 0,-1 0 0 0 0,0 0 0 0 0,0 0-1 0 0,-1 1 1 0 0,0 0 0 0 0,1 1 0 0 0,-2-1-1 0 0,1 2 1 0 0,0-1 0 0 0,-1 1 0 0 0,0 0-1 0 0,0 1 1 0 0,-14-3 0 0 0,10 4-34 0 0,0 1 1 0 0,0 0-1 0 0,0 1 1 0 0,1 0-1 0 0,-1 1 1 0 0,0 0-1 0 0,1 1 0 0 0,-1 0 1 0 0,1 1-1 0 0,-17 8 1 0 0,12-4-31 0 0,1 1 1 0 0,0 0-1 0 0,1 1 0 0 0,0 1 1 0 0,1 0-1 0 0,0 1 1 0 0,-15 16-1 0 0,20-17 0 0 0,0-1 1 0 0,0 1-1 0 0,1 1 1 0 0,0 0-1 0 0,1 0 0 0 0,1 0 1 0 0,0 1-1 0 0,1 0 0 0 0,-6 18 1 0 0,9-19-48 0 0,0-1 1 0 0,0 1 0 0 0,1 0-1 0 0,0 0 1 0 0,1 0 0 0 0,1-1 0 0 0,0 1-1 0 0,0 0 1 0 0,1 0 0 0 0,1-1-1 0 0,0 1 1 0 0,0-1 0 0 0,1 0-1 0 0,1 0 1 0 0,0 0 0 0 0,0-1-1 0 0,1 0 1 0 0,9 13 0 0 0,-9-15-58 0 0,0-1 1 0 0,1 0 0 0 0,0 0 0 0 0,0-1 0 0 0,0 0 0 0 0,1 0 0 0 0,0 0-1 0 0,0-1 1 0 0,0-1 0 0 0,1 1 0 0 0,-1-1 0 0 0,1-1 0 0 0,0 0-1 0 0,0 0 1 0 0,1 0 0 0 0,-1-1 0 0 0,0-1 0 0 0,1 1 0 0 0,0-2-1 0 0,-1 1 1 0 0,1-1 0 0 0,-1-1 0 0 0,10-1 0 0 0,-8 0 90 0 0,0 0 0 0 0,-1-1-1 0 0,1 0 1 0 0,-1-1 0 0 0,0 0 0 0 0,0 0 0 0 0,0-1 0 0 0,0 0 0 0 0,-1-1 0 0 0,0 0-1 0 0,0-1 1 0 0,-1 0 0 0 0,12-11 0 0 0,-10 6 329 0 0,0 0 0 0 0,0-1-1 0 0,-2 0 1 0 0,1 0 0 0 0,-2-1 0 0 0,0 0-1 0 0,0-1 1 0 0,7-24 0 0 0,14-64 2186 0 0,-27 101-2273 0 0,18 15-192 0 0,26 39-87 0 0,-8-7-464 0 0,82 77 0 0 0,-56-74-700 0 0,-58-44 805 0 0,1-1 0 0 0,0 1 0 0 0,1-1 0 0 0,-1 0 0 0 0,0-1 1 0 0,1 0-1 0 0,0 0 0 0 0,12 2 0 0 0,-14-4-319 0 0,0 0 1 0 0,0 0-1 0 0,1-1 0 0 0,-1 0 0 0 0,0 0 1 0 0,0 0-1 0 0,0 0 0 0 0,0-1 1 0 0,0 0-1 0 0,0 0 0 0 0,5-3 0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16.0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33 69 1720 0 0,'-1'-30'8061'0'0,"-13"-8"-525"0"0,3 63-6161 0 0,8-11-1337 0 0,1-1 0 0 0,1 1 0 0 0,1 0 0 0 0,0 0 0 0 0,0 0-1 0 0,1 0 1 0 0,1 0 0 0 0,1 0 0 0 0,4 17 0 0 0,1-6-752 0 0,1-1-1 0 0,1 0 1 0 0,25 46 0 0 0,-27-57 6 0 0,1 0-1 0 0,0-1 1 0 0,18 20-1 0 0,-21-26-362 0 0,0-1-1 0 0,1 0 1 0 0,-1 0-1 0 0,1 0 1 0 0,8 4-1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16.35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167 112 1392 0 0,'-21'-17'3384'0'0,"-5"-1"-867"0"0,7 4-537 0 0,4 2-524 0 0,-5 1-340 0 0,7 1-296 0 0,-1 1-228 0 0,2 2-200 0 0,1 0-108 0 0,-5 0-364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0:16.7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73 1744 0 0,'17'3'12596'0'0,"-11"-2"-12549"0"0,1 0-1 0 0,-1 1 1 0 0,0 0-1 0 0,0 1 1 0 0,0-1 0 0 0,0 1-1 0 0,-1 0 1 0 0,1 1 0 0 0,-1-1-1 0 0,0 1 1 0 0,6 6-1 0 0,-2-1-187 0 0,0 0 0 0 0,-1 1 0 0 0,0-1 0 0 0,-1 2 0 0 0,9 15 0 0 0,-6-6-4 0 0,0 2-1 0 0,-1-1 0 0 0,-1 1 1 0 0,-1 1-1 0 0,7 43 0 0 0,-10-31 2448 0 0,-6 50 3264 0 0,-3-104-4312 0 0,8 0-1131 0 0,0 0 1 0 0,1-1-1 0 0,2 1 0 0 0,0 1 1 0 0,0-1-1 0 0,2 1 1 0 0,0 0-1 0 0,18-26 0 0 0,-2 6-615 0 0,2 2 0 0 0,51-55 0 0 0,-15 31-632 0 0,-56 54 970 0 0,1 1 0 0 0,0 0 0 0 0,0 0 0 0 0,0 1 0 0 0,0 0 0 0 0,1 0 0 0 0,15-5 0 0 0,-21 9 145 0 0,0-1 0 0 0,0 1 0 0 0,0 0 0 0 0,1 0 0 0 0,-1-1 0 0 0,0 1 0 0 0,0 1 0 0 0,0-1 0 0 0,0 0 0 0 0,0 1 0 0 0,0-1 0 0 0,0 1 0 0 0,0-1 0 0 0,0 1 0 0 0,0 0 0 0 0,0 0 1 0 0,0 0-1 0 0,0 0 0 0 0,0 0 0 0 0,0 0 0 0 0,-1 1 0 0 0,1-1 0 0 0,-1 1 0 0 0,1-1 0 0 0,-1 1 0 0 0,1-1 0 0 0,-1 1 0 0 0,2 2 0 0 0,2 5 62 0 0,0 1 0 0 0,0-1 0 0 0,-1 1-1 0 0,4 15 1 0 0,-1-6 56 0 0,22 69 397 0 0,-18-50-51 0 0,2 1 0 0 0,26 51 1 0 0,-34-81-641 0 0,1 1 1 0 0,-1-1 0 0 0,2 0-1 0 0,-1 0 1 0 0,1-1 0 0 0,0 0-1 0 0,1 0 1 0 0,0-1 0 0 0,0 0-1 0 0,1 0 1 0 0,0-1 0 0 0,0 0-1 0 0,18 9 1 0 0,-22-13-441 0 0,0 0 0 0 0,0-1 0 0 0,1 1-1 0 0,-1-1 1 0 0,1 0 0 0 0,5 0 0 0 0,19-3-5437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13.4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391 4 1788 0 0,'13'-4'6427'0'0,"-12"28"-5749"0"0,-42 219 2946 0 0,14-67-2570 0 0,-160 820 2336 0 0,54-303-1927 0 0,131-678-2051 0 0,-13 47 279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2:01.42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321 16 800 0 0,'-26'-9'7307'0'0,"12"5"-6271"0"0,-7 1 758 0 0,19 4-1692 0 0,1 0 1 0 0,-1 0 0 0 0,1 0 0 0 0,-1 0-1 0 0,1 0 1 0 0,0 0 0 0 0,-1 1 0 0 0,1-1-1 0 0,0 0 1 0 0,0 1 0 0 0,0-1 0 0 0,0 1-1 0 0,0-1 1 0 0,-1 3 0 0 0,-28 49 1063 0 0,2 2 0 0 0,2 1 1 0 0,3 1-1 0 0,-28 112 0 0 0,23-48-176 0 0,-15 175-1 0 0,36-220-772 0 0,4-1 0 0 0,3 1 0 0 0,3 0 0 0 0,3 0 0 0 0,4-1 0 0 0,38 146 0 0 0,-34-176-385 0 0,2 0-1 0 0,1-1 1 0 0,3-1-1 0 0,1-1 0 0 0,3-1 1 0 0,1-1-1 0 0,1 0 1 0 0,3-3-1 0 0,1 0 1 0 0,1-2-1 0 0,3-1 0 0 0,46 37 1 0 0,-52-50-730 0 0,-1-3 1 0 0,2 0 0 0 0,56 25 0 0 0,-59-33-1732 0 0,-1-1 0 0 0,47 10 1 0 0,-34-13-3109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2:01.98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581 199 760 0 0,'-1'-7'723'0'0,"1"-1"0"0"0,-1 1 0 0 0,0 0-1 0 0,0 0 1 0 0,-1 0 0 0 0,0 0 0 0 0,0 0 0 0 0,0 0 0 0 0,-1 0-1 0 0,0 1 1 0 0,-1-1 0 0 0,0 1 0 0 0,0 0 0 0 0,0 0 0 0 0,-7-7-1 0 0,3 5-363 0 0,0 1 0 0 0,0 0 0 0 0,-1 0 1 0 0,0 1-1 0 0,0 0 0 0 0,0 1 0 0 0,-1 0 0 0 0,0 0 0 0 0,-18-5 0 0 0,15 6-268 0 0,-1 0 0 0 0,0 1 0 0 0,0 0 0 0 0,0 1-1 0 0,-1 1 1 0 0,1 0 0 0 0,0 1 0 0 0,0 1 0 0 0,-1 0 0 0 0,1 1 0 0 0,0 0 0 0 0,0 1 0 0 0,0 1 0 0 0,0 0 0 0 0,1 1 0 0 0,-14 7 0 0 0,16-6-9 0 0,1 2-1 0 0,0-1 1 0 0,0 1 0 0 0,0 1 0 0 0,1 0 0 0 0,0 0 0 0 0,1 0 0 0 0,0 1 0 0 0,-7 13 0 0 0,5-7 42 0 0,1 1 1 0 0,1 1-1 0 0,0 0 1 0 0,1 0-1 0 0,-6 27 1 0 0,5-6 14 0 0,2 1 0 0 0,2 0 1 0 0,2 0-1 0 0,1 0 0 0 0,5 47 0 0 0,7 5-11 0 0,3-1-1 0 0,37 125 1 0 0,76 173-2 0 0,-69-219-325 0 0,-48-142 73 0 0,71 226-1489 0 0,-39-81-2272 0 0,-37-128 1198 0 0,-9-16-3339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2:02.37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116 598 2320 0 0,'-19'-30'2882'0'0,"-40"-61"3510"0"0,53 79-5769 0 0,0 1 0 0 0,1-1 0 0 0,0 0-1 0 0,1 0 1 0 0,0-1 0 0 0,-2-14 0 0 0,6 20-477 0 0,-1 1 0 0 0,1-1 0 0 0,0 1 0 0 0,0 0 1 0 0,1-1-1 0 0,0 1 0 0 0,0 0 0 0 0,1-1 0 0 0,-1 1 0 0 0,1 0 0 0 0,1 0 0 0 0,4-9 0 0 0,-2 6-33 0 0,1 0-1 0 0,0 0 1 0 0,1 0-1 0 0,0 1 1 0 0,0 0 0 0 0,16-12-1 0 0,3 0-265 0 0,1 2-1 0 0,0 1 0 0 0,58-25 0 0 0,75-20-2828 0 0,-50 26-2628 0 0,-90 30 3861 0 0,23-7-3532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2:02.70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1 183 1660 0 0,'5'-15'8447'0'0,"-5"13"-7919"0"0,-1-26 3743 0 0,0-10-1369 0 0,3 31-2677 0 0,0-1-1 0 0,0 1 1 0 0,0 0 0 0 0,1 0-1 0 0,0 0 1 0 0,0 0-1 0 0,1 0 1 0 0,0 1-1 0 0,0 0 1 0 0,0 0 0 0 0,11-12-1 0 0,-14 18-239 0 0,1-1 0 0 0,-1 0 1 0 0,0 0-1 0 0,1 1 0 0 0,-1-1 0 0 0,0 1 0 0 0,1-1 0 0 0,-1 1 0 0 0,1-1 1 0 0,-1 1-1 0 0,1 0 0 0 0,-1 0 0 0 0,1 0 0 0 0,-1 0 0 0 0,1 0 0 0 0,-1 0 0 0 0,1 0 1 0 0,-1 1-1 0 0,3 0 0 0 0,27 12-476 0 0,-19-5 224 0 0,-1 1-1 0 0,1 1 1 0 0,-1 0-1 0 0,-1 0 1 0 0,0 1 0 0 0,-1 1-1 0 0,9 13 1 0 0,52 94-1349 0 0,-47-77 1209 0 0,41 93-226 0 0,-23-46 6553 0 0,-54-129-4261 0 0,10 19-1698 0 0,1-1 0 0 0,1 1 0 0 0,1 0 0 0 0,0-1 0 0 0,2 1 1 0 0,0-1-1 0 0,10-35 0 0 0,-8 43-683 0 0,1-1 0 0 0,1 1-1 0 0,0 1 1 0 0,0-1 0 0 0,2 1 0 0 0,0 0-1 0 0,0 1 1 0 0,1 0 0 0 0,0 0 0 0 0,1 1-1 0 0,23-20 1 0 0,-5 9-3711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2:03.58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324 101 2052 0 0,'0'0'3805'0'0,"31"-22"342"0"0,-30 21-3869 0 0,1 0 0 0 0,0-1 0 0 0,-1 1 1 0 0,1-1-1 0 0,-1 1 0 0 0,0-1 0 0 0,1 0 0 0 0,-1 0 1 0 0,0 0-1 0 0,0 1 0 0 0,0-1 0 0 0,0 0 1 0 0,-1 0-1 0 0,1 0 0 0 0,1-4 0 0 0,-2 4 122 0 0,-26-11 1636 0 0,14 13-1931 0 0,0 0 0 0 0,0 0 0 0 0,0 2 0 0 0,0-1 0 0 0,0 1 0 0 0,0 1 0 0 0,1 0 0 0 0,-1 1 1 0 0,1 0-1 0 0,0 1 0 0 0,0 0 0 0 0,1 1 0 0 0,-1 0 0 0 0,1 1 0 0 0,1 0 0 0 0,-13 11 0 0 0,6-4-58 0 0,1 0 1 0 0,1 0-1 0 0,1 2 1 0 0,0 0-1 0 0,1 0 0 0 0,1 1 1 0 0,0 0-1 0 0,1 1 1 0 0,-7 20-1 0 0,13-27-57 0 0,1-1-1 0 0,1 0 0 0 0,0 1 1 0 0,0 0-1 0 0,1-1 1 0 0,1 1-1 0 0,0 0 0 0 0,0 0 1 0 0,1 0-1 0 0,0-1 1 0 0,1 1-1 0 0,0-1 1 0 0,1 1-1 0 0,0-1 0 0 0,0 0 1 0 0,11 20-1 0 0,-11-23-19 0 0,1 0 0 0 0,0 0-1 0 0,0-1 1 0 0,1 1 0 0 0,0-1 0 0 0,0 0-1 0 0,1 0 1 0 0,0 0 0 0 0,0-1-1 0 0,0 0 1 0 0,0 0 0 0 0,1-1 0 0 0,0 0-1 0 0,0 0 1 0 0,0 0 0 0 0,0-1-1 0 0,1 0 1 0 0,-1 0 0 0 0,1-1-1 0 0,0 0 1 0 0,0-1 0 0 0,0 1 0 0 0,12-1-1 0 0,-13-1 61 0 0,-1 0 0 0 0,0-1 0 0 0,0 0 0 0 0,1 0 0 0 0,-1-1 0 0 0,0 1 0 0 0,0-1 0 0 0,0-1 0 0 0,-1 1 0 0 0,1-1 1 0 0,0 0-1 0 0,-1 0 0 0 0,0-1 0 0 0,0 1 0 0 0,0-1 0 0 0,0 0 0 0 0,-1-1 0 0 0,1 1 0 0 0,-1-1 0 0 0,0 0 0 0 0,0 0 0 0 0,-1 0 0 0 0,1-1 0 0 0,-1 1 0 0 0,-1-1 0 0 0,4-7 0 0 0,4-15 396 0 0,-1-1 0 0 0,-1 1 0 0 0,-2-2 1 0 0,4-38-1 0 0,-4 27 169 0 0,-1 6-219 0 0,10-51 9 0 0,-13 80-394 0 0,0-1 1 0 0,0 1-1 0 0,1-1 0 0 0,-1 1 1 0 0,1 0-1 0 0,1 0 1 0 0,-1 0-1 0 0,1 0 1 0 0,8-9-1 0 0,-8 12-70 0 0,-1 1 0 0 0,0 0 0 0 0,1 0 0 0 0,-1 0 1 0 0,1 0-1 0 0,0 0 0 0 0,0 1 0 0 0,-1 0 0 0 0,1-1 0 0 0,0 2 0 0 0,0-1 0 0 0,0 0 0 0 0,1 1 0 0 0,-1 0 0 0 0,0-1 1 0 0,0 2-1 0 0,0-1 0 0 0,0 0 0 0 0,0 1 0 0 0,0 0 0 0 0,0 0 0 0 0,0 0 0 0 0,5 2 0 0 0,6 3-271 0 0,-1 0-1 0 0,1 1 1 0 0,-1 0-1 0 0,23 16 1 0 0,-17-8 153 0 0,-2 0 0 0 0,1 1 0 0 0,-2 1 0 0 0,0 1 0 0 0,-1 0 0 0 0,-1 1 0 0 0,-1 1 0 0 0,-1 0 0 0 0,17 33 0 0 0,-20-31 679 0 0,0 1 0 0 0,-1 1 0 0 0,-2-1 0 0 0,0 1 0 0 0,4 34 0 0 0,-12-49 191 0 0,-5-13 20 0 0,-4-12-63 0 0,6 2-360 0 0,1 0 1 0 0,0 0-1 0 0,1-1 0 0 0,1 1 1 0 0,0-1-1 0 0,1 1 0 0 0,0 0 1 0 0,2-1-1 0 0,-1 1 0 0 0,8-27 1 0 0,-3 19-205 0 0,0 1-1 0 0,2 0 1 0 0,0 0 0 0 0,2 1-1 0 0,0 0 1 0 0,18-24 0 0 0,-26 39-101 0 0,2 1-1 0 0,-1 0 1 0 0,0 0 0 0 0,1 0 0 0 0,0 0 0 0 0,0 1 0 0 0,0-1 0 0 0,0 1 0 0 0,0 0-1 0 0,1 0 1 0 0,-1 1 0 0 0,1-1 0 0 0,0 1 0 0 0,0 0 0 0 0,0 0 0 0 0,0 1 0 0 0,0 0 0 0 0,0-1-1 0 0,0 2 1 0 0,0-1 0 0 0,1 0 0 0 0,-1 1 0 0 0,0 0 0 0 0,1 1 0 0 0,-1-1 0 0 0,6 2-1 0 0,0 1-69 0 0,-1 0 0 0 0,0 1 0 0 0,0 0 0 0 0,0 0 0 0 0,-1 1 0 0 0,0 1 0 0 0,0-1 0 0 0,0 1 0 0 0,0 1 0 0 0,-1 0 0 0 0,0 0 0 0 0,8 10-1 0 0,-1 1-23 0 0,0 0-1 0 0,-1 1 0 0 0,-1 1 1 0 0,0 0-1 0 0,-2 1 0 0 0,0 0 1 0 0,-2 1-1 0 0,0 0 0 0 0,6 29 1 0 0,-11-94 436 0 0,3 0 1 0 0,0 1-1 0 0,16-47 1 0 0,-22 87-314 0 0,7-24-113 0 0,24-48-1 0 0,-30 69 104 0 0,1 0-1 0 0,-1 0 1 0 0,1 1 0 0 0,0-1-1 0 0,1 1 1 0 0,-1-1 0 0 0,1 1 0 0 0,0 0-1 0 0,0 1 1 0 0,0-1 0 0 0,0 1 0 0 0,1-1-1 0 0,-1 1 1 0 0,1 1 0 0 0,0-1 0 0 0,8-3-1 0 0,-9 6 15 0 0,1-1-1 0 0,0 1 0 0 0,0 0 1 0 0,0 0-1 0 0,0 1 0 0 0,0-1 1 0 0,-1 1-1 0 0,1 0 1 0 0,0 0-1 0 0,0 1 0 0 0,-1-1 1 0 0,1 1-1 0 0,-1 0 0 0 0,1 0 1 0 0,-1 1-1 0 0,0-1 0 0 0,0 1 1 0 0,0 0-1 0 0,0 0 0 0 0,-1 0 1 0 0,1 1-1 0 0,3 4 0 0 0,7 7-9 0 0,-1 2 0 0 0,0-1 0 0 0,17 32 0 0 0,10 25-58 0 0,42 109 0 0 0,-60-126-3654 0 0,0 0-3965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2:04.3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473 21 184 0 0,'-4'-17'10629'0'0,"0"16"-10172"0"0,-1 0 0 0 0,1 0 0 0 0,-1 1 0 0 0,1 0 0 0 0,-1-1 1 0 0,0 2-1 0 0,1-1 0 0 0,-1 0 0 0 0,1 1 0 0 0,-5 1 0 0 0,-52 13 1861 0 0,55-13-2223 0 0,-12 4 108 0 0,0 1 0 0 0,0 0 0 0 0,1 1 0 0 0,0 1 0 0 0,1 1 0 0 0,0 0 0 0 0,0 1 0 0 0,1 1 0 0 0,1 0 0 0 0,0 1 0 0 0,1 0 1 0 0,0 2-1 0 0,1-1 0 0 0,0 1 0 0 0,1 1 0 0 0,1 0 0 0 0,-15 34 0 0 0,11-17-40 0 0,1 0 0 0 0,2 2 0 0 0,1-1 0 0 0,2 1 0 0 0,2 1 1 0 0,0-1-1 0 0,3 1 0 0 0,1 57 0 0 0,8 12 16 0 0,29 155 0 0 0,43 102 147 0 0,-23-120-209 0 0,21 189-89 0 0,-61-306 101 0 0,-1 187 0 0 0,-15-293-168 0 0,-4 93 90 0 0,3-100-285 0 0,0 0 0 0 0,0 0 0 0 0,-1 1 0 0 0,0-1 1 0 0,-1-1-1 0 0,-10 20 0 0 0,13-28-44 0 0,-1 0 1 0 0,1-1 0 0 0,-1 1-1 0 0,0-1 1 0 0,0 1 0 0 0,0-1-1 0 0,0 0 1 0 0,0 1-1 0 0,-1-1 1 0 0,1 0 0 0 0,-1-1-1 0 0,1 1 1 0 0,-1 0 0 0 0,0-1-1 0 0,0 1 1 0 0,-3 0-1 0 0,3-1-243 0 0,0-1 0 0 0,-1 1 0 0 0,1-1-1 0 0,0 0 1 0 0,0 0 0 0 0,0 0 0 0 0,0-1-1 0 0,0 1 1 0 0,0-1 0 0 0,0 0 0 0 0,0 1-1 0 0,0-1 1 0 0,0-1 0 0 0,0 1 0 0 0,0 0-1 0 0,0-1 1 0 0,-3-2 0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2:04.68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7 622 2412 0 0,'-2'-7'945'0'0,"0"-1"-1"0"0,1 0 1 0 0,0 1 0 0 0,1-1-1 0 0,-1 1 1 0 0,2-1-1 0 0,-1 0 1 0 0,1 1-1 0 0,1-9 1 0 0,0 9-527 0 0,1 1 0 0 0,-1-1 0 0 0,1 0 0 0 0,1 1 0 0 0,-1-1 0 0 0,1 1 0 0 0,0 0 0 0 0,0 0 0 0 0,10-9-1 0 0,12-11 190 0 0,1 2-1 0 0,1 0 0 0 0,2 2 1 0 0,0 2-1 0 0,1 1 1 0 0,51-24-1 0 0,209-72-557 0 0,-69 43-1703 0 0,45-17-5969 0 0,-239 79 4066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2:05.38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 63 2456 0 0,'-1'-18'6312'0'0,"-4"-27"2904"0"0,12 76-8357 0 0,20 94-173 0 0,8 35 1901 0 0,24 266 1 0 0,-55-125 653 0 0,-4-209-2446 0 0,0-90-782 0 0,4 39-115 0 0,-4-39 83 0 0,18-8-224 0 0,33-4-1660 0 0,1 2 0 0 0,85-2 0 0 0,-44 4-1911 0 0,-72 6 1214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2:06.2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20 355 1384 0 0,'-12'-59'13106'0'0,"4"-24"-6553"0"0,22 99-5559 0 0,5 51-142 0 0,17 114-1 0 0,-8-35-453 0 0,12 87 725 0 0,-3-11-1114 0 0,-49-307-6633 0 0,2-24 5228 0 0,-8-63 3650 0 0,-52-240 7357 0 0,68 393-9368 0 0,0 1-1 0 0,0 0 0 0 0,2-1 0 0 0,0 1 1 0 0,5-29-1 0 0,-4 39-239 0 0,1 1 0 0 0,0-1 1 0 0,1 1-1 0 0,-1 0 0 0 0,1-1 1 0 0,1 1-1 0 0,0 0 0 0 0,0 1 0 0 0,0-1 1 0 0,0 1-1 0 0,1 0 0 0 0,0 0 1 0 0,1 0-1 0 0,-1 1 0 0 0,12-9 0 0 0,-8 7-58 0 0,1 1-1 0 0,1 0 1 0 0,-1 1-1 0 0,1 0 1 0 0,0 0-1 0 0,0 1 0 0 0,13-3 1 0 0,-18 7-27 0 0,0 0 0 0 0,0 0 0 0 0,0 0 1 0 0,0 1-1 0 0,0 0 0 0 0,0 0 0 0 0,0 0 0 0 0,0 1 1 0 0,0 0-1 0 0,0 0 0 0 0,0 0 0 0 0,6 5 0 0 0,-1 0-61 0 0,0 0-1 0 0,0 1 1 0 0,-1 0-1 0 0,0 0 1 0 0,-1 1-1 0 0,0 1 1 0 0,0 0-1 0 0,-1 0 1 0 0,0 0-1 0 0,-1 1 0 0 0,0 0 1 0 0,-1 1-1 0 0,0-1 1 0 0,0 1-1 0 0,-2 1 1 0 0,1-1-1 0 0,-2 1 1 0 0,4 15-1 0 0,-4-11 94 0 0,0-1-1 0 0,-1 1 1 0 0,-1-1 0 0 0,0 1-1 0 0,-2 0 1 0 0,1-1-1 0 0,-2 1 1 0 0,0-1-1 0 0,-1 1 1 0 0,-1-1 0 0 0,-1 0-1 0 0,0 0 1 0 0,-14 29-1 0 0,14-36 84 0 0,-1-1-1 0 0,1 0 0 0 0,-2 0 1 0 0,1-1-1 0 0,-1 0 1 0 0,0 0-1 0 0,0 0 0 0 0,-1-1 1 0 0,0 0-1 0 0,0 0 0 0 0,-1-1 1 0 0,1 0-1 0 0,-13 4 1 0 0,6-3-811 0 0,0 0 1 0 0,-26 4 0 0 0,-31 1-8497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2:06.69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1 114 180 0 0,'3'-11'8253'0'0,"74"-29"83"0"0,45-6-7094 0 0,-105 41-1253 0 0,0 2 1 0 0,0 0-1 0 0,21-1 1 0 0,-24 3 1 0 0,-11 1-25 0 0,0 0 4 0 0,30 1-128 0 0,-30 0 86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14.0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81 892 0 0,'-7'-24'10702'0'0,"7"52"-9051"0"0,24 81 221 0 0,-4-13-753 0 0,37 101 1 0 0,186 411 1497 0 0,-118-305-1474 0 0,-68-167-12 0 0,-56-135-1107 0 0,-1 0 0 0 0,0-1 0 0 0,0 1 0 0 0,0-1 0 0 0,0 1 0 0 0,0-1 0 0 0,1 1 0 0 0,-1-1 0 0 0,0 1 0 0 0,0-1 0 0 0,1 1 0 0 0,-1-1 0 0 0,0 0 0 0 0,1 1 0 0 0,-1-1 0 0 0,1 1 0 0 0,-1-1 0 0 0,0 0 0 0 0,1 1 0 0 0,-1-1 0 0 0,1 0 0 0 0,-1 0 0 0 0,1 1 0 0 0,-1-1 0 0 0,1 0 0 0 0,8-8 89 0 0,1-20-166 0 0,45-335-721 0 0,-13 66 36 0 0,57-421-372 0 0,-97 682 790 0 0,-1 11-1735 0 0,7-45 0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2:07.14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72 84 208 0 0,'-60'-31'16159'0'0,"60"28"-15949"0"0,-4-23 3499 0 0,4 24-3581 0 0,0 0 349 0 0,-3-18 2276 0 0,1 48-2556 0 0,0 0-1 0 0,2-1 1 0 0,1 1-1 0 0,5 35 1 0 0,-1-16-11 0 0,38 291 511 0 0,-21-183-691 0 0,-16-118-728 0 0,-2-9 988 0 0,-1-9-2915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2:07.49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17 272 940 0 0,'-15'-31'9606'0'0,"13"19"-8539"0"0,2 9-618 0 0,0 0 0 0 0,0 0-1 0 0,1 0 1 0 0,-1 1-1 0 0,0-1 1 0 0,1 0 0 0 0,0 0-1 0 0,0 0 1 0 0,0 0-1 0 0,2-5 1 0 0,1 3-256 0 0,0-1-1 0 0,0 1 1 0 0,0 0-1 0 0,1 0 1 0 0,0 0 0 0 0,0 1-1 0 0,0 0 1 0 0,0 0-1 0 0,0 0 1 0 0,12-5-1 0 0,26-13-1680 0 0,81-30 0 0 0,-8 14-4202 0 0,-76 25 2392 0 0,-8 2-1000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2:52:08.11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146 198 1724 0 0,'-15'-19'1611'0'0,"0"-1"0"0"0,1 0 0 0 0,1-1 1 0 0,1 0-1 0 0,1-1 0 0 0,-9-27 0 0 0,19 44-1543 0 0,-8-13 729 0 0,9 17-786 0 0,0 1-1 0 0,-1 0 1 0 0,1-1-1 0 0,0 1 1 0 0,0 0 0 0 0,-1 0-1 0 0,1-1 1 0 0,0 1 0 0 0,-30 10 6529 0 0,29-10-6519 0 0,1 0 0 0 0,0-1 0 0 0,0 1 0 0 0,0 0-1 0 0,-1 0 1 0 0,1 0 0 0 0,0 0 0 0 0,0 0 0 0 0,0 0-1 0 0,0-1 1 0 0,0 1 0 0 0,0 0 0 0 0,-1 0 0 0 0,1 0 0 0 0,0-1-1 0 0,0 1 1 0 0,0 0 0 0 0,0 0 0 0 0,0 0 0 0 0,0 0 0 0 0,0-1-1 0 0,0 1 1 0 0,0 0 0 0 0,0 0 0 0 0,0 0 0 0 0,0-1 0 0 0,0 1-1 0 0,0 0 1 0 0,0 0 0 0 0,0 0 0 0 0,0-1 0 0 0,0 1-1 0 0,0 0 1 0 0,0 0 0 0 0,0 0 0 0 0,0-1 0 0 0,0 1 0 0 0,0 0-1 0 0,1 0 1 0 0,-1 0 0 0 0,0 0 0 0 0,0-1 0 0 0,0 1 0 0 0,0 0-1 0 0,0 0 1 0 0,1 0 0 0 0,-1 0 0 0 0,0 0 0 0 0,0-1-1 0 0,0 1 1 0 0,0 0 0 0 0,1 0 0 0 0,14 2 240 0 0,20 12-237 0 0,-18-4-6 0 0,0 0 0 0 0,0 2-1 0 0,-1 0 1 0 0,20 18 0 0 0,54 63-42 0 0,-67-68-6 0 0,52 55-156 0 0,-4 4 0 0 0,-4 3 0 0 0,109 185 0 0 0,-154-227 380 0 0,-2 1 1 0 0,-2 0-1 0 0,-2 1 1 0 0,-3 1-1 0 0,-1 1 0 0 0,-3-1 1 0 0,-1 2-1 0 0,-3-1 1 0 0,-2 1-1 0 0,-2-1 1 0 0,-3 1-1 0 0,-13 92 1 0 0,-14 10 2046 0 0,-61 187 1 0 0,-84 136 1611 0 0,162-444-3902 0 0,-1-1 0 0 0,-2 0 1 0 0,-1 0-1 0 0,-2-2 0 0 0,0 0 0 0 0,-23 25 1 0 0,35-47-952 0 0,-1 0 0 0 0,0-1 1 0 0,0 0-1 0 0,-1 0 1 0 0,1 0-1 0 0,-14 5 1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3:54.6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76 3392 0 0,'0'0'7327'0'0,"19"-3"-3311"0"0,87-8 252 0 0,62-5-3540 0 0,180-18-1760 0 0,-247 22-1456 0 0,-79 13 1194 0 0,-18-1 546 0 0,10 2-841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3:55.2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394 1 392 0 0,'-28'3'12708'0'0,"24"2"-12317"0"0,1 0 1 0 0,0 1-1 0 0,1 0 0 0 0,-1-1 1 0 0,1 1-1 0 0,0 0 0 0 0,1 0 1 0 0,-1 0-1 0 0,0 7 0 0 0,-5 62 805 0 0,6-65-986 0 0,-3 167 1070 0 0,26 249-1 0 0,-9-248-920 0 0,-8-109-248 0 0,1-9-73 0 0,-3 0-1 0 0,-3 0 1 0 0,-7 60-1 0 0,6-113-28 0 0,0 0-1 0 0,0-1 1 0 0,-1 1 0 0 0,0 0 0 0 0,0-1-1 0 0,-1 0 1 0 0,0 1 0 0 0,0-1-1 0 0,0 0 1 0 0,-1 0 0 0 0,0-1 0 0 0,0 1-1 0 0,0-1 1 0 0,-1 0 0 0 0,-7 7-1 0 0,0-4 7 0 0,0 0-1 0 0,0 0 0 0 0,-1-2 1 0 0,0 1-1 0 0,0-2 1 0 0,-19 6-1 0 0,-87 20 639 0 0,30-9 522 0 0,86-21-985 0 0,143-16 714 0 0,5-3-1366 0 0,36 4-910 0 0,3-1-2614 0 0,-62 4-2778 0 0,-93 9 2750 0 0,-2-1-1744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3:55.6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58 1000 0 0,'-25'-46'20659'0'0,"26"46"-20550"0"0,27-6 285 0 0,-26 6-245 0 0,58-5-2653 0 0,95 4-1 0 0,-66 3-5789 0 0,-58-2 1690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3:56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478 953 2248 0 0,'4'0'4673'0'0,"49"5"2894"0"0,-3-14-4805 0 0,-24-6-3247 0 0,-9-19-147 0 0,-16 30 739 0 0,-1 0 1 0 0,1-1 0 0 0,-1 1-1 0 0,0 0 1 0 0,-1 0-1 0 0,1-1 1 0 0,-1 1 0 0 0,0 0-1 0 0,0 0 1 0 0,0-1 0 0 0,0 1-1 0 0,-1 0 1 0 0,1 0-1 0 0,-1 0 1 0 0,-4-5 0 0 0,2 4 1 0 0,0 0 1 0 0,0 0-1 0 0,-1 0 1 0 0,1 1-1 0 0,-1-1 1 0 0,-1 1-1 0 0,1 0 1 0 0,0 1-1 0 0,-9-5 1 0 0,2 2-25 0 0,0 1 0 0 0,0 0 0 0 0,-1 1 0 0 0,0 1 0 0 0,1 0 1 0 0,-1 0-1 0 0,0 1 0 0 0,0 1 0 0 0,-25 1 0 0 0,18 2-41 0 0,-1 2 0 0 0,1 0 0 0 0,0 1 0 0 0,0 2 0 0 0,1 0 0 0 0,-1 0 0 0 0,2 2 0 0 0,-1 1 0 0 0,1 0 0 0 0,1 1 0 0 0,-1 1 0 0 0,2 0 0 0 0,0 2 0 0 0,-21 21 0 0 0,25-22-25 0 0,1 1 0 0 0,0 0 0 0 0,1 0 0 0 0,0 1 0 0 0,1 0 0 0 0,1 1 0 0 0,-11 27 0 0 0,15-30-24 0 0,1-1 0 0 0,0 0 0 0 0,0 1 0 0 0,1-1 0 0 0,1 1 0 0 0,0 0 0 0 0,1 0 0 0 0,1-1 0 0 0,-1 1 0 0 0,2 0 0 0 0,3 15 0 0 0,-3-20-21 0 0,1 1 0 0 0,0 0 0 0 0,0-1 0 0 0,1 0 0 0 0,0 0 0 0 0,0 0 0 0 0,1 0 0 0 0,0-1 0 0 0,0 0 0 0 0,0 0 0 0 0,1 0 0 0 0,1-1 0 0 0,-1 1 0 0 0,1-1-1 0 0,0-1 1 0 0,0 0 0 0 0,0 0 0 0 0,1 0 0 0 0,0-1 0 0 0,0 0 0 0 0,0 0 0 0 0,1-1 0 0 0,10 3 0 0 0,-5-3-6 0 0,1 0 1 0 0,0-1-1 0 0,0 0 1 0 0,-1-1-1 0 0,1-1 1 0 0,0-1-1 0 0,0 0 0 0 0,0-1 1 0 0,-1 0-1 0 0,1-1 1 0 0,-1-1-1 0 0,1 0 0 0 0,18-9 1 0 0,-16 5 70 0 0,-1-1 1 0 0,0 0 0 0 0,0-1-1 0 0,-1-1 1 0 0,0 0 0 0 0,-1-1-1 0 0,18-19 1 0 0,-13 9-15 0 0,-1 0 1 0 0,-2-1-1 0 0,0-1 1 0 0,15-30-1 0 0,2-19 399 0 0,-3-1 0 0 0,29-113-1 0 0,-42 127 38 0 0,-3 0 0 0 0,-3-1 0 0 0,-2-1 0 0 0,-3 0 0 0 0,-3 0 1 0 0,-3 0-1 0 0,-2 0 0 0 0,-3 0 0 0 0,-14-65 0 0 0,16 113-453 0 0,1 1-102 0 0,-1-1 0 0 0,0 0-1 0 0,-6-12 1 0 0,8 24 28 0 0,-1 4 60 0 0,-1 4 10 0 0,1 0-1 0 0,-1 1 1 0 0,1-1 0 0 0,0 0-1 0 0,0 1 1 0 0,1 0 0 0 0,0-1-1 0 0,-1 10 1 0 0,0 62-36 0 0,2-48 38 0 0,12 522 276 0 0,-3-450-501 0 0,5 1-1 0 0,5-2 0 0 0,41 134 1 0 0,-52-210-343 0 0,2-1 0 0 0,20 38 0 0 0,-25-54-108 0 0,0 1 0 0 0,0 0 0 0 0,1-1 0 0 0,1 0 0 0 0,-1-1 0 0 0,1 1 0 0 0,1-1 0 0 0,-1-1 0 0 0,16 11 0 0 0,15-6-6857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3:56.6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0 157 512 0 0,'13'-28'10607'0'0,"-5"12"-8961"0"0,0 0 0 0 0,1 0 0 0 0,1 1 0 0 0,20-23 0 0 0,-5 11-782 0 0,-23 26-712 0 0,-1 1-132 0 0,0 0 1 0 0,0 0 0 0 0,0 0-1 0 0,0 1 1 0 0,-1-1 0 0 0,1 0-1 0 0,0 0 1 0 0,0 1 0 0 0,0-1-1 0 0,-1 0 1 0 0,1 1 0 0 0,0-1-1 0 0,0 1 1 0 0,-1-1 0 0 0,1 1-1 0 0,1 1 1 0 0,7 21 105 0 0,-2 1 0 0 0,0 1 0 0 0,4 37 1 0 0,-6-34-287 0 0,0 0 0 0 0,18 49 0 0 0,-17-60-362 0 0,3 6-82 0 0,21 38 0 0 0,-2-25-2450 0 0,7-13-4158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3:57.0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251 140 2008 0 0,'-19'-24'3412'0'0,"-3"3"-795"0"0,3 4-657 0 0,-2 1-392 0 0,1 4-392 0 0,-1-1-144 0 0,4 5-308 0 0,-5 1-36 0 0,3-2-228 0 0,1 4-28 0 0,5 1-208 0 0,-10 1-528 0 0,7 10-1344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3:57.4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14 4204 0 0,'31'-14'17883'0'0,"-28"17"-17716"0"0,1 1 1 0 0,-1 0-1 0 0,0-1 0 0 0,0 1 0 0 0,0 0 0 0 0,0 1 0 0 0,-1-1 0 0 0,0 0 0 0 0,2 7 0 0 0,17 49 215 0 0,-14-34-198 0 0,28 73-202 0 0,5-1 0 0 0,3-2 1 0 0,59 95-1 0 0,-89-170 241 0 0,0 0 0 0 0,1 0 1 0 0,1-1-1 0 0,31 31 0 0 0,-44-50-167 0 0,-1 0 0 0 0,1 1 0 0 0,-1-1 0 0 0,1 0 0 0 0,-1 0 1 0 0,1 0-1 0 0,0 0 0 0 0,0-1 0 0 0,-1 1 0 0 0,1 0 0 0 0,0-1 0 0 0,0 1 0 0 0,0-1 0 0 0,0 0 0 0 0,0 0 1 0 0,0 1-1 0 0,0-1 0 0 0,0 0 0 0 0,-1-1 0 0 0,1 1 0 0 0,2 0 0 0 0,0-2 8 0 0,0 1 1 0 0,0 0-1 0 0,-1-1 0 0 0,1 0 0 0 0,-1 0 1 0 0,0 0-1 0 0,1 0 0 0 0,-1-1 0 0 0,5-4 1 0 0,3-4 12 0 0,-1-1-1 0 0,-1 0 1 0 0,0 0 0 0 0,9-18 0 0 0,74-148-747 0 0,16-27-1106 0 0,-84 166-572 0 0,39-49 1 0 0,-62 87 2170 0 0,25-27-3241 0 0</inkml:trace>
  <inkml:trace contextRef="#ctx0" brushRef="#br0" timeOffset="1">1106 466 2992 0 0,'14'16'19546'0'0,"3"-42"-14786"0"0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14.6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235 51 180 0 0,'2'-31'8415'0'0,"-1"30"-8301"0"0,-1 0-1 0 0,0 1 1 0 0,0-1 0 0 0,0 0-1 0 0,0 1 1 0 0,-1-1 0 0 0,1 0 0 0 0,0 0-1 0 0,0 1 1 0 0,0-1 0 0 0,0 0-1 0 0,-1 1 1 0 0,1-1 0 0 0,0 0 0 0 0,-1 1-1 0 0,1-1 1 0 0,0 1 0 0 0,-1-1-1 0 0,1 0 1 0 0,-1 0 114 0 0,0 1-115 0 0,1-1 1 0 0,-1 1 0 0 0,0 0-1 0 0,1-1 1 0 0,-1 1 0 0 0,1-1 0 0 0,-1 1-1 0 0,0 0 1 0 0,1 0 0 0 0,-1-1-1 0 0,-1 1 1 0 0,0-1 135 0 0,-42 14 1632 0 0,35-10-1706 0 0,0 1 1 0 0,0-1 0 0 0,0 2 0 0 0,0-1 0 0 0,0 1-1 0 0,1 0 1 0 0,0 1 0 0 0,0 0 0 0 0,1 0 0 0 0,-1 1-1 0 0,2 0 1 0 0,-13 15 0 0 0,11-11-21 0 0,1 0 0 0 0,1 1-1 0 0,-1 1 1 0 0,2-1 0 0 0,0 1 0 0 0,0-1 0 0 0,1 2 0 0 0,1-1 0 0 0,-2 15-1 0 0,3-7-90 0 0,0 0 0 0 0,2 0 0 0 0,0 0-1 0 0,2 0 1 0 0,0 0 0 0 0,1 0 0 0 0,1 0-1 0 0,1-1 1 0 0,1 1 0 0 0,1-1 0 0 0,0-1-1 0 0,2 1 1 0 0,0-1 0 0 0,1-1 0 0 0,1 1 0 0 0,1-2-1 0 0,1 0 1 0 0,21 23 0 0 0,-26-32-96 0 0,0-1 0 0 0,1 1 0 0 0,0-2 0 0 0,0 0 0 0 0,1 0 0 0 0,0 0 0 0 0,0-1 0 0 0,0-1 0 0 0,0 0 0 0 0,1 0 0 0 0,-1-1 0 0 0,12 2 0 0 0,-17-4 0 0 0,0 0 0 0 0,1-1-1 0 0,-1 1 1 0 0,0-1 0 0 0,0 0 0 0 0,0-1 0 0 0,0 1 0 0 0,0-1 0 0 0,0 0-1 0 0,0 0 1 0 0,0-1 0 0 0,0 1 0 0 0,-1-1 0 0 0,1 0 0 0 0,0-1 0 0 0,-1 1-1 0 0,0-1 1 0 0,1 0 0 0 0,-1 0 0 0 0,0 0 0 0 0,0 0 0 0 0,-1-1 0 0 0,1 0-1 0 0,-1 1 1 0 0,0-1 0 0 0,0 0 0 0 0,0-1 0 0 0,3-4 0 0 0,1-7-68 0 0,-1 1 1 0 0,-1-1 0 0 0,0 1 0 0 0,0-1 0 0 0,-2-1 0 0 0,0 1-1 0 0,-1 0 1 0 0,-1-1 0 0 0,0 0 0 0 0,-1 1 0 0 0,-3-18-1 0 0,0 8 263 0 0,-1 0-1 0 0,-1 1 1 0 0,-1-1-1 0 0,-1 1 1 0 0,-2 0-1 0 0,-14-31 1 0 0,15 43-87 0 0,0-1 1 0 0,-1 1-1 0 0,0 0 0 0 0,-1 1 0 0 0,0 0 1 0 0,-1 1-1 0 0,-1 0 0 0 0,0 1 0 0 0,-23-17 1 0 0,18 17-110 0 0,0 0 0 0 0,-1 0 0 0 0,0 2 0 0 0,0 0 0 0 0,-1 1 0 0 0,1 1 0 0 0,-27-5 0 0 0,40 10-258 0 0,0 1 0 0 0,1-1 0 0 0,-1 1 0 0 0,0 0 0 0 0,1 0 0 0 0,-1 0 0 0 0,-7 2 0 0 0,-7 7-2214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3:57.8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18 173 3628 0 0,'-13'-22'9367'0'0,"10"14"-8196"0"0,3 5-850 0 0,-1 0 0 0 0,1 0-1 0 0,0 1 1 0 0,0-1-1 0 0,0 0 1 0 0,0 0 0 0 0,1 1-1 0 0,-1-1 1 0 0,1 0 0 0 0,0 1-1 0 0,-1-1 1 0 0,1 0 0 0 0,0 1-1 0 0,1-1 1 0 0,-1 1-1 0 0,3-4 1 0 0,-2 2-173 0 0,1-1 0 0 0,0 1 1 0 0,1 0-1 0 0,-1 0 0 0 0,1 0 0 0 0,-1 0 0 0 0,1 1 0 0 0,0-1 1 0 0,1 1-1 0 0,-1 0 0 0 0,1 1 0 0 0,-1-1 0 0 0,1 1 0 0 0,0-1 1 0 0,8-1-1 0 0,-6 2-122 0 0,1 1-1 0 0,-1 0 1 0 0,1 0 0 0 0,-1 1 0 0 0,1-1 0 0 0,-1 2 0 0 0,1-1-1 0 0,0 1 1 0 0,13 4 0 0 0,-4 0-147 0 0,0 1 0 0 0,-1 0 0 0 0,1 2 0 0 0,-2 0-1 0 0,1 1 1 0 0,-1 0 0 0 0,0 1 0 0 0,20 18 0 0 0,-22-15 37 0 0,0 0 0 0 0,-1 2 1 0 0,-1-1-1 0 0,0 1 0 0 0,-1 1 0 0 0,0 0 0 0 0,-2 1 1 0 0,0-1-1 0 0,0 2 0 0 0,7 28 0 0 0,-7-17 229 0 0,-2 0-1 0 0,-1 1 1 0 0,-1-1 0 0 0,-2 1-1 0 0,-2 56 1 0 0,0-83-13 0 0,0 0 0 0 0,-1 0 0 0 0,1 0 1 0 0,-1 0-1 0 0,1-1 0 0 0,-1 1 0 0 0,0 0 0 0 0,0 0 0 0 0,0 0 0 0 0,0-1 1 0 0,-1 1-1 0 0,1 0 0 0 0,-3 3 0 0 0,3-5 109 0 0,-5-15 253 0 0,5 8-404 0 0,0 0 0 0 0,0-1 0 0 0,1 1 1 0 0,0 0-1 0 0,0-1 0 0 0,0 1 0 0 0,1-1 0 0 0,2-7 1 0 0,14-50 92 0 0,1 10-479 0 0,3 1-1 0 0,41-75 1 0 0,-50 107-202 0 0,0 1 0 0 0,2 0 1 0 0,0 1-1 0 0,1 0 0 0 0,1 2 0 0 0,1-1 1 0 0,0 2-1 0 0,34-24 0 0 0,-43 35-310 0 0,0 0 0 0 0,0 1 0 0 0,1 0 0 0 0,0 1-1 0 0,16-5 1 0 0,24 1-6039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3:58.8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1 726 1140 0 0,'7'-14'6732'0'0,"29"-40"4546"0"0,-32 56-10863 0 0,-4-2-405 0 0,0 0-1 0 0,1 0 1 0 0,-1 0 0 0 0,0 0-1 0 0,1 0 1 0 0,-1 0-1 0 0,0 0 1 0 0,0 0-1 0 0,1 0 1 0 0,-1 0-1 0 0,0 0 1 0 0,0 0 0 0 0,1 1-1 0 0,-1-1 1 0 0,0 0-1 0 0,1 0 1 0 0,-1 0-1 0 0,0 0 1 0 0,0 0 0 0 0,0 1-1 0 0,1-1 1 0 0,-1 0-1 0 0,0 0 1 0 0,0 1-1 0 0,0-1 1 0 0,1 0-1 0 0,-1 0 1 0 0,0 1 0 0 0,0-1-1 0 0,0 0 1 0 0,0 0-1 0 0,0 1 1 0 0,0-1-1 0 0,0 0 1 0 0,1 0 0 0 0,-1 1-1 0 0,-1 84 657 0 0,0-7-532 0 0,3-39-220 0 0,2-1-1 0 0,14 60 0 0 0,-12-78 60 0 0,0-1 0 0 0,1 1 0 0 0,1-1-1 0 0,1 0 1 0 0,1-1 0 0 0,17 26 0 0 0,-23-38 22 0 0,0-1 0 0 0,1 1 1 0 0,-1-1-1 0 0,1 0 0 0 0,0-1 1 0 0,0 1-1 0 0,1-1 1 0 0,-1 0-1 0 0,1-1 0 0 0,0 1 1 0 0,0-1-1 0 0,0 0 1 0 0,1-1-1 0 0,-1 1 0 0 0,8 1 1 0 0,-4-3-4 0 0,0 1 0 0 0,-1-2 0 0 0,1 1 0 0 0,0-1 1 0 0,-1-1-1 0 0,1 0 0 0 0,0 0 0 0 0,-1-1 0 0 0,16-4 0 0 0,0-3 64 0 0,0-2-1 0 0,-1 0 0 0 0,-1-1 0 0 0,0-1 1 0 0,-1-2-1 0 0,40-32 0 0 0,-31 18 237 0 0,-2 0 0 0 0,-1-3-1 0 0,-1 0 1 0 0,-2-1 0 0 0,-1-2 0 0 0,-2 0-1 0 0,-1-2 1 0 0,17-42 0 0 0,-31 63-230 0 0,-12 24-37 0 0,-10 30-277 0 0,12-23 17 0 0,1 1 0 0 0,1-1 0 0 0,1 1-1 0 0,0-1 1 0 0,0 1 0 0 0,2-1 0 0 0,0 1 0 0 0,1-1 0 0 0,0 0-1 0 0,1 0 1 0 0,1 0 0 0 0,1 0 0 0 0,0-1 0 0 0,0 0 0 0 0,1 0 0 0 0,1-1-1 0 0,1 0 1 0 0,9 12 0 0 0,-8-13 173 0 0,-1-1-1 0 0,1-1 1 0 0,1 1-1 0 0,0-2 1 0 0,0 0 0 0 0,1 0-1 0 0,0-1 1 0 0,0 0-1 0 0,1-1 1 0 0,0 0-1 0 0,0-1 1 0 0,1-1 0 0 0,0 0-1 0 0,0-1 1 0 0,0-1-1 0 0,0 0 1 0 0,0 0-1 0 0,1-2 1 0 0,17 1 0 0 0,-5-4 188 0 0,0-1 0 0 0,1-2 1 0 0,-1 0-1 0 0,0-2 1 0 0,-1-1-1 0 0,0-1 0 0 0,0-1 1 0 0,38-21-1 0 0,-24 8 259 0 0,-1-1 1 0 0,-1-3-1 0 0,-1-1 0 0 0,44-42 0 0 0,-51 39-55 0 0,-1 0 1 0 0,-1-2-1 0 0,-2-1 0 0 0,-2-1 0 0 0,-1-1 1 0 0,-1-1-1 0 0,-3-1 0 0 0,-1-1 0 0 0,-1-1 1 0 0,-3 0-1 0 0,-1-1 0 0 0,-2 0 0 0 0,-2-1 1 0 0,-1 0-1 0 0,-3-1 0 0 0,-1 1 0 0 0,-2-1 1 0 0,-2 0-1 0 0,-2 0 0 0 0,-2 1 0 0 0,-10-48 1 0 0,1 36-747 0 0,13 54 410 0 0,-1 0 0 0 0,1-1 0 0 0,0 1 0 0 0,0 0 0 0 0,0-1 0 0 0,-1 1 0 0 0,1 0 0 0 0,0-1 0 0 0,0 1 0 0 0,-1 0 0 0 0,1-1 0 0 0,0 1 0 0 0,-1 0 0 0 0,1 0 0 0 0,0 0 0 0 0,-1-1 0 0 0,1 1 1 0 0,0 0-1 0 0,-1 0 0 0 0,1 0 0 0 0,-1 0 0 0 0,1-1 0 0 0,0 1 0 0 0,-1 0 0 0 0,1 0 0 0 0,-1 0 0 0 0,1 0 0 0 0,0 0 0 0 0,-1 0 0 0 0,1 0 0 0 0,-1 0 0 0 0,1 0 0 0 0,0 1 0 0 0,-1-1 0 0 0,1 0 0 0 0,-1 0 0 0 0,1 0 0 0 0,0 0 0 0 0,-1 1 0 0 0,1-1 0 0 0,0 0 0 0 0,-1 0 0 0 0,1 0 0 0 0,0 1 0 0 0,-1-1 0 0 0,1 0 0 0 0,0 1 0 0 0,-1-1 0 0 0,1 0 0 0 0,0 1 0 0 0,0-1 0 0 0,0 0 0 0 0,-1 1 0 0 0,1-1 0 0 0,0 1 0 0 0,-14 21-132 0 0,-2 20-234 0 0,3 1-1 0 0,1 1 0 0 0,-7 51 1 0 0,3-18-88 0 0,-9 55 81 0 0,5 1 0 0 0,-3 194 0 0 0,22-301 327 0 0,3 1 0 0 0,0 0-1 0 0,1-1 1 0 0,11 41 0 0 0,-10-53 83 0 0,0 0 0 0 0,1-1 0 0 0,1 1 0 0 0,0-1 0 0 0,0 0 0 0 0,2-1 0 0 0,-1 0 0 0 0,2 0 0 0 0,18 21-1 0 0,-17-25-29 0 0,0 0-1 0 0,0-1 0 0 0,0-1 1 0 0,1 0-1 0 0,0 0 0 0 0,0-1 1 0 0,1 0-1 0 0,0-1 0 0 0,-1 0 1 0 0,1-1-1 0 0,0 0 0 0 0,1-1 1 0 0,-1-1-1 0 0,0 0 0 0 0,18-1 1 0 0,7-1-73 0 0,1-1 1 0 0,-1-3 0 0 0,65-15-1 0 0,-27 0 64 0 0,-2-3-1 0 0,-1-3 0 0 0,0-3 1 0 0,72-42-1 0 0,-128 61 47 0 0,1 0 1 0 0,-2-1-1 0 0,1 0 0 0 0,-1-1 1 0 0,-1-1-1 0 0,0 0 0 0 0,-1-1 1 0 0,0-1-1 0 0,12-20 1 0 0,-21 30-27 0 0,0-2 1 0 0,-1 1 0 0 0,0 0 0 0 0,0-1 0 0 0,0 1 0 0 0,-1-1-1 0 0,0 0 1 0 0,-1 0 0 0 0,1 0 0 0 0,-1 0 0 0 0,-1 0 0 0 0,1 0-1 0 0,-1 0 1 0 0,0 0 0 0 0,-1 0 0 0 0,0 0 0 0 0,0 0 0 0 0,0 0-1 0 0,-1 0 1 0 0,0 0 0 0 0,0 1 0 0 0,-1-1 0 0 0,0 1 0 0 0,0-1-1 0 0,0 1 1 0 0,-1 0 0 0 0,-8-11 0 0 0,6 10-12 0 0,-1 0 1 0 0,1 0-1 0 0,-1 1 0 0 0,0 0 1 0 0,-1 0-1 0 0,1 0 0 0 0,-1 1 1 0 0,0 0-1 0 0,-1 1 0 0 0,1 0 1 0 0,-1 0-1 0 0,0 1 0 0 0,0 0 1 0 0,0 0-1 0 0,0 1 0 0 0,0 0 1 0 0,0 1-1 0 0,-1 0 0 0 0,-14 0 1 0 0,17 1-1 0 0,0 1 0 0 0,-1 0 1 0 0,1 0-1 0 0,0 1 0 0 0,-1 0 1 0 0,1 0-1 0 0,0 1 0 0 0,0 0 0 0 0,1 0 1 0 0,-1 0-1 0 0,1 1 0 0 0,-1 0 1 0 0,1 0-1 0 0,0 1 0 0 0,1 0 1 0 0,-1 0-1 0 0,1 0 0 0 0,0 0 0 0 0,0 1 1 0 0,1 0-1 0 0,-1 0 0 0 0,1 0 1 0 0,1 1-1 0 0,-1 0 0 0 0,-2 7 1 0 0,3-5 0 0 0,0 0 0 0 0,0 0 1 0 0,1 0-1 0 0,0 0 1 0 0,1 0-1 0 0,0 1 1 0 0,0-1-1 0 0,1 0 1 0 0,0 1-1 0 0,1-1 1 0 0,2 15-1 0 0,1-11-2 0 0,-1 0 1 0 0,2 1-1 0 0,0-1 0 0 0,0-1 0 0 0,1 1 0 0 0,1-1 1 0 0,9 14-1 0 0,-1-6-50 0 0,1-1 0 0 0,0 0 0 0 0,2-2 0 0 0,0 0 0 0 0,1 0 0 0 0,0-2 0 0 0,1 0 0 0 0,30 15 1 0 0,-28-19-155 0 0,0-1 0 0 0,1-1 1 0 0,0-1-1 0 0,0-1 1 0 0,1-1-1 0 0,-1-2 1 0 0,1 0-1 0 0,0-1 1 0 0,1-1-1 0 0,-1-2 1 0 0,0 0-1 0 0,1-2 1 0 0,42-8-1 0 0,-20 1-1896 0 0,91-33 0 0 0,38-30-7582 0 0,-153 61 5106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3:59.2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52 640 0 0,'13'-26'17034'0'0,"3"9"-15542"0"0,-4 8-4119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3:59.8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0 3108 0 0,'-9'5'9449'0'0,"-1"1"-9525"0"0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02.3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3 156 2416 0 0,'-3'0'2210'0'0,"92"-4"8779"0"0,92 5-9318 0 0,-59 0-699 0 0,2434-72 3015 0 0,-1555 18-3771 0 0,-559 41-177 0 0,-439 12-64 0 0,19 0 65 0 0,6-3-48 0 0,-26 2 36 0 0,1 1-15 0 0,1 1-33 0 0,-1-1-1 0 0,0 0 1 0 0,1-1-1 0 0,-1 1 1 0 0,0-1-1 0 0,0 1 1 0 0,1-1-1 0 0,-1 0 1 0 0,0 0-1 0 0,0-1 1 0 0,0 1-1 0 0,0-1 1 0 0,3-1-1 0 0,-4 2-165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04.0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101 82 268 0 0,'21'22'12549'0'0,"-19"-22"-12331"0"0,-1 1 0 0 0,0 0 0 0 0,1-1 0 0 0,-1 1 0 0 0,0-1 0 0 0,1 1 0 0 0,-1-1 0 0 0,0 0 0 0 0,1 0 0 0 0,-1 1 0 0 0,1-1 0 0 0,-1 0 0 0 0,1 0-1 0 0,-1 0 1 0 0,0-1 0 0 0,1 1 0 0 0,-1 0 0 0 0,2-1 0 0 0,-1 0-92 0 0,8-27 58 0 0,-3-14 598 0 0,-8 38-327 0 0,-5-10 228 0 0,3 13-671 0 0,-1 1 0 0 0,1-1 0 0 0,0 1 0 0 0,0 0-1 0 0,0-1 1 0 0,0 1 0 0 0,0 1 0 0 0,0-1 0 0 0,-1 0-1 0 0,1 1 1 0 0,0-1 0 0 0,0 1 0 0 0,0 0 0 0 0,0 0-1 0 0,-4 3 1 0 0,1-1 14 0 0,1 0 0 0 0,0 1-1 0 0,-1 0 1 0 0,1 0 0 0 0,1 0 0 0 0,-1 0 0 0 0,-5 8-1 0 0,2-2 54 0 0,1 0 0 0 0,0 0-1 0 0,0 1 1 0 0,2 0 0 0 0,-1 0-1 0 0,1 1 1 0 0,-5 18 0 0 0,8-19-35 0 0,0 1 1 0 0,1-1 0 0 0,0 0 0 0 0,1 1 0 0 0,0-1 0 0 0,0 0 0 0 0,2 0 0 0 0,-1 1-1 0 0,2-1 1 0 0,-1 0 0 0 0,1 0 0 0 0,1-1 0 0 0,0 1 0 0 0,1-1 0 0 0,0 1 0 0 0,0-1-1 0 0,1-1 1 0 0,0 1 0 0 0,1-1 0 0 0,0 0 0 0 0,9 8 0 0 0,-9-9-44 0 0,1-1 0 0 0,0 0 0 0 0,0 0 0 0 0,0-1 0 0 0,1 0 0 0 0,0-1 0 0 0,0 0 0 0 0,0 0 0 0 0,1-1 0 0 0,-1 0 0 0 0,1 0 0 0 0,0-1 0 0 0,0-1-1 0 0,1 0 1 0 0,-1 0 0 0 0,0-1 0 0 0,1 0 0 0 0,-1-1 0 0 0,0 0 0 0 0,1-1 0 0 0,-1 0 0 0 0,1 0 0 0 0,9-4 0 0 0,-7 2-38 0 0,-1-2-1 0 0,0 0 1 0 0,0 0-1 0 0,-1-1 0 0 0,0 0 1 0 0,0-1-1 0 0,0-1 1 0 0,-1 0-1 0 0,0 0 1 0 0,13-14-1 0 0,-16 14 61 0 0,0 0 1 0 0,-1 0-1 0 0,0-1 0 0 0,-1 0 0 0 0,0 0 1 0 0,0 0-1 0 0,-1 0 0 0 0,0-1 1 0 0,0 1-1 0 0,-1-1 0 0 0,-1 0 0 0 0,0 0 1 0 0,2-19-1 0 0,-4 17 88 0 0,0 0 0 0 0,0 0 0 0 0,-1-1 1 0 0,-1 1-1 0 0,0 0 0 0 0,0 0 0 0 0,-2 0 0 0 0,1 1 1 0 0,-1-1-1 0 0,-7-12 0 0 0,7 16-87 0 0,0 1 1 0 0,-1 0 0 0 0,0 1-1 0 0,0-1 1 0 0,0 1-1 0 0,-1 0 1 0 0,0 0 0 0 0,0 1-1 0 0,0-1 1 0 0,-1 1-1 0 0,1 1 1 0 0,-1-1-1 0 0,-1 1 1 0 0,1 1 0 0 0,0-1-1 0 0,-10-2 1 0 0,10 4-29 0 0,0 0 0 0 0,0 0 0 0 0,1 1 0 0 0,-1 0 1 0 0,-1 0-1 0 0,1 1 0 0 0,0 0 0 0 0,0 0 0 0 0,0 1 0 0 0,0 0 0 0 0,0 0 1 0 0,0 0-1 0 0,1 1 0 0 0,-1 0 0 0 0,0 1 0 0 0,1-1 0 0 0,-11 7 0 0 0,8-3-2 0 0,-1 0 0 0 0,2 1 0 0 0,-1 0 0 0 0,1 1 0 0 0,0 0 0 0 0,0 0 0 0 0,1 1 0 0 0,0 0 0 0 0,1 0 0 0 0,-8 15 0 0 0,8-13 0 0 0,1 0 0 0 0,0 1-1 0 0,1 0 1 0 0,1 0 0 0 0,-1 0 0 0 0,2 0 0 0 0,0 0 0 0 0,0 1 0 0 0,1-1 0 0 0,1 1 0 0 0,1 13 0 0 0,-1-19-29 0 0,1 0 0 0 0,0 0 0 0 0,0 0 1 0 0,0-1-1 0 0,1 1 0 0 0,0-1 0 0 0,1 1 0 0 0,-1-1 1 0 0,1 0-1 0 0,1 0 0 0 0,-1 0 0 0 0,1 0 1 0 0,0 0-1 0 0,0-1 0 0 0,0 0 0 0 0,1 0 1 0 0,0 0-1 0 0,0 0 0 0 0,0-1 0 0 0,1 0 0 0 0,10 6 1 0 0,-7-6-43 0 0,1 0 1 0 0,0-1-1 0 0,0-1 1 0 0,0 0-1 0 0,0 0 0 0 0,1 0 1 0 0,-1-2-1 0 0,0 1 1 0 0,1-1-1 0 0,-1-1 1 0 0,0 0-1 0 0,1 0 1 0 0,-1-1-1 0 0,0 0 1 0 0,0-1-1 0 0,0 0 1 0 0,0-1-1 0 0,-1 0 1 0 0,1 0-1 0 0,-1-1 1 0 0,0 0-1 0 0,0-1 0 0 0,-1 0 1 0 0,0 0-1 0 0,0-1 1 0 0,0 0-1 0 0,12-15 1 0 0,-17 18 136 0 0,0 0 0 0 0,0-1-1 0 0,0 1 1 0 0,-1-1 0 0 0,0 0 0 0 0,0 0 0 0 0,0 0 0 0 0,0 0 0 0 0,-1 0 0 0 0,0-1 0 0 0,0 1 0 0 0,0 0-1 0 0,-1-1 1 0 0,0 1 0 0 0,0 0 0 0 0,0-1 0 0 0,-1 1 0 0 0,1 0 0 0 0,-1-1 0 0 0,-1 1 0 0 0,-2-10-1 0 0,1 9 26 0 0,0 0-1 0 0,-1 0 0 0 0,1 1 0 0 0,-1-1 0 0 0,0 1 0 0 0,-1 0 0 0 0,1 0 0 0 0,-1 0 0 0 0,0 0 0 0 0,-1 1 0 0 0,1 0 0 0 0,-1 0 0 0 0,1 0 1 0 0,-1 1-1 0 0,0 0 0 0 0,-11-4 0 0 0,12 5-77 0 0,0 1 0 0 0,0 0 1 0 0,0 0-1 0 0,0 0 0 0 0,0 1 1 0 0,0 0-1 0 0,0 0 0 0 0,0 0 1 0 0,0 0-1 0 0,-1 1 0 0 0,1 0 1 0 0,0 0-1 0 0,0 0 0 0 0,0 1 1 0 0,1 0-1 0 0,-1 0 0 0 0,0 0 1 0 0,1 0-1 0 0,-1 1 0 0 0,1 0 1 0 0,0 0-1 0 0,-1 0 0 0 0,-3 4 1 0 0,3-3-10 0 0,1 0 1 0 0,0 0-1 0 0,0 1 1 0 0,1-1-1 0 0,-1 1 1 0 0,1 0-1 0 0,0-1 1 0 0,0 2-1 0 0,0-1 1 0 0,1 0 0 0 0,0 0-1 0 0,0 1 1 0 0,0 0-1 0 0,1-1 1 0 0,-1 1-1 0 0,1 0 1 0 0,1-1-1 0 0,-1 1 1 0 0,1 10-1 0 0,1-11-27 0 0,0 1 0 0 0,0-1 0 0 0,0 1-1 0 0,1-1 1 0 0,-1 0 0 0 0,1 0-1 0 0,0 0 1 0 0,1 0 0 0 0,-1 0 0 0 0,1 0-1 0 0,0 0 1 0 0,1-1 0 0 0,-1 0-1 0 0,1 1 1 0 0,-1-1 0 0 0,1-1 0 0 0,0 1-1 0 0,1 0 1 0 0,-1-1 0 0 0,1 0-1 0 0,-1 0 1 0 0,1-1 0 0 0,0 1-1 0 0,0-1 1 0 0,0 0 0 0 0,0 0 0 0 0,7 1-1 0 0,-6-2-7 0 0,0 0 0 0 0,0-1 0 0 0,1 0 0 0 0,-1 0 0 0 0,0-1-1 0 0,0 0 1 0 0,0 0 0 0 0,0 0 0 0 0,0-1 0 0 0,0 1 0 0 0,0-1 0 0 0,0-1-1 0 0,-1 1 1 0 0,1-1 0 0 0,-1 0 0 0 0,7-5 0 0 0,-9 6 49 0 0,-1 0 0 0 0,1 1 0 0 0,0-1 0 0 0,-1-1 0 0 0,1 1 0 0 0,-1 0 0 0 0,0-1 0 0 0,0 1 0 0 0,0-1 1 0 0,0 0-1 0 0,0 1 0 0 0,0-1 0 0 0,-1 0 0 0 0,1 0 0 0 0,-1 0 0 0 0,0 0 0 0 0,0 0 0 0 0,0-1 0 0 0,0 1 0 0 0,-1 0 0 0 0,0 0 0 0 0,1-1 0 0 0,-1 1 0 0 0,0 0 1 0 0,0-1-1 0 0,-1 1 0 0 0,1 0 0 0 0,-1-1 0 0 0,1 1 0 0 0,-1 0 0 0 0,-2-4 0 0 0,3 5 4 0 0,-1-1 0 0 0,0 1 0 0 0,-1 0 0 0 0,1-1 0 0 0,0 1 0 0 0,-1 0 0 0 0,0-1 0 0 0,1 1 0 0 0,-1 0 0 0 0,0 0 0 0 0,0 1 0 0 0,0-1 0 0 0,0 0 0 0 0,0 1 0 0 0,-1-1 0 0 0,1 1 0 0 0,0-1 0 0 0,-1 1 0 0 0,1 0 0 0 0,-1 0 0 0 0,1 0 0 0 0,-1 1 0 0 0,1-1 0 0 0,-1 1 0 0 0,0-1 0 0 0,1 1 0 0 0,-1 0 0 0 0,0 0 0 0 0,-4 0 0 0 0,3 1-30 0 0,0 0 1 0 0,0 0-1 0 0,-1 1 1 0 0,1-1-1 0 0,0 1 1 0 0,1 0 0 0 0,-1 0-1 0 0,0 0 1 0 0,1 1-1 0 0,-1-1 1 0 0,1 1 0 0 0,0 0-1 0 0,-1 0 1 0 0,1 0-1 0 0,1 0 1 0 0,-1 1-1 0 0,-3 4 1 0 0,6-7-12 0 0,-1 0-1 0 0,1 0 1 0 0,-1 0-1 0 0,1 1 1 0 0,0-1-1 0 0,-1 0 1 0 0,1 0 0 0 0,0 0-1 0 0,0 1 1 0 0,0-1-1 0 0,0 0 1 0 0,0 0-1 0 0,0 1 1 0 0,0-1-1 0 0,1 0 1 0 0,-1 0 0 0 0,0 0-1 0 0,0 1 1 0 0,1-1-1 0 0,-1 0 1 0 0,1 0-1 0 0,-1 0 1 0 0,1 0 0 0 0,0 0-1 0 0,-1 0 1 0 0,1 0-1 0 0,1 1 1 0 0,0 1-58 0 0,0-1 1 0 0,0-1-1 0 0,0 1 0 0 0,0 0 1 0 0,0 0-1 0 0,0-1 1 0 0,0 1-1 0 0,1-1 0 0 0,-1 0 1 0 0,5 2-1 0 0,-1-1-17 0 0,0 0 1 0 0,0-1-1 0 0,0 0 0 0 0,0 0 0 0 0,0-1 1 0 0,0 0-1 0 0,0 0 0 0 0,0 0 0 0 0,1-1 0 0 0,-1 1 1 0 0,0-1-1 0 0,0-1 0 0 0,-1 1 0 0 0,1-1 1 0 0,0-1-1 0 0,10-4 0 0 0,-15 6 102 0 0,0 1 1 0 0,1-1-1 0 0,-1 0 1 0 0,0 0-1 0 0,0 1 1 0 0,1-1-1 0 0,-1 0 0 0 0,0 0 1 0 0,0 0-1 0 0,0 0 1 0 0,0-1-1 0 0,-1 1 0 0 0,1 0 1 0 0,0 0-1 0 0,0 0 1 0 0,-1-1-1 0 0,1 1 0 0 0,-1 0 1 0 0,1-1-1 0 0,-1 1 1 0 0,1-1-1 0 0,-1 1 1 0 0,0-1-1 0 0,0 1 0 0 0,0 0 1 0 0,0-1-1 0 0,0 1 1 0 0,0-1-1 0 0,0 1 0 0 0,0-1 1 0 0,0 1-1 0 0,-1-1 1 0 0,1 1-1 0 0,-1 0 1 0 0,1-1-1 0 0,-1 1 0 0 0,1 0 1 0 0,-1-1-1 0 0,0 1 1 0 0,0 0-1 0 0,1 0 0 0 0,-1 0 1 0 0,0 0-1 0 0,0-1 1 0 0,0 1-1 0 0,0 0 0 0 0,-1 1 1 0 0,1-1-1 0 0,0 0 1 0 0,0 0-1 0 0,-1 0 1 0 0,1 1-1 0 0,0-1 0 0 0,-1 1 1 0 0,1-1-1 0 0,0 1 1 0 0,-1-1-1 0 0,1 1 0 0 0,-1 0 1 0 0,1 0-1 0 0,-1 0 1 0 0,1 0-1 0 0,0 0 1 0 0,-1 0-1 0 0,-1 0 0 0 0,-10 0-189 0 0,10 0-178 0 0,0 1-239 0 0,-9 0-252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05.6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1600 776 0 0,'0'36'10706'0'0,"3"-28"-9814"0"0,7 36 7040 0 0,-6-52-7825 0 0,10-35 196 0 0,-2-1-1 0 0,8-53 1 0 0,5-93-534 0 0,-24 185 234 0 0,26-476-280 0 0,-13 126 1214 0 0,-8 268-622 0 0,7-83 220 0 0,-6 103-457 0 0,-7 61-22 0 0,0 1 0 0 0,1-1 0 0 0,0 1 0 0 0,0-1 0 0 0,3-6 0 0 0,-3 8-32 0 0,1-1-1 0 0,-1 1 0 0 0,0 0 1 0 0,0 0-1 0 0,-1-1 0 0 0,0 1 1 0 0,1-1-1 0 0,-2-6 0 0 0,4-3 36 0 0,-3 11 147 0 0,1 1 1 0 0,0 0-1 0 0,-1 0 1 0 0,1-1-1 0 0,-1 1 1 0 0,0 0-1 0 0,0-1 1 0 0,0 1-1 0 0,0-5 1 0 0,-1 7-200 0 0,1-1 0 0 0,0 1 0 0 0,0 0 0 0 0,0-1 0 0 0,0 1 0 0 0,0 0-1 0 0,0-1 1 0 0,0 1 0 0 0,0 0 0 0 0,0-1 0 0 0,0 1 0 0 0,0 0 0 0 0,0-1 0 0 0,0 1 0 0 0,0-1 0 0 0,0 1 0 0 0,0 0 0 0 0,1-1 0 0 0,-1 1 0 0 0,0 0-1 0 0,0-1 1 0 0,0 1 0 0 0,0 0 0 0 0,1 0 0 0 0,-1-1 0 0 0,0 1 0 0 0,0 0 0 0 0,1 0 0 0 0,-1-1 0 0 0,0 1 0 0 0,0 0 0 0 0,1 0 0 0 0,-1-1 0 0 0,0 1-1 0 0,1 0 1 0 0,-1 0 0 0 0,0 0 0 0 0,1 0 0 0 0,-1 0 0 0 0,1-1 0 0 0,1 1 13 0 0,33 6-7 0 0,48 8-11 0 0,139 4 1 0 0,-160-14-17 0 0,522 41-249 0 0,110 6-269 0 0,-446-32-68 0 0,-245-19 543 0 0,19 2-382 0 0,-10-1-925 0 0,5 1-1394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06.8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1140 0 0,'0'0'9606'0'0,"2"31"-7940"0"0,27 374 3223 0 0,-8-185-3374 0 0,10 433 1809 0 0,-29-587-2919 0 0,6 116 575 0 0,15 90-201 0 0,-21-259-747 0 0,0 6 48 0 0,0 0 0 0 0,2-1-1 0 0,10 36 1 0 0,-12-52-53 0 0,-1 0 0 0 0,0 1 0 0 0,1-1 1 0 0,-1-1-1 0 0,1 1 0 0 0,0 0 0 0 0,-1 0 0 0 0,1-1 0 0 0,0 1 1 0 0,0-1-1 0 0,0 1 0 0 0,1-1 0 0 0,-1 0 0 0 0,0 0 0 0 0,0 0 0 0 0,1 0 1 0 0,-1 0-1 0 0,0 0 0 0 0,1-1 0 0 0,-1 1 0 0 0,6-1 0 0 0,5 2 44 0 0,1-2 1 0 0,24-1-1 0 0,-22 0-6 0 0,220-7 299 0 0,820-17 953 0 0,-1025 25-1292 0 0,408 8 159 0 0,-300-5 33 0 0,-136-3-217 0 0,3-1 4 0 0,0 0-1 0 0,0 1 1 0 0,0-1 0 0 0,10 2 0 0 0,-12-1-23 0 0,19-2-190 0 0,-15 2-27 0 0,-6 0 66 0 0,0 0 1 0 0,-1 0 0 0 0,1 0 0 0 0,0 0 0 0 0,0-1 0 0 0,0 1 0 0 0,-1 0 0 0 0,1-1-1 0 0,0 1 1 0 0,0-1 0 0 0,-1 0 0 0 0,1 1 0 0 0,0-1 0 0 0,1-1 0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07.9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34 1080 0 0,'3'-31'19849'0'0,"-1"28"-19485"0"0,0 4-223 0 0,1-1 0 0 0,-1 1 0 0 0,0-1 1 0 0,0 1-1 0 0,0-1 0 0 0,0 1 0 0 0,0 0 0 0 0,0 0 0 0 0,0 0 1 0 0,0 0-1 0 0,-1 1 0 0 0,3 1 0 0 0,50 31 522 0 0,128 77 326 0 0,-139-88-882 0 0,2-1 0 0 0,59 20 1 0 0,129 42 8 0 0,-176-59-228 0 0,-55-24 64 0 0,-18 20-55 0 0,-124 77 218 0 0,-46 37-402 0 0,158-111-1239 0 0,-29 31 1 0 0,33-26-3129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08.6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23 404 0 0,'12'7'12735'0'0,"55"-5"-10620"0"0,112-13-1 0 0,-46 1-2072 0 0,33 5-970 0 0,-72 3-1666 0 0,-4-1-5315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15.0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83 1036 0 0,'-1'-3'2374'0'0,"-8"-77"10105"0"0,13 122-12480 0 0,99 927 3823 0 0,-75-782-2789 0 0,-22-156-952 0 0,2 0 0 0 0,1-1 0 0 0,25 57 0 0 0,-32-83-310 0 0,0-1 1 0 0,0 1-1 0 0,1-1 1 0 0,-1 1-1 0 0,1-1 1 0 0,0 0-1 0 0,0 0 1 0 0,0 0 0 0 0,0 0-1 0 0,0 0 1 0 0,1-1-1 0 0,-1 1 1 0 0,6 1-1 0 0,-6-2-450 0 0,0-1 0 0 0,1 0 0 0 0,-1 1 0 0 0,1-2 0 0 0,0 1 0 0 0,-1 0 0 0 0,1-1 0 0 0,0 0 0 0 0,-1 0-1 0 0,1 0 1 0 0,0 0 0 0 0,-1 0 0 0 0,1-1 0 0 0,5-1 0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09.2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154 1 1308 0 0,'-36'3'10543'0'0,"20"-1"-7259"0"0,4 29 2018 0 0,8 57-2546 0 0,1-45-2132 0 0,3 52 1 0 0,11 13-297 0 0,5-1 1 0 0,53 193 0 0 0,-65-285-364 0 0,0 0 1 0 0,-2 1 0 0 0,2 19-1 0 0,-4-32 23 0 0,-1-1 0 0 0,0 0 0 0 0,1 0 0 0 0,-1 0 0 0 0,0-1 0 0 0,0 1 0 0 0,0 0 0 0 0,-1 0-1 0 0,1 0 1 0 0,0-1 0 0 0,-1 1 0 0 0,1 0 0 0 0,-1-1 0 0 0,1 0 0 0 0,-1 1 0 0 0,1-1 0 0 0,-1 0 0 0 0,0 0 0 0 0,0 0-1 0 0,-2 1 1 0 0,-35 15-180 0 0,-18-5 142 0 0,2 0 117 0 0,43-9 95 0 0,18-4 133 0 0,74-9-917 0 0,0 3 1 0 0,0 3 0 0 0,99 9 0 0 0,-149-3-21 0 0,-21 0 100 0 0,1-1 0 0 0,-1 0 0 0 0,1-1 0 0 0,0 0 0 0 0,-1-1 1 0 0,1 0-1 0 0,11-3 0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11.0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 1316 0 0,'6'-12'22175'0'0,"67"81"-22495"0"0,-51-47 862 0 0,27 19-467 0 0,1-1-1 0 0,58 34 0 0 0,-42-29-64 0 0,-21-18-157 0 0,-33-21 79 0 0,-1 1-1 0 0,1 1 0 0 0,-1-1 0 0 0,-1 2 0 0 0,19 17 0 0 0,-28-25 59 0 0,-2 3-9 0 0,0 0 1 0 0,0 0-1 0 0,0 0 0 0 0,0 0 0 0 0,0 0 0 0 0,-1 0 1 0 0,1 0-1 0 0,-1 0 0 0 0,0-1 0 0 0,-1 1 1 0 0,1-1-1 0 0,-1 0 0 0 0,1 1 0 0 0,-7 4 0 0 0,-6 7 23 0 0,-29 22-1 0 0,24-22-20 0 0,-287 246-1173 0 0,279-229-1847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12.6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37 1504 0 0,'10'-36'14715'0'0,"-9"58"-13503"0"0,-3 26-781 0 0,0-15-144 0 0,0 1 0 0 0,7 63 0 0 0,-4-81-325 0 0,2 1-1 0 0,0-1 0 0 0,1 0 0 0 0,1 0 1 0 0,0 0-1 0 0,1 0 0 0 0,15 25 1 0 0,-19-37-148 0 0,1 0 0 0 0,0 0 0 0 0,0-1 0 0 0,0 1 1 0 0,0-1-1 0 0,1 0 0 0 0,4 4 0 0 0,-2-3-1126 0 0,-3-2 656 0 0,0-1 0 0 0,1 1 0 0 0,-1-1 0 0 0,0 0 0 0 0,1 1 0 0 0,-1-2 0 0 0,1 1 0 0 0,0 0 0 0 0,-1-1 0 0 0,1 1 0 0 0,6-1 0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12.9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20 504 0 0,'-8'-19'17389'0'0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14.1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31 1488 0 0,'-3'-10'11819'0'0,"5"8"-11556"0"0,0 0 1 0 0,0 0 0 0 0,0 1-1 0 0,0-1 1 0 0,0 1 0 0 0,0-1 0 0 0,0 1-1 0 0,0 0 1 0 0,1 0 0 0 0,-1 0-1 0 0,1 0 1 0 0,-1 1 0 0 0,1-1 0 0 0,-1 0-1 0 0,1 1 1 0 0,4 0 0 0 0,49-1-19 0 0,-39 1 4 0 0,125 3-770 0 0,-20-1-4096 0 0,-110-1 2479 0 0,-5-1 1753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14.7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110 1 92 0 0,'-14'14'11324'0'0,"13"-2"-10699"0"0,0 1 0 0 0,2-1 0 0 0,-1 0-1 0 0,5 21 1 0 0,0 16 76 0 0,23 309 1113 0 0,-9-158-1395 0 0,-17-173-375 0 0,1 11 58 0 0,-1 1 1 0 0,-3 41-1 0 0,0-76-76 0 0,0-1 0 0 0,0 1-1 0 0,0 0 1 0 0,0 0 0 0 0,-1 0 0 0 0,1-1 0 0 0,-1 1 0 0 0,0-1-1 0 0,0 1 1 0 0,0-1 0 0 0,-1 0 0 0 0,1 1 0 0 0,-1-2 0 0 0,0 1-1 0 0,0 0 1 0 0,0 0 0 0 0,0-1 0 0 0,0 1 0 0 0,0-1 0 0 0,-6 3-1 0 0,-7 2 287 0 0,1 0-1 0 0,-1 0 0 0 0,-23 5 1 0 0,31-10-153 0 0,6-1-70 0 0,1-1-82 0 0,1 0 0 0 0,0 0 0 0 0,0-1 0 0 0,-1 1 0 0 0,1 0 0 0 0,0 0-1 0 0,0 0 1 0 0,-1 0 0 0 0,1 0 0 0 0,0 0 0 0 0,0 0 0 0 0,-1 0 0 0 0,1 0 0 0 0,0 0 0 0 0,-1 0-1 0 0,1 0 1 0 0,0 0 0 0 0,0 0 0 0 0,-1 0 0 0 0,1 0 0 0 0,0 0 0 0 0,-1 0 0 0 0,1 1 0 0 0,0-1 0 0 0,0 0-1 0 0,-1 0 1 0 0,1 0 0 0 0,0 0 0 0 0,0 1 0 0 0,0-1 0 0 0,-1 0 0 0 0,1 0 0 0 0,0 0 0 0 0,0 1-1 0 0,0-1 1 0 0,-1 0 0 0 0,1 0 0 0 0,0 1 0 0 0,0-1 0 0 0,0 0 0 0 0,0 0 0 0 0,0 1 0 0 0,0-1 0 0 0,0 0-1 0 0,0 0 1 0 0,0 1 0 0 0,-1-1 0 0 0,1 0 0 0 0,0 1 0 0 0,0-1 0 0 0,1 0 0 0 0,-1 0 0 0 0,0 1-1 0 0,0-1 1 0 0,0 0 0 0 0,0 1 0 0 0,1 0-2 0 0,0-1 0 0 0,-1 1-1 0 0,1 0 1 0 0,0 0 0 0 0,0-1 0 0 0,0 1-1 0 0,0-1 1 0 0,0 1 0 0 0,1-1-1 0 0,-1 1 1 0 0,0-1 0 0 0,0 0 0 0 0,0 0-1 0 0,0 1 1 0 0,0-1 0 0 0,0 0-1 0 0,1 0 1 0 0,0 0 0 0 0,197-3-1279 0 0,-93 1-2245 0 0,5 2-6056 0 0,-90 0 6003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15.5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33 1600 0 0,'-18'-33'13815'0'0,"17"57"-13301"0"0,1 0 0 0 0,0 0-1 0 0,2 0 1 0 0,5 26-1 0 0,-1-7-210 0 0,38 191 647 0 0,-9-59-273 0 0,-33-167-656 0 0,4 22 413 0 0,-6-30-430 0 0,0 0 0 0 0,0 0 0 0 0,0 0 0 0 0,0 0 0 0 0,0 0 0 0 0,0-1 0 0 0,0 1 0 0 0,0 0 1 0 0,0 0-1 0 0,0 0 0 0 0,0 0 0 0 0,0 0 0 0 0,0 0 0 0 0,0 0 0 0 0,0 0 0 0 0,0 0 0 0 0,0 0 0 0 0,0 0 1 0 0,0 0-1 0 0,0 0 0 0 0,1 0 0 0 0,-1 0 0 0 0,0 0 0 0 0,0 0 0 0 0,0 0 0 0 0,0 0 0 0 0,0 0 0 0 0,0 0 1 0 0,0 0-1 0 0,0 0 0 0 0,0 0 0 0 0,0 0 0 0 0,0 0 0 0 0,0 0 0 0 0,1 0 0 0 0,-1 0 0 0 0,0 0 0 0 0,0 0 1 0 0,0 0-1 0 0,0 0 0 0 0,0 0 0 0 0,0 0 0 0 0,0 0 0 0 0,0 0 0 0 0,0 0 0 0 0,0 0 0 0 0,0 0 0 0 0,0 0 1 0 0,0 0-1 0 0,0 0 0 0 0,1 0 0 0 0,-1 0 0 0 0,0 0 0 0 0,0 0 0 0 0,0 1 0 0 0,0-1 0 0 0,0 0 0 0 0,0 0 1 0 0,0 0-1 0 0,0 0 0 0 0,0 0 0 0 0,0 0 0 0 0,0 0 0 0 0,0 0 0 0 0,0 0 0 0 0,4-17 183 0 0,-2 3-147 0 0,1 0 0 0 0,0 1 0 0 0,1-1 1 0 0,1 1-1 0 0,0 0 0 0 0,1 0 0 0 0,0 0 1 0 0,1 1-1 0 0,0 0 0 0 0,1 0 1 0 0,1 1-1 0 0,11-12 0 0 0,-16 18-85 0 0,1 0 0 0 0,0 1 0 0 0,0-1 0 0 0,1 1 0 0 0,0 1 0 0 0,-1-1 0 0 0,1 1 0 0 0,0 0 0 0 0,1 0 0 0 0,-1 0 1 0 0,0 1-1 0 0,1 0 0 0 0,-1 1 0 0 0,1-1 0 0 0,0 1 0 0 0,-1 0 0 0 0,1 1 0 0 0,0 0 0 0 0,0 0 0 0 0,0 0 0 0 0,-1 1 0 0 0,1 0 0 0 0,0 0 0 0 0,-1 1 0 0 0,1 0 0 0 0,-1 0 0 0 0,11 5 0 0 0,-10-3 4 0 0,1 0 0 0 0,-1 1 1 0 0,0 0-1 0 0,0 0 0 0 0,0 0 0 0 0,-1 1 0 0 0,0 0 0 0 0,0 1 1 0 0,0-1-1 0 0,-1 1 0 0 0,0 0 0 0 0,0 0 0 0 0,-1 1 0 0 0,0-1 0 0 0,-1 1 1 0 0,1 0-1 0 0,3 15 0 0 0,-6-19 54 0 0,0 1-1 0 0,0-1 1 0 0,0 1-1 0 0,0-1 1 0 0,-1 1-1 0 0,0-1 1 0 0,0 1 0 0 0,-1 0-1 0 0,1-1 1 0 0,-1 1-1 0 0,0-1 1 0 0,0 0 0 0 0,0 1-1 0 0,-1-1 1 0 0,1 0-1 0 0,-1 1 1 0 0,0-1 0 0 0,0 0-1 0 0,-1 0 1 0 0,1-1-1 0 0,-1 1 1 0 0,0 0-1 0 0,0-1 1 0 0,0 0 0 0 0,0 0-1 0 0,-1 0 1 0 0,1 0-1 0 0,-1 0 1 0 0,0-1 0 0 0,0 1-1 0 0,0-1 1 0 0,0 0-1 0 0,0 0 1 0 0,-7 1-1 0 0,2 0 16 0 0,0-1-1 0 0,0 0 1 0 0,0 0-1 0 0,0-1 1 0 0,-1 0-1 0 0,1-1 0 0 0,0 0 1 0 0,-1-1-1 0 0,1 0 1 0 0,-17-4-1 0 0,-5-3-184 0 0,-51-20 1 0 0,75 25 78 0 0,-38-15-4408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21.0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15 1324 0 0,'-8'-11'13133'0'0,"38"9"-12058"0"0,37 1-862 0 0,343 4-1003 0 0,-397-3 440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21.6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206 18 1824 0 0,'-26'-17'14910'0'0,"23"29"-14249"0"0,0 1-1 0 0,0 0 1 0 0,1 0 0 0 0,0 1-1 0 0,2-1 1 0 0,0 21 0 0 0,-1 17-237 0 0,-2 40-96 0 0,15 144 0 0 0,-9-204-280 0 0,56 418 115 0 0,-58-444-163 0 0,1 11 24 0 0,1-4-5 0 0,-1 0-1 0 0,-1 1 1 0 0,0-1-1 0 0,-2 23 1 0 0,1-31-18 0 0,-1 0 1 0 0,0 0-1 0 0,0 1 1 0 0,-1-1-1 0 0,1 0 1 0 0,-1 0-1 0 0,0 0 1 0 0,0-1-1 0 0,0 1 1 0 0,-1 0-1 0 0,1-1 1 0 0,-1 1-1 0 0,0-1 1 0 0,0 0 0 0 0,0 0-1 0 0,0 0 1 0 0,-7 4-1 0 0,-9 4 83 0 0,0-1 0 0 0,-1 0 0 0 0,0-2-1 0 0,-1 0 1 0 0,0-1 0 0 0,-34 6 0 0 0,52-13 44 0 0,-21 5 1224 0 0,41-5-1226 0 0,148-13-294 0 0,23-1-1796 0 0,-63 10-2681 0 0,-94 2 2289 0 0,10-2-6015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22.0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82 224 0 0,'10'-9'11845'0'0,"24"-56"-2315"0"0,-34 64-9230 0 0,3-6 512 0 0,-2 7-803 0 0,-1 0 1 0 0,0 0-1 0 0,0 0 0 0 0,1 0 0 0 0,-1 0 1 0 0,0 1-1 0 0,0-1 0 0 0,1 0 0 0 0,-1 0 1 0 0,0 0-1 0 0,0 0 0 0 0,1 0 0 0 0,-1 0 1 0 0,0 1-1 0 0,0-1 0 0 0,0 0 0 0 0,0 0 0 0 0,1 0 1 0 0,-1 0-1 0 0,0 1 0 0 0,0-1 0 0 0,0 0 1 0 0,0 0-1 0 0,0 1 0 0 0,1-1 0 0 0,-1 0 1 0 0,0 0-1 0 0,0 1 0 0 0,0-1 0 0 0,0 0 1 0 0,0 0-1 0 0,0 1 0 0 0,0-1 0 0 0,0 0 1 0 0,0 0-1 0 0,0 1 0 0 0,0-1 0 0 0,0 0 1 0 0,0 0-1 0 0,0 1 0 0 0,0-1 0 0 0,0 0 1 0 0,0 0-1 0 0,-1 1 0 0 0,1-1 0 0 0,0 0 1 0 0,0 0-1 0 0,0 32 184 0 0,2-1 0 0 0,2 0 1 0 0,10 47-1 0 0,-10-60-512 0 0,2-1 1 0 0,0 1 0 0 0,0-1-1 0 0,2 0 1 0 0,0-1-1 0 0,1 0 1 0 0,17 23 0 0 0,-23-35-155 0 0,1 0 1 0 0,-1 0 0 0 0,1-1 0 0 0,0 0-1 0 0,-1 1 1 0 0,2-1 0 0 0,-1 0-1 0 0,0-1 1 0 0,8 4 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17.1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1 181 1660 0 0,'5'-12'1889'0'0,"-1"-1"1"0"0,0 1-1 0 0,0-1 0 0 0,2-21 0 0 0,0-50 3147 0 0,-6 82-4909 0 0,0-9 217 0 0,1 60-333 0 0,3 0 0 0 0,2-1 0 0 0,2 1 0 0 0,1-2 0 0 0,3 1 0 0 0,3-1 0 0 0,1-1 0 0 0,27 54 0 0 0,-40-93-21 0 0,1 1-1 0 0,0-1 0 0 0,0 0 1 0 0,0-1-1 0 0,1 1 0 0 0,0-1 1 0 0,1 0-1 0 0,-1 0 0 0 0,1 0 1 0 0,0-1-1 0 0,1 0 0 0 0,-1 0 1 0 0,14 7-1 0 0,-16-11-5 0 0,-1 0 0 0 0,1-1 0 0 0,0 1 1 0 0,-1-1-1 0 0,1 1 0 0 0,0-1 0 0 0,-1-1 0 0 0,1 1 0 0 0,0 0 0 0 0,-1-1 1 0 0,1 0-1 0 0,-1 1 0 0 0,1-1 0 0 0,-1-1 0 0 0,1 1 0 0 0,-1-1 1 0 0,0 1-1 0 0,1-1 0 0 0,-1 0 0 0 0,0 0 0 0 0,0 0 0 0 0,-1 0 1 0 0,1-1-1 0 0,2-2 0 0 0,6-6 42 0 0,0 0 0 0 0,-1-1 0 0 0,-1 0 0 0 0,9-15 0 0 0,-8 11 376 0 0,-2-1 0 0 0,1 0 0 0 0,-2 0 0 0 0,0-1 0 0 0,-1 0 0 0 0,-1 0 0 0 0,5-31 0 0 0,-4-2 1411 0 0,-2-81 1 0 0,-8 180-2735 0 0,12 8-243 0 0,25 95 0 0 0,-24-122 1007 0 0,1-1-1 0 0,1 0 0 0 0,1-1 1 0 0,2 0-1 0 0,17 26 1 0 0,-28-49 134 0 0,-1-1 1 0 0,1 1 0 0 0,0-1-1 0 0,0 1 1 0 0,1-1-1 0 0,-1 0 1 0 0,1 0 0 0 0,-1 0-1 0 0,1-1 1 0 0,0 1-1 0 0,0-1 1 0 0,0 0 0 0 0,9 3-1 0 0,-10-4 14 0 0,0 0 0 0 0,0-1 0 0 0,1 0 0 0 0,-1 1 1 0 0,0-1-1 0 0,0-1 0 0 0,1 1 0 0 0,-1 0 0 0 0,0-1 0 0 0,0 1 0 0 0,0-1 0 0 0,1 0 0 0 0,-1 0 0 0 0,0-1 0 0 0,0 1 0 0 0,-1-1 0 0 0,1 1 0 0 0,0-1 0 0 0,0 0 0 0 0,4-4 0 0 0,7-7 208 0 0,0 0-1 0 0,-1-1 0 0 0,-1-1 1 0 0,0 0-1 0 0,-1-1 0 0 0,15-28 1 0 0,43-108 1246 0 0,-53 112-1455 0 0,-16 40-10 0 0,1-1 1 0 0,-1 0-1 0 0,0 1 0 0 0,0-1 1 0 0,1 1-1 0 0,-1-1 0 0 0,0 0 0 0 0,0 1 1 0 0,1-1-1 0 0,-1 1 0 0 0,1-1 1 0 0,-1 1-1 0 0,1 0 0 0 0,-1-1 1 0 0,1 1-1 0 0,-1-1 0 0 0,1 1 1 0 0,-1 0-1 0 0,1-1 0 0 0,-1 1 0 0 0,1 0 1 0 0,-1 0-1 0 0,1-1 0 0 0,0 1 1 0 0,-1 0-1 0 0,1 0 0 0 0,-1 0 1 0 0,1 0-1 0 0,0 0 0 0 0,-1 0 1 0 0,1 0-1 0 0,0 0 0 0 0,-1 0 0 0 0,1 0 1 0 0,0 0-1 0 0,-1 0 0 0 0,1 0 1 0 0,-1 0-1 0 0,1 1 0 0 0,0-1 1 0 0,-1 0-1 0 0,1 0 0 0 0,-1 1 1 0 0,1-1-1 0 0,-1 1 0 0 0,1-1 0 0 0,0 1 1 0 0,21 21-275 0 0,-21-21 243 0 0,23 34-319 0 0,-1 1 0 0 0,-3 0-1 0 0,0 2 1 0 0,21 59-1 0 0,-32-74 311 0 0,2 4 99 0 0,-1 0 0 0 0,12 51 537 0 0,-23-80-504 0 0,0 0-1 0 0,0 0 0 0 0,1 0 1 0 0,-1 0-1 0 0,0-1 0 0 0,1 1 0 0 0,0 0 1 0 0,-1 0-1 0 0,1-1 0 0 0,0-1 1 0 0,0 2-26 0 0,-1-16 72 0 0,1 1 0 0 0,1-1-1 0 0,0 0 1 0 0,1 0 0 0 0,1 0 0 0 0,1 1-1 0 0,1 0 1 0 0,11-29 0 0 0,-11 32-163 0 0,1 1 0 0 0,1 0 0 0 0,0 0 0 0 0,1 1-1 0 0,1 0 1 0 0,-1 0 0 0 0,2 1 0 0 0,0 0 0 0 0,0 0 0 0 0,1 1 0 0 0,15-11 0 0 0,-24 19 5 0 0,0 1 1 0 0,1-1-1 0 0,-1 0 1 0 0,1 1-1 0 0,0-1 0 0 0,-1 1 1 0 0,1 0-1 0 0,0 0 1 0 0,0 0-1 0 0,0 0 0 0 0,-1 1 1 0 0,1-1-1 0 0,0 1 1 0 0,0 0-1 0 0,0-1 1 0 0,0 1-1 0 0,0 1 0 0 0,0-1 1 0 0,0 0-1 0 0,0 1 1 0 0,0-1-1 0 0,0 1 0 0 0,0 0 1 0 0,0 0-1 0 0,-1 0 1 0 0,1 1-1 0 0,0-1 1 0 0,-1 0-1 0 0,1 1 0 0 0,-1 0 1 0 0,1 0-1 0 0,-1 0 1 0 0,0 0-1 0 0,0 0 1 0 0,0 0-1 0 0,0 0 0 0 0,0 1 1 0 0,0-1-1 0 0,2 6 1 0 0,6 9-55 0 0,-1 1 0 0 0,-1 0 1 0 0,-1 1-1 0 0,10 34 1 0 0,-11-33 25 0 0,1 6 33 0 0,5 45-1 0 0,3 10 585 0 0,-15-79-130 0 0,4-39-39 0 0,-1 9-147 0 0,1 1 1 0 0,1-1-1 0 0,1 1 1 0 0,16-40-1 0 0,-18 55-229 0 0,1 1-1 0 0,0 0 1 0 0,0 0 0 0 0,2 1-1 0 0,-1 0 1 0 0,1 0-1 0 0,1 0 1 0 0,-1 1 0 0 0,2 0-1 0 0,-1 0 1 0 0,1 1-1 0 0,19-13 1 0 0,-26 19-23 0 0,1 1 0 0 0,0-1 0 0 0,0 1 0 0 0,-1 0 0 0 0,1 0 0 0 0,0 0 0 0 0,0 0 0 0 0,0 0 0 0 0,0 1 1 0 0,0 0-1 0 0,0-1 0 0 0,0 1 0 0 0,0 0 0 0 0,0 0 0 0 0,1 1 0 0 0,-1-1 0 0 0,4 2 0 0 0,-3-1-3 0 0,1 1-1 0 0,0 0 1 0 0,-1 0-1 0 0,0 1 1 0 0,0 0-1 0 0,1-1 0 0 0,-1 1 1 0 0,-1 0-1 0 0,8 8 1 0 0,2 4-37 0 0,-1 2 0 0 0,0 0-1 0 0,-1 0 1 0 0,10 21 0 0 0,-18-32 38 0 0,33 63-59 0 0,79 133 271 0 0,-112-198-175 0 0,0-1 1 0 0,0 1-1 0 0,1-1 0 0 0,-1 0 1 0 0,1 0-1 0 0,-1 0 1 0 0,1 0-1 0 0,0-1 0 0 0,0 0 1 0 0,0 0-1 0 0,1 0 0 0 0,-1 0 1 0 0,0 0-1 0 0,1-1 1 0 0,-1 0-1 0 0,1 0 0 0 0,-1 0 1 0 0,1 0-1 0 0,0-1 1 0 0,-1 0-1 0 0,1 0 0 0 0,0 0 1 0 0,-1 0-1 0 0,1-1 1 0 0,-1 0-1 0 0,9-2 0 0 0,9-3-117 0 0,1-1 0 0 0,-1-2-1 0 0,41-20 1 0 0,-52 23 52 0 0,20-10-3 0 0,0-1 1 0 0,-1-2-1 0 0,-1-1 1 0 0,41-36-1 0 0,-59 46 154 0 0,-1 0 0 0 0,0 0 0 0 0,-1-1 0 0 0,0 0 0 0 0,-1-1 0 0 0,0 1 0 0 0,-1-2 0 0 0,0 1 0 0 0,-1-1 0 0 0,0 0 0 0 0,-1-1 1 0 0,-1 1-1 0 0,0-1 0 0 0,2-15 0 0 0,-5 22-63 0 0,-1 0 1 0 0,0 0 0 0 0,0 0 0 0 0,0 0 0 0 0,-1 0 0 0 0,0 0 0 0 0,-1 0 0 0 0,0 0-1 0 0,0 1 1 0 0,-5-14 0 0 0,5 17-37 0 0,0-1 0 0 0,0 0 0 0 0,-1 0 0 0 0,1 1 0 0 0,-1-1-1 0 0,0 1 1 0 0,0 0 0 0 0,0 0 0 0 0,0 0 0 0 0,-1 0 0 0 0,1 1 0 0 0,-1-1 0 0 0,1 1 0 0 0,-1 0-1 0 0,0 0 1 0 0,0 0 0 0 0,0 0 0 0 0,-4 0 0 0 0,3 1-19 0 0,1 1 1 0 0,0-1-1 0 0,0 1 1 0 0,0 0-1 0 0,-1 1 1 0 0,1-1-1 0 0,0 1 1 0 0,0 0-1 0 0,0 0 1 0 0,0 0-1 0 0,0 0 1 0 0,0 1-1 0 0,0-1 1 0 0,0 1-1 0 0,0 0 1 0 0,1 0 0 0 0,-1 1-1 0 0,1-1 1 0 0,0 1-1 0 0,-1 0 1 0 0,1 0-1 0 0,0 0 1 0 0,-3 5-1 0 0,-3 2-60 0 0,2 0-1 0 0,-1 0 1 0 0,1 1 0 0 0,1 0-1 0 0,0 1 1 0 0,-5 14 0 0 0,5-9 18 0 0,1-1 1 0 0,1 1 0 0 0,1 0-1 0 0,1 0 1 0 0,0 0 0 0 0,1 0-1 0 0,1 0 1 0 0,0 0-1 0 0,1 1 1 0 0,5 24 0 0 0,-1-20 53 0 0,1-1 0 0 0,1 0 1 0 0,0 0-1 0 0,1-1 0 0 0,2 0 1 0 0,0-1-1 0 0,22 32 0 0 0,-25-41-29 0 0,1-1-1 0 0,1 0 1 0 0,-1-1 0 0 0,2 0-1 0 0,-1-1 1 0 0,1 1 0 0 0,0-2-1 0 0,0 1 1 0 0,1-2-1 0 0,-1 1 1 0 0,2-1 0 0 0,-1-1-1 0 0,0 0 1 0 0,1-1 0 0 0,0 0-1 0 0,-1-1 1 0 0,1 0-1 0 0,18 1 1 0 0,-3-2-897 0 0,0-1-1 0 0,47-5 1 0 0,45-18-5526 0 0,-95 16 3219 0 0,-2-2-1098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22.3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138 139 2872 0 0,'-26'-20'4466'0'0,"9"7"-2488"0"0,0 0 1 0 0,1-2 0 0 0,0 0-1 0 0,-25-31 1 0 0,36 29-3210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22.7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8 3112 0 0,'-8'5'17339'0'0,"259"-11"-16393"0"0,-151 2-4854 0 0,-1 2-6746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23.1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2660 0 0,'5'12'10536'0'0,"34"-8"-8805"0"0,257-7-343 0 0,-135-3-5252 0 0,-151 5 2399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23.4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18 2596 0 0,'-14'-2'13191'0'0,"22"-1"-12875"0"0,-1 1-1 0 0,0 0 0 0 0,0 1 0 0 0,1 0 1 0 0,-1 0-1 0 0,12 1 0 0 0,3-2-145 0 0,43-1-476 0 0,126 8 0 0 0,-23 14-6432 0 0,-144-19 1917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23.9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153 1 1420 0 0,'-47'13'9958'0'0,"28"-11"-8329"0"0,18-1-1555 0 0,1-1 0 0 0,-1 0 1 0 0,1 1-1 0 0,-1-1 1 0 0,1 1-1 0 0,0-1 1 0 0,-1 0-1 0 0,1 1 1 0 0,-1-1-1 0 0,1 1 1 0 0,0-1-1 0 0,0 1 1 0 0,-1-1-1 0 0,1 1 1 0 0,0 0-1 0 0,0-1 0 0 0,0 1 1 0 0,-1-1-1 0 0,1 1 1 0 0,0-1-1 0 0,0 1 1 0 0,0 0-1 0 0,0-1 1 0 0,0 1-1 0 0,0-1 1 0 0,0 1-1 0 0,0-1 1 0 0,1 2-1 0 0,1 19 1056 0 0,-2-20-1103 0 0,28 245 3010 0 0,-14-56-2701 0 0,-9 195 0 0 0,-7-340-316 0 0,2-10 11 0 0,-2-1 1 0 0,-6 37 0 0 0,7-67-12 0 0,-1 0 0 0 0,1 0 0 0 0,0 0 0 0 0,-1 0 0 0 0,0 0 1 0 0,0-1-1 0 0,0 1 0 0 0,-1 0 0 0 0,1-1 0 0 0,-1 0 1 0 0,1 0-1 0 0,-1 1 0 0 0,0-2 0 0 0,-1 1 0 0 0,1 0 1 0 0,0-1-1 0 0,-1 1 0 0 0,0-1 0 0 0,1 0 0 0 0,-1 0 0 0 0,0 0 1 0 0,0-1-1 0 0,0 1 0 0 0,0-1 0 0 0,-5 1 0 0 0,5-1 63 0 0,1 0 77 0 0,-28 7 1233 0 0,34-6-1402 0 0,1-1 1 0 0,-1 0-1 0 0,1 0 0 0 0,-1 0 0 0 0,1 0 0 0 0,-1 0 0 0 0,1-1 0 0 0,-1 0 0 0 0,1 0 0 0 0,6 0 0 0 0,50-4-766 0 0,-27 1-57 0 0,-11 2 112 0 0,114-7-4912 0 0,-46-6-2191 0 0,-66 9 3800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24.6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23 138 872 0 0,'-8'-52'14708'0'0,"9"23"-11928"0"0,-3-28 4660 0 0,1 60-7364 0 0,-4 31-83 0 0,1 0 0 0 0,2 0 0 0 0,1 0 0 0 0,6 61 0 0 0,-1-24-89 0 0,13 158 203 0 0,-16-241-81 0 0,0 0 1 0 0,0 1-1 0 0,2-1 0 0 0,-1 0 1 0 0,1 1-1 0 0,1 0 1 0 0,0-1-1 0 0,0 2 0 0 0,1-1 1 0 0,1 0-1 0 0,0 1 1 0 0,0 0-1 0 0,1 0 0 0 0,13-14 1 0 0,-18 22-97 0 0,1 0 0 0 0,-1 1 0 0 0,1-1 1 0 0,-1 0-1 0 0,1 1 0 0 0,0-1 1 0 0,0 1-1 0 0,0 0 0 0 0,0 0 0 0 0,0 0 1 0 0,0 1-1 0 0,0-1 0 0 0,0 1 0 0 0,0-1 1 0 0,6 1-1 0 0,-4 0-20 0 0,1 1 1 0 0,0 0-1 0 0,0 0 1 0 0,0 1 0 0 0,0 0-1 0 0,-1 0 1 0 0,11 4-1 0 0,-3 2-81 0 0,0-1 1 0 0,-1 2-1 0 0,0 0 0 0 0,0 0 0 0 0,18 20 0 0 0,-21-19 78 0 0,0 0 0 0 0,-1 0-1 0 0,0 1 1 0 0,-1 1-1 0 0,0-1 1 0 0,-1 1 0 0 0,0 0-1 0 0,4 14 1 0 0,-9-23 92 0 0,0 1 0 0 0,0-1 0 0 0,0 1 0 0 0,0-1 0 0 0,-1 1 0 0 0,1 0 0 0 0,-1 0 0 0 0,0-1 1 0 0,0 1-1 0 0,-1 0 0 0 0,1-1 0 0 0,-1 1 0 0 0,1 0 0 0 0,-1-1 0 0 0,0 1 0 0 0,-1-1 0 0 0,1 1 0 0 0,-1-1 0 0 0,1 1 0 0 0,-1-1 0 0 0,0 0 1 0 0,0 0-1 0 0,0 0 0 0 0,-1 0 0 0 0,1 0 0 0 0,-1-1 0 0 0,1 1 0 0 0,-1-1 0 0 0,0 1 0 0 0,0-1 0 0 0,0 0 0 0 0,-1 0 0 0 0,-4 2 0 0 0,-4 1 19 0 0,0 0 0 0 0,0-1 0 0 0,-1-1 0 0 0,1 0 0 0 0,-1 0 0 0 0,0-1 0 0 0,0-1 0 0 0,0 0 0 0 0,-17-2 0 0 0,12 0-201 0 0,1 0 1 0 0,0-2-1 0 0,-1 0 1 0 0,1-1-1 0 0,1-1 1 0 0,-26-11-1 0 0,7-6-2588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25.0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16 111 1340 0 0,'-16'-26'16429'0'0,"16"25"-16360"0"0,0 0 1 0 0,1 0-1 0 0,-1 0 1 0 0,0 0-1 0 0,1 0 1 0 0,-1 0-1 0 0,0 0 1 0 0,1 1-1 0 0,-1-1 1 0 0,1 0-1 0 0,0 0 1 0 0,-1 0-1 0 0,1 1 1 0 0,0-1-1 0 0,-1 0 1 0 0,1 1-1 0 0,0-1 1 0 0,0 0-1 0 0,-1 1 1 0 0,1-1-1 0 0,0 1 1 0 0,0-1-1 0 0,0 1 1 0 0,0 0-1 0 0,0-1 1 0 0,1 1-1 0 0,30-7 289 0 0,-27 6-363 0 0,166-16-2168 0 0,-112 13-1092 0 0,0-2-1 0 0,66-16 1 0 0,-103 14-141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25.3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 48 2904 0 0,'-54'-48'15772'0'0,"52"50"-15711"0"0,0 0-1 0 0,0 0 1 0 0,0 0 0 0 0,0 0 0 0 0,1 0 0 0 0,-1 0-1 0 0,0 1 1 0 0,1-1 0 0 0,0 0 0 0 0,-1 1 0 0 0,1-1-1 0 0,0 1 1 0 0,0 0 0 0 0,1-1 0 0 0,-1 1 0 0 0,1 0-1 0 0,-1-1 1 0 0,1 4 0 0 0,-5 62 208 0 0,5-52-186 0 0,0 66-442 0 0,3 0 0 0 0,16 85 1 0 0,4-28-10351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25.7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75 392 0 0,'-25'-27'12699'0'0,"20"19"-11274"0"0,5 7-1302 0 0,1-1-1 0 0,-1 1 1 0 0,1 0-1 0 0,-1 0 1 0 0,1 1-1 0 0,0-1 1 0 0,-1 0-1 0 0,1 0 1 0 0,0 0-1 0 0,0 0 1 0 0,0 1-1 0 0,-1-1 1 0 0,1 0-1 0 0,0 0 1 0 0,0 1 0 0 0,0-1-1 0 0,0 1 1 0 0,0-1-1 0 0,0 1 1 0 0,0 0-1 0 0,1-1 1 0 0,0 1-1 0 0,21-6-112 0 0,-1 0-1 0 0,1 2 0 0 0,0 1 0 0 0,33 0 1 0 0,46 3-5197 0 0,-49 0-882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26.0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217 1 1100 0 0,'-18'4'6930'0'0,"-10"4"-2671"0"0,17 1-1859 0 0,5 2-1961 0 0,0 2-1 0 0,1-1 1 0 0,1 1-1 0 0,0-1 0 0 0,1 1 1 0 0,1 0-1 0 0,0 0 1 0 0,-1 16-1 0 0,0-3-146 0 0,-12 83 177 0 0,-1 152 0 0 0,20 32-319 0 0,-3-257-139 0 0,-2-1 1 0 0,-7 60 0 0 0,5-86 143 0 0,1 0 0 0 0,-2 0 0 0 0,1 0 0 0 0,-1-1 0 0 0,0 1 0 0 0,-1-1 0 0 0,0 0 0 0 0,0-1 0 0 0,-1 1 0 0 0,0-1 0 0 0,-13 12 0 0 0,5-3 264 0 0,13-15-267 0 0,0 0-138 0 0,1-1 0 0 0,0 0 0 0 0,-1 0 0 0 0,1 0 0 0 0,0 1 0 0 0,-1-1 0 0 0,1 0 0 0 0,0 0 0 0 0,0 1 0 0 0,-1-1 0 0 0,1 0 0 0 0,0 1 0 0 0,0-1 0 0 0,-1 0 0 0 0,1 1 0 0 0,0-1 0 0 0,0 0 0 0 0,0 1 0 0 0,0-1 0 0 0,-1 0 0 0 0,1 1 0 0 0,0-1 0 0 0,0 1 0 0 0,0-1 0 0 0,0 0 0 0 0,0 1 0 0 0,0-1 0 0 0,0 0 0 0 0,0 1 0 0 0,0-1-1 0 0,0 1 1 0 0,1-1 0 0 0,-1 0 0 0 0,0 1 0 0 0,0-1 0 0 0,0 0 0 0 0,0 1 0 0 0,0-1 0 0 0,1 1 0 0 0,-1-1 0 0 0,0 0 0 0 0,1 1 0 0 0,0 0 9 0 0,3-1-53 0 0,171-3-4200 0 0,-87-1-352 0 0,-23-1-1728 0 0,-33 3 761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18.7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33 135 996 0 0,'6'-135'13870'0'0,"-20"150"-13343"0"0,4 40-163 0 0,3 1 1 0 0,2-1 0 0 0,3 96-1 0 0,2-109-199 0 0,59 801 2546 0 0,-36-643-4101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26.8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46 186 504 0 0,'-19'-39'16651'0'0,"15"71"-15509"0"0,0 43 0 0 0,2-28-877 0 0,-1 341 318 0 0,4-214-1554 0 0,-7-230-97 0 0,5 43 950 0 0,-6-288 2807 0 0,8 236-1138 0 0,4 0 1 0 0,21-104 0 0 0,-23 152-1496 0 0,1 0-1 0 0,1 0 0 0 0,1 0 1 0 0,1 1-1 0 0,0 0 0 0 0,14-24 0 0 0,-18 36-118 0 0,-1 0-1 0 0,1 0 0 0 0,0 1 0 0 0,1-1 1 0 0,-1 1-1 0 0,1-1 0 0 0,-1 1 0 0 0,1 0 1 0 0,0 1-1 0 0,0-1 0 0 0,0 1 0 0 0,0-1 1 0 0,1 1-1 0 0,-1 0 0 0 0,1 1 0 0 0,-1-1 0 0 0,1 1 1 0 0,0 0-1 0 0,-1 0 0 0 0,1 1 0 0 0,0-1 1 0 0,0 1-1 0 0,0 0 0 0 0,-1 0 0 0 0,1 1 1 0 0,0-1-1 0 0,0 1 0 0 0,8 3 0 0 0,-4-1-105 0 0,0 0 0 0 0,-1 1 0 0 0,1 1-1 0 0,-1-1 1 0 0,0 2 0 0 0,0-1 0 0 0,0 1-1 0 0,-1 0 1 0 0,0 0 0 0 0,0 1 0 0 0,8 11 0 0 0,-9-11 82 0 0,-1-1 0 0 0,0 1 0 0 0,0 0 0 0 0,-1 1 0 0 0,0-1 0 0 0,0 1 0 0 0,-1-1 0 0 0,0 1 0 0 0,0 0 0 0 0,-1 1 0 0 0,0-1 0 0 0,0 0 0 0 0,0 10 0 0 0,-3-13 76 0 0,1 0 1 0 0,-1 0-1 0 0,0 0 1 0 0,0 0-1 0 0,-1 0 1 0 0,1-1-1 0 0,-1 1 1 0 0,0 0-1 0 0,0-1 1 0 0,-1 1-1 0 0,1-1 1 0 0,-1 0 0 0 0,0 0-1 0 0,0 0 1 0 0,-1 0-1 0 0,1 0 1 0 0,-1-1-1 0 0,1 1 1 0 0,-1-1-1 0 0,0 0 1 0 0,-1 0-1 0 0,1-1 1 0 0,0 1-1 0 0,-1-1 1 0 0,-5 2-1 0 0,-13 5 137 0 0,0-1-1 0 0,0-1 0 0 0,-44 8 1 0 0,50-12 72 0 0,16-3-182 0 0,-1 1-1 0 0,1-1 1 0 0,-1 0 0 0 0,1 1-1 0 0,0-1 1 0 0,-1 1-1 0 0,1-1 1 0 0,-1 1-1 0 0,1 0 1 0 0,0 0-1 0 0,-1-1 1 0 0,1 1 0 0 0,0 0-1 0 0,-2 2 1 0 0,3-3-12 0 0,0 1 0 0 0,-1 0-1 0 0,1-1 1 0 0,0 1 0 0 0,0-1 0 0 0,-1 1 0 0 0,1 0 0 0 0,0-1 0 0 0,0 1 0 0 0,0 0 0 0 0,0-1 0 0 0,0 1 0 0 0,0-1-1 0 0,0 1 1 0 0,0 0 0 0 0,0-1 0 0 0,0 1 0 0 0,0 0 0 0 0,1-1 0 0 0,-1 1 0 0 0,0-1 0 0 0,0 1 0 0 0,1 1-1 0 0,3 3 1 0 0,-1 0 0 0 0,1 0 0 0 0,0-1 0 0 0,1 1 0 0 0,7 6-1 0 0,5 5 63 0 0,73 93-447 0 0,132 122 0 0 0,-221-231 345 0 0,23 19-2578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28.4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33 744 0 0,'9'14'12959'0'0,"-7"-13"-12710"0"0,241-17 671 0 0,-118 4-815 0 0,62-2-29 0 0,-1 8 0 0 0,234 23-1 0 0,-417-17-100 0 0,30 3-1338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30.0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0 312 0 0,'0'0'12465'0'0,"10"8"-11298"0"0,32-3 171 0 0,55 1 0 0 0,-36-4-1180 0 0,-49-1-139 0 0,49 3 47 0 0,83 16 1 0 0,-132-18-57 0 0,-9-1 24 0 0,0-1-18 0 0,38 8 204 0 0,-39-7-168 0 0,15 2 80 0 0,157 23 1671 0 0,-171-26-1711 0 0,6 0 50 0 0,0 0 1 0 0,0 0-1 0 0,17 3 0 0 0,25 1-50 0 0,-18-4-82 0 0,-30 0-16 0 0,-1 0-14 0 0,7-1 14 0 0,19-4-18 0 0,39-10-1 0 0,-38 7 16 0 0,66-16 19 0 0,-92 23 2 0 0,7-1-374 0 0,21-5 1074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33.9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1 133 2244 0 0,'6'-15'17065'0'0,"3"142"-16363"0"0,1 7-282 0 0,11 183 734 0 0,1 0-145 0 0,-20-151-604 0 0,-2-164-377 0 0,0-1-116 0 0,-1 2 104 0 0,1 0 0 0 0,0 0 0 0 0,1 0 0 0 0,-1 0 0 0 0,0 0 0 0 0,1 0 0 0 0,0 0 0 0 0,0 0 0 0 0,1 4 0 0 0,10-6-9 0 0,-1 0 0 0 0,1 0-1 0 0,0-1 1 0 0,-1-1-1 0 0,18-3 1 0 0,16 0-19 0 0,958-15-229 0 0,-543 37 347 0 0,-444-17-101 0 0,202 11 50 0 0,-216-12-80 0 0,2 1 67 0 0,65 4 455 0 0,-66-5-172 0 0,23-9 692 0 0,-22-2-987 0 0,-1 0 1 0 0,1-1 0 0 0,-2 1 0 0 0,0-1-1 0 0,0 0 1 0 0,0-14 0 0 0,-3-77-92 0 0,-1 65 56 0 0,-31-502-870 0 0,22 393 624 0 0,4 69 180 0 0,-4-87-100 0 0,7 114-32 0 0,4 50 184 0 0,-47 2-1269 0 0,18 4 1155 0 0,1-2 0 0 0,-45 0 0 0 0,36-2 51 0 0,-683 17-882 0 0,187-27 1017 0 0,327 1-148 0 0,204 8 92 0 0,-2 0 7 0 0,-53-2-6 0 0,54 2 1 0 0,-16 1-12 0 0,15 0-13 0 0,-48 7-39 0 0,49-8 58 0 0,0 1 19 0 0,-5 0-19 0 0,-1 1 0 0 0,0 1 0 0 0,1-1-1 0 0,-1 1 1 0 0,-13 7 0 0 0,21-9 21 0 0,-3 0-27 0 0,1 0 1 0 0,-1-1 0 0 0,1 2-1 0 0,-1-1 1 0 0,1 0-1 0 0,0 1 1 0 0,0-1-1 0 0,0 1 1 0 0,0 0 0 0 0,-4 3-1 0 0,6-4-5 0 0,-16 28-6185 0 0,14-19 4735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35.2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16 4 0 0,'-13'-6'11140'0'0,"15"4"-10970"0"0,0 1 0 0 0,1 0 0 0 0,-1 0 0 0 0,0 0 0 0 0,0 0 0 0 0,0 0 0 0 0,1 1 0 0 0,-1-1 0 0 0,0 1 0 0 0,1 0 0 0 0,-1-1 0 0 0,0 1 0 0 0,1 0 0 0 0,3 1-1 0 0,46 2 132 0 0,-32-1-164 0 0,-18-2-131 0 0,277 6 305 0 0,-224-4-316 0 0,-52-2 0 0 0,1 0 4 0 0,32 2 27 0 0,-33-2-15 0 0,-2 0-7 0 0,-1 0-1 0 0,1 0 1 0 0,-1 0 0 0 0,1 0-1 0 0,-1 0 1 0 0,1 0 0 0 0,-1 1 0 0 0,1-1-1 0 0,-1 0 1 0 0,1 0 0 0 0,-1 0-1 0 0,1 1 1 0 0,-1-1 0 0 0,1 0-1 0 0,-1 1 1 0 0,1-1 0 0 0,-1 0 0 0 0,1 1-1 0 0,-1-1 1 0 0,0 0 0 0 0,1 1-1 0 0,-4 5 13 0 0,1-1 1 0 0,-1 1-1 0 0,-1-1 0 0 0,1 0 0 0 0,-1 0 0 0 0,0 0 0 0 0,0-1 1 0 0,0 1-1 0 0,-1-1 0 0 0,1 0 0 0 0,-8 4 0 0 0,-63 40 0 0 0,60-39 0 0 0,-317 195 104 0 0,327-201-96 0 0,0 0 0 0 0,0 0 0 0 0,1 0 0 0 0,-1 1 0 0 0,1-1 0 0 0,0 1 0 0 0,0 0 0 0 0,0 1 0 0 0,0-1 0 0 0,1 1 0 0 0,0-1 0 0 0,-1 1 0 0 0,2 0 0 0 0,-4 8 0 0 0,6-11 8 0 0,-1-1-1 0 0,1 1 1 0 0,0 0-1 0 0,1-1 1 0 0,-1 1-1 0 0,0-1 1 0 0,0 1-1 0 0,1 0 1 0 0,-1-1-1 0 0,1 1 0 0 0,-1-1 1 0 0,1 1-1 0 0,-1-1 1 0 0,1 1-1 0 0,0-1 1 0 0,0 0-1 0 0,0 1 1 0 0,0-1-1 0 0,0 0 1 0 0,0 0-1 0 0,0 0 1 0 0,0 0-1 0 0,1 0 0 0 0,-1 0 1 0 0,0 0-1 0 0,1 0 1 0 0,-1 0-1 0 0,1 0 1 0 0,-1-1-1 0 0,1 1 1 0 0,-1-1-1 0 0,1 1 1 0 0,-1-1-1 0 0,4 1 1 0 0,6 2 10 0 0,1-1 0 0 0,0 0 1 0 0,19 0-1 0 0,-26-2-35 0 0,211 3 65 0 0,29 1-189 0 0,-142 4 117 0 0,-101-8-3 0 0,6 2-51 0 0,-1-1 0 0 0,0 0 0 0 0,1-1-1 0 0,14 0 1 0 0,-21 0-23 0 0,3 0-246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42.7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30 1380 0 0,'37'14'7733'0'0,"10"-7"-3000"0"0,-44-7-4510 0 0,31-21 1121 0 0,-33 21-1311 0 0,0-1 0 0 0,-1 1 1 0 0,1 0-1 0 0,-1-1 0 0 0,1 1 0 0 0,0-1 0 0 0,-1 1 0 0 0,1-1 0 0 0,-1 0 0 0 0,1 1 0 0 0,-1-1 0 0 0,1 1 0 0 0,-1-1 0 0 0,0 0 0 0 0,1 1 0 0 0,-1-1 0 0 0,0 0 0 0 0,1 0 0 0 0,-1 1 0 0 0,0-1 0 0 0,0 0 0 0 0,0 0 0 0 0,0 1 0 0 0,0-1 0 0 0,0 0 0 0 0,0 0 0 0 0,0 0 0 0 0,0 1 0 0 0,0-1 0 0 0,0 0 0 0 0,0 0 0 0 0,0 1 0 0 0,-1-1 0 0 0,1 0 1 0 0,0 0-1 0 0,-1 1 0 0 0,1-2 0 0 0,-2 2-20 0 0,1-1 0 0 0,0 1 0 0 0,0-1 0 0 0,0 1 0 0 0,-1 0 1 0 0,1-1-1 0 0,0 1 0 0 0,0 0 0 0 0,-1 0 0 0 0,1 0 0 0 0,0 0 1 0 0,-1 0-1 0 0,1 0 0 0 0,0 0 0 0 0,0 0 0 0 0,-1 1 0 0 0,1-1 1 0 0,0 0-1 0 0,0 1 0 0 0,0-1 0 0 0,-1 1 0 0 0,1 0 0 0 0,0-1 1 0 0,0 1-1 0 0,-2 1 0 0 0,-5 3-9 0 0,-1 1 0 0 0,1 0 0 0 0,0 1 0 0 0,0 0-1 0 0,1 0 1 0 0,0 0 0 0 0,0 1 0 0 0,0 0 0 0 0,1 1 0 0 0,1-1 0 0 0,-1 1 0 0 0,1 0 0 0 0,1 1 0 0 0,0-1-1 0 0,0 1 1 0 0,1-1 0 0 0,-4 20 0 0 0,6-21-27 0 0,0 0-1 0 0,1 1 1 0 0,-1-1-1 0 0,2 1 1 0 0,-1-1 0 0 0,1 0-1 0 0,1 0 1 0 0,-1 1-1 0 0,1-1 1 0 0,1 0-1 0 0,0 0 1 0 0,0 0 0 0 0,0-1-1 0 0,1 1 1 0 0,0-1-1 0 0,0 0 1 0 0,1 0-1 0 0,0 0 1 0 0,0-1-1 0 0,1 1 1 0 0,0-1 0 0 0,7 6-1 0 0,-4-5-136 0 0,1 0 0 0 0,-1 0 1 0 0,1-1-1 0 0,1 0 0 0 0,-1-1 0 0 0,19 7 0 0 0,-26-11 121 0 0,1 1-1 0 0,0-1 1 0 0,-1 0 0 0 0,1-1-1 0 0,0 1 1 0 0,0 0 0 0 0,-1-1-1 0 0,1 0 1 0 0,0 0-1 0 0,0 0 1 0 0,0-1 0 0 0,-1 1-1 0 0,1-1 1 0 0,0 0-1 0 0,0 0 1 0 0,-1 0 0 0 0,1 0-1 0 0,-1-1 1 0 0,1 0 0 0 0,-1 1-1 0 0,0-1 1 0 0,0 0-1 0 0,1-1 1 0 0,2-2 0 0 0,-4 3 77 0 0,0 0-1 0 0,-1 0 1 0 0,1 0 0 0 0,-1-1 0 0 0,0 1 0 0 0,1 0 0 0 0,-1 0 0 0 0,0-1 0 0 0,0 1 0 0 0,-1-1 0 0 0,1 1-1 0 0,-1-1 1 0 0,1 1 0 0 0,-1-1 0 0 0,0 1 0 0 0,1-1 0 0 0,-1 1 0 0 0,-1-1 0 0 0,1 0 0 0 0,0 1 0 0 0,-1-1-1 0 0,1 1 1 0 0,-2-5 0 0 0,-3-5 477 0 0,0 1 0 0 0,0-1 0 0 0,-13-18 0 0 0,0-2 1050 0 0,16 29-1521 0 0,1 0-1 0 0,0 1 1 0 0,0-1-1 0 0,0 0 1 0 0,1 0-1 0 0,-1 0 1 0 0,0 1-1 0 0,1-1 1 0 0,0 0 0 0 0,0 0-1 0 0,0 0 1 0 0,0 0-1 0 0,0 0 1 0 0,1 0-1 0 0,-1 0 1 0 0,1 1-1 0 0,0-1 1 0 0,0 0-1 0 0,0 0 1 0 0,2-4 0 0 0,1 2-51 0 0,-1 0 1 0 0,0 1 0 0 0,1 0 0 0 0,0 0 0 0 0,0 0 0 0 0,0 0-1 0 0,1 0 1 0 0,-1 1 0 0 0,1 0 0 0 0,8-5 0 0 0,-2 2-34 0 0,0 1 0 0 0,1-1 0 0 0,-1 2 0 0 0,1 0 0 0 0,0 0 0 0 0,0 1 0 0 0,23-3 0 0 0,-29 6 33 0 0,-1 0-1 0 0,0 0 0 0 0,0 0 1 0 0,0 1-1 0 0,1 0 1 0 0,-1 0-1 0 0,0 0 1 0 0,0 1-1 0 0,0-1 1 0 0,0 1-1 0 0,-1 1 0 0 0,1-1 1 0 0,0 0-1 0 0,-1 1 1 0 0,0 0-1 0 0,1 0 1 0 0,-1 1-1 0 0,0-1 0 0 0,-1 1 1 0 0,1 0-1 0 0,3 5 1 0 0,8 12-2 0 0,-1 0 0 0 0,-1 1 0 0 0,-1 1 0 0 0,12 29 0 0 0,28 101-69 0 0,-45-133 87 0 0,8 22 341 0 0,-15-40-138 0 0,10-41 537 0 0,-6 21-845 0 0,1 0 0 0 0,1 0 0 0 0,1 1 1 0 0,0 0-1 0 0,1 0 0 0 0,0 1 0 0 0,2 0 0 0 0,0 1 0 0 0,1 0 0 0 0,18-21 0 0 0,-18 25-1194 0 0,1 0 1 0 0,23-16-1 0 0,-21 18-1417 0 0,0 1 0 0 0,28-13 0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43.5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51 205 1052 0 0,'-16'-28'6983'0'0,"-18"-35"2576"0"0,34 61-9252 0 0,5 30 650 0 0,34 457-174 0 0,-33-388-784 0 0,-4-59 46 0 0,-2-35-36 0 0,-2-5-36 0 0,-1-3 20 0 0,0 1-1 0 0,0-1 1 0 0,0 0 0 0 0,1 0-1 0 0,-1 0 1 0 0,1 0 0 0 0,1-1-1 0 0,-1 1 1 0 0,1-1 0 0 0,0 1-1 0 0,-1-8 1 0 0,-3-71 117 0 0,5 63 37 0 0,-6-98 1218 0 0,-2-101 2762 0 0,8 200-3988 0 0,0-1 0 0 0,2 0 0 0 0,0 0-1 0 0,1 1 1 0 0,12-40 0 0 0,-13 55-204 0 0,-1 0 1 0 0,1 1-1 0 0,1-1 1 0 0,-1 0-1 0 0,0 1 0 0 0,1 0 1 0 0,0-1-1 0 0,0 1 1 0 0,1 0-1 0 0,-1 1 1 0 0,1-1-1 0 0,-1 0 0 0 0,1 1 1 0 0,0 0-1 0 0,1 0 1 0 0,-1 0-1 0 0,0 1 1 0 0,1-1-1 0 0,0 1 0 0 0,-1 0 1 0 0,1 0-1 0 0,0 1 1 0 0,0 0-1 0 0,0-1 0 0 0,0 2 1 0 0,0-1-1 0 0,0 0 1 0 0,0 1-1 0 0,9 1 1 0 0,-5 0-61 0 0,0 0 1 0 0,0 1-1 0 0,0 0 1 0 0,-1 1 0 0 0,1 0-1 0 0,-1 0 1 0 0,1 1-1 0 0,-1 0 1 0 0,0 0 0 0 0,0 1-1 0 0,-1 0 1 0 0,0 1-1 0 0,0-1 1 0 0,0 1 0 0 0,0 1-1 0 0,-1-1 1 0 0,6 9-1 0 0,-6-8 89 0 0,-1 1 0 0 0,1-1 0 0 0,-2 1 0 0 0,1 0 0 0 0,-1 0 0 0 0,0 1-1 0 0,-1-1 1 0 0,0 1 0 0 0,0 0 0 0 0,-1-1 0 0 0,0 1 0 0 0,-1 0 0 0 0,0 1-1 0 0,0-1 1 0 0,-1 0 0 0 0,-1 18 0 0 0,-1-18 31 0 0,0 0 0 0 0,-1 0 0 0 0,0 0-1 0 0,0-1 1 0 0,-1 1 0 0 0,0-1 0 0 0,0 1 0 0 0,-1-1 0 0 0,0-1-1 0 0,0 1 1 0 0,-1-1 0 0 0,0 0 0 0 0,-1 0 0 0 0,1 0 0 0 0,-12 8 0 0 0,-6 1 14 0 0,0-1 1 0 0,-1-1 0 0 0,-42 18-1 0 0,61-30 0 0 0,4-1-33 0 0,0 0 17 0 0,-4 2-30 0 0,6-2 34 0 0,0 0 1 0 0,0-1-1 0 0,0 1 1 0 0,0-1-1 0 0,0 1 1 0 0,0-1-1 0 0,0 1 1 0 0,1-1-1 0 0,-1 0 1 0 0,0 1-1 0 0,0-1 1 0 0,1 1-1 0 0,-1-1 1 0 0,0 1-1 0 0,0-1 1 0 0,1 1-1 0 0,-1-1 1 0 0,0 0-1 0 0,1 1 1 0 0,-1-1-1 0 0,1 0 1 0 0,-1 1-1 0 0,1-1 1 0 0,-1 0-1 0 0,0 0 1 0 0,1 1-1 0 0,-1-1 1 0 0,1 0-1 0 0,0 0 1 0 0,18 12-50 0 0,-17-11 51 0 0,31 22 95 0 0,-1 2 0 0 0,-1 1 0 0 0,43 45 0 0 0,1 14-1239 0 0,-5 1-5036 0 0,-55-68 3896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44.7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2 197 2500 0 0,'-1'10'11731'0'0,"33"-66"-9307"0"0,35-66 2962 0 0,-57 100-4373 0 0,-3 15-579 0 0,-4 20-518 0 0,-3 59 120 0 0,-1 22-45 0 0,16 142-1 0 0,-2-123-42 0 0,12 67-440 0 0,-24-178 488 0 0,-1 0 0 0 0,0 0-1 0 0,0-1 1 0 0,0 1 0 0 0,0 0-1 0 0,0 0 1 0 0,0 0 0 0 0,0 0-1 0 0,0-1 1 0 0,-1 1-1 0 0,1 0 1 0 0,-1 0 0 0 0,0-1-1 0 0,1 1 1 0 0,-1 0 0 0 0,0-1-1 0 0,0 1 1 0 0,0 0 0 0 0,0-1-1 0 0,0 0 1 0 0,-2 3-1 0 0,-34 22 35 0 0,19-15 157 0 0,17-10-112 0 0,-11 5 42 0 0,5 0 150 0 0,14-5-267 0 0,35 2 23 0 0,-39-3-31 0 0,107 11-2827 0 0,-75-4-1206 0 0,2 1-3854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52.4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83 108 380 0 0,'-8'-32'6654'0'0,"-1"-2"-2807"0"0,8 32-3545 0 0,-5-29 3496 0 0,6 31-3782 0 0,0 0 0 0 0,0-1 0 0 0,-1 1 0 0 0,1-1 0 0 0,0 1 1 0 0,0-1-1 0 0,0 1 0 0 0,0 0 0 0 0,-1-1 0 0 0,1 1 0 0 0,0 0 0 0 0,0-1 0 0 0,-1 1 1 0 0,1 0-1 0 0,0-1 0 0 0,0 1 0 0 0,-1 0 0 0 0,1-1 0 0 0,0 1 0 0 0,-1 0 1 0 0,1 0-1 0 0,-1-1 0 0 0,1 1 0 0 0,0 0 0 0 0,-1 0 0 0 0,1 0 0 0 0,-1 0 0 0 0,1 0 1 0 0,0 0-1 0 0,-1-1 0 0 0,1 1 0 0 0,-1 0 0 0 0,1 0 0 0 0,-1 0 0 0 0,1 0 1 0 0,0 0-1 0 0,-1 1 0 0 0,1-1 0 0 0,-1 0 0 0 0,1 0 0 0 0,-1 0 0 0 0,0 0 1 0 0,-10 22 208 0 0,-3 43-96 0 0,13-58-25 0 0,-6 36 190 0 0,2 1 0 0 0,1-1 0 0 0,3 1 0 0 0,5 69 0 0 0,3-67-109 0 0,2-1 1 0 0,2 0-1 0 0,1 0 0 0 0,3-1 1 0 0,2-1-1 0 0,25 49 0 0 0,-38-83-166 0 0,2 1 0 0 0,-1-1 0 0 0,1-1 0 0 0,0 1-1 0 0,1-1 1 0 0,-1 0 0 0 0,2 0 0 0 0,-1 0 0 0 0,1-1-1 0 0,0-1 1 0 0,1 1 0 0 0,0-1 0 0 0,0-1 0 0 0,0 0-1 0 0,1 0 1 0 0,-1 0 0 0 0,1-2 0 0 0,0 1 0 0 0,16 3-1 0 0,-15-6-20 0 0,0 0 0 0 0,-1-1 0 0 0,1 0 0 0 0,0-1-1 0 0,-1 0 1 0 0,1 0 0 0 0,-1-1 0 0 0,1-1-1 0 0,-1 0 1 0 0,12-5 0 0 0,21-9-141 0 0,40-24-1 0 0,-70 34 139 0 0,31-16-485 0 0,-43 22 321 0 0,8-3-738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52.9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1192 0 0,'30'16'15660'0'0,"-22"-14"-15523"0"0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50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241 273 1744 0 0,'-61'-29'4738'0'0,"23"13"-1671"0"0,1-3 1 0 0,-57-38 0 0 0,93 57-3023 0 0,1 0-1 0 0,-1-1 1 0 0,0 1 0 0 0,1-1 0 0 0,-1 1-1 0 0,0-1 1 0 0,1 1 0 0 0,-1-1 0 0 0,1 1-1 0 0,-1-1 1 0 0,1 0 0 0 0,-1 1 0 0 0,1-1-1 0 0,0 0 1 0 0,-1 0 0 0 0,1 1 0 0 0,0-1 0 0 0,-1 0-1 0 0,1 0 1 0 0,0 1 0 0 0,0-1 0 0 0,0 0-1 0 0,-1 0 1 0 0,1 0 0 0 0,0 1 0 0 0,0-1-1 0 0,1-1 1 0 0,-1 1-8 0 0,1 0 1 0 0,-1 0-1 0 0,1 0 0 0 0,0 0 0 0 0,0 0 1 0 0,-1 0-1 0 0,1 0 0 0 0,0 0 0 0 0,0 1 0 0 0,0-1 1 0 0,0 0-1 0 0,0 0 0 0 0,0 1 0 0 0,0-1 0 0 0,2 0 1 0 0,5-2 0 0 0,0 0 1 0 0,0 0 0 0 0,1 1 0 0 0,8-2 0 0 0,53-5-1804 0 0,109-1 0 0 0,73 16-3600 0 0,-177-3 3859 0 0,28 2 3499 0 0,-99-5-1393 0 0,27-30 4839 0 0,-22 22-5183 0 0,-1 1 1 0 0,1 0-1 0 0,0 0 1 0 0,1 1-1 0 0,0 0 1 0 0,16-8-1 0 0,-20 12-217 0 0,0-1-1 0 0,-1 1 0 0 0,1 1 1 0 0,0-1-1 0 0,0 1 0 0 0,0 0 1 0 0,0 0-1 0 0,0 1 1 0 0,0-1-1 0 0,0 1 0 0 0,0 1 1 0 0,0-1-1 0 0,0 1 0 0 0,7 2 1 0 0,-6 0-39 0 0,0 1 0 0 0,0-1 0 0 0,-1 1 1 0 0,1 1-1 0 0,-1-1 0 0 0,0 1 1 0 0,0 0-1 0 0,-1 1 0 0 0,1-1 0 0 0,-1 1 1 0 0,-1 0-1 0 0,1 1 0 0 0,-1-1 1 0 0,0 1-1 0 0,5 11 0 0 0,5 11-57 0 0,-2 1 0 0 0,11 40-1 0 0,-12-33-28 0 0,6 42-1 0 0,-15-64 247 0 0,0 0 0 0 0,-1 1 0 0 0,0-1 0 0 0,-1 0 0 0 0,-4 25-1 0 0,4-38-70 0 0,-1-1 0 0 0,1 1 0 0 0,0-1 0 0 0,0 1 0 0 0,-1-1 0 0 0,1 1 0 0 0,-1-1 0 0 0,0 1 0 0 0,1-1 0 0 0,-1 0 0 0 0,0 1 0 0 0,-2 1 0 0 0,3-3-64 0 0,0 1 0 0 0,-1-1 0 0 0,1 0 0 0 0,0 0 0 0 0,0 0 0 0 0,-1 0 0 0 0,1 0 0 0 0,0 0 0 0 0,-1 0 0 0 0,1 0 0 0 0,0 0 0 0 0,0 0 0 0 0,-1 0 0 0 0,1 0 0 0 0,0 0 0 0 0,-1 0 0 0 0,1 0 0 0 0,0 0 0 0 0,-1 0 0 0 0,1 0 0 0 0,0-1 0 0 0,0 1 0 0 0,-1 0 0 0 0,1 0 0 0 0,0 0 0 0 0,0 0 0 0 0,-1-1 0 0 0,1 1 0 0 0,0 0 0 0 0,0 0 0 0 0,0 0 0 0 0,-1-1 0 0 0,1 1 0 0 0,0 0 0 0 0,0 0 0 0 0,0-1 0 0 0,-2-2 43 0 0,0 0 0 0 0,1 0 0 0 0,0 0 0 0 0,0 0 0 0 0,0 0 0 0 0,0 0 0 0 0,0 0 0 0 0,0 0 0 0 0,1 0 0 0 0,-1-4 0 0 0,2-9-40 0 0,1 0 0 0 0,0 1 0 0 0,1-1 0 0 0,0 1 0 0 0,2-1 0 0 0,-1 1 0 0 0,9-17 0 0 0,0 5-320 0 0,2-1 0 0 0,29-43-1 0 0,-33 57-136 0 0,0 0-1 0 0,1 1 1 0 0,0 0 0 0 0,1 1-1 0 0,0 1 1 0 0,1-1-1 0 0,1 2 1 0 0,21-12 0 0 0,-20 13-1411 0 0,0 2 0 0 0,1 0 0 0 0,0 1 0 0 0,32-8 0 0 0,-24 10-3217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19.4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45 252 148 0 0,'-25'-97'12264'0'0,"21"79"-11225"0"0,4 17-777 0 0,0-14 481 0 0,2 11-657 0 0,-1-1 0 0 0,1 1 0 0 0,0 0 0 0 0,0 0 0 0 0,0 0-1 0 0,1 0 1 0 0,0 0 0 0 0,-1 0 0 0 0,1 1 0 0 0,0 0 0 0 0,1-1 0 0 0,-1 1 0 0 0,1 0 0 0 0,-1 0 0 0 0,1 1 0 0 0,7-5 0 0 0,4-2 117 0 0,1 1 0 0 0,1 0 0 0 0,17-6 0 0 0,-22 10-166 0 0,0 0 0 0 0,0 2 0 0 0,1-1 0 0 0,-1 1 0 0 0,0 1 0 0 0,1 0 0 0 0,-1 1 0 0 0,1 1 0 0 0,15 1 0 0 0,-10 2-24 0 0,1 0 0 0 0,0 1 0 0 0,-1 1 0 0 0,0 0 0 0 0,24 13 0 0 0,-4 3-35 0 0,-1 1-1 0 0,-1 1 0 0 0,-2 3 0 0 0,50 46 0 0 0,-56-44 28 0 0,0 1 0 0 0,-2 1 0 0 0,-2 2 1 0 0,-1 0-1 0 0,-1 1 0 0 0,-2 2 0 0 0,-2 0 0 0 0,-1 1 1 0 0,-1 0-1 0 0,-3 1 0 0 0,10 41 0 0 0,-16-46 119 0 0,-1 0-1 0 0,-2 0 1 0 0,-1 1-1 0 0,-1-1 1 0 0,-6 62-1 0 0,1-68 83 0 0,-2-1-1 0 0,-1 0 1 0 0,0-1 0 0 0,-2 1-1 0 0,-1-2 1 0 0,-1 1-1 0 0,-25 43 1 0 0,22-45-102 0 0,-1-1 1 0 0,-2 0-1 0 0,0-1 0 0 0,-1-1 0 0 0,-1-1 1 0 0,-1 0-1 0 0,0-2 0 0 0,-2 0 0 0 0,0-1 1 0 0,0-1-1 0 0,-2-1 0 0 0,0-1 0 0 0,0-1 1 0 0,-1-1-1 0 0,-1-1 0 0 0,-46 13 0 0 0,12-10-291 0 0,0-3 0 0 0,-1-2-1 0 0,-98 1 1 0 0,155-9-4 0 0,-2 0 31 0 0,-11 0-61 0 0,11 0-18 0 0,-17 2-680 0 0,18-2 720 0 0,-1 0 0 0 0,1 0-1 0 0,0 0 1 0 0,0 0 0 0 0,-1-1 0 0 0,1 1 0 0 0,0-1 0 0 0,0 0 0 0 0,0-1 0 0 0,0 1 0 0 0,0-1 0 0 0,0 1 0 0 0,0-1-1 0 0,1 0 1 0 0,-1-1 0 0 0,1 1 0 0 0,-5-4 0 0 0,8-34-8034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00.9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13 100 460 0 0,'-12'-3'11732'0'0,"22"7"-11344"0"0,0-2-1 0 0,1 1 0 0 0,-1-1 1 0 0,1-1-1 0 0,-1 0 0 0 0,1 0 0 0 0,0-1 1 0 0,-1-1-1 0 0,18-2 0 0 0,2 1 140 0 0,552-34 1881 0 0,-104 5-2026 0 0,-245 16-308 0 0,261-8-808 0 0,-448 28-726 0 0,-26 4-1596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02.3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13 138 800 0 0,'-13'-5'12299'0'0,"14"4"-12251"0"0,1 0 0 0 0,-1 0 0 0 0,0 0 0 0 0,0 0 0 0 0,1 0 0 0 0,-1 0 0 0 0,0 0 0 0 0,1 0 0 0 0,-1 0 0 0 0,1 1 0 0 0,0-1 0 0 0,-1 1 0 0 0,1-1 0 0 0,-1 1 0 0 0,1 0 0 0 0,2-1 0 0 0,37-4 435 0 0,-29 4-346 0 0,141-17 558 0 0,569-51-20 0 0,-102 48-217 0 0,-617 21-420 0 0,1 0-3 0 0,38 0 81 0 0,-29 0-105 0 0,-10 0 42 0 0,1 0-47 0 0,9 0 0 0 0,-10 0 5 0 0,28 6 879 0 0,-7 0-280 0 0,-21-6-417 0 0,0 0-107 0 0,19 1 208 0 0,1 0 0 0 0,0-2-1 0 0,33-5 1 0 0,-12 0-181 0 0,51 1 0 0 0,-80 5-109 0 0,-8 0 7 0 0,3-1-13 0 0,-7 0 0 0 0,19 1-41 0 0,0 0-77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06.9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11 1508 0 0,'-23'5'16028'0'0,"96"-2"-15815"0"0,97-8 1 0 0,-9-9-4539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07.6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160 1 1184 0 0,'0'0'3358'0'0,"-3"12"-1057"0"0,0 1-1320 0 0,1-1-1 0 0,0 1 0 0 0,0 18 1 0 0,0-2-309 0 0,-8 322 2852 0 0,10-266-2950 0 0,11 485 2352 0 0,-10-536-2710 0 0,-2 0 1 0 0,-2-1-1 0 0,-8 43 0 0 0,8-64-93 0 0,0 0-1 0 0,-1 0 1 0 0,0-1-1 0 0,-1 1 1 0 0,-1-1-1 0 0,0 0 1 0 0,0 0-1 0 0,-1-1 1 0 0,0 0 0 0 0,-1 0-1 0 0,0-1 1 0 0,-13 12-1 0 0,-18 13 786 0 0,38-33-845 0 0,-2 4 130 0 0,2 1 65 0 0,14-3-190 0 0,141-8-34 0 0,78 2-2571 0 0,-180 9 886 0 0,18 0-2914 0 0,-28-9-2589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08.2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16 1648 0 0,'-36'-16'18165'0'0,"36"16"-18109"0"0,1 16 1132 0 0,8 21-936 0 0,-8-33-39 0 0,6 37-35 0 0,0 0 0 0 0,-3 0 0 0 0,-1 43 0 0 0,1-1-63 0 0,-1-30-17 0 0,0 8 187 0 0,18 95 0 0 0,-22-133 1496 0 0,-3-33-1237 0 0,2-1-428 0 0,0 0 0 0 0,1 0 1 0 0,0-1-1 0 0,0 1 1 0 0,1 0-1 0 0,1-1 0 0 0,0 1 1 0 0,0 0-1 0 0,1 0 1 0 0,0 0-1 0 0,1 0 1 0 0,1 0-1 0 0,4-11 0 0 0,-5 15-190 0 0,1 0-1 0 0,-1 0 0 0 0,1 0 1 0 0,0 0-1 0 0,1 0 1 0 0,0 1-1 0 0,0 0 0 0 0,0 0 1 0 0,1 0-1 0 0,-1 1 1 0 0,1 0-1 0 0,1 0 0 0 0,-1 0 1 0 0,1 1-1 0 0,0 0 0 0 0,0 0 1 0 0,0 1-1 0 0,0 0 1 0 0,14-4-1 0 0,-14 6 32 0 0,0 0-1 0 0,0 1 1 0 0,0 0-1 0 0,0 0 1 0 0,0 1-1 0 0,0 0 1 0 0,-1 0-1 0 0,1 0 1 0 0,0 1 0 0 0,0 0-1 0 0,-1 0 1 0 0,1 1-1 0 0,-1 0 1 0 0,1 0-1 0 0,-1 1 1 0 0,0-1 0 0 0,-1 1-1 0 0,1 1 1 0 0,-1-1-1 0 0,0 1 1 0 0,8 8-1 0 0,-3-2 18 0 0,0 0 0 0 0,0 1 0 0 0,-2 1-1 0 0,1 0 1 0 0,-1 0 0 0 0,-1 0-1 0 0,-1 1 1 0 0,10 28 0 0 0,-12-29 53 0 0,-1-1 0 0 0,-1 1 0 0 0,0 0 0 0 0,-1 1 1 0 0,0-1-1 0 0,-1 0 0 0 0,0 0 0 0 0,-1 0 0 0 0,-1 0 0 0 0,0 0 0 0 0,-5 19 0 0 0,5-26-10 0 0,-1 0 0 0 0,1 0-1 0 0,-1 0 1 0 0,0 0-1 0 0,0-1 1 0 0,-1 0-1 0 0,1 1 1 0 0,-1-1-1 0 0,0-1 1 0 0,-1 1 0 0 0,1 0-1 0 0,-1-1 1 0 0,0 0-1 0 0,0 0 1 0 0,0-1-1 0 0,-1 1 1 0 0,1-1-1 0 0,-1 0 1 0 0,0-1 0 0 0,0 1-1 0 0,0-1 1 0 0,0 0-1 0 0,0-1 1 0 0,0 1-1 0 0,-9 0 1 0 0,-1-1-20 0 0,-1-1-1 0 0,1 0 1 0 0,0-1 0 0 0,-1 0 0 0 0,-17-5-1 0 0,-78-24-1306 0 0,56 14-2270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09.3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11 1132 0 0,'-31'-2'10680'0'0,"44"-1"-10830"0"0,-1 1-1 0 0,1 0 1 0 0,0 1 0 0 0,0 1 0 0 0,17 1-1 0 0,13-1-2546 0 0,-22-1 99 0 0,5 1-613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09.9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1 852 0 0,'-35'9'15733'0'0,"52"-4"-13407"0"0,51 2-2891 0 0,-59-6 1191 0 0,343 20-1459 0 0,-296-19-234 0 0,-13 4-256 0 0,-19-2-909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10.2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 2736 0 0,'-5'10'5753'0'0,"7"-9"-5435"0"0,0 1 0 0 0,0 0-1 0 0,0-1 1 0 0,-1 0 0 0 0,1 1 0 0 0,0-1 0 0 0,1 0 0 0 0,-1 0 0 0 0,0 0-1 0 0,0 0 1 0 0,0 0 0 0 0,1-1 0 0 0,-1 1 0 0 0,0-1 0 0 0,4 1 0 0 0,46 2 1465 0 0,-36-2-1329 0 0,179 5 1307 0 0,76 5-1436 0 0,-235-8-381 0 0,3 0-1838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11.1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39 1668 0 0,'0'0'8706'0'0,"6"-9"-7755"0"0,97-11-1014 0 0,-30 12-5172 0 0,-46 7 1612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13.7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43 168 828 0 0,'-43'-20'15598'0'0,"53"18"-13988"0"0,26 2-809 0 0,-24 0-426 0 0,2018-66 2068 0 0,-717 19-2554 0 0,-943 23 1737 0 0,-367 24-1629 0 0,15-2 25 0 0,24-3-200 0 0,-40 5 124 0 0,8-2-794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20.3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104 105 360 0 0,'20'-22'8824'0'0,"-7"-21"-3309"0"0,-20 47-5443 0 0,0 0 0 0 0,0 0 0 0 0,0 1 0 0 0,1 0 0 0 0,0 1 0 0 0,0-1 0 0 0,0 1 0 0 0,0 0 0 0 0,1 0 0 0 0,0 1 0 0 0,1 0 0 0 0,0 0 0 0 0,-7 12 0 0 0,3-1 140 0 0,0 0 0 0 0,1 0 0 0 0,0 1 0 0 0,-6 32 0 0 0,10-33-98 0 0,1 0 0 0 0,1 1-1 0 0,0-1 1 0 0,1 0 0 0 0,1 0 0 0 0,1 0 0 0 0,1 1 0 0 0,0-2 0 0 0,1 1 0 0 0,1 0-1 0 0,12 28 1 0 0,-12-35-89 0 0,0-1 0 0 0,1-1-1 0 0,0 1 1 0 0,0-1-1 0 0,1 0 1 0 0,0 0 0 0 0,1-1-1 0 0,0 0 1 0 0,0 0 0 0 0,0-1-1 0 0,1 0 1 0 0,0 0-1 0 0,1-1 1 0 0,0-1 0 0 0,-1 1-1 0 0,2-2 1 0 0,-1 1-1 0 0,1-1 1 0 0,-1-1 0 0 0,15 3-1 0 0,-12-4-91 0 0,0 0 0 0 0,0-1-1 0 0,0 0 1 0 0,0-1 0 0 0,0 0 0 0 0,0-2-1 0 0,0 1 1 0 0,0-1 0 0 0,-1-1-1 0 0,1-1 1 0 0,0 1 0 0 0,-1-2-1 0 0,0 0 1 0 0,0 0 0 0 0,19-13-1 0 0,-23 13 36 0 0,0-1-1 0 0,0-1 0 0 0,0 0 0 0 0,0 0 0 0 0,-1 0 1 0 0,0-1-1 0 0,-1 0 0 0 0,0-1 0 0 0,0 1 0 0 0,-1-1 0 0 0,0 0 1 0 0,0 0-1 0 0,-1-1 0 0 0,0 1 0 0 0,-1-1 0 0 0,0 0 1 0 0,-1 0-1 0 0,0 0 0 0 0,0 0 0 0 0,0-14 0 0 0,-2 11 104 0 0,-1-1-1 0 0,0 0 1 0 0,0 1-1 0 0,-1-1 1 0 0,-1 1-1 0 0,-1 0 1 0 0,0-1 0 0 0,0 2-1 0 0,-1-1 1 0 0,-1 0-1 0 0,0 1 1 0 0,-1 0-1 0 0,0 1 1 0 0,-1-1-1 0 0,0 1 1 0 0,0 1-1 0 0,-15-14 1 0 0,-7-2 65 0 0,0 0 0 0 0,-2 3 1 0 0,0 0-1 0 0,-62-30 0 0 0,84 47-330 0 0,5 3-176 0 0,1 1-1 0 0,-1-1 1 0 0,0 1 0 0 0,1 0 0 0 0,-1 0 0 0 0,0 0 0 0 0,0 1-1 0 0,0-1 1 0 0,-1 1 0 0 0,1 1 0 0 0,-9-1 0 0 0,10 1-174 0 0,-36 12-8025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21.5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76 2176 0 0,'0'-18'4581'0'0,"2"4"-2946"0"0,8-30 6812 0 0,-10 44-8400 0 0,3 31 680 0 0,-5 751 1437 0 0,1-762-2246 0 0,1-4-293 0 0,-1-1 1 0 0,-1 1 0 0 0,0-1-1 0 0,-5 16 1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22.0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1 462 156 0 0,'30'-257'10530'0'0,"-28"245"-10344"0"0,0 1 0 0 0,1-1 1 0 0,0 1-1 0 0,1 0 1 0 0,0 0-1 0 0,1 0 0 0 0,0 0 1 0 0,1 1-1 0 0,0 0 1 0 0,1 0-1 0 0,11-14 0 0 0,-12 18-151 0 0,0 0 0 0 0,0 1 0 0 0,1 0 0 0 0,-1 0-1 0 0,1 0 1 0 0,0 1 0 0 0,1 0 0 0 0,-1 1 0 0 0,0-1-1 0 0,1 1 1 0 0,0 1 0 0 0,0-1 0 0 0,0 1-1 0 0,0 1 1 0 0,0 0 0 0 0,0 0 0 0 0,12 0 0 0 0,-8 2-8 0 0,-1 0 1 0 0,0 0-1 0 0,0 1 1 0 0,0 1-1 0 0,0 0 1 0 0,0 1-1 0 0,-1-1 1 0 0,1 2-1 0 0,-1 0 1 0 0,0 0-1 0 0,0 1 1 0 0,-1 0-1 0 0,0 1 1 0 0,0 0-1 0 0,0 0 1 0 0,-1 1-1 0 0,10 11 1 0 0,-9-8 10 0 0,0 0 0 0 0,-1 0 1 0 0,0 1-1 0 0,-1 0 0 0 0,0 0 1 0 0,-1 1-1 0 0,0-1 0 0 0,-1 2 0 0 0,-1-1 1 0 0,0 0-1 0 0,-1 1 0 0 0,0 0 1 0 0,1 20-1 0 0,-4-19-12 0 0,0 1 1 0 0,-2-1-1 0 0,0 0 0 0 0,0 0 1 0 0,-1 0-1 0 0,-1 0 0 0 0,-1-1 1 0 0,0 1-1 0 0,-1-1 0 0 0,0 0 1 0 0,-1-1-1 0 0,-1 0 0 0 0,-14 20 1 0 0,10-18 26 0 0,-1 0 0 0 0,0-1 0 0 0,-1 0 0 0 0,-1-1 0 0 0,0 0 0 0 0,-1-2 0 0 0,0 1 0 0 0,-1-2 0 0 0,0 0 0 0 0,-21 7 0 0 0,22-11 3 0 0,10-4-50 0 0,0 0 1 0 0,1 0-1 0 0,-1 0 1 0 0,1 1 0 0 0,-1 0-1 0 0,1 0 1 0 0,-5 5-1 0 0,9-8 8 0 0,-1 1-1 0 0,1 0 0 0 0,0 0 1 0 0,0 0-1 0 0,0 0 1 0 0,0 0-1 0 0,0 0 0 0 0,0 0 1 0 0,0 0-1 0 0,0 0 1 0 0,0 1-1 0 0,0-1 0 0 0,1 0 1 0 0,-1 1-1 0 0,0-1 1 0 0,1 0-1 0 0,-1 1 0 0 0,1-1 1 0 0,0 1-1 0 0,-1-1 1 0 0,1 0-1 0 0,0 1 0 0 0,0-1 1 0 0,0 1-1 0 0,0-1 1 0 0,0 1-1 0 0,0-1 0 0 0,0 1 1 0 0,1-1-1 0 0,-1 1 1 0 0,0-1-1 0 0,1 0 0 0 0,-1 1 1 0 0,1-1-1 0 0,0 0 1 0 0,-1 1-1 0 0,1-1 0 0 0,0 0 1 0 0,0 0-1 0 0,2 3 1 0 0,5 5 115 0 0,0 0 0 0 0,0 0 1 0 0,1-1-1 0 0,12 9 1 0 0,-3-3-54 0 0,21 20-393 0 0,-2 3 0 0 0,-1 0 0 0 0,-2 3 0 0 0,53 78-1 0 0,-74-95-817 0 0,11 17-1641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22.4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7 164 16 0 0,'-7'-33'10030'0'0,"9"7"-5338"0"0,-1 24-4589 0 0,0 0-1 0 0,0-1 1 0 0,1 1 0 0 0,-1 0 0 0 0,1 0-1 0 0,0 0 1 0 0,-1 0 0 0 0,1 0-1 0 0,0 1 1 0 0,0-1 0 0 0,0 1-1 0 0,0-1 1 0 0,0 1 0 0 0,1 0 0 0 0,-1-1-1 0 0,0 1 1 0 0,1 0 0 0 0,-1 1-1 0 0,0-1 1 0 0,1 0 0 0 0,3 0 0 0 0,39-10-46 0 0,1 2 0 0 0,69-4 1 0 0,-5 0-2587 0 0,-80 8-635 0 0,48-14 0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22.7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0 1992 0 0,'-17'12'6395'0'0,"15"-9"-5938"0"0,-8 23 2932 0 0,8-13-2895 0 0,1 1 0 0 0,1 23 0 0 0,-1-6 419 0 0,-10 299-274 0 0,10-304-1398 0 0,1 20-1173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23.0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0 852 0 0,'0'0'11216'0'0,"11"13"-9559"0"0,-7 0-1388 0 0,0 0 0 0 0,0 0 1 0 0,-1 1-1 0 0,-1-1 0 0 0,1 24 0 0 0,-3 75-55 0 0,-2-49-125 0 0,0 58-34 0 0,0-4-5003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23.4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270 3 1396 0 0,'0'-2'10787'0'0,"6"32"-8722"0"0,10 48-2512 0 0,-13-55 391 0 0,25 169 694 0 0,-24-150-1330 0 0,-2 0-1 0 0,-6 66 1 0 0,-11-77-5951 0 0</inkml:trace>
  <inkml:trace contextRef="#ctx0" brushRef="#br0" timeOffset="1">8 399 2020 0 0,'-7'-21'8434'0'0,"8"19"-8212"0"0,1 0 0 0 0,0 0 0 0 0,0-1 0 0 0,0 1 0 0 0,0 1 0 0 0,0-1 0 0 0,0 0 0 0 0,1 0 0 0 0,-1 1 0 0 0,0 0 0 0 0,1-1 0 0 0,-1 1 0 0 0,1 0 0 0 0,0 0 0 0 0,-1 0 0 0 0,1 0 0 0 0,0 1 0 0 0,0-1 0 0 0,4 1 0 0 0,60-4 522 0 0,-58 5-616 0 0,46 0-762 0 0,54 11-1 0 0,-22-3-8114 0 0,-70-7 5405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24.5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53 1632 0 0,'10'-52'17052'0'0,"3"71"-14523"0"0,-8-5-2139 0 0,-1 0 0 0 0,-1 1 1 0 0,0-1-1 0 0,0 1 0 0 0,-1 25 0 0 0,0-23-203 0 0,15 863 2467 0 0,-18-593-2779 0 0,-13-343-11214 0 0,11-6 4799 0 0,0 24 553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25.0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10 467 2200 0 0,'-6'-105'7316'0'0,"3"61"-4102"0"0,2-65 0 0 0,2 96-2985 0 0,0-1 0 0 0,1 1 0 0 0,1 0-1 0 0,0 0 1 0 0,1 1 0 0 0,0-1 0 0 0,1 1 0 0 0,1-1 0 0 0,8-13-1 0 0,-11 21-212 0 0,0 0-1 0 0,0 0 0 0 0,1 1 0 0 0,0 0 0 0 0,0-1 0 0 0,0 1 1 0 0,0 1-1 0 0,1-1 0 0 0,0 0 0 0 0,-1 1 0 0 0,1 0 1 0 0,0 0-1 0 0,1 1 0 0 0,-1-1 0 0 0,9-2 0 0 0,-6 4-8 0 0,0 0-1 0 0,0 0 1 0 0,-1 0-1 0 0,1 1 1 0 0,0 0-1 0 0,0 0 1 0 0,0 1 0 0 0,0 0-1 0 0,-1 0 1 0 0,12 4-1 0 0,0 2 2 0 0,-1 0-1 0 0,1 1 1 0 0,-1 1 0 0 0,-1 1-1 0 0,0 1 1 0 0,0 0-1 0 0,-1 1 1 0 0,17 17 0 0 0,-18-16-11 0 0,-1 2 0 0 0,0 0 1 0 0,-1 0-1 0 0,-1 2 0 0 0,0-1 0 0 0,12 26 1 0 0,-20-33-3 0 0,1 1 1 0 0,-2 0 0 0 0,1 0 0 0 0,-1 0-1 0 0,-1 0 1 0 0,0 1 0 0 0,0-1-1 0 0,-1 1 1 0 0,-1-1 0 0 0,0 1 0 0 0,0 0-1 0 0,-1-1 1 0 0,0 1 0 0 0,-3 11-1 0 0,0-7-20 0 0,-1 0 0 0 0,0 0 0 0 0,-1 0 0 0 0,-1 0-1 0 0,0-1 1 0 0,-1 0 0 0 0,0-1 0 0 0,-1 0 0 0 0,-1 0-1 0 0,0-1 1 0 0,-1 0 0 0 0,0-1 0 0 0,-13 11 0 0 0,-12 5 48 0 0,-1-2 1 0 0,-1-1 0 0 0,-60 28-1 0 0,73-39-34 0 0,23-12 22 0 0,-2 11 61 0 0,12 0 38 0 0,1-1 1 0 0,0-1-1 0 0,1 0 1 0 0,0 0-1 0 0,1 0 1 0 0,13 8-1 0 0,6 6 95 0 0,33 36-46 0 0,-3 2 0 0 0,-3 3 0 0 0,49 72 0 0 0,-74-89-1143 0 0,-6-8-2632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25.3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87 2408 0 0,'-21'-32'15161'0'0,"28"24"-15358"0"0,6 2 347 0 0,1 0 0 0 0,0 1-1 0 0,0 0 1 0 0,0 1 0 0 0,1 1 0 0 0,20-2-1 0 0,93-4-2122 0 0,-125 9 1916 0 0,17-1-490 0 0,0-1-390 0 0,0 1 0 0 0,1 2 0 0 0,-1-1-1 0 0,0 2 1 0 0,0 1 0 0 0,28 7 0 0 0,-44-8 535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25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0 1980 0 0,'-3'1'6415'0'0,"2"-1"-6188"0"0,0 1 0 0 0,-1-1 0 0 0,1 1 0 0 0,0 0 0 0 0,-1-1 1 0 0,1 1-1 0 0,0 0 0 0 0,0 0 0 0 0,-1 0 0 0 0,1 0 0 0 0,0 0 0 0 0,0 0 0 0 0,0 0 1 0 0,0 1-1 0 0,1-1 0 0 0,-1 0 0 0 0,0 0 0 0 0,0 1 0 0 0,1-1 0 0 0,-1 1 0 0 0,1-1 0 0 0,-1 0 1 0 0,1 1-1 0 0,-1-1 0 0 0,1 1 0 0 0,0-1 0 0 0,0 3 0 0 0,-5 57 1433 0 0,4-30-1144 0 0,-31 311 74 0 0,30-323-1372 0 0,0 13-836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20.8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12 2684 0 0,'-12'-11'13841'0'0,"10"62"-12305"0"0,2-50-1549 0 0,5 172 768 0 0,29 174 0 0 0,49 167-116 0 0,-81-499-608 0 0,29 169-961 0 0,-32-172-1367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26.1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20 3416 0 0,'-4'-19'13782'0'0,"9"40"-13368"0"0,-1 0 1 0 0,-1 0-1 0 0,0 0 1 0 0,-2 0-1 0 0,-3 43 1 0 0,1-18-200 0 0,20 236-583 0 0,-10-185-4343 0 0,-9-90 3286 0 0</inkml:trace>
  <inkml:trace contextRef="#ctx0" brushRef="#br0" timeOffset="1">341 72 3068 0 0,'10'-30'13331'0'0,"-3"47"-12206"0"0,0 13-811 0 0,-2 0 0 0 0,-2 0 0 0 0,0 0 0 0 0,-3 37 0 0 0,2 6-137 0 0,2 41-21 0 0,9 110-1244 0 0,-13-200 441 0 0,-1-11-1593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26.4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56 408 0 0,'-16'-14'11359'0'0,"21"11"-11169"0"0,-1 0 0 0 0,1 0 0 0 0,0 0 0 0 0,0 0 0 0 0,1 1 0 0 0,-1 0 0 0 0,0 0 0 0 0,1 0 0 0 0,0 1 0 0 0,8-2 0 0 0,68-4-1986 0 0,-25 3-4037 0 0,-39 0 2009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26.8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21 191 2888 0 0,'-18'-45'18425'0'0,"18"44"-18375"0"0,-1 1-1 0 0,1 0 1 0 0,0-1-1 0 0,0 1 1 0 0,0-1-1 0 0,-1 1 0 0 0,1-1 1 0 0,0 1-1 0 0,0 0 1 0 0,0-1-1 0 0,0 1 1 0 0,0-1-1 0 0,0 1 1 0 0,0-1-1 0 0,0 1 1 0 0,0 0-1 0 0,0-1 1 0 0,0 1-1 0 0,0-1 0 0 0,0 1 1 0 0,1-1-1 0 0,-1 1 1 0 0,0 0-1 0 0,0-1 1 0 0,0 1-1 0 0,1-1 1 0 0,-1 1-1 0 0,0 0 1 0 0,0-1-1 0 0,1 1 0 0 0,-1 0 1 0 0,0-1-1 0 0,1 1 1 0 0,9-8 128 0 0,-1 1 0 0 0,1 1 0 0 0,1 0 0 0 0,-1 0 0 0 0,1 1 0 0 0,0 1 0 0 0,18-6 0 0 0,89-18-515 0 0,-88 22 205 0 0,71-9-2591 0 0,133-5 1 0 0,-103 11-4530 0 0,-118 8 4777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27.2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64 3192 0 0,'-58'-63'17943'0'0,"48"84"-16763"0"0,34 405 1510 0 0,-7-210-2191 0 0,-4-61-915 0 0,-10-124-1148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27.8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82 77 2236 0 0,'23'-47'17889'0'0,"-21"53"-17641"0"0,0 0-1 0 0,-1 0 0 0 0,1 1 1 0 0,-1-1-1 0 0,-1 1 1 0 0,1 0-1 0 0,-1-1 1 0 0,0 1-1 0 0,-1-1 0 0 0,-1 10 1 0 0,1 6 78 0 0,-36 321 838 0 0,17-203-1001 0 0,-29 346 247 0 0,46-454-997 0 0,8-47-1104 0 0,17-158-2782 0 0,-12 68 3542 0 0,26-288 5290 0 0,-13 110-1146 0 0,-23 274-3203 0 0,2 0-1 0 0,-1 0 0 0 0,1 1 0 0 0,1-1 0 0 0,-1 0 1 0 0,2 1-1 0 0,-1-1 0 0 0,1 1 0 0 0,0 0 0 0 0,1 0 1 0 0,0 1-1 0 0,6-9 0 0 0,-6 11-44 0 0,-1 1-1 0 0,0 0 1 0 0,1 0-1 0 0,0 1 1 0 0,0-1-1 0 0,0 1 1 0 0,0 0-1 0 0,1 0 1 0 0,-1 1-1 0 0,1-1 1 0 0,0 1-1 0 0,0 0 1 0 0,0 1-1 0 0,-1 0 1 0 0,1 0-1 0 0,0 0 1 0 0,1 0-1 0 0,10 1 1 0 0,2 3-20 0 0,0 0 0 0 0,0 1 0 0 0,0 0 1 0 0,0 2-1 0 0,-1 0 0 0 0,0 1 0 0 0,-1 1 1 0 0,1 1-1 0 0,-2 0 0 0 0,1 2 0 0 0,-1-1 1 0 0,-1 2-1 0 0,0 0 0 0 0,0 1 0 0 0,-1 0 1 0 0,-1 1-1 0 0,-1 1 0 0 0,0 0 1 0 0,20 33-1 0 0,-29-41 44 0 0,0-1 1 0 0,0 1-1 0 0,-1 0 1 0 0,0 0-1 0 0,0 0 1 0 0,0 0-1 0 0,-1 0 1 0 0,0 0-1 0 0,-1 0 1 0 0,0 1-1 0 0,0-1 1 0 0,0 0-1 0 0,-1 0 1 0 0,-3 14-1 0 0,2-12 8 0 0,-2-1 1 0 0,1 1-1 0 0,-1-1 0 0 0,-1 1 0 0 0,1-1 0 0 0,-2-1 1 0 0,1 1-1 0 0,-1-1 0 0 0,0 0 0 0 0,-9 9 0 0 0,-5 1-19 0 0,-1-1 0 0 0,-1-1 0 0 0,-1 0 0 0 0,0-2-1 0 0,0 0 1 0 0,-1-2 0 0 0,-27 9 0 0 0,-18 1-207 0 0,47-16-81 0 0,1 2 0 0 0,-34 15 1 0 0,54-22 305 0 0,0 1 1 0 0,0-1 0 0 0,1 1 0 0 0,-1-1 0 0 0,0 1 0 0 0,1-1-1 0 0,-1 1 1 0 0,1 0 0 0 0,-1 0 0 0 0,1-1 0 0 0,-1 1-1 0 0,1 0 1 0 0,-1 0 0 0 0,1-1 0 0 0,0 1 0 0 0,-1 0-1 0 0,1 0 1 0 0,0 0 0 0 0,0 0 0 0 0,0 0 0 0 0,-1-1 0 0 0,1 1-1 0 0,0 0 1 0 0,0 0 0 0 0,0 0 0 0 0,1 0 0 0 0,-1 0-1 0 0,0 0 1 0 0,0-1 0 0 0,0 1 0 0 0,1 0 0 0 0,-1 0-1 0 0,0 0 1 0 0,1 0 0 0 0,-1-1 0 0 0,1 1 0 0 0,-1 0 0 0 0,1 0-1 0 0,24 33 199 0 0,-21-29-166 0 0,29 41 276 0 0,-2 2 1 0 0,-2 1-1 0 0,40 93 0 0 0,-3-5-1125 0 0,-59-125 157 0 0,0 0 0 0 0,0-1 0 0 0,15 17 0 0 0,6-3-3053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28.2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40 2900 0 0,'-1'-39'15172'0'0,"-9"71"-11990"0"0,-2 27-3337 0 0,8-34-201 0 0,2 0 0 0 0,0 0 0 0 0,2 0 0 0 0,1 0 0 0 0,1 0 0 0 0,1-1-1 0 0,8 34 1 0 0,-1-34-862 0 0,-1-12-901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28.5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115 139 2188 0 0,'-29'-42'10717'0'0,"-5"6"-7145"0"0,20 22-1978 0 0,1-1 0 0 0,-12-17 0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29.5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52 196 0 0,'10'-6'18156'0'0,"-1"9"-17664"0"0,0 0-1 0 0,1-1 0 0 0,-1 0 1 0 0,1-1-1 0 0,15 0 0 0 0,-19 0-461 0 0,399 3 1194 0 0,-1-25-1273 0 0,-63 2 99 0 0,-226 14-39 0 0,371-9 63 0 0,-416 12 105 0 0,-67 2-112 0 0,19-2 30 0 0,8 2 1618 0 0,-15 0-4662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30.3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78 1444 0 0,'-45'-77'21765'0'0,"549"500"-20563"0"0,-293-239-1296 0 0,-127-107 352 0 0,-63-58-3842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30.7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556 70 1648 0 0,'-8'-28'7101'0'0,"-9"-13"1762"0"0,16 42-8775 0 0,0-1-1 0 0,0 1 1 0 0,0 0 0 0 0,0 0-1 0 0,0 0 1 0 0,0 1-1 0 0,0-1 1 0 0,0 0 0 0 0,1 0-1 0 0,-1 0 1 0 0,0 1-1 0 0,1-1 1 0 0,-1 0-1 0 0,1 1 1 0 0,0-1 0 0 0,-1 2-1 0 0,0-1-53 0 0,-65 148 1014 0 0,-8-3-1 0 0,-93 140 1 0 0,33-60-947 0 0,59-100-1902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21.1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8 246 968 0 0,'-3'-13'1062'0'0,"1"1"0"0"0,1 0 0 0 0,0-1 0 0 0,1 1 0 0 0,0-1 1 0 0,1 1-1 0 0,0-1 0 0 0,1 1 0 0 0,0 0 0 0 0,7-21 0 0 0,-7 28-934 0 0,0 0-1 0 0,1-1 1 0 0,0 1 0 0 0,0 0 0 0 0,0 0-1 0 0,0 1 1 0 0,1-1 0 0 0,0 1-1 0 0,0 0 1 0 0,0 0 0 0 0,0 0 0 0 0,1 0-1 0 0,-1 1 1 0 0,1-1 0 0 0,0 1 0 0 0,0 0-1 0 0,0 1 1 0 0,1-1 0 0 0,-1 1-1 0 0,1 0 1 0 0,-1 1 0 0 0,1-1 0 0 0,-1 1-1 0 0,12-1 1 0 0,-2 2-141 0 0,0 0 1 0 0,0 0-1 0 0,1 2 0 0 0,-1 0 0 0 0,0 0 1 0 0,-1 2-1 0 0,1-1 0 0 0,-1 2 0 0 0,1 0 1 0 0,25 14-1 0 0,-13-4-114 0 0,0 1 0 0 0,-2 2 0 0 0,0 0 0 0 0,30 30 0 0 0,-47-41 175 0 0,-2 0 0 0 0,1 0 0 0 0,-1 1 0 0 0,0 0 0 0 0,-1 0 0 0 0,0 0 0 0 0,0 1 0 0 0,-1 0 0 0 0,0-1 0 0 0,-1 2 0 0 0,1-1 0 0 0,-2 0 0 0 0,1 1 0 0 0,-1-1 0 0 0,-1 1 0 0 0,0-1 0 0 0,0 1 0 0 0,-1 0 0 0 0,0 0 0 0 0,-1-1 0 0 0,0 1 0 0 0,0 0 0 0 0,-1-1 0 0 0,-1 1 0 0 0,1-1 0 0 0,-2 0 0 0 0,1 0-1 0 0,-1 0 1 0 0,0 0 0 0 0,-1 0 0 0 0,0-1 0 0 0,0 0 0 0 0,-1 0 0 0 0,0-1 0 0 0,-1 1 0 0 0,-9 8 0 0 0,3-5 100 0 0,-1 0 0 0 0,0 0 0 0 0,-1-1 0 0 0,0-1 0 0 0,0-1 0 0 0,-1 0-1 0 0,-30 10 1 0 0,15-8-849 0 0,0-2 0 0 0,0-2-1 0 0,-42 4 1 0 0,54-10-2657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31.5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75 628 0 0,'8'-44'17334'0'0,"15"33"-16592"0"0,6 5-655 0 0,0 0 1 0 0,1 3 0 0 0,42-2 0 0 0,95 9-1249 0 0,-143-3 760 0 0,-13 0-44 0 0,52 3-2312 0 0,-25 1-2344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32.3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 1 304 0 0,'-23'10'10722'0'0,"20"18"-10408"0"0,2 1 0 0 0,0-1 0 0 0,2 1 0 0 0,7 43 0 0 0,0 4 67 0 0,37 463 2985 0 0,-12-244-2532 0 0,-14-112-368 0 0,-17-122-248 0 0,-2-59-177 0 0,-1 0-17 0 0,1 1 1 0 0,0-1-1 0 0,-1 0 0 0 0,0 0 0 0 0,1 0 0 0 0,-1 1 0 0 0,0-1 1 0 0,0 0-1 0 0,0 0 0 0 0,-1 0 0 0 0,1-1 0 0 0,-3 5 0 0 0,-5-4 6 0 0,0 0 0 0 0,-1 0 1 0 0,-15 0-1 0 0,17-1-7 0 0,5-1-38 0 0,-20-1 52 0 0,18 1-44 0 0,-13 0 40 0 0,14 0-21 0 0,-19-2 118 0 0,0 1 4 0 0,16-2-40 0 0,20-1-84 0 0,88-8-852 0 0,189 2-1 0 0,-288 10 821 0 0,2 0-155 0 0,-1 0-61 0 0,11 2-40 0 0,-10-2-92 0 0,-1 0-93 0 0,0-1 104 0 0,3 0 119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40.0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74 112 1304 0 0,'27'-82'15626'0'0,"-22"60"-13500"0"0,-5 14-1487 0 0,-6 22-866 0 0,-18 57 526 0 0,-37 128 309 0 0,56-176-533 0 0,1 0 1 0 0,1 0 0 0 0,1 0-1 0 0,1 0 1 0 0,1 0-1 0 0,2 0 1 0 0,3 24-1 0 0,-1-26-418 0 0,-1 3 523 0 0,1-1 1 0 0,2 0 0 0 0,0-1-1 0 0,17 41 1 0 0,-20-57-424 0 0,1 0 1 0 0,-1-1-1 0 0,1 1 1 0 0,0-1-1 0 0,0 0 1 0 0,1 0 0 0 0,-1 0-1 0 0,1-1 1 0 0,8 7-1 0 0,-8-8-345 0 0,0-1-1 0 0,0 1 1 0 0,0-1-1 0 0,0 0 0 0 0,0 0 1 0 0,1 0-1 0 0,-1-1 1 0 0,0 0-1 0 0,1 0 1 0 0,-1 0-1 0 0,1-1 0 0 0,-1 0 1 0 0,7 0-1 0 0,13-2-2968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40.5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1220 0 0,'0'0'14799'0'0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46.0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22 133 600 0 0,'-9'-21'7889'0'0,"12"-23"-2151"0"0,-3 30-3625 0 0,-7-40 2922 0 0,24 61-4964 0 0,13 21 25 0 0,-8-7 48 0 0,49 35 0 0 0,-21-26-103 0 0,88 38 1 0 0,-34-19-86 0 0,-102-48 38 0 0,-1 0 0 0 0,1-1 1 0 0,-1 1-1 0 0,1 0 0 0 0,0 0 0 0 0,-1 1 1 0 0,0-1-1 0 0,1 0 0 0 0,-1 0 1 0 0,0 1-1 0 0,0-1 0 0 0,1 1 0 0 0,-1-1 1 0 0,1 3-1 0 0,-2-3 6 0 0,0 0 0 0 0,1 0 0 0 0,-1 0 0 0 0,0 0 0 0 0,0 0-1 0 0,0 0 1 0 0,0 0 0 0 0,0 0 0 0 0,0 0 0 0 0,0 0 0 0 0,0 0 0 0 0,-1 0 0 0 0,1 0 0 0 0,0 0 0 0 0,0 0 0 0 0,-1-1-1 0 0,1 1 1 0 0,-1 0 0 0 0,0 1 0 0 0,-3 4-1 0 0,0-1 0 0 0,-1 0 1 0 0,1-1-1 0 0,-1 1 0 0 0,0-1 0 0 0,-8 5 0 0 0,7-4-24 0 0,-143 93-33 0 0,-2 3-493 0 0,128-84-484 0 0,1 2 1 0 0,-22 25 0 0 0,20-12-1791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46.9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 1172 0 0,'0'0'6282'0'0,"16"-4"-3812"0"0,124-2 387 0 0,75 14-2714 0 0,-105-2 12 0 0,75 7 209 0 0,-182-13-381 0 0,18 2-613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55.7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1012 0 0,'8'12'1128'0'0,"-4"-3"-296"0"0,-2 1-232 0 0,5-3 68 0 0,-1 9-632 0 0,0-9-220 0 0,2 0-348 0 0,-1-2-580 0 0,1 2 1068 0 0</inkml:trace>
  <inkml:trace contextRef="#ctx0" brushRef="#br0" timeOffset="1">622 453 696 0 0,'0'0'1428'0'0,"13"12"428"0"0,-1-1-692 0 0,5-4-563 0 0,1 1-541 0 0,-7-2-132 0 0,3-3-249 0 0,-1 1-143 0 0,1-1-1112 0 0,2-1 608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56.0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32 0 0,'17'11'1872'0'0,"-3"-4"-540"0"0,-1 1-272 0 0,-1-1-260 0 0,-1 2-195 0 0,3-2-121 0 0,-2 2-96 0 0,-1-2-148 0 0,1 0-120 0 0,0 0-96 0 0,1-2-120 0 0,1 0-148 0 0,-1 2-180 0 0,3-2-132 0 0,-1-1-165 0 0,1-1-843 0 0,1 1 616 0 0</inkml:trace>
  <inkml:trace contextRef="#ctx0" brushRef="#br0" timeOffset="1">1608 403 1072 0 0,'18'6'904'0'0,"-1"-5"-352"0"0,-1 5-260 0 0,-3-1-292 0 0,3-2-900 0 0,-1 1 296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56.4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20 0 0,'0'0'-12'0'0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58.6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12 1104 0 0,'-20'-9'10740'0'0,"23"8"-10727"0"0,0 1 0 0 0,-1-1-1 0 0,1 1 1 0 0,-1-1 0 0 0,1 1 0 0 0,0 0 0 0 0,-1 0 0 0 0,1 0 0 0 0,-1 1 0 0 0,1-1 0 0 0,-1 1 0 0 0,1-1-1 0 0,0 1 1 0 0,-1 0 0 0 0,0 0 0 0 0,1 0 0 0 0,-1 0 0 0 0,0 0 0 0 0,1 1 0 0 0,-1-1 0 0 0,0 1 0 0 0,3 2-1 0 0,0 2-818 0 0,0-1-1 0 0,0 1 0 0 0,-1 0 0 0 0,0 0 0 0 0,0 0 0 0 0,0 0 0 0 0,4 11 0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21.5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70 1436 0 0,'5'-14'5437'0'0,"-1"1"-3233"0"0,-3 9-1621 0 0,1 0 1 0 0,-1 0-1 0 0,0 0 1 0 0,0 0-1 0 0,0 0 0 0 0,0 0 1 0 0,-1-1-1 0 0,1-5 0 0 0,15 86-37 0 0,-9-43-602 0 0,0 0 0 0 0,2 0 0 0 0,23 52 0 0 0,-22-64-444 0 0,24 35 1 0 0,-31-50 62 0 0,1-1 0 0 0,0 0 0 0 0,0 0 0 0 0,1-1 0 0 0,0 1 0 0 0,0-1 0 0 0,0 0 0 0 0,0 0 0 0 0,0 0 0 0 0,1-1 0 0 0,6 3 0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16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77 124 0 0,'-49'-77'23362'0'0,"57"84"-21798"0"0,198 229-515 0 0,-152-186-1227 0 0,-26-25-34 0 0,39 45 0 0 0,-65-68 209 0 0,0 1 1 0 0,-1 0-1 0 0,1-1 1 0 0,-1 1-1 0 0,1 0 1 0 0,-1 0-1 0 0,0 0 0 0 0,0 0 1 0 0,0 0-1 0 0,0 0 1 0 0,-1 0-1 0 0,1 0 1 0 0,-1 0-1 0 0,0 0 0 0 0,0 1 1 0 0,0-1-1 0 0,0 0 1 0 0,0 0-1 0 0,-1 0 0 0 0,0 0 1 0 0,1 0-1 0 0,-1 0 1 0 0,0 0-1 0 0,-1 0 1 0 0,1 0-1 0 0,0 0 0 0 0,-1 0 1 0 0,1-1-1 0 0,-5 6 1 0 0,-5 6 6 0 0,0-1 1 0 0,-1 0 0 0 0,-1-1 0 0 0,-17 13 0 0 0,8-6-21 0 0,-49 43-502 0 0,-63 60-2820 0 0,106-93-2779 0 0,-24 33 0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17.7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1008 0 0,'0'0'8473'0'0,"18"2"-7019"0"0,189 3-1469 0 0,-68 4-5996 0 0,-121-7 3506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18.2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188 0 628 0 0,'0'0'1527'0'0,"-29"11"3777"0"0,26-9-5060 0 0,0 0 0 0 0,0 0 0 0 0,1 1 0 0 0,-1-1 0 0 0,1 0 0 0 0,-1 1 0 0 0,1 0 0 0 0,0-1 0 0 0,0 1 0 0 0,0 0 0 0 0,1 0 0 0 0,-1 0 0 0 0,1 0 0 0 0,-1 0 0 0 0,1 1-1 0 0,0-1 1 0 0,0 0 0 0 0,0 7 0 0 0,-3 11 326 0 0,-1 42-1 0 0,4-37-151 0 0,-1 44 240 0 0,10 109-1 0 0,-2-113-341 0 0,-7 125 1 0 0,1-188-275 0 0,0 1 0 0 0,-1-1 0 0 0,0 1 0 0 0,0-1 0 0 0,0 0 0 0 0,0 1 0 0 0,0-1 0 0 0,-1 0 0 0 0,1 0 0 0 0,-1 0 1 0 0,0 0-1 0 0,0 0 0 0 0,0 0 0 0 0,0 0 0 0 0,0-1 0 0 0,-1 1 0 0 0,1-1 0 0 0,-4 2 0 0 0,-2 2 217 0 0,0-1 0 0 0,-1-1 0 0 0,0 0 1 0 0,-16 6-1 0 0,10-5 247 0 0,13-4-337 0 0,1-1-137 0 0,0 0 0 0 0,1 0 0 0 0,-1 0 0 0 0,0 0 0 0 0,0 0 0 0 0,0 1 0 0 0,1-1 0 0 0,-1 0 0 0 0,0 0 0 0 0,0 1-1 0 0,1-1 1 0 0,-1 0 0 0 0,0 1 0 0 0,0-1 0 0 0,1 0 0 0 0,-1 1 0 0 0,0 0 0 0 0,1 0-24 0 0,0-1 0 0 0,0 1-1 0 0,0-1 1 0 0,0 0 0 0 0,0 1-1 0 0,0-1 1 0 0,0 1 0 0 0,0-1-1 0 0,0 0 1 0 0,0 1 0 0 0,1-1-1 0 0,-1 1 1 0 0,0-1 0 0 0,0 0-1 0 0,1 1 1 0 0,-1-1 0 0 0,0 0-1 0 0,0 1 1 0 0,1-1 0 0 0,-1 0-1 0 0,0 0 1 0 0,1 1 0 0 0,-1-1 0 0 0,0 0-1 0 0,1 0 1 0 0,-1 0 0 0 0,1 1-1 0 0,-1-1 1 0 0,0 0 0 0 0,1 0-1 0 0,-1 0 1 0 0,1 0 0 0 0,-1 0-1 0 0,0 0 1 0 0,1 0 0 0 0,-1 0-1 0 0,1 0 1 0 0,-1 0 0 0 0,1 0-1 0 0,-1 0 1 0 0,32 6-469 0 0,-1-1 0 0 0,1-2 0 0 0,33-1 0 0 0,-5 0-1063 0 0,-47-1 1044 0 0,79 3-2836 0 0,-32-5-2098 0 0,-37-1 1137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19.0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86 33 120 0 0,'-12'-3'12115'0'0,"10"5"-11962"0"0,0 0 0 0 0,0 0 0 0 0,0 0 0 0 0,0 0 0 0 0,0 0-1 0 0,1 0 1 0 0,-1 1 0 0 0,1-1 0 0 0,0 0 0 0 0,-1 1 0 0 0,1-1 0 0 0,0 1 0 0 0,1 0 0 0 0,-1-1 0 0 0,-1 5-1 0 0,-6 50 284 0 0,5-28-170 0 0,-31 298 479 0 0,31-279-668 0 0,1-8 65 0 0,2-38-151 0 0,0-36-330 0 0,0-10 1963 0 0,10-77-1 0 0,-3 81-709 0 0,1 1 1 0 0,2 0-1 0 0,19-49 1 0 0,-25 77-949 0 0,1 0-1 0 0,1 0 1 0 0,0 0-1 0 0,0 1 1 0 0,1 0 0 0 0,0 1-1 0 0,1 0 1 0 0,0 0 0 0 0,1 0-1 0 0,-1 1 1 0 0,2 0 0 0 0,-1 1-1 0 0,1 0 1 0 0,0 0-1 0 0,16-7 1 0 0,-18 11-46 0 0,0 0 1 0 0,0 0-1 0 0,0 1 0 0 0,1 0 1 0 0,-1 0-1 0 0,1 1 0 0 0,-1 0 1 0 0,1 1-1 0 0,-1 0 0 0 0,1 0 0 0 0,-1 1 1 0 0,1 0-1 0 0,-1 0 0 0 0,0 1 1 0 0,15 5-1 0 0,-17-5-1 0 0,-1 1-1 0 0,1-1 1 0 0,0 1 0 0 0,-1 1-1 0 0,1-1 1 0 0,-1 1 0 0 0,0 0-1 0 0,-1 0 1 0 0,1 0 0 0 0,-1 1-1 0 0,1 0 1 0 0,-1 0 0 0 0,-1 0-1 0 0,1 0 1 0 0,-1 1 0 0 0,0-1-1 0 0,0 1 1 0 0,0 0 0 0 0,-1-1-1 0 0,0 2 1 0 0,3 11 0 0 0,-4-14 18 0 0,-1 0 0 0 0,1 1 0 0 0,-1-1 1 0 0,0 0-1 0 0,0 0 0 0 0,0 1 0 0 0,0-1 1 0 0,-1 0-1 0 0,1 1 0 0 0,-1-1 0 0 0,0 0 1 0 0,-1 0-1 0 0,1 0 0 0 0,-1 0 0 0 0,0 0 0 0 0,0 0 1 0 0,0 0-1 0 0,0-1 0 0 0,-1 1 0 0 0,1-1 1 0 0,-1 1-1 0 0,-6 5 0 0 0,2-4-27 0 0,0 0 1 0 0,-1 0-1 0 0,0 0 1 0 0,0-1-1 0 0,0 0 0 0 0,0 0 1 0 0,-1-1-1 0 0,1 0 0 0 0,-1-1 1 0 0,-11 2-1 0 0,-21 2 53 0 0,-68 1-1 0 0,106-7 59 0 0,-1 1-9 0 0,-9 2 18 0 0,13-3-26 0 0,-1 0-1 0 0,1 0 0 0 0,0 0 0 0 0,0 0 1 0 0,-1 0-1 0 0,1 1 0 0 0,0-1 1 0 0,0 0-1 0 0,-1 0 0 0 0,1 0 0 0 0,0 0 1 0 0,0 0-1 0 0,0 0 0 0 0,-1 1 0 0 0,1-1 1 0 0,0 0-1 0 0,0 0 0 0 0,0 0 0 0 0,0 0 1 0 0,-1 1-1 0 0,1-1 0 0 0,0 0 1 0 0,0 0-1 0 0,0 1 0 0 0,0-1 0 0 0,0 0 1 0 0,0 0-1 0 0,0 0 0 0 0,0 1 0 0 0,0-1 1 0 0,0 0-1 0 0,-1 0 0 0 0,1 1 0 0 0,0-1 1 0 0,0 0-1 0 0,1 0 0 0 0,-1 1 0 0 0,0-1 1 0 0,0 0-1 0 0,0 0 0 0 0,0 1 1 0 0,12 17 157 0 0,2 0 0 0 0,0-1 0 0 0,0 0 0 0 0,21 17 0 0 0,7 8-98 0 0,92 91-423 0 0,-134-133 341 0 0,20 18-2798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37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 66 124 0 0,'-8'-14'12807'0'0,"13"242"-7160"0"0,37 305-1830 0 0,1-22-818 0 0,-42-488-2955 0 0,0-13 2 0 0,-1-1-1 0 0,1 0 0 0 0,1 0 1 0 0,-1 0-1 0 0,5 12 0 0 0,-5-19-57 0 0,2-3-5 0 0,93-15-353 0 0,1 4 0 0 0,116 1-1 0 0,840 51-1163 0 0,-803-25 1647 0 0,-197-11-140 0 0,18 1 78 0 0,112-6 1 0 0,-179 0-58 0 0,-2 1 2 0 0,10 0 1 0 0,-9 0-10 0 0,0 0-11 0 0,0 0-35 0 0,26 0 262 0 0,-28 0-186 0 0,0 0 1 0 0,-1 0 0 0 0,1 0 0 0 0,0 0-1 0 0,0 0 1 0 0,0 0 0 0 0,0 0 0 0 0,0-1-1 0 0,-1 1 1 0 0,1 0 0 0 0,0-1 0 0 0,0 1-1 0 0,0 0 1 0 0,-1-1 0 0 0,1 1 0 0 0,0-1-1 0 0,-1 1 1 0 0,1-1 0 0 0,0 1 0 0 0,-1-1-1 0 0,1 1 1 0 0,0-1 0 0 0,-1 0 0 0 0,1 1-1 0 0,-1-1 1 0 0,1 0 0 0 0,-1 0 0 0 0,0 1-1 0 0,1-1 1 0 0,-1-1 0 0 0,-11-158-106 0 0,-1 13-77 0 0,2-662 11 0 0,1 672 31 0 0,9 128 92 0 0,-1 0-1 0 0,1 0 1 0 0,-1 0-1 0 0,-1 1 0 0 0,0-1 1 0 0,-3-11-1 0 0,4 18 59 0 0,-5-33-65 0 0,6 34 28 0 0,0 0 0 0 0,0 0 0 0 0,0 0-1 0 0,0 0 1 0 0,0 0 0 0 0,0 0 0 0 0,0-1-1 0 0,0 1 1 0 0,-1 0 0 0 0,1 0 0 0 0,0 0-1 0 0,-1 0 1 0 0,1 0 0 0 0,-1 0 0 0 0,1 0-1 0 0,-1 0 1 0 0,0 0 0 0 0,1 0 0 0 0,-1 0-1 0 0,0 0 1 0 0,0 1 0 0 0,1-1-1 0 0,-1 0 1 0 0,0 0 0 0 0,0 1 0 0 0,0-1-1 0 0,0 1 1 0 0,-1-1 0 0 0,-3-1-49 0 0,0 1 1 0 0,1 1-1 0 0,-1-1 0 0 0,0 1 0 0 0,0-1 1 0 0,-5 2-1 0 0,3-1 65 0 0,-241 12-1241 0 0,62 0 678 0 0,25-4 168 0 0,-201 0-86 0 0,228-13 507 0 0,-356-26-129 0 0,277 6-13 0 0,204 25 108 0 0,-43-4 31 0 0,50 4-29 0 0,-42-3-4 0 0,1 1 1 0 0,-63 7-1 0 0,43 3-309 0 0,59-7 216 0 0,1 0-8 0 0,-10 1-13 0 0,10-1-1 0 0,0-1 21 0 0,-9 2 6 0 0,9-1-27 0 0,-13 3-1424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38.6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4 460 0 0,'-4'0'2863'0'0,"-61"-4"6440"0"0,62 5-8804 0 0,38 6 971 0 0,-9-1-1210 0 0,250 22 554 0 0,-92-12-580 0 0,-169-15-139 0 0,27 6 124 0 0,-40-7-196 0 0,-1 0-1 0 0,0 1 0 0 0,1-1 1 0 0,-1 1-1 0 0,0-1 0 0 0,0 1 1 0 0,1 0-1 0 0,-1-1 0 0 0,0 1 0 0 0,0 0 1 0 0,0 0-1 0 0,0 0 0 0 0,0 0 1 0 0,0 0-1 0 0,0 0 0 0 0,0 0 1 0 0,0 0-1 0 0,-1 1 0 0 0,1-1 0 0 0,0 0 1 0 0,-1 0-1 0 0,1 1 0 0 0,-1-1 1 0 0,1 2-1 0 0,-1-1 11 0 0,-1 1 0 0 0,1-1 0 0 0,-1 0 0 0 0,0 1 0 0 0,1-1 0 0 0,-1 0 0 0 0,0 1 0 0 0,0-1-1 0 0,-1 0 1 0 0,1 0 0 0 0,0 0 0 0 0,-1 0 0 0 0,1 0 0 0 0,-1 0 0 0 0,-3 2 0 0 0,2 1 13 0 0,-51 52 264 0 0,-2-2-1 0 0,-99 75 1 0 0,9-8-48 0 0,141-117-254 0 0,-34 34 235 0 0,37-37-159 0 0,0 1 0 0 0,0-1 0 0 0,0 1 0 0 0,0 0-1 0 0,0 0 1 0 0,1 0 0 0 0,0 0 0 0 0,-1 0-1 0 0,1 0 1 0 0,0 0 0 0 0,1 0 0 0 0,-1 0-1 0 0,0 5 1 0 0,1-7-58 0 0,0 0-1 0 0,0 0 1 0 0,0 0 0 0 0,0-1-1 0 0,1 1 1 0 0,-1 0-1 0 0,0 0 1 0 0,1-1 0 0 0,-1 1-1 0 0,0 0 1 0 0,1 0-1 0 0,-1-1 1 0 0,1 1 0 0 0,-1 0-1 0 0,1-1 1 0 0,-1 1-1 0 0,1-1 1 0 0,-1 1 0 0 0,1 0-1 0 0,0-1 1 0 0,-1 1 0 0 0,1-1-1 0 0,0 0 1 0 0,0 1-1 0 0,-1-1 1 0 0,1 0 0 0 0,1 1-1 0 0,20 3 97 0 0,-19-4-57 0 0,250 23 246 0 0,-20-3-916 0 0,-196-15 223 0 0,69 12-4867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48.0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204 30 1684 0 0,'-35'-29'12982'0'0,"39"40"-12810"0"0,0 0 0 0 0,1-1 0 0 0,0 0 0 0 0,1 1 0 0 0,0-2 0 0 0,1 1 0 0 0,12 13 0 0 0,5 9-17 0 0,-5-7-99 0 0,1-1 1 0 0,30 28 0 0 0,-34-37-67 0 0,0 1 1 0 0,-1 0-1 0 0,-1 1 1 0 0,-1 0 0 0 0,0 2-1 0 0,13 25 1 0 0,-25-41 31 0 0,0 1 1 0 0,0-1-1 0 0,0 1 0 0 0,0-1 1 0 0,-1 1-1 0 0,0-1 1 0 0,1 1-1 0 0,-2-1 0 0 0,1 1 1 0 0,0 0-1 0 0,-1-1 1 0 0,1 1-1 0 0,-1-1 0 0 0,0 1 1 0 0,0-1-1 0 0,0 0 1 0 0,-1 1-1 0 0,1-1 0 0 0,-1 0 1 0 0,0 0-1 0 0,0 0 1 0 0,0 0-1 0 0,-2 3 0 0 0,-8 7 176 0 0,0 1-1 0 0,-1-1 1 0 0,-19 14-1 0 0,14-11-45 0 0,-93 77 189 0 0,-40 38-1274 0 0,129-109-2432 0 0,1 2 0 0 0,-22 32 0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48.7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 1128 0 0,'-4'8'7833'0'0,"7"-6"-7605"0"0,0 0-1 0 0,-1-1 0 0 0,1 0 0 0 0,0 1 0 0 0,1-1 0 0 0,-1 0 0 0 0,0-1 0 0 0,0 1 1 0 0,0 0-1 0 0,1-1 0 0 0,4 0 0 0 0,43 2 718 0 0,-41-2-847 0 0,320 22 1181 0 0,-177-11-1095 0 0,-59 0 409 0 0,-91-11-593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40.1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227 40 1248 0 0,'7'16'12630'0'0,"-8"-17"-12609"0"0,-1 0-1 0 0,0 0 1 0 0,0 0-1 0 0,1 0 1 0 0,-1 0 0 0 0,0 0-1 0 0,0 1 1 0 0,0-1 0 0 0,0 1-1 0 0,0-1 1 0 0,0 1 0 0 0,0 0-1 0 0,0-1 1 0 0,0 1-1 0 0,0 0 1 0 0,0 0 0 0 0,0 1-1 0 0,0-1 1 0 0,0 0 0 0 0,0 1-1 0 0,0-1 1 0 0,0 1 0 0 0,0 0-1 0 0,-2 0 1 0 0,-5 2 0 0 0,0 0-1 0 0,0 1 1 0 0,1 0 0 0 0,-14 8-1 0 0,10-3 11 0 0,1 0-1 0 0,1 0 0 0 0,-1 1 0 0 0,2 1 1 0 0,-1-1-1 0 0,1 2 0 0 0,1-1 0 0 0,0 1 0 0 0,1 0 1 0 0,-10 21-1 0 0,15-27-59 0 0,-1 0-1 0 0,1 0 1 0 0,0 0 0 0 0,1 0 0 0 0,-1 0 0 0 0,1 0-1 0 0,0 0 1 0 0,1 0 0 0 0,-1 1 0 0 0,1-1-1 0 0,0 0 1 0 0,1 0 0 0 0,0 0 0 0 0,0 1-1 0 0,0-1 1 0 0,1 0 0 0 0,0 0 0 0 0,0 0-1 0 0,0-1 1 0 0,1 1 0 0 0,-1 0 0 0 0,1-1 0 0 0,1 0-1 0 0,-1 0 1 0 0,1 0 0 0 0,7 7 0 0 0,-8-9-17 0 0,0 1 0 0 0,0-1 0 0 0,0-1 0 0 0,1 1 0 0 0,0 0 0 0 0,-1-1 0 0 0,1 0 0 0 0,0 0 0 0 0,0 0 0 0 0,0 0 0 0 0,1-1 0 0 0,-1 1 0 0 0,0-1 0 0 0,0 0 0 0 0,1-1 0 0 0,-1 1 0 0 0,1-1 0 0 0,-1 0 0 0 0,0 0 0 0 0,1 0 0 0 0,-1 0 0 0 0,1-1 0 0 0,-1 0 0 0 0,0 0 0 0 0,1 0 0 0 0,-1 0 0 0 0,0-1 0 0 0,0 1 0 0 0,0-1 0 0 0,0 0 0 0 0,0-1 0 0 0,0 1 0 0 0,-1 0 0 0 0,1-1 0 0 0,-1 0 0 0 0,1 0 0 0 0,-1 0 0 0 0,0-1 1 0 0,-1 1-1 0 0,1 0 0 0 0,0-1 0 0 0,-1 0 0 0 0,0 0 0 0 0,0 0 0 0 0,0 0 0 0 0,0 0 0 0 0,-1 0 0 0 0,2-7 0 0 0,-1 3 276 0 0,-1 0 1 0 0,0 0-1 0 0,-1 0 1 0 0,0 0 0 0 0,0 0-1 0 0,0 0 1 0 0,-3-8-1 0 0,2 7 76 0 0,0 1 0 0 0,1-1 0 0 0,0 1 0 0 0,1-15 1 0 0,0 19-275 0 0,0 0 0 0 0,0 1 0 0 0,0-1 0 0 0,0 1 0 0 0,1 0 0 0 0,-1-1 0 0 0,1 1 0 0 0,0 0 0 0 0,0 0 0 0 0,0 0 1 0 0,1 0-1 0 0,-1 0 0 0 0,1 1 0 0 0,-1-1 0 0 0,4-2 0 0 0,3-2-19 0 0,0 1-1 0 0,1 0 1 0 0,-1 0-1 0 0,1 1 1 0 0,1 1 0 0 0,-1-1-1 0 0,1 2 1 0 0,-1-1-1 0 0,1 1 1 0 0,0 1 0 0 0,0 0-1 0 0,0 1 1 0 0,13-1-1 0 0,-15 2-23 0 0,-1 0-1 0 0,1 1 1 0 0,-1 0-1 0 0,0 0 1 0 0,1 1-1 0 0,-1 0 0 0 0,0 0 1 0 0,0 1-1 0 0,0 0 1 0 0,0 0-1 0 0,-1 1 1 0 0,1 0-1 0 0,-1 0 0 0 0,0 1 1 0 0,0 0-1 0 0,-1 0 1 0 0,11 11-1 0 0,-9-6 18 0 0,0 1 1 0 0,0 0-1 0 0,-1 0 0 0 0,0 1 0 0 0,-1 0 1 0 0,-1 0-1 0 0,0 0 0 0 0,0 1 1 0 0,2 14-1 0 0,-2-10 983 0 0,-4-31 790 0 0,0-19-1174 0 0,2 20-644 0 0,0-1 0 0 0,1 1 0 0 0,1 0 0 0 0,0 0-1 0 0,0 0 1 0 0,2 1 0 0 0,-1 0 0 0 0,2 0 0 0 0,16-21-1 0 0,-14 22-767 0 0,0 0 0 0 0,1 1-1 0 0,18-12 1 0 0,-13 10-1787 0 0,1 2 1 0 0,24-11-1 0 0,-14 8-2680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40.9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27 227 432 0 0,'-27'-34'16897'0'0,"27"50"-15704"0"0,4 28-1240 0 0,-3-31 401 0 0,3 36-155 0 0,39 418 426 0 0,-40-431-640 0 0,-5-61-595 0 0,-4-135-85 0 0,6 44 3601 0 0,20-142 1 0 0,-17 230-2640 0 0,3 0 1 0 0,11-40 0 0 0,-13 57-308 0 0,0 0 0 0 0,1 0 0 0 0,0 0 1 0 0,0 1-1 0 0,1 0 0 0 0,1 0 0 0 0,0 0 0 0 0,13-14 0 0 0,-17 22-8 0 0,-1-1 0 0 0,1 1 0 0 0,0-1 0 0 0,1 1 0 0 0,-1 0 0 0 0,0 0 0 0 0,1 1 0 0 0,-1-1 0 0 0,1 1 0 0 0,-1-1 0 0 0,1 1 0 0 0,0 0 0 0 0,-1 0 0 0 0,1 1 0 0 0,7-1 0 0 0,-4 1-7 0 0,-1 1 0 0 0,0-1 1 0 0,0 1-1 0 0,1 1 0 0 0,-1-1 0 0 0,0 1 1 0 0,0 0-1 0 0,11 6 0 0 0,-2 1-15 0 0,0 0 0 0 0,-1 1 1 0 0,0 0-1 0 0,-1 2 0 0 0,0-1 0 0 0,13 16 0 0 0,-12-11 67 0 0,0 2-1 0 0,-1-1 1 0 0,-1 2-1 0 0,12 22 1 0 0,-21-35-9 0 0,1 0 1 0 0,-2 0 0 0 0,1 0-1 0 0,-1 1 1 0 0,0-1 0 0 0,0 0 0 0 0,-1 1-1 0 0,0 0 1 0 0,0-1 0 0 0,0 1-1 0 0,-1 0 1 0 0,0 0 0 0 0,-1-1 0 0 0,1 1-1 0 0,-1 0 1 0 0,0-1 0 0 0,-5 13-1 0 0,4-15-36 0 0,0 0 1 0 0,-1 0-1 0 0,0 0 0 0 0,0 0 0 0 0,0-1 0 0 0,-1 1 0 0 0,1-1 0 0 0,-1 0 0 0 0,1 0 0 0 0,-1 0 0 0 0,0 0 0 0 0,-1-1 0 0 0,1 1 1 0 0,0-1-1 0 0,-1 0 0 0 0,1-1 0 0 0,-1 1 0 0 0,-4 0 0 0 0,-13 3-96 0 0,1-1 0 0 0,-38 3 1 0 0,39-6 83 0 0,-65 9 107 0 0,84-10-36 0 0,1 0 1 0 0,-1 0-1 0 0,1 0 0 0 0,-1 1 0 0 0,1-1 0 0 0,0 0 0 0 0,-1 0 1 0 0,1 0-1 0 0,-1 0 0 0 0,1 0 0 0 0,0 1 0 0 0,-1-1 1 0 0,1 0-1 0 0,-1 0 0 0 0,1 1 0 0 0,0-1 0 0 0,-1 0 0 0 0,1 1 1 0 0,0-1-1 0 0,-1 0 0 0 0,1 1 0 0 0,0-1 0 0 0,0 0 0 0 0,0 1 1 0 0,-1-1-1 0 0,1 1 0 0 0,0-1 0 0 0,0 0 0 0 0,0 1 0 0 0,0-1 1 0 0,-1 1-1 0 0,8 14 160 0 0,24 13-46 0 0,-27-25-83 0 0,54 49-277 0 0,-2 1 0 0 0,83 107 0 0 0,-92-106-3975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21.8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119 81 1548 0 0,'-18'-16'2536'0'0,"5"4"-711"0"0,1 2-341 0 0,-1 1-404 0 0,3 0-216 0 0,-4 2-304 0 0,3 2-168 0 0,1 0-136 0 0,-7-2-420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57.8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9 112 536 0 0,'-4'-35'10004'0'0,"0"14"-7085"0"0,4 7 200 0 0,0 9-2876 0 0,0 4-171 0 0,0 0 0 0 0,0 0 0 0 0,0 0-1 0 0,0 0 1 0 0,0 0 0 0 0,0 1 0 0 0,1-1 0 0 0,-1 0 0 0 0,0 0-1 0 0,0 0 1 0 0,0 0 0 0 0,1 1 0 0 0,-1-1 0 0 0,1 0 0 0 0,-1 0-1 0 0,0 1 1 0 0,1-1 0 0 0,-1 0 0 0 0,1 0 0 0 0,0 1 0 0 0,-1-1 0 0 0,1 1-1 0 0,-1-1 1 0 0,1 0 0 0 0,0 1 0 0 0,0-1 0 0 0,-1 1 0 0 0,1 0-1 0 0,0-1 1 0 0,0 1 0 0 0,-1 0 0 0 0,3-1 0 0 0,25-3-27 0 0,2 1 1 0 0,-1 1-1 0 0,49 3 1 0 0,-23 1-84 0 0,109-8-985 0 0,-161 6 732 0 0,2 0-378 0 0,0-1 0 0 0,0 1 0 0 0,0 0 0 0 0,0 0 0 0 0,0 0 0 0 0,0 1 0 0 0,0 0 0 0 0,7 1 0 0 0,-12-2 670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58.2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108 7 1080 0 0,'-32'-6'9612'0'0,"10"7"-6553"0"0,19 0-2662 0 0,-3 16 951 0 0,-5 21-566 0 0,2 0-1 0 0,1 0 1 0 0,-4 68 0 0 0,8 123-616 0 0,4-164-28 0 0,2-27-89 0 0,-1-19-2316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58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 2212 0 0,'3'0'6095'0'0,"12"-1"-3170"0"0,5 29 1159 0 0,-15 4-3726 0 0,-1 0-1 0 0,-2 0 1 0 0,-1 0-1 0 0,-4 42 1 0 0,1 6-212 0 0,0 112-2096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58.9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11 896 0 0,'6'-10'10096'0'0,"-4"11"-9935"0"0,0 0 0 0 0,-1 1 0 0 0,1-1 0 0 0,-1 1 0 0 0,1-1 0 0 0,-1 1 0 0 0,0-1 0 0 0,0 1 0 0 0,1 0 0 0 0,-1-1 1 0 0,0 1-1 0 0,-1 0 0 0 0,1 0 0 0 0,0 0 0 0 0,0 0 0 0 0,-1 0 0 0 0,1 0 0 0 0,-1 0 0 0 0,0 0 0 0 0,1 3 0 0 0,5 56 1155 0 0,-5-39-827 0 0,28 336 1900 0 0,-25-327-2255 0 0,-2-21-602 0 0,-1 1 0 0 0,0-1 0 0 0,-1 18 0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4:59.2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0 316 0 0,'0'0'8692'0'0,"3"0"-8431"0"0,118 7 1352 0 0,-119-7-1675 0 0,2 0-23 0 0,30-3-683 0 0,-31 3 353 0 0,17-2-1222 0 0,-17 2 805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56.7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4 0 0,'0'0'1716'0'0,"17"7"380"0"0,1 0-872 0 0,7-2-1168 0 0,-12-3-52 0 0,3 3-356 0 0,1-1 156 0 0,1-1-204 0 0,1-1 272 0 0,4 3-224 0 0,3-3-180 0 0,1 1-460 0 0,0 1 320 0 0</inkml:trace>
  <inkml:trace contextRef="#ctx0" brushRef="#br0" timeOffset="1">1500 314 1036 0 0,'154'52'7784'0'0,"-78"-34"-7976"0"0,87 10-1 0 0,-49-16-4302 0 0,-84-10 2959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57.1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1276 0 0,'19'5'1332'0'0,"-3"2"-128"0"0,-1-2-344 0 0,1 0-7 0 0,-3 1-333 0 0,3-1 52 0 0,-1-2-264 0 0,1 3 92 0 0,-3-1-224 0 0,5-2 112 0 0,-3 1-208 0 0,5-1 64 0 0,-3-1-356 0 0,3 2-60 0 0,1-3-360 0 0,-2 3-320 0 0,5-4-925 0 0,-3 2 213 0 0</inkml:trace>
  <inkml:trace contextRef="#ctx0" brushRef="#br0" timeOffset="1">1170 201 1184 0 0,'111'25'4717'0'0,"57"11"-800"0"0,2-8-4147 0 0,-85-21-4077 0 0,-54-5 1430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57.5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 1736 0 0,'55'7'2853'0'0,"93"11"2050"0"0,3-7-6819 0 0,-66-9-1785 0 0,-53-4 2230 0 0</inkml:trace>
  <inkml:trace contextRef="#ctx0" brushRef="#br0" timeOffset="1">1249 35 2140 0 0,'440'-3'10850'0'0,"-147"-9"-13238"0"0,-171-3-3482 0 0,-89 10 3542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57.8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1 804 1100 0 0,'156'-39'7386'0'0,"2"11"-7880"0"0,-22 4-3587 0 0,-109 19 2574 0 0</inkml:trace>
  <inkml:trace contextRef="#ctx0" brushRef="#br0" timeOffset="1">1333 393 408 0 0,'26'-10'1560'0'0,"0"-1"-1"0"0,-1-1 0 0 0,0-2 1 0 0,-1 0-1 0 0,33-26 1 0 0,-43 28-1498 0 0,-1 0 0 0 0,0 0 0 0 0,-1-2-1 0 0,-1 1 1 0 0,0-2 0 0 0,0 1 0 0 0,-1-1 0 0 0,-1-1 0 0 0,11-27 0 0 0,33-68-6550 0 0,-47 97 4996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58.1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1 254 1608 0 0,'3'-21'1779'0'0,"-1"0"0"0"0,0 0 0 0 0,-3-39-1 0 0,1-29-1130 0 0,4 47-4989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22.2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71 1036 0 0,'0'0'10022'0'0,"13"-4"-8710"0"0,-7 6-1353 0 0,1 1 0 0 0,0 0 0 0 0,-1 0 0 0 0,1 0 1 0 0,-1 1-1 0 0,0 0 0 0 0,0 0 0 0 0,-1 1 0 0 0,1-1 0 0 0,-1 1 0 0 0,0 1 1 0 0,0-1-1 0 0,-1 1 0 0 0,1-1 0 0 0,-1 1 0 0 0,-1 0 0 0 0,1 1 0 0 0,3 9 1 0 0,4 6-118 0 0,-2 1 1 0 0,-1 0-1 0 0,-1 1 1 0 0,6 30-1 0 0,-10-30 1793 0 0,2 45 1865 0 0,-6-72-3359 0 0,0 0 0 0 0,0 0 0 0 0,0 0 0 0 0,1 0 0 0 0,0-1 0 0 0,0 1 0 0 0,0 0 0 0 0,0 0 0 0 0,0 0 0 0 0,1-5 1 0 0,-1 7-96 0 0,3-17 84 0 0,0 0 0 0 0,2 0 0 0 0,0 0 1 0 0,0 1-1 0 0,2-1 0 0 0,0 1 0 0 0,1 1 0 0 0,18-27 0 0 0,-14 25-196 0 0,0 1-1 0 0,1 0 0 0 0,1 1 0 0 0,1 0 1 0 0,0 1-1 0 0,1 1 0 0 0,22-15 0 0 0,-31 24-21 0 0,0 1 0 0 0,0 0 0 0 0,1 0 0 0 0,-1 0 0 0 0,1 1 0 0 0,0 0-1 0 0,0 0 1 0 0,0 1 0 0 0,0 0 0 0 0,16-1 0 0 0,-20 3 62 0 0,0 0 0 0 0,0 1 0 0 0,1-1 0 0 0,-1 1 0 0 0,0 0 0 0 0,0 0 0 0 0,0 1 0 0 0,0-1 0 0 0,0 1 0 0 0,0 0 0 0 0,0 0 0 0 0,-1 0 0 0 0,1 1 0 0 0,-1-1 0 0 0,1 1 0 0 0,-1 0 0 0 0,0 0 0 0 0,0 0 0 0 0,0 0 0 0 0,0 0 0 0 0,-1 1 1 0 0,4 6-1 0 0,1 4-58 0 0,-1-1 1 0 0,0 1 0 0 0,-2 1-1 0 0,1-1 1 0 0,-2 1 0 0 0,0-1-1 0 0,-1 1 1 0 0,0 0 0 0 0,-1 27-1 0 0,5 31-2552 0 0,-4-61 1016 0 0,0 0 0 0 0,1-1-1 0 0,8 23 1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6:01.5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0 1668 0 0,'-4'12'1648'0'0,"2"-3"-388"0"0,-2 2-295 0 0,0-1-205 0 0,4-1-148 0 0,0 1-120 0 0,-4 1 220 0 0,4 8-528 0 0,0-9-156 0 0,0 10-476 0 0,2-3-732 0 0,0-8 248 0 0,0 7-2433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6:01.8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0 848 0 0,'-2'13'2253'0'0,"0"1"0"0"0,0-1 0 0 0,2 15 0 0 0,3 38 59 0 0,-1-42-5644 0 0,-2 47 1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6:05.4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7 1160 0 0,'-45'-6'22742'0'0,"46"17"-22299"0"0,1 1 0 0 0,0 0 1 0 0,0 0-1 0 0,1-1 0 0 0,7 18 1 0 0,27 58-234 0 0,-34-80-151 0 0,23 48-21 0 0,53 106-397 0 0,-78-159 363 0 0,0 0 0 0 0,0 1 1 0 0,0-1-1 0 0,0 0 0 0 0,1 0 0 0 0,-1 0 0 0 0,1-1 0 0 0,-1 1 0 0 0,1 0 0 0 0,0 0 0 0 0,0-1 0 0 0,0 1 0 0 0,0-1 0 0 0,0 0 0 0 0,0 0 0 0 0,0 1 0 0 0,0-1 0 0 0,0 0 0 0 0,0-1 0 0 0,1 1 0 0 0,-1 0 0 0 0,0-1 0 0 0,1 1 0 0 0,-1-1 0 0 0,4 0 0 0 0,-1-1-5 0 0,0 0 0 0 0,0-1 0 0 0,0 0 0 0 0,0 0 0 0 0,0 0 0 0 0,0-1 0 0 0,0 0 0 0 0,-1 0 0 0 0,8-6 0 0 0,59-47-683 0 0,60-41 991 0 0,-62 58-4865 0 0,5 13-6619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6:06.3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324 17 968 0 0,'11'-16'18650'0'0,"-10"17"-18578"0"0,0 0 1 0 0,0 0-1 0 0,0 0 1 0 0,0 0-1 0 0,0 0 0 0 0,-1 0 1 0 0,1 1-1 0 0,0-1 1 0 0,0 0-1 0 0,-1 1 1 0 0,1-1-1 0 0,-1 0 1 0 0,1 1-1 0 0,-1-1 0 0 0,0 1 1 0 0,1-1-1 0 0,-1 1 1 0 0,0-1-1 0 0,0 0 1 0 0,0 1-1 0 0,0 2 1 0 0,-1-1 2 0 0,0 1 1 0 0,0-1 0 0 0,0 0 0 0 0,-1 0 0 0 0,1 0 0 0 0,-1 0-1 0 0,1 0 1 0 0,-1 0 0 0 0,-3 3 0 0 0,-4 5 55 0 0,0-1 0 0 0,-1 0 1 0 0,-17 13-1 0 0,-70 42 216 0 0,75-52-214 0 0,0 1 0 0 0,1 1 0 0 0,0 0 0 0 0,1 2 0 0 0,-32 34 0 0 0,49-47-83 0 0,1 0 0 0 0,0 0 1 0 0,0 0-1 0 0,0 1 0 0 0,0-1 0 0 0,1 0 0 0 0,-1 1 0 0 0,1-1 0 0 0,0 1 0 0 0,1 0 1 0 0,-1-1-1 0 0,1 1 0 0 0,0 0 0 0 0,0-1 0 0 0,0 1 0 0 0,1 0 0 0 0,0-1 0 0 0,0 1 0 0 0,0-1 1 0 0,0 1-1 0 0,1-1 0 0 0,-1 0 0 0 0,1 1 0 0 0,0-1 0 0 0,3 4 0 0 0,7 12 99 0 0,0 0 0 0 0,2-1 1 0 0,23 27-1 0 0,-37-46-149 0 0,165 174-113 0 0,-90-97-1094 0 0,-19-22-2244 0 0,-38-37-310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6:07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218 6 1096 0 0,'12'-5'12951'0'0,"5"6"-10814"0"0,5 11 955 0 0,-31-5-2883 0 0,0 1-1 0 0,0-2 0 0 0,-1 1 0 0 0,0-1 0 0 0,0-1 1 0 0,-1 0-1 0 0,1 0 0 0 0,-23 6 0 0 0,-18 9 153 0 0,15-5-203 0 0,30-14-164 0 0,-1 1 0 0 0,1 1 0 0 0,0-1 0 0 0,0 1 1 0 0,0 0-1 0 0,0 1 0 0 0,1-1 0 0 0,-1 1 0 0 0,-6 6 1 0 0,12-8 17 0 0,-1 0 1 0 0,0 1 0 0 0,0-1-1 0 0,1 0 1 0 0,-1 1 0 0 0,1-1 0 0 0,0 1-1 0 0,0-1 1 0 0,0 1 0 0 0,0-1-1 0 0,0 1 1 0 0,0-1 0 0 0,1 0-1 0 0,-1 1 1 0 0,1-1 0 0 0,0 1 0 0 0,0-1-1 0 0,2 4 1 0 0,-3-4-2 0 0,12 21 94 0 0,0 0 0 0 0,2 0 0 0 0,0-1 0 0 0,34 39 0 0 0,-32-41-66 0 0,10 12-118 0 0,60 70-650 0 0,-74-90-325 0 0,1 0 1 0 0,0-1-1 0 0,16 10 0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55.4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 1080 0 0,'0'8'768'0'0,"-4"3"-20"0"0,2-3-368 0 0,0 3-12 0 0,2-1-316 0 0,-2 1-160 0 0,2 1-248 0 0,2-3-572 0 0,-2 1 300 0 0</inkml:trace>
  <inkml:trace contextRef="#ctx0" brushRef="#br0" timeOffset="1">258 782 408 0 0,'4'11'396'0'0,"-2"1"-40"0"0,2 0-756 0 0,2-1 136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6:08.8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0 427 196 0 0,'2'14'4908'0'0,"31"50"6492"0"0,-31-63-11120 0 0,4-8 64 0 0,1 0 0 0 0,-1-1 1 0 0,0 0-1 0 0,-1 0 1 0 0,1 0-1 0 0,4-11 1 0 0,25-63 569 0 0,-11 24-454 0 0,-13 35-318 0 0,111-214 908 0 0,-120 235-1034 0 0,-1-1 0 0 0,1 0-1 0 0,0 1 1 0 0,0-1 0 0 0,0 1-1 0 0,0-1 1 0 0,0 1 0 0 0,1 0-1 0 0,-1 0 1 0 0,0 0 0 0 0,1 0 0 0 0,0 0-1 0 0,-1 1 1 0 0,1-1 0 0 0,0 1-1 0 0,0-1 1 0 0,0 1 0 0 0,0 0-1 0 0,0 0 1 0 0,0 1 0 0 0,0-1-1 0 0,0 1 1 0 0,1-1 0 0 0,-1 1-1 0 0,0 0 1 0 0,0 0 0 0 0,0 1 0 0 0,0-1-1 0 0,0 0 1 0 0,1 1 0 0 0,-1 0-1 0 0,0 0 1 0 0,0 0 0 0 0,0 0-1 0 0,0 0 1 0 0,-1 1 0 0 0,4 1-1 0 0,151 91-42 0 0,4 2-742 0 0,-124-77 232 0 0,-18-8-927 0 0,2-1 1 0 0,-1-1-1 0 0,25 8 0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54.7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 1144 0 0,'0'0'6647'0'0,"1"-8"-7749"0"0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55.0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0 600 0 0,'0'0'1124'0'0,"-8"11"-148"0"0,5-3 244 0 0,-3 3-328 0 0,-2 1-664 0 0,2 0-272 0 0,2 6-656 0 0,-3-2-1192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6:09.6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8 157 1324 0 0,'-8'15'14885'0'0,"10"-14"-14797"0"0,0-1 0 0 0,0 0 0 0 0,1 0 1 0 0,-1 0-1 0 0,0-1 0 0 0,0 1 0 0 0,0 0 0 0 0,0-1 0 0 0,0 1 1 0 0,0-1-1 0 0,0 0 0 0 0,0 1 0 0 0,0-1 0 0 0,0 0 1 0 0,-1 0-1 0 0,1 0 0 0 0,0-1 0 0 0,0 1 0 0 0,-1 0 1 0 0,2-2-1 0 0,18-10 140 0 0,110-60 136 0 0,-51 27-328 0 0,-66 38 18 0 0,-10 5 0 0 0,0 1-1 0 0,0 0 1 0 0,0 0 0 0 0,0 0 0 0 0,0 0 0 0 0,0 1 0 0 0,8-2 0 0 0,-10 2 28 0 0,2 4 27 0 0,-3-2-99 0 0,-1-1 0 0 0,1 1 0 0 0,0-1 0 0 0,0 1 0 0 0,0-1 0 0 0,0 1 0 0 0,-1 0 0 0 0,1-1 0 0 0,0 1 0 0 0,-1 0 1 0 0,1 0-1 0 0,0 0 0 0 0,-1 0 0 0 0,1-1 0 0 0,-1 1 0 0 0,1 2 0 0 0,5 15-238 0 0,0 1 0 0 0,2-2 0 0 0,0 1 0 0 0,15 25 0 0 0,50 67-7099 0 0,-59-91 4631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22.9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511 210 228 0 0,'0'0'1925'0'0,"3"-23"-472"0"0,18-9 9 0 0,-16 28-829 0 0,-1-1-1 0 0,-1-1 0 0 0,1 1 1 0 0,-1-1-1 0 0,0 1 1 0 0,3-8-1 0 0,-6 11-472 0 0,1 0 1 0 0,-1 0-1 0 0,0-1 1 0 0,0 1-1 0 0,1 0 1 0 0,-1-1-1 0 0,0 1 1 0 0,-1 0-1 0 0,1 0 0 0 0,0 0 1 0 0,-1-1-1 0 0,1 1 1 0 0,-1 0-1 0 0,0 0 1 0 0,0 0-1 0 0,0 0 1 0 0,0 0-1 0 0,0 0 0 0 0,0 0 1 0 0,0 0-1 0 0,-1 0 1 0 0,-1-2-1 0 0,-3-1 24 0 0,1 0 0 0 0,-1 0 1 0 0,0 0-1 0 0,0 1 0 0 0,-1-1 0 0 0,1 2 0 0 0,-1-1 0 0 0,0 1 1 0 0,0 0-1 0 0,0 0 0 0 0,-1 1 0 0 0,1 0 0 0 0,-9-1 0 0 0,-4-1 87 0 0,0 2-1 0 0,0 0 0 0 0,-37 3 1 0 0,36 1-166 0 0,0 1 0 0 0,0 1 1 0 0,1 1-1 0 0,0 0 0 0 0,0 2 0 0 0,0 0 1 0 0,1 2-1 0 0,0 0 0 0 0,0 1 0 0 0,-23 16 1 0 0,34-20-104 0 0,0 1 1 0 0,1-1 0 0 0,0 1-1 0 0,0 0 1 0 0,0 1 0 0 0,1 0-1 0 0,0 0 1 0 0,0 0 0 0 0,1 1-1 0 0,-6 13 1 0 0,8-16-44 0 0,1 1-1 0 0,0 0 1 0 0,0 0 0 0 0,1 1 0 0 0,0-1-1 0 0,0 0 1 0 0,1 0 0 0 0,0 1-1 0 0,0-1 1 0 0,1 0 0 0 0,0 0 0 0 0,0 0-1 0 0,1 1 1 0 0,-1-1 0 0 0,6 12 0 0 0,-5-14-53 0 0,1 1 0 0 0,0-1 0 0 0,-1 0 0 0 0,2 0 1 0 0,-1 0-1 0 0,1 0 0 0 0,-1-1 0 0 0,1 0 1 0 0,0 1-1 0 0,1-1 0 0 0,-1-1 0 0 0,1 1 0 0 0,0-1 1 0 0,0 1-1 0 0,0-1 0 0 0,0-1 0 0 0,0 1 1 0 0,1-1-1 0 0,-1 0 0 0 0,1 0 0 0 0,-1-1 0 0 0,1 1 1 0 0,0-1-1 0 0,0 0 0 0 0,0-1 0 0 0,-1 0 1 0 0,11 0-1 0 0,-7-1 101 0 0,0 0 0 0 0,-1 0 0 0 0,1 0 0 0 0,-1-1 0 0 0,1-1 1 0 0,-1 1-1 0 0,0-2 0 0 0,0 1 0 0 0,0-1 0 0 0,-1 0 0 0 0,1 0 0 0 0,-1-1 1 0 0,0 0-1 0 0,0-1 0 0 0,0 1 0 0 0,-1-1 0 0 0,0 0 0 0 0,7-11 0 0 0,-3 2 561 0 0,-1-1-1 0 0,0 0 0 0 0,-2-1 0 0 0,0 0 0 0 0,-1 0 1 0 0,5-20-1 0 0,-1 13 209 0 0,-5 26-446 0 0,-1 13-258 0 0,37 168-552 0 0,108 305 1 0 0,-86-323 267 0 0,106 332 505 0 0,-164-475-255 0 0,0 1 1 0 0,-1-1 0 0 0,-1 1-1 0 0,-2 0 1 0 0,0-1-1 0 0,-1 1 1 0 0,-4 27 0 0 0,3-43-19 0 0,0 0 1 0 0,-1-1 0 0 0,0 1 0 0 0,0 0-1 0 0,0 0 1 0 0,-1-1 0 0 0,0 1-1 0 0,0-1 1 0 0,-1 0 0 0 0,0 0 0 0 0,0 0-1 0 0,0-1 1 0 0,-1 1 0 0 0,1-1 0 0 0,-1 0-1 0 0,-1 0 1 0 0,1-1 0 0 0,-1 0 0 0 0,0 0-1 0 0,0 0 1 0 0,0 0 0 0 0,0-1 0 0 0,0 0-1 0 0,-1 0 1 0 0,0-1 0 0 0,-12 3-1 0 0,8-2 109 0 0,0-1-1 0 0,0-1 0 0 0,0 0 0 0 0,0 0 0 0 0,-1-1 0 0 0,1-1 0 0 0,0 0 0 0 0,0 0 0 0 0,0-1 1 0 0,0 0-1 0 0,0-1 0 0 0,0-1 0 0 0,1 1 0 0 0,0-2 0 0 0,-1 1 0 0 0,1-2 0 0 0,1 1 0 0 0,-1-1 0 0 0,1 0 1 0 0,-9-9-1 0 0,9 6-55 0 0,0 0 1 0 0,0 0-1 0 0,1-1 1 0 0,0 0 0 0 0,1-1-1 0 0,0 1 1 0 0,1-1-1 0 0,0-1 1 0 0,1 1 0 0 0,0-1-1 0 0,1 0 1 0 0,0 0 0 0 0,1-1-1 0 0,0 1 1 0 0,1-1-1 0 0,1 1 1 0 0,-1-20 0 0 0,3 4-66 0 0,1 1 0 0 0,1 0 0 0 0,2 0 0 0 0,0 0 0 0 0,2 0 0 0 0,1 1 0 0 0,18-43 0 0 0,-8 33-108 0 0,1 1 0 0 0,1 1-1 0 0,2 1 1 0 0,47-54 0 0 0,-22 36-665 0 0,3 3 1 0 0,2 2 0 0 0,2 2 0 0 0,2 3-1 0 0,106-60 1 0 0,63-8-4161 0 0,-71 50-1757 0 0,-91 37 1680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6:13.8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36 580 0 0,'-3'-21'10147'0'0,"8"19"-10065"0"0,0 0 0 0 0,0 0 0 0 0,0 0 0 0 0,0 1 0 0 0,0-1-1 0 0,1 1 1 0 0,-1 0 0 0 0,0 1 0 0 0,1-1 0 0 0,-1 1 0 0 0,6 1 0 0 0,12-2-447 0 0,14 1-888 0 0,-10 6-3448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6:15.4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41 1160 0 0,'6'-9'7831'0'0,"17"3"-6921"0"0,0 2-1 0 0,28-3 1 0 0,-6 1-2495 0 0,1-3-3310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59.0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0 888 0 0,'1'6'1167'0'0,"12"53"5230"0"0,-10-49-6458 0 0,0-1 0 0 0,0-1 0 0 0,1 1 1 0 0,0 0-1 0 0,0-1 0 0 0,1 0 0 0 0,9 12 0 0 0,21 21-3396 0 0,-23-29 1353 0 0</inkml:trace>
  <inkml:trace contextRef="#ctx0" brushRef="#br0" timeOffset="1">376 639 932 0 0,'-3'11'1280'0'0,"-1"-3"-324"0"0,2 1-208 0 0,0 2 380 0 0,-2 8-451 0 0,6 0-489 0 0,0-7-116 0 0,-2-1-136 0 0,6 1-160 0 0,1-2-161 0 0,-1 3-283 0 0,4-1-804 0 0,-4-3 708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6:03.9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22 1124 0 0,'0'0'12670'0'0,"1"0"-12595"0"0,-1-1 0 0 0,0 1 0 0 0,0-1-1 0 0,0 1 1 0 0,0-1 0 0 0,0 0 0 0 0,-1 1 0 0 0,1-1 0 0 0,0 1 0 0 0,0-1 0 0 0,0 1 0 0 0,0-1-1 0 0,-1 1 1 0 0,1-1 0 0 0,0 0 0 0 0,0 1 0 0 0,-1-1 0 0 0,1 1 0 0 0,0 0 0 0 0,-1-1 0 0 0,0 0-1 0 0,-3 0-195 0 0,1 1 0 0 0,-1 0 0 0 0,0 0 0 0 0,1 0 0 0 0,-1 1 0 0 0,0-1 0 0 0,1 1-1 0 0,-8 2 1537 0 0,11-3-1384 0 0,-1 0 0 0 0,1-1 0 0 0,0 1 0 0 0,-1 0 0 0 0,1 0 0 0 0,0 0 0 0 0,-1 0-1 0 0,1 0 1 0 0,0 0 0 0 0,-1 0 0 0 0,1 0 0 0 0,0 1 0 0 0,-1-1 0 0 0,1 0 0 0 0,0 0-1 0 0,0 0 1 0 0,-1 0 0 0 0,1 0 0 0 0,0 0 0 0 0,-1 1 0 0 0,1-1 0 0 0,0 0 0 0 0,0 0-1 0 0,0 0 1 0 0,-1 1 0 0 0,1-1 0 0 0,0 0 0 0 0,0 0 0 0 0,-1 0 0 0 0,1 1 0 0 0,0-1-1 0 0,0 0 1 0 0,0 1 0 0 0,0-1 0 0 0,0 0 0 0 0,0 0 0 0 0,-1 1 0 0 0,1-1 0 0 0,0 0-1 0 0,0 1 1 0 0,0-1 0 0 0,0 0 0 0 0,0 1 0 0 0,0-1 0 0 0,0 0 0 0 0,0 1 0 0 0,0-1 0 0 0,0 0-1 0 0,1 0 1 0 0,-1 1 0 0 0,0-1 0 0 0,0 0 0 0 0,0 1 0 0 0,0-1 0 0 0,1 2 219 0 0,10 8 512 0 0,300 273 792 0 0,-270-242-1188 0 0,-39-40-113 0 0,6-8-167 0 0,-7 6-68 0 0,0 0 0 0 0,0 0 0 0 0,0 0-1 0 0,1 0 1 0 0,-1 0 0 0 0,-1 0 0 0 0,1 0 0 0 0,0 0 0 0 0,0-1 0 0 0,0 1 0 0 0,0 0 0 0 0,-1-1 0 0 0,1 1 0 0 0,-1 0 0 0 0,1-1 0 0 0,0-1 0 0 0,16-77 327 0 0,36-141-2103 0 0,-37 190-4874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59.3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1 876 0 0,'7'6'1384'0'0,"1"0"-1"0"0,-1-1 1 0 0,1 0 0 0 0,13 7-1 0 0,39 9 2077 0 0,-19-12-4470 0 0,47 4-1 0 0,-32-5-3447 0 0,-42-6 2087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5:59.7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63 2072 0 0,'0'0'3453'0'0,"15"-2"-2429"0"0,-3-1-360 0 0,-1-4-252 0 0,5-4-284 0 0,-6 4-264 0 0,-1 2-252 0 0,5-2-176 0 0,-2-3-1521 0 0,-1-1-91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6:00.0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1 177 1932 0 0,'1'-7'2796'0'0,"5"-9"-1843"0"0,-4 7-225 0 0,2 0-92 0 0,0-3-160 0 0,2 3-128 0 0,-2-3-68 0 0,1 2-128 0 0,1-2-220 0 0,2-1 8 0 0,0 1-464 0 0,0 0-40 0 0,1 0-668 0 0,3-6-609 0 0,-4 4 233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6:00.4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0 620 896 0 0,'7'-16'3412'0'0,"43"-96"130"0"0,-28 67-4685 0 0,2 1 0 0 0,2 2-1 0 0,57-73 1 0 0,-21 50 2513 0 0,-55 55-1302 0 0,1 1 0 0 0,0 0 0 0 0,1 0-1 0 0,0 1 1 0 0,0 0 0 0 0,15-9 0 0 0,-2 1-1727 0 0,-16 12 1509 0 0,0 0-1 0 0,1 1 1 0 0,-1 0 0 0 0,0 0 0 0 0,1 0-1 0 0,0 1 1 0 0,10-2 0 0 0,4-2 596 0 0,154-49 2659 0 0,-173 54-3380 0 0,2 1-204 0 0,14-4-1514 0 0,-7 1 1332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6:00.8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0 872 0 0,'-2'10'8057'0'0,"43"7"-5351"0"0,3 0-3859 0 0,-3 6-3860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6:01.1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1260 0 0,'1'21'2614'0'0,"0"0"1"0"0,8 39-1 0 0,-4-39-2889 0 0,1 0 0 0 0,15 34 0 0 0,-5-14-3781 0 0,-11-26 2238 0 0</inkml:trace>
  <inkml:trace contextRef="#ctx0" brushRef="#br0" timeOffset="1">225 744 1376 0 0,'0'0'1392'0'0,"2"16"768"0"0,0 1-823 0 0,0-1-869 0 0,-2-7 208 0 0,4 8-532 0 0,-4-7-28 0 0,4-1-348 0 0,-4 2-40 0 0,2-1-548 0 0,2 9-3121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23.4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471 55 2192 0 0,'-10'-29'11002'0'0,"9"28"-10907"0"0,1-1 1 0 0,-1 1-1 0 0,1 0 1 0 0,-1-1-1 0 0,0 1 1 0 0,1 0-1 0 0,-1 0 0 0 0,0 0 1 0 0,0 0-1 0 0,0-1 1 0 0,0 1-1 0 0,0 0 1 0 0,0 0-1 0 0,0 1 1 0 0,0-1-1 0 0,-1 0 1 0 0,1 0-1 0 0,0 0 0 0 0,0 1 1 0 0,-1-1-1 0 0,1 1 1 0 0,-3-1-1 0 0,-1 0-30 0 0,1 0-1 0 0,-1 0 1 0 0,1 1 0 0 0,-1 0-1 0 0,1 0 1 0 0,-1 0-1 0 0,-7 2 1 0 0,-2 1 19 0 0,0 1 0 0 0,-1 0 0 0 0,2 1 0 0 0,-16 7 0 0 0,6 0 125 0 0,2 1 0 0 0,0 1 0 0 0,0 1-1 0 0,1 0 1 0 0,1 2 0 0 0,1 0 0 0 0,0 2 0 0 0,1-1 0 0 0,1 2-1 0 0,1 0 1 0 0,1 1 0 0 0,-13 27 0 0 0,18-31-168 0 0,1-1 1 0 0,0 1-1 0 0,1 1 1 0 0,2 0-1 0 0,-1 0 1 0 0,2 0-1 0 0,1 0 1 0 0,0 0-1 0 0,1 1 0 0 0,1 0 1 0 0,1-1-1 0 0,0 1 1 0 0,1 0-1 0 0,2-1 1 0 0,0 1-1 0 0,0-1 1 0 0,8 22-1 0 0,-5-28-194 0 0,-1 0 0 0 0,1 0 0 0 0,1-1 0 0 0,0 0 0 0 0,1 0 0 0 0,0 0 0 0 0,0-1 0 0 0,1 0 0 0 0,1-1 0 0 0,-1 0-1 0 0,2 0 1 0 0,-1-1 0 0 0,1-1 0 0 0,0 0 0 0 0,1 0 0 0 0,0-1 0 0 0,0 0 0 0 0,12 3 0 0 0,-1-1-894 0 0,0-2 0 0 0,0 0 0 0 0,0-2 0 0 0,1 0 0 0 0,-1-2 0 0 0,1 0 0 0 0,0-2 0 0 0,0 0 0 0 0,28-5 0 0 0,-2-3-2958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6:04.7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55 2484 0 0,'3'-1'8432'0'0,"94"-18"-4648"0"0,134-15-2623 0 0,-228 33-943 0 0,1 1 53 0 0,-3 0-219 0 0,1 0-1 0 0,0 0 1 0 0,0 0-1 0 0,-1 0 1 0 0,1 0-1 0 0,0 1 1 0 0,-1-1-1 0 0,1 0 1 0 0,0 1-1 0 0,-1-1 1 0 0,1 1-1 0 0,0-1 1 0 0,-1 1-1 0 0,1 0 1 0 0,-1 0-1 0 0,1 0 1 0 0,-1 0-1 0 0,0 0 1 0 0,1 0-1 0 0,-1 0 1 0 0,0 0-1 0 0,0 1 1 0 0,0-1-1 0 0,0 0 1 0 0,0 1-1 0 0,0-1 1 0 0,0 1 0 0 0,0-1-1 0 0,0 1 1 0 0,-1-1-1 0 0,1 1 1 0 0,-1 0-1 0 0,1-1 1 0 0,-1 1-1 0 0,0 0 1 0 0,1-1-1 0 0,-1 1 1 0 0,0 0-1 0 0,0 0 1 0 0,0-1-1 0 0,-1 3 1 0 0,-14 182 422 0 0,-1-18-3552 0 0,16-141 357 0 0,1 0 0 0 0,5 31 0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6:23.9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201 180 1116 0 0,'31'-26'10494'0'0,"-7"0"-7992"0"0,-23 24-2465 0 0,-3-33-17 0 0,-7-8-6 0 0,8 41-7 0 0,1 1-5 0 0,0 0 0 0 0,0 0-1 0 0,0 0 1 0 0,0 0 0 0 0,0 0 0 0 0,-1 0-1 0 0,1 1 1 0 0,0-1 0 0 0,-1 0 0 0 0,1 0 0 0 0,-1 0-1 0 0,1 0 1 0 0,-1 0 0 0 0,1 1 0 0 0,-1-1-1 0 0,1 0 1 0 0,-1 1 0 0 0,0-1 0 0 0,1 0-1 0 0,-1 1 1 0 0,0-1 0 0 0,-1 0 0 0 0,-20-13 27 0 0,19 12-14 0 0,1 0 1 0 0,-3 1-26 0 0,1-1 0 0 0,0 1 0 0 0,-1 0-1 0 0,1 0 1 0 0,-1 0 0 0 0,1 0 0 0 0,-1 1 0 0 0,-4 0 0 0 0,8 0 10 0 0,-2 0-25 0 0,-15 1-12 0 0,13 0 30 0 0,0 0-1 0 0,0 0 1 0 0,0 1 0 0 0,0-1 0 0 0,0 1 0 0 0,0 1-1 0 0,0-1 1 0 0,0 0 0 0 0,1 1 0 0 0,-1 0-1 0 0,1 0 1 0 0,0 1 0 0 0,0-1 0 0 0,0 1-1 0 0,-4 5 1 0 0,0 0-21 0 0,1 0-1 0 0,0 1 1 0 0,1 0-1 0 0,0 0 1 0 0,-7 18-1 0 0,10-20 32 0 0,0 0 0 0 0,0 1 0 0 0,1 0 0 0 0,1-1 0 0 0,-1 1 0 0 0,2 0 0 0 0,-1 0 0 0 0,1 0 0 0 0,0 0 1 0 0,1 0-1 0 0,0-1 0 0 0,1 1 0 0 0,-1 0 0 0 0,2-1 0 0 0,3 11 0 0 0,-4-14-23 0 0,0 0-1 0 0,0 0 1 0 0,1 0 0 0 0,0 0 0 0 0,0-1 0 0 0,0 0 0 0 0,1 1 0 0 0,-1-1 0 0 0,1 0 0 0 0,0 0 0 0 0,0-1 0 0 0,1 1-1 0 0,-1-1 1 0 0,1 0 0 0 0,-1 0 0 0 0,1-1 0 0 0,0 1 0 0 0,0-1 0 0 0,0 0 0 0 0,0 0 0 0 0,1-1 0 0 0,-1 0 0 0 0,0 0 0 0 0,1 0-1 0 0,-1 0 1 0 0,10-1 0 0 0,-3 0-58 0 0,0-1 1 0 0,-1 0-1 0 0,1-1 0 0 0,-1 0 0 0 0,1-1 0 0 0,-1 0 0 0 0,0-1 0 0 0,0 0 1 0 0,20-11-1 0 0,-25 12 93 0 0,0-1 1 0 0,0-1-1 0 0,0 1 1 0 0,-1-1-1 0 0,1 1 1 0 0,-1-2-1 0 0,-1 1 0 0 0,1 0 1 0 0,-1-1-1 0 0,1 0 1 0 0,-2 0-1 0 0,1 0 1 0 0,-1-1-1 0 0,0 1 1 0 0,0-1-1 0 0,-1 0 1 0 0,1 0-1 0 0,0-7 1 0 0,-2 6 40 0 0,-1 1 1 0 0,1-1 0 0 0,-2 1-1 0 0,1-1 1 0 0,-1 1 0 0 0,0 0-1 0 0,-1-1 1 0 0,1 1 0 0 0,-1 0-1 0 0,-1 0 1 0 0,0 0 0 0 0,0 0-1 0 0,0 0 1 0 0,-1 0 0 0 0,0 1-1 0 0,0 0 1 0 0,-10-12 0 0 0,11 14-52 0 0,-1 1 0 0 0,0-1 0 0 0,-1 1 0 0 0,1 0 0 0 0,-1 0 1 0 0,1 0-1 0 0,-1 0 0 0 0,-7-2 0 0 0,8 3-3 0 0,1 1 0 0 0,0 0 0 0 0,0 0 1 0 0,-1 0-1 0 0,1 0 0 0 0,0 1 0 0 0,-1-1 0 0 0,1 1 0 0 0,-1 0 0 0 0,1 0 0 0 0,-1 0 0 0 0,1 0 0 0 0,-1 1 1 0 0,-4 0-1 0 0,4 1-2 0 0,0 0 0 0 0,0 0 0 0 0,0 0 0 0 0,0 0 0 0 0,0 0 0 0 0,1 1 0 0 0,-1 0 0 0 0,1 0 0 0 0,0 0 0 0 0,-1 0 0 0 0,1 0 0 0 0,-3 5 0 0 0,2-3 2 0 0,-6 8-9 0 0,0 1 0 0 0,1 0 0 0 0,0 0 1 0 0,1 1-1 0 0,1 0 0 0 0,-10 27 0 0 0,14-31 8 0 0,0-1-1 0 0,1 1 0 0 0,0 0 1 0 0,1 0-1 0 0,0 0 0 0 0,1 0 1 0 0,0 0-1 0 0,1 0 0 0 0,0 0 1 0 0,1 0-1 0 0,3 12 0 0 0,-4-20-5 0 0,0 1-1 0 0,0-1 0 0 0,0 0 1 0 0,1 0-1 0 0,-1 0 0 0 0,1-1 0 0 0,-1 1 1 0 0,1 0-1 0 0,0-1 0 0 0,0 1 1 0 0,1-1-1 0 0,-1 1 0 0 0,0-1 1 0 0,1 0-1 0 0,0 0 0 0 0,-1 0 0 0 0,1 0 1 0 0,0-1-1 0 0,0 1 0 0 0,0-1 1 0 0,0 1-1 0 0,0-1 0 0 0,0 0 1 0 0,0 0-1 0 0,0-1 0 0 0,1 1 1 0 0,-1-1-1 0 0,0 1 0 0 0,1-1 0 0 0,-1 0 1 0 0,0 0-1 0 0,0-1 0 0 0,1 1 1 0 0,-1-1-1 0 0,4 0 0 0 0,-1-1-21 0 0,1 1 0 0 0,0-1 0 0 0,0-1-1 0 0,-1 1 1 0 0,0-1 0 0 0,1 0 0 0 0,-1-1-1 0 0,0 1 1 0 0,-1-1 0 0 0,1 0 0 0 0,-1-1-1 0 0,1 1 1 0 0,-1-1 0 0 0,0 0 0 0 0,7-11 0 0 0,-9 10 47 0 0,0 1 1 0 0,-1-1-1 0 0,1 0 1 0 0,-2 1-1 0 0,1-1 1 0 0,-1 0 0 0 0,1 0-1 0 0,-2 0 1 0 0,1-1-1 0 0,-1 1 1 0 0,0 0-1 0 0,0 0 1 0 0,0 0-1 0 0,-3-11 1 0 0,1 8 28 0 0,0 1 0 0 0,-1-1 1 0 0,0 1-1 0 0,0 0 0 0 0,-1 0 0 0 0,0 0 0 0 0,0 0 0 0 0,-1 0 0 0 0,-7-8 1 0 0,9 13-44 0 0,2 1-7 0 0,-1 1 0 0 0,1 0 1 0 0,-1 0-1 0 0,1 0 0 0 0,-1 0 0 0 0,1 0 0 0 0,-1 0 0 0 0,0 0 0 0 0,0 0 0 0 0,1 1 0 0 0,-1-1 0 0 0,0 1 1 0 0,0-1-1 0 0,0 1 0 0 0,1 0 0 0 0,-1 0 0 0 0,0 0 0 0 0,0 0 0 0 0,-3 0 0 0 0,3 0-5 0 0,0 0 1 0 0,0 0-1 0 0,0 0 0 0 0,0 1 0 0 0,0-1 0 0 0,0 1 0 0 0,0-1 0 0 0,0 1 0 0 0,0 0 1 0 0,0-1-1 0 0,0 1 0 0 0,0 0 0 0 0,0 0 0 0 0,1 0 0 0 0,-1 1 0 0 0,0-1 1 0 0,1 0-1 0 0,-1 1 0 0 0,1-1 0 0 0,0 1 0 0 0,-1-1 0 0 0,-1 3 0 0 0,-1 3-20 0 0,1-3 25 0 0,0-1 1 0 0,0 1-1 0 0,1 0 0 0 0,-1 0 1 0 0,1 1-1 0 0,0-1 0 0 0,1 0 1 0 0,-1 1-1 0 0,1-1 0 0 0,0 1 1 0 0,0-1-1 0 0,0 1 1 0 0,0 0-1 0 0,1-1 0 0 0,0 1 1 0 0,0 7-1 0 0,1-9-4 0 0,-1 0 0 0 0,1 1 0 0 0,-1-1 0 0 0,1 0 1 0 0,0 0-1 0 0,0 0 0 0 0,1 0 0 0 0,-1 0 0 0 0,1 0 0 0 0,-1-1 0 0 0,1 1 0 0 0,0 0 1 0 0,0-1-1 0 0,0 1 0 0 0,0-1 0 0 0,0 0 0 0 0,1 0 0 0 0,-1 1 0 0 0,1-2 0 0 0,-1 1 1 0 0,1 0-1 0 0,0 0 0 0 0,5 1 0 0 0,-6-2-11 0 0,1-1 7 0 0,-1 0 0 0 0,0 0 1 0 0,1 0-1 0 0,-1 0 0 0 0,0-1 1 0 0,1 1-1 0 0,-1-1 0 0 0,0 1 0 0 0,1-1 1 0 0,-1 0-1 0 0,0 0 0 0 0,0 0 1 0 0,0 0-1 0 0,0 0 0 0 0,0-1 0 0 0,0 1 1 0 0,0-1-1 0 0,0 1 0 0 0,-1-1 1 0 0,3-2-1 0 0,-2 1 26 0 0,-1 0 1 0 0,1 0 0 0 0,0-1-1 0 0,-1 1 1 0 0,0-1 0 0 0,0 1-1 0 0,0-1 1 0 0,0 0-1 0 0,0 0 1 0 0,-1 1 0 0 0,0-1-1 0 0,0-6 1 0 0,0 9-12 0 0,1-3 13 0 0,-1-1 0 0 0,-1 1-1 0 0,1 0 1 0 0,0 0 0 0 0,-1-1-1 0 0,0 1 1 0 0,0 0-1 0 0,-1 0 1 0 0,1 0 0 0 0,-1 0-1 0 0,1 0 1 0 0,-1 0 0 0 0,-1 1-1 0 0,1-1 1 0 0,0 0-1 0 0,-1 1 1 0 0,0 0 0 0 0,0 0-1 0 0,0 0 1 0 0,0 0-1 0 0,0 0 1 0 0,0 0 0 0 0,-7-3-1 0 0,9 5-32 0 0,-4 1 12 0 0,4 0-4 0 0,0 0-1 0 0,0 0 1 0 0,0-1-1 0 0,0 1 1 0 0,0 0-1 0 0,0 0 1 0 0,0 0-1 0 0,-1 0 1 0 0,1 1-1 0 0,0-1 0 0 0,0 0 1 0 0,0 0-1 0 0,0 1 1 0 0,0-1-1 0 0,0 0 1 0 0,0 1-1 0 0,0-1 1 0 0,0 1-1 0 0,0 0 1 0 0,0-1-1 0 0,0 1 1 0 0,0 0-1 0 0,1-1 0 0 0,-1 1 1 0 0,0 0-1 0 0,0 0 1 0 0,1 0-1 0 0,-1 0 1 0 0,0 0-1 0 0,1 0 1 0 0,-1-1-1 0 0,1 2 1 0 0,0-1-1 0 0,-1 0 1 0 0,1 0-1 0 0,0 0 0 0 0,-1 0 1 0 0,1 0-1 0 0,0 0 1 0 0,0 2-1 0 0,-1-1 5 0 0,1 1 1 0 0,0-1-1 0 0,0 0 0 0 0,0 1 0 0 0,0-1 0 0 0,0 0 0 0 0,1 0 1 0 0,-1 1-1 0 0,1-1 0 0 0,-1 0 0 0 0,1 0 0 0 0,0 1 0 0 0,0-1 0 0 0,0 0 1 0 0,0 0-1 0 0,0 0 0 0 0,1 0 0 0 0,-1-1 0 0 0,0 1 0 0 0,1 0 1 0 0,1 1-1 0 0,2 2-6 0 0,1-1 0 0 0,-1 0 0 0 0,0-1 0 0 0,1 0 0 0 0,11 6 0 0 0,-15-8-6 0 0,27-10 18 0 0,-28 7 7 0 0,1 0-1 0 0,-1 0 1 0 0,0 0-1 0 0,1 0 1 0 0,-1-1-1 0 0,0 1 0 0 0,0 0 1 0 0,-1-1-1 0 0,1 1 1 0 0,0 0-1 0 0,-1-1 1 0 0,0 1-1 0 0,1-1 1 0 0,-1 1-1 0 0,0-1 1 0 0,0 1-1 0 0,-1-5 1 0 0,1-4 8 0 0,-1 7-9 0 0,-1 1 0 0 0,1-1 1 0 0,-1 0-1 0 0,1 1 0 0 0,-1 0 1 0 0,0-1-1 0 0,0 1 1 0 0,-6-6-1 0 0,-15-7-27 0 0,20 16 6 0 0,2 0 3 0 0,-1 0 0 0 0,0 1 0 0 0,0-1 0 0 0,0 1 0 0 0,1-1 0 0 0,-1 1 0 0 0,0-1-1 0 0,1 1 1 0 0,-1 0 0 0 0,1 0 0 0 0,-1 0 0 0 0,1 0 0 0 0,-1 0 0 0 0,1 0 0 0 0,-1 1 0 0 0,1-1 0 0 0,0 0 0 0 0,0 1 0 0 0,0-1 0 0 0,0 1 0 0 0,0-1 0 0 0,0 1 0 0 0,0-1-1 0 0,-1 4 1 0 0,0 0-35 0 0,0 0 0 0 0,1 0 0 0 0,-1 0 0 0 0,1 0-1 0 0,0 0 1 0 0,1 1 0 0 0,-1 5 0 0 0,1-10 29 0 0,0-1 1 0 0,0 1-1 0 0,0 0 0 0 0,0 0 1 0 0,0 0-1 0 0,0-1 1 0 0,0 1-1 0 0,0 0 1 0 0,0 0-1 0 0,1-1 1 0 0,-1 1-1 0 0,0 0 1 0 0,0 0-1 0 0,1-1 1 0 0,-1 1-1 0 0,1 0 1 0 0,-1-1-1 0 0,0 1 1 0 0,1 0-1 0 0,0-1 1 0 0,-1 1-1 0 0,1-1 1 0 0,-1 1-1 0 0,1-1 1 0 0,0 1-1 0 0,-1-1 0 0 0,1 0 1 0 0,0 1-1 0 0,-1-1 1 0 0,1 0-1 0 0,0 1 1 0 0,-1-1-1 0 0,2 0 1 0 0,0 1-9 0 0,0-1 0 0 0,0 0 1 0 0,0 0-1 0 0,0 0 0 0 0,0-1 0 0 0,0 1 1 0 0,0 0-1 0 0,-1-1 0 0 0,1 1 1 0 0,4-2-1 0 0,-4 1 28 0 0,8-29 115 0 0,-11 28-113 0 0,-20-26-34 0 0,20 27-67 0 0,-1 1 0 0 0,1 0 0 0 0,0 0 1 0 0,-1 0-1 0 0,1 0 0 0 0,0 0 0 0 0,-1 0 1 0 0,1 0-1 0 0,0 1 0 0 0,0-1 0 0 0,-1 0 1 0 0,1 1-1 0 0,0-1 0 0 0,0 1 0 0 0,0-1 1 0 0,-1 1-1 0 0,1 0 0 0 0,0-1 1 0 0,0 1-1 0 0,0 0 0 0 0,-1 1 0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6:25.3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1260 0 0,'0'0'4177'0'0,"3"0"-3637"0"0,13 0 2875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09.6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1165 1104 0 0,'-6'8'6780'0'0,"15"-6"-6222"0"0,0 0 0 0 0,1 0-1 0 0,-1-1 1 0 0,0 0 0 0 0,18-1 0 0 0,8 1-167 0 0,230 10 1204 0 0,-192-10-1337 0 0,810-6 938 0 0,-1-28-951 0 0,165-25-172 0 0,715-22-33 0 0,-577 50 64 0 0,-1-45-29 0 0,1687-116-8 0 0,275 91 247 0 0,297 50 160 0 0,-371 69-358 0 0,-253-47-94 0 0,-920-55-33 0 0,-1738 75 15 0 0,4034-182-73 0 0,-2212 78-177 0 0,-1763 95 233 0 0,1405-101-188 0 0,-1126 98 73 0 0,-357 16 108 0 0,-76 1 26 0 0,51-4-27 0 0,-115 7 26 0 0,2 0-28 0 0,9 0 25 0 0,-10 0-11 0 0,0 0 10 0 0,50 0 48 0 0,-49 0-51 0 0,0 0-12 0 0,13 0 5 0 0,-13 0 4 0 0,0 0-3 0 0,12 0-2 0 0,-13 0 3 0 0,1 0 0 0 0,34 2 14 0 0,-14-3 397 0 0,-17-1-983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11.0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12 210 2012 0 0,'-11'-195'15848'0'0,"42"284"-13975"0"0,24 88-1332 0 0,79 170-1 0 0,-80-228-177 0 0,6-3-1 0 0,94 138 1 0 0,-145-242-277 0 0,4 9 307 0 0,1-1 1 0 0,1-1-1 0 0,0 0 1 0 0,2-1-1 0 0,21 18 1 0 0,-36-34-332 0 0,0-1 0 0 0,0 0-1 0 0,0 0 1 0 0,0 1 0 0 0,1-1 0 0 0,-1-1 0 0 0,0 1 0 0 0,1 0-1 0 0,-1 0 1 0 0,1-1 0 0 0,-1 0 0 0 0,1 1 0 0 0,-1-1 0 0 0,1 0-1 0 0,-1 0 1 0 0,1 0 0 0 0,-1-1 0 0 0,0 1 0 0 0,1-1 0 0 0,-1 1-1 0 0,1-1 1 0 0,-1 0 0 0 0,0 0 0 0 0,1 0 0 0 0,-1 0 0 0 0,0 0 0 0 0,0 0-1 0 0,0-1 1 0 0,0 1 0 0 0,0-1 0 0 0,0 1 0 0 0,0-1 0 0 0,2-3-1 0 0,5-4-5 0 0,-1 0 0 0 0,-1-1 0 0 0,1-1 0 0 0,-1 1 0 0 0,6-15-1 0 0,9-20-64 0 0,-2-1-1 0 0,22-76 0 0 0,14-103-811 0 0,-40 156 459 0 0,29-142-877 0 0,55-203-3087 0 0,-100 413 4305 0 0,2-4-323 0 0,-1-1 0 0 0,1 1 1 0 0,1-1-1 0 0,-1 1 0 0 0,1 0 0 0 0,4-8 0 0 0,-2 13-568 0 0,-3 1 759 0 0,-1-1-1 0 0,1 1 1 0 0,0 0 0 0 0,-1 0 0 0 0,1 0-1 0 0,-1 0 1 0 0,1 0 0 0 0,-1 0-1 0 0,1 0 1 0 0,-1 0 0 0 0,0 1 0 0 0,0-1-1 0 0,1 1 1 0 0,-1-1 0 0 0,0 1 0 0 0,0-1-1 0 0,0 1 1 0 0,-1-1 0 0 0,1 1-1 0 0,0 0 1 0 0,-1-1 0 0 0,1 1 0 0 0,-1 0-1 0 0,1 2 1 0 0,10 55-4590 0 0,-10-54 3723 0 0,3 26-3650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11.4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74 2556 0 0,'7'-29'9712'0'0,"0"-16"-1105"0"0,-1 63-8688 0 0,11 51 452 0 0,13 118 0 0 0,-21-116-537 0 0,27 108-1 0 0,-24-125-1391 0 0,-2-9-4716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11.7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22 2736 0 0,'24'-21'11715'0'0,"-23"21"-11583"0"0,1 3 90 0 0,0 0 0 0 0,0 0 0 0 0,-1 0 0 0 0,1 0 1 0 0,-1 0-1 0 0,1 0 0 0 0,-1 0 0 0 0,0 1 0 0 0,1 6 0 0 0,17 64 642 0 0,101 344 507 0 0,-66-235-2527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12.1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45 166 1408 0 0,'-44'-20'13323'0'0,"44"19"-13217"0"0,11-3 337 0 0,-1 1 0 0 0,1-1-1 0 0,0 2 1 0 0,0 0 0 0 0,0 0-1 0 0,1 1 1 0 0,10 0 0 0 0,19-3 19 0 0,310-44 252 0 0,187-22-2513 0 0,-529 68 1073 0 0,1 1 0 0 0,-1 1 0 0 0,1 0 0 0 0,-1 0-1 0 0,1 0 1 0 0,11 3 0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12.4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0 656 0 0,'30'5'14846'0'0,"-16"-5"-11828"0"0,-13 2-2909 0 0,0-1 0 0 0,0 1 0 0 0,0-1 1 0 0,0 1-1 0 0,0 0 0 0 0,0-1 0 0 0,-1 1 0 0 0,1 0 0 0 0,-1-1 0 0 0,1 3 0 0 0,-23 55 79 0 0,-18 47-1170 0 0,18-35-9579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13.1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37 384 956 0 0,'-10'-29'6103'0'0,"2"7"-2363"0"0,-8-36-1 0 0,15 51-3360 0 0,0 0 0 0 0,1 1 0 0 0,-1-1 0 0 0,1 0 1 0 0,0 1-1 0 0,1-1 0 0 0,0 0 0 0 0,0 1 0 0 0,0-1 0 0 0,3-7 0 0 0,-3 12-350 0 0,0 0 0 0 0,-1 0 0 0 0,1 0 0 0 0,0 0 0 0 0,0 0 0 0 0,1 1 1 0 0,-1-1-1 0 0,0 0 0 0 0,1 1 0 0 0,-1-1 0 0 0,1 1 0 0 0,-1 0 0 0 0,1-1 0 0 0,-1 1 1 0 0,1 0-1 0 0,0 0 0 0 0,0 0 0 0 0,0 0 0 0 0,0 0 0 0 0,-1 1 0 0 0,1-1 0 0 0,0 0 0 0 0,0 1 1 0 0,0 0-1 0 0,1-1 0 0 0,-1 1 0 0 0,0 0 0 0 0,0 0 0 0 0,0 0 0 0 0,0 0 0 0 0,0 0 1 0 0,0 1-1 0 0,0-1 0 0 0,3 2 0 0 0,4 0-7 0 0,0 1 0 0 0,-1 0 0 0 0,0 1 0 0 0,0 0 1 0 0,0 0-1 0 0,13 10 0 0 0,9 9 11 0 0,-1 3 1 0 0,-1 0-1 0 0,-1 1 0 0 0,-1 2 1 0 0,-2 1-1 0 0,-1 1 0 0 0,-1 1 1 0 0,-1 0-1 0 0,24 56 1 0 0,-17-23-43 0 0,-3 0 0 0 0,-3 2 0 0 0,-3 1 0 0 0,15 94 0 0 0,-17-63 1013 0 0,-17-89-388 0 0,-4-14 23 0 0,-5-18-106 0 0,1-40-396 0 0,3-1 1 0 0,2 1-1 0 0,3-1 1 0 0,3 1-1 0 0,2 0 0 0 0,23-99 1 0 0,-21 127-353 0 0,1 1-1 0 0,2 0 1 0 0,2 0 0 0 0,1 1-1 0 0,1 1 1 0 0,23-38 0 0 0,-24 50-273 0 0,1 0 1 0 0,0 1 0 0 0,1 0 0 0 0,1 1 0 0 0,1 1-1 0 0,0 0 1 0 0,1 2 0 0 0,1 0 0 0 0,0 1-1 0 0,27-13 1 0 0,-24 15-395 0 0,0 1 1 0 0,1 2-1 0 0,0 0 0 0 0,32-6 0 0 0,-32 10-1268 0 0,0 1 0 0 0,35-1 0 0 0,-27 6-1645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24.3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304 145 244 0 0,'26'-32'5212'0'0,"-18"23"-4426"0"0,-1 1 0 0 0,-1-1 0 0 0,1-1 0 0 0,8-16 0 0 0,-15 24-547 0 0,2-4 359 0 0,-1 5-508 0 0,0 0-1 0 0,-1 0 1 0 0,1 0-1 0 0,-1 0 1 0 0,0 0-1 0 0,1 0 1 0 0,-1 0-1 0 0,0 0 1 0 0,1 0-1 0 0,-1 0 1 0 0,0 0-1 0 0,0 0 1 0 0,0 0-1 0 0,0 0 1 0 0,0-1-1 0 0,0 1 1 0 0,0 0-1 0 0,-1 0 1 0 0,1 0-1 0 0,0 0 1 0 0,-1-1-1 0 0,-4 0 11 0 0,0 0 0 0 0,0 0-1 0 0,0 0 1 0 0,0 1 0 0 0,-1 0-1 0 0,1 0 1 0 0,0 0-1 0 0,-1 1 1 0 0,1 0 0 0 0,0 0-1 0 0,-1 0 1 0 0,1 1 0 0 0,0-1-1 0 0,-6 3 1 0 0,-7 0 170 0 0,0 2 0 0 0,-33 11 0 0 0,38-9-168 0 0,-1 0 1 0 0,1 0-1 0 0,1 1 1 0 0,0 1-1 0 0,0 0 1 0 0,0 1 0 0 0,1 0-1 0 0,1 0 1 0 0,-1 1-1 0 0,2 1 1 0 0,0 0-1 0 0,0 0 1 0 0,1 1 0 0 0,1 0-1 0 0,0 0 1 0 0,0 1-1 0 0,2-1 1 0 0,-1 2-1 0 0,2-1 1 0 0,0 0 0 0 0,-2 17-1 0 0,4-19-141 0 0,0 0 0 0 0,1 0 0 0 0,1 0 1 0 0,0 0-1 0 0,0 1 0 0 0,1-1 0 0 0,1 0 0 0 0,0 0 0 0 0,0-1 0 0 0,1 1 0 0 0,1 0 1 0 0,0-1-1 0 0,1 0 0 0 0,0 0 0 0 0,0 0 0 0 0,1 0 0 0 0,1-1 0 0 0,0 0 0 0 0,0-1 1 0 0,1 1-1 0 0,0-1 0 0 0,0-1 0 0 0,1 0 0 0 0,1 0 0 0 0,-1 0 0 0 0,15 7 0 0 0,-18-11-26 0 0,1 0 0 0 0,0-1 0 0 0,1 0 0 0 0,-1 0 1 0 0,0-1-1 0 0,1 0 0 0 0,0 0 0 0 0,-1-1 0 0 0,1 0 0 0 0,0 0 0 0 0,0-1 0 0 0,0 0 0 0 0,-1 0 0 0 0,1-1 0 0 0,0 0 0 0 0,0 0 0 0 0,-1-1 0 0 0,1 0 0 0 0,-1-1 0 0 0,1 1 0 0 0,-1-1 0 0 0,0-1 0 0 0,0 1 0 0 0,0-1 0 0 0,-1 0 0 0 0,1-1 0 0 0,-1 0 0 0 0,0 0 0 0 0,0 0 0 0 0,-1 0 0 0 0,1-1 0 0 0,-1 0 0 0 0,-1 0 0 0 0,1-1 0 0 0,-1 0 0 0 0,0 1 0 0 0,0-1 0 0 0,-1 0 0 0 0,0-1 0 0 0,0 1 0 0 0,-1 0 0 0 0,2-11 0 0 0,17-105 1811 0 0,-14 73-798 0 0,14-56-1 0 0,-16 91-851 0 0,0 0 0 0 0,0 0 0 0 0,1 1 0 0 0,1 0 0 0 0,0 0 0 0 0,1 1 0 0 0,19-25 0 0 0,-23 33-104 0 0,0 1-1 0 0,0-1 0 0 0,1 1 0 0 0,-1 0 1 0 0,1 0-1 0 0,0 1 0 0 0,1-1 0 0 0,-1 1 1 0 0,0 0-1 0 0,1 0 0 0 0,-1 1 1 0 0,1 0-1 0 0,0 0 0 0 0,0 0 0 0 0,0 1 1 0 0,0 0-1 0 0,0 0 0 0 0,8 0 0 0 0,-9 1-39 0 0,1 1 0 0 0,-1-1 0 0 0,1 1 1 0 0,-1 1-1 0 0,0-1 0 0 0,0 1 0 0 0,0 0 0 0 0,0 0 0 0 0,0 0 0 0 0,0 1 0 0 0,0 0 0 0 0,-1 0 0 0 0,1 0 0 0 0,-1 0 0 0 0,0 1 0 0 0,0 0 0 0 0,0 0 0 0 0,-1 0 0 0 0,1 0 0 0 0,5 9 0 0 0,1 5-62 0 0,0-1 0 0 0,-2 1-1 0 0,0 1 1 0 0,0 0 0 0 0,-2 0 0 0 0,-1 0 0 0 0,0 1 0 0 0,-1 0 0 0 0,1 23 0 0 0,-3-12 89 0 0,-1-1 0 0 0,-2 1 0 0 0,-1-1 0 0 0,-2 1 1 0 0,-9 39-1 0 0,13-67 49 0 0,-1-1 0 0 0,0 1 0 0 0,0-1 0 0 0,0 0 0 0 0,0 0 0 0 0,0 0 1 0 0,0 1-1 0 0,-1-1 0 0 0,1 0 0 0 0,-1 0 0 0 0,1-1 0 0 0,-1 1 0 0 0,0 0 0 0 0,0 0 1 0 0,-4 2-1 0 0,5-4-8 0 0,1 0 0 0 0,-1 0 1 0 0,0 0-1 0 0,0 0 0 0 0,0-1 0 0 0,0 1 1 0 0,1 0-1 0 0,-1 0 0 0 0,0-1 0 0 0,0 1 1 0 0,0-1-1 0 0,1 1 0 0 0,-1 0 0 0 0,0-1 1 0 0,1 1-1 0 0,-1-1 0 0 0,0 0 1 0 0,1 1-1 0 0,-1-1 0 0 0,1 1 0 0 0,-1-1 1 0 0,1 0-1 0 0,-1 0 0 0 0,1 1 0 0 0,-1-1 1 0 0,1-1-1 0 0,-5-27 549 0 0,5 17-303 0 0,2 1-1 0 0,-1-1 1 0 0,4-11 0 0 0,2-3-80 0 0,2 0 0 0 0,1 0 0 0 0,1 1 0 0 0,1 0 0 0 0,0 1 1 0 0,2 1-1 0 0,2 0 0 0 0,0 1 0 0 0,0 1 0 0 0,2 0 0 0 0,1 1 0 0 0,1 1 1 0 0,0 1-1 0 0,24-17 0 0 0,-41 34-190 0 0,-1-1-1 0 0,0 0 1 0 0,1 1 0 0 0,-1 0 0 0 0,1-1 0 0 0,-1 1-1 0 0,1 0 1 0 0,0 0 0 0 0,-1 0 0 0 0,1 1-1 0 0,0-1 1 0 0,0 1 0 0 0,-1-1 0 0 0,1 1-1 0 0,0 0 1 0 0,0 0 0 0 0,0 0 0 0 0,-1 1 0 0 0,1-1-1 0 0,0 1 1 0 0,0-1 0 0 0,-1 1 0 0 0,4 1-1 0 0,-1 1 8 0 0,-1 0-1 0 0,0 0 0 0 0,-1 0 0 0 0,1 0 0 0 0,0 1 0 0 0,-1 0 1 0 0,0-1-1 0 0,0 1 0 0 0,0 1 0 0 0,0-1 0 0 0,-1 0 0 0 0,3 7 1 0 0,52 121 27 0 0,-1-1-312 0 0,-46-111-77 0 0,1 0-1 0 0,1-1 1 0 0,1-1 0 0 0,20 23-1 0 0,-30-38-11 0 0,0 1 0 0 0,0-1-1 0 0,1-1 1 0 0,-1 1 0 0 0,1 0-1 0 0,0-1 1 0 0,0 0 0 0 0,0 0-1 0 0,0 0 1 0 0,0 0 0 0 0,8 1-1 0 0,-8-2-549 0 0,1 0 1 0 0,-1 0-1 0 0,1-1 0 0 0,0 0 0 0 0,0 0 0 0 0,7-1 1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13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 1764 0 0,'24'-6'19642'0'0,"-21"25"-20798"0"0,42 404 1981 0 0,-39-342-259 0 0,-2-28-3916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13.9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28 3004 0 0,'-4'-28'10738'0'0,"7"40"-8432"0"0,6 31-1626 0 0,1 62-301 0 0,32 136 0 0 0,-34-202-283 0 0,14 39 119 0 0,-15-55-631 0 0,10 45-1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14.3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104 254 1324 0 0,'-40'-18'5946'0'0,"34"16"-5243"0"0,1 0-1 0 0,0 0 1 0 0,0-1 0 0 0,0 1 0 0 0,0-1-1 0 0,0 0 1 0 0,-8-8 607 0 0,12 11-1213 0 0,0 0 0 0 0,1 0 0 0 0,-1-1 0 0 0,0 1 0 0 0,0 0 0 0 0,1-1 0 0 0,-1 1 0 0 0,0 0 0 0 0,1-1 0 0 0,-1 1 0 0 0,1-1 0 0 0,-1 0 0 0 0,1 1 0 0 0,-1-1 0 0 0,1 1 0 0 0,-1-1 0 0 0,1 0 0 0 0,-1 1 0 0 0,1-1 0 0 0,0 0 1 0 0,-1 1-1 0 0,1-1 0 0 0,0 0 0 0 0,0 0 0 0 0,-1 1 0 0 0,1-1 0 0 0,0 0 0 0 0,0 0 0 0 0,0 1 0 0 0,0-1 0 0 0,0 0 0 0 0,0-1 0 0 0,1 0 12 0 0,0 1 0 0 0,0-1 1 0 0,0 0-1 0 0,0 0 0 0 0,0 1 0 0 0,1-1 1 0 0,-1 1-1 0 0,0-1 0 0 0,1 1 0 0 0,-1 0 0 0 0,1-1 1 0 0,2 0-1 0 0,7-5 185 0 0,0 0 1 0 0,20-8-1 0 0,30-6-320 0 0,0 3-1 0 0,0 2 1 0 0,69-8 0 0 0,-96 18-181 0 0,80-15-1674 0 0,225-10-1 0 0,-334 30 1650 0 0,0 1 1 0 0,1 1 0 0 0,-1-1-1 0 0,0 1 1 0 0,0 0 0 0 0,1 0-1 0 0,-1 0 1 0 0,0 1 0 0 0,7 3-1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14.6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1 288 0 0,'0'0'12430'0'0,"-1"14"-10821"0"0,-8 27-355 0 0,-7 80-1 0 0,9-52-3397 0 0,-5-2-5544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15.6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586 274 2320 0 0,'27'12'12141'0'0,"-26"-12"-12099"0"0,1-1 1 0 0,-1 0-1 0 0,1 0 1 0 0,-1 0 0 0 0,0 0-1 0 0,1 0 1 0 0,-1 0-1 0 0,0 0 1 0 0,0 0 0 0 0,0 0-1 0 0,0-1 1 0 0,0 1-1 0 0,0-1 1 0 0,0 1 0 0 0,0 0-1 0 0,0-1 1 0 0,0-2-1 0 0,2 2-72 0 0,5-23-146 0 0,-6 16 333 0 0,-1 0-1 0 0,1 0 1 0 0,-1-1 0 0 0,-1 1 0 0 0,0 0 0 0 0,0 0 0 0 0,-1-1-1 0 0,0 1 1 0 0,0 0 0 0 0,-1 0 0 0 0,-6-17 0 0 0,5 19-57 0 0,0 1 1 0 0,0 0 0 0 0,-1 0-1 0 0,1 0 1 0 0,-1 1-1 0 0,-1-1 1 0 0,1 1-1 0 0,-1 0 1 0 0,0 0-1 0 0,0 1 1 0 0,-1-1 0 0 0,1 1-1 0 0,-1 0 1 0 0,0 1-1 0 0,0-1 1 0 0,-12-4-1 0 0,4 3-62 0 0,-1 1-1 0 0,0 1 0 0 0,1 0 0 0 0,-1 1 0 0 0,0 1 0 0 0,0 0 0 0 0,0 1 1 0 0,0 0-1 0 0,0 2 0 0 0,0 0 0 0 0,0 0 0 0 0,0 1 0 0 0,0 1 1 0 0,-19 8-1 0 0,8-2 39 0 0,1 1 1 0 0,0 1 0 0 0,1 1-1 0 0,1 1 1 0 0,0 1 0 0 0,1 1-1 0 0,-22 21 1 0 0,35-28-54 0 0,0 0 0 0 0,0 0 0 0 0,1 1 0 0 0,1 0 0 0 0,-1 1 0 0 0,2-1 0 0 0,0 1 0 0 0,0 1-1 0 0,1-1 1 0 0,-6 20 0 0 0,9-23-34 0 0,0 0 0 0 0,0 1 0 0 0,1-1 0 0 0,0 1 0 0 0,1 0 0 0 0,0-1 0 0 0,0 1 0 0 0,1-1 0 0 0,0 1 0 0 0,1-1 0 0 0,0 1 0 0 0,0-1 0 0 0,0 0 0 0 0,1 1 0 0 0,1-2 0 0 0,4 10 0 0 0,-3-8-78 0 0,0-1 0 0 0,1 0 0 0 0,-1 0-1 0 0,2-1 1 0 0,-1 0 0 0 0,1 0 0 0 0,0-1-1 0 0,0 1 1 0 0,1-1 0 0 0,0-1 0 0 0,0 0-1 0 0,0 0 1 0 0,1 0 0 0 0,0-1-1 0 0,-1-1 1 0 0,1 1 0 0 0,1-1 0 0 0,-1-1-1 0 0,0 0 1 0 0,1 0 0 0 0,-1-1 0 0 0,1 0-1 0 0,15 0 1 0 0,-13-2 115 0 0,-1 0 0 0 0,1-1-1 0 0,-1 0 1 0 0,0 0 0 0 0,0-1 0 0 0,0-1 0 0 0,0 0-1 0 0,0 0 1 0 0,-1-1 0 0 0,0-1 0 0 0,0 0-1 0 0,0 0 1 0 0,-1-1 0 0 0,0 0 0 0 0,0 0 0 0 0,-1-1-1 0 0,0 0 1 0 0,0-1 0 0 0,10-14 0 0 0,-3-2 732 0 0,-1 0 0 0 0,-2-1 0 0 0,-1-1 0 0 0,9-27 1 0 0,-6 15 149 0 0,-14 38-892 0 0,0 1-1 0 0,0-1 0 0 0,0 1 0 0 0,0-1 0 0 0,0 1 1 0 0,0-1-1 0 0,0 1 0 0 0,0-1 0 0 0,1 1 1 0 0,-1 0-1 0 0,0-1 0 0 0,0 1 0 0 0,1-1 0 0 0,-1 1 1 0 0,0-1-1 0 0,1 1 0 0 0,-1 0 0 0 0,0-1 0 0 0,1 1 1 0 0,-1 0-1 0 0,1-1 0 0 0,-1 1 0 0 0,0 0 1 0 0,1-1-1 0 0,-1 1 0 0 0,1 0 0 0 0,-1 0 0 0 0,1 0 1 0 0,-1 0-1 0 0,1-1 0 0 0,-1 1 0 0 0,1 0 0 0 0,-1 0 1 0 0,1 0-1 0 0,0 0 0 0 0,0 1-3 0 0,1 0 1 0 0,-1 0-1 0 0,0 0 0 0 0,0 0 1 0 0,0 0-1 0 0,0 0 0 0 0,0 0 1 0 0,0 0-1 0 0,0 0 0 0 0,-1 0 1 0 0,1 0-1 0 0,1 3 0 0 0,18 48-68 0 0,-19-49 76 0 0,92 268-164 0 0,50 153 222 0 0,-39-22-68 0 0,-94-342 28 0 0,-2 0-1 0 0,-3 0 0 0 0,-3 0 0 0 0,-9 112 1 0 0,5-153-25 0 0,-1 0 1 0 0,-1 0-1 0 0,-1-1 1 0 0,0 1 0 0 0,-2-1-1 0 0,0-1 1 0 0,0 1 0 0 0,-15 22-1 0 0,18-34 41 0 0,0 0-1 0 0,0 0 0 0 0,-1-1 0 0 0,0 0 1 0 0,1 0-1 0 0,-2 0 0 0 0,1-1 0 0 0,0 0 1 0 0,-1 0-1 0 0,0 0 0 0 0,0-1 0 0 0,0 1 0 0 0,0-1 1 0 0,-1-1-1 0 0,1 1 0 0 0,-1-1 0 0 0,0-1 1 0 0,1 1-1 0 0,-1-1 0 0 0,0 0 0 0 0,0 0 0 0 0,0-1 1 0 0,0 0-1 0 0,0 0 0 0 0,0-1 0 0 0,-7-1 1 0 0,5 0 60 0 0,0 0 0 0 0,0 0 1 0 0,0-1-1 0 0,1 0 1 0 0,-1 0-1 0 0,1-1 1 0 0,0 0-1 0 0,0 0 0 0 0,0-1 1 0 0,0 0-1 0 0,1-1 1 0 0,0 0-1 0 0,-10-10 0 0 0,9 7-44 0 0,1-1-1 0 0,0 0 1 0 0,1 0-1 0 0,0 0 1 0 0,0-1-1 0 0,1 0 0 0 0,1 0 1 0 0,0 0-1 0 0,-4-17 1 0 0,3 2-63 0 0,1-1 1 0 0,1 0-1 0 0,2 0 1 0 0,0 0-1 0 0,2 0 1 0 0,1-1-1 0 0,1 2 1 0 0,10-38-1 0 0,-3 27-339 0 0,1 0 0 0 0,2 1 0 0 0,2 1 0 0 0,1 0 0 0 0,2 1 0 0 0,1 1 1 0 0,1 0-1 0 0,2 2 0 0 0,2 0 0 0 0,45-45 0 0 0,-39 47-1057 0 0,1 2 0 0 0,1 1 0 0 0,67-40 0 0 0,-62 46-1529 0 0,-1 2-1 0 0,2 1 1 0 0,77-23 0 0 0,-82 32-1445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16.3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34 297 232 0 0,'-4'-7'1367'0'0,"-1"-1"0"0"0,1 0 0 0 0,0 0 0 0 0,1 0 0 0 0,0 0 0 0 0,0-1 1 0 0,1 0-1 0 0,0 1 0 0 0,0-1 0 0 0,0-15 0 0 0,2 0 718 0 0,1 0 0 0 0,7-36 0 0 0,-4 34-1306 0 0,-4 25-770 0 0,0 1 0 0 0,0-1 0 0 0,0 1 0 0 0,0-1 0 0 0,0 1 0 0 0,0-1 0 0 0,0 1 0 0 0,0-1 0 0 0,0 1 0 0 0,0-1 0 0 0,1 1 0 0 0,-1-1 0 0 0,0 1 0 0 0,0-1 0 0 0,1 1 1 0 0,-1-1-1 0 0,0 1 0 0 0,1-1 0 0 0,-1 1 0 0 0,0-1 0 0 0,1 1 0 0 0,-1 0 0 0 0,1-1 0 0 0,-1 1 0 0 0,1 0 0 0 0,-1-1 0 0 0,0 1 0 0 0,1 0 0 0 0,0-1 0 0 0,13 9-23 0 0,8 19-280 0 0,-8 1-91 0 0,-2 1-1 0 0,-1 1 1 0 0,-1-1-1 0 0,5 33 1 0 0,15 126-813 0 0,-29-161 1138 0 0,2-5 1166 0 0,5-46-81 0 0,4-23 179 0 0,33-83-1 0 0,-36 108-1115 0 0,1 1 0 0 0,1 0 0 0 0,1 1-1 0 0,1 0 1 0 0,29-34 0 0 0,-39 50-147 0 0,-1 2 0 0 0,1-1 1 0 0,0 0-1 0 0,0 1 0 0 0,0-1 0 0 0,0 1 1 0 0,1 0-1 0 0,-1 0 0 0 0,0 0 0 0 0,1 0 1 0 0,0 1-1 0 0,-1-1 0 0 0,1 1 0 0 0,0 0 1 0 0,0 0-1 0 0,-1 0 0 0 0,1 1 0 0 0,0-1 1 0 0,0 1-1 0 0,0 0 0 0 0,0 0 0 0 0,8 2 1 0 0,-6 0-75 0 0,1 0 0 0 0,0 1 0 0 0,0 0 0 0 0,-1 1 0 0 0,0-1 0 0 0,1 1 0 0 0,-1 0 0 0 0,-1 1 0 0 0,1-1 0 0 0,-1 1 1 0 0,9 10-1 0 0,1 3-50 0 0,0 0 0 0 0,-2 2 0 0 0,0-1 1 0 0,-1 2-1 0 0,-1 0 0 0 0,-1 0 0 0 0,-1 1 1 0 0,13 44-1 0 0,-14-30 509 0 0,-8-34-157 0 0,0-4-6 0 0,-1-23 80 0 0,2 8-215 0 0,1-1 0 0 0,0 1 0 0 0,2-1 0 0 0,0 1 0 0 0,0 0 0 0 0,2 0 0 0 0,0 1 0 0 0,12-23 0 0 0,-1 8-42 0 0,1 0 0 0 0,2 1 0 0 0,26-31 0 0 0,-42 55-7 0 0,1 1 0 0 0,-1-1 0 0 0,1 1 0 0 0,0 0 0 0 0,1 0 0 0 0,0 1 0 0 0,-1-1 0 0 0,1 1 0 0 0,1 1 0 0 0,-1-1 0 0 0,0 1 1 0 0,10-4-1 0 0,-14 7 17 0 0,0 0-1 0 0,0 0 1 0 0,0 0 0 0 0,0 0 0 0 0,0 0 0 0 0,0 0 0 0 0,-1 1 0 0 0,1-1 0 0 0,0 0 0 0 0,0 1 0 0 0,0 0 0 0 0,-1-1 0 0 0,1 1 0 0 0,0 0 0 0 0,-1 0 0 0 0,1 0 0 0 0,0 0 0 0 0,-1 0 0 0 0,1 0 0 0 0,-1 0 0 0 0,0 1 0 0 0,1-1 0 0 0,-1 1 0 0 0,0-1 0 0 0,1 3 0 0 0,4 4-3 0 0,-1 0 0 0 0,1 1-1 0 0,4 13 1 0 0,-5-12-25 0 0,23 48-119 0 0,-15-28 397 0 0,2 0-1 0 0,2-1 1 0 0,26 38-1 0 0,-35-58-506 0 0,-1-1 0 0 0,1 0 0 0 0,0 0-1 0 0,0 0 1 0 0,1-1 0 0 0,0-1 0 0 0,1 0 0 0 0,-1 0-1 0 0,1 0 1 0 0,0-1 0 0 0,0-1 0 0 0,1 0 0 0 0,0 0-1 0 0,13 2 1 0 0,-14-4-1448 0 0,1 0 0 0 0,0-1-1 0 0,0 0 1 0 0,19-2-1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17.5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99 1580 0 0,'6'-9'9070'0'0,"-5"8"-8946"0"0,468-53 2871 0 0,-342 45-3123 0 0,208-16-3071 0 0,-330 25 2520 0 0,5 2-1521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17.9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26 119 1320 0 0,'-26'17'10175'0'0,"26"-16"-10031"0"0,19 0 2475 0 0,46-10-1526 0 0,-49 6-311 0 0,174-26 911 0 0,474-57-2581 0 0,-521 76-2861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18.4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78 2720 0 0,'-9'-4'1628'0'0,"-32"-20"4147"0"0,39 23-5455 0 0,0-1 1 0 0,0 1 0 0 0,1-1-1 0 0,-1 1 1 0 0,0-1 0 0 0,1 0-1 0 0,-1 0 1 0 0,1 0 0 0 0,-1 0-1 0 0,1 0 1 0 0,0 0 0 0 0,0 0-1 0 0,0-1 1 0 0,0 1 0 0 0,-1-3-1 0 0,2 4-257 0 0,0 1 0 0 0,0-1-1 0 0,0 1 1 0 0,0-1-1 0 0,0 1 1 0 0,0-1-1 0 0,0 0 1 0 0,0 1 0 0 0,1-1-1 0 0,-1 1 1 0 0,0-1-1 0 0,0 1 1 0 0,0-1 0 0 0,1 0-1 0 0,-1 1 1 0 0,0-1-1 0 0,0 1 1 0 0,1-1-1 0 0,-1 1 1 0 0,1 0 0 0 0,-1-1-1 0 0,0 1 1 0 0,1-1-1 0 0,-1 1 1 0 0,1 0-1 0 0,-1-1 1 0 0,1 1 0 0 0,-1 0-1 0 0,1-1 1 0 0,-1 1-1 0 0,1 0 1 0 0,-1 0 0 0 0,1 0-1 0 0,0-1 1 0 0,-1 1-1 0 0,1 0 1 0 0,-1 0-1 0 0,2 0 1 0 0,20 0 342 0 0,-21 0-284 0 0,10 2-42 0 0,0 0 0 0 0,1 1 1 0 0,-1 1-1 0 0,-1 0 0 0 0,1 0 0 0 0,0 1 0 0 0,-1 0 0 0 0,0 1 0 0 0,10 7 0 0 0,20 11 1 0 0,357 203 302 0 0,-368-210-367 0 0,-11-7 22 0 0,-2 1-1 0 0,1 1 0 0 0,-1 0 0 0 0,-1 1 0 0 0,21 22 0 0 0,-35-33 2 0 0,0 0 0 0 0,0 0 1 0 0,0 0-1 0 0,0 0 0 0 0,0 0 0 0 0,0 0 0 0 0,-1 0 0 0 0,1 0 0 0 0,-1 0 1 0 0,1 0-1 0 0,-1 0 0 0 0,0 0 0 0 0,0 0 0 0 0,0 0 0 0 0,0 0 0 0 0,0 1 1 0 0,-1-1-1 0 0,1 0 0 0 0,0 0 0 0 0,-1 0 0 0 0,0 0 0 0 0,1 0 0 0 0,-1 0 0 0 0,0 0 1 0 0,-2 3-1 0 0,-3 6 106 0 0,-1-1 0 0 0,0 1-1 0 0,-11 11 1 0 0,5-6-49 0 0,-35 48 70 0 0,-112 160-46 0 0,130-176-996 0 0,1 2-1 0 0,-39 97 0 0 0,57-115-783 0 0,-12 49 1 0 0,19-62-2163 0 0,-2 39-1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19.3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867 273 996 0 0,'-19'-15'7619'0'0,"8"4"-6366"0"0,10 8-1134 0 0,0-1 1 0 0,0 1 0 0 0,0-1-1 0 0,1 0 1 0 0,-1 0 0 0 0,1 1-1 0 0,0-1 1 0 0,0 0 0 0 0,0 0-1 0 0,1 0 1 0 0,-1 1 0 0 0,1-1-1 0 0,0 0 1 0 0,0 1 0 0 0,0-1-1 0 0,1 1 1 0 0,2-6 0 0 0,-2 4 207 0 0,0 0 0 0 0,0 1 0 0 0,0-1 0 0 0,-1 0 0 0 0,0 0 0 0 0,0 0 0 0 0,0 0 1 0 0,-1 0-1 0 0,1 0 0 0 0,-1 0 0 0 0,0 0 0 0 0,-2-7 0 0 0,1 7-189 0 0,0 1 0 0 0,0 0 1 0 0,-1 0-1 0 0,0 0 0 0 0,0 0 0 0 0,0 0 0 0 0,0 0 0 0 0,0 0 0 0 0,-1 1 0 0 0,0-1 0 0 0,0 1 1 0 0,0 0-1 0 0,-6-6 0 0 0,2 4-21 0 0,1 1 0 0 0,-1 0 1 0 0,1 1-1 0 0,-1-1 0 0 0,0 1 1 0 0,-1 1-1 0 0,-12-4 0 0 0,-6 1-7 0 0,0 0-1 0 0,0 3 1 0 0,-1 0 0 0 0,1 1-1 0 0,0 2 1 0 0,-1 0-1 0 0,1 2 1 0 0,0 1-1 0 0,0 1 1 0 0,0 1-1 0 0,-24 10 1 0 0,16-4-34 0 0,2 2-1 0 0,0 1 1 0 0,0 1 0 0 0,2 2 0 0 0,0 1 0 0 0,1 1-1 0 0,-45 41 1 0 0,61-49-51 0 0,1 1 1 0 0,0 0-1 0 0,2 0 0 0 0,-1 1 0 0 0,2 1 0 0 0,-1 0 0 0 0,2 0 0 0 0,-7 17 1 0 0,11-22-4 0 0,1 0 1 0 0,0 0-1 0 0,0 0 1 0 0,1 1-1 0 0,1-1 0 0 0,0 1 1 0 0,0-1-1 0 0,1 1 1 0 0,0-1-1 0 0,1 1 1 0 0,0-1-1 0 0,1 1 1 0 0,0-1-1 0 0,5 16 1 0 0,3-2-46 0 0,1 0 1 0 0,1-1 0 0 0,2 0 0 0 0,0-1 0 0 0,1-1 0 0 0,1 0-1 0 0,0-1 1 0 0,2-1 0 0 0,1-1 0 0 0,21 18 0 0 0,32 20-314 0 0,118 70 1 0 0,-167-112 275 0 0,69 41-175 0 0,84 56-210 0 0,-154-96 372 0 0,-1 2 0 0 0,-1 1-1 0 0,-1 0 1 0 0,0 1 0 0 0,25 34-1 0 0,-39-45 58 0 0,0-1 0 0 0,0 1-1 0 0,-1 0 1 0 0,0 1 0 0 0,-1-1-1 0 0,0 0 1 0 0,0 1 0 0 0,0 0 0 0 0,-1 0-1 0 0,-1-1 1 0 0,0 1 0 0 0,1 11-1 0 0,-3-9 20 0 0,0-1-1 0 0,0 1 1 0 0,-1 0-1 0 0,0-1 1 0 0,-1 1-1 0 0,0-1 1 0 0,-1 0-1 0 0,0 0 1 0 0,0 0-1 0 0,-7 9 1 0 0,-6 8 161 0 0,-1-1 1 0 0,-1-1-1 0 0,-2-1 1 0 0,0 0-1 0 0,-1-2 1 0 0,-2-1-1 0 0,-46 34 1 0 0,18-20 214 0 0,0-4 1 0 0,-2-1 0 0 0,-63 24-1 0 0,96-45-216 0 0,-1-1 0 0 0,-1 0 0 0 0,1-2 0 0 0,-1-1 0 0 0,0-1 0 0 0,0 0 0 0 0,-34-1 0 0 0,48-3-451 0 0,-1-1 0 0 0,0 0 0 0 0,0-1 0 0 0,1 0 0 0 0,-1 0 1 0 0,1-1-1 0 0,0 0 0 0 0,-15-8 0 0 0,17 7-622 0 0,0 0 0 0 0,1-1 1 0 0,-1 0-1 0 0,1 0 0 0 0,0 0 0 0 0,1-1 1 0 0,-1 0-1 0 0,1 0 0 0 0,1 0 1 0 0,-1 0-1 0 0,-7-15 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50.9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224 59 1056 0 0,'45'-45'13877'0'0,"-45"42"-13354"0"0,0 2-474 0 0,0 1 0 0 0,0 0 0 0 0,0-1 1 0 0,1 1-1 0 0,-1 0 0 0 0,0-1 0 0 0,0 1 0 0 0,0 0 0 0 0,0-1 0 0 0,0 1 0 0 0,0 0 0 0 0,0 0 0 0 0,0-1 0 0 0,0 1 0 0 0,0 0 1 0 0,0-1-1 0 0,-1 1 0 0 0,1 0 0 0 0,0-1 0 0 0,0 1 0 0 0,0 0 0 0 0,0 0 0 0 0,0-1 0 0 0,-1 1 0 0 0,1 0 0 0 0,0 0 0 0 0,0-1 1 0 0,0 1-1 0 0,-1 0 0 0 0,1 0 0 0 0,-1-1 0 0 0,-4 1 148 0 0,-1 0 1 0 0,0 0-1 0 0,1 0 1 0 0,-1 1-1 0 0,0-1 1 0 0,1 1-1 0 0,-1 1 1 0 0,0-1-1 0 0,1 1 1 0 0,0 0-1 0 0,-11 5 0 0 0,7-1-19 0 0,-1 0 0 0 0,1 1 0 0 0,0 0 0 0 0,1 0 0 0 0,-14 15 0 0 0,6-3-3 0 0,1 1-1 0 0,0 1 0 0 0,2 0 0 0 0,-21 44 0 0 0,28-52-122 0 0,1 1 0 0 0,1-1 0 0 0,0 1 0 0 0,1 0 0 0 0,0 0 0 0 0,1 1-1 0 0,1-1 1 0 0,0 0 0 0 0,1 1 0 0 0,1-1 0 0 0,0 1 0 0 0,1-1 0 0 0,4 17-1 0 0,-4-22-61 0 0,0-2 0 0 0,1 1-1 0 0,0 0 1 0 0,0 0 0 0 0,1-1-1 0 0,0 0 1 0 0,0 0-1 0 0,1 0 1 0 0,0 0 0 0 0,0-1-1 0 0,1 1 1 0 0,-1-1 0 0 0,1-1-1 0 0,1 1 1 0 0,-1-1-1 0 0,1 0 1 0 0,0-1 0 0 0,0 1-1 0 0,0-1 1 0 0,1-1 0 0 0,-1 1-1 0 0,1-1 1 0 0,0-1-1 0 0,10 3 1 0 0,-6-3-39 0 0,0 0-1 0 0,1 0 1 0 0,-1-1 0 0 0,0-1 0 0 0,1 0-1 0 0,-1-1 1 0 0,0 0 0 0 0,1-1 0 0 0,-1 0-1 0 0,0-1 1 0 0,0 0 0 0 0,-1-1 0 0 0,19-9-1 0 0,-21 8 47 0 0,1 0-1 0 0,-2-1 1 0 0,1 0-1 0 0,-1-1 1 0 0,1 1-1 0 0,-2-2 1 0 0,1 1-1 0 0,-1-1 1 0 0,0 0-1 0 0,-1-1 1 0 0,0 0-1 0 0,0 0 1 0 0,-1 0-1 0 0,0 0 1 0 0,-1-1-1 0 0,4-11 1 0 0,-4 7 128 0 0,0-1 1 0 0,0 0 0 0 0,-2 0 0 0 0,1 0-1 0 0,-2-1 1 0 0,0 1 0 0 0,-1 0 0 0 0,-1 0-1 0 0,0-1 1 0 0,-1 1 0 0 0,-5-16 0 0 0,5 23-156 0 0,0-1 1 0 0,-1 1-1 0 0,0 0 1 0 0,-1 0-1 0 0,0 1 1 0 0,0-1-1 0 0,0 1 1 0 0,-1 0-1 0 0,0 0 1 0 0,-1 0-1 0 0,1 1 1 0 0,-1 0-1 0 0,-1 0 1 0 0,1 0-1 0 0,-1 1 1 0 0,0 0-1 0 0,0 0 1 0 0,0 1-1 0 0,-1 0 1 0 0,0 0-1 0 0,-10-3 1 0 0,14 5-388 0 0,0 1 0 0 0,0 1 0 0 0,0-1 0 0 0,0 1 0 0 0,0-1 0 0 0,0 1 1 0 0,0 0-1 0 0,0 0 0 0 0,0 1 0 0 0,-6 1 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24.7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289 73 2024 0 0,'6'-42'11109'0'0,"-6"25"-7793"0"0,-1 16-3280 0 0,1 0 1 0 0,0 1-1 0 0,-1-1 0 0 0,1 0 0 0 0,0 0 1 0 0,-1 1-1 0 0,1-1 0 0 0,-1 0 0 0 0,1 1 1 0 0,-1-1-1 0 0,0 1 0 0 0,1-1 0 0 0,-1 1 1 0 0,0-1-1 0 0,1 1 0 0 0,-1-1 0 0 0,0 1 0 0 0,1-1 1 0 0,-1 1-1 0 0,0 0 0 0 0,0 0 0 0 0,1-1 1 0 0,-2 1-1 0 0,-1-1 135 0 0,-1 1-28 0 0,-8 2-4 0 0,1 1 0 0 0,-1-1 1 0 0,1 2-1 0 0,0-1 0 0 0,0 2 0 0 0,0 0 0 0 0,1 0 0 0 0,-1 0 1 0 0,1 2-1 0 0,0-1 0 0 0,1 1 0 0 0,0 1 0 0 0,0-1 1 0 0,0 2-1 0 0,1-1 0 0 0,0 1 0 0 0,-8 13 0 0 0,5-8-45 0 0,1 1-1 0 0,1 0 0 0 0,0 1 1 0 0,1 0-1 0 0,1 1 0 0 0,0 0 0 0 0,1 0 1 0 0,1 0-1 0 0,1 1 0 0 0,-4 35 1 0 0,7-37-154 0 0,2 0 0 0 0,0 0 0 0 0,1 0 1 0 0,0 0-1 0 0,2-1 0 0 0,0 1 1 0 0,0-1-1 0 0,1 0 0 0 0,1 0 0 0 0,1 0 1 0 0,0-1-1 0 0,1 0 0 0 0,0 0 0 0 0,1-1 1 0 0,1 0-1 0 0,0 0 0 0 0,20 17 0 0 0,-17-17-450 0 0,0-2 0 0 0,2 0-1 0 0,-1 0 1 0 0,2-1-1 0 0,-1-1 1 0 0,30 13-1 0 0,-31-17-507 0 0,0 0 0 0 0,1 0 0 0 0,0-2-1 0 0,0 0 1 0 0,0 0 0 0 0,0-2 0 0 0,1 0 0 0 0,18-1 0 0 0,-4-3-3931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20.1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0 277 312 0 0,'3'-26'3159'0'0,"1"1"1"0"0,9-32-1 0 0,-7 40-2250 0 0,-1 0 0 0 0,2 0-1 0 0,0 0 1 0 0,1 1 0 0 0,1 0-1 0 0,1 1 1 0 0,12-17 0 0 0,-21 31-868 0 0,0-1 0 0 0,0 0-1 0 0,1 1 1 0 0,-1-1 0 0 0,1 1 0 0 0,-1-1 0 0 0,1 1 0 0 0,0 0 0 0 0,-1 0 0 0 0,1 0 0 0 0,0 0 0 0 0,0 0 0 0 0,0 0 0 0 0,0 0 0 0 0,0 0 0 0 0,0 1 0 0 0,0-1 0 0 0,0 1 0 0 0,0-1 0 0 0,0 1 0 0 0,0 0 0 0 0,0 0 0 0 0,4 0 0 0 0,-2 1-19 0 0,-1 1 0 0 0,1-1 0 0 0,-1 0 0 0 0,0 1 0 0 0,1 0 1 0 0,-1 0-1 0 0,0 0 0 0 0,0 0 0 0 0,0 0 0 0 0,0 1 0 0 0,-1-1 0 0 0,4 5 0 0 0,5 6-16 0 0,-1 1-1 0 0,-1 0 1 0 0,0 1-1 0 0,12 27 1 0 0,-4-2-99 0 0,-3 1 1 0 0,17 82 0 0 0,1 87 1 0 0,-30-195 103 0 0,1 5 19 0 0,5 75 1678 0 0,-8-97-1675 0 0,-1-1 0 0 0,0 1 0 0 0,1-1-1 0 0,-1 1 1 0 0,1-1 0 0 0,0 1 0 0 0,0-1-1 0 0,0 0 1 0 0,0 1 0 0 0,0-1-1 0 0,2-4 1 0 0,3-26 56 0 0,1 0 0 0 0,2 1 0 0 0,1 0 0 0 0,17-38 0 0 0,-17 50-104 0 0,0 1 0 0 0,1 0 0 0 0,1 1-1 0 0,1 0 1 0 0,0 1 0 0 0,2 0 0 0 0,26-26 0 0 0,-36 39-33 0 0,0 0-1 0 0,1 0 1 0 0,0 1-1 0 0,0-1 1 0 0,0 1 0 0 0,1 0-1 0 0,-1 1 1 0 0,1-1 0 0 0,-1 1-1 0 0,1 0 1 0 0,0 0 0 0 0,0 1-1 0 0,-1 0 1 0 0,1 0 0 0 0,0 0-1 0 0,0 1 1 0 0,1 0 0 0 0,-1 0-1 0 0,6 1 1 0 0,-3 1 9 0 0,0 1 1 0 0,-1-1-1 0 0,1 1 0 0 0,-1 1 1 0 0,0 0-1 0 0,0 0 1 0 0,0 0-1 0 0,0 1 0 0 0,-1 0 1 0 0,0 1-1 0 0,0 0 0 0 0,7 7 1 0 0,9 13-19 0 0,-1 0 0 0 0,-1 1 1 0 0,-1 1-1 0 0,-2 1 0 0 0,0 0 0 0 0,-2 2 1 0 0,-2 0-1 0 0,12 36 0 0 0,-20-53 291 0 0,-2 0 0 0 0,0 1-1 0 0,0 0 1 0 0,2 28 713 0 0,-20-61-566 0 0,12-5-229 0 0,0 0 1 0 0,1 1-1 0 0,2-1 1 0 0,0 0-1 0 0,1 1 1 0 0,2-1-1 0 0,0 1 1 0 0,1 0 0 0 0,16-40-1 0 0,-9 31-110 0 0,2 0 0 0 0,1 1 1 0 0,1 1-1 0 0,2 1 0 0 0,1 0 0 0 0,23-26 0 0 0,-33 44-78 0 0,0 0 1 0 0,0 1-1 0 0,1 1 0 0 0,0-1 1 0 0,0 2-1 0 0,1-1 0 0 0,0 2 1 0 0,1-1-1 0 0,-1 2 1 0 0,23-9-1 0 0,-27 12 10 0 0,0 0 1 0 0,0 1-1 0 0,0 0 1 0 0,0 0-1 0 0,0 1 1 0 0,0-1-1 0 0,0 2 1 0 0,0-1-1 0 0,0 1 1 0 0,0 0-1 0 0,0 0 1 0 0,-1 1-1 0 0,1 0 1 0 0,0 0-1 0 0,-1 1 0 0 0,1-1 1 0 0,-1 2-1 0 0,0-1 1 0 0,0 1-1 0 0,0-1 1 0 0,8 8-1 0 0,0 2 4 0 0,0 0-1 0 0,-1 2 1 0 0,0-1-1 0 0,-1 2 1 0 0,0 0-1 0 0,-2 0 1 0 0,14 28-1 0 0,1 12 51 0 0,20 63 1 0 0,-29-68-234 0 0,3-2 1 0 0,26 48 0 0 0,-42-91-99 0 0,0-1 1 0 0,1 0-1 0 0,-1 0 0 0 0,1 0 1 0 0,0 0-1 0 0,1 0 0 0 0,-1-1 1 0 0,1 0-1 0 0,0 0 0 0 0,0 0 1 0 0,6 4-1 0 0,-7-6-535 0 0,1 0-1 0 0,-1 0 1 0 0,1-1 0 0 0,0 1 0 0 0,0-1-1 0 0,0 0 1 0 0,-1 0 0 0 0,1-1 0 0 0,8 1-1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20.7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429 388 836 0 0,'19'-23'10227'0'0,"-16"21"-10186"0"0,10-16 148 0 0,-8 9-1 0 0,0-1-1 0 0,-1 1 0 0 0,0-2 1 0 0,0 1-1 0 0,-1 0 1 0 0,-1 0-1 0 0,1-1 1 0 0,-2 0-1 0 0,0 1 1 0 0,0-1-1 0 0,-1 0 1 0 0,0 0-1 0 0,0 1 1 0 0,-2-1-1 0 0,1 0 1 0 0,-1 1-1 0 0,-1-1 1 0 0,0 1-1 0 0,-5-13 0 0 0,5 15-36 0 0,-1 0-1 0 0,0 1 1 0 0,0-1-1 0 0,-1 1 1 0 0,0 0-1 0 0,0 0 0 0 0,-1 1 1 0 0,1-1-1 0 0,-1 1 1 0 0,-1 1-1 0 0,1-1 1 0 0,-1 1-1 0 0,0 0 0 0 0,0 1 1 0 0,-1-1-1 0 0,1 1 1 0 0,-1 1-1 0 0,0-1 1 0 0,0 2-1 0 0,0-1 0 0 0,-1 1 1 0 0,1 0-1 0 0,0 0 1 0 0,-14 0-1 0 0,10 3-116 0 0,-1-1 1 0 0,1 1-1 0 0,-1 1 0 0 0,1 0 1 0 0,0 1-1 0 0,0 1 0 0 0,0-1 0 0 0,0 2 1 0 0,1 0-1 0 0,-1 0 0 0 0,1 1 1 0 0,1 0-1 0 0,-1 1 0 0 0,1 0 0 0 0,-17 16 1 0 0,17-14-20 0 0,1 1 1 0 0,0-1-1 0 0,0 1 1 0 0,2 1-1 0 0,-1 0 1 0 0,1 0 0 0 0,1 0-1 0 0,0 1 1 0 0,0 0-1 0 0,1 0 1 0 0,1 0-1 0 0,0 1 1 0 0,0-1-1 0 0,2 1 1 0 0,-2 13-1 0 0,3-11-19 0 0,1 0 0 0 0,1 0-1 0 0,0 0 1 0 0,1 0-1 0 0,1 0 1 0 0,1 0-1 0 0,0-1 1 0 0,0 1 0 0 0,8 14-1 0 0,-9-22-7 0 0,1 0 0 0 0,0 0-1 0 0,0-1 1 0 0,0 0 0 0 0,1 0 0 0 0,0 0 0 0 0,0 0-1 0 0,11 9 1 0 0,-12-12 8 0 0,1-1-1 0 0,-1 1 1 0 0,0 0-1 0 0,1-1 0 0 0,0 0 1 0 0,-1 0-1 0 0,1-1 1 0 0,0 1-1 0 0,0-1 1 0 0,0 0-1 0 0,0 0 0 0 0,0-1 1 0 0,0 1-1 0 0,8-2 1 0 0,-7 0 22 0 0,0 0 0 0 0,1 0 0 0 0,-1-1 0 0 0,0 0 1 0 0,0-1-1 0 0,0 1 0 0 0,-1-1 0 0 0,1 0 0 0 0,-1-1 1 0 0,1 1-1 0 0,-1-1 0 0 0,0 0 0 0 0,0 0 0 0 0,-1-1 0 0 0,1 1 1 0 0,-1-1-1 0 0,6-9 0 0 0,6-9 467 0 0,-1-1 0 0 0,19-39 0 0 0,-33 60-408 0 0,46-87 1680 0 0,-46 90-1755 0 0,0-1 0 0 0,-1 1 0 0 0,1-1 0 0 0,0 1 0 0 0,0-1 0 0 0,0 1 0 0 0,0 0 0 0 0,0-1 0 0 0,0 1 0 0 0,0 0 0 0 0,0 0 1 0 0,-1-1-1 0 0,1 1 0 0 0,0 0 0 0 0,0 0 0 0 0,0 0 0 0 0,0 0 0 0 0,0 0 0 0 0,0 1 0 0 0,0-1 0 0 0,0 0 0 0 0,0 0 0 0 0,0 1 0 0 0,0-1 0 0 0,0 0 0 0 0,0 1 0 0 0,0-1 0 0 0,-1 1 0 0 0,1-1 0 0 0,0 1 0 0 0,0-1 0 0 0,-1 1 0 0 0,2 1 0 0 0,31 23-62 0 0,-30-23 47 0 0,41 36-1186 0 0,1-1 0 0 0,3-3-1 0 0,90 50 1 0 0,-133-82 659 0 0,0 1 0 0 0,0-1-1 0 0,1-1 1 0 0,-1 1 0 0 0,1-1 0 0 0,-1 0-1 0 0,1 0 1 0 0,6 0 0 0 0,-10-1 220 0 0,0 0 0 0 0,0 0 0 0 0,1-1 0 0 0,-1 1 0 0 0,0 0 0 0 0,0-1 0 0 0,0 1 0 0 0,0-1 0 0 0,0 0 1 0 0,0 0-1 0 0,0 0 0 0 0,0 0 0 0 0,-1 0 0 0 0,1 0 0 0 0,0 0 0 0 0,-1-1 0 0 0,1 1 0 0 0,0-1 0 0 0,-1 1 0 0 0,0-1 0 0 0,1 0 0 0 0,-1 1 0 0 0,0-1 0 0 0,2-2 0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21.1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0 168 1392 0 0,'7'-54'9993'0'0,"0"-59"1"0"0,8 128-8856 0 0,-3 18-769 0 0,-2 1 0 0 0,11 64 1 0 0,0 75-590 0 0,-13-95 18 0 0,12 184-981 0 0,19 130-2170 0 0,-38-384 2929 0 0,0 1 1 0 0,1-1-1 0 0,0 0 1 0 0,0 0-1 0 0,1 0 1 0 0,0 0-1 0 0,1 0 0 0 0,-1 0 1 0 0,2-1-1 0 0,-1 0 1 0 0,1 0-1 0 0,6 8 1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21.4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0 412 2580 0 0,'8'-178'11023'0'0,"-8"124"-7461"0"0,10-85 0 0 0,-9 135-3502 0 0,0 1 0 0 0,0-1 0 0 0,0 0 0 0 0,0 1 0 0 0,1-1 0 0 0,-1 1 0 0 0,1 0 0 0 0,0-1 0 0 0,3-3 0 0 0,-3 5-20 0 0,12 10-20 0 0,-12-6-14 0 0,0 1-1 0 0,1 0 1 0 0,-1-1-1 0 0,0 1 0 0 0,0 0 1 0 0,-1 0-1 0 0,1 0 1 0 0,-1 1-1 0 0,0-1 1 0 0,1 0-1 0 0,0 5 0 0 0,7 41 49 0 0,-8-40-43 0 0,7 67-17 0 0,-4 128 0 0 0,-4-50 12 0 0,2-87 23 0 0,2 1 1 0 0,4-1-1 0 0,28 115 1 0 0,-31-163-67 0 0,1-1 0 0 0,1 1 0 0 0,1-1 1 0 0,0-1-1 0 0,1 0 0 0 0,1 0 0 0 0,13 18 1 0 0,-18-30-318 0 0,0 1 0 0 0,0-1 1 0 0,1 0-1 0 0,-1 0 0 0 0,1-1 0 0 0,0 1 1 0 0,1-1-1 0 0,-1-1 0 0 0,8 4 0 0 0,-7-4-471 0 0,-1-1 0 0 0,1 0-1 0 0,0-1 1 0 0,0 1-1 0 0,0-1 1 0 0,0-1-1 0 0,0 1 1 0 0,-1-1-1 0 0,1-1 1 0 0,0 1 0 0 0,8-2-1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21.8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1 162 168 0 0,'0'-3'2645'0'0,"0"-7"-671"0"0,0 2-737 0 0,0 1 0 0 0,0-1 0 0 0,1 1 0 0 0,0-1 0 0 0,0 0 0 0 0,3-7 0 0 0,-3 12-1067 0 0,0 0 0 0 0,1 0 0 0 0,0 0 0 0 0,-1 1-1 0 0,1-1 1 0 0,0 0 0 0 0,1 1 0 0 0,-1-1 0 0 0,0 1 0 0 0,1 0 0 0 0,-1 0-1 0 0,1 0 1 0 0,-1 0 0 0 0,1 0 0 0 0,0 1 0 0 0,0-1 0 0 0,6-1 0 0 0,17-6-929 0 0,0 1 0 0 0,1 1 1 0 0,32-3-1 0 0,-6 0-5383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22.1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772 79 1864 0 0,'-14'-12'4921'0'0,"6"5"-4177"0"0,-1 0 1 0 0,0 0-1 0 0,0 1 0 0 0,-1 1 0 0 0,0 0 0 0 0,0 0 0 0 0,0 1 0 0 0,0 0 0 0 0,-1 0 0 0 0,-16-2 0 0 0,10 3-428 0 0,0 1 0 0 0,-1 1 0 0 0,1 1-1 0 0,0 0 1 0 0,0 1 0 0 0,-23 5-1 0 0,9 0-311 0 0,0 2 0 0 0,1 2 0 0 0,0 1 0 0 0,1 1-1 0 0,0 1 1 0 0,0 2 0 0 0,-29 20 0 0 0,50-30 2 0 0,1 1 0 0 0,-1 0 0 0 0,1 0 0 0 0,0 0-1 0 0,0 1 1 0 0,1 0 0 0 0,0 0 0 0 0,0 1 0 0 0,1 0 0 0 0,-8 15 0 0 0,10-17-28 0 0,1 0 1 0 0,0 0-1 0 0,0 0 1 0 0,1 1-1 0 0,0-1 0 0 0,0 1 1 0 0,0-1-1 0 0,1 0 1 0 0,0 1-1 0 0,0-1 0 0 0,1 1 1 0 0,0-1-1 0 0,0 1 1 0 0,0-1-1 0 0,1 0 0 0 0,4 11 1 0 0,2 2-136 0 0,1-1 0 0 0,1-1 0 0 0,1 1 0 0 0,0-2 0 0 0,26 31 0 0 0,80 68-374 0 0,-69-70 373 0 0,-29-28 106 0 0,-1 1 1 0 0,0 1-1 0 0,-2 1 0 0 0,26 40 0 0 0,-39-55 97 0 0,0 1 0 0 0,0 0 0 0 0,-1 0 1 0 0,0 0-1 0 0,0 0 0 0 0,0 0 0 0 0,-1 0 0 0 0,0 1 0 0 0,0-1 0 0 0,-1 12 0 0 0,0-13 48 0 0,-1 0 0 0 0,0 0 0 0 0,0 0 1 0 0,-1-1-1 0 0,1 1 0 0 0,-1-1 0 0 0,0 1 0 0 0,0-1 0 0 0,-1 0 1 0 0,1 1-1 0 0,-1-1 0 0 0,0-1 0 0 0,0 1 0 0 0,0 0 1 0 0,0-1-1 0 0,-5 4 0 0 0,-4 3 84 0 0,0-2 0 0 0,0 0 1 0 0,-1 0-1 0 0,0-1 0 0 0,0-1 0 0 0,-1 0 0 0 0,0-1 1 0 0,0 0-1 0 0,0-1 0 0 0,-29 4 0 0 0,16-4-77 0 0,0-2-1 0 0,-1-1 1 0 0,1-1 0 0 0,0-1-1 0 0,-29-5 1 0 0,45 4-394 0 0,0 0 0 0 0,1-1 0 0 0,-1 0 0 0 0,0-1 0 0 0,-14-7-1 0 0,22 9-108 0 0,-1 0-1 0 0,0 0 0 0 0,1-1 1 0 0,-1 0-1 0 0,1 1 0 0 0,0-1 1 0 0,-4-6-1 0 0,-5-27-6853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22.5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0 487 1540 0 0,'3'-7'2558'0'0,"11"-32"5657"0"0,-12 31-7057 0 0,0-1 0 0 0,0 1-1 0 0,0-1 1 0 0,0-16 0 0 0,-2 65-1132 0 0,1 0 0 0 0,2 0 1 0 0,10 45-1 0 0,-11-73-343 0 0,1 0-1 0 0,1 0 1 0 0,0 0 0 0 0,1-1-1 0 0,0 0 1 0 0,0 1-1 0 0,1-2 1 0 0,1 1 0 0 0,0-1-1 0 0,0 0 1 0 0,1 0 0 0 0,0-1-1 0 0,1 0 1 0 0,15 12 0 0 0,-19-18-797 0 0,-2-1 557 0 0,-1-1 0 0 0,1 1 0 0 0,0-1 0 0 0,0 0 0 0 0,0 0 0 0 0,0 0 0 0 0,4 0 0 0 0</inkml:trace>
  <inkml:trace contextRef="#ctx0" brushRef="#br0" timeOffset="1">179 166 3180 0 0,'-18'-26'3253'0'0,"3"3"-877"0"0,-3 0-476 0 0,3 8-584 0 0,1-3-440 0 0,2 4-420 0 0,-1 2-212 0 0,3 0-236 0 0,-1 3-84 0 0,5 0-188 0 0,-2 4-60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23.2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417 214 1140 0 0,'18'-16'7780'0'0,"16"-92"-1448"0"0,-29 88-4946 0 0,-4 18-1302 0 0,-1 0 0 0 0,1 0 0 0 0,-1 0 1 0 0,0 0-1 0 0,0 0 0 0 0,0 0 0 0 0,0 0 0 0 0,0-1 0 0 0,0 1 0 0 0,0 0 0 0 0,-1 0 0 0 0,1 0 0 0 0,-1 0 0 0 0,1 0 0 0 0,-1 1 0 0 0,0-1 1 0 0,0 0-1 0 0,0 0 0 0 0,0 0 0 0 0,0 0 0 0 0,0 1 0 0 0,-1-1 0 0 0,1 1 0 0 0,0-1 0 0 0,-1 1 0 0 0,0-1 0 0 0,1 1 0 0 0,-1 0 1 0 0,0 0-1 0 0,1 0 0 0 0,-1 0 0 0 0,0 0 0 0 0,0 0 0 0 0,0 0 0 0 0,0 1 0 0 0,-2-2 0 0 0,-4 0 0 0 0,1 0 0 0 0,-1 0-1 0 0,1 1 1 0 0,-1 0 0 0 0,0 1-1 0 0,1-1 1 0 0,-1 1 0 0 0,-10 2 0 0 0,-6 2 3 0 0,0 2 0 0 0,1 0 1 0 0,0 1-1 0 0,0 2 1 0 0,1 0-1 0 0,0 1 0 0 0,1 2 1 0 0,-36 24-1 0 0,46-27-85 0 0,-1 0-1 0 0,2 1 1 0 0,-1 0 0 0 0,1 1-1 0 0,1 0 1 0 0,-16 24 0 0 0,20-27-47 0 0,0 1 1 0 0,1 0-1 0 0,1 0 1 0 0,-1 0-1 0 0,1 0 1 0 0,1 0-1 0 0,0 1 1 0 0,0-1-1 0 0,1 1 1 0 0,0 0-1 0 0,1 12 1 0 0,0-13-54 0 0,1 0 1 0 0,1 0 0 0 0,0-1 0 0 0,0 1 0 0 0,1 0-1 0 0,-1-1 1 0 0,2 0 0 0 0,-1 0 0 0 0,2 0 0 0 0,-1 0-1 0 0,1 0 1 0 0,0-1 0 0 0,0 0 0 0 0,1 0 0 0 0,0 0 0 0 0,8 7-1 0 0,-10-11 60 0 0,0 1 0 0 0,0-1-1 0 0,0 0 1 0 0,1-1 0 0 0,-1 1-1 0 0,1-1 1 0 0,0 0 0 0 0,-1 0 0 0 0,1 0-1 0 0,0 0 1 0 0,0-1 0 0 0,0 0-1 0 0,0 0 1 0 0,0-1 0 0 0,1 1-1 0 0,-1-1 1 0 0,0 0 0 0 0,0-1-1 0 0,0 1 1 0 0,0-1 0 0 0,0 0-1 0 0,0 0 1 0 0,0 0 0 0 0,0-1 0 0 0,0 0-1 0 0,0 0 1 0 0,-1 0 0 0 0,1 0-1 0 0,5-5 1 0 0,-2 1 133 0 0,0 0-1 0 0,0-1 1 0 0,-1 0-1 0 0,1 0 1 0 0,-2-1 0 0 0,1 0-1 0 0,-1 0 1 0 0,0 0-1 0 0,-1-1 1 0 0,0 0 0 0 0,5-12-1 0 0,2-10 947 0 0,-1-1 1 0 0,7-34-1 0 0,-15 54-644 0 0,-3 11-374 0 0,0 0 0 0 0,0 0 0 0 0,1 0 0 0 0,-1 0 0 0 0,0 0 0 0 0,0 0-1 0 0,1 0 1 0 0,-1 0 0 0 0,0 0 0 0 0,1 0 0 0 0,-1 0 0 0 0,1 0 0 0 0,0 0-1 0 0,-1 0 1 0 0,1 0 0 0 0,0 1 0 0 0,-1-1 0 0 0,1 0 0 0 0,0 1-1 0 0,0-1 1 0 0,1-1 0 0 0,-2 3-16 0 0,1-1-1 0 0,0 0 0 0 0,-1 0 1 0 0,1 1-1 0 0,0-1 1 0 0,-1 1-1 0 0,1-1 0 0 0,0 1 1 0 0,-1-1-1 0 0,1 0 1 0 0,-1 1-1 0 0,1 0 0 0 0,-1-1 1 0 0,1 1-1 0 0,-1-1 1 0 0,1 1-1 0 0,-1 0 0 0 0,0-1 1 0 0,1 1-1 0 0,-1 0 1 0 0,1 1-1 0 0,17 53-39 0 0,-17-48 72 0 0,49 187-249 0 0,73 237-338 0 0,-74-289 390 0 0,110 354-39 0 0,-153-474 220 0 0,-1-1 1 0 0,-1 0-1 0 0,-1 1 1 0 0,1 40-1 0 0,-4-57 14 0 0,-1 0 1 0 0,1-1-1 0 0,-1 1 1 0 0,1 0-1 0 0,-1-1 1 0 0,-1 1 0 0 0,1-1-1 0 0,-1 1 1 0 0,1-1-1 0 0,-1 0 1 0 0,-1 0-1 0 0,1 0 1 0 0,0 0-1 0 0,-1 0 1 0 0,0 0-1 0 0,0 0 1 0 0,0-1-1 0 0,-1 0 1 0 0,1 1-1 0 0,-1-1 1 0 0,1-1-1 0 0,-1 1 1 0 0,0 0-1 0 0,0-1 1 0 0,0 0-1 0 0,-1 0 1 0 0,1 0-1 0 0,-9 2 1 0 0,4-2 113 0 0,0 0 0 0 0,0-1 1 0 0,-1 0-1 0 0,1 0 0 0 0,0-1 0 0 0,0-1 1 0 0,0 1-1 0 0,-1-2 0 0 0,1 1 1 0 0,0-1-1 0 0,0 0 0 0 0,0-1 0 0 0,1 0 1 0 0,-1-1-1 0 0,1 0 0 0 0,0 0 1 0 0,-1 0-1 0 0,2-1 0 0 0,-11-8 0 0 0,7 4-29 0 0,1 1-1 0 0,0-1 1 0 0,1-1-1 0 0,0 0 1 0 0,1 0-1 0 0,0-1 1 0 0,0 0-1 0 0,1 0 1 0 0,1-1-1 0 0,-1 0 1 0 0,2 0-1 0 0,-8-25 1 0 0,9 20-128 0 0,1 0 1 0 0,0-1-1 0 0,1 1 1 0 0,1 0-1 0 0,1-1 1 0 0,1 1-1 0 0,0 0 1 0 0,1 0-1 0 0,5-20 1 0 0,-1 14-128 0 0,1-1 0 0 0,2 2 0 0 0,0-1 0 0 0,1 1 0 0 0,26-40 0 0 0,-9 25-786 0 0,1 0 0 0 0,2 2-1 0 0,2 2 1 0 0,1 0 0 0 0,1 3 0 0 0,56-40 0 0 0,24 1-3722 0 0,-37 30-1943 0 0,-36 21-468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23.6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43 4200 0 0,'6'-23'14586'0'0,"-5"15"-12865"0"0,-1-4-2826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24.3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64 250 668 0 0,'20'37'16744'0'0,"12"-31"-15224"0"0,10-2-1527 0 0,0-2 1 0 0,0-2 0 0 0,0-2-1 0 0,0-1 1 0 0,0-3-1 0 0,65-16 1 0 0,-102 21 22 0 0,0-1 0 0 0,0 1-1 0 0,0-1 1 0 0,-1 0 0 0 0,1 0 0 0 0,0 0 0 0 0,-1-1-1 0 0,1 1 1 0 0,-1-1 0 0 0,0 0 0 0 0,0 0-1 0 0,0-1 1 0 0,-1 1 0 0 0,1-1 0 0 0,-1 0 0 0 0,0 0-1 0 0,0 0 1 0 0,0 0 0 0 0,0-1 0 0 0,-1 1 0 0 0,0-1-1 0 0,0 0 1 0 0,0 1 0 0 0,0-1 0 0 0,-1 0-1 0 0,0 0 1 0 0,0 0 0 0 0,0 0 0 0 0,0 0 0 0 0,-1-1-1 0 0,0 1 1 0 0,0 0 0 0 0,-1 0 0 0 0,1 0 0 0 0,-1 0-1 0 0,-2-5 1 0 0,1 3 18 0 0,0 1 0 0 0,-1-1 0 0 0,-1 1 0 0 0,1 0 0 0 0,-1 0 0 0 0,0 1 0 0 0,0-1 0 0 0,0 1 0 0 0,-1-1 0 0 0,0 2 0 0 0,0-1 0 0 0,0 0 0 0 0,-1 1 0 0 0,1 0 0 0 0,-1 0 0 0 0,0 1 0 0 0,0 0 0 0 0,0 0 0 0 0,-1 0 0 0 0,1 0 0 0 0,-13-2 0 0 0,4 1 14 0 0,1 1-1 0 0,-1 1 0 0 0,0 0 1 0 0,0 1-1 0 0,0 0 0 0 0,0 2 1 0 0,0-1-1 0 0,1 2 0 0 0,-17 3 1 0 0,14-1 12 0 0,0 1 0 0 0,0 0 1 0 0,0 2-1 0 0,1 0 1 0 0,0 0-1 0 0,0 2 0 0 0,1 0 1 0 0,-27 21-1 0 0,32-21-28 0 0,0 0-1 0 0,1 0 0 0 0,0 1 1 0 0,1 0-1 0 0,0 1 0 0 0,1 0 1 0 0,0 0-1 0 0,1 0 1 0 0,0 1-1 0 0,0 0 0 0 0,1 0 1 0 0,-5 23-1 0 0,6-18 4 0 0,2 0 0 0 0,0 0 1 0 0,0 0-1 0 0,2 0 0 0 0,0 0 0 0 0,1 0 0 0 0,1 0 1 0 0,0 0-1 0 0,1 0 0 0 0,1-1 0 0 0,1 1 1 0 0,0-1-1 0 0,2 0 0 0 0,-1 0 0 0 0,2-1 0 0 0,0 0 1 0 0,1 0-1 0 0,0-1 0 0 0,1 0 0 0 0,19 20 1 0 0,-13-16-126 0 0,2-2 0 0 0,0 0 1 0 0,0-1-1 0 0,2 0 1 0 0,0-2-1 0 0,0 0 1 0 0,1-2-1 0 0,1 0 0 0 0,0-1 1 0 0,0-1-1 0 0,1-1 1 0 0,0-2-1 0 0,1 0 0 0 0,27 3 1 0 0,-21-6-823 0 0,0-1 0 0 0,0-2 0 0 0,0-1 1 0 0,51-8-1 0 0,-50 3-1726 0 0,-1-1 0 0 0,38-15 0 0 0,-24 5-3525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25.1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23 2008 0 0,'0'0'20557'0'0,"-3"-22"-19986"0"0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25.0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470 346 2236 0 0,'25'-26'7965'0'0,"-17"12"-7311"0"0,-1-1 0 0 0,0 1 0 0 0,-1-1 0 0 0,-1 0-1 0 0,0-1 1 0 0,-1 1 0 0 0,-1-1 0 0 0,3-29 0 0 0,-6 39-554 0 0,0 0-1 0 0,0 0 1 0 0,0 0-1 0 0,-1 0 1 0 0,0 0-1 0 0,-1 0 1 0 0,1 1-1 0 0,-1-1 1 0 0,0 0-1 0 0,0 1 1 0 0,-1-1 0 0 0,0 1-1 0 0,0 0 1 0 0,0 0-1 0 0,-1 0 1 0 0,1 0-1 0 0,-1 1 1 0 0,0-1-1 0 0,-1 1 1 0 0,1 0-1 0 0,-1 0 1 0 0,1 0 0 0 0,-1 1-1 0 0,0 0 1 0 0,-1 0-1 0 0,-6-3 1 0 0,2 2-36 0 0,-1 0 0 0 0,1 1 0 0 0,-1 1 1 0 0,0 0-1 0 0,0 0 0 0 0,0 1 0 0 0,0 0 1 0 0,0 1-1 0 0,0 0 0 0 0,0 1 0 0 0,0 0 1 0 0,0 1-1 0 0,0 0 0 0 0,0 1 0 0 0,0 0 1 0 0,-18 8-1 0 0,9-2-13 0 0,0 1 0 0 0,0 1 1 0 0,1 0-1 0 0,0 1 0 0 0,1 2 0 0 0,0 0 1 0 0,-21 21-1 0 0,30-25-40 0 0,0 0 0 0 0,1 0 0 0 0,0 0 0 0 0,1 1 0 0 0,0 0 0 0 0,1 1 0 0 0,0-1 0 0 0,1 1 0 0 0,0 0 0 0 0,1 1 0 0 0,-5 18 0 0 0,8-23-67 0 0,0 0 1 0 0,0 0-1 0 0,1 0 0 0 0,0 1 0 0 0,1-1 0 0 0,-1 0 0 0 0,2 0 1 0 0,-1 0-1 0 0,1 0 0 0 0,0 0 0 0 0,1 0 0 0 0,-1 0 1 0 0,2-1-1 0 0,-1 1 0 0 0,1-1 0 0 0,0 0 0 0 0,1 0 0 0 0,-1 0 1 0 0,9 8-1 0 0,-9-10-24 0 0,1-1 1 0 0,0 1-1 0 0,0-1 0 0 0,0 0 1 0 0,1 0-1 0 0,0-1 0 0 0,-1 1 1 0 0,1-1-1 0 0,0 0 1 0 0,0-1-1 0 0,1 0 0 0 0,-1 0 1 0 0,0 0-1 0 0,1-1 0 0 0,-1 1 1 0 0,1-2-1 0 0,0 1 0 0 0,-1-1 1 0 0,1 0-1 0 0,-1 0 1 0 0,1-1-1 0 0,0 0 0 0 0,-1 0 1 0 0,1 0-1 0 0,-1-1 0 0 0,0 0 1 0 0,12-5-1 0 0,-4 1 226 0 0,0-1 0 0 0,-1-1 0 0 0,1 0 0 0 0,-1-1 0 0 0,-1 0 0 0 0,0-1-1 0 0,0 0 1 0 0,-1-1 0 0 0,0-1 0 0 0,16-22 0 0 0,-4 3 504 0 0,-13 18-10 0 0,0-1 0 0 0,15-28 0 0 0,-25 41-634 0 0,0 1 0 0 0,0 0 0 0 0,0-1 0 0 0,0 1 0 0 0,0 0 0 0 0,0 0-1 0 0,0-1 1 0 0,0 1 0 0 0,0 0 0 0 0,1-1 0 0 0,-1 1 0 0 0,0 0 0 0 0,0 0 0 0 0,0-1 0 0 0,0 1-1 0 0,0 0 1 0 0,1 0 0 0 0,-1 0 0 0 0,0-1 0 0 0,0 1 0 0 0,0 0 0 0 0,1 0 0 0 0,-1 0-1 0 0,0 0 1 0 0,0-1 0 0 0,1 1 0 0 0,-1 0 0 0 0,0 0 0 0 0,0 0 0 0 0,1 0 0 0 0,-1 0 0 0 0,0 0-1 0 0,1 0 1 0 0,-1 0 0 0 0,0 0 0 0 0,0 0 0 0 0,1 0 0 0 0,-1 0 0 0 0,0 0 0 0 0,1 0-1 0 0,-1 0 1 0 0,0 0 0 0 0,0 0 0 0 0,1 0 0 0 0,-1 0 0 0 0,0 0 0 0 0,0 0 0 0 0,1 0 0 0 0,-1 0-1 0 0,0 1 1 0 0,0-1 0 0 0,1 0 0 0 0,-1 0 0 0 0,0 0 0 0 0,0 1 0 0 0,1-1 0 0 0,-1 0-1 0 0,0 0 1 0 0,0 0 0 0 0,0 1 0 0 0,0-1 0 0 0,0 0 0 0 0,1 1 0 0 0,6 19 169 0 0,1 122 106 0 0,-4-27-171 0 0,40 218 155 0 0,-32-272-24 0 0,4-1 0 0 0,1 0 0 0 0,38 81 0 0 0,-51-131-114 0 0,1 0 1 0 0,0 0-1 0 0,1-1 0 0 0,0 1 1 0 0,1-1-1 0 0,0-1 1 0 0,0 1-1 0 0,16 12 1 0 0,-19-17-93 0 0,1-1 1 0 0,0 0 0 0 0,0 0 0 0 0,1 0 0 0 0,-1-1 0 0 0,0 0 0 0 0,1 0 0 0 0,0 0 0 0 0,-1-1 0 0 0,1 0 0 0 0,0 0 0 0 0,0 0 0 0 0,0-1 0 0 0,0 1 0 0 0,-1-1-1 0 0,1-1 1 0 0,0 1 0 0 0,7-3 0 0 0,5-1-115 0 0,-1-2 0 0 0,1 0 0 0 0,-1 0 0 0 0,-1-2 0 0 0,1 0 0 0 0,-2-1 0 0 0,1-1 0 0 0,-1 0 0 0 0,22-20-1 0 0,6-9-1853 0 0,63-74 0 0 0,-45 32-2095 0 0,-26 23-2631 0 0,-17 19-831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25.4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68 132 332 0 0,'-22'-40'10445'0'0,"13"17"-7833"0"0,-10-44 4146 0 0,19 66-6426 0 0,-12 28 154 0 0,9 1-459 0 0,2-1 1 0 0,0 1-1 0 0,2-1 0 0 0,7 52 0 0 0,33 104-88 0 0,-22-119 166 0 0,3 0-1 0 0,2-1 1 0 0,60 110 0 0 0,-83-170-53 0 0,1-1 0 0 0,-1 0 0 0 0,1 0 0 0 0,-1 0 0 0 0,1 0 0 0 0,-1-1 0 0 0,1 1 0 0 0,0 0 0 0 0,0-1 0 0 0,0 1 0 0 0,3 1 0 0 0,-4-2-20 0 0,0-1 0 0 0,0 0-1 0 0,1 1 1 0 0,-1-1 0 0 0,0 0 0 0 0,0 1-1 0 0,0-1 1 0 0,0 0 0 0 0,1 0 0 0 0,-1 0-1 0 0,0 0 1 0 0,0 0 0 0 0,0-1 0 0 0,1 1-1 0 0,-1 0 1 0 0,0 0 0 0 0,2-1 0 0 0,1-2 10 0 0,0 1 0 0 0,-1-1 0 0 0,1 1 0 0 0,-1-1 0 0 0,1 0 0 0 0,-1-1 0 0 0,0 1 0 0 0,0 0 0 0 0,-1-1 0 0 0,1 0 0 0 0,2-5 0 0 0,19-34 16 0 0,-3-1 1 0 0,25-73 0 0 0,5-9 98 0 0,-17 48-130 0 0,33-67-752 0 0,-50 114-1046 0 0,20-28 0 0 0,-14 33-1991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25.8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35 3356 0 0,'8'-9'16598'0'0,"-8"-5"-16062"0"0,0 2-1412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26.6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0 131 2852 0 0,'4'-37'4838'0'0,"-2"14"-1133"0"0,9-41-1 0 0,-10 62-3291 0 0,5-1 552 0 0,-6 3-953 0 0,0 0-1 0 0,0 0 1 0 0,0 0 0 0 0,0-1 0 0 0,0 1-1 0 0,0 0 1 0 0,1 0 0 0 0,-1 0 0 0 0,0 0-1 0 0,0 0 1 0 0,0 0 0 0 0,0 0 0 0 0,1 0-1 0 0,-1 0 1 0 0,0 0 0 0 0,0 0 0 0 0,0 0-1 0 0,1 0 1 0 0,-1 0 0 0 0,0 0 0 0 0,0 0-1 0 0,0 0 1 0 0,0 0 0 0 0,1 0 0 0 0,-1 0-1 0 0,0 0 1 0 0,0 0 0 0 0,0 0 0 0 0,0 0-1 0 0,1 0 1 0 0,-1 0 0 0 0,0 0-1 0 0,0 0 1 0 0,0 0 0 0 0,0 0 0 0 0,1 1-1 0 0,-1-1 1 0 0,0 0 0 0 0,0 0 0 0 0,0 0-1 0 0,0 0 1 0 0,0 0 0 0 0,0 1 0 0 0,0-1-1 0 0,0 0 1 0 0,1 0 0 0 0,-1 0 0 0 0,0 0-1 0 0,0 1 1 0 0,0-1 0 0 0,0 0 0 0 0,0 0-1 0 0,0 0 1 0 0,0 0 0 0 0,0 1 0 0 0,0-1-1 0 0,0 0 1 0 0,0 0 0 0 0,0 1 0 0 0,5 9 200 0 0,-1 0-1 0 0,0 0 1 0 0,-1 1 0 0 0,0 0 0 0 0,0-1 0 0 0,-1 1 0 0 0,0 0 0 0 0,-1 12 0 0 0,4 12 172 0 0,43 361 1506 0 0,-3-28-1014 0 0,17-5-1869 0 0,-56-340 472 0 0,1-1-1614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27.0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60 427 2012 0 0,'-9'-15'1168'0'0,"1"-1"1"0"0,1 1-1 0 0,0-1 0 0 0,1-1 0 0 0,0 1 0 0 0,2-1 1 0 0,0 0-1 0 0,0 0 0 0 0,2 0 0 0 0,-1-33 0 0 0,3 42-1019 0 0,0-1 0 0 0,1 1-1 0 0,0-1 1 0 0,1 1 0 0 0,0-1-1 0 0,0 1 1 0 0,0 0 0 0 0,1-1-1 0 0,1 1 1 0 0,-1 1 0 0 0,1-1-1 0 0,1 1 1 0 0,-1-1 0 0 0,1 1-1 0 0,0 0 1 0 0,1 1 0 0 0,0-1-1 0 0,0 1 1 0 0,0 0 0 0 0,1 1-1 0 0,0 0 1 0 0,0 0 0 0 0,12-7-1 0 0,-7 6-162 0 0,0 1 1 0 0,0 0-1 0 0,0 1 0 0 0,1 0 0 0 0,-1 1 0 0 0,1 1 0 0 0,0 0 0 0 0,0 0 1 0 0,0 1-1 0 0,0 1 0 0 0,0 0 0 0 0,0 1 0 0 0,0 1 0 0 0,0-1 0 0 0,-1 2 0 0 0,1 0 1 0 0,0 1-1 0 0,-1 0 0 0 0,0 1 0 0 0,0 0 0 0 0,0 0 0 0 0,-1 2 0 0 0,0-1 1 0 0,12 11-1 0 0,-7-6-17 0 0,-1 1 0 0 0,0 1 1 0 0,-1 0-1 0 0,-1 1 0 0 0,0 0 0 0 0,-1 1 1 0 0,0 1-1 0 0,-1 0 0 0 0,-1 0 1 0 0,-1 1-1 0 0,9 21 0 0 0,-14-26 28 0 0,1 0 0 0 0,-2 1 0 0 0,1 0-1 0 0,-2 0 1 0 0,0 0 0 0 0,-1 0 0 0 0,0 1 0 0 0,0-1 0 0 0,-2 0 0 0 0,0 0-1 0 0,0 1 1 0 0,-1-1 0 0 0,-1 0 0 0 0,0-1 0 0 0,-1 1 0 0 0,0 0-1 0 0,-7 12 1 0 0,4-11 45 0 0,0-1-1 0 0,-2 0 0 0 0,1 0 0 0 0,-2-1 1 0 0,1 0-1 0 0,-2-1 0 0 0,1 0 1 0 0,-2-1-1 0 0,1 0 0 0 0,-1 0 1 0 0,-1-2-1 0 0,0 1 0 0 0,0-2 1 0 0,-1 1-1 0 0,1-2 0 0 0,-22 7 0 0 0,20-8-887 0 0,0-1 0 0 0,-1 0-1 0 0,0-2 1 0 0,1 0 0 0 0,-24 1 0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28.1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605 304 716 0 0,'13'-16'4503'0'0,"-13"-19"-2581"0"0,-3-19-1914 0 0,3 46 355 0 0,0-1-1 0 0,0 1 1 0 0,-1-1 0 0 0,0 1-1 0 0,-3-11 1 0 0,1 11-140 0 0,0 0 0 0 0,0 0 0 0 0,-1 1 0 0 0,0 0 1 0 0,-1-1-1 0 0,1 1 0 0 0,-2 1 0 0 0,1-1 0 0 0,-1 1 0 0 0,1 0 0 0 0,-2 0 0 0 0,1 1 1 0 0,-1 0-1 0 0,0 0 0 0 0,0 0 0 0 0,0 1 0 0 0,0 0 0 0 0,-1 0 0 0 0,0 1 0 0 0,-15-4 1 0 0,11 3-185 0 0,0 2 0 0 0,0 0 0 0 0,-1 0 0 0 0,1 1 1 0 0,-1 0-1 0 0,1 1 0 0 0,-1 1 0 0 0,1 0 0 0 0,-1 1 1 0 0,1 0-1 0 0,0 1 0 0 0,0 0 0 0 0,-16 6 0 0 0,8 0-8 0 0,1 1-1 0 0,0 1 0 0 0,1 1 0 0 0,0 0 1 0 0,1 1-1 0 0,1 1 0 0 0,0 0 1 0 0,0 1-1 0 0,2 1 0 0 0,0 1 0 0 0,-12 18 1 0 0,16-21-31 0 0,1 1-1 0 0,1-1 1 0 0,0 2 0 0 0,1-1 0 0 0,1 1 0 0 0,0 0-1 0 0,1 1 1 0 0,1-1 0 0 0,1 1 0 0 0,0 0 0 0 0,1 0 0 0 0,1 0-1 0 0,0 0 1 0 0,3 26 0 0 0,0-32-30 0 0,0 0-1 0 0,0 0 1 0 0,1 0 0 0 0,1 0 0 0 0,0-1-1 0 0,0 0 1 0 0,1 0 0 0 0,0 0-1 0 0,1 0 1 0 0,0-1 0 0 0,0 0 0 0 0,1 0-1 0 0,0 0 1 0 0,16 13 0 0 0,-17-16-17 0 0,1-2 1 0 0,-1 1-1 0 0,1-1 1 0 0,0 0 0 0 0,0 0-1 0 0,1-1 1 0 0,-1 0-1 0 0,1 0 1 0 0,0-1-1 0 0,0 0 1 0 0,0 0-1 0 0,0-1 1 0 0,0 0-1 0 0,0 0 1 0 0,0-1 0 0 0,0 0-1 0 0,0 0 1 0 0,0-1-1 0 0,0 0 1 0 0,0-1-1 0 0,9-2 1 0 0,-5 0 75 0 0,0-1 0 0 0,0-1 0 0 0,-1 0 0 0 0,1 0 0 0 0,-1-1 0 0 0,-1 0 1 0 0,0-1-1 0 0,0-1 0 0 0,0 1 0 0 0,-1-1 0 0 0,0-1 0 0 0,-1 0 0 0 0,0 0 0 0 0,0-1 0 0 0,8-15 0 0 0,8-19 710 0 0,-2-1 1 0 0,25-76-1 0 0,-32 78-149 0 0,-14 42-567 0 0,15-32 153 0 0,-16 33-176 0 0,1 1 0 0 0,-1 0 0 0 0,0 0 0 0 0,0 0 0 0 0,0 0 1 0 0,0-1-1 0 0,0 1 0 0 0,1 0 0 0 0,-1 0 0 0 0,0 0 0 0 0,0 0 0 0 0,0-1 0 0 0,0 1 1 0 0,1 0-1 0 0,-1 0 0 0 0,0 0 0 0 0,0 0 0 0 0,0 0 0 0 0,1 0 0 0 0,-1 0 0 0 0,0 0 1 0 0,0 0-1 0 0,1 0 0 0 0,-1 0 0 0 0,0 0 0 0 0,0 0 0 0 0,1 0 0 0 0,-1 0 0 0 0,0 0 1 0 0,0 0-1 0 0,0 0 0 0 0,1 0 0 0 0,-1 0 0 0 0,0 0 0 0 0,0 0 0 0 0,1 0 0 0 0,-1 0 1 0 0,0 1-1 0 0,0-1 0 0 0,0 0 0 0 0,1 0 0 0 0,6 21-21 0 0,3 29-402 0 0,24 104-1043 0 0,-29-136 1309 0 0,2 0-1 0 0,0 0 1 0 0,0-1 0 0 0,2 0 0 0 0,0 0 0 0 0,15 18 0 0 0,-23-32 157 0 0,1-1 1 0 0,-1 0 0 0 0,1 0 0 0 0,0 0 0 0 0,-1 0 0 0 0,1 0 0 0 0,0-1-1 0 0,0 1 1 0 0,1-1 0 0 0,-1 1 0 0 0,0-1 0 0 0,0 0 0 0 0,1 1 0 0 0,-1-1 0 0 0,1-1-1 0 0,-1 1 1 0 0,1 0 0 0 0,-1 0 0 0 0,1-1 0 0 0,-1 0 0 0 0,1 1 0 0 0,3-1-1 0 0,-2-1 57 0 0,-1 0-1 0 0,1 0 1 0 0,-1 0-1 0 0,1-1 1 0 0,-1 1-1 0 0,0-1 1 0 0,0 1 0 0 0,0-1-1 0 0,0 0 1 0 0,0-1-1 0 0,0 1 1 0 0,-1 0-1 0 0,1-1 1 0 0,-1 1-1 0 0,4-5 1 0 0,8-14 388 0 0,0-1 0 0 0,-1 0 0 0 0,-2-1 0 0 0,0 0 0 0 0,-1-1 0 0 0,9-35 0 0 0,16-38 620 0 0,-22 67-751 0 0,27-59 286 0 0,-35 81-588 0 0,0-1 0 0 0,1 1 1 0 0,0 0-1 0 0,0 0 0 0 0,1 0 1 0 0,0 1-1 0 0,11-9 0 0 0,-16 14-31 0 0,1 0 1 0 0,-1 1-1 0 0,1-1 0 0 0,0 1 0 0 0,-1 0 1 0 0,1 0-1 0 0,0 0 0 0 0,0 0 0 0 0,-1 0 1 0 0,1 0-1 0 0,0 1 0 0 0,0 0 0 0 0,0-1 0 0 0,0 1 1 0 0,0 0-1 0 0,0 0 0 0 0,4 1 0 0 0,-2 1-36 0 0,0-1-1 0 0,0 1 0 0 0,0 0 0 0 0,1 0 0 0 0,-2 0 0 0 0,1 1 0 0 0,0-1 0 0 0,7 7 0 0 0,1 2-128 0 0,0 1 0 0 0,-1 0-1 0 0,0 1 1 0 0,-2 0 0 0 0,12 16-1 0 0,-1 3 8 0 0,0 0-1 0 0,-3 2 1 0 0,0 0 0 0 0,-3 1-1 0 0,0 1 1 0 0,-3 0-1 0 0,0 1 1 0 0,11 73 0 0 0,-23-103 416 0 0,0-1 1 0 0,0 0 0 0 0,-1 0 0 0 0,0 0 0 0 0,0 0 0 0 0,-4 14 857 0 0,-9-26-197 0 0,13 3-813 0 0,-1-1 0 0 0,0 1 0 0 0,1 0-1 0 0,0-1 1 0 0,-1 1 0 0 0,1-1 0 0 0,1 1-1 0 0,-1-1 1 0 0,1 0 0 0 0,-1 1-1 0 0,1-1 1 0 0,0 0 0 0 0,0 1 0 0 0,1-6-1 0 0,1-23-9 0 0,2 1 0 0 0,1 0-1 0 0,2 0 1 0 0,0 0 0 0 0,3 1 0 0 0,0 0-1 0 0,2 1 1 0 0,27-50 0 0 0,-26 57-717 0 0,1 1 0 0 0,1 1 1 0 0,1 0-1 0 0,33-32 1 0 0,-35 40-626 0 0,0 0 0 0 0,1 1 0 0 0,1 0 0 0 0,0 1 1 0 0,0 1-1 0 0,1 1 0 0 0,18-7 0 0 0,-3 4-4926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29.4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376 200 444 0 0,'0'0'3935'0'0,"31"-18"658"0"0,-29 11-4181 0 0,0 1-1 0 0,-1-1 1 0 0,0 1 0 0 0,0-1-1 0 0,0 0 1 0 0,-1 1 0 0 0,0-1-1 0 0,0 0 1 0 0,-1 1-1 0 0,0-1 1 0 0,0 0 0 0 0,-1 1-1 0 0,1-1 1 0 0,-1 1 0 0 0,-1 0-1 0 0,1 0 1 0 0,-1 0 0 0 0,0 0-1 0 0,-1 0 1 0 0,1 0-1 0 0,-1 1 1 0 0,-7-8 0 0 0,6 9-375 0 0,1 1 1 0 0,-1 0 0 0 0,0 0 0 0 0,0 1-1 0 0,0-1 1 0 0,0 1 0 0 0,0 0 0 0 0,-1 1-1 0 0,1-1 1 0 0,-1 1 0 0 0,1 0 0 0 0,-1 0-1 0 0,0 1 1 0 0,1 0 0 0 0,-1 0 0 0 0,-9 1-1 0 0,-1 1-27 0 0,1 1-1 0 0,-1 0 1 0 0,1 1 0 0 0,-23 9-1 0 0,27-8-38 0 0,0 0 1 0 0,1 1-1 0 0,-1 0 1 0 0,1 1-1 0 0,0 0 0 0 0,1 0 1 0 0,0 1-1 0 0,0 1 1 0 0,0-1-1 0 0,1 2 0 0 0,1-1 1 0 0,0 1-1 0 0,0 0 0 0 0,0 0 1 0 0,2 1-1 0 0,-1 0 1 0 0,1 0-1 0 0,1 0 0 0 0,-6 24 1 0 0,7-23-36 0 0,0 1 1 0 0,1-1 0 0 0,1 1 0 0 0,0 0-1 0 0,1 0 1 0 0,0-1 0 0 0,1 1-1 0 0,1 0 1 0 0,0-1 0 0 0,0 1 0 0 0,1-1-1 0 0,1 0 1 0 0,0 1 0 0 0,1-2-1 0 0,0 1 1 0 0,1 0 0 0 0,0-1-1 0 0,1 0 1 0 0,8 9 0 0 0,-13-16 45 0 0,1-1 0 0 0,0 1 0 0 0,0-1 0 0 0,0 0 0 0 0,0 0 0 0 0,1 0 0 0 0,-1-1 0 0 0,1 1-1 0 0,-1-1 1 0 0,1 0 0 0 0,0 0 0 0 0,0 0 0 0 0,0 0 0 0 0,0-1 0 0 0,0 0 0 0 0,1 0 0 0 0,-1 0 0 0 0,0 0 0 0 0,0-1 0 0 0,1 1 0 0 0,-1-1 0 0 0,7-1 0 0 0,-4 0 32 0 0,0-1 0 0 0,1 0 0 0 0,-1 0 0 0 0,0-1 0 0 0,-1 0 1 0 0,1-1-1 0 0,0 1 0 0 0,-1-1 0 0 0,0 0 0 0 0,0-1 0 0 0,0 1 0 0 0,8-9 1 0 0,8-11 246 0 0,-1-1 0 0 0,35-53 0 0 0,13-17 597 0 0,-69 94-850 0 0,3-3-1 0 0,0 0 0 0 0,1 1 0 0 0,-1-1 0 0 0,1 1-1 0 0,-1 0 1 0 0,1 0 0 0 0,6-4 0 0 0,-9 7-17 0 0,1 0 0 0 0,-1-1-1 0 0,0 1 1 0 0,0 0 0 0 0,0 0-1 0 0,1 0 1 0 0,-1 0 0 0 0,0 0-1 0 0,0 0 1 0 0,0 0 0 0 0,1 0-1 0 0,-1 1 1 0 0,0-1 0 0 0,0 0-1 0 0,0 1 1 0 0,0-1 0 0 0,0 1-1 0 0,0-1 1 0 0,0 1-1 0 0,0-1 1 0 0,0 1 0 0 0,0 0-1 0 0,0 0 1 0 0,0 0 0 0 0,0-1-1 0 0,0 1 1 0 0,0 0 0 0 0,-1 0-1 0 0,1 0 1 0 0,0 0 0 0 0,-1 0-1 0 0,1 0 1 0 0,-1 0 0 0 0,1 0-1 0 0,-1 1 1 0 0,1 0 0 0 0,47 103-1188 0 0,-38-77 932 0 0,2-1 1 0 0,1-1-1 0 0,28 43 0 0 0,-40-67 270 0 0,1 0 1 0 0,-1 0 0 0 0,1 0-1 0 0,-1 0 1 0 0,1 0 0 0 0,0-1-1 0 0,-1 1 1 0 0,1 0-1 0 0,0-1 1 0 0,0 0 0 0 0,0 1-1 0 0,0-1 1 0 0,1 0 0 0 0,-1 0-1 0 0,0 0 1 0 0,0-1-1 0 0,1 1 1 0 0,2 0 0 0 0,-3-1 18 0 0,0 0 1 0 0,1 0-1 0 0,-1-1 1 0 0,0 1 0 0 0,0-1-1 0 0,0 1 1 0 0,0-1-1 0 0,0 0 1 0 0,-1 0 0 0 0,1 0-1 0 0,0 0 1 0 0,0 0-1 0 0,0 0 1 0 0,-1 0-1 0 0,1-1 1 0 0,2-2 0 0 0,5-7 148 0 0,0-1 0 0 0,-1 1 0 0 0,0-1 1 0 0,-1-1-1 0 0,5-13 0 0 0,-3 8 10 0 0,23-46 379 0 0,30-54 279 0 0,-54 106-828 0 0,0 0 0 0 0,0 1 0 0 0,1 0 0 0 0,1 0 0 0 0,-1 1 0 0 0,22-17 0 0 0,-30 26-34 0 0,0 1 1 0 0,-1-1-1 0 0,1 1 0 0 0,0-1 1 0 0,0 0-1 0 0,0 1 0 0 0,0 0 1 0 0,0-1-1 0 0,1 1 1 0 0,-1 0-1 0 0,0-1 0 0 0,0 1 1 0 0,0 0-1 0 0,0 0 1 0 0,0 0-1 0 0,0 0 0 0 0,0 0 1 0 0,1 0-1 0 0,-1 0 1 0 0,0 0-1 0 0,0 1 0 0 0,0-1 1 0 0,0 0-1 0 0,0 1 0 0 0,2 0 1 0 0,-1 1-24 0 0,1-1-1 0 0,-1 1 1 0 0,0 0-1 0 0,0 0 1 0 0,0 0 0 0 0,0 0-1 0 0,-1 0 1 0 0,1 1 0 0 0,0-1-1 0 0,1 3 1 0 0,1 5-105 0 0,1 0 1 0 0,-1 1-1 0 0,0-1 1 0 0,2 13-1 0 0,2 17-8 0 0,-1 1-1 0 0,-2-1 1 0 0,-2 1 0 0 0,-1 0-1 0 0,-3 0 1 0 0,-5 47 1315 0 0,1-112 272 0 0,9 0-879 0 0,1 0 0 0 0,1 0 1 0 0,1 1-1 0 0,1-1 0 0 0,1 2 0 0 0,20-36 0 0 0,-27 52-467 0 0,7-9-17 0 0,-1 1 0 0 0,2 0 0 0 0,0 1 0 0 0,0 0 0 0 0,2 0 0 0 0,19-17 0 0 0,-30 29-89 0 0,0 0 0 0 0,1 0-1 0 0,-1 1 1 0 0,1-1 0 0 0,-1 0-1 0 0,0 1 1 0 0,1-1 0 0 0,-1 1-1 0 0,1-1 1 0 0,-1 1 0 0 0,1-1-1 0 0,-1 1 1 0 0,1 0-1 0 0,0 0 1 0 0,-1 0 0 0 0,1 0-1 0 0,-1 0 1 0 0,1 0 0 0 0,-1 1-1 0 0,1-1 1 0 0,-1 0 0 0 0,3 1-1 0 0,-1 1-34 0 0,0-1 0 0 0,0 0 0 0 0,0 1 0 0 0,0-1 0 0 0,0 1 0 0 0,0 0 0 0 0,-1 0 0 0 0,1 0 0 0 0,3 4 0 0 0,2 5-175 0 0,0 0 0 0 0,0 0 0 0 0,-1 1 0 0 0,0 0 0 0 0,-1 0 0 0 0,-1 1 0 0 0,8 25 0 0 0,16 96-1073 0 0,-26-106 1414 0 0,0 40 700 0 0,-7-109-18 0 0,6 22-581 0 0,1 1 1 0 0,1-1-1 0 0,0 1 1 0 0,1 0-1 0 0,11-25 1 0 0,-15 41-193 0 0,12-32 289 0 0,2 2 0 0 0,1-1 1 0 0,36-53-1 0 0,-40 69-248 0 0,1 1 0 0 0,0 0 1 0 0,1 1-1 0 0,1 0 0 0 0,0 1 1 0 0,1 1-1 0 0,0 0 0 0 0,19-10 1 0 0,-32 21-69 0 0,-1 1 1 0 0,1-1 0 0 0,0 1 0 0 0,-1 0-1 0 0,1 0 1 0 0,0 0 0 0 0,0 0 0 0 0,0 0 0 0 0,0 1-1 0 0,0 0 1 0 0,0-1 0 0 0,0 1 0 0 0,0 0-1 0 0,0 0 1 0 0,0 1 0 0 0,-1-1 0 0 0,1 0-1 0 0,0 1 1 0 0,3 1 0 0 0,-2-1 1 0 0,-1 1-1 0 0,0 0 1 0 0,0 0-1 0 0,1 1 1 0 0,-1-1 0 0 0,0 0-1 0 0,-1 1 1 0 0,1 0 0 0 0,0 0-1 0 0,-1 0 1 0 0,0 0-1 0 0,4 6 1 0 0,1 4 8 0 0,-1 1-1 0 0,0 0 1 0 0,-1 0-1 0 0,-1 0 1 0 0,0 1-1 0 0,2 19 1 0 0,4 52 33 0 0,-2 113-1 0 0,-8-78-2630 0 0,-1-24-3303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08:29.9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14 2260 0 0,'-4'-13'12553'0'0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03.8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1474 92 744 0 0,'14'-5'14172'0'0,"-14"2"-14029"0"0,-1-1-1 0 0,1 1 1 0 0,-1 0-1 0 0,1 0 1 0 0,-1 0-1 0 0,0 0 1 0 0,-1 0-1 0 0,1 0 1 0 0,0 0-1 0 0,-1 0 1 0 0,1 1-1 0 0,-1-1 1 0 0,0 0-1 0 0,0 1 1 0 0,0-1-1 0 0,-1 1 1 0 0,1 0-1 0 0,0 0 1 0 0,-1 0-1 0 0,1 0 1 0 0,-1 0-1 0 0,0 1 1 0 0,0-1-1 0 0,1 1 1 0 0,-1-1-1 0 0,0 1 1 0 0,0 0-1 0 0,0 0 1 0 0,-4 0-1 0 0,-12-4-97 0 0,0 1 0 0 0,0 2-1 0 0,-33-2 1 0 0,41 3 198 0 0,-47 0-123 0 0,1 2 0 0 0,-1 3 0 0 0,1 2 1 0 0,0 3-1 0 0,1 2 0 0 0,0 2 0 0 0,1 3 0 0 0,-92 40 0 0 0,96-33 25 0 0,1 3 1 0 0,1 2-1 0 0,2 1 1 0 0,0 3-1 0 0,2 2 0 0 0,2 2 1 0 0,1 2-1 0 0,-71 83 1 0 0,86-86-83 0 0,1 2 1 0 0,2 0-1 0 0,1 2 0 0 0,3 0 1 0 0,1 2-1 0 0,2 0 1 0 0,1 1-1 0 0,-10 47 1 0 0,20-60-39 0 0,0 0 0 0 0,2 0 0 0 0,1 0 0 0 0,2 1 0 0 0,1 0 0 0 0,1-1-1 0 0,1 1 1 0 0,2-1 0 0 0,1 0 0 0 0,1 0 0 0 0,1 0 0 0 0,2-1 0 0 0,14 33 0 0 0,-10-33-107 0 0,2-1-1 0 0,0 0 1 0 0,2-1-1 0 0,0 0 0 0 0,2-2 1 0 0,1 0-1 0 0,1-1 0 0 0,1-1 1 0 0,1-1-1 0 0,0-1 0 0 0,2-2 1 0 0,0 0-1 0 0,1-1 0 0 0,1-2 1 0 0,0 0-1 0 0,1-2 1 0 0,1-1-1 0 0,0-1 0 0 0,58 12 1 0 0,-52-17-92 0 0,0-1 0 0 0,1-3 0 0 0,-1 0 0 0 0,1-2 1 0 0,-1-2-1 0 0,1-1 0 0 0,56-13 0 0 0,-73 11 148 0 0,0 0 0 0 0,0-1-1 0 0,-1-1 1 0 0,0-1-1 0 0,0 0 1 0 0,0-1-1 0 0,-1-1 1 0 0,-1-1 0 0 0,0 0-1 0 0,0-1 1 0 0,-1-1-1 0 0,-1 0 1 0 0,0-2 0 0 0,-1 1-1 0 0,15-22 1 0 0,-24 30 73 0 0,0 0 1 0 0,0-1-1 0 0,-1 1 1 0 0,0-1 0 0 0,0 0-1 0 0,-1 0 1 0 0,0 0-1 0 0,0 0 1 0 0,0 0-1 0 0,-1 0 1 0 0,0 0-1 0 0,-1-1 1 0 0,1 1 0 0 0,-1 0-1 0 0,-1-1 1 0 0,0 1-1 0 0,0 0 1 0 0,0 0-1 0 0,-1 0 1 0 0,0 0-1 0 0,0 0 1 0 0,-6-13 0 0 0,-1 5 217 0 0,0 0 0 0 0,-1 0 0 0 0,-1 1 0 0 0,0 0 0 0 0,-1 1 0 0 0,0 0 0 0 0,-1 1 0 0 0,-19-13 0 0 0,-3-1 563 0 0,-60-31 0 0 0,-15-11-635 0 0,109 68-216 0 0,0 0-1 0 0,0-1 0 0 0,1 0 1 0 0,-1 1-1 0 0,0-1 0 0 0,0 1 0 0 0,0-1 1 0 0,1 0-1 0 0,-1 0 0 0 0,0 1 1 0 0,1-1-1 0 0,-1 0 0 0 0,1 0 1 0 0,-1 0-1 0 0,1 0 0 0 0,-1 1 1 0 0,1-1-1 0 0,0 0 0 0 0,-1 0 0 0 0,1 0 1 0 0,0 0-1 0 0,0 0 0 0 0,0 0 1 0 0,0 0-1 0 0,0 0 0 0 0,0 0 1 0 0,0 0-1 0 0,0 0 0 0 0,0 0 0 0 0,0 0 1 0 0,0 0-1 0 0,0 0 0 0 0,1 0 1 0 0,-1 0-1 0 0,1 0 0 0 0,-1 0 1 0 0,0 0-1 0 0,1 0 0 0 0,0 0 1 0 0,-1 1-1 0 0,1-1 0 0 0,-1 0 0 0 0,1 0 1 0 0,0 1-1 0 0,0-1 0 0 0,-1 0 1 0 0,1 1-1 0 0,0-1 0 0 0,0 1 1 0 0,0-1-1 0 0,1 0 0 0 0,8-5-148 0 0,0 0-1 0 0,0 1 1 0 0,18-7-1 0 0,-19 8 56 0 0,27-11 30 0 0,1 1 0 0 0,1 2 0 0 0,0 1 1 0 0,0 2-1 0 0,1 2 0 0 0,70-4 0 0 0,-102 11 147 0 0,0 0 0 0 0,0 0 0 0 0,0 1 0 0 0,0 0 0 0 0,0 1 0 0 0,0-1 0 0 0,0 1 0 0 0,0 1 0 0 0,-1-1 0 0 0,1 1 0 0 0,-1 0 0 0 0,0 1 0 0 0,0 0 0 0 0,0 0 0 0 0,0 0 0 0 0,-1 0 0 0 0,8 8 0 0 0,-6-3 35 0 0,1 1 1 0 0,-1 0-1 0 0,-1 0 1 0 0,0 1 0 0 0,0 0-1 0 0,-1 0 1 0 0,0 1-1 0 0,-1-1 1 0 0,4 16-1 0 0,23 141 338 0 0,0-2-2006 0 0,-25-143 176 0 0,2 0-1 0 0,17 36 1 0 0,-22-53 632 0 0,0 0 0 0 0,1 0-1 0 0,0 0 1 0 0,8 9-1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04.7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619 312 1872 0 0,'4'-1'3695'0'0,"29"-6"1043"0"0,0 1-1919 0 0,-29 5-2746 0 0,0 0 1 0 0,1 0-1 0 0,-1-1 0 0 0,0 1 0 0 0,0-1 1 0 0,0 0-1 0 0,0 0 0 0 0,0-1 1 0 0,0 1-1 0 0,-1-1 0 0 0,1 1 1 0 0,-1-1-1 0 0,0 0 0 0 0,0-1 1 0 0,0 1-1 0 0,0-1 0 0 0,0 1 1 0 0,-1-1-1 0 0,0 0 0 0 0,1 0 1 0 0,-1 1-1 0 0,-1-2 0 0 0,1 1 1 0 0,-1 0-1 0 0,1 0 0 0 0,-1-1 1 0 0,0 1-1 0 0,-1 0 0 0 0,1-1 0 0 0,-1 1 1 0 0,0-1-1 0 0,0-6 0 0 0,0 4 117 0 0,-1 1-1 0 0,1-1 1 0 0,-1 0-1 0 0,0 1 1 0 0,-1-1-1 0 0,0 1 0 0 0,0-1 1 0 0,0 1-1 0 0,-1 0 1 0 0,1 0-1 0 0,-2 0 1 0 0,1 0-1 0 0,-1 0 0 0 0,-6-7 1 0 0,4 6-38 0 0,-1 0-1 0 0,0 1 1 0 0,-1 0-1 0 0,1 0 1 0 0,-1 1 0 0 0,0 0-1 0 0,-1 0 1 0 0,1 1 0 0 0,-14-6-1 0 0,6 5-62 0 0,0 0 0 0 0,0 2 0 0 0,-1-1 0 0 0,1 2 0 0 0,-1 0 0 0 0,0 1 0 0 0,1 1-1 0 0,-1 0 1 0 0,0 1 0 0 0,1 1 0 0 0,-24 6 0 0 0,13 0-57 0 0,0 2 0 0 0,1 1 0 0 0,1 1-1 0 0,0 1 1 0 0,0 1 0 0 0,1 1 0 0 0,1 1 0 0 0,1 2 0 0 0,0 0 0 0 0,1 1-1 0 0,-29 35 1 0 0,37-38-21 0 0,1 1-1 0 0,0 0 1 0 0,1 1-1 0 0,1 1 0 0 0,0 0 1 0 0,2 0-1 0 0,-8 23 1 0 0,12-28-16 0 0,1 1 1 0 0,0 0-1 0 0,1 0 1 0 0,0 0-1 0 0,1 0 1 0 0,1 0-1 0 0,0 0 0 0 0,1 0 1 0 0,1 0-1 0 0,5 23 1 0 0,-3-26-46 0 0,-1-1 1 0 0,1 0-1 0 0,1 0 0 0 0,0 0 0 0 0,0-1 1 0 0,1 0-1 0 0,0 0 0 0 0,1 0 1 0 0,0-1-1 0 0,1 0 0 0 0,0 0 1 0 0,0-1-1 0 0,10 8 0 0 0,-11-10-19 0 0,1-1 0 0 0,0 0 0 0 0,0-1-1 0 0,1 1 1 0 0,-1-2 0 0 0,1 1 0 0 0,0-1 0 0 0,0 0 0 0 0,0-1-1 0 0,0 0 1 0 0,0 0 0 0 0,0-1 0 0 0,1-1 0 0 0,-1 1 0 0 0,0-1-1 0 0,1-1 1 0 0,10-1 0 0 0,-1-2 84 0 0,0-1 0 0 0,0-1 1 0 0,0-1-1 0 0,-1 0 0 0 0,0-2 0 0 0,0 0 0 0 0,-1-1 0 0 0,0 0 1 0 0,-1-1-1 0 0,0-1 0 0 0,-1-1 0 0 0,0 0 0 0 0,-1-1 0 0 0,13-16 0 0 0,1-6 448 0 0,-1-1 0 0 0,-2 0 0 0 0,-1-2-1 0 0,-2-1 1 0 0,17-45 0 0 0,-38 85-456 0 0,18-39 347 0 0,-19 39-353 0 0,1 0 0 0 0,-1 0 0 0 0,0 0 1 0 0,0 0-1 0 0,0-1 0 0 0,0 1 0 0 0,0 0 0 0 0,0 0 0 0 0,0 0 0 0 0,1 0 0 0 0,-1-1 1 0 0,0 1-1 0 0,0 0 0 0 0,0 0 0 0 0,0 0 0 0 0,1 0 0 0 0,-1 0 0 0 0,0 0 0 0 0,0 0 0 0 0,0-1 1 0 0,1 1-1 0 0,-1 0 0 0 0,0 0 0 0 0,0 0 0 0 0,0 0 0 0 0,1 0 0 0 0,-1 0 0 0 0,0 0 1 0 0,0 0-1 0 0,0 0 0 0 0,1 0 0 0 0,-1 0 0 0 0,0 0 0 0 0,0 0 0 0 0,1 0 0 0 0,-1 1 1 0 0,0-1-1 0 0,0 0 0 0 0,0 0 0 0 0,0 0 0 0 0,1 0 0 0 0,-1 0 0 0 0,0 0 0 0 0,0 0 1 0 0,1 1-1 0 0,3 22-126 0 0,0 13-278 0 0,0 0 1 0 0,3 1-1 0 0,14 47 1 0 0,-14-60 162 0 0,2-1-1 0 0,1 0 1 0 0,1 0 0 0 0,0-1 0 0 0,28 39 0 0 0,-36-57 225 0 0,-1-1 1 0 0,1 0-1 0 0,0 0 0 0 0,0 0 1 0 0,0 0-1 0 0,0 0 1 0 0,0 0-1 0 0,1-1 0 0 0,-1 0 1 0 0,1 0-1 0 0,0 0 0 0 0,0 0 1 0 0,0 0-1 0 0,0-1 1 0 0,0 1-1 0 0,0-1 0 0 0,7 1 1 0 0,-5-2 2 0 0,-1 0-1 0 0,1-1 1 0 0,-1 1 0 0 0,1-1 0 0 0,-1 0-1 0 0,0-1 1 0 0,0 1 0 0 0,0-1 0 0 0,1 0-1 0 0,-1 0 1 0 0,-1-1 0 0 0,7-3 0 0 0,5-5-16 0 0,-1-1 0 0 0,0 0 0 0 0,-1-1 0 0 0,0-1 0 0 0,-1 0 0 0 0,18-26 0 0 0,28-48 97 0 0,13-18 452 0 0,-72 105-516 0 0,1 0-1 0 0,-1 1 0 0 0,1-1 0 0 0,-1 0 1 0 0,0 1-1 0 0,1-1 0 0 0,0 1 0 0 0,-1-1 1 0 0,1 1-1 0 0,-1-1 0 0 0,1 1 0 0 0,0-1 1 0 0,-1 1-1 0 0,1 0 0 0 0,0-1 0 0 0,-1 1 1 0 0,1 0-1 0 0,0-1 0 0 0,0 1 0 0 0,-1 0 1 0 0,1 0-1 0 0,0 0 0 0 0,0 0 0 0 0,-1 0 1 0 0,1 0-1 0 0,1 0 0 0 0,-1 0 3 0 0,0 1 0 0 0,0 0 0 0 0,0-1 0 0 0,0 1 0 0 0,0 0 1 0 0,0 0-1 0 0,0-1 0 0 0,-1 1 0 0 0,1 0 0 0 0,0 0 0 0 0,0 0 0 0 0,-1 0 0 0 0,1 0 0 0 0,-1 0 0 0 0,2 2 0 0 0,1 7 33 0 0,1 0 1 0 0,-1 1-1 0 0,1 11 0 0 0,-2-13-24 0 0,9 32 68 0 0,1 1 0 0 0,30 64 0 0 0,-33-86-104 0 0,2 0-1 0 0,0-1 1 0 0,1 0 0 0 0,0-1-1 0 0,2 0 1 0 0,31 30 0 0 0,-41-43-183 0 0,1-1 0 0 0,1 0 0 0 0,-1 0 0 0 0,1 0 0 0 0,-1-1 0 0 0,1 1 0 0 0,0-1 0 0 0,0-1 0 0 0,0 1 0 0 0,1-1 0 0 0,-1 0 0 0 0,1-1 0 0 0,-1 1 1 0 0,1-1-1 0 0,-1-1 0 0 0,10 1 0 0 0,-9-2-639 0 0,-1 0 0 0 0,1 0 1 0 0,0 0-1 0 0,0-1 0 0 0,-1 0 0 0 0,1-1 1 0 0,-1 1-1 0 0,0-1 0 0 0,12-8 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27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0 616 0 0,'-1'2'274'0'0,"-1"0"1"0"0,1 0-1 0 0,0 0 1 0 0,-1 0-1 0 0,1 0 0 0 0,0 0 1 0 0,0 1-1 0 0,0-1 1 0 0,1 0-1 0 0,-1 1 0 0 0,0-1 1 0 0,1 0-1 0 0,0 1 0 0 0,-1-1 1 0 0,1 1-1 0 0,0-1 1 0 0,0 1-1 0 0,1 3 0 0 0,10 50 1404 0 0,-7-36-1005 0 0,96 558 3227 0 0,-54-288-2932 0 0,37 161 541 0 0,13 84 89 0 0,-21 82-365 0 0,35 194 415 0 0,-9 9-1100 0 0,-95-745-506 0 0,34 314 444 0 0,13 207-231 0 0,-46-416-200 0 0,19 261-234 0 0,15 178-81 0 0,-14 85 73 0 0,-13-416 109 0 0,1 5 675 0 0,15 156-21 0 0,-27-257-3667 0 0,-9-177 650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05.0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311 36 276 0 0,'-35'-13'3212'0'0,"2"5"-891"0"0,-2 2-577 0 0,4 3-328 0 0,0 1-504 0 0,2 0-228 0 0,0 2-292 0 0,5 0-200 0 0,3-1-228 0 0,4 2-508 0 0,-9 3-3444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05.4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44 3800 0 0,'-21'26'10053'0'0,"39"-17"-9113"0"0,-10-6-907 0 0,-1 0 0 0 0,0 0 1 0 0,0 1-1 0 0,0 0 0 0 0,-1 1 1 0 0,0-1-1 0 0,1 1 0 0 0,-1 0 1 0 0,-1 1-1 0 0,1 0 0 0 0,7 10 1 0 0,-5-5-37 0 0,-1 1 1 0 0,-1 0 0 0 0,1 0-1 0 0,-2 1 1 0 0,0 0-1 0 0,4 15 1 0 0,0 7 503 0 0,-3 1 0 0 0,-1 0 0 0 0,-1 0 1 0 0,-2 45-1 0 0,-4-53 553 0 0,2-11 1424 0 0,14-36-1685 0 0,26-50-802 0 0,88-115 0 0 0,-100 149-37 0 0,2 1-1 0 0,2 1 1 0 0,1 2-1 0 0,61-44 1 0 0,-45 47-66 0 0,-48 28 111 0 0,0-1 1 0 0,1 0 0 0 0,-1 1-1 0 0,1-1 1 0 0,-1 1 0 0 0,0-1-1 0 0,1 1 1 0 0,-1 0 0 0 0,1-1-1 0 0,-1 1 1 0 0,1 0-1 0 0,-1 0 1 0 0,1 0 0 0 0,-1 0-1 0 0,1 1 1 0 0,-1-1 0 0 0,1 0-1 0 0,-1 0 1 0 0,1 1 0 0 0,-1-1-1 0 0,0 1 1 0 0,3 1 0 0 0,-2-1 2 0 0,0 1 0 0 0,0 0 0 0 0,0 0-1 0 0,0 0 1 0 0,0 0 0 0 0,0 0 0 0 0,-1 0 0 0 0,1 0 0 0 0,-1 1 0 0 0,1-1 0 0 0,1 4 0 0 0,0 4 21 0 0,1 0-1 0 0,-1 0 0 0 0,-1 0 1 0 0,1 1-1 0 0,-1 10 1 0 0,5 132 457 0 0,1 19-194 0 0,-5-146-363 0 0,2 1 0 0 0,0-1 0 0 0,1 0 0 0 0,13 32 0 0 0,-15-48-191 0 0,1 0 0 0 0,-1-1 0 0 0,2 0 0 0 0,-1 0 0 0 0,1 0 0 0 0,1 0 0 0 0,-1-1 0 0 0,12 10 0 0 0,-12-13-338 0 0,-1 0 1 0 0,1-1-1 0 0,0 0 0 0 0,1 0 1 0 0,8 3-1 0 0,-9-4-402 0 0,0-1 1 0 0,1 0-1 0 0,-1 0 1 0 0,1 0-1 0 0,0-1 1 0 0,8 0-1 0 0,17 0-5665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05.7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94 2864 0 0,'-78'-42'18617'0'0,"79"41"-18528"0"0,9-7 758 0 0,17-2-560 0 0,49-2-778 0 0,0 3 1 0 0,143 2-1 0 0,-131 7-384 0 0,-5-2-759 0 0,70-1-1825 0 0,-46 8-5496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06.1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 1 1772 0 0,'-49'38'11397'0'0,"40"-11"-6377"0"0,10-27-4926 0 0,16 5 1487 0 0,231 6 567 0 0,-35-3-3691 0 0,-62 6-2422 0 0,-87-6-3055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07.0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9 292 356 0 0,'-8'-214'23085'0'0,"15"224"-23701"0"0,-1 1 626 0 0,0 0 0 0 0,-1 1 0 0 0,-1 0-1 0 0,0 0 1 0 0,3 14 0 0 0,3 9 17 0 0,1-1 1 0 0,175 493 221 0 0,-164-471-230 0 0,2 6 17 0 0,2-1 0 0 0,3-2 0 0 0,50 78 0 0 0,-77-134-37 0 0,0 0 0 0 0,0-1 0 0 0,0 1-1 0 0,0-1 1 0 0,0 0 0 0 0,1 0 0 0 0,-1 0 0 0 0,1 0 0 0 0,-1 0 0 0 0,1 0 0 0 0,0-1 0 0 0,-1 1 0 0 0,1-1 0 0 0,0 0-1 0 0,0 0 1 0 0,0 0 0 0 0,0 0 0 0 0,1 0 0 0 0,-1-1 0 0 0,0 1 0 0 0,0-1 0 0 0,0 0 0 0 0,0 0 0 0 0,1 0 0 0 0,-1 0-1 0 0,0-1 1 0 0,0 1 0 0 0,0-1 0 0 0,0 0 0 0 0,0 0 0 0 0,0 0 0 0 0,0 0 0 0 0,4-3 0 0 0,8-4-42 0 0,-1-1 0 0 0,0 0 1 0 0,-1-1-1 0 0,0-1 0 0 0,12-12 1 0 0,-22 19 45 0 0,41-39-150 0 0,-3-1 1 0 0,53-75 0 0 0,55-110-47 0 0,-124 187 310 0 0,-2-1 0 0 0,-2-1 0 0 0,-1-1 0 0 0,14-52 0 0 0,-28 76-55 0 0,0 0 1 0 0,-2-1-1 0 0,0 0 1 0 0,-2 0-1 0 0,0 0 1 0 0,-2 0-1 0 0,0 0 1 0 0,-2 0 0 0 0,0 0-1 0 0,-1 1 1 0 0,-9-31-1 0 0,10 46-72 0 0,0 0 0 0 0,0 1 1 0 0,0-1-1 0 0,-1 1 0 0 0,0-1 0 0 0,0 1 0 0 0,-1 0 0 0 0,1 0 1 0 0,-1 0-1 0 0,0 1 0 0 0,0-1 0 0 0,-1 1 0 0 0,1 0 0 0 0,-1 0 0 0 0,0 0 1 0 0,0 1-1 0 0,-6-3 0 0 0,7 4-9 0 0,-1 1 0 0 0,1-1 0 0 0,-1 1 0 0 0,0 0 0 0 0,1 0 0 0 0,-1 1 0 0 0,0-1 0 0 0,1 1 0 0 0,-1 0 0 0 0,0 1 0 0 0,0-1 0 0 0,1 1 0 0 0,-1 0 0 0 0,1 0 0 0 0,-1 0 0 0 0,1 0 0 0 0,-1 1 0 0 0,1 0 0 0 0,0 0 0 0 0,-1 0-1 0 0,1 1 1 0 0,-6 4 0 0 0,1 0-16 0 0,1 0-1 0 0,0 1 0 0 0,0 0 0 0 0,1 0 0 0 0,0 1 1 0 0,0 0-1 0 0,1 0 0 0 0,0 1 0 0 0,0-1 0 0 0,1 1 0 0 0,1 1 1 0 0,0-1-1 0 0,0 1 0 0 0,1-1 0 0 0,0 1 0 0 0,1 0 0 0 0,-1 11 1 0 0,2-15 26 0 0,0 0 1 0 0,1 1 0 0 0,0-1 0 0 0,0 0 0 0 0,1 0 0 0 0,0 0-1 0 0,0 0 1 0 0,0 0 0 0 0,1 0 0 0 0,0 0 0 0 0,1-1-1 0 0,-1 1 1 0 0,1-1 0 0 0,1 1 0 0 0,-1-1 0 0 0,1 0-1 0 0,0 0 1 0 0,0-1 0 0 0,1 1 0 0 0,0-1 0 0 0,0 0 0 0 0,0 0-1 0 0,1 0 1 0 0,-1-1 0 0 0,1 0 0 0 0,0 0 0 0 0,13 6-1 0 0,-4-5-61 0 0,0 0 0 0 0,1 0 0 0 0,0-2 0 0 0,0 0 0 0 0,0-1 0 0 0,0 0 0 0 0,0-1 0 0 0,0-1 0 0 0,0-1 0 0 0,0 0 0 0 0,0-1 0 0 0,16-4 0 0 0,24-8-743 0 0,107-40-1 0 0,-79 20-2083 0 0,137-75-1 0 0,-133 65 168 0 0,-30 20-2975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07.5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319 26 1908 0 0,'-20'-25'13526'0'0,"15"24"-13313"0"0,1 1 0 0 0,-1 0 0 0 0,0 0 0 0 0,0 1 1 0 0,0 0-1 0 0,0-1 0 0 0,0 2 0 0 0,0-1 0 0 0,1 0 0 0 0,-1 1 0 0 0,0 0 0 0 0,1 0 0 0 0,-8 5 0 0 0,-4 2 116 0 0,0 1 0 0 0,-21 18 0 0 0,20-14-207 0 0,1 1-1 0 0,1 0 0 0 0,0 1 0 0 0,1 1 1 0 0,1 0-1 0 0,1 1 0 0 0,0 0 0 0 0,-10 23 1 0 0,18-33-105 0 0,1-1 1 0 0,1 0 0 0 0,-1 1 0 0 0,1-1 0 0 0,0 1 0 0 0,1 0 0 0 0,0 0 0 0 0,0-1 0 0 0,1 1-1 0 0,0 0 1 0 0,0 0 0 0 0,1 0 0 0 0,0 0 0 0 0,0 0 0 0 0,1-1 0 0 0,0 1 0 0 0,0 0 0 0 0,1-1-1 0 0,0 0 1 0 0,0 0 0 0 0,0 0 0 0 0,1 0 0 0 0,1 0 0 0 0,-1 0 0 0 0,9 9 0 0 0,-5-9-52 0 0,0 0 0 0 0,0 0 0 0 0,0-1 0 0 0,1 0 0 0 0,0 0 1 0 0,0-1-1 0 0,1 0 0 0 0,-1-1 0 0 0,1 0 0 0 0,0 0 0 0 0,0-1 0 0 0,0-1 1 0 0,1 1-1 0 0,-1-2 0 0 0,1 1 0 0 0,-1-1 0 0 0,19-1 0 0 0,-9-1-33 0 0,0-1-1 0 0,-1 0 0 0 0,1-1 1 0 0,0-2-1 0 0,-1 0 0 0 0,0 0 1 0 0,0-2-1 0 0,27-14 0 0 0,-31 13 101 0 0,-1-1 0 0 0,0 0 0 0 0,0-1 0 0 0,-1-1-1 0 0,0 0 1 0 0,-1-1 0 0 0,11-14 0 0 0,-18 21 90 0 0,-1-1 0 0 0,1 0 0 0 0,-1 0 0 0 0,0 0 0 0 0,-1 0 0 0 0,0-1 0 0 0,0 0 0 0 0,0 1 0 0 0,-1-1 0 0 0,1 0 0 0 0,-2 0 0 0 0,1 0 0 0 0,-1 0-1 0 0,0-1 1 0 0,-1 1 0 0 0,1 0 0 0 0,-2 0 0 0 0,-1-14 0 0 0,0 15-32 0 0,0 1-1 0 0,-1-1 1 0 0,1 1-1 0 0,-1-1 1 0 0,0 1-1 0 0,-1 0 1 0 0,0 1-1 0 0,1-1 1 0 0,-1 0-1 0 0,-1 1 1 0 0,1 0-1 0 0,-1 0 1 0 0,1 0-1 0 0,-1 1 1 0 0,0 0-1 0 0,-1 0 1 0 0,1 0-1 0 0,-7-3 1 0 0,-3 0-73 0 0,0 0 0 0 0,-1 1 1 0 0,1 0-1 0 0,-1 1 1 0 0,-25-3-1 0 0,23 5-492 0 0,0 1 0 0 0,-30 3 0 0 0,7 6-3053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08.3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1 109 288 0 0,'3'-1'14680'0'0,"37"-3"-12956"0"0,-1 1 0 0 0,46 2 0 0 0,8 1-1187 0 0,943-30-606 0 0,-952 28-82 0 0,1570-57-506 0 0,-1462 50 1175 0 0,-189 9-761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09.3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1 226 1080 0 0,'4'-17'7469'0'0,"3"4"-5502"0"0,-1 1-1 0 0,1 0 0 0 0,1 1 1 0 0,0 0-1 0 0,14-15 0 0 0,-18 22-1750 0 0,0-1-1 0 0,1 1 0 0 0,0 0 1 0 0,-1 1-1 0 0,2-1 0 0 0,-1 1 1 0 0,0 0-1 0 0,1 0 0 0 0,-1 1 1 0 0,1-1-1 0 0,0 1 0 0 0,0 1 1 0 0,0-1-1 0 0,8-1 0 0 0,-11 3-205 0 0,0 1-1 0 0,0-1 0 0 0,0 1 0 0 0,0-1 0 0 0,0 1 0 0 0,0 0 0 0 0,0 0 0 0 0,0 0 0 0 0,0 0 0 0 0,0 1 0 0 0,-1-1 0 0 0,1 1 0 0 0,-1 0 0 0 0,1 0 0 0 0,-1-1 0 0 0,4 5 1 0 0,29 34 143 0 0,-23-21-117 0 0,-1 0 1 0 0,-1 1-1 0 0,0-1 1 0 0,-1 2-1 0 0,-2-1 1 0 0,0 1-1 0 0,8 40 1 0 0,10 160 14 0 0,-17-129-77 0 0,-1 15 31 0 0,6 48-4 0 0,-9-130 30 0 0,0-1-1 0 0,2 1 0 0 0,1-1 0 0 0,10 24 1 0 0,-16-44-24 0 0,1-1 1 0 0,-1 1 0 0 0,1-1 0 0 0,0 0 0 0 0,0 0 0 0 0,0 0 0 0 0,1 0 0 0 0,-1 0 0 0 0,1 0-1 0 0,-1-1 1 0 0,1 1 0 0 0,0-1 0 0 0,0 1 0 0 0,0-1 0 0 0,0 0 0 0 0,1 0 0 0 0,-1-1 0 0 0,7 3 0 0 0,-5-3-21 0 0,1 1 0 0 0,0-2 0 0 0,-1 1 0 0 0,1-1 1 0 0,0 0-1 0 0,-1 0 0 0 0,1 0 0 0 0,0-1 1 0 0,-1 0-1 0 0,1 0 0 0 0,6-3 0 0 0,9-4-42 0 0,0-1 0 0 0,0 0-1 0 0,-1-2 1 0 0,0 0 0 0 0,18-16-1 0 0,4-3 262 0 0,-2-3 0 0 0,-1-1 0 0 0,-2-2 0 0 0,-1-2 0 0 0,-2-1 0 0 0,-2-1 0 0 0,-2-2 0 0 0,-1-1 0 0 0,-2-1 0 0 0,-3-2 0 0 0,36-91 0 0 0,-52 111 72 0 0,-1-1 0 0 0,-1 0-1 0 0,-1-1 1 0 0,-2 0-1 0 0,-1 1 1 0 0,-1-32-1 0 0,-1 44-244 0 0,-1 0 0 0 0,-1 0 0 0 0,0 1 0 0 0,-1-1 0 0 0,-1 1 0 0 0,0-1-1 0 0,-1 1 1 0 0,0 0 0 0 0,-1 1 0 0 0,-1-1 0 0 0,0 1 0 0 0,-17-23 0 0 0,21 32-61 0 0,0 0-1 0 0,0 1 1 0 0,-1-1 0 0 0,0 1 0 0 0,1 0 0 0 0,-1 0 0 0 0,0 0 0 0 0,0 1 0 0 0,-1-1 0 0 0,1 1 0 0 0,0 0 0 0 0,-1 0 0 0 0,0 0 0 0 0,1 1-1 0 0,-1 0 1 0 0,0 0 0 0 0,0 0 0 0 0,-9 0 0 0 0,7 1-4 0 0,1 1 0 0 0,-1 0 0 0 0,1 1 0 0 0,0 0 0 0 0,-1 0 0 0 0,1 0 0 0 0,0 0 0 0 0,0 1 0 0 0,0 0 0 0 0,1 0 0 0 0,-1 1 0 0 0,1 0 0 0 0,-8 6 0 0 0,2 0-47 0 0,1 0-1 0 0,1 0 1 0 0,0 1-1 0 0,0 1 0 0 0,1-1 1 0 0,0 1-1 0 0,1 1 1 0 0,1-1-1 0 0,0 1 1 0 0,0 0-1 0 0,2 1 0 0 0,-1-1 1 0 0,2 1-1 0 0,0 0 1 0 0,0 0-1 0 0,1 0 1 0 0,1 0-1 0 0,1 0 0 0 0,2 29 1 0 0,-2-33 21 0 0,2 0 0 0 0,-1 0 0 0 0,2 0 0 0 0,-1 0-1 0 0,1-1 1 0 0,1 1 0 0 0,-1-1 0 0 0,2 0 0 0 0,-1 0 0 0 0,1 0 0 0 0,1 0 0 0 0,0-1 0 0 0,0 0 0 0 0,0 0 0 0 0,1-1 0 0 0,0 0 0 0 0,1 0-1 0 0,-1 0 1 0 0,1-1 0 0 0,1 0 0 0 0,-1-1 0 0 0,1 0 0 0 0,0 0 0 0 0,0-1 0 0 0,0 0 0 0 0,1 0 0 0 0,0-1 0 0 0,16 3 0 0 0,3-2-266 0 0,0-2 0 0 0,0 0 0 0 0,0-2 0 0 0,0-1 0 0 0,0-1 0 0 0,0-2 0 0 0,0-1 0 0 0,33-10 0 0 0,-7-2-788 0 0,0-2 0 0 0,-2-2 0 0 0,59-33 0 0 0,39-27-4207 0 0,-96 51-1295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09.7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0 2804 0 0,'8'10'7788'0'0,"-7"-10"-7573"0"0,0 1 0 0 0,10 7 2148 0 0,-10-7-2149 0 0,0 0 1 0 0,-1 0 0 0 0,1 0 0 0 0,0 0 0 0 0,-1 0-1 0 0,1 1 1 0 0,-1-1 0 0 0,0 0 0 0 0,1 0 0 0 0,-1 0-1 0 0,0 1 1 0 0,0-1 0 0 0,0 0 0 0 0,0 0 0 0 0,0 1-1 0 0,0-1 1 0 0,0 0 0 0 0,0 0 0 0 0,0 1-1 0 0,-1 1 1 0 0,-1 9-62 0 0,-1 0-1 0 0,-7 22 1 0 0,1-4 468 0 0,3 1-219 0 0,2 0-1 0 0,0 0 1 0 0,2 56-1 0 0,3-73-391 0 0,0-1 0 0 0,1 0-1 0 0,0 1 1 0 0,1-1 0 0 0,1-1 0 0 0,0 1-1 0 0,0 0 1 0 0,2-1 0 0 0,-1 0 0 0 0,1 0-1 0 0,13 18 1 0 0,-16-26-231 0 0,0 0-1 0 0,1 0 1 0 0,0-1 0 0 0,0 1-1 0 0,0-1 1 0 0,0 0 0 0 0,0 1-1 0 0,1-2 1 0 0,-1 1 0 0 0,1-1-1 0 0,0 1 1 0 0,-1-1-1 0 0,1-1 1 0 0,7 3 0 0 0,-6-3-598 0 0,0 0 0 0 0,1-1 0 0 0,-1 1-1 0 0,0-1 1 0 0,1-1 0 0 0,-1 1 0 0 0,0-1 0 0 0,1 0 0 0 0,-1 0 0 0 0,0-1 0 0 0,8-2 0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10.1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32 1816 0 0,'-22'-31'14497'0'0,"21"31"-14458"0"0,0 0-1 0 0,0 0 0 0 0,0 0 1 0 0,-1 0-1 0 0,1 0 0 0 0,0 0 0 0 0,0 1 1 0 0,0-1-1 0 0,0 0 0 0 0,-1 1 1 0 0,1-1-1 0 0,0 1 0 0 0,0 0 0 0 0,0-1 1 0 0,0 1-1 0 0,0 0 0 0 0,0-1 1 0 0,0 1-1 0 0,1 0 0 0 0,-1 0 0 0 0,0 0 1 0 0,0 0-1 0 0,1 0 0 0 0,-1 0 1 0 0,0 0-1 0 0,1 0 0 0 0,-1 0 0 0 0,1 0 1 0 0,-1 0-1 0 0,1 2 0 0 0,-1-2-82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30.3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1292 0 0,'0'0'8018'0'0,"3"0"-7888"0"0,24 2 472 0 0,50 9 0 0 0,3 2-381 0 0,557 27 225 0 0,-130-12-201 0 0,1216 115 419 0 0,-1204-101-302 0 0,566 40 420 0 0,187-22-223 0 0,-586-39-312 0 0,106 5 30 0 0,352-8-149 0 0,-234-9-128 0 0,773 28 68 0 0,-182-6-67 0 0,-372 4-69 0 0,153 4 25 0 0,772 50 289 0 0,-1480-58-189 0 0,646 43 400 0 0,-75-3-395 0 0,2-62-62 0 0,-1009-13-5 0 0,523-22-21 0 0,-484 9-719 0 0,-164 14-381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16.8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136 5 1084 0 0,'-11'-5'10224'0'0,"9"6"-10201"0"0,1 0 0 0 0,0 0 0 0 0,-1 0 0 0 0,1 0 0 0 0,0 0 1 0 0,0 0-1 0 0,0 1 0 0 0,0-1 0 0 0,0 0 0 0 0,0 1 0 0 0,0-1 0 0 0,0 0 1 0 0,0 1-1 0 0,1-1 0 0 0,-1 1 0 0 0,1-1 0 0 0,-1 1 0 0 0,1-1 0 0 0,-1 1 0 0 0,1 0 1 0 0,0-1-1 0 0,0 3 0 0 0,-4 48 412 0 0,3-27-180 0 0,-9 87 543 0 0,-12 104 83 0 0,-25 273 776 0 0,54 69-388 0 0,-5-495-1076 0 0,-1 4 422 0 0,-4 1-1 0 0,-17 108 1 0 0,19-172-604 0 0,-2 10-20 0 0,1 0 0 0 0,1 0 1 0 0,0 0-1 0 0,1 1 0 0 0,0-1 0 0 0,3 19 1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18.0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177 71 684 0 0,'-9'-12'2818'0'0,"1"4"-2387"0"0,0 0-1 0 0,-1 1 0 0 0,0 0 0 0 0,-1 0 1 0 0,-11-6-1 0 0,20 13-409 0 0,-1-2 122 0 0,0 1 0 0 0,1 1 0 0 0,-1-1 1 0 0,0 0-1 0 0,0 0 0 0 0,0 1 0 0 0,0-1 1 0 0,0 1-1 0 0,0-1 0 0 0,0 1 0 0 0,0 0 1 0 0,1 0-1 0 0,-1 0 0 0 0,0 0 0 0 0,0 0 1 0 0,0 0-1 0 0,0 0 0 0 0,0 1 0 0 0,-2 0 0 0 0,1 4 83 0 0,1 0 0 0 0,0 1-1 0 0,0-1 1 0 0,0 1-1 0 0,0-1 1 0 0,1 1-1 0 0,-1 10 1 0 0,-2 49 267 0 0,3-46-333 0 0,-9 377 1837 0 0,-3 35 0 0 0,4-287-1594 0 0,1-41-161 0 0,7 148-1 0 0,7-147-102 0 0,-7 118 0 0 0,2-196-517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19.2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 28 436 0 0,'7'-28'12995'0'0,"-11"42"-12595"0"0,1-1 0 0 0,0 1 0 0 0,1 0 1 0 0,0 0-1 0 0,1 0 0 0 0,2 21 0 0 0,-1-2 76 0 0,-2 17 28 0 0,-18 836 2290 0 0,-1-404-995 0 0,15-421-1584 0 0,3-19-451 0 0,-13 59-1 0 0,17-88-369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20.3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24 640 0 0,'-18'-23'17677'0'0,"17"23"-17518"0"0,0 1 0 0 0,-1 0-1 0 0,1 0 1 0 0,0 0 0 0 0,0-1 0 0 0,0 1-1 0 0,0 0 1 0 0,0 0 0 0 0,0 1 0 0 0,0-1 0 0 0,1 0-1 0 0,-1 0 1 0 0,0 0 0 0 0,0 3 0 0 0,0-2-250 0 0,0-1 276 0 0,-7 47 630 0 0,0 111 276 0 0,16 213 0 0 0,-2-239-1004 0 0,50 543 1647 0 0,-10-300-1103 0 0,-39-259-508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21.3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0 536 0 0,'0'0'4390'0'0,"10"42"1017"0"0,-7-29-4927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29.4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51 149 1476 0 0,'-8'-59'9323'0'0,"-10"-25"-1561"0"0,18 84-7741 0 0,0 0 1 0 0,0 0-1 0 0,0 0 1 0 0,0 0-1 0 0,0-1 0 0 0,0 1 1 0 0,0 0-1 0 0,0 0 0 0 0,0 0 1 0 0,0 0-1 0 0,0-1 1 0 0,0 1-1 0 0,0 0 0 0 0,0 0 1 0 0,0 0-1 0 0,0 0 0 0 0,0-1 1 0 0,0 1-1 0 0,0 0 1 0 0,0 0-1 0 0,0 0 0 0 0,0 0 1 0 0,0 0-1 0 0,0-1 0 0 0,0 1 1 0 0,0 0-1 0 0,-1 0 1 0 0,1 0-1 0 0,0 0 0 0 0,0 0 1 0 0,0 0-1 0 0,0-1 1 0 0,0 1-1 0 0,0 0 0 0 0,0 0 1 0 0,-1 0-1 0 0,1 0 0 0 0,0 0 1 0 0,0 0-1 0 0,0 0 1 0 0,0 0-1 0 0,0 0 0 0 0,-1 0 1 0 0,1 0-1 0 0,0 0 0 0 0,0 0 1 0 0,0 0-1 0 0,0 0 1 0 0,-1 0-1 0 0,1 0 0 0 0,0 0 1 0 0,0 0-1 0 0,0 0 0 0 0,0 0 1 0 0,-1 0-1 0 0,1 0 1 0 0,0 0-1 0 0,0 0 0 0 0,0 0 1 0 0,0 0-1 0 0,0 0 0 0 0,-1 0 1 0 0,-4 15 453 0 0,0 21-124 0 0,-3 309 2317 0 0,68 635 0 0 0,-34-762-2443 0 0,-20-177-3394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30.3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66 436 1908 0 0,'-11'-18'4670'0'0,"-17"-36"0"0"0,22 42-3664 0 0,2-1 0 0 0,-1 0-1 0 0,2 0 1 0 0,-3-13 0 0 0,5 18-831 0 0,0 0 0 0 0,0 1 0 0 0,1-1 0 0 0,0 0 0 0 0,1 1 0 0 0,-1-1 0 0 0,1 0 0 0 0,1 1 0 0 0,-1-1 0 0 0,2 1 0 0 0,-1 0 0 0 0,1-1 1 0 0,0 1-1 0 0,0 0 0 0 0,0 1 0 0 0,1-1 0 0 0,1 1 0 0 0,-1-1 0 0 0,7-6 0 0 0,2 0-158 0 0,-1 0 0 0 0,2 2 0 0 0,0-1 0 0 0,0 2 0 0 0,1 0 0 0 0,0 0 0 0 0,0 2 0 0 0,1 0 0 0 0,1 1 0 0 0,-1 0 0 0 0,1 1 0 0 0,0 1 0 0 0,1 1 0 0 0,-1 0 0 0 0,1 2 0 0 0,-1 0 0 0 0,1 0 0 0 0,0 2 0 0 0,0 0 0 0 0,0 1 0 0 0,-1 1 0 0 0,1 1 0 0 0,-1 0 0 0 0,1 1 0 0 0,-1 1 0 0 0,0 1 0 0 0,-1 0 0 0 0,1 1 0 0 0,-1 1 0 0 0,27 18 0 0 0,-23-12-34 0 0,0 0 0 0 0,-1 2 0 0 0,0 0 1 0 0,-1 1-1 0 0,-1 1 0 0 0,-1 1 1 0 0,-1 0-1 0 0,0 1 0 0 0,-2 0 1 0 0,0 2-1 0 0,-1-1 0 0 0,-1 1 1 0 0,14 43-1 0 0,-19-46 35 0 0,-1 1 1 0 0,-1 0-1 0 0,-1 0 1 0 0,0 0-1 0 0,-2 1 1 0 0,0-1-1 0 0,-1 1 1 0 0,-1-1-1 0 0,-1 0 1 0 0,-1 0-1 0 0,-1 0 0 0 0,-1 0 1 0 0,0 0-1 0 0,-1-1 1 0 0,-2 0-1 0 0,0 0 1 0 0,-11 19-1 0 0,4-13 111 0 0,-1-1 1 0 0,-2 0-1 0 0,0-1 0 0 0,-1-1 0 0 0,-44 38 1 0 0,29-33 55 0 0,-1-1-1 0 0,-2-2 1 0 0,-51 26 0 0 0,10-10 82 0 0,76-39-229 0 0,-5 4-28 0 0,19-9-4 0 0,17-3-30 0 0,0 1 0 0 0,0 1 0 0 0,1 2 0 0 0,0 1 0 0 0,0 1 0 0 0,0 1 1 0 0,0 2-1 0 0,-1 1 0 0 0,1 1 0 0 0,-1 2 0 0 0,0 1 0 0 0,0 1 0 0 0,0 2 1 0 0,36 17-1 0 0,-47-19-3 0 0,-1 2 1 0 0,0 0 0 0 0,0 0-1 0 0,-2 2 1 0 0,1 0 0 0 0,-1 0-1 0 0,-1 2 1 0 0,25 29 0 0 0,-33-34 29 0 0,1 1 0 0 0,-1-1 1 0 0,-1 2-1 0 0,0-1 0 0 0,0 1 1 0 0,-1-1-1 0 0,0 1 0 0 0,-1 1 1 0 0,-1-1-1 0 0,1 0 1 0 0,-2 1-1 0 0,0-1 0 0 0,0 1 1 0 0,-1-1-1 0 0,0 1 0 0 0,-3 16 1 0 0,-1-8 86 0 0,0-1 1 0 0,-2 1-1 0 0,0-1 1 0 0,-2 0 0 0 0,0 0-1 0 0,-1-1 1 0 0,0 0 0 0 0,-2 0-1 0 0,0-1 1 0 0,-1-1-1 0 0,0 0 1 0 0,-2 0 0 0 0,0-1-1 0 0,0-1 1 0 0,-2-1-1 0 0,-28 21 1 0 0,23-20-22 0 0,0-1 0 0 0,0-1 0 0 0,-1-1 0 0 0,-1-1 0 0 0,1-1 0 0 0,-2-1 0 0 0,1-1 0 0 0,-1-1 0 0 0,0-1 0 0 0,0-1 0 0 0,-1-1 0 0 0,1-1 1 0 0,-40-3-1 0 0,40-1-277 0 0,1-1 0 0 0,-45-12 1 0 0,58 12-209 0 0,-1-1 1 0 0,1 0 0 0 0,0-1 0 0 0,0 0-1 0 0,0 0 1 0 0,1-1 0 0 0,0-1-1 0 0,-14-11 1 0 0,20 15-192 0 0,-1-1 1 0 0,1 0-1 0 0,0 0 0 0 0,0-1 1 0 0,0 1-1 0 0,-4-8 1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31.0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251 59 3128 0 0,'-4'-12'6621'0'0,"-4"-14"-1319"0"0,-6 8-2455 0 0,14 18-2793 0 0,0 0 0 0 0,0-1 0 0 0,-1 1 0 0 0,1 0 0 0 0,0 0 0 0 0,-1 0 0 0 0,1 0 0 0 0,0-1 0 0 0,0 1 0 0 0,-1 0 0 0 0,1 0 0 0 0,0 0 0 0 0,-1 0 0 0 0,1 0 0 0 0,-1 0 0 0 0,1 0 0 0 0,0 0 0 0 0,-1 0-1 0 0,1 0 1 0 0,0 0 0 0 0,-1 0 0 0 0,1 0 0 0 0,0 0 0 0 0,-1 0 0 0 0,1 0 0 0 0,0 0 0 0 0,-1 0 0 0 0,1 1 0 0 0,-2 1 27 0 0,0 0 0 0 0,0 1 0 0 0,0-1 0 0 0,1 0 0 0 0,-1 1-1 0 0,1 0 1 0 0,0-1 0 0 0,0 1 0 0 0,-1 3 0 0 0,-5 11-82 0 0,-37 89 486 0 0,-57 209 0 0 0,86-256-342 0 0,4 1 1 0 0,1 0 0 0 0,-2 121-1 0 0,13-145-66 0 0,1 0 0 0 0,1 0 0 0 0,2-1 0 0 0,2 1-1 0 0,1-1 1 0 0,2-1 0 0 0,1 0 0 0 0,17 37 0 0 0,-20-56-50 0 0,0 0 0 0 0,1 0 0 0 0,1 0 0 0 0,0-1 0 0 0,1-1 0 0 0,0 0 0 0 0,1 0 0 0 0,0-1 1 0 0,1-1-1 0 0,1 0 0 0 0,18 11 0 0 0,-23-16-103 0 0,0-2-1 0 0,1 1 1 0 0,-1-1 0 0 0,1-1 0 0 0,0 1-1 0 0,0-2 1 0 0,0 1 0 0 0,0-2 0 0 0,1 1-1 0 0,-1-1 1 0 0,1-1 0 0 0,-1 0-1 0 0,0 0 1 0 0,1-1 0 0 0,-1 0 0 0 0,0-1-1 0 0,1 0 1 0 0,-1-1 0 0 0,18-7 0 0 0,-13 3-69 0 0,-1 0 0 0 0,-1 0 1 0 0,1-2-1 0 0,-1 0 0 0 0,-1 0 0 0 0,1-1 1 0 0,15-17-1 0 0,-11 8-83 0 0,-1-1 0 0 0,0 0 1 0 0,24-45-1 0 0,-8-1 995 0 0,-2-1 1 0 0,23-84-1 0 0,-47 128-461 0 0,-4 14 68 0 0,-1 28-172 0 0,0 0-175 0 0,1 0-1 0 0,0 0 0 0 0,2-1 1 0 0,0 1-1 0 0,1-1 1 0 0,1 0-1 0 0,1-1 1 0 0,0 1-1 0 0,1-1 1 0 0,1 0-1 0 0,19 27 1 0 0,-12-23-76 0 0,1 1 0 0 0,1-2 1 0 0,1 0-1 0 0,0-1 1 0 0,2-1-1 0 0,0-1 0 0 0,38 23 1 0 0,-46-32-64 0 0,0-1 0 0 0,0-1 0 0 0,0 0 0 0 0,1-1 0 0 0,0-1-1 0 0,0 0 1 0 0,0-1 0 0 0,0 0 0 0 0,0-1 0 0 0,1 0 0 0 0,-1-2 0 0 0,28-1 0 0 0,-30-1 34 0 0,0 0 0 0 0,0-1-1 0 0,0 0 1 0 0,-1-1 0 0 0,1 0 0 0 0,-1-1-1 0 0,0 0 1 0 0,-1-1 0 0 0,1 0-1 0 0,-1 0 1 0 0,0-1 0 0 0,0-1 0 0 0,-1 0-1 0 0,0 0 1 0 0,13-17 0 0 0,-5 3 16 0 0,0-2 0 0 0,-2 1 0 0 0,-1-2 0 0 0,-1 0 0 0 0,-1-1 0 0 0,13-39 0 0 0,-4-5-93 0 0,15-91 0 0 0,-28 116 626 0 0,-1 1 0 0 0,-3-1 0 0 0,-1 0-1 0 0,-2-1 1 0 0,-9-76 0 0 0,5 104-370 0 0,0 0 0 0 0,-1 0 0 0 0,-1 1 0 0 0,-1 0 0 0 0,0 0 0 0 0,-1 0 0 0 0,-1 1 0 0 0,-1 0 0 0 0,0 0 0 0 0,-1 1 0 0 0,0 0 0 0 0,-1 1 0 0 0,-1 0 0 0 0,0 1 0 0 0,-1 0 0 0 0,-1 1 0 0 0,-14-10 0 0 0,16 13-522 0 0,-1 1 0 0 0,0 1 0 0 0,0 0 0 0 0,-1 1-1 0 0,-24-8 1 0 0,1 7-3097 0 0,-2 7-3451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31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53 5092 0 0,'-66'-14'16067'0'0,"66"13"-15959"0"0,6-3 57 0 0,0 1 0 0 0,0 0 0 0 0,0 0 0 0 0,0 0 0 0 0,1 1 0 0 0,-1 0 0 0 0,1 1 0 0 0,-1-1 0 0 0,8 0 0 0 0,69-3 94 0 0,-45 3-192 0 0,101-4-1803 0 0,156 14-1 0 0,-10 23-5357 0 0,-201-17 682 0 0,-66-9 2552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31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0 2960 0 0,'-29'26'11186'0'0,"68"-22"-7597"0"0,317 8-816 0 0,187 32-3541 0 0,-492-37 54 0 0,25 3-2150 0 0,-29-12-5977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45.2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733 117 848 0 0,'29'-20'10050'0'0,"-28"19"-9943"0"0,0 1-1 0 0,0 0 1 0 0,0-1 0 0 0,0 1-1 0 0,0-1 1 0 0,0 1-1 0 0,0-1 1 0 0,0 0-1 0 0,0 1 1 0 0,-1-1-1 0 0,1 0 1 0 0,0 0-1 0 0,0 1 1 0 0,0-1-1 0 0,-1 0 1 0 0,1 0 0 0 0,0 0-1 0 0,-1 0 1 0 0,1 0-1 0 0,-1 0 1 0 0,1-2-1 0 0,-2 2-64 0 0,0 0 0 0 0,-1 0 0 0 0,1 0 0 0 0,-1 0 0 0 0,1 0 0 0 0,-1 0 0 0 0,1 0 0 0 0,-1 0 0 0 0,0 1 0 0 0,1-1 0 0 0,-1 1 1 0 0,0-1-1 0 0,1 1 0 0 0,-1 0 0 0 0,0-1 0 0 0,0 1 0 0 0,-3 0 0 0 0,-303-33 923 0 0,60 8-258 0 0,185 20-262 0 0,60 4-341 0 0,-19-1 132 0 0,18 2-86 0 0,1 0 0 0 0,-1-1 0 0 0,0 1 0 0 0,1 1 0 0 0,-1-1 0 0 0,1 1 0 0 0,-1-1 0 0 0,1 1 0 0 0,-7 3 462 0 0,9-2-539 0 0,1 1 0 0 0,-1-1 0 0 0,1 1 0 0 0,0-1 0 0 0,-1 1-1 0 0,1-1 1 0 0,1 1 0 0 0,-1-1 0 0 0,1 5 0 0 0,0 3 118 0 0,1 174 1586 0 0,-34 232-276 0 0,17-256-1174 0 0,11-110-235 0 0,-3 8 125 0 0,3-1 1 0 0,2 1-1 0 0,12 110 1 0 0,-9-164-200 0 0,0 1 0 0 0,1-1 1 0 0,-1 0-1 0 0,1 1 0 0 0,0-1 0 0 0,0 0 0 0 0,0 0 1 0 0,1 0-1 0 0,-1-1 0 0 0,1 1 0 0 0,0 0 0 0 0,0-1 1 0 0,0 0-1 0 0,1 0 0 0 0,-1 0 0 0 0,1 0 1 0 0,-1 0-1 0 0,1-1 0 0 0,0 0 0 0 0,0 1 0 0 0,0-1 1 0 0,1-1-1 0 0,-1 1 0 0 0,0-1 0 0 0,1 0 0 0 0,-1 0 1 0 0,7 1-1 0 0,14 2-218 0 0,0-2-1 0 0,0-1 1 0 0,47-3 0 0 0,-39 0-195 0 0,344 0-7082 0 0,-360 2 5858 0 0,16-1-1174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32.9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560 495 1428 0 0,'6'0'536'0'0,"-1"0"-1"0"0,0 0 1 0 0,1 0-1 0 0,-1 0 1 0 0,0-1-1 0 0,1 0 1 0 0,-1 0 0 0 0,0-1-1 0 0,0 0 1 0 0,0 1-1 0 0,0-2 1 0 0,0 1-1 0 0,8-5 1 0 0,-6 1-233 0 0,0 1 1 0 0,0-1-1 0 0,0-1 1 0 0,-1 1 0 0 0,1-1-1 0 0,-2 0 1 0 0,9-13-1 0 0,-6 7 86 0 0,0-1 0 0 0,-1-1 0 0 0,-1 1 0 0 0,0-1 0 0 0,-1 0 1 0 0,-1 0-1 0 0,0-1 0 0 0,-1 1 0 0 0,1-19 0 0 0,-3 24-153 0 0,-1 1 0 0 0,0-1 0 0 0,-1 0 0 0 0,-1 1 0 0 0,1-1 0 0 0,-1 1 0 0 0,-1-1 0 0 0,0 1 0 0 0,0 0 0 0 0,-1 0 0 0 0,0 0 0 0 0,0 1 0 0 0,-1-1 0 0 0,0 1 0 0 0,-1 0 0 0 0,1 0 0 0 0,-2 1 1 0 0,1 0-1 0 0,-15-12 0 0 0,12 12-147 0 0,0 0 0 0 0,-1 1 0 0 0,0 1 0 0 0,0-1 0 0 0,0 2 1 0 0,-1-1-1 0 0,0 1 0 0 0,0 1 0 0 0,0 0 0 0 0,0 1 0 0 0,0 0 1 0 0,0 0-1 0 0,-1 1 0 0 0,1 1 0 0 0,-1 0 0 0 0,-19 3 0 0 0,14 0 1 0 0,0 1 0 0 0,0 1-1 0 0,0 1 1 0 0,1 1 0 0 0,0 0-1 0 0,0 1 1 0 0,0 0 0 0 0,1 1 0 0 0,1 1-1 0 0,-1 1 1 0 0,2 0 0 0 0,-25 25-1 0 0,16-12 48 0 0,1 0 0 0 0,1 1-1 0 0,2 2 1 0 0,0-1 0 0 0,2 2-1 0 0,-17 38 1 0 0,14-19 31 0 0,3 1 0 0 0,1 1 0 0 0,-15 93 0 0 0,20-67-13 0 0,2 150-1 0 0,73 374 349 0 0,-60-563-442 0 0,78 610 315 0 0,-71-474-1050 0 0,-16 306 0 0 0,-13-336-721 0 0,14-123 781 0 0,-2-1 0 0 0,0 0 0 0 0,-1 0 0 0 0,-1-1 0 0 0,-13 27 0 0 0,18-40 114 0 0,-1-1 0 0 0,1 1-1 0 0,-1-1 1 0 0,0 1 0 0 0,0-1-1 0 0,0 0 1 0 0,0 0 0 0 0,0 0-1 0 0,-1 0 1 0 0,1-1 0 0 0,-1 1-1 0 0,0-1 1 0 0,-7 3 0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33.3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2 548 2520 0 0,'-1'-14'1971'0'0,"0"0"0"0"0,1-1 1 0 0,1 1-1 0 0,2-15 0 0 0,-2 23-1629 0 0,0 1 1 0 0,1 0-1 0 0,0-1 1 0 0,0 1-1 0 0,0 0 1 0 0,1 0-1 0 0,0 0 1 0 0,0 1-1 0 0,0-1 1 0 0,0 1-1 0 0,1 0 1 0 0,0-1-1 0 0,7-5 1 0 0,13-9 410 0 0,1 1-1 0 0,1 2 1 0 0,0 0 0 0 0,1 2 0 0 0,55-21-1 0 0,151-36 609 0 0,285-43-2544 0 0,-332 77-3099 0 0,-1-4-5208 0 0,-153 34 3801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34.2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95 3108 0 0,'9'-56'14308'0'0,"-6"17"-10003"0"0,10 87-3203 0 0,0 320 60 0 0,-9-155-901 0 0,6 128 19 0 0,-9-196-4093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34.5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55 1036 0 0,'28'-55'15254'0'0,"-27"56"-15153"0"0,1-1-1 0 0,-1 0 0 0 0,1 1 1 0 0,0-1-1 0 0,-1 1 1 0 0,1-1-1 0 0,-1 1 0 0 0,0 0 1 0 0,1 0-1 0 0,-1-1 1 0 0,1 1-1 0 0,-1 0 0 0 0,0 0 1 0 0,0 0-1 0 0,0 1 1 0 0,1-1-1 0 0,-1 0 0 0 0,0 0 1 0 0,0 1-1 0 0,-1-1 1 0 0,1 0-1 0 0,0 1 0 0 0,0-1 1 0 0,-1 1-1 0 0,1-1 1 0 0,-1 1-1 0 0,1 2 0 0 0,10 50 1081 0 0,-9-40-887 0 0,7 76 1267 0 0,-6 171 0 0 0,-4-141-1023 0 0,1-60-360 0 0,3 213 120 0 0,-3-227-531 0 0,-1-32-1223 0 0,1 0 1 0 0,3 29 0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36.1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34 1832 0 0,'8'-8'6672'0'0,"2"4"-6239"0"0,-1 0-1 0 0,1 1 0 0 0,-1 0 1 0 0,1 1-1 0 0,0 0 0 0 0,0 1 1 0 0,11-1-1 0 0,79 2 381 0 0,-51 1-607 0 0,141-3-78 0 0,-141 1-130 0 0,-45 1 30 0 0,0-1-30 0 0,31 0-133 0 0,-31 1 132 0 0,-1 0-52 0 0,10 0 17 0 0,-10 0-65 0 0,13 0-1993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36.5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14 3048 0 0,'-34'-14'15066'0'0,"330"38"-12357"0"0,154 9-4322 0 0,-441-32 1269 0 0,26 0-2392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37.3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736 253 1656 0 0,'10'-9'7844'0'0,"-9"8"-7774"0"0,6-12 1040 0 0,-1-1 0 0 0,-1 1 0 0 0,0-1 0 0 0,6-28 0 0 0,-10 38-945 0 0,0 0-1 0 0,-1 0 0 0 0,0 0 1 0 0,0 0-1 0 0,0 0 0 0 0,-1 1 1 0 0,1-1-1 0 0,-1 0 0 0 0,0 0 1 0 0,0 0-1 0 0,0 1 1 0 0,-1-1-1 0 0,1 1 0 0 0,-1-1 1 0 0,0 1-1 0 0,0-1 0 0 0,0 1 1 0 0,0 0-1 0 0,-1 0 0 0 0,1 0 1 0 0,-1 0-1 0 0,0 1 0 0 0,0-1 1 0 0,-3-2-1 0 0,-5-3-3 0 0,1 2 0 0 0,-1-1-1 0 0,0 1 1 0 0,0 1 0 0 0,-1 0-1 0 0,0 1 1 0 0,0 0 0 0 0,0 0 0 0 0,0 1-1 0 0,-1 1 1 0 0,1 0 0 0 0,-1 1 0 0 0,1 1-1 0 0,-1-1 1 0 0,1 2 0 0 0,-1 0-1 0 0,0 0 1 0 0,1 1 0 0 0,0 1 0 0 0,0 0-1 0 0,-1 1 1 0 0,2 0 0 0 0,-22 11-1 0 0,14-5-71 0 0,0 1-1 0 0,0 1 1 0 0,1 0-1 0 0,0 1 0 0 0,1 2 1 0 0,1-1-1 0 0,0 2 1 0 0,1 0-1 0 0,1 1 0 0 0,1 0 1 0 0,0 1-1 0 0,-20 39 1 0 0,14-13 23 0 0,1 1 1 0 0,3 1-1 0 0,2 0 1 0 0,1 1-1 0 0,-9 87 1 0 0,6 244 82 0 0,29 64 147 0 0,-1 2-285 0 0,-15-308-450 0 0,-24 170-1 0 0,25-302 336 0 0,-4 36-618 0 0,-16 53 0 0 0,19-83 107 0 0,-1-1 0 0 0,0 0 0 0 0,0 0 0 0 0,-1-1 0 0 0,-1 1 0 0 0,1-1 0 0 0,-1 0 1 0 0,-1 0-1 0 0,0 0 0 0 0,0-1 0 0 0,-12 12 0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37.6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0 357 4932 0 0,'2'-11'898'0'0,"1"1"-1"0"0,0-1 0 0 0,0 1 0 0 0,1-1 0 0 0,1 1 0 0 0,-1 1 1 0 0,2-1-1 0 0,-1 0 0 0 0,1 1 0 0 0,1 0 0 0 0,9-10 0 0 0,-4 7-326 0 0,1 0-1 0 0,0 1 1 0 0,1 0-1 0 0,0 1 0 0 0,0 1 1 0 0,24-11-1 0 0,7 1-237 0 0,0 2 1 0 0,1 2-1 0 0,1 2 0 0 0,56-9 0 0 0,233-15-1651 0 0,-110 28-2824 0 0,-36 2-4081 0 0,-136 4 2953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38.0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42 1188 0 0,'-25'-37'19846'0'0,"20"32"-18791"0"0,0 15-749 0 0,-11 81 348 0 0,-4 118 0 0 0,14 96 299 0 0,5-292-863 0 0,1 1-1 0 0,1-1 0 0 0,1 0 0 0 0,4 22 0 0 0,-5-31-68 0 0,1 0 0 0 0,-1 0 0 0 0,1 0 0 0 0,0 0 0 0 0,0-1 0 0 0,0 1 0 0 0,1-1 0 0 0,-1 1 0 0 0,1-1 0 0 0,0 0 0 0 0,0 1 0 0 0,0-2 0 0 0,0 1 0 0 0,1 0 0 0 0,-1-1 0 0 0,1 1 0 0 0,7 3 0 0 0,-2-2-40 0 0,1-1 1 0 0,0 0-1 0 0,0 0 1 0 0,0-1 0 0 0,0 0-1 0 0,21 1 1 0 0,67-5-1318 0 0,-37 0-598 0 0,-13 4-1338 0 0,0-1-6724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40.0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16 4100 0 0,'13'-15'8486'0'0,"-13"15"-8408"0"0,0-1-1 0 0,1 1 1 0 0,-1 0 0 0 0,1 0 0 0 0,-1 0 0 0 0,0 0 0 0 0,1 0-1 0 0,-1 0 1 0 0,0 0 0 0 0,1 0 0 0 0,-1 0 0 0 0,1 0 0 0 0,1 1 389 0 0,-1 0-390 0 0,4 16 1220 0 0,-4 29-267 0 0,-1-45-968 0 0,-25 309 2102 0 0,1-35-1632 0 0,17-184-338 0 0,-2 38-239 0 0,5-113-755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45.7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5 332 0 0,'0'0'11310'0'0,"4"0"-11041"0"0,290-5 2438 0 0,-169 8-2851 0 0,61-1-4026 0 0,-179-2 3700 0 0,31-3-6960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40.6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204 64 848 0 0,'2'-17'11402'0'0,"-27"42"-10763"0"0,2 2-1 0 0,1 0 0 0 0,1 1 1 0 0,-24 43-1 0 0,37-57-536 0 0,-10 16 374 0 0,-25 57 0 0 0,42-85-160 0 0,4-3-297 0 0,-1 0 1 0 0,0 0 0 0 0,1 0 0 0 0,-1 0 0 0 0,0 0-1 0 0,0-1 1 0 0,0 1 0 0 0,0-1 0 0 0,0 1 0 0 0,0-1 0 0 0,0 0-1 0 0,0 0 1 0 0,2-4 0 0 0,23-28 239 0 0,-26 32-231 0 0,106-172 1541 0 0,-47 71 17 0 0,-59 102-1579 0 0,-1 0 0 0 0,1-1 0 0 0,0 1 0 0 0,0 0 0 0 0,-1 0 0 0 0,1 0 0 0 0,0 0 1 0 0,0 0-1 0 0,0 0 0 0 0,0 0 0 0 0,0 0 0 0 0,0 0 0 0 0,0 0 0 0 0,0 0 0 0 0,0 1 1 0 0,1-1-1 0 0,-1 0 0 0 0,0 1 0 0 0,1-1 0 0 0,-1 1 0 0 0,0 0 0 0 0,0-1 0 0 0,1 1 1 0 0,-1 0-1 0 0,1 0 0 0 0,-1 0 0 0 0,0 0 0 0 0,1 0 0 0 0,-1 0 0 0 0,0 0 0 0 0,1 0 0 0 0,-1 1 1 0 0,1-1-1 0 0,-1 0 0 0 0,0 1 0 0 0,0-1 0 0 0,1 1 0 0 0,-1-1 0 0 0,0 1 0 0 0,0 0 1 0 0,0 0-1 0 0,1-1 0 0 0,-1 1 0 0 0,0 0 0 0 0,0 0 0 0 0,0 0 0 0 0,-1 0 0 0 0,1 0 1 0 0,1 2-1 0 0,6 7-6 0 0,0 0 0 0 0,-1 0 0 0 0,0 1 1 0 0,7 13-1 0 0,-10-16 21 0 0,79 159 221 0 0,-42-83-3081 0 0,2-2-7497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41.9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68 188 0 0,'23'-38'10776'0'0,"-22"35"-10442"0"0,1 1 0 0 0,0 0-1 0 0,-1 0 1 0 0,1 0-1 0 0,0 0 1 0 0,0 0 0 0 0,0 0-1 0 0,1 0 1 0 0,-1 1-1 0 0,0-1 1 0 0,1 1 0 0 0,-1-1-1 0 0,1 1 1 0 0,2-1 0 0 0,-2 0 379 0 0,10 13 61 0 0,-10-1-557 0 0,0-1 0 0 0,-1 0-1 0 0,0 1 1 0 0,-1-1 0 0 0,0 1-1 0 0,0 10 1 0 0,-4 66 608 0 0,1-50-589 0 0,-6 100 1310 0 0,-34 174-1 0 0,29-210-936 0 0,13-98-594 0 0,0 10-22 0 0,-1-9-2 0 0,-1-1 0 0 0,1 17 91 0 0,3 86 86 0 0,-2-103-142 0 0,5 35-97 0 0,-4-36 106 0 0,18 3-12 0 0,111-6-631 0 0,-101 1 455 0 0,31-2-1312 0 0,63 5 1 0 0,-120-2 1079 0 0,1 0-65 0 0,13 2-612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42.8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1 105 2340 0 0,'4'-19'16869'0'0,"2"49"-15024"0"0,2 49 0 0 0,-7 91-1129 0 0,-3-78-371 0 0,6 398-794 0 0,-4-454-206 0 0,0-34 493 0 0,0-16-659 0 0,-4-77 1725 0 0,18-173 0 0 0,-6 162 280 0 0,-4 35-282 0 0,-3 17-366 0 0,3 0 0 0 0,2 0 0 0 0,2 1 0 0 0,17-56 0 0 0,-22 96-549 0 0,1 0 0 0 0,0 1 0 0 0,0 0 1 0 0,1 0-1 0 0,0 0 0 0 0,1 0 1 0 0,-1 1-1 0 0,2 0 0 0 0,-1 0 0 0 0,1 1 1 0 0,0 0-1 0 0,0 0 0 0 0,0 0 1 0 0,1 1-1 0 0,0 0 0 0 0,0 0 0 0 0,1 1 1 0 0,-1 0-1 0 0,1 1 0 0 0,0 0 1 0 0,0 0-1 0 0,0 1 0 0 0,0 0 0 0 0,0 1 1 0 0,0 0-1 0 0,14 0 0 0 0,-17 1-6 0 0,-1 1-1 0 0,0 0 0 0 0,1 0 0 0 0,-1 0 1 0 0,0 1-1 0 0,0 0 0 0 0,0 0 0 0 0,0 0 1 0 0,0 1-1 0 0,-1-1 0 0 0,1 1 1 0 0,-1 0-1 0 0,1 1 0 0 0,-1-1 0 0 0,0 1 1 0 0,0-1-1 0 0,4 8 0 0 0,3 1-48 0 0,-2 2-1 0 0,1-1 1 0 0,-2 1-1 0 0,9 19 1 0 0,-9-16-80 0 0,-1-1 0 0 0,-1 1 1 0 0,0 0-1 0 0,-1 1 0 0 0,-1-1 0 0 0,-1 1 1 0 0,-1 0-1 0 0,0 0 0 0 0,-1 0 0 0 0,-2 25 1 0 0,0-34 128 0 0,-1 1 0 0 0,0-1 1 0 0,0 0-1 0 0,0 0 1 0 0,-1 0-1 0 0,-1 0 1 0 0,1-1-1 0 0,-1 1 1 0 0,-1-1-1 0 0,0 0 1 0 0,0 0-1 0 0,0-1 1 0 0,-1 1-1 0 0,0-1 1 0 0,-1-1-1 0 0,1 1 1 0 0,-1-1-1 0 0,-1 0 1 0 0,1 0-1 0 0,-1-1 1 0 0,-14 7-1 0 0,9-6-144 0 0,-1 0 0 0 0,1-2 1 0 0,0 0-1 0 0,-1 0 0 0 0,0-1 0 0 0,0-1 0 0 0,-28 1 0 0 0,21-3-1545 0 0,1-1-1 0 0,-28-4 0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43.2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0 159 3584 0 0,'0'-43'11948'0'0,"5"19"-8764"0"0,-4 22-3076 0 0,0-1 0 0 0,1 1 0 0 0,-1-1 0 0 0,1 1 0 0 0,-1-1 0 0 0,1 1 0 0 0,0 0 0 0 0,0 0 1 0 0,0 0-1 0 0,1 0 0 0 0,-1 0 0 0 0,0 0 0 0 0,1 1 0 0 0,-1-1 0 0 0,1 1 0 0 0,3-2 0 0 0,11-4-202 0 0,0 0 0 0 0,1 2 0 0 0,-1 0 0 0 0,31-4 1 0 0,78-4-2901 0 0,-69 9 1005 0 0,-54 3 1475 0 0,6-1-64 0 0,-3 0-643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43.5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0 2452 0 0,'-23'11'14099'0'0,"-4"199"-9637"0"0,15 108-3983 0 0,15-224-731 0 0,1 0-2673 0 0,-3-34-5330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43.9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0 192 3248 0 0,'0'-5'945'0'0,"0"-1"0"0"0,1 1 0 0 0,0-1 0 0 0,0 1 0 0 0,0-1 0 0 0,0 1 0 0 0,1 0 0 0 0,3-8 0 0 0,-3 9-582 0 0,0 0-1 0 0,1 0 1 0 0,0 0 0 0 0,0 0-1 0 0,0 0 1 0 0,0 0-1 0 0,1 1 1 0 0,4-4-1 0 0,4-1-329 0 0,-1 1 0 0 0,2 0 0 0 0,-1 1 0 0 0,1 0 0 0 0,25-7 0 0 0,71-17-3591 0 0,-34 16-1718 0 0,-40 7 1300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44.3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1 111 2360 0 0,'6'-37'6013'0'0,"-3"20"-2550"0"0,0-1-1 0 0,0-20 934 0 0,-1 53-3271 0 0,16 875 1732 0 0,-14-838-3364 0 0,-1 11-5055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44.8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202 292 2900 0 0,'3'-39'7193'0'0,"6"-18"-434"0"0,-11 54-6125 0 0,-1-2-112 0 0,-6 12-132 0 0,-40 60 370 0 0,-30 44-397 0 0,8 9 129 0 0,70-118-400 0 0,12-27-79 0 0,25-69 333 0 0,86-162 0 0 0,-115 243-153 0 0,1-1 0 0 0,0 1 1 0 0,1 1-1 0 0,1 0 0 0 0,0 0 1 0 0,0 1-1 0 0,14-11 0 0 0,-22 21-184 0 0,0-1-1 0 0,0 1 1 0 0,0 0-1 0 0,0 0 1 0 0,0 0-1 0 0,0 0 1 0 0,1 1-1 0 0,-1-1 1 0 0,0 0-1 0 0,1 1 1 0 0,-1 0-1 0 0,0 0 1 0 0,1-1-1 0 0,-1 1 1 0 0,0 1-1 0 0,1-1 1 0 0,-1 0-1 0 0,0 1 1 0 0,1-1-1 0 0,-1 1 1 0 0,0-1-1 0 0,1 1 1 0 0,-1 0-1 0 0,0 0 1 0 0,0 0-1 0 0,0 0 1 0 0,0 1-1 0 0,0-1 1 0 0,0 1-1 0 0,0-1 1 0 0,-1 1-1 0 0,1-1 1 0 0,2 4-1 0 0,6 6 5 0 0,-1 1-1 0 0,0-1 0 0 0,-1 2 0 0 0,8 15 0 0 0,-7-14 17 0 0,47 85 52 0 0,41 62-2123 0 0,-85-147 348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46.1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45 199 344 0 0,'-3'-68'10539'0'0,"4"37"-6810"0"0,7-41-1 0 0,-8 70-3535 0 0,2-22 1874 0 0,-2 24-2059 0 0,0 0 0 0 0,0 0 0 0 0,0 0 0 0 0,0 0 0 0 0,0 0 0 0 0,0 0 0 0 0,0 0 0 0 0,0 0 0 0 0,0-1 0 0 0,1 1 0 0 0,-1 0 0 0 0,0 0 0 0 0,0 0 0 0 0,0 0 0 0 0,0 0 0 0 0,0 0-1 0 0,0 0 1 0 0,0 0 0 0 0,0 0 0 0 0,0 0 0 0 0,0 0 0 0 0,0 0 0 0 0,0 0 0 0 0,0 0 0 0 0,0 0 0 0 0,1 0 0 0 0,-1 0 0 0 0,0 0 0 0 0,0 0 0 0 0,0 0 0 0 0,0 0 0 0 0,0 0 0 0 0,0 0-1 0 0,0 0 1 0 0,0 0 0 0 0,0 0 0 0 0,0 0 0 0 0,1 0 0 0 0,-1 0 0 0 0,0 0 0 0 0,0 0 0 0 0,0 0 0 0 0,0 0 0 0 0,0 0 0 0 0,0 0 0 0 0,0 0 0 0 0,0 0 0 0 0,0 0 0 0 0,0 0 0 0 0,0 0-1 0 0,0 0 1 0 0,0 0 0 0 0,1 0 0 0 0,-1 0 0 0 0,0 0 0 0 0,0 0 0 0 0,0 1 0 0 0,0-1 0 0 0,0 0 0 0 0,0 0 0 0 0,0 0 0 0 0,0 0 0 0 0,0 0 0 0 0,6 16 46 0 0,4 40 0 0 0,-5-12 362 0 0,-3-21-79 0 0,-2 1-1 0 0,0-1 1 0 0,-2 1-1 0 0,-8 44 1 0 0,1-7-132 0 0,-49 374-2006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46.5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97 756 0 0,'10'-21'6057'0'0,"17"-28"1641"0"0,-26 47-7498 0 0,1 0 0 0 0,-1 0-1 0 0,0 0 1 0 0,1 1 0 0 0,-1-1 0 0 0,1 0 0 0 0,0 1 0 0 0,0-1 0 0 0,0 1 0 0 0,-1 0 0 0 0,1 0 0 0 0,0-1 0 0 0,1 1 0 0 0,-1 1-1 0 0,0-1 1 0 0,0 0 0 0 0,0 0 0 0 0,0 1 0 0 0,5-1 0 0 0,-5 1-144 0 0,0 1 1 0 0,1 0-1 0 0,-1-1 1 0 0,0 1-1 0 0,0 0 1 0 0,1 0-1 0 0,-1 0 1 0 0,0 1-1 0 0,0-1 1 0 0,0 0-1 0 0,0 1 0 0 0,-1-1 1 0 0,1 1-1 0 0,0 0 1 0 0,-1-1-1 0 0,1 1 1 0 0,-1 0-1 0 0,1 0 1 0 0,-1 0-1 0 0,0 0 1 0 0,0 1-1 0 0,0-1 0 0 0,0 0 1 0 0,1 3-1 0 0,3 10 159 0 0,0 0-1 0 0,4 22 1 0 0,-7-30-130 0 0,15 92 685 0 0,9 195-1 0 0,-16-28-709 0 0,-11-236-459 0 0,0-1-3016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49.4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820 128 1612 0 0,'0'0'3998'0'0,"12"-28"511"0"0,7-9-1277 0 0,-29 15-2115 0 0,4 17-1048 0 0,-1 0 0 0 0,-1 1 0 0 0,1 0 0 0 0,-1 0 0 0 0,1 1 0 0 0,-1 0 0 0 0,0 1 0 0 0,0-1 0 0 0,0 1 1 0 0,-1 1-1 0 0,-13-2 0 0 0,4 2 37 0 0,-1 0 1 0 0,0 1-1 0 0,0 1 1 0 0,-23 4-1 0 0,9 3 107 0 0,1 0 0 0 0,0 2 0 0 0,0 2-1 0 0,1 1 1 0 0,1 1 0 0 0,0 2 0 0 0,1 1 0 0 0,0 1-1 0 0,2 1 1 0 0,-47 43 0 0 0,49-39-34 0 0,2 1 0 0 0,1 1 0 0 0,0 1 0 0 0,2 1 1 0 0,1 1-1 0 0,2 1 0 0 0,0 0 0 0 0,2 1 0 0 0,1 1 0 0 0,-17 60 1 0 0,27-74-139 0 0,0 0 1 0 0,1 0-1 0 0,2 0 1 0 0,-1 1-1 0 0,2-1 1 0 0,0 1-1 0 0,2-1 1 0 0,0 0 0 0 0,0 1-1 0 0,2-1 1 0 0,0 0-1 0 0,1-1 1 0 0,0 1-1 0 0,10 17 1 0 0,-7-17-35 0 0,2 0-1 0 0,0 0 1 0 0,1-1 0 0 0,1-1 0 0 0,0 0-1 0 0,1 0 1 0 0,1-1 0 0 0,0-1 0 0 0,1-1 0 0 0,0 0-1 0 0,1 0 1 0 0,26 13 0 0 0,-7-9-439 0 0,0-1 1 0 0,0-2 0 0 0,1-1-1 0 0,1-2 1 0 0,0-2-1 0 0,0-1 1 0 0,1-2 0 0 0,0-2-1 0 0,0-1 1 0 0,0-2-1 0 0,-1-1 1 0 0,1-2-1 0 0,48-11 1 0 0,-68 10-491 0 0,0 0 0 0 0,33-15 1 0 0,-40 15-506 0 0,-1-1 1 0 0,-1-1-1 0 0,13-8 1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46.8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72 136 0 0,'-29'-22'9954'0'0,"27"18"-9539"0"0,2 3-334 0 0,1 1 0 0 0,-1-1 0 0 0,0 0-1 0 0,1 0 1 0 0,-1 0 0 0 0,0 1 0 0 0,1-1 0 0 0,-1 0 0 0 0,1 1-1 0 0,-1-1 1 0 0,1 1 0 0 0,-1-1 0 0 0,1 0 0 0 0,0 1 0 0 0,-1-1 0 0 0,1 1-1 0 0,0-1 1 0 0,-1 1 0 0 0,1 0 0 0 0,0-1 0 0 0,0 1 0 0 0,-1 0-1 0 0,1-1 1 0 0,0 1 0 0 0,1 0 0 0 0,25-8 740 0 0,-23 7-687 0 0,23-5 83 0 0,1 1-1 0 0,49-2 1 0 0,12 4-2866 0 0,-22 2-2343 0 0,-43 1 825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47.4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0 365 2340 0 0,'22'-35'11010'0'0,"-19"31"-10183"0"0,-1 0 1 0 0,1 0-1 0 0,-1 0 0 0 0,0 0 1 0 0,-1 0-1 0 0,1-1 0 0 0,-1 1 1 0 0,0-1-1 0 0,1-8 0 0 0,-1 7 351 0 0,2 14-915 0 0,1 14-286 0 0,25 485 494 0 0,-23-375-1756 0 0,-5-146 604 0 0,0 0 0 0 0,6-23 0 0 0,2-8-24 0 0,0-57 2233 0 0,-4-1 0 0 0,-10-128 0 0 0,4 215-1256 0 0,-4-27 246 0 0,3 0 0 0 0,1-1 0 0 0,3 1 0 0 0,9-64 0 0 0,-10 102-574 0 0,0 0 1 0 0,0 0-1 0 0,1 0 0 0 0,0 0 0 0 0,0 0 1 0 0,0 0-1 0 0,1 0 0 0 0,0 1 0 0 0,-1-1 1 0 0,2 1-1 0 0,-1 0 0 0 0,0 0 0 0 0,1 0 1 0 0,0 0-1 0 0,0 1 0 0 0,0 0 0 0 0,0-1 1 0 0,0 1-1 0 0,1 1 0 0 0,-1-1 0 0 0,6-2 1 0 0,-4 3-68 0 0,0 1 1 0 0,0-1 0 0 0,1 1-1 0 0,-1 0 1 0 0,0 1 0 0 0,1-1-1 0 0,-1 1 1 0 0,0 0 0 0 0,1 1-1 0 0,-1 0 1 0 0,0 0 0 0 0,1 0-1 0 0,-1 1 1 0 0,0 0 0 0 0,0 0-1 0 0,0 0 1 0 0,6 4 0 0 0,-2-1 27 0 0,0 1 1 0 0,-1 0 0 0 0,1 0-1 0 0,-1 1 1 0 0,0 1-1 0 0,-1-1 1 0 0,0 1 0 0 0,0 1-1 0 0,-1-1 1 0 0,0 1-1 0 0,-1 1 1 0 0,11 19 0 0 0,-13-22 93 0 0,-1 0 0 0 0,-1 0 0 0 0,1 0 0 0 0,-1 0 0 0 0,0 0 1 0 0,-1 1-1 0 0,0-1 0 0 0,0 1 0 0 0,-1-1 0 0 0,1 1 0 0 0,-2-1 1 0 0,1 1-1 0 0,-1-1 0 0 0,0 1 0 0 0,-1-1 0 0 0,0 0 0 0 0,0 1 1 0 0,0-1-1 0 0,-1 0 0 0 0,-5 9 0 0 0,1-4 31 0 0,-1 0 0 0 0,-1-1 0 0 0,0-1 0 0 0,0 0-1 0 0,-1 0 1 0 0,0 0 0 0 0,-1-1 0 0 0,0-1 0 0 0,0 0 0 0 0,-1 0 0 0 0,-15 6-1 0 0,13-7-1352 0 0,-1 0-1 0 0,-26 7 1 0 0,24-12-2172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47.7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99 3564 0 0,'-8'-41'14901'0'0,"9"40"-14788"0"0,-1-1 0 0 0,1 1-1 0 0,-1 0 1 0 0,1-1 0 0 0,0 1 0 0 0,0 0 0 0 0,0-1-1 0 0,0 1 1 0 0,0 0 0 0 0,0 0 0 0 0,0 0 0 0 0,0 0-1 0 0,0 0 1 0 0,0 0 0 0 0,1 0 0 0 0,-1 1 0 0 0,0-1-1 0 0,1 0 1 0 0,1 0 0 0 0,28-9 163 0 0,-22 8-97 0 0,18-5-533 0 0,0 1 1 0 0,1 2 0 0 0,52-2-1 0 0,32 5-5173 0 0,-56 2-85 0 0,-42-1 2866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48.1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169 1 1684 0 0,'-41'18'14171'0'0,"7"122"-9922"0"0,-22 198-3180 0 0,56-337-1059 0 0,-25 198-405 0 0,13-67-3391 0 0,12-119 2080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48.4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0 272 2488 0 0,'0'-14'1931'0'0,"0"0"0"0"0,1 0 0 0 0,1 0-1 0 0,0-1 1 0 0,1 1 0 0 0,8-25 0 0 0,-8 32-1696 0 0,0 1 0 0 0,1-1 0 0 0,0 1 0 0 0,0 0 0 0 0,0 0 0 0 0,1 0 0 0 0,0 1 0 0 0,0-1 0 0 0,0 1 1 0 0,1 0-1 0 0,-1 1 0 0 0,1 0 0 0 0,0-1 0 0 0,1 2 0 0 0,7-5 0 0 0,7-1-718 0 0,-1 1 0 0 0,2 1 0 0 0,-1 0 0 0 0,1 2 0 0 0,23-3 0 0 0,60-4-8018 0 0,-99 11 7715 0 0,21-1-4390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00.8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33 4824 0 0,'-30'-8'14625'0'0,"34"6"-14471"0"0,-1 0 0 0 0,1 0 0 0 0,0 0 1 0 0,0 0-1 0 0,0 1 0 0 0,0-1 0 0 0,0 1 0 0 0,0 0 0 0 0,0 0 0 0 0,6 0 0 0 0,51-3 127 0 0,-42 4-188 0 0,61-3-1708 0 0,116 10 0 0 0,-104 5-2244 0 0,-3 5-3375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01.1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0 2580 0 0,'-40'19'13808'0'0,"97"-12"-9353"0"0,233 1-2273 0 0,-6 0-3811 0 0,-207-5-1819 0 0,-61-1-47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01.9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928 527 2000 0 0,'-14'-15'5129'0'0,"14"13"-4940"0"0,0-1 31 0 0,0 0 0 0 0,0 0 0 0 0,1 0-1 0 0,-1 0 1 0 0,1 0 0 0 0,-1 0-1 0 0,1 0 1 0 0,2-3 0 0 0,1-4-5 0 0,1 0 1 0 0,1 0 0 0 0,10-14 0 0 0,-7 13 237 0 0,-1 0 0 0 0,-1-1 0 0 0,0 0-1 0 0,0-1 1 0 0,-1 1 0 0 0,-1-1 0 0 0,0 0 0 0 0,0 0 0 0 0,-2-1 0 0 0,0 0 0 0 0,2-18 0 0 0,-4 22-198 0 0,-1 1 0 0 0,-1-1 0 0 0,1 0 0 0 0,-2 0 0 0 0,1 1 0 0 0,-1-1 0 0 0,-1 0 0 0 0,0 1 0 0 0,0 0 0 0 0,-1 0 0 0 0,0 0 0 0 0,-1 0 0 0 0,1 0 0 0 0,-2 1 0 0 0,1 0 0 0 0,-14-14-1 0 0,12 14-168 0 0,-1 0-1 0 0,0 1 0 0 0,0 0 0 0 0,-1 0 0 0 0,1 1 0 0 0,-1 0 0 0 0,-1 1 0 0 0,1 0 0 0 0,-1 0 0 0 0,0 1 0 0 0,0 0 0 0 0,-1 1 0 0 0,-10-3 0 0 0,6 4-5 0 0,0 1 0 0 0,1 0 0 0 0,-1 0 0 0 0,0 2 0 0 0,0 0 0 0 0,0 0 0 0 0,1 2 0 0 0,-24 6 0 0 0,6 1 72 0 0,1 2 0 0 0,0 2 0 0 0,1 0 0 0 0,1 2 1 0 0,0 2-1 0 0,1 0 0 0 0,-45 40 0 0 0,36-23-8 0 0,1 1-1 0 0,1 3 0 0 0,3 0 1 0 0,1 3-1 0 0,2 0 1 0 0,2 2-1 0 0,1 0 1 0 0,3 2-1 0 0,2 1 1 0 0,1 1-1 0 0,3 0 0 0 0,-17 82 1 0 0,28-100-31 0 0,2 0-1 0 0,1 1 1 0 0,2-1-1 0 0,1 0 1 0 0,1 0 0 0 0,2 1-1 0 0,0-1 1 0 0,14 47 0 0 0,-11-56-61 0 0,1 0 1 0 0,1-1 0 0 0,0 0-1 0 0,2 0 1 0 0,0-1 0 0 0,2 0 0 0 0,0-1-1 0 0,1-1 1 0 0,0 0 0 0 0,2 0-1 0 0,0-2 1 0 0,29 25 0 0 0,-19-22-226 0 0,1-2 0 0 0,1 0 0 0 0,1-2 0 0 0,0-1 0 0 0,0-1 0 0 0,1-1 0 0 0,1-2 0 0 0,0-1 0 0 0,0-1 0 0 0,1-1 0 0 0,-1-2 0 0 0,1-2 0 0 0,39 0-1 0 0,-22-4-1041 0 0,0-1 0 0 0,-1-3-1 0 0,49-11 1 0 0,-44 4-2261 0 0,1-3 1 0 0,65-28-1 0 0,-58 18-3029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03.0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596 266 1772 0 0,'34'-36'7013'0'0,"-28"28"-6251"0"0,-1 0-1 0 0,1-1 0 0 0,-1 0 0 0 0,7-17 0 0 0,-12 24-657 0 0,0-1-1 0 0,1 1 1 0 0,-1 0 0 0 0,0 0-1 0 0,0 0 1 0 0,0 0 0 0 0,-1-1-1 0 0,1 1 1 0 0,0 0-1 0 0,-1 0 1 0 0,0 0 0 0 0,1 0-1 0 0,-1 0 1 0 0,0 0-1 0 0,0 0 1 0 0,0 0 0 0 0,0 0-1 0 0,0 0 1 0 0,-1 0 0 0 0,1 1-1 0 0,-3-4 1 0 0,-2-1 219 0 0,-1-1 1 0 0,1 1-1 0 0,-14-9 1 0 0,5 5-231 0 0,1 1 1 0 0,-1 1-1 0 0,-1 0 1 0 0,0 1-1 0 0,0 0 1 0 0,0 2-1 0 0,-1 0 1 0 0,0 1-1 0 0,1 0 0 0 0,-2 1 1 0 0,1 1-1 0 0,0 1 1 0 0,0 1-1 0 0,-1 0 1 0 0,1 1-1 0 0,0 1 1 0 0,0 0-1 0 0,0 1 1 0 0,0 1-1 0 0,0 1 1 0 0,1 1-1 0 0,0 0 0 0 0,0 1 1 0 0,0 0-1 0 0,1 2 1 0 0,0-1-1 0 0,1 2 1 0 0,0 0-1 0 0,0 1 1 0 0,1 0-1 0 0,1 1 1 0 0,-15 17-1 0 0,18-17-73 0 0,0 0 0 0 0,1 1-1 0 0,1 0 1 0 0,0 0 0 0 0,1 1 0 0 0,0-1-1 0 0,1 2 1 0 0,1-1 0 0 0,0 0 0 0 0,0 1-1 0 0,2 0 1 0 0,0 0 0 0 0,1 0-1 0 0,0-1 1 0 0,2 24 0 0 0,1-22-74 0 0,0 1 1 0 0,2-1-1 0 0,-1 0 0 0 0,2 1 1 0 0,0-2-1 0 0,1 1 0 0 0,1-1 1 0 0,0 0-1 0 0,1 0 0 0 0,0-1 1 0 0,2 0-1 0 0,-1 0 0 0 0,22 22 1 0 0,-25-30 0 0 0,0 0 1 0 0,1-1-1 0 0,-1 1 1 0 0,1-1-1 0 0,0-1 1 0 0,0 1-1 0 0,1-1 1 0 0,0-1-1 0 0,-1 1 1 0 0,1-1-1 0 0,0 0 1 0 0,0-1-1 0 0,15 2 1 0 0,-18-3 67 0 0,0-1 1 0 0,0 0 0 0 0,0 0-1 0 0,0-1 1 0 0,0 0-1 0 0,0 1 1 0 0,-1-2 0 0 0,1 1-1 0 0,0 0 1 0 0,0-1-1 0 0,-1 0 1 0 0,1 0-1 0 0,-1-1 1 0 0,1 1 0 0 0,-1-1-1 0 0,0 0 1 0 0,0 0-1 0 0,0 0 1 0 0,-1-1-1 0 0,1 1 1 0 0,-1-1 0 0 0,0 0-1 0 0,0 0 1 0 0,3-5-1 0 0,8-17 344 0 0,-1 0-1 0 0,-1-1 0 0 0,-1 0 0 0 0,12-53 0 0 0,-11 39 358 0 0,23-56-1 0 0,-30 86-652 0 0,1-1 0 0 0,0 1 0 0 0,1 0 1 0 0,0 0-1 0 0,1 1 0 0 0,0 0 0 0 0,0 0 0 0 0,20-16 0 0 0,-23 22-98 0 0,1-1-1 0 0,0 1 1 0 0,0 1 0 0 0,0-1-1 0 0,0 1 1 0 0,1 0 0 0 0,-1 0-1 0 0,1 1 1 0 0,0 0 0 0 0,-1 0-1 0 0,1 1 1 0 0,0 0 0 0 0,0 0-1 0 0,0 0 1 0 0,0 1 0 0 0,0 0-1 0 0,0 0 1 0 0,0 1 0 0 0,0 0-1 0 0,7 2 1 0 0,-5-1-128 0 0,-1 1 0 0 0,-1 1 0 0 0,1-1 0 0 0,0 1 0 0 0,-1 1-1 0 0,0-1 1 0 0,0 1 0 0 0,0 0 0 0 0,-1 1 0 0 0,0 0 0 0 0,0 0 0 0 0,0 0 0 0 0,-1 1 0 0 0,0-1 0 0 0,0 1 0 0 0,5 11 0 0 0,-2-1-1 0 0,0 0 0 0 0,-2 1 1 0 0,0 0-1 0 0,-1 0 0 0 0,-1 0 1 0 0,-1 1-1 0 0,0 0 0 0 0,-1-1 1 0 0,-1 1-1 0 0,-1 0 0 0 0,-1 0 1 0 0,-1 0-1 0 0,0-1 0 0 0,-1 1 1 0 0,-1-1-1 0 0,-11 30 0 0 0,4-30 2337 0 0,11-27-1805 0 0,2 2-219 0 0,0 1 1 0 0,0 0 0 0 0,1 0-1 0 0,0 0 1 0 0,0 0 0 0 0,1 0-1 0 0,0 1 1 0 0,6-8 0 0 0,-5 6 5 0 0,-4 6-142 0 0,122-158 1803 0 0,-105 139-1692 0 0,0 1-1 0 0,1 1 1 0 0,1 0 0 0 0,1 2 0 0 0,35-22-1 0 0,-52 36-130 0 0,-1 0 0 0 0,1 0-1 0 0,-1 1 1 0 0,1-1 0 0 0,0 1-1 0 0,0 0 1 0 0,0 0 0 0 0,6-1-1 0 0,-9 2-9 0 0,1 0 1 0 0,-1 0-1 0 0,1 1 0 0 0,-1-1 0 0 0,1 0 0 0 0,-1 0 1 0 0,1 1-1 0 0,-1-1 0 0 0,1 1 0 0 0,-1-1 0 0 0,0 1 1 0 0,1 0-1 0 0,-1-1 0 0 0,0 1 0 0 0,1 0 0 0 0,1 1 1 0 0,0 2-62 0 0,0 1 1 0 0,0-1 0 0 0,-1 1 0 0 0,1-1 0 0 0,-1 1 0 0 0,0 0 0 0 0,0-1 0 0 0,0 1 0 0 0,-1 0 0 0 0,0 1 0 0 0,1 6 0 0 0,9 55-782 0 0,-7-32 345 0 0,14 49 1 0 0,-16-76 410 0 0,1 1-1 0 0,0 0 1 0 0,1-1-1 0 0,0 0 0 0 0,0 0 1 0 0,0 0-1 0 0,1-1 1 0 0,1 1-1 0 0,-1-1 0 0 0,11 10 1 0 0,-13-14 65 0 0,1-1-1 0 0,0 1 1 0 0,-1-1 0 0 0,1 0 0 0 0,0 0 0 0 0,0-1-1 0 0,0 1 1 0 0,0-1 0 0 0,0 0 0 0 0,0 0 0 0 0,1 0 0 0 0,-1-1-1 0 0,0 1 1 0 0,0-1 0 0 0,1 0 0 0 0,-1 0 0 0 0,0 0-1 0 0,1-1 1 0 0,-1 0 0 0 0,0 0 0 0 0,0 0 0 0 0,0 0 0 0 0,0 0-1 0 0,0-1 1 0 0,0 0 0 0 0,4-2 0 0 0,10-6 183 0 0,-1 0 0 0 0,-1 0 0 0 0,0-2 0 0 0,18-17 0 0 0,-6 4 516 0 0,-1-1 1 0 0,-2-1-1 0 0,0-2 0 0 0,36-57 0 0 0,-50 69-198 0 0,-1-1 0 0 0,0 0 0 0 0,-2-1-1 0 0,0 1 1 0 0,-1-2 0 0 0,-1 1 0 0 0,-1-1 0 0 0,0 0-1 0 0,-2 0 1 0 0,2-32 0 0 0,-5 38-431 0 0,-2 0 1 0 0,1-1-1 0 0,-2 1 0 0 0,0 0 1 0 0,-7-21-1 0 0,10 33-214 0 0,0 5-184 0 0,0-1 246 0 0,0 0 0 0 0,0 1 1 0 0,1-1-1 0 0,-1 0 0 0 0,1 1 1 0 0,0-1-1 0 0,0 0 0 0 0,1 2 1 0 0,22 34-911 0 0,2-1 0 0 0,1-2 1 0 0,53 53-1 0 0,-41-47 643 0 0,52 71 0 0 0,-79-94 454 0 0,0 1 1 0 0,0 0-1 0 0,-2 1 0 0 0,0 0 0 0 0,9 30 0 0 0,-17-44 42 0 0,-1-1 0 0 0,1 1 1 0 0,-1 0-1 0 0,0 0 0 0 0,-1 0 0 0 0,1-1 0 0 0,-1 1 0 0 0,-1 0 0 0 0,1 0 0 0 0,-1 0 0 0 0,0 0 0 0 0,0-1 1 0 0,0 1-1 0 0,-1 0 0 0 0,0-1 0 0 0,0 1 0 0 0,0-1 0 0 0,-1 0 0 0 0,0 1 0 0 0,0-1 0 0 0,0-1 0 0 0,-1 1 0 0 0,0 0 1 0 0,0-1-1 0 0,-8 8 0 0 0,2-5-16 0 0,1 0 0 0 0,-1 0 1 0 0,-1-1-1 0 0,1 0 0 0 0,-1-1 1 0 0,-16 5-1 0 0,-34 7-3535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03.4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47 272 2204 0 0,'0'-26'3005'0'0,"1"0"0"0"0,2 0 0 0 0,7-36-1 0 0,-7 51-2528 0 0,0 0-1 0 0,1 0 1 0 0,0 0-1 0 0,0 1 1 0 0,1 0-1 0 0,0 0 1 0 0,1 0-1 0 0,0 0 1 0 0,1 1-1 0 0,10-11 1 0 0,-17 19-460 0 0,1 1 1 0 0,-1-1 0 0 0,1 1-1 0 0,-1-1 1 0 0,1 0 0 0 0,-1 1-1 0 0,1-1 1 0 0,-1 1-1 0 0,1-1 1 0 0,0 1 0 0 0,-1 0-1 0 0,1-1 1 0 0,0 1 0 0 0,-1-1-1 0 0,1 1 1 0 0,0 0-1 0 0,-1 0 1 0 0,1 0 0 0 0,0-1-1 0 0,0 1 1 0 0,-1 0 0 0 0,1 0-1 0 0,0 0 1 0 0,0 0-1 0 0,0 0 1 0 0,-1 0 0 0 0,1 0-1 0 0,0 0 1 0 0,0 1 0 0 0,-1-1-1 0 0,1 0 1 0 0,0 0-1 0 0,-1 1 1 0 0,1-1 0 0 0,0 0-1 0 0,0 1 1 0 0,-1-1 0 0 0,1 1-1 0 0,-1-1 1 0 0,1 1-1 0 0,0-1 1 0 0,-1 1 0 0 0,1 0-1 0 0,1 1-3 0 0,-1 0 0 0 0,0 1 0 0 0,0-1-1 0 0,0 0 1 0 0,0 1 0 0 0,0-1-1 0 0,0 0 1 0 0,-1 1 0 0 0,1-1-1 0 0,-1 1 1 0 0,1-1 0 0 0,-1 3 0 0 0,-4 46 47 0 0,-1 0 1 0 0,-3-1 0 0 0,-28 93 0 0 0,15-61-78 0 0,-54 277-47 0 0,68-304 179 0 0,2-1 0 0 0,2 1 0 0 0,3 0-1 0 0,11 92 1 0 0,-8-128-88 0 0,1 1 0 0 0,1-1-1 0 0,1 0 1 0 0,1 0 0 0 0,0 0-1 0 0,1-1 1 0 0,19 30 0 0 0,-23-41-227 0 0,1-1 1 0 0,0 0-1 0 0,1 0 1 0 0,-1 0-1 0 0,1-1 1 0 0,0 1-1 0 0,0-1 1 0 0,1-1-1 0 0,11 7 0 0 0,-12-8-206 0 0,-1-1 1 0 0,0 0-1 0 0,1 0 0 0 0,0-1 0 0 0,-1 0 0 0 0,1 0 0 0 0,0 0 0 0 0,-1-1 0 0 0,1 0 0 0 0,0 0 0 0 0,0 0 0 0 0,-1 0 0 0 0,1-1 0 0 0,10-3 0 0 0,-11 2-331 0 0,1 1 1 0 0,-1-2-1 0 0,0 1 1 0 0,0 0 0 0 0,-1-1-1 0 0,1 0 1 0 0,0 0-1 0 0,-1-1 1 0 0,7-6-1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58.4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27 1368 0 0,'28'-27'10474'0'0,"-25"36"-10189"0"0,-1 0 1 0 0,-1 0-1 0 0,1 0 1 0 0,-1 0-1 0 0,-1 0 1 0 0,0 0-1 0 0,-1 14 1 0 0,0-1 133 0 0,-36 607 4635 0 0,-1 3-4007 0 0,42-332-931 0 0,-4-298-439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03.7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279 265 1704 0 0,'-52'-27'2638'0'0,"-9"-5"1983"0"0,-79-55 1 0 0,138 86-4472 0 0,0 0 0 0 0,1 0 0 0 0,-1-1 0 0 0,1 1 0 0 0,-1 0 0 0 0,1-1-1 0 0,-1 1 1 0 0,1-1 0 0 0,0 1 0 0 0,-1-1 0 0 0,1 0 0 0 0,0 1 0 0 0,0-1 0 0 0,0 0-1 0 0,0 0 1 0 0,1 0 0 0 0,-1 0 0 0 0,0 0 0 0 0,1 0 0 0 0,0 0 0 0 0,-1 0 0 0 0,1-3-1 0 0,1 3-54 0 0,-1 0 0 0 0,1 0 0 0 0,0 0 0 0 0,0 0-1 0 0,0 1 1 0 0,0-1 0 0 0,1 0 0 0 0,-1 1 0 0 0,0-1-1 0 0,1 0 1 0 0,-1 1 0 0 0,1 0 0 0 0,-1-1-1 0 0,1 1 1 0 0,0 0 0 0 0,-1 0 0 0 0,1 0 0 0 0,0 0-1 0 0,0 0 1 0 0,0 0 0 0 0,4 0 0 0 0,26-9 44 0 0,0 2-1 0 0,1 2 1 0 0,-1 1 0 0 0,2 1 0 0 0,36 1-1 0 0,-39 2-220 0 0,339-5-2963 0 0,-148 5-5865 0 0,-179-1 3401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04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704 1004 256 0 0,'0'0'9503'0'0,"25"-21"-7297"0"0,-24 20-2012 0 0,1-1 1 0 0,0 0-1 0 0,-1 0 0 0 0,1 0 0 0 0,-1 0 0 0 0,0 0 1 0 0,0 0-1 0 0,1-1 0 0 0,-1 1 0 0 0,-1 0 1 0 0,1-1-1 0 0,0 1 0 0 0,-1 0 0 0 0,1-1 1 0 0,-1 1-1 0 0,1-1 0 0 0,-1 1 0 0 0,0-1 0 0 0,0 1 1 0 0,-1-1-1 0 0,0-3 0 0 0,0 2-5 0 0,0 1-1 0 0,-1-1 1 0 0,0 1 0 0 0,0-1-1 0 0,0 1 1 0 0,0 0 0 0 0,0 0-1 0 0,-1 0 1 0 0,1 0-1 0 0,-1 0 1 0 0,0 1 0 0 0,-5-5-1 0 0,-4-1 81 0 0,0 1-1 0 0,0 0 0 0 0,-1 1 1 0 0,0 0-1 0 0,0 1 0 0 0,-23-7 1 0 0,12 8-92 0 0,0 0 0 0 0,0 1 1 0 0,0 2-1 0 0,0 0 1 0 0,0 2-1 0 0,-1 0 0 0 0,-44 10 1 0 0,40-5-129 0 0,0 2 1 0 0,1 1 0 0 0,0 1-1 0 0,1 2 1 0 0,0 0 0 0 0,-27 18-1 0 0,41-22-48 0 0,1 0-1 0 0,0 1 1 0 0,1 0-1 0 0,0 1 1 0 0,0 0-1 0 0,1 1 1 0 0,0 0-1 0 0,1 1 1 0 0,-9 15-1 0 0,14-21-101 0 0,1 0 0 0 0,0 1 0 0 0,0-1 0 0 0,1 1 0 0 0,0 0 0 0 0,0-1 0 0 0,0 1 0 0 0,1 0 1 0 0,0 0-1 0 0,1 0 0 0 0,-1 0 0 0 0,2 0 0 0 0,-1 0 0 0 0,1 0 0 0 0,-1 0 0 0 0,2 0 0 0 0,-1 0 0 0 0,1 0 0 0 0,0 0 0 0 0,1-1 0 0 0,3 9 0 0 0,-1-6-115 0 0,0 0-1 0 0,1 0 1 0 0,0-1-1 0 0,0 0 0 0 0,1 0 1 0 0,0 0-1 0 0,0-1 1 0 0,1 0-1 0 0,0 0 1 0 0,0-1-1 0 0,1 0 1 0 0,-1 0-1 0 0,1-1 1 0 0,1 0-1 0 0,-1-1 0 0 0,1 0 1 0 0,-1 0-1 0 0,1-1 1 0 0,0 0-1 0 0,1-1 1 0 0,14 2-1 0 0,-11-3 163 0 0,0 0 0 0 0,0-1 0 0 0,1-1-1 0 0,-1 0 1 0 0,0-1 0 0 0,0 0 0 0 0,0-1 0 0 0,0-1-1 0 0,-1 0 1 0 0,0-1 0 0 0,1 0 0 0 0,-2-1 0 0 0,1-1-1 0 0,-1 0 1 0 0,15-11 0 0 0,3-7 834 0 0,-1-2 1 0 0,-2-2-1 0 0,44-56 1 0 0,-26 30 1105 0 0,-20 27-1291 0 0,-23 26-455 0 0,1 3-183 0 0,-1 1-21 0 0,0-1 0 0 0,0 0 0 0 0,0 1 0 0 0,0 0 0 0 0,0 0 0 0 0,0-1 0 0 0,-1 1-1 0 0,1 0 1 0 0,0 0 0 0 0,-1 1 0 0 0,0-1 0 0 0,1 0 0 0 0,-1 0 0 0 0,0 1 0 0 0,0-1 0 0 0,0 4 0 0 0,14 52-1673 0 0,-10-32 893 0 0,55 178-2719 0 0,-60-203 3582 0 0,0 0 0 0 0,0-1 0 0 0,0 1 0 0 0,1 0 0 0 0,-1 0 0 0 0,0 0 0 0 0,1-1 0 0 0,-1 1 0 0 0,0 0 0 0 0,1-1 1 0 0,-1 1-1 0 0,1 0 0 0 0,-1-1 0 0 0,1 1 0 0 0,-1-1 0 0 0,1 1 0 0 0,-1 0 0 0 0,1-1 0 0 0,0 0 0 0 0,-1 1 0 0 0,1-1 1 0 0,0 1-1 0 0,-1-1 0 0 0,1 0 0 0 0,0 1 0 0 0,0-1 0 0 0,-1 0 0 0 0,1 0 0 0 0,1 1 0 0 0,0-2 75 0 0,-1 1 0 0 0,1 0 0 0 0,-1-1 0 0 0,1 0-1 0 0,-1 1 1 0 0,1-1 0 0 0,-1 0 0 0 0,0 1 0 0 0,1-1 0 0 0,-1 0 0 0 0,0 0-1 0 0,0 0 1 0 0,2-2 0 0 0,5-5 488 0 0,-2 0-1 0 0,1 0 0 0 0,5-12 1 0 0,8-9 106 0 0,0 0-1 0 0,2 2 1 0 0,1 0-1 0 0,1 1 1 0 0,39-31 0 0 0,-40 39-501 0 0,0 0 0 0 0,2 2 0 0 0,-1 1 0 0 0,2 1 1 0 0,0 1-1 0 0,1 1 0 0 0,28-8 0 0 0,-49 18-237 0 0,1 0-1 0 0,-1 0 0 0 0,1 1 1 0 0,0 0-1 0 0,0 0 1 0 0,-1 1-1 0 0,1-1 1 0 0,0 2-1 0 0,0-1 0 0 0,0 1 1 0 0,-1 0-1 0 0,1 0 1 0 0,7 3-1 0 0,-9-2-30 0 0,-1 0-1 0 0,0 1 0 0 0,0-1 0 0 0,0 1 1 0 0,-1-1-1 0 0,1 1 0 0 0,-1 1 0 0 0,1-1 1 0 0,-1 0-1 0 0,0 1 0 0 0,0-1 0 0 0,-1 1 1 0 0,1 0-1 0 0,-1 0 0 0 0,0 0 1 0 0,0 0-1 0 0,0 0 0 0 0,0 1 0 0 0,-1-1 1 0 0,2 7-1 0 0,5 23-373 0 0,-2 0 0 0 0,-1 1 0 0 0,-2 0 0 0 0,-1 0 0 0 0,-2 0 0 0 0,-1 0 0 0 0,-6 36 0 0 0,6-69 849 0 0,3-5-324 0 0,-1 1 0 0 0,0-1 1 0 0,0 1-1 0 0,1-1 1 0 0,-2 1-1 0 0,1-1 1 0 0,0 0-1 0 0,0-4 0 0 0,3-8 205 0 0,9-13 45 0 0,1 1 0 0 0,1 0 0 0 0,1 1-1 0 0,2 0 1 0 0,0 2 0 0 0,2 0 0 0 0,0 1 0 0 0,2 1 0 0 0,1 1 0 0 0,0 1 0 0 0,1 1 0 0 0,1 1 0 0 0,1 1 0 0 0,1 1 0 0 0,0 2 0 0 0,1 0 0 0 0,31-9 0 0 0,-54 21-312 0 0,0 0-1 0 0,0 1 1 0 0,0 0 0 0 0,0 0-1 0 0,1 0 1 0 0,-1 1 0 0 0,0 0-1 0 0,0 0 1 0 0,0 0 0 0 0,0 1-1 0 0,1-1 1 0 0,-1 1 0 0 0,0 1-1 0 0,0-1 1 0 0,0 1 0 0 0,-1-1 0 0 0,1 1-1 0 0,0 1 1 0 0,6 3 0 0 0,-5-1-15 0 0,-1 0 1 0 0,1 0-1 0 0,-1 0 1 0 0,0 1-1 0 0,0 0 1 0 0,0 0 0 0 0,-1 0-1 0 0,0 1 1 0 0,0-1-1 0 0,-1 1 1 0 0,0 0-1 0 0,4 12 1 0 0,22 77-710 0 0,17 49-434 0 0,-40-131 970 0 0,0 0 0 0 0,1 0 0 0 0,1-1 0 0 0,0 0 0 0 0,1 0 0 0 0,0-1 0 0 0,17 17 0 0 0,-22-25 81 0 0,-1-1 0 0 0,1 1 0 0 0,1-1 0 0 0,-1 0 0 0 0,0-1 0 0 0,1 1 0 0 0,-1-1 0 0 0,1 0 0 0 0,0 0 0 0 0,0 0 0 0 0,0-1 0 0 0,0 1 0 0 0,0-1 0 0 0,0-1 0 0 0,0 1 0 0 0,6 0 0 0 0,-3-2 21 0 0,0 0-1 0 0,0 0 1 0 0,-1-1 0 0 0,1 1 0 0 0,0-2 0 0 0,-1 1-1 0 0,0-1 1 0 0,1 0 0 0 0,10-8 0 0 0,1-1-57 0 0,-1-1 1 0 0,-1 0 0 0 0,-1-2-1 0 0,0 0 1 0 0,0-1-1 0 0,21-29 1 0 0,-3-4-411 0 0,-2-2 0 0 0,29-61 1 0 0,40-114 416 0 0,-89 200 260 0 0,108-284 3642 0 0,-105 260-2920 0 0,-2 0 0 0 0,-2-1 0 0 0,-2 0 0 0 0,2-70 0 0 0,-10 100-534 0 0,0-26 648 0 0,10-66-1 0 0,-11 111-930 0 0,1 3-36 0 0,0-1 1 0 0,-1 0-1 0 0,1 0 0 0 0,-1 0 0 0 0,1 0 1 0 0,0 1-1 0 0,-1-1 0 0 0,1 0 1 0 0,-1 1-1 0 0,1-1 0 0 0,-1 0 0 0 0,1 1 1 0 0,-1-1-1 0 0,1 1 0 0 0,-1-1 1 0 0,0 1-1 0 0,1-1 0 0 0,-1 1 0 0 0,0-1 1 0 0,1 1-1 0 0,-1-1 0 0 0,0 1 1 0 0,1-1-1 0 0,-1 1 0 0 0,0-1 0 0 0,0 1 1 0 0,0 0-1 0 0,0 0 0 0 0,4 22 40 0 0,-4-17-40 0 0,18 249-995 0 0,-5-49-314 0 0,0-75 935 0 0,6-1-1 0 0,5-1 0 0 0,6-1 1 0 0,65 173-1 0 0,-84-273 202 0 0,2 0 1 0 0,0-1-1 0 0,32 46 1 0 0,-40-65-184 0 0,0-1 0 0 0,1 0 1 0 0,0 0-1 0 0,0-1 0 0 0,0 0 1 0 0,1 0-1 0 0,0 0 0 0 0,0-1 0 0 0,0 0 1 0 0,1 0-1 0 0,0-1 0 0 0,0 0 1 0 0,0 0-1 0 0,0-1 0 0 0,1 0 1 0 0,-1 0-1 0 0,10 1 0 0 0,-15-4-56 0 0,1 1-1 0 0,-1-1 0 0 0,0 0 1 0 0,0 0-1 0 0,0 0 1 0 0,0-1-1 0 0,0 1 0 0 0,0-1 1 0 0,0 0-1 0 0,0 0 1 0 0,0 0-1 0 0,0 0 0 0 0,0 0 1 0 0,0-1-1 0 0,0 1 0 0 0,-1-1 1 0 0,1 0-1 0 0,3-3 1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05.3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121 96 3360 0 0,'-34'-15'2974'0'0,"-52"-38"8058"0"0,86 53-10968 0 0,15-6 940 0 0,8 2-520 0 0,0 1 0 0 0,0 1 0 0 0,1 1 0 0 0,-1 1-1 0 0,29 4 1 0 0,3 0-78 0 0,184 7 405 0 0,117 3-1198 0 0,1-26-4750 0 0,-224-7-2301 0 0,-75 5 250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05.9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1 325 416 0 0,'6'-24'8104'0'0,"4"0"-5402"0"0,18-23 2098 0 0,-10 23-2692 0 0,31-33 1 0 0,-45 52-1963 0 0,0 1 0 0 0,1 0 0 0 0,0 0 0 0 0,0 0 0 0 0,0 0 0 0 0,0 1 0 0 0,1 0 0 0 0,-1 0 0 0 0,10-4 0 0 0,-13 7-137 0 0,0-1 0 0 0,0 1 0 0 0,0 0 1 0 0,0-1-1 0 0,0 1 0 0 0,0 0 0 0 0,0 0 1 0 0,0 0-1 0 0,0 0 0 0 0,0 1 0 0 0,-1-1 0 0 0,1 1 1 0 0,0-1-1 0 0,0 1 0 0 0,0-1 0 0 0,0 1 0 0 0,0 0 1 0 0,-1 0-1 0 0,1 0 0 0 0,0 0 0 0 0,-1 0 0 0 0,1 0 1 0 0,-1 0-1 0 0,1 1 0 0 0,-1-1 0 0 0,0 1 1 0 0,1-1-1 0 0,-1 1 0 0 0,0-1 0 0 0,0 1 0 0 0,0 0 1 0 0,0-1-1 0 0,1 5 0 0 0,1 3-50 0 0,1 0 0 0 0,-2 0 0 0 0,1 0 1 0 0,-1 1-1 0 0,-1 0 0 0 0,1-1 0 0 0,-2 1 0 0 0,0 19 0 0 0,-13 81-382 0 0,9-86 357 0 0,-4 22-19 0 0,-1 0 1 0 0,-24 67 0 0 0,26-102 275 0 0,2-11 301 0 0,1-18 57 0 0,6 5-297 0 0,0-1 0 0 0,1 1 0 0 0,0-1 0 0 0,1 1 0 0 0,9-19 0 0 0,34-63 896 0 0,-32 67-803 0 0,13-24 351 0 0,62-87 1 0 0,-78 122-673 0 0,1 1 1 0 0,1 0-1 0 0,1 1 1 0 0,0 1-1 0 0,1 0 0 0 0,0 1 1 0 0,1 1-1 0 0,32-18 1 0 0,-46 28-67 0 0,1 0 1 0 0,-1 1-1 0 0,1-1 0 0 0,0 1 1 0 0,0 0-1 0 0,0 0 0 0 0,0 0 1 0 0,0 0-1 0 0,0 1 1 0 0,0 0-1 0 0,0-1 0 0 0,0 2 1 0 0,0-1-1 0 0,0 0 1 0 0,0 1-1 0 0,0 0 0 0 0,0-1 1 0 0,0 2-1 0 0,0-1 0 0 0,0 0 1 0 0,0 1-1 0 0,-1 0 1 0 0,1 0-1 0 0,-1 0 0 0 0,1 0 1 0 0,-1 0-1 0 0,6 6 1 0 0,-2 0-90 0 0,-1 0 1 0 0,0 0-1 0 0,0 0 1 0 0,-1 1 0 0 0,0-1-1 0 0,0 1 1 0 0,-1 1-1 0 0,-1-1 1 0 0,1 0 0 0 0,2 13-1 0 0,14 60-1113 0 0,-4-14-2750 0 0,39 103 1 0 0,-52-166 2916 0 0,-1 1-1 0 0,1-1 1 0 0,0 0-1 0 0,1 0 1 0 0,4 5-1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06.5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299 148 1956 0 0,'0'-5'707'0'0,"1"0"0"0"0,-1 0 0 0 0,1 0-1 0 0,0 0 1 0 0,0 0 0 0 0,1 1 0 0 0,-1-1 0 0 0,1 1-1 0 0,0-1 1 0 0,5-7 0 0 0,33-39 3642 0 0,-34 45-2980 0 0,-2-5 457 0 0,-4 10-1761 0 0,1 1 0 0 0,-1-1 0 0 0,0 1 0 0 0,1-1 0 0 0,-1 1 0 0 0,0-1 0 0 0,0 1 1 0 0,1-1-1 0 0,-1 1 0 0 0,0-1 0 0 0,0 0 0 0 0,0 1 0 0 0,0-1 0 0 0,0 1 0 0 0,0-1 0 0 0,0 1 0 0 0,0-1 0 0 0,0 0 0 0 0,0 1 0 0 0,0-1 1 0 0,0 1-1 0 0,-1-2 0 0 0,1 1 155 0 0,-14-2 332 0 0,12 3-501 0 0,0-1 1 0 0,1 1-1 0 0,-1 0 1 0 0,0-1 0 0 0,0 1-1 0 0,0 0 1 0 0,0 0-1 0 0,0 0 1 0 0,0 0 0 0 0,1 1-1 0 0,-1-1 1 0 0,-3 1 0 0 0,-16 6 77 0 0,0 1 1 0 0,1 1 0 0 0,1 1 0 0 0,-1 0 0 0 0,1 1 0 0 0,1 1 0 0 0,0 1 0 0 0,1 1-1 0 0,-23 23 1 0 0,29-26-122 0 0,0 1-1 0 0,0 0 1 0 0,1 1-1 0 0,1 0 1 0 0,0 0-1 0 0,1 1 1 0 0,0 0-1 0 0,1 1 1 0 0,1 0-1 0 0,0 0 1 0 0,1 0-1 0 0,1 0 1 0 0,-5 32-1 0 0,9-38-127 0 0,-1-1 1 0 0,2 0 0 0 0,-1 1-1 0 0,1-1 1 0 0,0 0-1 0 0,1 1 1 0 0,0-1-1 0 0,1 0 1 0 0,-1 0-1 0 0,1-1 1 0 0,1 1-1 0 0,0 0 1 0 0,0-1-1 0 0,0 0 1 0 0,1 0-1 0 0,0 0 1 0 0,0-1-1 0 0,1 1 1 0 0,-1-1-1 0 0,2-1 1 0 0,-1 1-1 0 0,0-1 1 0 0,1 0-1 0 0,0 0 1 0 0,13 6-1 0 0,-8-6-22 0 0,-1 0-1 0 0,1 0 1 0 0,0-2-1 0 0,0 1 1 0 0,0-1-1 0 0,0-1 1 0 0,0 0 0 0 0,1-1-1 0 0,-1 0 1 0 0,1-1-1 0 0,-1 0 1 0 0,1-1-1 0 0,-1-1 1 0 0,1 0-1 0 0,-1 0 1 0 0,21-8-1 0 0,-20 5 264 0 0,0-1 0 0 0,-1-1 0 0 0,0 0 0 0 0,0 0 0 0 0,0-2 0 0 0,-1 1 0 0 0,0-1 0 0 0,0-1 0 0 0,-1 0 0 0 0,0 0 0 0 0,-1-1 0 0 0,-1 0 0 0 0,15-24 0 0 0,-18 26 93 0 0,-1 0-1 0 0,0 0 1 0 0,0 0 0 0 0,-1 0-1 0 0,0 0 1 0 0,-1-1-1 0 0,0 0 1 0 0,0 1-1 0 0,-1-1 1 0 0,-1 0-1 0 0,1 0 1 0 0,-1 1 0 0 0,-1-1-1 0 0,0 0 1 0 0,0 0-1 0 0,-1 1 1 0 0,-1-1-1 0 0,1 1 1 0 0,-1-1-1 0 0,-9-16 1 0 0,4 11-98 0 0,-1 1 0 0 0,0 0-1 0 0,-2 0 1 0 0,1 1 0 0 0,-2 0 0 0 0,0 1 0 0 0,-16-13-1 0 0,5 7-1938 0 0,-38-23-1 0 0,45 36-375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07.6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28 2204 0 0,'8'-22'15926'0'0,"-3"17"-16690"0"0,12 7-1941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13.7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327 5 2264 0 0,'-14'-4'5263'0'0,"7"5"-5041"0"0,0 0 0 0 0,0 1 0 0 0,0 1 0 0 0,1-1 1 0 0,-1 1-1 0 0,1 0 0 0 0,-1 0 0 0 0,1 1 0 0 0,0 0 1 0 0,1 0-1 0 0,-1 1 0 0 0,0-1 0 0 0,1 1 0 0 0,0 0 0 0 0,1 1 1 0 0,-9 11-1 0 0,-4 8 185 0 0,1 2-1 0 0,-21 46 1 0 0,30-57-188 0 0,-16 33 236 0 0,2 2 0 0 0,3 1 0 0 0,2 0 1 0 0,2 1-1 0 0,2 0 0 0 0,-5 71 0 0 0,14-86-256 0 0,2 1-1 0 0,1-1 1 0 0,3 1 0 0 0,1-1-1 0 0,1 0 1 0 0,2-1 0 0 0,2 1-1 0 0,2-1 1 0 0,27 64 0 0 0,-18-61-113 0 0,1 0 1 0 0,3-1-1 0 0,1-2 1 0 0,1 0-1 0 0,3-2 1 0 0,33 33 0 0 0,-39-45-628 0 0,1-1 1 0 0,2-1-1 0 0,0-1 1 0 0,1-2-1 0 0,1 0 1 0 0,0-2-1 0 0,2-1 1 0 0,0-1-1 0 0,31 9 1 0 0,-47-19-1388 0 0,0 0 1 0 0,28 2-1 0 0,-12-5-3002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14.2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450 56 1864 0 0,'-1'-3'607'0'0,"-1"0"-1"0"0,-16-20 4248 0 0,15 21-4248 0 0,0 0 1 0 0,-3-3 0 0 0,1 3-156 0 0,0-1 1 0 0,0 1-1 0 0,0 0 1 0 0,-1 0-1 0 0,1 1 1 0 0,-1-1-1 0 0,-7 0 1 0 0,4 1-172 0 0,-1 1 1 0 0,1-1-1 0 0,-1 2 0 0 0,0-1 1 0 0,1 2-1 0 0,-1-1 0 0 0,1 1 1 0 0,-1 1-1 0 0,-8 3 0 0 0,4 0-164 0 0,0 0 0 0 0,0 1 1 0 0,1 1-1 0 0,0 0 0 0 0,1 1 0 0 0,0 0 0 0 0,0 1 0 0 0,1 0 1 0 0,0 1-1 0 0,-15 19 0 0 0,14-12-8 0 0,0 1 1 0 0,1-1 0 0 0,1 2-1 0 0,0-1 1 0 0,2 1 0 0 0,-11 39-1 0 0,10-18-7 0 0,1 0-1 0 0,3 1 0 0 0,1 0 1 0 0,2 0-1 0 0,2 0 0 0 0,2 0 1 0 0,8 50-1 0 0,13 23-33 0 0,73 214 0 0 0,-3-21-3495 0 0,-93-305 3290 0 0,15 74-2586 0 0,-14-70 1642 0 0,-1 0 0 0 0,0 0 0 0 0,0 0 0 0 0,0 0 0 0 0,-3 9 0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14.5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35 348 836 0 0,'-7'-13'1908'0'0,"2"0"-1"0"0,-1-1 1 0 0,2 1-1 0 0,0-1 1 0 0,-4-19 0 0 0,8 28-1711 0 0,0 0 0 0 0,0 0 0 0 0,0 1 0 0 0,0-1 0 0 0,1 0 0 0 0,-1 0 0 0 0,1 1 0 0 0,1-1 0 0 0,-1 0 0 0 0,0 1 0 0 0,1 0 0 0 0,0-1 0 0 0,0 1 0 0 0,1 0 0 0 0,-1 0 0 0 0,1 0 0 0 0,0 0 0 0 0,0 0 0 0 0,0 1 0 0 0,5-5 1 0 0,6-4-119 0 0,2 0 0 0 0,-1 1 0 0 0,1 1 1 0 0,1 0-1 0 0,0 1 0 0 0,0 1 1 0 0,1 1-1 0 0,36-10 0 0 0,12 1-2567 0 0,78-8-1 0 0,-119 20 1469 0 0,21-2-2575 0 0,-6 0-1542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15.1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332 57 1608 0 0,'31'-8'8239'0'0,"-24"4"-7615"0"0,-1-1 1 0 0,0 1-1 0 0,0-1 1 0 0,9-11 636 0 0,-18 13-923 0 0,2 2-305 0 0,0 0-1 0 0,0 0 1 0 0,1 0-1 0 0,-1 0 1 0 0,0 1 0 0 0,0-1-1 0 0,0 0 1 0 0,0 1-1 0 0,0-1 1 0 0,0 0-1 0 0,0 1 1 0 0,0-1 0 0 0,0 1-1 0 0,-3-1 1 0 0,-13 0 87 0 0,0 1 0 0 0,0 1 0 0 0,0 0-1 0 0,-1 2 1 0 0,1 0 0 0 0,1 0 0 0 0,-1 2 0 0 0,1 0 0 0 0,-1 1 0 0 0,1 0 0 0 0,1 2 0 0 0,-1 0 0 0 0,2 0 0 0 0,-1 1 0 0 0,1 1 0 0 0,-22 20 0 0 0,27-22-88 0 0,1 1 0 0 0,0 0 0 0 0,0 0 0 0 0,1 0 0 0 0,0 1 1 0 0,1 0-1 0 0,0 0 0 0 0,1 1 0 0 0,0 0 0 0 0,0 0 0 0 0,-2 12 0 0 0,4-14-26 0 0,2 1 0 0 0,0-1 0 0 0,0 1-1 0 0,0-1 1 0 0,1 1 0 0 0,1-1-1 0 0,-1 1 1 0 0,2-1 0 0 0,-1 0 0 0 0,1 1-1 0 0,1-1 1 0 0,0 0 0 0 0,0 0-1 0 0,0 0 1 0 0,7 9 0 0 0,-3-4-107 0 0,2 0 0 0 0,0 0 0 0 0,1-1 0 0 0,0 0 1 0 0,0-1-1 0 0,22 19 0 0 0,-24-24 28 0 0,0-1 0 0 0,1 0 1 0 0,-1 0-1 0 0,1-1 0 0 0,0 0 0 0 0,1-1 0 0 0,-1 0 1 0 0,1 0-1 0 0,0-1 0 0 0,0 0 0 0 0,15 2 0 0 0,-22-5 80 0 0,0 1 0 0 0,-1-1 0 0 0,1 0 0 0 0,0 0 0 0 0,0 0 0 0 0,0-1-1 0 0,0 1 1 0 0,-1-1 0 0 0,1 1 0 0 0,0-1 0 0 0,0 0 0 0 0,-1 0 0 0 0,1 0-1 0 0,0-1 1 0 0,-1 1 0 0 0,0-1 0 0 0,1 1 0 0 0,-1-1 0 0 0,0 0-1 0 0,0 0 1 0 0,1 0 0 0 0,-1 0 0 0 0,-1 0 0 0 0,1 0 0 0 0,0 0 0 0 0,-1-1-1 0 0,1 1 1 0 0,-1-1 0 0 0,0 1 0 0 0,1-1 0 0 0,-1 0 0 0 0,1-5 0 0 0,2-7 276 0 0,-1 0 0 0 0,-1-1 0 0 0,0 1 1 0 0,-1-29-1 0 0,-1 21 205 0 0,2-12 271 0 0,-2 6-228 0 0,2 0-1 0 0,0 1 1 0 0,11-44 0 0 0,-11 65-535 0 0,0 0 0 0 0,0 1-1 0 0,0-1 1 0 0,1 1 0 0 0,0 0 0 0 0,0-1 0 0 0,1 2 0 0 0,0-1-1 0 0,0 0 1 0 0,0 1 0 0 0,0-1 0 0 0,1 1 0 0 0,0 1 0 0 0,0-1-1 0 0,1 1 1 0 0,-1-1 0 0 0,1 1 0 0 0,0 1 0 0 0,0-1 0 0 0,7-2 0 0 0,-7 5-107 0 0,-1-1 1 0 0,1 2-1 0 0,0-1 1 0 0,0 0 0 0 0,-1 1-1 0 0,1 0 1 0 0,0 1-1 0 0,-1-1 1 0 0,1 1 0 0 0,0 0-1 0 0,-1 1 1 0 0,1-1-1 0 0,-1 1 1 0 0,1 0 0 0 0,-1 0-1 0 0,0 1 1 0 0,0 0-1 0 0,0 0 1 0 0,8 6 0 0 0,4 4-158 0 0,-1 0 0 0 0,0 0 1 0 0,-1 2-1 0 0,15 17 0 0 0,-16-16 257 0 0,0 1-1 0 0,-1 1 1 0 0,-1 0-1 0 0,0 1 1 0 0,-2 0-1 0 0,0 1 1 0 0,-1 0 0 0 0,-1 0-1 0 0,-1 1 1 0 0,7 31-1 0 0,-13-50 107 0 0,-1 0 1 0 0,1 0-1 0 0,-1 1 0 0 0,0-1 0 0 0,1 0 0 0 0,-1 0 1 0 0,0 0-1 0 0,0 0 0 0 0,-1 0 0 0 0,1 0 0 0 0,0 1 1 0 0,-1-1-1 0 0,1 0 0 0 0,-1 0 0 0 0,0 0 1 0 0,1 0-1 0 0,-1 0 0 0 0,0-1 0 0 0,-2 3 0 0 0,2-2 151 0 0,-6-43 838 0 0,9 22-1131 0 0,1 1-1 0 0,0-1 0 0 0,2 1 1 0 0,0 0-1 0 0,1 1 0 0 0,1-1 0 0 0,0 1 1 0 0,2 0-1 0 0,12-19 0 0 0,-9 17-1140 0 0,2 1 1 0 0,25-28-1 0 0,-24 31-1413 0 0,1 1 1 0 0,32-23 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59.6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26 125 120 0 0,'-20'-31'10176'0'0,"15"-17"-4574"0"0,5 46-5376 0 0,0 2-188 0 0,0-1-1 0 0,0 1 0 0 0,0 0 0 0 0,0 0 0 0 0,0 0 0 0 0,0-1 1 0 0,0 1-1 0 0,0 0 0 0 0,0 0 0 0 0,0-1 0 0 0,0 1 0 0 0,0 0 1 0 0,0 0-1 0 0,0 0 0 0 0,0-1 0 0 0,0 1 0 0 0,0 0 0 0 0,2-2 372 0 0,-2 2-372 0 0,0 0 0 0 0,0 0 1 0 0,1 0-1 0 0,-1 0 0 0 0,0-1 0 0 0,0 1 0 0 0,0 0 0 0 0,1 0 1 0 0,-1 0-1 0 0,0 0 0 0 0,4 2 23 0 0,-1 0-1 0 0,0 1 1 0 0,0-1-1 0 0,0 1 1 0 0,0 0 0 0 0,0 0-1 0 0,0 0 1 0 0,-1 0-1 0 0,4 5 1 0 0,23 41 552 0 0,-15-24-408 0 0,146 279 684 0 0,-57-102-724 0 0,-58-116-74 0 0,58 100 704 0 0,-102-185-741 0 0,-1 0 1 0 0,1 0-1 0 0,-1 0 0 0 0,1 0 0 0 0,0 0 0 0 0,-1 0 0 0 0,1 0 1 0 0,0-1-1 0 0,0 1 0 0 0,-1 0 0 0 0,1 0 0 0 0,0-1 0 0 0,0 1 1 0 0,0 0-1 0 0,0-1 0 0 0,0 1 0 0 0,0-1 0 0 0,0 1 0 0 0,0-1 1 0 0,0 0-1 0 0,0 1 0 0 0,0-1 0 0 0,0 0 0 0 0,0 0 0 0 0,1 0 1 0 0,1 0-1 0 0,-1-1-34 0 0,-1 1-1 0 0,1-1 1 0 0,-1 0 0 0 0,1 0-1 0 0,-1-1 1 0 0,1 1 0 0 0,-1 0-1 0 0,0 0 1 0 0,0-1 0 0 0,1 1 0 0 0,-1 0-1 0 0,0-1 1 0 0,0 0 0 0 0,0 1-1 0 0,-1-1 1 0 0,2-1 0 0 0,12-30-50 0 0,-1 0 0 0 0,14-59 0 0 0,-14 43-237 0 0,16-49-205 0 0,125-392-605 0 0,-110 374 696 0 0,-43 114 355 0 0,0 2-10 0 0,0 1 37 0 0,0-1 0 0 0,0 1 0 0 0,0-1 0 0 0,0 1 1 0 0,0-1-1 0 0,0 1 0 0 0,0 0 0 0 0,0-1 0 0 0,0 1 0 0 0,-1 0 1 0 0,1 0-1 0 0,0 0 0 0 0,0 0 0 0 0,-1 0 0 0 0,1 0 0 0 0,-1 0 1 0 0,1 0-1 0 0,-1 0 0 0 0,1 0 0 0 0,-1 0 0 0 0,1 0 0 0 0,-1 0 1 0 0,0 0-1 0 0,0 0 0 0 0,1 0 0 0 0,-1 0 0 0 0,0 1 0 0 0,0 1 1 0 0,1 41 92 0 0,-1-37-67 0 0,17 356 752 0 0,-7-212-742 0 0,50 386 216 0 0,-52-486-492 0 0,10 52-548 0 0,-5-39-6048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16.2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493 114 1228 0 0,'28'-17'8670'0'0,"-27"13"-8473"0"0,1 1 0 0 0,-1 0 1 0 0,0-1-1 0 0,0 1 0 0 0,0-1 0 0 0,0 0 0 0 0,0 1 0 0 0,-1-1 0 0 0,0 1 1 0 0,0-1-1 0 0,0-5 0 0 0,0 7 247 0 0,0 0-281 0 0,-1 1 1 0 0,1-1-1 0 0,0 0 1 0 0,0 1-1 0 0,-1-1 1 0 0,0 0-1 0 0,1 1 0 0 0,-1-1 1 0 0,0 0-1 0 0,1 1 1 0 0,-1-1-1 0 0,0 1 1 0 0,0-1-1 0 0,0 1 1 0 0,-1 0-1 0 0,1-1 1 0 0,0 1-1 0 0,-2-1 0 0 0,-7-2 10 0 0,0 1-1 0 0,0 0 0 0 0,-1 1 0 0 0,1 0 0 0 0,-1 1 0 0 0,1 0 0 0 0,-1 1 0 0 0,1 0 1 0 0,-1 1-1 0 0,1 0 0 0 0,-1 0 0 0 0,-11 4 0 0 0,-6 1-94 0 0,2 2 0 0 0,-1 1-1 0 0,1 1 1 0 0,1 1 0 0 0,0 1 0 0 0,-34 22 0 0 0,47-26-57 0 0,0 0 1 0 0,0 1-1 0 0,1 0 1 0 0,1 1-1 0 0,-1 1 1 0 0,2-1-1 0 0,-1 2 1 0 0,1-1-1 0 0,1 1 1 0 0,0 0-1 0 0,1 1 1 0 0,0 0-1 0 0,1 0 1 0 0,-4 14-1 0 0,7-18-36 0 0,2 0-1 0 0,-1 0 0 0 0,1 0 0 0 0,0-1 0 0 0,1 1 1 0 0,0 0-1 0 0,0 0 0 0 0,1 0 0 0 0,0 0 0 0 0,1 0 1 0 0,0 0-1 0 0,0-1 0 0 0,1 1 0 0 0,0-1 0 0 0,1 1 1 0 0,0-1-1 0 0,0 0 0 0 0,0-1 0 0 0,1 1 0 0 0,0-1 0 0 0,1 0 1 0 0,0 0-1 0 0,0 0 0 0 0,10 7 0 0 0,-10-8-41 0 0,0-1-1 0 0,1-1 1 0 0,-1 1-1 0 0,1-1 1 0 0,1 0-1 0 0,-1-1 0 0 0,0 0 1 0 0,1 0-1 0 0,0-1 1 0 0,-1 1-1 0 0,1-2 1 0 0,0 1-1 0 0,0-1 1 0 0,0 0-1 0 0,0-1 1 0 0,0 0-1 0 0,1 0 1 0 0,-1-1-1 0 0,0 0 1 0 0,0 0-1 0 0,0-1 0 0 0,-1 0 1 0 0,1 0-1 0 0,0-1 1 0 0,-1 0-1 0 0,1 0 1 0 0,6-5-1 0 0,-3 1 149 0 0,0 0 0 0 0,-1-1 0 0 0,0 0-1 0 0,0-1 1 0 0,-1 0 0 0 0,0 0 0 0 0,11-15 0 0 0,-5 1 333 0 0,0 0 1 0 0,15-35-1 0 0,-23 43-360 0 0,1 1 0 0 0,1-1-1 0 0,19-24 1 0 0,-27 39-77 0 0,0-1-1 0 0,-1 1 1 0 0,1-1-1 0 0,0 1 1 0 0,0-1 0 0 0,0 1-1 0 0,-1 0 1 0 0,1-1-1 0 0,0 1 1 0 0,0 0-1 0 0,0-1 1 0 0,0 1 0 0 0,0 0-1 0 0,0 0 1 0 0,0 0-1 0 0,0 0 1 0 0,-1 0-1 0 0,1 0 1 0 0,0 0 0 0 0,0 0-1 0 0,0 1 1 0 0,0-1-1 0 0,0 0 1 0 0,0 0 0 0 0,0 1-1 0 0,-1-1 1 0 0,1 1-1 0 0,0-1 1 0 0,0 0-1 0 0,0 1 1 0 0,-1 0 0 0 0,1-1-1 0 0,0 1 1 0 0,-1-1-1 0 0,1 1 1 0 0,1 1-1 0 0,25 30-706 0 0,-24-27 538 0 0,7 9-231 0 0,13 17-478 0 0,42 45 1 0 0,-59-70 836 0 0,1 1 0 0 0,-1-2 1 0 0,1 1-1 0 0,0-1 0 0 0,0 0 0 0 0,0 0 0 0 0,1-1 0 0 0,0 0 0 0 0,0 0 1 0 0,0-1-1 0 0,0 0 0 0 0,18 3 0 0 0,-22-5 87 0 0,1-1-1 0 0,-1 0 1 0 0,1 0-1 0 0,-1 0 1 0 0,1-1-1 0 0,-1 0 1 0 0,1 0-1 0 0,-1 0 1 0 0,1 0-1 0 0,-1-1 1 0 0,0 1-1 0 0,0-1 1 0 0,0 0-1 0 0,0 0 1 0 0,0-1 0 0 0,0 1-1 0 0,0-1 1 0 0,-1 0-1 0 0,5-4 1 0 0,3-6 486 0 0,0 0 1 0 0,-1-1 0 0 0,16-29 0 0 0,-16 27-191 0 0,-1 1 1 0 0,17-19-1 0 0,-19 26-284 0 0,0 0 0 0 0,1 0 0 0 0,0 1 0 0 0,0 0-1 0 0,1 0 1 0 0,0 1 0 0 0,16-8 0 0 0,-21 12-92 0 0,0 1 1 0 0,0-1-1 0 0,0 1 1 0 0,1 0-1 0 0,-1 1 1 0 0,0-1-1 0 0,0 1 1 0 0,1-1-1 0 0,-1 1 1 0 0,0 1-1 0 0,1-1 1 0 0,-1 1-1 0 0,0-1 1 0 0,1 1-1 0 0,-1 0 1 0 0,0 1-1 0 0,0-1 1 0 0,0 1-1 0 0,0 0 1 0 0,0 0-1 0 0,-1 0 0 0 0,5 3 1 0 0,3 3-108 0 0,-1 0 1 0 0,0 0-1 0 0,0 1 1 0 0,-1 1-1 0 0,0-1 1 0 0,-1 2-1 0 0,0-1 1 0 0,8 14-1 0 0,3 10 50 0 0,20 51-1 0 0,-22-44 535 0 0,-14-32 777 0 0,-1-18-533 0 0,3-16-643 0 0,1 0-1 0 0,1 1 1 0 0,1 0 0 0 0,1 0-1 0 0,1 1 1 0 0,1 0-1 0 0,1 1 1 0 0,1 0 0 0 0,2 1-1 0 0,-1 0 1 0 0,2 1 0 0 0,1 1-1 0 0,29-26 1 0 0,-41 40-70 0 0,0 1 0 0 0,1-1 0 0 0,-1 1 0 0 0,1 0 1 0 0,0 1-1 0 0,0 0 0 0 0,0 0 0 0 0,1 0 0 0 0,-1 0 0 0 0,1 1 1 0 0,9-2-1 0 0,-14 4 31 0 0,0 0 1 0 0,0 0 0 0 0,0 1-1 0 0,0-1 1 0 0,0 1 0 0 0,0-1-1 0 0,0 1 1 0 0,0-1 0 0 0,0 1-1 0 0,0 0 1 0 0,0 0-1 0 0,0 0 1 0 0,-1 0 0 0 0,1 0-1 0 0,0 1 1 0 0,-1-1 0 0 0,1 1-1 0 0,2 2 1 0 0,22 32-21 0 0,-20-27 22 0 0,12 19-60 0 0,13 34 0 0 0,-20-40 422 0 0,0-1 1 0 0,1 0-1 0 0,24 32 1 0 0,-30-47-786 0 0,-1 0 1 0 0,1-1-1 0 0,0 1 1 0 0,0-1-1 0 0,1-1 1 0 0,6 5-1 0 0,-6-6-582 0 0,-1 1 0 0 0,0-2 0 0 0,1 1 0 0 0,0-1 0 0 0,-1 0 0 0 0,1-1 0 0 0,13 2 0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18.4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422 402 872 0 0,'42'26'12905'0'0,"-39"-28"-12782"0"0,1 0 0 0 0,0 0 0 0 0,-1 0 0 0 0,1 0 0 0 0,-1-1 0 0 0,0 1 0 0 0,0-1 1 0 0,0 0-1 0 0,0 0 0 0 0,-1 0 0 0 0,1 0 0 0 0,-1 0 0 0 0,1-1 0 0 0,-1 1 0 0 0,2-4 0 0 0,32-61 2689 0 0,-35 65-2715 0 0,1 1-1 0 0,-1-1 0 0 0,0 1 0 0 0,0-1 0 0 0,-1 1 1 0 0,1-1-1 0 0,0 0 0 0 0,-1 1 0 0 0,0-1 1 0 0,1 0-1 0 0,-1 0 0 0 0,0 1 0 0 0,-1-1 1 0 0,1 0-1 0 0,0 0 0 0 0,-1 1 0 0 0,0-1 0 0 0,1 0 1 0 0,-1 1-1 0 0,-2-5 0 0 0,1 4-56 0 0,-1-1 1 0 0,1 1-1 0 0,-1 0 0 0 0,0 0 1 0 0,0 0-1 0 0,0 0 0 0 0,0 1 1 0 0,0-1-1 0 0,-1 1 0 0 0,1 0 0 0 0,-1 0 1 0 0,-5-2-1 0 0,-2-1-50 0 0,-1 1 0 0 0,0 0 0 0 0,0 1 0 0 0,-1 0 0 0 0,1 1 0 0 0,-1 1 0 0 0,-21-1 0 0 0,16 4 14 0 0,-1 0-1 0 0,1 2 1 0 0,0-1-1 0 0,0 2 1 0 0,1 1-1 0 0,0 0 1 0 0,0 1-1 0 0,0 1 1 0 0,1 0-1 0 0,0 1 1 0 0,0 1-1 0 0,1 1 1 0 0,0 0-1 0 0,1 1 1 0 0,1 0-1 0 0,0 1 1 0 0,-20 25-1 0 0,24-26-1 0 0,0 0 0 0 0,1 0 0 0 0,1 1-1 0 0,0 0 1 0 0,0 1 0 0 0,2-1-1 0 0,-1 1 1 0 0,2 0 0 0 0,0 0-1 0 0,0 1 1 0 0,2-1 0 0 0,0 1-1 0 0,0 0 1 0 0,1 0 0 0 0,1 0-1 0 0,1-1 1 0 0,0 1 0 0 0,1 0 0 0 0,0-1-1 0 0,1 1 1 0 0,1-1 0 0 0,7 18-1 0 0,-9-26-22 0 0,1 0-1 0 0,0 0 1 0 0,0 0 0 0 0,0 0-1 0 0,1 0 1 0 0,0-1-1 0 0,0 0 1 0 0,1 1-1 0 0,-1-2 1 0 0,1 1 0 0 0,0 0-1 0 0,0-1 1 0 0,1 0-1 0 0,-1 0 1 0 0,1-1-1 0 0,0 0 1 0 0,0 0 0 0 0,0 0-1 0 0,1 0 1 0 0,-1-1-1 0 0,1 0 1 0 0,8 1-1 0 0,-5-2 0 0 0,0 0-1 0 0,1-1 0 0 0,-1 0 0 0 0,0-1 0 0 0,0 0 0 0 0,0 0 1 0 0,0-1-1 0 0,0-1 0 0 0,0 0 0 0 0,0 0 0 0 0,-1-1 0 0 0,1 0 1 0 0,-1 0-1 0 0,10-7 0 0 0,-5 1 56 0 0,1-1 1 0 0,-1 0 0 0 0,-1-1-1 0 0,0-1 1 0 0,-1 0-1 0 0,0 0 1 0 0,10-16-1 0 0,63-110 587 0 0,-77 125-593 0 0,-5 6-46 0 0,-2 6 5 0 0,0 0 0 0 0,1-1 1 0 0,-1 1-1 0 0,1 0 1 0 0,-1 0-1 0 0,1 0 0 0 0,0 0 1 0 0,-1 0-1 0 0,1 0 0 0 0,0 0 1 0 0,0 0-1 0 0,0 1 0 0 0,1-1 1 0 0,-1 1-1 0 0,0 0 1 0 0,5-2-1 0 0,-6 2 11 0 0,0 1 0 0 0,0 0-1 0 0,0 0 1 0 0,0-1 0 0 0,0 1 0 0 0,0 0 0 0 0,0 0-1 0 0,0 0 1 0 0,0 0 0 0 0,0 0 0 0 0,0 0 0 0 0,0 0-1 0 0,0 0 1 0 0,0 1 0 0 0,0-1 0 0 0,-1 0 0 0 0,1 0 0 0 0,0 1-1 0 0,0-1 1 0 0,0 1 0 0 0,0-1 0 0 0,0 1 0 0 0,0-1-1 0 0,0 1 1 0 0,-1 0 0 0 0,1-1 0 0 0,0 1 0 0 0,-1 0-1 0 0,1-1 1 0 0,0 1 0 0 0,0 2 0 0 0,18 29-167 0 0,-15-24 103 0 0,27 57-518 0 0,22 38-101 0 0,-44-89 639 0 0,0 0-1 0 0,0-1 0 0 0,2 0 1 0 0,21 22-1 0 0,-30-34 50 0 0,-1 1 0 0 0,1-1 0 0 0,0 0 0 0 0,-1 0 0 0 0,1 1 0 0 0,0-1 0 0 0,0-1-1 0 0,0 1 1 0 0,0 0 0 0 0,0 0 0 0 0,0-1 0 0 0,0 1 0 0 0,0-1 0 0 0,0 0 0 0 0,0 1 0 0 0,0-1-1 0 0,0 0 1 0 0,0 0 0 0 0,0 0 0 0 0,0-1 0 0 0,0 1 0 0 0,0 0 0 0 0,0-1 0 0 0,0 1-1 0 0,0-1 1 0 0,0 0 0 0 0,0 0 0 0 0,0 0 0 0 0,0 0 0 0 0,-1 0 0 0 0,1 0 0 0 0,2-2 0 0 0,4-3 38 0 0,-1-1 0 0 0,0 0 1 0 0,-1 0-1 0 0,0 0 0 0 0,6-10 1 0 0,-6 10 20 0 0,50-78 662 0 0,-45 64-595 0 0,2 1 0 0 0,0 1 1 0 0,1 0-1 0 0,30-30 1 0 0,-40 45-103 0 0,7-6-93 0 0,0 0 0 0 0,0 1 0 0 0,1 0 0 0 0,23-13-1 0 0,-30 20 11 0 0,0 0-1 0 0,0 0 1 0 0,0 1-1 0 0,0 0 0 0 0,0 0 1 0 0,0 0-1 0 0,1 1 1 0 0,-1-1-1 0 0,0 1 0 0 0,0 0 1 0 0,0 1-1 0 0,1-1 1 0 0,-1 1-1 0 0,0 0 0 0 0,0 0 1 0 0,0 1-1 0 0,5 2 0 0 0,3 1-62 0 0,-1 1 0 0 0,0 1 0 0 0,0 0 0 0 0,-1 1 0 0 0,0 0 0 0 0,0 0 0 0 0,-1 1 0 0 0,12 13 0 0 0,1 5-94 0 0,39 56 0 0 0,-35-53 2398 0 0,-25-29-1927 0 0,19-27 767 0 0,-7 3-757 0 0,1 0 0 0 0,1 0 0 0 0,0 2-1 0 0,2 0 1 0 0,23-21 0 0 0,-29 31-426 0 0,0 0 0 0 0,1 1 0 0 0,1 1 0 0 0,-1 0 0 0 0,2 0 0 0 0,-1 2-1 0 0,1 0 1 0 0,0 0 0 0 0,29-7 0 0 0,-39 13 90 0 0,1 0 0 0 0,-1 1 0 0 0,0-1 0 0 0,1 1 0 0 0,-1 0 0 0 0,1 1 1 0 0,-1 0-1 0 0,1 0 0 0 0,-1 0 0 0 0,0 0 0 0 0,0 1 0 0 0,0 0 0 0 0,0 0 0 0 0,0 0 0 0 0,0 0 0 0 0,0 1 0 0 0,0 0 0 0 0,-1 0 0 0 0,0 0 0 0 0,1 1 0 0 0,3 4 0 0 0,9 9-77 0 0,-1 2-1 0 0,-1-1 1 0 0,20 35 0 0 0,-1-3 28 0 0,-28-43 116 0 0,-1 0 26 0 0,0-1-1 0 0,0 0 1 0 0,0-1-1 0 0,10 10 0 0 0,-13-14-1 0 0,1-1-9 0 0,-1 0 0 0 0,1-1 0 0 0,0 1 0 0 0,-1-1 0 0 0,1 0 0 0 0,-1 0-1 0 0,0 0 1 0 0,1 0 0 0 0,-1 0 0 0 0,0 0 0 0 0,0-1 0 0 0,1 1 0 0 0,-1-1 0 0 0,0 1 0 0 0,0-1 0 0 0,-1 0 0 0 0,1 0 0 0 0,0 0 0 0 0,0 0 0 0 0,-1 0 0 0 0,0 0 0 0 0,3-4 0 0 0,2-7 52 0 0,1-1 1 0 0,-2 1 0 0 0,5-16-1 0 0,5-11 112 0 0,-5 17-50 0 0,2 2 1 0 0,1-1-1 0 0,0 2 1 0 0,21-25-1 0 0,-28 38-142 0 0,0 0-1 0 0,0 1 1 0 0,1 0-1 0 0,-1 0 0 0 0,1 1 1 0 0,1 0-1 0 0,-1 0 1 0 0,1 0-1 0 0,0 1 1 0 0,0 0-1 0 0,0 1 1 0 0,0 0-1 0 0,1 0 1 0 0,0 1-1 0 0,8-2 1 0 0,-11 4-2 0 0,0 0 0 0 0,0 0 0 0 0,0 0 0 0 0,0 1 0 0 0,0 0 0 0 0,0 0 0 0 0,0 1 0 0 0,0-1 0 0 0,-1 1 1 0 0,1 1-1 0 0,0-1 0 0 0,-1 1 0 0 0,0 0 0 0 0,0 0 0 0 0,0 0 0 0 0,6 6 0 0 0,7 6-42 0 0,-2 2 0 0 0,29 34-1 0 0,-13-14 15 0 0,-11-14-9 0 0,1-1 0 0 0,2 0 0 0 0,0-2 0 0 0,29 19 0 0 0,-43-32-72 0 0,1-1 1 0 0,0 0-1 0 0,1-1 1 0 0,-1 0-1 0 0,1-1 1 0 0,0-1-1 0 0,0 1 1 0 0,0-2-1 0 0,0 0 1 0 0,0 0-1 0 0,1-1 1 0 0,-1-1-1 0 0,20-1 1 0 0,-16-1-4 0 0,0-2 1 0 0,0 1 0 0 0,-1-2-1 0 0,1 0 1 0 0,-1-1 0 0 0,0-1-1 0 0,0 0 1 0 0,-1-1 0 0 0,0 0-1 0 0,0-1 1 0 0,-1-1 0 0 0,0 0-1 0 0,-1-1 1 0 0,0 0 0 0 0,12-15 0 0 0,1-5 1136 0 0,-2 0 1 0 0,-1-2 0 0 0,-1 0-1 0 0,-2-2 1 0 0,17-40 0 0 0,-36 75-997 0 0,0 0 0 0 0,0-1-1 0 0,0 1 1 0 0,0 0 0 0 0,0 0 0 0 0,0 0 0 0 0,0 0 0 0 0,0-1 0 0 0,0 1 0 0 0,0 0 0 0 0,0 0 0 0 0,0 0 0 0 0,1 0 0 0 0,-1-1 0 0 0,0 1-1 0 0,0 0 1 0 0,0 0 0 0 0,0 0 0 0 0,0 0 0 0 0,0-1 0 0 0,0 1 0 0 0,1 0 0 0 0,-1 0 0 0 0,0 0 0 0 0,0 0 0 0 0,0 0 0 0 0,0 0 0 0 0,1 0 0 0 0,-1 0-1 0 0,0-1 1 0 0,0 1 0 0 0,0 0 0 0 0,0 0 0 0 0,1 0 0 0 0,-1 0 0 0 0,0 0 0 0 0,0 0 0 0 0,0 0 0 0 0,1 0 0 0 0,-1 0 0 0 0,0 0 0 0 0,0 0-1 0 0,0 0 1 0 0,0 0 0 0 0,1 1 0 0 0,4 10 258 0 0,1 33-139 0 0,-2-20 3 0 0,21 107 41 0 0,25 99-29 0 0,-39-191-113 0 0,63 207 196 0 0,-40-150 514 0 0,-33-94-639 0 0,-1-2-102 0 0,1-1 0 0 0,-1 1 1 0 0,1 0-1 0 0,-1 0 1 0 0,1-1-1 0 0,-1 1 1 0 0,1 0-1 0 0,-1-1 1 0 0,0 1-1 0 0,1 0 0 0 0,-1-1 1 0 0,0 1-1 0 0,1 0 1 0 0,-1-1-1 0 0,0 1 1 0 0,0-1-1 0 0,1 1 1 0 0,-1-1-1 0 0,0 1 1 0 0,0-1-1 0 0,0 1 0 0 0,0-1 1 0 0,1 1-1 0 0,-1-1 1 0 0,0 1-1 0 0,0-1 1 0 0,0 0-1 0 0,3-22 9 0 0,-2 18-5 0 0,4-51 171 0 0,-3-77 0 0 0,-2 27 966 0 0,4 30 126 0 0,3 1 0 0 0,19-83 0 0 0,-8 68-630 0 0,-4 18-332 0 0,38-117 0 0 0,-34 158-578 0 0,-17 29 235 0 0,1 1-1 0 0,-1-1 1 0 0,0 1 0 0 0,1 0 0 0 0,-1 0-1 0 0,1-1 1 0 0,-1 1 0 0 0,1 0 0 0 0,-1 0-1 0 0,1 1 1 0 0,0-1 0 0 0,0 0 0 0 0,-1 1 0 0 0,1-1-1 0 0,0 1 1 0 0,0-1 0 0 0,0 1 0 0 0,0 0-1 0 0,2-1 1 0 0,10 3-294 0 0,1 1-1 0 0,-1 0 1 0 0,0 1 0 0 0,-1 0 0 0 0,1 1-1 0 0,-1 1 1 0 0,0 0 0 0 0,15 10-1 0 0,101 70-2382 0 0,-111-72 2412 0 0,101 81-1528 0 0,-107-84 1683 0 0,0 1-1 0 0,-1 1 1 0 0,0-1 0 0 0,-1 2-1 0 0,-1-1 1 0 0,0 2 0 0 0,7 16-1 0 0,-14-27 150 0 0,0 0 0 0 0,-1 0 0 0 0,1 0 0 0 0,-1 1 0 0 0,0-1 0 0 0,-1 0 0 0 0,1 1 0 0 0,-1-1 0 0 0,0 0 0 0 0,0 1 0 0 0,0-1 0 0 0,0 0 0 0 0,-1 1 0 0 0,0-1 0 0 0,1 0 0 0 0,-2 0-1 0 0,-1 5 1 0 0,1-3 49 0 0,-2-1 1 0 0,1 1-1 0 0,-1-1 0 0 0,1 1 0 0 0,-2-1 0 0 0,1 0 0 0 0,0-1 0 0 0,-1 1 0 0 0,0-1 0 0 0,-7 6 0 0 0,-6 1 70 0 0,0-1 0 0 0,-1 0-1 0 0,1-1 1 0 0,-2-1 0 0 0,1-1 0 0 0,-24 5-1 0 0,-135 27-557 0 0,104-26-4161 0 0,61-8 1929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18.8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 2120 0 0,'18'0'13613'0'0,"-26"-7"-13165"0"0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19.2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192 147 2236 0 0,'-119'-147'15290'0'0,"120"151"-15127"0"0,1 0 1 0 0,-1 0 0 0 0,1 0 0 0 0,-1 0 0 0 0,1 0-1 0 0,0 0 1 0 0,0-1 0 0 0,1 1 0 0 0,-1-1 0 0 0,6 6-1 0 0,4 6 68 0 0,34 54 168 0 0,170 280-233 0 0,-192-303-227 0 0,-2 1 0 0 0,-2 0-1 0 0,-3 2 1 0 0,-1 1 0 0 0,17 97-1 0 0,-30-118 200 0 0,-1-1 1 0 0,-1 1-1 0 0,-1 0 0 0 0,-2 0 1 0 0,-1 0-1 0 0,-1-1 0 0 0,-2 1 1 0 0,0-1-1 0 0,-2 0 0 0 0,-23 52 1 0 0,14-46 298 0 0,-1 0 1 0 0,-2-2-1 0 0,-1 0 0 0 0,-1-2 1 0 0,-2 0-1 0 0,-1-1 0 0 0,-54 47 1 0 0,-65 39 83 0 0,81-69-3727 0 0,45-33-396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20.1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28 210 256 0 0,'0'0'6817'0'0,"0"-40"-2724"0"0,0 38-3920 0 0,-1-10 308 0 0,-25-33 620 0 0,25 43-1096 0 0,1 1 1 0 0,0-1-1 0 0,0 1 1 0 0,0-1-1 0 0,0 1 1 0 0,1-1-1 0 0,-1 1 1 0 0,0-1 0 0 0,1 1-1 0 0,-1-1 1 0 0,1 1-1 0 0,-1 0 1 0 0,1-1-1 0 0,-1 1 1 0 0,1 0 0 0 0,0-1-1 0 0,0 1 1 0 0,0 0-1 0 0,0 0 1 0 0,0 0-1 0 0,0-1 1 0 0,0 1 0 0 0,1-1-1 0 0,31-25 70 0 0,-9 15-55 0 0,-5 3-169 0 0,0 2 0 0 0,25-7 0 0 0,-3 7-6227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39.1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57 110 1204 0 0,'-54'-110'11343'0'0,"52"149"-10272"0"0,13 494 1791 0 0,-5-430-2573 0 0,69 713 681 0 0,32-2 26 0 0,-23-193-107 0 0,-60-429-658 0 0,146 980 595 0 0,-93-767-376 0 0,110 705 976 0 0,5 547-884 0 0,-113-720-439 0 0,-79 4-413 0 0,-10-566 211 0 0,5-133 192 0 0,10 533 85 0 0,3-260 88 0 0,-20 26-280 0 0,9-448 164 0 0,25 589 339 0 0,-16-597-362 0 0,17 319 104 0 0,-26 72 426 0 0,1-440-1089 0 0,-18 211 1582 0 0,2-87-7833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46.7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1 330 1012 0 0,'2'-12'1625'0'0,"1"1"0"0"0,0-1 0 0 0,0 1 0 0 0,1 0 1 0 0,1 1-1 0 0,7-14 0 0 0,-7 15-1068 0 0,1 0 0 0 0,1 0 1 0 0,0 0-1 0 0,0 0 0 0 0,1 1 0 0 0,12-11 1 0 0,-13 14-534 0 0,-1 0 0 0 0,1 1 0 0 0,-1 0 0 0 0,1 0 0 0 0,1 0 0 0 0,-1 1 0 0 0,0 0 0 0 0,1 0 0 0 0,-1 1 0 0 0,1 0 0 0 0,0 1 0 0 0,0-1 0 0 0,0 1 0 0 0,0 1 0 0 0,0-1 0 0 0,0 2 0 0 0,0-1 0 0 0,0 1 0 0 0,0 0 0 0 0,0 1 1 0 0,12 3-1 0 0,-2 2-183 0 0,-1 1 1 0 0,1 0-1 0 0,-2 2 1 0 0,1 0-1 0 0,-1 1 1 0 0,-1 0-1 0 0,0 1 1 0 0,0 1 0 0 0,-1 0-1 0 0,-1 1 1 0 0,0 1-1 0 0,11 17 1 0 0,-10-12 228 0 0,-1 1 1 0 0,0 0-1 0 0,-2 1 1 0 0,-1 0-1 0 0,0 1 1 0 0,-2 0-1 0 0,0 1 1 0 0,8 48-1 0 0,-16-70 52 0 0,0 0 1 0 0,1-1-1 0 0,-1 1 0 0 0,0 0 1 0 0,0 0-1 0 0,0 0 0 0 0,0 0 1 0 0,-1-1-1 0 0,1 1 0 0 0,0 0 1 0 0,-1 0-1 0 0,0 1 0 0 0,1-2-74 0 0,-1-1 0 0 0,1 0-1 0 0,0 1 1 0 0,0-1 0 0 0,0 0-1 0 0,-1 0 1 0 0,1 1 0 0 0,0-1 0 0 0,-1 0-1 0 0,1 0 1 0 0,0 0 0 0 0,-1 1-1 0 0,1-1 1 0 0,0 0 0 0 0,0 0-1 0 0,-1 0 1 0 0,1 0 0 0 0,-1 0-1 0 0,1 0 1 0 0,0 0 0 0 0,-1 0-1 0 0,1 0 1 0 0,0 0 0 0 0,-1 0-1 0 0,1 0 1 0 0,0 0 0 0 0,-1 0 0 0 0,1 0-1 0 0,0 0 1 0 0,-1 0 0 0 0,1 0-1 0 0,0 0 1 0 0,-1 0 0 0 0,0-1-1 0 0,-1 0 83 0 0,0-1 0 0 0,0 1-1 0 0,0-1 1 0 0,0 0-1 0 0,1 1 1 0 0,-1-1-1 0 0,0 0 1 0 0,1 0 0 0 0,-1 0-1 0 0,1 0 1 0 0,0 0-1 0 0,0-1 1 0 0,0 1 0 0 0,-2-5-1 0 0,-1-9 48 0 0,1 0 1 0 0,0-1-1 0 0,1 1 0 0 0,1-1 0 0 0,1 0 0 0 0,0 1 1 0 0,1-1-1 0 0,1 0 0 0 0,0 1 0 0 0,2 0 1 0 0,5-21-1 0 0,-1 13-383 0 0,1 0-1 0 0,1 0 1 0 0,1 1 0 0 0,1 0 0 0 0,1 1 0 0 0,26-34 0 0 0,-29 44-224 0 0,0 0 0 0 0,1 1 0 0 0,1 0 0 0 0,0 1 1 0 0,0 0-1 0 0,1 1 0 0 0,1 0 0 0 0,19-9 1 0 0,-25 14-270 0 0,1 0 1 0 0,0 1 0 0 0,0 0 0 0 0,0 0 0 0 0,1 1-1 0 0,-1 0 1 0 0,0 1 0 0 0,1 0 0 0 0,-1 0-1 0 0,1 1 1 0 0,-1 1 0 0 0,1-1 0 0 0,-1 2 0 0 0,1-1-1 0 0,10 4 1 0 0,2 3-3137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47.1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0 372 2320 0 0,'3'2'2300'0'0,"0"0"-1818"0"0,0 0 1 0 0,0 0 0 0 0,0-1-1 0 0,1 1 1 0 0,-1-1 0 0 0,0 1-1 0 0,1-1 1 0 0,0 0 0 0 0,-1-1-1 0 0,1 1 1 0 0,-1 0 0 0 0,1-1-1 0 0,0 0 1 0 0,-1 0 0 0 0,1 0-1 0 0,0-1 1 0 0,-1 1-1 0 0,1-1 1 0 0,0 0 0 0 0,-1 1-1 0 0,7-4 1 0 0,12-4 431 0 0,0-1-1 0 0,29-18 0 0 0,-16 9-393 0 0,-5 4-389 0 0,-1-2-1 0 0,33-23 1 0 0,-53 32 148 0 0,0 1 1 0 0,-1-1-1 0 0,1-1 1 0 0,-1 1-1 0 0,-1-2 1 0 0,0 1 0 0 0,0-1-1 0 0,-1 0 1 0 0,0 0-1 0 0,7-15 1 0 0,-11 20-179 0 0,-1 1 0 0 0,0-1 0 0 0,0 0 1 0 0,0 0-1 0 0,-1 0 0 0 0,1 0 0 0 0,-1 0 1 0 0,0 0-1 0 0,0 0 0 0 0,0 0 0 0 0,-1 0 1 0 0,1 0-1 0 0,-1 0 0 0 0,0 0 0 0 0,0 0 0 0 0,-1 0 1 0 0,1 1-1 0 0,-1-1 0 0 0,1 0 0 0 0,-1 1 1 0 0,0-1-1 0 0,-1 1 0 0 0,1 0 0 0 0,-1 0 1 0 0,1 0-1 0 0,-1 0 0 0 0,0 0 0 0 0,-5-3 1 0 0,2 1-76 0 0,0 1 0 0 0,0-1 0 0 0,0 2 0 0 0,-1-1 1 0 0,0 1-1 0 0,1 0 0 0 0,-1 0 0 0 0,0 1 0 0 0,0 0 1 0 0,-1 0-1 0 0,1 1 0 0 0,0 0 0 0 0,-1 0 0 0 0,-11 1 1 0 0,5 1-19 0 0,0 1 1 0 0,0 1 0 0 0,0 0 0 0 0,0 1 0 0 0,1 0-1 0 0,0 1 1 0 0,0 1 0 0 0,0 0 0 0 0,0 0-1 0 0,1 2 1 0 0,0-1 0 0 0,1 2 0 0 0,0-1 0 0 0,-14 15-1 0 0,19-16-47 0 0,-1 0-1 0 0,1 0 0 0 0,0 1 1 0 0,1-1-1 0 0,0 1 0 0 0,0 1 1 0 0,1-1-1 0 0,0 1 0 0 0,0 0 1 0 0,1 0-1 0 0,0 0 0 0 0,0 0 1 0 0,1 0-1 0 0,1 1 0 0 0,0-1 1 0 0,0 1-1 0 0,0-1 0 0 0,1 1 1 0 0,1-1-1 0 0,0 1 0 0 0,0-1 1 0 0,3 11-1 0 0,2-1-171 0 0,0 0 1 0 0,1-1-1 0 0,1 0 0 0 0,0-1 1 0 0,2 0-1 0 0,0 0 1 0 0,0-1-1 0 0,2 0 0 0 0,0-1 1 0 0,1 0-1 0 0,0-1 0 0 0,1-1 1 0 0,1 0-1 0 0,0-1 1 0 0,1 0-1 0 0,0-1 0 0 0,33 16 1 0 0,-24-16-529 0 0,0 0 0 0 0,0-2 0 0 0,0-1 0 0 0,1-1 0 0 0,33 5 0 0 0,-30-8-1000 0 0,1-2-1 0 0,-1 0 1 0 0,1-2-1 0 0,47-6 1 0 0,-27-2-3448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47.8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445 239 1420 0 0,'13'-14'4624'0'0,"-4"1"-3437"0"0,0-1 0 0 0,-2 1-1 0 0,1-1 1 0 0,-2 0 0 0 0,0-1 0 0 0,5-19 0 0 0,-10 30-1059 0 0,0 1 1 0 0,-1 0-1 0 0,1 0 1 0 0,-1-1-1 0 0,0 1 1 0 0,0 0-1 0 0,0 0 1 0 0,0-1-1 0 0,-1 1 0 0 0,1 0 1 0 0,-1 0-1 0 0,0-1 1 0 0,0 1-1 0 0,0 0 1 0 0,0 0-1 0 0,-1 0 1 0 0,1 0-1 0 0,-1 1 1 0 0,0-1-1 0 0,0 0 0 0 0,0 0 1 0 0,0 1-1 0 0,0 0 1 0 0,0-1-1 0 0,-1 1 1 0 0,1 0-1 0 0,-1 0 1 0 0,0 0-1 0 0,1 0 1 0 0,-1 1-1 0 0,0-1 0 0 0,0 1 1 0 0,0 0-1 0 0,0 0 1 0 0,-4-1-1 0 0,-4-2-10 0 0,0 2 1 0 0,-1-1-1 0 0,1 1 0 0 0,-1 1 0 0 0,1 0 0 0 0,-1 1 0 0 0,0 0 1 0 0,-16 3-1 0 0,4 1-23 0 0,0 1-1 0 0,1 2 1 0 0,-1 0 0 0 0,1 1 0 0 0,0 2-1 0 0,-28 15 1 0 0,40-18-151 0 0,0-1-1 0 0,0 1 1 0 0,0 1-1 0 0,1 0 1 0 0,0 1-1 0 0,1-1 1 0 0,0 2-1 0 0,0-1 1 0 0,1 2-1 0 0,0-1 1 0 0,1 1-1 0 0,0 0 1 0 0,-9 20-1 0 0,14-25-115 0 0,0 0-1 0 0,1 0 0 0 0,-1 0 0 0 0,1 0 0 0 0,1 1 0 0 0,-1-1 0 0 0,1 0 1 0 0,0 0-1 0 0,0 1 0 0 0,1-1 0 0 0,0 0 0 0 0,0 0 0 0 0,0 0 1 0 0,1 1-1 0 0,0-1 0 0 0,0-1 0 0 0,1 1 0 0 0,-1 0 0 0 0,1-1 0 0 0,1 1 1 0 0,-1-1-1 0 0,1 0 0 0 0,0 0 0 0 0,0 0 0 0 0,0 0 0 0 0,7 5 0 0 0,-3-3 1 0 0,1 0-1 0 0,0 0 1 0 0,1-1 0 0 0,-1 0-1 0 0,1-1 1 0 0,0 0-1 0 0,1 0 1 0 0,-1-1-1 0 0,1-1 1 0 0,0 0 0 0 0,0 0-1 0 0,0-1 1 0 0,20 2-1 0 0,-20-4 303 0 0,1 0 0 0 0,-1-1-1 0 0,0 0 1 0 0,0 0 0 0 0,0-1 0 0 0,0-1-1 0 0,0 0 1 0 0,0-1 0 0 0,0 1 0 0 0,-1-2-1 0 0,0 0 1 0 0,15-9 0 0 0,-16 7 229 0 0,-1 1 1 0 0,0-1 0 0 0,0-1 0 0 0,-1 0 0 0 0,0 0-1 0 0,0 0 1 0 0,-1-1 0 0 0,0 0 0 0 0,0 0-1 0 0,-1 0 1 0 0,0-1 0 0 0,-1 0 0 0 0,4-12-1 0 0,-7 18-165 0 0,1-1 118 0 0,0 0 1 0 0,0 0-1 0 0,-1 1 1 0 0,0-1-1 0 0,0 0 1 0 0,-1 0-1 0 0,1 0 1 0 0,-1-10-1 0 0,-1 13-136 0 0,-12 18 300 0 0,10-2-480 0 0,-1-1 0 0 0,2 1-1 0 0,0-1 1 0 0,1 1 0 0 0,0 0-1 0 0,1 14 1 0 0,11 83-155 0 0,-9-90 145 0 0,97 469-420 0 0,-58-323 254 0 0,22 202 0 0 0,-61-346 300 0 0,0 1 0 0 0,-2-1 0 0 0,-3 32-1 0 0,2-49-95 0 0,1 0-1 0 0,-1 0 0 0 0,-1 0 0 0 0,1 0 1 0 0,-1 0-1 0 0,0 0 0 0 0,0-1 0 0 0,-1 1 0 0 0,0-1 1 0 0,0 1-1 0 0,0-1 0 0 0,0 0 0 0 0,-1 0 0 0 0,0-1 1 0 0,0 1-1 0 0,0-1 0 0 0,-1 0 0 0 0,-6 5 0 0 0,7-7 3 0 0,-1 0 0 0 0,0 0-1 0 0,0-1 1 0 0,0 0-1 0 0,0 0 1 0 0,0 0 0 0 0,0 0-1 0 0,0-1 1 0 0,0 0-1 0 0,0 0 1 0 0,-1 0-1 0 0,1-1 1 0 0,0 1 0 0 0,0-1-1 0 0,0-1 1 0 0,0 1-1 0 0,0-1 1 0 0,1 1 0 0 0,-7-4-1 0 0,-2-1 173 0 0,0-1 1 0 0,0 0-1 0 0,0-1 0 0 0,1 0 0 0 0,-17-15 0 0 0,18 13-34 0 0,1 0 0 0 0,0 0 0 0 0,1-2 0 0 0,0 1 0 0 0,1-1 0 0 0,0 0 0 0 0,1-1 0 0 0,0 1 0 0 0,1-2 0 0 0,0 1 0 0 0,-7-28-1 0 0,10 23-20 0 0,0-2 0 0 0,0 1 0 0 0,2 0 0 0 0,1 0 0 0 0,0 0 0 0 0,1-1 0 0 0,1 1 0 0 0,5-20 0 0 0,6-8-180 0 0,1 1 0 0 0,3 0 0 0 0,1 1 1 0 0,3 2-1 0 0,1 0 0 0 0,37-53 1 0 0,-31 54-596 0 0,2 2 1 0 0,2 1 0 0 0,2 1 0 0 0,1 2 0 0 0,2 2 0 0 0,1 1 0 0 0,43-28 0 0 0,-40 34-1693 0 0,48-23-1 0 0,-45 29-1783 0 0,52-17 1 0 0,-36 18-3409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48.1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14 4808 0 0,'0'0'22442'0'0,"10"-7"-21945"0"0,-1 0-2038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00.2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147 389 2244 0 0,'3'0'6830'0'0,"16"-2"-4291"0"0,-4 2-1049 0 0,-11 0-808 0 0,10-1-118 0 0,153-18 2254 0 0,-148 15-2758 0 0,-1 0-1 0 0,1-2 1 0 0,-1 0 0 0 0,0-1-1 0 0,0 0 1 0 0,31-19-1 0 0,-38 19-3 0 0,1 0-1 0 0,-1-1 1 0 0,-1-1-1 0 0,1 0 1 0 0,-1 0-1 0 0,-1-1 0 0 0,0 0 1 0 0,0 0-1 0 0,-1-1 1 0 0,11-18-1 0 0,-17 25-5 0 0,-1 1 0 0 0,1 0 0 0 0,0-1-1 0 0,-1 0 1 0 0,0 1 0 0 0,0-1 0 0 0,0 0-1 0 0,-1 1 1 0 0,1-1 0 0 0,-1 0 0 0 0,0 0-1 0 0,0 1 1 0 0,0-1 0 0 0,0 0 0 0 0,-1 0-1 0 0,-1-6 1 0 0,0 5-17 0 0,0 0 0 0 0,0 0 1 0 0,-1 0-1 0 0,1 0 0 0 0,-1 1 0 0 0,0-1 0 0 0,0 1 0 0 0,-1 0 0 0 0,0 0 0 0 0,-7-7 1 0 0,2 4-27 0 0,-1 0 1 0 0,0 1 0 0 0,0 0 0 0 0,-1 0-1 0 0,0 1 1 0 0,0 0 0 0 0,0 1 0 0 0,0 0-1 0 0,-1 1 1 0 0,-15-3 0 0 0,11 5-12 0 0,0 0-1 0 0,0 1 1 0 0,0 0 0 0 0,1 1-1 0 0,-1 1 1 0 0,0 0 0 0 0,1 1 0 0 0,0 1-1 0 0,-1 1 1 0 0,1 0 0 0 0,1 1 0 0 0,-18 9-1 0 0,14-5 24 0 0,0 2-1 0 0,1-1 0 0 0,0 2 0 0 0,1 0 0 0 0,1 1 1 0 0,0 1-1 0 0,1 0 0 0 0,-22 32 0 0 0,23-27 25 0 0,0 1 0 0 0,1 0 0 0 0,2 1 0 0 0,0 1 0 0 0,1-1 0 0 0,1 1-1 0 0,-7 35 1 0 0,12-39 5 0 0,0 0 0 0 0,1 1 0 0 0,1-1 0 0 0,1 1 1 0 0,0-1-1 0 0,2 1 0 0 0,0-1 0 0 0,1 1 0 0 0,8 26 0 0 0,-4-27-33 0 0,1 1 0 0 0,0-1 0 0 0,1 0 0 0 0,2-1 0 0 0,-1 0 0 0 0,2 0 0 0 0,1-1 0 0 0,0-1 1 0 0,0 0-1 0 0,2-1 0 0 0,0-1 0 0 0,1 0 0 0 0,0-1 0 0 0,1 0 0 0 0,23 12 0 0 0,-15-12-334 0 0,-1-1 0 0 0,2-1 1 0 0,0-2-1 0 0,0 0 0 0 0,0-2 0 0 0,1-1 0 0 0,0-1 1 0 0,1-1-1 0 0,-1-1 0 0 0,1-2 0 0 0,32-1 1 0 0,-23-3-1755 0 0,68-13 0 0 0,-80 10-843 0 0,42-17 1 0 0,-24 4-1542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49.0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1 491 3164 0 0,'0'-108'13458'0'0,"0"108"-13389"0"0,1 0 1 0 0,-1-1-1 0 0,1 1 1 0 0,-1 0-1 0 0,1 0 1 0 0,-1-1-1 0 0,1 1 1 0 0,-1 0 0 0 0,1 0-1 0 0,0 0 1 0 0,-1 0-1 0 0,1 0 1 0 0,-1 0-1 0 0,1 0 1 0 0,-1 0 0 0 0,1 0-1 0 0,0 0 1 0 0,-1 0-1 0 0,1 0 1 0 0,-1 0-1 0 0,1 0 1 0 0,-1 1-1 0 0,2-1 1 0 0,5 9 173 0 0,0 0 0 0 0,-1 0 0 0 0,1 1-1 0 0,-2 0 1 0 0,1 0 0 0 0,-2 0 0 0 0,5 13 0 0 0,23 83 224 0 0,-25-80-346 0 0,32 119 222 0 0,89 292 268 0 0,79 69 703 0 0,-204-501-1271 0 0,-1 2 69 0 0,1-1 1 0 0,0 0-1 0 0,0 0 0 0 0,1 0 0 0 0,-1 0 0 0 0,1-1 1 0 0,1 1-1 0 0,-1-1 0 0 0,1 0 0 0 0,0 0 1 0 0,0-1-1 0 0,0 1 0 0 0,10 5 0 0 0,-14-10-77 0 0,1 1-1 0 0,0-1 1 0 0,0 0 0 0 0,0 0-1 0 0,0 0 1 0 0,0 0-1 0 0,0 0 1 0 0,0 0 0 0 0,0 0-1 0 0,0-1 1 0 0,0 1-1 0 0,-1-1 1 0 0,1 1-1 0 0,0-1 1 0 0,0 0 0 0 0,0 0-1 0 0,-1 0 1 0 0,1 0-1 0 0,0 0 1 0 0,-1 0 0 0 0,1 0-1 0 0,2-3 1 0 0,29-30 325 0 0,-33 33-354 0 0,22-27 155 0 0,-1-1-1 0 0,-2-1 0 0 0,-1-1 0 0 0,18-44 1 0 0,44-140-83 0 0,-57 149-96 0 0,207-713-1048 0 0,-153 496 492 0 0,-67 247 356 0 0,-4 10-432 0 0,1 0 1 0 0,2 1-1 0 0,19-41 0 0 0,-28 65 527 0 0,1 0 0 0 0,-1 0 0 0 0,0 0-1 0 0,1 0 1 0 0,-1 0 0 0 0,1 0 0 0 0,0 1 0 0 0,-1-1-1 0 0,1 0 1 0 0,0 0 0 0 0,-1 1 0 0 0,1-1-1 0 0,0 1 1 0 0,0-1 0 0 0,0 0 0 0 0,-1 1-1 0 0,1-1 1 0 0,0 1 0 0 0,0 0 0 0 0,0-1 0 0 0,0 1-1 0 0,0 0 1 0 0,0 0 0 0 0,0-1 0 0 0,0 1-1 0 0,0 0 1 0 0,0 0 0 0 0,0 0 0 0 0,0 0-1 0 0,0 0 1 0 0,0 0 0 0 0,0 1 0 0 0,0-1 0 0 0,1 0-1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49.4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348 130 996 0 0,'27'-32'12213'0'0,"-26"30"-11875"0"0,0 0 0 0 0,-1 0 1 0 0,1 0-1 0 0,0 0 0 0 0,-1 0 0 0 0,1 0 0 0 0,-1-1 0 0 0,0 1 0 0 0,1 0 0 0 0,-1 0 0 0 0,0 0 0 0 0,0-1 0 0 0,-1 1 1 0 0,1 0-1 0 0,0 0 0 0 0,-1 0 0 0 0,1 0 0 0 0,-1-1 0 0 0,0 1 0 0 0,0 0 0 0 0,-1-2 0 0 0,-2-7 947 0 0,2 8-1077 0 0,-1-1-1 0 0,0 1 1 0 0,-1 1 0 0 0,1-1-1 0 0,0 0 1 0 0,-1 1-1 0 0,1 0 1 0 0,-1 0 0 0 0,0 0-1 0 0,0 0 1 0 0,-5-1 0 0 0,2 1-131 0 0,1 0 0 0 0,-1 1 0 0 0,0 0 0 0 0,0 1 0 0 0,0-1 0 0 0,0 1 0 0 0,0 1 1 0 0,0-1-1 0 0,0 1 0 0 0,1 1 0 0 0,-1-1 0 0 0,0 1 0 0 0,0 0 0 0 0,1 0 0 0 0,-10 6 1 0 0,-1 0-23 0 0,1 1 0 0 0,0 0 0 0 0,1 2 0 0 0,-23 18 0 0 0,28-20-31 0 0,0 1-1 0 0,1 0 1 0 0,0 0-1 0 0,0 1 1 0 0,1 0-1 0 0,0 1 0 0 0,1 0 1 0 0,1 0-1 0 0,-10 25 1 0 0,13-29-43 0 0,1 0 1 0 0,0 0-1 0 0,0 0 1 0 0,1 0-1 0 0,0 0 1 0 0,0 0-1 0 0,1 1 1 0 0,0-1-1 0 0,1 0 1 0 0,0 0-1 0 0,0 0 0 0 0,1 0 1 0 0,-1 0-1 0 0,2 0 1 0 0,-1 0-1 0 0,1 0 1 0 0,1-1-1 0 0,3 8 1 0 0,3 0-373 0 0,0-1 1 0 0,1-1-1 0 0,0 0 0 0 0,0 0 1 0 0,2-1-1 0 0,0 0 1 0 0,0-1-1 0 0,1-1 0 0 0,0 0 1 0 0,1-1-1 0 0,29 14 1 0 0,-16-11-1718 0 0,0-2 1 0 0,1 0-1 0 0,0-2 1 0 0,1-1-1 0 0,57 5 0 0 0,-40-8-3971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49.8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469 111 1468 0 0,'5'-17'4082'0'0,"-2"10"-3082"0"0,-1 0 1 0 0,0 1-1 0 0,0-1 1 0 0,-1 0-1 0 0,1-10 1 0 0,-2 15-860 0 0,0 1 1 0 0,0-1 0 0 0,-1 0 0 0 0,1 1 0 0 0,0-1 0 0 0,0 1-1 0 0,-1-1 1 0 0,1 1 0 0 0,-1-1 0 0 0,1 1 0 0 0,-1 0-1 0 0,0-1 1 0 0,0 1 0 0 0,1-1 0 0 0,-1 1 0 0 0,0 0 0 0 0,0 0-1 0 0,0 0 1 0 0,-1-1 0 0 0,1 1 0 0 0,0 0 0 0 0,0 0-1 0 0,0 1 1 0 0,-1-1 0 0 0,1 0 0 0 0,-1 0 0 0 0,1 1 0 0 0,0-1-1 0 0,-1 0 1 0 0,1 1 0 0 0,-3-1 0 0 0,-8-1 98 0 0,0 1 1 0 0,-1 0-1 0 0,1 0 1 0 0,-1 1 0 0 0,1 1-1 0 0,0 0 1 0 0,-1 1-1 0 0,1 0 1 0 0,0 1-1 0 0,0 0 1 0 0,0 1-1 0 0,0 0 1 0 0,1 1-1 0 0,-13 7 1 0 0,0 1 47 0 0,0 0 1 0 0,1 2-1 0 0,1 1 1 0 0,1 1-1 0 0,-32 31 0 0 0,43-38-139 0 0,0 1-1 0 0,1 0 1 0 0,0 1-1 0 0,1 0 1 0 0,1 0-1 0 0,0 1 1 0 0,0 0-1 0 0,2 0 1 0 0,-1 0-1 0 0,2 1 1 0 0,-6 20-1 0 0,9-25-82 0 0,0 0-1 0 0,0 0 0 0 0,1 0 1 0 0,0 0-1 0 0,1 0 0 0 0,0 0 0 0 0,0 0 1 0 0,1 0-1 0 0,0-1 0 0 0,0 1 1 0 0,1 0-1 0 0,0-1 0 0 0,1 0 1 0 0,0 0-1 0 0,0 0 0 0 0,1 0 1 0 0,0-1-1 0 0,0 1 0 0 0,11 10 1 0 0,1-1-94 0 0,1-1 1 0 0,1-1 0 0 0,1 0 0 0 0,0-2-1 0 0,0 0 1 0 0,2-1 0 0 0,-1-1 0 0 0,1-2-1 0 0,1 0 1 0 0,0-1 0 0 0,0-1 0 0 0,33 5-1 0 0,5-2-1187 0 0,0-3 1 0 0,0-2-1 0 0,106-7 0 0 0,-119-1-901 0 0,67-14 1 0 0,-10-9-3965 0 0,-44 7-509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50.3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25 356 0 0,'-28'-21'19763'0'0,"26"18"-20318"0"0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50.7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0 2024 0 0,'1'10'2069'0'0,"-1"1"0"0"0,-1-1 0 0 0,1 0 0 0 0,-2 0-1 0 0,1 0 1 0 0,-1 0 0 0 0,-6 15 0 0 0,4-7 536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51.1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645 91 1488 0 0,'-21'-29'8634'0'0,"16"22"-7133"0"0,0 0-306 0 0,1 1 1 0 0,-1 0 0 0 0,0 1-1 0 0,-11-11 1 0 0,13 15-985 0 0,0-1-1 0 0,1 0 1 0 0,-1 0 0 0 0,0 1 0 0 0,0 0 0 0 0,0 0 0 0 0,0 0 0 0 0,-1 0-1 0 0,1 0 1 0 0,0 0 0 0 0,0 1 0 0 0,-1 0 0 0 0,1-1 0 0 0,0 1 0 0 0,0 0-1 0 0,-5 1 1 0 0,-13 3 76 0 0,0 1 1 0 0,0 0-1 0 0,1 2 0 0 0,0 1 0 0 0,0 0 0 0 0,1 1 0 0 0,0 1 1 0 0,0 1-1 0 0,-32 26 0 0 0,15-9-83 0 0,3 2 0 0 0,0 2 0 0 0,-51 64 0 0 0,70-79-161 0 0,1 1-1 0 0,1 1 1 0 0,1 0 0 0 0,0 1 0 0 0,2 0-1 0 0,0 0 1 0 0,1 1 0 0 0,-7 33 0 0 0,12-42-76 0 0,1 0 0 0 0,1 0 0 0 0,0 0 0 0 0,1 0 1 0 0,0 0-1 0 0,1 0 0 0 0,0 0 0 0 0,1 0 0 0 0,0-1 0 0 0,1 1 1 0 0,0 0-1 0 0,1-1 0 0 0,0 0 0 0 0,1 0 0 0 0,0 0 1 0 0,1 0-1 0 0,10 13 0 0 0,-3-8-235 0 0,0-1 0 0 0,1 0 0 0 0,1-1 0 0 0,1-1-1 0 0,0 0 1 0 0,0-1 0 0 0,1-1 0 0 0,1-1 0 0 0,-1 0 0 0 0,2-1 0 0 0,0-1 0 0 0,0-1 0 0 0,20 5 0 0 0,-3-2-1114 0 0,0-2 1 0 0,47 5-1 0 0,-37-9-2366 0 0,60-3-1 0 0,-38-4-3119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52.1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633 341 1608 0 0,'-6'-31'8799'0'0,"3"3"-6084"0"0,-9-99 1880 0 0,12 124-4564 0 0,0 1 0 0 0,0-1 1 0 0,-1 0-1 0 0,1 0 0 0 0,-1 1 1 0 0,1-1-1 0 0,-1 0 0 0 0,0 1 0 0 0,0-1 1 0 0,0 1-1 0 0,0-1 0 0 0,-1 1 0 0 0,1-1 1 0 0,-1 1-1 0 0,1 0 0 0 0,-1 0 0 0 0,-3-4 1 0 0,1 3 29 0 0,0 0 1 0 0,0 1 0 0 0,0-1 0 0 0,0 1 0 0 0,0 0-1 0 0,0 0 1 0 0,-1 0 0 0 0,1 1 0 0 0,-8-2 0 0 0,-4 0 92 0 0,0 2 0 0 0,0-1 0 0 0,-1 2 0 0 0,-28 3 0 0 0,19 0-71 0 0,1 2-1 0 0,-1 1 1 0 0,1 1-1 0 0,0 1 0 0 0,0 1 1 0 0,1 2-1 0 0,1 0 1 0 0,-1 1-1 0 0,2 2 0 0 0,0 0 1 0 0,1 1-1 0 0,0 2 1 0 0,-25 25-1 0 0,38-34-105 0 0,0 1-1 0 0,0 0 1 0 0,1 1 0 0 0,1 0 0 0 0,0 0 0 0 0,0 0-1 0 0,1 1 1 0 0,0 0 0 0 0,1 0 0 0 0,0 0-1 0 0,-4 19 1 0 0,7-22-62 0 0,0 1-1 0 0,1-1 0 0 0,0 1 1 0 0,0-1-1 0 0,1 1 1 0 0,0-1-1 0 0,0 1 1 0 0,1-1-1 0 0,0 0 1 0 0,1 0-1 0 0,0 0 0 0 0,0 0 1 0 0,0 0-1 0 0,1-1 1 0 0,0 1-1 0 0,1-1 1 0 0,5 7-1 0 0,-1-3-10 0 0,0-1-1 0 0,1 0 1 0 0,1 0 0 0 0,-1-1 0 0 0,1 0-1 0 0,1-1 1 0 0,0 0 0 0 0,0-1-1 0 0,1 0 1 0 0,-1-1 0 0 0,1 0-1 0 0,1-1 1 0 0,-1-1 0 0 0,1 0-1 0 0,0 0 1 0 0,0-2 0 0 0,23 2-1 0 0,-27-3 162 0 0,1-1-1 0 0,-1 0 0 0 0,0-1 1 0 0,0 0-1 0 0,0-1 0 0 0,0 0 0 0 0,0 0 1 0 0,0-1-1 0 0,0 0 0 0 0,-1-1 1 0 0,1 0-1 0 0,-1-1 0 0 0,0 0 1 0 0,-1 0-1 0 0,1-1 0 0 0,-1 0 0 0 0,0 0 1 0 0,0-1-1 0 0,-1 0 0 0 0,0 0 1 0 0,0-1-1 0 0,-1 0 0 0 0,0 0 0 0 0,0-1 1 0 0,4-10-1 0 0,-1-1 415 0 0,-1-1 0 0 0,-2 0 0 0 0,0 0 0 0 0,-1-1 0 0 0,-1 1 0 0 0,-1-1 0 0 0,0-26 0 0 0,-2 22 12 0 0,2 0 0 0 0,1 0 0 0 0,1 1 0 0 0,13-40 0 0 0,-16 59-481 0 0,0 1 0 0 0,0 0-1 0 0,1 0 1 0 0,0 0 0 0 0,0 0-1 0 0,1 0 1 0 0,0 0 0 0 0,-1 1-1 0 0,1-1 1 0 0,1 1-1 0 0,-1 0 1 0 0,1 1 0 0 0,-1-1-1 0 0,1 1 1 0 0,0 0 0 0 0,9-4-1 0 0,-10 5-76 0 0,1 0-1 0 0,0 1 0 0 0,0 0 0 0 0,-1 0 0 0 0,1 1 0 0 0,0-1 0 0 0,0 1 0 0 0,0 0 0 0 0,0 0 1 0 0,-1 1-1 0 0,1-1 0 0 0,0 1 0 0 0,0 0 0 0 0,0 0 0 0 0,-1 1 0 0 0,1-1 0 0 0,-1 1 1 0 0,1 0-1 0 0,-1 0 0 0 0,7 5 0 0 0,7 6-217 0 0,0 1 1 0 0,-2 0-1 0 0,1 2 0 0 0,-2-1 1 0 0,0 2-1 0 0,-1 0 1 0 0,0 1-1 0 0,13 25 0 0 0,-7-8-75 0 0,-1 1-1 0 0,-2 1 0 0 0,19 64 0 0 0,-23-58 356 0 0,7 48 0 0 0,-19-88 134 0 0,16-35-4 0 0,7-27 490 0 0,2 2 1 0 0,3 1-1 0 0,3 1 1 0 0,55-73-1 0 0,-86 125-603 0 0,1 1-1 0 0,0 0 1 0 0,0-1-1 0 0,0 1 1 0 0,0 0-1 0 0,0 0 0 0 0,0 0 1 0 0,1 0-1 0 0,-1 1 1 0 0,0-1-1 0 0,1 1 0 0 0,0-1 1 0 0,-1 1-1 0 0,1 0 1 0 0,0 0-1 0 0,0 0 1 0 0,3-1-1 0 0,-4 2-17 0 0,-1 1 0 0 0,1-1 0 0 0,0 1 1 0 0,0-1-1 0 0,0 1 0 0 0,-1-1 0 0 0,1 1 0 0 0,0 0 1 0 0,-1 0-1 0 0,1 0 0 0 0,-1 0 0 0 0,1 0 0 0 0,-1 0 0 0 0,1 0 1 0 0,-1 0-1 0 0,0 1 0 0 0,1-1 0 0 0,-1 0 0 0 0,0 1 1 0 0,0-1-1 0 0,0 1 0 0 0,0-1 0 0 0,0 1 0 0 0,-1 0 0 0 0,1-1 1 0 0,0 1-1 0 0,-1 0 0 0 0,1 3 0 0 0,16 39-874 0 0,1-1 0 0 0,31 51 1 0 0,-41-80 688 0 0,1 0 1 0 0,0-1 0 0 0,1 0 0 0 0,0-1 0 0 0,1 0-1 0 0,1 0 1 0 0,-1-1 0 0 0,2-1 0 0 0,0 0 0 0 0,19 11-1 0 0,-27-19 135 0 0,0 1-1 0 0,0-1 0 0 0,0 0 1 0 0,0 0-1 0 0,1-1 0 0 0,-1 0 1 0 0,1 0-1 0 0,-1 0 0 0 0,1 0 1 0 0,-1-1-1 0 0,1 0 1 0 0,0 0-1 0 0,-1-1 0 0 0,1 1 1 0 0,-1-1-1 0 0,8-3 0 0 0,-5 2 59 0 0,0-2 0 0 0,0 1 0 0 0,0-1 0 0 0,-1-1 0 0 0,0 1 0 0 0,0-1 0 0 0,0-1 0 0 0,0 1 0 0 0,10-13 0 0 0,-5 5 207 0 0,-1-1 0 0 0,-1 0 0 0 0,0-1 1 0 0,-1 0-1 0 0,-1 0 0 0 0,0-1 0 0 0,-1 0 0 0 0,-1 0 0 0 0,8-34 0 0 0,-11 34 185 0 0,-1 0 0 0 0,-1 0-1 0 0,0 0 1 0 0,-1-1-1 0 0,-1 1 1 0 0,0 0 0 0 0,-2 0-1 0 0,-5-22 1 0 0,-2 5 82 0 0,-1 1 0 0 0,-31-59 0 0 0,39 81-1182 0 0,8 7 182 0 0,20 16-118 0 0,34 30-9 0 0,-58-42 606 0 0,195 168-908 0 0,-165-138 1031 0 0,-1 2 1 0 0,-2 0 0 0 0,45 73 0 0 0,-67-96 37 0 0,0 1 1 0 0,-1 0-1 0 0,0 0 1 0 0,-1 0-1 0 0,0 1 1 0 0,-1-1-1 0 0,-1 1 1 0 0,1 0-1 0 0,-2 0 1 0 0,0 0-1 0 0,0 0 1 0 0,-1 0-1 0 0,0 0 0 0 0,-1 0 1 0 0,-1 0-1 0 0,0 0 1 0 0,-1 0-1 0 0,0 0 1 0 0,0-1-1 0 0,-1 1 1 0 0,-7 12-1 0 0,5-12-392 0 0,-2 1 0 0 0,1-1 0 0 0,-2-1 0 0 0,1 0 0 0 0,-2 0 0 0 0,-17 17 0 0 0,-4-7-5225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52.4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0 228 96 0 0,'0'-10'2168'0'0,"4"-91"9828"0"0,-3 90-10898 0 0,1 0 0 0 0,0 0 0 0 0,1 0 0 0 0,0 1 0 0 0,0-1 0 0 0,10-19 0 0 0,-12 28-1015 0 0,0 1 0 0 0,0-1 0 0 0,0 0 0 0 0,0 1 0 0 0,0-1 0 0 0,0 0-1 0 0,1 1 1 0 0,-1-1 0 0 0,1 1 0 0 0,-1 0 0 0 0,1-1 0 0 0,2-1 0 0 0,-4 3-73 0 0,1 0 0 0 0,-1 0 0 0 0,0 0 1 0 0,1 0-1 0 0,-1 0 0 0 0,1 0 0 0 0,-1 0 0 0 0,0 0 0 0 0,1 1 0 0 0,-1-1 0 0 0,1 0 1 0 0,-1 0-1 0 0,0 0 0 0 0,1 0 0 0 0,-1 0 0 0 0,0 1 0 0 0,1-1 0 0 0,-1 0 0 0 0,0 0 1 0 0,1 1-1 0 0,-1-1 0 0 0,0 0 0 0 0,1 0 0 0 0,-1 1 0 0 0,0-1 0 0 0,0 0 0 0 0,1 1 1 0 0,-1-1-1 0 0,0 0 0 0 0,0 1 0 0 0,0-1 0 0 0,0 0 0 0 0,0 1 0 0 0,1-1 0 0 0,-1 1 1 0 0,1 5-8 0 0,1 0 0 0 0,-1 0 0 0 0,0 0 1 0 0,-1 0-1 0 0,1 0 0 0 0,-2 8 0 0 0,-12 155-406 0 0,-1 69-150 0 0,17-131 480 0 0,20 128 0 0 0,-15-184 173 0 0,3-1 0 0 0,2 0 0 0 0,1-1 0 0 0,36 79 0 0 0,-45-119-286 0 0,-1 0-1 0 0,2 0 1 0 0,-1 0 0 0 0,13 14-1 0 0,-15-20-345 0 0,0 0 0 0 0,1 0 0 0 0,-1 0 0 0 0,0 0 0 0 0,1-1 0 0 0,-1 0 0 0 0,1 0 0 0 0,0 0 0 0 0,0 0 0 0 0,0 0 0 0 0,0-1 0 0 0,0 0 0 0 0,6 1 0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52.8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178 238 2060 0 0,'-20'-5'2472'0'0,"-1"1"-335"0"0,0-1 0 0 0,0-1 1 0 0,1-2-1 0 0,0 0 1 0 0,-22-12-1 0 0,41 20-2029 0 0,1 0 0 0 0,-1-1-1 0 0,0 1 1 0 0,1 0 0 0 0,-1-1 0 0 0,0 1-1 0 0,1-1 1 0 0,-1 1 0 0 0,0-1-1 0 0,1 1 1 0 0,-1-1 0 0 0,1 0 0 0 0,-1 1-1 0 0,1-1 1 0 0,-1 0 0 0 0,1 1-1 0 0,0-1 1 0 0,-1 0 0 0 0,1 0-1 0 0,0 0 1 0 0,-1 1 0 0 0,1-1 0 0 0,0 0-1 0 0,0 0 1 0 0,0 0 0 0 0,0 1-1 0 0,0-1 1 0 0,0 0 0 0 0,0 0 0 0 0,0 0-1 0 0,0-1 1 0 0,1 0 3 0 0,0 1 0 0 0,1-1-1 0 0,-1 0 1 0 0,0 1 0 0 0,1-1 0 0 0,-1 1-1 0 0,1 0 1 0 0,-1-1 0 0 0,1 1 0 0 0,0 0-1 0 0,-1 0 1 0 0,4-2 0 0 0,10-4 49 0 0,0 1 0 0 0,24-7 0 0 0,-33 12-28 0 0,76-22-1432 0 0,119-16 0 0 0,90 5-6411 0 0,-213 26 4013 0 0,-12 0-2744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53.1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0 1604 0 0,'-2'49'29064'0'0,"9"-51"-28461"0"0,-5 2-1082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51.3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21 134 1012 0 0,'3'-17'1920'0'0,"1"-1"-1"0"0,1 1 0 0 0,0 0 1 0 0,1 0-1 0 0,1 1 1 0 0,15-16 2146 0 0,-21 32-4036 0 0,-1 1 1 0 0,1-1 0 0 0,-1 0 0 0 0,1 1-1 0 0,-1-1 1 0 0,0 1 0 0 0,1-1 0 0 0,-1 1 0 0 0,1-1-1 0 0,-1 0 1 0 0,0 1 0 0 0,1-1 0 0 0,-1 1-1 0 0,0 0 1 0 0,0-1 0 0 0,1 1 0 0 0,-1-1 0 0 0,0 1-1 0 0,0-1 1 0 0,0 1 0 0 0,1 0 0 0 0,-4 49 937 0 0,-10 61 1 0 0,4-44-784 0 0,0 6-82 0 0,-30 284-233 0 0,31-239-917 0 0,9 124 0 0 0,0-217 305 0 0,4 47-340 0 0,-4-68 422 0 0,-1 1 0 0 0,1-1 1 0 0,0 0-1 0 0,1 0 0 0 0,-1 0 0 0 0,1 0 1 0 0,0 0-1 0 0,0 0 0 0 0,0 0 0 0 0,0 0 1 0 0,1-1-1 0 0,5 7 0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01.0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546 904 372 0 0,'0'0'2581'0'0,"19"-33"2319"0"0,-18 30-4703 0 0,0 1 0 0 0,0-1-1 0 0,0 1 1 0 0,-1-1 0 0 0,1 0-1 0 0,-1 1 1 0 0,0-1 0 0 0,1 0-1 0 0,-1 1 1 0 0,0-1 0 0 0,-1 0-1 0 0,1 0 1 0 0,0 1 0 0 0,-1-1-1 0 0,0 1 1 0 0,-1-5 0 0 0,0 2 51 0 0,-1 0 0 0 0,1 0 0 0 0,-1 1 0 0 0,0-1 0 0 0,0 1 0 0 0,-1 0 0 0 0,-7-8 0 0 0,1 3 35 0 0,-1 1 1 0 0,-1 0-1 0 0,1 0 0 0 0,-1 1 0 0 0,-22-10 1 0 0,22 13-242 0 0,-1-1 1 0 0,0 2-1 0 0,0 0 1 0 0,-1 0-1 0 0,1 1 1 0 0,0 1-1 0 0,-1 0 1 0 0,1 1 0 0 0,-1 0-1 0 0,1 1 1 0 0,-1 1-1 0 0,1 0 1 0 0,0 1-1 0 0,0 0 1 0 0,0 1-1 0 0,0 1 1 0 0,1 0-1 0 0,-1 0 1 0 0,1 1-1 0 0,1 1 1 0 0,-17 12 0 0 0,16-11-28 0 0,0 1 0 0 0,1 1 0 0 0,1 0 0 0 0,0 0 1 0 0,0 1-1 0 0,1 1 0 0 0,0-1 0 0 0,1 1 0 0 0,0 1 1 0 0,1 0-1 0 0,0 0 0 0 0,1 0 0 0 0,1 1 1 0 0,0 0-1 0 0,1 0 0 0 0,1 0 0 0 0,0 0 0 0 0,0 0 1 0 0,0 26-1 0 0,3-31-16 0 0,1-1 1 0 0,-1 1 0 0 0,2 0 0 0 0,-1-1-1 0 0,1 1 1 0 0,0-1 0 0 0,1 0-1 0 0,0 0 1 0 0,0 1 0 0 0,1-2-1 0 0,0 1 1 0 0,1 0 0 0 0,-1-1-1 0 0,1 0 1 0 0,1 0 0 0 0,-1 0-1 0 0,11 8 1 0 0,-11-10-39 0 0,1 0 1 0 0,1-1-1 0 0,-1 0 1 0 0,1 0-1 0 0,-1-1 1 0 0,1 1-1 0 0,0-2 1 0 0,1 1-1 0 0,-1-1 1 0 0,0 0-1 0 0,1 0 1 0 0,-1-1-1 0 0,1 0 1 0 0,-1 0-1 0 0,1-1 1 0 0,0 0-1 0 0,-1 0 1 0 0,1-1-1 0 0,-1 0 1 0 0,9-2-1 0 0,-4 0 5 0 0,0 0-1 0 0,0-2 1 0 0,0 1-1 0 0,-1-2 1 0 0,0 1 0 0 0,0-1-1 0 0,0-1 1 0 0,18-15-1 0 0,-14 9 7 0 0,-1 0 0 0 0,-1-2-1 0 0,0 1 1 0 0,-1-2-1 0 0,12-18 1 0 0,-2-5 250 0 0,-2-1-1 0 0,-1 0 1 0 0,-2-2-1 0 0,14-54 0 0 0,-17 42 380 0 0,-2-1-1 0 0,-3 0 0 0 0,-2-1 0 0 0,-2 0 0 0 0,-3 0 0 0 0,-3 0 0 0 0,-1-1 0 0 0,-4 2 0 0 0,-1-1 0 0 0,-31-108 0 0 0,17 90-926 0 0,20 72 253 0 0,-2 16-19 0 0,1 28 155 0 0,1 0 0 0 0,2 0 1 0 0,9 58-1 0 0,-3-38-72 0 0,57 403 125 0 0,-40-350-565 0 0,76 221-1 0 0,-95-323-140 0 0,21 49-1313 0 0,-8-35-1454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56.4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977 178 1848 0 0,'16'-24'6818'0'0,"-10"13"-5690"0"0,-1 0 0 0 0,-1-1-1 0 0,0 1 1 0 0,-1-1 0 0 0,0 0 0 0 0,-1 0 0 0 0,2-24-1 0 0,-4 34-861 0 0,0-1-103 0 0,0 0 0 0 0,0 0 0 0 0,0 0 0 0 0,-1 0 0 0 0,1-1 0 0 0,-1 1 0 0 0,1 0 0 0 0,-3-5 0 0 0,2 6-88 0 0,-33 4 275 0 0,-6 7-131 0 0,0 2 0 0 0,1 2 0 0 0,-40 18-1 0 0,-107 61 449 0 0,134-64-422 0 0,2 3 0 0 0,1 2 0 0 0,1 1 0 0 0,2 3 1 0 0,1 2-1 0 0,3 2 0 0 0,-43 52 0 0 0,63-67-96 0 0,2 1 1 0 0,2 1-1 0 0,0 0 0 0 0,2 2 1 0 0,1 0-1 0 0,1 0 0 0 0,2 1 1 0 0,1 1-1 0 0,2 0 0 0 0,1 1 1 0 0,1-1-1 0 0,2 2 0 0 0,1-1 1 0 0,1 35-1 0 0,4-37-113 0 0,1-1 0 0 0,2 0 0 0 0,1 0 0 0 0,2-1 0 0 0,1 1-1 0 0,1-1 1 0 0,15 33 0 0 0,-7-26-57 0 0,2-1 0 0 0,1-1 0 0 0,1-1 0 0 0,2 0 0 0 0,30 31 0 0 0,-17-25-225 0 0,2-2 1 0 0,2-1-1 0 0,2-3 0 0 0,0-1 0 0 0,3-2 0 0 0,0-1 0 0 0,1-3 0 0 0,78 31 0 0 0,-93-45-292 0 0,0-1 0 0 0,1-2 1 0 0,63 10-1 0 0,-86-17 374 0 0,1-1 1 0 0,0 0-1 0 0,0-1 0 0 0,0 0 0 0 0,0 0 1 0 0,0-1-1 0 0,0-1 0 0 0,-1 0 0 0 0,1 0 1 0 0,-1 0-1 0 0,1-2 0 0 0,-1 1 0 0 0,0-1 0 0 0,0 0 1 0 0,0-1-1 0 0,-1 0 0 0 0,12-9 0 0 0,-16 11 116 0 0,0-1-1 0 0,0 0 0 0 0,-1 0 1 0 0,0 0-1 0 0,1 0 0 0 0,-1 0 0 0 0,-1-1 1 0 0,1 1-1 0 0,-1-1 0 0 0,0 0 1 0 0,0 0-1 0 0,0 0 0 0 0,-1 0 0 0 0,1 0 1 0 0,-1 0-1 0 0,0-6 0 0 0,-1 3 46 0 0,0 0 0 0 0,-1 0 0 0 0,0 1 0 0 0,0-1 0 0 0,0 0 0 0 0,-1 1 0 0 0,-1-1 0 0 0,1 1 0 0 0,-7-13-1 0 0,-5-4 195 0 0,0 1 0 0 0,-1 1 0 0 0,-2 0 0 0 0,0 1 0 0 0,-21-19-1 0 0,-76-63 1284 0 0,76 71-1070 0 0,1-1 0 0 0,-41-49-1 0 0,75 78-417 0 0,0 0 1 0 0,0 0-1 0 0,0 0 0 0 0,1 0 0 0 0,-1 0 0 0 0,1 0 1 0 0,0-1-1 0 0,0 1 0 0 0,1-1 0 0 0,0 1 0 0 0,-1-1 1 0 0,1 0-1 0 0,1 1 0 0 0,-1-1 0 0 0,1 0 0 0 0,0 0 1 0 0,1-8-1 0 0,0 7-22 0 0,0 0 0 0 0,1 0 0 0 0,0 1 0 0 0,1-1 0 0 0,-1 0 1 0 0,1 1-1 0 0,0 0 0 0 0,1 0 0 0 0,-1 0 0 0 0,1 0 0 0 0,0 0 0 0 0,5-5 0 0 0,6-3-42 0 0,0 1-1 0 0,1 0 1 0 0,0 1-1 0 0,1 1 0 0 0,0 0 1 0 0,1 2-1 0 0,28-11 1 0 0,-31 13 85 0 0,0 2-1 0 0,0 0 1 0 0,1 0 0 0 0,-1 2 0 0 0,1 0 0 0 0,0 0 0 0 0,29 2-1 0 0,-39 1 67 0 0,1 0-1 0 0,-1 0 0 0 0,0 0 0 0 0,1 1 0 0 0,-1 0 1 0 0,0 0-1 0 0,0 0 0 0 0,0 1 0 0 0,0 0 0 0 0,-1 0 1 0 0,1 1-1 0 0,-1-1 0 0 0,0 1 0 0 0,0 0 0 0 0,0 1 1 0 0,0-1-1 0 0,-1 1 0 0 0,0 0 0 0 0,0 0 0 0 0,0 0 0 0 0,4 9 1 0 0,2 6 111 0 0,-1 0 0 0 0,-1 1 1 0 0,-1-1-1 0 0,4 25 0 0 0,12 91 239 0 0,1 2-591 0 0,-20-123-230 0 0,2 11-261 0 0,17 47 1 0 0,-20-65-254 0 0,1-1 0 0 0,0 1 0 0 0,10 13 0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57.3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541 364 1188 0 0,'23'-3'7771'0'0,"-15"2"-6154"0"0,10-5 1268 0 0,-16 4-2728 0 0,1 0-1 0 0,-1 0 0 0 0,1-1 1 0 0,-1 1-1 0 0,0 0 0 0 0,0-1 1 0 0,0 0-1 0 0,0 1 0 0 0,0-1 1 0 0,0 0-1 0 0,-1 0 0 0 0,0 0 1 0 0,1 0-1 0 0,-1 0 0 0 0,0 0 1 0 0,0-1-1 0 0,-1 1 0 0 0,1 0 1 0 0,-1 0-1 0 0,0-5 1 0 0,2-3-153 0 0,0-2 181 0 0,-2 1 1 0 0,0 0 0 0 0,0-1-1 0 0,-1 1 1 0 0,-1-1-1 0 0,0 1 1 0 0,0 0 0 0 0,-1 0-1 0 0,-1 0 1 0 0,0 0-1 0 0,-1 1 1 0 0,0-1 0 0 0,-1 1-1 0 0,0 1 1 0 0,-8-12-1 0 0,9 16-100 0 0,-1-1-1 0 0,0 1 0 0 0,0 0 0 0 0,-1 0 0 0 0,0 0 0 0 0,0 1 0 0 0,0 0 0 0 0,0 1 0 0 0,-1 0 0 0 0,0 0 0 0 0,0 0 0 0 0,0 1 0 0 0,0 0 0 0 0,0 1 0 0 0,-1 0 1 0 0,1 0-1 0 0,-1 0 0 0 0,1 1 0 0 0,-1 1 0 0 0,0 0 0 0 0,1 0 0 0 0,-1 0 0 0 0,-10 3 0 0 0,0 0-41 0 0,1 1 0 0 0,-1 1 0 0 0,1 0 0 0 0,0 1 0 0 0,1 1 0 0 0,0 1 0 0 0,0 1 0 0 0,0 0 0 0 0,-25 20 0 0 0,26-17-20 0 0,1 1-1 0 0,0 1 1 0 0,1 0 0 0 0,0 1 0 0 0,1 1-1 0 0,1 0 1 0 0,0 1 0 0 0,2 0-1 0 0,-15 30 1 0 0,19-34-36 0 0,1 1 0 0 0,1 0 0 0 0,0 0 0 0 0,1 0 0 0 0,0 0 1 0 0,1 1-1 0 0,1-1 0 0 0,0 1 0 0 0,1 0 0 0 0,1-1 0 0 0,0 1 0 0 0,1-1 0 0 0,0 0 0 0 0,5 16 0 0 0,-2-15-70 0 0,1 1 0 0 0,1-2 0 0 0,0 1 0 0 0,0-1 0 0 0,2 0-1 0 0,-1-1 1 0 0,2 0 0 0 0,0 0 0 0 0,1-1 0 0 0,0 0 0 0 0,0-1 0 0 0,1 0-1 0 0,1-1 1 0 0,0-1 0 0 0,0 0 0 0 0,1 0 0 0 0,0-1 0 0 0,1-1-1 0 0,-1-1 1 0 0,1 0 0 0 0,0 0 0 0 0,1-2 0 0 0,0 0 0 0 0,-1-1-1 0 0,1 0 1 0 0,0-1 0 0 0,0-1 0 0 0,1-1 0 0 0,-1 0 0 0 0,0-1 0 0 0,0-1-1 0 0,0 0 1 0 0,0-1 0 0 0,-1-1 0 0 0,28-10 0 0 0,-30 8 127 0 0,0-1 1 0 0,-1-1-1 0 0,0 1 1 0 0,-1-2-1 0 0,0 0 1 0 0,0 0 0 0 0,-1-1-1 0 0,0 0 1 0 0,0-1-1 0 0,-1 0 1 0 0,-1 0-1 0 0,0-1 1 0 0,9-17-1 0 0,2-11 1147 0 0,-1 0-1 0 0,25-84 0 0 0,-35 110-1052 0 0,-3 25-137 0 0,-1 39-210 0 0,-3-36 116 0 0,2 13-112 0 0,1-1 0 0 0,2 0-1 0 0,16 49 1 0 0,-18-64 154 0 0,1 0 0 0 0,-1 0 0 0 0,2-1-1 0 0,-1 1 1 0 0,2-1 0 0 0,-1-1 0 0 0,1 1-1 0 0,1-1 1 0 0,0 0 0 0 0,0-1 0 0 0,13 11-1 0 0,-18-17 33 0 0,0-1 1 0 0,0 1-1 0 0,1 0 0 0 0,-1-1 0 0 0,1 0 0 0 0,-1 1 0 0 0,1-1 0 0 0,-1-1 0 0 0,1 1 1 0 0,0 0-1 0 0,-1-1 0 0 0,1 0 0 0 0,0 0 0 0 0,-1 0 0 0 0,1 0 0 0 0,0-1 0 0 0,-1 0 1 0 0,1 1-1 0 0,-1-1 0 0 0,1 0 0 0 0,-1-1 0 0 0,1 1 0 0 0,-1-1 0 0 0,0 1 0 0 0,1-1 0 0 0,-1 0 1 0 0,0 0-1 0 0,0 0 0 0 0,3-4 0 0 0,10-8-6 0 0,-2 0 1 0 0,0-1-1 0 0,-1 0 1 0 0,13-20-1 0 0,-13 18 41 0 0,32-48 158 0 0,-31 42-110 0 0,28-33-1 0 0,-42 56-64 0 0,1-1 0 0 0,-1 1 0 0 0,1-1 0 0 0,-1 1 0 0 0,1-1 0 0 0,-1 1 0 0 0,1-1-1 0 0,0 1 1 0 0,-1 0 0 0 0,1-1 0 0 0,0 1 0 0 0,0 0 0 0 0,-1-1 0 0 0,1 1 0 0 0,0 0 0 0 0,-1 0-1 0 0,1 0 1 0 0,0 0 0 0 0,0 0 0 0 0,-1 0 0 0 0,1 0 0 0 0,0 0 0 0 0,0 0 0 0 0,-1 0 0 0 0,1 0-1 0 0,0 0 1 0 0,0 1 0 0 0,-1-1 0 0 0,1 0 0 0 0,0 0 0 0 0,-1 1 0 0 0,1-1 0 0 0,0 1 0 0 0,-1-1-1 0 0,1 0 1 0 0,0 1 0 0 0,-1-1 0 0 0,1 1 0 0 0,-1 0 0 0 0,1-1 0 0 0,-1 1 0 0 0,1-1 0 0 0,-1 1-1 0 0,0 0 1 0 0,1-1 0 0 0,-1 1 0 0 0,0 0 0 0 0,1-1 0 0 0,-1 2 0 0 0,20 45 17 0 0,-16-37-19 0 0,9 20 6 0 0,1 0 0 0 0,33 50 1 0 0,-37-65-248 0 0,1-1 1 0 0,0 0-1 0 0,1-1 0 0 0,1 0 1 0 0,0 0-1 0 0,26 18 1 0 0,-36-28-3 0 0,0-2 0 0 0,1 1-1 0 0,-1 0 1 0 0,0 0 0 0 0,0-1 0 0 0,1 0 0 0 0,-1 0 0 0 0,0 0-1 0 0,1 0 1 0 0,-1 0 0 0 0,1-1 0 0 0,0 1 0 0 0,-1-1 0 0 0,1 0 0 0 0,-1 0-1 0 0,1 0 1 0 0,0-1 0 0 0,-1 1 0 0 0,1-1 0 0 0,-1 0 0 0 0,6-2 0 0 0,-5 1-235 0 0,0 0 0 0 0,-1-1 0 0 0,1 0 0 0 0,0 1 0 0 0,-1-1 0 0 0,0 0 0 0 0,1-1 0 0 0,-1 1 0 0 0,0-1 1 0 0,-1 1-1 0 0,1-1 0 0 0,-1 0 0 0 0,0 0 0 0 0,0 0 0 0 0,0 0 0 0 0,3-8 0 0 0,1-12-3216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57.6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164 135 3692 0 0,'-93'-77'10172'0'0,"23"19"-7384"0"0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58.0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12 2340 0 0,'-19'7'9886'0'0,"11"-2"-8239"0"0,11-2-1454 0 0,-1 0-1 0 0,1 0 0 0 0,-1 0 0 0 0,1 0 1 0 0,0-1-1 0 0,0 1 0 0 0,0-1 0 0 0,7 4 1 0 0,24 21 114 0 0,-24-14-317 0 0,-1 0 0 0 0,-1 1 0 0 0,0 1 0 0 0,0-1 0 0 0,-2 1-1 0 0,0 0 1 0 0,-1 1 0 0 0,7 28 0 0 0,-3 10 129 0 0,3 70-1 0 0,-7-64 693 0 0,0-42 2369 0 0,1-25-1737 0 0,9-39-949 0 0,-9 25 63 0 0,12-29-129 0 0,2 1-1 0 0,2 1 1 0 0,2 1 0 0 0,3 1 0 0 0,54-73-1 0 0,-77 113-446 0 0,1 0 0 0 0,1 1 0 0 0,-1 0 0 0 0,1 0 0 0 0,0 0 0 0 0,0 1 0 0 0,1-1-1 0 0,-1 2 1 0 0,1-1 0 0 0,0 1 0 0 0,13-5 0 0 0,-17 8 10 0 0,0-1-1 0 0,1 1 1 0 0,-1 0 0 0 0,1 0 0 0 0,-1 0-1 0 0,1 1 1 0 0,-1-1 0 0 0,1 1 0 0 0,-1 0 0 0 0,0 0-1 0 0,1 0 1 0 0,-1 0 0 0 0,0 0 0 0 0,0 1-1 0 0,0-1 1 0 0,0 1 0 0 0,0 0 0 0 0,0 0-1 0 0,4 5 1 0 0,5 4 16 0 0,-1 0 1 0 0,19 24-1 0 0,-24-27-3 0 0,123 180 12 0 0,-94-131-523 0 0,2-2 1 0 0,76 86-1 0 0,-104-132-8 0 0,-1-1-1 0 0,1 0 1 0 0,0-1 0 0 0,14 8-1 0 0,11-1-3074 0 0,3-12-3962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58.3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38 3360 0 0,'5'-35'12006'0'0,"-3"35"-11843"0"0,-1-1-1 0 0,1 1 1 0 0,0-1 0 0 0,-1 1 0 0 0,1 0-1 0 0,0-1 1 0 0,0 1 0 0 0,0 0-1 0 0,-1 0 1 0 0,1 0 0 0 0,0 1 0 0 0,0-1-1 0 0,-1 0 1 0 0,1 1 0 0 0,0-1-1 0 0,-1 1 1 0 0,1-1 0 0 0,0 1-1 0 0,-1 0 1 0 0,1 0 0 0 0,-1 0 0 0 0,1 0-1 0 0,-1 0 1 0 0,3 2 0 0 0,44 34 572 0 0,-41-31-493 0 0,105 97 417 0 0,124 147 1 0 0,-130-132-549 0 0,118 132-409 0 0,-130-140-3218 0 0,-81-95 871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58.7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655 39 720 0 0,'-25'-35'12144'0'0,"23"34"-11844"0"0,1 1 1 0 0,-1-1-1 0 0,1 1 0 0 0,0-1 1 0 0,-3 0-1 0 0,0 2-42 0 0,0 0 1 0 0,0 0-1 0 0,0 0 1 0 0,1 0-1 0 0,-1 1 0 0 0,0 0 1 0 0,0-1-1 0 0,1 1 1 0 0,0 1-1 0 0,-1-1 0 0 0,1 0 1 0 0,0 1-1 0 0,0 0 1 0 0,0 0-1 0 0,0 0 0 0 0,-4 5 1 0 0,-9 12 231 0 0,-19 33 1 0 0,20-31-255 0 0,-214 332 816 0 0,30 19-913 0 0,172-314-885 0 0,6-12-1838 0 0,8-17-2395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59.0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36 1232 0 0,'7'-35'15240'0'0,"-2"45"-13641"0"0,4 21-770 0 0,-2 31 635 0 0,-4 111 0 0 0,-18 64-895 0 0,5-97-281 0 0,-2 226 161 0 0,15-253-1406 0 0,21 138 1 0 0,-16-223-2783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6:59.6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339 565 952 0 0,'-6'-43'4733'0'0,"-1"-1"0"0"0,-16-51 0 0 0,13 60-2706 0 0,2-1 0 0 0,1-1 0 0 0,-4-67 0 0 0,11 97-1981 0 0,0 0-1 0 0,1 0 0 0 0,-1 0 1 0 0,1 1-1 0 0,1-1 0 0 0,0 0 0 0 0,0 1 1 0 0,0-1-1 0 0,0 1 0 0 0,1 0 0 0 0,0 0 1 0 0,1 0-1 0 0,-1 0 0 0 0,1 0 0 0 0,0 1 1 0 0,1-1-1 0 0,-1 1 0 0 0,1 0 0 0 0,0 1 1 0 0,0-1-1 0 0,1 1 0 0 0,-1 0 0 0 0,10-5 1 0 0,-5 4-124 0 0,-1 1 0 0 0,1 1-1 0 0,-1-1 1 0 0,1 1 0 0 0,0 1 0 0 0,0 0 0 0 0,0 1 0 0 0,1-1 0 0 0,-1 2 0 0 0,0 0 0 0 0,0 0 0 0 0,1 1-1 0 0,-1 0 1 0 0,0 0 0 0 0,11 4 0 0 0,-1 2-65 0 0,-1 0-1 0 0,1 1 1 0 0,-1 1 0 0 0,-1 1 0 0 0,0 0-1 0 0,0 2 1 0 0,-1 0 0 0 0,-1 0-1 0 0,0 2 1 0 0,0 0 0 0 0,24 31-1 0 0,-30-33 102 0 0,-2 0 0 0 0,0 0 0 0 0,0 1 0 0 0,-1 0 0 0 0,0 0 0 0 0,-2 1 0 0 0,9 25 0 0 0,-12-29 28 0 0,0 0 0 0 0,-1 0 1 0 0,0 0-1 0 0,0 0 0 0 0,-1 1 0 0 0,0-1 0 0 0,-1 0 0 0 0,0 0 0 0 0,-1 0 1 0 0,0 0-1 0 0,0 0 0 0 0,-5 10 0 0 0,-1 0-1 0 0,-2-1-1 0 0,1-1 1 0 0,-2 0 0 0 0,-1 0 0 0 0,0-1-1 0 0,-1-1 1 0 0,-1 0 0 0 0,0 0-1 0 0,-1-2 1 0 0,-1 0 0 0 0,0 0 0 0 0,-21 12-1 0 0,0-4 55 0 0,0-1 0 0 0,-1-1-1 0 0,-1-2 1 0 0,-80 23 0 0 0,110-36-349 0 0,20-3 109 0 0,37-2-38 0 0,-26-1 108 0 0,-7 2 101 0 0,0 0-1 0 0,0 0 1 0 0,-1 2-1 0 0,1 0 0 0 0,-1 0 1 0 0,1 1-1 0 0,-1 1 1 0 0,0 1-1 0 0,-1 0 0 0 0,1 0 1 0 0,-1 2-1 0 0,0-1 0 0 0,-1 2 1 0 0,0 0-1 0 0,0 0 1 0 0,-1 1-1 0 0,-1 0 0 0 0,1 1 1 0 0,-1 0-1 0 0,-1 1 0 0 0,0 0 1 0 0,-1 0-1 0 0,0 1 1 0 0,-1 0-1 0 0,-1 1 0 0 0,8 20 1 0 0,-9-14 61 0 0,-1 0 1 0 0,0 0 0 0 0,-2 0-1 0 0,0 0 1 0 0,-1 1 0 0 0,-1-1-1 0 0,-1 0 1 0 0,-1 1 0 0 0,-1-1-1 0 0,0 0 1 0 0,-2 0 0 0 0,0 0-1 0 0,-12 27 1 0 0,9-27 113 0 0,-1-1 1 0 0,0 0-1 0 0,-2 0 0 0 0,0-1 1 0 0,-1 0-1 0 0,-1-1 0 0 0,-1-1 1 0 0,0 0-1 0 0,-1 0 1 0 0,-1-2-1 0 0,0 0 0 0 0,-29 19 1 0 0,30-24-67 0 0,-1-1 1 0 0,0-1 0 0 0,0-1 0 0 0,-1 0-1 0 0,0-1 1 0 0,0 0 0 0 0,0-2 0 0 0,0 0 0 0 0,0-1-1 0 0,-1-1 1 0 0,1 0 0 0 0,-1-1 0 0 0,1-1-1 0 0,-1-1 1 0 0,-21-5 0 0 0,24 4-334 0 0,1-1 1 0 0,0 0-1 0 0,0-1 1 0 0,0-1-1 0 0,1 0 0 0 0,-1-1 1 0 0,2-1-1 0 0,-1 0 1 0 0,1 0-1 0 0,0-1 1 0 0,1-1-1 0 0,0 0 0 0 0,0 0 1 0 0,1-1-1 0 0,1-1 1 0 0,-1 1-1 0 0,2-2 1 0 0,-10-16-1 0 0,2-13-2815 0 0,15 12-3133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00.4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84 3992 0 0,'7'-24'11151'0'0,"-12"2"-7244"0"0,4 22-3865 0 0,1 0 1 0 0,0-1-1 0 0,0 1 0 0 0,0 0 1 0 0,-1-1-1 0 0,1 1 1 0 0,0 0-1 0 0,0 0 1 0 0,-1-1-1 0 0,1 1 0 0 0,0 0 1 0 0,0 0-1 0 0,-1-1 1 0 0,1 1-1 0 0,0 0 1 0 0,-1 0-1 0 0,1 0 1 0 0,0 0-1 0 0,-1 0 0 0 0,1-1 1 0 0,0 1-1 0 0,-1 0 1 0 0,1 0-1 0 0,0 0 1 0 0,-1 0-1 0 0,1 0 0 0 0,-1 0 1 0 0,-15 38 214 0 0,2 1 0 0 0,1 0 0 0 0,2 1-1 0 0,2 0 1 0 0,2 1 0 0 0,1 0 0 0 0,2 0 0 0 0,2 0 0 0 0,5 63 0 0 0,2-45-245 0 0,3-1 0 0 0,2 0 0 0 0,3 0 0 0 0,3-1 0 0 0,1-1 0 0 0,28 59 0 0 0,-31-84 52 0 0,34 56 1 0 0,-43-80-46 0 0,0 0-1 0 0,0 0 1 0 0,1 0 0 0 0,0-1 0 0 0,0 0-1 0 0,0 0 1 0 0,1 0 0 0 0,-1-1-1 0 0,2 0 1 0 0,-1 0 0 0 0,0-1 0 0 0,16 7-1 0 0,-19-10-14 0 0,1 0-1 0 0,0 0 0 0 0,-1-1 0 0 0,1 0 0 0 0,0 1 1 0 0,0-1-1 0 0,0-1 0 0 0,-1 1 0 0 0,1-1 0 0 0,0 0 1 0 0,-1 0-1 0 0,1 0 0 0 0,-1-1 0 0 0,1 0 0 0 0,-1 0 1 0 0,0 0-1 0 0,1 0 0 0 0,-1 0 0 0 0,0-1 0 0 0,0 0 1 0 0,-1 0-1 0 0,1 0 0 0 0,4-6 0 0 0,7-6-48 0 0,-2 0-1 0 0,0-1 1 0 0,-1-1-1 0 0,10-18 1 0 0,59-128 13 0 0,-15 27 818 0 0,-66 136-784 0 0,0 0 0 0 0,0-1 0 0 0,0 1-1 0 0,0 0 1 0 0,0 0 0 0 0,0 0 0 0 0,1-1 0 0 0,-1 1 0 0 0,0 0 0 0 0,0 0 0 0 0,0 0 0 0 0,0 0-1 0 0,1-1 1 0 0,-1 1 0 0 0,0 0 0 0 0,0 0 0 0 0,1 0 0 0 0,-1 0 0 0 0,0 0 0 0 0,0 0 0 0 0,0 0 0 0 0,1-1-1 0 0,-1 1 1 0 0,0 0 0 0 0,0 0 0 0 0,1 0 0 0 0,-1 0 0 0 0,0 0 0 0 0,0 0 0 0 0,1 0 0 0 0,-1 0-1 0 0,0 0 1 0 0,0 1 0 0 0,1-1 0 0 0,-1 0 0 0 0,0 0 0 0 0,0 0 0 0 0,1 0 0 0 0,9 10 49 0 0,10 24-3 0 0,-15-25-42 0 0,17 25-81 0 0,1-1 1 0 0,2-1-1 0 0,1-1 1 0 0,39 36-1 0 0,-49-53-53 0 0,1 0 0 0 0,0-1 0 0 0,1-1-1 0 0,0 0 1 0 0,0-1 0 0 0,2-2 0 0 0,-1 0 0 0 0,1 0 0 0 0,38 9-1 0 0,-51-16 65 0 0,1-1 1 0 0,-1 0-1 0 0,1 0 0 0 0,-1-1 0 0 0,1 0 0 0 0,-1 0 0 0 0,1-1 0 0 0,-1 0 0 0 0,1 0 0 0 0,-1-1 0 0 0,0 0 0 0 0,1 0 0 0 0,-1-1 0 0 0,0 0 0 0 0,7-4 0 0 0,-5 1 22 0 0,1 0 0 0 0,-1-1 0 0 0,-1 0 0 0 0,1-1 0 0 0,-1 0 0 0 0,-1 0 0 0 0,1-1 0 0 0,-1 0 0 0 0,6-11 0 0 0,3-9-15 0 0,-1 0-1 0 0,-1-1 1 0 0,-2-1 0 0 0,-2 0-1 0 0,14-62 1 0 0,-15 49 104 0 0,-1 0-1 0 0,-3-1 1 0 0,-2 0-1 0 0,-1 1 1 0 0,-3-1 0 0 0,-1 0-1 0 0,-3 1 1 0 0,-1-1-1 0 0,-2 1 1 0 0,-3 1 0 0 0,-1 0-1 0 0,-2 0 1 0 0,-31-65 0 0 0,24 68-1522 0 0,8 16-1169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05.1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1 151 896 0 0,'0'0'4349'0'0,"15"-38"1602"0"0,8 9-5182 0 0,-13 19-728 0 0,-8 7-32 0 0,1 1-1 0 0,-1-1 1 0 0,1 1 0 0 0,0 0-1 0 0,-1 0 1 0 0,1 0 0 0 0,0 0-1 0 0,4-2 1 0 0,-6 4-16 0 0,53-17 38 0 0,103-18-3170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01.3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1 107 616 0 0,'5'-34'6632'0'0,"13"-18"-2395"0"0,-10 32-2081 0 0,-6 48-1460 0 0,-3-1-586 0 0,1 32 412 0 0,11 88 1 0 0,-9-130-732 0 0,1 0 1 0 0,1 0-1 0 0,1 0 1 0 0,0 0-1 0 0,1-1 1 0 0,1 0-1 0 0,0 0 1 0 0,2-1-1 0 0,17 26 1 0 0,-22-36-313 0 0,1 0 0 0 0,-1 0 0 0 0,1 0 0 0 0,9 7 0 0 0,13 1-4028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40.6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28 139 1744 0 0,'-28'-138'13046'0'0,"33"171"-11592"0"0,-1-18-1108 0 0,6 81 316 0 0,-3 0-1 0 0,-10 151 0 0 0,0-159-508 0 0,-1 91-796 0 0,-5 200 2101 0 0,7-254-5159 0 0,1 1-4422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41.2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68 357 1392 0 0,'-16'-30'4136'0'0,"-20"-41"2232"0"0,33 64-5838 0 0,0 1 1 0 0,1-1-1 0 0,0 0 1 0 0,0 1 0 0 0,1-1-1 0 0,0 0 1 0 0,0 0-1 0 0,1-11 1 0 0,1 12-407 0 0,0 1 1 0 0,1-1-1 0 0,-1 1 0 0 0,2 0 0 0 0,-1-1 1 0 0,0 1-1 0 0,1 0 0 0 0,0 0 1 0 0,0 0-1 0 0,1 1 0 0 0,-1-1 1 0 0,1 1-1 0 0,0 0 0 0 0,0 0 1 0 0,1 0-1 0 0,-1 0 0 0 0,7-3 1 0 0,6-4-64 0 0,0 0 1 0 0,0 1-1 0 0,31-11 0 0 0,-25 12-67 0 0,0 1-1 0 0,1 1 1 0 0,0 2-1 0 0,0 0 1 0 0,0 1-1 0 0,1 2 1 0 0,0 0-1 0 0,-1 2 1 0 0,41 4-1 0 0,-53-2 8 0 0,1 1 1 0 0,-1-1-1 0 0,0 2 0 0 0,0 0 1 0 0,-1 0-1 0 0,1 1 0 0 0,-1 1 1 0 0,0 0-1 0 0,11 8 0 0 0,-14-8 12 0 0,-1 0 1 0 0,0 0-1 0 0,0 1 0 0 0,-1 0 0 0 0,0 0 0 0 0,0 1 0 0 0,-1-1 0 0 0,0 1 0 0 0,0 1 0 0 0,-1-1 0 0 0,0 1 1 0 0,0-1-1 0 0,2 13 0 0 0,-2-2-28 0 0,0 0 1 0 0,-2 0-1 0 0,0 1 0 0 0,-1-1 1 0 0,-2 1-1 0 0,1 0 0 0 0,-2-1 1 0 0,-1 0-1 0 0,0 1 0 0 0,-2-1 1 0 0,0-1-1 0 0,-1 1 1 0 0,0-1-1 0 0,-12 21 0 0 0,-1 1-36 0 0,-3-1-1 0 0,-1-2 0 0 0,-2 0 0 0 0,-1-1 0 0 0,-38 39 1 0 0,20-30 163 0 0,-1-3 0 0 0,-59 41 0 0 0,102-81-118 0 0,29-4-105 0 0,47-7 15 0 0,-53 5 61 0 0,1 1 0 0 0,-1 1 0 0 0,1 1 0 0 0,24 1 0 0 0,-19 3-8 0 0,-1 1-1 0 0,1 2 0 0 0,-1 0 0 0 0,0 2 1 0 0,0 0-1 0 0,-1 2 0 0 0,0 1 0 0 0,43 26 1 0 0,-58-31 4 0 0,0 1 0 0 0,-1 0 0 0 0,0 1 0 0 0,0-1 0 0 0,-1 2 0 0 0,0-1 0 0 0,0 1 0 0 0,-1 1 0 0 0,0-1 0 0 0,-1 1 0 0 0,0 0 0 0 0,-1 1 0 0 0,0-1 0 0 0,0 1 0 0 0,-1 0 1 0 0,0 0-1 0 0,-1 1 0 0 0,-1-1 0 0 0,0 1 0 0 0,0-1 0 0 0,-1 1 0 0 0,-1 22 0 0 0,-2-15 142 0 0,0 1 1 0 0,-2-1 0 0 0,0 1-1 0 0,-1-1 1 0 0,-1 0-1 0 0,-1-1 1 0 0,0 1 0 0 0,-2-1-1 0 0,0-1 1 0 0,-1 0-1 0 0,0 0 1 0 0,-2-1-1 0 0,0 0 1 0 0,0-1 0 0 0,-2 0-1 0 0,0-1 1 0 0,0-1-1 0 0,-18 13 1 0 0,17-15 38 0 0,-1-1 1 0 0,0 0-1 0 0,-1-1 1 0 0,0-1-1 0 0,0 0 1 0 0,-1-1 0 0 0,0-1-1 0 0,0-1 1 0 0,0 0-1 0 0,-1-2 1 0 0,0 0-1 0 0,1-1 1 0 0,-1-1-1 0 0,0 0 1 0 0,0-2-1 0 0,0 0 1 0 0,0-1-1 0 0,1-1 1 0 0,-20-5-1 0 0,28 4-277 0 0,-1 1 1 0 0,1-1-1 0 0,0-1 0 0 0,0 0 0 0 0,1-1 0 0 0,-1 1 0 0 0,-15-15 0 0 0,19 15-477 0 0,0-1 0 0 0,1 1 0 0 0,-1-2 0 0 0,-7-11 0 0 0,10 13-376 0 0,0 0 0 0 0,0-1 1 0 0,1 1-1 0 0,0-1 0 0 0,0 1 0 0 0,0-1 0 0 0,0-6 0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41.6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27 131 1992 0 0,'-27'-28'13068'0'0,"28"26"-12901"0"0,1 0 0 0 0,-1 0 0 0 0,0 1 0 0 0,0-1 0 0 0,1 0 1 0 0,-1 0-1 0 0,1 1 0 0 0,-1-1 0 0 0,1 1 0 0 0,0-1 0 0 0,0 1 0 0 0,0 0 0 0 0,-1-1 0 0 0,1 1 0 0 0,0 0 0 0 0,0 0 0 0 0,1 0 1 0 0,-1 1-1 0 0,0-1 0 0 0,3 0 0 0 0,55-13 367 0 0,-49 12-382 0 0,377-47-1943 0 0,-257 42-1907 0 0,-2 5-3705 0 0,-109 2 3444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41.9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427 0 2864 0 0,'-28'6'4702'0'0,"20"-5"-3403"0"0,0 0-1 0 0,0 1 1 0 0,0 0-1 0 0,1 0 1 0 0,-13 6 0 0 0,18-6-1107 0 0,-1-1 1 0 0,1 1-1 0 0,0 0 1 0 0,-1 0-1 0 0,1 0 0 0 0,0 0 1 0 0,0 0-1 0 0,1 0 1 0 0,-1 0-1 0 0,0 1 1 0 0,1-1-1 0 0,-1 1 1 0 0,1-1-1 0 0,0 1 1 0 0,0 0-1 0 0,0-1 1 0 0,0 1-1 0 0,0 0 1 0 0,0 5-1 0 0,-6 49 342 0 0,2-1 0 0 0,3 1 0 0 0,8 88-1 0 0,35 169-1417 0 0,-24-214 502 0 0,14 92-240 0 0,-27-149 559 0 0,-1 0-1 0 0,-4 63 1 0 0,0-93 168 0 0,-1 0-1 0 0,0 1 1 0 0,-1-1 0 0 0,0 0 0 0 0,-1 0 0 0 0,-1-1 0 0 0,0 1-1 0 0,0-1 1 0 0,-1 0 0 0 0,-8 12 0 0 0,10-19-49 0 0,0 0 1 0 0,0 0 0 0 0,0-1-1 0 0,0 1 1 0 0,-1-1-1 0 0,0 0 1 0 0,0 0-1 0 0,0-1 1 0 0,0 0-1 0 0,0 0 1 0 0,-1 0-1 0 0,1 0 1 0 0,-1-1 0 0 0,0 0-1 0 0,0 0 1 0 0,0 0-1 0 0,0-1 1 0 0,0 0-1 0 0,0 0 1 0 0,0 0-1 0 0,-1-1 1 0 0,1 0-1 0 0,-12-2 1 0 0,9 1-88 0 0,0 0 1 0 0,0-1-1 0 0,0 0 1 0 0,0-1-1 0 0,0 0 1 0 0,0-1-1 0 0,1 1 1 0 0,-1-1-1 0 0,1-1 1 0 0,0 0-1 0 0,1 0 1 0 0,-1-1-1 0 0,1 0 1 0 0,0 0-1 0 0,0 0 1 0 0,1-1-1 0 0,0 0 1 0 0,0 0-1 0 0,1-1 1 0 0,-6-10-1 0 0,5 7-566 0 0,1 0 1 0 0,0 0-1 0 0,0-1 1 0 0,2 0-1 0 0,-1 0 0 0 0,-1-14 1 0 0,3 10-1269 0 0,1 1 0 0 0,0 0-1 0 0,1-1 1 0 0,3-28 0 0 0,3 10-3362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42.3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68 261 2488 0 0,'-8'-5'1514'0'0,"-34"-30"7566"0"0,27 16-7567 0 0,15 18-1408 0 0,-1 0 0 0 0,1 0 0 0 0,0 0 0 0 0,-1 0 0 0 0,1 0 0 0 0,0 0 0 0 0,0 0 0 0 0,0 0 0 0 0,0 0 0 0 0,0 0-1 0 0,0-1 1 0 0,0 1 0 0 0,0 0 0 0 0,0 0 0 0 0,0 0 0 0 0,1 0 0 0 0,-1 0 0 0 0,0 0 0 0 0,1 0 0 0 0,-1 0 0 0 0,1 0 0 0 0,-1 0-1 0 0,1 1 1 0 0,-1-1 0 0 0,1 0 0 0 0,0 0 0 0 0,0 0 0 0 0,-1 0 0 0 0,1 1 0 0 0,0-1 0 0 0,0 0 0 0 0,0 1 0 0 0,-1-1 0 0 0,2 0-1 0 0,33-16 508 0 0,-33 16-474 0 0,62-20-327 0 0,0 2-1 0 0,126-17 1 0 0,-51 11-2027 0 0,-59 9 364 0 0,1 0-1464 0 0,-27 4-1714 0 0,-32 7 1399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42.6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1 136 0 0,'-47'31'11393'0'0,"46"-28"-10875"0"0,-2 2 0 0 0,2 2 1 0 0,0 0-1 0 0,1 1 1 0 0,0-1 0 0 0,0 0 0 0 0,0 0-1 0 0,1 0 1 0 0,3 11 0 0 0,-4-16-449 0 0,83 701 3676 0 0,-42-306-3729 0 0,-22-287-3201 0 0,-13-76-2112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43.0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11 5184 0 0,'-22'-11'14166'0'0</inkml:trace>
  <inkml:trace contextRef="#ctx0" brushRef="#br0" timeOffset="1">74 678 3924 0 0,'-8'30'5336'0'0,"-3"18"5058"0"0,9-17-6707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43.6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247 328 372 0 0,'8'-50'13087'0'0,"-24"68"-10452"0"0,-2 27-1797 0 0,2 2-1 0 0,2 0 1 0 0,-14 79-1 0 0,5-15-548 0 0,-111 637-324 0 0,132-738 64 0 0,-1 17 73 0 0,15-66-149 0 0,94-419-2323 0 0,-16 59 2854 0 0,-49 232 499 0 0,53-174 2556 0 0,-91 333-3411 0 0,0 0-1 0 0,1 0 0 0 0,-1 1 1 0 0,10-14-1 0 0,-12 20-11 0 0,3 2-40 0 0,0 1-56 0 0,0-1-1 0 0,-1 1 1 0 0,1 0 0 0 0,-1 0 0 0 0,0 1 0 0 0,0-1 0 0 0,0 0-1 0 0,0 1 1 0 0,0 0 0 0 0,0 0 0 0 0,-1 0 0 0 0,1 0-1 0 0,-1 0 1 0 0,0 0 0 0 0,3 7 0 0 0,5 9 130 0 0,12 36-1 0 0,-14-32-147 0 0,177 496-658 0 0,-153-408 588 0 0,-5 2 0 0 0,22 203 0 0 0,-48-294-136 0 0,2 6-515 0 0,-1 39-1 0 0,-3-58-585 0 0,0 0 0 0 0,0 0 1 0 0,-1 0-1 0 0,-5 15 0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43.9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67 152 908 0 0,'-32'-21'8738'0'0,"4"-3"-5429"0"0,28 24-3177 0 0,-1-1 1 0 0,0 0-1 0 0,1 1 0 0 0,-1-1 0 0 0,1 0 1 0 0,-1 0-1 0 0,1 1 0 0 0,0-1 0 0 0,-1 0 1 0 0,1 0-1 0 0,0 0 0 0 0,0 1 0 0 0,-1-1 0 0 0,1 0 1 0 0,0 0-1 0 0,0 0 0 0 0,0 0 0 0 0,0 0 1 0 0,0 1-1 0 0,0-1 0 0 0,0 0 0 0 0,0 0 1 0 0,1 0-1 0 0,-1 0 0 0 0,0 0 0 0 0,0 1 1 0 0,1-1-1 0 0,-1 0 0 0 0,0 0 0 0 0,1 0 0 0 0,-1 1 1 0 0,1-1-1 0 0,-1 0 0 0 0,1 1 0 0 0,0-1 1 0 0,-1 0-1 0 0,1 1 0 0 0,-1-1 0 0 0,1 1 1 0 0,0-1-1 0 0,0 1 0 0 0,0-1 0 0 0,33-18 1155 0 0,-33 19-1215 0 0,28-11-224 0 0,1 1 1 0 0,1 2-1 0 0,0 1 0 0 0,0 1 1 0 0,33-1-1 0 0,50 1-3735 0 0,-5 5-3530 0 0,-108 1 7374 0 0,35 0-5296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44.2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265 95 2460 0 0,'14'-33'8954'0'0,"5"-17"-843"0"0,-20 50-8057 0 0,1-1 0 0 0,-1 0 1 0 0,1 0-1 0 0,-1 0 0 0 0,1 1 0 0 0,-1-1 0 0 0,0 0 0 0 0,1 1 0 0 0,-1-1 0 0 0,0 1 1 0 0,0-1-1 0 0,1 0 0 0 0,-1 1 0 0 0,0 0 0 0 0,0-1 0 0 0,0 1 0 0 0,0-1 0 0 0,0 1 1 0 0,0 0-1 0 0,0 0 0 0 0,0 0 0 0 0,1-1 0 0 0,-1 1 0 0 0,0 0 0 0 0,0 0 0 0 0,-2 1 1 0 0,-10 1 52 0 0,0 0 0 0 0,0 2 0 0 0,0-1 0 0 0,0 2 0 0 0,0 0 0 0 0,1 0 0 0 0,0 1 0 0 0,1 0 0 0 0,-1 1 0 0 0,1 1 1 0 0,-20 17-1 0 0,21-17-52 0 0,0 1 0 0 0,1 1 1 0 0,0 0-1 0 0,0 0 1 0 0,1 1-1 0 0,1 0 1 0 0,-1 1-1 0 0,2-1 0 0 0,0 1 1 0 0,0 1-1 0 0,1-1 1 0 0,-4 16-1 0 0,7-19-27 0 0,1-1 0 0 0,0 1 0 0 0,0-1 0 0 0,1 1 0 0 0,0-1 0 0 0,0 1 0 0 0,1-1 0 0 0,0 1 0 0 0,1-1 0 0 0,-1 1 0 0 0,2-1 0 0 0,-1 0 0 0 0,7 13 0 0 0,-3-10-27 0 0,0-1 0 0 0,1 0 0 0 0,0 0 0 0 0,0-1 0 0 0,1 1 0 0 0,0-2 0 0 0,1 1 0 0 0,18 13 0 0 0,-6-8-273 0 0,1 0-1 0 0,0-2 1 0 0,1 0 0 0 0,1-2-1 0 0,-1 0 1 0 0,2-2 0 0 0,-1-1-1 0 0,39 7 1 0 0,-25-9-988 0 0,1-1-1 0 0,-1-2 1 0 0,1-2 0 0 0,40-5-1 0 0,-39 0-2479 0 0,71-18 1 0 0,-60 7-1018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01.7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135 126 2980 0 0,'-20'-14'2324'0'0,"5"1"-527"0"0,-1 2-329 0 0,1-1-324 0 0,1-2-252 0 0,5 5-164 0 0,-1 0-100 0 0,0 1-80 0 0,0 1-96 0 0,3 0 24 0 0,-1-4-596 0 0,8 1-1956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44.6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67 113 2276 0 0,'2'-40'6484'0'0,"0"30"-4985"0"0,-1 0 1 0 0,-1 0 0 0 0,0 0-1 0 0,0 0 1 0 0,-3-13 1179 0 0,-4 54-1279 0 0,-17 88-1072 0 0,-9 139-1 0 0,29-187-615 0 0,3-1-1 0 0,4 1 0 0 0,14 98 1 0 0,-5-100 111 0 0,4 1 0 0 0,32 91-1 0 0,-37-129 0 0 0,2-2 0 0 0,2 0 0 0 0,0 0 0 0 0,2-2 0 0 0,1 0 0 0 0,2 0 0 0 0,28 30 0 0 0,-40-50-300 0 0,0 0 0 0 0,0 0 1 0 0,1-1-1 0 0,0-1 0 0 0,18 11 1 0 0,-22-15-366 0 0,0 0 1 0 0,0 0 0 0 0,0 0 0 0 0,0 0-1 0 0,1-1 1 0 0,-1 0 0 0 0,0 0 0 0 0,9 0-1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44.9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146 245 800 0 0,'-21'-6'3022'0'0,"8"3"-1544"0"0,0-1 0 0 0,0 0 1 0 0,0 0-1 0 0,1-1 1 0 0,0-1-1 0 0,0 0 0 0 0,-15-12 1 0 0,26 18-1360 0 0,0-1 0 0 0,0 1 0 0 0,1-1 0 0 0,-1 0 0 0 0,0 1-1 0 0,1-1 1 0 0,-1 0 0 0 0,1 0 0 0 0,-1 0 0 0 0,1 1 0 0 0,-1-1 0 0 0,1 0 0 0 0,0 0 0 0 0,-1 0 0 0 0,1 0 0 0 0,0 0 0 0 0,0 0 0 0 0,-1 0 0 0 0,1 0 0 0 0,0 0 0 0 0,0 0 0 0 0,0 0 0 0 0,0 0 0 0 0,0 1 0 0 0,1-1-1 0 0,-1-2 1 0 0,1 1 13 0 0,0 0-1 0 0,0 0 0 0 0,1 0 1 0 0,-1 0-1 0 0,0 0 0 0 0,1 1 1 0 0,-1-1-1 0 0,1 0 1 0 0,0 1-1 0 0,-1-1 0 0 0,3-1 1 0 0,7-3 108 0 0,0-1 1 0 0,0 2 0 0 0,14-6 0 0 0,-22 9-153 0 0,39-13-240 0 0,0 1 1 0 0,0 2-1 0 0,51-7 0 0 0,133-9-3852 0 0,-220 27 3844 0 0,112-7-3275 0 0,-28 2-2791 0 0,-57 4 1574 0 0</inkml:trace>
  <inkml:trace contextRef="#ctx0" brushRef="#br0" timeOffset="1">992 2 1548 0 0,'33'-1'15755'0'0,"-23"6"-14690"0"0,-12 15-450 0 0,0-1 0 0 0,-7 32-1 0 0,4-31-424 0 0,2 1-1 0 0,-3 35 0 0 0,7-35-457 0 0,0-1-1 0 0,1 1 1 0 0,10 40-1 0 0,-10-52-295 0 0,1 0-1 0 0,0 1 0 0 0,1-2 0 0 0,0 1 1 0 0,0 0-1 0 0,1-1 0 0 0,0 0 0 0 0,0 0 0 0 0,1 0 1 0 0,12 12-1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45.3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202 142 3764 0 0,'-18'-25'3949'0'0,"-1"3"-949"0"0,-1 2-708 0 0,3 5-456 0 0,0 1-456 0 0,1 2-407 0 0,-1 1-417 0 0,3 4-52 0 0,-1 0-192 0 0,1 2 16 0 0,-5 1-416 0 0,3 11-1464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45.6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2404 0 0,'0'0'17500'0'0,"18"10"-16736"0"0,4 18-623 0 0,-1 0-1 0 0,-2 1 1 0 0,0 1 0 0 0,-2 1-1 0 0,17 43 1 0 0,-33-72-131 0 0,68 158 1357 0 0,-60-139-641 0 0,-8-18-474 0 0,0 0 0 0 0,0 0 0 0 0,1 0 0 0 0,-1-1 0 0 0,0 1 0 0 0,1 0 0 0 0,0-1 0 0 0,0 1 0 0 0,0-1 0 0 0,0 1-1 0 0,6 4 429 0 0,-6-7-623 0 0,0-1-1 0 0,1 1 0 0 0,-1-1 1 0 0,0 1-1 0 0,0-1 0 0 0,0 0 0 0 0,0 0 1 0 0,0 0-1 0 0,0 0 0 0 0,0 0 0 0 0,0-1 1 0 0,0 1-1 0 0,0-1 0 0 0,-1 1 0 0 0,1-1 1 0 0,0 1-1 0 0,-1-1 0 0 0,1 0 0 0 0,1-3 1 0 0,24-46 76 0 0,-16 30-248 0 0,35-71-1258 0 0,-31 60 53 0 0,1 1 0 0 0,1 0 0 0 0,2 1 0 0 0,0 1-1 0 0,29-32 1 0 0,-33 48-149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7:45.9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0 312 556 0 0,'23'18'10865'0'0,"-17"-17"-9831"0"0,0 0 0 0 0,-1 0 0 0 0,1 0-1 0 0,0-1 1 0 0,11 0 0 0 0,35-8 1423 0 0,53-24-2541 0 0,-83 25 162 0 0,-5 1-210 0 0,-1-1 0 0 0,0 0 0 0 0,0-2-1 0 0,-1 1 1 0 0,21-16 0 0 0,-28 17 396 0 0,1 0 0 0 0,-1 0 0 0 0,0 0 0 0 0,-1-1-1 0 0,0 0 1 0 0,0-1 0 0 0,-1 0 0 0 0,0 0 0 0 0,-1 0 0 0 0,5-11 0 0 0,-8 17-229 0 0,-1 0 0 0 0,0 0 0 0 0,-1 0 1 0 0,1 0-1 0 0,-1 0 0 0 0,1 0 0 0 0,-1 0 1 0 0,0 0-1 0 0,0 0 0 0 0,0-1 1 0 0,0 1-1 0 0,-1 0 0 0 0,0 0 0 0 0,1 0 1 0 0,-1 0-1 0 0,0 0 0 0 0,0 0 0 0 0,-1 0 1 0 0,1 0-1 0 0,0 1 0 0 0,-1-1 0 0 0,0 0 1 0 0,0 1-1 0 0,0-1 0 0 0,0 1 0 0 0,0-1 1 0 0,0 1-1 0 0,0 0 0 0 0,-1 0 0 0 0,1 0 1 0 0,-1 1-1 0 0,-3-3 0 0 0,-2-1 13 0 0,-1 1 0 0 0,1 0 0 0 0,-1 0-1 0 0,0 0 1 0 0,1 2 0 0 0,-1-1 0 0 0,-1 1 0 0 0,1 0-1 0 0,-15-1 1 0 0,9 3 17 0 0,1 0 1 0 0,0 1-1 0 0,-1 1 0 0 0,1 0 0 0 0,0 1 1 0 0,0 0-1 0 0,0 1 0 0 0,1 1 0 0 0,-1 0 1 0 0,1 1-1 0 0,0 0 0 0 0,-20 14 0 0 0,26-15-43 0 0,0 1-1 0 0,0-1 0 0 0,1 1 1 0 0,0 0-1 0 0,0 0 0 0 0,1 1 1 0 0,-1 0-1 0 0,1 0 0 0 0,1 0 1 0 0,-1 1-1 0 0,2-1 0 0 0,-1 1 1 0 0,1 0-1 0 0,0 0 0 0 0,0 1 1 0 0,1-1-1 0 0,0 0 0 0 0,1 1 1 0 0,-1 0-1 0 0,2-1 0 0 0,-1 1 1 0 0,2 10-1 0 0,1 0-19 0 0,1 0 0 0 0,1 0 0 0 0,0 0 0 0 0,2-1 1 0 0,0 0-1 0 0,1 0 0 0 0,0 0 0 0 0,2-1 0 0 0,18 28 0 0 0,-18-31 0 0 0,1-1 0 0 0,0-1 0 0 0,1 1 1 0 0,0-2-1 0 0,1 1 0 0 0,0-2 0 0 0,1 1 0 0 0,0-2 0 0 0,1 0 0 0 0,0 0 1 0 0,25 10-1 0 0,-26-15-156 0 0,0 0 0 0 0,0-1 1 0 0,0 0-1 0 0,0-1 1 0 0,0-1-1 0 0,0 0 0 0 0,0-1 1 0 0,0-1-1 0 0,1 0 1 0 0,17-3-1 0 0,-9-1-1974 0 0,37-11-1 0 0,14-15-8153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08.0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16 908 0 0,'0'0'3110'0'0,"-4"-15"89"0"0,6 16-3150 0 0,-1 1 0 0 0,0-1 0 0 0,0 1 0 0 0,0-1 0 0 0,0 1 0 0 0,0 0 0 0 0,0-1 0 0 0,0 1 0 0 0,-1 0 0 0 0,1 0 0 0 0,-1-1 0 0 0,1 1 0 0 0,-1 0 0 0 0,1 0 0 0 0,-1 3 0 0 0,4 40 494 0 0,-3-25-495 0 0,5 29 198 0 0,-6-47-183 0 0,0 19 320 0 0,-2-65-237 0 0,2 42-162 0 0,0 1 32 0 0,0-1 1 0 0,0 0 0 0 0,-1 1 0 0 0,1-1 0 0 0,0 0 0 0 0,-1 1 0 0 0,1-1 0 0 0,-1 1 0 0 0,0-1 0 0 0,1 1 0 0 0,-2-2 0 0 0,1 3-19 0 0,1 1 1 0 0,-1-1-1 0 0,1 0 0 0 0,-1 1 1 0 0,1-1-1 0 0,-1 1 1 0 0,1-1-1 0 0,-1 1 0 0 0,1-1 1 0 0,-1 1-1 0 0,1-1 1 0 0,-1 1-1 0 0,1 0 0 0 0,0-1 1 0 0,-1 1-1 0 0,1 0 1 0 0,0-1-1 0 0,0 1 0 0 0,-1 0 1 0 0,1-1-1 0 0,0 1 1 0 0,0 0-1 0 0,0-1 0 0 0,0 1 1 0 0,0 0-1 0 0,0 0 1 0 0,2 26 53 0 0,-1-11-18 0 0,-1-15-85 0 0,6 35 86 0 0,27-41-5913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09.3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930 85 364 0 0,'-10'-35'10722'0'0,"5"22"-9518"0"0,5 12-945 0 0,0-1 1 0 0,0 1-1 0 0,-1-1 1 0 0,1 1-1 0 0,0-1 1 0 0,-1 1 0 0 0,1 0-1 0 0,-1-1 1 0 0,1 1-1 0 0,-6-7 1558 0 0,3 5-1557 0 0,-5 0-46 0 0,-1 1 0 0 0,0 0 0 0 0,0 0 0 0 0,1 1 0 0 0,-1 0 0 0 0,0 0 0 0 0,-15 1 1 0 0,-67 9-196 0 0,90-9-10 0 0,-50 7 49 0 0,0 2-1 0 0,1 3 1 0 0,0 2 0 0 0,1 2-1 0 0,0 2 1 0 0,-48 27 0 0 0,70-32 57 0 0,2 2 0 0 0,0 1 1 0 0,0 0-1 0 0,2 2 1 0 0,0 1-1 0 0,1 1 0 0 0,1 1 1 0 0,1 1-1 0 0,1 0 0 0 0,1 2 1 0 0,1 0-1 0 0,-15 28 1 0 0,27-42-51 0 0,0 0 0 0 0,1 1 0 0 0,0 0 0 0 0,1 0 1 0 0,0 0-1 0 0,0 0 0 0 0,2 0 0 0 0,-1 1 1 0 0,1-1-1 0 0,1 1 0 0 0,0-1 0 0 0,1 0 1 0 0,0 1-1 0 0,5 20 0 0 0,-2-18-20 0 0,1 0-1 0 0,0 0 1 0 0,1-1-1 0 0,1 0 1 0 0,0 0 0 0 0,1 0-1 0 0,0-1 1 0 0,1 0-1 0 0,0 0 1 0 0,1-1-1 0 0,12 11 1 0 0,2-2-61 0 0,0-2 0 0 0,1 0-1 0 0,1-2 1 0 0,0 0 0 0 0,1-2 0 0 0,1-1 0 0 0,1-1-1 0 0,-1-2 1 0 0,2 0 0 0 0,49 8 0 0 0,-22-8-1012 0 0,1-3 0 0 0,0-3 0 0 0,0-2 1 0 0,100-9-1 0 0,-115 2-869 0 0,-1-1-1 0 0,0-2 1 0 0,0-2 0 0 0,45-17 0 0 0,-36 5-3016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10.1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419 164 1940 0 0,'12'-22'12027'0'0,"-11"14"-11724"0"0,-1-1 0 0 0,1 1 0 0 0,-2-1 0 0 0,-1-14 0 0 0,-1-13 682 0 0,3 33-825 0 0,-1 0 0 0 0,1 1 0 0 0,-1-1 1 0 0,0 0-1 0 0,0 1 0 0 0,0-1 0 0 0,0 1 0 0 0,0-1 0 0 0,0 1 1 0 0,-1-1-1 0 0,1 1 0 0 0,-1 0 0 0 0,1 0 0 0 0,-1 0 1 0 0,-4-4-1 0 0,5 5-83 0 0,-4 0-52 0 0,0-1 1 0 0,-1 2-1 0 0,1-1 1 0 0,0 1-1 0 0,0-1 0 0 0,0 1 1 0 0,-6 1-1 0 0,10-1-31 0 0,-14 2-14 0 0,-1 1 0 0 0,1 1 0 0 0,-1 0 0 0 0,1 1 0 0 0,0 0 0 0 0,1 2 0 0 0,-1 0 0 0 0,1 0 0 0 0,-18 14 0 0 0,11-6 18 0 0,0 0 0 0 0,2 2-1 0 0,0 1 1 0 0,-31 37-1 0 0,43-45 8 0 0,0-1 0 0 0,1 1-1 0 0,0 0 1 0 0,1 0 0 0 0,0 0 0 0 0,1 1-1 0 0,0 0 1 0 0,0 0 0 0 0,1 0-1 0 0,1 0 1 0 0,0 1 0 0 0,0-1-1 0 0,1 1 1 0 0,1-1 0 0 0,1 15-1 0 0,-1-19-8 0 0,1 0 0 0 0,1 0 0 0 0,-1 0 1 0 0,1 0-1 0 0,0 0 0 0 0,1-1 0 0 0,0 1 0 0 0,0-1 0 0 0,0 0 0 0 0,1 1 0 0 0,0-2 0 0 0,0 1 0 0 0,0 0 0 0 0,1-1 0 0 0,0 0 0 0 0,0 0 0 0 0,0 0 0 0 0,0-1 0 0 0,1 1 0 0 0,0-1 0 0 0,0-1 0 0 0,0 1 0 0 0,0-1 0 0 0,1 0 0 0 0,11 4 0 0 0,-12-5-7 0 0,-1-1-1 0 0,1 1 0 0 0,0-1 0 0 0,0 0 0 0 0,-1 0 0 0 0,1-1 0 0 0,0 1 1 0 0,0-1-1 0 0,0-1 0 0 0,-1 1 0 0 0,1-1 0 0 0,0 0 0 0 0,0 0 1 0 0,-1-1-1 0 0,1 1 0 0 0,-1-1 0 0 0,1-1 0 0 0,-1 1 0 0 0,0-1 0 0 0,0 0 1 0 0,0 0-1 0 0,5-4 0 0 0,-2-1 35 0 0,-1 1 0 0 0,1-1 0 0 0,-2-1 0 0 0,1 1 0 0 0,-1-1 0 0 0,-1 0 0 0 0,1-1 0 0 0,-2 1 0 0 0,1-1 0 0 0,-1 0 0 0 0,3-12 0 0 0,11-54 796 0 0,7-24 283 0 0,-22 91-1035 0 0,0 1 1 0 0,0 0-1 0 0,1-1 0 0 0,1 1 0 0 0,-1 1 0 0 0,1-1 1 0 0,1 1-1 0 0,9-12 0 0 0,-11 16-73 0 0,0-1-1 0 0,0 0 1 0 0,0 1-1 0 0,0 0 1 0 0,0 0-1 0 0,1 0 1 0 0,0 1-1 0 0,-1-1 1 0 0,1 1 0 0 0,0 0-1 0 0,0 0 1 0 0,0 1-1 0 0,0 0 1 0 0,1 0-1 0 0,-1 0 1 0 0,0 0 0 0 0,0 1-1 0 0,1 0 1 0 0,-1 0-1 0 0,0 0 1 0 0,1 1-1 0 0,-1-1 1 0 0,0 1-1 0 0,0 1 1 0 0,0-1 0 0 0,0 1-1 0 0,0 0 1 0 0,0 0-1 0 0,0 0 1 0 0,0 1-1 0 0,-1-1 1 0 0,7 6 0 0 0,0 0-97 0 0,-1 1 0 0 0,0 0 0 0 0,0 0 0 0 0,-1 1 0 0 0,0 1 0 0 0,-1-1 0 0 0,0 1 0 0 0,-1 1 0 0 0,0-1 0 0 0,0 1 0 0 0,7 21 1 0 0,-3 4-63 0 0,-2 1 1 0 0,-1 0 0 0 0,-2 0-1 0 0,3 59 1 0 0,-9-73 112 0 0,2-9 455 0 0,9-37 180 0 0,12-32 151 0 0,-3 8-180 0 0,35-62-1 0 0,-47 95-530 0 0,0 1 0 0 0,0 0 1 0 0,2 0-1 0 0,-1 1 0 0 0,2 0 0 0 0,-1 1 0 0 0,1 0 1 0 0,1 1-1 0 0,17-11 0 0 0,-25 17-27 0 0,0 1 1 0 0,-1 0-1 0 0,1 0 0 0 0,1 1 0 0 0,-1-1 1 0 0,0 1-1 0 0,0 0 0 0 0,0 0 1 0 0,1 1-1 0 0,-1-1 0 0 0,0 1 1 0 0,1 0-1 0 0,-1 0 0 0 0,0 0 0 0 0,1 1 1 0 0,5 0-1 0 0,-5 1-2 0 0,1 0 0 0 0,0 1-1 0 0,-1-1 1 0 0,1 1 0 0 0,-1 0 0 0 0,0 1 0 0 0,0-1-1 0 0,0 1 1 0 0,0 0 0 0 0,5 6 0 0 0,6 8-127 0 0,-2 0 0 0 0,0 2 0 0 0,-2-1 0 0 0,20 41 1 0 0,-1 12-980 0 0,12 22-2651 0 0,-37-84 1590 0 0,0 0 0 0 0,21 24-2173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11.0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564 557 1896 0 0,'15'-15'6792'0'0,"-37"-62"-3358"0"0,21 74-3339 0 0,-1 0-1 0 0,1 0 1 0 0,-1 0-1 0 0,0 1 0 0 0,0-1 1 0 0,0 1-1 0 0,0-1 1 0 0,0 1-1 0 0,-1-1 0 0 0,1 1 1 0 0,-1 0-1 0 0,1 0 1 0 0,-1 0-1 0 0,-5-2 0 0 0,3 1-39 0 0,-1 0 0 0 0,0 1-1 0 0,0 0 1 0 0,1 0-1 0 0,-1 0 1 0 0,-9-1 0 0 0,1 2-43 0 0,1 1 0 0 0,-1 1 1 0 0,1 0-1 0 0,0 1 1 0 0,0 0-1 0 0,-1 1 0 0 0,1 1 1 0 0,1 0-1 0 0,-1 0 0 0 0,1 1 1 0 0,0 1-1 0 0,0 0 1 0 0,-13 9-1 0 0,-2 3-15 0 0,0 1 1 0 0,2 2-1 0 0,0 0 1 0 0,-26 31-1 0 0,33-33 4 0 0,2 2 0 0 0,0-1 0 0 0,1 2 0 0 0,-12 24-1 0 0,22-38-20 0 0,1 1 0 0 0,0-1 0 0 0,0 1 0 0 0,1 0 0 0 0,0 1-1 0 0,1-1 1 0 0,0 0 0 0 0,1 1 0 0 0,-1-1 0 0 0,2 1-1 0 0,0-1 1 0 0,0 1 0 0 0,0-1 0 0 0,3 12 0 0 0,-2-17 5 0 0,0 0 0 0 0,0 0 0 0 0,0 0 1 0 0,1 0-1 0 0,0 0 0 0 0,0-1 0 0 0,0 1 1 0 0,0-1-1 0 0,0 1 0 0 0,1-1 0 0 0,0 0 1 0 0,0 0-1 0 0,-1 0 0 0 0,2 0 0 0 0,-1 0 1 0 0,0-1-1 0 0,5 4 0 0 0,-2-3 1 0 0,0-1 1 0 0,-1 0-1 0 0,1 0 1 0 0,0 0-1 0 0,0-1 1 0 0,0 1-1 0 0,0-1 1 0 0,0-1-1 0 0,0 1 0 0 0,11-2 1 0 0,-2 0 31 0 0,0-1 1 0 0,-1-1 0 0 0,0 0-1 0 0,1-1 1 0 0,-1 0-1 0 0,-1-1 1 0 0,1-1 0 0 0,-1 0-1 0 0,14-9 1 0 0,-13 5 45 0 0,-1-1 0 0 0,0 0 0 0 0,-1 0 0 0 0,0-1 0 0 0,-1-1 0 0 0,0 0 0 0 0,-1-1 0 0 0,0 0 0 0 0,-2 0 0 0 0,1-1 0 0 0,7-21 0 0 0,6-18 230 0 0,26-110 1 0 0,-41 136-162 0 0,11-45 751 0 0,-4-1 0 0 0,-3-1 1 0 0,-4 0-1 0 0,-2-106 0 0 0,-13 205-789 0 0,2 37-14 0 0,3 1 0 0 0,2 0 0 0 0,9 72 0 0 0,42 181-42 0 0,-44-288-23 0 0,1 0-1 0 0,13 33 1 0 0,-17-51-15 0 0,1 0 0 0 0,0 0 0 0 0,1-1-1 0 0,0 1 1 0 0,0-1 0 0 0,1 0 0 0 0,0-1 0 0 0,1 1 0 0 0,13 11-1 0 0,-17-17-20 0 0,0 0 0 0 0,0 0 0 0 0,0 0 0 0 0,0-1 0 0 0,0 1 0 0 0,0-1 0 0 0,1 0 0 0 0,-1 0 0 0 0,0 0 0 0 0,1 0 0 0 0,-1-1-1 0 0,1 0 1 0 0,-1 1 0 0 0,1-1 0 0 0,-1 0 0 0 0,5-1 0 0 0,-2 0-18 0 0,1-1 0 0 0,-1 0 0 0 0,1 0 0 0 0,-1 0 0 0 0,0-1-1 0 0,1 1 1 0 0,9-8 0 0 0,0-1 14 0 0,-2 0 0 0 0,0-1-1 0 0,0-1 1 0 0,-1 0 0 0 0,14-17-1 0 0,44-58 715 0 0,-70 87-705 0 0,0 1 19 0 0,0 0-1 0 0,0 0 1 0 0,0 1-1 0 0,0-1 1 0 0,0 1 0 0 0,0-1-1 0 0,0 1 1 0 0,0-1-1 0 0,0 1 1 0 0,-1-1 0 0 0,1 1-1 0 0,0 0 1 0 0,0 0-1 0 0,-1-1 1 0 0,1 1-1 0 0,0 0 1 0 0,-1 0 0 0 0,1 0-1 0 0,-1 0 1 0 0,1 0-1 0 0,-1 0 1 0 0,1-1-1 0 0,-1 1 1 0 0,0 0 0 0 0,1 1-1 0 0,-1-1 1 0 0,0 0-1 0 0,0 2 1 0 0,5 38 43 0 0,-3-24-14 0 0,3 9-76 0 0,1-1 0 0 0,14 36 0 0 0,-16-49-334 0 0,1-1-1 0 0,1 0 1 0 0,0 0-1 0 0,0-1 1 0 0,1 0-1 0 0,1 0 1 0 0,12 13-1 0 0,-3-11-1325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11.3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53 1144 0 0,'-13'-14'3256'0'0,"1"5"-919"0"0,1 1-453 0 0,-1 2 652 0 0,-6-1-920 0 0,3 0-668 0 0,-1 6-812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02.9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20 836 0 0,'-1'-19'12765'0'0,"-7"44"-12683"0"0,2 0 1 0 0,1 1 0 0 0,0 0 0 0 0,2 0 0 0 0,1 0-1 0 0,1 0 1 0 0,2 0 0 0 0,0 0 0 0 0,2 0 0 0 0,1 0-1 0 0,0 0 1 0 0,2-1 0 0 0,1 0 0 0 0,2 0 0 0 0,0 0 0 0 0,1-1-1 0 0,2-1 1 0 0,0 0 0 0 0,17 23 0 0 0,-24-39-75 0 0,0 0 0 0 0,1 0 0 0 0,0 0 0 0 0,0-1 0 0 0,0 0 1 0 0,1 0-1 0 0,0-1 0 0 0,0 0 0 0 0,1 0 0 0 0,-1-1 0 0 0,1 0 0 0 0,0 0 1 0 0,0-1-1 0 0,1 0 0 0 0,-1 0 0 0 0,1-1 0 0 0,-1 0 0 0 0,1 0 0 0 0,0-1 0 0 0,-1 0 1 0 0,1-1-1 0 0,0 0 0 0 0,0 0 0 0 0,0-1 0 0 0,-1 0 0 0 0,1-1 0 0 0,0 1 1 0 0,-1-2-1 0 0,1 1 0 0 0,-1-1 0 0 0,0-1 0 0 0,0 1 0 0 0,0-2 0 0 0,-1 1 1 0 0,1-1-1 0 0,-1 0 0 0 0,0 0 0 0 0,8-8 0 0 0,0-1 354 0 0,-1 0-1 0 0,-1-1 1 0 0,-1-1-1 0 0,0 0 1 0 0,0 0-1 0 0,-2-1 1 0 0,0-1 0 0 0,10-26-1 0 0,-9 16 395 0 0,-2-1 0 0 0,-2 0-1 0 0,0-1 1 0 0,5-57 0 0 0,-11 78-672 0 0,-1 3-90 0 0,1 0 0 0 0,-1 0 0 0 0,0 0 0 0 0,0 0 0 0 0,-2-9 0 0 0,1 14-50 0 0,0 2-117 0 0,0 0 134 0 0,0 0 0 0 0,0 0-1 0 0,1 0 1 0 0,-1 1 0 0 0,0-1 0 0 0,0 0-1 0 0,1 1 1 0 0,-1-1 0 0 0,0 1 0 0 0,1-1-1 0 0,-1 1 1 0 0,1-1 0 0 0,0 1-1 0 0,0-1 1 0 0,-1 1 0 0 0,1 1 0 0 0,0-1 39 0 0,-3 20-142 0 0,2 1 0 0 0,0-1-1 0 0,1 1 1 0 0,1-1 0 0 0,1 0-1 0 0,1 1 1 0 0,1-1-1 0 0,1 0 1 0 0,1-1 0 0 0,1 0-1 0 0,1 1 1 0 0,1-2 0 0 0,0 0-1 0 0,2 0 1 0 0,0 0-1 0 0,1-2 1 0 0,1 1 0 0 0,29 29-1 0 0,-40-45 103 0 0,1 0 0 0 0,1 0 0 0 0,-1 0 0 0 0,0-1 0 0 0,1 1 0 0 0,-1-1 0 0 0,1 0 0 0 0,0 0 0 0 0,0 0 0 0 0,-1-1 0 0 0,1 0 0 0 0,0 1 0 0 0,1-1 0 0 0,-1 0 0 0 0,0-1 0 0 0,0 1 0 0 0,0-1 0 0 0,0 0 0 0 0,1 0 0 0 0,-1 0 0 0 0,0-1 0 0 0,0 1 0 0 0,0-1 0 0 0,0 0 0 0 0,0 0 0 0 0,0 0 0 0 0,0-1 0 0 0,0 0 0 0 0,0 1 0 0 0,0-1 0 0 0,4-4 0 0 0,4-2 105 0 0,0-2 0 0 0,-1 1 1 0 0,-1-1-1 0 0,1-1 0 0 0,-2 0 1 0 0,1 0-1 0 0,13-23 0 0 0,26-58 1102 0 0,-37 67-1012 0 0,1 1 1 0 0,0 0-1 0 0,29-36 0 0 0,-17 40-675 0 0,-22 19 315 0 0,1 1-43 0 0,2 2 144 0 0,1 0 0 0 0,-1 0 0 0 0,0 1 0 0 0,0 0 0 0 0,0 0-1 0 0,0 0 1 0 0,-1 1 0 0 0,0-1 0 0 0,1 1 0 0 0,-1 1 0 0 0,0-1 0 0 0,-1 1 0 0 0,1 0 0 0 0,-1 0 0 0 0,0 0-1 0 0,6 11 1 0 0,8 13-391 0 0,28 62 0 0 0,-40-77 465 0 0,3 4 113 0 0,-2 0-1 0 0,0 1 0 0 0,-2 0 1 0 0,0 1-1 0 0,0 0 0 0 0,-2-1 0 0 0,1 27 1377 0 0,0-93-895 0 0,6 19-336 0 0,2 0 1 0 0,0 1-1 0 0,2 1 0 0 0,0 0 1 0 0,2 1-1 0 0,1 0 1 0 0,30-32-1 0 0,-41 50-246 0 0,0 0-1 0 0,1 1 1 0 0,0 0-1 0 0,0 0 1 0 0,1 0-1 0 0,0 1 0 0 0,0 0 1 0 0,0 1-1 0 0,15-7 1 0 0,-19 10-31 0 0,0 0 1 0 0,-1 0-1 0 0,1 1 1 0 0,0-1-1 0 0,0 1 1 0 0,0 0 0 0 0,0 0-1 0 0,0 0 1 0 0,-1 1-1 0 0,1-1 1 0 0,0 1-1 0 0,0 0 1 0 0,-1 0-1 0 0,1 0 1 0 0,0 1-1 0 0,-1-1 1 0 0,1 1-1 0 0,-1 0 1 0 0,0 0-1 0 0,1 0 1 0 0,-1 0-1 0 0,0 1 1 0 0,0-1 0 0 0,-1 1-1 0 0,1 0 1 0 0,2 3-1 0 0,7 9-178 0 0,-1 1 0 0 0,-1-1 0 0 0,0 2 0 0 0,-2-1 1 0 0,0 1-1 0 0,0 0 0 0 0,-2 1 0 0 0,6 22 0 0 0,-10-30-141 0 0,0 0 0 0 0,0 0 0 0 0,-1 0 0 0 0,0 0 1 0 0,-1 0-1 0 0,0 1 0 0 0,-1-1 0 0 0,0 0 0 0 0,0 0 0 0 0,-1 0 0 0 0,-5 16 1 0 0,7-56-963 0 0,1 24 1403 0 0,4-16 282 0 0,1 0 1 0 0,0 1-1 0 0,2 0 1 0 0,0 0 0 0 0,22-37-1 0 0,-27 51-289 0 0,11-18 87 0 0,0 1-1 0 0,1 1 1 0 0,2 1 0 0 0,0 0 0 0 0,32-31 0 0 0,-38 43-173 0 0,-1 0 0 0 0,1 1 0 0 0,1 1 0 0 0,-1-1 0 0 0,2 2 0 0 0,-1 0 0 0 0,1 0 0 0 0,0 2 0 0 0,0-1 0 0 0,0 1-1 0 0,1 1 1 0 0,22-4 0 0 0,-31 8 7 0 0,0-1 0 0 0,0 1-1 0 0,0 0 1 0 0,0 1-1 0 0,0-1 1 0 0,1 1 0 0 0,-1 0-1 0 0,0 0 1 0 0,0 1-1 0 0,0-1 1 0 0,-1 1 0 0 0,1 0-1 0 0,0 1 1 0 0,5 3-1 0 0,-3-1 17 0 0,-1 0-1 0 0,0 0 0 0 0,0 1 0 0 0,0 0 0 0 0,-1 0 0 0 0,0 0 1 0 0,0 1-1 0 0,5 9 0 0 0,3 10 127 0 0,-2 0 1 0 0,0 1-1 0 0,-2 0 1 0 0,6 29-1 0 0,-12-46-52 0 0,3 15 77 0 0,2 0-1 0 0,1-1 1 0 0,0-1-1 0 0,16 29 1 0 0,-18-42-375 0 0,-1 0 0 0 0,1 0 0 0 0,1-1 0 0 0,0 0 0 0 0,0 0 1 0 0,1-1-1 0 0,0 0 0 0 0,0 0 0 0 0,1-1 0 0 0,0 0 0 0 0,13 6 0 0 0,-13-8-1544 0 0,0-1-1 0 0,0 0 1 0 0,13 3-1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11.7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292 33 432 0 0,'6'-32'15185'0'0,"-22"81"-14466"0"0,1 2 0 0 0,3 0 0 0 0,2 1 0 0 0,-5 77 0 0 0,12-87-722 0 0,2-1 1 0 0,1 0 0 0 0,3 1 0 0 0,1-1-1 0 0,2 0 1 0 0,11 41 0 0 0,-10-58-318 0 0,0-1-1 0 0,1 0 1 0 0,1-1 0 0 0,1 0 0 0 0,1 0-1 0 0,1-1 1 0 0,1-1 0 0 0,1 0 0 0 0,1-1-1 0 0,0 0 1 0 0,31 28 0 0 0,-44-45-5 0 0,27 18-1406 0 0</inkml:trace>
  <inkml:trace contextRef="#ctx0" brushRef="#br0" timeOffset="1">51 693 4540 0 0,'-50'-14'9909'0'0,"66"-7"-7270"0"0,12 8-2360 0 0,0 2 1 0 0,1 0 0 0 0,1 2-1 0 0,0 2 1 0 0,31-5 0 0 0,4-2-1011 0 0,143-27-2679 0 0,17-5-6353 0 0,-208 42 7305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12.0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0 241 3064 0 0,'38'-2'9728'0'0,"-23"0"-7815"0"0,-2 19 541 0 0,-15 57-854 0 0,-1-35-1277 0 0,5 55-1 0 0,-1-81-828 0 0,1-1-1 0 0,0 1 0 0 0,1-1 0 0 0,1 0 0 0 0,-1 0 0 0 0,2-1 0 0 0,0 1 1 0 0,10 18-1 0 0</inkml:trace>
  <inkml:trace contextRef="#ctx0" brushRef="#br0" timeOffset="1">231 37 3172 0 0,'-14'-11'3157'0'0,"1"4"-641"0"0,-10-3 1936 0 0,5 3-2776 0 0,3 5-400 0 0,-1 7-2140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13.0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374 86 1484 0 0,'3'-25'12881'0'0,"-3"19"-12317"0"0,-11 5-372 0 0,0 1 1 0 0,0-1-1 0 0,0 2 0 0 0,0-1 1 0 0,0 2-1 0 0,0-1 1 0 0,1 2-1 0 0,-1-1 0 0 0,0 1 1 0 0,1 1-1 0 0,-20 9 1 0 0,10-3-69 0 0,1 1 1 0 0,0 1 0 0 0,0 0 0 0 0,1 1 0 0 0,-17 17-1 0 0,25-20-94 0 0,1 0-1 0 0,-1 0 1 0 0,2 1-1 0 0,0 0 1 0 0,0 1-1 0 0,1-1 1 0 0,0 2-1 0 0,1-1 1 0 0,1 1-1 0 0,0 0 1 0 0,-3 13-1 0 0,6-19-58 0 0,0 0-1 0 0,1 0 1 0 0,0 1-1 0 0,1-1 1 0 0,0 0-1 0 0,0 0 1 0 0,0 0-1 0 0,1 0 1 0 0,0 1-1 0 0,0-1 0 0 0,1 0 1 0 0,0 0-1 0 0,0 0 1 0 0,1-1-1 0 0,-1 1 1 0 0,1-1-1 0 0,1 1 1 0 0,0-1-1 0 0,0 0 1 0 0,0 0-1 0 0,0 0 0 0 0,10 8 1 0 0,-11-11 13 0 0,0 0-1 0 0,1 0 1 0 0,-1 0 0 0 0,1-1 0 0 0,0 1 0 0 0,0-1-1 0 0,0 0 1 0 0,0 0 0 0 0,0-1 0 0 0,0 1-1 0 0,0-1 1 0 0,1 0 0 0 0,-1 0 0 0 0,0 0-1 0 0,1-1 1 0 0,-1 1 0 0 0,1-1 0 0 0,-1 0 0 0 0,1 0-1 0 0,-1-1 1 0 0,0 0 0 0 0,1 1 0 0 0,-1-1-1 0 0,0-1 1 0 0,1 1 0 0 0,-1-1 0 0 0,0 1-1 0 0,0-1 1 0 0,5-3 0 0 0,2-2 239 0 0,0-1-1 0 0,0 0 1 0 0,-1 0 0 0 0,0-1 0 0 0,-1 0-1 0 0,0 0 1 0 0,0-1 0 0 0,12-19-1 0 0,24-45 1727 0 0,-30 46-1168 0 0,2 1 1 0 0,0 1 0 0 0,24-27 0 0 0,-39 50-780 0 0,1 1 1 0 0,-1-1 0 0 0,1 1 0 0 0,-1 0 0 0 0,1-1 0 0 0,0 1-1 0 0,0 0 1 0 0,0 1 0 0 0,0-1 0 0 0,0 0 0 0 0,0 1 0 0 0,0 0-1 0 0,1 0 1 0 0,-1 0 0 0 0,0 0 0 0 0,1 0 0 0 0,-1 1-1 0 0,1-1 1 0 0,-1 1 0 0 0,1 0 0 0 0,5 0 0 0 0,-5 2-71 0 0,0-1 1 0 0,0 1 0 0 0,0-1-1 0 0,0 1 1 0 0,0 0-1 0 0,-1 0 1 0 0,1 1-1 0 0,-1-1 1 0 0,0 1 0 0 0,1 0-1 0 0,-1 0 1 0 0,-1 0-1 0 0,1 0 1 0 0,0 0-1 0 0,-1 1 1 0 0,1-1 0 0 0,-1 1-1 0 0,2 4 1 0 0,4 8-99 0 0,0 1 1 0 0,-1 0 0 0 0,-1 1 0 0 0,-1-1-1 0 0,-1 1 1 0 0,0 0 0 0 0,-1 0-1 0 0,-1 0 1 0 0,-1 1 0 0 0,0-1 0 0 0,-2 1-1 0 0,-2 21 1 0 0,3-24-739 0 0,6-30-311 0 0,4-8 1042 0 0,7-11 447 0 0,1 2-1 0 0,2 0 1 0 0,1 1-1 0 0,2 1 1 0 0,1 1-1 0 0,35-32 1 0 0,-53 55-207 0 0,0 0 0 0 0,1 1 1 0 0,0 0-1 0 0,12-6 0 0 0,-16 10-29 0 0,1 0-27 0 0,-1 2-12 0 0,-1-1-1 0 0,1 0 1 0 0,0 1 0 0 0,0 0-1 0 0,0-1 1 0 0,-1 1 0 0 0,1 0-1 0 0,-1 1 1 0 0,0-1 0 0 0,1 0 0 0 0,-1 1-1 0 0,0-1 1 0 0,-1 1 0 0 0,1-1-1 0 0,0 1 1 0 0,2 5 0 0 0,24 60-389 0 0,-13-29 115 0 0,-8-24 189 0 0,-6-9 84 0 0,1-1 1 0 0,0 0-1 0 0,1 0 1 0 0,-1-1-1 0 0,1 1 1 0 0,0 0-1 0 0,0-1 1 0 0,1 0-1 0 0,-1 1 1 0 0,1-1-1 0 0,5 4 1 0 0,-6-6-4 0 0,1-3 5 0 0,4 0-13 0 0,1-1 0 0 0,-1-1 0 0 0,0 1 0 0 0,0-2 1 0 0,0 1-1 0 0,-1-1 0 0 0,1 0 0 0 0,-1 0 0 0 0,0-1 0 0 0,0 0 0 0 0,-1 0 1 0 0,1-1-1 0 0,-1 0 0 0 0,6-7 0 0 0,16-19 166 0 0,34-50 0 0 0,-50 66 224 0 0,-1-1 0 0 0,-1-1 0 0 0,-1 1 0 0 0,7-21 0 0 0,-12 28-135 0 0,-1 0 1 0 0,0 0-1 0 0,-1-1 1 0 0,0 1-1 0 0,-1 0 1 0 0,0-1-1 0 0,0 1 1 0 0,-1-1-1 0 0,-2-13 1 0 0,2 22-296 0 0,8 11-560 0 0,21 19-56 0 0,1-2 0 0 0,1-1-1 0 0,39 24 1 0 0,-41-29 338 0 0,2 2 93 0 0,81 59-544 0 0,-95-66 769 0 0,1 0 0 0 0,-2 1-1 0 0,28 36 1 0 0,-41-49 95 0 0,0 1 1 0 0,-1 0-1 0 0,1 0 1 0 0,-1 0-1 0 0,0 1 1 0 0,0-1-1 0 0,-1 1 1 0 0,1-1-1 0 0,-1 1 1 0 0,0-1-1 0 0,0 1 1 0 0,-1 0-1 0 0,1-1 1 0 0,-1 1-1 0 0,0 0 1 0 0,0-1-1 0 0,-1 7 1 0 0,-1-5 16 0 0,0 1 1 0 0,0-1 0 0 0,0 0 0 0 0,-1 0 0 0 0,0 0-1 0 0,-1 0 1 0 0,1 0 0 0 0,-1-1 0 0 0,0 1 0 0 0,-9 8 0 0 0,-5 3-483 0 0,-1 0 0 0 0,-1-2 0 0 0,-1 0 0 0 0,0-2 1 0 0,-29 15-1 0 0,-4-3-3730 0 0,17-11-1727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13.7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30 2684 0 0,'-40'-30'21088'0'0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14.0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0 1784 0 0,'-21'76'18616'0'0,"21"-75"-18564"0"0,0 8-1917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52.4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12 114 816 0 0,'-12'1'10591'0'0,"271"8"-6330"0"0,10 0-3315 0 0,1082-27 95 0 0,-513 3-787 0 0,1635-41-69 0 0,-1225 23-257 0 0,108 22-114 0 0,0 27-333 0 0,-119 23 225 0 0,-452-10 235 0 0,117-29-648 0 0,-764-8 575 0 0,166-3-356 0 0,-30 7 158 0 0,-270 4 320 0 0,0 0 7 0 0,109 2-78 0 0,-110-2 64 0 0,34 4-398 0 0,83 6-2068 0 0,-116-10 1925 0 0,8 1-968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53.8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546 350 1056 0 0,'-1'9'10382'0'0,"5"-10"-10284"0"0,-1 0-1 0 0,1 0 1 0 0,0-1 0 0 0,0 1 0 0 0,-1-1 0 0 0,1 0 0 0 0,-1 1 0 0 0,1-2 0 0 0,-1 1-1 0 0,0 0 1 0 0,0-1 0 0 0,0 1 0 0 0,0-1 0 0 0,0 0 0 0 0,-1 0 0 0 0,1 0-1 0 0,-1 0 1 0 0,2-5 0 0 0,-1 3 86 0 0,0-1 0 0 0,-1 0 0 0 0,0 0 0 0 0,-1 0 0 0 0,1 0-1 0 0,-1-1 1 0 0,0 1 0 0 0,-1 0 0 0 0,0 0 0 0 0,0-12 0 0 0,-1 6 67 0 0,-1-1 1 0 0,0 0 0 0 0,-1 1-1 0 0,-1-1 1 0 0,0 1-1 0 0,0 0 1 0 0,-1 0 0 0 0,-1 0-1 0 0,0 1 1 0 0,0 0-1 0 0,-10-11 1 0 0,11 15-210 0 0,0 0-1 0 0,-1 1 1 0 0,0 0-1 0 0,-1 0 1 0 0,1 1-1 0 0,-1 0 1 0 0,0 0 0 0 0,-1 0-1 0 0,1 1 1 0 0,-1 0-1 0 0,0 0 1 0 0,0 1-1 0 0,0 0 1 0 0,0 1-1 0 0,0 0 1 0 0,-1 0 0 0 0,1 0-1 0 0,-1 1 1 0 0,1 1-1 0 0,-1-1 1 0 0,0 1-1 0 0,1 1 1 0 0,-1 0 0 0 0,1 0-1 0 0,-1 0 1 0 0,1 1-1 0 0,0 1 1 0 0,-1-1-1 0 0,1 1 1 0 0,0 1 0 0 0,1-1-1 0 0,-1 1 1 0 0,1 1-1 0 0,-8 4 1 0 0,-4 6 150 0 0,0 0 1 0 0,1 1-1 0 0,1 1 1 0 0,0 0-1 0 0,1 1 1 0 0,1 1-1 0 0,1 1 1 0 0,1 0 0 0 0,0 0-1 0 0,-10 25 1 0 0,5-5 22 0 0,2 0 0 0 0,1 1 0 0 0,2 0 0 0 0,-12 75 0 0 0,17-52-11 0 0,3 1-1 0 0,2-1 1 0 0,3 1 0 0 0,12 82 0 0 0,58 252 349 0 0,-8-69-293 0 0,-52-252-188 0 0,-3-1 0 0 0,-5 104-1 0 0,-4-143-671 0 0,-2 0-1 0 0,-10 44 0 0 0,10-64-438 0 0,-1-1 0 0 0,-1 1 0 0 0,-14 28 0 0 0,17-41 160 0 0,-11 18-960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54.2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10 299 2796 0 0,'-2'-5'812'0'0,"0"-1"1"0"0,1 1-1 0 0,-1-1 0 0 0,1 1 0 0 0,0-1 0 0 0,1 0 0 0 0,0 1 0 0 0,0-1 1 0 0,0 0-1 0 0,1-5 0 0 0,0 7-587 0 0,1 0 0 0 0,-1 1-1 0 0,1-1 1 0 0,0 1 0 0 0,0-1 0 0 0,0 1 0 0 0,1 0 0 0 0,-1 0 0 0 0,1 0 0 0 0,0 0 0 0 0,0 0 0 0 0,0 1-1 0 0,0-1 1 0 0,0 1 0 0 0,6-3 0 0 0,14-9 204 0 0,1 1-1 0 0,0 1 0 0 0,1 2 1 0 0,0 0-1 0 0,41-9 1 0 0,138-21-275 0 0,-167 35-279 0 0,256-30-3898 0 0,-116 17-4113 0 0,-149 14 4771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54.5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21 2692 0 0,'25'-20'16448'0'0,"-23"21"-16325"0"0,-1 1 0 0 0,0 0 0 0 0,0-1 0 0 0,0 1 0 0 0,0 0-1 0 0,-1 0 1 0 0,1-1 0 0 0,0 1 0 0 0,-1 0 0 0 0,1 0 0 0 0,-1 0 0 0 0,0 0-1 0 0,1 0 1 0 0,-1 0 0 0 0,0 4 0 0 0,-2 40 734 0 0,1-29-621 0 0,-3 79 237 0 0,2 229-993 0 0,6-266-246 0 0,4 41-2005 0 0,1-35-2126 0 0,-8-58 3908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54.8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 81 712 0 0,'41'-81'21621'0'0,"-40"82"-21465"0"0,1 0 0 0 0,-1 1 1 0 0,1-1-1 0 0,-1 0 0 0 0,0 1 1 0 0,1-1-1 0 0,-1 0 0 0 0,0 1 1 0 0,0 0-1 0 0,1 2 0 0 0,47 227 1700 0 0,-22-87-1968 0 0,29 133-1372 0 0,-36-158-3448 0 0,-18-104 2525 0 0</inkml:trace>
  <inkml:trace contextRef="#ctx0" brushRef="#br0" timeOffset="1">30 564 3248 0 0,'-26'-27'8702'0'0,"23"21"-8032"0"0,3 5-587 0 0,0 0 1 0 0,0 1 0 0 0,0-1-1 0 0,0 0 1 0 0,0 1 0 0 0,0-1-1 0 0,0 0 1 0 0,1 0 0 0 0,-1 1-1 0 0,0-1 1 0 0,0 0 0 0 0,0 1-1 0 0,1-1 1 0 0,-1 0 0 0 0,1 1-1 0 0,-1-1 1 0 0,0 1 0 0 0,1-1-1 0 0,-1 1 1 0 0,1-1 0 0 0,-1 1-1 0 0,1-1 1 0 0,-1 1-1 0 0,1-1 1 0 0,0 1 0 0 0,-1-1-1 0 0,1 1 1 0 0,-1 0 0 0 0,2-1-1 0 0,19-9 755 0 0,-21 10-812 0 0,24-8-409 0 0,1 2 0 0 0,-1 0 0 0 0,45-3-1 0 0,-4 0-6123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04.3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356 306 2940 0 0,'-28'-145'7046'0'0,"9"38"-4394"0"0,8 53-24 0 0,9 74-1927 0 0,-16 339 1674 0 0,-106 794-1420 0 0,91-972-950 0 0,32-177-42 0 0,0 0 1 0 0,0 0-1 0 0,0-1 0 0 0,-1 1 1 0 0,1-1-1 0 0,-1 1 0 0 0,0-1 1 0 0,0 0-1 0 0,0 0 0 0 0,-1 0 1 0 0,1 0-1 0 0,-1 0 1 0 0,1 0-1 0 0,-1 0 0 0 0,-5 3 1 0 0,6-6 4 0 0,1 0 1 0 0,-1 1 0 0 0,1-1 0 0 0,0 0 0 0 0,-1 0-1 0 0,1-1 1 0 0,-1 1 0 0 0,1 0 0 0 0,0 0-1 0 0,-1-1 1 0 0,1 1 0 0 0,0 0 0 0 0,-1-1-1 0 0,1 0 1 0 0,0 1 0 0 0,0-1 0 0 0,0 0-1 0 0,-1 1 1 0 0,-1-3 0 0 0,-19-18-954 0 0,17 14 283 0 0,1-1 0 0 0,0 1 0 0 0,0-1 0 0 0,1 0 0 0 0,-5-15 0 0 0,3-22-5642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55.4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145 93 2484 0 0,'-84'-92'20205'0'0,"88"92"-19774"0"0,6 2-267 0 0,-1-1 0 0 0,1 2 0 0 0,-1-1 0 0 0,0 2 1 0 0,1-1-1 0 0,13 8 0 0 0,56 36 39 0 0,-52-29-206 0 0,204 142-978 0 0,-186-123 597 0 0,-1 2 1 0 0,69 80-1 0 0,-93-96 307 0 0,-12-14 77 0 0,0 0 0 0 0,0 1 1 0 0,-1 0-1 0 0,7 12 0 0 0,-13-19 35 0 0,1 0-1 0 0,-1 0 1 0 0,0 0-1 0 0,0 0 1 0 0,0 0-1 0 0,0 0 1 0 0,-1 1 0 0 0,1-1-1 0 0,-1 0 1 0 0,0 0-1 0 0,0 1 1 0 0,0-1-1 0 0,0 0 1 0 0,-1 0-1 0 0,1 1 1 0 0,-1-1 0 0 0,0 0-1 0 0,0 0 1 0 0,0 0-1 0 0,-2 3 1 0 0,-16 27 273 0 0,-2-1 1 0 0,-1-1 0 0 0,-2-1-1 0 0,-42 43 1 0 0,37-41-219 0 0,-316 351 589 0 0,146-161-5903 0 0,175-195 1803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56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0 140 0 0,'-29'4'13563'0'0,"1"4"-11642"0"0,-33 20-139 0 0,59-27-1698 0 0,2-1-71 0 0,-1 0 0 0 0,0 0 0 0 0,1 1 0 0 0,-1-1 0 0 0,1 0 0 0 0,-1 1 0 0 0,0-1 0 0 0,1 0 0 0 0,-1 1 0 0 0,1-1 0 0 0,-1 1 0 0 0,1-1 0 0 0,-1 1 0 0 0,1-1 0 0 0,0 1 0 0 0,-1-1 0 0 0,1 1 0 0 0,0-1 0 0 0,-1 1 0 0 0,1 0 0 0 0,0-1 0 0 0,0 1 0 0 0,-1 0 0 0 0,1-1 0 0 0,0 1 0 0 0,0 0 0 0 0,0-1 0 0 0,0 1 0 0 0,0 0 0 0 0,0-1 0 0 0,0 1 0 0 0,0 0 0 0 0,0-1 0 0 0,0 1 0 0 0,0 0 0 0 0,1-1 0 0 0,-1 1 0 0 0,0-1 0 0 0,0 1 0 0 0,1 0 0 0 0,-1-1 0 0 0,0 1 0 0 0,1-1 0 0 0,-1 1 0 0 0,1-1 0 0 0,-1 1 0 0 0,0-1-1 0 0,1 1 1 0 0,-1-1 0 0 0,1 1 0 0 0,0-1 0 0 0,-1 1 0 0 0,1-1 0 0 0,0 1 0 0 0,9 3 60 0 0,-1 1-1 0 0,1-1 1 0 0,0-1-1 0 0,0 0 0 0 0,0 0 1 0 0,15 1-1 0 0,71 6-426 0 0,-60-8-340 0 0,29 3-1891 0 0,-22-4-3752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57.0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55 133 1680 0 0,'-6'-6'1130'0'0,"1"-1"-1"0"0,-1 0 1 0 0,1 0-1 0 0,1-1 1 0 0,-1 1 0 0 0,1-1-1 0 0,1 0 1 0 0,0 0-1 0 0,0 0 1 0 0,0 0 0 0 0,1-1-1 0 0,0 1 1 0 0,-1-15-1 0 0,3 23-1090 0 0,0-1 0 0 0,0 1-1 0 0,0 0 1 0 0,0-1-1 0 0,0 1 1 0 0,0 0 0 0 0,0-1-1 0 0,0 1 1 0 0,0-1 0 0 0,0 1-1 0 0,0 0 1 0 0,0-1-1 0 0,0 1 1 0 0,0 0 0 0 0,0-1-1 0 0,1 1 1 0 0,-1 0 0 0 0,0-1-1 0 0,0 1 1 0 0,0 0-1 0 0,1-1 1 0 0,-1 1 0 0 0,0 0-1 0 0,0 0 1 0 0,1-1 0 0 0,-1 1-1 0 0,0 0 1 0 0,1 0-1 0 0,-1-1 1 0 0,0 1 0 0 0,1 0-1 0 0,-1 0 1 0 0,1 0 0 0 0,12 4 462 0 0,10 15-132 0 0,103 123 443 0 0,107 108-579 0 0,30-36-61 0 0,-70-61-85 0 0,-181-142-60 0 0,-5-7 107 0 0,-1 1-1 0 0,0 0 1 0 0,0 1-1 0 0,0-1 1 0 0,-1 1-1 0 0,1 0 1 0 0,-2 0-1 0 0,1 1 1 0 0,-1-1-1 0 0,0 1 1 0 0,0 0-1 0 0,4 10 1 0 0,-8-15-74 0 0,0 0 1 0 0,0 0 0 0 0,0 0-1 0 0,-1 1 1 0 0,1-1 0 0 0,-1 0-1 0 0,1 0 1 0 0,-1 0-1 0 0,1 0 1 0 0,-1 0 0 0 0,0 0-1 0 0,0 0 1 0 0,0 0 0 0 0,0-1-1 0 0,-2 3 1 0 0,-22 27 505 0 0,22-27-484 0 0,-166 166 993 0 0,69-75-869 0 0,-143 157 324 0 0,169-167-1628 0 0,-70 101 1 0 0,137-177 58 0 0,1 1-1 0 0,1-1 1 0 0,-6 13 0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57.6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501 213 716 0 0,'0'0'3526'0'0,"19"4"-681"0"0,-14-5-2555 0 0,0 0 1 0 0,1 0 0 0 0,-1 0-1 0 0,0-1 1 0 0,0 0 0 0 0,0 0 0 0 0,0 0-1 0 0,0 0 1 0 0,-1-1 0 0 0,1 0-1 0 0,-1 0 1 0 0,1 0 0 0 0,-1-1-1 0 0,0 1 1 0 0,-1-1 0 0 0,1 0-1 0 0,0 0 1 0 0,-1 0 0 0 0,0 0 0 0 0,0-1-1 0 0,0 0 1 0 0,-1 1 0 0 0,1-1-1 0 0,-1 0 1 0 0,0 0 0 0 0,-1 0-1 0 0,1 0 1 0 0,-1-1 0 0 0,0 1-1 0 0,0 0 1 0 0,-1-1 0 0 0,0 1 0 0 0,0 0-1 0 0,0-1 1 0 0,0 1 0 0 0,-3-10-1 0 0,2 11-155 0 0,-1 1-1 0 0,0 0 1 0 0,0-1 0 0 0,0 1-1 0 0,0 0 1 0 0,-1 0-1 0 0,1 0 1 0 0,-1 1 0 0 0,0-1-1 0 0,1 0 1 0 0,-1 1-1 0 0,0 0 1 0 0,-1 0 0 0 0,1 0-1 0 0,0 0 1 0 0,-1 0-1 0 0,1 1 1 0 0,-1-1 0 0 0,1 1-1 0 0,-6-1 1 0 0,-7-2 311 0 0,0 0 0 0 0,0 1 1 0 0,-21 0-1 0 0,19 2-255 0 0,0 1-1 0 0,0 1 1 0 0,-1 0 0 0 0,1 2 0 0 0,0 0-1 0 0,1 1 1 0 0,-1 1 0 0 0,1 0-1 0 0,0 1 1 0 0,0 1 0 0 0,0 1-1 0 0,1 0 1 0 0,0 2 0 0 0,1-1 0 0 0,-21 18-1 0 0,20-13-53 0 0,1 0 0 0 0,1 1 0 0 0,0 0 0 0 0,1 1 0 0 0,1 1 0 0 0,0 0 0 0 0,1 1 0 0 0,1 0 0 0 0,0 1 0 0 0,2 0 0 0 0,0 0 0 0 0,1 0 0 0 0,-5 30 0 0 0,3 1 17 0 0,3 0 0 0 0,1 0 0 0 0,3 1 0 0 0,6 62 0 0 0,34 204 64 0 0,-11-125-117 0 0,1 218-266 0 0,-28-343-1031 0 0,-4 0 1 0 0,-2-1-1 0 0,-4 0 1 0 0,-20 75-1 0 0,27-129-76 0 0,-1 0 0 0 0,-9 22 0 0 0,11-31 634 0 0,0 1 0 0 0,0-1-1 0 0,0 0 1 0 0,-1 0 0 0 0,-10 10-1915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58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4 409 2376 0 0,'-1'-11'1404'0'0,"0"1"0"0"0,0 0 0 0 0,1 0-1 0 0,0 0 1 0 0,3-15 0 0 0,-1 16-628 0 0,0 0-1 0 0,0 1 1 0 0,1-1 0 0 0,0 1-1 0 0,8-14 1 0 0,-4 11-352 0 0,0 0-1 0 0,1 1 1 0 0,0 0-1 0 0,0 0 1 0 0,2 1-1 0 0,-1 0 1 0 0,1 0-1 0 0,0 1 1 0 0,15-9-1 0 0,6 0-223 0 0,0 0 0 0 0,1 3 0 0 0,1 0 0 0 0,0 2 0 0 0,1 1-1 0 0,35-6 1 0 0,211-23-4653 0 0,-105 23-4908 0 0,-137 12 4492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58.3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58 892 0 0,'3'-28'14715'0'0,"-3"25"-14422"0"0,6-17 3562 0 0,-6 20-3810 0 0,0-1 0 0 0,0 1-1 0 0,0 0 1 0 0,0-1 0 0 0,0 1 0 0 0,0 0-1 0 0,0 0 1 0 0,0-1 0 0 0,2-1 537 0 0,-2 2-538 0 0,1 0 1 0 0,-1-1 0 0 0,0 1 0 0 0,0 0-1 0 0,1 0 1 0 0,-1 0 0 0 0,0 0 0 0 0,0 0-1 0 0,1 0 1 0 0,-1 0 0 0 0,0 0 0 0 0,0 0-1 0 0,1 0 1 0 0,-1 0 0 0 0,0 0-1 0 0,0 0 1 0 0,1 0 0 0 0,-1 0 0 0 0,0 0-1 0 0,0 0 1 0 0,1 0 0 0 0,-1 0 0 0 0,2 2 536 0 0,-1-2-536 0 0,-1 0 0 0 0,0 0 0 0 0,0 1-1 0 0,0-1 1 0 0,0 1 0 0 0,1 3 25 0 0,0 0 0 0 0,-1 0 0 0 0,0 0 0 0 0,0 0 0 0 0,0 0 0 0 0,-1 0 0 0 0,1 0-1 0 0,-3 8 1 0 0,2-6-10 0 0,-27 144 222 0 0,-5 35 8 0 0,29-155-170 0 0,2 0 0 0 0,2 0 0 0 0,0 0 0 0 0,6 35 0 0 0,-5-59-70 0 0,0 1 0 0 0,1-1 0 0 0,0 0 0 0 0,0 0 1 0 0,1 0-1 0 0,-1-1 0 0 0,1 1 0 0 0,1 0 0 0 0,-1-1 0 0 0,1 0 0 0 0,0 0 0 0 0,0 0 0 0 0,0 0 0 0 0,1-1 0 0 0,0 1 0 0 0,-1-1 0 0 0,2 0 0 0 0,-1-1 0 0 0,0 1 0 0 0,1-1 0 0 0,-1 0 1 0 0,1-1-1 0 0,0 1 0 0 0,7 1 0 0 0,16 4-418 0 0,-1-1 0 0 0,1-1 0 0 0,1-2 0 0 0,30 1 0 0 0,-16-1-1027 0 0,39 6-2745 0 0,-28-3-4323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8:59.9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0 212 1148 0 0,'14'-26'8524'0'0,"8"-6"-4262"0"0,49-48 3278 0 0,-46 52-5701 0 0,11-4-1388 0 0,-21 19-2867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9:00.3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0 836 0 0,'-37'28'9585'0'0,"2"2"-4609"0"0,31-26-4712 0 0,3-3-4 0 0,3 11-451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9:00.7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18 4088 0 0,'0'0'12546'0'0,"12"-6"-10346"0"0,-12-6-2180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9:02.7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3 531 3312 0 0,'-2'-29'4540'0'0,"2"-58"-1"0"0,2 68-3760 0 0,1 1 1 0 0,0-1-1 0 0,1 1 1 0 0,8-21-1 0 0,-9 29-691 0 0,1 1 1 0 0,0-1-1 0 0,1 1 0 0 0,0 0 1 0 0,1 1-1 0 0,-1-1 0 0 0,2 1 0 0 0,-1 0 1 0 0,1 0-1 0 0,0 1 0 0 0,1 0 1 0 0,-1 0-1 0 0,1 1 0 0 0,1 0 1 0 0,-1 1-1 0 0,1-1 0 0 0,0 2 0 0 0,0-1 1 0 0,1 1-1 0 0,14-4 0 0 0,-13 5-112 0 0,0 1-1 0 0,0 1 0 0 0,0 0 0 0 0,0 0 0 0 0,0 1 1 0 0,0 0-1 0 0,0 1 0 0 0,0 0 0 0 0,0 1 0 0 0,0 0 1 0 0,-1 1-1 0 0,1 0 0 0 0,-1 1 0 0 0,11 5 0 0 0,16 9-244 0 0,-1 2-1 0 0,50 37 0 0 0,-18-12-9 0 0,-53-34 370 0 0,2-1-1 0 0,-1-1 1 0 0,1 0-1 0 0,1-2 1 0 0,0 1-1 0 0,19 4 1 0 0,-32-12-48 0 0,-1 0 1 0 0,1 0-1 0 0,-1 0 1 0 0,1 0 0 0 0,-1-1-1 0 0,1 1 1 0 0,-1-1-1 0 0,1 0 1 0 0,-1-1-1 0 0,0 1 1 0 0,0-1 0 0 0,0 0-1 0 0,0 0 1 0 0,0 0-1 0 0,0 0 1 0 0,0-1 0 0 0,0 0-1 0 0,-1 0 1 0 0,0 0-1 0 0,6-6 1 0 0,1-2 33 0 0,-1 0 0 0 0,0-1 0 0 0,0 0 0 0 0,12-24 0 0 0,78-160-1181 0 0,-90 175 474 0 0,-7 16-201 0 0,0 0 0 0 0,0 1 0 0 0,0-1-1 0 0,1 1 1 0 0,5-9 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05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61 84 0 0,'-5'-61'13375'0'0,"8"75"-13007"0"0,0 0 0 0 0,-1 0 0 0 0,0 0-1 0 0,-1 0 1 0 0,-1 0 0 0 0,0 1 0 0 0,-4 20 0 0 0,1 8 54 0 0,1 32 93 0 0,1 500 1468 0 0,71 138 225 0 0,-38-497-2801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9:03.3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129 350 1264 0 0,'-4'0'2436'0'0,"-7"-1"-1135"0"0,0-1 0 0 0,0 1-1 0 0,0-2 1 0 0,0 0 0 0 0,0 0-1 0 0,0-1 1 0 0,1 0 0 0 0,0-1-1 0 0,-12-6 1 0 0,22 10-1245 0 0,-1 0 0 0 0,0 0 0 0 0,1 0-1 0 0,-1 0 1 0 0,1 1 0 0 0,-1-1 0 0 0,1 0 0 0 0,0-1 0 0 0,-1 1 0 0 0,1 0 0 0 0,0 0 0 0 0,-1 0 0 0 0,1 0 0 0 0,0 0-1 0 0,0 0 1 0 0,0 0 0 0 0,0 0 0 0 0,0 0 0 0 0,0 0 0 0 0,1 0 0 0 0,-1 0 0 0 0,0-2 0 0 0,8-19 449 0 0,-1 8-336 0 0,1 1 0 0 0,1 0 0 0 0,0 1 0 0 0,1 0 0 0 0,0 1 0 0 0,20-17 0 0 0,74-54 425 0 0,-102 81-582 0 0,14-11 39 0 0,1 2 0 0 0,0-1 0 0 0,0 2-1 0 0,1 1 1 0 0,29-11 0 0 0,-39 17-52 0 0,1-1 0 0 0,0 1 0 0 0,1 1 0 0 0,-1 0 0 0 0,0 0 0 0 0,0 1 0 0 0,1 0 0 0 0,-1 0 0 0 0,0 1 0 0 0,0 0 0 0 0,0 1 0 0 0,0 0 0 0 0,17 6 0 0 0,8 9 11 0 0,-1 1 0 0 0,61 43 1 0 0,-59-36-27 0 0,73 38 0 0 0,-96-57-30 0 0,1-1 0 0 0,0 0 0 0 0,0-1 0 0 0,0 0 0 0 0,0-1 0 0 0,1-1 0 0 0,-1 0 0 0 0,1-1 0 0 0,-1 0 0 0 0,18-2 0 0 0,-22 0 37 0 0,0-1 1 0 0,1 0-1 0 0,-1 0 0 0 0,0-1 1 0 0,0 0-1 0 0,-1-1 0 0 0,1 0 0 0 0,-1 0 1 0 0,1-1-1 0 0,-1 0 0 0 0,-1 0 1 0 0,12-10-1 0 0,-3 0-185 0 0,26-29 1 0 0,-8 1-2831 0 0,-6 9-2145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9:04.2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716 414 1628 0 0,'-9'-10'7130'0'0,"7"7"-6837"0"0,1 1 1 0 0,-1-1-1 0 0,1 1 0 0 0,0-1 0 0 0,0 0 0 0 0,0 1 0 0 0,0-1 1 0 0,1 0-1 0 0,-1 0 0 0 0,1 0 0 0 0,0 0 0 0 0,0 1 1 0 0,0-1-1 0 0,0 0 0 0 0,0 0 0 0 0,0 0 0 0 0,2-3 1 0 0,17-55 1732 0 0,-15 51-1726 0 0,0 0-1 0 0,0-1 0 0 0,-1 0 1 0 0,2-13-1 0 0,-5 16-163 0 0,0-1 0 0 0,0 1 1 0 0,-1 0-1 0 0,0 0 0 0 0,0-1 0 0 0,-1 1 0 0 0,0 0 1 0 0,-1 0-1 0 0,1 1 0 0 0,-2-1 0 0 0,1 0 0 0 0,-1 1 1 0 0,0 0-1 0 0,0 0 0 0 0,-1 0 0 0 0,0 0 0 0 0,0 1 1 0 0,-1 0-1 0 0,0 0 0 0 0,0 0 0 0 0,0 1 1 0 0,-1 0-1 0 0,0 0 0 0 0,0 0 0 0 0,0 1 0 0 0,-11-5 1 0 0,5 3 29 0 0,-1 0 1 0 0,0 1-1 0 0,0 1 1 0 0,0 0-1 0 0,-1 1 1 0 0,1 0-1 0 0,-1 1 1 0 0,0 1 0 0 0,1 0-1 0 0,-1 1 1 0 0,0 1-1 0 0,0 0 1 0 0,1 1-1 0 0,-16 4 1 0 0,13-1 18 0 0,1 0-1 0 0,0 2 1 0 0,0 0 0 0 0,1 1 0 0 0,0 0-1 0 0,0 1 1 0 0,1 1 0 0 0,-23 20-1 0 0,20-14 11 0 0,0 2-1 0 0,1 0 1 0 0,1 1-1 0 0,1 0 0 0 0,-20 37 1 0 0,15-17-27 0 0,1 1 0 0 0,2 1 0 0 0,2 0 0 0 0,2 1 0 0 0,2 1 0 0 0,-8 68 0 0 0,10-20 99 0 0,8 165 1 0 0,30 92-46 0 0,-15-204-198 0 0,32 499 252 0 0,-43-479-977 0 0,-35 316 1 0 0,7-345-1994 0 0,-2-49-2598 0 0,18-72 3100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9:04.6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3 507 3168 0 0,'-2'-20'1976'0'0,"2"0"0"0"0,0 1 0 0 0,1-1 0 0 0,4-22 0 0 0,-3 33-1659 0 0,1 0-1 0 0,0 0 1 0 0,0 0-1 0 0,1 1 1 0 0,0-1 0 0 0,0 1-1 0 0,1 0 1 0 0,0 0-1 0 0,0 1 1 0 0,1-1-1 0 0,7-6 1 0 0,4-2 5 0 0,1 0 0 0 0,1 2 0 0 0,0 0 1 0 0,1 2-1 0 0,0 0 0 0 0,1 1 0 0 0,0 1 0 0 0,0 0 1 0 0,28-6-1 0 0,22-4-337 0 0,117-18 0 0 0,30 9-2071 0 0,-5 1-2325 0 0,-73 1-2722 0 0,-112 20 3128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9:04.9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161 36 1148 0 0,'7'-36'18236'0'0,"-7"47"-18028"0"0,-2 0 44 0 0,0 0 1 0 0,0 0-1 0 0,-1 0 0 0 0,-7 15 0 0 0,-4 19 218 0 0,-20 94 268 0 0,-10 58-488 0 0,14-5-73 0 0,18-104-1651 0 0,-2-2-3485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9:05.3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1 102 3400 0 0,'4'-24'4616'0'0,"2"0"-1"0"0,11-29 1943 0 0,-17 81-5847 0 0,-10 109 435 0 0,1-31-697 0 0,5 120 0 0 0,10-116-398 0 0,2 31-350 0 0,-6-48-2666 0 0,-1-88 2417 0 0,-3 26-3919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9:05.7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86 348 0 0,'6'-40'8513'0'0,"0"26"-5574"0"0,-2 11-2366 0 0,0 0-1 0 0,0 1 1 0 0,1-1 0 0 0,-1 1-1 0 0,1 0 1 0 0,0 0-1 0 0,-1 0 1 0 0,1 0-1 0 0,0 1 1 0 0,0 0-1 0 0,10-1 1 0 0,66 0-1092 0 0,-33 2-214 0 0,19-2-1367 0 0,27-1-6199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9:01.0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89 912 0 0,'0'-4'1500'0'0,"-3"-81"13050"0"0,13 96-13525 0 0,-8-6-870 0 0,0 0-1 0 0,-1 0 1 0 0,1 0 0 0 0,-1 0-1 0 0,0 0 1 0 0,0 0 0 0 0,0 9-1 0 0,1 4 72 0 0,35 425 1030 0 0,-12-89-849 0 0,-20-302-441 0 0,10 61-3179 0 0,-12-106 2207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9:01.5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52 477 1812 0 0,'-11'-25'3461'0'0,"1"-1"-1"0"0,-11-47 1 0 0,17 55-2645 0 0,2 0-1 0 0,0 0 1 0 0,1 0 0 0 0,0 0-1 0 0,2-1 1 0 0,0 1 0 0 0,1 0-1 0 0,7-28 1 0 0,-7 37-644 0 0,0 1 0 0 0,1 0 0 0 0,0 0 0 0 0,1 0 1 0 0,-1 1-1 0 0,2-1 0 0 0,-1 1 0 0 0,1 0 0 0 0,0 0 0 0 0,0 1 0 0 0,1-1 0 0 0,0 1 0 0 0,0 0 0 0 0,13-9 0 0 0,-9 9-102 0 0,0 0-1 0 0,0 1 0 0 0,0 0 0 0 0,0 1 1 0 0,1 0-1 0 0,0 1 0 0 0,0 0 1 0 0,0 0-1 0 0,0 1 0 0 0,16 0 0 0 0,-11 1-131 0 0,1 1-1 0 0,0 1 0 0 0,-1 0 0 0 0,1 1 0 0 0,-1 1 1 0 0,1 1-1 0 0,-1 0 0 0 0,0 1 0 0 0,-1 1 0 0 0,1 0 0 0 0,-1 1 1 0 0,0 1-1 0 0,-1 0 0 0 0,0 1 0 0 0,18 14 0 0 0,-18-9-19 0 0,0 0-1 0 0,-1 1 0 0 0,0 0 0 0 0,-1 1 0 0 0,-1 1 1 0 0,-1 0-1 0 0,0 0 0 0 0,-1 1 0 0 0,-1 0 0 0 0,-1 0 0 0 0,0 1 1 0 0,-1 0-1 0 0,5 35 0 0 0,-9-38 70 0 0,0-1 0 0 0,-1 1-1 0 0,-1 0 1 0 0,-1-1 0 0 0,0 1 0 0 0,-1 0-1 0 0,-1-1 1 0 0,0 0 0 0 0,-1 1 0 0 0,-1-1 0 0 0,0-1-1 0 0,-1 1 1 0 0,0-1 0 0 0,-2 0 0 0 0,1 0-1 0 0,-2-1 1 0 0,-17 23 0 0 0,12-21 67 0 0,-1-1-1 0 0,0 0 1 0 0,0-1 0 0 0,-2 0 0 0 0,0-1-1 0 0,0-1 1 0 0,-1-1 0 0 0,-25 11 0 0 0,-1-4 145 0 0,-1-2 1 0 0,-67 14-1 0 0,109-28-209 0 0,-2-1-113 0 0,6 1 33 0 0,17 2-22 0 0,29 3-36 0 0,-7-1-63 0 0,0 1 0 0 0,0 2 0 0 0,-1 2 0 0 0,0 1 0 0 0,51 23 0 0 0,-74-26 176 0 0,-1 0 0 0 0,0 1 0 0 0,0 1-1 0 0,-1 0 1 0 0,0 1 0 0 0,17 17 0 0 0,-23-19 26 0 0,0 0 0 0 0,-1 1 0 0 0,0 0 0 0 0,0 0 0 0 0,-1 0 0 0 0,-1 1 0 0 0,1 0 0 0 0,-2 0 0 0 0,0 1 0 0 0,4 14 0 0 0,-6-19 24 0 0,-1 1 0 0 0,0-1 0 0 0,0 1 0 0 0,-1 0-1 0 0,1-1 1 0 0,-2 1 0 0 0,1 0 0 0 0,-1 0 0 0 0,0-1-1 0 0,-1 1 1 0 0,0-1 0 0 0,0 1 0 0 0,-1-1-1 0 0,-4 9 1 0 0,2-6 75 0 0,-1-1 0 0 0,0 0 1 0 0,0 0-1 0 0,-1 0 0 0 0,-1-1 0 0 0,1 0 0 0 0,-1-1 0 0 0,-1 1 0 0 0,-10 6 0 0 0,1-2 79 0 0,-1-1-1 0 0,0-1 0 0 0,0-1 1 0 0,-1 0-1 0 0,0-2 0 0 0,0 0 1 0 0,-1-1-1 0 0,0-1 0 0 0,-37 3 1 0 0,35-6-44 0 0,-1-2 0 0 0,1 0 0 0 0,-31-5 0 0 0,44 3-360 0 0,0 0 0 0 0,-1 0 0 0 0,1-1 1 0 0,0 0-1 0 0,0-1 0 0 0,1 0 0 0 0,-1-1 0 0 0,1 0 0 0 0,-14-10 1 0 0,21 13-123 0 0,-1 0 1 0 0,1 0 0 0 0,0-1 0 0 0,0 1 0 0 0,0-1-1 0 0,0 1 1 0 0,0-1 0 0 0,1 0 0 0 0,-1 1 0 0 0,1-1-1 0 0,0 0 1 0 0,-2-4 0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9:02.2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58 2904 0 0,'0'-17'5895'0'0,"-2"10"-4900"0"0,2 5-655 0 0,-1 0-1 0 0,1-1 0 0 0,0 1 1 0 0,-1 0-1 0 0,0 0 1 0 0,0 0-1 0 0,1 0 0 0 0,-1 0 1 0 0,-1 0-1 0 0,1 0 1 0 0,0 0-1 0 0,0 0 1 0 0,-1 0-1 0 0,-3-3 520 0 0,4 5-766 0 0,0 1-1 0 0,0-1 1 0 0,0 1 0 0 0,0-1-1 0 0,1 1 1 0 0,-1-1-1 0 0,0 1 1 0 0,0-1-1 0 0,0 1 1 0 0,1 0-1 0 0,-1-1 1 0 0,0 1-1 0 0,1 0 1 0 0,-2 1 0 0 0,-21 72 1157 0 0,2-12-816 0 0,-21 113 0 0 0,36-126-361 0 0,1 0 0 0 0,3 0 1 0 0,2 0-1 0 0,2-1 0 0 0,9 56 0 0 0,-7-78-42 0 0,1 0 0 0 0,2-1-1 0 0,1 0 1 0 0,0 0 0 0 0,2 0-1 0 0,1-1 1 0 0,1-1 0 0 0,1 1-1 0 0,0-2 1 0 0,2 0-1 0 0,20 22 1 0 0,-29-37-32 0 0,1 0-1 0 0,0 0 1 0 0,1-1 0 0 0,-1 0-1 0 0,1 0 1 0 0,1 0-1 0 0,-1-1 1 0 0,1-1 0 0 0,0 0-1 0 0,0 0 1 0 0,0 0 0 0 0,0-1-1 0 0,11 2 1 0 0,-13-4-14 0 0,0 0 0 0 0,0-1 0 0 0,0 0 0 0 0,0 0 0 0 0,0-1 0 0 0,0 1 0 0 0,0-2 0 0 0,0 1 0 0 0,0-1 0 0 0,0 0 0 0 0,0 0 0 0 0,-1-1 0 0 0,0 0 1 0 0,1 0-1 0 0,-1-1 0 0 0,0 1 0 0 0,0-1 0 0 0,9-9 0 0 0,-6 5 4 0 0,-1-1 0 0 0,1 0 0 0 0,-2 0 0 0 0,1-1 0 0 0,-1 0 0 0 0,-1 0 0 0 0,9-19 1 0 0,0-6 328 0 0,11-40 0 0 0,-5 15 568 0 0,-9 95-369 0 0,28 56 0 0 0,-24-64-472 0 0,2-2 0 0 0,0 1-1 0 0,2-2 1 0 0,0-1 0 0 0,2 0 0 0 0,1-2 0 0 0,0-1 0 0 0,2 0 0 0 0,0-2 0 0 0,1-1 0 0 0,1-1 0 0 0,31 14 0 0 0,-50-26-41 0 0,0-1 1 0 0,0 0-1 0 0,1 0 1 0 0,-1-1-1 0 0,1 0 1 0 0,0-1-1 0 0,0 1 1 0 0,0-2-1 0 0,0 1 1 0 0,-1-1-1 0 0,1-1 1 0 0,0 0-1 0 0,0 0 1 0 0,13-3-1 0 0,-15 1-4 0 0,1 0 0 0 0,-1 0 0 0 0,1-1 0 0 0,-1 0 0 0 0,0 0 0 0 0,-1-1 0 0 0,1 1 0 0 0,-1-2 0 0 0,0 1 0 0 0,0-1 0 0 0,0 0 0 0 0,-1 0 0 0 0,0 0 0 0 0,0-1-1 0 0,0 1 1 0 0,3-9 0 0 0,2-6-30 0 0,-1 0-1 0 0,-1-1 1 0 0,-1 0-1 0 0,-1 0 1 0 0,-1-1-1 0 0,0 0 1 0 0,-2 0-1 0 0,0-24 1 0 0,-1-24 151 0 0,-10-92 0 0 0,3 113-23 0 0,-2 1 0 0 0,-2-1 0 0 0,-18-52 0 0 0,15 67-964 0 0,-1 1 0 0 0,-28-52 0 0 0,39 83 493 0 0,0-1-1 0 0,0 1 0 0 0,-1 0 1 0 0,1 0-1 0 0,-1 0 1 0 0,-4-5-1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19:12.4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1 304 0 0,'0'0'5040'0'0,"-11"6"-3999"0"0,-21 30 1016 0 0,31-35-1905 0 0,-19 29 479 0 0,10-5-602 0 0,9-24-18 0 0,0 2 16 0 0,1-1 0 0 0,-1 0 0 0 0,0 1 0 0 0,1-1 0 0 0,-1 0 0 0 0,0 0 0 0 0,0 0 0 0 0,0 0 0 0 0,-1 1 0 0 0,1-2 1 0 0,-1 1-1 0 0,1 0 0 0 0,-3 2 0 0 0,3-3 235 0 0,-21-11-228 0 0,19 5-27 0 0,3 5-7 0 0,0 0 0 0 0,0-1 0 0 0,0 1 0 0 0,0 0 0 0 0,0-1 0 0 0,0 1 0 0 0,0 0 0 0 0,0 0 0 0 0,0-1 0 0 0,0 1 0 0 0,0 0 0 0 0,0 0 0 0 0,-1-1 0 0 0,1 1 1 0 0,0 0-1 0 0,0 0 0 0 0,0 0 0 0 0,0-1 0 0 0,0 1 0 0 0,-1 0 0 0 0,1 0 0 0 0,0 0 0 0 0,0-1 0 0 0,0 1 0 0 0,-1 0 0 0 0,1 0 0 0 0,0 0 0 0 0,0 0 0 0 0,-1 0 0 0 0,1-1 0 0 0,0 1 0 0 0,0 0 0 0 0,-1 0 0 0 0,1 0 0 0 0,0 0 1 0 0,0 0-1 0 0,-1 0 0 0 0,1 0 0 0 0,0 0 0 0 0,0 0 0 0 0,-1 0 0 0 0,1 0 0 0 0,0 0 0 0 0,-1 0 0 0 0,1 0 0 0 0,0 0 0 0 0,0 0 0 0 0,-1 0 0 0 0,1 1 0 0 0,0-1 0 0 0,0 0 0 0 0,0 0 0 0 0,-1 0 0 0 0,1 0 0 0 0,0 0 0 0 0,0 1 1 0 0,-1-1-1 0 0,0 1 56 0 0,6 43 273 0 0,-4-42-314 0 0,3 6 64 0 0,-4-8-75 0 0,0 1-1 0 0,0 0 1 0 0,0 0 0 0 0,0-1 0 0 0,0 1-1 0 0,0 0 1 0 0,0-1 0 0 0,1 1-1 0 0,-1 0 1 0 0,0-1 0 0 0,0 1-1 0 0,1 0 1 0 0,-1-1 0 0 0,0 1-1 0 0,1-1 1 0 0,-1 1 0 0 0,1-1-1 0 0,-1 1 1 0 0,1-1 0 0 0,-1 1-1 0 0,1-1 1 0 0,-1 1 0 0 0,1-1-1 0 0,-1 1 1 0 0,1-1 0 0 0,-1 0 0 0 0,1 1-1 0 0,0-1 1 0 0,-1 0 0 0 0,1 0-1 0 0,0 1 1 0 0,-1-1 0 0 0,1 0-1 0 0,0 0 1 0 0,1 0 0 0 0,1-1-12 0 0,0 0 1 0 0,0-1-1 0 0,0 0 1 0 0,-1 1-1 0 0,1-1 1 0 0,0 0-1 0 0,-1-1 1 0 0,1 1-1 0 0,-1 0 1 0 0,1-1-1 0 0,-1 1 0 0 0,0-1 1 0 0,0 0-1 0 0,1-2 1 0 0,-2 3-30 0 0,4-3-97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05.8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88 404 0 0,'-33'-2'12469'0'0,"41"-1"-12391"0"0,1 1 0 0 0,-1 1 0 0 0,0-1 0 0 0,1 1 0 0 0,13 0 0 0 0,8-1-38 0 0,86-10 4 0 0,227-18-440 0 0,-308 29 372 0 0,-3 0 47 0 0,-1-1 1 0 0,59-12-1 0 0,-88 13-7 0 0,29-6-426 0 0,-3 2-1220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01.9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1978 720 0 0,'9'-11'2361'0'0,"39"-73"2118"0"0,-13 30-2539 0 0,-24 39-1655 0 0,0 1 0 0 0,26-25 0 0 0,8-8 191 0 0,21-44 427 0 0,106-194 0 0 0,-158 260-866 0 0,41-65 177 0 0,4 1 0 0 0,4 4 0 0 0,109-114 1 0 0,-118 148-141 0 0,-37 37-45 0 0,-1-1 0 0 0,21-25 0 0 0,-29 30-25 0 0,1 1 0 0 0,0 0 0 0 0,0 0 0 0 0,1 1 0 0 0,0 0 0 0 0,1 1 0 0 0,0 0 0 0 0,16-7 0 0 0,10-2 16 0 0,50-16 1 0 0,-49 20-11 0 0,46-13-62 0 0,0 5-1 0 0,97-12 1 0 0,13-2-11 0 0,34-2 88 0 0,16-4 1 0 0,-51-4-74 0 0,269-57 56 0 0,-305 65 176 0 0,199-72 0 0 0,-72 26-100 0 0,-219 66-78 0 0,-63 15 1 0 0,55-12 45 0 0,-55 12-74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47.3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8 200 2692 0 0,'-7'-56'6150'0'0,"6"47"-5659"0"0,1 0-1 0 0,1 0 0 0 0,-1 0 1 0 0,3-11-1 0 0,-2 16-460 0 0,0-1 0 0 0,1 1 0 0 0,-1 0 0 0 0,1 0 0 0 0,0 0 0 0 0,0 0 0 0 0,0 0 0 0 0,0 0 0 0 0,1 1-1 0 0,-1-1 1 0 0,1 1 0 0 0,0-1 0 0 0,0 1 0 0 0,0 0 0 0 0,1 0 0 0 0,-1 0 0 0 0,1 1 0 0 0,0-1 0 0 0,-1 1 0 0 0,1 0 0 0 0,0 0 0 0 0,0 0 0 0 0,7-1 0 0 0,-4 1-48 0 0,1 0 1 0 0,-1 0-1 0 0,1 1 1 0 0,0 0-1 0 0,-1 0 0 0 0,1 1 1 0 0,0 0-1 0 0,0 1 1 0 0,0-1-1 0 0,-1 2 0 0 0,16 3 1 0 0,-11-1-4 0 0,0 1 0 0 0,0 0 0 0 0,-1 0 0 0 0,0 2 0 0 0,0-1-1 0 0,18 15 1 0 0,-8-3 17 0 0,-1 1-1 0 0,-1 1 1 0 0,0 1 0 0 0,-2 1-1 0 0,-1 0 1 0 0,15 26-1 0 0,0 7 202 0 0,-3 2-1 0 0,-2 1 0 0 0,-2 2 1 0 0,-3 0-1 0 0,-3 1 1 0 0,-3 1-1 0 0,-2 0 1 0 0,-3 1-1 0 0,-3 0 0 0 0,0 92 1 0 0,-7-126 718 0 0,-1-1-1 0 0,-2 0 1 0 0,0 1 0 0 0,-2-1 0 0 0,-10 31-1 0 0,15-58-883 0 0,0-1-1 0 0,0 0 0 0 0,0 1 0 0 0,0-1 0 0 0,0 0 0 0 0,0 1 0 0 0,0-1 0 0 0,-1 1 0 0 0,1-1 0 0 0,0 0 0 0 0,0 1 0 0 0,0-1 0 0 0,-1 0 1 0 0,1 0-1 0 0,0 1 0 0 0,-1-1 0 0 0,1 0 0 0 0,0 1 0 0 0,0-1 0 0 0,-1 0 0 0 0,1 0 0 0 0,0 0 0 0 0,-1 1 0 0 0,1-1 0 0 0,0 0 1 0 0,-1 0-1 0 0,1 0 0 0 0,-1 0 0 0 0,1 0 0 0 0,0 0 0 0 0,-1 0 0 0 0,1 0 0 0 0,-1 0 0 0 0,1 0 0 0 0,0 0 0 0 0,-1 0 0 0 0,1 0 1 0 0,0 0-1 0 0,-1 0 0 0 0,1 0 0 0 0,-1 0 0 0 0,1 0 0 0 0,0 0 0 0 0,-1-1 0 0 0,1 1 0 0 0,0 0 0 0 0,-1 0 0 0 0,1 0 0 0 0,0-1 0 0 0,-1 1 1 0 0,1 0-1 0 0,0 0 0 0 0,0-1 0 0 0,-1 1 0 0 0,1 0 0 0 0,0-1 0 0 0,-1 1 0 0 0,-11-20 822 0 0,7 1-499 0 0,2-1 0 0 0,0 1 1 0 0,1 0-1 0 0,1-36 0 0 0,11-78 11 0 0,-10 133-362 0 0,12-103 160 0 0,38-149-1 0 0,-33 193-434 0 0,2 1 0 0 0,2 1-1 0 0,54-102 1 0 0,-65 141 2 0 0,1 0 0 0 0,1 1 0 0 0,0 1 0 0 0,1 0 0 0 0,1 1 0 0 0,0 0 1 0 0,33-25-1 0 0,-38 34-47 0 0,-1 0 0 0 0,1 1 0 0 0,0 0 0 0 0,1 1 0 0 0,-1 0 0 0 0,1 0 0 0 0,0 1 0 0 0,-1 0 1 0 0,2 1-1 0 0,-1 0 0 0 0,0 1 0 0 0,0 0 0 0 0,0 0 0 0 0,1 1 0 0 0,-1 0 0 0 0,0 1 0 0 0,20 4 0 0 0,-15-1-1240 0 0,1 1-1 0 0,-1 0 0 0 0,0 1 0 0 0,27 16 0 0 0,-8 0-3584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47.9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325 99 764 0 0,'-1'-34'10774'0'0,"-22"-4"-6742"0"0,22 36-3935 0 0,0 0-1 0 0,0 1 0 0 0,0-1 1 0 0,-1 0-1 0 0,1 1 1 0 0,0-1-1 0 0,-1 1 1 0 0,1-1-1 0 0,-1 1 1 0 0,1 0-1 0 0,-1 0 1 0 0,1-1-1 0 0,-1 1 0 0 0,0 0 1 0 0,0 0-1 0 0,0 1 1 0 0,0-1-1 0 0,0 0 1 0 0,1 1-1 0 0,-1-1 1 0 0,0 1-1 0 0,0-1 1 0 0,0 1-1 0 0,-1 0 0 0 0,1 0 1 0 0,0 0-1 0 0,0 0 1 0 0,0 0-1 0 0,0 1 1 0 0,0-1-1 0 0,0 1 1 0 0,0-1-1 0 0,-2 2 1 0 0,-7 1 32 0 0,0 0 0 0 0,0 1 0 0 0,1 1 1 0 0,-13 7-1 0 0,11-6-49 0 0,0 1 1 0 0,1 0 0 0 0,0 1 0 0 0,0 0-1 0 0,1 1 1 0 0,0 0 0 0 0,1 1-1 0 0,0 0 1 0 0,0 1 0 0 0,1-1 0 0 0,1 2-1 0 0,-1-1 1 0 0,2 1 0 0 0,0 0-1 0 0,0 0 1 0 0,1 1 0 0 0,-4 14 0 0 0,5-9-50 0 0,0 0 0 0 0,1 0 0 0 0,1 0 0 0 0,1 0 1 0 0,0 0-1 0 0,1 1 0 0 0,1-1 0 0 0,1 0 0 0 0,1 0 1 0 0,0 0-1 0 0,2 0 0 0 0,-1-1 0 0 0,2 1 0 0 0,14 29 1 0 0,-15-37-121 0 0,0 0 1 0 0,1-1 0 0 0,0 0 0 0 0,1 0 0 0 0,-1 0 0 0 0,2 0 0 0 0,-1-1 0 0 0,1-1 0 0 0,0 1-1 0 0,1-1 1 0 0,0-1 0 0 0,0 1 0 0 0,1-1 0 0 0,-1-1 0 0 0,1 0 0 0 0,0 0 0 0 0,1-1 0 0 0,-1-1 0 0 0,1 0-1 0 0,-1 0 1 0 0,1-1 0 0 0,0 0 0 0 0,0 0 0 0 0,0-2 0 0 0,18 0 0 0 0,-14-1-42 0 0,-1-1 1 0 0,0-1-1 0 0,0 0 0 0 0,0-1 1 0 0,0-1-1 0 0,0 0 0 0 0,-1-1 1 0 0,0 0-1 0 0,0-1 1 0 0,0 0-1 0 0,-1-1 0 0 0,0-1 1 0 0,-1 0-1 0 0,0 0 1 0 0,0-1-1 0 0,-1-1 0 0 0,0 1 1 0 0,-1-2-1 0 0,0 1 0 0 0,-1-1 1 0 0,0-1-1 0 0,-1 0 1 0 0,8-20-1 0 0,-8 18 354 0 0,-1-1 0 0 0,-1 1 0 0 0,0-1 0 0 0,-1 0 0 0 0,-1 0-1 0 0,0 0 1 0 0,-1 0 0 0 0,-1-1 0 0 0,-1 1 0 0 0,0-1 0 0 0,-1 1 0 0 0,-1 0 0 0 0,-1-1 0 0 0,0 1 0 0 0,-1 0 0 0 0,0 1 0 0 0,-1-1-1 0 0,-1 1 1 0 0,-1 0 0 0 0,-15-25 0 0 0,18 34-147 0 0,0 0 0 0 0,-1 0-1 0 0,0 0 1 0 0,-1 1 0 0 0,1 0-1 0 0,-1 0 1 0 0,0 0 0 0 0,0 1 0 0 0,0 0-1 0 0,-1 0 1 0 0,0 1 0 0 0,1 0-1 0 0,-1 0 1 0 0,0 0 0 0 0,-1 1-1 0 0,1 0 1 0 0,0 0 0 0 0,-1 1 0 0 0,1 0-1 0 0,-1 0 1 0 0,1 1 0 0 0,-1 0-1 0 0,1 0 1 0 0,-13 3 0 0 0,13-2-573 0 0,0 1 1 0 0,-1 0-1 0 0,1 0 1 0 0,0 1-1 0 0,0 0 1 0 0,-11 7 0 0 0,12-6-667 0 0,0 0 1 0 0,0 1-1 0 0,0-1 1 0 0,1 2 0 0 0,-5 4-1162 0 0,-1 3 1162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48.3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 5172 0 0,'0'-13'12961'0'0,"7"7"-12555"0"0,1 0 0 0 0,0 1 0 0 0,1 0 1 0 0,-1 0-1 0 0,1 1 0 0 0,0 0 0 0 0,0 1 0 0 0,12-4 0 0 0,84-14-581 0 0,-55 13-33 0 0,22-4-2182 0 0,85-2 0 0 0,-3 10-7136 0 0,-124 4 4831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48.6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9 2128 0 0,'-15'15'10371'0'0,"51"-20"-6123"0"0,-11 0-3985 0 0,273-5-875 0 0,-117 8-8780 0 0,-139 1 4790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49.1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103 152 4068 0 0,'-103'-152'16461'0'0,"104"157"-16264"0"0,1-1 0 0 0,0 0 1 0 0,-1 0-1 0 0,2 0 0 0 0,-1 1 0 0 0,5 5 0 0 0,-1 1 8 0 0,313 694 1188 0 0,-141-279-560 0 0,-176-422-715 0 0,-1-1 1 0 0,1 1 0 0 0,0 0 0 0 0,0-1 0 0 0,0 1 0 0 0,0-1 0 0 0,0 1 0 0 0,1-1 0 0 0,0 0 0 0 0,-1 0 0 0 0,1 0 0 0 0,1 0-1 0 0,-1-1 1 0 0,0 1 0 0 0,0-1 0 0 0,5 2 0 0 0,-7-4-106 0 0,0 0 1 0 0,0 0-1 0 0,0-1 0 0 0,0 1 0 0 0,1 0 1 0 0,-1-1-1 0 0,0 1 0 0 0,0-1 0 0 0,0 1 1 0 0,0-1-1 0 0,0 0 0 0 0,0 1 0 0 0,0-1 1 0 0,0 0-1 0 0,-1 0 0 0 0,1 0 1 0 0,0 1-1 0 0,1-2 0 0 0,-1 0 16 0 0,7-7-11 0 0,0 0-1 0 0,0-1 0 0 0,0-1 1 0 0,-2 1-1 0 0,1-1 0 0 0,-1 0 0 0 0,-1-1 1 0 0,0 1-1 0 0,4-16 0 0 0,1 2-80 0 0,147-459-2036 0 0,-111 321 1372 0 0,-21 75 163 0 0,40-119-4962 0 0,-56 188 3364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49.8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278 96 744 0 0,'12'-31'16840'0'0,"-29"64"-15318"0"0,4-8-1446 0 0,-67 138 306 0 0,43-93-49 0 0,3 1 0 0 0,-48 150 0 0 0,71-186-301 0 0,8-25-17 0 0,0 0 0 0 0,0 0 0 0 0,0 1 0 0 0,-1 18 1 0 0,4-29-22 0 0,0 0 0 0 0,0 1 1 0 0,0-1-1 0 0,0 0 0 0 0,0 1 0 0 0,0-1 1 0 0,0 0-1 0 0,0 1 0 0 0,0-1 1 0 0,0 0-1 0 0,0 0 0 0 0,1 1 1 0 0,-1-1-1 0 0,0 0 0 0 0,0 1 1 0 0,0-1-1 0 0,0 0 0 0 0,0 0 1 0 0,0 1-1 0 0,1-1 0 0 0,-1 0 1 0 0,0 0-1 0 0,0 1 0 0 0,0-1 1 0 0,1 0-1 0 0,-1 0 0 0 0,0 0 1 0 0,0 1-1 0 0,1-1 0 0 0,-1 0 0 0 0,0 0 1 0 0,1 0-1 0 0,-1 0 0 0 0,0 0 1 0 0,0 0-1 0 0,1 0 0 0 0,-1 0 1 0 0,0 1-1 0 0,1-1 0 0 0,-1 0 1 0 0,0 0-1 0 0,1 0 0 0 0,-1 0 1 0 0,0 0-1 0 0,0-1 0 0 0,1 1 1 0 0,-1 0-1 0 0,0 0 0 0 0,1 0 1 0 0,-1 0-1 0 0,0 0 0 0 0,0 0 1 0 0,1 0-1 0 0,-1 0 0 0 0,0-1 1 0 0,0 1-1 0 0,1 0 0 0 0,-1 0 0 0 0,0 0 1 0 0,0-1-1 0 0,1 1 0 0 0,14-13-216 0 0,-2-2 71 0 0,-2 0 0 0 0,0-1 0 0 0,0 0 0 0 0,-2-1 0 0 0,9-18 0 0 0,33-95-738 0 0,-37 92 744 0 0,-11 30 119 0 0,42-116 742 0 0,88-169 0 0 0,-132 290-707 0 0,1 0 1 0 0,-1 1 0 0 0,0-1-1 0 0,1 1 1 0 0,0 0 0 0 0,0 0-1 0 0,-1-1 1 0 0,1 1 0 0 0,0 0-1 0 0,1 0 1 0 0,-1 1 0 0 0,0-1-1 0 0,0 0 1 0 0,1 1 0 0 0,-1-1-1 0 0,1 1 1 0 0,0 0 0 0 0,2-1-1 0 0,-3 2-6 0 0,0 0-1 0 0,0 0 0 0 0,0 1 1 0 0,1-1-1 0 0,-1 0 0 0 0,0 1 0 0 0,0 0 1 0 0,0-1-1 0 0,0 1 0 0 0,0 0 1 0 0,-1 0-1 0 0,1 0 0 0 0,0 0 0 0 0,0 0 1 0 0,-1 1-1 0 0,1-1 0 0 0,0 0 1 0 0,-1 1-1 0 0,1-1 0 0 0,-1 1 0 0 0,0 0 1 0 0,0-1-1 0 0,1 1 0 0 0,0 2 0 0 0,13 21-12 0 0,-2 0 0 0 0,0 0 0 0 0,10 32-1 0 0,-4-11 39 0 0,46 99-11 0 0,50 126-731 0 0,-110-258 141 0 0,10 32-350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50.2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85 2360 0 0,'-22'-14'7713'0'0,"26"0"-6429"0"0,14 3-844 0 0,-5 4 0 0 0,3 2-164 0 0,5 0-80 0 0,4 0-296 0 0,3-1-288 0 0,1 1-228 0 0,2 2-508 0 0,0 1-384 0 0,4-3-1340 0 0,-4 3-873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50.6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2 1712 0 0,'-30'5'16372'0'0,"292"-8"-12345"0"0,10-1-3862 0 0,319 17-2322 0 0,165-2-19 0 0,-501-22 4402 0 0,-211 5-2032 0 0,-31 3-2393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51.2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89 2596 0 0,'-2'-21'17178'0'0,"5"18"-16965"0"0,0 1 1 0 0,1-1 0 0 0,-1 1-1 0 0,1 0 1 0 0,0 0-1 0 0,-1 0 1 0 0,1 1 0 0 0,0-1-1 0 0,0 1 1 0 0,0 0-1 0 0,0 0 1 0 0,5 0 0 0 0,61-6-81 0 0,-38 5-152 0 0,226-21-3166 0 0,-92 10-3083 0 0,-153 13 4886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06.2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89 1596 0 0,'4'-18'4739'0'0,"2"-41"2125"0"0,-4 48-4783 0 0,-1 21-1254 0 0,-1 22-201 0 0,-1 10-325 0 0,2 0-1 0 0,1 0 1 0 0,3 0 0 0 0,13 58 0 0 0,-10-72-343 0 0,1-1-1 0 0,1 0 1 0 0,1-1 0 0 0,26 44-1 0 0,-29-58-303 0 0,0-1 0 0 0,1 0 0 0 0,0-1 0 0 0,0 1 0 0 0,12 7 0 0 0,-14-12-277 0 0,0 0-1 0 0,1-1 0 0 0,0 0 1 0 0,0-1-1 0 0,0 0 1 0 0,0 0-1 0 0,1-1 1 0 0,12 4-1 0 0,-1-5-2740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51.7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 1 2392 0 0,'-62'12'13211'0'0,"61"-11"-13077"0"0,1 0-1 0 0,-1 0 1 0 0,1 1 0 0 0,-1-1-1 0 0,1 0 1 0 0,0 1-1 0 0,-1-1 1 0 0,1 0-1 0 0,0 1 1 0 0,0-1-1 0 0,0 0 1 0 0,0 1-1 0 0,0-1 1 0 0,0 0-1 0 0,1 1 1 0 0,-1-1-1 0 0,0 0 1 0 0,1 1-1 0 0,0 1 1 0 0,-1-1-6 0 0,5 30 744 0 0,1 42 0 0 0,1 6-551 0 0,-7-78-319 0 0,60 513 337 0 0,-56-471-329 0 0,-1-14 99 0 0,-1-1 0 0 0,-1 0 0 0 0,-7 57 0 0 0,4-79-19 0 0,0 1-1 0 0,-1-1 1 0 0,0 0-1 0 0,0 0 1 0 0,0 0-1 0 0,-1-1 1 0 0,0 1 0 0 0,-1-1-1 0 0,1 0 1 0 0,-1 0-1 0 0,-1-1 1 0 0,1 1-1 0 0,-1-1 1 0 0,0 0 0 0 0,0-1-1 0 0,0 1 1 0 0,0-1-1 0 0,-1 0 1 0 0,-8 3-1 0 0,12-6-15 0 0,-19 12 366 0 0,22-13-425 0 0,-1 0 1 0 0,1 0 0 0 0,0 1 0 0 0,-1-1 0 0 0,1 0 0 0 0,0 0 0 0 0,0 1-1 0 0,-1-1 1 0 0,1 0 0 0 0,0 0 0 0 0,-1 1 0 0 0,1-1 0 0 0,0 0 0 0 0,0 0-1 0 0,0 1 1 0 0,-1-1 0 0 0,1 0 0 0 0,0 1 0 0 0,0-1 0 0 0,0 0 0 0 0,0 1-1 0 0,0-1 1 0 0,0 1 0 0 0,0-1 0 0 0,0 0 0 0 0,-1 1 0 0 0,1-1 0 0 0,0 0 0 0 0,1 1-1 0 0,-1-1 1 0 0,0 1 0 0 0,0-1 0 0 0,0 0 0 0 0,0 1 0 0 0,0-1 0 0 0,0 0-1 0 0,0 1 1 0 0,0-1 0 0 0,1 0 0 0 0,-1 1 0 0 0,0-1 0 0 0,0 0 0 0 0,0 1-1 0 0,1-1 1 0 0,4 1-1 0 0,-1 0 0 0 0,1 0-1 0 0,-1-1 1 0 0,1 0 0 0 0,0 0 0 0 0,-1 0-1 0 0,1-1 1 0 0,-1 1 0 0 0,1-1 0 0 0,7-2-1 0 0,-4 1-41 0 0,244-42-4076 0 0,-85 12-7587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52.1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411 91 2452 0 0,'18'-27'7594'0'0,"-17"24"-7035"0"0,1 1-1 0 0,-1-1 0 0 0,0 0 0 0 0,0 1 1 0 0,0-1-1 0 0,-1 0 0 0 0,1 0 0 0 0,-1 0 1 0 0,1 0-1 0 0,-1 0 0 0 0,0 0 0 0 0,0 0 1 0 0,-10-17 3785 0 0,9 19-4259 0 0,0 1 1 0 0,1-1-1 0 0,-1 0 0 0 0,0 1 0 0 0,0-1 0 0 0,0 1 0 0 0,1 0 0 0 0,-1-1 1 0 0,0 1-1 0 0,0-1 0 0 0,0 1 0 0 0,0 0 0 0 0,0 0 0 0 0,0 0 1 0 0,0-1-1 0 0,0 1 0 0 0,0 0 0 0 0,0 0 0 0 0,-1 0 0 0 0,-22 3 164 0 0,0 1 0 0 0,0 1 0 0 0,1 0 0 0 0,-1 2-1 0 0,1 1 1 0 0,1 1 0 0 0,-1 1 0 0 0,2 0 0 0 0,-1 2-1 0 0,2 1 1 0 0,-1 0 0 0 0,-18 17 0 0 0,30-21-211 0 0,-1-1-1 0 0,2 2 1 0 0,-1-1 0 0 0,1 1 0 0 0,1 0-1 0 0,0 1 1 0 0,0 0 0 0 0,1 0 0 0 0,0 1 0 0 0,-7 20-1 0 0,11-21 11 0 0,0-1-1 0 0,0 1 1 0 0,1-1-1 0 0,0 1 1 0 0,0-1-1 0 0,1 1 1 0 0,1-1-1 0 0,0 1 0 0 0,0-1 1 0 0,1 1-1 0 0,1-1 1 0 0,0 0-1 0 0,0 1 1 0 0,7 13-1 0 0,-3-9 8 0 0,2 0-1 0 0,0-1 0 0 0,0 1 0 0 0,1-2 1 0 0,1 0-1 0 0,1 0 0 0 0,-1-1 1 0 0,2 0-1 0 0,0-1 0 0 0,0 0 1 0 0,1-1-1 0 0,0-1 0 0 0,1 0 1 0 0,0-1-1 0 0,0 0 0 0 0,1-2 1 0 0,26 9-1 0 0,-21-9-720 0 0,0-1 0 0 0,1-1 0 0 0,-1 0 0 0 0,1-2 0 0 0,38 0 0 0 0,-41-3-1291 0 0,0-1 1 0 0,0-1-1 0 0,0 0 0 0 0,0-1 0 0 0,-1-1 0 0 0,29-12 0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57.8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264 41 32 0 0,'-18'-20'7114'0'0,"-4"-1"-2592"0"0,21 22-4484 0 0,0-1-1 0 0,1 1 0 0 0,-1-1 1 0 0,0 0-1 0 0,0 1 0 0 0,1-1 1 0 0,-1 1-1 0 0,1 0 0 0 0,-1-1 0 0 0,0 1 1 0 0,1 0-1 0 0,-1-1 0 0 0,1 1 1 0 0,-1 0-1 0 0,1-1 0 0 0,0 1 1 0 0,-1 0-1 0 0,1 0 0 0 0,0-1 1 0 0,0 1-1 0 0,-1 0 0 0 0,1 1 1 0 0,-6 23 423 0 0,6-23-401 0 0,-84 332 1927 0 0,-25-7-1441 0 0,100-296-141 0 0,6-19-2121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58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37 198 180 0 0,'-31'-30'10068'0'0,"26"17"-7839"0"0,6 10-2098 0 0,0 0 0 0 0,0-1 0 0 0,0 1 0 0 0,1 0 0 0 0,0 0 0 0 0,-1 0 0 0 0,1 1 0 0 0,0-1 0 0 0,0 0 0 0 0,1 1 1 0 0,-1-1-1 0 0,1 1 0 0 0,-1 0 0 0 0,1 0 0 0 0,0 0 0 0 0,-1 0 0 0 0,1 0 0 0 0,5-2 0 0 0,12-6 39 0 0,37-13 0 0 0,-26 12-18 0 0,100-42-99 0 0,-129 52-42 0 0,0 0 0 0 0,0 0 0 0 0,0 0 0 0 0,0 1 0 0 0,0-1-1 0 0,0 1 1 0 0,0-1 0 0 0,0 1 0 0 0,0 0 0 0 0,0-1 0 0 0,0 1 0 0 0,0 0 0 0 0,0 0-1 0 0,0 1 1 0 0,0-1 0 0 0,0 0 0 0 0,1 1 0 0 0,-1-1 0 0 0,-1 1 0 0 0,1 0 0 0 0,0 0 0 0 0,0-1-1 0 0,0 1 1 0 0,0 1 0 0 0,0-1 0 0 0,-1 0 0 0 0,1 0 0 0 0,0 1 0 0 0,-1-1 0 0 0,1 0 0 0 0,-1 1-1 0 0,0 0 1 0 0,2 2 0 0 0,3 5 123 0 0,0 1 0 0 0,-1-1 0 0 0,-1 1 0 0 0,0 0 0 0 0,4 11 0 0 0,-4-8-79 0 0,13 35-185 0 0,28 66-42 0 0,-5-42-8404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59.5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529 74 1720 0 0,'0'0'4839'0'0,"8"-29"-751"0"0,-8 24-3745 0 0,0 4-247 0 0,0 0 1 0 0,0 0-1 0 0,1 0 0 0 0,-1 0 0 0 0,0 0 0 0 0,0 0 0 0 0,0-1 0 0 0,0 1 0 0 0,0 0 1 0 0,-1 0-1 0 0,1 0 0 0 0,0 0 0 0 0,-1 0 0 0 0,1-1 0 0 0,0 1 0 0 0,-1 0 0 0 0,1 0 1 0 0,-1 0-1 0 0,0 0 0 0 0,1 0 0 0 0,-1 0 0 0 0,0 1 0 0 0,1-1 0 0 0,-1 0 0 0 0,0 0 1 0 0,0 0-1 0 0,0 1 0 0 0,0-1 0 0 0,0 0 0 0 0,0 1 0 0 0,0-1 0 0 0,0 1 0 0 0,0-1 1 0 0,-2 0-1 0 0,-17-2 91 0 0,-1 1 0 0 0,1 1 1 0 0,-1 1-1 0 0,1 1 0 0 0,-1 0 1 0 0,1 2-1 0 0,0 0 0 0 0,-32 9 1 0 0,30-5-108 0 0,1 0 1 0 0,-1 2 0 0 0,2 0-1 0 0,-1 1 1 0 0,1 1-1 0 0,1 1 1 0 0,-31 24 0 0 0,40-27-50 0 0,1 0 0 0 0,0 1 1 0 0,0-1-1 0 0,1 2 1 0 0,0-1-1 0 0,1 1 1 0 0,0 0-1 0 0,1 1 0 0 0,0 0 1 0 0,1 0-1 0 0,0 0 1 0 0,-4 19-1 0 0,5-14 0 0 0,2-1 0 0 0,0 1-1 0 0,1 0 1 0 0,0 0 0 0 0,2 0-1 0 0,0-1 1 0 0,1 1 0 0 0,7 32-1 0 0,-2-25-56 0 0,1 1 1 0 0,1-2-1 0 0,1 1 0 0 0,1-1 1 0 0,1-1-1 0 0,1 0 0 0 0,1 0 0 0 0,1-2 1 0 0,0 0-1 0 0,2 0 0 0 0,0-2 0 0 0,37 31 1 0 0,-38-37-347 0 0,1-1 1 0 0,0 0 0 0 0,0-1 0 0 0,1-1-1 0 0,1-1 1 0 0,0 0 0 0 0,31 7 0 0 0,-35-11-650 0 0,1-2 1 0 0,0 0-1 0 0,0 0 1 0 0,0-2-1 0 0,0 0 1 0 0,18-2-1 0 0,1-3-3497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00.2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482 20 392 0 0,'-7'-16'13547'0'0,"5"14"-13311"0"0,-64 1 929 0 0,1 3 1 0 0,-73 11-1 0 0,28-2-292 0 0,98-12-824 0 0,-20 6-10 0 0,29-5-38 0 0,1 1 0 0 0,-1 0 0 0 0,0 0 0 0 0,0 0 0 0 0,1 0 0 0 0,-1 0 0 0 0,0 0 0 0 0,1 1 0 0 0,0-1 0 0 0,-1 1 0 0 0,-2 2 0 0 0,2 2 19 0 0,1-1 0 0 0,0 0 0 0 0,0 0 0 0 0,0 1 0 0 0,1-1 0 0 0,0 1 0 0 0,0-1-1 0 0,0 1 1 0 0,1 0 0 0 0,0 6 0 0 0,4 67 310 0 0,-1-56-279 0 0,2 64 115 0 0,10 98 229 0 0,-11-163-301 0 0,0 0 0 0 0,2 0 0 0 0,0 0-1 0 0,1 0 1 0 0,2-1 0 0 0,10 20 0 0 0,-14-32-54 0 0,1-1 0 0 0,0 0 0 0 0,0 0-1 0 0,1 0 1 0 0,0-1 0 0 0,0 0 0 0 0,1-1 0 0 0,0 1 0 0 0,0-1 0 0 0,0-1 0 0 0,1 0 0 0 0,0 0-1 0 0,0 0 1 0 0,0-1 0 0 0,1-1 0 0 0,-1 0 0 0 0,1 0 0 0 0,15 2 0 0 0,15 1-437 0 0,0-3 0 0 0,0-1 1 0 0,56-4-1 0 0,-21 0-1746 0 0,4 0-2273 0 0,-30-3-2533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00.5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24 138 684 0 0,'-17'-9'5029'0'0,"16"8"-4883"0"0,0 1 0 0 0,1-1 0 0 0,-1 0 0 0 0,1 0 0 0 0,-1 0 0 0 0,1 0 0 0 0,0 0 0 0 0,-1 0 0 0 0,1 0 0 0 0,0 0 0 0 0,-1 0 1 0 0,1 0-1 0 0,0 0 0 0 0,0 0 0 0 0,0 0 0 0 0,0 0 0 0 0,0 0 0 0 0,0 0 0 0 0,0 0 0 0 0,0 0 0 0 0,1 0 0 0 0,-1 0 0 0 0,0 1 1 0 0,1-1-1 0 0,0-2 0 0 0,0 1 55 0 0,1-1 0 0 0,0 1 0 0 0,-1 0-1 0 0,1 0 1 0 0,0 0 0 0 0,0 1 0 0 0,0-1 0 0 0,1 0 0 0 0,3-2 0 0 0,8-3 249 0 0,0 1 1 0 0,27-9-1 0 0,-33 12-290 0 0,29-8-235 0 0,1 2 1 0 0,46-6-1 0 0,25 2-6211 0 0,-83 11 2169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00.9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268 55 1428 0 0,'-7'-40'11663'0'0,"4"30"-10323"0"0,-15 6-543 0 0,-10 7-592 0 0,28-3-150 0 0,-10 2 36 0 0,1 0 0 0 0,-1 1 0 0 0,1 1 0 0 0,0-1 1 0 0,0 1-1 0 0,0 1 0 0 0,0 0 0 0 0,1 0 0 0 0,0 1 0 0 0,-12 9 0 0 0,8-4 8 0 0,0 1-1 0 0,1 0 1 0 0,1 1-1 0 0,-1 0 0 0 0,-9 17 1 0 0,17-23-73 0 0,-1-1-1 0 0,1 1 1 0 0,0 0 0 0 0,0 0 0 0 0,1 0-1 0 0,0 0 1 0 0,0 0 0 0 0,1 0 0 0 0,0 0-1 0 0,0 1 1 0 0,1-1 0 0 0,0 0-1 0 0,0 1 1 0 0,1-1 0 0 0,0 0 0 0 0,0 1-1 0 0,0-1 1 0 0,5 13 0 0 0,-2-12-123 0 0,0 1-1 0 0,0-1 1 0 0,1 0 0 0 0,0 0-1 0 0,0 0 1 0 0,1 0 0 0 0,-1-1-1 0 0,2 0 1 0 0,-1 0 0 0 0,1-1-1 0 0,0 0 1 0 0,1 0 0 0 0,-1-1-1 0 0,12 6 1 0 0,-1-1-609 0 0,0-1-1 0 0,1-2 0 0 0,0 0 1 0 0,25 7-1 0 0,-21-10-2118 0 0,38 4-1 0 0,-27-5-1696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01.7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236 131 1984 0 0,'0'0'1410'0'0,"8"-27"3385"0"0,-1 3-4225 0 0,-5 21-398 0 0,-1 0 0 0 0,0-1 0 0 0,0 1 0 0 0,0 0 1 0 0,0-1-1 0 0,0 1 0 0 0,-1-1 0 0 0,0 1 0 0 0,1-1 0 0 0,-1 1 0 0 0,-1-1 0 0 0,1 1 1 0 0,0-1-1 0 0,-1 1 0 0 0,0-1 0 0 0,-2-5 0 0 0,3 8 15 0 0,-8-5 84 0 0,8 6-252 0 0,-1-1 0 0 0,1 0 0 0 0,-1 1-1 0 0,0-1 1 0 0,1 1 0 0 0,-1-1 0 0 0,0 1 0 0 0,1-1 0 0 0,-1 1 0 0 0,0-1 0 0 0,0 1-1 0 0,1-1 1 0 0,-1 1 0 0 0,0 0 0 0 0,0 0 0 0 0,0-1 0 0 0,1 1 0 0 0,-1 0 0 0 0,0 0 0 0 0,0 0-1 0 0,0 0 1 0 0,-1 0 0 0 0,-11 1 85 0 0,0 1 0 0 0,0 1 0 0 0,0 0 0 0 0,0 0 0 0 0,0 1 0 0 0,0 1 0 0 0,1 0 0 0 0,0 1 0 0 0,-17 11 0 0 0,23-13-91 0 0,-1 1 0 0 0,1 0 0 0 0,0 0 0 0 0,0 0 0 0 0,1 1 0 0 0,-1-1 0 0 0,1 1 1 0 0,1 1-1 0 0,-1-1 0 0 0,1 1 0 0 0,0 0 0 0 0,1 0 0 0 0,-1 0 0 0 0,1 0 0 0 0,1 1 0 0 0,-1-1 0 0 0,1 1 0 0 0,-1 9 0 0 0,3-9-47 0 0,0 1 0 0 0,1-1-1 0 0,0 1 1 0 0,0-1-1 0 0,1 0 1 0 0,0 1 0 0 0,0-1-1 0 0,1 0 1 0 0,0 0 0 0 0,1 0-1 0 0,0-1 1 0 0,0 1-1 0 0,0-1 1 0 0,1 0 0 0 0,0 0-1 0 0,0-1 1 0 0,1 1 0 0 0,0-1-1 0 0,12 10 1 0 0,-13-12-48 0 0,1 0 1 0 0,0 0-1 0 0,-1-1 0 0 0,1 1 1 0 0,1-1-1 0 0,-1 0 1 0 0,0-1-1 0 0,1 0 0 0 0,-1 0 1 0 0,1 0-1 0 0,8 1 0 0 0,-10-3 43 0 0,0 0-1 0 0,0 0 1 0 0,1 0-1 0 0,-1-1 1 0 0,0 1-1 0 0,0-1 0 0 0,0 0 1 0 0,0-1-1 0 0,-1 1 1 0 0,1-1-1 0 0,0 0 1 0 0,0-1-1 0 0,-1 1 0 0 0,0-1 1 0 0,1 1-1 0 0,4-6 1 0 0,-3 3 101 0 0,-1 0 1 0 0,0 0-1 0 0,0-1 1 0 0,-1 1-1 0 0,0-1 1 0 0,0-1-1 0 0,0 1 1 0 0,5-12-1 0 0,18-60 2005 0 0,0 1-635 0 0,-25 72-1396 0 0,1-1-1 0 0,0 1 1 0 0,0-1-1 0 0,1 1 1 0 0,0 0-1 0 0,-1 0 1 0 0,2 0-1 0 0,-1 1 1 0 0,1-1-1 0 0,-1 1 0 0 0,9-5 1 0 0,-10 7-77 0 0,0 1 1 0 0,-1 0-1 0 0,1 0 1 0 0,0 0 0 0 0,0 0-1 0 0,1 0 1 0 0,-1 1-1 0 0,0 0 1 0 0,0-1-1 0 0,0 1 1 0 0,0 0-1 0 0,0 0 1 0 0,0 1-1 0 0,1-1 1 0 0,-1 1-1 0 0,0-1 1 0 0,0 1-1 0 0,0 0 1 0 0,0 0 0 0 0,0 1-1 0 0,-1-1 1 0 0,1 0-1 0 0,0 1 1 0 0,-1 0-1 0 0,5 3 1 0 0,4 3-251 0 0,-1 1 0 0 0,1 1 0 0 0,-2-1 0 0 0,1 2 0 0 0,-1-1 0 0 0,-1 1-1 0 0,0 1 1 0 0,-1 0 0 0 0,8 16 0 0 0,3 10-386 0 0,20 69 0 0 0,-37-105 711 0 0,-6-36 399 0 0,5 33-426 0 0,-1-12 81 0 0,2 0-1 0 0,0 0 1 0 0,0 0-1 0 0,2 1 1 0 0,-1-1-1 0 0,2 1 1 0 0,-1-1-1 0 0,2 1 0 0 0,-1 0 1 0 0,2 1-1 0 0,0-1 1 0 0,0 1-1 0 0,1 0 1 0 0,0 1-1 0 0,1-1 1 0 0,0 1-1 0 0,14-12 1 0 0,-21 21-93 0 0,0-1 1 0 0,1 1-1 0 0,-1 0 1 0 0,0 0-1 0 0,1 1 1 0 0,-1-1-1 0 0,1 0 1 0 0,-1 0 0 0 0,1 1-1 0 0,0-1 1 0 0,-1 1-1 0 0,1-1 1 0 0,0 1-1 0 0,-1 0 1 0 0,1-1 0 0 0,0 1-1 0 0,0 0 1 0 0,-1 0-1 0 0,1 1 1 0 0,3-1-1 0 0,-2 1-12 0 0,1 0-1 0 0,-1 1 0 0 0,0-1 1 0 0,0 1-1 0 0,0-1 0 0 0,0 1 0 0 0,0 0 1 0 0,0 0-1 0 0,4 5 0 0 0,2 2-16 0 0,-1 0-1 0 0,0 0 0 0 0,-1 1 0 0 0,10 16 0 0 0,24 53-11 0 0,-29-53-169 0 0,1-1-1 0 0,1 0 1 0 0,1-1-1 0 0,27 33 1 0 0,-29-46-2693 0 0,-8-7 1939 0 0,0-1-1 0 0,6 2 1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03.0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227 46 128 0 0,'-19'-22'7769'0'0,"17"20"-7537"0"0,-1-1 0 0 0,0 1-1 0 0,0 0 1 0 0,0 0 0 0 0,0 0-1 0 0,-1 0 1 0 0,1 1 0 0 0,0 0-1 0 0,-1-1 1 0 0,1 1 0 0 0,-1 0-1 0 0,1 0 1 0 0,-1 1 0 0 0,0-1-1 0 0,1 1 1 0 0,-1 0 0 0 0,0 0-1 0 0,-6 1 1 0 0,5 0-126 0 0,1 0 0 0 0,-1 0 0 0 0,1 1 1 0 0,-1 0-1 0 0,1 0 0 0 0,0 0 0 0 0,0 0 0 0 0,0 1 0 0 0,0 0 0 0 0,0-1 1 0 0,0 2-1 0 0,1-1 0 0 0,-1 0 0 0 0,1 1 0 0 0,-4 4 0 0 0,-2 5 110 0 0,1 1 0 0 0,0 0 0 0 0,1 0 1 0 0,0 1-1 0 0,1 0 0 0 0,1 0 0 0 0,0 0 0 0 0,1 1 0 0 0,0-1 0 0 0,2 1 0 0 0,-2 30 0 0 0,3-4-46 0 0,2 0 0 0 0,2 0-1 0 0,11 55 1 0 0,5-10-31 0 0,31 94 0 0 0,44 81-256 0 0,-44-124-714 0 0,-45-123 198 0 0,0 0-1 0 0,-1 1 1 0 0,2 22 0 0 0,-5-30-293 0 0,0 0 0 0 0,-1 0 1 0 0,-1-1-1 0 0,1 1 0 0 0,-3 9 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06.6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173 126 1712 0 0,'-82'-69'8390'0'0,"66"57"-7587"0"0,0 0 0 0 0,-1 2 1 0 0,-23-12-1 0 0,38 22-1097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03.3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10 290 2332 0 0,'-2'-6'547'0'0,"0"0"-1"0"0,1-1 0 0 0,-1 1 1 0 0,1-1-1 0 0,0 1 1 0 0,1-1-1 0 0,0 1 1 0 0,0-1-1 0 0,0 1 0 0 0,1-1 1 0 0,0 0-1 0 0,0 1 1 0 0,0 0-1 0 0,1-1 0 0 0,4-9 1 0 0,-2 8-246 0 0,1 0 0 0 0,-1 1 0 0 0,2-1 1 0 0,-1 1-1 0 0,1 1 0 0 0,0-1 0 0 0,0 1 0 0 0,1 0 1 0 0,0 0-1 0 0,10-6 0 0 0,8-3-1063 0 0,0 2 0 0 0,1 0 1 0 0,1 2-1 0 0,0 1 0 0 0,0 1 0 0 0,31-5 0 0 0,-33 8-2115 0 0,1 2-897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03.7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1 383 1324 0 0,'9'-39'8250'0'0,"8"37"-6571"0"0,-16 4-1600 0 0,1 0-1 0 0,-1 0 1 0 0,0 1-1 0 0,1-1 1 0 0,-1 1-1 0 0,0 0 1 0 0,0-1-1 0 0,-1 1 1 0 0,1 0-1 0 0,0 5 1 0 0,3 7 82 0 0,14 31 182 0 0,18 39-147 0 0,-31-76-428 0 0,0-1 0 0 0,0 1 0 0 0,1-1 0 0 0,0-1 0 0 0,0 1 0 0 0,1-1 0 0 0,10 9 0 0 0,9-4-5018 0 0</inkml:trace>
  <inkml:trace contextRef="#ctx0" brushRef="#br0" timeOffset="1">88 40 1380 0 0,'-31'-19'8589'0'0,"15"11"-6697"0"0,3 1-664 0 0,-1 1-824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03:28:04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228 109 1212,'6'6'6524,"6"-8"-6190,-9 2-53,7-32 3216,-10 27-3031,0-2 592,0 0 0,-1 0 0,1 1 0,-4-13 0,4 17-974,0 1 0,-1-1 0,1 1-1,-1-1 1,0 1 0,1 0 0,-1-1-1,0 1 1,0 0 0,0-1 0,0 1-1,0 0 1,0 0 0,0 0-1,0 0 1,0 0 0,-1 0 0,1 0-1,0 0 1,-1 1 0,1-1 0,0 0-1,-1 1 1,1-1 0,-1 1 0,1 0-1,-1-1 1,1 1 0,-4 0 0,-4 1-54,0 0 0,-1 0 0,1 1 0,0 1 0,1 0 1,-1 0-1,0 0 0,1 1 0,0 1 0,0-1 1,0 1-1,0 0 0,1 1 0,0 0 0,-9 9 0,9-7-32,-1 0 0,1 0-1,0 1 1,1 0 0,0 0 0,0 0-1,1 1 1,0 0 0,1 0-1,0 0 1,1 0 0,-5 22-1,8-29-92,-1 1-1,1-1 1,0 1 0,0-1-1,0 1 1,1-1-1,-1 1 1,1-1-1,0 1 1,-1-1 0,2 0-1,-1 1 1,0-1-1,1 0 1,-1 0 0,1 0-1,0 0 1,0 0-1,0 0 1,0-1 0,1 1-1,-1-1 1,1 1-1,0-1 1,-1 0-1,1 0 1,6 3 0,-5-4-15,0 1 1,-1-1 0,1-1-1,0 1 1,-1 0 0,1-1-1,0 0 1,0 0 0,-1 0-1,1 0 1,0-1 0,0 1 0,-1-1-1,1 0 1,0 0 0,-1 0-1,1-1 1,-1 1 0,1-1-1,-1 0 1,0 0 0,0 0-1,0 0 1,0-1 0,5-4-1,-1-2 499,0 1 0,-1-1 0,0 0 0,0-1-1,-1 1 1,-1-1 0,0 0 0,0 0-1,2-12 1,5-8 943,-11 28-1058,2 3-265,-1 1 0,1-1 1,-1 1-1,0 0 1,1-1-1,-1 1 0,0 0 1,0 0-1,0-1 1,0 1-1,-1 0 0,1 0 1,0 0-1,-1 0 1,1 0-1,-1 3 0,1-1 3,97 289-874,9 31-242,-83-212 940,-23-100 179,0 0 1,0 0-1,-1 1 1,0-1 0,-1 0-1,-1 0 1,-3 14-1,5-24 27,0 0-1,-1 0 0,1 0 1,-1-1-1,0 1 0,1 0 1,-1 0-1,0-1 0,0 1 1,0 0-1,0-1 0,0 1 1,0-1-1,-1 0 0,1 1 1,0-1-1,-1 0 0,1 0 1,-1 0-1,1 0 0,-1 0 1,0 0-1,1 0 0,-1 0 1,0-1-1,0 1 0,1-1 1,-1 1-1,0-1 0,0 0 1,0 1-1,0-1 0,1 0 1,-1 0-1,0-1 0,-4 1 1,3-1 110,0-1-1,-1 1 1,1 0 0,0-1 0,0 0 0,0 0 0,0 0-1,0 0 1,0 0 0,1 0 0,-1-1 0,1 0 0,-1 1 0,1-1-1,0 0 1,0 0 0,0 0 0,-2-6 0,1 0-71,0-1 1,1 0-1,0 0 1,1 0-1,0 0 1,1-1-1,0 1 0,0 0 1,1 0-1,1 0 1,-1 0-1,2 0 1,-1 0-1,1 0 1,1 1-1,6-15 1,2 2-856,0-1 1,1 2 0,1-1-1,1 2 1,25-28 0,-19 26-2278,45-35 0,-25 29-2985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03:28:04.7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14 3284,'-4'-13'18367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03:28:11.0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18 162 1156,'-18'0'8161,"22"1"-7873,45 5 282,95-1-1,-60-4-490,690-30 221,-4-73-115,-695 90-329,61-10 99,-50 12-3319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03:28:11.3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11 1700,'-26'-10'9426,"39"10"-8557,21 3-876,20 9 17,82 31 0,-128-41-47,-1 2-1,0-1 1,1 1 0,-1 0 0,-1 0-1,1 1 1,-1 0 0,9 8 0,-13-11 40,0 0 1,0 1 0,-1-1 0,1 1 0,0-1 0,-1 1-1,0 0 1,1-1 0,-1 1 0,0 0 0,0 0 0,-1 0-1,1 0 1,-1 0 0,1 0 0,-1 0 0,0 0 0,0 0 0,0 0-1,0 0 1,-1 0 0,1 0 0,-1 0 0,0-1 0,-1 5-1,-8 13 176,-2 1 0,1-1-1,-2-1 1,-1 0-1,0-1 1,-31 29-1,19-19-864,-28 38 0,27-14-5425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12.5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5 453 964 0 0,'-4'-77'10857'0'0,"14"112"-9629"0"0,63 305 781 0 0,4 18-1866 0 0,-6-45-129 0 0,-60-266 38 0 0,-7-31-25 0 0,0-1 0 0 0,-1 1-1 0 0,2 26 1 0 0,-5-42-38 0 0,0 1 0 0 0,0-1 1 0 0,0 0-1 0 0,0 1 0 0 0,0-1 0 0 0,0 1 1 0 0,0-1-1 0 0,0 1 0 0 0,0-1 0 0 0,0 1 0 0 0,0-1 1 0 0,0 0-1 0 0,0 1 0 0 0,0-1 0 0 0,0 1 0 0 0,0-1 1 0 0,0 1-1 0 0,-1-1 0 0 0,1 0 0 0 0,0 1 0 0 0,0-1 1 0 0,-1 1-1 0 0,1-1 0 0 0,0 0 0 0 0,0 1 0 0 0,-1-1 1 0 0,1 0-1 0 0,0 1 0 0 0,-1-1 0 0 0,1 0 1 0 0,0 0-1 0 0,-1 1 0 0 0,-11-10-139 0 0,-8-22-126 0 0,-6-31-73 0 0,3-1 0 0 0,-18-80 0 0 0,26 90 353 0 0,-52-235 885 0 0,51 191 232 0 0,4 0 1 0 0,1-152-1 0 0,24 38 395 0 0,-10 190-1423 0 0,1 0-1 0 0,0-1 1 0 0,2 2 0 0 0,1-1 0 0 0,0 1 0 0 0,1 0 0 0 0,19-32-1 0 0,-24 47-138 0 0,1 0 0 0 0,-1 0-1 0 0,1 0 1 0 0,0 0-1 0 0,1 1 1 0 0,-1-1-1 0 0,1 1 1 0 0,0 0-1 0 0,0 1 1 0 0,1-1 0 0 0,-1 1-1 0 0,1 0 1 0 0,-1 0-1 0 0,1 1 1 0 0,0-1-1 0 0,0 1 1 0 0,0 1-1 0 0,9-2 1 0 0,-6 2-67 0 0,-1 1-1 0 0,1 0 1 0 0,-1 0 0 0 0,0 1-1 0 0,1 0 1 0 0,-1 1-1 0 0,0 0 1 0 0,0 0 0 0 0,0 1-1 0 0,0 0 1 0 0,0 0 0 0 0,0 1-1 0 0,9 6 1 0 0,2 1-8 0 0,-1 2 1 0 0,0 0-1 0 0,-1 1 1 0 0,-1 1-1 0 0,0 1 1 0 0,-1 0 0 0 0,-1 1-1 0 0,0 0 1 0 0,-2 1-1 0 0,0 1 1 0 0,0 0-1 0 0,-2 0 1 0 0,-1 1-1 0 0,0 0 1 0 0,-1 1-1 0 0,-2 0 1 0 0,0 0-1 0 0,-1 1 1 0 0,-1-1-1 0 0,-1 1 1 0 0,-1 0-1 0 0,-1 0 1 0 0,-1 0-1 0 0,-4 41 1 0 0,-2-33 317 0 0,-1 1 1 0 0,-2-2-1 0 0,0 1 1 0 0,-2-2 0 0 0,-1 1-1 0 0,-2-1 1 0 0,0-1-1 0 0,-2-1 1 0 0,-1 0 0 0 0,-1-1-1 0 0,-1-1 1 0 0,-1 0-1 0 0,-29 25 1 0 0,40-41 111 0 0,13-13-378 0 0,22-14-500 0 0,-11 13 400 0 0,1 0-1 0 0,1 2 0 0 0,-1 0 1 0 0,0 0-1 0 0,1 2 1 0 0,0 0-1 0 0,0 1 0 0 0,0 1 1 0 0,0 0-1 0 0,-1 2 1 0 0,1-1-1 0 0,0 2 0 0 0,-1 0 1 0 0,19 7-1 0 0,-25-7 143 0 0,0 1 0 0 0,-1 0 0 0 0,1 0 0 0 0,-1 1 1 0 0,0 0-1 0 0,0 1 0 0 0,-1 0 0 0 0,0 0 0 0 0,0 1 0 0 0,0 0 0 0 0,-1 0 0 0 0,0 1 0 0 0,0 0 0 0 0,-1 0 0 0 0,0 1 0 0 0,0 0 1 0 0,-1 0-1 0 0,-1 0 0 0 0,1 0 0 0 0,-1 1 0 0 0,-1 0 0 0 0,0 0 0 0 0,0 0 0 0 0,1 10 0 0 0,-2-2 234 0 0,-2-1 0 0 0,1 1 1 0 0,-2-1-1 0 0,-1 1 0 0 0,0-1 0 0 0,-1 0 0 0 0,0 1 0 0 0,-2-1 0 0 0,0-1 0 0 0,-1 1 0 0 0,-1-1 0 0 0,0 0 1 0 0,-1-1-1 0 0,-11 18 0 0 0,11-22 4 0 0,0 0 1 0 0,-1 0-1 0 0,0 0 1 0 0,-1-1-1 0 0,0-1 1 0 0,-1 0-1 0 0,0 0 1 0 0,-12 7-1 0 0,14-11-138 0 0,0 0 0 0 0,0-1 0 0 0,0 0 0 0 0,-1 0 0 0 0,1-1 0 0 0,-1 0-1 0 0,0-1 1 0 0,0 0 0 0 0,0-1 0 0 0,0 0 0 0 0,-18-1 0 0 0,24 0-284 0 0,-1 0 0 0 0,1-1 0 0 0,0 0 0 0 0,0 1 0 0 0,1-2 0 0 0,-1 1 0 0 0,0 0 0 0 0,0-1 0 0 0,0 0 0 0 0,1 0 0 0 0,-1 0 0 0 0,1 0 0 0 0,0 0 1 0 0,-1-1-1 0 0,-5-5 0 0 0,-7-22-6364 0 0,16 27 5978 0 0,-1 0-1 0 0,0-5 0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13.0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114 521 1468 0 0,'14'-7'8887'0'0,"3"-1"-6309"0"0,41-35-716 0 0,95-76-1575 0 0,-128 97-172 0 0,0-2 1 0 0,-2 0-1 0 0,36-48 0 0 0,-57 68 14 0 0,1 0 0 0 0,-1 0-1 0 0,1 0 1 0 0,-1 0 0 0 0,0-1-1 0 0,-1 1 1 0 0,1-1 0 0 0,-1 1-1 0 0,0-1 1 0 0,0 1 0 0 0,0-1-1 0 0,0 0 1 0 0,-1 1 0 0 0,0-1-1 0 0,0 0 1 0 0,0 1 0 0 0,-1-1-1 0 0,1 0 1 0 0,-1 1 0 0 0,0-1-1 0 0,-1 0 1 0 0,1 1 0 0 0,-1 0-1 0 0,0-1 1 0 0,0 1 0 0 0,0 0-1 0 0,-4-5 1 0 0,2 3-25 0 0,-1 1 0 0 0,0-1-1 0 0,0 1 1 0 0,-1-1 0 0 0,1 1 0 0 0,-1 1 0 0 0,-1-1 0 0 0,1 1-1 0 0,0 0 1 0 0,-1 1 0 0 0,0 0 0 0 0,0 0 0 0 0,0 0 0 0 0,0 1 0 0 0,0 0-1 0 0,-11-2 1 0 0,5 3-61 0 0,0 0 1 0 0,-1 1-1 0 0,1 0 0 0 0,-1 1 0 0 0,1 1 1 0 0,-1 0-1 0 0,1 1 0 0 0,0 0 0 0 0,0 1 1 0 0,1 0-1 0 0,-1 1 0 0 0,1 1 0 0 0,0 0 1 0 0,0 1-1 0 0,-11 8 0 0 0,9-6-13 0 0,2 1 0 0 0,-1 0-1 0 0,1 1 1 0 0,1 0 0 0 0,0 1 0 0 0,0 0-1 0 0,2 1 1 0 0,-1 0 0 0 0,1 1 0 0 0,1 0-1 0 0,1 0 1 0 0,-8 21 0 0 0,11-23-19 0 0,1 0 1 0 0,0 0-1 0 0,1 0 0 0 0,0 1 1 0 0,1-1-1 0 0,1 0 0 0 0,0 1 1 0 0,0-1-1 0 0,1 0 0 0 0,1 1 1 0 0,0-1-1 0 0,1 0 0 0 0,0 0 1 0 0,1 0-1 0 0,0 0 0 0 0,1-1 1 0 0,0 0-1 0 0,1 0 0 0 0,0 0 0 0 0,1-1 1 0 0,0 1-1 0 0,13 13 0 0 0,-6-8-116 0 0,2-1 0 0 0,0 0 0 0 0,0-1-1 0 0,1 0 1 0 0,1-1 0 0 0,0-1 0 0 0,1-1-1 0 0,1-1 1 0 0,-1-1 0 0 0,1 0 0 0 0,42 11-1 0 0,-29-13-417 0 0,0-1 1 0 0,0-2-1 0 0,1-1 0 0 0,-1-2 0 0 0,0-1 0 0 0,1-1 1 0 0,44-9-1 0 0,-55 7-342 0 0,-1-2 1 0 0,0-1-1 0 0,-1-1 1 0 0,1 0-1 0 0,-1-2 1 0 0,-1-1-1 0 0,1 0 1 0 0,-2-1-1 0 0,1-1 1 0 0,-2-1-1 0 0,31-27 1 0 0,-21 10-3163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13.3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10 290 3000 0 0,'-6'-116'10154'0'0,"2"-58"-805"0"0,13 195-9051 0 0,8 136-131 0 0,-7-47-508 0 0,5-1 0 0 0,29 107 0 0 0,-23-144 74 0 0,41 91 1 0 0,-46-127 38 0 0,3 0 1 0 0,0-2-1 0 0,2 0 1 0 0,32 38 0 0 0,-43-60-208 0 0,0-1 0 0 0,1 0 1 0 0,0-1-1 0 0,23 16 0 0 0,-30-23-6 0 0,1 0 0 0 0,0 0 0 0 0,0-1 0 0 0,0 0 0 0 0,1 0 0 0 0,-1 0 0 0 0,7 1 0 0 0,-9-3-73 0 0,0 0 1 0 0,0 1 0 0 0,0-1-1 0 0,0 0 1 0 0,0-1-1 0 0,0 1 1 0 0,-1 0 0 0 0,1-1-1 0 0,0 0 1 0 0,0 1 0 0 0,0-1-1 0 0,0 0 1 0 0,0-1-1 0 0,2 0 1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13.7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117 311 2172 0 0,'-12'-3'2139'0'0,"-48"-13"3961"0"0,57 15-5728 0 0,0 0-1 0 0,0 0 1 0 0,0-1-1 0 0,0 1 0 0 0,0 0 1 0 0,0-1-1 0 0,0 0 1 0 0,1 0-1 0 0,-1 0 1 0 0,1 0-1 0 0,0 0 1 0 0,-1-1-1 0 0,1 1 0 0 0,-3-6 1 0 0,4 7-312 0 0,1 0 0 0 0,0 0-1 0 0,0-1 1 0 0,0 1 0 0 0,0 0 0 0 0,0 0 0 0 0,0-1 0 0 0,1 1 0 0 0,-1 0 0 0 0,0 0 0 0 0,0-1-1 0 0,1 1 1 0 0,-1 0 0 0 0,1 0 0 0 0,0 0 0 0 0,-1 0 0 0 0,1 0 0 0 0,0 0 0 0 0,-1 0 0 0 0,1 0-1 0 0,0 0 1 0 0,0 0 0 0 0,0 0 0 0 0,1-1 0 0 0,24-19 323 0 0,-26 21-377 0 0,28-18-315 0 0,1 1 0 0 0,0 1 0 0 0,64-23 0 0 0,100-20-3677 0 0,-182 57 3727 0 0,166-44-6194 0 0,-125 34 2922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07.3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357 256 552 0 0,'17'-7'5071'0'0,"-9"-1"-4431"0"0,-1-2 1 0 0,0 1 0 0 0,0 0 0 0 0,9-20 0 0 0,9-13-473 0 0,-23 39-152 0 0,4-5 523 0 0,0-2 1 0 0,0 1-1 0 0,6-15 0 0 0,-11 21-392 0 0,0 1 0 0 0,0-1 0 0 0,0 1 1 0 0,-1-1-1 0 0,1 1 0 0 0,-1-1 0 0 0,0 1 1 0 0,0-1-1 0 0,0 1 0 0 0,0-1 0 0 0,0 0 1 0 0,0 1-1 0 0,-1-1 0 0 0,1 1 0 0 0,-1-1 1 0 0,0 1-1 0 0,0-1 0 0 0,-2-4 0 0 0,1 5-61 0 0,1 0-1 0 0,-1 0 1 0 0,0 1-1 0 0,0-1 1 0 0,0 0-1 0 0,0 1 1 0 0,0-1-1 0 0,0 1 1 0 0,0-1-1 0 0,-1 1 1 0 0,1 0-1 0 0,0 0 0 0 0,-1 0 1 0 0,-3 0-1 0 0,-36-9 676 0 0,40 10-722 0 0,-13-1 70 0 0,-1 0-1 0 0,1 1 0 0 0,-1 0 1 0 0,1 2-1 0 0,-1 0 0 0 0,1 0 0 0 0,0 2 1 0 0,-1 0-1 0 0,2 0 0 0 0,-1 2 0 0 0,0-1 1 0 0,1 2-1 0 0,0 0 0 0 0,1 1 1 0 0,0 0-1 0 0,-22 18 0 0 0,25-18-106 0 0,-1 1 0 0 0,2 0 0 0 0,-1 0 0 0 0,2 1 0 0 0,-1 0 0 0 0,1 1 0 0 0,1 0 0 0 0,0 0 0 0 0,0 1 0 0 0,1-1 0 0 0,0 1 0 0 0,2 1 0 0 0,-1-1 0 0 0,1 1 0 0 0,1 0 0 0 0,0 0 0 0 0,1 0 0 0 0,0 0 0 0 0,1 26 0 0 0,1-31-127 0 0,1 1 0 0 0,1-1 0 0 0,-1 0 1 0 0,1 1-1 0 0,1-1 0 0 0,0 0 0 0 0,0-1 0 0 0,0 1 1 0 0,1 0-1 0 0,0-1 0 0 0,1 0 0 0 0,-1 0 1 0 0,1 0-1 0 0,1-1 0 0 0,-1 1 0 0 0,1-1 0 0 0,0 0 1 0 0,1-1-1 0 0,-1 0 0 0 0,1 0 0 0 0,0 0 1 0 0,1-1-1 0 0,-1 0 0 0 0,1 0 0 0 0,-1-1 0 0 0,1 0 1 0 0,0 0-1 0 0,0-1 0 0 0,1 0 0 0 0,-1 0 1 0 0,0-1-1 0 0,1 0 0 0 0,-1-1 0 0 0,1 0 0 0 0,-1 0 1 0 0,0 0-1 0 0,1-1 0 0 0,-1-1 0 0 0,15-4 1 0 0,-12 3 161 0 0,-1 0 0 0 0,0-1 0 0 0,0-1 0 0 0,-1 0 0 0 0,1 0 0 0 0,-1-1 0 0 0,0 0 0 0 0,-1-1 0 0 0,0 0 0 0 0,0 0 0 0 0,0-1 0 0 0,9-10 0 0 0,-5 0 689 0 0,-1 1 1 0 0,0-2-1 0 0,-1 0 1 0 0,-1 0-1 0 0,9-26 1 0 0,-15 38-439 0 0,-2 3-170 0 0,0 0 0 0 0,0 0-1 0 0,1 1 1 0 0,0-1 0 0 0,0 0 0 0 0,4-4 0 0 0,-6 7-114 0 0,0 1 0 0 0,0 0 1 0 0,1 0-1 0 0,-1-1 1 0 0,0 1-1 0 0,0 0 0 0 0,1 0 1 0 0,-1-1-1 0 0,0 1 1 0 0,1 0-1 0 0,-1 0 0 0 0,0 0 1 0 0,1 0-1 0 0,-1 0 1 0 0,1 0-1 0 0,-1 0 0 0 0,0-1 1 0 0,1 1-1 0 0,-1 0 1 0 0,0 0-1 0 0,1 0 0 0 0,-1 0 1 0 0,0 1-1 0 0,1-1 1 0 0,-1 0-1 0 0,1 0 0 0 0,-1 0 1 0 0,0 0-1 0 0,1 0 1 0 0,12 17-22 0 0,6 26 8 0 0,-1 1 1 0 0,16 64-1 0 0,-9-24 30 0 0,22 74 488 0 0,-8 3 0 0 0,-7 0 0 0 0,-6 2 0 0 0,3 176 0 0 0,-27-285-363 0 0,-2 0 1 0 0,-10 80 0 0 0,8-114-123 0 0,-2 1 0 0 0,-1-1 1 0 0,0 1-1 0 0,-2-1 0 0 0,0-1 1 0 0,-1 0-1 0 0,-1 0 0 0 0,-1 0 1 0 0,-16 23-1 0 0,21-35-25 0 0,0-1-1 0 0,-1 0 1 0 0,1 0 0 0 0,-1 0-1 0 0,-1-1 1 0 0,1 1 0 0 0,-1-2-1 0 0,1 1 1 0 0,-2-1-1 0 0,1 0 1 0 0,0 0 0 0 0,-1-1-1 0 0,1 0 1 0 0,-1 0 0 0 0,0-1-1 0 0,0 0 1 0 0,0 0 0 0 0,0-1-1 0 0,0 0 1 0 0,-1-1 0 0 0,1 0-1 0 0,0 0 1 0 0,0 0-1 0 0,-1-1 1 0 0,1-1 0 0 0,0 1-1 0 0,-11-5 1 0 0,6 2 6 0 0,1-1 0 0 0,-1 0 0 0 0,1-2 0 0 0,0 1 0 0 0,0-1 0 0 0,1-1 0 0 0,0 0 0 0 0,1 0 0 0 0,-1-1 0 0 0,2-1 0 0 0,-1 0 0 0 0,1 0 0 0 0,1-1 0 0 0,0 0 0 0 0,0 0 0 0 0,-5-13 0 0 0,4 6 13 0 0,2 0-1 0 0,0 0 1 0 0,1 0 0 0 0,1-1 0 0 0,1 0-1 0 0,1 0 1 0 0,-2-29 0 0 0,4 19 1 0 0,2 1 1 0 0,1-1-1 0 0,1 1 0 0 0,11-46 1 0 0,-2 31-41 0 0,1 1 1 0 0,3 1 0 0 0,1 0 0 0 0,2 1 0 0 0,2 1-1 0 0,38-55 1 0 0,-26 51-287 0 0,2 1 1 0 0,1 2-1 0 0,2 1 0 0 0,2 2 0 0 0,1 2 0 0 0,90-57 1 0 0,-31 34-2407 0 0,2 4 0 0 0,130-48 0 0 0,-72 39-3556 0 0,-116 44 2856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14.1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16 305 2436 0 0,'0'0'6045'0'0,"13"-37"901"0"0,-13 35-6664 0 0,8-11 1361 0 0,-11 24-1297 0 0,-5 14-187 0 0,1 1 0 0 0,1 0 0 0 0,1 1 0 0 0,2-1 0 0 0,0 1 1 0 0,2 0-1 0 0,3 43 0 0 0,-1-58-155 0 0,1 0 0 0 0,1 0 1 0 0,0 0-1 0 0,1 0 0 0 0,0 0 0 0 0,0-1 0 0 0,1 0 1 0 0,9 15-1 0 0,-9-19-35 0 0,1 1 0 0 0,-1-1 0 0 0,1-1 0 0 0,0 1 0 0 0,1-1 0 0 0,0 0 0 0 0,0-1 1 0 0,0 1-1 0 0,1-1 0 0 0,-1-1 0 0 0,1 1 0 0 0,14 4 0 0 0,-14-6-94 0 0,0 0 0 0 0,0-1 0 0 0,0 0 0 0 0,0-1 0 0 0,1 0 0 0 0,-1 0 0 0 0,0-1 0 0 0,1 0 0 0 0,-1 0-1 0 0,0-1 1 0 0,0 0 0 0 0,14-3 0 0 0,-13 1 67 0 0,-1 0-1 0 0,1 0 1 0 0,-1-1-1 0 0,0 0 1 0 0,0 0-1 0 0,0-1 1 0 0,0 0-1 0 0,-1-1 1 0 0,0 1-1 0 0,0-2 1 0 0,0 1-1 0 0,-1-1 1 0 0,0 1-1 0 0,0-2 1 0 0,-1 1-1 0 0,0-1 1 0 0,7-13-1 0 0,33-98 2629 0 0,-44 118-2547 0 0,0-1-1 0 0,0 1 0 0 0,0 0 0 0 0,0-1 0 0 0,0 1 1 0 0,1 0-1 0 0,-1 0 0 0 0,0 0 0 0 0,0 0 0 0 0,1 0 1 0 0,-1 0-1 0 0,1 0 0 0 0,-1 1 0 0 0,0-1 1 0 0,1 0-1 0 0,0 1 0 0 0,-1-1 0 0 0,1 1 0 0 0,-1 0 1 0 0,1 0-1 0 0,0-1 0 0 0,-1 1 0 0 0,1 0 0 0 0,-1 0 1 0 0,1 0-1 0 0,0 0 0 0 0,-1 1 0 0 0,1-1 0 0 0,2 1 1 0 0,8 2-15 0 0,0 1 1 0 0,0 0-1 0 0,13 6 0 0 0,8 4 60 0 0,-15-9-43 0 0,0-1 1 0 0,0 0-1 0 0,0-2 0 0 0,0 0 0 0 0,1-1 0 0 0,-1 0 0 0 0,24-3 0 0 0,-36 1-22 0 0,0 0-1 0 0,0 0 1 0 0,0-1 0 0 0,0 0 0 0 0,0 0-1 0 0,0 0 1 0 0,-1-1 0 0 0,1 0 0 0 0,-1 0-1 0 0,0 0 1 0 0,0-1 0 0 0,0 1 0 0 0,0-1-1 0 0,-1 0 1 0 0,1-1 0 0 0,-1 1 0 0 0,0-1-1 0 0,0 0 1 0 0,-1 0 0 0 0,1 0 0 0 0,-1 0-1 0 0,0-1 1 0 0,-1 1 0 0 0,1-1 0 0 0,2-9-1 0 0,-2-1 1 0 0,1 1 0 0 0,-2-1 0 0 0,0 0 0 0 0,-1 0 0 0 0,-1 0 0 0 0,0 0 0 0 0,-1 0 0 0 0,-1 0 0 0 0,-5-22 0 0 0,-1 5 30 0 0,-2 0 0 0 0,-1 1 0 0 0,-21-44 0 0 0,25 60-179 0 0,-21-38-3978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14.4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75 339 976 0 0,'19'3'10718'0'0,"21"-18"-6081"0"0,22-25-3881 0 0,-16 10-1113 0 0,-25 18 333 0 0,-1 0 1 0 0,0-1-1 0 0,-1-2 0 0 0,-1 0 1 0 0,0 0-1 0 0,22-27 0 0 0,-37 40 154 0 0,-1-2 0 0 0,0 1 0 0 0,0 0 0 0 0,0 0 1 0 0,0 0-1 0 0,0-1 0 0 0,-1 1 0 0 0,1-1 0 0 0,-1 0 0 0 0,0 1 0 0 0,0-1 0 0 0,-1 0 0 0 0,1 0 0 0 0,-1 1 0 0 0,0-1 0 0 0,0 0 0 0 0,0 0 1 0 0,-1-4-1 0 0,0 5-68 0 0,0 0 1 0 0,-1 0 0 0 0,1 0-1 0 0,-1 0 1 0 0,1 0 0 0 0,-1 0-1 0 0,0 0 1 0 0,-1 1-1 0 0,1-1 1 0 0,0 1 0 0 0,-1 0-1 0 0,1-1 1 0 0,-1 1 0 0 0,1 0-1 0 0,-1 1 1 0 0,0-1 0 0 0,0 0-1 0 0,0 1 1 0 0,0 0 0 0 0,-6-2-1 0 0,-3-1-21 0 0,1 2 0 0 0,-1 0 0 0 0,0 0 1 0 0,1 1-1 0 0,-1 0 0 0 0,0 1 0 0 0,0 1 0 0 0,0 0 0 0 0,0 0 0 0 0,1 1 0 0 0,-1 1 0 0 0,1 0 0 0 0,-1 0 0 0 0,1 2 0 0 0,0-1 0 0 0,0 1 1 0 0,-18 12-1 0 0,18-11-34 0 0,1 0 1 0 0,1 1 0 0 0,-1 0 0 0 0,1 0 0 0 0,0 1-1 0 0,1 1 1 0 0,0-1 0 0 0,0 1 0 0 0,1 0-1 0 0,0 1 1 0 0,1 0 0 0 0,0 0 0 0 0,0 0-1 0 0,1 1 1 0 0,0 0 0 0 0,1 0 0 0 0,-5 23 0 0 0,8-25-25 0 0,0 1 0 0 0,1-1 0 0 0,0 1 0 0 0,0-1 0 0 0,1 1 0 0 0,0-1 0 0 0,1 0 0 0 0,0 1 0 0 0,1-1 0 0 0,-1 0 0 0 0,2 0 0 0 0,7 14-1 0 0,-5-11-75 0 0,2-1-1 0 0,-1 0 1 0 0,2-1-1 0 0,-1 0 1 0 0,2 0-1 0 0,-1 0 1 0 0,1-1-1 0 0,15 10 1 0 0,-6-6-454 0 0,1-1 0 0 0,1-1 0 0 0,0-1 0 0 0,0-1 0 0 0,0 0 0 0 0,1-2 0 0 0,1-1 1 0 0,-1 0-1 0 0,1-2 0 0 0,27 2 0 0 0,-27-5-1278 0 0,-1-1 1 0 0,1-1-1 0 0,30-5 0 0 0,-10-2-2624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15.1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0 519 1460 0 0,'15'-17'10302'0'0,"-5"6"-8375"0"0,10-4-1529 0 0,0 1 1 0 0,35-19-1 0 0,2-1-691 0 0,-18 9 218 0 0,53-38 243 0 0,-83 56 196 0 0,-1 0 0 0 0,0 0 0 0 0,0-1 0 0 0,-1 0 0 0 0,0-1 0 0 0,0 0 0 0 0,9-15 0 0 0,-15 22-307 0 0,0 0 1 0 0,0-1 0 0 0,0 1-1 0 0,0 0 1 0 0,-1 0-1 0 0,1 0 1 0 0,0-1 0 0 0,-1 1-1 0 0,0 0 1 0 0,1-1 0 0 0,-1 1-1 0 0,0 0 1 0 0,0-1-1 0 0,0 1 1 0 0,-1 0 0 0 0,1-1-1 0 0,-1 1 1 0 0,1 0 0 0 0,-1-1-1 0 0,0 1 1 0 0,0 0-1 0 0,1 0 1 0 0,-2 0 0 0 0,1 0-1 0 0,0 0 1 0 0,0 0 0 0 0,-1 0-1 0 0,1 0 1 0 0,-1 0-1 0 0,1 1 1 0 0,-1-1 0 0 0,0 0-1 0 0,0 1 1 0 0,0 0 0 0 0,0-1-1 0 0,0 1 1 0 0,0 0 0 0 0,0 0-1 0 0,-3-1 1 0 0,-4-2-11 0 0,0 1 0 0 0,0 0 0 0 0,0 0 1 0 0,0 1-1 0 0,0 0 0 0 0,-1 1 0 0 0,1 0 1 0 0,-15 0-1 0 0,11 2-28 0 0,1 1 0 0 0,0 0 0 0 0,0 0 0 0 0,0 1 0 0 0,0 1 0 0 0,0 0 1 0 0,1 1-1 0 0,-1 0 0 0 0,1 1 0 0 0,1 0 0 0 0,-1 0 0 0 0,1 1 0 0 0,0 1 0 0 0,0 0 0 0 0,-10 11 1 0 0,15-13-46 0 0,-1 0 1 0 0,1 0 0 0 0,1 0-1 0 0,-1 0 1 0 0,1 1 0 0 0,0 0-1 0 0,0 0 1 0 0,1 0 0 0 0,0 0-1 0 0,1 0 1 0 0,-1 1 0 0 0,1 0-1 0 0,1-1 1 0 0,-1 1 0 0 0,1 0-1 0 0,1-1 1 0 0,-1 1 0 0 0,2 0-1 0 0,-1 0 1 0 0,1 0 0 0 0,0 0-1 0 0,0-1 1 0 0,1 1 0 0 0,0-1-1 0 0,3 9 1 0 0,1-3-94 0 0,1 0 0 0 0,0 0 0 0 0,0 0 0 0 0,2-1 0 0 0,-1-1 0 0 0,1 1 0 0 0,1-1-1 0 0,0-1 1 0 0,1 0 0 0 0,0 0 0 0 0,0-1 0 0 0,1-1 0 0 0,0 0 0 0 0,1 0 0 0 0,-1-1 0 0 0,1-1 0 0 0,1 0 0 0 0,-1-1 0 0 0,1 0-1 0 0,28 5 1 0 0,-21-6 30 0 0,-1-1-1 0 0,1-1 1 0 0,0-1-1 0 0,-1-1 1 0 0,1-1 0 0 0,-1-1-1 0 0,1 0 1 0 0,-1-2-1 0 0,1 0 1 0 0,-1-1-1 0 0,-1-2 1 0 0,1 1-1 0 0,-1-2 1 0 0,22-12-1 0 0,-19 6 350 0 0,-1 0-1 0 0,-1-2 1 0 0,0 0-1 0 0,0-1 1 0 0,-2-1-1 0 0,18-23 1 0 0,86-128 2667 0 0,-107 146-2630 0 0,-11 17-272 0 0,0-1-1 0 0,0 2 0 0 0,1-1 1 0 0,-1 0-1 0 0,1 1 0 0 0,0 0 1 0 0,1 0-1 0 0,-1 0 0 0 0,1 1 1 0 0,0 0-1 0 0,0 0 0 0 0,1 0 1 0 0,-1 1-1 0 0,1 0 0 0 0,9-4 1 0 0,-12 7-67 0 0,-1 0 1 0 0,1 0 0 0 0,-1 0 0 0 0,0 0-1 0 0,1 1 1 0 0,-1-1 0 0 0,0 1 0 0 0,1 0-1 0 0,-1 0 1 0 0,0 0 0 0 0,0 1 0 0 0,0-1-1 0 0,0 1 1 0 0,4 2 0 0 0,36 29-960 0 0,-42-33 981 0 0,33 33-1030 0 0,-2 1 0 0 0,-1 1-1 0 0,-2 2 1 0 0,45 75 0 0 0,-72-109 1075 0 0,0 0 0 0 0,-1 0 0 0 0,0 0 0 0 0,1 1 0 0 0,-1-1 1 0 0,0 0-1 0 0,-1 1 0 0 0,0 8 843 0 0,-4-29-278 0 0,2-4-473 0 0,0 1 1 0 0,2 0 0 0 0,0 0-1 0 0,1-1 1 0 0,1 1-1 0 0,1 0 1 0 0,1 0-1 0 0,1 1 1 0 0,0-1 0 0 0,2 1-1 0 0,0 0 1 0 0,1 0-1 0 0,13-22 1 0 0,-13 28-125 0 0,-1 1 1 0 0,2 0 0 0 0,-1 0-1 0 0,2 1 1 0 0,0 0 0 0 0,0 0-1 0 0,0 1 1 0 0,2 1 0 0 0,-1 0-1 0 0,1 0 1 0 0,0 1 0 0 0,1 1-1 0 0,0 0 1 0 0,0 1-1 0 0,0 0 1 0 0,1 1 0 0 0,0 0-1 0 0,0 1 1 0 0,20-2 0 0 0,-25 5 4 0 0,1 0 0 0 0,0 1 1 0 0,-1 0-1 0 0,1 1 1 0 0,0 0-1 0 0,-1 0 0 0 0,1 1 1 0 0,-1 1-1 0 0,0-1 0 0 0,0 1 1 0 0,0 1-1 0 0,11 5 1 0 0,-7-1 61 0 0,-1 0 1 0 0,1 0-1 0 0,-2 2 1 0 0,1-1 0 0 0,-2 1-1 0 0,1 1 1 0 0,11 15 0 0 0,0 4 180 0 0,-1 2 0 0 0,-2 1 0 0 0,-1 0 0 0 0,-2 1 0 0 0,17 50 0 0 0,-24-56-294 0 0,11 30-675 0 0,0-27-3783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16.1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1057 475 2912 0 0,'5'-11'5043'0'0,"4"-14"-1792"0"0,9-45 321 0 0,-9 39-2453 0 0,-1 0 0 0 0,-2 0 0 0 0,5-62 0 0 0,-11 87-1048 0 0,0 0 0 0 0,-1 0 0 0 0,0 0-1 0 0,0 0 1 0 0,0 0 0 0 0,-1 0-1 0 0,0 1 1 0 0,0-1 0 0 0,0 0 0 0 0,-1 1-1 0 0,0-1 1 0 0,0 1 0 0 0,0 0 0 0 0,0 0-1 0 0,-5-5 1 0 0,1 3-18 0 0,0 1 0 0 0,-1-1-1 0 0,1 1 1 0 0,-1 1 0 0 0,0-1 0 0 0,-1 2-1 0 0,1-1 1 0 0,-17-6 0 0 0,3 4-10 0 0,1 1 0 0 0,-2 0 0 0 0,1 2-1 0 0,0 1 1 0 0,-1 0 0 0 0,0 2 0 0 0,-34 2 0 0 0,19 3 30 0 0,1 2 1 0 0,-1 2-1 0 0,1 1 0 0 0,1 1 1 0 0,-1 3-1 0 0,2 1 1 0 0,0 1-1 0 0,1 2 0 0 0,1 1 1 0 0,0 2-1 0 0,1 2 0 0 0,-31 26 1 0 0,36-25 61 0 0,0 2 0 0 0,2 0 0 0 0,0 2-1 0 0,2 1 1 0 0,1 0 0 0 0,1 2 0 0 0,2 0 0 0 0,1 2 0 0 0,1 0 0 0 0,2 0 0 0 0,1 2 0 0 0,-18 66 0 0 0,27-74-15 0 0,1 0 0 0 0,1 0 0 0 0,1 1 1 0 0,1-1-1 0 0,2 0 0 0 0,0 1 0 0 0,2-1 1 0 0,1 0-1 0 0,12 41 0 0 0,-6-34-19 0 0,2-1-1 0 0,2 0 1 0 0,1-1-1 0 0,1 0 1 0 0,2-1 0 0 0,37 48-1 0 0,-23-39-20 0 0,2-2 1 0 0,1-2-1 0 0,2-1 0 0 0,2-1 0 0 0,0-2 1 0 0,2-3-1 0 0,2 0 0 0 0,0-3 1 0 0,2-2-1 0 0,54 21 0 0 0,-57-29-182 0 0,0-2 0 0 0,0-1 0 0 0,1-3 0 0 0,0-1-1 0 0,84 3 1 0 0,-106-10-178 0 0,0-1 0 0 0,0-2 0 0 0,0 0 0 0 0,0-1-1 0 0,0-1 1 0 0,-1-1 0 0 0,1-1 0 0 0,-1-1 0 0 0,-1 0-1 0 0,1-2 1 0 0,-1 0 0 0 0,-1-1 0 0 0,0-1 0 0 0,20-15-1 0 0,-29 19-240 0 0,0-1-1 0 0,-1-1 1 0 0,0 1 0 0 0,12-19-1 0 0,-3-8-2732 0 0,-12-4-4077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17.1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622 1697 3016 0 0,'17'-7'7543'0'0,"-15"1"-6952"0"0,0 0-1 0 0,0 0 1 0 0,-1 0 0 0 0,0 0-1 0 0,0 0 1 0 0,0-1 0 0 0,-1 1-1 0 0,0 0 1 0 0,0-1 0 0 0,0 1-1 0 0,-1 0 1 0 0,0 0 0 0 0,-3-11-1 0 0,-2-7 141 0 0,-2 0 0 0 0,-11-25 0 0 0,-31-55 263 0 0,-106-162-1 0 0,30 58-648 0 0,94 149-249 0 0,-40-104 0 0 0,65 142-95 0 0,-18-45-15 0 0,-30-134 1 0 0,51 181-41 0 0,1 0 1 0 0,0 1 0 0 0,2-1 0 0 0,0 0-1 0 0,2 0 1 0 0,0 0 0 0 0,1 0-1 0 0,0 0 1 0 0,2 1 0 0 0,0-1 0 0 0,1 1-1 0 0,12-26 1 0 0,-12 34-22 0 0,1 1 0 0 0,0-1-1 0 0,1 1 1 0 0,0 0 0 0 0,0 1 0 0 0,1 0-1 0 0,0 0 1 0 0,1 0 0 0 0,-1 1-1 0 0,2 1 1 0 0,-1-1 0 0 0,1 1 0 0 0,-1 1-1 0 0,2 0 1 0 0,-1 0 0 0 0,18-5 0 0 0,-19 8 20 0 0,-1 0 0 0 0,0 0-1 0 0,1 0 1 0 0,0 1 0 0 0,-1 0 0 0 0,1 1 0 0 0,0 0 0 0 0,-1 1 0 0 0,1-1 0 0 0,-1 1 0 0 0,1 1 0 0 0,-1 0 0 0 0,1 0 0 0 0,-1 1-1 0 0,0 0 1 0 0,0 0 0 0 0,0 1 0 0 0,0 0 0 0 0,-1 0 0 0 0,0 1 0 0 0,1 0 0 0 0,7 8 0 0 0,-11-10 30 0 0,-1 1 0 0 0,1 0 0 0 0,-1 0 1 0 0,0 0-1 0 0,0 1 0 0 0,0-1 0 0 0,0 1 0 0 0,-1-1 1 0 0,0 1-1 0 0,0 0 0 0 0,0 0 0 0 0,-1 0 0 0 0,0 0 1 0 0,2 8-1 0 0,-3-4 9 0 0,0-1 0 0 0,0 0 0 0 0,0 1-1 0 0,-1-1 1 0 0,-1 0 0 0 0,1 0 0 0 0,-1 0 0 0 0,-5 11 0 0 0,-4 7 28 0 0,-1-2 1 0 0,-1 1-1 0 0,-2-2 1 0 0,-24 32-1 0 0,-141 162 546 0 0,-23 30 1400 0 0,201-244-1883 0 0,0 0 0 0 0,0-1 0 0 0,0 1 0 0 0,1 0 0 0 0,-1 0 0 0 0,1 0 0 0 0,-1 0 0 0 0,1 0 0 0 0,0 0 0 0 0,0 1 0 0 0,1-1 0 0 0,-1 0 0 0 0,1 0 0 0 0,-1 1 0 0 0,1-1 0 0 0,0 0 0 0 0,1 7 0 0 0,0-8-23 0 0,0 1 1 0 0,1 0-1 0 0,-1 0 1 0 0,1-1 0 0 0,-1 1-1 0 0,1-1 1 0 0,0 1-1 0 0,0-1 1 0 0,0 0-1 0 0,0 0 1 0 0,1 0 0 0 0,-1 0-1 0 0,0 0 1 0 0,1 0-1 0 0,-1-1 1 0 0,1 1 0 0 0,0-1-1 0 0,0 1 1 0 0,4 0-1 0 0,9 4-12 0 0,0-1-1 0 0,1 0 0 0 0,0-1 1 0 0,0-1-1 0 0,1-1 1 0 0,28 0-1 0 0,108-9-861 0 0,-128 5 601 0 0,361-46-4866 0 0,-132-6-4818 0 0,-183 35 3326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17.8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757 145 1264 0 0,'0'-6'1259'0'0,"0"-1"0"0"0,-1 1 0 0 0,0 0 0 0 0,0 0 0 0 0,0 0 0 0 0,-1 0 0 0 0,-4-12 0 0 0,4 14-886 0 0,-1-1-1 0 0,1 1 0 0 0,-1 0 1 0 0,0 0-1 0 0,0 0 1 0 0,0 0-1 0 0,-1 0 0 0 0,-6-5 1 0 0,3 4-233 0 0,-1 1 0 0 0,0-1 0 0 0,0 1 1 0 0,0 0-1 0 0,0 1 0 0 0,-1 0 0 0 0,1 0 1 0 0,-1 1-1 0 0,0 0 0 0 0,-17-1 0 0 0,-10 1 98 0 0,0 1 0 0 0,0 2 0 0 0,0 1 0 0 0,-37 8 0 0 0,-141 37 314 0 0,170-36-384 0 0,31-8-20 0 0,0 1 0 0 0,0 0 1 0 0,1 1-1 0 0,-1 1 0 0 0,-17 11 1 0 0,28-15-86 0 0,0 0 1 0 0,0 0-1 0 0,0 0 0 0 0,0 0 1 0 0,1 1-1 0 0,-1-1 0 0 0,0 1 1 0 0,1-1-1 0 0,0 1 1 0 0,-1 0-1 0 0,1 0 0 0 0,1-1 1 0 0,-1 1-1 0 0,0 0 1 0 0,0 0-1 0 0,1 0 0 0 0,0 0 1 0 0,0 0-1 0 0,0 0 0 0 0,0 4 1 0 0,1 8 265 0 0,1 0 0 0 0,6 27 0 0 0,-3-18-112 0 0,-1 22 7 0 0,-1 1-1 0 0,-3-1 0 0 0,-6 57 1 0 0,5-83-209 0 0,-11 121 133 0 0,2-43 226 0 0,5-1-1 0 0,7 107 1 0 0,0-182-206 0 0,1-1 1 0 0,0 0-1 0 0,2 0 1 0 0,0-1-1 0 0,2 1 1 0 0,14 30-1 0 0,-16-40-129 0 0,1-1-1 0 0,0 0 1 0 0,0-1-1 0 0,1 0 1 0 0,1 0-1 0 0,-1 0 1 0 0,1-1-1 0 0,1 0 1 0 0,0 0-1 0 0,0-1 1 0 0,0 0-1 0 0,1-1 1 0 0,18 9-1 0 0,4-2-67 0 0,1-1 0 0 0,0-1 0 0 0,0-2 0 0 0,47 6 0 0 0,144 8-1459 0 0,-136-16 312 0 0,24 1-843 0 0,29 2-4495 0 0,-107-6-375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18.2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66 260 0 0,'-5'-11'8261'0'0,"5"10"-7971"0"0,0-1 0 0 0,1 0-1 0 0,-1 0 1 0 0,1 1-1 0 0,0-1 1 0 0,-1 0-1 0 0,1 1 1 0 0,0-1-1 0 0,0 0 1 0 0,0 1-1 0 0,0 0 1 0 0,0-1-1 0 0,2-1 290 0 0,-2 2-289 0 0,1 0 0 0 0,-1 0-1 0 0,2-1 1 0 0,1-1 202 0 0,1 1 0 0 0,-1 0 0 0 0,1 0 0 0 0,-1 0 0 0 0,1 1 0 0 0,8-2 0 0 0,7 0 376 0 0,0 1 0 0 0,31 1 1 0 0,-39 1-786 0 0,76 1 137 0 0,69-1-3621 0 0,-53-4-5650 0 0,-75 2 3532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19.4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145 180 1816 0 0,'-30'-120'8965'0'0,"16"63"-6745"0"0,13 54-1801 0 0,-4 20 91 0 0,-2 19-163 0 0,-20 323 651 0 0,15-231-656 0 0,-6 49 58 0 0,-9 115 674 0 0,24-215-434 0 0,12 139 0 0 0,-7-193-514 0 0,2-1-1 0 0,0 1 0 0 0,2-1 1 0 0,0 0-1 0 0,2 0 1 0 0,0 0-1 0 0,2-1 1 0 0,18 32-1 0 0,-22-45-236 0 0,0 1 0 0 0,1-1-1 0 0,0 0 1 0 0,0-1 0 0 0,1 0 0 0 0,0 0-1 0 0,0 0 1 0 0,0-1 0 0 0,11 6-1 0 0,-11-8-285 0 0,0-1-1 0 0,0 0 1 0 0,1 0 0 0 0,-1 0-1 0 0,1-1 1 0 0,-1 0-1 0 0,1-1 1 0 0,0 0-1 0 0,0 0 1 0 0,0-1-1 0 0,-1 0 1 0 0,11-2 0 0 0,-9 1-807 0 0,1-1 1 0 0,0 0 0 0 0,0 0-1 0 0,10-5 1 0 0,9-7-3597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19.8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137 253 3724 0 0,'-24'-3'2395'0'0,"12"2"-1220"0"0,0-1 0 0 0,1 0 0 0 0,-1-1-1 0 0,1 0 1 0 0,-1 0 0 0 0,-17-9 0 0 0,28 11-1095 0 0,0 1 0 0 0,0-1 0 0 0,1 1 0 0 0,-1-1 0 0 0,0 1 0 0 0,0-1 0 0 0,1 1 0 0 0,-1-1 0 0 0,0 0 0 0 0,1 1 0 0 0,-1-1 0 0 0,1 0 0 0 0,-1 0 0 0 0,1 0-1 0 0,-1 1 1 0 0,1-1 0 0 0,0 0 0 0 0,-1 0 0 0 0,1 0 0 0 0,0 0 0 0 0,-1 0 0 0 0,1 1 0 0 0,0-1 0 0 0,0 0 0 0 0,0 0 0 0 0,0 0 0 0 0,0 0 0 0 0,0-1 0 0 0,1 0-1 0 0,0 0-1 0 0,-1 1 1 0 0,1-1 0 0 0,0 0 0 0 0,0 0 0 0 0,0 1-1 0 0,1-1 1 0 0,-1 1 0 0 0,0-1 0 0 0,1 1 0 0 0,-1-1 0 0 0,3-1-1 0 0,5-3 71 0 0,0-1 0 0 0,0 2 0 0 0,17-8 0 0 0,10-3-176 0 0,1 3 0 0 0,1 1 0 0 0,48-9 0 0 0,123-12-1782 0 0,-152 25 1102 0 0,165-18-2667 0 0,-75 12-2475 0 0,-101 10 1818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20.4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158 426 1912 0 0,'-5'27'10113'0'0,"6"-26"-9943"0"0,6-2-150 0 0,0 0-1 0 0,0 0 1 0 0,0-1-1 0 0,0 0 1 0 0,0 0-1 0 0,-1-1 1 0 0,1 0-1 0 0,-1 0 1 0 0,0 0-1 0 0,0-1 1 0 0,7-5-1 0 0,66-56-409 0 0,-73 59 386 0 0,11-9 46 0 0,-2 0 0 0 0,0-2 0 0 0,14-19-1 0 0,-25 31 115 0 0,0-1-1 0 0,-1 1 0 0 0,1-1 0 0 0,-1 0 0 0 0,0 0 0 0 0,-1 0 1 0 0,1-1-1 0 0,-1 1 0 0 0,0-1 0 0 0,-1 1 0 0 0,0-1 1 0 0,0 1-1 0 0,0-1 0 0 0,-1-10 0 0 0,-1 11-54 0 0,0 1 1 0 0,-1-1-1 0 0,1 1 1 0 0,-1 0-1 0 0,-1 0 1 0 0,1 0-1 0 0,-1 0 1 0 0,1 0-1 0 0,-1 0 1 0 0,-1 0-1 0 0,1 1 0 0 0,-1 0 1 0 0,0 0-1 0 0,0 0 1 0 0,0 0-1 0 0,0 0 1 0 0,-1 1-1 0 0,1 0 1 0 0,-1 0-1 0 0,0 0 1 0 0,0 0-1 0 0,0 1 0 0 0,-8-3 1 0 0,5 2-51 0 0,-1 1 1 0 0,1-1-1 0 0,-1 2 0 0 0,0-1 0 0 0,0 1 1 0 0,0 0-1 0 0,0 1 0 0 0,0 0 1 0 0,1 1-1 0 0,-1-1 0 0 0,0 2 0 0 0,0-1 1 0 0,0 1-1 0 0,-8 3 0 0 0,4 1-52 0 0,0 1 0 0 0,0 0 0 0 0,1 1 0 0 0,-1 0 0 0 0,2 0 0 0 0,-1 2 0 0 0,1-1 0 0 0,1 1 0 0 0,0 1-1 0 0,0 0 1 0 0,1 0 0 0 0,1 1 0 0 0,0 0 0 0 0,0 1 0 0 0,1 0 0 0 0,1 0 0 0 0,0 0 0 0 0,1 1 0 0 0,0 0 0 0 0,1 0-1 0 0,1 0 1 0 0,0 0 0 0 0,1 1 0 0 0,0-1 0 0 0,1 1 0 0 0,1-1 0 0 0,0 1 0 0 0,1-1 0 0 0,1 1 0 0 0,0-1 0 0 0,1 1 0 0 0,1-1-1 0 0,0 0 1 0 0,8 18 0 0 0,-2-11-230 0 0,2-1 0 0 0,0 0 0 0 0,1 0 0 0 0,1-2 0 0 0,0 0 0 0 0,2 0 0 0 0,0-1 0 0 0,1-1-1 0 0,0-1 1 0 0,1 0 0 0 0,1-1 0 0 0,40 21 0 0 0,-45-27 125 0 0,0-1 0 0 0,0-1 0 0 0,1 0 0 0 0,0-1 0 0 0,0-1-1 0 0,0 0 1 0 0,0-1 0 0 0,1-1 0 0 0,-1 0 0 0 0,1-1 0 0 0,-1-1 0 0 0,1 0 0 0 0,0-1 0 0 0,-1-1-1 0 0,1 0 1 0 0,-1-1 0 0 0,0-1 0 0 0,0 0 0 0 0,0-1 0 0 0,17-9 0 0 0,-21 8 288 0 0,1-1 0 0 0,-1 0 0 0 0,0-1 0 0 0,-1-1 0 0 0,0 1 0 0 0,0-2 0 0 0,-1 1 0 0 0,0-1 0 0 0,-1-1 0 0 0,0 1 0 0 0,-1-1 0 0 0,8-16 0 0 0,2-10 671 0 0,-1 0 0 0 0,17-67 0 0 0,-20 59-143 0 0,29-69 0 0 0,-35 101-735 0 0,0 0 0 0 0,0 0 0 0 0,1 0 0 0 0,1 1 0 0 0,0 0 0 0 0,0 1 0 0 0,2 0 0 0 0,-1 1 0 0 0,15-12 0 0 0,-20 19-98 0 0,0-1 0 0 0,0 0 0 0 0,0 1-1 0 0,1 0 1 0 0,-1 1 0 0 0,1-1 0 0 0,0 1 0 0 0,0 0-1 0 0,0 0 1 0 0,0 1 0 0 0,0 0 0 0 0,0 0 0 0 0,1 0 0 0 0,-1 1-1 0 0,0 0 1 0 0,12 1 0 0 0,-10 1-52 0 0,1 0-1 0 0,-1 1 1 0 0,1 0-1 0 0,-1 0 1 0 0,0 0-1 0 0,0 1 1 0 0,-1 1 0 0 0,1-1-1 0 0,-1 1 1 0 0,13 11-1 0 0,-6-3 72 0 0,-1 1-1 0 0,-1 0 1 0 0,0 1-1 0 0,-1 0 1 0 0,0 0-1 0 0,-1 2 0 0 0,-1-1 1 0 0,-1 1-1 0 0,0 0 1 0 0,9 30-1 0 0,-17-46 120 0 0,3 8 513 0 0,-1 1-1 0 0,1 0 1 0 0,-2 0 0 0 0,1-1-1 0 0,-1 1 1 0 0,-1 17 736 0 0,-11-23 730 0 0,8-9-1829 0 0,1 0 0 0 0,0-1 0 0 0,0 1 0 0 0,1-1 0 0 0,-1 0 0 0 0,1 1 0 0 0,0-1 0 0 0,1 0 0 0 0,-1 1 0 0 0,1-1 0 0 0,0 0 0 0 0,2-6 0 0 0,11-72-193 0 0,-5 48-589 0 0,2 1-1 0 0,23-57 1 0 0,-23 70-920 0 0,20-33 1 0 0,-20 41-1119 0 0,0 0 0 0 0,23-24 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51.9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0 317 1056 0 0,'22'-113'8820'0'0,"1"-11"-3646"0"0,-20 109-4414 0 0,0-1 1 0 0,1 0-1 0 0,6-17 1 0 0,-10 34-752 0 0,0-1 1 0 0,0 0 0 0 0,0 0-1 0 0,1 1 1 0 0,-1-1 0 0 0,0 0-1 0 0,0 0 1 0 0,0 0 0 0 0,0 1-1 0 0,0-1 1 0 0,1 0 0 0 0,-1 0-1 0 0,0 0 1 0 0,0 0 0 0 0,0 1-1 0 0,1-1 1 0 0,-1 0 0 0 0,0 0 0 0 0,0 0-1 0 0,1 0 1 0 0,-1 0 0 0 0,0 0-1 0 0,0 0 1 0 0,1 0 0 0 0,-1 1-1 0 0,0-1 1 0 0,0 0 0 0 0,1 0-1 0 0,-1 0 1 0 0,0 0 0 0 0,0 0-1 0 0,1 0 1 0 0,-1-1 0 0 0,0 1-1 0 0,0 0 1 0 0,1 0 0 0 0,-1 0-1 0 0,0 0 1 0 0,0 0 0 0 0,1 0-1 0 0,-1 0 1 0 0,0 0 0 0 0,0-1-1 0 0,0 1 1 0 0,1 0 0 0 0,-1 0-1 0 0,0 0 1 0 0,0 0 0 0 0,0-1 0 0 0,0 1-1 0 0,1 0 1 0 0,-1 0 0 0 0,0 0-1 0 0,0-1 1 0 0,5 25 102 0 0,-4 10-83 0 0,-1 0 1 0 0,-6 52 0 0 0,2-39-7 0 0,-29 536 465 0 0,33-583-488 0 0,-1 30 312 0 0,6 58-1 0 0,-4-81-268 0 0,-1-1-1 0 0,2 1 0 0 0,-1-1 0 0 0,1 1 0 0 0,0-1 0 0 0,0 0 0 0 0,0 1 0 0 0,1-1 0 0 0,0 0 0 0 0,1-1 0 0 0,-1 1 0 0 0,1-1 0 0 0,0 1 0 0 0,0-1 0 0 0,7 6 0 0 0,-6-8-56 0 0,0 0-1 0 0,1 0 1 0 0,-1-1 0 0 0,1 0-1 0 0,-1 0 1 0 0,1 0-1 0 0,0-1 1 0 0,0 0 0 0 0,-1 0-1 0 0,1 0 1 0 0,0-1 0 0 0,0 0-1 0 0,0 0 1 0 0,0 0 0 0 0,0-1-1 0 0,0 0 1 0 0,7-2 0 0 0,13-3-170 0 0,1-2 1 0 0,33-15-1 0 0,-46 18 140 0 0,41-18-35 0 0,71-40 1 0 0,-98 46 421 0 0,-1 0 0 0 0,0-2 0 0 0,-1-2 0 0 0,26-25 0 0 0,-42 35-106 0 0,-1 0 0 0 0,0 0 0 0 0,-1-1-1 0 0,0 0 1 0 0,0 0 0 0 0,-1-1 0 0 0,-1 0-1 0 0,9-26 1 0 0,-14 34-205 0 0,1 0 0 0 0,-1 0 0 0 0,0 1 0 0 0,0-1 0 0 0,0 0 0 0 0,-1-1 0 0 0,0 1 0 0 0,0 0 0 0 0,0 0 0 0 0,0 0-1 0 0,-1 0 1 0 0,0 0 0 0 0,0 0 0 0 0,0 1 0 0 0,-1-1 0 0 0,0 0 0 0 0,1 0 0 0 0,-2 1 0 0 0,1-1 0 0 0,0 1 0 0 0,-1 0 0 0 0,0-1 0 0 0,0 1 0 0 0,0 1 0 0 0,-1-1-1 0 0,1 0 1 0 0,-1 1 0 0 0,-5-4 0 0 0,4 4-31 0 0,0 1-1 0 0,1 0 0 0 0,-1 0 1 0 0,0 0-1 0 0,0 1 0 0 0,0-1 1 0 0,0 1-1 0 0,0 0 0 0 0,0 1 1 0 0,0-1-1 0 0,0 1 0 0 0,0 0 1 0 0,-1 1-1 0 0,1-1 0 0 0,0 1 1 0 0,0 0-1 0 0,0 0 0 0 0,0 0 1 0 0,0 1-1 0 0,-7 3 0 0 0,1 0 0 0 0,0 0 0 0 0,0 1-1 0 0,1 0 1 0 0,-1 1-1 0 0,2 0 1 0 0,-1 0 0 0 0,-14 16-1 0 0,17-16 5 0 0,1 0 0 0 0,1 1 0 0 0,-1 0 0 0 0,1 0-1 0 0,0 1 1 0 0,1-1 0 0 0,0 1 0 0 0,1 0 0 0 0,-1 0 0 0 0,2 0-1 0 0,-3 13 1 0 0,3-8 3 0 0,1 0-1 0 0,0 0 0 0 0,1 0 1 0 0,0 0-1 0 0,1 0 0 0 0,1 0 1 0 0,4 15-1 0 0,1-4-95 0 0,0 0-1 0 0,2 0 1 0 0,2-1-1 0 0,0 0 0 0 0,1-1 1 0 0,1 0-1 0 0,30 38 1 0 0,-31-45-183 0 0,2 0 1 0 0,0-2-1 0 0,1 1 0 0 0,1-2 1 0 0,0 0-1 0 0,1-1 0 0 0,0-1 1 0 0,1 0-1 0 0,0-1 0 0 0,28 11 1 0 0,-28-15-579 0 0,1 0 1 0 0,0-1-1 0 0,0-1 0 0 0,1-1 1 0 0,-1-1-1 0 0,1-1 1 0 0,0 0-1 0 0,-1-1 0 0 0,1-1 1 0 0,-1-1-1 0 0,22-5 1 0 0,3-4-2582 0 0,-1 0-1330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08.0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43 105 2192 0 0,'-28'-74'7664'0'0,"20"49"-5523"0"0,3 19-835 0 0,4 16 294 0 0,6 364 735 0 0,0-228-2149 0 0,22 147 1 0 0,44 142-103 0 0,-59-364-63 0 0,28 128 665 0 0,-40-196-430 0 0,-2 2 176 0 0,-2-17-196 0 0,-1-15-12 0 0,5 6-177 0 0,0 0 0 0 0,2 0-1 0 0,0 0 1 0 0,2 0 0 0 0,0 0-1 0 0,1 0 1 0 0,1 1 0 0 0,1 0-1 0 0,14-29 1 0 0,-8 25-179 0 0,1 0 1 0 0,0 0-1 0 0,2 2 0 0 0,0 0 0 0 0,2 0 1 0 0,35-33-1 0 0,-44 48 29 0 0,0 0 0 0 0,0 0 0 0 0,1 1 0 0 0,0 0 0 0 0,0 1 0 0 0,0 0 0 0 0,1 0 0 0 0,0 1 0 0 0,-1 1 0 0 0,1 0 0 0 0,20-3 0 0 0,-26 6 84 0 0,-1-1 0 0 0,1 2 1 0 0,-1-1-1 0 0,0 0 0 0 0,1 1 0 0 0,-1 0 0 0 0,0 0 1 0 0,1 0-1 0 0,-1 1 0 0 0,0-1 0 0 0,0 1 0 0 0,0 0 0 0 0,0 0 1 0 0,0 0-1 0 0,-1 1 0 0 0,1-1 0 0 0,-1 1 0 0 0,1 0 1 0 0,-1 0-1 0 0,0 0 0 0 0,0 1 0 0 0,-1-1 0 0 0,1 1 1 0 0,2 4-1 0 0,5 8-14 0 0,-2 1 0 0 0,0 0-1 0 0,0 0 1 0 0,5 23 0 0 0,-10-30 12 0 0,28 109 95 0 0,3 7 298 0 0,-29-110-342 0 0,2 0 0 0 0,0 0 0 0 0,1 0-1 0 0,0-1 1 0 0,16 21 0 0 0,-20-31-194 0 0,0-1 1 0 0,0 0-1 0 0,1 0 0 0 0,0 0 1 0 0,-1-1-1 0 0,1 0 0 0 0,0 1 1 0 0,1-2-1 0 0,-1 1 0 0 0,0 0 1 0 0,1-1-1 0 0,11 3 0 0 0,-12-4-835 0 0,1 0-1 0 0,-1 0 0 0 0,1-1 0 0 0,-1 1 1 0 0,1-1-1 0 0,0 0 0 0 0,-1-1 1 0 0,11-1-1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21.3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11 112 872 0 0,'-10'-14'6509'0'0,"10"13"-6292"0"0,7-26 3533 0 0,-4 20-3179 0 0,1 0 0 0 0,0 0 0 0 0,0 1 0 0 0,0-1 0 0 0,7-6 0 0 0,-10 11-563 0 0,1 0 1 0 0,-1 0-1 0 0,1 1 1 0 0,-1-1-1 0 0,1 1 1 0 0,0-1-1 0 0,0 1 1 0 0,-1 0-1 0 0,1-1 0 0 0,0 1 1 0 0,0 0-1 0 0,0 0 1 0 0,1 1-1 0 0,-1-1 1 0 0,0 0-1 0 0,0 1 1 0 0,0-1-1 0 0,1 1 0 0 0,-1 0 1 0 0,0 0-1 0 0,0-1 1 0 0,1 2-1 0 0,-1-1 1 0 0,0 0-1 0 0,0 0 1 0 0,1 1-1 0 0,-1-1 0 0 0,0 1 1 0 0,0 0-1 0 0,0-1 1 0 0,0 1-1 0 0,0 0 1 0 0,0 0-1 0 0,0 1 1 0 0,0-1-1 0 0,0 0 0 0 0,0 1 1 0 0,-1-1-1 0 0,1 1 1 0 0,0-1-1 0 0,-1 1 1 0 0,0 0-1 0 0,1 0 1 0 0,-1 0-1 0 0,0-1 0 0 0,0 1 1 0 0,2 4-1 0 0,9 18-511 0 0,-1 0 0 0 0,-1 1 0 0 0,-1 0-1 0 0,-1 1 1 0 0,-1 0 0 0 0,4 34 0 0 0,10 163 374 0 0,-21-223 136 0 0,0 8 468 0 0,-1 0-1 0 0,0-1 0 0 0,0 1 1 0 0,-4 11 987 0 0,-4-38 567 0 0,10-3-1593 0 0,1 1 1 0 0,0 0 0 0 0,2 1 0 0 0,1-1 0 0 0,0 1 0 0 0,2-1 0 0 0,0 2 0 0 0,12-23-1 0 0,-4 12-326 0 0,2 1-1 0 0,1 0 0 0 0,1 1 1 0 0,34-37-1 0 0,-47 59-253 0 0,1-1 1 0 0,0 1-1 0 0,0 0 1 0 0,0 0-1 0 0,1 1 1 0 0,-1 0-1 0 0,2 0 1 0 0,-1 1-1 0 0,0 0 1 0 0,13-4-1 0 0,-18 7 49 0 0,-1 1-1 0 0,1 0 1 0 0,0-1-1 0 0,-1 1 1 0 0,1 0 0 0 0,0 0-1 0 0,0 1 1 0 0,-1-1-1 0 0,1 1 1 0 0,0-1 0 0 0,-1 1-1 0 0,1 0 1 0 0,0 0-1 0 0,-1 0 1 0 0,1 0-1 0 0,-1 0 1 0 0,0 1 0 0 0,1-1-1 0 0,-1 1 1 0 0,0 0-1 0 0,0-1 1 0 0,0 1 0 0 0,0 0-1 0 0,0 0 1 0 0,0 0-1 0 0,-1 1 1 0 0,1-1-1 0 0,-1 0 1 0 0,0 1 0 0 0,1-1-1 0 0,-1 0 1 0 0,0 1-1 0 0,1 3 1 0 0,3 7-315 0 0,-1 1 0 0 0,0 0 0 0 0,0 0 0 0 0,1 25 0 0 0,1 15-410 0 0,-4 103 0 0 0,-6-92 3299 0 0,3-67-2382 0 0,1 1-1 0 0,0-1 1 0 0,-1 1 0 0 0,1-1-1 0 0,0 0 1 0 0,-1 1-1 0 0,1-1 1 0 0,0 1 0 0 0,0-1-1 0 0,0 0 1 0 0,1 1-1 0 0,-1-1 1 0 0,0 1 0 0 0,1-1-1 0 0,0-1 1 0 0,-1 3-87 0 0,8-40 390 0 0,2 0 1 0 0,2 1-1 0 0,2 0 0 0 0,1 1 1 0 0,2 1-1 0 0,1 0 0 0 0,3 1 0 0 0,43-59 1 0 0,-64 94-432 0 0,1 0 0 0 0,0-1 0 0 0,0 1 1 0 0,0 0-1 0 0,0 0 0 0 0,0-1 0 0 0,0 1 1 0 0,0 0-1 0 0,0 0 0 0 0,0 0 0 0 0,0 0 1 0 0,0 0-1 0 0,1 1 0 0 0,-1-1 0 0 0,0 0 1 0 0,1 1-1 0 0,-1-1 0 0 0,1 0 0 0 0,-1 1 1 0 0,0 0-1 0 0,1-1 0 0 0,-1 1 0 0 0,1 0 1 0 0,-1 0-1 0 0,1 0 0 0 0,0 0 0 0 0,-1 0 1 0 0,1 0-1 0 0,-1 0 0 0 0,1 0 1 0 0,-1 1-1 0 0,1-1 0 0 0,2 2 0 0 0,-1 0-71 0 0,0 0-1 0 0,-1 1 1 0 0,1-1-1 0 0,-1 1 1 0 0,1 0-1 0 0,-1 0 1 0 0,0 0-1 0 0,0 0 1 0 0,0 0-1 0 0,-1 0 1 0 0,1 1-1 0 0,-1-1 1 0 0,2 5-1 0 0,5 16-438 0 0,42 105-1422 0 0,-43-114 1828 0 0,0-1 1 0 0,2 1 0 0 0,-1-1-1 0 0,2-1 1 0 0,0 0 0 0 0,14 14-1 0 0,-22-24 127 0 0,1 0 0 0 0,0-1 0 0 0,0 1 0 0 0,0-1 0 0 0,0 0 0 0 0,0 0 1 0 0,1 0-1 0 0,-1 0 0 0 0,1-1 0 0 0,-1 1 0 0 0,1-1 0 0 0,-1 0 0 0 0,1 0 0 0 0,0 0 0 0 0,0-1 0 0 0,-1 1 0 0 0,1-1 0 0 0,0 0 0 0 0,0 0 0 0 0,0 0 0 0 0,-1 0 0 0 0,1-1 0 0 0,7-2 0 0 0,-3 0 51 0 0,1 0-1 0 0,-1-1 1 0 0,-1 0 0 0 0,1-1-1 0 0,-1 0 1 0 0,1 0 0 0 0,-1-1-1 0 0,-1 0 1 0 0,9-8 0 0 0,0-5 395 0 0,-1 1 0 0 0,-1-2 1 0 0,0 0-1 0 0,-2 0 0 0 0,0-1 0 0 0,-1 0 1 0 0,13-45-1 0 0,-13 39-173 0 0,-8 16-242 0 0,-4 9-18 0 0,2 2-10 0 0,-1 1 0 0 0,0 0 1 0 0,1 0-1 0 0,-1-1 0 0 0,1 1 0 0 0,-1 0 1 0 0,1 0-1 0 0,-1-1 0 0 0,1 1 0 0 0,-1 0 1 0 0,1 0-1 0 0,0 0 0 0 0,0 0 0 0 0,-1 0 1 0 0,1 0-1 0 0,0-1 0 0 0,0 2 0 0 0,-1 14-139 0 0,0 1-1 0 0,1-1 1 0 0,1 0-1 0 0,1 0 1 0 0,0 0-1 0 0,1 0 1 0 0,1-1-1 0 0,0 1 1 0 0,1-1-1 0 0,1 0 1 0 0,0 0-1 0 0,1 0 0 0 0,0-1 1 0 0,2 0-1 0 0,-1-1 1 0 0,2 1-1 0 0,0-2 1 0 0,0 0-1 0 0,1 0 1 0 0,1 0-1 0 0,14 10 1 0 0,-22-19-62 0 0,0-1 0 0 0,0 0 1 0 0,0 0-1 0 0,0 0 0 0 0,0-1 1 0 0,1 1-1 0 0,-1-1 0 0 0,0 0 1 0 0,1 0-1 0 0,-1 0 0 0 0,1-1 1 0 0,-1 0-1 0 0,1 0 0 0 0,-1 0 1 0 0,1 0-1 0 0,-1-1 0 0 0,1 1 1 0 0,-1-1-1 0 0,8-3 0 0 0,-6 2-278 0 0,0-1 0 0 0,0 0 1 0 0,0 0-1 0 0,-1 0 0 0 0,1 0 0 0 0,-1-1 0 0 0,0 0 0 0 0,0 0 0 0 0,-1-1 0 0 0,1 1 0 0 0,-1-1 0 0 0,0 0 0 0 0,6-10 0 0 0,2-5-1594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21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48 3044 0 0,'-3'-27'8061'0'0,"3"17"-7141"0"0,-4-1-932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22.1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7 111 2760 0 0,'-6'-8'7639'0'0,"5"7"-7388"0"0,13-21 2557 0 0,-10 16-2588 0 0,0 1 1 0 0,1-1 0 0 0,0 1 0 0 0,0-1 0 0 0,0 1 0 0 0,1 0 0 0 0,-1 0 0 0 0,1 0-1 0 0,1 1 1 0 0,-1 0 0 0 0,1 0 0 0 0,-1 0 0 0 0,1 0 0 0 0,0 0 0 0 0,7-2 0 0 0,-11 5-241 0 0,0 1 1 0 0,0 0-1 0 0,0-1 1 0 0,0 1-1 0 0,0 0 1 0 0,1 0-1 0 0,-1 0 1 0 0,0 0-1 0 0,0 0 1 0 0,0 0-1 0 0,0 1 1 0 0,0-1-1 0 0,1 0 1 0 0,-1 1 0 0 0,0-1-1 0 0,0 0 1 0 0,0 1-1 0 0,0-1 1 0 0,0 1-1 0 0,0 0 1 0 0,0-1-1 0 0,0 1 1 0 0,0 0-1 0 0,-1-1 1 0 0,1 1-1 0 0,0 0 1 0 0,0 0-1 0 0,-1 0 1 0 0,1 0-1 0 0,0 0 1 0 0,-1 0 0 0 0,1 0-1 0 0,-1 0 1 0 0,1 2-1 0 0,12 35-541 0 0,-1 44-763 0 0,4 139 0 0 0,-13-139 1224 0 0,-3-47 228 0 0,1-6 2086 0 0,9-60-837 0 0,0-6-1086 0 0,2 0 0 0 0,2 1-1 0 0,1 0 1 0 0,1 1 0 0 0,2 1 0 0 0,2 1 0 0 0,1 1-1 0 0,1 0 1 0 0,35-36 0 0 0,-55 66-295 0 0,0 0 0 0 0,0 0 0 0 0,0 0 0 0 0,0 0 1 0 0,0 0-1 0 0,1 0 0 0 0,-1 1 0 0 0,1-1 0 0 0,0 1 0 0 0,-1-1 1 0 0,1 1-1 0 0,0 0 0 0 0,0 0 0 0 0,-1 0 0 0 0,7 0 0 0 0,-8 1 0 0 0,1 0 0 0 0,-1 0-1 0 0,1 1 1 0 0,0-1-1 0 0,-1 1 1 0 0,1-1 0 0 0,-1 1-1 0 0,1-1 1 0 0,-1 1-1 0 0,0 0 1 0 0,1 0 0 0 0,-1 0-1 0 0,0-1 1 0 0,1 1-1 0 0,-1 1 1 0 0,0-1 0 0 0,0 0-1 0 0,0 0 1 0 0,0 0-1 0 0,0 1 1 0 0,0-1 0 0 0,0 0-1 0 0,-1 1 1 0 0,1-1 0 0 0,0 1-1 0 0,-1-1 1 0 0,1 1-1 0 0,-1-1 1 0 0,1 1 0 0 0,-1-1-1 0 0,0 3 1 0 0,24 142-951 0 0,-22-113-73 0 0,3-1 1 0 0,1 1 0 0 0,1-1 0 0 0,1 0-1 0 0,14 33 1 0 0,-3-34-4195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22.7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346 211 1292 0 0,'15'-36'4146'0'0,"-11"28"-4127"0"0,1-2 454 0 0,-1 0 0 0 0,0 0 0 0 0,0 0 0 0 0,2-12 0 0 0,-5 19-183 0 0,-1 0-1 0 0,1-1 1 0 0,-1 1 0 0 0,0 0-1 0 0,0-1 1 0 0,0 1 0 0 0,-1 0 0 0 0,1 0-1 0 0,-1-1 1 0 0,1 1 0 0 0,-1 0 0 0 0,0 0-1 0 0,-1 0 1 0 0,1 0 0 0 0,0 0-1 0 0,-1 0 1 0 0,0 0 0 0 0,-2-4 0 0 0,1 3-104 0 0,0 1 1 0 0,-1 0-1 0 0,1 0 1 0 0,0 0 0 0 0,-1 0-1 0 0,0 0 1 0 0,1 1-1 0 0,-1-1 1 0 0,0 1 0 0 0,-1 0-1 0 0,1 0 1 0 0,0 1 0 0 0,0-1-1 0 0,-1 1 1 0 0,-5-1-1 0 0,2 1-83 0 0,1 0-1 0 0,-1 1 1 0 0,0 0-1 0 0,1 1 0 0 0,-1 0 1 0 0,0 0-1 0 0,1 0 0 0 0,-13 5 1 0 0,6-1-65 0 0,0 0 0 0 0,0 2 0 0 0,1 0 0 0 0,0 0 0 0 0,0 1 0 0 0,0 1 0 0 0,1 0 0 0 0,-22 21 0 0 0,25-19-67 0 0,0 0 1 0 0,0 1-1 0 0,1 0 1 0 0,1 0-1 0 0,0 1 1 0 0,1 0 0 0 0,0 0-1 0 0,1 0 1 0 0,0 1-1 0 0,-4 22 1 0 0,7-27-88 0 0,0-1-1 0 0,1 1 1 0 0,1 0 0 0 0,-1-1 0 0 0,2 1 0 0 0,-1 0 0 0 0,1 0 0 0 0,0-1-1 0 0,1 1 1 0 0,0 0 0 0 0,0-1 0 0 0,1 0 0 0 0,0 0 0 0 0,1 1 0 0 0,-1-2-1 0 0,2 1 1 0 0,-1 0 0 0 0,8 9 0 0 0,-9-14 4 0 0,-1 0 1 0 0,0 0-1 0 0,1 0 1 0 0,0-1-1 0 0,-1 0 0 0 0,1 1 1 0 0,0-1-1 0 0,0 0 1 0 0,0 0-1 0 0,1-1 0 0 0,-1 1 1 0 0,0 0-1 0 0,1-1 1 0 0,-1 0-1 0 0,1 0 0 0 0,-1 0 1 0 0,1 0-1 0 0,6 0 1 0 0,-5-2 70 0 0,0 1 1 0 0,0-1 0 0 0,-1 0 0 0 0,1 0 0 0 0,-1-1 0 0 0,1 1-1 0 0,-1-1 1 0 0,1 0 0 0 0,-1 0 0 0 0,0-1 0 0 0,0 1 0 0 0,6-6-1 0 0,4-4 229 0 0,-1-1-1 0 0,-1 0 0 0 0,0 0 1 0 0,-1-2-1 0 0,0 1 0 0 0,11-21 1 0 0,11-28 1613 0 0,16-25 1210 0 0,-49 88-2999 0 0,0-1 1 0 0,0 1-1 0 0,1 0 1 0 0,-1-1-1 0 0,0 1 1 0 0,0 0-1 0 0,1-1 0 0 0,-1 1 1 0 0,0 0-1 0 0,1-1 1 0 0,-1 1-1 0 0,0 0 1 0 0,1 0-1 0 0,-1-1 0 0 0,0 1 1 0 0,1 0-1 0 0,-1 0 1 0 0,1 0-1 0 0,-1-1 1 0 0,0 1-1 0 0,1 0 0 0 0,-1 0 1 0 0,1 0-1 0 0,-1 0 1 0 0,1 0-1 0 0,-1 0 1 0 0,0 0-1 0 0,1 0 0 0 0,-1 0 1 0 0,1 0-1 0 0,10 11 122 0 0,6 28-301 0 0,-12-28 50 0 0,7 17-386 0 0,-2-3-535 0 0,1 0 0 0 0,1 0 0 0 0,1-2 0 0 0,1 0-1 0 0,1 0 1 0 0,24 27 0 0 0,-28-40-218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23.0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1 152 2308 0 0,'29'-152'18093'0'0,"-29"154"-18053"0"0,1 0 0 0 0,0 0 0 0 0,-1 0 0 0 0,1 0 0 0 0,-1 0 0 0 0,0-1 0 0 0,0 1 0 0 0,1 0 0 0 0,-1 0 0 0 0,-1 3 0 0 0,-3 546-290 0 0,10-434-7 0 0,26 275-1634 0 0,-23-363-253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8:23.4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415 27 104 0 0,'-23'-22'10868'0'0,"19"21"-10650"0"0,0 0 1 0 0,0 0 0 0 0,-1 1-1 0 0,1-1 1 0 0,0 1 0 0 0,0 0 0 0 0,-1 0-1 0 0,1 0 1 0 0,0 1 0 0 0,0-1-1 0 0,-1 1 1 0 0,1 0 0 0 0,0 0-1 0 0,0 1 1 0 0,0-1 0 0 0,0 1 0 0 0,-6 3-1 0 0,1 0-163 0 0,1 0 0 0 0,-1 0 0 0 0,1 1 0 0 0,0 0-1 0 0,1 1 1 0 0,-14 13 0 0 0,17-15-132 0 0,0 1 0 0 0,0 0 0 0 0,0-1 0 0 0,1 1-1 0 0,0 0 1 0 0,0 1 0 0 0,1-1 0 0 0,-1 0 0 0 0,1 1 0 0 0,0-1 0 0 0,1 1 0 0 0,0 0-1 0 0,0 0 1 0 0,0-1 0 0 0,1 1 0 0 0,0 0 0 0 0,1 0 0 0 0,-1 0 0 0 0,1 0 0 0 0,0-1-1 0 0,1 1 1 0 0,0 0 0 0 0,2 6 0 0 0,7 13-179 0 0,1-1-1 0 0,2-1 1 0 0,0 0-1 0 0,25 32 1 0 0,6 10 888 0 0,-44-64-615 0 0,7 10 520 0 0,-1 0 0 0 0,-1 0 1 0 0,0 0-1 0 0,0 1 0 0 0,4 19 0 0 0,-9-28-380 0 0,0-1 1 0 0,-1 1 0 0 0,1 0-1 0 0,-1 0 1 0 0,0-1 0 0 0,0 1-1 0 0,-1 0 1 0 0,1 0 0 0 0,-1 0-1 0 0,0-1 1 0 0,0 1 0 0 0,0 0-1 0 0,0-1 1 0 0,-1 1-1 0 0,1-1 1 0 0,-1 0 0 0 0,0 1-1 0 0,0-1 1 0 0,0 0 0 0 0,-1 0-1 0 0,1 0 1 0 0,-1 0 0 0 0,0-1-1 0 0,-5 5 1 0 0,-4 2-62 0 0,0 0-1 0 0,-1-1 1 0 0,-1 0 0 0 0,1-1-1 0 0,-27 9 1 0 0,-79 20-4087 0 0,80-26 1304 0 0,-10 2-1982 0 0,0-1-2126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10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77 166 1744 0 0,'-77'-70'16251'0'0,"83"78"-15521"0"0,5 9-281 0 0,-1 1 0 0 0,-1 0 0 0 0,0 1 1 0 0,-2 0-1 0 0,0 0 0 0 0,7 36 0 0 0,5 10 151 0 0,95 302 1641 0 0,-51-204-1388 0 0,-18-51-123 0 0,-45-111-721 0 0,1-1 0 0 0,-1 1 0 0 0,0-1 1 0 0,0 1-1 0 0,0 0 0 0 0,0-1 0 0 0,0 1 0 0 0,1-1 0 0 0,-1 1 0 0 0,0-1 1 0 0,0 1-1 0 0,1-1 0 0 0,-1 1 0 0 0,0-1 0 0 0,1 1 0 0 0,-1-1 0 0 0,1 1 0 0 0,-1-1 1 0 0,1 1-1 0 0,-1-1 0 0 0,1 0 0 0 0,-1 1 0 0 0,1-1 0 0 0,-1 0 0 0 0,1 1 0 0 0,-1-1 1 0 0,1 0-1 0 0,-1 0 0 0 0,1 0 0 0 0,0 1 0 0 0,-1-1 0 0 0,1 0 0 0 0,-1 0 1 0 0,1 0-1 0 0,0 0 0 0 0,-1 0 0 0 0,1 0 0 0 0,-1 0 0 0 0,1 0 0 0 0,0-1 0 0 0,-1 1 1 0 0,1 0-1 0 0,-1 0 0 0 0,1 0 0 0 0,0-1 0 0 0,-1 1 0 0 0,1 0 0 0 0,-1 0 0 0 0,1-1 1 0 0,-1 1-1 0 0,1-1 0 0 0,-1 1 0 0 0,1 0 0 0 0,-1-1 0 0 0,0 1 0 0 0,1-1 1 0 0,-1 1-1 0 0,1-1 0 0 0,18-30-50 0 0,13-55-261 0 0,26-113 0 0 0,-30 94 180 0 0,105-320-535 0 0,-118 380 416 0 0,-9 26-813 0 0,1-1-1 0 0,13-26 1 0 0,-14 39-301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11.0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253 66 2196 0 0,'16'-14'11905'0'0,"-15"10"-11218"0"0,0-1 0 0 0,0 1 0 0 0,0-1 0 0 0,0 1 0 0 0,-1-1 0 0 0,0-4 0 0 0,0 7-361 0 0,-2 0-186 0 0,0 0 1 0 0,0 1 0 0 0,0-1-1 0 0,0 1 1 0 0,-1 0-1 0 0,1-1 1 0 0,-5-1 0 0 0,-5 7-50 0 0,-1 1 1 0 0,1-1 0 0 0,0 2 0 0 0,1 0 0 0 0,0 0 0 0 0,0 1 0 0 0,0 0 0 0 0,0 1 0 0 0,1 0 0 0 0,1 1-1 0 0,0 0 1 0 0,0 1 0 0 0,0 0 0 0 0,1 0 0 0 0,-7 13 0 0 0,4-6-23 0 0,0 0 0 0 0,2 1 0 0 0,0 1 0 0 0,1-1 0 0 0,1 1-1 0 0,1 1 1 0 0,1-1 0 0 0,0 1 0 0 0,-1 23 0 0 0,5-32-112 0 0,0 0 0 0 0,1 0 0 0 0,1 0 0 0 0,0 0 0 0 0,0-1 0 0 0,1 1 0 0 0,1 0 0 0 0,0 0 0 0 0,0-1 0 0 0,1 0 0 0 0,0 1 0 0 0,1-2 0 0 0,0 1 0 0 0,1 0 0 0 0,-1-1 0 0 0,2 0 0 0 0,0 0 0 0 0,0-1 0 0 0,0 0 0 0 0,1 0 0 0 0,12 9 0 0 0,-8-8-452 0 0,1-1 0 0 0,-1 0 0 0 0,1 0-1 0 0,1-2 1 0 0,-1 1 0 0 0,22 5 0 0 0,-19-7-970 0 0,1-1 1 0 0,-1-1-1 0 0,1 0 0 0 0,-1-2 0 0 0,31 0 1 0 0,-4-4-5452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11.6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406 34 3260 0 0,'-16'-27'13089'0'0,"4"25"-12758"0"0,-1 0 0 0 0,1 1-1 0 0,-1 0 1 0 0,0 1 0 0 0,0 0-1 0 0,-17 3 1 0 0,-83 19 11 0 0,77-14-161 0 0,25-6-112 0 0,1 0-1 0 0,0 1 1 0 0,0 0-1 0 0,0 1 0 0 0,0 0 1 0 0,0 0-1 0 0,-10 8 1 0 0,17-10 105 0 0,-1 1 0 0 0,1-1 1 0 0,1 1-1 0 0,-1 0 0 0 0,0 0 0 0 0,0 0 0 0 0,1 1 1 0 0,0-1-1 0 0,0 1 0 0 0,0-1 0 0 0,0 1 0 0 0,0 0 1 0 0,1 0-1 0 0,0-1 0 0 0,0 1 0 0 0,0 0 0 0 0,0 0 1 0 0,0 0-1 0 0,1 0 0 0 0,0 1 0 0 0,0 4 1 0 0,-3 103 2383 0 0,2 74-1341 0 0,2-161-1014 0 0,2 0 0 0 0,0-1-1 0 0,2 1 1 0 0,1-1 0 0 0,11 30-1 0 0,-15-50-204 0 0,0 1 0 0 0,1-1 0 0 0,-1 0-1 0 0,1 0 1 0 0,0-1 0 0 0,0 1 0 0 0,1 0-1 0 0,-1-1 1 0 0,1 0 0 0 0,-1 0-1 0 0,1 0 1 0 0,0 0 0 0 0,0-1 0 0 0,0 1-1 0 0,1-1 1 0 0,-1 0 0 0 0,0 0 0 0 0,1-1-1 0 0,0 1 1 0 0,-1-1 0 0 0,1 0 0 0 0,0 0-1 0 0,5 0 1 0 0,13 1-727 0 0,1-1-1 0 0,-1-2 0 0 0,35-3 1 0 0,-26 1-373 0 0,-3 1-382 0 0,52-5-2523 0 0,-72 6 2381 0 0,-1 0 0 0 0,1-1 0 0 0,-1 0 1 0 0,0-1-1 0 0,0 0 0 0 0,13-6 0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11.9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57 108 2528 0 0,'-56'-31'12206'0'0,"56"31"-12100"0"0,0-1-1 0 0,0 1 1 0 0,-1-1 0 0 0,1 0 0 0 0,0 1 0 0 0,0-1-1 0 0,0 1 1 0 0,0-1 0 0 0,0 1 0 0 0,0-1 0 0 0,0 1 0 0 0,0-1-1 0 0,0 1 1 0 0,0-1 0 0 0,1 0 0 0 0,15-14 1376 0 0,24-2-1086 0 0,87-1-2511 0 0,-27 5-6557 0 0,-77 8 3558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47.0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49 852 0 0,'0'0'1041'0'0,"33"-20"2404"0"0,-19 14-3050 0 0,40-16 6879 0 0,-51 22-6985 0 0,9 1-41 0 0,-10-1-62 0 0,22 29 769 0 0,-18-11-523 0 0,0 1 0 0 0,-2 0 1 0 0,0 1-1 0 0,-1-1 0 0 0,1 29 0 0 0,3 18 374 0 0,35 303 2282 0 0,-42-365-3066 0 0,26 296 1127 0 0,-23-255-1062 0 0,1 9-225 0 0,-3-22-3216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08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22 137 1488 0 0,'3'-17'1928'0'0,"-1"1"0"0"0,0-1 0 0 0,-2 0 0 0 0,0 0 0 0 0,-3-27 0 0 0,3 43-1726 0 0,0-6 467 0 0,-11 242 1106 0 0,1-54-1226 0 0,8 566 779 0 0,28 2 94 0 0,-12-380-601 0 0,-18 1414 2154 0 0,-5-1616-2678 0 0,-15 357 985 0 0,22-461-1320 0 0,-1 10-463 0 0,3-25-6846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09.7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3 592 0 0,'-13'-2'10317'0'0,"33"1"-9326"0"0,1 2 0 0 0,-1-1 0 0 0,21 5 0 0 0,23 1-25 0 0,693-1 2259 0 0,-490-8-2796 0 0,-125 2-242 0 0,1025 0 361 0 0,66 29-646 0 0,-33 0-191 0 0,-711-23 704 0 0,-411-6-697 0 0,-76 0-18 0 0,9-4-1389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10.1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45 1636 0 0,'-24'-16'8602'0'0,"-22"-12"552"0"0,61 34-9097 0 0,0 1-1 0 0,0 1 1 0 0,0 0-1 0 0,17 14 0 0 0,26 14-126 0 0,-57-36 70 0 0,64 39-157 0 0,-61-36 163 0 0,-1-1 0 0 0,1 1 0 0 0,-1 0 0 0 0,1 0 0 0 0,-1 0 0 0 0,0 1-1 0 0,-1-1 1 0 0,1 1 0 0 0,0 0 0 0 0,-1-1 0 0 0,0 1 0 0 0,0 0 0 0 0,0 1 0 0 0,2 5 0 0 0,-4-7 33 0 0,0 0 1 0 0,0 0 0 0 0,0 0-1 0 0,-1 0 1 0 0,1-1-1 0 0,-1 1 1 0 0,0 0 0 0 0,1 0-1 0 0,-1 0 1 0 0,0-1-1 0 0,-1 1 1 0 0,1 0 0 0 0,0-1-1 0 0,-1 1 1 0 0,0-1-1 0 0,1 0 1 0 0,-1 1 0 0 0,-4 2-1 0 0,-42 37 454 0 0,45-40-469 0 0,-51 33 103 0 0,-16 11-1690 0 0,65-42 704 0 0,-1 1 0 0 0,1 0 0 0 0,0 0 0 0 0,1 1 0 0 0,-5 6 0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13.0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251 225 272 0 0,'6'-23'4485'0'0,"-5"17"-4042"0"0,0 1-1 0 0,0 0 1 0 0,0 0 0 0 0,1 0-1 0 0,0 0 1 0 0,0 1-1 0 0,0-1 1 0 0,0 0 0 0 0,1 1-1 0 0,0 0 1 0 0,0-1 0 0 0,0 1-1 0 0,1 0 1 0 0,16-16 3848 0 0,-32 36-2989 0 0,-160 290 1084 0 0,73-94-1888 0 0,93-198-453 0 0,3-7-14 0 0,0-1 0 0 0,1 0-1 0 0,0 1 1 0 0,0 0-1 0 0,0 0 1 0 0,1-1 0 0 0,-1 8-1 0 0,21-28-173 0 0,3-24 76 0 0,-3-1 0 0 0,-1-1 1 0 0,24-79-1 0 0,-7 19 25 0 0,-11 34 44 0 0,-9 20 61 0 0,2 1 0 0 0,2 1 0 0 0,47-78 0 0 0,-63 118-56 0 0,0 0-1 0 0,0 0 1 0 0,0 0 0 0 0,1 1-1 0 0,-1-1 1 0 0,1 1 0 0 0,0-1-1 0 0,0 1 1 0 0,0 0-1 0 0,0 1 1 0 0,0-1 0 0 0,1 1-1 0 0,8-4 1 0 0,-9 6 2 0 0,-1-1 0 0 0,1 1 0 0 0,0-1 0 0 0,-1 1 0 0 0,1 0 0 0 0,-1 1 0 0 0,1-1 0 0 0,-1 1 0 0 0,1-1 0 0 0,-1 1 0 0 0,1 0 0 0 0,-1 0 0 0 0,1 1 0 0 0,-1-1 0 0 0,0 1 0 0 0,0-1 0 0 0,0 1 0 0 0,0 0 0 0 0,6 5 0 0 0,5 5 28 0 0,-1 1-1 0 0,0 1 1 0 0,-1 0 0 0 0,0 1 0 0 0,-1 0 0 0 0,17 33-1 0 0,-4-1 73 0 0,22 61 0 0 0,-20-43-221 0 0,25 71-39 0 0,-25-45-4362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13.5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75 688 0 0,'2'-17'8119'0'0,"-1"15"-7795"0"0,20-11 3018 0 0,34-2-2397 0 0,-47 14-421 0 0,98-17-547 0 0,-31 11-7814 0 0,-57 5 4159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13.8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1 1348 0 0,'-32'21'8432'0'0,"30"-12"-8096"0"0,1 0 1 0 0,-1 0-1 0 0,1 0 1 0 0,1 1-1 0 0,0-1 1 0 0,0 0 0 0 0,1 0-1 0 0,0 0 1 0 0,5 18-1 0 0,-1 8 114 0 0,47 576 1706 0 0,-51-596-2072 0 0,-1 0 0 0 0,0 0 0 0 0,-1-1 0 0 0,-4 20 0 0 0,3-27 87 0 0,0 0 1 0 0,0 0 0 0 0,-1 0-1 0 0,0 0 1 0 0,0-1 0 0 0,0 1-1 0 0,-1-1 1 0 0,0 0 0 0 0,-1 0-1 0 0,-7 9 1 0 0,6-9 249 0 0,3-3-274 0 0,0 0-1 0 0,0 0 1 0 0,1 0 0 0 0,-1 0 0 0 0,1 1 0 0 0,0-1 0 0 0,-2 5 0 0 0,3-6 15 0 0,3 9 314 0 0,14-9-725 0 0,1 0 1 0 0,-1-1-1 0 0,1-1 1 0 0,0 0-1 0 0,-1-2 1 0 0,1 0-1 0 0,24-6 1 0 0,-16 4-911 0 0,6-1-3107 0 0,35-11 0 0 0,-35 5-1944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14.2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243 25 200 0 0,'-19'-22'14927'0'0,"17"21"-14845"0"0,1 1-1 0 0,0-1 1 0 0,-1 1-1 0 0,1 0 1 0 0,-1 0-1 0 0,1 0 0 0 0,-1 0 1 0 0,1 0-1 0 0,0 0 1 0 0,-1 0-1 0 0,1 0 1 0 0,-1 1-1 0 0,1-1 1 0 0,-1 0-1 0 0,1 1 0 0 0,0-1 1 0 0,-1 1-1 0 0,1 0 1 0 0,0-1-1 0 0,-2 2 1 0 0,-27 15 967 0 0,17-6-887 0 0,-1 0-1 0 0,2 1 1 0 0,-1 0 0 0 0,2 1 0 0 0,-1 0-1 0 0,2 1 1 0 0,0 0 0 0 0,1 1-1 0 0,0 0 1 0 0,1 0 0 0 0,1 1 0 0 0,0 0-1 0 0,1 0 1 0 0,1 1 0 0 0,0 0 0 0 0,-2 18-1 0 0,6-24-127 0 0,-1 0 0 0 0,1 0 0 0 0,0 0 0 0 0,1 0-1 0 0,1 0 1 0 0,0 1 0 0 0,0-1 0 0 0,1 0 0 0 0,1-1 0 0 0,-1 1-1 0 0,2 0 1 0 0,-1-1 0 0 0,2 1 0 0 0,-1-1 0 0 0,1 0 0 0 0,1-1-1 0 0,0 1 1 0 0,0-1 0 0 0,1 0 0 0 0,0 0 0 0 0,1-1 0 0 0,0 0-1 0 0,0-1 1 0 0,0 0 0 0 0,19 12 0 0 0,-11-10-377 0 0,-1-1 0 0 0,2 0 0 0 0,-1-2 0 0 0,1 0 0 0 0,0-1 1 0 0,0 0-1 0 0,1-2 0 0 0,33 4 0 0 0,-23-6-2640 0 0,-1-1 1 0 0,50-6-1 0 0,-25-2-4095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18.1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3391 1620 0 0,'-18'17'18703'0'0,"19"-24"-19708"0"0,0 6 1008 0 0,0 0 0 0 0,-1-1 0 0 0,1 1-1 0 0,0 0 1 0 0,-1 0 0 0 0,1-1 0 0 0,0 1-1 0 0,-1 0 1 0 0,0-1 0 0 0,1 1 0 0 0,-1-1-1 0 0,0 1 1 0 0,0-1 0 0 0,0-1 0 0 0,0 3-2 0 0,0-1 0 0 0,0 0 1 0 0,0 0-1 0 0,0 0 1 0 0,0 0-1 0 0,1 0 0 0 0,-1 0 1 0 0,0 1-1 0 0,0-1 1 0 0,1 0-1 0 0,-1 0 1 0 0,0 0-1 0 0,1 1 0 0 0,-1-1 1 0 0,1 0-1 0 0,-1 0 1 0 0,1 1-1 0 0,-1-1 0 0 0,2 0 1 0 0,12-29 162 0 0,-4-15 264 0 0,-9 43-347 0 0,12-46 48 0 0,-13 47-132 0 0,16-51-52 0 0,-2 15 49 0 0,-5 10-14 0 0,17-37 0 0 0,11-14 89 0 0,-15 32 50 0 0,31-90 0 0 0,-7-25-2 0 0,-3 4 267 0 0,80-193-1 0 0,-87 267 267 0 0,139-328-74 0 0,-106 266-71 0 0,-42 93-25 0 0,31-83 0 0 0,-3 6-192 0 0,-7 18-66 0 0,-29 65 200 0 0,33-61-1 0 0,-28 62-434 0 0,-23 43 17 0 0,15-22-41 0 0,15-8 45 0 0,-30 31 11 0 0,21-23-9 0 0,13-22-96 0 0,-34 44 114 0 0,27-29-46 0 0,-6 2 22 0 0,-21 28 49 0 0,19-25-109 0 0,1-4 76 0 0,-20 28-44 0 0,24-28-21 0 0,18-18-1 0 0,-25 30-56 0 0,31-41 0 0 0,-46 55 103 0 0,1 0 0 0 0,-1 1 0 0 0,1 0 0 0 0,0-1 0 0 0,0 1 1 0 0,7-4-1 0 0,-2 2 1 0 0,14-8 39 0 0,1 2 1 0 0,46-15 0 0 0,0 5-51 0 0,-67 20 16 0 0,30-5 7 0 0,55-7-32 0 0,-61 9 18 0 0,-24 3 11 0 0,15-1 0 0 0,-6 1-14 0 0,25-4-40 0 0,-34 4 19 0 0,36-2 28 0 0,-18 3-18 0 0,-17-1 15 0 0,10 0-4 0 0,27-2-49 0 0,-38 2 24 0 0,33 0 41 0 0,3-3-9 0 0,54-9-107 0 0,57-11 20 0 0,72-5 38 0 0,-87 15 26 0 0,-68 5 3 0 0,351-52-132 0 0,187-28-360 0 0,-215 36-1329 0 0,-335 45 1710 0 0,-52 8 116 0 0,30-7 143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20.8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0 675 720 0 0,'0'0'3299'0'0,"3"0"-2850"0"0,12 0 2156 0 0,11-19 2468 0 0,-8-13-3754 0 0,-18 30-1208 0 0,19-32 403 0 0,-16 29-425 0 0,1 0-1 0 0,-1 0 1 0 0,1 0 0 0 0,0 1 0 0 0,1 0 0 0 0,6-6-1 0 0,-9 9-10 0 0,-1-2-28 0 0,0 1 0 0 0,1-1-1 0 0,-1 0 1 0 0,1 1 0 0 0,0 0-1 0 0,0-1 1 0 0,0 1 0 0 0,4-4-1 0 0,3-4-27 0 0,-2 2 60 0 0,0 0-1 0 0,1 0 1 0 0,12-8 0 0 0,-1 3-35 0 0,158-93 1190 0 0,-84 68-1192 0 0,-93 38-45 0 0,58-20-11 0 0,0 3-1 0 0,73-13 1 0 0,-9 2 149 0 0,-47 13-61 0 0,42-1-7 0 0,-114 15-46 0 0,29-4-29 0 0,31-5 0 0 0,-61 10-44 0 0,1-1 62 0 0,10-1-20 0 0,-10 1 30 0 0,0 1-28 0 0,52-8 91 0 0,-53 8-74 0 0,2-1-8 0 0,380-44 229 0 0,580-37 1368 0 0,-838 80-1489 0 0,74-6 113 0 0,7-1-28 0 0,-42 2-108 0 0,36 2-204 0 0,-198 5 67 0 0,19 0 4 0 0,-17 0 42 0 0,14 0-43 0 0,-15 0 2 0 0,36 0-29 0 0,-37 0 34 0 0,20 1-14 0 0,-19-1 4 0 0,33-1-86 0 0,-33 1 38 0 0,18 0-188 0 0,9-2 78 0 0,-28 2 116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22.1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1 268 1428 0 0,'25'-21'2498'0'0,"2"0"-1"0"0,0 2 0 0 0,58-32 1 0 0,-43 31-1493 0 0,1 2 0 0 0,59-17 1 0 0,-12 13-660 0 0,2 4 0 0 0,122-10 1 0 0,207 14 1153 0 0,2 29-289 0 0,-368-12-1122 0 0,710 40 667 0 0,-32-16-899 0 0,-601-26-236 0 0,200-6-794 0 0,-324 5 1159 0 0,65-2 26 0 0,-70 2-14 0 0,7 1 427 0 0,16-7-5859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48.2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11 155 772 0 0,'-8'-29'5695'0'0,"7"25"-5190"0"0,1-1-1 0 0,-1 1 1 0 0,1-1-1 0 0,0 1 1 0 0,0-1-1 0 0,0 0 1 0 0,1 1-1 0 0,0-1 1 0 0,0 1-1 0 0,0 0 1 0 0,3-8-1 0 0,-2 9-396 0 0,0 0 0 0 0,0 0 0 0 0,0 0 0 0 0,1 0-1 0 0,-1 0 1 0 0,1 1 0 0 0,0-1 0 0 0,0 1-1 0 0,0 0 1 0 0,0-1 0 0 0,0 1 0 0 0,0 1 0 0 0,1-1-1 0 0,-1 1 1 0 0,7-3 0 0 0,9-2-67 0 0,1 1 1 0 0,-1 0 0 0 0,1 1-1 0 0,0 2 1 0 0,1 0-1 0 0,39 1 1 0 0,-25 3-92 0 0,-1 2 1 0 0,0 2 0 0 0,42 11 0 0 0,-58-12 29 0 0,0 2 0 0 0,0 0 0 0 0,-1 0 0 0 0,0 2 1 0 0,0 0-1 0 0,-1 1 0 0 0,0 1 0 0 0,-1 0 0 0 0,25 24 0 0 0,-33-28 16 0 0,1 1 0 0 0,-1 0 0 0 0,-1 1 1 0 0,0-1-1 0 0,0 1 0 0 0,-1 0 0 0 0,0 1 0 0 0,0-1 0 0 0,-1 1 0 0 0,0 0 0 0 0,-1 0 0 0 0,0 1 1 0 0,-1-1-1 0 0,0 1 0 0 0,0-1 0 0 0,-1 1 0 0 0,-1-1 0 0 0,0 20 0 0 0,-3-19 7 0 0,1 1-1 0 0,-1-1 0 0 0,-1 1 0 0 0,0-1 1 0 0,-1 0-1 0 0,0-1 0 0 0,0 1 0 0 0,-1-1 1 0 0,-1 0-1 0 0,0-1 0 0 0,0 1 0 0 0,-1-1 1 0 0,0-1-1 0 0,0 1 0 0 0,-12 8 1 0 0,-6 4 12 0 0,-2-2 0 0 0,0 0 0 0 0,-1-2 0 0 0,-33 15 0 0 0,41-22-1 0 0,2-1 18 0 0,-39 15 0 0 0,3 0-33 0 0,53-23-14 0 0,-4 3-1 0 0,3-4 37 0 0,1 2-1 0 0,0-1 1 0 0,0 0-1 0 0,0 0 1 0 0,0 1-1 0 0,0-1 1 0 0,0 1 0 0 0,0 0-1 0 0,-3 3 1 0 0,5-5 12 0 0,0 0 0 0 0,0 1-1 0 0,0-1 1 0 0,-1 1 0 0 0,1-1 0 0 0,0 0 0 0 0,0 1 0 0 0,0-1 0 0 0,0 1 0 0 0,0-1 0 0 0,0 1 0 0 0,0-1 0 0 0,0 0 0 0 0,0 1 0 0 0,0-1 0 0 0,0 1 0 0 0,1-1 0 0 0,-1 0 0 0 0,0 1 0 0 0,0-1 0 0 0,0 1-1 0 0,0-1 1 0 0,1 0 0 0 0,-1 1 0 0 0,0-1 0 0 0,0 0 0 0 0,1 1 0 0 0,-1-1 0 0 0,0 0 0 0 0,1 1 0 0 0,-1-1 0 0 0,0 0 0 0 0,1 0 0 0 0,-1 1 0 0 0,0-1 0 0 0,1 0 0 0 0,-1 0 0 0 0,0 0 0 0 0,1 1-1 0 0,-1-1 1 0 0,1 0 0 0 0,-1 0 0 0 0,1 0 0 0 0,-1 0 0 0 0,0 0 0 0 0,1 0 0 0 0,-1 0 0 0 0,1 0 0 0 0,-1 0 0 0 0,1 0 0 0 0,-1 0 0 0 0,0 0 0 0 0,1 0 0 0 0,-1-1 0 0 0,1 1 0 0 0,-1 0 0 0 0,1 0-1 0 0,1-1 41 0 0,32-4 114 0 0,-6 1-261 0 0,1 0 0 0 0,0 2 0 0 0,0 2 0 0 0,0 0-1 0 0,0 2 1 0 0,51 9 0 0 0,-61-7 44 0 0,1 1-1 0 0,-2 1 0 0 0,1 1 1 0 0,-1 0-1 0 0,0 1 1 0 0,0 1-1 0 0,-1 1 0 0 0,0 1 1 0 0,-1 0-1 0 0,25 22 0 0 0,-32-24 25 0 0,0 1 0 0 0,-1 0-1 0 0,0 0 1 0 0,-1 1 0 0 0,0 0-1 0 0,-1 1 1 0 0,0-1-1 0 0,-1 1 1 0 0,0 0 0 0 0,-1 0-1 0 0,0 1 1 0 0,-1 0-1 0 0,0-1 1 0 0,-1 1 0 0 0,1 24-1 0 0,-3-27 15 0 0,0 0 0 0 0,-1 1 0 0 0,0-1 0 0 0,0 0 0 0 0,-1 0 0 0 0,-1 0 0 0 0,0-1 0 0 0,0 1 0 0 0,-1 0 0 0 0,0-1 0 0 0,0 0 0 0 0,-1 0 0 0 0,0 0 0 0 0,-1-1 0 0 0,0 0 0 0 0,0 0 0 0 0,-1 0 0 0 0,0-1 0 0 0,0 0 0 0 0,-15 11 0 0 0,4-7 28 0 0,-1 0-1 0 0,0-1 1 0 0,-1-1 0 0 0,0-1-1 0 0,0-1 1 0 0,-1 0-1 0 0,0-2 1 0 0,0 0-1 0 0,0-2 1 0 0,-33 2-1 0 0,18-4-96 0 0,0-1 1 0 0,0-2-1 0 0,0-2 0 0 0,0-1 0 0 0,-48-13 0 0 0,0-5-1695 0 0,81 22 1658 0 0,0 1-17 0 0,0-2 81 0 0,-26-3-389 0 0,22 5 251 0 0,4 0-87 0 0,-1-1 0 0 0,1 1 0 0 0,0-1 0 0 0,-1 1 0 0 0,1-1 0 0 0,0 0 1 0 0,-6-2-1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23.1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434 0 548 0 0,'0'0'1085'0'0,"-16"5"1866"0"0,-57 16 1705 0 0,63-18-4308 0 0,1 0 0 0 0,-1 0 1 0 0,0 1-1 0 0,1 0 0 0 0,-14 9 1 0 0,-176 113 1680 0 0,198-125-1929 0 0,-5 1 16 0 0,1-1 0 0 0,0 1 0 0 0,0 0-1 0 0,0 0 1 0 0,0 1 0 0 0,0-1 0 0 0,0 1 0 0 0,0 0-1 0 0,-4 4 1 0 0,9-7-116 0 0,-2 1 60 0 0,-14 9 108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29.5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1 600 0 0,'0'0'3265'0'0,"3"0"-2669"0"0,8 2 927 0 0,-20 2-714 0 0,-18 3-3841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29.8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146 0 764 0 0,'0'0'2779'0'0,"-40"13"-461"0"0,-51 10-5356 0 0,76-20 2619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30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177 0 640 0 0,'-3'1'2321'0'0,"-73"14"2872"0"0,-5-5-7518 0 0,65-8 198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30.5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549 1 1408 0 0,'0'0'1200'0'0,"-14"3"796"0"0,-3 1-879 0 0,-1-3-781 0 0,3 3-316 0 0,1-1-592 0 0,5 3-701 0 0</inkml:trace>
  <inkml:trace contextRef="#ctx0" brushRef="#br0" timeOffset="1">157 93 520 0 0,'-19'4'4244'0'0,"5"-1"-3670"0"0,10-3-177 0 0,1 1-32 0 0,-37 6 421 0 0,-22 4-4036 0 0,47-7 2018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30.9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561 0 1052 0 0,'-15'5'1888'0'0,"3"-1"-672"0"0,-1-1-524 0 0,1 2-420 0 0,-2-1-268 0 0,-3 1-316 0 0,1 2-444 0 0,3-3-896 0 0</inkml:trace>
  <inkml:trace contextRef="#ctx0" brushRef="#br0" timeOffset="1">241 101 1068 0 0,'-13'2'2764'0'0,"-9"5"-1127"0"0,1-2-1157 0 0,8-1 36 0 0,-1-1-264 0 0,0 1 124 0 0,1-1-96 0 0,-3 1-48 0 0,1-1-108 0 0,1 1-156 0 0,1-1-156 0 0,-3 2-208 0 0,3 1-204 0 0,-1-3-276 0 0,-2 1-905 0 0,3-1 329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31.2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185 0 1008 0 0,'-18'5'1160'0'0,"3"1"-164"0"0,1-3-516 0 0,1 2-108 0 0,-1 1-160 0 0,1-3-76 0 0,-1 1-120 0 0,0-1-68 0 0,1 2-80 0 0,-1 2-144 0 0,1-2-272 0 0,-1-1-512 0 0,-1-1 328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31.7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8 340 0 0,'12'5'6303'0'0,"0"-7"-5601"0"0,34-5-4215 0 0,-34 4 2085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32.0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91 976 0 0,'0'0'4380'0'0,"3"0"-3783"0"0,12-1 626 0 0,4-3-610 0 0,58-8-4550 0 0,-63 10 2489 0 0</inkml:trace>
  <inkml:trace contextRef="#ctx0" brushRef="#br0" timeOffset="1">359 30 48 0 0,'14'-4'3179'0'0,"76"-16"-1166"0"0,-87 20-2375 0 0,0-1-182 0 0,16-2-1156 0 0,-4 2 1470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32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 5 1140 0 0,'0'0'7981'0'0,"-14"-5"-7651"0"0,-63 23-5595 0 0,62-14 3483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53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66 156 788 0 0,'0'0'5693'0'0,"-16"-26"-3647"0"0,10 13-1784 0 0,0 1 73 0 0,1-2 0 0 0,0 1 1 0 0,-5-25-1 0 0,-3 3 721 0 0,9 31-542 0 0,6 23-216 0 0,179 722 1974 0 0,-36-243-1323 0 0,0-3-607 0 0,21 195 470 0 0,-151-628-698 0 0,42 180 60 0 0,77 379 89 0 0,-18 422 140 0 0,-97-831-205 0 0,9 545 312 0 0,-24-498-221 0 0,-2-116-243 0 0,-6 930 394 0 0,-13-593-279 0 0,5-79 170 0 0,8-224-279 0 0,7 1 0 0 0,32 209 0 0 0,-25-308-193 0 0,-3-1-1 0 0,-4 1 0 0 0,-3 0 0 0 0,-16 121 1 0 0,9-182-1836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33.2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175 0 680 0 0,'-2'1'1456'0'0,"-46"5"3895"0"0,44-6-4844 0 0,-14 2 765 0 0,-13 5-1518 0 0,-22 4-4772 0 0,35-6 3420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33.6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1148 1 380 0 0,'-3'0'1852'0'0,"-57"12"3842"0"0,57-12-5682 0 0,-45 15-4347 0 0</inkml:trace>
  <inkml:trace contextRef="#ctx0" brushRef="#br0" timeOffset="1">658 109 1168 0 0,'0'0'1964'0'0,"-24"0"-660"0"0,9-2-972 0 0,-4 2-736 0 0</inkml:trace>
  <inkml:trace contextRef="#ctx0" brushRef="#br0" timeOffset="2">245 153 872 0 0,'0'0'1120'0'0,"-26"3"424"0"0,1-1-252 0 0,2 0-483 0 0,-2 1-421 0 0,9-1-260 0 0,1 0 84 0 0,-1-1-256 0 0,5 3 76 0 0,-5-2-308 0 0,0-1 44 0 0,1 3-361 0 0,-1-2-11 0 0,5 1-868 0 0,-3-1 700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33.9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1104 1 1072 0 0,'0'0'1176'0'0,"-21"3"580"0"0,1 1-608 0 0,-1-2-515 0 0,0 1-377 0 0,-1-3-340 0 0,1 4-673 0 0,-4-1-2039 0 0</inkml:trace>
  <inkml:trace contextRef="#ctx0" brushRef="#br0" timeOffset="1">425 142 140 0 0,'-5'2'442'0'0,"-287"66"9386"0"0,283-67-9474 0 0,1 0-1 0 0,-1-1 0 0 0,1 0 0 0 0,0 0 0 0 0,-12-2 1 0 0,-3 0-1995 0 0,-3 3-3953 0 0,9 0 2703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34.7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0 392 0 0,'0'0'3144'0'0,"-17"0"-1680"0"0,-1 2-1044 0 0,1 0-596 0 0,-4 0-2216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35.0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784 1 1340 0 0,'0'0'1980'0'0,"-20"1"-360"0"0,3 1-1312 0 0,-1 0-488 0 0,5 1-392 0 0,-3 1-796 0 0,-1-1-296 0 0</inkml:trace>
  <inkml:trace contextRef="#ctx0" brushRef="#br0" timeOffset="1">119 121 420 0 0,'0'0'888'0'0,"-20"3"144"0"0,1 1-544 0 0,-1-1-172 0 0,-1 3-148 0 0,4-3-456 0 0,-5-1-1020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35.4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134 6 1412 0 0,'-3'0'1847'0'0,"-25"1"209"0"0,13 0-2699 0 0,0-1-1 0 0,0 0 1 0 0,0-1 0 0 0,-15-3 0 0 0,17 1-48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36.3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37 700 0 0,'0'0'7643'0'0,"14"-6"-5380"0"0,97-10-1859 0 0,-17 3-6968 0 0,-80 11 4522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36.6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0 172 1140 0 0,'55'-8'4024'0'0,"-13"3"-1814"0"0,44-13 1 0 0,17-2-5358 0 0,-75 15 945 0 0,-8 2 370 0 0</inkml:trace>
  <inkml:trace contextRef="#ctx0" brushRef="#br0" timeOffset="1">765 48 512 0 0,'3'-1'1440'0'0,"64"-8"4046"0"0,21-5-4331 0 0,-2-5-5855 0 0,-73 15 3211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37.0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1 126 256 0 0,'3'0'1405'0'0,"95"-13"3932"0"0,3-4-8663 0 0,-86 14 2058 0 0</inkml:trace>
  <inkml:trace contextRef="#ctx0" brushRef="#br0" timeOffset="1">676 14 408 0 0,'23'-1'2836'0'0,"-4"-3"-1172"0"0,-1 2-611 0 0,-5 1-425 0 0,3-1-312 0 0,1 0-644 0 0,3 0-2785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38.1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152 26 304 0 0,'-30'-22'10714'0'0,"28"21"-10745"0"0,-1 1 0 0 0,0-1 0 0 0,1 1 0 0 0,-1-1-1 0 0,0 1 1 0 0,0 0 0 0 0,1 0 0 0 0,-1 0 0 0 0,0 0 0 0 0,0 1-1 0 0,1-1 1 0 0,-1 1 0 0 0,-3 1 0 0 0,-41 15-3006 0 0,26-8 397 0 0,8-4 139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8:55.3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86 700 0 0,'-2'-41'4054'0'0,"2"39"-3818"0"0,-2-40 1540 0 0,-30 56-1793 0 0,1 16 38 0 0,30-29-48 0 0,-3 33 1242 0 0,5-22-720 0 0,1-1-1 0 0,0 1 1 0 0,6 20-1 0 0,6 28 252 0 0,41 386 1360 0 0,-2-23-1573 0 0,70 671 1182 0 0,-50-457-879 0 0,5 152-268 0 0,9 13 186 0 0,-14 131-194 0 0,8 116-398 0 0,-48-275-1137 0 0,-36-691 796 0 0,4 453-61 0 0,10-379 277 0 0,12 197-143 0 0,-20-298 65 0 0,1 58-38 0 0,24 146 0 0 0,-22-222 165 0 0,-1 49 0 0 0,-3-50 63 0 0,7 45 0 0 0,-5-28-990 0 0,-4-52 625 0 0,-1 7-102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38.5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906 0 832 0 0,'-3'2'1496'0'0,"-107"33"4888"0"0,26-9-5990 0 0,2 4-4638 0 0,66-23 1786 0 0</inkml:trace>
  <inkml:trace contextRef="#ctx0" brushRef="#br0" timeOffset="1">218 224 444 0 0,'-65'12'6158'0'0,"-1"1"-4785"0"0,3 8-4342 0 0,40-11 367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39.4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145 0 20 0 0,'-30'19'5322'0'0,"-9"-6"-3692"0"0,-34 0-4921 0 0,70-13 2978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40.5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208 1 16 0 0,'-3'0'2209'0'0,"-61"9"4104"0"0,-5-5-6346 0 0,17-1-3863 0 0,32-2 1691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41.7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99 0 640 0 0,'-14'7'7045'0'0,"4"-3"-6453"0"0,-20 7-966 0 0,-2 4-3528 0 0,19-10 2305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39.7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284 1 1068 0 0,'-95'16'5705'0'0,"9"-2"-4333"0"0,1 3-5183 0 0,68-14 1881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40.1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391 0 828 0 0,'-49'11'3307'0'0,"-55"4"0"0"0,-55 10-2478 0 0,80-10-5748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40.8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377 0 1204 0 0,'-3'1'936'0'0,"-190"31"3117"0"0,32-4-6836 0 0,142-26 1777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41.2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788 0 552 0 0,'-3'1'1574'0'0,"-102"8"3258"0"0,-53 14-3723 0 0,-90 23-4871 0 0,213-40 5042 0 0,-30 4 750 0 0,-24 4-1984 0 0,67-9-1957 0 0,-41 3 0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42.0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239 1 580 0 0,'-109'73'7880'0'0,"48"-35"-8380"0"0,2 5-4071 0 0,50-36 3586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42.4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177 1 1212 0 0,'-3'1'928'0'0,"-101"41"3525"0"0,37-13-8217 0 0,65-28 3339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11.9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639 162 1204 0 0,'-8'-9'6141'0'0,"7"-4"-5024"0"0,1 9-951 0 0,0 1 0 0 0,0-1 1 0 0,0 0-1 0 0,0 0 0 0 0,1 1 1 0 0,0-1-1 0 0,1-5 0 0 0,-1 7 41 0 0,0-12 353 0 0,-1 13-489 0 0,1-1 0 0 0,-1 0 1 0 0,0 0-1 0 0,0 0 0 0 0,1 0 0 0 0,-1 1 1 0 0,0-1-1 0 0,0 0 0 0 0,-1 0 0 0 0,1 0 1 0 0,0 0-1 0 0,-1 1 0 0 0,1-1 0 0 0,-1 0 1 0 0,1 0-1 0 0,-1 0 0 0 0,0 1 0 0 0,0-1 1 0 0,0 1-1 0 0,0-1 0 0 0,0 0 0 0 0,0 1 1 0 0,0 0-1 0 0,0-1 0 0 0,-1 1 0 0 0,1 0 1 0 0,-1-1-1 0 0,1 1 0 0 0,-1 0 0 0 0,1 0 1 0 0,-1 0-1 0 0,1 0 0 0 0,-1 1 0 0 0,-2-2 1 0 0,-20-6-15 0 0,1 1 1 0 0,-1 1 0 0 0,0 1 0 0 0,0 1 0 0 0,0 2 0 0 0,-1 0 0 0 0,1 1 0 0 0,-31 4-1 0 0,36-2-40 0 0,1 2-1 0 0,-1 1 0 0 0,1 0 1 0 0,0 1-1 0 0,0 1 0 0 0,0 0 1 0 0,1 2-1 0 0,0 0 0 0 0,1 1 1 0 0,-1 1-1 0 0,-22 17 0 0 0,34-23-1 0 0,0 1-1 0 0,0-1 0 0 0,1 1 1 0 0,0 0-1 0 0,0 0 0 0 0,0 0 0 0 0,0 0 1 0 0,1 1-1 0 0,0 0 0 0 0,0-1 1 0 0,0 1-1 0 0,1 0 0 0 0,0 0 1 0 0,0 1-1 0 0,-2 11 0 0 0,4-10-13 0 0,0 0 0 0 0,0 0 0 0 0,0 0 0 0 0,1 0 0 0 0,0-1 0 0 0,1 1 0 0 0,0 0-1 0 0,0 0 1 0 0,1-1 0 0 0,-1 1 0 0 0,2-1 0 0 0,6 12 0 0 0,10 13-243 0 0,1-1-1 0 0,1-1 1 0 0,47 48 0 0 0,91 70-518 0 0,-109-105 574 0 0,-2 3 1 0 0,-2 1-1 0 0,64 84 0 0 0,-102-118 190 0 0,-1 1 0 0 0,0 0 0 0 0,-1 0 0 0 0,-1 0-1 0 0,-1 1 1 0 0,0 0 0 0 0,0 0 0 0 0,-2 0 0 0 0,0 1 0 0 0,0 0-1 0 0,-2-1 1 0 0,0 1 0 0 0,0 0 0 0 0,-2 0 0 0 0,0-1 0 0 0,-1 1-1 0 0,0 0 1 0 0,-1-1 0 0 0,-7 19 0 0 0,3-12 112 0 0,-2-1 0 0 0,0 0 1 0 0,-2 0-1 0 0,0-1 0 0 0,-1 0 0 0 0,-1-1 0 0 0,-1-1 1 0 0,0 0-1 0 0,-2-1 0 0 0,0 0 0 0 0,0-1 1 0 0,-31 22-1 0 0,33-29-14 0 0,0 0 1 0 0,0-1-1 0 0,-1 0 1 0 0,0-1-1 0 0,0-1 1 0 0,0 0-1 0 0,-1-1 1 0 0,0-1-1 0 0,0 0 1 0 0,0-1-1 0 0,-1-1 1 0 0,-31 0-1 0 0,36-2-235 0 0,-1-2 1 0 0,1 1-1 0 0,-1-1 1 0 0,1-1-1 0 0,0 0 0 0 0,0-1 1 0 0,1 0-1 0 0,-1-1 1 0 0,1 0-1 0 0,0-1 0 0 0,0 0 1 0 0,1-1-1 0 0,-1 0 1 0 0,2-1-1 0 0,-1 0 0 0 0,1 0 1 0 0,-14-17-1 0 0,14 14-1385 0 0,1-1-1 0 0,0 0 1 0 0,-11-21-1 0 0,10 12-2074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42.7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0 408 0 0,'0'0'2692'0'0,"-14"4"-1068"0"0,-1 1-1080 0 0,3 0-275 0 0,-1 0-129 0 0,-1 0-348 0 0,-1 2-713 0 0,1 0-1223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43.1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650 1 1020 0 0,'-18'5'4171'0'0,"-3"1"-1972"0"0,-28 7-1321 0 0,4 3-5340 0 0</inkml:trace>
  <inkml:trace contextRef="#ctx0" brushRef="#br0" timeOffset="1">123 173 924 0 0,'0'0'676'0'0,"-18"7"528"0"0,1-1-384 0 0,-1-1-356 0 0,1 2-244 0 0,-2 2-276 0 0,1-2-396 0 0,3-2-1108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44.2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 1 1988 0 0,'0'0'2772'0'0,"-16"2"591"0"0,-33 2-1734 0 0,46-4-1625 0 0,1 1-32 0 0,-53 7-5428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44.6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0 1288 0 0,'-57'2'6557'0'0,"54"-2"-6253"0"0,0 0-18 0 0,-2 1-338 0 0,0 0 0 0 0,0 0 0 0 0,1 0 0 0 0,-1 0 0 0 0,1 1 0 0 0,-1-1 0 0 0,-4 4 0 0 0,-23 7-4186 0 0,20-7 2861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44.9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281 1 520 0 0,'0'0'2510'0'0,"-19"2"1370"0"0,5-2-3475 0 0,10 0 145 0 0,-14 2 110 0 0,-11 5-313 0 0,26-6-294 0 0,-19 1 98 0 0,18-2-150 0 0,-70-2-40 0 0,19-1-494 0 0,52 3 253 0 0,0-1-38 0 0,-10 0-160 0 0,10 1-22 0 0,0 0-138 0 0,-10 0-323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45.3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1 104 0 0,'-29'9'3676'0'0,"6"-3"-1447"0"0,5-1-803 0 0,-13 11-690 0 0,10 2-4627 0 0,11-10 2015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45.6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1 1320 0 0,'-14'7'2056'0'0,"6"0"-456"0"0,-3 1-1035 0 0,-1 1-678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46.4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0 656 0 0,'0'0'795'0'0,"-22"24"2308"0"0,16-16-2974 0 0,0 0 0 0 0,0 1 0 0 0,1 0 0 0 0,1 0 0 0 0,-1 0 1 0 0,1 0-1 0 0,1 1 0 0 0,0 0 0 0 0,0-1 0 0 0,1 1 0 0 0,0 0 1 0 0,1 1-1 0 0,0-1 0 0 0,0 0 0 0 0,1 0 0 0 0,2 13 0 0 0,-1-21-123 0 0,-1-1-1 0 0,1 1 1 0 0,-1-1 0 0 0,1 1-1 0 0,0-1 1 0 0,-1 1-1 0 0,1-1 1 0 0,0 0 0 0 0,0 1-1 0 0,0-1 1 0 0,0 0-1 0 0,0 0 1 0 0,1 0 0 0 0,-1 0-1 0 0,0 0 1 0 0,1 0-1 0 0,-1 0 1 0 0,0 0-1 0 0,1 0 1 0 0,2 1 0 0 0,-2-2-26 0 0,1 0-116 0 0,0 1 86 0 0,1-1 0 0 0,-1-1 0 0 0,1 1 0 0 0,-1 0 0 0 0,1-1 0 0 0,-1 0 0 0 0,1 0 0 0 0,-1 0 0 0 0,0 0-1 0 0,1 0 1 0 0,-1-1 0 0 0,0 1 0 0 0,0-1 0 0 0,0 0 0 0 0,0 0 0 0 0,0 0 0 0 0,-1-1 0 0 0,1 1 0 0 0,0 0 0 0 0,-1-1 0 0 0,0 0 0 0 0,0 0-1 0 0,0 1 1 0 0,0-1 0 0 0,0 0 0 0 0,1-5 0 0 0,-2 7 188 0 0,-1-43 2546 0 0,-2 40-2441 0 0,2 4-228 0 0,1 0 0 0 0,-1-1-1 0 0,0 1 1 0 0,0 0 0 0 0,0 0-1 0 0,-1-1 1 0 0,1 1 0 0 0,0 0-1 0 0,0-1 1 0 0,0 1-1 0 0,0 0 1 0 0,0 0 0 0 0,0-1-1 0 0,0 1 1 0 0,0 0 0 0 0,-1 0-1 0 0,1-1 1 0 0,0 1 0 0 0,0 0-1 0 0,0 0 1 0 0,0-1-1 0 0,-1 1 1 0 0,1 0 0 0 0,0 0-1 0 0,0 0 1 0 0,-1 0 0 0 0,1-1-1 0 0,0 1 1 0 0,0 0 0 0 0,-1 0-1 0 0,-2 0 34 0 0,-1-1-1 0 0,1 1 1 0 0,0 1 0 0 0,-1-1-1 0 0,1 0 1 0 0,0 1 0 0 0,-1 0-1 0 0,1-1 1 0 0,0 1 0 0 0,0 1-1 0 0,0-1 1 0 0,0 0-1 0 0,0 1 1 0 0,0 0 0 0 0,0-1-1 0 0,0 1 1 0 0,1 0 0 0 0,-1 0-1 0 0,-2 4 1 0 0,3-5-89 0 0,1 0 19 0 0,-3 5-76 0 0,4-4-42 0 0,7 1-767 0 0,11 0-2847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49.1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122 292 556 0 0,'0'0'2532'0'0,"-19"2"-1255"0"0,8-1-1084 0 0,8 0-27 0 0,-14 2 879 0 0,3-3 146 0 0,11 0-973 0 0,-27 0 2020 0 0,6-10 1951 0 0,29 7-4038 0 0,1 0 1 0 0,0 0-1 0 0,0 0 1 0 0,0 1-1 0 0,1-1 1 0 0,-1 2-1 0 0,1-1 1 0 0,-1 1 0 0 0,10-1-1 0 0,2-2-16 0 0,313-45 417 0 0,-237 37-532 0 0,516-40 71 0 0,-297 30 47 0 0,7 10-90 0 0,24-1 30 0 0,135-10 412 0 0,-272 16-73 0 0,596-13 5 0 0,-100 2-367 0 0,-383 12-57 0 0,189-9 104 0 0,32 3-189 0 0,-192 17 60 0 0,-23 2-61 0 0,-155-2 244 0 0,215 18-312 0 0,-305-17 222 0 0,60-5 176 0 0,-61-3-131 0 0,2 0-34 0 0,-78 2-82 0 0,-1 0 26 0 0,27-1-4 0 0,-26 1-37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50.3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176 3 556 0 0,'7'-3'12794'0'0,"-16"6"-12577"0"0,-1-1 1 0 0,1 2-1 0 0,0-1 1 0 0,0 1-1 0 0,0 1 1 0 0,0 0-1 0 0,1 0 1 0 0,0 0-1 0 0,0 1 1 0 0,0 1-1 0 0,1-1 1 0 0,0 1-1 0 0,0 0 1 0 0,0 1-1 0 0,1 0 1 0 0,0 0-1 0 0,1 0 1 0 0,-5 10-1 0 0,4-7-86 0 0,1 0 0 0 0,1 1 0 0 0,0-1 0 0 0,1 1 1 0 0,0 0-1 0 0,1 0 0 0 0,0 0 0 0 0,1 0 0 0 0,0 0 0 0 0,1 1 0 0 0,0-1 0 0 0,1 0 0 0 0,0 0 0 0 0,6 20 0 0 0,-3-15-69 0 0,2-1 0 0 0,0 0-1 0 0,1 0 1 0 0,0 0-1 0 0,1-1 1 0 0,1 0 0 0 0,1-1-1 0 0,0 0 1 0 0,0 0-1 0 0,2-1 1 0 0,0-1 0 0 0,15 14-1 0 0,-19-19-87 0 0,1 0 0 0 0,0-1 0 0 0,0 0 0 0 0,1-1 0 0 0,-1 0 0 0 0,1 0 0 0 0,0-1 0 0 0,1 0 0 0 0,-1-1 0 0 0,1 0 0 0 0,-1-1 0 0 0,1 0 0 0 0,0 0 0 0 0,0-1 0 0 0,0-1 0 0 0,0 0 0 0 0,0-1 0 0 0,-1 1 0 0 0,1-2 0 0 0,14-3-1 0 0,-14 1 9 0 0,0 0 0 0 0,-1 0 0 0 0,0-1-1 0 0,0 0 1 0 0,0-1 0 0 0,-1 0 0 0 0,1-1-1 0 0,-2 0 1 0 0,1 0 0 0 0,-1-1-1 0 0,0 0 1 0 0,0-1 0 0 0,-1 0 0 0 0,0 0-1 0 0,-1 0 1 0 0,0-1 0 0 0,-1 0-1 0 0,0 0 1 0 0,0 0 0 0 0,-1 0 0 0 0,5-19-1 0 0,-6 18 46 0 0,0 0 0 0 0,-1-1 1 0 0,0 1-1 0 0,-1-1 0 0 0,0 1 0 0 0,-1-1 0 0 0,0 0 0 0 0,-1 1 0 0 0,0-1 0 0 0,-1 1 0 0 0,0-1 0 0 0,-1 1 0 0 0,0 0 0 0 0,-1 0 0 0 0,0 0 0 0 0,-1 1 0 0 0,0-1 1 0 0,-1 1-1 0 0,0 0 0 0 0,0 0 0 0 0,-9-9 0 0 0,6 10-35 0 0,-11-14-64 0 0,-38-32-1 0 0,52 50-47 0 0,-1 1 0 0 0,0-1 0 0 0,0 2 0 0 0,0-1 0 0 0,0 1 0 0 0,0 0 0 0 0,-1 0 0 0 0,1 1 0 0 0,-1 0 0 0 0,1 0 0 0 0,-1 1 0 0 0,0 0-1 0 0,0 0 1 0 0,0 1 0 0 0,0 0 0 0 0,-15 2 0 0 0,-6 4-600 0 0,1 0-1 0 0,0 2 1 0 0,-36 14-1 0 0,46-15 540 0 0,4-1-753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12.9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1 143 2464 0 0,'0'-4'2246'0'0,"0"-1"-1773"0"0,0 0 0 0 0,0 0 0 0 0,1 0 0 0 0,0 0 0 0 0,0 0-1 0 0,0 0 1 0 0,0 0 0 0 0,1 0 0 0 0,0 0 0 0 0,0 1 0 0 0,0-1-1 0 0,1 0 1 0 0,-1 1 0 0 0,1 0 0 0 0,0 0 0 0 0,6-7-1 0 0,-4 6-343 0 0,0 0 0 0 0,0 0 0 0 0,1 0 0 0 0,-1 1-1 0 0,1 0 1 0 0,0 0 0 0 0,0 1 0 0 0,0-1 0 0 0,1 1-1 0 0,-1 0 1 0 0,9-2 0 0 0,-12 5-129 0 0,-1-1-1 0 0,1 1 1 0 0,-1 0 0 0 0,1 0-1 0 0,0 0 1 0 0,-1 0 0 0 0,1 0-1 0 0,-1 1 1 0 0,1-1 0 0 0,-1 1-1 0 0,1 0 1 0 0,-1-1 0 0 0,1 1 0 0 0,-1 0-1 0 0,0 0 1 0 0,0 1 0 0 0,1-1-1 0 0,-1 1 1 0 0,0-1 0 0 0,0 1-1 0 0,0-1 1 0 0,0 1 0 0 0,-1 0-1 0 0,1 0 1 0 0,0 0 0 0 0,-1 0-1 0 0,3 3 1 0 0,2 6-3 0 0,0-1-1 0 0,-1 1 1 0 0,0 0-1 0 0,4 14 0 0 0,-9-22 7 0 0,10 29-33 0 0,-2 1 0 0 0,-1 1 0 0 0,-2-1 0 0 0,2 61 0 0 0,-14 138 49 0 0,6-216-5 0 0,-11 99 882 0 0,19-144-223 0 0,2 1 0 0 0,1 0 0 0 0,2 0 0 0 0,0 1 1 0 0,27-42-1 0 0,-17 35-568 0 0,0 1-1 0 0,2 1 1 0 0,2 1-1 0 0,40-38 1 0 0,-59 62-119 0 0,1 0-1 0 0,1 0 1 0 0,-1 1-1 0 0,1 1 1 0 0,0-1-1 0 0,0 1 1 0 0,0 1-1 0 0,19-7 1 0 0,-23 10-12 0 0,-1 0 1 0 0,1 1 0 0 0,0-1 0 0 0,-1 1 0 0 0,1 0 0 0 0,0 0-1 0 0,-1 0 1 0 0,1 1 0 0 0,0 0 0 0 0,-1-1 0 0 0,1 2-1 0 0,-1-1 1 0 0,1 0 0 0 0,-1 1 0 0 0,1 0 0 0 0,-1 0-1 0 0,0 0 1 0 0,0 1 0 0 0,0 0 0 0 0,0-1 0 0 0,6 7-1 0 0,-1 1-38 0 0,0 0 0 0 0,0 0 0 0 0,-1 1 0 0 0,0 1 0 0 0,-1-1 0 0 0,-1 1 0 0 0,7 15 0 0 0,-2-1-107 0 0,-1 0 0 0 0,9 40 0 0 0,-11-25-129 0 0,-1 0 0 0 0,-2 0 1 0 0,-2 1-1 0 0,-2-1 0 0 0,-4 46 0 0 0,-1-68-267 0 0,0-28 228 0 0,1-34 545 0 0,6 6 358 0 0,3 0 0 0 0,1 0 1 0 0,1 0-1 0 0,26-67 0 0 0,-21 75-459 0 0,1 1 0 0 0,2 0-1 0 0,19-27 1 0 0,-27 44-185 0 0,1-1-1 0 0,1 2 1 0 0,-1-1 0 0 0,2 1-1 0 0,-1 1 1 0 0,1 0-1 0 0,1 0 1 0 0,0 1 0 0 0,15-8-1 0 0,-24 15 46 0 0,0-1 0 0 0,0 1-1 0 0,1 0 1 0 0,-1-1-1 0 0,0 1 1 0 0,1 1 0 0 0,-1-1-1 0 0,0 0 1 0 0,1 1 0 0 0,-1 0-1 0 0,1 0 1 0 0,-1 0-1 0 0,1 0 1 0 0,-1 0 0 0 0,0 1-1 0 0,1-1 1 0 0,-1 1 0 0 0,0 0-1 0 0,5 2 1 0 0,-4-1 12 0 0,0 0 1 0 0,-1 1-1 0 0,1 0 1 0 0,-1 0-1 0 0,0 0 0 0 0,1 0 1 0 0,-1 0-1 0 0,-1 1 1 0 0,1-1-1 0 0,0 1 1 0 0,-1 0-1 0 0,4 8 0 0 0,2 8 17 0 0,0 1 0 0 0,-2 1 0 0 0,0-1-1 0 0,4 38 1 0 0,-10-53 6 0 0,8 47 14 0 0,0 6-91 0 0,31 110 1 0 0,-37-162-203 0 0,1 0-1 0 0,0 0 1 0 0,1 0-1 0 0,-1 0 1 0 0,1-1 0 0 0,8 11-1 0 0,23 10-6424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6:51.7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251 76 1040 0 0,'0'0'1271'0'0,"18"-38"4832"0"0,-6 20-4254 0 0,1-2 1379 0 0,-23 33-2134 0 0,-13 14-799 0 0,-2-2-1 0 0,-50 42 1 0 0,-2 1-24 0 0,63-55-205 0 0,2-2-14 0 0,0 1 1 0 0,-17 22-1 0 0,27-32-43 0 0,0 0-1 0 0,1 1 1 0 0,-1-1 0 0 0,0 1 0 0 0,1 0-1 0 0,0-1 1 0 0,0 1 0 0 0,0 0 0 0 0,0 0-1 0 0,0 0 1 0 0,0-1 0 0 0,1 1 0 0 0,0 0-1 0 0,-1 0 1 0 0,1 0 0 0 0,0 0 0 0 0,0 0-1 0 0,1 0 1 0 0,-1 0 0 0 0,1 0 0 0 0,0 4-1 0 0,4 2 56 0 0,0 0-1 0 0,1-1 0 0 0,-1 1 0 0 0,2-1 0 0 0,-1-1 0 0 0,1 1 0 0 0,0-1 0 0 0,1 0 0 0 0,-1-1 0 0 0,12 8 0 0 0,98 55 378 0 0,-78-47-405 0 0,264 138 274 0 0,-267-143-822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05.0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235 31 984 0 0,'18'-22'10646'0'0,"-22"14"-10506"0"0,-7 17-655 0 0,0-1 0 0 0,0 0 0 0 0,-1-1 0 0 0,-26 11 1 0 0,-59 19-3173 0 0,57-22 1800 0 0,11-5 669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05.3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319 0 300 0 0,'-133'41'7122'0'0,"6"7"-8950"0"0,82-30-605 0 0,32-13 1676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05.7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958 1 112 0 0,'-77'33'5652'0'0,"-38"12"-8535"0"0,111-44 2731 0 0,-9 3-173 0 0</inkml:trace>
  <inkml:trace contextRef="#ctx0" brushRef="#br0" timeOffset="1">264 245 1192 0 0,'-127'37'4890'0'0,"4"7"-7858"0"0,109-39 2258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06.1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904 0 288 0 0,'-3'1'904'0'0,"-40"13"296"0"0,0 1 0 0 0,-52 27 0 0 0,51-20-3144 0 0,28-16 1500 0 0</inkml:trace>
  <inkml:trace contextRef="#ctx0" brushRef="#br0" timeOffset="1">326 220 496 0 0,'-155'55'9019'0'0,"79"-23"-9345"0"0,0 1-4435 0 0,58-25 2737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06.4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962 0 288 0 0,'-59'30'6019'0'0,"-5"-6"-4247"0"0,-25 11-2154 0 0,0 6-3904 0 0,76-35 3279 0 0</inkml:trace>
  <inkml:trace contextRef="#ctx0" brushRef="#br0" timeOffset="1">307 295 1428 0 0,'-122'54'5860'0'0,"24"-11"-6149"0"0,30-11-3071 0 0,49-23 2125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06.7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1352 0 0,'-152'66'7065'0'0,"5"-3"-8571"0"0,67-19-1252 0 0,65-35 1545 0 0</inkml:trace>
  <inkml:trace contextRef="#ctx0" brushRef="#br0" timeOffset="1">534 237 1392 0 0,'-179'95'5893'0'0,"43"-20"-3722"0"0,40-22-3178 0 0,-6 4-3849 0 0,82-47 3667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07.0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842 1 1556 0 0,'-120'71'5538'0'0,"0"0"-6745"0"0,93-54-1156 0 0,13-9 1243 0 0</inkml:trace>
  <inkml:trace contextRef="#ctx0" brushRef="#br0" timeOffset="1">233 392 552 0 0,'-45'39'4845'0'0,"-19"18"-2053"0"0,47-40-3357 0 0,-23 28 1 0 0,-17 22-3357 0 0,48-57 3186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07.4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282 1 1792 0 0,'-83'71'6621'0'0,"1"-6"-4396"0"0,68-54-2232 0 0,1 0-1 0 0,-21 23 1 0 0,33-32-66 0 0,-29 34-539 0 0,6-9 1584 0 0,23-26-959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08.1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1 231 60 0 0,'0'0'1509'0'0,"16"-7"1401"0"0,62-37 639 0 0,2-6-3455 0 0,6-4-1673 0 0,7-5-1855 0 0,-66 42 2729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13.6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380 305 388 0 0,'29'-1'7652'0'0,"-5"2"-3782"0"0,-21-1-3576 0 0,10-1-23 0 0,-10 1 365 0 0,10-7-158 0 0,-10 4-424 0 0,-1 0-1 0 0,1-1 1 0 0,-1 1-1 0 0,0 0 1 0 0,0-1 0 0 0,0 0-1 0 0,-1 1 1 0 0,1-1-1 0 0,-1 0 1 0 0,0 0-1 0 0,0 0 1 0 0,0 0-1 0 0,-1 0 1 0 0,1 0-1 0 0,-1 0 1 0 0,0 0 0 0 0,0 0-1 0 0,0 0 1 0 0,-1 0-1 0 0,1 0 1 0 0,-1 0-1 0 0,0 1 1 0 0,0-1-1 0 0,-4-7 1 0 0,0-2 211 0 0,0 1 0 0 0,0-1 0 0 0,-2 2 0 0 0,1-1-1 0 0,-2 1 1 0 0,-11-15 0 0 0,11 17-203 0 0,-1 0 0 0 0,0 1-1 0 0,-1-1 1 0 0,0 2 0 0 0,0 0-1 0 0,-1 0 1 0 0,1 1 0 0 0,-1 0-1 0 0,-1 1 1 0 0,1 0 0 0 0,-1 1 0 0 0,0 0-1 0 0,0 1 1 0 0,0 0 0 0 0,0 1-1 0 0,-15-1 1 0 0,18 3-55 0 0,0-1-1 0 0,0 2 1 0 0,1-1-1 0 0,-1 1 1 0 0,0 1-1 0 0,1-1 1 0 0,-1 1-1 0 0,1 1 1 0 0,-1 0-1 0 0,1 0 1 0 0,0 0-1 0 0,0 1 1 0 0,1 0-1 0 0,-1 1 1 0 0,1 0-1 0 0,0 0 0 0 0,0 1 1 0 0,1-1-1 0 0,-1 1 1 0 0,1 1-1 0 0,0-1 1 0 0,1 1-1 0 0,-8 12 1 0 0,7-7-33 0 0,0 0 0 0 0,1 1-1 0 0,1-1 1 0 0,0 1 0 0 0,1 0 0 0 0,0 0-1 0 0,1 0 1 0 0,0 1 0 0 0,1-1 0 0 0,1 0-1 0 0,0 1 1 0 0,1-1 0 0 0,0 0 0 0 0,1 1-1 0 0,0-1 1 0 0,6 17 0 0 0,-5-20-127 0 0,0-1 0 0 0,0 1 1 0 0,1-1-1 0 0,0 1 0 0 0,1-1 1 0 0,0 0-1 0 0,1-1 0 0 0,-1 1 0 0 0,2-1 1 0 0,-1 0-1 0 0,1-1 0 0 0,0 0 0 0 0,1 0 1 0 0,-1 0-1 0 0,1-1 0 0 0,1 0 0 0 0,-1-1 1 0 0,1 1-1 0 0,0-2 0 0 0,0 1 0 0 0,1-1 1 0 0,10 2-1 0 0,-13-4 100 0 0,1 0 0 0 0,-1-1 0 0 0,1 0 0 0 0,0-1 0 0 0,-1 0 1 0 0,1 0-1 0 0,0 0 0 0 0,-1-1 0 0 0,1 0 0 0 0,-1-1 0 0 0,1 0 0 0 0,-1 0 0 0 0,1 0 0 0 0,-1-1 0 0 0,0 0 1 0 0,0-1-1 0 0,-1 1 0 0 0,1-1 0 0 0,-1-1 0 0 0,1 1 0 0 0,-1-1 0 0 0,-1 0 0 0 0,1-1 0 0 0,-1 1 0 0 0,8-11 1 0 0,1-4 529 0 0,0-1 1 0 0,-2 0 0 0 0,0-1 0 0 0,-2 0 0 0 0,0-1 0 0 0,11-41-1 0 0,-20 60-405 0 0,0 0 0 0 0,0 1 0 0 0,0 0-1 0 0,1-1 1 0 0,-1 1 0 0 0,1 0 0 0 0,4-6-1 0 0,-6 8-64 0 0,0 1 0 0 0,0 0 0 0 0,0 0 0 0 0,1 0 0 0 0,-1 0 0 0 0,0-1 0 0 0,0 1-1 0 0,1 0 1 0 0,-1 0 0 0 0,0 0 0 0 0,0 0 0 0 0,0 0 0 0 0,1 0 0 0 0,-1 0 0 0 0,0 0 0 0 0,0 0-1 0 0,1 0 1 0 0,-1 0 0 0 0,0 0 0 0 0,0 0 0 0 0,1 0 0 0 0,-1 0 0 0 0,0 0 0 0 0,0 0 0 0 0,1 0-1 0 0,-1 0 1 0 0,0 0 0 0 0,0 0 0 0 0,1 0 0 0 0,-1 0 0 0 0,0 1 0 0 0,0-1 0 0 0,0 0 0 0 0,1 0-1 0 0,-1 0 1 0 0,0 0 0 0 0,0 1 0 0 0,10 18 72 0 0,-1 4-283 0 0,1 0 1 0 0,1-1 0 0 0,0-1 0 0 0,2 1 0 0 0,1-2 0 0 0,0 0 0 0 0,2-1-1 0 0,0 0 1 0 0,1-1 0 0 0,1-1 0 0 0,1-1 0 0 0,34 24 0 0 0,-45-35-189 0 0,0 0 0 0 0,0-1 0 0 0,1-1 0 0 0,-1 1 0 0 0,1-1 0 0 0,0 0 1 0 0,11 1-1 0 0,0-2-827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08.4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1 475 252 0 0,'28'-29'7078'0'0,"15"-7"-6929"0"0,4 3-3551 0 0,-32 23 1729 0 0</inkml:trace>
  <inkml:trace contextRef="#ctx0" brushRef="#br0" timeOffset="1">522 149 568 0 0,'83'-60'6266'0'0,"48"-18"-10201"0"0,-110 67 3440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08.8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1 419 260 0 0,'92'-50'5490'0'0,"-67"34"-5305"0"0,2 1 0 0 0,36-14 0 0 0,7 1-3270 0 0,-50 18 2269 0 0</inkml:trace>
  <inkml:trace contextRef="#ctx0" brushRef="#br0" timeOffset="1">800 87 744 0 0,'0'0'1268'0'0,"12"-7"260"0"0,5 0-532 0 0,-3-1-388 0 0,5-1-488 0 0,-9 5 129 0 0,3-1-269 0 0,-1-2 120 0 0,3 2-281 0 0,3-2-67 0 0,-3 2-340 0 0,5-2-176 0 0,-1-2-424 0 0,1 2 968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09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0 353 268 0 0,'0'0'1380'0'0,"20"-6"356"0"0,1-1-1140 0 0,-11 2-112 0 0,1 2-112 0 0,1-3-100 0 0,2 3-116 0 0,-1-1-80 0 0,1-1-100 0 0,-1-2-20 0 0,5 2-104 0 0,-3 0-40 0 0,3 0-96 0 0,-3-1-132 0 0,5-1-248 0 0,1 0-452 0 0,-2 0 1064 0 0</inkml:trace>
  <inkml:trace contextRef="#ctx0" brushRef="#br0" timeOffset="1">654 129 700 0 0,'38'-12'2056'0'0,"0"-3"1"0"0,60-31-1 0 0,-95 44-2025 0 0,83-45-3946 0 0,-76 40 3334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09.5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0 381 640 0 0,'18'-6'3578'0'0,"23"-12"-650"0"0,-22 9-3188 0 0,0 2 0 0 0,27-9 0 0 0,3-1-2578 0 0,-29 10 1714 0 0</inkml:trace>
  <inkml:trace contextRef="#ctx0" brushRef="#br0" timeOffset="1">658 161 1012 0 0,'3'-1'1272'0'0,"144"-43"3413"0"0,-20 5-6550 0 0,138-32-1876 0 0,-249 66 3258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09.9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1 155 804 0 0,'0'0'832'0'0,"16"-4"356"0"0,1 1-408 0 0,-3-1-204 0 0,5-3-180 0 0,2 2-280 0 0,-9 1-28 0 0,1-1-80 0 0,3 2-112 0 0,0 1-128 0 0,-3-2-136 0 0,3-1-200 0 0,-1 0-536 0 0,-1 0 1096 0 0</inkml:trace>
  <inkml:trace contextRef="#ctx0" brushRef="#br0" timeOffset="1">441 27 1012 0 0,'0'0'788'0'0,"18"-3"324"0"0,-3-1-468 0 0,5-1-288 0 0,-1 3-248 0 0,0-1-100 0 0,-1 1-112 0 0,-3 0-364 0 0,5-3-1628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12.2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27 624 592 0 0,'0'0'1778'0'0,"14"-33"2487"0"0,-11 2-2632 0 0,-2-1 1 0 0,-3-46 0 0 0,0 10-199 0 0,-4 13-207 0 0,6 54-1192 0 0,-2 25-2 0 0,-1 131 312 0 0,5 138 570 0 0,7-157 801 0 0,-9-124-1216 0 0,2-17-12 0 0,-1-18-248 0 0,-14-187-479 0 0,-10-331-442 0 0,15 375 357 0 0,19 531 419 0 0,-8-99 144 0 0,35 154-123 0 0,-30-386 468 0 0,-8-34-578 0 0,0 0 0 0 0,0 0 0 0 0,0 0 0 0 0,0 1 0 0 0,0-1 0 0 0,0 0 0 0 0,0 0 0 0 0,0 0 1 0 0,0 0-1 0 0,0 0 0 0 0,0 1 0 0 0,0-1 0 0 0,0 0 0 0 0,0 0 0 0 0,0 0 0 0 0,0 0 0 0 0,0 0 0 0 0,0 0 0 0 0,0 1 0 0 0,0-1 0 0 0,1 0 0 0 0,-1 0 0 0 0,0 0 0 0 0,0 0 0 0 0,0 0 0 0 0,0 0 0 0 0,0 0 0 0 0,0 0 0 0 0,0 1 0 0 0,0-1 0 0 0,1 0 0 0 0,-1 0 0 0 0,0 0 0 0 0,0 0 0 0 0,0 0 0 0 0,0 0 0 0 0,0 0 0 0 0,0 0 0 0 0,1 0 0 0 0,-1 0 0 0 0,0 0 0 0 0,0 0 0 0 0,0 0 0 0 0,0 0 0 0 0,0 0 0 0 0,1 0 0 0 0,-1 0 0 0 0,0 0 0 0 0,0 0 0 0 0,0 0 0 0 0,0 0 0 0 0,0 0 0 0 0,0 0 0 0 0,1 0 0 0 0,2-20 106 0 0,2-136-592 0 0,-17-188 0 0 0,1 152 196 0 0,5 64 156 0 0,-3-103-237 0 0,9 229 329 0 0,10 20-49 0 0,0 33 105 0 0,-2 1 0 0 0,-3-1 0 0 0,-1 1 0 0 0,-4 59 0 0 0,0-17 6 0 0,-2 298 599 0 0,-2-119-5843 0 0,6-242-57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13.8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17 2076 0 0,'-22'-16'13393'0'0,"36"16"-11789"0"0,31 6-1152 0 0,1 0-285 0 0,363 3-408 0 0,-370-7 238 0 0,-36-2 1 0 0,16 0-6 0 0,-15 0 2 0 0,21 1-195 0 0,-11 0-2273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14.5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49 266 1320 0 0,'-48'-202'17907'0'0,"48"200"-17662"0"0,-1-7 822 0 0,8 19-948 0 0,-1 1 1 0 0,-1 0-1 0 0,0 0 1 0 0,0 0 0 0 0,-1 0-1 0 0,5 19 1 0 0,0-2 30 0 0,108 344 770 0 0,68 188-41 0 0,-164-507-188 0 0,3-1 0 0 0,58 93 0 0 0,-82-144-655 0 0,1 0 0 0 0,-1 0 0 0 0,1 0 0 0 0,0 0-1 0 0,-1 0 1 0 0,1-1 0 0 0,0 1 0 0 0,0 0 0 0 0,0 0-1 0 0,0 0 1 0 0,0-1 0 0 0,0 1 0 0 0,-1 0 0 0 0,2-1-1 0 0,-1 1 1 0 0,0-1 0 0 0,0 1 0 0 0,0-1 0 0 0,0 1 0 0 0,0-1-1 0 0,0 0 1 0 0,0 0 0 0 0,1 0 0 0 0,-1 1 0 0 0,0-1-1 0 0,0 0 1 0 0,0 0 0 0 0,0-1 0 0 0,1 1 0 0 0,-1 0-1 0 0,0 0 1 0 0,0-1 0 0 0,0 1 0 0 0,0 0 0 0 0,0-1 0 0 0,0 1-1 0 0,0-1 1 0 0,0 1 0 0 0,0-1 0 0 0,0 0 0 0 0,0 1-1 0 0,0-1 1 0 0,0 0 0 0 0,0 0 0 0 0,0 0 0 0 0,-1 0-1 0 0,1 0 1 0 0,1-1 0 0 0,4-5 7 0 0,-1-1 0 0 0,1 0-1 0 0,-1 0 1 0 0,5-12 0 0 0,-8 17 17 0 0,22-46-10 0 0,-3-1 1 0 0,20-70-1 0 0,17-111-286 0 0,-18 65 3 0 0,131-435-860 0 0,-165 580 520 0 0,8-24-1875 0 0,2 22-2397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15.3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188 402 4 0 0,'2'-19'5317'0'0,"0"-29"2652"0"0,-1 48-7937 0 0,-1 1-1 0 0,1-1 1 0 0,-1 0-1 0 0,1 1 1 0 0,-1-1 0 0 0,1 0-1 0 0,-1 1 1 0 0,1-1 0 0 0,-1 1-1 0 0,1-1 1 0 0,-1 1 0 0 0,0-1-1 0 0,1 0 1 0 0,-1 1 0 0 0,0 0-1 0 0,1-1 1 0 0,-1 1 0 0 0,0-1-1 0 0,0 1 1 0 0,0-1 0 0 0,1 1-1 0 0,-1 0 1 0 0,0-1 0 0 0,0 1-1 0 0,0-1 1 0 0,0 1-1 0 0,0 0 1 0 0,0-1 0 0 0,0 2-1 0 0,-1 21 345 0 0,1-21-333 0 0,-5 46 369 0 0,-2 1 0 0 0,-2-1 0 0 0,-16 46 0 0 0,-55 137 124 0 0,37-114-239 0 0,12-31 1041 0 0,51-127-1209 0 0,-5-9-664 0 0,-1-1 1 0 0,8-63-1 0 0,4-110-465 0 0,5-30 1637 0 0,-19 185 536 0 0,2 0-1 0 0,28-74 1 0 0,-42 141-1148 0 0,1 0-1 0 0,-1 0 1 0 0,1 0-1 0 0,0 0 1 0 0,0 1-1 0 0,0-1 1 0 0,0 0-1 0 0,0 1 0 0 0,0-1 1 0 0,0 0-1 0 0,1 1 1 0 0,-1 0-1 0 0,0-1 1 0 0,1 1-1 0 0,0 0 1 0 0,-1 0-1 0 0,1-1 1 0 0,-1 1-1 0 0,1 1 1 0 0,0-1-1 0 0,3-1 1 0 0,-2 1-9 0 0,-1 1 0 0 0,0 0 0 0 0,1 0 0 0 0,-1 1 0 0 0,1-1 0 0 0,-1 0 0 0 0,0 1 0 0 0,1-1 0 0 0,-1 1 1 0 0,0 0-1 0 0,1 0 0 0 0,-1 0 0 0 0,0 0 0 0 0,0 0 0 0 0,2 2 0 0 0,6 4 10 0 0,-1 0 1 0 0,0 0-1 0 0,-1 1 1 0 0,0 1-1 0 0,0-1 1 0 0,6 11-1 0 0,7 11-27 0 0,-3 0 0 0 0,0 2-1 0 0,-2 0 1 0 0,16 49 0 0 0,35 143 154 0 0,-37-113 205 0 0,98 273 1605 0 0,-122-368-2378 0 0,3 10-174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15.7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1 164 0 0,'-16'10'15561'0'0,"60"-7"-14782"0"0,-9-6-1047 0 0,1 2-1 0 0,59 4 1 0 0,-90-3 168 0 0,74 3-4350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14.0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65 880 0 0,'-18'-64'11568'0'0,"24"89"-10909"0"0,-2 21-317 0 0,-3-1 0 0 0,-6 73 0 0 0,1-59-190 0 0,3-34-130 0 0,-12 445 1270 0 0,15-364-821 0 0,6 0 0 0 0,29 150 0 0 0,-34-239-592 0 0,1-1-1 0 0,1 1 0 0 0,1-1 1 0 0,9 18-1 0 0,-12-28-289 0 0,0 0-1 0 0,1-1 0 0 0,-1 0 1 0 0,2 1-1 0 0,8 8 0 0 0,-10-12-196 0 0,0 1-1 0 0,0-1 0 0 0,0 1 0 0 0,1-1 0 0 0,-1 0 0 0 0,1-1 1 0 0,-1 1-1 0 0,1-1 0 0 0,0 1 0 0 0,6 1 0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16.7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673 79 2104 0 0,'12'-32'8638'0'0,"-9"16"-7125"0"0,-3 15-1392 0 0,0 0 1 0 0,0 0 0 0 0,0 0 0 0 0,0 0-1 0 0,0 0 1 0 0,0-1 0 0 0,0 1-1 0 0,-1 0 1 0 0,1 0 0 0 0,0 0 0 0 0,-1 0-1 0 0,1 0 1 0 0,-1 0 0 0 0,1 0-1 0 0,-1 0 1 0 0,1 0 0 0 0,-1 0 0 0 0,0 0-1 0 0,0 0 1 0 0,1 1 0 0 0,-1-1-1 0 0,0 0 1 0 0,0 0 0 0 0,0 1 0 0 0,0-1-1 0 0,0 0 1 0 0,0 1 0 0 0,0-1-1 0 0,0 1 1 0 0,0 0 0 0 0,0-1 0 0 0,0 1-1 0 0,0 0 1 0 0,0-1 0 0 0,0 1-1 0 0,0 0 1 0 0,-1 0 0 0 0,0 0 0 0 0,-27-2 95 0 0,-1 2 0 0 0,1 1 0 0 0,0 1 1 0 0,-38 8-1 0 0,-117 34 180 0 0,152-35-303 0 0,-192 52 577 0 0,222-60-645 0 0,0-1 0 0 0,0 1 0 0 0,0 0-1 0 0,1 0 1 0 0,-1-1 0 0 0,0 1-1 0 0,0 0 1 0 0,1 1 0 0 0,-1-1 0 0 0,0 0-1 0 0,1 0 1 0 0,-1 1 0 0 0,1-1-1 0 0,0 1 1 0 0,-1-1 0 0 0,1 1 0 0 0,0-1-1 0 0,0 1 1 0 0,0 0 0 0 0,0 0 0 0 0,0 0-1 0 0,0 0 1 0 0,1-1 0 0 0,-1 1-1 0 0,1 0 1 0 0,-1 0 0 0 0,1 0 0 0 0,0 0-1 0 0,-1 0 1 0 0,1 0 0 0 0,0 0-1 0 0,1 0 1 0 0,-1 4 0 0 0,2 5 139 0 0,1 0 0 0 0,0 1 0 0 0,1-1-1 0 0,9 20 1 0 0,-3-9-14 0 0,5 19 43 0 0,-1 0 0 0 0,-2 1 0 0 0,-2 0 0 0 0,-2 1 0 0 0,-2 0-1 0 0,2 74 1 0 0,-13 68 226 0 0,2 74 288 0 0,4-224-552 0 0,-2-14 6 0 0,2-1-1 0 0,0 1 0 0 0,2-1 0 0 0,5 25 0 0 0,-6-40-123 0 0,-1 0-1 0 0,1 0 1 0 0,0 1-1 0 0,1-2 1 0 0,-1 1 0 0 0,1 0-1 0 0,0 0 1 0 0,0-1-1 0 0,0 0 1 0 0,1 0-1 0 0,-1 0 1 0 0,1 0 0 0 0,0 0-1 0 0,0-1 1 0 0,1 1-1 0 0,-1-1 1 0 0,1 0 0 0 0,0-1-1 0 0,-1 1 1 0 0,10 3-1 0 0,10 1-102 0 0,0-1-1 0 0,0 0 1 0 0,1-2 0 0 0,-1-1-1 0 0,28 0 1 0 0,128-8-2135 0 0,-118 2 1004 0 0,-19 1 38 0 0,97-5-3454 0 0,-48-2-3803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17.1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30 142 108 0 0,'-28'-27'9894'0'0,"28"26"-9739"0"0,0 0 1 0 0,-1 0 0 0 0,1 0 0 0 0,0 0-1 0 0,0 0 1 0 0,0 0 0 0 0,0 0 0 0 0,0 0-1 0 0,0 0 1 0 0,0 0 0 0 0,0 0 0 0 0,1 0-1 0 0,-1 0 1 0 0,0 0 0 0 0,0 0 0 0 0,1 1-1 0 0,-1-1 1 0 0,1 0 0 0 0,-1 0 0 0 0,1 0-1 0 0,-1 0 1 0 0,1 0 0 0 0,0 0-1 0 0,1-1 73 0 0,0 0 0 0 0,1 0-1 0 0,-1 0 1 0 0,0 1 0 0 0,1-1-1 0 0,-1 1 1 0 0,1 0 0 0 0,3-2-1 0 0,7-1 219 0 0,0 0 1 0 0,25-3-1 0 0,239-29-961 0 0,-93 15-8820 0 0,-154 17 4462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18.0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483 397 2240 0 0,'-1'11'10176'0'0,"4"-15"-10094"0"0,0 0-1 0 0,-1-1 0 0 0,1 0 0 0 0,-1 1 0 0 0,0-1 0 0 0,0 0 0 0 0,-1 0 0 0 0,1 0 0 0 0,-1 0 0 0 0,1-7 0 0 0,-1 1-16 0 0,0-1 0 0 0,-1 0 0 0 0,0 0 0 0 0,-1-12 0 0 0,0 19 38 0 0,1 1 0 0 0,-1 0 0 0 0,0-1 0 0 0,0 1 1 0 0,0 0-1 0 0,-1-1 0 0 0,1 1 0 0 0,-1 0 1 0 0,0 0-1 0 0,-1 0 0 0 0,1 1 0 0 0,-1-1 0 0 0,1 0 1 0 0,-1 1-1 0 0,0 0 0 0 0,0 0 0 0 0,0-1 0 0 0,-1 2 1 0 0,1-1-1 0 0,-1 0 0 0 0,0 1 0 0 0,0 0 1 0 0,0 0-1 0 0,0 0 0 0 0,0 0 0 0 0,0 0 0 0 0,0 1 1 0 0,0 0-1 0 0,-1 0 0 0 0,1 0 0 0 0,-1 0 1 0 0,1 1-1 0 0,-7 0 0 0 0,-5 0-34 0 0,-1 1-1 0 0,1 1 1 0 0,-1 0 0 0 0,1 1-1 0 0,0 1 1 0 0,0 0 0 0 0,0 1 0 0 0,-17 8-1 0 0,14-4-49 0 0,0 1-1 0 0,0 1 0 0 0,1 1 0 0 0,0 0 1 0 0,1 1-1 0 0,0 1 0 0 0,-21 23 0 0 0,31-30-27 0 0,0 1-1 0 0,0 1 0 0 0,1-1 0 0 0,0 1 1 0 0,0 0-1 0 0,1 0 0 0 0,0 1 0 0 0,1-1 0 0 0,0 1 1 0 0,1 0-1 0 0,0 0 0 0 0,0 1 0 0 0,1-1 0 0 0,0 0 1 0 0,1 1-1 0 0,1 0 0 0 0,0 11 0 0 0,0-17-52 0 0,0 0 0 0 0,1 0 0 0 0,0 0 0 0 0,0 0 0 0 0,1-1 0 0 0,-1 1 0 0 0,1-1 0 0 0,0 1 0 0 0,0-1 0 0 0,0 0 0 0 0,1 1 0 0 0,0-1 0 0 0,0 0 0 0 0,0-1 0 0 0,0 1 0 0 0,0 0-1 0 0,5 3 1 0 0,-3-4-53 0 0,1 1-1 0 0,-1-1 0 0 0,1 0 0 0 0,-1-1 1 0 0,1 0-1 0 0,0 1 0 0 0,0-2 0 0 0,0 1 1 0 0,0-1-1 0 0,0 0 0 0 0,0 0 0 0 0,7 0 1 0 0,1-1-22 0 0,0-1 0 0 0,-1 0 0 0 0,1-1-1 0 0,0 0 1 0 0,-1-1 0 0 0,1-1 0 0 0,-1 0 0 0 0,0-1 0 0 0,0 0 0 0 0,-1-1 0 0 0,16-9 0 0 0,-16 6 357 0 0,0-1 0 0 0,0 0 0 0 0,-1-1 0 0 0,-1 0 0 0 0,0-1-1 0 0,0 0 1 0 0,-1 0 0 0 0,0-1 0 0 0,-1 0 0 0 0,-1-1 0 0 0,0 0 0 0 0,-1 0 0 0 0,5-15 0 0 0,-11 27-213 0 0,1 1-1 0 0,-1 0 1 0 0,1-1 0 0 0,-1 1 0 0 0,1-1 0 0 0,0 1-1 0 0,0 0 1 0 0,-1 0 0 0 0,1-1 0 0 0,0 1 0 0 0,0 0-1 0 0,0 0 1 0 0,0 0 0 0 0,1 0 0 0 0,-1 0 0 0 0,0 0-1 0 0,2-1 1 0 0,-2 2-27 0 0,1 0-1 0 0,-1 0 0 0 0,0-1 0 0 0,0 1 1 0 0,0 0-1 0 0,0 0 0 0 0,0 0 0 0 0,0 1 1 0 0,0-1-1 0 0,1 0 0 0 0,-1 0 0 0 0,0 0 1 0 0,0 1-1 0 0,0-1 0 0 0,0 1 0 0 0,0-1 1 0 0,0 1-1 0 0,1 0 0 0 0,6 5-264 0 0,-1 0 1 0 0,0 0-1 0 0,0 1 0 0 0,10 14 1 0 0,3 1-330 0 0,-9-13 383 0 0,56 48-952 0 0,-60-52 1167 0 0,0-1 1 0 0,0 1-1 0 0,1-1 0 0 0,0-1 0 0 0,-1 1 0 0 0,1-1 1 0 0,16 3-1 0 0,-22-5 72 0 0,0-1 1 0 0,0 0 0 0 0,0 0-1 0 0,1 0 1 0 0,-1 0-1 0 0,0-1 1 0 0,0 1 0 0 0,0-1-1 0 0,0 1 1 0 0,0-1-1 0 0,0 0 1 0 0,0 1 0 0 0,0-1-1 0 0,0 0 1 0 0,0 0-1 0 0,-1-1 1 0 0,1 1 0 0 0,0 0-1 0 0,0-1 1 0 0,-1 1-1 0 0,1-1 1 0 0,-1 1 0 0 0,0-1-1 0 0,1 0 1 0 0,1-2 0 0 0,2-6 284 0 0,1 1 1 0 0,-2-1 0 0 0,7-18 0 0 0,-4 10 122 0 0,5-10-21 0 0,-5 8-187 0 0,2 2-1 0 0,17-31 0 0 0,-23 44-270 0 0,0 1-1 0 0,0 0 1 0 0,1-1-1 0 0,-1 1 1 0 0,1 1-1 0 0,0-1 1 0 0,0 1 0 0 0,0-1-1 0 0,1 1 1 0 0,-1 0-1 0 0,1 1 1 0 0,0-1-1 0 0,0 1 1 0 0,0 0-1 0 0,5-2 1 0 0,-4 3-31 0 0,-1 1-1 0 0,0-1 1 0 0,1 1 0 0 0,-1 0-1 0 0,0 1 1 0 0,0-1 0 0 0,1 1-1 0 0,-1 0 1 0 0,0 0 0 0 0,0 1 0 0 0,0 0-1 0 0,0 0 1 0 0,0 0 0 0 0,0 0-1 0 0,-1 1 1 0 0,1-1 0 0 0,-1 1-1 0 0,7 5 1 0 0,6 6-196 0 0,0 1 0 0 0,26 31 0 0 0,-41-43 221 0 0,27 32 416 0 0,-2 3 1 0 0,-2 0-1 0 0,38 64 4069 0 0,-63-103-4407 0 0,6-14 1257 0 0,1-31-1039 0 0,-6 37-14 0 0,10-57-820 0 0,22-78 0 0 0,-22 105-683 0 0,3 0-1 0 0,1 0 0 0 0,24-43 1 0 0,-30 69 225 0 0,0-1 0 0 0,0 1 1 0 0,19-19-1 0 0,13-9-4592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18.9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67 137 2456 0 0,'-3'-6'1061'0'0,"-23"-46"5631"0"0,-9-26-682 0 0,32 92-5762 0 0,5 19-141 0 0,8 47 1 0 0,0-1-94 0 0,-10-76-11 0 0,34 322 77 0 0,-25-270 241 0 0,3 0 0 0 0,2-1 1 0 0,38 96-1 0 0,-46-136-61 0 0,0 0 0 0 0,2 0 0 0 0,0-1 0 0 0,0 0 0 0 0,1 0 1 0 0,1-1-1 0 0,16 17 0 0 0,-23-25-219 0 0,1-1-1 0 0,0 0 1 0 0,0 0 0 0 0,0-1-1 0 0,0 1 1 0 0,0-1 0 0 0,0 0-1 0 0,1 0 1 0 0,-1 0 0 0 0,1-1-1 0 0,0 1 1 0 0,-1-1 0 0 0,1 0-1 0 0,0 0 1 0 0,0-1-1 0 0,-1 0 1 0 0,1 1 0 0 0,0-2-1 0 0,0 1 1 0 0,0 0 0 0 0,0-1-1 0 0,-1 0 1 0 0,1 0 0 0 0,0-1-1 0 0,-1 1 1 0 0,1-1 0 0 0,-1 0-1 0 0,5-2 1 0 0,11-9-23 0 0,-1 0 1 0 0,-1-1-1 0 0,0-1 0 0 0,-1 0 1 0 0,0-1-1 0 0,-2-1 0 0 0,0-1 1 0 0,0 0-1 0 0,-2-1 1 0 0,0 0-1 0 0,-2-1 0 0 0,14-31 1 0 0,-25 50-22 0 0,0 0-1 0 0,0 1 1 0 0,0-1 0 0 0,1 0 0 0 0,-1 1 0 0 0,0-1 0 0 0,0 0 0 0 0,0 1 0 0 0,1-1 0 0 0,-1 1 0 0 0,0-1-1 0 0,1 0 1 0 0,-1 1 0 0 0,0-1 0 0 0,1 1 0 0 0,-1-1 0 0 0,1 1 0 0 0,-1-1 0 0 0,1 1 0 0 0,-1 0 0 0 0,1-1-1 0 0,-1 1 1 0 0,1 0 0 0 0,0-1 0 0 0,-1 1 0 0 0,1 0 0 0 0,-1-1 0 0 0,1 1 0 0 0,0 0 0 0 0,-1 0 0 0 0,1 0 0 0 0,0 0-1 0 0,-1 0 1 0 0,1 0 0 0 0,0 0 0 0 0,-1 0 0 0 0,1 0 0 0 0,0 0 0 0 0,-1 0 0 0 0,1 0 0 0 0,0 0 0 0 0,-1 0-1 0 0,1 1 1 0 0,-1-1 0 0 0,1 0 0 0 0,0 0 0 0 0,-1 1 0 0 0,1-1 0 0 0,-1 0 0 0 0,1 1 0 0 0,-1-1 0 0 0,1 1-1 0 0,-1-1 1 0 0,1 1 0 0 0,-1-1 0 0 0,1 1 0 0 0,-1-1 0 0 0,1 2 0 0 0,5 6 11 0 0,-1 0 0 0 0,0 1 0 0 0,6 13 0 0 0,0-1-57 0 0,-6-14 16 0 0,0 0 1 0 0,0 0-1 0 0,1 0 1 0 0,0-1 0 0 0,1 0-1 0 0,-1 0 1 0 0,1-1 0 0 0,0 0-1 0 0,1 0 1 0 0,-1 0-1 0 0,1-1 1 0 0,0 0 0 0 0,0-1-1 0 0,0 0 1 0 0,16 4 0 0 0,-19-6 25 0 0,0 0 0 0 0,0 0 0 0 0,0-1 0 0 0,0 0 0 0 0,1 0 0 0 0,-1 0 1 0 0,0 0-1 0 0,0-1 0 0 0,0 0 0 0 0,0 0 0 0 0,0 0 0 0 0,0-1 0 0 0,0 0 1 0 0,-1 0-1 0 0,1 0 0 0 0,0 0 0 0 0,-1-1 0 0 0,0 0 0 0 0,0 0 1 0 0,1 0-1 0 0,-2 0 0 0 0,1 0 0 0 0,0-1 0 0 0,-1 0 0 0 0,1 0 0 0 0,-1 0 1 0 0,0 0-1 0 0,2-5 0 0 0,5-10 139 0 0,-1-1 0 0 0,-1 0 0 0 0,-1 0-1 0 0,-1-1 1 0 0,6-32 0 0 0,-12 51-129 0 0,16 47-64 0 0,77 342 463 0 0,-41-185-387 0 0,14 67-90 0 0,-56-215 102 0 0,-2 0-1 0 0,-3 1 1 0 0,-1 56 0 0 0,-4-98-5 0 0,-1 0-1 0 0,-1 0 1 0 0,0 1-1 0 0,0-1 1 0 0,-1-1-1 0 0,-1 1 1 0 0,0 0-1 0 0,-1-1 1 0 0,-10 20-1 0 0,12-27-13 0 0,-1 0-1 0 0,1-1 0 0 0,0 1 1 0 0,-1-1-1 0 0,0 0 0 0 0,0 0 0 0 0,-1 0 1 0 0,1 0-1 0 0,-1-1 0 0 0,1 1 1 0 0,-1-1-1 0 0,0-1 0 0 0,-1 1 0 0 0,1-1 1 0 0,0 0-1 0 0,-1 0 0 0 0,1 0 0 0 0,-1-1 1 0 0,1 0-1 0 0,-1 0 0 0 0,0 0 1 0 0,0-1-1 0 0,1 1 0 0 0,-11-2 0 0 0,8 0 39 0 0,0 0-1 0 0,-1-1 0 0 0,1 0 1 0 0,0 0-1 0 0,0 0 0 0 0,0-1 1 0 0,0-1-1 0 0,0 1 0 0 0,1-1 0 0 0,0-1 1 0 0,-13-9-1 0 0,10 6 71 0 0,1 0-1 0 0,1-1 0 0 0,0 0 1 0 0,0-1-1 0 0,0 1 1 0 0,1-2-1 0 0,-9-17 1 0 0,8 12 24 0 0,1 0 1 0 0,1-1 0 0 0,0 1-1 0 0,2-1 1 0 0,0-1-1 0 0,0 1 1 0 0,2 0 0 0 0,0-1-1 0 0,1 0 1 0 0,0 1 0 0 0,4-29-1 0 0,3 19-201 0 0,1 1 0 0 0,1-1 0 0 0,1 1 0 0 0,1 1 0 0 0,1 0 0 0 0,1 1-1 0 0,1 0 1 0 0,2 0 0 0 0,0 2 0 0 0,2 0 0 0 0,0 1 0 0 0,23-22 0 0 0,6-1-1340 0 0,1 2 0 0 0,2 2 1 0 0,2 2-1 0 0,64-36 0 0 0,58-20-7740 0 0,-117 66 3104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19.5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51 323 1052 0 0,'-12'-33'5562'0'0,"-9"-36"1"0"0,7 19-606 0 0,10 24-2391 0 0,4 26-2555 0 0,0 0 0 0 0,0 0 0 0 0,0 0 0 0 0,0 0 0 0 0,0 0 1 0 0,0 0-1 0 0,1 0 33 0 0,-1 0-33 0 0,0 1 0 0 0,0-1 0 0 0,0 0 0 0 0,0 0 0 0 0,0 0 0 0 0,0 0 0 0 0,0 0 0 0 0,0 0 0 0 0,0 0 0 0 0,0 0 0 0 0,0 0 0 0 0,0 0 0 0 0,0 0 0 0 0,1 0 0 0 0,-1 0 0 0 0,0 0 0 0 0,0 0 0 0 0,0 0 0 0 0,0 0 0 0 0,0 0 0 0 0,0 0 0 0 0,0 0 0 0 0,0 0 0 0 0,0 0 0 0 0,0 0 1 0 0,0 0-1 0 0,0 0 0 0 0,0 0 0 0 0,0 0 0 0 0,1 0 0 0 0,-1 0 0 0 0,0-1 33 0 0,0 1-33 0 0,0 0 0 0 0,0 0 0 0 0,0 0 0 0 0,0 0 0 0 0,0 0 0 0 0,0 0 0 0 0,0 0 0 0 0,0 0 0 0 0,0 0 0 0 0,0 0 0 0 0,0 0 0 0 0,0 0 0 0 0,0-1 0 0 0,0 1 0 0 0,0 0 0 0 0,0 0 0 0 0,0 0 0 0 0,0 0 0 0 0,0 0 1 0 0,0 0-1 0 0,0 0 0 0 0,8 14 365 0 0,96 270 981 0 0,22 51-1026 0 0,-114-309-272 0 0,41 94 664 0 0,125 208 1 0 0,-177-326-666 0 0,0 0-1 0 0,0-1 1 0 0,0 1 0 0 0,0-1-1 0 0,1 1 1 0 0,-1-1 0 0 0,0 0-1 0 0,1 1 1 0 0,-1-1-1 0 0,1 0 1 0 0,-1 0 0 0 0,1 0-1 0 0,-1 0 1 0 0,1 0 0 0 0,0 0-1 0 0,0-1 1 0 0,-1 1-1 0 0,1-1 1 0 0,3 2 0 0 0,-3-3-36 0 0,0 1 1 0 0,0 0-1 0 0,0-1 0 0 0,0 1 1 0 0,0-1-1 0 0,-1 0 1 0 0,1 0-1 0 0,0 1 1 0 0,0-1-1 0 0,-1 0 0 0 0,1 0 1 0 0,-1-1-1 0 0,1 1 1 0 0,-1 0-1 0 0,1 0 1 0 0,-1-1-1 0 0,0 1 0 0 0,1-1 1 0 0,-1 1-1 0 0,2-4 1 0 0,9-14 13 0 0,-1 0 0 0 0,-1-1 0 0 0,-1 0 0 0 0,12-37 0 0 0,19-92-168 0 0,-25 84 54 0 0,48-197-423 0 0,92-312-2925 0 0,-134 509-1755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32.3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0 200 1112 0 0,'29'-191'10249'0'0,"-29"182"-9850"0"0,-4 14 74 0 0,-3 13-70 0 0,-1 77 361 0 0,5 120 0 0 0,4-89-453 0 0,1 1221 3484 0 0,-3-862-2483 0 0,0-341-3507 0 0,1-3-4124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34.6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40 245 1740 0 0,'-11'-35'5175'0'0,"-16"-40"-1"0"0,26 73-5018 0 0,2 0 37 0 0,-1 2-186 0 0,0 0 1 0 0,0 0-1 0 0,0-1 0 0 0,0 1 1 0 0,0 0-1 0 0,0 0 1 0 0,0 0-1 0 0,0-1 0 0 0,0 1 1 0 0,0 0-1 0 0,0 0 1 0 0,0 0-1 0 0,0 0 1 0 0,1-1-1 0 0,-1 1 0 0 0,0 0 1 0 0,0 0-1 0 0,0 0 1 0 0,0 0-1 0 0,0 0 0 0 0,0 0 1 0 0,0-1-1 0 0,1 1 1 0 0,-1 0-1 0 0,0 0 1 0 0,0 0-1 0 0,0 0 0 0 0,0 0 1 0 0,0 0-1 0 0,1 0 1 0 0,-1 0-1 0 0,0 0 0 0 0,0-1 1 0 0,0 1-1 0 0,0 0 1 0 0,1 0-1 0 0,-1 0 1 0 0,0 0-1 0 0,0 0 0 0 0,0 0 1 0 0,1 0-1 0 0,10 13 158 0 0,-1 1 0 0 0,0 0 0 0 0,0 0 0 0 0,-2 1-1 0 0,0 0 1 0 0,-1 1 0 0 0,8 23 0 0 0,3 3 40 0 0,189 518 1413 0 0,-3-7-36 0 0,-202-548-1487 0 0,-1 0 1 0 0,2-1 0 0 0,-1 0-1 0 0,0 1 1 0 0,1-1-1 0 0,0 0 1 0 0,0 0-1 0 0,0 0 1 0 0,0-1-1 0 0,1 1 1 0 0,-1-1-1 0 0,7 5 1 0 0,-9-8-75 0 0,0 0 0 0 0,0 0 0 0 0,0 1 0 0 0,0-1 0 0 0,0 0 0 0 0,0 0 0 0 0,0-1 0 0 0,0 1 0 0 0,0 0 0 0 0,0 0 0 0 0,0 0 0 0 0,0 0 0 0 0,0-1 0 0 0,0 1 0 0 0,-1-1 0 0 0,1 1 0 0 0,0 0 0 0 0,0-1 0 0 0,0 0 0 0 0,0 1 0 0 0,-1-1 0 0 0,1 1 0 0 0,0-1 0 0 0,0 0 0 0 0,0 0 0 0 0,17-20 267 0 0,-17 19-249 0 0,11-17 39 0 0,-2-1 0 0 0,0 0 0 0 0,-1 0 0 0 0,-1-1 0 0 0,-1-1 0 0 0,9-42 1 0 0,-4 18-61 0 0,113-506-378 0 0,-58 239 183 0 0,-36 185 174 0 0,19-93-2722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35.3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65 108 140 0 0,'8'6'12744'0'0,"-7"-6"-12640"0"0,-1 2 1 0 0,-4 101 2012 0 0,-21 110 1 0 0,4-43-1683 0 0,20-163-411 0 0,-21 332 1051 0 0,24-328-828 0 0,2-19-78 0 0,3-19-95 0 0,15-366-635 0 0,-1-1 567 0 0,-8 320 59 0 0,-12 70-55 0 0,0 0 0 0 0,0 0 0 0 0,1 0 0 0 0,-1 0 0 0 0,1 0 0 0 0,0 1 0 0 0,0-1-1 0 0,0 0 1 0 0,0 1 0 0 0,1 0 0 0 0,-1-1 0 0 0,1 1 0 0 0,0 0 0 0 0,6-5 0 0 0,-7 7-2 0 0,-1 1 0 0 0,1-1 0 0 0,0 1-1 0 0,0-1 1 0 0,0 1 0 0 0,0 0 0 0 0,0 0 0 0 0,-1 0-1 0 0,1 0 1 0 0,0 0 0 0 0,0 0 0 0 0,0 0 0 0 0,0 0-1 0 0,0 1 1 0 0,0-1 0 0 0,0 1 0 0 0,-1 0 0 0 0,1-1 0 0 0,0 1-1 0 0,0 0 1 0 0,-1 0 0 0 0,1 0 0 0 0,-1 0 0 0 0,1 0-1 0 0,-1 0 1 0 0,1 1 0 0 0,-1-1 0 0 0,2 2 0 0 0,5 6 3 0 0,0 1 0 0 0,0-1-1 0 0,7 14 1 0 0,-8-12 7 0 0,15 24 13 0 0,-1 0-1 0 0,25 62 1 0 0,22 83 21 0 0,-44-113-17 0 0,43 169-213 0 0,-47-159-978 0 0,-15-36-1023 0 0,-5-39 1829 0 0,0 0 0 0 0,-1 0 0 0 0,1 0 0 0 0,0 0 0 0 0,-1 1 0 0 0,1-1 0 0 0,-1 0 0 0 0,0 0 0 0 0,1 0 0 0 0,-1 0 0 0 0,0 0 0 0 0,0-1 1 0 0,0 1-1 0 0,-1 0 0 0 0,-1 2 0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35.7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45 176 372 0 0,'-39'-45'10910'0'0,"38"43"-10773"0"0,0 1 1 0 0,0 0-1 0 0,1 0 1 0 0,-1-1-1 0 0,1 1 1 0 0,-1 0-1 0 0,1-1 1 0 0,0 1-1 0 0,0 0 1 0 0,-1-1-1 0 0,1 1 1 0 0,0 0-1 0 0,0-1 1 0 0,0 1-1 0 0,0-1 1 0 0,1 1-1 0 0,-1 0 1 0 0,0-1-1 0 0,1 1 1 0 0,-1 0-1 0 0,0-1 1 0 0,1 1-1 0 0,0 0 1 0 0,-1 0-1 0 0,1-1 1 0 0,0 1-1 0 0,-1 0 1 0 0,1 0 0 0 0,0 0-1 0 0,0 0 1 0 0,0 0-1 0 0,0 0 1 0 0,0 0-1 0 0,0 0 1 0 0,0 1-1 0 0,3-2 1 0 0,3-4 81 0 0,1 1 0 0 0,0 0 1 0 0,16-7-1 0 0,1 1-841 0 0,1 2-1 0 0,39-9 1 0 0,15 1-6404 0 0,-72 16 5873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36.1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52 612 0 0,'-25'-51'12601'0'0,"26"58"-11588"0"0,35 233 2544 0 0,6 317-954 0 0,18 159 32 0 0,66 97-1335 0 0,-88-610-2054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14.4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68 197 1456 0 0,'-5'-17'1118'0'0,"1"0"0"0"0,1 0 1 0 0,1 0-1 0 0,0-1 0 0 0,1 1 0 0 0,1-1 0 0 0,1 1 1 0 0,3-20-1 0 0,-4 36-1078 0 0,0-1 1 0 0,1 1 0 0 0,-1-1-1 0 0,0 1 1 0 0,1-1-1 0 0,-1 1 1 0 0,1 0 0 0 0,0-1-1 0 0,-1 1 1 0 0,1 0-1 0 0,0 0 1 0 0,0-1-1 0 0,1 0 1 0 0,-1 1-27 0 0,-1 1 0 0 0,0 0 0 0 0,1 0 0 0 0,-1 0-1 0 0,1 0 1 0 0,-1 0 0 0 0,0-1 0 0 0,1 1 0 0 0,-1 0 0 0 0,0 0 0 0 0,1 0 0 0 0,-1 0 0 0 0,1 0-1 0 0,-1 0 1 0 0,0 0 0 0 0,1 0 0 0 0,-1 1 0 0 0,0-1 0 0 0,1 0 0 0 0,-1 0 0 0 0,0 0-1 0 0,1 0 1 0 0,-1 0 0 0 0,0 1 0 0 0,1-1 0 0 0,-1 0 0 0 0,0 0 0 0 0,1 0 0 0 0,-1 1 0 0 0,0-1-1 0 0,1 1 1 0 0,1 1 32 0 0,0 0 0 0 0,-1 1 1 0 0,1-1-1 0 0,-1 1 0 0 0,1 0 0 0 0,-1-1 0 0 0,0 1 0 0 0,0 0 0 0 0,0 0 0 0 0,1 3 0 0 0,1 26 210 0 0,-1 1 0 0 0,-2-1-1 0 0,-1 0 1 0 0,-1 0 0 0 0,-9 41 0 0 0,3-15 45 0 0,-18 130 138 0 0,-21 252 474 0 0,45-382-812 0 0,3 0-1 0 0,2 1 1 0 0,3-1-1 0 0,2 0 1 0 0,26 89-1 0 0,-32-138-155 0 0,1 0 0 0 0,1 0-1 0 0,0 0 1 0 0,0 0-1 0 0,1-1 1 0 0,0 1 0 0 0,0-1-1 0 0,1-1 1 0 0,0 1 0 0 0,13 12-1 0 0,-15-17-181 0 0,0 0 0 0 0,0 0 0 0 0,0 0-1 0 0,0-1 1 0 0,1 0 0 0 0,-1 0-1 0 0,1 0 1 0 0,0 0 0 0 0,-1 0-1 0 0,1-1 1 0 0,0 0 0 0 0,0 0 0 0 0,0-1-1 0 0,0 1 1 0 0,0-1 0 0 0,0 0-1 0 0,0 0 1 0 0,0-1 0 0 0,0 0 0 0 0,0 1-1 0 0,0-2 1 0 0,7-1 0 0 0,15-8-4140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36.7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43 2108 0 0,'3'0'4459'0'0,"46"-2"3529"0"0,40-14-6389 0 0,-22 4-1569 0 0,25 3-2318 0 0,-30 6-3067 0 0,-49 3 3621 0 0,9 0-2669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38.5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48 227 2476 0 0,'-5'-5'969'0'0,"0"1"0"0"0,1-1 0 0 0,-1 0-1 0 0,1-1 1 0 0,1 1 0 0 0,-6-10 0 0 0,7 10-589 0 0,0 1 1 0 0,0-1 0 0 0,0 0 0 0 0,1 0 0 0 0,0 0 0 0 0,0 0 0 0 0,0 0 0 0 0,0-6 0 0 0,1 6-266 0 0,0 0 1 0 0,1 0-1 0 0,0 0 1 0 0,0 1-1 0 0,0-1 1 0 0,0 0-1 0 0,1 1 0 0 0,-1-1 1 0 0,1 1-1 0 0,0-1 1 0 0,1 1-1 0 0,-1 0 1 0 0,1 0-1 0 0,0 0 1 0 0,0 0-1 0 0,0 1 1 0 0,0-1-1 0 0,1 1 1 0 0,0 0-1 0 0,6-5 1 0 0,-2 3-87 0 0,0 0 0 0 0,0 0 0 0 0,1 1 0 0 0,0 0 0 0 0,-1 1 0 0 0,1 0 0 0 0,1 0 0 0 0,-1 1 0 0 0,0 0 0 0 0,0 1 0 0 0,1 0 0 0 0,-1 0 0 0 0,1 1 0 0 0,-1 1 0 0 0,1-1 0 0 0,-1 1 0 0 0,1 1 0 0 0,-1 0 1 0 0,0 0-1 0 0,0 1 0 0 0,12 5 0 0 0,16 8-28 0 0,-1 1 0 0 0,-1 2 0 0 0,56 40 0 0 0,-76-49 19 0 0,54 39 24 0 0,-32-22 150 0 0,1-1 1 0 0,1-1 0 0 0,43 18-1 0 0,-79-41-162 0 0,1-1 0 0 0,-1 1 0 0 0,1-1 0 0 0,-1 0 0 0 0,1 0 0 0 0,0 0 0 0 0,-1 0 0 0 0,1-1 0 0 0,0 1 0 0 0,0-1 0 0 0,-1 0 0 0 0,1 0 0 0 0,0-1-1 0 0,0 1 1 0 0,0-1 0 0 0,-1 1 0 0 0,1-1 0 0 0,0 0 0 0 0,-1-1 0 0 0,1 1 0 0 0,-1-1 0 0 0,0 1 0 0 0,1-1 0 0 0,-1 0 0 0 0,0-1 0 0 0,0 1 0 0 0,0 0 0 0 0,0-1 0 0 0,-1 1 0 0 0,1-1 0 0 0,3-5 0 0 0,2-4-226 0 0,-1 0 0 0 0,-1 0 0 0 0,0-1 0 0 0,-1 0 1 0 0,0 0-1 0 0,-1 0 0 0 0,4-18 0 0 0,8-33-2247 0 0,-3 25-5327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39.0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24 265 528 0 0,'-17'-6'8105'0'0,"11"2"-6947"0"0,7-4-676 0 0,0 0-1 0 0,1 1 1 0 0,0-1 0 0 0,0 1 0 0 0,0-1 0 0 0,1 1-1 0 0,0 0 1 0 0,1 0 0 0 0,0 1 0 0 0,0-1-1 0 0,0 1 1 0 0,1-1 0 0 0,0 1 0 0 0,8-7 0 0 0,6-7-115 0 0,1 2 1 0 0,41-29-1 0 0,-50 39-353 0 0,0 1 0 0 0,0 0 0 0 0,1 1 0 0 0,0 0 0 0 0,0 1 0 0 0,0 0 0 0 0,25-5 0 0 0,-27 9-10 0 0,-1 0-1 0 0,0 0 1 0 0,0 1 0 0 0,1 0-1 0 0,-1 1 1 0 0,0 0-1 0 0,1 0 1 0 0,-1 1-1 0 0,0 0 1 0 0,0 1-1 0 0,-1 0 1 0 0,11 5-1 0 0,24 14 35 0 0,-2 2 0 0 0,57 42 0 0 0,20 14 45 0 0,-98-69-55 0 0,1 0 1 0 0,0-1-1 0 0,44 15 1 0 0,-59-24-17 0 0,-1 1-1 0 0,1-1 1 0 0,0 0-1 0 0,0-1 1 0 0,0 1-1 0 0,0-1 1 0 0,0 0-1 0 0,0 0 0 0 0,0-1 1 0 0,0 0-1 0 0,0 0 1 0 0,-1-1-1 0 0,1 1 1 0 0,0-1-1 0 0,-1 0 1 0 0,1-1-1 0 0,-1 1 1 0 0,8-6-1 0 0,-5 3-145 0 0,-1-2-1 0 0,1 1 0 0 0,-1-1 1 0 0,-1 0-1 0 0,1-1 0 0 0,-1 1 0 0 0,0-1 1 0 0,-1-1-1 0 0,0 1 0 0 0,6-13 1 0 0,8-29-1877 0 0,-13 35-765 0 0,0 0 1 0 0,14-26-1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39.5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114 165 2796 0 0,'-21'-24'2940'0'0,"1"-1"0"0"0,1-1 0 0 0,1-1 0 0 0,-18-35 747 0 0,38 63-3601 0 0,1 1-1 0 0,-1-1 1 0 0,0 1-1 0 0,0-1 1 0 0,0 1 0 0 0,0 0-1 0 0,0 0 1 0 0,0 0 0 0 0,0 0-1 0 0,-1 0 1 0 0,1 0-1 0 0,-1 1 1 0 0,1-1 0 0 0,-1 1-1 0 0,1 2 1 0 0,2 1 93 0 0,50 90 687 0 0,-5 2 1 0 0,47 129-1 0 0,37 223 121 0 0,-111-358-567 0 0,57 225 788 0 0,-54-238-115 0 0,67 148 0 0 0,-91-224-1020 0 0,0 0-1 0 0,1-1 0 0 0,-1 1 0 0 0,1-1 0 0 0,-1 1 0 0 0,1-1 1 0 0,0 0-1 0 0,0 1 0 0 0,0-1 0 0 0,0 0 0 0 0,1-1 0 0 0,-1 1 1 0 0,0 0-1 0 0,1-1 0 0 0,0 1 0 0 0,2 1 0 0 0,-3-3-48 0 0,1 1 0 0 0,-1-1 0 0 0,0 0 0 0 0,0 0 0 0 0,0 0 0 0 0,0 0-1 0 0,0 0 1 0 0,0-1 0 0 0,1 1 0 0 0,-1-1 0 0 0,0 1 0 0 0,0-1 0 0 0,0 0 0 0 0,0 1 0 0 0,0-1 0 0 0,0 0-1 0 0,-1-1 1 0 0,1 1 0 0 0,0 0 0 0 0,0 0 0 0 0,-1-1 0 0 0,1 1 0 0 0,1-3 0 0 0,9-9 3 0 0,-1 0 0 0 0,0-1 0 0 0,-1 0 0 0 0,-1 0 0 0 0,0-1 0 0 0,-1 0 0 0 0,8-22 0 0 0,36-120-290 0 0,61-436-1075 0 0,-48 203 805 0 0,-54 335 345 0 0,-3 7-150 0 0,2 1 0 0 0,2 0 0 0 0,35-84 0 0 0,-46 128 7 0 0,0 1 1 0 0,0-1-1 0 0,0 0 0 0 0,0 1 1 0 0,1-1-1 0 0,0 1 0 0 0,-1 0 0 0 0,1-1 1 0 0,0 1-1 0 0,0 0 0 0 0,0 0 1 0 0,0 0-1 0 0,0 0 0 0 0,1 1 1 0 0,-1-1-1 0 0,0 1 0 0 0,1-1 0 0 0,-1 1 1 0 0,1 0-1 0 0,3-2 0 0 0,-5 3 150 0 0,0 0-1 0 0,0 0 0 0 0,0 0 0 0 0,0 1 0 0 0,0-1 1 0 0,0 0-1 0 0,0 0 0 0 0,0 1 0 0 0,0-1 1 0 0,0 0-1 0 0,0 1 0 0 0,0-1 0 0 0,0 1 1 0 0,0-1-1 0 0,7 10-1818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40.2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47 402 224 0 0,'40'-32'18120'0'0,"-39"33"-17969"0"0,3 13 1404 0 0,-7 37-1862 0 0,2-40 827 0 0,-36 287 380 0 0,-2 26-91 0 0,27-152 1255 0 0,12-170-1897 0 0,2-5-130 0 0,0 0 1 0 0,-1 0-1 0 0,1 0 1 0 0,-1 0-1 0 0,0-1 1 0 0,0 1 0 0 0,0 0-1 0 0,1-7 1 0 0,-1 7-13 0 0,11-61-146 0 0,-2-1 1 0 0,1-77-1 0 0,-8 80 0 0 0,8-111-209 0 0,-2 9 76 0 0,41-232 0 0 0,-48 387 245 0 0,1-8-29 0 0,2 0 0 0 0,8-25 0 0 0,-12 39 28 0 0,1-1-1 0 0,0 0 1 0 0,0 0-1 0 0,0 1 1 0 0,1-1 0 0 0,-1 1-1 0 0,1-1 1 0 0,-1 1-1 0 0,1 0 1 0 0,0 0 0 0 0,0 1-1 0 0,1-1 1 0 0,-1 0-1 0 0,1 1 1 0 0,4-3-1 0 0,-5 5 7 0 0,0 0-1 0 0,0 0 0 0 0,0 0 0 0 0,0 0 0 0 0,0 1 0 0 0,-1-1 0 0 0,1 1 0 0 0,0 0 0 0 0,0-1 0 0 0,-1 1 0 0 0,1 1 0 0 0,0-1 0 0 0,-1 0 0 0 0,1 1 0 0 0,-1-1 0 0 0,3 3 1 0 0,-4-4 3 0 0,12 10-5 0 0,1 1 0 0 0,-1 0 1 0 0,-1 0-1 0 0,0 1 0 0 0,0 1 1 0 0,15 23-1 0 0,52 93 109 0 0,-74-121-81 0 0,26 50 21 0 0,-3 1 1 0 0,-3 1-1 0 0,34 118 1 0 0,-36-77-102 0 0,19 177 1 0 0,-30-190 329 0 0,-5-37-39 0 0,-2-16-2890 0 0,-3-7-2424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7:40.6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99 1264 0 0,'-18'-26'9884'0'0,"18"25"-9644"0"0,0-1 0 0 0,1 0 0 0 0,-1 1 0 0 0,0-1 0 0 0,1 0 0 0 0,-1 1 0 0 0,1-1 0 0 0,-1 1 0 0 0,1-1 0 0 0,0 1 0 0 0,0-1-1 0 0,0 1 1 0 0,0-1 0 0 0,0 1 0 0 0,0 0 0 0 0,0 0 0 0 0,0-1 0 0 0,0 1 0 0 0,2-1 0 0 0,2-1 28 0 0,-1 0 1 0 0,0 0-1 0 0,1 1 0 0 0,0 0 1 0 0,-1 0-1 0 0,8-2 1 0 0,8-1-73 0 0,0 1 0 0 0,28-2 1 0 0,-43 6-88 0 0,91-8-1170 0 0,-63 7-2236 0 0,2 1-3679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9:41.9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0 1084 0 0,'0'0'2030'0'0,"-3"36"3481"0"0,10 14-2654 0 0,-7-48-2671 0 0,0 36 1549 0 0,18 127 700 0 0,-3-17-1389 0 0,105 878 2277 0 0,-42-234-1963 0 0,-42-444-800 0 0,-9 134-575 0 0,-17-224 308 0 0,-8-217-245 0 0,76 1197 1724 0 0,-58-710-1480 0 0,-28 0-305 0 0,0-26 76 0 0,8-282-59 0 0,-19 1204-61 0 0,6-792-126 0 0,10-382 127 0 0,-1 65-287 0 0,-23 823-361 0 0,19-794 455 0 0,2-68 257 0 0,-2 8-73 0 0,-9 197-175 0 0,-2 424 274 0 0,18-743 15 0 0,11 462 1084 0 0,-8-410-1037 0 0,-4-110-29 0 0,3 28 105 0 0,-3 173 292 0 0,4 104-455 0 0,11-319-103 0 0,-6-54-33 0 0,-6-34 82 0 0,1 2-10 0 0,-2-4 52 0 0,0 0 0 0 0,0 0-1 0 0,0 1 1 0 0,0-1 0 0 0,0 0 0 0 0,0 0-1 0 0,0 0 1 0 0,0 1 0 0 0,0-1 0 0 0,0 0-1 0 0,1 0 1 0 0,-1 1 0 0 0,0-1 0 0 0,0 0-1 0 0,0 0 1 0 0,0 1 0 0 0,0-1 0 0 0,0 0-1 0 0,1 0 1 0 0,-1 0 0 0 0,0 0 0 0 0,0 1-1 0 0,0-1 1 0 0,1 0 0 0 0,-1 0 0 0 0,0 0 0 0 0,0 0-1 0 0,0 0 1 0 0,1 0 0 0 0,-1 1 0 0 0,0-1-1 0 0,0 0 1 0 0,1 0 0 0 0,-1 0 0 0 0,0 0-1 0 0,0 0 1 0 0,1 0 0 0 0,-1 0 0 0 0,0 0-1 0 0,0 0 1 0 0,1 0 0 0 0,19-4-58 0 0,0 0 1 0 0,24-10-1 0 0,45-8-23 0 0,182-23 1 0 0,-151 29-65 0 0,1023-128 366 0 0,-466 63-735 0 0,71 0 9 0 0,-283 42 348 0 0,-270 27 138 0 0,599-27 2 0 0,-292 17-328 0 0,-136 12 306 0 0,-93 5 34 0 0,390 3 2 0 0,-321 5 174 0 0,741 0-350 0 0,777-3-1910 0 0,-523 17-10 0 0,-1 35 1926 0 0,-1010-38 373 0 0,1157 41-387 0 0,-614-20 146 0 0,-321-9 568 0 0,-361-15-598 0 0,230 6 266 0 0,-63-7-288 0 0,-351-10 122 0 0,0 0-25 0 0,9 0 28 0 0,-9 0-40 0 0,0 1-3 0 0,5-2 34 0 0,-2 0-71 0 0,-1 0 0 0 0,1 1 1 0 0,0 0-1 0 0,-1 0 1 0 0,1 0-1 0 0,10 3 0 0 0,51-2-133 0 0,-64-1 202 0 0,20 2-40 0 0,11-4 14 0 0,-30 2-9 0 0,13 0 36 0 0,191 0-10 0 0,-93 5-281 0 0,-112-5 264 0 0,18 0-55 0 0,20 13 201 0 0,-29-8-221 0 0,0-2 0 0 0,1 0 0 0 0,23 3 0 0 0,-34-6 65 0 0,37 1-548 0 0,31-3 917 0 0,-66 1-420 0 0,-1 1-186 0 0,8 0 48 0 0,-8 0-123 0 0,8-4-1170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9:43.7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999 404 80 0 0,'19'37'23478'0'0,"-21"-58"-23527"0"0,-2-12-74 0 0,0 0 0 0 0,-2 0 0 0 0,-2 0 0 0 0,-19-54-1 0 0,22 76 114 0 0,-1-1-1 0 0,0 1 0 0 0,0 0 0 0 0,-1 1 0 0 0,-1 0 1 0 0,1 0-1 0 0,-2 0 0 0 0,1 1 0 0 0,-1 0 0 0 0,-1 0 1 0 0,1 1-1 0 0,-1 1 0 0 0,-1 0 0 0 0,0 0 1 0 0,-22-10-1 0 0,12 8 2 0 0,0 2 0 0 0,0 0 0 0 0,0 1 0 0 0,-1 2 0 0 0,0 0 0 0 0,0 1 0 0 0,-1 1 1 0 0,1 1-1 0 0,0 1 0 0 0,0 1 0 0 0,-1 1 0 0 0,1 1 0 0 0,0 1 0 0 0,0 1 0 0 0,1 1 0 0 0,0 0 0 0 0,0 2 1 0 0,0 1-1 0 0,1 0 0 0 0,0 1 0 0 0,1 2 0 0 0,0 0 0 0 0,1 1 0 0 0,0 0 0 0 0,1 2 0 0 0,1 0 1 0 0,0 0-1 0 0,-21 29 0 0 0,11-9 129 0 0,3 1 1 0 0,1 1-1 0 0,1 1 1 0 0,3 0-1 0 0,1 2 1 0 0,1 0 0 0 0,3 1-1 0 0,1 0 1 0 0,2 1-1 0 0,2 0 1 0 0,2 1-1 0 0,-1 81 1 0 0,7-83 30 0 0,2 0 0 0 0,2 0 0 0 0,2 0 0 0 0,2 0 0 0 0,23 70-1 0 0,-20-79-71 0 0,2-1 0 0 0,1-1 0 0 0,2 0-1 0 0,0-1 1 0 0,2-1 0 0 0,2-1-1 0 0,34 39 1 0 0,-38-49-95 0 0,2-1 1 0 0,0 0-1 0 0,1-2 0 0 0,0 0 1 0 0,1-1-1 0 0,1-1 0 0 0,0-1 1 0 0,0 0-1 0 0,1-2 0 0 0,1-1 1 0 0,-1 0-1 0 0,1-2 0 0 0,0 0 1 0 0,1-2-1 0 0,34 2 0 0 0,-31-5-469 0 0,0-1-1 0 0,-1-1 0 0 0,1-2 1 0 0,0 0-1 0 0,-1-2 0 0 0,0-1 1 0 0,0-1-1 0 0,34-14 0 0 0,-26 6-1875 0 0,60-35-1 0 0,-71 35-983 0 0,30-26 0 0 0,-12 3-3781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9:44.8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57 2472 0 0,'9'-57'17443'0'0,"-5"74"-17081"0"0,0 0-1 0 0,-1-1 1 0 0,0 1-1 0 0,-2 0 1 0 0,0 0-1 0 0,-2 18 1 0 0,2 14-17 0 0,4 36 133 0 0,35 358 461 0 0,-34-404-1244 0 0,5 22-3785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9:45.2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0 2484 0 0,'-12'15'14915'0'0,"23"27"-14736"0"0,-6-28 1210 0 0,7 43-55 0 0,5 65 0 0 0,1 0-504 0 0,8 34 142 0 0,23 110-293 0 0,-45-236-1646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52.5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369 802 1892 0 0,'11'-7'4239'0'0,"20"-24"-565"0"0,-18 18-2796 0 0,0 0 0 0 0,15-21 1 0 0,-27 32-749 0 0,1 0 0 0 0,-1 1 0 0 0,0-1 0 0 0,0 0 0 0 0,0 1 0 0 0,0-1 0 0 0,-1 0 0 0 0,1 0 0 0 0,-1 0 0 0 0,1 0 0 0 0,-1 0 0 0 0,1 0 0 0 0,-1 0 0 0 0,0 0 0 0 0,0 0 0 0 0,0 0 1 0 0,0 0-1 0 0,0 0 0 0 0,-1 0 0 0 0,1 0 0 0 0,-1-3 0 0 0,-1 3-46 0 0,1-1 1 0 0,0 1-1 0 0,-1 0 1 0 0,0 0-1 0 0,1 0 1 0 0,-1 0-1 0 0,0 0 1 0 0,0 1-1 0 0,0-1 0 0 0,0 1 1 0 0,-1-1-1 0 0,1 1 1 0 0,0-1-1 0 0,-4 0 1 0 0,-3-2 56 0 0,-1 1 1 0 0,0 0-1 0 0,1 1 0 0 0,-1 0 1 0 0,0 0-1 0 0,0 1 1 0 0,-16 1-1 0 0,8 1-33 0 0,0 2-1 0 0,0 0 1 0 0,0 1 0 0 0,1 1-1 0 0,0 0 1 0 0,0 2 0 0 0,0 0 0 0 0,1 1-1 0 0,0 0 1 0 0,0 1 0 0 0,-20 16-1 0 0,26-18-74 0 0,0 1-1 0 0,1 0 0 0 0,-1 1 0 0 0,1 0 0 0 0,1 1 0 0 0,0-1 0 0 0,0 2 1 0 0,1-1-1 0 0,1 1 0 0 0,-1 0 0 0 0,2 0 0 0 0,0 1 0 0 0,0 0 0 0 0,1 0 1 0 0,0 0-1 0 0,-4 24 0 0 0,8-29-73 0 0,0-1 0 0 0,0 1 0 0 0,0-1 1 0 0,0 1-1 0 0,1-1 0 0 0,0 0 0 0 0,1 1 0 0 0,-1-1 0 0 0,1 0 1 0 0,1 0-1 0 0,-1 0 0 0 0,1 0 0 0 0,0 0 0 0 0,0-1 1 0 0,0 1-1 0 0,1-1 0 0 0,0 0 0 0 0,7 8 0 0 0,-7-10-25 0 0,0 1 0 0 0,1-1-1 0 0,-1 0 1 0 0,1 0-1 0 0,-1-1 1 0 0,1 1 0 0 0,0-1-1 0 0,0 0 1 0 0,0 0 0 0 0,0-1-1 0 0,0 1 1 0 0,1-1-1 0 0,-1 0 1 0 0,0-1 0 0 0,0 1-1 0 0,1-1 1 0 0,-1 0-1 0 0,1-1 1 0 0,-1 1 0 0 0,0-1-1 0 0,0 0 1 0 0,10-3 0 0 0,1-2 44 0 0,-1 0 1 0 0,0-1-1 0 0,0-1 1 0 0,0-1 0 0 0,-1 0-1 0 0,0-1 1 0 0,-1 0 0 0 0,0-1-1 0 0,-1 0 1 0 0,0-1-1 0 0,-1-1 1 0 0,19-27 0 0 0,4-11 173 0 0,-4-1 0 0 0,30-66 0 0 0,-58 114-120 0 0,17-39 602 0 0,-1-1 0 0 0,-2-1 0 0 0,-2 0 0 0 0,-2-1 0 0 0,8-66-1 0 0,-16 71-7 0 0,-1-1-1 0 0,-3 1 1 0 0,-6-67 0 0 0,-4 8-161 0 0,2 134-273 0 0,-9 126-810 0 0,4 171 0 0 0,12-288 436 0 0,6 285-1657 0 0,7-188-2579 0 0,-7-120 2094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19.7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33 244 2120 0 0,'-1'-47'6687'0'0,"0"30"-5433"0"0,0 0 0 0 0,-1 0 0 0 0,-1 1 0 0 0,-8-25 0 0 0,2-24 1205 0 0,8 63-2281 0 0,-3-19 374 0 0,8 172 412 0 0,-2 77-119 0 0,19 802 847 0 0,-20-1013-1639 0 0,4 56 874 0 0,16 78 1 0 0,-19-149-884 0 0,0 0-35 0 0,-1-1 1 0 0,1 0 0 0 0,0 0-1 0 0,0 0 1 0 0,0 0-1 0 0,0 0 1 0 0,0 0 0 0 0,1-1-1 0 0,-1 1 1 0 0,0-1-1 0 0,0 0 1 0 0,0 1-1 0 0,0-1 1 0 0,1 0 0 0 0,-1 0-1 0 0,4-1 1 0 0,6 1-12 0 0,93-1-585 0 0,172 3-1884 0 0,-91 9-1927 0 0,-174-10 3680 0 0,19 2-1818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9:45.6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40 193 1536 0 0,'-39'-14'15077'0'0,"53"10"-13470"0"0,260-48 902 0 0,372-46-2310 0 0,-408 74-1202 0 0,-235 24 536 0 0,0 0-161 0 0,21 7-4612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9:46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63 1260 0 0,'-83'-62'16360'0'0,"163"107"-13157"0"0,226 176-2323 0 0,-126-88-751 0 0,-12 0-26 0 0,-4-4 75 0 0,-162-128-177 0 0,-1 0 0 0 0,0 0 0 0 0,0 0-1 0 0,0 0 1 0 0,0 0 0 0 0,1 0-1 0 0,-1 0 1 0 0,-1 1 0 0 0,1-1 0 0 0,0 0-1 0 0,0 0 1 0 0,0 1 0 0 0,-1-1 0 0 0,1 1-1 0 0,0-1 1 0 0,-1 0 0 0 0,0 1-1 0 0,1-1 1 0 0,-1 1 0 0 0,0-1 0 0 0,0 1-1 0 0,0 0 1 0 0,0-1 0 0 0,0 1-1 0 0,0-1 1 0 0,0 1 0 0 0,0-1 0 0 0,0 1-1 0 0,-1-1 1 0 0,1 1 0 0 0,-1-1 0 0 0,1 0-1 0 0,-1 1 1 0 0,0-1 0 0 0,1 1-1 0 0,-3 1 1 0 0,-3 6 62 0 0,-1-1 0 0 0,0 1 0 0 0,0-2 0 0 0,-13 12 0 0 0,0 0-49 0 0,-129 152 574 0 0,7 6 0 0 0,-148 244 1 0 0,212-291-2691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9:47.3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931 164 1072 0 0,'0'11'10016'0'0,"1"-34"-6429"0"0,0 12-3112 0 0,-1-1 0 0 0,0 0 0 0 0,-1 0 0 0 0,0 1 0 0 0,-4-16 0 0 0,3 24-346 0 0,1 0 0 0 0,-1 1 0 0 0,0-1 0 0 0,0 0 0 0 0,0 0 0 0 0,0 1 0 0 0,0-1 0 0 0,-1 1 0 0 0,1 0 0 0 0,-1 0 0 0 0,0 0 0 0 0,0 0 0 0 0,1 0 0 0 0,-1 1 0 0 0,0-1 0 0 0,-6-1 0 0 0,-53-14 924 0 0,56 16-949 0 0,-18-3 14 0 0,1 1 0 0 0,-1 2 0 0 0,0 0 0 0 0,0 2 0 0 0,1 0 1 0 0,-1 2-1 0 0,1 1 0 0 0,-1 0 0 0 0,-23 9 0 0 0,9-1-18 0 0,0 3 0 0 0,1 0 0 0 0,1 3 0 0 0,-53 33-1 0 0,64-35 4 0 0,2 2-1 0 0,0 0 0 0 0,0 2 0 0 0,2 0 1 0 0,0 1-1 0 0,2 2 0 0 0,0 0 0 0 0,2 0 1 0 0,0 2-1 0 0,2 0 0 0 0,1 1 0 0 0,1 1 1 0 0,1 0-1 0 0,1 0 0 0 0,2 1 0 0 0,0 1 1 0 0,2-1-1 0 0,1 1 0 0 0,2 0 0 0 0,1 1 1 0 0,0 48-1 0 0,5-41-17 0 0,1-1 1 0 0,2 1-1 0 0,1 0 1 0 0,2-1-1 0 0,1-1 1 0 0,2 1-1 0 0,2-1 1 0 0,1-1-1 0 0,32 57 1 0 0,-32-68-118 0 0,2 0 0 0 0,0-1 1 0 0,1 0-1 0 0,1-2 0 0 0,0 0 1 0 0,2-1-1 0 0,0 0 1 0 0,2-2-1 0 0,0-1 0 0 0,0-1 1 0 0,2 0-1 0 0,0-2 1 0 0,48 20-1 0 0,-54-27-287 0 0,1-1 1 0 0,-1-1-1 0 0,1 0 0 0 0,0-1 0 0 0,0-2 1 0 0,0 1-1 0 0,0-2 0 0 0,0-1 1 0 0,-1 0-1 0 0,1-1 0 0 0,0-1 1 0 0,26-8-1 0 0,-25 4-602 0 0,1 0 0 0 0,-1-1 0 0 0,-1-1 0 0 0,24-15 0 0 0,-23 11-1216 0 0,-1-1 0 0 0,0-1-1 0 0,30-30 1 0 0,-21 14-3379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29:48.4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1318 2212 0 0,'-3'3'787'0'0,"0"1"0"0"0,1 0-1 0 0,0 0 1 0 0,-1 0 0 0 0,1 0-1 0 0,-21 47 9233 0 0,27-60-8786 0 0,53-115-55 0 0,53-172 0 0 0,17-143-1177 0 0,-94 322 405 0 0,53-262 417 0 0,-83 354-965 0 0,-2 22 103 0 0,-4 15 105 0 0,-4 30-63 0 0,1 1 0 0 0,3 0 1 0 0,3 83-1 0 0,1-105-8 0 0,2 0 0 0 0,0 0 0 0 0,1-1 0 0 0,1 1 0 0 0,1-1 0 0 0,1 0 0 0 0,1 0 0 0 0,1-1 0 0 0,21 36 0 0 0,-27-51-14 0 0,0 1-1 0 0,0-1 1 0 0,0 0 0 0 0,1 0 0 0 0,0-1-1 0 0,-1 1 1 0 0,1-1 0 0 0,0 0-1 0 0,1 0 1 0 0,-1 0 0 0 0,1 0 0 0 0,-1-1-1 0 0,1 0 1 0 0,0 0 0 0 0,-1 0 0 0 0,1 0-1 0 0,0-1 1 0 0,0 0 0 0 0,1 0-1 0 0,-1 0 1 0 0,0-1 0 0 0,10 0 0 0 0,-7-1-20 0 0,0 0 1 0 0,0-1-1 0 0,0 0 1 0 0,0-1-1 0 0,0 0 1 0 0,0 0 0 0 0,-1-1-1 0 0,1 1 1 0 0,-1-2-1 0 0,0 1 1 0 0,0-1-1 0 0,-1 0 1 0 0,10-9 0 0 0,12-16 577 0 0,-2-1 0 0 0,-1-1 0 0 0,-1-1 0 0 0,-2-1 0 0 0,-1-2 0 0 0,-2 0 0 0 0,25-65 1 0 0,-10 12 1446 0 0,-33 87-1956 0 0,-13 50-33 0 0,7-16-5 0 0,0 0 0 0 0,2 1-1 0 0,2-1 1 0 0,2 35 0 0 0,0-53-1 0 0,1 0 0 0 0,0-1 0 0 0,1 1 0 0 0,0-1 0 0 0,1 1 0 0 0,1-1 0 0 0,0 0 0 0 0,0 0 0 0 0,1-1 0 0 0,1 0 0 0 0,0 0 0 0 0,11 13 0 0 0,-14-20-270 0 0,1-1 0 0 0,-1 0 1 0 0,1 0-1 0 0,-1 0 0 0 0,1-1 0 0 0,0 1 0 0 0,1-1 0 0 0,-1 0 1 0 0,0-1-1 0 0,1 1 0 0 0,0-1 0 0 0,-1 0 0 0 0,1-1 1 0 0,0 1-1 0 0,0-1 0 0 0,0 0 0 0 0,0-1 0 0 0,0 0 0 0 0,0 1 1 0 0,12-3-1 0 0,-11 1-683 0 0,-1 0-1 0 0,0-1 1 0 0,1 0 0 0 0,-1 0 0 0 0,0 0 0 0 0,0-1-1 0 0,0 1 1 0 0,-1-2 0 0 0,1 1 0 0 0,-1-1 0 0 0,1 1 0 0 0,6-8-1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01.7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94 1860 0 0,'-3'-48'9958'0'0,"0"2"-4828"0"0,8 56-4351 0 0,-1 227 2178 0 0,-4-54-2422 0 0,3-63-209 0 0,-3-50-87 0 0,13 92 1 0 0,-7-98-193 0 0,-2 76 0 0 0,-5-131-1855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02.5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348 169 536 0 0,'-49'-61'11870'0'0,"46"61"-11774"0"0,-2 1-55 0 0,1 0 0 0 0,0 0 0 0 0,-1 0 0 0 0,1 0-1 0 0,0 1 1 0 0,0 0 0 0 0,0 0 0 0 0,0 0-1 0 0,0 0 1 0 0,0 1 0 0 0,1-1 0 0 0,-1 1 0 0 0,1 0-1 0 0,0 0 1 0 0,-4 5 0 0 0,-3 2 85 0 0,-26 23 159 0 0,3 1 1 0 0,0 1 0 0 0,3 2 0 0 0,-29 45-1 0 0,54-75-266 0 0,-15 24 120 0 0,17-23 20 0 0,14-15 88 0 0,17-22-195 0 0,-1-1 0 0 0,-2-1 1 0 0,29-46-1 0 0,-27 38 186 0 0,5-7 748 0 0,-2-1-1 0 0,28-58 1 0 0,-58 105-970 0 0,0-1 0 0 0,0 1 0 0 0,0-1 0 0 0,0 1-1 0 0,0-1 1 0 0,1 1 0 0 0,-1-1 0 0 0,0 1 0 0 0,1-1 0 0 0,-1 1 0 0 0,0 0 0 0 0,1-1-1 0 0,-1 1 1 0 0,0-1 0 0 0,1 1 0 0 0,-1 0 0 0 0,1-1 0 0 0,-1 1 0 0 0,0 0 0 0 0,1-1-1 0 0,-1 1 1 0 0,1 0 0 0 0,-1 0 0 0 0,1 0 0 0 0,-1-1 0 0 0,1 1 0 0 0,-1 0 0 0 0,1 0 0 0 0,-1 0-1 0 0,1 0 1 0 0,0 0 0 0 0,-1 0 0 0 0,1 0 0 0 0,15 14 280 0 0,5 28 77 0 0,-20-41-346 0 0,165 438 353 0 0,-160-422-1136 0 0,7 19-1136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03.9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804 39 696 0 0,'10'-36'15341'0'0,"-12"34"-15158"0"0,0 1-61 0 0,-1 1-58 0 0,-48 3 126 0 0,-95 18 1 0 0,61-6-106 0 0,-358 37 3295 0 0,440-52-3213 0 0,-1 0-61 0 0,0 0 0 0 0,0 0 0 0 0,1 0 1 0 0,-1 1-1 0 0,0 0 0 0 0,0 0 0 0 0,-6 2 1 0 0,-17 3 429 0 0,25-3-503 0 0,1 0-1 0 0,-1-1 0 0 0,1 1 1 0 0,0 0-1 0 0,0 0 1 0 0,0 0-1 0 0,0 0 0 0 0,1 0 1 0 0,-1 0-1 0 0,1 5 0 0 0,-4 102 846 0 0,6 1 0 0 0,20 145 0 0 0,-15-194-572 0 0,4 47 245 0 0,25 386 2136 0 0,-31-426-2325 0 0,-1 0-5133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04.2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13 161 1288 0 0,'-10'-21'6659'0'0,"8"15"-5827"0"0,2 4-542 0 0,0 1-1 0 0,0-1 0 0 0,0 0 0 0 0,0 1 0 0 0,0-1 0 0 0,0 1 0 0 0,1-1 0 0 0,-1 1 0 0 0,0-1 0 0 0,1 1 0 0 0,-1-1 0 0 0,2-2 0 0 0,0 2-64 0 0,0-1 1 0 0,0 1-1 0 0,0-1 0 0 0,0 1 0 0 0,1 0 0 0 0,-1 0 0 0 0,1 0 1 0 0,-1 0-1 0 0,1 0 0 0 0,0 1 0 0 0,0-1 0 0 0,-1 1 0 0 0,1 0 1 0 0,6-2-1 0 0,43-12 660 0 0,0 2 1 0 0,56-7 0 0 0,38 2-3244 0 0,-57 7-2991 0 0,-69 8 1801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04.8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0 2048 0 0,'-21'37'13488'0'0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05.2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122 58 2508 0 0,'-16'-28'9794'0'0,"-1"-2"-4380"0"0,15 36-5221 0 0,1-1-1 0 0,0 1 0 0 0,0-1 1 0 0,0 1-1 0 0,1 0 0 0 0,0-1 0 0 0,0 9 1 0 0,0 4 58 0 0,-37 511 1603 0 0,27-417-1739 0 0,9-98-168 0 0,-12 117-185 0 0,0-45-3074 0 0,5-69-86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21.1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303 167 1516 0 0,'7'-12'5048'0'0,"-6"11"-5120"0"0,0 0 237 0 0,0-1 0 0 0,0 1-1 0 0,0 0 1 0 0,0 0 0 0 0,0-1 0 0 0,0 1 0 0 0,-1 0-1 0 0,1-1 1 0 0,-1 1 0 0 0,1-1 0 0 0,-1 1 0 0 0,1-1-1 0 0,-1 1 1 0 0,0-1 0 0 0,0 1 0 0 0,0-1 0 0 0,0 1-1 0 0,0-1 1 0 0,0 1 0 0 0,0-1 0 0 0,0 1 0 0 0,0-1-1 0 0,-1 1 1 0 0,1-1 0 0 0,-1 1 0 0 0,-1-4 449 0 0,1 3-571 0 0,1 1 1 0 0,-1 0-1 0 0,0 0 1 0 0,1 0-1 0 0,-1 1 1 0 0,0-1-1 0 0,0 0 0 0 0,0 0 1 0 0,0 0-1 0 0,0 0 1 0 0,0 1-1 0 0,0-1 1 0 0,0 0-1 0 0,0 1 0 0 0,0-1 1 0 0,0 1-1 0 0,0-1 1 0 0,0 1-1 0 0,0 0 1 0 0,0 0-1 0 0,-1-1 0 0 0,1 1 1 0 0,0 0-1 0 0,0 0 1 0 0,0 0-1 0 0,-2 0 0 0 0,3 0-58 0 0,-3 0 101 0 0,-20 0 268 0 0,14 0-178 0 0,-1 1 0 0 0,0 0 0 0 0,1 0 1 0 0,-1 1-1 0 0,1 0 0 0 0,0 1 0 0 0,-1 0 0 0 0,1 1 0 0 0,1 0 1 0 0,-1 0-1 0 0,0 0 0 0 0,1 1 0 0 0,-12 10 0 0 0,10-6-8 0 0,0 0 0 0 0,0 1 0 0 0,1 0 0 0 0,0 0 0 0 0,1 1 0 0 0,0 1 0 0 0,1-1 0 0 0,0 1-1 0 0,-5 15 1 0 0,5-13-94 0 0,2 0 0 0 0,0 1 0 0 0,1-1-1 0 0,0 1 1 0 0,1 1 0 0 0,1-1-1 0 0,0 0 1 0 0,1 0 0 0 0,1 1 0 0 0,0-1-1 0 0,1 1 1 0 0,1-1 0 0 0,0 0-1 0 0,1 0 1 0 0,1 0 0 0 0,0 0 0 0 0,13 27-1 0 0,-10-30-99 0 0,1 0 0 0 0,0-1-1 0 0,1-1 1 0 0,0 1-1 0 0,0-1 1 0 0,1-1-1 0 0,1 0 1 0 0,0 0 0 0 0,0-1-1 0 0,0 0 1 0 0,1-1-1 0 0,0-1 1 0 0,1 1 0 0 0,-1-2-1 0 0,24 7 1 0 0,-21-7-120 0 0,-1-2 0 0 0,1 0 1 0 0,0 0-1 0 0,0-1 0 0 0,0-1 0 0 0,0-1 1 0 0,1 0-1 0 0,-1-1 0 0 0,0-1 1 0 0,0 0-1 0 0,0-1 0 0 0,0 0 1 0 0,-1-1-1 0 0,17-8 0 0 0,-25 10 103 0 0,-1-1 0 0 0,1 0 0 0 0,-1 0 0 0 0,0-1 0 0 0,0 1 0 0 0,-1-1-1 0 0,1 0 1 0 0,-1 0 0 0 0,0-1 0 0 0,0 1 0 0 0,0-1 0 0 0,-1 0 0 0 0,0 0 0 0 0,5-10 0 0 0,-4 6 26 0 0,-1 0 1 0 0,0 0 0 0 0,-1 0 0 0 0,0-1-1 0 0,0 1 1 0 0,-1-1 0 0 0,0 0-1 0 0,-1-14 1 0 0,-2 2 112 0 0,0 0 0 0 0,-2 0 0 0 0,0 1-1 0 0,-2 0 1 0 0,0 0 0 0 0,-1 0 0 0 0,-15-28-1 0 0,-3 2 75 0 0,11 21 98 0 0,-22-52 0 0 0,36 75-280 0 0,-1 1 1 0 0,1-1-1 0 0,0 1 1 0 0,0-1-1 0 0,0 0 1 0 0,0 1-1 0 0,0-1 1 0 0,1 1-1 0 0,-1-1 1 0 0,1 1-1 0 0,-1-1 1 0 0,1 1-1 0 0,0-1 1 0 0,0 1-1 0 0,0-1 1 0 0,0 1-1 0 0,1 0 1 0 0,-1 0-1 0 0,1 0 1 0 0,-1 0-1 0 0,1 0 1 0 0,2-3 0 0 0,1 0-45 0 0,0 0 1 0 0,0 1 0 0 0,1 0 0 0 0,-1-1 0 0 0,1 2 0 0 0,11-7 0 0 0,11 0-4 0 0,0 0 0 0 0,1 2-1 0 0,-1 2 1 0 0,1 0-1 0 0,1 2 1 0 0,-1 1 0 0 0,1 1-1 0 0,-1 2 1 0 0,1 1-1 0 0,40 6 1 0 0,-63-6 47 0 0,-1-1 1 0 0,0 1-1 0 0,0 0 0 0 0,0 1 1 0 0,0-1-1 0 0,0 1 0 0 0,0 1 1 0 0,0-1-1 0 0,-1 1 0 0 0,1 0 0 0 0,-1 0 1 0 0,1 0-1 0 0,-1 1 0 0 0,5 4 1 0 0,-8-6 10 0 0,0 1 0 0 0,-1-1 1 0 0,1 0-1 0 0,0 1 0 0 0,-1-1 1 0 0,0 1-1 0 0,1-1 0 0 0,-1 1 1 0 0,0-1-1 0 0,-1 1 0 0 0,1 0 0 0 0,0 0 1 0 0,-1-1-1 0 0,1 7 0 0 0,-2 40 9 0 0,0-35-2 0 0,0 2-22 0 0,-1 9 26 0 0,1-1 1 0 0,1 1 0 0 0,2 0 0 0 0,5 31 0 0 0,-6-49-11 0 0,1 0-1 0 0,0-1 1 0 0,0 1-1 0 0,0-1 0 0 0,1 1 1 0 0,0-1-1 0 0,1 0 1 0 0,-1 0-1 0 0,1-1 1 0 0,0 1-1 0 0,0-1 1 0 0,1 1-1 0 0,0-1 1 0 0,0-1-1 0 0,0 1 1 0 0,0-1-1 0 0,1 0 1 0 0,0 0-1 0 0,0-1 1 0 0,9 5-1 0 0,-6-4-25 0 0,0-1 0 0 0,0 0 0 0 0,1 0 0 0 0,-1-1 0 0 0,1 0 0 0 0,0-1 0 0 0,-1 0 0 0 0,1-1 0 0 0,0 0 0 0 0,0 0 0 0 0,0-1 0 0 0,-1 0 0 0 0,1-1 0 0 0,0 0 0 0 0,-1 0 0 0 0,0-1 0 0 0,1-1 0 0 0,15-7 0 0 0,-15 6 259 0 0,0-1-1 0 0,-1-1 1 0 0,0 0-1 0 0,0 0 1 0 0,0 0-1 0 0,-1-1 1 0 0,0 0-1 0 0,0-1 1 0 0,-1 0-1 0 0,7-11 1 0 0,-10 13-56 0 0,11-11 250 0 0,-15 18-423 0 0,1 0 1 0 0,0 0 0 0 0,0 1-1 0 0,0-1 1 0 0,0 0 0 0 0,-1 0-1 0 0,1 0 1 0 0,0 0 0 0 0,0 1-1 0 0,-1-1 1 0 0,1 0 0 0 0,0 1-1 0 0,0-1 1 0 0,-1 1 0 0 0,1-1 0 0 0,0 1-1 0 0,-1-1 1 0 0,1 1 0 0 0,0-1-1 0 0,-1 1 1 0 0,1 0 0 0 0,-1-1-1 0 0,1 1 1 0 0,-1 0 0 0 0,0-1-1 0 0,1 1 1 0 0,-1 0 0 0 0,0 0-1 0 0,1 0 1 0 0,10 15-6 0 0,0-1-1 0 0,1 0 1 0 0,0-1 0 0 0,1 0 0 0 0,1-1 0 0 0,0 0-1 0 0,1-1 1 0 0,29 17 0 0 0,-35-23-41 0 0,1-1 1 0 0,0-1 0 0 0,0 0-1 0 0,0 0 1 0 0,0-1 0 0 0,1 0-1 0 0,-1 0 1 0 0,1-1 0 0 0,0-1-1 0 0,-1 0 1 0 0,1-1 0 0 0,0 0-1 0 0,0 0 1 0 0,0-1 0 0 0,-1 0-1 0 0,20-6 1 0 0,-25 6 46 0 0,1-1-1 0 0,-1 0 1 0 0,0 0 0 0 0,0 0 0 0 0,0-1-1 0 0,0 0 1 0 0,-1 0 0 0 0,1 0 0 0 0,-1 0 0 0 0,0-1-1 0 0,1 0 1 0 0,-2 0 0 0 0,1 0 0 0 0,0 0-1 0 0,-1-1 1 0 0,0 1 0 0 0,4-7 0 0 0,-4 3 34 0 0,0 1 1 0 0,-1-1 0 0 0,0 1 0 0 0,0-1 0 0 0,0 0 0 0 0,-1 0 0 0 0,-1 0 0 0 0,1 1 0 0 0,-1-1-1 0 0,-2-16 1 0 0,-1 5 40 0 0,0 1-1 0 0,-2 0 1 0 0,0 0-1 0 0,-1 0 1 0 0,-1 1-1 0 0,0 0 0 0 0,-2 0 1 0 0,0 1-1 0 0,-17-25 1 0 0,10 22-212 0 0,-1 1 0 0 0,0 0 0 0 0,-1 1 0 0 0,-1 1 0 0 0,-1 0 0 0 0,-25-14 1 0 0,29 21-3314 0 0,-1 0-1 0 0,-25-10 1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05.8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35 366 808 0 0,'-5'-20'2932'0'0,"0"1"1"0"0,1-1-1 0 0,-1-27 1 0 0,4 32-1968 0 0,1 0 0 0 0,1 0 1 0 0,0 0-1 0 0,1 0 0 0 0,4-16 0 0 0,-4 23-858 0 0,0 0-1 0 0,1 0 1 0 0,0 0 0 0 0,0 0-1 0 0,0 1 1 0 0,1 0-1 0 0,0-1 1 0 0,1 1 0 0 0,0 1-1 0 0,0-1 1 0 0,0 1-1 0 0,1 0 1 0 0,0 0-1 0 0,0 0 1 0 0,0 1 0 0 0,1 0-1 0 0,0 0 1 0 0,0 1-1 0 0,0 0 1 0 0,1 0-1 0 0,-1 1 1 0 0,1 0 0 0 0,12-4-1 0 0,-9 5-108 0 0,1 0 1 0 0,0 0-1 0 0,1 1 0 0 0,-1 1 0 0 0,0 0 0 0 0,0 0 1 0 0,0 1-1 0 0,0 1 0 0 0,0 0 0 0 0,0 1 0 0 0,0 0 1 0 0,0 0-1 0 0,-1 2 0 0 0,0-1 0 0 0,14 9 0 0 0,-13-7-44 0 0,0 2 0 0 0,0-1 0 0 0,-1 1 0 0 0,-1 1 0 0 0,1 0 0 0 0,-1 1 0 0 0,-1 0 0 0 0,0 0 0 0 0,0 1 0 0 0,-1 0-1 0 0,0 0 1 0 0,-1 1 0 0 0,7 17 0 0 0,-11-22 29 0 0,0 1 0 0 0,0 0-1 0 0,-1 0 1 0 0,-1 0 0 0 0,1 0-1 0 0,-1 0 1 0 0,-1 0 0 0 0,1 0-1 0 0,-2 1 1 0 0,1-1 0 0 0,-1 0-1 0 0,-3 13 1 0 0,1-8 12 0 0,-1 0-1 0 0,-1-1 0 0 0,0 0 1 0 0,-1 0-1 0 0,0 0 1 0 0,-1-1-1 0 0,-9 13 1 0 0,-8 5 12 0 0,-2-1 1 0 0,0-1 0 0 0,-2-1 0 0 0,-44 32 0 0 0,-112 65 53 0 0,182-122-88 0 0,4 2-56 0 0,-2-2 80 0 0,0-1 0 0 0,0 0 0 0 0,1 0-1 0 0,-1 1 1 0 0,0-1 0 0 0,0 0 0 0 0,0 0 0 0 0,0 1 0 0 0,0-1 0 0 0,0 0 0 0 0,0 0 0 0 0,0 1 0 0 0,0-1 0 0 0,1 0 0 0 0,-1 0 0 0 0,0 0 0 0 0,0 1 0 0 0,0-1-1 0 0,1 0 1 0 0,-1 0 0 0 0,0 0 0 0 0,0 0 0 0 0,0 0 0 0 0,1 1 0 0 0,-1-1 0 0 0,0 0 0 0 0,0 0 0 0 0,1 0 0 0 0,-1 0 0 0 0,0 0 0 0 0,0 0 0 0 0,1 0 0 0 0,-1 0-1 0 0,0 0 1 0 0,0 0 0 0 0,1 0 0 0 0,-1 0 0 0 0,41 4-105 0 0,0 1-1 0 0,68 17 1 0 0,-94-18 94 0 0,1 2 0 0 0,-2-1 0 0 0,1 2 0 0 0,0 0-1 0 0,-1 1 1 0 0,-1 0 0 0 0,1 1 0 0 0,-1 1 0 0 0,-1 0 0 0 0,15 14-1 0 0,-23-19 20 0 0,0 0 0 0 0,0 0 0 0 0,0 0 0 0 0,0 1 0 0 0,-1-1 1 0 0,0 1-1 0 0,0 0 0 0 0,0 0 0 0 0,-1 0 0 0 0,0 0 0 0 0,0 0 0 0 0,0 0 0 0 0,-1 1 0 0 0,0-1 0 0 0,0 1 0 0 0,-1-1 0 0 0,0 1 0 0 0,0-1 0 0 0,0 1 0 0 0,-1-1 0 0 0,0 1 0 0 0,0-1 0 0 0,-1 1 0 0 0,0-1 0 0 0,0 0 0 0 0,0 0 0 0 0,-1 0 0 0 0,0 0 0 0 0,-5 7 0 0 0,1 0 108 0 0,-2-1 1 0 0,0 0 0 0 0,0-1-1 0 0,-1 0 1 0 0,0-1 0 0 0,-1 0-1 0 0,-1 0 1 0 0,1-1 0 0 0,-1-1-1 0 0,-1 0 1 0 0,-26 13 0 0 0,21-14 64 0 0,-1 0 0 0 0,1-1 0 0 0,-2-1 0 0 0,1-1 0 0 0,-25 3 0 0 0,31-6-221 0 0,0-1 0 0 0,0 0 1 0 0,0 0-1 0 0,0-1 0 0 0,0-1 0 0 0,1 0 0 0 0,-1-1 0 0 0,1 0 0 0 0,-15-6 0 0 0,24 7-282 0 0,-1 0 0 0 0,0 0 0 0 0,0-1-1 0 0,1 1 1 0 0,0-1 0 0 0,-1 1 0 0 0,1-1 0 0 0,0 0 0 0 0,0 0 0 0 0,1 0 0 0 0,-1-1 0 0 0,-3-5-1 0 0,-7-30-7958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06.1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5841 0 0,'0'0'18523'0'0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06.9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95 2744 0 0,'5'-94'14520'0'0,"10"117"-12572"0"0,2 31-682 0 0,22 105 1 0 0,-7 61-565 0 0,-26-173-515 0 0,5 39-44 0 0,-4-1-1 0 0,-4 1 0 0 0,-3 0 1 0 0,-4 0-1 0 0,-18 96 1 0 0,20-166-264 0 0,-3 12-1345 0 0,-1-1 0 0 0,-17 50 0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07.5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51 555 3968 0 0,'-9'-18'1909'0'0,"1"-1"0"0"0,1 0 0 0 0,1 0 0 0 0,-7-31-1 0 0,10 32-1081 0 0,1 1 0 0 0,1 0 0 0 0,0-1-1 0 0,1 1 1 0 0,3-25 0 0 0,0 28-644 0 0,-1-1-1 0 0,2 1 1 0 0,0 0 0 0 0,1 0-1 0 0,0 0 1 0 0,1 1-1 0 0,0-1 1 0 0,2 1 0 0 0,-1 1-1 0 0,1 0 1 0 0,1 0 0 0 0,0 0-1 0 0,1 1 1 0 0,0 0 0 0 0,22-17-1 0 0,-19 19-189 0 0,0 0-1 0 0,1 0 0 0 0,0 1 0 0 0,0 1 1 0 0,1 0-1 0 0,0 1 0 0 0,0 1 1 0 0,1 1-1 0 0,-1 0 0 0 0,1 0 0 0 0,0 2 1 0 0,0 0-1 0 0,0 1 0 0 0,0 0 1 0 0,0 1-1 0 0,18 3 0 0 0,-21-1-46 0 0,0 0 0 0 0,0 1 0 0 0,0 0 0 0 0,-1 1-1 0 0,0 1 1 0 0,1 0 0 0 0,-1 1 0 0 0,-1 0 0 0 0,1 0-1 0 0,-1 1 1 0 0,-1 1 0 0 0,1 0 0 0 0,-1 0 0 0 0,0 1 0 0 0,-1 0-1 0 0,0 1 1 0 0,-1 0 0 0 0,0 1 0 0 0,0-1 0 0 0,7 16 0 0 0,-9-13-2 0 0,0 0 0 0 0,0 1 1 0 0,-1 0-1 0 0,-1 0 0 0 0,-1 0 1 0 0,0 1-1 0 0,0-1 0 0 0,-2 1 1 0 0,0-1-1 0 0,-1 25 1 0 0,-2-16 33 0 0,-1-1 1 0 0,-1 0-1 0 0,-2 0 1 0 0,0 0-1 0 0,-1 0 1 0 0,-12 25 0 0 0,-8 5 1 0 0,-2-2 1 0 0,-2-1 0 0 0,-2-1-1 0 0,-59 65 1 0 0,-68 57 460 0 0,113-121 464 0 0,47-50-903 0 0,0 1-1 0 0,1 0 1 0 0,-1 0 0 0 0,1 0-1 0 0,-1 0 1 0 0,0 0 0 0 0,1 0 0 0 0,-1 0-1 0 0,1 0 1 0 0,-1 1 0 0 0,1-1-1 0 0,-1 0 1 0 0,0 0 0 0 0,1 0-1 0 0,-1 0 1 0 0,0 0 0 0 0,1 1 0 0 0,-1-1-1 0 0,0 0 1 0 0,1 0 0 0 0,-1 1-1 0 0,0-1 1 0 0,1 0 0 0 0,-1 0-1 0 0,0 1 1 0 0,0-1 0 0 0,1 0 0 0 0,-1 1-1 0 0,0-1 1 0 0,0 0 0 0 0,1 1-1 0 0,-1-1 1 0 0,0 1 0 0 0,0-1-1 0 0,0 0 1 0 0,0 1 0 0 0,0-1 0 0 0,0 1-1 0 0,0-1 1 0 0,0 0 0 0 0,0 1-1 0 0,0-1 1 0 0,0 1 0 0 0,0-1-1 0 0,0 0 1 0 0,0 1 0 0 0,0-1 0 0 0,0 1-1 0 0,0-1 1 0 0,0 0 0 0 0,-1 1-1 0 0,1-1 1 0 0,0 0 0 0 0,0 1-1 0 0,0-1 1 0 0,-1 0 0 0 0,1 1 0 0 0,0-1-1 0 0,0 0 1 0 0,-1 1 0 0 0,1-1-1 0 0,0 0 1 0 0,-1 0 0 0 0,1 1-1 0 0,0-1 1 0 0,-1 0 0 0 0,1 0 0 0 0,-1 0-1 0 0,1 1 1 0 0,35-3-575 0 0,-29 1 564 0 0,22 0-304 0 0,0 0 0 0 0,0 2 0 0 0,1 1 0 0 0,-1 1 0 0 0,0 1 0 0 0,-1 2 0 0 0,1 1 0 0 0,52 21 0 0 0,-67-23 247 0 0,-1 2 0 0 0,0 0-1 0 0,0 0 1 0 0,-1 1 0 0 0,1 0-1 0 0,-2 1 1 0 0,1 0 0 0 0,15 19-1 0 0,-20-19 53 0 0,0-1 0 0 0,0 1-1 0 0,-1 0 1 0 0,0 0-1 0 0,-1 0 1 0 0,0 1 0 0 0,-1-1-1 0 0,0 1 1 0 0,0 0-1 0 0,-1 0 1 0 0,0 0 0 0 0,1 21-1 0 0,-3-21 62 0 0,-1 1 1 0 0,1-1-1 0 0,-2 1 0 0 0,1-1 1 0 0,-1 0-1 0 0,-1 1 0 0 0,0-1 1 0 0,0 0-1 0 0,-1-1 0 0 0,-1 1 1 0 0,1-1-1 0 0,-8 11 0 0 0,4-9 93 0 0,-1 1 0 0 0,0-1 0 0 0,0-1-1 0 0,-2 0 1 0 0,1 0 0 0 0,-1-1 0 0 0,0 0 0 0 0,-19 10-1 0 0,16-11-21 0 0,0 0 0 0 0,-1-1-1 0 0,0-1 1 0 0,0 0 0 0 0,0-1-1 0 0,-1-1 1 0 0,0 0 0 0 0,0-1-1 0 0,0-1 1 0 0,0-1 0 0 0,0 0 0 0 0,0-1-1 0 0,0 0 1 0 0,-1-2 0 0 0,1 0-1 0 0,-25-6 1 0 0,35 6-293 0 0,0 0-1 0 0,0-1 1 0 0,0 1-1 0 0,0-1 1 0 0,1 0 0 0 0,-1-1-1 0 0,1 0 1 0 0,0 1 0 0 0,0-2-1 0 0,0 1 1 0 0,0 0 0 0 0,1-1-1 0 0,0 0 1 0 0,-5-7 0 0 0,6 7-595 0 0,1 1-1 0 0,-1-1 1 0 0,1 0 0 0 0,1 0 0 0 0,-1 1 0 0 0,1-1 0 0 0,-1 0 0 0 0,2-1 0 0 0,-1 1 0 0 0,0 0 0 0 0,1-9 0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08.1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716 110 2196 0 0,'2'-10'1334'0'0,"0"1"0"0"0,-1 0 0 0 0,-1-1 0 0 0,0 1 0 0 0,0-1 0 0 0,-2-14 0 0 0,1 22-1275 0 0,0 1-1 0 0,0-1 0 0 0,0 1 1 0 0,0-1-1 0 0,0 1 0 0 0,0 0 0 0 0,0 0 1 0 0,0-1-1 0 0,-1 1 0 0 0,1 0 1 0 0,-1 0-1 0 0,1 0 0 0 0,0 0 0 0 0,-1 1 1 0 0,1-1-1 0 0,-1 0 0 0 0,0 1 1 0 0,1-1-1 0 0,-4 0 0 0 0,-31-6 325 0 0,-30 9 10 0 0,2 2 1 0 0,-1 3-1 0 0,-73 18 1 0 0,59-11 202 0 0,60-11-475 0 0,-2 0 8 0 0,0 1 0 0 0,0 0-1 0 0,0 1 1 0 0,1 2 0 0 0,0 0-1 0 0,-33 17 1 0 0,49-21-91 0 0,1 0 0 0 0,-1 0 0 0 0,1 0 0 0 0,0 1 0 0 0,0-1 0 0 0,0 1 0 0 0,1 0 0 0 0,0 0 0 0 0,-1 0 1 0 0,1 0-1 0 0,1 0 0 0 0,-1 1 0 0 0,0-1 0 0 0,1 0 0 0 0,0 1 0 0 0,0 0 0 0 0,0 4 0 0 0,-1 14 250 0 0,0 0 0 0 0,3 28 0 0 0,0-21-26 0 0,-4 166 1069 0 0,3 152 589 0 0,5-258-607 0 0,30 165 0 0 0,-31-233-1073 0 0,1-1 1 0 0,2 0-1 0 0,0 0 0 0 0,18 37 1 0 0,-20-49-192 0 0,0-1 0 0 0,1 0 0 0 0,0 0 1 0 0,0 0-1 0 0,1-1 0 0 0,0 0 0 0 0,0 0 0 0 0,0-1 1 0 0,1 0-1 0 0,0 0 0 0 0,0-1 0 0 0,1 0 0 0 0,11 6 1 0 0,2-3-211 0 0,0-1 0 0 0,0-1 0 0 0,0-1 1 0 0,1-1-1 0 0,0-1 0 0 0,35 1 0 0 0,142-12-2960 0 0,-134 3 1734 0 0,-47 4 722 0 0,61-7-2761 0 0,-32-3-3284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08.5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38 1816 0 0,'-28'-18'14381'0'0,"30"17"-14279"0"0,0 0 0 0 0,0-1-1 0 0,0 1 1 0 0,0 0 0 0 0,0 0-1 0 0,0 0 1 0 0,0 0 0 0 0,0 0-1 0 0,0 1 1 0 0,0-1-1 0 0,1 1 1 0 0,-1-1 0 0 0,0 1-1 0 0,4 0 1 0 0,42-3 406 0 0,-36 3-390 0 0,252-4 158 0 0,-87 9-8347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12.4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41 106 2220 0 0,'-5'-15'4772'0'0,"-24"-43"3220"0"0,29 57-7877 0 0,-1 0 0 0 0,0 0 0 0 0,1 0-1 0 0,-1 0 1 0 0,0 0 0 0 0,1 0 0 0 0,-1 0 0 0 0,1 0 0 0 0,0 0 0 0 0,-1 0 0 0 0,1 0-1 0 0,0 0 1 0 0,0-1 0 0 0,-1 1 0 0 0,1 0 0 0 0,0 0 0 0 0,0 0 0 0 0,0 0-1 0 0,1 0 1 0 0,-1-1 0 0 0,0 1 0 0 0,0 0 0 0 0,1 0 0 0 0,-1 0 0 0 0,1-2-1 0 0,0 3-57 0 0,-1 0-1 0 0,1-1 0 0 0,0 1 0 0 0,-1 0 1 0 0,1-1-1 0 0,0 1 0 0 0,-1 0 0 0 0,1 0 1 0 0,0-1-1 0 0,0 1 0 0 0,-1 0 0 0 0,1 0 1 0 0,0 0-1 0 0,0 0 0 0 0,-1 0 0 0 0,1 0 1 0 0,0 0-1 0 0,-1 1 0 0 0,1-1 0 0 0,0 0 1 0 0,0 0-1 0 0,-1 0 0 0 0,1 1 0 0 0,0-1 1 0 0,-1 0-1 0 0,1 1 0 0 0,0-1 0 0 0,-1 1 0 0 0,1-1 1 0 0,-1 1-1 0 0,1-1 0 0 0,-1 1 0 0 0,1-1 1 0 0,-1 1-1 0 0,1 0 0 0 0,13 13 365 0 0,0 0-1 0 0,-2 1 1 0 0,0 1 0 0 0,-1 0-1 0 0,17 31 1 0 0,36 93 302 0 0,-57-124-614 0 0,97 235 487 0 0,117 273 449 0 0,-203-482-897 0 0,33 69-179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13.3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189 129 2140 0 0,'0'0'10418'0'0,"0"0"-10354"0"0,-1 0 0 0 0,0 0 0 0 0,0 1 1 0 0,0-1-1 0 0,1 0 0 0 0,-1 0 0 0 0,0 0 0 0 0,1 1 0 0 0,-1-1 1 0 0,0 0-1 0 0,0 0 0 0 0,1 1 0 0 0,-1-1 0 0 0,0 1 1 0 0,1-1-1 0 0,-1 1 0 0 0,1-1 0 0 0,-2 2 0 0 0,-12 75 916 0 0,-4-1 0 0 0,-3 0 0 0 0,-32 75 0 0 0,-9 32-322 0 0,56-164-312 0 0,11-34-12 0 0,10-35-139 0 0,6-49-194 0 0,12-124 0 0 0,5-32 1363 0 0,-37 248-1268 0 0,0 0 0 0 0,1 0-1 0 0,0 0 1 0 0,1 0 0 0 0,-1 1 0 0 0,7-12 0 0 0,-8 17-58 0 0,0-1 0 0 0,0 1 0 0 0,1 0 0 0 0,-1-1 0 0 0,1 1 0 0 0,-1 0 0 0 0,1 0 0 0 0,-1 0 0 0 0,1 0 0 0 0,0 0 0 0 0,0 0 0 0 0,-1 1 0 0 0,1-1 0 0 0,0 1 0 0 0,0-1 0 0 0,0 1 0 0 0,0-1 0 0 0,0 1 0 0 0,-1 0 0 0 0,1 0 0 0 0,0 0 0 0 0,0 0 0 0 0,0 0 0 0 0,0 1 0 0 0,0-1 0 0 0,0 1 0 0 0,0-1 0 0 0,3 2 0 0 0,11 4 87 0 0,0 1 0 0 0,-1 0-1 0 0,0 2 1 0 0,0-1 0 0 0,0 2 0 0 0,-1 0 0 0 0,17 16 0 0 0,8 5 104 0 0,74 61 66 0 0,131 137-1 0 0,-159-144-949 0 0,-45-49-1951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49.3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572 48 1128 0 0,'25'39'12405'0'0,"-25"-48"-12740"0"0,0 7 417 0 0,-3-6 172 0 0,0 1 0 0 0,-1 0 0 0 0,0 0-1 0 0,-6-8 1 0 0,3 11-246 0 0,0 0 0 0 0,0 0-1 0 0,-1 0 1 0 0,0 1 0 0 0,0 0 0 0 0,0 1-1 0 0,0 0 1 0 0,0 0 0 0 0,0 0-1 0 0,-1 1 1 0 0,1 1 0 0 0,0-1-1 0 0,-13 2 1 0 0,9 1-1 0 0,0 0 0 0 0,0 1 0 0 0,0 0 0 0 0,1 1 0 0 0,-1 0 0 0 0,1 0-1 0 0,0 2 1 0 0,-16 9 0 0 0,3 2 45 0 0,0 2-1 0 0,1 0 1 0 0,0 1 0 0 0,2 2-1 0 0,1 0 1 0 0,-33 46 0 0 0,34-40 25 0 0,1 1 1 0 0,1 1-1 0 0,1 0 1 0 0,2 1-1 0 0,2 0 1 0 0,0 1 0 0 0,-12 59-1 0 0,20-68-38 0 0,1 1 0 0 0,1 0 0 0 0,1 0 0 0 0,1 0 1 0 0,1 0-1 0 0,1 0 0 0 0,1-1 0 0 0,2 1 0 0 0,0-1 0 0 0,1 1 0 0 0,17 38 0 0 0,-13-39-31 0 0,2 0 0 0 0,0-1 1 0 0,2-1-1 0 0,1 0 0 0 0,0-1 0 0 0,1 0 0 0 0,1-2 0 0 0,1 0 1 0 0,1 0-1 0 0,0-2 0 0 0,2-1 0 0 0,-1 0 0 0 0,2-1 0 0 0,24 11 1 0 0,-24-15-340 0 0,0 0 0 0 0,1-2 1 0 0,0-1-1 0 0,0-1 0 0 0,0 0 1 0 0,34 2-1 0 0,-35-6-623 0 0,1-2 0 0 0,0 0 0 0 0,0-2 1 0 0,-1 0-1 0 0,1-1 0 0 0,-1-2 0 0 0,24-7 0 0 0,-2-3-2989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49.7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76 1844 0 0,'-6'-9'8207'0'0,"7"8"-8078"0"0,-1-1 1 0 0,1 1 0 0 0,-1 0-1 0 0,1-1 1 0 0,-1 1-1 0 0,1 0 1 0 0,0 0 0 0 0,0-1-1 0 0,0 1 1 0 0,0 0-1 0 0,0 0 1 0 0,0 0-1 0 0,0 0 1 0 0,0 0 0 0 0,0 0-1 0 0,0 1 1 0 0,0-1-1 0 0,0 0 1 0 0,1 0-1 0 0,-1 1 1 0 0,0-1 0 0 0,1 1-1 0 0,-1-1 1 0 0,0 1-1 0 0,2-1 1 0 0,46-10 611 0 0,-35 9-402 0 0,41-8-182 0 0,70-4 1 0 0,-8 10-2781 0 0,-73 8 258 0 0,-24 4-1872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23.3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229 56 1040 0 0,'0'0'1193'0'0,"10"-55"8597"0"0,-10 61-9217 0 0,-1 154 1704 0 0,6 344-718 0 0,-1-393-1471 0 0,-3 349 559 0 0,-2-449-558 0 0,0 0-1 0 0,0-1 1 0 0,-1 1 0 0 0,-1 0 0 0 0,0-1-1 0 0,-7 19 1 0 0,8-26-75 0 0,1 0 0 0 0,-1 0 1 0 0,0 0-1 0 0,0-1 0 0 0,0 1 0 0 0,0 0 0 0 0,0-1 0 0 0,-1 0 0 0 0,1 1 1 0 0,-1-1-1 0 0,0 0 0 0 0,1 0 0 0 0,-1-1 0 0 0,0 1 0 0 0,0-1 0 0 0,0 1 0 0 0,-1-1 1 0 0,1 0-1 0 0,0 0 0 0 0,0 0 0 0 0,-1 0 0 0 0,1-1 0 0 0,0 0 0 0 0,-1 1 1 0 0,-3-1-1 0 0,-1-1-240 0 0,0 1 1 0 0,0-2-1 0 0,0 1 1 0 0,0-1-1 0 0,0 0 1 0 0,1 0-1 0 0,-1-1 1 0 0,1 0-1 0 0,0-1 1 0 0,-1 0-1 0 0,-11-8 1 0 0,13 7-876 0 0,0 1-1 0 0,1-1 1 0 0,0 0 0 0 0,0 0 0 0 0,0-1-1 0 0,0 1 1 0 0,-7-13 0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50.0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2464 0 0,'10'18'6157'0'0,"3"-14"-5683"0"0,1-2-1 0 0,-1 0 1 0 0,1 0-1 0 0,-1-1 1 0 0,1-1-1 0 0,0 0 1 0 0,26-4-1 0 0,9 0-26 0 0,-19 3-581 0 0,95-2-1316 0 0,-41 2-4273 0 0,-63 1 2578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50.8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859 172 504 0 0,'2'-76'7969'0'0,"-2"52"-6552"0"0,0 21-1111 0 0,-4-38 1765 0 0,3 38-1804 0 0,0 0 1 0 0,-1 0-1 0 0,0 0 1 0 0,1 1-1 0 0,-1-1 0 0 0,0 0 1 0 0,-3-2-1 0 0,-20 3-246 0 0,1 2-1 0 0,-1 1 1 0 0,-40 5-1 0 0,-75 21 157 0 0,138-27-175 0 0,-49 12 87 0 0,0 2 0 0 0,0 3 0 0 0,-72 33-1 0 0,98-38-23 0 0,1 1 0 0 0,0 2 0 0 0,0 0 0 0 0,1 2 0 0 0,1 0 0 0 0,1 2-1 0 0,1 0 1 0 0,-24 30 0 0 0,37-42-13 0 0,1 1 1 0 0,1 0-1 0 0,-1 0 0 0 0,2 1 0 0 0,-1 0 1 0 0,1 0-1 0 0,0 0 0 0 0,1 0 0 0 0,0 1 0 0 0,0-1 1 0 0,1 1-1 0 0,0-1 0 0 0,1 1 0 0 0,0 0 1 0 0,1 0-1 0 0,0 0 0 0 0,0 0 0 0 0,1-1 1 0 0,0 1-1 0 0,1 0 0 0 0,0 0 0 0 0,1-1 1 0 0,-1 1-1 0 0,2-1 0 0 0,4 10 0 0 0,2 0 14 0 0,1 0-1 0 0,0-1 1 0 0,2 0-1 0 0,0-1 1 0 0,0 0-1 0 0,2-1 1 0 0,18 15-1 0 0,-9-10-4 0 0,1-2 0 0 0,2 0 0 0 0,0-2 0 0 0,37 18 0 0 0,-14-13-36 0 0,0-2 0 0 0,1-3 0 0 0,1-1 0 0 0,1-3-1 0 0,77 9 1 0 0,66-6-1203 0 0,-171-16 173 0 0,-1 0 1 0 0,0-2-1 0 0,0-1 0 0 0,0 0 0 0 0,0-2 1 0 0,23-8-1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51.2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53 1252 0 0,'-9'-4'9084'0'0,"26"-2"-8805"0"0,0 1-1 0 0,0 0 1 0 0,1 2-1 0 0,0 0 1 0 0,0 1-1 0 0,30 1 1 0 0,-14-1-85 0 0,227-11-770 0 0,-87 6-6066 0 0,-147 6 3784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51.9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431 224 1324 0 0,'7'-14'2842'0'0,"-2"-1"0"0"0,7-24 0 0 0,-33 50-1828 0 0,-4 26-518 0 0,1 1 0 0 0,2 0 0 0 0,-28 68 0 0 0,28-60-383 0 0,-232 641 528 0 0,250-677-624 0 0,-28 87 1378 0 0,32-95-1121 0 0,0-16-107 0 0,10-40-274 0 0,3 1-1 0 0,25-69 1 0 0,-13 47 37 0 0,40-126-217 0 0,150-315 1 0 0,-186 462 320 0 0,43-59 0 0 0,-70 110-45 0 0,-1 1 0 0 0,1 0 1 0 0,-1 0-1 0 0,1 0 0 0 0,0 0 0 0 0,0 0 0 0 0,0 0 1 0 0,0 1-1 0 0,0-1 0 0 0,5-2 0 0 0,-6 4 26 0 0,0-1 0 0 0,0 1 0 0 0,0 0-1 0 0,0 0 1 0 0,0-1 0 0 0,0 1-1 0 0,0 0 1 0 0,0 0 0 0 0,0 0 0 0 0,0 0-1 0 0,1 0 1 0 0,-1 0 0 0 0,0 1-1 0 0,0-1 1 0 0,0 0 0 0 0,0 0 0 0 0,0 1-1 0 0,0-1 1 0 0,1 1 0 0 0,1 2 36 0 0,0-1 1 0 0,-1 1-1 0 0,1-1 1 0 0,-1 1-1 0 0,1 0 0 0 0,-1 0 1 0 0,0 0-1 0 0,0 0 1 0 0,-1 0-1 0 0,1 0 1 0 0,-1 1-1 0 0,1-1 1 0 0,-1 0-1 0 0,1 5 0 0 0,9 36 250 0 0,-1 0-1 0 0,4 55 1 0 0,-1 95-1 0 0,-9-113-218 0 0,58 469-448 0 0,-56-520-248 0 0,4 24-1200 0 0,-10-22-2670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52.3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86 672 0 0,'-9'-21'5007'0'0,"9"19"-4551"0"0,0 0-1 0 0,0-3 0 0 0,0 3-266 0 0,0 1 0 0 0,0-1 0 0 0,1 0-1 0 0,-1 1 1 0 0,1-1 0 0 0,-1 1 0 0 0,1 0 0 0 0,0-1 0 0 0,-1 1-1 0 0,1-1 1 0 0,0 1 0 0 0,0 0 0 0 0,0 0 0 0 0,2-2 0 0 0,1 0-63 0 0,-1 0 0 0 0,1 0 0 0 0,0 1 0 0 0,0 0 0 0 0,1-1 0 0 0,-1 2 0 0 0,0-1 0 0 0,1 0 0 0 0,-1 1 0 0 0,1 0 0 0 0,6-1 0 0 0,32-3-492 0 0,0 3 1 0 0,50 2-1 0 0,-31 1-4544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53.2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1244 0 0,'0'0'7601'0'0,"17"2"-6918"0"0,37 0-216 0 0,-51-2-466 0 0,1 0 41 0 0,64 5 32 0 0,-66-5-56 0 0,38 12-31 0 0,-39-11 13 0 0,3 2 7 0 0,-1 1 0 0 0,1-1-1 0 0,0 0 1 0 0,0 0 0 0 0,0-1-1 0 0,1 1 1 0 0,7 3 0 0 0,-10-6-24 0 0,15 3 109 0 0,5 2-726 0 0,-38 0-822 0 0,0-3-1702 0 0,0 1 564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54.4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96 16 0 0,'0'0'7042'0'0,"-30"6"-4026"0"0,6-3-2380 0 0,41-2 1672 0 0,37-4-767 0 0,380-33-361 0 0,244-15-526 0 0,51 35-1270 0 0,-489 18-1149 0 0,-232-2 1765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55.4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341 1087 140 0 0,'15'5'8121'0'0,"-12"-7"-8027"0"0,1 1 1 0 0,0-1 0 0 0,0 0-1 0 0,-1 1 1 0 0,1-2-1 0 0,-1 1 1 0 0,1 0 0 0 0,-1-1-1 0 0,0 1 1 0 0,0-1-1 0 0,0 0 1 0 0,0 0 0 0 0,-1 0-1 0 0,1-1 1 0 0,-1 1-1 0 0,1 0 1 0 0,-1-1 0 0 0,-1 0-1 0 0,3-5 1 0 0,5-9 102 0 0,-1-1 1 0 0,7-29-1 0 0,-14 45-65 0 0,0-1-1 0 0,0 1 1 0 0,-1 0 0 0 0,1 0 0 0 0,-1 0-1 0 0,0 0 1 0 0,0 0 0 0 0,0-1 0 0 0,0 1-1 0 0,0 0 1 0 0,-1 0 0 0 0,0 0-1 0 0,1 0 1 0 0,-1 0 0 0 0,0 0 0 0 0,-1 0-1 0 0,1 0 1 0 0,0 0 0 0 0,-1 0 0 0 0,0 1-1 0 0,-3-6 1 0 0,1 4-45 0 0,0 1 1 0 0,-1-1-1 0 0,1 0 0 0 0,-1 1 1 0 0,0 0-1 0 0,0 0 1 0 0,0 1-1 0 0,0-1 0 0 0,0 1 1 0 0,0 0-1 0 0,-7-1 0 0 0,-2 0-31 0 0,-1 0 0 0 0,0 0 0 0 0,1 2 0 0 0,-1 0 0 0 0,0 0 0 0 0,0 1 0 0 0,0 1 1 0 0,0 1-1 0 0,0 0 0 0 0,1 1 0 0 0,-1 0 0 0 0,1 2 0 0 0,0-1 0 0 0,0 2 0 0 0,-17 8 0 0 0,22-9-41 0 0,1 0 0 0 0,0 0 0 0 0,0 0 0 0 0,0 1 0 0 0,1 1 0 0 0,0-1 0 0 0,0 1 0 0 0,1 0-1 0 0,0 1 1 0 0,0 0 0 0 0,0 0 0 0 0,1 0 0 0 0,0 0 0 0 0,1 1 0 0 0,0 0 0 0 0,0 0 0 0 0,1 0 0 0 0,0 0 0 0 0,1 0 0 0 0,0 1 0 0 0,0-1 0 0 0,1 1 0 0 0,0 0 0 0 0,1 14 0 0 0,1-13-2 0 0,0 1 0 0 0,1 0 0 0 0,0-1 0 0 0,1 1 0 0 0,0-1 0 0 0,1 1 0 0 0,0-1 0 0 0,1-1 0 0 0,0 1 0 0 0,1 0 0 0 0,0-1-1 0 0,1 0 1 0 0,0-1 0 0 0,0 0 0 0 0,10 10 0 0 0,-12-14-6 0 0,1 0-1 0 0,-1-1 1 0 0,1 1 0 0 0,0-1-1 0 0,0-1 1 0 0,0 1-1 0 0,1-1 1 0 0,-1 0-1 0 0,1 0 1 0 0,-1-1 0 0 0,1 0-1 0 0,0 0 1 0 0,0-1-1 0 0,0 0 1 0 0,0 0-1 0 0,0-1 1 0 0,1 1 0 0 0,-1-2-1 0 0,0 1 1 0 0,0-1-1 0 0,0 0 1 0 0,0 0 0 0 0,0-1-1 0 0,0 0 1 0 0,-1 0-1 0 0,8-4 1 0 0,0-1-23 0 0,-1-1 1 0 0,0 0 0 0 0,0-1-1 0 0,-1 0 1 0 0,0-1-1 0 0,0 0 1 0 0,-1-1-1 0 0,-1-1 1 0 0,0 0-1 0 0,-1 0 1 0 0,0 0 0 0 0,12-24-1 0 0,5-15-198 0 0,39-107-1 0 0,-64 156 214 0 0,40-126 870 0 0,-6-2 0 0 0,-5-2 1 0 0,-6 0-1 0 0,7-138 0 0 0,-22 140-670 0 0,-9 128-231 0 0,-7 42-3 0 0,-5 59 26 0 0,5-28 41 0 0,-40 433 283 0 0,44-387-270 0 0,5 1 1 0 0,22 151-1 0 0,-17-224-678 0 0,2-1 0 0 0,14 47 1 0 0,-16-78-1327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14.3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55 1992 0 0,'-26'-54'14257'0'0,"49"217"-12014"0"0,37 630 1992 0 0,-60-781-4319 0 0,9 119-1370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14.9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39 438 1792 0 0,'-5'-10'1308'0'0,"-1"0"0"0"0,2 0 0 0 0,-1 0 1 0 0,1 0-1 0 0,1-1 0 0 0,0 0 0 0 0,0 0 0 0 0,1 0 0 0 0,0-14 0 0 0,1 11-655 0 0,1-1 0 0 0,0 1-1 0 0,2 0 1 0 0,0 0 0 0 0,0-1 0 0 0,1 1-1 0 0,5-13 1 0 0,-4 15-585 0 0,0 1 1 0 0,1 0-1 0 0,0 0 0 0 0,0 0 1 0 0,1 1-1 0 0,1-1 0 0 0,0 1 1 0 0,0 1-1 0 0,1 0 0 0 0,0 0 1 0 0,1 0-1 0 0,0 1 0 0 0,0 0 0 0 0,1 1 1 0 0,0 0-1 0 0,0 1 0 0 0,0 0 1 0 0,1 0-1 0 0,14-4 0 0 0,-17 7-76 0 0,1 1 0 0 0,0 0-1 0 0,0 0 1 0 0,0 1 0 0 0,0 0 0 0 0,0 1-1 0 0,0 0 1 0 0,0 1 0 0 0,0-1-1 0 0,0 2 1 0 0,0-1 0 0 0,0 1-1 0 0,11 5 1 0 0,-9-3-6 0 0,0 1-1 0 0,0 1 1 0 0,0-1 0 0 0,-1 2-1 0 0,0 0 1 0 0,0 0 0 0 0,-1 1-1 0 0,0 0 1 0 0,11 12-1 0 0,-10-9-1 0 0,-1 0 0 0 0,-1 0 0 0 0,0 1 0 0 0,-1 0 0 0 0,0 0 0 0 0,-1 1-1 0 0,0 0 1 0 0,-1 0 0 0 0,0 0 0 0 0,-1 1 0 0 0,-1-1 0 0 0,0 1-1 0 0,0 0 1 0 0,-2 0 0 0 0,0 0 0 0 0,0 0 0 0 0,-4 25 0 0 0,-1-18-3 0 0,-1 0-1 0 0,-1-1 1 0 0,-1 0 0 0 0,-1 0 0 0 0,-1 0 0 0 0,-1-1 0 0 0,0 0 0 0 0,-1-1 0 0 0,-1-1 0 0 0,-1 1 0 0 0,-23 23 0 0 0,13-18 49 0 0,-1-1-1 0 0,-1-2 1 0 0,0 0 0 0 0,-2-1 0 0 0,0-2 0 0 0,-58 27 0 0 0,37-21 298 0 0,45-22-302 0 0,3-1-24 0 0,-1 1 0 0 0,1-1 1 0 0,-1 0-1 0 0,1 0 0 0 0,-1 1 0 0 0,1-1 1 0 0,0 0-1 0 0,-1 0 0 0 0,1 1 1 0 0,-1-1-1 0 0,1 0 0 0 0,0 1 1 0 0,-1-1-1 0 0,1 1 0 0 0,0-1 0 0 0,-1 1 1 0 0,1-1-1 0 0,0 0 0 0 0,0 1 1 0 0,-1-1-1 0 0,1 1 0 0 0,16 10-4 0 0,1-2-1 0 0,17 8 0 0 0,26 14-7 0 0,-14 0-330 0 0,-2 1 1 0 0,-1 3-1 0 0,51 52 1 0 0,99 134-1481 0 0,-183-211 285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25.7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84 304 0 0,'7'-8'11401'0'0,"-5"10"-11233"0"0,-1 0 1 0 0,1 0-1 0 0,0-1 0 0 0,-1 1 0 0 0,1 0 1 0 0,0-1-1 0 0,0 0 0 0 0,0 1 1 0 0,0-1-1 0 0,0 0 0 0 0,1 0 0 0 0,-1 0 1 0 0,0 0-1 0 0,0-1 0 0 0,1 1 1 0 0,-1-1-1 0 0,1 1 0 0 0,-1-1 0 0 0,4 0 1 0 0,23 3 157 0 0,0-2 1 0 0,0-1 0 0 0,0-2-1 0 0,48-8 1 0 0,-13 2-229 0 0,-1 2-90 0 0,372-47-110 0 0,-286 34-295 0 0,-147 19 288 0 0,31-4-2157 0 0,-22 4 1708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15.3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14 2084 0 0,'-24'-10'13789'0'0,"15"6"-13585"0"0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15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16 2924 0 0,'-29'-16'14036'0'0,"28"18"-13861"0"0,0 0 0 0 0,0 0 0 0 0,0 0 0 0 0,0 0-1 0 0,0 0 1 0 0,0 0 0 0 0,1 0 0 0 0,-1 0 0 0 0,1 0-1 0 0,0 0 1 0 0,-1 0 0 0 0,1 0 0 0 0,0 5 0 0 0,2 38 643 0 0,-1-22-455 0 0,-5 209 771 0 0,6 204-809 0 0,2-311-2218 0 0,-4-72-6696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15.9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24 508 316 0 0,'-11'-104'9560'0'0,"-1"-52"-829"0"0,12 140-8191 0 0,1-1 0 0 0,0 0 0 0 0,1 1 1 0 0,1 0-1 0 0,1-1 0 0 0,0 1 0 0 0,8-17 1 0 0,-10 26-556 0 0,1 1 1 0 0,1 0 0 0 0,-1 0-1 0 0,1 0 1 0 0,0 1 0 0 0,0-1-1 0 0,1 1 1 0 0,0 0 0 0 0,0 0-1 0 0,0 1 1 0 0,0-1 0 0 0,1 1-1 0 0,0 0 1 0 0,-1 1 0 0 0,2-1-1 0 0,-1 1 1 0 0,0 0 0 0 0,1 1-1 0 0,-1 0 1 0 0,1 0 0 0 0,-1 0-1 0 0,1 0 1 0 0,0 1 0 0 0,0 1 0 0 0,0-1-1 0 0,0 1 1 0 0,13 1 0 0 0,-9 0-125 0 0,0 1 0 0 0,0 0 0 0 0,0 0 1 0 0,0 1-1 0 0,0 1 0 0 0,-1 0 1 0 0,0 0-1 0 0,1 1 0 0 0,-2 0 1 0 0,1 1-1 0 0,-1 0 0 0 0,1 0 1 0 0,-2 1-1 0 0,1 1 0 0 0,-1-1 1 0 0,12 15-1 0 0,-13-13 89 0 0,-1 0 0 0 0,0 1 0 0 0,0 0 1 0 0,-1 0-1 0 0,-1 0 0 0 0,1 0 0 0 0,-2 1 1 0 0,1-1-1 0 0,-2 1 0 0 0,1 0 0 0 0,-1 0 0 0 0,-1 0 1 0 0,0 0-1 0 0,-1 1 0 0 0,-1 17 0 0 0,-2-12 49 0 0,0-1-1 0 0,-1 1 1 0 0,0-1-1 0 0,-1 0 1 0 0,-1-1-1 0 0,-1 1 1 0 0,0-1-1 0 0,-1 0 1 0 0,-19 25-1 0 0,6-13 115 0 0,-2-2-1 0 0,-1-1 1 0 0,-1 0-1 0 0,-35 25 0 0 0,-11 10 183 0 0,70-58-306 0 0,0 0 0 0 0,0-1 1 0 0,0 1-1 0 0,0 0 1 0 0,0 0-1 0 0,1-1 1 0 0,-1 1-1 0 0,0 0 0 0 0,1 0 1 0 0,-1 0-1 0 0,1 0 1 0 0,-1 0-1 0 0,1 0 0 0 0,-1 0 1 0 0,1 0-1 0 0,-1 0 1 0 0,1 0-1 0 0,0 0 1 0 0,-1 2-1 0 0,2-2-11 0 0,-1 0 0 0 0,0-1 0 0 0,1 1 0 0 0,-1-1 1 0 0,1 1-1 0 0,-1 0 0 0 0,1-1 0 0 0,-1 1 0 0 0,0-1 0 0 0,1 1 0 0 0,0-1 0 0 0,-1 0 0 0 0,1 1 0 0 0,-1-1 1 0 0,1 0-1 0 0,0 1 0 0 0,-1-1 0 0 0,1 0 0 0 0,0 1 0 0 0,-1-1 0 0 0,1 0 0 0 0,0 0 0 0 0,0 0 0 0 0,9 2-275 0 0,0-1 0 0 0,1 0 0 0 0,14-2 0 0 0,-9 1 44 0 0,-1 3 104 0 0,-1-1 0 0 0,1 2 0 0 0,-1 0 0 0 0,0 1 0 0 0,0 0-1 0 0,-1 1 1 0 0,0 1 0 0 0,0 0 0 0 0,0 1 0 0 0,-1 0 0 0 0,0 1-1 0 0,0 0 1 0 0,-1 1 0 0 0,-1 0 0 0 0,1 1 0 0 0,-2 0 0 0 0,16 23-1 0 0,-17-23 253 0 0,-1 0 0 0 0,0 1 0 0 0,-1 0 0 0 0,-1 0 0 0 0,0 1 0 0 0,0 0 0 0 0,-1-1 0 0 0,-1 2 0 0 0,0-1 0 0 0,-1 0 0 0 0,0 0 0 0 0,-1 1 0 0 0,-1-1 0 0 0,0 1 0 0 0,-1-1 0 0 0,0 1-1 0 0,-1-1 1 0 0,0 1 0 0 0,-6 16 0 0 0,3-19 76 0 0,0 0 0 0 0,-1-1-1 0 0,-1 1 1 0 0,1-1 0 0 0,-1-1-1 0 0,-1 1 1 0 0,0-1 0 0 0,0-1-1 0 0,-1 1 1 0 0,0-1 0 0 0,-1-1-1 0 0,1 0 1 0 0,-1 0 0 0 0,-1-1 0 0 0,-18 9-1 0 0,21-11-158 0 0,-1-1 0 0 0,1 1-1 0 0,-1-1 1 0 0,0-1 0 0 0,0 1 0 0 0,0-2-1 0 0,0 1 1 0 0,0-1 0 0 0,0-1 0 0 0,0 1-1 0 0,0-2 1 0 0,-1 1 0 0 0,1-1-1 0 0,0-1 1 0 0,0 1 0 0 0,0-1 0 0 0,1-1-1 0 0,-1 0 1 0 0,0 0 0 0 0,1-1-1 0 0,-9-5 1 0 0,14 8-274 0 0,1-1-1 0 0,-1 0 0 0 0,1-1 0 0 0,-1 1 1 0 0,1 0-1 0 0,0-1 0 0 0,-1 1 1 0 0,2-1-1 0 0,-1 0 0 0 0,0 0 1 0 0,0 0-1 0 0,1 0 0 0 0,-1 0 1 0 0,1 0-1 0 0,0 0 0 0 0,-1-3 1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16.3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4020 0 0,'0'0'16694'0'0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17.5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676 219 260 0 0,'0'0'9460'0'0,"11"-7"-7940"0"0,3-27-36 0 0,-9 22-749 0 0,0 1 0 0 0,-1-1 0 0 0,0 0-1 0 0,0 0 1 0 0,-1 0 0 0 0,2-22 0 0 0,-6 31-675 0 0,1 0 0 0 0,-1 1 0 0 0,1-1 0 0 0,-1 0 0 0 0,0 0 0 0 0,0 0 0 0 0,0 1 0 0 0,0-1 0 0 0,-1 0 0 0 0,1 1 0 0 0,-1-1 0 0 0,1 1 0 0 0,-1 0 0 0 0,0-1 0 0 0,0 1 0 0 0,0 0 0 0 0,0 0 0 0 0,0 0 0 0 0,-1 1 0 0 0,1-1 0 0 0,-1 0 0 0 0,1 1 0 0 0,-1-1 0 0 0,0 1 0 0 0,1 0 0 0 0,-6-1 0 0 0,-1-1-30 0 0,1 0 1 0 0,-1 1-1 0 0,0 0 1 0 0,0 1 0 0 0,0 0-1 0 0,0 1 1 0 0,-13 0-1 0 0,1 3 47 0 0,-1 1 0 0 0,1 1 0 0 0,0 0 0 0 0,1 2 0 0 0,-1 1 0 0 0,1 0 0 0 0,1 2 0 0 0,0 0 0 0 0,0 1 0 0 0,1 1 0 0 0,0 0 0 0 0,1 2 0 0 0,-27 27 0 0 0,12-8 217 0 0,2 1-1 0 0,2 1 0 0 0,1 2 1 0 0,1 1-1 0 0,-32 65 0 0 0,42-71-150 0 0,2 2 0 0 0,0 0 0 0 0,3 1 0 0 0,0 0 0 0 0,3 0 1 0 0,0 1-1 0 0,3 0 0 0 0,-2 60 0 0 0,7-75-102 0 0,1-1 1 0 0,1 1-1 0 0,1 0 1 0 0,0-1 0 0 0,2 1-1 0 0,0-1 1 0 0,2 0-1 0 0,0-1 1 0 0,1 0-1 0 0,1 0 1 0 0,0 0-1 0 0,2-1 1 0 0,0-1 0 0 0,1 0-1 0 0,1 0 1 0 0,22 22-1 0 0,-15-21-97 0 0,0-2 0 0 0,1 0-1 0 0,0-1 1 0 0,2-1 0 0 0,0-1-1 0 0,0-1 1 0 0,1-1 0 0 0,0-1-1 0 0,1-1 1 0 0,0-1 0 0 0,1-2-1 0 0,0 0 1 0 0,0-2 0 0 0,33 2-1 0 0,-23-4-769 0 0,0-2-1 0 0,0-2 1 0 0,-1-1-1 0 0,1-2 1 0 0,-1-1-1 0 0,0-2 1 0 0,0-1-1 0 0,-1-2 1 0 0,65-30-1 0 0,-79 30-1407 0 0,-1 0 0 0 0,28-21 0 0 0,-14 4-4114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21.0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695 190 136 0 0,'0'0'16391'0'0,"-13"-6"-15724"0"0,-67 4-350 0 0,0 3 1 0 0,-141 21-1 0 0,43-3 323 0 0,89-8 256 0 0,87-11-712 0 0,-14 2 323 0 0,1 0-459 0 0,55-28-2028 0 0,20 6 2062 0 0,2 3-1 0 0,0 3 1 0 0,1 2-1 0 0,89-4 1 0 0,-126 14-127 0 0,0 0-1 0 0,0 2 1 0 0,0 1-1 0 0,0 2 1 0 0,0 0-1 0 0,0 1 1 0 0,-1 2-1 0 0,40 14 1 0 0,-53-16 41 0 0,0 2 0 0 0,0 0 0 0 0,-1 0 0 0 0,0 1 0 0 0,0 0 0 0 0,-1 1 0 0 0,0 0-1 0 0,0 0 1 0 0,-1 2 0 0 0,0-1 0 0 0,-1 1 0 0 0,0 0 0 0 0,0 0 0 0 0,-1 1 0 0 0,0 0 0 0 0,-1 1 0 0 0,-1-1 0 0 0,1 1 0 0 0,3 16 0 0 0,-6-18 26 0 0,0 0 0 0 0,-1 1 1 0 0,-1-1-1 0 0,0 1 0 0 0,0-1 0 0 0,-1 1 0 0 0,0-1 0 0 0,0 1 1 0 0,-2-1-1 0 0,1 0 0 0 0,-1 1 0 0 0,-1-1 0 0 0,0 0 0 0 0,0 0 0 0 0,-1 0 1 0 0,-10 18-1 0 0,6-15 35 0 0,-1 1 0 0 0,-1-2 0 0 0,0 1 0 0 0,-1-2 0 0 0,0 1 0 0 0,-1-1 0 0 0,0-1 0 0 0,0 0 0 0 0,-1-1-1 0 0,-23 12 1 0 0,-17 8 97 0 0,-87 32 0 0 0,-87 12 125 0 0,174-60-33 0 0,49-12-170 0 0,-26 6 1143 0 0,27-7-1246 0 0,3 1 32 0 0,0-1 1 0 0,-1 0 0 0 0,1 0-1 0 0,0 0 1 0 0,0 0 0 0 0,0 0-1 0 0,-1 1 1 0 0,1-1 0 0 0,0 0-1 0 0,0 0 1 0 0,-1 0 0 0 0,1 0-1 0 0,0 0 1 0 0,0 0 0 0 0,-1 0-1 0 0,1 0 1 0 0,0 0 0 0 0,0 0-1 0 0,-1 0 1 0 0,1 0 0 0 0,0 0-1 0 0,0 0 1 0 0,-1 0-1 0 0,1 0 1 0 0,0 0 0 0 0,0 0-1 0 0,-1 0 1 0 0,1 0 0 0 0,0 0-1 0 0,0-1 1 0 0,-1 1 0 0 0,1 0-1 0 0,0 0 1 0 0,0 0 0 0 0,0 0-1 0 0,-1-1 1 0 0,1 1 0 0 0,0 0-1 0 0,0 0 1 0 0,0 0 0 0 0,0-1-1 0 0,-1 1 1 0 0,1 0 0 0 0,0 0-1 0 0,0 0 1 0 0,0-1-1 0 0,0 1 1 0 0,0 0 0 0 0,0 0-1 0 0,0-1 1 0 0,0 1 0 0 0,0 0-1 0 0,0-1 1 0 0,0 1 0 0 0,0 0-1 0 0,0 0 1 0 0,0-1 0 0 0,0 1-1 0 0,0 0 1 0 0,0 0 0 0 0,0-1-1 0 0,1 0 41 0 0,40-20-18 0 0,-12 14-61 0 0,0 1 1 0 0,0 1-1 0 0,0 2 1 0 0,1 1-1 0 0,-1 1 1 0 0,1 2 0 0 0,52 7-1 0 0,-65-6 8 0 0,1 2 0 0 0,-1 0 0 0 0,0 1 0 0 0,0 0 0 0 0,-1 1 0 0 0,0 2 0 0 0,0-1 0 0 0,0 2 0 0 0,-1 0 0 0 0,0 0 0 0 0,-1 2-1 0 0,0 0 1 0 0,-1 0 0 0 0,15 17 0 0 0,-19-17 13 0 0,-1 0 0 0 0,0 1 0 0 0,-1 0 0 0 0,0 1 0 0 0,-1 0 0 0 0,-1 0 0 0 0,0 0 0 0 0,0 0 0 0 0,-1 1 0 0 0,-1 0 0 0 0,-1-1 0 0 0,0 1 0 0 0,0 1 0 0 0,-1-1 0 0 0,-2 25 0 0 0,-1-26 47 0 0,1-1 0 0 0,-2 0 1 0 0,1 1-1 0 0,-2-1 0 0 0,0-1 0 0 0,0 1 0 0 0,-1 0 0 0 0,0-1 0 0 0,-1 0 0 0 0,0 0 0 0 0,-1-1 0 0 0,0 0 0 0 0,-1 0 1 0 0,0 0-1 0 0,-1-1 0 0 0,1-1 0 0 0,-2 1 0 0 0,-10 7 0 0 0,-7 2 102 0 0,0-2 1 0 0,-2-1-1 0 0,1-1 0 0 0,-2-1 1 0 0,0-1-1 0 0,-56 13 1 0 0,34-15 137 0 0,0-2 0 0 0,0-2 1 0 0,-69-2-1 0 0,118-4-272 0 0,-20 0 2 0 0,-32 0 10 0 0,22-3 15 0 0,-10-8-110 0 0,42 11 85 0 0,0 0 1 0 0,1 0-1 0 0,-1 0 1 0 0,0 0-1 0 0,0 0 1 0 0,0 0-1 0 0,0 0 1 0 0,0 0 0 0 0,0-1-1 0 0,1 1 1 0 0,-1 0-1 0 0,0 0 1 0 0,0-1-1 0 0,0 1 1 0 0,1-1 0 0 0,-1 1-1 0 0,0-1 1 0 0,0 1-1 0 0,1-1 1 0 0,-1 1-1 0 0,0-1 1 0 0,1 0-1 0 0,-1 1 1 0 0,1-1 0 0 0,-1 0-1 0 0,1 0 1 0 0,-1 1-1 0 0,1-1 1 0 0,0 0-1 0 0,-1 0 1 0 0,1-1 0 0 0,0-1 25 0 0,0 1 1 0 0,1-1 0 0 0,-1 0-1 0 0,1 0 1 0 0,0 0 0 0 0,0 0-1 0 0,0 1 1 0 0,2-5 0 0 0,4-9-71 0 0,131-474 54 0 0,-126 438-104 0 0,115-567 244 0 0,-117 557-65 0 0,-3 0 1 0 0,-1-71-1 0 0,-4 86-784 0 0,-2 47 659 0 0,0-1 0 0 0,0 1 1 0 0,0-1-1 0 0,-1 1 1 0 0,1 0-1 0 0,0-1 1 0 0,0 1-1 0 0,-1 0 1 0 0,1-1-1 0 0,0 1 1 0 0,0 0-1 0 0,-1-1 1 0 0,1 1-1 0 0,0 0 1 0 0,-1-1-1 0 0,1 1 1 0 0,-1 0-1 0 0,1 0 1 0 0,0 0-1 0 0,-1-1 1 0 0,1 1-1 0 0,-1 0 1 0 0,1 0-1 0 0,-1 0 1 0 0,1 0-1 0 0,0 0 1 0 0,-1 0-1 0 0,1 0 1 0 0,-1 0-1 0 0,1 0 1 0 0,-1 0-1 0 0,1 0 1 0 0,-1 0-1 0 0,1 0 1 0 0,0 0-1 0 0,-1 0 0 0 0,1 1 1 0 0,-1-1-1 0 0,1 0 1 0 0,0 0-1 0 0,-1 0 1 0 0,0 1-1 0 0,-18 6-351 0 0,18-7 306 0 0,-75 34-1287 0 0,74-33 1344 0 0,-13 3-62 0 0,-3 3 32 0 0,16-6 66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22.3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493 63 608 0 0,'9'-62'14813'0'0,"-4"103"-13884"0"0,-2 1-1 0 0,-2 0 1 0 0,-5 48-1 0 0,1-8-493 0 0,2 173 305 0 0,-17 386-206 0 0,17-627-519 0 0,-3 33 48 0 0,-1 0-1 0 0,-15 58 1 0 0,17-93-19 0 0,0-1 0 0 0,-1 0 0 0 0,0 1 0 0 0,-1-2 0 0 0,0 1 0 0 0,-1 0 0 0 0,0-1-1 0 0,0 0 1 0 0,-1-1 0 0 0,-1 1 0 0 0,1-1 0 0 0,-2-1 0 0 0,1 1 0 0 0,-15 10 0 0 0,15-15 7 0 0,0 0 0 0 0,-1 0 0 0 0,1-1 0 0 0,-1 0 0 0 0,0 0 0 0 0,0-1 0 0 0,0 0 0 0 0,0-1 0 0 0,0 0 1 0 0,0 0-1 0 0,0-1 0 0 0,0 0 0 0 0,0-1 0 0 0,-1 0 0 0 0,1 0 0 0 0,0-1 0 0 0,0 0 0 0 0,1-1 0 0 0,-1 0 0 0 0,0 0 0 0 0,1-1 0 0 0,-13-7 0 0 0,10 5-333 0 0,1 0 0 0 0,0-1 0 0 0,0-1-1 0 0,0 0 1 0 0,1 0 0 0 0,0 0 0 0 0,-11-14 0 0 0,15 15-434 0 0,0 0 0 0 0,0-1 0 0 0,0 1 1 0 0,1-1-1 0 0,0 0 0 0 0,0 0 0 0 0,1-1 1 0 0,1 1-1 0 0,-1-1 0 0 0,-1-12 0 0 0,2-11-3542 0 0,3-2-1829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22.7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81 4428 0 0,'-14'-42'10804'0'0,"1"5"-7256"0"0,13 36-3809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23.7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1 240 2504 0 0,'19'-55'10113'0'0,"2"-1"-4520"0"0,-28 80-5411 0 0,1 0 1 0 0,2 0 0 0 0,0 1 0 0 0,1-1-1 0 0,2 1 1 0 0,1 28 0 0 0,1-31-211 0 0,0 0 0 0 0,1 1 0 0 0,2-1 0 0 0,0 0 0 0 0,2-1 0 0 0,0 1 0 0 0,1-1 0 0 0,11 21 0 0 0,-14-35-34 0 0,0 0-1 0 0,0 0 1 0 0,1 0 0 0 0,-1-1-1 0 0,2 0 1 0 0,-1 0 0 0 0,1 0-1 0 0,0-1 1 0 0,0 1-1 0 0,0-1 1 0 0,1-1 0 0 0,13 8-1 0 0,-14-10 12 0 0,0 0 0 0 0,0 0-1 0 0,-1 0 1 0 0,1-1-1 0 0,1 0 1 0 0,-1 0 0 0 0,0 0-1 0 0,0-1 1 0 0,0 0 0 0 0,0-1-1 0 0,0 1 1 0 0,0-1-1 0 0,0 0 1 0 0,0 0 0 0 0,0-1-1 0 0,0 0 1 0 0,10-4 0 0 0,-3-1 51 0 0,1-1 1 0 0,-1 0 0 0 0,-1-1 0 0 0,1 0 0 0 0,-1-1-1 0 0,-1 0 1 0 0,0-1 0 0 0,-1 0 0 0 0,0-1 0 0 0,11-16 0 0 0,10-19 515 0 0,36-74 0 0 0,-55 97-236 0 0,66-142 1688 0 0,-75 159-1897 0 0,0 7-25 0 0,1 16-20 0 0,-4 25-141 0 0,-1-20-83 0 0,0 1 0 0 0,2 0 1 0 0,0 0-1 0 0,2-1 1 0 0,0 1-1 0 0,13 41 0 0 0,-11-49 55 0 0,0 0 0 0 0,0-1 0 0 0,1 1-1 0 0,1-1 1 0 0,1 0 0 0 0,-1-1 0 0 0,2 0-1 0 0,0 0 1 0 0,0 0 0 0 0,1-2 0 0 0,14 13-1 0 0,-20-20 119 0 0,-1 0-1 0 0,1 0 0 0 0,0-1 1 0 0,0 1-1 0 0,0-1 1 0 0,1 0-1 0 0,-1 0 0 0 0,0 0 1 0 0,1-1-1 0 0,-1 0 1 0 0,1 0-1 0 0,-1 0 0 0 0,1 0 1 0 0,0-1-1 0 0,-1 1 0 0 0,1-1 1 0 0,0 0-1 0 0,0-1 1 0 0,4 0-1 0 0,-3-1 56 0 0,0 0-1 0 0,-1 0 1 0 0,1-1-1 0 0,0 1 1 0 0,-1-1-1 0 0,0-1 1 0 0,1 1 0 0 0,-1-1-1 0 0,-1 0 1 0 0,1 0-1 0 0,0 0 1 0 0,-1 0-1 0 0,0-1 1 0 0,4-6 0 0 0,17-25 525 0 0,-3-1 0 0 0,22-46 1 0 0,-29 51-253 0 0,1 1 0 0 0,2 1 0 0 0,1 0 0 0 0,29-33 0 0 0,-47 61-323 0 0,1 0 0 0 0,-1 1 0 0 0,1-1 0 0 0,0 1 0 0 0,0-1 0 0 0,0 1 0 0 0,-1 0 0 0 0,1 0 0 0 0,1 0 0 0 0,-1 0 0 0 0,0 0 1 0 0,0 0-1 0 0,0 0 0 0 0,0 1 0 0 0,1-1 0 0 0,-1 1 0 0 0,0 0 0 0 0,1-1 0 0 0,-1 1 0 0 0,0 0 0 0 0,1 0 0 0 0,-1 1 0 0 0,0-1 0 0 0,0 0 0 0 0,1 1 0 0 0,-1 0 0 0 0,3 0 0 0 0,3 5-81 0 0,0 1 1 0 0,-1 0-1 0 0,0 0 0 0 0,0 0 1 0 0,0 1-1 0 0,-1 0 1 0 0,0 0-1 0 0,-1 0 0 0 0,0 1 1 0 0,0 0-1 0 0,4 10 1 0 0,7 21-393 0 0,14 52 1 0 0,-24-70 326 0 0,-1 0 33 0 0,-1 1 0 0 0,-2 0 0 0 0,0 0 1 0 0,-1 29-1 0 0,-7-34 92 0 0,2-18 200 0 0,0-11 51 0 0,2-2-73 0 0,2 1 0 0 0,-1-1 0 0 0,2 1 0 0 0,0-1 0 0 0,0 1 0 0 0,1-1 0 0 0,1 1 0 0 0,5-17 1 0 0,6-13 417 0 0,22-42 1 0 0,45-74 370 0 0,-70 140-882 0 0,0 1 0 0 0,1 1 0 0 0,1 0 0 0 0,0 1 0 0 0,2 1 0 0 0,27-23 0 0 0,-39 34-59 0 0,0 0-1 0 0,1 1 0 0 0,0 0 0 0 0,-1 0 1 0 0,1 0-1 0 0,0 0 0 0 0,0 1 0 0 0,0 0 1 0 0,0-1-1 0 0,0 1 0 0 0,1 1 1 0 0,-1-1-1 0 0,0 1 0 0 0,0-1 0 0 0,0 1 1 0 0,1 0-1 0 0,5 2 0 0 0,-5-1-13 0 0,1 1 0 0 0,-1 0 0 0 0,0 0 0 0 0,0 0 0 0 0,0 1 0 0 0,0-1-1 0 0,0 1 1 0 0,0 1 0 0 0,-1-1 0 0 0,1 1 0 0 0,5 6 0 0 0,4 6-75 0 0,-1 1 1 0 0,-1 0-1 0 0,-1 0 0 0 0,0 1 1 0 0,16 38-1 0 0,29 109-570 0 0,-43-118-1200 0 0,2-1 0 0 0,33 69 0 0 0,-45-111 1035 0 0,-1 0 1 0 0,18 19-3354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24.1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598 70 304 0 0,'-33'-29'13600'0'0,"29"26"-13216"0"0,1 0-1 0 0,0-1 1 0 0,-1 1 0 0 0,0 1-1 0 0,1-1 1 0 0,-1 0 0 0 0,0 1-1 0 0,-1 0 1 0 0,1 0 0 0 0,0 0-1 0 0,-1 0 1 0 0,-4-1 0 0 0,-5 1-210 0 0,0 0 1 0 0,0 0 0 0 0,-1 2 0 0 0,1-1 0 0 0,0 2-1 0 0,0 0 1 0 0,-1 1 0 0 0,1 0 0 0 0,0 1-1 0 0,1 1 1 0 0,-1 0 0 0 0,0 0 0 0 0,1 2-1 0 0,-22 11 1 0 0,9-3-2 0 0,2 1 0 0 0,-1 1-1 0 0,2 2 1 0 0,0 0 0 0 0,1 1-1 0 0,-28 32 1 0 0,41-41-127 0 0,0 1 0 0 0,1 0 0 0 0,0 0 0 0 0,1 1 0 0 0,0 0 0 0 0,1 1 0 0 0,0-1 0 0 0,1 1 0 0 0,0 0 0 0 0,1 1 0 0 0,1-1 0 0 0,0 1 0 0 0,1 0 0 0 0,0-1 0 0 0,1 1 0 0 0,1 0-1 0 0,0 0 1 0 0,1 0 0 0 0,0 0 0 0 0,2-1 0 0 0,-1 1 0 0 0,1 0 0 0 0,1-1 0 0 0,1 0 0 0 0,-1 0 0 0 0,2 0 0 0 0,0-1 0 0 0,1 1 0 0 0,0-1 0 0 0,0-1 0 0 0,2 0 0 0 0,-1 0 0 0 0,12 11 0 0 0,-3-6-201 0 0,0-1-1 0 0,2-1 1 0 0,-1-1 0 0 0,2 0 0 0 0,0-2 0 0 0,0 0-1 0 0,1-1 1 0 0,0-1 0 0 0,1-1 0 0 0,0-1-1 0 0,0-1 1 0 0,25 4 0 0 0,-20-6-615 0 0,-1-1 0 0 0,1-1 0 0 0,0-2 0 0 0,30-2 0 0 0,-34-1-658 0 0,1-1-1 0 0,-2 0 0 0 0,1-2 1 0 0,40-15-1 0 0,-26 2-2283 0 0,-3-1-1446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26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524 215 672 0 0,'8'-14'9759'0'0,"-19"-16"-9184"0"0,7 22-484 0 0,-4-10 604 0 0,0 1 0 0 0,-2 0 0 0 0,-17-24 0 0 0,23 36-547 0 0,-1-1-1 0 0,0 1 1 0 0,-1 0-1 0 0,1 0 0 0 0,-1 1 1 0 0,0 0-1 0 0,0 0 0 0 0,0 0 1 0 0,-1 1-1 0 0,1-1 1 0 0,-1 2-1 0 0,0-1 0 0 0,-10-2 1 0 0,2 2-40 0 0,0 0 0 0 0,0 1 1 0 0,0 1-1 0 0,0 1 0 0 0,0 0 0 0 0,0 0 1 0 0,0 2-1 0 0,0 0 0 0 0,0 1 1 0 0,0 0-1 0 0,0 1 0 0 0,1 1 0 0 0,0 0 1 0 0,0 1-1 0 0,-15 9 0 0 0,20-10-66 0 0,1 0 0 0 0,-1 1-1 0 0,1 0 1 0 0,1 1 0 0 0,-1-1-1 0 0,1 1 1 0 0,0 1 0 0 0,1 0-1 0 0,0 0 1 0 0,0 0 0 0 0,1 0-1 0 0,0 1 1 0 0,0 0-1 0 0,1 0 1 0 0,0 0 0 0 0,1 1-1 0 0,0-1 1 0 0,0 1 0 0 0,1 0-1 0 0,0 0 1 0 0,1 0 0 0 0,0 0-1 0 0,1 16 1 0 0,1-13-47 0 0,1-1-1 0 0,0 1 1 0 0,0-1 0 0 0,2 0 0 0 0,-1 0-1 0 0,1-1 1 0 0,1 1 0 0 0,0-1 0 0 0,1 0-1 0 0,0 0 1 0 0,1 0 0 0 0,0-1-1 0 0,1 0 1 0 0,0-1 0 0 0,0 1 0 0 0,17 13-1 0 0,-16-16-94 0 0,0 0 1 0 0,0 0-1 0 0,1-1 0 0 0,-1 0 0 0 0,1-1 0 0 0,0 0 0 0 0,1-1 0 0 0,-1 0 0 0 0,1-1 0 0 0,0 0 1 0 0,0 0-1 0 0,0-1 0 0 0,0-1 0 0 0,0 0 0 0 0,1 0 0 0 0,-1-1 0 0 0,0 0 0 0 0,22-5 1 0 0,-25 3 73 0 0,-1 0 0 0 0,0-1 1 0 0,0 0-1 0 0,0-1 0 0 0,0 1 1 0 0,0-1-1 0 0,-1-1 1 0 0,0 1-1 0 0,1-1 0 0 0,-2 0 1 0 0,1-1-1 0 0,-1 1 0 0 0,0-1 1 0 0,0 0-1 0 0,5-8 1 0 0,7-12 106 0 0,-2-1 0 0 0,18-41 1 0 0,-26 52 34 0 0,5-11 235 0 0,0-1-1 0 0,10-41 1 0 0,-13 44-151 0 0,-7 28-177 0 0,-3 12-15 0 0,-1 4-26 0 0,1 0 0 0 0,0 0 1 0 0,2 0-1 0 0,0 0 0 0 0,1 0 0 0 0,1 0 0 0 0,8 30 1 0 0,-7-38-48 0 0,0 1 0 0 0,0 0 0 0 0,2-1 0 0 0,-1 0 0 0 0,1 0 0 0 0,1-1 0 0 0,0 0 0 0 0,0 0 0 0 0,1 0 0 0 0,0-1 0 0 0,1 0 0 0 0,16 13 0 0 0,-22-20 41 0 0,-1 0 0 0 0,1-1 0 0 0,-1 1 1 0 0,1-1-1 0 0,0 1 0 0 0,-1-1 1 0 0,1 0-1 0 0,0 0 0 0 0,0 0 1 0 0,0 0-1 0 0,0-1 0 0 0,0 1 1 0 0,0-1-1 0 0,0 0 0 0 0,0 0 0 0 0,0 0 1 0 0,0 0-1 0 0,4-1 0 0 0,-3 0 57 0 0,1-1 0 0 0,-1 0 0 0 0,0 0 0 0 0,0 0 0 0 0,0 0 0 0 0,0 0-1 0 0,0-1 1 0 0,-1 1 0 0 0,1-1 0 0 0,-1 0 0 0 0,4-4 0 0 0,6-9 388 0 0,-1 0 0 0 0,0 0 1 0 0,-2-1-1 0 0,13-25 0 0 0,-18 33-177 0 0,28-67 807 0 0,-26 57-897 0 0,0 0 0 0 0,2 1 0 0 0,0 0 0 0 0,22-30 0 0 0,-29 45-166 0 0,0 0 0 0 0,1 0-1 0 0,-1 0 1 0 0,1 1-1 0 0,0-1 1 0 0,0 1 0 0 0,0 0-1 0 0,0 0 1 0 0,0 0 0 0 0,0 0-1 0 0,1 0 1 0 0,-1 1-1 0 0,1-1 1 0 0,-1 1 0 0 0,1 0-1 0 0,0 0 1 0 0,-1 1 0 0 0,5-1-1 0 0,-2 1-6 0 0,-1 0-1 0 0,1 1 0 0 0,-1 0 1 0 0,0 0-1 0 0,0 0 0 0 0,1 1 1 0 0,-1-1-1 0 0,0 1 0 0 0,0 1 1 0 0,0-1-1 0 0,5 4 0 0 0,9 7-24 0 0,-1 2 0 0 0,-1-1 0 0 0,0 2 0 0 0,24 28 0 0 0,-19-19 78 0 0,-2 2-1 0 0,0 0 1 0 0,-2 0 0 0 0,-1 2-1 0 0,-1 0 1 0 0,-2 1 0 0 0,14 41-1 0 0,-22-48 444 0 0,-5-21-133 0 0,-2-4-44 0 0,1-13-147 0 0,1-22-187 0 0,2-1-1 0 0,1 1 1 0 0,2 0-1 0 0,1 0 1 0 0,20-59-1 0 0,-17 69-648 0 0,2 0 0 0 0,0 1-1 0 0,2 1 1 0 0,24-37 0 0 0,-31 54 57 0 0,-1 0 1 0 0,1 0-1 0 0,0 1 1 0 0,1 0 0 0 0,-1 1-1 0 0,17-11 1 0 0,30-9-6466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24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66 2400 0 0,'-6'-30'8571'0'0,"7"28"-8340"0"0,-1 0 0 0 0,1 0-1 0 0,0 0 1 0 0,-1 1 0 0 0,1-1 0 0 0,0 0-1 0 0,0 1 1 0 0,0-1 0 0 0,0 0 0 0 0,1 1 0 0 0,-1-1-1 0 0,0 1 1 0 0,1-1 0 0 0,-1 1 0 0 0,1 0-1 0 0,-1 0 1 0 0,1 0 0 0 0,-1 0 0 0 0,1 0 0 0 0,0 0-1 0 0,0 0 1 0 0,0 0 0 0 0,-1 1 0 0 0,1-1-1 0 0,0 1 1 0 0,3-1 0 0 0,-3 1-187 0 0,0 0 0 0 0,0 0 0 0 0,0 1-1 0 0,0-1 1 0 0,0 1 0 0 0,0 0 0 0 0,0-1 0 0 0,0 1 0 0 0,0 0-1 0 0,0 0 1 0 0,0 0 0 0 0,0 0 0 0 0,-1 1 0 0 0,1-1 0 0 0,0 0-1 0 0,-1 1 1 0 0,1-1 0 0 0,-1 1 0 0 0,0 0 0 0 0,1-1 0 0 0,-1 1-1 0 0,0 0 1 0 0,0 0 0 0 0,0 0 0 0 0,1 2 0 0 0,4 11 18 0 0,0 0 0 0 0,-1 1 0 0 0,-1-1 0 0 0,0 1 0 0 0,2 30 0 0 0,0 86-100 0 0,-6-72 26 0 0,4 154 1104 0 0,10-233-676 0 0,76-183-78 0 0,-75 175-334 0 0,1 0 0 0 0,2 0 1 0 0,0 2-1 0 0,1 1 0 0 0,25-25 0 0 0,-42 48-1 0 0,-1-1 0 0 0,1 0 0 0 0,0 1 0 0 0,0-1 0 0 0,0 1 0 0 0,0-1 1 0 0,0 1-1 0 0,0 0 0 0 0,0 0 0 0 0,0 0 0 0 0,0 0 0 0 0,1 0 0 0 0,-1 1 0 0 0,0-1 0 0 0,0 0 0 0 0,1 1 0 0 0,-1 0 0 0 0,1 0 0 0 0,-1 0 0 0 0,0 0 0 0 0,1 0 0 0 0,-1 0 0 0 0,3 1 0 0 0,-2 0 16 0 0,0 0 1 0 0,0 1-1 0 0,-1-1 0 0 0,1 1 0 0 0,0 0 0 0 0,-1 0 0 0 0,0 0 0 0 0,1 0 0 0 0,-1 0 1 0 0,0 1-1 0 0,0-1 0 0 0,0 1 0 0 0,0-1 0 0 0,-1 1 0 0 0,1 0 0 0 0,-1-1 0 0 0,2 5 1 0 0,15 40 173 0 0,-2 1 1 0 0,-3 0 0 0 0,14 93 0 0 0,-3-17-2708 0 0,-22-106 782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10.9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259 31 2452 0 0,'-6'-31'11928'0'0,"6"31"-11889"0"0,-6 17 387 0 0,-1 4 256 0 0,0-1-1 0 0,-19 34 1 0 0,4-9-136 0 0,-84 225 1636 0 0,86-208-1672 0 0,3 1 0 0 0,-13 94-1 0 0,23-94-131 0 0,2 1-1 0 0,7 114 1 0 0,2-134-272 0 0,2-1 1 0 0,2 0-1 0 0,2 0 1 0 0,2-1-1 0 0,17 42 1 0 0,-15-52-124 0 0,2 0 0 0 0,1-1 0 0 0,1 0 0 0 0,40 49 1 0 0,-39-59-787 0 0,0 0 0 0 0,1-1 0 0 0,37 28 1 0 0,-49-42-19 0 0,1 0 0 0 0,0 0 0 0 0,1-1 0 0 0,11 4 0 0 0,22 2-6467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11.6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408 1032 836 0 0,'0'0'1855'0'0,"21"-28"3707"0"0,-9 11-4493 0 0,-5 9-743 0 0,0-1 0 0 0,-1 0 0 0 0,-1 0 0 0 0,10-19 0 0 0,-14 23-194 0 0,1 0 1 0 0,-1-1-1 0 0,0 1 0 0 0,0-1 1 0 0,-1 1-1 0 0,0-1 0 0 0,0 1 1 0 0,0-1-1 0 0,0 0 0 0 0,-1 1 1 0 0,0-1-1 0 0,-3-9 0 0 0,2 10-24 0 0,0-1 0 0 0,0 1 0 0 0,0 0 0 0 0,0 0 0 0 0,-1 0 0 0 0,0 0 0 0 0,0 0 0 0 0,-1 1 0 0 0,1-1 0 0 0,-1 1 0 0 0,0 0 0 0 0,0 0-1 0 0,0 0 1 0 0,-6-3 0 0 0,2 2-46 0 0,1 1 1 0 0,-1 0-1 0 0,0 0 0 0 0,0 1 0 0 0,0 0 0 0 0,0 1 1 0 0,0 0-1 0 0,-17-3 0 0 0,13 4 11 0 0,-1 0 0 0 0,1 1 0 0 0,-1 0 0 0 0,0 1 0 0 0,1 0 0 0 0,-1 1 0 0 0,1 1-1 0 0,0 0 1 0 0,0 0 0 0 0,0 2 0 0 0,0-1 0 0 0,0 1 0 0 0,-12 8 0 0 0,12-4 22 0 0,-1 1 0 0 0,2 0 0 0 0,-1 1 0 0 0,1 0 0 0 0,1 1 0 0 0,0 0 0 0 0,1 0 0 0 0,0 1 1 0 0,0 1-1 0 0,2-1 0 0 0,0 1 0 0 0,0 1 0 0 0,2-1 0 0 0,-1 1 0 0 0,2 0 0 0 0,0 0 0 0 0,-2 21 0 0 0,4-23-60 0 0,0-1 0 0 0,2 1 1 0 0,-1 0-1 0 0,2-1 0 0 0,0 1 0 0 0,0 0 0 0 0,1-1 0 0 0,1 1 1 0 0,0-1-1 0 0,0 0 0 0 0,1 0 0 0 0,1 0 0 0 0,0-1 1 0 0,1 1-1 0 0,0-1 0 0 0,1 0 0 0 0,0-1 0 0 0,0 0 0 0 0,1 0 1 0 0,1 0-1 0 0,16 14 0 0 0,-20-20-20 0 0,-1 0 0 0 0,1-1 1 0 0,0 1-1 0 0,0-1 0 0 0,0-1 0 0 0,1 1 1 0 0,-1-1-1 0 0,1 0 0 0 0,-1 0 0 0 0,1 0 1 0 0,0-1-1 0 0,-1 0 0 0 0,1 0 0 0 0,0-1 1 0 0,0 1-1 0 0,0-1 0 0 0,0 0 0 0 0,0-1 0 0 0,0 0 1 0 0,-1 0-1 0 0,1 0 0 0 0,0 0 0 0 0,-1-1 1 0 0,12-5-1 0 0,-9 3-32 0 0,0-1 1 0 0,0 0-1 0 0,-1 0 1 0 0,1-1-1 0 0,-1 0 1 0 0,-1-1-1 0 0,1 0 1 0 0,-1 0-1 0 0,0 0 1 0 0,0 0-1 0 0,-1-1 1 0 0,0 0-1 0 0,-1 0 1 0 0,0 0-1 0 0,4-12 1 0 0,2-10-169 0 0,-1 0-1 0 0,-1 0 1 0 0,3-39 0 0 0,4-99-259 0 0,-8 66 285 0 0,11-125 128 0 0,28-241 900 0 0,-43 445-845 0 0,-3 17-14 0 0,0 1 0 0 0,1 0-1 0 0,0 0 1 0 0,0-1 0 0 0,0 1 0 0 0,0 0-1 0 0,1 0 1 0 0,3-7 0 0 0,4 54 1534 0 0,15 234 839 0 0,-9-90-1639 0 0,64 338-234 0 0,-21-304-3032 0 0,-52-198 1375 0 0,6 16-1738 0 0,0-16-1882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12.7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30 896 0 0,'24'-11'16098'0'0,"-14"8"-15251"0"0,108-2 342 0 0,-41 2-4167 0 0,2-5-5385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13.1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79 3444 0 0,'8'-78'10698'0'0,"-8"109"-9368"0"0,-3 188-48 0 0,0 103 84 0 0,6-210-816 0 0,0 50 923 0 0,36 248 1 0 0,-38-402-1601 0 0,3 12-189 0 0,11 37 1 0 0,-14-53-243 0 0,1 1 0 0 0,-1-1 0 0 0,1 1 0 0 0,1-1-1 0 0,-1 0 1 0 0,0 0 0 0 0,1 0 0 0 0,0 0 0 0 0,0-1 0 0 0,0 1 0 0 0,1-1 0 0 0,-1 0 0 0 0,7 5 0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13.9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439 361 2116 0 0,'0'0'1571'0'0,"3"-14"1283"0"0,5-12-1207 0 0,-2 11-765 0 0,-1-1 1 0 0,0 0-1 0 0,-1 0 1 0 0,2-27-1 0 0,-6 40-759 0 0,0 1 0 0 0,-1-1 0 0 0,1 1-1 0 0,-1-1 1 0 0,0 0 0 0 0,0 1 0 0 0,0-1-1 0 0,0 1 1 0 0,0 0 0 0 0,-1-1-1 0 0,1 1 1 0 0,-1 0 0 0 0,1 0 0 0 0,-1 0-1 0 0,0 0 1 0 0,0 0 0 0 0,0 0-1 0 0,0 0 1 0 0,0 1 0 0 0,0-1 0 0 0,0 1-1 0 0,-1-1 1 0 0,1 1 0 0 0,0 0-1 0 0,-1 0 1 0 0,1 0 0 0 0,-5-1 0 0 0,-3-1 89 0 0,0 1 0 0 0,0 0 0 0 0,0 0 0 0 0,0 1 0 0 0,-16-1 0 0 0,9 3-101 0 0,1 1 0 0 0,0 0 0 0 0,-1 1-1 0 0,1 0 1 0 0,1 1 0 0 0,-1 1 0 0 0,1 1 0 0 0,-1 0 0 0 0,2 1 0 0 0,-1 1 0 0 0,1 0-1 0 0,0 1 1 0 0,1 1 0 0 0,0 0 0 0 0,0 0 0 0 0,1 1 0 0 0,0 1 0 0 0,-14 18 0 0 0,19-21-142 0 0,0 1 1 0 0,1-1 0 0 0,0 1-1 0 0,0 0 1 0 0,1 0 0 0 0,1 1 0 0 0,-1 0-1 0 0,2-1 1 0 0,0 2 0 0 0,0-1-1 0 0,1 0 1 0 0,0 0 0 0 0,1 1 0 0 0,0-1-1 0 0,1 1 1 0 0,0-1 0 0 0,1 1-1 0 0,0-1 1 0 0,1 0 0 0 0,0 1-1 0 0,0-1 1 0 0,2 0 0 0 0,-1 0 0 0 0,2 0-1 0 0,-1-1 1 0 0,12 19 0 0 0,-12-22-109 0 0,1 0 0 0 0,0 0 0 0 0,1-1 1 0 0,0 1-1 0 0,0-1 0 0 0,0-1 0 0 0,0 1 1 0 0,1-1-1 0 0,0 0 0 0 0,0 0 0 0 0,1-1 1 0 0,-1 0-1 0 0,1 0 0 0 0,9 2 0 0 0,-11-4 101 0 0,-1-1 0 0 0,1 0 0 0 0,-1 0-1 0 0,1 0 1 0 0,-1-1 0 0 0,1 1 0 0 0,-1-1 0 0 0,1-1-1 0 0,0 1 1 0 0,-1-1 0 0 0,1 0 0 0 0,-1 0 0 0 0,0-1-1 0 0,1 0 1 0 0,-1 0 0 0 0,0 0 0 0 0,0 0-1 0 0,0-1 1 0 0,0 0 0 0 0,0 0 0 0 0,-1 0 0 0 0,7-6-1 0 0,0-2 59 0 0,0-1-1 0 0,-1 1 1 0 0,-1-2-1 0 0,1 1 0 0 0,9-21 1 0 0,32-73 1241 0 0,-6 11-85 0 0,-45 94-1169 0 0,1 0 0 0 0,-1 1 0 0 0,0-1 0 0 0,0 1-1 0 0,1-1 1 0 0,-1 1 0 0 0,0-1 0 0 0,1 1 0 0 0,-1-1 0 0 0,1 1 0 0 0,-1-1 0 0 0,1 1 0 0 0,-1 0-1 0 0,0-1 1 0 0,1 1 0 0 0,0 0 0 0 0,-1-1 0 0 0,1 1 0 0 0,-1 0 0 0 0,1-1 0 0 0,-1 1 0 0 0,1 0-1 0 0,-1 0 1 0 0,1 0 0 0 0,0 0 0 0 0,-1 0 0 0 0,1 0 0 0 0,0 0 0 0 0,0 0 0 0 0,0 0-6 0 0,0 1 0 0 0,0-1 1 0 0,0 1-1 0 0,1 0 1 0 0,-1-1-1 0 0,0 1 0 0 0,0 0 1 0 0,-1 0-1 0 0,1 0 1 0 0,0 0-1 0 0,0-1 0 0 0,0 1 1 0 0,1 2-1 0 0,20 45-402 0 0,-18-40 205 0 0,1 5-50 0 0,10 19-689 0 0,23 41 0 0 0,-34-66 845 0 0,1 0-1 0 0,0 0 1 0 0,0 0 0 0 0,1 0-1 0 0,-1-1 1 0 0,1 0 0 0 0,1 0-1 0 0,-1-1 1 0 0,1 0 0 0 0,0 0-1 0 0,9 5 1 0 0,-13-10 115 0 0,-1 1-1 0 0,1 0 1 0 0,0-1 0 0 0,-1 1-1 0 0,1-1 1 0 0,0 0 0 0 0,-1 0-1 0 0,1 0 1 0 0,0 0 0 0 0,-1 0-1 0 0,1-1 1 0 0,0 1 0 0 0,-1-1-1 0 0,1 1 1 0 0,-1-1 0 0 0,1 0 0 0 0,-1 0-1 0 0,1-1 1 0 0,-1 1 0 0 0,0 0-1 0 0,1-1 1 0 0,-1 1 0 0 0,0-1-1 0 0,0 0 1 0 0,0 0 0 0 0,0 0-1 0 0,2-3 1 0 0,6-7 257 0 0,0 0-1 0 0,-1-1 1 0 0,11-20 0 0 0,-14 23-195 0 0,43-78 691 0 0,-34 56-570 0 0,2 1 1 0 0,1 1-1 0 0,2 1 0 0 0,38-45 0 0 0,-55 70-221 0 0,1 1 1 0 0,-1 0-1 0 0,1 0 0 0 0,0 0 0 0 0,0 0 0 0 0,0 0 0 0 0,0 1 0 0 0,0-1 0 0 0,1 1 0 0 0,-1 1 0 0 0,1-1 1 0 0,-1 0-1 0 0,1 1 0 0 0,0 0 0 0 0,-1 0 0 0 0,1 1 0 0 0,0-1 0 0 0,0 1 0 0 0,0 0 0 0 0,-1 0 1 0 0,1 1-1 0 0,0-1 0 0 0,5 2 0 0 0,-3 0-53 0 0,0 1-1 0 0,1 0 1 0 0,-1 1 0 0 0,0-1-1 0 0,-1 1 1 0 0,1 0 0 0 0,-1 1 0 0 0,0 0-1 0 0,0 0 1 0 0,0 0 0 0 0,-1 1-1 0 0,0-1 1 0 0,8 12 0 0 0,-1 1-40 0 0,-1 0 1 0 0,-1 0-1 0 0,0 1 0 0 0,-2 1 0 0 0,0-1 1 0 0,-1 1-1 0 0,-1 0 0 0 0,3 22 1 0 0,-6-25 414 0 0,-1-1 1 0 0,0 1-1 0 0,-2 0 0 0 0,0 0 1 0 0,-1-1-1 0 0,-10 29 2587 0 0,13-75-2057 0 0,8-1-824 0 0,1 0 0 0 0,1 0-1 0 0,2 2 1 0 0,21-35-1 0 0,1 6-714 0 0,44-52-1 0 0,-59 85-265 0 0,1 0 0 0 0,0 1 1 0 0,2 2-1 0 0,42-32 0 0 0,-47 41-771 0 0,0 1 1 0 0,1 1 0 0 0,0 1-1 0 0,28-10 1 0 0,-18 10-2768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14.9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506 114 1792 0 0,'8'-87'11149'0'0,"-9"85"-11017"0"0,1 1 1 0 0,0 0 0 0 0,-1-1 0 0 0,0 1 0 0 0,1 0 0 0 0,-1 0 0 0 0,0 0-1 0 0,1 0 1 0 0,-1-1 0 0 0,0 1 0 0 0,0 0 0 0 0,0 0 0 0 0,0 0 0 0 0,0 1-1 0 0,0-1 1 0 0,0 0 0 0 0,0 0 0 0 0,0 1 0 0 0,-1-1 0 0 0,1 0 0 0 0,0 1 0 0 0,0-1-1 0 0,-1 1 1 0 0,1-1 0 0 0,0 1 0 0 0,-1 0 0 0 0,1 0 0 0 0,-1 0 0 0 0,-2 0-1 0 0,-35-2 1123 0 0,39 2-1255 0 0,-26 2 212 0 0,0 2 0 0 0,0 0 0 0 0,0 2 0 0 0,1 1 1 0 0,0 1-1 0 0,1 2 0 0 0,0 0 0 0 0,0 1 0 0 0,1 1 0 0 0,0 2 0 0 0,1 0 0 0 0,1 1 0 0 0,-33 31 1 0 0,47-39-237 0 0,0 0 0 0 0,0 1 1 0 0,1-1-1 0 0,0 2 1 0 0,1-1-1 0 0,0 0 0 0 0,0 1 1 0 0,1 0-1 0 0,0 0 1 0 0,0 1-1 0 0,1-1 0 0 0,0 1 1 0 0,-2 16-1 0 0,4-21-20 0 0,1 0 0 0 0,0 1 0 0 0,0-1-1 0 0,0 0 1 0 0,0 1 0 0 0,1-1 0 0 0,0 0 0 0 0,0 1-1 0 0,1-1 1 0 0,-1 0 0 0 0,1 0 0 0 0,0 0 0 0 0,1 0 0 0 0,-1-1-1 0 0,1 1 1 0 0,0 0 0 0 0,0-1 0 0 0,0 0 0 0 0,1 0-1 0 0,-1 0 1 0 0,1 0 0 0 0,0 0 0 0 0,0-1 0 0 0,0 0-1 0 0,1 0 1 0 0,7 5 0 0 0,-7-6 2 0 0,1 1-1 0 0,-1-1 1 0 0,0 1-1 0 0,1-1 1 0 0,0-1 0 0 0,-1 1-1 0 0,1-1 1 0 0,0 0-1 0 0,-1 0 1 0 0,1-1 0 0 0,0 0-1 0 0,0 0 1 0 0,0 0-1 0 0,0-1 1 0 0,8-1-1 0 0,-6-1 50 0 0,1 0-1 0 0,-2 0 0 0 0,1 0 1 0 0,0-1-1 0 0,-1-1 0 0 0,1 1 1 0 0,-1-1-1 0 0,-1 0 0 0 0,11-10 1 0 0,1-3 167 0 0,-2-2 0 0 0,0 0 0 0 0,-1 0 0 0 0,-1-1 0 0 0,-1-1 0 0 0,11-26 0 0 0,11-28 921 0 0,-35 75-911 0 0,14 24-98 0 0,4 117-140 0 0,-6-41-35 0 0,37 165-156 0 0,-26-159 209 0 0,-4 0 1 0 0,5 130 0 0 0,-23-214 102 0 0,-2 0 0 0 0,0 0 0 0 0,-1 0 0 0 0,-1 0 0 0 0,-1-1 0 0 0,-1 1 0 0 0,-11 29 1 0 0,13-43-70 0 0,0 0 1 0 0,0 0 0 0 0,-1-1-1 0 0,0 1 1 0 0,0-1 0 0 0,0 0-1 0 0,-1 0 1 0 0,0-1 0 0 0,0 1-1 0 0,0-1 1 0 0,-1 0 0 0 0,0-1-1 0 0,0 1 1 0 0,0-1 0 0 0,-1 0-1 0 0,1-1 1 0 0,-1 0 0 0 0,0 0 0 0 0,0 0-1 0 0,0-1 1 0 0,0 0 0 0 0,0 0-1 0 0,0 0 1 0 0,-11 0 0 0 0,11-2 17 0 0,-1 1 0 0 0,1-1 0 0 0,0-1 0 0 0,-1 1 0 0 0,1-1 0 0 0,0 0 0 0 0,0-1 0 0 0,0 0 0 0 0,0 0 0 0 0,0 0 0 0 0,0-1 0 0 0,1 0 0 0 0,-1 0 0 0 0,1-1 0 0 0,-7-5 0 0 0,10 6-5 0 0,-1 0-1 0 0,1 0 0 0 0,-1-1 1 0 0,1 0-1 0 0,0 0 1 0 0,1 0-1 0 0,-1 0 1 0 0,1 0-1 0 0,-1 0 0 0 0,1-1 1 0 0,0 1-1 0 0,1-1 1 0 0,-1 1-1 0 0,1-1 1 0 0,0 0-1 0 0,0 1 0 0 0,1-1 1 0 0,-1 0-1 0 0,1 0 1 0 0,0 0-1 0 0,0 0 0 0 0,1 1 1 0 0,1-8-1 0 0,3-11-17 0 0,1 1 1 0 0,1 0-1 0 0,1 0 0 0 0,1 0 0 0 0,0 1 0 0 0,21-31 0 0 0,86-113-50 0 0,-113 161 58 0 0,334-369-156 0 0,-161 190 756 0 0,-160 166-426 0 0,-1-1 1 0 0,0-1 0 0 0,-1 0-1 0 0,-2 0 1 0 0,16-31-1 0 0,-25 44-145 0 0,-1-1-1 0 0,0 1 0 0 0,0-1 0 0 0,0 0 0 0 0,-1 0 0 0 0,0 0 0 0 0,0 0 0 0 0,0 0 0 0 0,-2-12 1 0 0,1 14-39 0 0,-1 0 1 0 0,-1 0 0 0 0,1 0 0 0 0,0 0 0 0 0,-1 1-1 0 0,0-1 1 0 0,0 0 0 0 0,-1 1 0 0 0,1 0-1 0 0,-1-1 1 0 0,0 1 0 0 0,0 0 0 0 0,-1 1 0 0 0,1-1-1 0 0,-5-4 1 0 0,6 6-2 0 0,0 1 1 0 0,0-1-1 0 0,-1 0 0 0 0,1 1 0 0 0,0-1 1 0 0,-1 1-1 0 0,1-1 0 0 0,-1 1 1 0 0,1 0-1 0 0,-1 0 0 0 0,0 0 0 0 0,0 1 1 0 0,1-1-1 0 0,-1 1 0 0 0,0-1 0 0 0,0 1 1 0 0,0 0-1 0 0,1 0 0 0 0,-1 0 0 0 0,0 0 1 0 0,0 1-1 0 0,0-1 0 0 0,1 1 0 0 0,-1 0 1 0 0,0 0-1 0 0,1 0 0 0 0,-1 0 0 0 0,0 0 1 0 0,1 0-1 0 0,0 1 0 0 0,-1-1 0 0 0,1 1 1 0 0,0 0-1 0 0,0-1 0 0 0,-4 5 1 0 0,-1 1 0 0 0,1 0 0 0 0,0 0 1 0 0,0 1-1 0 0,1 0 1 0 0,0 0-1 0 0,1 0 1 0 0,-1 0-1 0 0,1 1 1 0 0,-4 15-1 0 0,4-8 6 0 0,1 0-1 0 0,1 0 1 0 0,1 1-1 0 0,0-1 1 0 0,1 0 0 0 0,1 0-1 0 0,1 1 1 0 0,0-1-1 0 0,1 0 1 0 0,0 0-1 0 0,9 21 1 0 0,-6-18-278 0 0,2-1-1 0 0,0 1 1 0 0,1-2 0 0 0,1 1 0 0 0,0-2 0 0 0,1 1-1 0 0,1-1 1 0 0,28 28 0 0 0,-33-38-255 0 0,0 0 0 0 0,0 0 0 0 0,1-1-1 0 0,0 0 1 0 0,0 0 0 0 0,0-1 0 0 0,15 6 0 0 0,-16-8-618 0 0,-1 0 0 0 0,1 0 1 0 0,0-1-1 0 0,0 0 0 0 0,0 0 1 0 0,11-1-1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15.3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619 144 3524 0 0,'-79'-48'7401'0'0,"48"28"-3932"0"0,-52-43 1 0 0,69 51-1637 0 0,24 24-910 0 0,14 17-806 0 0,0 10-476 0 0,-3 1 0 0 0,0 1-1 0 0,-3 0 1 0 0,21 71 0 0 0,29 183-794 0 0,-60-243 1386 0 0,-2 0-1 0 0,-3 0 0 0 0,-2 0 1 0 0,-2 0-1 0 0,-2 0 0 0 0,-3 0 1 0 0,-24 99-1 0 0,17-106 78 0 0,-1-1 1 0 0,-2-1-1 0 0,-3-1 1 0 0,-1 0-1 0 0,-2-2 1 0 0,-1 0-1 0 0,-3-1 1 0 0,-1-2 0 0 0,-38 42-1 0 0,45-59-578 0 0,0-1-1 0 0,-1-1 1 0 0,-1-1-1 0 0,0-1 1 0 0,-1 0-1 0 0,-34 15 0 0 0,-14-2-3438 0 0,-3-10-3608 0 0,35-13-131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09.3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487 158 968 0 0,'3'-81'9801'0'0,"0"5"-4993"0"0,-40 408-2329 0 0,13-168-2216 0 0,10-42-80 0 0,-3 29 494 0 0,-54 222-1 0 0,65-352-484 0 0,0 0 1 0 0,-1-1-1 0 0,-1 0 0 0 0,-1 0 0 0 0,-14 22 1 0 0,20-37-180 0 0,1-1 0 0 0,-1 0 1 0 0,-1 0-1 0 0,1 0 0 0 0,0 0 1 0 0,-1-1-1 0 0,0 1 1 0 0,0-1-1 0 0,0 0 0 0 0,0 0 1 0 0,0 0-1 0 0,-1-1 1 0 0,1 0-1 0 0,-1 0 0 0 0,0 0 1 0 0,0 0-1 0 0,0-1 0 0 0,1 1 1 0 0,-1-1-1 0 0,-1 0 1 0 0,1-1-1 0 0,0 0 0 0 0,0 1 1 0 0,0-1-1 0 0,0-1 1 0 0,0 1-1 0 0,-9-3 0 0 0,7 1-278 0 0,0 0-1 0 0,0-1 1 0 0,0 0 0 0 0,0 0-1 0 0,1 0 1 0 0,-1-1-1 0 0,1 0 1 0 0,0 0-1 0 0,0-1 1 0 0,0 0 0 0 0,1 0-1 0 0,0 0 1 0 0,0 0-1 0 0,-5-8 1 0 0,4 5-925 0 0,1 1-1 0 0,0-2 1 0 0,1 1 0 0 0,0-1-1 0 0,0 1 1 0 0,-4-15-1 0 0,0-10-5474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09.6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36 113 1104 0 0,'-8'-14'2100'0'0,"2"1"-444"0"0,-1 2-383 0 0,3 1-181 0 0,2-3-160 0 0,-2 5-184 0 0,2-3-112 0 0,2 1 308 0 0,-2-3-352 0 0,4 3-536 0 0,10 13-1400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28.2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352 473 188 0 0,'26'25'8145'0'0,"-20"-21"-7796"0"0,-4-3-254 0 0,-1 0 1 0 0,1 0 0 0 0,-1 0-1 0 0,1 0 1 0 0,0 0-1 0 0,-1 0 1 0 0,1 0-1 0 0,0 0 1 0 0,0-1 0 0 0,0 1-1 0 0,-1-1 1 0 0,1 1-1 0 0,0-1 1 0 0,0 0-1 0 0,0 0 1 0 0,0 0 0 0 0,0 0-1 0 0,0 0 1 0 0,0 0-1 0 0,-1 0 1 0 0,1-1-1 0 0,0 1 1 0 0,0-1-1 0 0,0 1 1 0 0,0-1 0 0 0,-1 0-1 0 0,3-1 1 0 0,-2 1-10 0 0,0-4 73 0 0,0 1-1 0 0,0-1 1 0 0,0 0-1 0 0,-1 0 1 0 0,0 0-1 0 0,0 1 1 0 0,1-8-1 0 0,-2 6 14 0 0,0-1 0 0 0,0 1 0 0 0,-1 0 0 0 0,0-1 0 0 0,-1 1-1 0 0,1 0 1 0 0,-1 0 0 0 0,0 0 0 0 0,0 0 0 0 0,-1 1-1 0 0,0-1 1 0 0,0 0 0 0 0,0 1 0 0 0,-1 0 0 0 0,1 0-1 0 0,-1 0 1 0 0,-8-7 0 0 0,6 7-136 0 0,1 1 1 0 0,-1 0-1 0 0,0 1 1 0 0,0-1-1 0 0,-1 1 1 0 0,1 0-1 0 0,-1 1 1 0 0,1-1-1 0 0,-1 1 0 0 0,0 1 1 0 0,0-1-1 0 0,0 1 1 0 0,0 1-1 0 0,0-1 1 0 0,-13 1-1 0 0,6 2-16 0 0,0 0 1 0 0,0 1-1 0 0,0 0 0 0 0,0 1 0 0 0,0 0 1 0 0,1 1-1 0 0,0 1 0 0 0,0 0 0 0 0,0 1 1 0 0,1 1-1 0 0,0-1 0 0 0,1 2 1 0 0,-1 0-1 0 0,2 0 0 0 0,-1 1 0 0 0,1 0 1 0 0,-15 20-1 0 0,20-23-18 0 0,-1 1-1 0 0,1 0 1 0 0,0 0 0 0 0,1 0 0 0 0,0 1-1 0 0,0-1 1 0 0,1 1 0 0 0,0 0 0 0 0,0 0-1 0 0,1 0 1 0 0,0 0 0 0 0,1 0 0 0 0,0 1 0 0 0,1-1-1 0 0,0 0 1 0 0,0 1 0 0 0,1-1 0 0 0,0 0-1 0 0,0 1 1 0 0,1-1 0 0 0,0 0 0 0 0,1 0-1 0 0,0 0 1 0 0,1-1 0 0 0,-1 1 0 0 0,2-1-1 0 0,9 15 1 0 0,-11-18-55 0 0,0-1 0 0 0,1 1 1 0 0,-1-1-1 0 0,1 0 0 0 0,0 0 0 0 0,0-1 0 0 0,1 1 0 0 0,-1-1 0 0 0,1 0 1 0 0,-1 0-1 0 0,1-1 0 0 0,0 1 0 0 0,0-1 0 0 0,0 0 0 0 0,1 0 0 0 0,-1-1 0 0 0,0 1 1 0 0,1-1-1 0 0,-1 0 0 0 0,0-1 0 0 0,1 1 0 0 0,-1-1 0 0 0,1 0 0 0 0,-1-1 1 0 0,1 1-1 0 0,-1-1 0 0 0,10-3 0 0 0,-5 1 59 0 0,-1 0 1 0 0,0-1-1 0 0,0 0 0 0 0,0-1 1 0 0,-1 0-1 0 0,0 0 0 0 0,1-1 0 0 0,-2 0 1 0 0,1 0-1 0 0,-1-1 0 0 0,0 0 1 0 0,0 0-1 0 0,-1-1 0 0 0,9-14 1 0 0,1-6 674 0 0,-2-1 0 0 0,18-54 1 0 0,-20 50-433 0 0,-12 32-266 0 0,13 19-9 0 0,-3 24 104 0 0,6 72 0 0 0,-2-9-25 0 0,74 313 341 0 0,21 131 727 0 0,-105-521-1036 0 0,-1 0-1 0 0,0 0 1 0 0,-3 1-1 0 0,-3 41 1 0 0,2-62-70 0 0,0-1 1 0 0,-1 1 0 0 0,0-1-1 0 0,0 0 1 0 0,-1 0-1 0 0,0 0 1 0 0,0 0 0 0 0,-1 0-1 0 0,-6 9 1 0 0,7-12-6 0 0,0 0 1 0 0,-1-1 0 0 0,1 0 0 0 0,-1 1-1 0 0,0-1 1 0 0,0-1 0 0 0,0 1-1 0 0,0-1 1 0 0,0 1 0 0 0,0-1 0 0 0,-1 0-1 0 0,1-1 1 0 0,-1 1 0 0 0,1-1-1 0 0,-1 0 1 0 0,-7 1 0 0 0,2-1 34 0 0,0 0 1 0 0,0-1 0 0 0,0 0-1 0 0,0 0 1 0 0,-1-1 0 0 0,1-1-1 0 0,0 0 1 0 0,1 0 0 0 0,-1-1-1 0 0,0 0 1 0 0,1-1 0 0 0,-1 0-1 0 0,1 0 1 0 0,0-1 0 0 0,1 0-1 0 0,-1-1 1 0 0,1 0 0 0 0,0 0-1 0 0,0 0 1 0 0,1-1-1 0 0,0-1 1 0 0,0 1 0 0 0,-11-17-1 0 0,7 8-41 0 0,1-1 0 0 0,1-1 0 0 0,1 1-1 0 0,0-1 1 0 0,1-1 0 0 0,1 1-1 0 0,0-1 1 0 0,2 0 0 0 0,0 0 0 0 0,1-1-1 0 0,0-27 1 0 0,3 12-54 0 0,2 0 0 0 0,1 0 0 0 0,2 0 0 0 0,1 1 0 0 0,2-1-1 0 0,1 1 1 0 0,21-50 0 0 0,-10 41 0 0 0,1 1 1 0 0,3 0-1 0 0,1 2 0 0 0,59-72 0 0 0,-31 52-11 0 0,3 4 0 0 0,78-64 0 0 0,134-76-144 0 0,19 18 134 0 0,-61 40 87 0 0,-224 137-14 0 0,95-68 274 0 0,-89 62-213 0 0,1 0-1 0 0,-1-1 1 0 0,0 0-1 0 0,-1-1 1 0 0,1 0-1 0 0,-2 0 1 0 0,0 0-1 0 0,8-14 1 0 0,-13 20-40 0 0,0-1 1 0 0,1 1-1 0 0,-1-1 1 0 0,0 1-1 0 0,-1 0 0 0 0,1-1 1 0 0,0 1-1 0 0,-1-1 1 0 0,0 0-1 0 0,0 1 1 0 0,0-1-1 0 0,0 1 0 0 0,-1-1 1 0 0,1 1-1 0 0,-1-1 1 0 0,0 1-1 0 0,-2-6 0 0 0,0 4-2 0 0,0 0 0 0 0,0 0 0 0 0,0 1 0 0 0,0-1 0 0 0,-1 1 0 0 0,1 0 0 0 0,-1 0 0 0 0,0 0-1 0 0,-1 1 1 0 0,-6-5 0 0 0,-2-1-2 0 0,0 2 0 0 0,-1 0 0 0 0,0 1 0 0 0,-1 0 0 0 0,1 1 0 0 0,-1 0 0 0 0,-19-2 0 0 0,15 4-19 0 0,1 2 0 0 0,0 0-1 0 0,-1 2 1 0 0,1 0 0 0 0,0 0-1 0 0,0 2 1 0 0,0 0-1 0 0,0 1 1 0 0,0 1 0 0 0,1 1-1 0 0,-1 0 1 0 0,1 2 0 0 0,1-1-1 0 0,0 2 1 0 0,0 0 0 0 0,0 1-1 0 0,1 1 1 0 0,-23 22-1 0 0,27-23-1 0 0,0 1-1 0 0,1 0 1 0 0,0 0-1 0 0,1 1 0 0 0,0 0 1 0 0,1 1-1 0 0,0 0 1 0 0,1 0-1 0 0,1 0 0 0 0,0 1 1 0 0,1 0-1 0 0,0 1 1 0 0,1-1-1 0 0,1 1 0 0 0,0-1 1 0 0,1 1-1 0 0,1 0 1 0 0,0 0-1 0 0,1 0 0 0 0,1 0 1 0 0,0 0-1 0 0,1 0 1 0 0,4 19-1 0 0,0-17 5 0 0,0 1-1 0 0,0-1 1 0 0,2 0 0 0 0,0-1-1 0 0,1 0 1 0 0,0 0 0 0 0,2-1-1 0 0,-1 0 1 0 0,2-1 0 0 0,0 0-1 0 0,1 0 1 0 0,0-2 0 0 0,1 0-1 0 0,0 0 1 0 0,1-1 0 0 0,17 9-1 0 0,-6-7-96 0 0,0 0 1 0 0,1-1-1 0 0,1-2 0 0 0,0 0 0 0 0,0-2 1 0 0,1-1-1 0 0,0-2 0 0 0,0-1 0 0 0,39 1 1 0 0,-18-4-486 0 0,1-2 1 0 0,-1-2-1 0 0,53-11 1 0 0,-68 7-1054 0 0,53-18-1 0 0,-62 15-822 0 0,0-1 0 0 0,37-22-1 0 0,-33 14-3040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10.4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1192 0 0,'20'12'13687'0'0,"23"-32"-10133"0"0,-42 19-3497 0 0,0 0 0 0 0,0 1 0 0 0,1-1 0 0 0,-1 0 0 0 0,0 1 0 0 0,0-1 0 0 0,0 1 0 0 0,0-1 0 0 0,1 1 0 0 0,-1 0 0 0 0,0-1 0 0 0,0 1 0 0 0,1 0 0 0 0,-1 0 0 0 0,0 0 0 0 0,1 0 0 0 0,-1 0 0 0 0,0 0 0 0 0,0 0 0 0 0,1 0 0 0 0,-1 1 0 0 0,0-1-1 0 0,0 0 1 0 0,1 1 0 0 0,-1-1 0 0 0,0 1 0 0 0,0-1 0 0 0,2 2 0 0 0,-1 1-38 0 0,0 0-1 0 0,0 0 0 0 0,-1 0 0 0 0,0 0 1 0 0,1 0-1 0 0,-1 0 0 0 0,0 0 0 0 0,0 1 1 0 0,0 3-1 0 0,0-4-9 0 0,8 37 78 0 0,4 14-167 0 0,26 69-1 0 0,-34-108 13 0 0,2-1-1 0 0,-1 0 1 0 0,2 0-1 0 0,0 0 1 0 0,1-1-1 0 0,0 0 1 0 0,1-1-1 0 0,0 0 1 0 0,17 16-1 0 0,-24-27 65 0 0,-1 1 0 0 0,0 0-1 0 0,1 0 1 0 0,-1-1-1 0 0,0 1 1 0 0,1-1-1 0 0,0 0 1 0 0,-1 0-1 0 0,1 0 1 0 0,0 0 0 0 0,0 0-1 0 0,-1-1 1 0 0,1 1-1 0 0,0-1 1 0 0,0 1-1 0 0,0-1 1 0 0,0 0-1 0 0,0 0 1 0 0,0-1-1 0 0,3 0 1 0 0,-1 0 9 0 0,-1-1-1 0 0,1 0 1 0 0,-1 0-1 0 0,1 0 1 0 0,-1-1 0 0 0,0 0-1 0 0,0 1 1 0 0,0-1-1 0 0,0-1 1 0 0,6-6 0 0 0,4-7 62 0 0,0-1 0 0 0,-1 0 1 0 0,-1-1-1 0 0,10-21 0 0 0,-22 39-62 0 0,29-61 110 0 0,9-17-54 0 0,-17 49-294 0 0,-20 28 200 0 0,9 30-324 0 0,-5 8-537 0 0,16 66 1 0 0,-16-87 817 0 0,0-1 0 0 0,1 1 0 0 0,0-1 0 0 0,1 0 0 0 0,0 0 0 0 0,19 24 1 0 0,-25-36 117 0 0,1-1 1 0 0,-1 1-1 0 0,1 0 1 0 0,0-1 0 0 0,-1 1-1 0 0,1-1 1 0 0,0 0 0 0 0,0 1-1 0 0,0-1 1 0 0,0 0-1 0 0,0 0 1 0 0,0 0 0 0 0,0-1-1 0 0,0 1 1 0 0,0 0 0 0 0,1-1-1 0 0,-1 1 1 0 0,0-1 0 0 0,0 0-1 0 0,1 0 1 0 0,-1 0-1 0 0,0 0 1 0 0,0 0 0 0 0,1 0-1 0 0,-1-1 1 0 0,0 1 0 0 0,0-1-1 0 0,0 1 1 0 0,1-1-1 0 0,-1 0 1 0 0,0 0 0 0 0,0 0-1 0 0,0 0 1 0 0,0 0 0 0 0,0-1-1 0 0,-1 1 1 0 0,4-3-1 0 0,7-7 273 0 0,0 0 0 0 0,-1 0 0 0 0,0-1 0 0 0,11-17 0 0 0,-12 17-179 0 0,-5 5-102 0 0,0 0 1 0 0,1 1-1 0 0,0-1 0 0 0,1 1 1 0 0,-1 0-1 0 0,1 1 0 0 0,1 0 1 0 0,9-6-1 0 0,-15 10-48 0 0,2 1 8 0 0,-1 1 5 0 0,0 0 0 0 0,0 1 0 0 0,0-1 0 0 0,0 1 0 0 0,0-1 0 0 0,0 1 1 0 0,-1 0-1 0 0,1 0 0 0 0,-1 0 0 0 0,1 0 0 0 0,-1 1 0 0 0,0-1 0 0 0,0 1 1 0 0,0-1-1 0 0,0 1 0 0 0,0 0 0 0 0,2 4 0 0 0,14 30-192 0 0,-1 1 1 0 0,-1 1-1 0 0,-3 1 0 0 0,14 59 0 0 0,-18-70 434 0 0,-5-33 17 0 0,0-16-73 0 0,3-20-64 0 0,24-76 0 0 0,-25 99-134 0 0,0 0 1 0 0,1 1 0 0 0,1 0-1 0 0,1 0 1 0 0,0 1 0 0 0,1 0-1 0 0,12-14 1 0 0,-20 26 4 0 0,1 0 0 0 0,-1 0 0 0 0,1 1 0 0 0,-1-1 0 0 0,1 1 0 0 0,0 0 0 0 0,0 0 0 0 0,0 0 0 0 0,0 0 0 0 0,1 0 0 0 0,-1 1 0 0 0,0-1 0 0 0,1 1 0 0 0,-1 0 0 0 0,1 0 0 0 0,-1 0 0 0 0,1 1 0 0 0,-1-1 0 0 0,1 1 0 0 0,0 0 0 0 0,-1 0 0 0 0,1 0 0 0 0,0 1 0 0 0,-1-1 0 0 0,1 1 0 0 0,-1 0 0 0 0,1 0 0 0 0,-1 0 0 0 0,1 0 0 0 0,-1 0 0 0 0,0 1 0 0 0,1 0 0 0 0,-1-1 0 0 0,0 1 0 0 0,0 1 0 0 0,0-1 0 0 0,-1 0 0 0 0,1 1 0 0 0,0-1 0 0 0,-1 1 0 0 0,0 0 0 0 0,3 4 0 0 0,27 36-1255 0 0,-3 1 1 0 0,42 84-1 0 0,-28-47-3231 0 0,-22-53-685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10.7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188 14 772 0 0,'-47'-12'7109'0'0,"41"11"-6553"0"0,0 1 0 0 0,-1-1 0 0 0,1 1 0 0 0,-1 1 0 0 0,-7 1 0 0 0,10-2-396 0 0,-1 2 1 0 0,1-1 0 0 0,0 0 0 0 0,0 1-1 0 0,0-1 1 0 0,0 1 0 0 0,1 0 0 0 0,-1 1 0 0 0,0-1-1 0 0,1 1 1 0 0,-1-1 0 0 0,1 1 0 0 0,0 0-1 0 0,0 0 1 0 0,0 1 0 0 0,0-1 0 0 0,1 0-1 0 0,-1 1 1 0 0,1 0 0 0 0,-2 4 0 0 0,0 3 0 0 0,0 0 0 0 0,0 0 0 0 0,1 0 0 0 0,1 1 0 0 0,0-1 0 0 0,0 0 0 0 0,1 1 1 0 0,1 0-1 0 0,0-1 0 0 0,1 1 0 0 0,0 0 0 0 0,0-1 0 0 0,1 0 0 0 0,6 19 0 0 0,1-2-12 0 0,1 1 0 0 0,2-1 0 0 0,1-1-1 0 0,22 37 1 0 0,-23-45-153 0 0,1 1 0 0 0,20 22 0 0 0,-28-36-517 0 0,0-1 0 0 0,0 0-1 0 0,0-1 1 0 0,0 1 0 0 0,1-1 0 0 0,0 0 0 0 0,0 0 0 0 0,0-1 0 0 0,0 0-1 0 0,1 0 1 0 0,11 4 0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0:11.1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18 167 936 0 0,'-4'-9'1129'0'0,"1"-1"0"0"0,0 0 0 0 0,1 0 0 0 0,0 0 1 0 0,0 0-1 0 0,1 0 0 0 0,0 0 0 0 0,1 0 0 0 0,0-1 0 0 0,1 1 0 0 0,0 0 0 0 0,1 0 0 0 0,3-14 1 0 0,-5 23-1101 0 0,1 0 1 0 0,-1 1-1 0 0,0-1 1 0 0,1 0-1 0 0,-1 1 1 0 0,1-1 0 0 0,-1 0-1 0 0,1 1 1 0 0,-1-1-1 0 0,1 1 1 0 0,-1-1-1 0 0,1 1 1 0 0,-1-1 0 0 0,1 1-1 0 0,0-1 1 0 0,-1 1-1 0 0,1 0 1 0 0,0-1-1 0 0,0 1 1 0 0,-1 0-1 0 0,1 0 1 0 0,0-1 0 0 0,0 1-1 0 0,-1 0 1 0 0,1 0-1 0 0,0 0 1 0 0,0 0-1 0 0,-1 0 1 0 0,1 0 0 0 0,0 0-1 0 0,0 0 1 0 0,-1 0-1 0 0,1 0 1 0 0,0 1-1 0 0,0-1 1 0 0,-1 0 0 0 0,2 1-1 0 0,22 13 221 0 0,-15-4-287 0 0,0 0 1 0 0,-1 1-1 0 0,0 1 1 0 0,0 0-1 0 0,-2 0 0 0 0,1 0 1 0 0,7 20-1 0 0,25 95 19 0 0,-31-97 320 0 0,-7-27-162 0 0,2 0 126 0 0,1 0-100 0 0,2-12-108 0 0,12-26-285 0 0,32-48 1 0 0,-40 68 103 0 0,2 1 0 0 0,-1 0 0 0 0,2 1-1 0 0,0 0 1 0 0,23-18 0 0 0,-33 29 105 0 0,-1-1-1 0 0,1 2 1 0 0,0-1 0 0 0,0 0-1 0 0,0 1 1 0 0,0-1 0 0 0,0 1-1 0 0,0 0 1 0 0,1 0-1 0 0,-1 0 1 0 0,0 0 0 0 0,0 1-1 0 0,1-1 1 0 0,-1 1-1 0 0,1 0 1 0 0,-1 0 0 0 0,0 0-1 0 0,1 0 1 0 0,-1 1-1 0 0,4 0 1 0 0,-3 1 13 0 0,1 0 0 0 0,-1 0 0 0 0,0 1 0 0 0,0-1 0 0 0,0 1 0 0 0,-1 0 0 0 0,1 0 1 0 0,-1 0-1 0 0,1 1 0 0 0,-1-1 0 0 0,0 1 0 0 0,0-1 0 0 0,4 8 0 0 0,44 83 376 0 0,-36-63-1864 0 0,29 43 1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16.2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206 20 1308 0 0,'0'-19'11993'0'0,"-2"19"-11903"0"0,1 0 0 0 0,-1 0 0 0 0,0 0 0 0 0,0 0 0 0 0,1 1 0 0 0,-1-1 0 0 0,0 1 0 0 0,1-1 0 0 0,-1 1 0 0 0,0-1 0 0 0,1 1 0 0 0,-1 0 0 0 0,1 0 0 0 0,0 0 0 0 0,-1 0 0 0 0,1 0 0 0 0,-1 0 1 0 0,1 1-1 0 0,0-1 0 0 0,0 0 0 0 0,-2 3 0 0 0,-28 36 963 0 0,27-33-841 0 0,-13 19 186 0 0,1 2-1 0 0,2-1 1 0 0,1 2 0 0 0,1 0-1 0 0,2 0 1 0 0,1 1 0 0 0,-10 56-1 0 0,7-8 56 0 0,-1 150 0 0 0,13-151-282 0 0,4-1 0 0 0,27 145 0 0 0,-18-162-70 0 0,3 0-1 0 0,2-1 0 0 0,3 0 0 0 0,33 62 1 0 0,-35-84-168 0 0,2-1 1 0 0,1-1-1 0 0,2-1 1 0 0,2-1 0 0 0,35 35-1 0 0,-42-48-653 0 0,1-1-1 0 0,1-1 0 0 0,0-1 1 0 0,1 0-1 0 0,1-2 1 0 0,1-1-1 0 0,0-1 0 0 0,47 17 1 0 0,0-14-5814 0 0,-41-11 707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17.0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607 1194 624 0 0,'9'-10'8361'0'0,"-6"7"-8133"0"0,0 0 0 0 0,-1 0 1 0 0,1-1-1 0 0,-1 1 0 0 0,0-1 1 0 0,0 1-1 0 0,0-1 0 0 0,0 0 1 0 0,0 1-1 0 0,-1-1 0 0 0,0 0 1 0 0,0 0-1 0 0,0 0 0 0 0,0-1 1 0 0,0 1-1 0 0,-1 0 0 0 0,0 0 1 0 0,0 0-1 0 0,-1-8 0 0 0,1 3-59 0 0,-1-1-1 0 0,-1 0 0 0 0,0 1 0 0 0,0 0 0 0 0,0-1 0 0 0,-1 1 0 0 0,-9-17 0 0 0,8 19-117 0 0,0 1 0 0 0,-1-1-1 0 0,0 1 1 0 0,-1 0 0 0 0,1 0 0 0 0,-1 1 0 0 0,0 0-1 0 0,0 0 1 0 0,-1 0 0 0 0,1 1 0 0 0,-1 0 0 0 0,0 0-1 0 0,-1 1 1 0 0,1 0 0 0 0,0 0 0 0 0,-1 0 0 0 0,0 1-1 0 0,1 0 1 0 0,-1 1 0 0 0,-12-1 0 0 0,0 0-43 0 0,0 2 0 0 0,0 0 0 0 0,0 2 0 0 0,1 0 0 0 0,-1 1 0 0 0,-38 11 0 0 0,37-7-12 0 0,0 1 0 0 0,1 0 0 0 0,0 2 0 0 0,0 1 0 0 0,1 0-1 0 0,0 1 1 0 0,1 1 0 0 0,1 1 0 0 0,0 0 0 0 0,-25 29 0 0 0,34-35 24 0 0,2 1 1 0 0,-1 0-1 0 0,1 1 0 0 0,1-1 0 0 0,0 1 1 0 0,0 1-1 0 0,1-1 0 0 0,0 0 0 0 0,0 1 1 0 0,-1 12-1 0 0,4-15 19 0 0,0 2 0 0 0,1-1 1 0 0,0 0-1 0 0,0 0 0 0 0,1 0 1 0 0,0 0-1 0 0,0 0 0 0 0,1-1 0 0 0,0 1 1 0 0,1 0-1 0 0,0-1 0 0 0,1 1 1 0 0,7 13-1 0 0,-3-10 17 0 0,0-1-1 0 0,0 0 1 0 0,1 0 0 0 0,1-1 0 0 0,0 0 0 0 0,0-1-1 0 0,1 0 1 0 0,0-1 0 0 0,0 0 0 0 0,1 0 0 0 0,0-2-1 0 0,0 1 1 0 0,1-1 0 0 0,0-1 0 0 0,0-1 0 0 0,0 0-1 0 0,19 4 1 0 0,-17-5-61 0 0,-1-1-1 0 0,1 0 0 0 0,0-1 1 0 0,0 0-1 0 0,-1-1 0 0 0,1-1 1 0 0,0 0-1 0 0,0-1 1 0 0,-1-1-1 0 0,1 0 0 0 0,-1-1 1 0 0,0-1-1 0 0,0 0 0 0 0,0-1 1 0 0,-1 0-1 0 0,14-9 1 0 0,-20 10-31 0 0,0-1 1 0 0,-1 0 0 0 0,1 0 0 0 0,-2-1-1 0 0,1 0 1 0 0,-1 0 0 0 0,0 0-1 0 0,0 0 1 0 0,-1-1 0 0 0,0 0 0 0 0,0 0-1 0 0,-1 0 1 0 0,0 0 0 0 0,0 0 0 0 0,-1-1-1 0 0,0 1 1 0 0,1-11 0 0 0,0-15-54 0 0,-1 0 0 0 0,-5-69 0 0 0,2 86 65 0 0,-17-143 236 0 0,-52-223-1 0 0,36 222 252 0 0,-53-255 1720 0 0,87 414-2028 0 0,0 4-34 0 0,22 94 563 0 0,15 182 0 0 0,-25-161-530 0 0,51 291-233 0 0,-43-319-850 0 0,3-1 1 0 0,53 130 0 0 0,-71-207 439 0 0,32 67-2535 0 0,-32-70 1564 0 0,0-1 0 0 0,1 1 0 0 0,-1-1 0 0 0,8 7 0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17.4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89 3236 0 0,'16'-22'10691'0'0,"11"11"-9643"0"0,1 1 0 0 0,0 1 1 0 0,46-8-1 0 0,8 5-4127 0 0,-1 4-5216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17.8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207 56 2052 0 0,'-29'-56'16392'0'0,"26"57"-16186"0"0,-2 0-170 0 0,0 0 0 0 0,0 1 1 0 0,1 0-1 0 0,-1 0 0 0 0,0 1 1 0 0,1-1-1 0 0,0 1 0 0 0,-1 0 1 0 0,1 0-1 0 0,0 1 0 0 0,1-1 1 0 0,-1 1-1 0 0,0-1 0 0 0,1 1 1 0 0,0 0-1 0 0,0 1 0 0 0,0-1 0 0 0,1 1 1 0 0,-4 6-1 0 0,0 1-33 0 0,0 0 0 0 0,1 0 0 0 0,1 1 0 0 0,0 0 1 0 0,0-1-1 0 0,-2 25 0 0 0,5-25-55 0 0,1 0 1 0 0,0 0 0 0 0,1 0-1 0 0,1 0 1 0 0,0-1 0 0 0,0 1 0 0 0,1-1-1 0 0,1 1 1 0 0,0-1 0 0 0,0 0-1 0 0,1 0 1 0 0,0-1 0 0 0,8 11-1 0 0,8 9-316 0 0,2 0-1 0 0,47 47 1 0 0,-35-41 143 0 0,-31-31 188 0 0,0-1 0 0 0,0 1-1 0 0,0 0 1 0 0,-1 0 0 0 0,1 1 0 0 0,-1-1-1 0 0,0 1 1 0 0,-1-1 0 0 0,3 7 0 0 0,-5-9 36 0 0,1 0 0 0 0,-1 0 0 0 0,1 0 0 0 0,-1 0 0 0 0,0-1 0 0 0,0 1 0 0 0,-1 0 0 0 0,1 0 0 0 0,0 0 0 0 0,-1 0 0 0 0,0 0 0 0 0,0-1 0 0 0,0 1 0 0 0,0 0 0 0 0,0 0 0 0 0,0-1 0 0 0,-1 1 0 0 0,1-1 0 0 0,-1 0 0 0 0,0 1 0 0 0,-2 1 0 0 0,-6 8-41 0 0,-2-2 0 0 0,0 1 0 0 0,0-2 0 0 0,0 1 0 0 0,-1-2 0 0 0,-1 0 0 0 0,1 0 1 0 0,-1-1-1 0 0,-28 9 0 0 0,27-11-1075 0 0,0 0 1 0 0,-1-2 0 0 0,1 0 0 0 0,-1 0-1 0 0,-23 0 1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18.3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0 101 2248 0 0,'2'-3'542'0'0,"0"0"-1"0"0,0 0 1 0 0,0 0-1 0 0,0 0 1 0 0,1 1-1 0 0,-1-1 1 0 0,1 0-1 0 0,0 1 1 0 0,0 0-1 0 0,0 0 1 0 0,0 0-1 0 0,0 0 1 0 0,0 0-1 0 0,0 0 1 0 0,6-1-1 0 0,-6 2-431 0 0,1 0 0 0 0,-1 1 1 0 0,0-1-1 0 0,1 1 0 0 0,-1 0 0 0 0,1 0 0 0 0,-1 0 0 0 0,1 1 0 0 0,-1-1 0 0 0,1 1 0 0 0,-1-1 0 0 0,1 1 0 0 0,-1 0 0 0 0,0 1 0 0 0,0-1 0 0 0,1 1 0 0 0,-1-1 0 0 0,0 1 1 0 0,0 0-1 0 0,0 0 0 0 0,-1 0 0 0 0,1 0 0 0 0,0 1 0 0 0,-1-1 0 0 0,4 5 0 0 0,3 5-21 0 0,-1-1 0 0 0,0 2 0 0 0,-1-1-1 0 0,-1 1 1 0 0,9 23 0 0 0,19 73 21 0 0,-28-87-76 0 0,20 115-34 0 0,2 0 1814 0 0,-28-137-1792 0 0,3-17 758 0 0,1-44 271 0 0,1 3-105 0 0,-1 23-437 0 0,2 1 0 0 0,15-47-1 0 0,-17 66-502 0 0,2 1 0 0 0,0-1 0 0 0,0 2-1 0 0,1-1 1 0 0,1 0 0 0 0,0 1 0 0 0,19-21 0 0 0,-25 31-37 0 0,-1 1 0 0 0,1 0 0 0 0,0 1 0 0 0,0-1 0 0 0,0 0 0 0 0,0 0 0 0 0,1 1 1 0 0,-1-1-1 0 0,0 1 0 0 0,1 0 0 0 0,-1 0 0 0 0,1 0 0 0 0,-1 0 0 0 0,1 0 0 0 0,-1 1 1 0 0,1-1-1 0 0,0 1 0 0 0,-1-1 0 0 0,1 1 0 0 0,5 0 0 0 0,-4 1-25 0 0,-1 0-1 0 0,1 0 0 0 0,-1 1 1 0 0,1-1-1 0 0,-1 1 0 0 0,0-1 1 0 0,1 1-1 0 0,-1 0 0 0 0,0 0 1 0 0,0 1-1 0 0,0-1 0 0 0,-1 1 1 0 0,4 3-1 0 0,5 8-119 0 0,0 0 0 0 0,-1 1 0 0 0,-1 0 0 0 0,0 0-1 0 0,8 21 1 0 0,26 90-226 0 0,-15-40 2278 0 0,-26-114-1133 0 0,0-9-674 0 0,1 0 1 0 0,1 0-1 0 0,2 1 1 0 0,2 0-1 0 0,1 0 1 0 0,2 0-1 0 0,2 1 1 0 0,23-46 0 0 0,-31 71-105 0 0,0 0 0 0 0,1 1 0 0 0,0-1 1 0 0,0 2-1 0 0,1-1 0 0 0,0 1 1 0 0,15-13-1 0 0,-20 19 31 0 0,0 1 0 0 0,0-1 1 0 0,1 1-1 0 0,-1-1 0 0 0,1 1 1 0 0,-1 0-1 0 0,1 0 0 0 0,0 0 1 0 0,-1 0-1 0 0,1 1 0 0 0,0-1 1 0 0,-1 1-1 0 0,1-1 0 0 0,0 1 1 0 0,0 0-1 0 0,0 0 0 0 0,-1 0 1 0 0,1 1-1 0 0,0-1 0 0 0,0 1 1 0 0,-1-1-1 0 0,1 1 0 0 0,0 0 1 0 0,-1 0-1 0 0,1 0 0 0 0,-1 1 1 0 0,1-1-1 0 0,-1 0 0 0 0,1 1 1 0 0,-1 0-1 0 0,0-1 0 0 0,0 1 1 0 0,0 0-1 0 0,0 0 0 0 0,3 4 1 0 0,3 4-36 0 0,1 1 0 0 0,-1 0 1 0 0,-1 0-1 0 0,0 1 1 0 0,0 0-1 0 0,-2 0 1 0 0,1 1-1 0 0,5 21 1 0 0,22 113-2888 0 0,-25-98 1015 0 0,-4-30 863 0 0,9 42-6456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18.9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287 293 1772 0 0,'2'-13'4027'0'0,"-6"-153"4907"0"0,1 88-4541 0 0,3 76-4366 0 0,-1 0-1 0 0,1 1 0 0 0,-1-1 0 0 0,1 0 0 0 0,-1 1 1 0 0,1-1-1 0 0,-1 1 0 0 0,0-1 0 0 0,0 1 0 0 0,0-1 1 0 0,0 1-1 0 0,0-1 0 0 0,0 1 0 0 0,0 0 0 0 0,0 0 1 0 0,-1-1-1 0 0,1 1 0 0 0,0 0 0 0 0,-1 0 0 0 0,1 0 1 0 0,-1 1-1 0 0,1-1 0 0 0,-1 0 0 0 0,1 0 0 0 0,-1 1 0 0 0,0-1 1 0 0,1 1-1 0 0,-1 0 0 0 0,0-1 0 0 0,1 1 0 0 0,-1 0 1 0 0,0 0-1 0 0,0 0 0 0 0,-2 0 0 0 0,-3 1-14 0 0,1-1-1 0 0,0 1 1 0 0,-1 0-1 0 0,1 1 1 0 0,0-1-1 0 0,0 1 1 0 0,-10 5-1 0 0,3 0 8 0 0,1 1 0 0 0,0 0 0 0 0,0 1 0 0 0,1 1 0 0 0,0 0 0 0 0,1 0 0 0 0,0 1 0 0 0,1 0 0 0 0,0 1 0 0 0,1 0 1 0 0,0 0-1 0 0,1 1 0 0 0,-10 23 0 0 0,12-24-22 0 0,0-1 1 0 0,1 1 0 0 0,1 0 0 0 0,0 0-1 0 0,0 0 1 0 0,1 1 0 0 0,1-1 0 0 0,0 0-1 0 0,1 1 1 0 0,0-1 0 0 0,1 1-1 0 0,0-1 1 0 0,1 0 0 0 0,0 1 0 0 0,1-1-1 0 0,7 16 1 0 0,-8-23-24 0 0,0-1 0 0 0,0 0 0 0 0,0 0 0 0 0,1-1 0 0 0,-1 1 0 0 0,1 0 0 0 0,0-1 0 0 0,0 0 0 0 0,1 1 1 0 0,-1-1-1 0 0,1-1 0 0 0,-1 1 0 0 0,1 0 0 0 0,0-1 0 0 0,0 0 0 0 0,0 0 0 0 0,5 2 0 0 0,-6-3 6 0 0,0-1 0 0 0,1 1-1 0 0,-1-1 1 0 0,0 1 0 0 0,0-1 0 0 0,0 0 0 0 0,1 0 0 0 0,-1-1 0 0 0,0 1 0 0 0,0-1-1 0 0,0 1 1 0 0,0-1 0 0 0,0 0 0 0 0,0 0 0 0 0,0 0 0 0 0,0-1 0 0 0,0 1 0 0 0,0-1-1 0 0,0 1 1 0 0,-1-1 0 0 0,1 0 0 0 0,-1 0 0 0 0,1 0 0 0 0,-1-1 0 0 0,0 1 0 0 0,2-3-1 0 0,10-14 93 0 0,-1 1 0 0 0,-1-2 1 0 0,-1 0-1 0 0,14-35 0 0 0,1-1 524 0 0,-14 38-510 0 0,-10 16-42 0 0,19 8 16 0 0,29 52-236 0 0,14 16-1643 0 0,-56-66 283 0 0,0 0 0 0 0,0-1 0 0 0,1 0-1 0 0,0-1 1 0 0,1 1 0 0 0,12 5 0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19.2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71 1920 0 0,'-8'-70'15020'0'0,"-2"328"-12067"0"0,9-167-2715 0 0,2 20-262 0 0,17 116 1 0 0,30 108-3967 0 0,-37-266 1677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29.9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154 147 1296 0 0,'18'-67'7416'0'0,"-15"51"-5687"0"0,1-1-1 0 0,11-28 0 0 0,-14 44-1443 0 0,-1 1-263 0 0,1 0 0 0 0,-1 0 0 0 0,1 1 1 0 0,0-1-1 0 0,-1 0 0 0 0,1 0 0 0 0,-1 1 0 0 0,0-1 0 0 0,1 0 0 0 0,-1 1 0 0 0,1-1 1 0 0,-1 1-1 0 0,1-1 0 0 0,-1 0 0 0 0,0 1 0 0 0,1-1 0 0 0,-1 1 0 0 0,0-1 1 0 0,0 1-1 0 0,1-1 0 0 0,-1 1 0 0 0,0-1 0 0 0,0 1 0 0 0,0-1 0 0 0,1 1 1 0 0,-1 0-1 0 0,0-1 0 0 0,0 2 0 0 0,2 18 283 0 0,-2-17-235 0 0,44 1021 2225 0 0,-43-992-2214 0 0,2 4 94 0 0,-2 0 1 0 0,-1 0-1 0 0,-2 0 1 0 0,-2 0-1 0 0,-8 39 1 0 0,11-72-160 0 0,0 1 0 0 0,-1-1 1 0 0,1 0-1 0 0,-1 1 0 0 0,1-1 0 0 0,-1 0 1 0 0,0 0-1 0 0,0 0 0 0 0,0 0 0 0 0,-1 0 1 0 0,1-1-1 0 0,-1 1 0 0 0,0 0 1 0 0,1-1-1 0 0,-1 0 0 0 0,-5 3 0 0 0,2-2 31 0 0,1-1 0 0 0,0 0 0 0 0,-1 0 0 0 0,1 0 0 0 0,-1-1 0 0 0,1 0 0 0 0,-1 0 0 0 0,0 0 0 0 0,-10-1 0 0 0,5-1-312 0 0,0 0 1 0 0,0 0-1 0 0,1-1 0 0 0,-1 0 0 0 0,1-1 1 0 0,-1 0-1 0 0,1-1 0 0 0,0 0 1 0 0,0-1-1 0 0,-16-10 0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19.6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63 2976 0 0,'10'-63'9811'0'0,"-9"64"-9711"0"0,0 0 1 0 0,0 0 0 0 0,0 1 0 0 0,0-1 0 0 0,0 0-1 0 0,-1 0 1 0 0,1 1 0 0 0,0-1 0 0 0,-1 0 0 0 0,1 1 0 0 0,-1-1-1 0 0,1 1 1 0 0,-1-1 0 0 0,0 1 0 0 0,1-1 0 0 0,-1 1 0 0 0,0-1-1 0 0,0 3 1 0 0,0 1 80 0 0,5 39 353 0 0,-1 63-1 0 0,-3-37-331 0 0,-1-58-168 0 0,15 285 434 0 0,27-4-224 0 0,-42-289-272 0 0,52 195-120 0 0,-17-118-2675 0 0,-33-76 2049 0 0,5 6-439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19.9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0 372 0 0,'1'4'4712'0'0,"3"11"-3386"0"0,1 0-1 0 0,1 0 0 0 0,11 23 0 0 0,5 10-272 0 0,75 185 907 0 0,-19-52-1456 0 0,69 244-1 0 0,-129-351-289 0 0,-4 0-1 0 0,-2 1 0 0 0,-4 1 1 0 0,-2 100-1 0 0,-8-117 305 0 0,-2 0-1 0 0,-3-1 1 0 0,-3 0-1 0 0,-2 0 1 0 0,-2-1 0 0 0,-25 61-1 0 0,33-104-549 0 0,0 1 0 0 0,-1-1 0 0 0,-1-1-1 0 0,0 1 1 0 0,-1-1 0 0 0,0-1 0 0 0,-14 14 0 0 0,-13 5-3022 0 0,-6-7-3825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45.6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1142 211 1168 0 0,'35'17'14317'0'0,"-35"-17"-14272"0"0,0 0 1 0 0,0 1-1 0 0,0-1 0 0 0,1 0 0 0 0,-1 0 0 0 0,0 0 0 0 0,0 0 0 0 0,1 0 1 0 0,-1 0-1 0 0,0 0 0 0 0,0 0 0 0 0,1 1 0 0 0,-1-1 0 0 0,0 0 1 0 0,1 0-1 0 0,-1 0 0 0 0,0 0 0 0 0,0 0 0 0 0,1-1 0 0 0,-1 1 0 0 0,0 0 1 0 0,0 0-1 0 0,1 0 0 0 0,-1 0 0 0 0,0 0 0 0 0,2-2 407 0 0,-2 2-407 0 0,1 0 0 0 0,-1 0 0 0 0,0 0 0 0 0,0-1 0 0 0,0 1 1 0 0,0 0-1 0 0,0 0 0 0 0,0-1 0 0 0,2-18 588 0 0,-10-24-549 0 0,8 41-10 0 0,-2-8 169 0 0,-1 0 1 0 0,0-1-1 0 0,0 1 0 0 0,-1 1 1 0 0,-1-1-1 0 0,1 0 1 0 0,-2 1-1 0 0,1 0 1 0 0,-14-16-1 0 0,15 20-187 0 0,-1 1-1 0 0,0 0 1 0 0,0 0-1 0 0,0 0 1 0 0,0 0 0 0 0,-1 1-1 0 0,1 0 1 0 0,-1 0-1 0 0,0 1 1 0 0,0-1 0 0 0,0 1-1 0 0,0 1 1 0 0,0-1-1 0 0,-1 1 1 0 0,1 0-1 0 0,0 0 1 0 0,-12 1 0 0 0,-6 1-42 0 0,-1 1 1 0 0,1 1 0 0 0,-1 2 0 0 0,-41 12 0 0 0,-89 44-23 0 0,101-36 53 0 0,1 3-1 0 0,1 3 0 0 0,2 2 0 0 0,1 1 1 0 0,2 3-1 0 0,-51 51 0 0 0,66-55 110 0 0,1 1 0 0 0,2 2 0 0 0,1 0 0 0 0,2 2 0 0 0,1 1 0 0 0,3 1 0 0 0,1 1 0 0 0,-25 70 0 0 0,38-85-78 0 0,1 0-1 0 0,2 0 0 0 0,1 1 0 0 0,0-1 0 0 0,2 1 1 0 0,2 0-1 0 0,0 0 0 0 0,2 0 0 0 0,0-1 0 0 0,2 1 1 0 0,1-1-1 0 0,1 1 0 0 0,2-2 0 0 0,0 1 0 0 0,2-1 0 0 0,0 0 1 0 0,2-1-1 0 0,1 0 0 0 0,20 27 0 0 0,-14-24 7 0 0,1 0 0 0 0,2-2 0 0 0,0-1 0 0 0,2 0 0 0 0,1-2-1 0 0,0-1 1 0 0,2-1 0 0 0,0-1 0 0 0,1-1 0 0 0,1-1 0 0 0,1-2 0 0 0,0-1-1 0 0,1-2 1 0 0,0 0 0 0 0,38 7 0 0 0,-39-13-196 0 0,-1-1 1 0 0,1-2-1 0 0,-1-1 0 0 0,1-1 1 0 0,0-2-1 0 0,0 0 1 0 0,0-3-1 0 0,-1 0 0 0 0,0-2 1 0 0,0-1-1 0 0,35-13 0 0 0,-39 10-701 0 0,-1-1 0 0 0,0-1 1 0 0,-1-1-1 0 0,0-1 0 0 0,26-22 0 0 0,-29 20-1086 0 0,-1-2 0 0 0,-1 0 0 0 0,-1-1 0 0 0,-1-1 1 0 0,26-39-1 0 0,-23 26-4356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46.5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1390 896 0 0,'-12'10'13608'0'0,"14"-25"-11874"0"0,10-24-874 0 0,88-256 462 0 0,-33 94-1178 0 0,11-17-79 0 0,74-236 1246 0 0,-117 317-264 0 0,-35 135-1026 0 0,-2 28-49 0 0,2-7 6 0 0,-5 40 117 0 0,3 1 0 0 0,2-1 0 0 0,10 76 0 0 0,-9-121-69 0 0,4 35 99 0 0,14 60-1 0 0,-16-96-84 0 0,0 0-1 0 0,1 0 0 0 0,1-1 0 0 0,0 0 1 0 0,1 0-1 0 0,0 0 0 0 0,0-1 0 0 0,2 0 1 0 0,15 20-1 0 0,-20-29-32 0 0,-1 0 0 0 0,1 1 0 0 0,0-1 0 0 0,0-1-1 0 0,0 1 1 0 0,0 0 0 0 0,0-1 0 0 0,0 1 0 0 0,1-1 0 0 0,-1 0 0 0 0,0 0 0 0 0,1 0-1 0 0,-1-1 1 0 0,1 1 0 0 0,-1-1 0 0 0,1 0 0 0 0,-1 0 0 0 0,1 0 0 0 0,-1 0 0 0 0,1 0-1 0 0,-1-1 1 0 0,0 0 0 0 0,1 0 0 0 0,-1 0 0 0 0,1 0 0 0 0,-1 0 0 0 0,0-1 0 0 0,0 1-1 0 0,6-5 1 0 0,5-2-16 0 0,-1-1-1 0 0,0-1 0 0 0,0 0 0 0 0,-1-1 0 0 0,12-13 0 0 0,13-18 5 0 0,-2-1-1 0 0,-2-1 0 0 0,32-58 0 0 0,67-153 1890 0 0,-61 100 309 0 0,-69 152-2200 0 0,3 27-15 0 0,-10 29-15 0 0,3-1 0 0 0,3 1 0 0 0,1 0 0 0 0,3-1 0 0 0,20 89 0 0 0,-22-129-90 0 0,0 1-1 0 0,1-1 0 0 0,0 0 0 0 0,1 0 1 0 0,0 0-1 0 0,1 0 0 0 0,0-1 1 0 0,1 0-1 0 0,8 10 0 0 0,-11-16-170 0 0,0-1-1 0 0,0-1 1 0 0,0 1 0 0 0,0-1-1 0 0,1 1 1 0 0,-1-1-1 0 0,1-1 1 0 0,0 1 0 0 0,0 0-1 0 0,6 1 1 0 0,-6-3-292 0 0,0 1 1 0 0,1-1 0 0 0,-1 0-1 0 0,1-1 1 0 0,-1 1-1 0 0,1-1 1 0 0,-1 0 0 0 0,1-1-1 0 0,-1 1 1 0 0,1-1-1 0 0,7-2 1 0 0,11-5-4168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46.9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6 2852 0 0,'-2'-6'15303'0'0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47.3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1 4716 0 0,'-6'4'1323'0'0,"-38"24"7420"0"0,16-12-6001 0 0,26-15-2463 0 0,2-1-342 0 0,-1 0 1 0 0,1 1-1 0 0,-1-1 1 0 0,1 0-1 0 0,-1 1 1 0 0,1-1 0 0 0,-1 0-1 0 0,1 1 1 0 0,-1-1-1 0 0,1 1 1 0 0,-1-1-1 0 0,1 1 1 0 0,0-1-1 0 0,-1 1 1 0 0,1-1-1 0 0,0 1 1 0 0,-1-1-1 0 0,1 1 1 0 0,0 0-1 0 0,0-1 1 0 0,0 1-1 0 0,0-1 1 0 0,-1 1-1 0 0,1 0 1 0 0,0-1-1 0 0,0 1 1 0 0,0-1-1 0 0,0 1 1 0 0,0 0-1 0 0,0-1 1 0 0,1 1-1 0 0,-1-1 1 0 0,0 1-1 0 0,0 0 1 0 0,0-1-1 0 0,1 1 1 0 0,-1-1-1 0 0,0 1 1 0 0,0-1-1 0 0,1 2 1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48.8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58 2300 0 0,'-14'-3'13355'0'0,"31"-3"-13058"0"0,-1 1-1 0 0,1 1 0 0 0,0 0 1 0 0,0 1-1 0 0,0 1 0 0 0,32 0 1 0 0,-8 0-147 0 0,292-17 79 0 0,-188 13-181 0 0,-84 4 1025 0 0,-36 2-4937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49.3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70 448 0 0,'1'-15'6859'0'0,"1"-14"-1335"0"0,9 5-360 0 0,-11 23-5107 0 0,0 1 0 0 0,0 0 1 0 0,1 0-1 0 0,-1 0 1 0 0,0 0-1 0 0,1 0 0 0 0,-1 0 1 0 0,0 0-1 0 0,0 0 1 0 0,1 0-1 0 0,-1 0 1 0 0,0 0-1 0 0,1 0 0 0 0,-1 0 1 0 0,0 0-1 0 0,0 0 1 0 0,1 0-1 0 0,-1 0 0 0 0,1 1 1 0 0,2 1 47 0 0,0 1 0 0 0,-1 0 1 0 0,1 0-1 0 0,0 0 0 0 0,-1 0 1 0 0,0 1-1 0 0,0-1 0 0 0,2 5 1 0 0,48 90 555 0 0,56 153 1 0 0,25 52-430 0 0,-127-293-172 0 0,1 5 123 0 0,1-1 1 0 0,0 0-1 0 0,20 23 1 0 0,-26-35-33 0 0,18-4 15 0 0,-16-1-146 0 0,0 1 1 0 0,0-1 0 0 0,0 0-1 0 0,-1 0 1 0 0,0 0 0 0 0,1-1-1 0 0,-1 1 1 0 0,0-1-1 0 0,-1 0 1 0 0,1 1 0 0 0,0-1-1 0 0,-1-1 1 0 0,0 1 0 0 0,3-8-1 0 0,1-1-29 0 0,68-123-423 0 0,-18 27-827 0 0,86-120 0 0 0,-110 187-244 0 0,46-48-1 0 0,5 12-8532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49.9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281 335 2376 0 0,'7'8'5077'0'0,"10"7"-1874"0"0,-7-13-2912 0 0,-1-1 0 0 0,1-1 0 0 0,0 1 0 0 0,0-1 0 0 0,0-1 0 0 0,-1 0 0 0 0,12-3 0 0 0,73-18 8 0 0,-80 18-188 0 0,46-14 960 0 0,92-40 1 0 0,-149 56-1060 0 0,0 0 1 0 0,0 0-1 0 0,-1 0 0 0 0,1 0 1 0 0,0-1-1 0 0,-1 1 1 0 0,0 0-1 0 0,1-1 1 0 0,-1 0-1 0 0,0 0 0 0 0,0 0 1 0 0,-1 1-1 0 0,1-2 1 0 0,-1 1-1 0 0,1 0 1 0 0,-1 0-1 0 0,0 0 0 0 0,1-5 1 0 0,-1 4 12 0 0,0-1 0 0 0,0 1 0 0 0,0 0-1 0 0,-1 0 1 0 0,0 0 0 0 0,1 0 0 0 0,-1-1 0 0 0,-1 1 0 0 0,1 0 0 0 0,-1 0 0 0 0,0 0 0 0 0,1 0 0 0 0,-2 0 0 0 0,1 0 0 0 0,0 0 0 0 0,-1 0 0 0 0,0 0-1 0 0,0 0 1 0 0,0 1 0 0 0,0-1 0 0 0,-1 1 0 0 0,0 0 0 0 0,1-1 0 0 0,-1 1 0 0 0,-6-5 0 0 0,-4-3-31 0 0,0 1 1 0 0,0 0-1 0 0,-1 1 1 0 0,0 1 0 0 0,-16-7-1 0 0,16 9 21 0 0,0 1-1 0 0,-1 0 0 0 0,1 1 1 0 0,-1 1-1 0 0,0 1 1 0 0,0 0-1 0 0,0 1 1 0 0,-1 0-1 0 0,1 1 1 0 0,0 1-1 0 0,0 0 0 0 0,0 1 1 0 0,0 1-1 0 0,0 0 1 0 0,1 1-1 0 0,-1 1 1 0 0,-21 10-1 0 0,11-4 154 0 0,2 1 0 0 0,-1 1 0 0 0,2 1 0 0 0,-1 1 1 0 0,2 2-1 0 0,0 0 0 0 0,1 0 0 0 0,1 2 0 0 0,-19 24 0 0 0,26-27 11 0 0,0 0 0 0 0,2 1 0 0 0,0 1-1 0 0,0-1 1 0 0,2 2 0 0 0,0-1 0 0 0,1 1 0 0 0,1 0 0 0 0,1 1-1 0 0,0-1 1 0 0,-1 22 0 0 0,5-29-92 0 0,0-1 0 0 0,1 0 0 0 0,0 0 0 0 0,1 1 0 0 0,1-1 0 0 0,-1 0 0 0 0,2 0 0 0 0,0 0 0 0 0,0 0 0 0 0,1 0 0 0 0,0-1 0 0 0,0 0 0 0 0,2 1 0 0 0,-1-2 0 0 0,1 1 0 0 0,0-1 0 0 0,1 0 0 0 0,0 0 0 0 0,1 0 0 0 0,0-1 0 0 0,10 8 0 0 0,-3-5-108 0 0,1-1-1 0 0,0-1 1 0 0,0 0-1 0 0,1-1 1 0 0,0-1-1 0 0,0-1 1 0 0,1 0-1 0 0,-1-1 1 0 0,1-1-1 0 0,1 0 1 0 0,-1-2 0 0 0,0 0-1 0 0,1-1 1 0 0,34-3-1 0 0,-19-1-569 0 0,-1-1 1 0 0,0-2-1 0 0,-1-1 1 0 0,1-2-1 0 0,-1-1 0 0 0,-1-1 1 0 0,44-22-1 0 0,-56 22-330 0 0,0 0 0 0 0,-1-2 1 0 0,18-14-1 0 0,16-25-5277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50.7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35 1028 0 0,'10'3'1672'0'0,"0"0"0"0"0,0-1 1 0 0,20 3 952 0 0,11-5-689 0 0,-18-2-985 0 0,36-3 407 0 0,98-11-92 0 0,-1-3-1195 0 0,-115 15-890 0 0,-33 2 189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31.3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7 238 1848 0 0,'-3'-12'2021'0'0,"2"8"-1408"0"0,0 1 0 0 0,1-1 0 0 0,-1 1 0 0 0,1-1 0 0 0,-1 1 0 0 0,1-1 0 0 0,1-5 447 0 0,20-18 774 0 0,-18 25-1712 0 0,1 1 0 0 0,-1 0-1 0 0,1-1 1 0 0,-1 1 0 0 0,1 0-1 0 0,-1 0 1 0 0,1 1 0 0 0,-1-1-1 0 0,1 1 1 0 0,0 0 0 0 0,-1 0 0 0 0,1 0-1 0 0,0 0 1 0 0,-1 1 0 0 0,1 0-1 0 0,0-1 1 0 0,-1 1 0 0 0,1 1-1 0 0,-1-1 1 0 0,0 0 0 0 0,1 1-1 0 0,3 2 1 0 0,-1 1 46 0 0,0 0 1 0 0,0 0-1 0 0,0 1 0 0 0,-1 0 1 0 0,0 0-1 0 0,-1 0 0 0 0,1 0 0 0 0,-1 1 1 0 0,6 12-1 0 0,65 138 915 0 0,86 154-385 0 0,-132-263-642 0 0,-7-9 130 0 0,2 0-1 0 0,2-2 1 0 0,48 54-1 0 0,-73-89-165 0 0,0-1 0 0 0,1 0 0 0 0,-1 0 1 0 0,0 0-1 0 0,0 0 0 0 0,1 0 0 0 0,-1 0 0 0 0,1 0 0 0 0,-1 0 1 0 0,1-1-1 0 0,-1 1 0 0 0,1 0 0 0 0,-1-1 0 0 0,1 0 0 0 0,0 1 1 0 0,-1-1-1 0 0,1 0 0 0 0,0 0 0 0 0,-1 1 0 0 0,1-1 0 0 0,3-1 1 0 0,-3 0-11 0 0,0 1 1 0 0,1-1 0 0 0,-1 0-1 0 0,0-1 1 0 0,0 1-1 0 0,0 0 1 0 0,0-1 0 0 0,0 1-1 0 0,0-1 1 0 0,0 1 0 0 0,0-1-1 0 0,0 0 1 0 0,1-2-1 0 0,4-7-35 0 0,1 0 0 0 0,-2 0-1 0 0,0-1 1 0 0,7-17-1 0 0,52-151-544 0 0,12-28 189 0 0,-47 141 300 0 0,112-237 149 0 0,-128 275-20 0 0,-8 14-48 0 0,2 1 1 0 0,0 0-1 0 0,0 0 1 0 0,15-17-1 0 0,-23 31 1 0 0,0-1 0 0 0,1 1 0 0 0,-1 0-1 0 0,0 0 1 0 0,0-1 0 0 0,1 1 0 0 0,-1 0 0 0 0,0 0-1 0 0,1 0 1 0 0,-1 0 0 0 0,0-1 0 0 0,1 1 0 0 0,-1 0-1 0 0,0 0 1 0 0,1 0 0 0 0,-1 0 0 0 0,0 0-1 0 0,1 0 1 0 0,-1 0 0 0 0,0 0 0 0 0,1 0 0 0 0,-1 0-1 0 0,1 0 1 0 0,-1 0 0 0 0,0 0 0 0 0,1 0 0 0 0,-1 0-1 0 0,0 0 1 0 0,1 0 0 0 0,-1 1 0 0 0,0-1 0 0 0,1 0-1 0 0,-1 0 1 0 0,0 0 0 0 0,0 1 0 0 0,1-1-1 0 0,-1 0 1 0 0,0 0 0 0 0,0 1 0 0 0,1-1 0 0 0,-1 0-1 0 0,0 0 1 0 0,0 1 0 0 0,0-1 0 0 0,1 0 0 0 0,-1 1-1 0 0,0-1 1 0 0,0 0 0 0 0,0 1 0 0 0,0-1 0 0 0,0 0-1 0 0,0 1 1 0 0,7 16 41 0 0,0 28 83 0 0,-2 1 0 0 0,-1 0 1 0 0,-4 52-1 0 0,0 7 68 0 0,57 489 1036 0 0,29-206-505 0 0,-68-334-520 0 0,29 66 1 0 0,-46-119-203 0 0,-1 0 0 0 0,1 0 0 0 0,0 1 1 0 0,-1-1-1 0 0,1 0 0 0 0,0 0 0 0 0,0 0 0 0 0,0 0 0 0 0,0 0 0 0 0,0 0 1 0 0,0 0-1 0 0,0 0 0 0 0,0-1 0 0 0,0 1 0 0 0,0 0 0 0 0,0-1 1 0 0,1 1-1 0 0,-1-1 0 0 0,0 1 0 0 0,0-1 0 0 0,1 1 0 0 0,-1-1 0 0 0,0 0 1 0 0,1 0-1 0 0,-1 1 0 0 0,0-1 0 0 0,1 0 0 0 0,-1 0 0 0 0,0 0 1 0 0,1-1-1 0 0,-1 1 0 0 0,1 0 0 0 0,-1-1 0 0 0,0 1 0 0 0,3-1 1 0 0,3-2-61 0 0,0-1 0 0 0,0 1 0 0 0,0-1 0 0 0,11-8 0 0 0,-12 8-44 0 0,87-61-402 0 0,-3-4 0 0 0,-2-4 0 0 0,125-135 0 0 0,-191 184 706 0 0,-1-2-1 0 0,-2 0 1 0 0,20-34-1 0 0,-35 53-147 0 0,0 0-1 0 0,0 0 1 0 0,-1 0-1 0 0,0 0 1 0 0,0-1 0 0 0,-1 1-1 0 0,0-1 1 0 0,0 0-1 0 0,-1 0 1 0 0,0 0 0 0 0,0 0-1 0 0,-1 0 1 0 0,0 0-1 0 0,0 0 1 0 0,-1 0 0 0 0,0 1-1 0 0,0-1 1 0 0,-5-14 0 0 0,3 17-41 0 0,0-1 1 0 0,0 1-1 0 0,-1 0 1 0 0,1 0-1 0 0,-1 1 1 0 0,0-1 0 0 0,-1 1-1 0 0,1 0 1 0 0,-1 0-1 0 0,0 0 1 0 0,0 0-1 0 0,0 1 1 0 0,0 0 0 0 0,0 0-1 0 0,-1 0 1 0 0,1 1-1 0 0,-1 0 1 0 0,0 0 0 0 0,0 0-1 0 0,0 1 1 0 0,0 0-1 0 0,-6-1 1 0 0,3 1-20 0 0,0 1-1 0 0,1-1 1 0 0,-1 1 0 0 0,0 1 0 0 0,0 0-1 0 0,0 0 1 0 0,1 1 0 0 0,-1-1 0 0 0,0 2-1 0 0,1 0 1 0 0,0 0 0 0 0,-1 0 0 0 0,1 1-1 0 0,-11 7 1 0 0,9-3 4 0 0,0 0-1 0 0,1 1 0 0 0,0 0 1 0 0,0 1-1 0 0,1 0 1 0 0,0 0-1 0 0,1 1 0 0 0,0 0 1 0 0,1 0-1 0 0,0 0 1 0 0,1 1-1 0 0,0 0 0 0 0,-4 15 1 0 0,3-3 1 0 0,1-1-1 0 0,1 1 1 0 0,1 0 0 0 0,1 0 0 0 0,1 0 0 0 0,3 29 0 0 0,-1-41 6 0 0,0 0 0 0 0,1-1 0 0 0,1 1 0 0 0,0-1 0 0 0,0 1 1 0 0,1-1-1 0 0,0 0 0 0 0,1-1 0 0 0,1 1 0 0 0,0-1 0 0 0,0 0 1 0 0,1 0-1 0 0,0-1 0 0 0,0 1 0 0 0,1-2 0 0 0,15 13 1 0 0,-11-11-146 0 0,0-1 1 0 0,1-1-1 0 0,0 0 1 0 0,0-1-1 0 0,1 0 1 0 0,0-1-1 0 0,0-1 1 0 0,1 0-1 0 0,-1-1 1 0 0,1-1-1 0 0,0 0 1 0 0,23 1-1 0 0,-4-2-945 0 0,0-2 1 0 0,-1-1-1 0 0,46-8 0 0 0,-48 3-2265 0 0,53-17 0 0 0,-42 6-1956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51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631 217 1336 0 0,'7'-13'2998'0'0,"-6"11"-2650"0"0,3-8 1235 0 0,0 0 0 0 0,0 0 0 0 0,3-21 0 0 0,-6 27-1389 0 0,-1 1 0 0 0,0-1 0 0 0,0 1 0 0 0,0-1 0 0 0,0 0 0 0 0,-1 1 0 0 0,1-1 0 0 0,-1 1 0 0 0,0-1 0 0 0,0 1 0 0 0,0-1 0 0 0,0 1 0 0 0,-1-1 0 0 0,0 1 1 0 0,1 0-1 0 0,-4-5 0 0 0,0 2-69 0 0,0 0 1 0 0,0 0 0 0 0,0 1 0 0 0,0-1-1 0 0,-1 1 1 0 0,0 0 0 0 0,0 1-1 0 0,-1-1 1 0 0,1 1 0 0 0,-1 1 0 0 0,0-1-1 0 0,0 1 1 0 0,0 0 0 0 0,0 1 0 0 0,0-1-1 0 0,-1 1 1 0 0,1 1 0 0 0,-1 0 0 0 0,1 0-1 0 0,-1 0 1 0 0,0 1 0 0 0,1 0-1 0 0,-1 0 1 0 0,0 1 0 0 0,1 0 0 0 0,-1 1-1 0 0,1-1 1 0 0,-1 1 0 0 0,1 1 0 0 0,-13 5-1 0 0,2 1-10 0 0,-1 1-1 0 0,1 1 1 0 0,1 0-1 0 0,0 1 1 0 0,1 1 0 0 0,0 0-1 0 0,1 2 1 0 0,1 0-1 0 0,0 0 1 0 0,1 1-1 0 0,-15 23 1 0 0,2 3 67 0 0,2 1 0 0 0,1 1 1 0 0,-27 76-1 0 0,28-54 20 0 0,3 2 0 0 0,4 1 0 0 0,2 0 1 0 0,3 1-1 0 0,-2 119 0 0 0,43 351 608 0 0,-3-174-351 0 0,-28-356-472 0 0,5 227 194 0 0,-7-183-1148 0 0,-2 0 1 0 0,-15 74 0 0 0,17-120 311 0 0,0 1 1 0 0,-1 0 0 0 0,0-1-1 0 0,-8 17 1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51.9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2 486 3116 0 0,'-1'-16'1486'0'0,"1"1"-1"0"0,0-1 0 0 0,1 0 1 0 0,1 1-1 0 0,5-22 0 0 0,-3 24-1026 0 0,0 1 0 0 0,1 1 0 0 0,0-1-1 0 0,1 1 1 0 0,0 0 0 0 0,1 0-1 0 0,9-11 1 0 0,3 0-95 0 0,1 1-1 0 0,0 1 1 0 0,2 1-1 0 0,0 1 1 0 0,1 1-1 0 0,1 0 1 0 0,0 2-1 0 0,1 1 1 0 0,1 1-1 0 0,0 2 1 0 0,0 0-1 0 0,45-11 1 0 0,-20 9-1173 0 0,0 2 1 0 0,58-5 0 0 0,97 9-9072 0 0,-170 8 4165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52.3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132 347 1296 0 0,'41'32'12936'0'0,"-35"-31"-12510"0"0,0-1 1 0 0,0 1-1 0 0,0-1 1 0 0,1 0-1 0 0,-1-1 0 0 0,0 0 1 0 0,0 0-1 0 0,11-3 1 0 0,19-4-335 0 0,1-2 0 0 0,-1-1 0 0 0,57-28 0 0 0,-82 34 56 0 0,0 0 0 0 0,-1-2 0 0 0,1 1 0 0 0,-1-1 1 0 0,0-1-1 0 0,-1 0 0 0 0,0 0 0 0 0,0-1 1 0 0,-1 0-1 0 0,0 0 0 0 0,-1-1 0 0 0,0 0 1 0 0,0 0-1 0 0,-1-1 0 0 0,8-18 0 0 0,-12 25-93 0 0,-1 0 0 0 0,0-1 1 0 0,1 1-1 0 0,-2-1 0 0 0,1 1 0 0 0,0-1 0 0 0,-1 1 0 0 0,0-1 0 0 0,0 1 0 0 0,0-1 1 0 0,-1 1-1 0 0,1-1 0 0 0,-1 1 0 0 0,0-1 0 0 0,-1 1 0 0 0,1-1 0 0 0,-1 1 0 0 0,1 0 1 0 0,-1 0-1 0 0,-1 0 0 0 0,1 0 0 0 0,-1 0 0 0 0,-4-5 0 0 0,3 4-48 0 0,-1 1 1 0 0,-1-1-1 0 0,1 1 0 0 0,-1 1 0 0 0,1-1 0 0 0,-1 1 1 0 0,0 0-1 0 0,0 0 0 0 0,0 1 0 0 0,-1-1 0 0 0,1 2 1 0 0,-1-1-1 0 0,1 1 0 0 0,-1-1 0 0 0,-10 1 0 0 0,-2 1-3 0 0,-1 1 0 0 0,1 1-1 0 0,0 0 1 0 0,0 2 0 0 0,1 0-1 0 0,-1 1 1 0 0,1 1 0 0 0,0 0-1 0 0,0 1 1 0 0,1 2 0 0 0,-30 17-1 0 0,29-14 19 0 0,1 0 0 0 0,0 0 0 0 0,1 2 0 0 0,0 0 0 0 0,1 1-1 0 0,1 0 1 0 0,0 1 0 0 0,1 1 0 0 0,1 0 0 0 0,-16 31-1 0 0,22-35-44 0 0,0 0 1 0 0,1 1-1 0 0,1 0 0 0 0,0 0 0 0 0,1 0 0 0 0,1 1 0 0 0,0-1 0 0 0,1 1 0 0 0,0-1 0 0 0,1 1 0 0 0,1 0 0 0 0,0-1 0 0 0,1 1 0 0 0,1-1 1 0 0,0 0-1 0 0,1 0 0 0 0,0 0 0 0 0,1 0 0 0 0,1-1 0 0 0,0 1 0 0 0,1-1 0 0 0,0-1 0 0 0,1 0 0 0 0,0 0 0 0 0,1 0 0 0 0,1-1 1 0 0,0 0-1 0 0,17 14 0 0 0,-15-15-313 0 0,1 0-1 0 0,1 0 1 0 0,0-1 0 0 0,0-1 0 0 0,0-1 0 0 0,1 0 0 0 0,0 0-1 0 0,0-2 1 0 0,1 0 0 0 0,0-1 0 0 0,0 0 0 0 0,0-1 0 0 0,27 1 0 0 0,-24-4-906 0 0,0 0 0 0 0,-1-1 0 0 0,1-1 1 0 0,0-1-1 0 0,-1 0 0 0 0,0-2 0 0 0,19-6 1 0 0,-3-2-3582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52.6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1 440 1704 0 0,'25'-12'8473'0'0,"27"-13"-3037"0"0,2 2-3586 0 0,87-43-1835 0 0,-116 52 236 0 0,0-2 0 0 0,-1-1 0 0 0,33-29 0 0 0,-50 41-130 0 0,-1-1 0 0 0,0 0-1 0 0,0-1 1 0 0,-1 1 0 0 0,0-1-1 0 0,0 0 1 0 0,0-1-1 0 0,-1 1 1 0 0,0-1 0 0 0,-1 0-1 0 0,0 0 1 0 0,0 0 0 0 0,0 0-1 0 0,-1 0 1 0 0,-1-1 0 0 0,2-14-1 0 0,-3 20-115 0 0,0 0-1 0 0,0-1 0 0 0,0 1 0 0 0,0 0 1 0 0,-1 0-1 0 0,1-1 0 0 0,-1 1 1 0 0,0 0-1 0 0,0 0 0 0 0,0 0 1 0 0,-1 0-1 0 0,1 0 0 0 0,-1 0 0 0 0,1 0 1 0 0,-1 1-1 0 0,0-1 0 0 0,0 1 1 0 0,0-1-1 0 0,-1 1 0 0 0,1-1 1 0 0,0 1-1 0 0,-1 0 0 0 0,0 0 0 0 0,1 1 1 0 0,-1-1-1 0 0,0 0 0 0 0,0 1 1 0 0,0 0-1 0 0,0-1 0 0 0,0 1 1 0 0,0 0-1 0 0,0 1 0 0 0,-1-1 1 0 0,1 0-1 0 0,0 1 0 0 0,0 0 0 0 0,-7 0 1 0 0,-2 0-14 0 0,0 1 0 0 0,0 0 0 0 0,1 1 0 0 0,-1 0 0 0 0,0 1 0 0 0,0 0 0 0 0,1 1 0 0 0,0 0 0 0 0,-13 7 0 0 0,10-2 13 0 0,0 0 0 0 0,0 1 1 0 0,1 0-1 0 0,0 1 1 0 0,1 1-1 0 0,0 0 0 0 0,1 0 1 0 0,0 1-1 0 0,1 1 1 0 0,0 0-1 0 0,2 0 0 0 0,-1 1 1 0 0,2 0-1 0 0,0 0 1 0 0,1 1-1 0 0,-9 30 1 0 0,12-33-8 0 0,0 0 1 0 0,1 0 0 0 0,0 1 0 0 0,1-1 0 0 0,0 1 0 0 0,1-1 0 0 0,1 1 0 0 0,0-1 0 0 0,1 0 0 0 0,0 1 0 0 0,1-1 0 0 0,1 0 0 0 0,0 0-1 0 0,0-1 1 0 0,2 1 0 0 0,-1-1 0 0 0,2 0 0 0 0,-1-1 0 0 0,2 1 0 0 0,-1-1 0 0 0,15 15 0 0 0,-16-20-142 0 0,1 0 1 0 0,0 0 0 0 0,1 0-1 0 0,-1-1 1 0 0,1 0-1 0 0,0-1 1 0 0,0 0-1 0 0,1 0 1 0 0,-1-1-1 0 0,1 0 1 0 0,0 0 0 0 0,0-1-1 0 0,0 0 1 0 0,0-1-1 0 0,0 1 1 0 0,0-2-1 0 0,11 0 1 0 0,9-2-1915 0 0,0-1 0 0 0,0-1 1 0 0,0-2-1 0 0,31-11 0 0 0,-22 5-3303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53.3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348 920 2156 0 0,'15'-7'5295'0'0,"20"-30"1976"0"0,-7-6-4721 0 0,-17 27-2422 0 0,-7 9-52 0 0,0 0 1 0 0,0 1 0 0 0,-1-2 0 0 0,0 1-1 0 0,0 0 1 0 0,0-1 0 0 0,-1 1 0 0 0,0-1-1 0 0,1-12 1 0 0,-3 18-72 0 0,0 1 1 0 0,0 0-1 0 0,-1-1 1 0 0,1 1-1 0 0,0 0 1 0 0,-1-1-1 0 0,1 1 1 0 0,-1 0-1 0 0,1 0 1 0 0,-1 0-1 0 0,0-1 1 0 0,1 1-1 0 0,-1 0 1 0 0,0 0-1 0 0,0 0 0 0 0,0 0 1 0 0,0 0-1 0 0,0 0 1 0 0,-2-1-1 0 0,0 0-4 0 0,0 0-1 0 0,0 1 1 0 0,0-1-1 0 0,-1 0 1 0 0,1 1-1 0 0,-1 0 1 0 0,1 0-1 0 0,-1 0 1 0 0,0 0-1 0 0,1 0 1 0 0,-1 1 0 0 0,0-1-1 0 0,1 1 1 0 0,-1 0-1 0 0,0 1 1 0 0,-4 0-1 0 0,-3 0 1 0 0,-9 0 20 0 0,0 2 1 0 0,0 0 0 0 0,0 2-1 0 0,1 0 1 0 0,0 1-1 0 0,0 1 1 0 0,0 1 0 0 0,-24 14-1 0 0,27-14 0 0 0,2 2 0 0 0,-1-1-1 0 0,2 2 1 0 0,-1 0 0 0 0,1 1-1 0 0,1 0 1 0 0,0 0 0 0 0,1 2-1 0 0,0-1 1 0 0,-9 17 0 0 0,15-20 12 0 0,1 0 0 0 0,0 0 1 0 0,0 0-1 0 0,1 0 1 0 0,1 1-1 0 0,-1 0 0 0 0,2-1 1 0 0,-1 1-1 0 0,2 0 1 0 0,-1 0-1 0 0,2 0 0 0 0,-1-1 1 0 0,1 1-1 0 0,1 0 1 0 0,3 13-1 0 0,-2-14-20 0 0,0-1 0 0 0,0 1-1 0 0,1 0 1 0 0,0-1 0 0 0,0 0 0 0 0,1 0-1 0 0,0 0 1 0 0,1-1 0 0 0,0 1 0 0 0,0-1-1 0 0,1-1 1 0 0,0 1 0 0 0,1-1 0 0 0,-1-1 0 0 0,1 1-1 0 0,12 7 1 0 0,-16-12-31 0 0,-1 0 1 0 0,1-1-1 0 0,-1 1 1 0 0,1-1-1 0 0,0 0 0 0 0,0 0 1 0 0,0 0-1 0 0,0 0 0 0 0,-1 0 1 0 0,1-1-1 0 0,0 0 0 0 0,0 0 1 0 0,0 0-1 0 0,0 0 0 0 0,0-1 1 0 0,0 1-1 0 0,6-3 0 0 0,-4 1-41 0 0,0-1 0 0 0,0 0-1 0 0,0 0 1 0 0,-1 0 0 0 0,1-1-1 0 0,-1 0 1 0 0,0 0-1 0 0,0-1 1 0 0,8-7 0 0 0,3-9-196 0 0,-1 0 1 0 0,0-1 0 0 0,-2 0 0 0 0,13-28-1 0 0,16-39 905 0 0,-5-2 0 0 0,-3-1 0 0 0,-4-2 0 0 0,23-127 1 0 0,-39 114 232 0 0,-5 0 1 0 0,-5-129 0 0 0,-4 222-911 0 0,1 9-86 0 0,0 7 43 0 0,4 17 23 0 0,3 29 37 0 0,39 383 171 0 0,-40-138-161 0 0,1-1-3707 0 0,0-239 1218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54.2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37 107 2196 0 0,'51'-106'12631'0'0,"-51"106"-12570"0"0,1 0 0 0 0,0 1 0 0 0,0-1 0 0 0,-1 0 0 0 0,1 1 0 0 0,0-1-1 0 0,-1 0 1 0 0,1 1 0 0 0,0-1 0 0 0,-1 1 0 0 0,1-1 0 0 0,-1 1 0 0 0,1 0 0 0 0,-1-1-1 0 0,1 1 1 0 0,-1-1 0 0 0,1 1 0 0 0,-1 0 0 0 0,1 1 0 0 0,6 63 782 0 0,-2 124 0 0 0,-4-91-466 0 0,-11 354 1676 0 0,-17-166-710 0 0,26-273-1245 0 0,-1-1 275 0 0,2-11-367 0 0,0-1 1 0 0,0 0-1 0 0,-1 0 1 0 0,1 0 0 0 0,0 0-1 0 0,0 0 1 0 0,-1 1-1 0 0,1-1 1 0 0,0 0-1 0 0,0 0 1 0 0,-1 0 0 0 0,1 0-1 0 0,0 0 1 0 0,0 0-1 0 0,-1 0 1 0 0,1 0-1 0 0,0 0 1 0 0,0 0-1 0 0,-1 0 1 0 0,1 0 0 0 0,0 0-1 0 0,0 0 1 0 0,-1 0-1 0 0,1 0 1 0 0,0-1-1 0 0,0 1 1 0 0,-1 0 0 0 0,1 0-1 0 0,0 0 1 0 0,0 0-1 0 0,0 0 1 0 0,-1 0-1 0 0,1-1 1 0 0,0 1 0 0 0,0 0-1 0 0,0 0 1 0 0,0 0-1 0 0,-1-1 1 0 0,1 1-1 0 0,0-2 26 0 0,-1 0-1 0 0,1 0 1 0 0,-1 0-1 0 0,1 0 0 0 0,0 0 1 0 0,0 0-1 0 0,0 0 0 0 0,0 0 1 0 0,0 0-1 0 0,1 0 1 0 0,-1 0-1 0 0,2-3 0 0 0,5-27 523 0 0,6-19 425 0 0,-3 14-560 0 0,0-1 0 0 0,3 2 1 0 0,20-46-1 0 0,-28 73-471 0 0,0 0 1 0 0,0 0-1 0 0,1 0 0 0 0,0 1 1 0 0,1 0-1 0 0,0 0 1 0 0,0 0-1 0 0,1 1 1 0 0,-1 0-1 0 0,2 1 0 0 0,-1-1 1 0 0,1 2-1 0 0,0-1 1 0 0,0 1-1 0 0,0 0 0 0 0,1 1 1 0 0,10-3-1 0 0,-6 4-59 0 0,-1 0-1 0 0,0 2 0 0 0,1-1 0 0 0,-1 2 1 0 0,1 0-1 0 0,-1 0 0 0 0,1 1 0 0 0,-1 1 1 0 0,0 0-1 0 0,0 1 0 0 0,0 1 0 0 0,0 0 1 0 0,0 0-1 0 0,-1 1 0 0 0,1 1 0 0 0,-1 0 1 0 0,-1 1-1 0 0,1 0 0 0 0,-1 1 0 0 0,0 0 1 0 0,-1 0-1 0 0,13 15 0 0 0,-16-16 121 0 0,0 0 0 0 0,0 1 0 0 0,-1 1 0 0 0,1-1 0 0 0,-2 1 0 0 0,0 0 0 0 0,0 0 0 0 0,0 0-1 0 0,-1 1 1 0 0,0 0 0 0 0,-1-1 0 0 0,0 1 0 0 0,-1 1 0 0 0,0-1 0 0 0,-1 0 0 0 0,0 0 0 0 0,0 1 0 0 0,-1-1 0 0 0,0 1 0 0 0,-1-1 0 0 0,-1 0 0 0 0,1 1 0 0 0,-1-1-1 0 0,-1 0 1 0 0,0 0 0 0 0,0 0 0 0 0,-1-1 0 0 0,-1 1 0 0 0,-7 11 0 0 0,3-7 33 0 0,-1 0 0 0 0,0-1 0 0 0,-1-1 1 0 0,-1 0-1 0 0,0 0 0 0 0,0-1 0 0 0,-1-1 0 0 0,-1 0 0 0 0,0-1 0 0 0,0 0 1 0 0,-1-1-1 0 0,0-1 0 0 0,0 0 0 0 0,0-1 0 0 0,-1-1 0 0 0,0 0 0 0 0,-24 3 0 0 0,7-3-548 0 0,0-1 0 0 0,0-2 0 0 0,0-1 0 0 0,0-2 0 0 0,0-1 0 0 0,0-2 0 0 0,-60-14 0 0 0,85 16-138 0 0,0 0 0 0 0,1 0 0 0 0,-1-1 0 0 0,-11-6 0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54.9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623 251 924 0 0,'9'-9'5615'0'0,"-4"-2"-4515"0"0,0 0 0 0 0,0-1 0 0 0,-1 0 0 0 0,0 0 0 0 0,-1 0-1 0 0,2-16 1 0 0,-4 23-922 0 0,0-1-1 0 0,-1 1 0 0 0,0-1 1 0 0,0 1-1 0 0,0-1 1 0 0,0 1-1 0 0,-1-1 0 0 0,0 1 1 0 0,0-1-1 0 0,-1 1 0 0 0,1 0 1 0 0,-1 0-1 0 0,0 0 0 0 0,0 0 1 0 0,-1 0-1 0 0,0 0 1 0 0,-4-6-1 0 0,2 6-153 0 0,-1 1 0 0 0,0 0 0 0 0,0 0 0 0 0,0 0 0 0 0,0 1 0 0 0,0 0 0 0 0,-1 0 1 0 0,1 0-1 0 0,-1 1 0 0 0,0 0 0 0 0,0 0 0 0 0,0 1 0 0 0,0 0 0 0 0,0 0 0 0 0,0 0 0 0 0,0 1 0 0 0,-13 1 0 0 0,-4 1-9 0 0,0 1 0 0 0,1 1-1 0 0,0 1 1 0 0,-24 8 0 0 0,18-3 11 0 0,1 1 0 0 0,0 1 0 0 0,1 1 1 0 0,0 2-1 0 0,1 0 0 0 0,1 2 1 0 0,0 1-1 0 0,1 0 0 0 0,-23 26 0 0 0,38-34-28 0 0,0 0-1 0 0,1 0 1 0 0,0 1-1 0 0,1 0 1 0 0,0 0-1 0 0,1 1 1 0 0,0 0 0 0 0,1 0-1 0 0,1 0 1 0 0,-4 15-1 0 0,6-17-33 0 0,0 1 0 0 0,1-1 0 0 0,1 1 0 0 0,-1 0 0 0 0,2-1 0 0 0,0 1 0 0 0,0-1 0 0 0,1 1 0 0 0,0-1 0 0 0,0 0-1 0 0,2 1 1 0 0,-1-1 0 0 0,1-1 0 0 0,5 11 0 0 0,-5-12 13 0 0,0-1 0 0 0,1 1 0 0 0,0-1-1 0 0,0 0 1 0 0,0-1 0 0 0,1 1 0 0 0,0-1-1 0 0,0 0 1 0 0,1 0 0 0 0,-1-1 0 0 0,1 0-1 0 0,0 0 1 0 0,1-1 0 0 0,-1 0 0 0 0,1 0-1 0 0,0 0 1 0 0,0-1 0 0 0,0 0 0 0 0,11 1-1 0 0,-10-2 27 0 0,1-1 1 0 0,-1 0-1 0 0,0-1 0 0 0,1 0 0 0 0,-1-1 0 0 0,1 0 0 0 0,-1 0 0 0 0,0-1 0 0 0,0 0 1 0 0,1-1-1 0 0,-2 0 0 0 0,1 0 0 0 0,0-1 0 0 0,-1 0 0 0 0,1-1 0 0 0,-1 0 0 0 0,10-7 1 0 0,4-8 186 0 0,0-1 0 0 0,-1-1 0 0 0,-1-1 0 0 0,-2 0 0 0 0,0-2 0 0 0,25-45 0 0 0,-18 29 938 0 0,39-48-1 0 0,-64 88-1119 0 0,1 0-1 0 0,0 0 0 0 0,-1 1 1 0 0,1-1-1 0 0,0 1 1 0 0,-1-1-1 0 0,1 0 1 0 0,0 1-1 0 0,0 0 0 0 0,0-1 1 0 0,-1 1-1 0 0,1-1 1 0 0,0 1-1 0 0,0 0 1 0 0,0-1-1 0 0,0 1 0 0 0,0 0 1 0 0,0 0-1 0 0,-1 0 1 0 0,1 0-1 0 0,0 0 0 0 0,0 0 1 0 0,0 0-1 0 0,0 0 1 0 0,0 0-1 0 0,0 0 1 0 0,0 1-1 0 0,0-1 0 0 0,0 0 1 0 0,-1 1-1 0 0,1-1 1 0 0,0 0-1 0 0,0 1 0 0 0,0-1 1 0 0,-1 1-1 0 0,1-1 1 0 0,0 1-1 0 0,0 0 1 0 0,-1-1-1 0 0,1 1 0 0 0,-1 0 1 0 0,1-1-1 0 0,0 1 1 0 0,-1 0-1 0 0,0 0 0 0 0,1-1 1 0 0,0 2-1 0 0,5 7 33 0 0,0 1-1 0 0,-1-1 0 0 0,6 14 0 0 0,-5-9-2 0 0,16 23-31 0 0,1 0-1 0 0,1-2 1 0 0,3-1-1 0 0,38 40 1 0 0,-60-69-304 0 0,1 1 0 0 0,0-2-1 0 0,0 1 1 0 0,0-1 0 0 0,0 0 0 0 0,1 0 0 0 0,0-1 0 0 0,9 4 0 0 0,-12-5-356 0 0,0-1 0 0 0,0 0 0 0 0,1 0 0 0 0,-1 0 0 0 0,1-1 0 0 0,-1 1-1 0 0,0-1 1 0 0,1 0 0 0 0,-1 0 0 0 0,1-1 0 0 0,-1 1 0 0 0,1-1 0 0 0,-1 0 0 0 0,0 0 0 0 0,5-2 0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55.6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379 29 332 0 0,'17'-15'11918'0'0,"-18"14"-11788"0"0,1 0-1 0 0,-1 0 1 0 0,0 0 0 0 0,0 0-1 0 0,0 0 1 0 0,0 0-1 0 0,0 0 1 0 0,0 1-1 0 0,-1-1 1 0 0,1 0-1 0 0,0 1 1 0 0,0-1-1 0 0,0 1 1 0 0,-1-1-1 0 0,1 1 1 0 0,0 0-1 0 0,0-1 1 0 0,-1 1-1 0 0,1 0 1 0 0,0 0-1 0 0,-1 0 1 0 0,1 0-1 0 0,0 0 1 0 0,-3 1-1 0 0,-38 8 787 0 0,19 0-607 0 0,1 1 0 0 0,0 1 0 0 0,1 1 0 0 0,1 1 0 0 0,0 0 0 0 0,0 2 0 0 0,1 0 0 0 0,-24 27 0 0 0,31-30-203 0 0,1 1 0 0 0,0 0 0 0 0,1 1 1 0 0,1 0-1 0 0,0 0 0 0 0,1 1 0 0 0,1 0 0 0 0,0 0 0 0 0,1 1 1 0 0,0 0-1 0 0,1 0 0 0 0,1 1 0 0 0,-2 16 0 0 0,5-23-79 0 0,1 0 0 0 0,0-1 1 0 0,0 1-1 0 0,1 0 0 0 0,1-1 0 0 0,-1 1 0 0 0,1-1 0 0 0,1 0 0 0 0,0 1 0 0 0,0-1 0 0 0,1-1 0 0 0,0 1 0 0 0,9 14 1 0 0,-5-12-72 0 0,0-1 1 0 0,1 0-1 0 0,-1-1 1 0 0,2 0 0 0 0,0 0-1 0 0,0-1 1 0 0,0 0-1 0 0,1-1 1 0 0,16 9 0 0 0,-8-7-499 0 0,0-1 0 0 0,1 0 1 0 0,0-2-1 0 0,0 0 0 0 0,0-1 1 0 0,1-1-1 0 0,-1-1 0 0 0,1-1 1 0 0,0-1-1 0 0,0 0 1 0 0,0-2-1 0 0,32-5 0 0 0,-31 2-1380 0 0,-1-1-1 0 0,22-10 1 0 0,-4 0-3482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56.1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188 133 3592 0 0,'4'-132'14354'0'0,"-18"202"-12234"0"0,-8 124-1679 0 0,2 268 1 0 0,20-459-441 0 0,5 150 136 0 0,-25 250-1 0 0,18-385 18 0 0,-1 1-1 0 0,0-1 0 0 0,-2 0 1 0 0,0 0-1 0 0,-1-1 0 0 0,-1 1 1 0 0,0-1-1 0 0,-2-1 0 0 0,0 1 1 0 0,-20 26-1 0 0,29-42-146 0 0,-1-1 0 0 0,1 1 0 0 0,-1-1 0 0 0,1 0 0 0 0,-1 1 0 0 0,1-1 0 0 0,-1 0 0 0 0,1 0 0 0 0,-1 1 0 0 0,1-1 0 0 0,-1 0 0 0 0,0 0 0 0 0,1 0 0 0 0,-1 0 0 0 0,1 1 1 0 0,-1-1-1 0 0,0 0 0 0 0,1 0 0 0 0,-1 0 0 0 0,1 0 0 0 0,-1-1 0 0 0,0 1 0 0 0,1 0 0 0 0,-1 0 0 0 0,1 0 0 0 0,-1 0 0 0 0,0-1 0 0 0,1 1 0 0 0,-1 0 0 0 0,1 0 0 0 0,-1-1 0 0 0,1 1 0 0 0,-1-1 0 0 0,1 1 0 0 0,-1 0 0 0 0,1-1 0 0 0,0 1 0 0 0,-1-1 0 0 0,-1-1-2 0 0,1 1 0 0 0,0 0 0 0 0,0-1 0 0 0,-1 1 0 0 0,1-1 0 0 0,0 1-1 0 0,0-1 1 0 0,1 0 0 0 0,-1 1 0 0 0,-1-4 0 0 0,1-6 9 0 0,1 1 0 0 0,0-1 1 0 0,0 1-1 0 0,1-1 0 0 0,1 1 0 0 0,0 0 0 0 0,0-1 1 0 0,1 1-1 0 0,4-10 0 0 0,41-87-20 0 0,-47 106 5 0 0,27-53-497 0 0,3 2 0 0 0,2 1-1 0 0,3 1 1 0 0,1 2 0 0 0,3 1-1 0 0,1 3 1 0 0,3 1 0 0 0,68-52-1 0 0,-39 46-3108 0 0,-22 21-3977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1:56.4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3092 0 0,'-23'30'9981'0'0,"22"-24"-9394"0"0,1-3-184 0 0,0 0 0 0 0,0 0 0 0 0,0 0-1 0 0,0 0 1 0 0,1 0 0 0 0,0 0 0 0 0,-1 0 0 0 0,1 0 0 0 0,0 0-1 0 0,1 0 1 0 0,1 4 0 0 0,6 7-56 0 0,0-2 0 0 0,1 1 0 0 0,0-1 0 0 0,16 14 0 0 0,-9-9 270 0 0,109 127-1143 0 0,-32-36-4139 0 0,-70-83 1557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32.1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518 822 1392 0 0,'20'-13'7728'0'0,"-18"10"-7591"0"0,0-1 0 0 0,0 0 0 0 0,-1 0 0 0 0,1 0 0 0 0,-1 0 0 0 0,0 0 0 0 0,0 0 0 0 0,0 0 0 0 0,-1 0 0 0 0,1 0 0 0 0,-1 0 0 0 0,0 0 0 0 0,-1 0 0 0 0,1 0 0 0 0,-1 0 0 0 0,1 0 0 0 0,-1 0 0 0 0,0 0 0 0 0,-1 0 0 0 0,-2-8 0 0 0,0 7-36 0 0,1-1 0 0 0,-1 1 0 0 0,0 0 0 0 0,0 0 0 0 0,0 0 0 0 0,-1 0 0 0 0,1 1 0 0 0,-1 0-1 0 0,0 0 1 0 0,-1 0 0 0 0,1 0 0 0 0,-1 1 0 0 0,-6-3 0 0 0,-5-2 69 0 0,0 1 0 0 0,-1 1 0 0 0,1 1 0 0 0,-2 0 0 0 0,1 1 1 0 0,0 1-1 0 0,-1 1 0 0 0,0 0 0 0 0,1 1 0 0 0,-1 2 0 0 0,-20 1 0 0 0,27 0-120 0 0,1 0-1 0 0,-1 0 0 0 0,1 1 0 0 0,0 1 1 0 0,0 0-1 0 0,0 0 0 0 0,0 1 0 0 0,1 1 1 0 0,-1 0-1 0 0,2 0 0 0 0,-1 1 1 0 0,0 0-1 0 0,1 0 0 0 0,1 1 0 0 0,-1 0 1 0 0,1 1-1 0 0,1 0 0 0 0,-11 16 1 0 0,13-16-37 0 0,0 1 1 0 0,1 0-1 0 0,0 0 1 0 0,0 0-1 0 0,1 0 1 0 0,1 1-1 0 0,0-1 1 0 0,0 1-1 0 0,1 0 1 0 0,0 0-1 0 0,1-1 1 0 0,0 1-1 0 0,1 0 1 0 0,0 0-1 0 0,1-1 1 0 0,0 1-1 0 0,0 0 1 0 0,1-1-1 0 0,1 0 1 0 0,0 0-1 0 0,0 0 1 0 0,1 0 0 0 0,0-1-1 0 0,11 16 1 0 0,-11-18-40 0 0,1 1 1 0 0,0-1 0 0 0,0 0 0 0 0,0 0 0 0 0,1-1 0 0 0,0 1-1 0 0,0-1 1 0 0,1-1 0 0 0,0 0 0 0 0,-1 0 0 0 0,2 0-1 0 0,-1-1 1 0 0,1 0 0 0 0,-1-1 0 0 0,1 0 0 0 0,0 0 0 0 0,0-1-1 0 0,0 0 1 0 0,1-1 0 0 0,-1 0 0 0 0,0 0 0 0 0,1-1 0 0 0,-1 0-1 0 0,0-1 1 0 0,1 0 0 0 0,-1 0 0 0 0,0-1 0 0 0,15-5-1 0 0,-16 4-3 0 0,0-1 0 0 0,0 0-1 0 0,-1-1 1 0 0,1 1-1 0 0,-1-2 1 0 0,0 1 0 0 0,0-1-1 0 0,-1 0 1 0 0,1 0 0 0 0,-1-1-1 0 0,-1 1 1 0 0,1-1-1 0 0,-1-1 1 0 0,-1 1 0 0 0,1-1-1 0 0,-1 0 1 0 0,4-11-1 0 0,4-14-25 0 0,-1 0-1 0 0,-2-1 0 0 0,5-36 0 0 0,-10 45 86 0 0,8-46 401 0 0,-4-1 0 0 0,-3 0 0 0 0,-4 0 0 0 0,-2 0 1 0 0,-3 0-1 0 0,-26-130 0 0 0,-6 56 82 0 0,35 143-513 0 0,1 32-7 0 0,109 515 81 0 0,-80-424-67 0 0,7 41-1254 0 0,42 164-3277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03.8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1257 5 864 0 0,'-10'-4'8824'0'0,"8"4"-8662"0"0,-7 9 277 0 0,1 1-1 0 0,-1 1 0 0 0,2-1 1 0 0,-1 1-1 0 0,2 1 0 0 0,-1-1 1 0 0,-8 25-1 0 0,-2-1 242 0 0,-356 575 3958 0 0,214-367-3773 0 0,0 10 623 0 0,-144 311 0 0 0,214-374-638 0 0,51-110-2094 0 0,1 0-3405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04.7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645 152 1760 0 0,'2'-19'12373'0'0,"-20"35"-9280"0"0,6-34-2966 0 0,5 9-119 0 0,1 0-1 0 0,-1 0 1 0 0,-1 1 0 0 0,0 0-1 0 0,0 0 1 0 0,-1 0 0 0 0,1 2 0 0 0,-15-10-1 0 0,11 8 43 0 0,-1 1 0 0 0,1 1-1 0 0,-1-1 1 0 0,0 2 0 0 0,-1 0 0 0 0,-19-5-1 0 0,25 9 33 0 0,-1 1-1 0 0,0-1 0 0 0,0 1 1 0 0,0 0-1 0 0,0 1 0 0 0,0 0 1 0 0,0 1-1 0 0,0 0 0 0 0,1 0 0 0 0,-1 1 1 0 0,1 0-1 0 0,0 0 0 0 0,-1 1 1 0 0,2 0-1 0 0,-1 1 0 0 0,0-1 1 0 0,1 2-1 0 0,0-1 0 0 0,0 1 1 0 0,0 0-1 0 0,-8 10 0 0 0,-3 5 161 0 0,0 1 0 0 0,1 1 0 0 0,2 0-1 0 0,0 2 1 0 0,-17 38 0 0 0,11-13 57 0 0,2 1 0 0 0,2 0 0 0 0,-19 106 0 0 0,24-75-109 0 0,-3 159 1 0 0,22-104-83 0 0,29 169-1 0 0,-3-45-768 0 0,-29-222-56 0 0,-2 0 0 0 0,-1 0 0 0 0,-2 0 0 0 0,-2 0-1 0 0,-15 77 1 0 0,1-70-2047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05.1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14 215 2060 0 0,'-3'-7'1054'0'0,"1"-1"1"0"0,-1 1-1 0 0,2-1 0 0 0,-1 0 0 0 0,1 0 0 0 0,0 0 1 0 0,1 0-1 0 0,0 0 0 0 0,1-9 0 0 0,-1 14-807 0 0,1-1 0 0 0,0 0 0 0 0,1 0 0 0 0,-1 1 0 0 0,1-1 0 0 0,-1 1 0 0 0,1-1 0 0 0,0 1 0 0 0,1 0 0 0 0,-1 0 0 0 0,0 0 0 0 0,1 0 0 0 0,0 0 0 0 0,-1 1 0 0 0,1-1 0 0 0,0 1 0 0 0,1-1 0 0 0,-1 1 0 0 0,0 0 0 0 0,7-3 0 0 0,10-4-17 0 0,1 1 0 0 0,0 1 0 0 0,0 1 0 0 0,0 1 1 0 0,28-3-1 0 0,112-5-1447 0 0,-134 12 876 0 0,147 0-3103 0 0,-14 0-4293 0 0,-116-1 3710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05.8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843 80 312 0 0,'39'-79'9714'0'0,"-41"96"-8996"0"0,-1 1 0 0 0,-1 0 0 0 0,0-1 0 0 0,-13 32 0 0 0,7-19-270 0 0,-209 519 2991 0 0,-42-14-2479 0 0,68-145 14 0 0,160-321-888 0 0,-103 220-1408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06.4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 8 556 0 0,'17'-7'11659'0'0,"-18"8"-11446"0"0,3 46 2842 0 0,-15 164-148 0 0,-2 90-1903 0 0,-12 257-151 0 0,-6-366-162 0 0,34-192-691 0 0,-1 0 1 0 0,0 0-1 0 0,0 1 0 0 0,0-1 1 0 0,0 0-1 0 0,-1 0 0 0 0,1 1 1 0 0,0-1-1 0 0,0 0 0 0 0,0 0 1 0 0,0 1-1 0 0,0-1 0 0 0,0 0 1 0 0,0 0-1 0 0,0 0 0 0 0,0 1 1 0 0,-1-1-1 0 0,1 0 0 0 0,0 0 1 0 0,0 0-1 0 0,0 1 0 0 0,0-1 1 0 0,-1 0-1 0 0,1 0 0 0 0,0 0 1 0 0,0 0-1 0 0,0 1 0 0 0,-1-1 1 0 0,1 0-1 0 0,0 0 0 0 0,0 0 1 0 0,-1 0-1 0 0,1 0 0 0 0,0 0 1 0 0,0 0-1 0 0,-1 0 0 0 0,1 0 1 0 0,0 0-1 0 0,0 0 0 0 0,-1 0 1 0 0,1 0-1 0 0,-6-12-220 0 0,6-10 154 0 0,0 0-1 0 0,1 0 1 0 0,1 0 0 0 0,9-38-1 0 0,32-87 1239 0 0,-35 122-809 0 0,1 1-1 0 0,1 0 1 0 0,2 0-1 0 0,0 1 1 0 0,1 1 0 0 0,31-40-1 0 0,-38 56-330 0 0,-1 0-1 0 0,1 0 0 0 0,0 1 1 0 0,1 0-1 0 0,0 0 1 0 0,-1 0-1 0 0,1 1 1 0 0,1 0-1 0 0,-1 1 1 0 0,1-1-1 0 0,8-1 1 0 0,-9 3-81 0 0,0 1 0 0 0,0 0 1 0 0,-1 0-1 0 0,1 1 0 0 0,0 0 1 0 0,0 0-1 0 0,0 1 0 0 0,0 0 1 0 0,0 0-1 0 0,0 1 0 0 0,-1 0 1 0 0,1 0-1 0 0,-1 0 0 0 0,1 1 0 0 0,6 3 1 0 0,-2 1-124 0 0,1 0 0 0 0,-1 1 0 0 0,-1 1 0 0 0,1 0 0 0 0,-1 0 0 0 0,-1 1 0 0 0,0 0 0 0 0,0 0 0 0 0,-1 1 0 0 0,0 0 0 0 0,-1 1 1 0 0,0 0-1 0 0,8 21 0 0 0,-9-20 52 0 0,-1 0 1 0 0,-1 0 0 0 0,0 1 0 0 0,-1-1-1 0 0,-1 1 1 0 0,0-1 0 0 0,0 1-1 0 0,-1 0 1 0 0,-1 0 0 0 0,-1 0 0 0 0,0-1-1 0 0,0 1 1 0 0,-6 19 0 0 0,2-19 119 0 0,0-1 0 0 0,-1 1 1 0 0,-1-2-1 0 0,0 1 0 0 0,-1-1 1 0 0,0 0-1 0 0,-1 0 0 0 0,-1-1 1 0 0,1 0-1 0 0,-2-1 0 0 0,1 0 1 0 0,-2-1-1 0 0,1 0 0 0 0,-1 0 1 0 0,0-2-1 0 0,-22 11 0 0 0,13-8 65 0 0,0-1-1 0 0,0-1 0 0 0,-1-1 0 0 0,0-1 0 0 0,0-1 0 0 0,-1-1 0 0 0,1 0 0 0 0,-1-2 0 0 0,-45-2 1 0 0,55-1-414 0 0,-1 0 1 0 0,1-1 0 0 0,-20-6 0 0 0,-1-8-2630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06.7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819 46 3244 0 0,'-1'-46'10893'0'0,"5"47"-10730"0"0,0 0 1 0 0,0-1-1 0 0,-1 1 1 0 0,1 0-1 0 0,0 1 1 0 0,0-1-1 0 0,-1 1 1 0 0,1 0-1 0 0,-1 0 1 0 0,1 0-1 0 0,-1 0 1 0 0,0 0-1 0 0,0 1 0 0 0,0-1 1 0 0,0 1-1 0 0,-1 0 1 0 0,1 0-1 0 0,2 4 1 0 0,12 14 149 0 0,19 33 1 0 0,-30-45-189 0 0,44 76-323 0 0,-4 2 1 0 0,-4 2-1 0 0,52 157 1 0 0,-78-196-72 0 0,-3 1 0 0 0,-1 1-1 0 0,-3 0 1 0 0,-3 0 0 0 0,2 71 0 0 0,-9-80 234 0 0,-2-1 0 0 0,-2 1 0 0 0,-1 0 0 0 0,-2-1 0 0 0,-2 0 0 0 0,-31 79 0 0 0,19-73 304 0 0,-1-1 0 0 0,-3-1 0 0 0,-2-1 0 0 0,-1-2-1 0 0,-2-1 1 0 0,-41 42 0 0 0,23-33 156 0 0,-3-3 1 0 0,-2-1 0 0 0,-118 77-1 0 0,126-96-799 0 0,-2-2-1 0 0,-1-2 1 0 0,0-2 0 0 0,-74 22 0 0 0,79-32-1946 0 0,1-3 1 0 0,-1-1-1 0 0,-54 3 0 0 0,35-9-3055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08.1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1321 28 964 0 0,'0'0'787'0'0,"12"-8"1631"0"0,48-12 6049 0 0,-78 23-7910 0 0,5 0-247 0 0,1 1-1 0 0,-1 0 1 0 0,0 0-1 0 0,1 1 1 0 0,0 1-1 0 0,0 0 1 0 0,1 1-1 0 0,-22 16 1 0 0,0 4 287 0 0,-40 42 1 0 0,-15 28 38 0 0,4 3 0 0 0,5 3 1 0 0,-117 202-1 0 0,-196 413 1798 0 0,199-362-1696 0 0,170-318-538 0 0,-24 56 0 0 0,41-79-77 0 0,0 1 1 0 0,1 0 0 0 0,1 0-1 0 0,1 0 1 0 0,0 1-1 0 0,1-1 1 0 0,0 18 0 0 0,0 29 67 0 0,0-40-152 0 0,2 0-1 0 0,0 0 1 0 0,1 1 0 0 0,1-1 0 0 0,2 0-1 0 0,0 0 1 0 0,8 25 0 0 0,-5-32 5 0 0,0-1 0 0 0,0 0 1 0 0,1-1-1 0 0,1 0 0 0 0,0 0 1 0 0,1-1-1 0 0,1 0 0 0 0,15 15 0 0 0,-7-11 30 0 0,1-1 1 0 0,0-1-1 0 0,1 0 0 0 0,41 21 0 0 0,-7-12 4 0 0,1-1 1 0 0,1-4-1 0 0,106 23 1 0 0,496 54-1111 0 0,-547-84 919 0 0,-110-11 118 0 0,19 0-52 0 0,12 3 73 0 0,-20-5-1309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02.2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977 44 1720 0 0,'19'-43'15210'0'0,"-19"43"-15123"0"0,-1-1 1 0 0,-67 5 167 0 0,-124 23-1 0 0,49-4 120 0 0,50-11 17 0 0,-261 27 2945 0 0,314-36-3204 0 0,37-3-125 0 0,-20 3-30 0 0,20 0 62 0 0,0 0-1 0 0,1-1 0 0 0,-1 1 1 0 0,1 0-1 0 0,-1 0 0 0 0,1 0 1 0 0,0 1-1 0 0,0-1 0 0 0,1 0 1 0 0,-1 1-1 0 0,0 0 0 0 0,1-1 1 0 0,0 1-1 0 0,0 0 0 0 0,0 3 1 0 0,-11 68 497 0 0,11-61-434 0 0,-19 175 564 0 0,9 1 1 0 0,8 0-1 0 0,31 285 1 0 0,85 171-122 0 0,-103-607-2952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02.5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1 118 1260 0 0,'0'0'1233'0'0,"30"-22"5440"0"0,-23 18-5789 0 0,1 1 1 0 0,-1 1-1 0 0,0-1 1 0 0,1 1-1 0 0,11-2 1 0 0,12 1 766 0 0,36 0 0 0 0,-25 2-1039 0 0,510-41 534 0 0,-218 14-7232 0 0,-316 28 4972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10.7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768 83 2244 0 0,'4'-22'3473'0'0,"15"-38"966"0"0,-18 60-4365 0 0,-1 1-1 0 0,1-1 0 0 0,0 0 1 0 0,0 1-1 0 0,0-1 0 0 0,-1 1 1 0 0,1 0-1 0 0,0-1 0 0 0,-1 1 1 0 0,1-1-1 0 0,-1 1 0 0 0,1 0 1 0 0,0 0-1 0 0,-1-1 0 0 0,0 1 1 0 0,1 0-1 0 0,-1 0 1 0 0,1 0-1 0 0,-1-1 0 0 0,0 1 1 0 0,0 0-1 0 0,1 0 0 0 0,-1 0 1 0 0,0 0-1 0 0,0 0 0 0 0,0-1 1 0 0,0 1-1 0 0,0 0 0 0 0,0 1 1 0 0,1 35 802 0 0,-2-30-598 0 0,-3 70 521 0 0,-4-1 0 0 0,-3 1 0 0 0,-40 141 1 0 0,-116 298 138 0 0,-30-10-503 0 0,-98 280-74 0 0,274-722-350 0 0,4-17-423 0 0,-14 66-1 0 0,31-112 347 0 0,0-1-1 0 0,-1 0 1 0 0,1 1-1 0 0,0-1 1 0 0,0 0-1 0 0,0 1 1 0 0,0-1-1 0 0,0 0 0 0 0,0 1 1 0 0,0-1-1 0 0,0 0 1 0 0,0 1-1 0 0,0-1 1 0 0,0 0-1 0 0,0 1 1 0 0,0-1-1 0 0,0 1 1 0 0,0-1-1 0 0,0 0 1 0 0,0 1-1 0 0,1-1 1 0 0,-1 0-1 0 0,0 1 0 0 0,0-1 1 0 0,8 4-1664 0 0,-8-4 1664 0 0,1-1-1 0 0,-1 1 0 0 0,0 0 1 0 0,1 0-1 0 0,-1 0 1 0 0,0 0-1 0 0,1 0 1 0 0,-1 0-1 0 0,0-1 1 0 0,2 0-267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32.4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91 820 0 0,'0'-18'4075'0'0,"4"3"-2721"0"0,-3 7-693 0 0,1 1-1 0 0,0-1 0 0 0,0 1 0 0 0,1 0 1 0 0,5-12-1 0 0,-7 18-354 0 0,0 1-285 0 0,-1 0 0 0 0,1 0 1 0 0,-1 1-1 0 0,1-1 0 0 0,-1 1 1 0 0,1-1-1 0 0,-1 0 0 0 0,1 1 0 0 0,-1-1 1 0 0,1 1-1 0 0,-1-1 0 0 0,0 1 0 0 0,1-1 1 0 0,-1 1-1 0 0,0-1 0 0 0,1 1 0 0 0,-1 0 1 0 0,0-1-1 0 0,0 1 0 0 0,0-1 0 0 0,0 1 1 0 0,1 0-1 0 0,-1-1 0 0 0,0 1 0 0 0,0-1 1 0 0,0 1-1 0 0,0 1 0 0 0,1 20 148 0 0,-1-20-158 0 0,0 28 243 0 0,2 0 0 0 0,1 0-1 0 0,12 54 1 0 0,-10-67-478 0 0,0 0 0 0 0,2 0 0 0 0,-1-1 0 0 0,2 0-1 0 0,0 0 1 0 0,1 0 0 0 0,19 25 0 0 0,-6-23-4080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11.2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10 1352 0 0,'-2'-10'6240'0'0,"0"39"-4821"0"0,2 0 0 0 0,1 0 0 0 0,9 53 0 0 0,-3-23-732 0 0,69 829 2661 0 0,-39-398-882 0 0,-34-454-1117 0 0,-2-33-915 0 0,-1-5-93 0 0,-3-19-194 0 0,-5-57 385 0 0,2-100 0 0 0,7 133-292 0 0,2 0-1 0 0,3 0 0 0 0,18-75 1 0 0,-22 110-240 0 0,2 0 0 0 0,0-1 0 0 0,0 1 0 0 0,0 1 0 0 0,1-1 0 0 0,1 1 0 0 0,0 0 0 0 0,0 0 0 0 0,1 0 0 0 0,12-12 0 0 0,-14 17-15 0 0,0-1 0 0 0,1 1 0 0 0,-1 0 0 0 0,1 1 0 0 0,0-1 0 0 0,0 1 0 0 0,0 0 0 0 0,1 1 0 0 0,-1 0 1 0 0,1 0-1 0 0,0 0 0 0 0,-1 1 0 0 0,1-1 0 0 0,0 2 0 0 0,0-1 0 0 0,0 1 0 0 0,12 1 0 0 0,-6 1-40 0 0,1 0 0 0 0,-1 1 0 0 0,0 1 0 0 0,0 0 1 0 0,-1 1-1 0 0,1 0 0 0 0,-1 1 0 0 0,0 0 0 0 0,0 1 0 0 0,-1 1 0 0 0,0-1 1 0 0,0 2-1 0 0,-1 0 0 0 0,0 0 0 0 0,-1 0 0 0 0,0 1 0 0 0,0 1 1 0 0,-1 0-1 0 0,0 0 0 0 0,9 18 0 0 0,-10-14 9 0 0,0-1 0 0 0,0 1 1 0 0,-1 0-1 0 0,-1 1 0 0 0,-1-1 0 0 0,0 1 0 0 0,-1 0 1 0 0,-1 0-1 0 0,0 0 0 0 0,-1 0 0 0 0,-1 1 1 0 0,0-1-1 0 0,-2 0 0 0 0,1 0 0 0 0,-2 0 0 0 0,-8 28 1 0 0,3-22 38 0 0,-1-1 1 0 0,-1 0-1 0 0,0-1 1 0 0,-2 0-1 0 0,-17 24 1 0 0,21-34 74 0 0,-1 1 1 0 0,0-1-1 0 0,-1-1 1 0 0,1 1-1 0 0,-2-2 0 0 0,1 1 1 0 0,-1-2-1 0 0,-1 1 1 0 0,0-1-1 0 0,-17 7 1 0 0,20-11-52 0 0,-1 0 1 0 0,1-1-1 0 0,-1 0 1 0 0,0-1 0 0 0,0 0-1 0 0,0 0 1 0 0,0-1-1 0 0,0 0 1 0 0,1-1 0 0 0,-1 0-1 0 0,0 0 1 0 0,-19-7-1 0 0,20 5-573 0 0,0 0-1 0 0,1-1 1 0 0,-1 0-1 0 0,1 0 1 0 0,-16-11-1 0 0,18 10-613 0 0,1 0 0 0 0,-20-21-4678 0 0,21 20 4678 0 0,-4-8 0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12.9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1059 106 444 0 0,'-3'9'10918'0'0,"-1"-16"-10716"0"0,-1-1 0 0 0,0 1 1 0 0,-1 0-1 0 0,0 0 0 0 0,0 0 0 0 0,0 1 1 0 0,-1 0-1 0 0,0 0 0 0 0,0 0 1 0 0,0 1-1 0 0,-16-8 0 0 0,5 7-20 0 0,1 0-1 0 0,-2 1 0 0 0,1 1 0 0 0,0 1 1 0 0,-1 1-1 0 0,-30-1 0 0 0,14 4-61 0 0,0 1 0 0 0,-60 13 0 0 0,59-7 70 0 0,0 1-1 0 0,1 2 1 0 0,0 1-1 0 0,1 2 1 0 0,-40 22 0 0 0,48-21 4 0 0,2 1 0 0 0,-1 1 0 0 0,2 2 0 0 0,0 0 0 0 0,1 1 0 0 0,-37 46 0 0 0,56-62-189 0 0,-104 143 438 0 0,97-129-296 0 0,0 0-1 0 0,1 1 1 0 0,1 1-1 0 0,0-1 1 0 0,2 1-1 0 0,-7 34 1 0 0,4 13 68 0 0,4-1 0 0 0,2 1 0 0 0,3-1 0 0 0,3 1 0 0 0,3-1 0 0 0,3 1 1 0 0,21 76-1 0 0,3-10-156 0 0,70 301 193 0 0,-29 8 309 0 0,-42-28-348 0 0,-30-308-20 0 0,-23 202-1 0 0,-13-110 409 0 0,27-167-535 0 0,-2 0 0 0 0,-1-1 0 0 0,-2 0 0 0 0,-19 37 0 0 0,28-61-160 0 0,-1-1 0 0 0,1 0 1 0 0,-1 0-1 0 0,0 0 0 0 0,-1 0 0 0 0,1 0 0 0 0,-1-1 0 0 0,1 0 0 0 0,-1 0 1 0 0,-1 0-1 0 0,1-1 0 0 0,0 0 0 0 0,-1 0 0 0 0,0 0 0 0 0,0 0 0 0 0,0-1 1 0 0,0 0-1 0 0,0 0 0 0 0,0-1 0 0 0,0 0 0 0 0,-9 1 0 0 0,-3-5-3155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13.6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169 229 40 0 0,'-3'-1'2422'0'0,"-11"0"-1480"0"0,10 1-230 0 0,-15 2 1391 0 0,-10-1-877 0 0,27-1-847 0 0,-2 1 2 0 0,-29 3 948 0 0,29-3-1007 0 0,1-1 41 0 0,-25 6 820 0 0,26-5-813 0 0,-14 1 1130 0 0,8-2 75 0 0,23-8-1162 0 0,28-8-289 0 0,424-112-1226 0 0,-152 52-6583 0 0,-241 59 3492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14.5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39 1280 0 0,'-19'-33'13291'0'0,"10"27"-13983"0"0,5 17-1512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14.9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0 1392 0 0,'-31'127'15841'0'0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16.5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249 320 112 0 0,'5'-48'5367'0'0,"4"-64"-514"0"0,-9 110-4841 0 0,0 2-6 0 0,0 0 0 0 0,0 0 0 0 0,0 0 0 0 0,0 0 0 0 0,0 1 0 0 0,1-1 0 0 0,-1 0-1 0 0,0 0 1 0 0,0 0 0 0 0,0 0 0 0 0,0 0 0 0 0,0 0 0 0 0,1 0 0 0 0,-1 0 0 0 0,0 0 0 0 0,0 0 0 0 0,0 0-1 0 0,0 0 1 0 0,1 0 0 0 0,-1 0 0 0 0,0 0 0 0 0,0 0 0 0 0,0 0 0 0 0,0 0 0 0 0,0 0 0 0 0,1 0 0 0 0,-1 0-1 0 0,0 0 1 0 0,0 0 0 0 0,0-1 0 0 0,0 1 0 0 0,0 0 0 0 0,1 0 0 0 0,-1 0 0 0 0,0 0 0 0 0,0 0 0 0 0,0 0-1 0 0,0 0 1 0 0,0-1 0 0 0,0 1 0 0 0,0 0 0 0 0,0 0 0 0 0,1 0 0 0 0,-1 0 0 0 0,0 0 0 0 0,0-1 0 0 0,0 1-1 0 0,0 0 1 0 0,0 0 0 0 0,0 0 0 0 0,0 0 0 0 0,0 0 0 0 0,0-1 0 0 0,0 1 0 0 0,0 0 0 0 0,0 0 0 0 0,0 0-1 0 0,0-1 1 0 0,4 19 449 0 0,-53 329 2410 0 0,16-140-1813 0 0,-132 877 1436 0 0,155-1006-2428 0 0,-5 28 1180 0 0,15-104-1118 0 0,4-102 73 0 0,20-112 1 0 0,-15 151-162 0 0,1-18-80 0 0,68-473-71 0 0,26 5 282 0 0,-81 447-320 0 0,64-173 1 0 0,-85 267 135 0 0,0 1 0 0 0,0 0-1 0 0,0 0 1 0 0,1 0 0 0 0,-1 0 0 0 0,1 0 0 0 0,1 1 0 0 0,-1-1 0 0 0,1 1 0 0 0,-1 0 0 0 0,1 0 0 0 0,0 0-1 0 0,9-5 1 0 0,-12 8 22 0 0,1 1 1 0 0,-1 0-1 0 0,0-1 0 0 0,1 1 0 0 0,-1 0 0 0 0,1 0 0 0 0,-1 0 0 0 0,0 0 0 0 0,1 0 0 0 0,-1 1 0 0 0,0-1 0 0 0,1 0 0 0 0,-1 1 0 0 0,0-1 1 0 0,1 1-1 0 0,-1-1 0 0 0,0 1 0 0 0,0-1 0 0 0,1 1 0 0 0,-1 0 0 0 0,0 0 0 0 0,0 0 0 0 0,0-1 0 0 0,0 1 0 0 0,0 0 0 0 0,0 0 0 0 0,0 1 1 0 0,0-1-1 0 0,-1 0 0 0 0,2 2 0 0 0,22 37 245 0 0,-4 5-34 0 0,-3 2-1 0 0,20 77 0 0 0,9 103 63 0 0,-31-142-189 0 0,123 561 446 0 0,-68-332-461 0 0,-64-287-216 0 0,21 113 295 0 0,-23-111-1794 0 0,0 35 0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16.9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37 121 2400 0 0,'-28'-26'7307'0'0,"22"19"-6364"0"0,6 6-893 0 0,0 1 0 0 0,-1 0-1 0 0,1-1 1 0 0,0 1 0 0 0,0-1-1 0 0,-1 1 1 0 0,1-1 0 0 0,0 1-1 0 0,0-1 1 0 0,0 1-1 0 0,0-1 1 0 0,0 1 0 0 0,0-1-1 0 0,0 1 1 0 0,0-1 0 0 0,0 1-1 0 0,0-1 1 0 0,0 0 0 0 0,0 1-1 0 0,0-1 1 0 0,0 1 0 0 0,0-1-1 0 0,1 1 1 0 0,-1-1 0 0 0,0 1-1 0 0,0 0 1 0 0,1-1 0 0 0,-1 1-1 0 0,0-1 1 0 0,1 1-1 0 0,-1-1 1 0 0,0 1 0 0 0,1-1-1 0 0,13-11 601 0 0,-13 12-628 0 0,5-4 74 0 0,1 0 1 0 0,-1 1-1 0 0,1 0 1 0 0,-1 1-1 0 0,1-1 1 0 0,0 1-1 0 0,11-1 1 0 0,56-6-433 0 0,-53 7 17 0 0,172-17-7182 0 0,-154 15 4279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17.6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80 258 1588 0 0,'-13'-33'8200'0'0,"8"21"-6203"0"0,1 0 0 0 0,-2 0-1 0 0,-13-21 466 0 0,17 59-1998 0 0,9 482 397 0 0,0 298-454 0 0,-7-804-460 0 0,-6-142-752 0 0,0 22 587 0 0,-12-380 3220 0 0,10 349-1475 0 0,6 99-1075 0 0,-2-178 922 0 0,6 200-1321 0 0,0 1 0 0 0,3-1 0 0 0,0 1 0 0 0,1 0 0 0 0,2 0 0 0 0,12-28 0 0 0,-17 48-67 0 0,-1 2 0 0 0,1-1 0 0 0,0 0 0 0 0,1 1 0 0 0,0-1 0 0 0,0 1 0 0 0,0 0 1 0 0,0 0-1 0 0,1 1 0 0 0,0-1 0 0 0,-1 1 0 0 0,2 0 0 0 0,-1 0 0 0 0,0 1 0 0 0,1-1 1 0 0,7-2-1 0 0,-5 3-52 0 0,0 1 0 0 0,0 0-1 0 0,0 0 1 0 0,0 1 0 0 0,0 0 0 0 0,0 0 0 0 0,1 1 0 0 0,-1 0 0 0 0,0 1 0 0 0,0 0 0 0 0,12 2 0 0 0,-1 2-43 0 0,-1 1 1 0 0,0 0-1 0 0,0 1 1 0 0,0 1-1 0 0,-1 1 1 0 0,0 1-1 0 0,-1 0 1 0 0,0 1-1 0 0,0 0 1 0 0,14 16-1 0 0,-15-13 43 0 0,-2 1 0 0 0,0 0-1 0 0,-1 1 1 0 0,-1 0 0 0 0,0 1-1 0 0,-1 0 1 0 0,-1 1 0 0 0,-1 0-1 0 0,0 0 1 0 0,-1 1-1 0 0,-2 0 1 0 0,1 1 0 0 0,2 25-1 0 0,-6-32 57 0 0,-1 0 0 0 0,-1 0 0 0 0,0 0-1 0 0,0 0 1 0 0,-1 0 0 0 0,-1 0 0 0 0,0 0-1 0 0,-1 0 1 0 0,-1 0 0 0 0,0-1-1 0 0,0 1 1 0 0,-1-1 0 0 0,-1-1 0 0 0,0 1-1 0 0,0-1 1 0 0,-1 0 0 0 0,-1 0 0 0 0,0-1-1 0 0,0 0 1 0 0,-1 0 0 0 0,-12 10 0 0 0,10-12 32 0 0,0 0 0 0 0,0-1 0 0 0,-1 0 0 0 0,1-1 0 0 0,-2-1-1 0 0,1 1 1 0 0,-1-2 0 0 0,1 0 0 0 0,-16 3 0 0 0,-46 5-1031 0 0,3-5-3429 0 0,50-6 2140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18.6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583 233 196 0 0,'6'-13'5779'0'0,"-3"6"-5333"0"0,0 0 1 0 0,-1 0-1 0 0,-1-1 0 0 0,1 1 0 0 0,-1-1 1 0 0,0 1-1 0 0,-1-1 0 0 0,0-14 0 0 0,0 13 99 0 0,-1 6-406 0 0,1 0 0 0 0,-1 0 0 0 0,0 0 0 0 0,0 0 0 0 0,0 0 0 0 0,0 0 0 0 0,-1 0 0 0 0,1 1 0 0 0,-1-1-1 0 0,1 1 1 0 0,-1-1 0 0 0,0 1 0 0 0,0-1 0 0 0,0 1 0 0 0,-5-3 0 0 0,1-1 144 0 0,0 1 0 0 0,0 1 0 0 0,-1-1 1 0 0,-13-6-1 0 0,-1 1 30 0 0,-2 1-1 0 0,1 2 1 0 0,-1 0 0 0 0,0 1 0 0 0,0 1 0 0 0,-35-3 0 0 0,44 8-275 0 0,1 0-1 0 0,-1 0 1 0 0,1 1 0 0 0,-1 1-1 0 0,1 1 1 0 0,0-1 0 0 0,0 2-1 0 0,0 0 1 0 0,0 1 0 0 0,1 0 0 0 0,-1 1-1 0 0,-20 13 1 0 0,21-11 2 0 0,1 1-1 0 0,0 0 1 0 0,0 1 0 0 0,1 0-1 0 0,1 0 1 0 0,0 1 0 0 0,0 0-1 0 0,1 1 1 0 0,0 0 0 0 0,1 0-1 0 0,0 1 1 0 0,1-1 0 0 0,1 2-1 0 0,0-1 1 0 0,1 0 0 0 0,-3 15-1 0 0,5-15-9 0 0,0 0 0 0 0,0 0-1 0 0,2 0 1 0 0,0 0-1 0 0,0 0 1 0 0,1 0-1 0 0,1 0 1 0 0,0 0 0 0 0,0-1-1 0 0,2 1 1 0 0,-1-1-1 0 0,2 0 1 0 0,0 0-1 0 0,0 0 1 0 0,1 0 0 0 0,0-1-1 0 0,15 20 1 0 0,-18-27-26 0 0,0 0 1 0 0,1 0 0 0 0,-1 0-1 0 0,1-1 1 0 0,0 1 0 0 0,0-1-1 0 0,1 0 1 0 0,-1 0 0 0 0,1 0-1 0 0,-1-1 1 0 0,1 1 0 0 0,0-1-1 0 0,0 0 1 0 0,0 0 0 0 0,0-1-1 0 0,0 0 1 0 0,0 0 0 0 0,9 1-1 0 0,-8-2-15 0 0,0-1 0 0 0,0 1-1 0 0,0-1 1 0 0,0-1 0 0 0,-1 1-1 0 0,1-1 1 0 0,0 0 0 0 0,-1 0-1 0 0,1 0 1 0 0,-1-1 0 0 0,0 0-1 0 0,0 0 1 0 0,0-1 0 0 0,0 1-1 0 0,0-1 1 0 0,5-5 0 0 0,15-18-37 0 0,-1-2 1 0 0,-2 0 0 0 0,23-39 0 0 0,10-12-198 0 0,-54 78 233 0 0,0 0-1 0 0,0 1 1 0 0,0 0-1 0 0,0-1 1 0 0,0 1-1 0 0,1 0 0 0 0,-1-1 1 0 0,0 1-1 0 0,1 0 1 0 0,-1 0-1 0 0,1 0 1 0 0,-1 0-1 0 0,1 1 1 0 0,-1-1-1 0 0,1 0 1 0 0,0 0-1 0 0,-1 1 0 0 0,1-1 1 0 0,0 1-1 0 0,0 0 1 0 0,-1 0-1 0 0,1-1 1 0 0,0 1-1 0 0,0 0 1 0 0,-1 0-1 0 0,1 1 0 0 0,0-1 1 0 0,0 0-1 0 0,-1 0 1 0 0,1 1-1 0 0,0-1 1 0 0,-1 1-1 0 0,1 0 1 0 0,0-1-1 0 0,-1 1 1 0 0,1 0-1 0 0,-1 0 0 0 0,1 0 1 0 0,-1 0-1 0 0,2 2 1 0 0,6 4-95 0 0,-1 1 1 0 0,0 1 0 0 0,0 0-1 0 0,12 19 1 0 0,-11-17-5 0 0,11 20-123 0 0,23 44-1 0 0,-27-45 198 0 0,37 53 1 0 0,-53-83 37 0 0,1 1 1 0 0,-1 0 0 0 0,1 0-1 0 0,-1-1 1 0 0,1 1 0 0 0,-1 0-1 0 0,1-1 1 0 0,-1 1 0 0 0,1-1-1 0 0,0 1 1 0 0,-1-1 0 0 0,1 1-1 0 0,0-1 1 0 0,0 1 0 0 0,-1-1-1 0 0,1 0 1 0 0,0 1 0 0 0,0-1-1 0 0,0 0 1 0 0,-1 1 0 0 0,1-1-1 0 0,0 0 1 0 0,0 0 0 0 0,0 0-1 0 0,0 0 1 0 0,0 0 0 0 0,-1 0-1 0 0,1 0 1 0 0,0 0 0 0 0,0 0-1 0 0,0-1 1 0 0,1 1-1 0 0,0-2 16 0 0,0 1 0 0 0,0-1 0 0 0,0 1 0 0 0,-1-1 0 0 0,1 0 0 0 0,-1 0 0 0 0,1 0 0 0 0,-1 0 0 0 0,0 0 0 0 0,1 0 0 0 0,0-4 0 0 0,4-8 180 0 0,0 0 1 0 0,4-25 0 0 0,-3 11 295 0 0,18-49 0 0 0,-22 70-452 0 0,1-1 0 0 0,-1 1 0 0 0,1-1 0 0 0,1 1 0 0 0,-1 0 1 0 0,1 1-1 0 0,0-1 0 0 0,1 1 0 0 0,0 0 0 0 0,11-9 0 0 0,-15 14-44 0 0,-1 0-1 0 0,1 1 1 0 0,-1-1 0 0 0,1 1-1 0 0,-1 0 1 0 0,1-1-1 0 0,-1 1 1 0 0,1 0-1 0 0,0 0 1 0 0,-1 0 0 0 0,1 0-1 0 0,-1 1 1 0 0,1-1-1 0 0,0 0 1 0 0,-1 1-1 0 0,1-1 1 0 0,-1 1-1 0 0,1-1 1 0 0,-1 1 0 0 0,3 1-1 0 0,26 18-164 0 0,-14-3 80 0 0,0 0 0 0 0,-2 1 1 0 0,0 1-1 0 0,-1 0 0 0 0,-1 0 0 0 0,-1 2 0 0 0,0-1 0 0 0,-2 2 0 0 0,0-1 0 0 0,-2 1 0 0 0,0 0 0 0 0,-1 1 0 0 0,2 25 1 0 0,-7-45 176 0 0,-1 1 1 0 0,0-1 0 0 0,0 0-1 0 0,0 1 1 0 0,0-1 0 0 0,0 0-1 0 0,-1 0 1 0 0,1 1 0 0 0,-1-1-1 0 0,0 0 1 0 0,0 0 0 0 0,0 0 0 0 0,-1 0-1 0 0,-3 6 670 0 0,4-9-690 0 0,0 0-1 0 0,-1 0 1 0 0,1 0-1 0 0,0 0 1 0 0,0 0-1 0 0,0-1 1 0 0,-1 1-1 0 0,1-1 1 0 0,0 1-1 0 0,0-1 1 0 0,0 1-1 0 0,0-1 1 0 0,0 1-1 0 0,0-1 1 0 0,0 0-1 0 0,0 0 1 0 0,0 1-1 0 0,1-1 1 0 0,-1 0-1 0 0,0 0 1 0 0,0 0-1 0 0,1 0 1 0 0,-1 0-1 0 0,-1-2 1 0 0,1-1 32 0 0,-1 0-1 0 0,1 0 1 0 0,0 0 0 0 0,0 0 0 0 0,0 0-1 0 0,1-1 1 0 0,-1-5 0 0 0,1-8 23 0 0,1 1 1 0 0,5-29-1 0 0,0 14-385 0 0,2 1 0 0 0,1 1 0 0 0,2 0 0 0 0,0 0-1 0 0,2 1 1 0 0,2 0 0 0 0,0 1 0 0 0,2 1 0 0 0,39-49 0 0 0,-37 54-1026 0 0,0 2 0 0 0,2 0 0 0 0,0 1 0 0 0,1 2 0 0 0,1 0 0 0 0,48-27 0 0 0,-47 31-1870 0 0,-2 2-1212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19.0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40 162 2140 0 0,'-6'-10'1003'0'0,"1"0"-1"0"0,0-1 1 0 0,0 0 0 0 0,1 0-1 0 0,1-1 1 0 0,-1 1 0 0 0,2-1-1 0 0,0 1 1 0 0,0-1 0 0 0,1 0-1 0 0,1-14 1 0 0,4 13-412 0 0,0 20-102 0 0,0 20-116 0 0,-9 200 11 0 0,0-8-286 0 0,33 52 563 0 0,-19-222-342 0 0,3 0 1 0 0,1-1-1 0 0,29 67 1 0 0,-34-96-244 0 0,1-1 1 0 0,1-1 0 0 0,1 0-1 0 0,0 0 1 0 0,2-1 0 0 0,13 15-1 0 0,-19-24-314 0 0,1 0 0 0 0,-1-1-1 0 0,1 0 1 0 0,0 0 0 0 0,1 0-1 0 0,10 4 1 0 0,-14-7-298 0 0,1-1 0 0 0,0 0 0 0 0,0 0 0 0 0,1-1 0 0 0,-1 1 0 0 0,0-1 0 0 0,0 0 0 0 0,1-1 0 0 0,-1 0 0 0 0,10-1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52.9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906 267 596 0 0,'-17'-41'4598'0'0,"2"-2"0"0"0,-17-77 0 0 0,30 83-2196 0 0,2 36-2332 0 0,0 0 0 0 0,0-1 0 0 0,0 1 0 0 0,1 0 0 0 0,-1 0 0 0 0,0 0 0 0 0,1 0 0 0 0,-1-1 0 0 0,1 1 0 0 0,-1 0-1 0 0,1 0 1 0 0,0 0 0 0 0,-1 0 0 0 0,1 0 0 0 0,0 0 0 0 0,0 0 0 0 0,0 0 0 0 0,0 1 0 0 0,0-1 0 0 0,0 0 0 0 0,0 0 0 0 0,0 1 0 0 0,0-1-1 0 0,1 0 1 0 0,0 1-50 0 0,-1 0-1 0 0,0 0 0 0 0,0-1 1 0 0,0 2-1 0 0,0-1 1 0 0,1 0-1 0 0,-1 0 0 0 0,0 0 1 0 0,0 0-1 0 0,0 1 0 0 0,0-1 1 0 0,1 0-1 0 0,-1 1 0 0 0,0-1 1 0 0,0 1-1 0 0,0 0 0 0 0,0-1 1 0 0,0 1-1 0 0,0 0 1 0 0,0-1-1 0 0,-1 1 0 0 0,1 0 1 0 0,1 1-1 0 0,17 21 146 0 0,-17-21-147 0 0,12 20 19 0 0,0 0-1 0 0,-2 2 0 0 0,0-1 1 0 0,12 39-1 0 0,24 104-177 0 0,-47-162 138 0 0,20 82 75 0 0,-4 1 1 0 0,-3 1 0 0 0,-5 1-1 0 0,-3-1 1 0 0,-4 1 0 0 0,-4 0-1 0 0,-27 172 1 0 0,18-212 217 0 0,-2 0-1 0 0,-2 0 0 0 0,-3-1 1 0 0,-2-1-1 0 0,-1-1 0 0 0,-3-1 1 0 0,-1-1-1 0 0,-3-1 1 0 0,-1-1-1 0 0,-37 40 0 0 0,27-40 9 0 0,-1-2-1 0 0,-2-1 0 0 0,-2-2 0 0 0,-1-2 1 0 0,-2-2-1 0 0,-1-2 0 0 0,-2-3 0 0 0,-91 40 1 0 0,114-58-705 0 0,-2 0 1 0 0,1-2-1 0 0,-1-1 0 0 0,-37 4 1 0 0,5-8-4080 0 0,0-7-4873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32.7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138 128 2524 0 0,'-15'-17'2236'0'0,"1"3"-531"0"0,3 1-373 0 0,-3-1-248 0 0,1 6-280 0 0,1-3-176 0 0,0 1-100 0 0,3 1-108 0 0,-1 2-72 0 0,0-2-80 0 0,2 4-60 0 0,-1-5-416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19.3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189 224 2624 0 0,'-24'-7'2690'0'0,"1"1"-123"0"0,0-1-1 0 0,1-1 1 0 0,0-1-1 0 0,-34-19 1 0 0,55 28-2468 0 0,0-1 1 0 0,-1 1-1 0 0,1-1 1 0 0,0 0-1 0 0,0 0 1 0 0,0 0-1 0 0,0 1 1 0 0,0-1-1 0 0,0 0 1 0 0,0 0-1 0 0,1 0 1 0 0,-1-1-1 0 0,0 1 1 0 0,1 0-1 0 0,-1 0 1 0 0,0 0-1 0 0,1 0 1 0 0,-1-1-1 0 0,1 1 1 0 0,0 0-1 0 0,-1-1 1 0 0,1 1-1 0 0,0-2 1 0 0,0 1-43 0 0,1 1 0 0 0,-1-1 0 0 0,1 1 0 0 0,0-1 0 0 0,-1 1 0 0 0,1 0 0 0 0,0-1 0 0 0,0 1 0 0 0,0 0 0 0 0,0 0 0 0 0,0 0 0 0 0,0 0 0 0 0,0 0 0 0 0,1 0 0 0 0,-1 0 1 0 0,0 0-1 0 0,2-1 0 0 0,8-4 14 0 0,1 1 1 0 0,0 0-1 0 0,22-7 1 0 0,-31 11-48 0 0,61-16-1056 0 0,0 2-1 0 0,91-8 1 0 0,134 4-7476 0 0,-243 16 6218 0 0,26 0-3283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20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485 702 2284 0 0,'-2'-33'9334'0'0,"2"30"-9043"0"0,0 1 0 0 0,0 0-1 0 0,0-1 1 0 0,-1 1 0 0 0,1 0 0 0 0,-1 0-1 0 0,1 0 1 0 0,-1-1 0 0 0,0 1-1 0 0,0 0 1 0 0,0 0 0 0 0,0 0-1 0 0,-2-3 1 0 0,1 4-31 0 0,2 0-221 0 0,-1 0 0 0 0,0 0 1 0 0,0 1-1 0 0,0-1 0 0 0,0 1 0 0 0,0-1 0 0 0,1 1 1 0 0,-1-1-1 0 0,0 1 0 0 0,0-1 0 0 0,0 1 0 0 0,-1 0 0 0 0,1 0 1 0 0,0-1-1 0 0,0 1 0 0 0,0 0 0 0 0,0 0 0 0 0,-2 0 1 0 0,-28-1 521 0 0,10 5-377 0 0,-1 1-1 0 0,1 1 0 0 0,1 1 1 0 0,-1 0-1 0 0,1 2 1 0 0,0 0-1 0 0,1 1 0 0 0,0 1 1 0 0,-17 13-1 0 0,17-10-106 0 0,0 1 0 0 0,1 1 0 0 0,0 0 0 0 0,1 1-1 0 0,1 1 1 0 0,1 1 0 0 0,1 0 0 0 0,-15 26 0 0 0,23-35-47 0 0,1 1 0 0 0,1 0 0 0 0,-1 1 1 0 0,2-1-1 0 0,-1 1 0 0 0,2-1 0 0 0,-1 1 0 0 0,2 0 1 0 0,0 0-1 0 0,0 0 0 0 0,1 0 0 0 0,0 0 0 0 0,3 12 1 0 0,-2-15-28 0 0,1-1 0 0 0,0 1 0 0 0,1-1 0 0 0,0 0 0 0 0,0 0 0 0 0,1 0 0 0 0,0-1 0 0 0,0 1 0 0 0,1-1 0 0 0,0 0 1 0 0,0 0-1 0 0,1 0 0 0 0,0-1 0 0 0,0 0 0 0 0,0 0 0 0 0,1-1 0 0 0,0 1 0 0 0,13 7 0 0 0,-12-9-49 0 0,1 1 0 0 0,-1-2 0 0 0,1 1-1 0 0,0-1 1 0 0,0 0 0 0 0,1-1 0 0 0,-1 0 0 0 0,0 0-1 0 0,1-1 1 0 0,-1 0 0 0 0,1-1 0 0 0,-1 0 0 0 0,1-1-1 0 0,13-2 1 0 0,-17 2 33 0 0,0-1 1 0 0,0 1-1 0 0,-1-1 0 0 0,1-1 0 0 0,0 1 0 0 0,-1-1 1 0 0,0 0-1 0 0,1 0 0 0 0,-1-1 0 0 0,0 1 0 0 0,-1-1 1 0 0,1-1-1 0 0,-1 1 0 0 0,0 0 0 0 0,0-1 0 0 0,0 0 1 0 0,0 0-1 0 0,-1 0 0 0 0,0 0 0 0 0,0-1 0 0 0,0 1 1 0 0,-1-1-1 0 0,3-7 0 0 0,-2-1 1 0 0,0 0-1 0 0,0 0 1 0 0,-1 0-1 0 0,-1 0 1 0 0,0-1-1 0 0,-2-19 1 0 0,-17-85 1454 0 0,5 38-823 0 0,13 76-593 0 0,1 3-33 0 0,-1 1 1 0 0,1-1-1 0 0,0 0 0 0 0,0 0 0 0 0,0 1 0 0 0,0-1 0 0 0,0 1 1 0 0,0-1-1 0 0,0 1 0 0 0,1-1 0 0 0,-1 1 0 0 0,0 0 0 0 0,1-1 0 0 0,-1 1 1 0 0,1 0-1 0 0,-1 0 0 0 0,1 0 0 0 0,0 0 0 0 0,0 0 0 0 0,-1 1 0 0 0,1-1 1 0 0,0 0-1 0 0,0 1 0 0 0,2-1 0 0 0,0 0-56 0 0,36-13-421 0 0,117-47-1199 0 0,-130 48 1408 0 0,-1-1 0 0 0,-1 0-1 0 0,43-35 1 0 0,-32 20 483 0 0,-2-2-1 0 0,-1-2 1 0 0,-2-1 0 0 0,-1-1-1 0 0,-2-2 1 0 0,-1-1 0 0 0,-2-1-1 0 0,38-80 1 0 0,-57 104 74 0 0,-1 0 0 0 0,-1-1 0 0 0,0 1 0 0 0,-1-1 1 0 0,0 0-1 0 0,0-25 0 0 0,-3 36-218 0 0,0 0 0 0 0,-1 1 0 0 0,1-1 0 0 0,-1 1 1 0 0,0-1-1 0 0,0 1 0 0 0,0-1 0 0 0,-1 1 0 0 0,0 0 0 0 0,0-1 1 0 0,-5-6-1 0 0,5 8-54 0 0,0 1 0 0 0,0 0 0 0 0,0-1 1 0 0,-1 1-1 0 0,1 0 0 0 0,-1 0 0 0 0,0 1 1 0 0,1-1-1 0 0,-1 1 0 0 0,0-1 0 0 0,0 1 1 0 0,0 0-1 0 0,0 0 0 0 0,0 0 0 0 0,0 0 0 0 0,-1 1 1 0 0,1-1-1 0 0,0 1 0 0 0,-4 0 0 0 0,-2 0 12 0 0,0 1-1 0 0,1 1 0 0 0,-1-1 0 0 0,0 1 0 0 0,1 1 1 0 0,0-1-1 0 0,-1 1 0 0 0,1 1 0 0 0,0 0 0 0 0,1 0 1 0 0,-1 0-1 0 0,1 1 0 0 0,-1 0 0 0 0,2 1 0 0 0,-10 8 0 0 0,0 1 2 0 0,1 1-1 0 0,1 0 0 0 0,0 1 1 0 0,1 1-1 0 0,-11 20 0 0 0,9-9-22 0 0,2 1-1 0 0,1 0 0 0 0,1 0 1 0 0,2 1-1 0 0,1 1 1 0 0,1-1-1 0 0,2 1 0 0 0,1 1 1 0 0,1-1-1 0 0,2 0 1 0 0,5 52-1 0 0,4-13 4 0 0,3 0 0 0 0,3 0 0 0 0,3-1 0 0 0,30 77-1 0 0,105 242-130 0 0,-69-184-133 0 0,-82-204 258 0 0,51 145-635 0 0,-45-124 314 0 0,-2 1 0 0 0,0 0 0 0 0,-2 0 1 0 0,2 36-1 0 0,-5-56 256 0 0,0 1-1 0 0,0-1 1 0 0,0 0 0 0 0,-1 0-1 0 0,1 0 1 0 0,-1 0 0 0 0,0 0-1 0 0,0 1 1 0 0,0-1 0 0 0,0 0-1 0 0,0-1 1 0 0,-1 1 0 0 0,1 0-1 0 0,-1 0 1 0 0,0-1 0 0 0,1 1-1 0 0,-1-1 1 0 0,-1 1 0 0 0,1-1-1 0 0,-4 4 1 0 0,2-4 37 0 0,-1 1 0 0 0,1-1 0 0 0,-1 0 0 0 0,1 0 0 0 0,-1-1 0 0 0,0 1 0 0 0,0-1 0 0 0,1 0 0 0 0,-1-1 0 0 0,0 1 0 0 0,0-1 0 0 0,-6 0 1 0 0,-6-1 124 0 0,0-1-1 0 0,0 0 1 0 0,0-2 0 0 0,0 0 0 0 0,1 0 0 0 0,-28-13 0 0 0,24 8 212 0 0,0-1-1 0 0,1-1 0 0 0,1-1 0 0 0,0-1 0 0 0,0 0 0 0 0,1-1 0 0 0,1-1 0 0 0,0 0 0 0 0,-18-26 0 0 0,26 31-135 0 0,0-1 0 0 0,1 0-1 0 0,1-1 1 0 0,0 0-1 0 0,0 0 1 0 0,1 0-1 0 0,1 0 1 0 0,0-1 0 0 0,1 0-1 0 0,0 0 1 0 0,1 0-1 0 0,0 0 1 0 0,1 0-1 0 0,1 0 1 0 0,0-1 0 0 0,1 1-1 0 0,2-14 1 0 0,2 6-189 0 0,1 1 1 0 0,0-1-1 0 0,2 1 1 0 0,0 0 0 0 0,1 1-1 0 0,1 0 1 0 0,1 0-1 0 0,1 1 1 0 0,0 1 0 0 0,1 0-1 0 0,1 1 1 0 0,1 0-1 0 0,0 1 1 0 0,30-23 0 0 0,-9 12-959 0 0,0 1 0 0 0,2 2-1 0 0,1 2 1 0 0,1 1 0 0 0,0 2 0 0 0,51-15 0 0 0,35-7-6831 0 0,-62 22-196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20.9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506 34 1080 0 0,'-10'-28'11664'0'0,"-3"22"-10340"0"0,2 6-1106 0 0,0 1 1 0 0,0-1-1 0 0,0 2 0 0 0,0-1 1 0 0,0 2-1 0 0,0-1 0 0 0,1 1 1 0 0,-1 1-1 0 0,1 0 1 0 0,0 1-1 0 0,0 0 0 0 0,0 0 1 0 0,-15 11-1 0 0,3 1-102 0 0,0 1 1 0 0,0 0-1 0 0,2 1 1 0 0,-25 31-1 0 0,22-20-34 0 0,2 1 1 0 0,0 1-1 0 0,3 0 1 0 0,0 2-1 0 0,3 0 0 0 0,0 1 1 0 0,3 0-1 0 0,0 1 1 0 0,3 1-1 0 0,1 0 1 0 0,1 0-1 0 0,3 0 0 0 0,0 1 1 0 0,3-1-1 0 0,4 57 1 0 0,-1-77-50 0 0,1-1 1 0 0,0 0-1 0 0,2 0 1 0 0,-1 0 0 0 0,2 0-1 0 0,0 0 1 0 0,1-1-1 0 0,0 0 1 0 0,2-1-1 0 0,-1 0 1 0 0,2 0 0 0 0,0-1-1 0 0,0 0 1 0 0,1 0-1 0 0,15 12 1 0 0,-15-16-53 0 0,0-1-1 0 0,0 0 1 0 0,1-1 0 0 0,0 0-1 0 0,0 0 1 0 0,1-2 0 0 0,0 1 0 0 0,0-2-1 0 0,0 0 1 0 0,0 0 0 0 0,1-1-1 0 0,-1-1 1 0 0,1 0 0 0 0,0-1 0 0 0,-1 0-1 0 0,1-1 1 0 0,0-1 0 0 0,22-3-1 0 0,-19 0-5 0 0,0-1-1 0 0,0 0 1 0 0,-1-1-1 0 0,0-1 1 0 0,0 0-1 0 0,-1-1 1 0 0,0-1 0 0 0,0-1-1 0 0,-1 0 1 0 0,0 0-1 0 0,-1-2 1 0 0,0 1-1 0 0,-1-2 1 0 0,0 0-1 0 0,16-23 1 0 0,-8 7 92 0 0,-1-1 1 0 0,-2-1-1 0 0,-1-1 1 0 0,-1-1 0 0 0,-2 0-1 0 0,16-59 1 0 0,-21 62 146 0 0,-2-1 0 0 0,0 0 0 0 0,-3 0 0 0 0,0 0 0 0 0,-2 0 0 0 0,-1 0 1 0 0,-2-1-1 0 0,-1 1 0 0 0,-1 0 0 0 0,-1 1 0 0 0,-2-1 0 0 0,-2 1 0 0 0,0 0 0 0 0,-17-33 0 0 0,20 50-233 0 0,0 1-1 0 0,-2 0 0 0 0,1 0 0 0 0,-2 1 0 0 0,1-1 0 0 0,-1 2 0 0 0,-1 0 0 0 0,-20-18 1 0 0,22 23-112 0 0,1 0 0 0 0,-1 1 1 0 0,0 0-1 0 0,0 0 0 0 0,0 1 1 0 0,0 0-1 0 0,-1 0 1 0 0,1 1-1 0 0,-1 0 0 0 0,0 0 1 0 0,1 1-1 0 0,-1 0 0 0 0,0 1 1 0 0,0 0-1 0 0,-11 1 1 0 0,6 1-877 0 0,0 0 1 0 0,1 1-1 0 0,-21 6 1 0 0,-13 12-6913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21.4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779 38 2452 0 0,'5'-35'10905'0'0,"-5"35"-10860"0"0,0 0-1 0 0,0 0 0 0 0,-1-1 1 0 0,1 1-1 0 0,0 0 0 0 0,0 0 1 0 0,-1 0-1 0 0,1 0 0 0 0,0-1 1 0 0,0 1-1 0 0,-1 0 0 0 0,1 0 1 0 0,0 0-1 0 0,0 0 0 0 0,-1 0 1 0 0,1 0-1 0 0,0 0 0 0 0,-1 0 1 0 0,1 0-1 0 0,0 0 0 0 0,0 0 1 0 0,-1 0-1 0 0,1 0 0 0 0,0 0 1 0 0,-1 0-1 0 0,1 0 0 0 0,0 0 1 0 0,0 0-1 0 0,-1 0 0 0 0,1 0 1 0 0,0 1-1 0 0,0-1 0 0 0,-1 0 1 0 0,1 0-1 0 0,0 0 0 0 0,0 0 1 0 0,-1 1-1 0 0,1-1 0 0 0,0 0 1 0 0,0 0-1 0 0,0 0 0 0 0,-1 1 1 0 0,1-1-1 0 0,-15 19 1207 0 0,-9 28-39 0 0,22-44-1120 0 0,-70 163 1112 0 0,-51 181 0 0 0,0 1-988 0 0,-47 15 258 0 0,124-281-1867 0 0,-5-1 1 0 0,-73 88-1 0 0,102-145-650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22.0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1 358 820 0 0,'2'-9'1767'0'0,"2"-1"1"0"0,-1 0-1 0 0,1 1 1 0 0,1 0-1 0 0,0 0 1 0 0,0 0-1 0 0,9-11 808 0 0,-1 29-1808 0 0,-10-4-672 0 0,-1 0-1 0 0,0-1 0 0 0,-1 1 1 0 0,1 0-1 0 0,-1 0 0 0 0,0 0 1 0 0,-1 0-1 0 0,1 1 0 0 0,-1 9 1 0 0,1 0 51 0 0,30 611 2256 0 0,-44-364-1171 0 0,11-253-2165 0 0,-1-15 356 0 0,-2-17-524 0 0,-3-185-3590 0 0,18-62 6240 0 0,-2 82 2243 0 0,-7 44-986 0 0,2-69-796 0 0,-2 196-2018 0 0,1-1-1 0 0,0 1 1 0 0,1 1-1 0 0,1-1 1 0 0,0 0-1 0 0,9-18 1 0 0,-12 31-33 0 0,1 0 0 0 0,1 0 0 0 0,-1 0 1 0 0,0 0-1 0 0,1 0 0 0 0,0 1 0 0 0,0-1 1 0 0,0 1-1 0 0,0 0 0 0 0,1 0 0 0 0,-1 0 1 0 0,1 0-1 0 0,-1 1 0 0 0,1-1 0 0 0,0 1 1 0 0,0 0-1 0 0,0 0 0 0 0,1 1 0 0 0,-1-1 1 0 0,0 1-1 0 0,1 0 0 0 0,-1 0 0 0 0,0 0 1 0 0,1 1-1 0 0,-1-1 0 0 0,1 1 0 0 0,-1 0 1 0 0,8 1-1 0 0,2 1 17 0 0,0 1 0 0 0,1 1 0 0 0,-1 0 0 0 0,0 0 0 0 0,-1 2 0 0 0,1-1 0 0 0,-1 2 0 0 0,0 0 0 0 0,-1 0 0 0 0,0 1 1 0 0,0 1-1 0 0,0 0 0 0 0,14 15 0 0 0,-9-6-14 0 0,1 1 0 0 0,-2 0 1 0 0,-1 2-1 0 0,0 0 0 0 0,-2 0 0 0 0,21 45 1 0 0,-31-59 27 0 0,0 0 1 0 0,-1 0 0 0 0,0 1-1 0 0,0-1 1 0 0,0 1 0 0 0,-1-1-1 0 0,0 1 1 0 0,-1 0 0 0 0,0-1 0 0 0,0 1-1 0 0,-1 0 1 0 0,0-1 0 0 0,0 1-1 0 0,-3 9 1 0 0,1-7 38 0 0,-1 0-1 0 0,-1 0 1 0 0,1 0 0 0 0,-2 0-1 0 0,1-1 1 0 0,-1 0 0 0 0,-1 0-1 0 0,0-1 1 0 0,-10 10 0 0 0,2-4-247 0 0,0 0 0 0 0,-1-2 0 0 0,-1 0-1 0 0,0-1 1 0 0,-1 0 0 0 0,0-2 0 0 0,0 0 0 0 0,-1-1 0 0 0,0-1 0 0 0,-26 7 0 0 0,16-7-1024 0 0,-13 4-1262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24.8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726 282 2660 0 0,'9'17'12160'0'0,"-7"-18"-12132"0"0,0 0 1 0 0,0 0-1 0 0,0-1 0 0 0,0 1 1 0 0,0 0-1 0 0,0-1 0 0 0,-1 1 1 0 0,1-1-1 0 0,-1 0 0 0 0,1 1 1 0 0,-1-1-1 0 0,1 0 0 0 0,-1 0 1 0 0,0 0-1 0 0,0 0 0 0 0,0 0 1 0 0,1-3-1 0 0,1-1-13 0 0,0-1 1 0 0,0 0-1 0 0,0 0 0 0 0,-1 1 0 0 0,0-2 0 0 0,-1 1 1 0 0,1 0-1 0 0,-1 0 0 0 0,-1 0 0 0 0,1-1 0 0 0,-1 1 1 0 0,-1 0-1 0 0,1 0 0 0 0,-1-1 0 0 0,0 1 1 0 0,-1 0-1 0 0,0 0 0 0 0,0 0 0 0 0,0 0 0 0 0,-1 0 1 0 0,0 1-1 0 0,-7-11 0 0 0,4 9 12 0 0,1 1-1 0 0,-2 1 0 0 0,1-1 1 0 0,-1 1-1 0 0,0 0 0 0 0,0 0 1 0 0,0 1-1 0 0,-1 0 1 0 0,0 0-1 0 0,0 1 0 0 0,0 0 1 0 0,-1 1-1 0 0,0-1 1 0 0,1 2-1 0 0,-19-4 0 0 0,4 1 82 0 0,-1 2 0 0 0,0 1 0 0 0,1 1 0 0 0,-48 3 0 0 0,46 2-27 0 0,0 0 0 0 0,-1 1 0 0 0,2 2 0 0 0,-1 1 0 0 0,1 0 0 0 0,0 2 0 0 0,1 1 1 0 0,-33 20-1 0 0,39-20-46 0 0,-1 1 1 0 0,2 0 0 0 0,-1 2-1 0 0,2 0 1 0 0,0 0 0 0 0,1 2 0 0 0,0 0-1 0 0,1 0 1 0 0,1 1 0 0 0,-18 33-1 0 0,26-43-32 0 0,1 0 1 0 0,0 0-1 0 0,0 1 0 0 0,1-1 0 0 0,0 1 0 0 0,0-1 0 0 0,0 1 0 0 0,1 0 1 0 0,1 0-1 0 0,-1-1 0 0 0,1 1 0 0 0,0 0 0 0 0,1 0 0 0 0,0-1 0 0 0,0 1 1 0 0,1 0-1 0 0,0-1 0 0 0,0 1 0 0 0,1-1 0 0 0,-1 0 0 0 0,2 1 0 0 0,-1-1 0 0 0,1-1 1 0 0,0 1-1 0 0,1-1 0 0 0,-1 1 0 0 0,1-1 0 0 0,0-1 0 0 0,1 1 0 0 0,0-1 1 0 0,0 0-1 0 0,0 0 0 0 0,8 5 0 0 0,0-1-70 0 0,0-2-1 0 0,0 1 1 0 0,1-2 0 0 0,0 0 0 0 0,0-1-1 0 0,1 0 1 0 0,-1-1 0 0 0,1-1 0 0 0,0 0-1 0 0,0-1 1 0 0,0-1 0 0 0,0-1-1 0 0,0 0 1 0 0,0-1 0 0 0,24-5 0 0 0,-19 3 34 0 0,0-2 0 0 0,0 0 1 0 0,-1-2-1 0 0,0 0 0 0 0,0-1 1 0 0,0-1-1 0 0,-1-1 0 0 0,-1-1 1 0 0,0 0-1 0 0,0-1 0 0 0,19-18 1 0 0,-24 17 108 0 0,-1-1 0 0 0,0 0 1 0 0,-1-1-1 0 0,-1-1 0 0 0,0 1 0 0 0,-1-1 1 0 0,-1-1-1 0 0,0 0 0 0 0,5-18 0 0 0,-4 9 374 0 0,-2 0-1 0 0,-1 0 0 0 0,-2-1 0 0 0,0 1 0 0 0,0-43 0 0 0,-5 62-165 0 0,-1 23-197 0 0,-1 29-43 0 0,10 64 46 0 0,5 0 0 0 0,39 163 1 0 0,89 203-369 0 0,-60-256 120 0 0,21 65 92 0 0,-77-208 61 0 0,22 139 0 0 0,-44-203 41 0 0,-1 1 1 0 0,0-1-1 0 0,-1 1 1 0 0,0-1-1 0 0,-1 1 1 0 0,0-1-1 0 0,-1 0 1 0 0,-6 20-1 0 0,7-27 8 0 0,-1 0 0 0 0,0-1 0 0 0,0 0 0 0 0,0 1-1 0 0,-1-1 1 0 0,1 0 0 0 0,-1 0 0 0 0,0 0 0 0 0,0-1 0 0 0,0 1 0 0 0,-1-1 0 0 0,1 0 0 0 0,-1 0-1 0 0,0 0 1 0 0,0 0 0 0 0,0 0 0 0 0,0-1 0 0 0,-1 0 0 0 0,1 0 0 0 0,0 0 0 0 0,-1 0 0 0 0,0-1 0 0 0,1 0-1 0 0,-10 2 1 0 0,1-2 157 0 0,0-1 0 0 0,0 0 0 0 0,1-1-1 0 0,-1-1 1 0 0,0 0 0 0 0,1 0 0 0 0,-1-1-1 0 0,1-1 1 0 0,0 0 0 0 0,0-1 0 0 0,1 0-1 0 0,-1 0 1 0 0,1-2 0 0 0,-18-12 0 0 0,10 6 127 0 0,1-2 0 0 0,1 0 0 0 0,0-1 0 0 0,1 0 0 0 0,1-2 0 0 0,1 1 0 0 0,-17-28 0 0 0,18 21-227 0 0,1 0 0 0 0,2-1-1 0 0,0 0 1 0 0,1 0 0 0 0,2-1 0 0 0,1-1 0 0 0,1 1-1 0 0,1-1 1 0 0,1 0 0 0 0,1 0 0 0 0,4-43-1 0 0,1 25-218 0 0,3 0 0 0 0,1 0 0 0 0,2 1 0 0 0,3 0 0 0 0,1 1-1 0 0,20-45 1 0 0,-12 44-356 0 0,2 1 0 0 0,1 1 0 0 0,3 1 0 0 0,1 1-1 0 0,2 1 1 0 0,2 2 0 0 0,1 1 0 0 0,2 2 0 0 0,62-48 0 0 0,-1 14-3562 0 0,2 4 0 0 0,193-93 1 0 0,-213 117-669 0 0,-46 26 1183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25.8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44 1336 0 0,'0'0'1123'0'0,"10"-43"5527"0"0,-20 107-1111 0 0,-5 41-4630 0 0,12-73-701 0 0,2 0 1 0 0,1 1-1 0 0,1-1 0 0 0,2 0 0 0 0,9 41 0 0 0,-9-60-287 0 0,0 0-1 0 0,2-1 1 0 0,-1 0 0 0 0,1 1 0 0 0,1-1 0 0 0,0-1-1 0 0,1 0 1 0 0,0 1 0 0 0,1-2 0 0 0,0 1 0 0 0,0-1 0 0 0,1-1-1 0 0,1 1 1 0 0,0-2 0 0 0,19 14 0 0 0,-21-16-512 0 0,1-1 0 0 0,0-1 0 0 0,1 0 0 0 0,-1 0 0 0 0,20 4 0 0 0,-20-6-769 0 0,0 0-1 0 0,0-1 0 0 0,17 0 1 0 0,-1-4-2787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26.2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158 187 2572 0 0,'-93'-109'7048'0'0,"34"42"-3845"0"0,53 57-5381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26.5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28 896 0 0,'14'-23'15848'0'0,"-9"18"-14900"0"0,-2 6-904 0 0,0 1 0 0 0,0-1 1 0 0,-1 1-1 0 0,1-1 0 0 0,-1 1 0 0 0,1 0 1 0 0,-1 0-1 0 0,1 0 0 0 0,-1 0 1 0 0,0 0-1 0 0,0 0 0 0 0,0 1 1 0 0,0-1-1 0 0,-1 1 0 0 0,1 0 0 0 0,1 3 1 0 0,27 59 256 0 0,-17-37-185 0 0,25 48 238 0 0,4-2-1 0 0,3-3 1 0 0,89 109 0 0 0,-133-177-276 0 0,1-1 1 0 0,1 1-1 0 0,-1-1 1 0 0,0 1 0 0 0,1-1-1 0 0,-1 0 1 0 0,1 0-1 0 0,-1 0 1 0 0,1 0-1 0 0,0-1 1 0 0,0 1 0 0 0,0-1-1 0 0,0 0 1 0 0,0 1-1 0 0,0-1 1 0 0,0-1 0 0 0,6 2-1 0 0,-6-2-40 0 0,0-1 1 0 0,0 1-1 0 0,0-1 0 0 0,0 0 0 0 0,0 0 0 0 0,0 0 0 0 0,0 0 0 0 0,-1-1 1 0 0,1 1-1 0 0,0-1 0 0 0,-1 1 0 0 0,1-1 0 0 0,-1 0 0 0 0,0 0 0 0 0,1 0 0 0 0,-1 0 1 0 0,0-1-1 0 0,0 1 0 0 0,2-4 0 0 0,12-19-144 0 0,-1 0-1 0 0,-1-1 1 0 0,-1-1 0 0 0,15-42-1 0 0,4-10-580 0 0,-29 72 591 0 0,9-20-539 0 0,1 1-1 0 0,20-28 1 0 0,-30 48 116 0 0,2 0 0 0 0,-1 0 1 0 0,1 1-1 0 0,0-1 1 0 0,0 1-1 0 0,0 0 0 0 0,1 1 1 0 0,-1 0-1 0 0,1-1 1 0 0,0 2-1 0 0,1-1 0 0 0,-1 1 1 0 0,1 0-1 0 0,8-3 1 0 0,-12 6 219 0 0,-1 0 1 0 0,1 0 0 0 0,0 0-1 0 0,0 0 1 0 0,-1 0 0 0 0,1 1-1 0 0,0-1 1 0 0,-1 1-1 0 0,1 0 1 0 0,-1 0 0 0 0,1 0-1 0 0,2 1 1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27.3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32 368 932 0 0,'35'32'9289'0'0,"-25"-28"-7828"0"0,-9-3-1338 0 0,1-1-1 0 0,-1 1 1 0 0,1-1 0 0 0,-1 0-1 0 0,1 0 1 0 0,-1 0-1 0 0,1 0 1 0 0,-1 0-1 0 0,1 0 1 0 0,-1 0-1 0 0,1 0 1 0 0,-1 0-1 0 0,1-1 1 0 0,-1 1 0 0 0,1-1-1 0 0,-1 1 1 0 0,3-2-1 0 0,29-11 807 0 0,-33 13-924 0 0,12-6 160 0 0,37-16 82 0 0,69-41-1 0 0,-104 54-28 0 0,-1 0-1 0 0,-1 0 0 0 0,0-1 0 0 0,0-1 0 0 0,-1 0 1 0 0,-1 0-1 0 0,0-1 0 0 0,0 0 0 0 0,15-26 0 0 0,-23 34-161 0 0,0 0 0 0 0,0 0 0 0 0,-1 1 0 0 0,1-1 0 0 0,-1 0 0 0 0,0 0-1 0 0,0-1 1 0 0,0 1 0 0 0,-1 0 0 0 0,1 0 0 0 0,-1 0 0 0 0,0 0 0 0 0,0-1 0 0 0,-1 1-1 0 0,1 0 1 0 0,-1 0 0 0 0,0 0 0 0 0,0 0 0 0 0,0 0 0 0 0,0 0 0 0 0,-1 0 0 0 0,0 0 0 0 0,0 0-1 0 0,0 1 1 0 0,0-1 0 0 0,0 1 0 0 0,-1-1 0 0 0,0 1 0 0 0,1 0 0 0 0,-1 0 0 0 0,0 0-1 0 0,-1 0 1 0 0,1 1 0 0 0,-7-5 0 0 0,3 3-45 0 0,0 0 0 0 0,-1 0 0 0 0,1 1 0 0 0,-1-1 0 0 0,0 2-1 0 0,0-1 1 0 0,0 1 0 0 0,-1 0 0 0 0,1 1 0 0 0,0 0 0 0 0,-1 0 0 0 0,1 1 0 0 0,-1 0-1 0 0,1 1 1 0 0,-1 0 0 0 0,-12 3 0 0 0,5 1-11 0 0,1 0 0 0 0,0 1 0 0 0,1 1 1 0 0,-1 1-1 0 0,1 0 0 0 0,1 1 0 0 0,0 0 0 0 0,0 1 0 0 0,0 1 0 0 0,2 0 0 0 0,-1 0 0 0 0,1 1 0 0 0,1 1 0 0 0,-17 26 1 0 0,20-28 5 0 0,1 1 0 0 0,-1 0 0 0 0,2 1 0 0 0,0-1 1 0 0,0 1-1 0 0,2 0 0 0 0,-1 0 0 0 0,2 1 0 0 0,-1-1 1 0 0,2 1-1 0 0,0-1 0 0 0,0 1 0 0 0,2-1 0 0 0,-1 1 1 0 0,2-1-1 0 0,0 1 0 0 0,0-1 0 0 0,6 16 0 0 0,-2-11-50 0 0,2-1 0 0 0,-1 0 0 0 0,2-1 0 0 0,0 0 0 0 0,1 0-1 0 0,1-1 1 0 0,0 0 0 0 0,1 0 0 0 0,1-2 0 0 0,0 0-1 0 0,1 0 1 0 0,0-1 0 0 0,24 15 0 0 0,-24-18-32 0 0,0-1-1 0 0,1-1 1 0 0,0 0 0 0 0,1-1 0 0 0,-1-1 0 0 0,1 0-1 0 0,0-1 1 0 0,0-1 0 0 0,0-1 0 0 0,1 0-1 0 0,-1-1 1 0 0,1-1 0 0 0,-1 0 0 0 0,0-1 0 0 0,28-5-1 0 0,-25 2 65 0 0,-1-1-1 0 0,1-1 0 0 0,-1-1 0 0 0,0 0 1 0 0,0-1-1 0 0,-1-1 0 0 0,0-1 1 0 0,31-23-1 0 0,-28 15 257 0 0,0 0 1 0 0,-1-2 0 0 0,-1 0-1 0 0,-1-1 1 0 0,28-45 0 0 0,-17 19 475 0 0,-14 21-285 0 0,1 1 0 0 0,1 1 0 0 0,2 0 0 0 0,39-41 0 0 0,-55 63-444 0 0,0-1-1 0 0,1 2 0 0 0,-1-1 0 0 0,1 0 0 0 0,-1 0 1 0 0,1 1-1 0 0,0 0 0 0 0,0-1 0 0 0,-1 1 0 0 0,1 0 1 0 0,0 0-1 0 0,0 1 0 0 0,0-1 0 0 0,0 1 1 0 0,0-1-1 0 0,1 1 0 0 0,-1 0 0 0 0,4 0 0 0 0,-2 1-32 0 0,0 0-1 0 0,-1 1 0 0 0,1-1 0 0 0,0 1 1 0 0,-1 0-1 0 0,1 0 0 0 0,-1 1 0 0 0,0-1 1 0 0,0 1-1 0 0,6 5 0 0 0,6 7-144 0 0,-1 0 0 0 0,0 1 0 0 0,-2 1 0 0 0,15 22 0 0 0,-24-33 152 0 0,9 13-120 0 0,-2 0 0 0 0,0 1 0 0 0,14 37 1 0 0,-21-47 133 0 0,-1 0 0 0 0,0 0 1 0 0,-1 0-1 0 0,1 0 0 0 0,-2 0 0 0 0,0 1 1 0 0,0-1-1 0 0,-1 0 0 0 0,0 1 1 0 0,-2 13-1 0 0,2-23 35 0 0,0 1 0 0 0,-1-1 0 0 0,1 0 0 0 0,0 0 0 0 0,-1 0 0 0 0,1 1 0 0 0,-1-1 0 0 0,1 0 0 0 0,-1 0 0 0 0,0 0 0 0 0,0 0 0 0 0,1 0 0 0 0,-1 0 0 0 0,-1 1 0 0 0,1-1-2 0 0,1-1-1 0 0,-1 0 1 0 0,1 0 0 0 0,-1 0-1 0 0,1 1 1 0 0,0-1 0 0 0,-1 0-1 0 0,1 0 1 0 0,-1 0-1 0 0,1 0 1 0 0,-1 0 0 0 0,1 0-1 0 0,-1 0 1 0 0,1 0 0 0 0,-1 0-1 0 0,1 0 1 0 0,-1 0 0 0 0,1 0-1 0 0,0-1 1 0 0,-1 1-1 0 0,1 0 1 0 0,-1 0 0 0 0,1 0-1 0 0,-1 0 1 0 0,0-1 0 0 0,0 0 9 0 0,-1-1 0 0 0,1 1 1 0 0,-1 0-1 0 0,1-1 0 0 0,0 0 1 0 0,0 1-1 0 0,0-1 1 0 0,0 1-1 0 0,0-1 0 0 0,0 0 1 0 0,0 0-1 0 0,0 0 0 0 0,0 1 1 0 0,1-1-1 0 0,-1-3 1 0 0,-1-11 5 0 0,2 0 0 0 0,0 0 1 0 0,0 0-1 0 0,2 0 0 0 0,0 0 1 0 0,0 0-1 0 0,2 0 1 0 0,0 0-1 0 0,1 1 0 0 0,9-21 1 0 0,-3 12-33 0 0,0 2 1 0 0,1-1 0 0 0,2 1-1 0 0,0 1 1 0 0,32-36-1 0 0,-42 53-1 0 0,0 0 0 0 0,0 0-1 0 0,0 1 1 0 0,0-1 0 0 0,0 1-1 0 0,1 0 1 0 0,-1 0 0 0 0,1 1 0 0 0,0-1-1 0 0,0 1 1 0 0,0 0 0 0 0,0 0-1 0 0,0 1 1 0 0,1-1 0 0 0,-1 1-1 0 0,10 0 1 0 0,-9 1-1 0 0,0 0-1 0 0,0 1 1 0 0,0 0-1 0 0,0 1 1 0 0,0-1-1 0 0,0 1 1 0 0,0 0 0 0 0,-1 1-1 0 0,1 0 1 0 0,-1-1-1 0 0,1 1 1 0 0,-1 1-1 0 0,0-1 1 0 0,7 8 0 0 0,22 22 50 0 0,-1 1-1 0 0,53 72 1 0 0,-54-63 43 0 0,72 73-1 0 0,-87-99-164 0 0,12 11-265 0 0,2-1 1 0 0,0-2 0 0 0,39 24 0 0 0,-58-42-349 0 0,0-1-1 0 0,1 0 0 0 0,-1-1 1 0 0,1 0-1 0 0,18 4 1 0 0,-21-7-300 0 0,0-1 0 0 0,0 0 0 0 0,0 0 0 0 0,0-1 0 0 0,1 0 0 0 0,-1-1 0 0 0,0 0 0 0 0,12-3 0 0 0,-1-3-3129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5:39:33.9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71 80 0 0,'33'-54'13073'0'0,"-26"38"-10593"0"0,-13 32-2446 0 0,1 1 1 0 0,0 0 0 0 0,1 0-1 0 0,1 1 1 0 0,1-1 0 0 0,0 1-1 0 0,1-1 1 0 0,1 1 0 0 0,1-1-1 0 0,0 1 1 0 0,1-1 0 0 0,1 1-1 0 0,6 17 1 0 0,-3-13-47 0 0,0 0 1 0 0,2 0-1 0 0,1-1 1 0 0,1 0-1 0 0,0-1 0 0 0,2 0 1 0 0,0-1-1 0 0,1 0 1 0 0,27 28-1 0 0,-29-36-55 0 0,0 0 0 0 0,1-2 0 0 0,0 1 0 0 0,0-1 0 0 0,1-1 0 0 0,1 0 0 0 0,-1-1 0 0 0,1-1-1 0 0,28 10 1 0 0,-36-15 35 0 0,0 1 0 0 0,0-1 0 0 0,0 0 0 0 0,0 0-1 0 0,1-1 1 0 0,-1 1 0 0 0,0-2 0 0 0,0 1-1 0 0,1-1 1 0 0,-1 1 0 0 0,0-2 0 0 0,0 1-1 0 0,0-1 1 0 0,0 0 0 0 0,0 0 0 0 0,0-1 0 0 0,0 1-1 0 0,-1-1 1 0 0,1-1 0 0 0,-1 1 0 0 0,0-1-1 0 0,0 0 1 0 0,0 0 0 0 0,-1 0 0 0 0,0-1 0 0 0,7-7-1 0 0,10-17 445 0 0,-2-2-1 0 0,0 0 1 0 0,-2-1 0 0 0,-2-1-1 0 0,0 0 1 0 0,-3-1-1 0 0,-1-1 1 0 0,-1 0-1 0 0,-2 0 1 0 0,7-73-1 0 0,-15 107-398 0 0,1-26 158 0 0,-1 28-172 0 0,0-1-1 0 0,0 0 1 0 0,0 0-1 0 0,-1 1 1 0 0,1-1-1 0 0,0 0 1 0 0,0 0-1 0 0,0 1 1 0 0,0-1-1 0 0,0 0 1 0 0,-1 0-1 0 0,1 0 1 0 0,0 1-1 0 0,0-1 1 0 0,0 0-1 0 0,-1 0 1 0 0,1 0-1 0 0,0 0 1 0 0,0 1-1 0 0,0-1 1 0 0,-1 0-1 0 0,1 0 1 0 0,0 0 0 0 0,0 0-1 0 0,-1 0 1 0 0,1 0-1 0 0,0 0 1 0 0,-1 0-1 0 0,1 0 1 0 0,0 0-1 0 0,0 0 1 0 0,-1 0-1 0 0,1 0 1 0 0,0 0-1 0 0,0 0 1 0 0,-1 0-1 0 0,1 0 1 0 0,0 0-1 0 0,0 0 1 0 0,-1 0-1 0 0,1 0 1 0 0,0-1-1 0 0,0 1 1 0 0,-1 0-1 0 0,1 0 1 0 0,0 0-1 0 0,0 0 1 0 0,0-1-1 0 0,-1 1 1 0 0,1 0-1 0 0,0 0 1 0 0,0 0-1 0 0,0-1 1 0 0,0 1-1 0 0,0 0 1 0 0,-1 0-1 0 0,1 0 1 0 0,0-1-1 0 0,0 1 1 0 0,0 0-1 0 0,0 0 1 0 0,0-1-1 0 0,0 1 1 0 0,0 0-1 0 0,0-1 1 0 0,0 1-1 0 0,-1 2-26 0 0,0 0 1 0 0,0 0-1 0 0,0 1 0 0 0,0-1 0 0 0,1 1 0 0 0,-1-1 0 0 0,1 0 0 0 0,0 1 0 0 0,-1-1 0 0 0,1 1 0 0 0,0-1 0 0 0,1 5 0 0 0,4 31-446 0 0,0-14 272 0 0,1 0 0 0 0,1-1 0 0 0,1 1 0 0 0,1-1 0 0 0,1-1 0 0 0,1 0 0 0 0,1 0 0 0 0,1-2 0 0 0,1 1 0 0 0,1-1 0 0 0,33 34 0 0 0,-45-51 183 0 0,-1 0-1 0 0,1-1 1 0 0,0 0 0 0 0,0 1-1 0 0,0-1 1 0 0,0 0 0 0 0,0-1 0 0 0,1 1-1 0 0,-1 0 1 0 0,1-1 0 0 0,-1 0-1 0 0,1 0 1 0 0,-1 0 0 0 0,1 0 0 0 0,-1-1-1 0 0,1 1 1 0 0,0-1 0 0 0,0 0 0 0 0,-1 0-1 0 0,1 0 1 0 0,6-1 0 0 0,-5-1 21 0 0,1-1 1 0 0,-1 1-1 0 0,0-1 1 0 0,-1 0-1 0 0,1 0 1 0 0,0 0-1 0 0,-1-1 1 0 0,0 1-1 0 0,0-1 0 0 0,0 0 1 0 0,0 0-1 0 0,-1-1 1 0 0,6-8-1 0 0,64-109 1077 0 0,-49 78-581 0 0,43-59 0 0 0,-66 101-503 0 0,1-1 0 0 0,0 0 0 0 0,0 1 0 0 0,0-1 0 0 0,0 1 0 0 0,0 0 0 0 0,0 0 0 0 0,1 0 0 0 0,-1 0 0 0 0,1 0 0 0 0,0 0 0 0 0,-1 0 0 0 0,1 1 0 0 0,0 0 0 0 0,0-1 0 0 0,0 1 0 0 0,6-1 0 0 0,-7 2-7 0 0,-1 1 0 0 0,1-1 0 0 0,0 1 1 0 0,-1-1-1 0 0,1 1 0 0 0,0 0 0 0 0,-1 0 1 0 0,1 0-1 0 0,-1 0 0 0 0,1 0 0 0 0,-1 0 1 0 0,0 0-1 0 0,1 0 0 0 0,-1 1 1 0 0,0-1-1 0 0,0 0 0 0 0,0 1 0 0 0,2 2 1 0 0,15 28-208 0 0,2 24-149 0 0,21 98 0 0 0,-32-113 331 0 0,-6-29-50 0 0,3 8 491 0 0,-3-38-65 0 0,1-5-129 0 0,0 0-1 0 0,2 0 1 0 0,0 0 0 0 0,2 1 0 0 0,1 0 0 0 0,0 0-1 0 0,2 1 1 0 0,24-38 0 0 0,5 6-67 0 0,-36 49-146 0 0,0 0-1 0 0,-1 1 0 0 0,1-1 0 0 0,0 1 1 0 0,1 0-1 0 0,-1 0 0 0 0,1 0 1 0 0,-1 1-1 0 0,10-4 0 0 0,-12 5-21 0 0,1 1 1 0 0,0 0-1 0 0,-1-1 0 0 0,1 1 1 0 0,-1 1-1 0 0,1-1 0 0 0,-1 0 1 0 0,1 1-1 0 0,-1-1 0 0 0,1 1 1 0 0,-1 0-1 0 0,1-1 0 0 0,-1 1 1 0 0,0 0-1 0 0,1 1 0 0 0,-1-1 1 0 0,0 0-1 0 0,0 1 0 0 0,0-1 1 0 0,0 1-1 0 0,0 0 0 0 0,0-1 1 0 0,-1 1-1 0 0,1 0 0 0 0,0 0 1 0 0,-1 0-1 0 0,1 0 0 0 0,-1 1 1 0 0,1 2-1 0 0,5 7-210 0 0,0 1 0 0 0,-1 0-1 0 0,7 22 1 0 0,-13-34 205 0 0,9 26-264 0 0,-1 1 1 0 0,5 33 0 0 0,-11-48 256 0 0,-1 0 0 0 0,-1 0 0 0 0,0 0 0 0 0,0 0-1 0 0,-1 0 1 0 0,-5 23 0 0 0,6-35 40 0 0,0-1 0 0 0,0 0 0 0 0,0 1-1 0 0,0-1 1 0 0,0 1 0 0 0,0-1 0 0 0,0 0 0 0 0,0 1-1 0 0,-1-1 1 0 0,1 1 0 0 0,0-1 0 0 0,0 0 0 0 0,0 1-1 0 0,0-1 1 0 0,-1 1 0 0 0,1-1 0 0 0,0 0 0 0 0,0 1-1 0 0,0-1 1 0 0,-1 0 0 0 0,1 0 0 0 0,0 1 0 0 0,-1-1-1 0 0,1 0 1 0 0,0 0 0 0 0,-1 1 0 0 0,1-1 0 0 0,0 0-1 0 0,-1 0 1 0 0,1 0 0 0 0,-1 0 0 0 0,1 1 0 0 0,0-1-1 0 0,-1 0 1 0 0,1 0 0 0 0,-1 0 0 0 0,1 0 0 0 0,0 0 0 0 0,-1 0-1 0 0,1 0 1 0 0,-1 0 0 0 0,1 0 0 0 0,0 0 0 0 0,-1 0-1 0 0,1 0 1 0 0,-1-1 0 0 0,1 1 0 0 0,0 0 0 0 0,-1 0-1 0 0,0-1 6 0 0,0 0-1 0 0,0 0 1 0 0,0 1-1 0 0,1-1 0 0 0,-1 0 1 0 0,0 0-1 0 0,1 0 1 0 0,-1 0-1 0 0,1 0 1 0 0,-1 0-1 0 0,1 0 0 0 0,-1 0 1 0 0,1 0-1 0 0,0 0 1 0 0,-1 0-1 0 0,1 0 1 0 0,0 0-1 0 0,0 0 0 0 0,0-2 1 0 0,1-10 118 0 0,0 0 1 0 0,2-1 0 0 0,-1 1-1 0 0,2 0 1 0 0,-1 0-1 0 0,2 1 1 0 0,0-1-1 0 0,10-18 1 0 0,5-4 486 0 0,39-53 0 0 0,-54 80-584 0 0,1 0 1 0 0,0 1 0 0 0,0-1-1 0 0,1 2 1 0 0,0-1 0 0 0,0 1-1 0 0,1 0 1 0 0,-1 0-1 0 0,1 1 1 0 0,13-6 0 0 0,-19 10-32 0 0,1 1 1 0 0,-1-1-1 0 0,1 1 0 0 0,-1 0 1 0 0,0 0-1 0 0,1 0 0 0 0,-1 0 1 0 0,1 0-1 0 0,-1 1 1 0 0,1-1-1 0 0,-1 1 0 0 0,1-1 1 0 0,-1 1-1 0 0,0 0 0 0 0,1 0 1 0 0,-1 0-1 0 0,0 0 1 0 0,0 1-1 0 0,0-1 0 0 0,0 1 1 0 0,0-1-1 0 0,0 1 1 0 0,0 0-1 0 0,-1-1 0 0 0,1 1 1 0 0,0 0-1 0 0,-1 0 0 0 0,3 4 1 0 0,4 6-16 0 0,0 1 1 0 0,-1 0-1 0 0,8 20 1 0 0,-11-24 11 0 0,22 57-69 0 0,33 123 0 0 0,-33-78-4031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27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0 119 1564 0 0,'1'-8'1565'0'0,"0"1"0"0"0,0-1 0 0 0,0 1 0 0 0,4-13-1 0 0,-1 9-690 0 0,0 0 0 0 0,1 0-1 0 0,0 0 1 0 0,9-14 327 0 0,-13 25-1187 0 0,0 1 0 0 0,-1-1 0 0 0,1 0 0 0 0,-1 0-1 0 0,1 0 1 0 0,0 1 0 0 0,-1-1 0 0 0,1 0 0 0 0,-1 1 0 0 0,1-1 0 0 0,-1 0 0 0 0,1 1 0 0 0,0-1-1 0 0,-1 1 1 0 0,0-1 0 0 0,1 1 0 0 0,-1-1 0 0 0,1 1 0 0 0,-1-1 0 0 0,0 1 0 0 0,1-1 0 0 0,-1 1 0 0 0,0 0-1 0 0,1-1 1 0 0,-1 1 0 0 0,0-1 0 0 0,0 1 0 0 0,0 0 0 0 0,0-1 0 0 0,0 2 0 0 0,2 25 111 0 0,-2-20-70 0 0,-4 245 354 0 0,-2-152-307 0 0,10 103 1 0 0,3-129 396 0 0,4 0 0 0 0,2-1 0 0 0,39 117 1 0 0,-35-142-245 0 0,2 0 1 0 0,2-2 0 0 0,3 0 0 0 0,1-2-1 0 0,2-1 1 0 0,40 49 0 0 0,-54-76-372 0 0,1-1 1 0 0,0-1-1 0 0,1-1 1 0 0,23 16-1 0 0,-29-23-563 0 0,0 0 0 0 0,0-1 0 0 0,0-1 0 0 0,1 1 0 0 0,18 4 0 0 0,-10-9-2026 0 0,-15-1 2127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28.0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40 236 1792 0 0,'-35'-25'7008'0'0,"34"25"-6926"0"0,1 0 0 0 0,0-1 1 0 0,-1 1-1 0 0,1-1 0 0 0,0 1 0 0 0,-1-1 0 0 0,1 1 0 0 0,0-1 1 0 0,0 1-1 0 0,0-1 0 0 0,-1 1 0 0 0,1-1 0 0 0,0 1 0 0 0,0-1 1 0 0,0 1-1 0 0,0-1 0 0 0,0 1 0 0 0,0-1 0 0 0,0 1 0 0 0,0-1 1 0 0,0 0-1 0 0,0 1 0 0 0,0-1 0 0 0,0 1 0 0 0,1-1 0 0 0,-1 1 1 0 0,0-1-1 0 0,0 1 0 0 0,0-1 0 0 0,1 1 0 0 0,-1-1 0 0 0,0 1 1 0 0,1 0-1 0 0,-1-1 0 0 0,0 1 0 0 0,1-1 0 0 0,13-13 904 0 0,6 3-532 0 0,-1 0-1 0 0,1 2 1 0 0,1 0 0 0 0,28-7-1 0 0,87-17 178 0 0,-133 33-621 0 0,303-55-1930 0 0,-101 27-5316 0 0,-156 22 3061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28.4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267 27 224 0 0,'33'-26'12656'0'0,"-41"26"-12415"0"0,4-1-118 0 0,0 1 1 0 0,1 0 0 0 0,-1 1 0 0 0,0-1-1 0 0,0 1 1 0 0,1-1 0 0 0,-5 2 0 0 0,-6 4 111 0 0,0 1 0 0 0,1 0 1 0 0,0 1-1 0 0,0 1 1 0 0,1 0-1 0 0,0 0 1 0 0,1 1-1 0 0,-12 13 0 0 0,3 0 86 0 0,1 0 0 0 0,-32 52 0 0 0,44-63-290 0 0,1 0 0 0 0,1-1-1 0 0,0 2 1 0 0,1-1-1 0 0,0 1 1 0 0,0-1 0 0 0,2 1-1 0 0,-1 0 1 0 0,2 0 0 0 0,0 0-1 0 0,0 0 1 0 0,1 0 0 0 0,1 0-1 0 0,0 1 1 0 0,1-1-1 0 0,0-1 1 0 0,1 1 0 0 0,1 0-1 0 0,0-1 1 0 0,0 1 0 0 0,1-1-1 0 0,1 0 1 0 0,0-1 0 0 0,1 1-1 0 0,0-1 1 0 0,0-1-1 0 0,1 1 1 0 0,1-1 0 0 0,0-1-1 0 0,0 1 1 0 0,1-2 0 0 0,0 1-1 0 0,0-1 1 0 0,1-1 0 0 0,0 0-1 0 0,1 0 1 0 0,-1-1-1 0 0,1-1 1 0 0,0 0 0 0 0,18 5-1 0 0,-16-6-46 0 0,1-1 0 0 0,0 0 0 0 0,0-1 1 0 0,1-1-1 0 0,-1 0 0 0 0,0-1 0 0 0,0-1 0 0 0,0 0 0 0 0,1-1 0 0 0,-1-1 0 0 0,0 0 0 0 0,22-8 0 0 0,-27 7 8 0 0,-1 0 0 0 0,0 0-1 0 0,0-1 1 0 0,-1-1 0 0 0,1 1 0 0 0,-1-1 0 0 0,0-1 0 0 0,-1 1-1 0 0,0-1 1 0 0,0 0 0 0 0,0-1 0 0 0,-1 0 0 0 0,0 0 0 0 0,0 0-1 0 0,-1-1 1 0 0,0 0 0 0 0,-1 0 0 0 0,0 0 0 0 0,6-19 0 0 0,-6 13 55 0 0,-1 0 0 0 0,-1 1 1 0 0,0-1-1 0 0,0 0 0 0 0,-1 0 0 0 0,-1-1 1 0 0,-1 1-1 0 0,0 0 0 0 0,-1 0 1 0 0,-1 0-1 0 0,0 1 0 0 0,-1-1 0 0 0,0 1 1 0 0,-2-1-1 0 0,1 1 0 0 0,-2 1 1 0 0,0-1-1 0 0,0 1 0 0 0,-1 0 0 0 0,-1 1 1 0 0,0 0-1 0 0,-1 1 0 0 0,0-1 1 0 0,-1 2-1 0 0,0-1 0 0 0,0 2 1 0 0,-1-1-1 0 0,-22-11 0 0 0,21 14-378 0 0,0 0-1 0 0,0 2 1 0 0,-1-1-1 0 0,-14-2 0 0 0,18 6-1037 0 0,0 0-1 0 0,1 0 1 0 0,-16 1-1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28.9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25 186 3152 0 0,'-18'-23'8617'0'0,"17"21"-8357"0"0,0 0 0 0 0,0-1 1 0 0,0 1-1 0 0,0 0 0 0 0,1 0 0 0 0,-1 0 0 0 0,1 0 0 0 0,-1-1 1 0 0,1 1-1 0 0,0 0 0 0 0,0-1 0 0 0,0 1 0 0 0,0 0 1 0 0,1 0-1 0 0,-1-1 0 0 0,0 1 0 0 0,1 0 0 0 0,0 0 0 0 0,-1 0 1 0 0,1 0-1 0 0,0-1 0 0 0,2-1 0 0 0,-1 0-105 0 0,1 1-1 0 0,0-1 0 0 0,1 1 1 0 0,-1 0-1 0 0,1 0 0 0 0,-1 0 1 0 0,1 0-1 0 0,0 0 1 0 0,0 1-1 0 0,6-3 0 0 0,9-3-284 0 0,1 1-1 0 0,0 0 0 0 0,38-6 0 0 0,195-16-4812 0 0,-137 20-3449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29.4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346 1 744 0 0,'-25'25'7683'0'0,"19"-17"-7050"0"0,1 1 0 0 0,0 0 0 0 0,0 0 0 0 0,1 0-1 0 0,0 0 1 0 0,-4 15 0 0 0,-13 68 767 0 0,13-52-1016 0 0,-10 55 17 0 0,3 1-1 0 0,0 97 0 0 0,16 196-55 0 0,1-354-343 0 0,0-14-12 0 0,-1 0 0 0 0,-1 0 0 0 0,-1-1 1 0 0,-1 1-1 0 0,0 0 0 0 0,-7 25 0 0 0,7-42 19 0 0,0 0 0 0 0,0 0 0 0 0,0 0 0 0 0,0 0-1 0 0,-1-1 1 0 0,0 1 0 0 0,1-1 0 0 0,-1 1 0 0 0,0-1 0 0 0,-1 0-1 0 0,1 0 1 0 0,-1 0 0 0 0,1-1 0 0 0,-1 1 0 0 0,0-1 0 0 0,0 0 0 0 0,-6 3-1 0 0,-6 1 258 0 0,-1-1-1 0 0,-1 0 1 0 0,-19 3-1 0 0,-4 1 1580 0 0,31-6-1211 0 0,397-32-4524 0 0,-327 23 2784 0 0,-35 3 528 0 0,238-32-7810 0 0,-221 26 4934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29.8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1047 79 2028 0 0,'16'-70'7850'0'0,"-16"70"-7820"0"0,0 0 0 0 0,0 0 0 0 0,0 0 0 0 0,-1 0 0 0 0,1 0 0 0 0,0 0 0 0 0,0 0-1 0 0,-1 0 1 0 0,1 0 0 0 0,0 0 0 0 0,0 0 0 0 0,-1 0 0 0 0,1 0 0 0 0,0 0 0 0 0,0 0 0 0 0,0 0 0 0 0,-1 0-1 0 0,1 0 1 0 0,0 0 0 0 0,0 0 0 0 0,-1 0 0 0 0,1 0 0 0 0,0 0 0 0 0,0 0 0 0 0,0 0 0 0 0,-1-1 0 0 0,1 1-1 0 0,0 0 1 0 0,0 0 0 0 0,0 0 0 0 0,0 0 0 0 0,-1-1 0 0 0,1 1 0 0 0,0 0 0 0 0,0 0 0 0 0,0 0 0 0 0,0 0-1 0 0,0-1 1 0 0,0 1 0 0 0,-1 0 0 0 0,1 0 0 0 0,0-1 0 0 0,0 1 0 0 0,0 0 0 0 0,0 0 0 0 0,0 0 0 0 0,0-1 0 0 0,0 1-1 0 0,0 0 1 0 0,0 0 0 0 0,0-1 0 0 0,0 1 0 0 0,0 0 0 0 0,0 0 0 0 0,0-1 0 0 0,1 1 0 0 0,-1 0 0 0 0,0 0-1 0 0,0 0 1 0 0,0-1 0 0 0,0 1 0 0 0,0 0 0 0 0,-13 13 1017 0 0,-186 386 3618 0 0,-83 209-3321 0 0,235-506-954 0 0,-192 472 189 0 0,53-119-814 0 0,136-349-1708 0 0,11-42-4842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30.6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120 286 2820 0 0,'14'-27'11336'0'0,"-16"52"-10281"0"0,-1 0 0 0 0,-2 0 1 0 0,-10 37-1 0 0,3-17-555 0 0,-17 101 67 0 0,7 2 1 0 0,6 1-1 0 0,7 289 1 0 0,10-426-560 0 0,0 39-113 0 0,-6 63 1 0 0,4-98 56 0 0,0 6-871 0 0,-2-37-93 0 0,-10-280-2230 0 0,23-151 5879 0 0,0 325-1633 0 0,5 1-1 0 0,51-201 1 0 0,-59 296-922 0 0,1 0 1 0 0,1 1 0 0 0,17-34-1 0 0,-22 52-84 0 0,-1 0 1 0 0,1 0-1 0 0,0 0 0 0 0,0 1 0 0 0,0-1 0 0 0,1 1 0 0 0,0 0 0 0 0,0 0 0 0 0,0 1 0 0 0,1-1 0 0 0,-1 1 0 0 0,1 0 0 0 0,0 1 0 0 0,0 0 0 0 0,0 0 0 0 0,1 0 0 0 0,9-3 0 0 0,-10 6-15 0 0,0-1 0 0 0,1 1 0 0 0,-1 0-1 0 0,0 0 1 0 0,0 1 0 0 0,1 0 0 0 0,-1 0 0 0 0,0 0 0 0 0,0 1 0 0 0,0 0 0 0 0,0 0-1 0 0,0 0 1 0 0,0 1 0 0 0,-1 0 0 0 0,1 0 0 0 0,7 7 0 0 0,6 3-163 0 0,-2 2 0 0 0,1 0 0 0 0,15 19 0 0 0,-18-17-37 0 0,0 0 1 0 0,-1 1 0 0 0,0 1 0 0 0,-2 0 0 0 0,0 1 0 0 0,-1 0 0 0 0,-2 1-1 0 0,0 0 1 0 0,-1 1 0 0 0,6 25 0 0 0,-11-35 194 0 0,-1 0 0 0 0,0 0-1 0 0,-1 0 1 0 0,-1 0 0 0 0,0 0 0 0 0,0 0 0 0 0,-1 0-1 0 0,-1 0 1 0 0,0 0 0 0 0,0 0 0 0 0,-1 0 0 0 0,-1 0-1 0 0,0-1 1 0 0,-1 0 0 0 0,0 0 0 0 0,0 0 0 0 0,-1 0 0 0 0,-1-1-1 0 0,0 0 1 0 0,-14 16 0 0 0,7-12 53 0 0,0-2 0 0 0,-1 1-1 0 0,0-2 1 0 0,-1 0 0 0 0,0-1 0 0 0,-1 0 0 0 0,0-2 0 0 0,0 0-1 0 0,-1-1 1 0 0,-30 9 0 0 0,31-12-1172 0 0,1-1 0 0 0,-1 0 0 0 0,-31 0 0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2:31.1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 4540 0 0,'0'0'8169'0'0,"10"3"-7861"0"0,-22-6-2536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14.9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348 190 328 0 0,'-5'-70'6706'0'0,"4"31"-1646"0"0,-9-42 1382 0 0,26 126-4819 0 0,36 296 1068 0 0,-24-128-2266 0 0,97 453 2007 0 0,-78-458-1746 0 0,-34-159-555 0 0,-13-47-127 0 0,0 9-36 0 0,-2-4-23 0 0,0 1-1 0 0,-1 0 0 0 0,0-1 0 0 0,0 0 0 0 0,-1 1 0 0 0,1-1 0 0 0,-2 0 0 0 0,1-1 0 0 0,-1 1 0 0 0,0-1 0 0 0,0 0 0 0 0,-1 0 0 0 0,-8 6 1 0 0,-5 7-118 0 0,-127 123-331 0 0,2-2 524 0 0,141-137-23 0 0,0 0 0 0 0,0 1 0 0 0,0-1 0 0 0,1 1 0 0 0,-1 0 0 0 0,1 0-1 0 0,0 0 1 0 0,0 0 0 0 0,0 0 0 0 0,0 0 0 0 0,-1 8 0 0 0,3-9 5 0 0,0-1-1 0 0,0 1 1 0 0,0-1 0 0 0,1 0-1 0 0,-1 1 1 0 0,1-1-1 0 0,-1 0 1 0 0,1 0 0 0 0,0 0-1 0 0,0 1 1 0 0,0-1-1 0 0,0 0 1 0 0,0 0 0 0 0,0 0-1 0 0,1 0 1 0 0,-1 0-1 0 0,1-1 1 0 0,-1 1 0 0 0,1 0-1 0 0,0-1 1 0 0,0 1-1 0 0,0-1 1 0 0,0 0 0 0 0,3 2-1 0 0,22 13-154 0 0,1-1-1 0 0,1-1 1 0 0,55 17-1 0 0,17 7-1174 0 0,74 51-1209 0 0,-154-76 2341 0 0,0 1 0 0 0,-1 0 1 0 0,-1 2-1 0 0,0 0 0 0 0,31 36 0 0 0,-46-47 218 0 0,-1-1 0 0 0,1 1 0 0 0,-1 0-1 0 0,-1 0 1 0 0,1 0 0 0 0,-1 0-1 0 0,1 0 1 0 0,-2 1 0 0 0,1-1-1 0 0,0 1 1 0 0,-1-1 0 0 0,1 11-1 0 0,-2-12 24 0 0,0 0-1 0 0,-1 0 0 0 0,1 0 1 0 0,-1 0-1 0 0,0 0 0 0 0,0 0 1 0 0,0 0-1 0 0,-1-1 1 0 0,1 1-1 0 0,-1 0 0 0 0,0-1 1 0 0,0 1-1 0 0,0-1 0 0 0,0 1 1 0 0,-1-1-1 0 0,1 0 0 0 0,-1 0 1 0 0,-5 4-1 0 0,-38 30 249 0 0,-1-3 0 0 0,-1-2 0 0 0,-62 30 0 0 0,-24 15-71 0 0,99-56-182 0 0,10-7-35 0 0,-39 31 1 0 0,59-41-15 0 0,-1 1 0 0 0,2-1 1 0 0,-1 1-1 0 0,1 0 0 0 0,-1 0 0 0 0,1 0 0 0 0,1 1 0 0 0,-1 0 0 0 0,1-1 0 0 0,0 1 0 0 0,0 0 1 0 0,-4 13-1 0 0,7-16-4 0 0,0 0 1 0 0,0 0-1 0 0,0 0 1 0 0,0 0 0 0 0,1 0-1 0 0,-1 0 1 0 0,1 0-1 0 0,0 0 1 0 0,0-1-1 0 0,0 1 1 0 0,0 0 0 0 0,0-1-1 0 0,1 1 1 0 0,-1 0-1 0 0,1-1 1 0 0,0 1-1 0 0,-1-1 1 0 0,1 0 0 0 0,0 0-1 0 0,0 0 1 0 0,1 0-1 0 0,-1 0 1 0 0,0 0-1 0 0,1 0 1 0 0,-1-1 0 0 0,5 3-1 0 0,8 4-120 0 0,0 0 0 0 0,1-1 0 0 0,18 6 0 0 0,-34-13 129 0 0,87 27-642 0 0,21 7-288 0 0,-95-29 840 0 0,1 1 0 0 0,-1 0 1 0 0,0 1-1 0 0,0 1 0 0 0,16 13 0 0 0,-25-17 108 0 0,0 0-1 0 0,0 0 1 0 0,0 0 0 0 0,-1 0-1 0 0,0 1 1 0 0,0 0-1 0 0,0-1 1 0 0,0 1-1 0 0,-1 0 1 0 0,1 1-1 0 0,-1-1 1 0 0,-1 0-1 0 0,1 1 1 0 0,-1-1-1 0 0,0 1 1 0 0,0-1 0 0 0,0 1-1 0 0,-1 9 1 0 0,-1 7 353 0 0,-1 0-1 0 0,-2 0 1 0 0,-8 34 0 0 0,-4 22 483 0 0,14-40-474 0 0,1-1 0 0 0,2 1 0 0 0,1-1 0 0 0,10 52 0 0 0,44 148 244 0 0,-30-138-317 0 0,67 315 505 0 0,-71-317 74 0 0,-21-95-786 0 0,6 40 546 0 0,-7-41-638 0 0,-7 8-115 0 0,-8 7 24 0 0,0 0 0 0 0,-1-1 1 0 0,-1-1-1 0 0,-1-1 0 0 0,-25 15 0 0 0,-6 7 51 0 0,-385 322 670 0 0,313-253-382 0 0,55-41-155 0 0,35-34-1737 0 0,-41 32 0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15.7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57 164 996 0 0,'-52'-162'18936'0'0,"52"162"-18912"0"0,0 0 0 0 0,0 0 1 0 0,0 0-1 0 0,0 0 0 0 0,0 0 0 0 0,0 0 0 0 0,0 0 1 0 0,0-1-1 0 0,0 1 0 0 0,0 0 0 0 0,0 0 0 0 0,0 0 1 0 0,0 0-1 0 0,-5 13 716 0 0,23 199 1290 0 0,-7-108-1686 0 0,109 878 439 0 0,-106-904-784 0 0,3 34 121 0 0,62 204 0 0 0,-77-309-759 0 0,1 1-1 0 0,0-1 1 0 0,1 0 0 0 0,0 0-1 0 0,0 0 1 0 0,7 8 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4:03.68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0 968 0 0,'0'0'8571'0'0,"12"18"-6827"0"0,25-12-1183 0 0,66 3 0 0 0,-11-2-470 0 0,50 2 19 0 0,-67-7-76 0 0,-72-2-30 0 0,16 0 8 0 0,23 2 264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16.1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58 2692 0 0,'-12'-50'16463'0'0,"14"49"-16289"0"0,22-6 1940 0 0,35 13-1189 0 0,-54-5-760 0 0,295 54 464 0 0,-27-4-1283 0 0,263 65-1438 0 0,-507-112-1688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16.5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42 996 0 0,'-42'-17'11266'0'0,"-5"-8"-1616"0"0,55 25-9665 0 0,-1 1 1 0 0,1 0-1 0 0,-1 0 0 0 0,1 0 0 0 0,-1 1 1 0 0,1 0-1 0 0,-1 1 0 0 0,0-1 1 0 0,0 2-1 0 0,11 5 0 0 0,67 46-1161 0 0,-69-44 975 0 0,-1 1 0 0 0,-1 0 0 0 0,24 27-1 0 0,-33-33 223 0 0,0 0-1 0 0,0 1 1 0 0,-1-1-1 0 0,0 1 1 0 0,0 0-1 0 0,-1 0 1 0 0,0 0-1 0 0,0 0 1 0 0,0 0-1 0 0,-1 1 1 0 0,0 0-1 0 0,0 8 1 0 0,-2-11 74 0 0,0 1 0 0 0,-1 0-1 0 0,0-1 1 0 0,0 1 0 0 0,-1-1 0 0 0,0 1 0 0 0,1-1 0 0 0,-2 1 0 0 0,1-1-1 0 0,-1 0 1 0 0,0 0 0 0 0,0 0 0 0 0,0-1 0 0 0,0 1 0 0 0,-1-1 0 0 0,0 0-1 0 0,-7 6 1 0 0,-9 8 342 0 0,0-1 0 0 0,-32 20 0 0 0,44-32-387 0 0,-19 13-17 0 0,-59 43-1831 0 0,34-14-3838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17.4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16 2212 0 0,'-29'-16'11239'0'0,"20"25"-9559"0"0,11 15-1187 0 0,1 0 1 0 0,1-1 0 0 0,1 1-1 0 0,10 25 1 0 0,0 4-135 0 0,163 485 1453 0 0,-156-481-1654 0 0,20 45 269 0 0,-41-101-399 0 0,-1 1-14 0 0,1 0 0 0 0,-1-1 0 0 0,1 1 0 0 0,-1 0 0 0 0,0-1 0 0 0,0 1 1 0 0,0 0-1 0 0,0-1 0 0 0,0 1 0 0 0,0 0 0 0 0,0 0 0 0 0,0-1 0 0 0,-1 1 1 0 0,1 0-1 0 0,-1-1 0 0 0,1 1 0 0 0,-2 2 0 0 0,-78 64 389 0 0,33-29-27 0 0,-53 55-1 0 0,98-92-379 0 0,-1 1 0 0 0,1-1 0 0 0,0 1 0 0 0,0 0-1 0 0,1-1 1 0 0,-1 1 0 0 0,0 0 0 0 0,1 0 0 0 0,0 0-1 0 0,0 0 1 0 0,0 0 0 0 0,0 1 0 0 0,0-1 0 0 0,0 0 0 0 0,1 0-1 0 0,0 1 1 0 0,0-1 0 0 0,-1 0 0 0 0,2 7 0 0 0,0-7-59 0 0,0 1 1 0 0,1-1-1 0 0,-1 1 1 0 0,1-1 0 0 0,0 0-1 0 0,-1 0 1 0 0,1 1-1 0 0,1-1 1 0 0,-1 0 0 0 0,0-1-1 0 0,1 1 1 0 0,0 0 0 0 0,-1-1-1 0 0,1 1 1 0 0,0-1-1 0 0,0 0 1 0 0,6 3 0 0 0,19 9-1009 0 0,47 18 1 0 0,-51-23 613 0 0,0 1 0 0 0,-1 0 1 0 0,35 23-1 0 0,-54-30 493 0 0,0-1 0 0 0,-1 1 0 0 0,1 0 0 0 0,-1 0 0 0 0,1 1 0 0 0,-1-1 0 0 0,0 1 0 0 0,0-1 0 0 0,-1 1 0 0 0,1 0-1 0 0,-1 0 1 0 0,0 0 0 0 0,0 1 0 0 0,0-1 0 0 0,0 0 0 0 0,-1 1 0 0 0,0-1 0 0 0,0 1 0 0 0,0-1 0 0 0,0 1 0 0 0,-1 0 0 0 0,1-1 0 0 0,-1 1 0 0 0,-1 0 0 0 0,0 6 0 0 0,-3 7 412 0 0,-1 0-1 0 0,-1-1 1 0 0,-1 0-1 0 0,0 0 1 0 0,-14 21-1 0 0,12-21-251 0 0,0 1 0 0 0,1 0-1 0 0,-9 29 1 0 0,17-41-271 0 0,-1 0-1 0 0,0 0 1 0 0,1 0-1 0 0,0 0 1 0 0,1 0-1 0 0,-1 0 1 0 0,1 0 0 0 0,0 0-1 0 0,1-1 1 0 0,-1 1-1 0 0,1 0 1 0 0,0-1 0 0 0,6 11-1 0 0,4 5-554 0 0,1 0 1 0 0,19 22-1 0 0,5 9-173 0 0,-19-21 878 0 0,-1 1 0 0 0,-2 1 1 0 0,-2 0-1 0 0,-1 1 0 0 0,13 60 0 0 0,16 180 2961 0 0,-14-66-1431 0 0,-13-122-1363 0 0,3 14-977 0 0,-4-36-4686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20.0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66 245 1928 0 0,'-10'-116'9736'0'0,"-1"4"-3499"0"0,6 95-5241 0 0,1 28-532 0 0,-3 37-131 0 0,6-41-167 0 0,-14 121 197 0 0,6 1 1 0 0,6 0-1 0 0,5-1 0 0 0,23 156 1 0 0,-1-133-180 0 0,7 0 0 0 0,6-2 0 0 0,68 173 0 0 0,40 40 183 0 0,-103-260-193 0 0,-4-12 845 0 0,-38-88-900 0 0,0-1-135 0 0,0-1-1 0 0,0 1 1 0 0,0 0-1 0 0,0 0 1 0 0,0 0-1 0 0,0-1 1 0 0,-1 1 0 0 0,1 0-1 0 0,0 0 1 0 0,-1-1-1 0 0,1 1 1 0 0,0 0-1 0 0,-1-1 1 0 0,1 1-1 0 0,-1 0 1 0 0,1-1-1 0 0,-1 1 1 0 0,0 0 0 0 0,-19 5-124 0 0,1 0 1 0 0,0 0-1 0 0,1 2 1 0 0,0 1-1 0 0,0 0 1 0 0,-21 15-1 0 0,-96 78-24 0 0,124-93 179 0 0,0 1 0 0 0,1-1 0 0 0,0 2 0 0 0,0-1-1 0 0,-9 16 1 0 0,17-23-11 0 0,1-1 0 0 0,-1 0 0 0 0,1 0 0 0 0,0 1 0 0 0,0-1 0 0 0,0 1 0 0 0,0-1 0 0 0,1 1 0 0 0,-1-1-1 0 0,0 1 1 0 0,1 0 0 0 0,0-1 0 0 0,0 1 0 0 0,0 0 0 0 0,0-1 0 0 0,0 1 0 0 0,1 0 0 0 0,-1-1 0 0 0,1 1 0 0 0,-1-1 0 0 0,1 1 0 0 0,0-1-1 0 0,0 1 1 0 0,0-1 0 0 0,0 0 0 0 0,1 1 0 0 0,-1-1 0 0 0,1 0 0 0 0,-1 0 0 0 0,1 0 0 0 0,0 0 0 0 0,0 0 0 0 0,-1 0 0 0 0,2 0 0 0 0,3 2-1 0 0,5 4-10 0 0,0-1 0 0 0,1 0 0 0 0,0-1 0 0 0,0 0 0 0 0,22 6-1 0 0,71 15-123 0 0,-31-9-85 0 0,-60-14 167 0 0,20 5-175 0 0,0 1 0 0 0,0 2 0 0 0,58 31 1 0 0,-83-38 175 0 0,0 1 0 0 0,-1 0 1 0 0,0 0-1 0 0,0 1 1 0 0,0 0-1 0 0,-1 0 1 0 0,10 14-1 0 0,-13-15 39 0 0,0 0 0 0 0,-1 0 0 0 0,1 1 0 0 0,-1-1 0 0 0,-1 1 0 0 0,0 0 0 0 0,0-1 0 0 0,0 1 0 0 0,-1 0 0 0 0,1 0 0 0 0,-2 0 0 0 0,1 10 0 0 0,-2-1 46 0 0,0 1 1 0 0,-1-1 0 0 0,-1 0-1 0 0,0 0 1 0 0,-2 0 0 0 0,0 0-1 0 0,-13 28 1 0 0,-6 3 206 0 0,-34 49 1 0 0,4-7-196 0 0,53-86-55 0 0,-1-1 0 0 0,1 1 0 0 0,0-1 0 0 0,0 1 0 0 0,0 0 0 0 0,0 0 0 0 0,0 0 1 0 0,0-1-1 0 0,1 1 0 0 0,0 0 0 0 0,-1 0 0 0 0,1 0 0 0 0,0 0 0 0 0,1 0 0 0 0,-1 0 0 0 0,0 0 0 0 0,1 0 0 0 0,-1-1 0 0 0,1 1 0 0 0,0 0 0 0 0,0 0 0 0 0,0-1 0 0 0,1 1 1 0 0,-1 0-1 0 0,0-1 0 0 0,1 1 0 0 0,0-1 0 0 0,0 0 0 0 0,-1 0 0 0 0,1 1 0 0 0,1-1 0 0 0,-1 0 0 0 0,0-1 0 0 0,4 4 0 0 0,9 4-57 0 0,0 0 0 0 0,0 0 0 0 0,1-2 0 0 0,28 10 1 0 0,-21-8-55 0 0,-3-1-8 0 0,0 1-1 0 0,0 0 0 0 0,-1 2 0 0 0,-1 0 1 0 0,0 1-1 0 0,0 1 0 0 0,25 24 0 0 0,-37-30 100 0 0,1 0-1 0 0,-2 0 1 0 0,1 1-1 0 0,-1 0 1 0 0,0 0-1 0 0,0 0 1 0 0,-1 0-1 0 0,0 1 1 0 0,0 0 0 0 0,-1-1-1 0 0,0 1 1 0 0,-1 1-1 0 0,0-1 1 0 0,-1 0-1 0 0,1 0 1 0 0,-2 1-1 0 0,1-1 1 0 0,-2 1-1 0 0,1-1 1 0 0,-2 10-1 0 0,-8 25 192 0 0,-1-1 0 0 0,-24 60 0 0 0,-9 28 281 0 0,42-120-427 0 0,0 1 0 0 0,0 0 0 0 0,1 0 0 0 0,1 0 1 0 0,0-1-1 0 0,1 1 0 0 0,0 0 0 0 0,1 0 0 0 0,0-1 0 0 0,1 1 1 0 0,4 11-1 0 0,7 16 56 0 0,37 68 0 0 0,-13-30-4 0 0,232 615 625 0 0,-251-640-686 0 0,336 995 694 0 0,-341-999-666 0 0,69 220 88 0 0,-63-205 49 0 0,-19-61-182 0 0,-1-1 11 0 0,0 0-1 0 0,0 0 0 0 0,0 1 1 0 0,0-1-1 0 0,1 0 0 0 0,-1 1 0 0 0,0-1 1 0 0,0 0-1 0 0,1 0 0 0 0,-1 0 1 0 0,1 1-1 0 0,-1-1 0 0 0,1 0 1 0 0,0 0-1 0 0,-1 0 0 0 0,2 1 0 0 0,7 18-94 0 0,-10-19 86 0 0,1 0 0 0 0,0 0 0 0 0,0 0 0 0 0,-1 0 0 0 0,1-1 0 0 0,0 1 0 0 0,-1 0 0 0 0,1 0 0 0 0,-1-1 0 0 0,1 1-1 0 0,-1 0 1 0 0,0-1 0 0 0,1 1 0 0 0,-1-1 0 0 0,1 1 0 0 0,-1-1 0 0 0,0 1 0 0 0,0-1 0 0 0,1 1 0 0 0,-1-1 0 0 0,0 0 0 0 0,0 1 0 0 0,-1-1 0 0 0,-6 5-174 0 0,-61 37 231 0 0,3 4 1 0 0,-111 96-1 0 0,174-138-44 0 0,-1-1-1 0 0,1 1 1 0 0,0 0 0 0 0,0 0 0 0 0,0 0 0 0 0,1 1-1 0 0,-1-1 1 0 0,1 0 0 0 0,0 1 0 0 0,0 0 0 0 0,0-1 0 0 0,-1 9-1 0 0,3-11-11 0 0,0 0 0 0 0,0 0 0 0 0,0 1 0 0 0,0-1 0 0 0,0 0-1 0 0,1 0 1 0 0,-1 0 0 0 0,1 0 0 0 0,-1 0 0 0 0,1 0 0 0 0,0 0-1 0 0,-1 0 1 0 0,1 0 0 0 0,0 0 0 0 0,0 0 0 0 0,1-1-1 0 0,-1 1 1 0 0,0 0 0 0 0,1-1 0 0 0,-1 1 0 0 0,1-1 0 0 0,-1 1-1 0 0,1-1 1 0 0,0 0 0 0 0,-1 0 0 0 0,1 1 0 0 0,0-1 0 0 0,0 0-1 0 0,0-1 1 0 0,0 1 0 0 0,0 0 0 0 0,2 0 0 0 0,20 6-381 0 0,1-2 0 0 0,-1 0 0 0 0,49 2 0 0 0,-53-6-10 0 0,0 1 0 0 0,-1 0 0 0 0,1 1 0 0 0,-1 1 0 0 0,0 1 0 0 0,0 1-1 0 0,24 10 1 0 0,-39-14 381 0 0,0 1 0 0 0,0-1 0 0 0,0 1 0 0 0,-1 0 0 0 0,1 0-1 0 0,-1 0 1 0 0,1 1 0 0 0,-1-1 0 0 0,0 1 0 0 0,-1-1 0 0 0,1 1 0 0 0,0 0 0 0 0,-1 0-1 0 0,0 0 1 0 0,0 1 0 0 0,0-1 0 0 0,-1 0 0 0 0,0 1 0 0 0,1-1 0 0 0,-1 1-1 0 0,-1 0 1 0 0,1-1 0 0 0,-1 1 0 0 0,0 0 0 0 0,0-1 0 0 0,0 1 0 0 0,0 0-1 0 0,-1-1 1 0 0,-2 7 0 0 0,-3 13 422 0 0,-1-1 0 0 0,-1-1 0 0 0,-1 0 1 0 0,-18 33-1 0 0,13-27-11 0 0,-5 9 45 0 0,11-25-282 0 0,1 1-1 0 0,1 0 0 0 0,0 1 1 0 0,-8 27-1 0 0,13-37-215 0 0,0 0 0 0 0,1-1-1 0 0,0 1 1 0 0,-1 0 0 0 0,1-1 0 0 0,1 1-1 0 0,-1 0 1 0 0,0-1 0 0 0,1 1 0 0 0,0 0 0 0 0,0-1-1 0 0,0 1 1 0 0,0-1 0 0 0,1 1 0 0 0,-1-1-1 0 0,1 0 1 0 0,0 1 0 0 0,0-1 0 0 0,0 0-1 0 0,0 0 1 0 0,1-1 0 0 0,-1 1 0 0 0,1 0-1 0 0,5 3 1 0 0,37 28-1718 0 0,-30-24 1233 0 0,0 1 1 0 0,17 16-1 0 0,-27-22 557 0 0,-1 1 0 0 0,1-1 0 0 0,-1 1 0 0 0,0 0 0 0 0,0 0 0 0 0,-1 0 0 0 0,0 0 0 0 0,0 1 0 0 0,3 11 1 0 0,3 19 700 0 0,-3 1 0 0 0,-1 0 0 0 0,0 75 0 0 0,3 27 846 0 0,16 75-789 0 0,-20-168-1294 0 0,-4-46 377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03:33:21.6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71 1832,'-18'-26'10107,"18"24"-9939,-1 1 1,1 0-1,0 0 1,0-1-1,0 1 0,0 0 1,1-1-1,-1 1 1,0 0-1,0 0 0,1 0 1,-1-1-1,1 1 0,-1 0 1,1 0-1,-1 0 1,1 0-1,0 0 0,2-3 304,27-13 1808,-24 17-2093,1 1 0,-1-1 1,1 2-1,-1-1 0,0 1 1,11 4-1,19 5 295,73 5-221,0-3-1,129-3 0,-133-8-173,510-2-363,219 11-1869,-378-3 737,-296-9 1106,-119 0-39,66-12-1,29-3 164,-94 11 175,20-2-65,-25 3-5,-4 2 444,-23 1 354,-20 3-422,7-2-181,0 0-226,1 0 1,0 0-1,0 0 1,-1 0-1,1-1 1,0 1-1,0 0 1,-1-1 0,1 0-1,0 1 1,0-1-1,0 0 1,0 0-1,0 0 1,0-1-1,0 1 1,0 0 0,-2-3-1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23.4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2 955 908 0 0,'-1'-33'8625'0'0,"15"-12"-4939"0"0,-13 43-3396 0 0,13-12 1097 0 0,-3 0-577 0 0,40-23-38 0 0,1 3 1 0 0,103-52-1 0 0,332-101 270 0 0,15 45-712 0 0,448-38-362 0 0,-826 163-14 0 0,148-14-540 0 0,-50 2-357 0 0,-8-7 451 0 0,-126 18 158 0 0,-56 10 180 0 0,-17 4 135 0 0,0 1-1 0 0,0 0 0 0 0,17-1 0 0 0,13-2 59 0 0,-42 5-21 0 0,13-2 11 0 0,-5 1-28 0 0,0-2-3 0 0,-8 3 0 0 0,8-5 26 0 0,-5 2-22 0 0,-4 3 2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24.5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489 1036 976 0 0,'0'0'3624'0'0,"-18"26"1780"0"0,12-7-3033 0 0,6-20-2314 0 0,0 1 1 0 0,0 0 0 0 0,0-1 0 0 0,0 1-1 0 0,-1 0 1 0 0,-1-4 751 0 0,2 4-751 0 0,-1 0-1 0 0,1-1 1 0 0,0 1 0 0 0,-1 0 0 0 0,1 0 0 0 0,0 0-1 0 0,-1 0 1 0 0,1 0 0 0 0,0 0 0 0 0,-1 0-1 0 0,1 0 1 0 0,0-1 0 0 0,-1 1 0 0 0,1 0-1 0 0,0 0 1 0 0,-1 0 0 0 0,1 1 0 0 0,0-1-1 0 0,-1 0 1 0 0,1 0 0 0 0,0 0 0 0 0,-1 0-1 0 0,1 0 1 0 0,-3 2 578 0 0,3-1-579 0 0,0-1 1 0 0,0 0 0 0 0,0 0 0 0 0,-1 1-1 0 0,1-1 1 0 0,0 0 0 0 0,0 1 0 0 0,0-1 0 0 0,0 0-1 0 0,0 1 1 0 0,0-1 0 0 0,-9-24 297 0 0,2-1 0 0 0,-6-40 0 0 0,-3-11-201 0 0,-15-39-82 0 0,-113-406 290 0 0,135 488-365 0 0,7 21-48 0 0,-1 1 1 0 0,-1 1 0 0 0,0-1-1 0 0,-5-11 1 0 0,8 21 1 0 0,-2-22-4724 0 0,0 13 5085 0 0,2 3-346 0 0,-10-33 148 0 0,10 38-95 0 0,0 0 0 0 0,0 1 0 0 0,-1-1 0 0 0,1 0 0 0 0,0 0 0 0 0,-1 1 0 0 0,1-1-1 0 0,-1 1 1 0 0,0-1 0 0 0,1 1 0 0 0,-1 0 0 0 0,0 0 0 0 0,0 0 0 0 0,0 0 0 0 0,0 0-1 0 0,0 0 1 0 0,-3-1 0 0 0,3 2 41 0 0,-16 0 37 0 0,12 1-76 0 0,-1 0 1 0 0,1 1-1 0 0,-1 0 1 0 0,1 0-1 0 0,0 0 1 0 0,0 1-1 0 0,0 0 0 0 0,-9 6 1 0 0,13-8-16 0 0,-2 1 7 0 0,0 0-1 0 0,0 1 1 0 0,0 0-1 0 0,0 0 1 0 0,0 0-1 0 0,1 0 1 0 0,-1 0-1 0 0,1 1 1 0 0,0 0-1 0 0,0-1 1 0 0,1 1-1 0 0,-1 0 1 0 0,1 1-1 0 0,-1-1 1 0 0,1 0-1 0 0,1 1 1 0 0,-1-1-1 0 0,1 1 1 0 0,-1-1-1 0 0,1 1 1 0 0,1 0-1 0 0,-1-1 1 0 0,1 1-1 0 0,-1 0 1 0 0,1 0-1 0 0,1 0 1 0 0,-1-1-1 0 0,1 1 1 0 0,1 5-1 0 0,0-4-1 0 0,0 0-1 0 0,0 0 1 0 0,0 0-1 0 0,1 0 1 0 0,0 0-1 0 0,1-1 1 0 0,-1 0-1 0 0,1 1 1 0 0,0-1 0 0 0,0-1-1 0 0,0 1 1 0 0,1 0-1 0 0,0-1 1 0 0,0 0-1 0 0,0 0 1 0 0,0-1-1 0 0,1 0 1 0 0,-1 1-1 0 0,1-2 1 0 0,0 1-1 0 0,9 2 1 0 0,-4-2-13 0 0,0 0 0 0 0,0-2 0 0 0,0 1 0 0 0,1-1 1 0 0,-1-1-1 0 0,0 0 0 0 0,1 0 0 0 0,-1-1 0 0 0,0-1 0 0 0,0 0 0 0 0,15-5 0 0 0,-17 5-15 0 0,-1-1 0 0 0,0 0 0 0 0,0-1 0 0 0,-1 0 0 0 0,1 0 0 0 0,-1-1 0 0 0,0 0 0 0 0,0 0 0 0 0,0 0-1 0 0,-1-1 1 0 0,1 0 0 0 0,-2-1 0 0 0,1 1 0 0 0,-1-1 0 0 0,7-10 0 0 0,-10 12 22 0 0,0 1-1 0 0,0-1 1 0 0,0 1-1 0 0,0-1 1 0 0,-1 0 0 0 0,0 0-1 0 0,0 0 1 0 0,0 0-1 0 0,-1 0 1 0 0,0 0 0 0 0,0 0-1 0 0,0 1 1 0 0,0-1 0 0 0,-1 0-1 0 0,0 0 1 0 0,0 0-1 0 0,0 0 1 0 0,-1 0 0 0 0,1 1-1 0 0,-1-1 1 0 0,0 1-1 0 0,-1-1 1 0 0,1 1 0 0 0,-1 0-1 0 0,0 0 1 0 0,0 0-1 0 0,-4-4 1 0 0,1 0 61 0 0,-1 1 0 0 0,0 0 0 0 0,-1 1 0 0 0,0-1 0 0 0,0 2 0 0 0,0-1 0 0 0,-1 1 0 0 0,0 0 0 0 0,0 1 0 0 0,0 0 0 0 0,0 0 0 0 0,-12-2 0 0 0,18 5-85 0 0,1 1 0 0 0,-1-1 0 0 0,0 1 0 0 0,1 0 0 0 0,-1-1 0 0 0,0 1 0 0 0,1 1 0 0 0,-1-1 0 0 0,0 0 0 0 0,1 1 0 0 0,-1-1 0 0 0,1 1 0 0 0,-1 0 0 0 0,0 0 0 0 0,1 0 0 0 0,-1 0 0 0 0,1 0 0 0 0,0 0 0 0 0,0 1 0 0 0,-1-1 0 0 0,1 1 1 0 0,0 0-1 0 0,0-1 0 0 0,0 1 0 0 0,0 0 0 0 0,-2 5 0 0 0,1-4-459 0 0,1 1 0 0 0,0 0-1 0 0,1-1 1 0 0,-1 1 0 0 0,1 0 0 0 0,-1 0 0 0 0,1 1 0 0 0,1-1 0 0 0,-1 0 0 0 0,0 0 0 0 0,1 0 0 0 0,0 0 0 0 0,0 1-1 0 0,0-1 1 0 0,2 7 0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03:33:26.1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87 720,'-5'-58'9003,"7"42"-7837,-2 16-1078,1-1 0,-1 0 0,0 1 0,0-1 0,0 1 0,0-1 0,1 0-1,-1 1 1,0-1 0,1 1 0,-1-1 0,0 1 0,1-1 0,-1 1-1,0-1 1,1 1 0,-1-1 0,1 1 0,-1-1 0,1 1 0,-1 0 0,1-1-1,0 1 1,-1 0 0,1 0 0,1-1 0,-1 2-26,1 1 1,0-1 0,0 0-1,-1 1 1,1 0-1,-1-1 1,1 1-1,-1 0 1,0-1-1,0 1 1,0 0-1,0 0 1,0 0 0,0 0-1,0 3 1,14 42 539,-9-25-468,24 91 314,-29-111-436,1 1 110,-5-12-250,-5-15-664,7 23 562,-13-30-2311,-6 5-1689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27.6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5 751 1364 0 0,'-5'-18'8362'0'0,"10"14"-8053"0"0,-1 0 0 0 0,0 1 1 0 0,1 0-1 0 0,0 0 0 0 0,0 0 1 0 0,0 1-1 0 0,0-1 0 0 0,8-1 1 0 0,54-17 462 0 0,-30 11-401 0 0,641-214 1605 0 0,-508 166-1564 0 0,46-18 260 0 0,-172 61-522 0 0,431-142 1035 0 0,8 31-614 0 0,-456 120-520 0 0,-18 3 18 0 0,1 1 0 0 0,0 0 0 0 0,0 0 0 0 0,0 1 1 0 0,0 0-1 0 0,0 1 0 0 0,0 0 0 0 0,0 1 1 0 0,12 2-1 0 0,-19-2-26 0 0,0 0 1 0 0,0 1 0 0 0,0-1 0 0 0,0 1-1 0 0,0 0 1 0 0,0 0 0 0 0,0 0 0 0 0,0 0-1 0 0,-1 0 1 0 0,1 1 0 0 0,-1-1-1 0 0,0 1 1 0 0,0-1 0 0 0,2 4 0 0 0,24 45 436 0 0,-18-31-407 0 0,22 51 317 0 0,-3 1 1 0 0,36 138 0 0 0,-42-129-280 0 0,-14-44-400 0 0,-5-20-134 0 0,1-1 0 0 0,11 27 1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28.0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11 365 1944 0 0,'-11'6'9872'0'0,"17"-5"-9499"0"0,-1 0-1 0 0,1 0 1 0 0,-1-1 0 0 0,1 0 0 0 0,-1 0 0 0 0,1 0 0 0 0,-1-1-1 0 0,10-1 1 0 0,53-15 563 0 0,-36 8-675 0 0,655-180-1178 0 0,-315 83-237 0 0,-367 104 1094 0 0,109-29-583 0 0,-40 15-2539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4:05.18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16 0 0,'0'0'4444'0'0,"32"16"1174"0"0,46-8-4626 0 0,-75-8-942 0 0,0 0-92 0 0,8 2 65 0 0,-8-2-62 0 0,0 0 69 0 0,60 10-36 0 0,-61-10 38 0 0,50 6-46 0 0,-50-6 76 0 0,13 0-143 0 0,-19 3 192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03:33:28.3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32 3204,'-8'10'7782,"10"-8"-7470,0-1 0,0 1 0,0-1 0,0 0 1,0 1-1,1-1 0,-1 0 0,0 0 0,1-1 1,-1 1-1,1 0 0,-1-1 0,1 1 0,-1-1 0,1 0 1,4 0-1,49-4 1683,-50 4-1882,191-25-100,-87 10-3366,0 2-5226</inkml:trace>
  <inkml:trace contextRef="#ctx0" brushRef="#br0" timeOffset="1">391 215 1288,'-12'30'10486,"148"-27"-8797,4-12-8808,-115 6 3179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30.1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105 276 660 0 0,'-3'0'3976'0'0,"-46"-5"1552"0"0,46 5-5149 0 0,-47 7 3861 0 0,64-2-3780 0 0,50-10-69 0 0,220-57-100 0 0,198-37-27 0 0,-261 58-242 0 0,102-15-595 0 0,-320 56 549 0 0,1 0-15 0 0,141-17-1087 0 0,-143 16 1100 0 0,1 1-34 0 0,7-1 30 0 0,-7 1 14 0 0,17 1-653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32.0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2544 0 0,'3'5'1010'0'0,"0"0"0"0"0,-1 0 0 0 0,0 0 0 0 0,1 1 0 0 0,0 7 0 0 0,9 57 616 0 0,-7-37-760 0 0,29 171 332 0 0,10-2 0 0 0,87 250 0 0 0,-108-385-1107 0 0,9 25-63 0 0,-6-35-3151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32.5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41 536 0 0,'-3'-41'12599'0'0,"8"56"-11899"0"0,124 362 3260 0 0,30-14-2803 0 0,2-37-1745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33.0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10 511 408 0 0,'-9'-17'7549'0'0,"8"13"-6711"0"0,4 1-560 0 0,-1 0 0 0 0,1 0 0 0 0,0 0 0 0 0,1 1 0 0 0,-1 0 0 0 0,0-1 0 0 0,1 1 0 0 0,-1 1 0 0 0,1-1 0 0 0,5-2 0 0 0,47-12 405 0 0,-27 8-290 0 0,612-149 341 0 0,-284 76-833 0 0,55-8 0 0 0,-201 37-191 0 0,-173 42 251 0 0,-1-3-7 0 0,1 3 15 0 0,-36 9 33 0 0,28-10 0 0 0,25-2-32 0 0,-52 13-44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34.4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1089 32 1056 0 0,'9'-32'10731'0'0,"-11"32"-10624"0"0,0 0 1 0 0,-1 0 0 0 0,1 0 0 0 0,-1 0-1 0 0,1 1 1 0 0,0-1 0 0 0,-1 0 0 0 0,1 1-1 0 0,0 0 1 0 0,-5 1 0 0 0,-173 59 1379 0 0,-340 99-248 0 0,449-140-1141 0 0,-43 10-174 0 0,58-15 1 0 0,54-14 161 0 0,-10 0 559 0 0,29-10-527 0 0,-16 8-114 0 0,39-20 153 0 0,-39 20-27 0 0,-2-11-111 0 0,0 8-11 0 0,0 1 0 0 0,0-1 0 0 0,-1 1 0 0 0,0 0 0 0 0,1-1 0 0 0,-1 1 0 0 0,0 0 0 0 0,-1 0 0 0 0,1 1 0 0 0,0-1 0 0 0,-1 0 0 0 0,-3-2 0 0 0,2 3-5 0 0,0-1 0 0 0,-1 1 0 0 0,1 1 0 0 0,-1-1 0 0 0,0 1 1 0 0,0-1-1 0 0,1 1 0 0 0,-1 1 0 0 0,0-1 0 0 0,0 1 0 0 0,0 0 0 0 0,-5 0 0 0 0,6 0-10 0 0,1 1-1 0 0,-1 0 1 0 0,1 0 0 0 0,0 0-1 0 0,-1 0 1 0 0,1 1-1 0 0,0-1 1 0 0,0 1-1 0 0,0-1 1 0 0,0 1 0 0 0,0 0-1 0 0,1 1 1 0 0,-1-1-1 0 0,-4 4 1 0 0,5-3 11 0 0,-1-1-1 0 0,1 1 1 0 0,0 0 0 0 0,0 0-1 0 0,0 0 1 0 0,0 0-1 0 0,0 0 1 0 0,1 0 0 0 0,-1 0-1 0 0,1 0 1 0 0,0 1 0 0 0,0-1-1 0 0,0 1 1 0 0,1-1 0 0 0,-1 0-1 0 0,1 1 1 0 0,-1 0 0 0 0,1 3-1 0 0,1-2 5 0 0,0 0 0 0 0,0 0 0 0 0,1 0 0 0 0,-1 0 0 0 0,1 0 0 0 0,0 0 0 0 0,0-1 0 0 0,0 1 0 0 0,1-1 0 0 0,0 0 0 0 0,5 7 0 0 0,-2-4-8 0 0,1 1-1 0 0,0-2 1 0 0,0 1-1 0 0,0-1 0 0 0,1 0 1 0 0,0 0-1 0 0,1-1 1 0 0,-1 0-1 0 0,1 0 1 0 0,0-1-1 0 0,0-1 0 0 0,16 5 1 0 0,-12-5-40 0 0,0-2 1 0 0,0 0-1 0 0,0 0 1 0 0,0-1-1 0 0,0-1 0 0 0,25-4 1 0 0,-32 4 9 0 0,1-1 0 0 0,0 0 1 0 0,0 0-1 0 0,-1 0 0 0 0,1-1 0 0 0,-1 0 1 0 0,0 0-1 0 0,0-1 0 0 0,0 0 0 0 0,0 0 1 0 0,-1 0-1 0 0,0-1 0 0 0,1 1 0 0 0,6-10 0 0 0,-10 12 35 0 0,0-1 0 0 0,0 0-1 0 0,-1 1 1 0 0,1-1 0 0 0,0 0-1 0 0,-1 0 1 0 0,0-1 0 0 0,0 1-1 0 0,0 0 1 0 0,0 0 0 0 0,0 0-1 0 0,-1-1 1 0 0,1 1 0 0 0,-1 0-1 0 0,0-1 1 0 0,0 1 0 0 0,0-1-1 0 0,-1 1 1 0 0,1 0 0 0 0,-1 0-1 0 0,0-1 1 0 0,1 1 0 0 0,-2 0-1 0 0,1 0 1 0 0,0 0-1 0 0,0 0 1 0 0,-1 0 0 0 0,0 0-1 0 0,0 0 1 0 0,0 0 0 0 0,0 1-1 0 0,0-1 1 0 0,0 1 0 0 0,-1-1-1 0 0,-2-1 1 0 0,-3-3 61 0 0,0 1 0 0 0,0 0 0 0 0,-1 0 0 0 0,0 1-1 0 0,0 0 1 0 0,0 1 0 0 0,0 0 0 0 0,-1 1 0 0 0,0-1 0 0 0,-12-1 0 0 0,14 4-12 0 0,0-1 1 0 0,0 2 0 0 0,0-1 0 0 0,0 1 0 0 0,-1 1 0 0 0,-14 2 0 0 0,20-2-273 0 0,0 0 0 0 0,0 0 1 0 0,0 0-1 0 0,0 0 0 0 0,0 0 0 0 0,0 1 0 0 0,0-1 1 0 0,-4 5-1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35.3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59 353 3044 0 0,'-10'-22'3345'0'0,"2"8"-1832"0"0,1-1 0 0 0,0 0 0 0 0,1 0 0 0 0,1-1 0 0 0,0 0 0 0 0,2 0-1 0 0,-4-30 1 0 0,7 46-1499 0 0,-1 0-1 0 0,1 0 0 0 0,0 0 0 0 0,0-1 1 0 0,0 1-1 0 0,0 0 0 0 0,0 0 1 0 0,0-1-1 0 0,0 1 0 0 0,0 0 0 0 0,0 0 1 0 0,0 0-1 0 0,0-1 0 0 0,0 1 0 0 0,0 0 1 0 0,0 0-1 0 0,0 0 0 0 0,1-1 1 0 0,-1 1-1 0 0,0 0 0 0 0,0 0 0 0 0,0 0 1 0 0,0-1-1 0 0,0 1 0 0 0,0 0 1 0 0,0 0-1 0 0,1 0 0 0 0,-1-1 0 0 0,0 1 1 0 0,0 0-1 0 0,0 0 0 0 0,0 0 0 0 0,1 0 1 0 0,-1 0-1 0 0,0 0 0 0 0,0 0 1 0 0,0-1-1 0 0,1 1 0 0 0,-1 0 0 0 0,0 0 1 0 0,0 0-1 0 0,1 0 0 0 0,-1 0 0 0 0,0 0 1 0 0,11 7 206 0 0,7 15-56 0 0,6 21-90 0 0,-1 0 0 0 0,31 83 0 0 0,-14-30-93 0 0,2-1 18 0 0,81 170-60 0 0,-96-215 127 0 0,2-1-1 0 0,2-2 1 0 0,41 48-1 0 0,-64-85-19 0 0,1 0 0 0 0,0-1-1 0 0,0 0 1 0 0,1-1 0 0 0,0 0 0 0 0,1 0 0 0 0,0-1-1 0 0,22 11 1 0 0,-28-16-31 0 0,1 0 0 0 0,-1-1 0 0 0,0 0-1 0 0,0 0 1 0 0,0 0 0 0 0,1 0 0 0 0,-1-1 0 0 0,1 0 0 0 0,-1 0-1 0 0,0 0 1 0 0,1-1 0 0 0,-1 1 0 0 0,0-1 0 0 0,0-1 0 0 0,1 1 0 0 0,-1-1-1 0 0,0 0 1 0 0,0 0 0 0 0,0 0 0 0 0,-1-1 0 0 0,1 0 0 0 0,-1 0-1 0 0,9-6 1 0 0,-3-1-51 0 0,0-1-1 0 0,0 0 1 0 0,0-1-1 0 0,-2 1 1 0 0,1-2-1 0 0,-2 1 1 0 0,1-1-1 0 0,-2 0 1 0 0,0-1-1 0 0,0 0 1 0 0,4-21-1 0 0,1-5-145 0 0,-3 0-1 0 0,6-79 0 0 0,-11 63 312 0 0,-4-1 0 0 0,-1 0 0 0 0,-4 1 0 0 0,-1 0 0 0 0,-3 0 0 0 0,-3 0 0 0 0,-2 2 0 0 0,-2 0-1 0 0,-3 0 1 0 0,-27-52 0 0 0,37 88 33 0 0,0 0 0 0 0,-22-28 0 0 0,27 39-124 0 0,0 1-1 0 0,-1 0 0 0 0,0 0 1 0 0,0 1-1 0 0,0 0 0 0 0,0 0 1 0 0,-1 0-1 0 0,0 1 0 0 0,-11-6 1 0 0,16 9-39 0 0,0 1 1 0 0,0-1-1 0 0,0 1 1 0 0,0 0 0 0 0,0-1-1 0 0,0 1 1 0 0,0 0-1 0 0,0 0 1 0 0,0 0 0 0 0,0 1-1 0 0,0-1 1 0 0,0 0-1 0 0,1 1 1 0 0,-1-1 0 0 0,0 1-1 0 0,0 0 1 0 0,0-1-1 0 0,0 1 1 0 0,1 0 0 0 0,-1 0-1 0 0,0 0 1 0 0,1 0-1 0 0,-1 1 1 0 0,1-1 0 0 0,-1 0-1 0 0,1 1 1 0 0,-1-1-1 0 0,1 1 1 0 0,0-1-1 0 0,0 1 1 0 0,0 0 0 0 0,0-1-1 0 0,0 1 1 0 0,0 0-1 0 0,-1 3 1 0 0,-1 2 9 0 0,1 0 0 0 0,-1 0 0 0 0,1 1 0 0 0,0-1 0 0 0,0 1 0 0 0,1 0 0 0 0,0 10 0 0 0,1-3-30 0 0,1-1 1 0 0,1 0-1 0 0,0 0 0 0 0,0 0 1 0 0,2 0-1 0 0,0 0 0 0 0,0-1 1 0 0,1 0-1 0 0,1 1 0 0 0,0-2 1 0 0,1 1-1 0 0,1-1 0 0 0,-1 0 1 0 0,2 0-1 0 0,0-1 0 0 0,0-1 1 0 0,1 1-1 0 0,0-1 0 0 0,20 14 1 0 0,-24-20-59 0 0,1 0 1 0 0,0 0-1 0 0,0-1 1 0 0,0 0-1 0 0,0 0 1 0 0,0-1-1 0 0,0 0 1 0 0,1 0-1 0 0,-1-1 1 0 0,1 1-1 0 0,0-2 1 0 0,13 1-1 0 0,-10-2-65 0 0,0-1-1 0 0,0 1 1 0 0,0-2 0 0 0,0 0-1 0 0,-1 0 1 0 0,1-1 0 0 0,-1 0-1 0 0,11-6 1 0 0,-2-1-409 0 0,0-1 0 0 0,0-1 0 0 0,-2-1 0 0 0,1 0 0 0 0,-2-1-1 0 0,0-1 1 0 0,-1-1 0 0 0,14-20 0 0 0,1-11-1119 0 0,-8 13-851 0 0,-6 13-1998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03:33:35.6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11 1288,'-15'-10'14794,"20"28"-14284,0-1 1,2 1-1,0-1 0,9 17 0,-4-9-364,-3-5-343,1 0-1,1 0 1,0-1-1,2 0 1,0-1 0,1-1-1,1 0 1,25 22-1,-22-29-1085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35.9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98 93 1928 0 0,'-16'-14'2920'0'0,"3"1"-831"0"0,1 4-433 0 0,2-2-508 0 0,0 3-308 0 0,1-1-268 0 0,1 2 272 0 0,-4-5-416 0 0,5 3-460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39.9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6 763 392 0 0,'-5'20'15373'0'0,"6"-19"-15173"0"0,13 3 1507 0 0,25-10-1820 0 0,-28 4 846 0 0,1458-302 1328 0 0,-634 125-2486 0 0,-798 171 409 0 0,484-84-370 0 0,-485 87 386 0 0,-21 3-28 0 0,29-9-106 0 0,-41 10 116 0 0,12-1-287 0 0,17-3-1481 0 0,8-1 450 0 0,-38 5 1260 0 0,-1 0 26 0 0,6-2-20 0 0,-3 0 22 0 0,0 1 1 0 0,-1-1-1 0 0,1 0 1 0 0,-1 1-1 0 0,1-2 1 0 0,-1 1-1 0 0,0 0 1 0 0,0-1-1 0 0,-1 1 0 0 0,1-1 1 0 0,-1 0-1 0 0,0 0 1 0 0,4-6-1 0 0,-5 6 50 0 0,0 1-1 0 0,-1-1 1 0 0,1 1 0 0 0,0-1-1 0 0,-1 1 1 0 0,0-1-1 0 0,0 1 1 0 0,0-1-1 0 0,0 1 1 0 0,0-1-1 0 0,-1 1 1 0 0,0-1-1 0 0,0 1 1 0 0,0-1-1 0 0,0 1 1 0 0,0-1-1 0 0,0 1 1 0 0,-1 0 0 0 0,0 0-1 0 0,0 0 1 0 0,0 0-1 0 0,-3-4 1 0 0,4 5 24 0 0,0 0 1 0 0,0 1 0 0 0,0-1-1 0 0,0 0 1 0 0,-1 1 0 0 0,1 0-1 0 0,0-1 1 0 0,-1 1-1 0 0,1 0 1 0 0,-1-1 0 0 0,1 1-1 0 0,-1 0 1 0 0,0 0 0 0 0,1 0-1 0 0,-1 0 1 0 0,0 1-1 0 0,0-1 1 0 0,0 0 0 0 0,1 1-1 0 0,-1-1 1 0 0,0 1 0 0 0,0 0-1 0 0,0 0 1 0 0,0-1 0 0 0,0 1-1 0 0,0 1 1 0 0,0-1-1 0 0,0 0 1 0 0,0 0 0 0 0,0 1-1 0 0,0-1 1 0 0,1 1 0 0 0,-1-1-1 0 0,0 1 1 0 0,0 0 0 0 0,0 0-1 0 0,1 0 1 0 0,-1 0-1 0 0,0 0 1 0 0,-1 2 0 0 0,-2 1 25 0 0,0 0 0 0 0,1 0 0 0 0,0 0 1 0 0,0 1-1 0 0,0-1 0 0 0,0 1 0 0 0,1 0 1 0 0,0 0-1 0 0,0 1 0 0 0,0-1 0 0 0,-2 9 1 0 0,2-6-30 0 0,2 1 1 0 0,-1-1-1 0 0,1 1 1 0 0,0 0-1 0 0,1-1 1 0 0,0 1-1 0 0,1 0 1 0 0,-1 0 0 0 0,2-1-1 0 0,-1 1 1 0 0,1 0-1 0 0,0-1 1 0 0,1 0-1 0 0,0 1 1 0 0,1-1-1 0 0,-1-1 1 0 0,1 1-1 0 0,1 0 1 0 0,0-1 0 0 0,0 0-1 0 0,0 0 1 0 0,12 12-1 0 0,-9-12-61 0 0,0 1-1 0 0,0-1 1 0 0,0-1 0 0 0,1 1-1 0 0,0-1 1 0 0,1-1-1 0 0,-1 0 1 0 0,1 0 0 0 0,0-1-1 0 0,0 0 1 0 0,0-1-1 0 0,1 0 1 0 0,-1-1 0 0 0,1 0-1 0 0,-1 0 1 0 0,1-1-1 0 0,0-1 1 0 0,14 0 0 0 0,-21-1 21 0 0,-1 1 1 0 0,0 0-1 0 0,0-1 1 0 0,0 1-1 0 0,1-1 1 0 0,-1 0-1 0 0,0 0 1 0 0,0 0-1 0 0,0-1 1 0 0,0 1-1 0 0,-1-1 1 0 0,1 1-1 0 0,0-1 1 0 0,-1 0-1 0 0,1 0 1 0 0,-1 0-1 0 0,1-1 1 0 0,2-2-1 0 0,-4 2 5 0 0,0 1 0 0 0,1-1 0 0 0,-1 0-1 0 0,0 0 1 0 0,0 1 0 0 0,-1-1 0 0 0,1 0 0 0 0,0 0 0 0 0,-1 0-1 0 0,0 0 1 0 0,0 0 0 0 0,0 0 0 0 0,0 0 0 0 0,0 0-1 0 0,-1 0 1 0 0,0-3 0 0 0,-1-3 47 0 0,-1 1 1 0 0,0 0-1 0 0,0 0 0 0 0,0 1 0 0 0,-1-1 1 0 0,-1 1-1 0 0,1 0 0 0 0,-1 0 0 0 0,0 0 1 0 0,-1 0-1 0 0,1 1 0 0 0,-10-8 1 0 0,4 6 96 0 0,0 0 1 0 0,0 1-1 0 0,-1 0 1 0 0,0 1 0 0 0,-24-9-1 0 0,31 13-202 0 0,0 0 1 0 0,0 1-1 0 0,0 0 0 0 0,0 0 0 0 0,0 0 0 0 0,0 1 0 0 0,0-1 1 0 0,0 1-1 0 0,0 0 0 0 0,0 1 0 0 0,-1-1 0 0 0,1 1 0 0 0,0 0 0 0 0,0 0 1 0 0,0 1-1 0 0,1 0 0 0 0,-1 0 0 0 0,-6 3 0 0 0,-1 7-1516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4:17.4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58 31 64 0 0,'0'0'6248'0'0,"-2"-4"-5616"0"0,0 0-1 0 0,-1 0 1 0 0,0 0 0 0 0,0 1 0 0 0,0-1 0 0 0,-4-3-1 0 0,4 9-613 0 0,1 0 0 0 0,0 0 0 0 0,0 0 0 0 0,0 0-1 0 0,1 1 1 0 0,-1-1 0 0 0,1 1 0 0 0,-1-1-1 0 0,1 1 1 0 0,0 0 0 0 0,0-1 0 0 0,0 1 0 0 0,0 0-1 0 0,0 0 1 0 0,0 0 0 0 0,1 0 0 0 0,0 0 0 0 0,-1-1-1 0 0,2 5 1 0 0,-4 71 476 0 0,3-67-455 0 0,-5 141 742 0 0,2 84-463 0 0,5-195-252 0 0,-2-29-57 0 0,0-1 0 0 0,1 1 0 0 0,3 15 1 0 0,-3-24-2 0 0,-1 1 488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40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1 530 2104 0 0,'-1'-7'720'0'0,"1"-1"1"0"0,0 0-1 0 0,1 1 0 0 0,0-1 1 0 0,0 1-1 0 0,0-1 0 0 0,1 1 1 0 0,0 0-1 0 0,1 0 0 0 0,-1 0 0 0 0,6-10 1 0 0,5-2-49 0 0,-11 16-523 0 0,-1-1 0 0 0,1 1 0 0 0,1 0 0 0 0,-1 0 0 0 0,0 0 1 0 0,1 1-1 0 0,0-1 0 0 0,3-3 0 0 0,-4 6-116 0 0,-1-1 1 0 0,1 0-1 0 0,-1 1 1 0 0,1 0-1 0 0,-1-1 0 0 0,1 1 1 0 0,0 0-1 0 0,-1-1 1 0 0,1 1-1 0 0,-1 0 0 0 0,1 0 1 0 0,0 1-1 0 0,-1-1 0 0 0,1 0 1 0 0,0 0-1 0 0,-1 1 1 0 0,1-1-1 0 0,-1 1 0 0 0,1 0 1 0 0,-1-1-1 0 0,1 1 0 0 0,-1 0 1 0 0,3 2-1 0 0,1 0 13 0 0,0 1 0 0 0,0-1-1 0 0,0 2 1 0 0,-1-1 0 0 0,1 0-1 0 0,-1 1 1 0 0,0 0 0 0 0,0 0-1 0 0,3 6 1 0 0,25 51 121 0 0,-27-50-137 0 0,79 204 133 0 0,-4-8-36 0 0,-50-143 158 0 0,52 88-1 0 0,-70-136-134 0 0,-1 1 0 0 0,2-2 0 0 0,0 0 0 0 0,1 0 0 0 0,1-1 0 0 0,0-1 0 0 0,1 0 0 0 0,1-1 0 0 0,29 17 0 0 0,-40-27-112 0 0,-1 0-1 0 0,1-1 1 0 0,0 1-1 0 0,0-1 1 0 0,0-1-1 0 0,0 1 1 0 0,0-1-1 0 0,1 0 1 0 0,-1 0-1 0 0,0-1 1 0 0,1 0-1 0 0,-1 0 0 0 0,0 0 1 0 0,13-3-1 0 0,-11 0-10 0 0,0 0-1 0 0,0 0 0 0 0,0 0 0 0 0,0-1 1 0 0,-1 0-1 0 0,1-1 0 0 0,-1 1 0 0 0,0-2 1 0 0,12-10-1 0 0,-4 0-13 0 0,-1 0 1 0 0,0-2-1 0 0,-1 1 1 0 0,-1-2-1 0 0,0 0 0 0 0,-2 0 1 0 0,14-35-1 0 0,0-15-24 0 0,-3 0 1 0 0,-2-1-1 0 0,10-88 0 0 0,-17 55 492 0 0,-2-172 0 0 0,-10 271-451 0 0,-10-161 1077 0 0,7 148-1002 0 0,1 0-1 0 0,-2 1 1 0 0,0-1-1 0 0,-1 1 0 0 0,-1 0 1 0 0,-1 1-1 0 0,-13-25 1 0 0,19 37-95 0 0,-1 0-1 0 0,0 0 1 0 0,0 0 0 0 0,0 1 0 0 0,0-1-1 0 0,-1 1 1 0 0,1-1 0 0 0,-1 1 0 0 0,1 0 0 0 0,-1 0-1 0 0,0 0 1 0 0,0 0 0 0 0,1 1 0 0 0,-1-1-1 0 0,-1 1 1 0 0,1 0 0 0 0,0 0 0 0 0,0 0 0 0 0,0 0-1 0 0,-6-1 1 0 0,4 2-6 0 0,0 1 1 0 0,0-1-1 0 0,0 1 0 0 0,1 0 0 0 0,-1 0 1 0 0,0 1-1 0 0,1-1 0 0 0,-1 1 1 0 0,1 0-1 0 0,-1 0 0 0 0,1 1 0 0 0,-7 5 1 0 0,-3 3 9 0 0,0 1 0 0 0,1 0 1 0 0,1 1-1 0 0,0 0 1 0 0,1 1-1 0 0,-17 26 0 0 0,17-20 9 0 0,0 0-1 0 0,2 1 1 0 0,0 0-1 0 0,2 1 1 0 0,0 0-1 0 0,1 0 1 0 0,2 0-1 0 0,0 0 1 0 0,1 1-1 0 0,1 44 1 0 0,2-56-19 0 0,1 1 1 0 0,1-1-1 0 0,0 0 1 0 0,1 0 0 0 0,0 0-1 0 0,0-1 1 0 0,1 1-1 0 0,0-1 1 0 0,1 1 0 0 0,9 13-1 0 0,-8-17-2 0 0,-1 0 0 0 0,1 0-1 0 0,1-1 1 0 0,-1 1-1 0 0,1-1 1 0 0,0-1 0 0 0,0 1-1 0 0,1-1 1 0 0,0-1 0 0 0,0 1-1 0 0,0-1 1 0 0,0-1 0 0 0,1 0-1 0 0,12 4 1 0 0,-2-3-99 0 0,-1-1 1 0 0,1-1-1 0 0,-1-1 1 0 0,1-1-1 0 0,0 0 1 0 0,0-1-1 0 0,-1-1 1 0 0,1-1 0 0 0,-1 0-1 0 0,33-12 1 0 0,-16 3-346 0 0,0-2 0 0 0,-2-1 0 0 0,0-1 0 0 0,47-32 1 0 0,-58 32-162 0 0,-1 0 1 0 0,-1-2 0 0 0,0 0-1 0 0,17-21 1 0 0,59-86-3033 0 0,-87 112 3302 0 0,-5 7-190 0 0,12-15-250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41.3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211 43 908 0 0,'-13'-12'6562'0'0,"-11"2"-1454"0"0,-5 13-4429 0 0,22-1-548 0 0,1 1-1 0 0,-1 0 1 0 0,1 0 0 0 0,0 1-1 0 0,0 0 1 0 0,0 0 0 0 0,1 0-1 0 0,-1 1 1 0 0,1 0 0 0 0,0 0-1 0 0,1 0 1 0 0,-9 12 0 0 0,3-2 184 0 0,1 0 1 0 0,0 1 0 0 0,-11 30 0 0 0,17-38-248 0 0,0 1 1 0 0,1 0 0 0 0,0 0 0 0 0,0 0-1 0 0,1 0 1 0 0,0 1 0 0 0,0-1-1 0 0,1 0 1 0 0,0 0 0 0 0,1 1-1 0 0,0-1 1 0 0,1 0 0 0 0,0 0-1 0 0,0 0 1 0 0,1 0 0 0 0,0 0-1 0 0,7 13 1 0 0,-7-15-71 0 0,2-1 1 0 0,-1 1 0 0 0,1-1-1 0 0,0 0 1 0 0,0 0-1 0 0,1 0 1 0 0,-1-1-1 0 0,2 1 1 0 0,-1-1-1 0 0,0-1 1 0 0,1 1-1 0 0,0-1 1 0 0,0-1-1 0 0,0 1 1 0 0,0-1 0 0 0,1 0-1 0 0,-1-1 1 0 0,1 0-1 0 0,-1 0 1 0 0,15 2-1 0 0,-13-3-20 0 0,-1-1-1 0 0,0 0 1 0 0,0 0-1 0 0,0 0 1 0 0,0-1 0 0 0,0 0-1 0 0,0-1 1 0 0,0 0-1 0 0,0 0 1 0 0,0-1-1 0 0,-1 0 1 0 0,1 0-1 0 0,-1 0 1 0 0,0-1-1 0 0,0-1 1 0 0,0 1-1 0 0,0-1 1 0 0,-1 0 0 0 0,0 0-1 0 0,0-1 1 0 0,0 0-1 0 0,-1 0 1 0 0,0 0-1 0 0,0-1 1 0 0,0 1-1 0 0,-1-1 1 0 0,0 0-1 0 0,-1-1 1 0 0,1 1-1 0 0,-1-1 1 0 0,-1 1 0 0 0,1-1-1 0 0,-1 0 1 0 0,1-14-1 0 0,-1 5 120 0 0,-2 0 1 0 0,0 0-1 0 0,-1 0 0 0 0,0 0 0 0 0,-2 0 0 0 0,-6-27 0 0 0,6 34 4 0 0,0 1-1 0 0,-1-1 1 0 0,0 1 0 0 0,0-1-1 0 0,-1 1 1 0 0,0 1-1 0 0,-1-1 1 0 0,0 1-1 0 0,0-1 1 0 0,-1 2 0 0 0,0-1-1 0 0,-10-8 1 0 0,14 14-214 0 0,0 0 1 0 0,1 0-1 0 0,-1 0 1 0 0,-1 1-1 0 0,1-1 1 0 0,0 1-1 0 0,0 0 1 0 0,0 0-1 0 0,-1 0 1 0 0,1 0-1 0 0,-1 0 1 0 0,1 1-1 0 0,-1 0 1 0 0,1-1-1 0 0,0 1 1 0 0,-1 1-1 0 0,1-1 1 0 0,-5 1-1 0 0,3 0-939 0 0,0 0 0 0 0,0 1-1 0 0,0 0 1 0 0,0 0-1 0 0,0 0 1 0 0,-8 6 0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42.0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37 2624 0 0,'-12'-37'10127'0'0,"14"77"-7753"0"0,255 981 1195 0 0,-243-966-3368 0 0,41 139 82 0 0,-52-183 475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42.4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3 116 2552 0 0,'1'-8'1200'0'0,"1"0"0"0"0,-1-1 0 0 0,-1 1 0 0 0,0 0 0 0 0,0 0 0 0 0,-1 0 0 0 0,-1-10 0 0 0,-1-22 3092 0 0,17 54-3508 0 0,2 20-318 0 0,-2 0 0 0 0,-2 1-1 0 0,14 58 1 0 0,-11-38-157 0 0,63 234 739 0 0,100 318 34 0 0,-170-583-1175 0 0,0-1-992 0 0,18 38-1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46.2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255 156 1436 0 0,'23'-24'8140'0'0,"-18"21"-8013"0"0,2-4 929 0 0,-1-18-778 0 0,-5 22-295 0 0,-1 0 1 0 0,1-1-1 0 0,-1 1 0 0 0,0 0 1 0 0,0-1-1 0 0,0 1 1 0 0,0-1-1 0 0,0 1 0 0 0,-1 0 1 0 0,0-1-1 0 0,0 1 0 0 0,0 0 1 0 0,0 0-1 0 0,0 0 0 0 0,0 0 1 0 0,-1 0-1 0 0,0 0 1 0 0,1 0-1 0 0,-1 0 0 0 0,0 0 1 0 0,-1 1-1 0 0,1-1 0 0 0,0 1 1 0 0,-1-1-1 0 0,1 1 0 0 0,-1 0 1 0 0,0 0-1 0 0,0 0 0 0 0,1 1 1 0 0,-1-1-1 0 0,-1 1 1 0 0,1-1-1 0 0,0 1 0 0 0,0 0 1 0 0,0 0-1 0 0,-1 0 0 0 0,1 1 1 0 0,0-1-1 0 0,-1 1 0 0 0,1 0 1 0 0,0 0-1 0 0,-1 0 1 0 0,1 0-1 0 0,-4 1 0 0 0,3 0 16 0 0,0-1 0 0 0,0 1 0 0 0,0 0-1 0 0,1 0 1 0 0,-1 0 0 0 0,0 0-1 0 0,0 1 1 0 0,1-1 0 0 0,-1 1 0 0 0,1 0-1 0 0,0 0 1 0 0,-1 1 0 0 0,1-1 0 0 0,0 1-1 0 0,0-1 1 0 0,0 1 0 0 0,1 0 0 0 0,-1 0-1 0 0,1 0 1 0 0,0 0 0 0 0,-1 1 0 0 0,1-1-1 0 0,1 1 1 0 0,-1-1 0 0 0,-2 8 0 0 0,0 2 47 0 0,0 1 1 0 0,1-1 0 0 0,1 1 0 0 0,0 0 0 0 0,1 0-1 0 0,1 0 1 0 0,0 0 0 0 0,3 23 0 0 0,-2-26 2 0 0,1 0 1 0 0,0-1-1 0 0,1 1 1 0 0,0-1-1 0 0,0 1 1 0 0,1-1-1 0 0,1 0 0 0 0,0-1 1 0 0,0 1-1 0 0,1-1 1 0 0,11 15-1 0 0,-13-19-37 0 0,1-1 0 0 0,-1-1-1 0 0,0 1 1 0 0,1-1 0 0 0,0 1-1 0 0,0-1 1 0 0,0-1 0 0 0,0 1-1 0 0,0-1 1 0 0,1 0 0 0 0,-1 0-1 0 0,1 0 1 0 0,-1-1 0 0 0,1 0-1 0 0,0 0 1 0 0,0 0 0 0 0,-1-1-1 0 0,1 0 1 0 0,0 0 0 0 0,0 0-1 0 0,-1-1 1 0 0,1 0 0 0 0,0 0-1 0 0,-1 0 1 0 0,1-1 0 0 0,-1 0-1 0 0,1 0 1 0 0,-1 0 0 0 0,0-1-1 0 0,7-4 1 0 0,-5 3-25 0 0,0 0 1 0 0,0-1-1 0 0,-1 0 0 0 0,0 0 1 0 0,0 0-1 0 0,0-1 0 0 0,0 0 1 0 0,-1 0-1 0 0,0 0 0 0 0,-1-1 1 0 0,1 0-1 0 0,-1 0 0 0 0,-1 0 0 0 0,1 0 1 0 0,-1 0-1 0 0,0-1 0 0 0,-1 0 1 0 0,0 1-1 0 0,0-1 0 0 0,0 0 1 0 0,-1-10-1 0 0,0 12 14 0 0,-1 0 0 0 0,-1 0-1 0 0,1 0 1 0 0,-1 0 0 0 0,0 0-1 0 0,-1 0 1 0 0,1 0 0 0 0,-1 0 0 0 0,0 1-1 0 0,0-1 1 0 0,-1 1 0 0 0,0-1 0 0 0,0 1-1 0 0,0 0 1 0 0,-1 0 0 0 0,0 0 0 0 0,1 0-1 0 0,-8-6 1 0 0,6 8 6 0 0,-1-1 0 0 0,1 1-1 0 0,0 0 1 0 0,-1 1 0 0 0,0-1 0 0 0,0 1 0 0 0,1 0 0 0 0,-1 0-1 0 0,0 1 1 0 0,-1 0 0 0 0,1 0 0 0 0,0 0 0 0 0,0 1-1 0 0,0 0 1 0 0,-1 0 0 0 0,1 0 0 0 0,0 1 0 0 0,0 0 0 0 0,-8 2-1 0 0,-4 1 3 0 0,1 2 0 0 0,-1-1-1 0 0,1 2 1 0 0,0 0-1 0 0,-22 13 1 0 0,25-11 1 0 0,0 0-1 0 0,0 1 1 0 0,1 0 0 0 0,0 1 0 0 0,0 0-1 0 0,-16 20 1 0 0,26-27 3 0 0,0-1-1 0 0,1 1 1 0 0,-1 0-1 0 0,1-1 1 0 0,0 1-1 0 0,0 0 1 0 0,0 0-1 0 0,0 1 1 0 0,1-1-1 0 0,-1 0 1 0 0,1 0-1 0 0,0 1 1 0 0,0-1 0 0 0,1 1-1 0 0,0-1 1 0 0,-1 1-1 0 0,1-1 1 0 0,1 1-1 0 0,-1-1 1 0 0,1 1-1 0 0,0-1 1 0 0,0 0-1 0 0,0 1 1 0 0,0-1-1 0 0,1 0 1 0 0,0 0-1 0 0,0 0 1 0 0,0 0 0 0 0,2 4-1 0 0,1-2 0 0 0,-1-1 0 0 0,1 0 1 0 0,0 0-1 0 0,0 0 0 0 0,0-1 0 0 0,1 0 0 0 0,-1 0 1 0 0,1 0-1 0 0,0-1 0 0 0,0 0 0 0 0,0 0 0 0 0,1 0 0 0 0,-1-1 1 0 0,1 0-1 0 0,0 0 0 0 0,-1 0 0 0 0,14 0 0 0 0,-12-1-15 0 0,0-1-1 0 0,0 1 0 0 0,0-2 1 0 0,0 1-1 0 0,0-1 1 0 0,0-1-1 0 0,0 1 0 0 0,0-1 1 0 0,0-1-1 0 0,0 1 0 0 0,-1-1 1 0 0,0-1-1 0 0,1 1 0 0 0,9-8 1 0 0,-13 8-4 0 0,0 0 1 0 0,0 0-1 0 0,-1-1 0 0 0,1 1 1 0 0,-1-1-1 0 0,0 0 0 0 0,0 0 1 0 0,0-1-1 0 0,-1 1 0 0 0,1 0 1 0 0,-1-1-1 0 0,0 0 1 0 0,0 1-1 0 0,-1-1 0 0 0,3-9 1 0 0,-3 7 13 0 0,-1-1 1 0 0,1 1-1 0 0,-1 0 0 0 0,-1-1 1 0 0,1 1-1 0 0,-1 0 1 0 0,-1-1-1 0 0,1 1 1 0 0,-1 0-1 0 0,-3-8 0 0 0,2 7 5 0 0,-1 0 0 0 0,1 0 0 0 0,-1 0-1 0 0,-1 1 1 0 0,1-1 0 0 0,-1 1-1 0 0,0 0 1 0 0,-1 1 0 0 0,0-1-1 0 0,0 1 1 0 0,0 1 0 0 0,-1-1 0 0 0,0 1-1 0 0,0 0 1 0 0,0 0 0 0 0,-1 1-1 0 0,1 0 1 0 0,-14-5 0 0 0,15 8-16 0 0,0 1 0 0 0,0-1 1 0 0,1 1-1 0 0,-1 0 0 0 0,0 1 1 0 0,0-1-1 0 0,0 1 0 0 0,1 0 1 0 0,-1 1-1 0 0,0-1 0 0 0,1 1 1 0 0,-1 0-1 0 0,1 1 0 0 0,0-1 1 0 0,0 1-1 0 0,0 0 0 0 0,0 0 1 0 0,0 1-1 0 0,1 0 0 0 0,-1-1 1 0 0,1 1-1 0 0,0 1 0 0 0,-4 4 1 0 0,5-6 11 0 0,0 0 0 0 0,1 0 0 0 0,0 0 1 0 0,-1 1-1 0 0,1-1 0 0 0,0 1 0 0 0,1-1 1 0 0,-1 1-1 0 0,1-1 0 0 0,-1 1 0 0 0,1 0 1 0 0,0 0-1 0 0,0 0 0 0 0,1 0 0 0 0,-1 0 1 0 0,1-1-1 0 0,0 1 0 0 0,0 0 1 0 0,0 0-1 0 0,1 0 0 0 0,-1 0 0 0 0,1 0 1 0 0,0 0-1 0 0,0 0 0 0 0,0 0 0 0 0,1-1 1 0 0,-1 1-1 0 0,1-1 0 0 0,0 1 0 0 0,0-1 1 0 0,0 1-1 0 0,0-1 0 0 0,5 5 0 0 0,-3-5 0 0 0,0 0-1 0 0,1 0 0 0 0,-1 0 0 0 0,1 0 0 0 0,0-1 0 0 0,0 0 1 0 0,0 0-1 0 0,0 0 0 0 0,0 0 0 0 0,0-1 0 0 0,0 0 0 0 0,1 0 1 0 0,-1-1-1 0 0,6 1 0 0 0,0-1-37 0 0,1 0 0 0 0,-1 0 1 0 0,1-1-1 0 0,-1-1 0 0 0,20-5 1 0 0,-26 6 3 0 0,0-1 1 0 0,0 0-1 0 0,0 0 1 0 0,0-1 0 0 0,0 1-1 0 0,0-1 1 0 0,0 0-1 0 0,-1-1 1 0 0,5-3-1 0 0,-7 5 18 0 0,-1 1-1 0 0,1-1 1 0 0,-1 0-1 0 0,0 0 1 0 0,1 0-1 0 0,-1 0 1 0 0,0 0-1 0 0,0 0 1 0 0,0 0-1 0 0,0-1 0 0 0,0 1 1 0 0,-1 0-1 0 0,1 0 1 0 0,-1-1-1 0 0,0 1 1 0 0,1 0-1 0 0,-1-1 1 0 0,0 1-1 0 0,0 0 1 0 0,0-1-1 0 0,-1 1 1 0 0,0-4-1 0 0,0 4 7 0 0,1 0 1 0 0,-1 0-1 0 0,0 1 0 0 0,0-1 0 0 0,0 0 1 0 0,0 1-1 0 0,-1-1 0 0 0,1 1 1 0 0,0-1-1 0 0,-1 1 0 0 0,1 0 0 0 0,0 0 1 0 0,-1 0-1 0 0,0-1 0 0 0,1 1 0 0 0,-1 1 1 0 0,-3-3-1 0 0,-24-7-49 0 0,26 10 48 0 0,-1-1-68 0 0,-1 1-1 0 0,1-1 1 0 0,-1 1 0 0 0,1 0 0 0 0,-1 1 0 0 0,1-1 0 0 0,-1 1 0 0 0,1 0-1 0 0,0 0 1 0 0,-1 0 0 0 0,1 0 0 0 0,0 1 0 0 0,0 0 0 0 0,0 0-1 0 0,0 0 1 0 0,0 0 0 0 0,-7 6 0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48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0 936 0 0,'0'0'1722'0'0,"-22"12"2407"0"0,19-2-3798 0 0,3-7-296 0 0,-1 0 0 0 0,0 0 0 0 0,0 0 0 0 0,1 0 0 0 0,0 0 0 0 0,-1 0 0 0 0,1-1-1 0 0,0 1 1 0 0,1 5 0 0 0,0-6 102 0 0,19-11-142 0 0,-19 7 37 0 0,8-13-17 0 0,-9 15-14 0 0,0 0 0 0 0,0 0-1 0 0,0-1 1 0 0,0 1 0 0 0,1 0 0 0 0,-1 0 0 0 0,0-1 0 0 0,0 1 0 0 0,1 0 0 0 0,-1 0 0 0 0,0 0 0 0 0,0 0 0 0 0,1-1 0 0 0,-1 1 0 0 0,0 0 0 0 0,0 0 0 0 0,1 0 0 0 0,-1 0 0 0 0,0 0 0 0 0,1 0 0 0 0,-1 0 0 0 0,0 0 0 0 0,1 0 0 0 0,-1 0-1 0 0,0 0 1 0 0,1 0 0 0 0,-1 0 0 0 0,0 0 0 0 0,0 0 0 0 0,1 0 0 0 0,-1 0 0 0 0,0 0 0 0 0,1 0 0 0 0,-1 1 0 0 0,0-1 0 0 0,0 0 0 0 0,1 0 0 0 0,-1 0 0 0 0,0 0 0 0 0,0 1 0 0 0,1-1 0 0 0,-1 0 0 0 0,0 0 0 0 0,0 0 0 0 0,0 1 0 0 0,1-1-1 0 0,-1 0 1 0 0,0 1 0 0 0,0-1 0 0 0,-9 26 94 0 0,8-16-39 0 0,6-11-5 0 0,-4-1-27 0 0,8-8-20 0 0,-5 5-20 0 0,-4 4 12 0 0,0 0 0 0 0,0 1 0 0 0,0-1 0 0 0,0 0 0 0 0,1 1 0 0 0,-1-1 0 0 0,0 0 0 0 0,0 1 0 0 0,1-1 0 0 0,-1 1 0 0 0,0-1 0 0 0,1 0 0 0 0,-1 1 0 0 0,1-1 0 0 0,-1 1 0 0 0,1-1 0 0 0,-1 1 0 0 0,1 0 0 0 0,-1-1 0 0 0,1 1 0 0 0,-1-1 0 0 0,1 1 0 0 0,0 0 0 0 0,-1 0 0 0 0,1-1 0 0 0,-1 1 0 0 0,1 0 0 0 0,0 0 0 0 0,-1 0 0 0 0,1-1 0 0 0,0 1 0 0 0,-1 0 0 0 0,1 0 0 0 0,0 0 0 0 0,0 0 0 0 0,-1 0 0 0 0,1 0 0 0 0,0 1 0 0 0,-1-1 0 0 0,2 0 0 0 0,-1 2 34 0 0,-6 11 39 0 0,-3 8-1354 0 0,45-36-2559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49.2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1 744 0 0,'0'0'1690'0'0,"-18"24"172"0"0,9-10-4144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52.2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1 188 80 0 0,'4'-11'4340'0'0,"16"-36"256"0"0,-19 46-4413 0 0,0 0-123 0 0,0 0 1 0 0,0 0-1 0 0,0 0 1 0 0,0 0 0 0 0,0 0-1 0 0,-1 0 1 0 0,1-1-1 0 0,0 1 1 0 0,0 0-1 0 0,-1 0 1 0 0,1-1-1 0 0,-1 1 1 0 0,1 0-1 0 0,-1-3 1 0 0,10-15 914 0 0,-7 14-851 0 0,1-1 0 0 0,-1 0 0 0 0,0 0 0 0 0,-1 0 0 0 0,0 0-1 0 0,0-1 1 0 0,3-10 0 0 0,3-13-6542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52.5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50 1408 0 0,'0'0'4019'0'0,"15"-25"121"0"0,0 0-4740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52.9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1 276 1760 0 0,'-1'-23'6917'0'0,"3"19"-6289"0"0,5-6-803 0 0,-5 9-53 0 0</inkml:trace>
  <inkml:trace contextRef="#ctx0" brushRef="#br0" timeOffset="1">92 40 568 0 0,'-3'-18'8346'0'0,"3"-2"-7008"0"0,1 18-1653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4:18.5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39 1156 0 0,'2'-38'8778'0'0,"9"167"-7324"0"0,-2-35-668 0 0,14 143 1283 0 0,-10-128-1074 0 0,-11-57-669 0 0,-2-51-305 0 0,1 17 165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53.6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9 380 0 0,'-3'-8'10321'0'0,"7"9"-10101"0"0,0 1-1 0 0,0-1 1 0 0,0 1 0 0 0,0 0 0 0 0,-1 1-1 0 0,1-1 1 0 0,-1 1 0 0 0,1-1 0 0 0,-1 1-1 0 0,0 0 1 0 0,0 0 0 0 0,0 0-1 0 0,2 5 1 0 0,40 54 1105 0 0,-39-53-1202 0 0,261 401 2101 0 0,-218-342-1961 0 0,-21-31 11 0 0,29 51 0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54.2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23 1684 0 0,'-8'-22'12049'0'0,"49"60"-10097"0"0,-7 1-1274 0 0,-1 1 0 0 0,33 54 0 0 0,5 8-199 0 0,-3-14 372 0 0,104 184 0 0 0,-105-158-523 0 0,-66-112-380 0 0,-1-2 14 0 0,0 0 0 0 0,0 0 0 0 0,0 1 0 0 0,0-1 0 0 0,0 0 0 0 0,0 0 0 0 0,0 1 0 0 0,0-1 0 0 0,1 0 0 0 0,-1 0 0 0 0,0 0 0 0 0,0 1 0 0 0,0-1 0 0 0,0 0 0 0 0,0 0 0 0 0,1 0 0 0 0,-1 1 0 0 0,0-1 0 0 0,0 0 0 0 0,0 0 0 0 0,0 0 0 0 0,1 0 0 0 0,-1 0 0 0 0,0 1 0 0 0,0-1 0 0 0,1 0 0 0 0,-1 0 0 0 0,0 0 0 0 0,0 0 0 0 0,0 0 0 0 0,1 0 0 0 0,-1 0 0 0 0,0 0 0 0 0,0 0 0 0 0,1 0 0 0 0,-1 0 0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54.5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37 328 0 0,'21'-20'9888'0'0,"-7"14"-9696"0"0,10-4-952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54.9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1 137 1672 0 0,'0'0'6481'0'0,"16"-9"-6336"0"0</inkml:trace>
  <inkml:trace contextRef="#ctx0" brushRef="#br0" timeOffset="1">212 24 1740 0 0,'12'-4'6213'0'0,"-2"-3"-5765"0"0,1 0-828 0 0,-1 2-1160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55.2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0 164 1840 0 0,'10'-7'6245'0'0,"1"2"-5445"0"0,-3 0-896 0 0,4 0-1088 0 0</inkml:trace>
  <inkml:trace contextRef="#ctx0" brushRef="#br0" timeOffset="1">266 25 228 0 0,'11'-6'7625'0'0,"1"1"-6509"0"0,-4 0-1052 0 0,4 0-784 0 0,-3 1-1248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55.6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62 408 0 0,'25'-10'9183'0'0,"24"-18"-5379"0"0,2 4-8694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56.3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275 183 1228 0 0,'-11'-17'6384'0'0,"9"12"-5675"0"0,-2-5 561 0 0,3 9-965 0 0,2-40 817 0 0,-1 30-735 0 0,1 0-1 0 0,-1 0 0 0 0,-1 1 1 0 0,0-1-1 0 0,-4-16 1 0 0,5 25-172 0 0,0 1-173 0 0,0 0-1 0 0,0 0 1 0 0,0 0 0 0 0,0 0 0 0 0,0 0-1 0 0,0 0 1 0 0,0 0 0 0 0,-1 0-1 0 0,1 0 1 0 0,0 0 0 0 0,0 0 0 0 0,-1 0-1 0 0,1 0 1 0 0,-1 0 0 0 0,1 0 0 0 0,-1 0-1 0 0,1 1 1 0 0,-1-1 0 0 0,1 0-1 0 0,-1 0 1 0 0,0 0 0 0 0,1 1 0 0 0,-1-1-1 0 0,0 0 1 0 0,0 1 0 0 0,-1-1-1 0 0,1 0-17 0 0,-1 1-1 0 0,1 0 0 0 0,-1-1 1 0 0,0 1-1 0 0,1 0 0 0 0,-1 0 1 0 0,1 0-1 0 0,-1 1 0 0 0,0-1 1 0 0,1 0-1 0 0,-1 1 0 0 0,1-1 1 0 0,-1 1-1 0 0,-2 0 0 0 0,-5 4-11 0 0,-1 0-1 0 0,1 1 1 0 0,-14 10-1 0 0,22-16 8 0 0,-13 11 71 0 0,0 1 0 0 0,1 0 1 0 0,0 1-1 0 0,1 1 1 0 0,1-1-1 0 0,0 2 0 0 0,0 0 1 0 0,2 0-1 0 0,0 1 1 0 0,0 0-1 0 0,2 0 0 0 0,-7 21 1 0 0,10-24 33 0 0,1-1 1 0 0,0 0 0 0 0,1 1 0 0 0,1-1-1 0 0,0 1 1 0 0,0 0 0 0 0,1-1-1 0 0,1 1 1 0 0,0-1 0 0 0,1 1-1 0 0,0-1 1 0 0,1 1 0 0 0,1-1 0 0 0,0 0-1 0 0,0 0 1 0 0,1 0 0 0 0,0-1-1 0 0,9 13 1 0 0,-4-9-108 0 0,0 0-1 0 0,1-1 1 0 0,0 0 0 0 0,1-1 0 0 0,1 0-1 0 0,0-1 1 0 0,0-1 0 0 0,2 0 0 0 0,-1-1-1 0 0,1 0 1 0 0,1-1 0 0 0,-1-1-1 0 0,2 0 1 0 0,-1-1 0 0 0,1-1 0 0 0,0 0-1 0 0,0-2 1 0 0,1 0 0 0 0,-1-1 0 0 0,1 0-1 0 0,0-2 1 0 0,0 0 0 0 0,33-3-1 0 0,-27 0-570 0 0,0-2-1 0 0,0 0 0 0 0,-1-2 1 0 0,31-11-1 0 0,-43 12-323 0 0,1 1-1 0 0,-1-2 0 0 0,0 0 1 0 0,-1 0-1 0 0,0-1 1 0 0,0 0-1 0 0,0-1 0 0 0,-1 0 1 0 0,0 0-1 0 0,11-14 1 0 0,-4 0-3319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3:57.4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1 615 260 0 0,'0'0'8380'0'0,"17"-18"-6075"0"0,-7 0-1673 0 0,0-1 0 0 0,-1-1 0 0 0,-1 0 0 0 0,-1 0 1 0 0,5-25-1 0 0,-2 1 628 0 0,5-65 0 0 0,-11 70-683 0 0,-2 0 1 0 0,-2 0 0 0 0,-7-63 0 0 0,-3 45-464 0 0,5 36-194 0 0,4 16-7 0 0,1 7-36 0 0,5 26 112 0 0,1 0 0 0 0,1 0 0 0 0,2-1 0 0 0,1 0 0 0 0,0 0 0 0 0,2-1 0 0 0,1-1 0 0 0,2 0 0 0 0,18 26 0 0 0,-31-48 3 0 0,0-1 0 0 0,0 0 0 0 0,0 1 0 0 0,1-1 0 0 0,-1 0 0 0 0,0 0 0 0 0,1 0 0 0 0,-1-1 0 0 0,1 1 0 0 0,0-1 0 0 0,-1 1 0 0 0,1-1 0 0 0,0 0 0 0 0,0 0 0 0 0,0 0 0 0 0,0 0 0 0 0,0-1 0 0 0,0 1 0 0 0,0-1 0 0 0,0 0 1 0 0,0 0-1 0 0,5 0 0 0 0,-4-1-2 0 0,0 0 0 0 0,0-1 1 0 0,0 1-1 0 0,-1-1 0 0 0,1 1 1 0 0,0-1-1 0 0,-1-1 0 0 0,0 1 1 0 0,1 0-1 0 0,-1-1 0 0 0,0 1 1 0 0,0-1-1 0 0,-1 0 0 0 0,1 0 1 0 0,-1 0-1 0 0,1-1 0 0 0,2-4 1 0 0,4-9 166 0 0,0 0 0 0 0,0 0 0 0 0,-2-2 0 0 0,0 1 0 0 0,-1 0 0 0 0,6-36-1 0 0,2-35 900 0 0,-14 87-1049 0 0,0-7-74 0 0,-3 7 12 0 0,0 10 25 0 0,2 7-70 0 0,0-1-1 0 0,1 1 0 0 0,1 0 1 0 0,0-1-1 0 0,1 1 1 0 0,1-1-1 0 0,0 1 0 0 0,1-1 1 0 0,0 0-1 0 0,1 0 1 0 0,1-1-1 0 0,0 0 0 0 0,1 0 1 0 0,0 0-1 0 0,1-1 1 0 0,1 1-1 0 0,0-2 0 0 0,14 15 1 0 0,3-12-2818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4:34.51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184 2320 84 0 0,'-5'-2'740'0'0,"-1"1"1"0"0,1-1-1 0 0,0-1 0 0 0,0 1 0 0 0,0-1 1 0 0,0 0-1 0 0,1 0 0 0 0,-1 0 0 0 0,1-1 1 0 0,-1 1-1 0 0,-3-6 0 0 0,2 2-67 0 0,-1-1-1 0 0,2 0 1 0 0,-1 0-1 0 0,1-1 1 0 0,-7-15 0 0 0,1-7 355 0 0,1 0 0 0 0,-12-59 1 0 0,19 73-467 0 0,-11-62 692 0 0,4-2 0 0 0,-1-120 0 0 0,23-163-307 0 0,-12 358-937 0 0,85-899 665 0 0,-78 854-727 0 0,1 1 0 0 0,3 0 0 0 0,2 1-1 0 0,22-54 1 0 0,-32 96 36 0 0,0-1-1 0 0,1 1 0 0 0,0 0 1 0 0,0 1-1 0 0,1-1 0 0 0,0 1 1 0 0,0 0-1 0 0,0 0 0 0 0,1 0 1 0 0,0 1-1 0 0,0 0 0 0 0,0 0 1 0 0,1 0-1 0 0,-1 1 0 0 0,14-6 1 0 0,-13 8 17 0 0,0 0 1 0 0,0 0 0 0 0,0 1-1 0 0,0-1 1 0 0,0 2 0 0 0,1-1-1 0 0,-1 1 1 0 0,0 0 0 0 0,1 1-1 0 0,-1 0 1 0 0,0 0 0 0 0,1 0-1 0 0,-1 1 1 0 0,0 0 0 0 0,0 0-1 0 0,0 1 1 0 0,7 4 0 0 0,4 2-2 0 0,0 1 0 0 0,-1 1 0 0 0,0 0 0 0 0,-1 2 0 0 0,0 0 0 0 0,-1 0 0 0 0,0 2 0 0 0,-1-1 0 0 0,-1 2 0 0 0,-1 0 0 0 0,0 1 0 0 0,-1 0 0 0 0,0 0 0 0 0,-2 1 0 0 0,8 20 0 0 0,-7-15-23 0 0,-2 1 0 0 0,-1 0 0 0 0,-1 0-1 0 0,-1 0 1 0 0,-2 1 0 0 0,0-1 0 0 0,-1 1-1 0 0,-1 0 1 0 0,-2 0 0 0 0,0-1 0 0 0,-2 1 0 0 0,-5 24-1 0 0,0-20 57 0 0,0-1 0 0 0,-2 1 0 0 0,-1-2 0 0 0,-1 1 0 0 0,-1-2 0 0 0,-2 0 0 0 0,0 0 0 0 0,-2-1 0 0 0,-1-1 0 0 0,0-1 0 0 0,-2-1 0 0 0,-1 0 0 0 0,0-2 0 0 0,-2 0 0 0 0,0-2 0 0 0,-1 0 0 0 0,-1-2-1 0 0,-1 0 1 0 0,0-2 0 0 0,-37 14 0 0 0,52-24 4 0 0,0-1-1 0 0,0 0 0 0 0,0 0 0 0 0,-1-1 0 0 0,1-1 0 0 0,-1 0 1 0 0,-22-1-1 0 0,33 0-46 0 0,1 0 0 0 0,-1 0 0 0 0,1 0 0 0 0,-1 0 0 0 0,1 0 0 0 0,-1 0 0 0 0,1 0 0 0 0,-1 0 0 0 0,0 0 0 0 0,1-1 0 0 0,-1 1 0 0 0,1 0 0 0 0,-1 0 0 0 0,1 0 1 0 0,-1-1-1 0 0,1 1 0 0 0,-1 0 0 0 0,1-1 0 0 0,0 1 0 0 0,-1 0 0 0 0,1-1 0 0 0,-1 1 0 0 0,1 0 0 0 0,0-1 0 0 0,-1 1 0 0 0,1-1 0 0 0,-1 0 0 0 0,8-10-159 0 0,21-6-55 0 0,-6 11 142 0 0,1 1-1 0 0,0 0 1 0 0,1 2-1 0 0,-1 1 1 0 0,0 1-1 0 0,1 1 0 0 0,-1 1 1 0 0,1 1-1 0 0,-1 1 1 0 0,34 9-1 0 0,-39-8 41 0 0,0 1-1 0 0,-1 1 1 0 0,0 1-1 0 0,0 0 1 0 0,-1 1-1 0 0,1 1 1 0 0,-2 1-1 0 0,1 0 1 0 0,-2 1-1 0 0,1 0 1 0 0,-2 1-1 0 0,1 1 1 0 0,21 27 0 0 0,-28-29 33 0 0,0-1 0 0 0,-1 1 1 0 0,-1 0-1 0 0,0 1 1 0 0,0 0-1 0 0,-2-1 1 0 0,1 1-1 0 0,-1 0 0 0 0,-1 1 1 0 0,0-1-1 0 0,0 17 1 0 0,-2-12 58 0 0,0 1 1 0 0,-2-1 0 0 0,0 1-1 0 0,-1-1 1 0 0,-1 0 0 0 0,0 0-1 0 0,-12 28 1 0 0,9-29 98 0 0,0 1 0 0 0,-1-1 0 0 0,-1-1 0 0 0,-1 1 0 0 0,0-1 0 0 0,-1-1 0 0 0,0 0 0 0 0,-1-1-1 0 0,-1 0 1 0 0,0-1 0 0 0,-1 0 0 0 0,0-1 0 0 0,-1-1 0 0 0,0 0 0 0 0,0-1 0 0 0,-29 12 0 0 0,31-16-65 0 0,-1-2 0 0 0,1 0 0 0 0,-1 0 0 0 0,1-1-1 0 0,-1-1 1 0 0,0 0 0 0 0,0-1 0 0 0,1-1 0 0 0,-1 0 0 0 0,0-1 0 0 0,-16-4 0 0 0,22 4-487 0 0,-1-1-1 0 0,1 0 1 0 0,-1-1-1 0 0,1 1 1 0 0,0-2 0 0 0,0 1-1 0 0,-13-11 1 0 0,16 10-561 0 0,0 1 0 0 0,0-1 0 0 0,0-1 0 0 0,1 1 0 0 0,0-1 0 0 0,0 1 0 0 0,0-1 0 0 0,1 0 0 0 0,0 0 0 0 0,0-1 0 0 0,-2-6 1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4:34.86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35 62 4416 0 0,'-15'-26'9181'0'0,"7"10"-7893"0"0,2 5-760 0 0,0 3-116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4:19.1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29 488 0 0,'0'0'9079'0'0,"3"0"-8811"0"0,8 0-45 0 0,-8 0 23 0 0,1 0 18 0 0,162 1 881 0 0,459-16-779 0 0,-531 8-372 0 0,-22 2-566 0 0,-69 5 308 0 0,8-3-452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4:35.24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24 0 3084 0 0,'-21'52'14886'0'0,"18"-41"-13452"0"0,7-6-1890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4:35.61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700 363 1052 0 0,'0'0'4384'0'0,"20"-27"-1662"0"0,-14 18-2072 0 0,-1-1-1 0 0,-1 0 1 0 0,0-1-1 0 0,0 1 1 0 0,-1-1 0 0 0,0 0-1 0 0,-1 0 1 0 0,0 0-1 0 0,-1 0 1 0 0,0 0-1 0 0,0 0 1 0 0,-2 0 0 0 0,1 0-1 0 0,-1 0 1 0 0,-1 0-1 0 0,0 0 1 0 0,-6-20-1 0 0,5 24-266 0 0,0-1 0 0 0,-1 0 0 0 0,1 1-1 0 0,-2 0 1 0 0,1 0 0 0 0,-1 0-1 0 0,0 0 1 0 0,0 1 0 0 0,0 0 0 0 0,-13-11-1 0 0,12 13-352 0 0,0-1 0 0 0,0 2 0 0 0,-1-1 0 0 0,1 1 0 0 0,-1 0 0 0 0,0 0 0 0 0,0 1 0 0 0,0-1 0 0 0,0 2 0 0 0,0-1 0 0 0,0 1 0 0 0,-1 0 0 0 0,-11 0 0 0 0,4 2 22 0 0,1 1 1 0 0,0 0 0 0 0,0 1 0 0 0,0 0-1 0 0,1 1 1 0 0,-1 0 0 0 0,1 2 0 0 0,0-1 0 0 0,-21 14-1 0 0,8-4 42 0 0,1 2 1 0 0,1 2-1 0 0,-36 33 0 0 0,31-23-13 0 0,1 1 1 0 0,2 2 0 0 0,1 0 0 0 0,1 2-1 0 0,3 1 1 0 0,0 0 0 0 0,2 2 0 0 0,2 0-1 0 0,1 1 1 0 0,-19 75 0 0 0,28-85 4 0 0,2 0 0 0 0,1 0 0 0 0,1 1 0 0 0,1-1 0 0 0,2 1 0 0 0,1 0-1 0 0,1 0 1 0 0,1-1 0 0 0,2 0 0 0 0,1 1 0 0 0,1-2 0 0 0,1 1 0 0 0,2-1 0 0 0,1 0 0 0 0,0-1 0 0 0,22 35 0 0 0,-17-37-40 0 0,1-1 0 0 0,1-1 0 0 0,1 0 0 0 0,1-2 0 0 0,1 0 0 0 0,0-1 0 0 0,2-1 0 0 0,0-1 0 0 0,1-1 0 0 0,0-1 0 0 0,1-1 0 0 0,1-1 0 0 0,44 15 0 0 0,-35-18-428 0 0,0 0 0 0 0,0-3 0 0 0,0 0 0 0 0,1-3 0 0 0,0-1 0 0 0,0-1 0 0 0,0-2 0 0 0,0-2 0 0 0,0-1 0 0 0,52-12 0 0 0,-49 6-1621 0 0,1-2-1 0 0,72-31 0 0 0,-82 27-783 0 0,-1-1 0 0 0,30-20 0 0 0,2-8-4623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4:36.29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667 65 1516 0 0,'0'-13'6052'0'0,"0"11"-5807"0"0,0 0 0 0 0,-1 0 0 0 0,1-1 0 0 0,-1 1-1 0 0,0 0 1 0 0,0 0 0 0 0,1 0 0 0 0,-1 0 0 0 0,-1 0 0 0 0,1 0 0 0 0,0 0 0 0 0,0 0-1 0 0,-1 1 1 0 0,1-1 0 0 0,-1 0 0 0 0,0 1 0 0 0,1-1 0 0 0,-1 1 0 0 0,0-1-1 0 0,0 1 1 0 0,0 0 0 0 0,0 0 0 0 0,0 0 0 0 0,0 0 0 0 0,0 0 0 0 0,0 1 0 0 0,0-1-1 0 0,-1 0 1 0 0,1 1 0 0 0,0 0 0 0 0,-3-1 0 0 0,-8-1 22 0 0,0 1 0 0 0,-1 0 0 0 0,1 1 0 0 0,-17 1 0 0 0,-205 24 629 0 0,183-17-756 0 0,1 3-1 0 0,-72 24 1 0 0,117-32 34 0 0,0-1-1 0 0,0 1 0 0 0,0 0 1 0 0,1 0-1 0 0,-1 1 0 0 0,-8 6 1 0 0,13-9-1 0 0,0 0-80 0 0,-1 0 0 0 0,1 0 0 0 0,-1 0-1 0 0,1 1 1 0 0,-1-1 0 0 0,1 0 0 0 0,-1 1 0 0 0,1-1-1 0 0,0 1 1 0 0,0-1 0 0 0,0 1 0 0 0,0-1 0 0 0,0 1-1 0 0,0 0 1 0 0,0-1 0 0 0,1 1 0 0 0,-1 0 0 0 0,0 0-1 0 0,1 0 1 0 0,-1 3 0 0 0,9 151 1994 0 0,0-19-1299 0 0,40 355 1659 0 0,-15-316-1322 0 0,-28-155-961 0 0,2 0 0 0 0,0-1-1 0 0,1 0 1 0 0,1-1-1 0 0,0 0 1 0 0,16 22 0 0 0,-19-33-137 0 0,0-2 1 0 0,0 1-1 0 0,1-1 1 0 0,0 0 0 0 0,0 0-1 0 0,1-1 1 0 0,-1 0-1 0 0,1 0 1 0 0,0-1 0 0 0,0 0-1 0 0,1 0 1 0 0,-1-1 0 0 0,1 0-1 0 0,0 0 1 0 0,0-1-1 0 0,18 2 1 0 0,9-1-386 0 0,0-2-1 0 0,72-6 1 0 0,-70 2-103 0 0,262-33-4962 0 0,-188 20-940 0 0,-79 9-613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4:36.68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45 152 1576 0 0,'-45'-43'13531'0'0,"46"42"-13412"0"0,12-15 2343 0 0,4 6-1758 0 0,0 2-1 0 0,1 1 0 0 0,0 0 1 0 0,1 1-1 0 0,28-6 0 0 0,104-10-1023 0 0,-99 16-187 0 0,43-3-2704 0 0,-38 4-5762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4:45.76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1 319 1200 0 0,'12'5'10327'0'0,"32"-13"-4994"0"0,-74-16-5084 0 0,29 23-229 0 0,-1 1 0 0 0,1-1 0 0 0,-1 0 0 0 0,1 0 0 0 0,-1 0 0 0 0,1 0 0 0 0,0 0 0 0 0,0 0 0 0 0,0 0 0 0 0,-1 0 0 0 0,1-1 0 0 0,0 1 0 0 0,0 0 0 0 0,1-1 0 0 0,-1 1 0 0 0,0 0 0 0 0,0-1 0 0 0,1 1 0 0 0,-1-1 0 0 0,1 0 0 0 0,-1 1 0 0 0,1-1 0 0 0,0 1 0 0 0,-1-1 0 0 0,1 0 0 0 0,0 1 0 0 0,0-1 0 0 0,0 0 0 0 0,0 1 0 0 0,1-1 0 0 0,-1 0 0 0 0,0 1 0 0 0,1-1 0 0 0,-1 1 0 0 0,1-1 0 0 0,-1 1 0 0 0,1-1 0 0 0,0 1 0 0 0,0-1 0 0 0,0 1 0 0 0,0 0 0 0 0,0-1 0 0 0,0 1 0 0 0,0 0 0 0 0,0 0 0 0 0,0 0 0 0 0,2-2 0 0 0,8-6 66 0 0,-1 1 0 0 0,1 1 1 0 0,0-1-1 0 0,20-8 1 0 0,-24 12-75 0 0,33-15 44 0 0,0 2 0 0 0,1 2-1 0 0,49-12 1 0 0,134-21-342 0 0,-129 30-33 0 0,-80 15 168 0 0,146-24-3917 0 0,-144 29 1599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4:46.33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109 0 1720 0 0,'-13'6'10979'0'0,"27"119"-6389"0"0,-9 69-3337 0 0,-3-44-859 0 0,4-61-119 0 0,30 151 1 0 0,44 82 443 0 0,-75-305-687 0 0,12 53 232 0 0,-16-65-222 0 0,0 0 1 0 0,0 0-1 0 0,-1 0 0 0 0,0 0 1 0 0,0 1-1 0 0,0-1 0 0 0,-1 0 1 0 0,0 0-1 0 0,0 0 1 0 0,-2 8-1 0 0,0-8 7 0 0,0-1 0 0 0,1 1 0 0 0,-2-1 0 0 0,1 0 0 0 0,0 0 0 0 0,-1 0 1 0 0,0-1-1 0 0,1 1 0 0 0,-1-1 0 0 0,-1 0 0 0 0,-7 5 0 0 0,-58 24 629 0 0,43-20-311 0 0,-84 32 2888 0 0,116-45-3078 0 0,196-38 275 0 0,-36 4-770 0 0,195-15-2145 0 0,-240 36-2297 0 0,-1 1-5648 0 0,-108 12 9090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4:46.66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26 141 1236 0 0,'-23'-40'15237'0'0,"22"39"-15101"0"0,1 0 1 0 0,0 0-1 0 0,-1 0 1 0 0,1 0-1 0 0,0 0 1 0 0,0 0-1 0 0,0 0 1 0 0,0 0-1 0 0,0 0 1 0 0,0 0-1 0 0,0 0 1 0 0,0 0-1 0 0,0 0 1 0 0,1 0-1 0 0,-1 0 1 0 0,0 0-1 0 0,1 0 0 0 0,-1 1 1 0 0,1-1-1 0 0,-1 0 1 0 0,1 0-1 0 0,-1 0 1 0 0,1 0-1 0 0,-1 1 1 0 0,1-1-1 0 0,0 0 1 0 0,-1 0-1 0 0,1 1 1 0 0,0-1-1 0 0,0 1 1 0 0,0-1-1 0 0,1 0 1 0 0,29-10 87 0 0,1 2 0 0 0,-1 1 0 0 0,2 1 0 0 0,-1 2 0 0 0,41-2 0 0 0,-2 0-1070 0 0,-12 2-449 0 0,-35 4-756 0 0,1-2 0 0 0,26-6 0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4:47.28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451 181 844 0 0,'0'0'9198'0'0,"14"-34"-4850"0"0,-6 8-2368 0 0,-7 23-1705 0 0,1 0-1 0 0,-1 0 0 0 0,0-1 0 0 0,0 1 0 0 0,0 0 0 0 0,-1 0 0 0 0,1-1 1 0 0,-1 1-1 0 0,0-1 0 0 0,0 1 0 0 0,0 0 0 0 0,0-1 0 0 0,-2-5 1 0 0,1 5-157 0 0,0 0 1 0 0,0 1 0 0 0,-1-1 0 0 0,0 0 0 0 0,0 1-1 0 0,0-1 1 0 0,0 1 0 0 0,0 0 0 0 0,0-1 0 0 0,-1 1 0 0 0,0 0-1 0 0,0 0 1 0 0,0 1 0 0 0,0-1 0 0 0,0 1 0 0 0,0-1 0 0 0,-1 1-1 0 0,-3-2 1 0 0,2 2-60 0 0,0 1 0 0 0,0-1-1 0 0,0 1 1 0 0,0 0 0 0 0,-1 1 0 0 0,1-1-1 0 0,0 1 1 0 0,0 0 0 0 0,-1 0 0 0 0,1 1-1 0 0,0 0 1 0 0,-6 1 0 0 0,-6 3-14 0 0,0 0 0 0 0,1 2 0 0 0,0-1 0 0 0,0 2 0 0 0,1 0 0 0 0,0 1 0 0 0,-15 12 0 0 0,11-6 12 0 0,0 0 0 0 0,1 1 1 0 0,1 1-1 0 0,1 1 0 0 0,1 1 1 0 0,0 0-1 0 0,1 1 0 0 0,1 0 1 0 0,1 1-1 0 0,1 0 0 0 0,-11 30 1 0 0,17-37-38 0 0,0 1 0 0 0,1-1 0 0 0,1 1 0 0 0,1 0 0 0 0,0 0 0 0 0,0 0 0 0 0,2 0 0 0 0,0 1 0 0 0,0-1 0 0 0,2 0 0 0 0,0 0 0 0 0,0 0 1 0 0,2-1-1 0 0,0 1 0 0 0,0-1 0 0 0,2 1 0 0 0,-1-1 0 0 0,2-1 0 0 0,9 17 0 0 0,-5-13-62 0 0,1-1 0 0 0,1 0 0 0 0,0-1 0 0 0,1-1 0 0 0,0 0 0 0 0,1-1 0 0 0,1 0 0 0 0,0-1 0 0 0,1-1 0 0 0,0 0-1 0 0,1-1 1 0 0,18 7 0 0 0,-11-8-442 0 0,0 0 0 0 0,1-2 0 0 0,-1 0 0 0 0,1-2-1 0 0,1-1 1 0 0,-1-1 0 0 0,0-2 0 0 0,48-2-1 0 0,-36-2-1635 0 0,71-15-1 0 0,-86 12-146 0 0,-1 0 1 0 0,27-13-1 0 0,-9-2-4062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4:47.83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18 118 1720 0 0,'0'-21'7082'0'0,"1"-17"-890"0"0,4-20-827 0 0,-12 83-4983 0 0,2-4-323 0 0,1-1 1 0 0,1 1-1 0 0,0 0 1 0 0,2 0-1 0 0,0 0 1 0 0,2 0-1 0 0,0 0 1 0 0,5 25-1 0 0,-1-18-33 0 0,2 1 0 0 0,1-2 0 0 0,1 1 0 0 0,1-1 1 0 0,20 37-1 0 0,-25-54-52 0 0,1 1 0 0 0,1-2 1 0 0,0 1-1 0 0,0-1 0 0 0,1 0 0 0 0,0-1 1 0 0,0 0-1 0 0,1 0 0 0 0,0 0 1 0 0,1-1-1 0 0,19 11 0 0 0,-23-15-2 0 0,0-1 0 0 0,0 1-1 0 0,0-1 1 0 0,1 0 0 0 0,-1-1-1 0 0,0 0 1 0 0,1 0 0 0 0,-1 0-1 0 0,1-1 1 0 0,-1 0 0 0 0,1 0 0 0 0,-1 0-1 0 0,1-1 1 0 0,-1 0 0 0 0,1 0-1 0 0,-1-1 1 0 0,0 0 0 0 0,1 0-1 0 0,-1 0 1 0 0,0-1 0 0 0,-1 0 0 0 0,11-6-1 0 0,0-3 27 0 0,0-1-1 0 0,-1 0 1 0 0,-1-1-1 0 0,0-1 1 0 0,-1 0-1 0 0,0-1 1 0 0,-1 0-1 0 0,12-24 1 0 0,5-13 591 0 0,32-82 0 0 0,-47 97 169 0 0,-1-1-1 0 0,-2 0 1 0 0,7-44-1 0 0,-18 81-676 0 0,-10 24-4 0 0,7-6-73 0 0,1 0 0 0 0,1 1 1 0 0,0-1-1 0 0,1 0 0 0 0,0 1 0 0 0,2-1 1 0 0,0 0-1 0 0,0 0 0 0 0,7 21 0 0 0,-1-12-77 0 0,0 0 0 0 0,2-1 0 0 0,1 1 0 0 0,1-2 1 0 0,15 24-1 0 0,-17-33-205 0 0,1 1 1 0 0,0-1 0 0 0,1-1 0 0 0,0 0 0 0 0,23 18 0 0 0,-29-26-318 0 0,1-1 1 0 0,-1 1-1 0 0,1-2 1 0 0,0 1 0 0 0,0-1-1 0 0,13 4 1 0 0,-16-6-207 0 0,1 0 1 0 0,-1 0 0 0 0,0 0 0 0 0,1-1 0 0 0,-1 0-1 0 0,0 0 1 0 0,1 0 0 0 0,-1-1 0 0 0,1 1-1 0 0,-1-1 1 0 0,0 0 0 0 0,8-3 0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4:48.25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23 220 2988 0 0,'-13'-27'6296'0'0,"11"19"-4722"0"0,-2-9 0 0 0,3 11-865 0 0,0 0-1 0 0,0-1 1 0 0,1 1 0 0 0,0 0 0 0 0,0-1-1 0 0,2-7 1 0 0,-1 9-551 0 0,0 0-1 0 0,0 0 1 0 0,1 0 0 0 0,0 0 0 0 0,0 0-1 0 0,0 0 1 0 0,1 0 0 0 0,0 1-1 0 0,-1-1 1 0 0,1 1 0 0 0,1 0-1 0 0,-1 0 1 0 0,1 0 0 0 0,0 0-1 0 0,-1 1 1 0 0,2 0 0 0 0,-1-1 0 0 0,5-2-1 0 0,-7 5-140 0 0,0 0-1 0 0,0 1 1 0 0,0-1 0 0 0,0 1-1 0 0,1-1 1 0 0,-1 1-1 0 0,0-1 1 0 0,0 1 0 0 0,0 0-1 0 0,0 0 1 0 0,0 0 0 0 0,1 0-1 0 0,-1 1 1 0 0,0-1-1 0 0,0 0 1 0 0,0 1 0 0 0,4 1-1 0 0,-2 0-4 0 0,0-1-1 0 0,0 1 1 0 0,0 0 0 0 0,0 1-1 0 0,0-1 1 0 0,-1 1 0 0 0,6 4-1 0 0,3 6-4 0 0,-1 1-1 0 0,0 0 1 0 0,0 0-1 0 0,-2 2 1 0 0,0-1-1 0 0,0 1 1 0 0,-2 0-1 0 0,0 1 1 0 0,8 29-1 0 0,1 16 77 0 0,9 84-1 0 0,-23-138-65 0 0,-2-3-3 0 0,4 13 122 0 0,-2 0 1 0 0,0 0 0 0 0,-1 0-1 0 0,-1 0 1 0 0,-3 30-1 0 0,-3-38 391 0 0,1-19-424 0 0,0-19-205 0 0,6-8-63 0 0,2-1-1 0 0,1 0 1 0 0,2 1 0 0 0,1 0-1 0 0,2 0 1 0 0,2 1-1 0 0,1 0 1 0 0,1 1-1 0 0,2 1 1 0 0,26-43-1 0 0,-34 64-279 0 0,1 1 1 0 0,0 1-1 0 0,1-1 0 0 0,0 1 0 0 0,0 1 0 0 0,1 0 0 0 0,0 0 0 0 0,22-13 0 0 0,-24 17-587 0 0,1 1 0 0 0,-1 0 0 0 0,1 0 0 0 0,0 1 0 0 0,0 0 0 0 0,0 1 0 0 0,0 0 0 0 0,13-1 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4:19.9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377 1 1056 0 0,'0'0'7747'0'0,"-24"26"-6592"0"0,-256 152 102 0 0,277-175-1225 0 0,-6 3 181 0 0,0 1 0 0 0,0 0 0 0 0,-9 10 0 0 0,16-15-115 0 0,0 0 0 0 0,-1 1 0 0 0,2-1 0 0 0,-1 1 0 0 0,0 0 0 0 0,0-1 0 0 0,1 1 0 0 0,0 0 0 0 0,-1 0 0 0 0,1 0 0 0 0,0 0 0 0 0,0 0 0 0 0,1 0 0 0 0,-2 6 0 0 0,2-7 133 0 0,0-1-207 0 0,0-1 0 0 0,0 1-1 0 0,-1-1 1 0 0,1 1 0 0 0,0-1 0 0 0,0 1 0 0 0,0-1-1 0 0,-1 1 1 0 0,1 0 0 0 0,0-1 0 0 0,0 1 0 0 0,0-1-1 0 0,0 1 1 0 0,0-1 0 0 0,0 1 0 0 0,0 0 0 0 0,0-1-1 0 0,1 1 1 0 0,-1-1 0 0 0,0 1 0 0 0,0-1 0 0 0,0 1 0 0 0,1-1-1 0 0,-1 1 1 0 0,0-1 0 0 0,0 1 0 0 0,1-1 0 0 0,0 1-1 0 0,12 17 661 0 0,-10-15-549 0 0,9 9-25 0 0,1-1 0 0 0,1 0 0 0 0,0-1 0 0 0,0-1 0 0 0,1 0 0 0 0,20 8 0 0 0,-7-2-20 0 0,80 34 12 0 0,-59-28-790 0 0,-33-10-123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4:48.63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51 264 2924 0 0,'-7'-8'1664'0'0,"1"1"-1"0"0,1-1 0 0 0,-1-1 1 0 0,1 1-1 0 0,1-1 0 0 0,0 0 1 0 0,-6-15-1 0 0,9 21-1514 0 0,1 0 1 0 0,-1 1-1 0 0,1-1 0 0 0,-1 0 0 0 0,1 0 1 0 0,0 0-1 0 0,0 0 0 0 0,0 0 1 0 0,0 0-1 0 0,1 0 0 0 0,-1 0 1 0 0,1 0-1 0 0,0 0 0 0 0,0 0 0 0 0,0 0 1 0 0,0 0-1 0 0,0 0 0 0 0,0 1 1 0 0,1-1-1 0 0,0 1 0 0 0,-1-1 0 0 0,1 1 1 0 0,0 0-1 0 0,0-1 0 0 0,0 1 1 0 0,1 0-1 0 0,4-3 0 0 0,-5 3-138 0 0,1 1-1 0 0,-1 0 1 0 0,1 0 0 0 0,-1 0-1 0 0,1 0 1 0 0,-1 1-1 0 0,1-1 1 0 0,0 1 0 0 0,0-1-1 0 0,-1 1 1 0 0,1 0-1 0 0,0 0 1 0 0,-1 0 0 0 0,1 0-1 0 0,0 1 1 0 0,0-1 0 0 0,-1 1-1 0 0,1-1 1 0 0,0 1-1 0 0,-1 0 1 0 0,1 0 0 0 0,-1 0-1 0 0,1 1 1 0 0,-1-1-1 0 0,0 1 1 0 0,4 2 0 0 0,3 2-56 0 0,0 1 1 0 0,-1 0 0 0 0,0 1 0 0 0,14 16 0 0 0,-1 4 154 0 0,-2 1 0 0 0,-1 0 0 0 0,-1 2 0 0 0,-2 0 0 0 0,-1 1 0 0 0,-1 0 0 0 0,-2 1 0 0 0,-1 0 0 0 0,9 57 0 0 0,-19-89-40 0 0,1-1-1 0 0,-1 1 1 0 0,0 0-1 0 0,0 0 1 0 0,0 0-1 0 0,1-1 1 0 0,-1 1-1 0 0,0 0 1 0 0,0 0-1 0 0,0-1 1 0 0,0 1-1 0 0,-1 0 1 0 0,1 0-1 0 0,0 0 1 0 0,0-1-1 0 0,0 1 1 0 0,-1 0-1 0 0,1 0 1 0 0,0-1-1 0 0,-1 1 1 0 0,1 0-1 0 0,0-1 1 0 0,-1 1-1 0 0,1 0 1 0 0,-1-1-1 0 0,1 1 1 0 0,-1-1-1 0 0,1 1 1 0 0,-1-1-1 0 0,0 1 1 0 0,0 0-1 0 0,0-1-42 0 0,1 0-1 0 0,-1 0 1 0 0,0-1-1 0 0,1 1 0 0 0,-1 0 1 0 0,0 0-1 0 0,1-1 0 0 0,-1 1 1 0 0,1 0-1 0 0,-1-1 0 0 0,1 1 1 0 0,-1 0-1 0 0,1-1 1 0 0,-1 1-1 0 0,1-1 0 0 0,-1 1 1 0 0,1-1-1 0 0,-1 1 0 0 0,1-1 1 0 0,0 1-1 0 0,-1-1 1 0 0,1 0-1 0 0,0 1 0 0 0,-1-1 1 0 0,1 1-1 0 0,0-1 0 0 0,0 0 1 0 0,0 1-1 0 0,0-1 0 0 0,0 0 1 0 0,0 1-1 0 0,0-1 1 0 0,0 0-1 0 0,0 0 0 0 0,-1-15 5 0 0,0 0 0 0 0,2 1 1 0 0,0-1-1 0 0,0 0 0 0 0,2 1 0 0 0,0-1 0 0 0,5-15 0 0 0,2-1-237 0 0,2 0 1 0 0,18-35-1 0 0,-18 43-187 0 0,0 2-1 0 0,2-1 1 0 0,1 2-1 0 0,0 0 1 0 0,2 1-1 0 0,21-21 1 0 0,-27 30-520 0 0,2 1 1 0 0,-1 1-1 0 0,1 0 1 0 0,22-11-1 0 0,-22 14-694 0 0,-1 0-1 0 0,1 2 0 0 0,1-1 0 0 0,-1 2 0 0 0,24-4 0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4:49.56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1 324 2172 0 0,'11'23'7226'0'0,"-9"-21"-6744"0"0,1 1-1 0 0,1-1 0 0 0,-1 0 1 0 0,0 0-1 0 0,1 0 0 0 0,-1 0 1 0 0,1 0-1 0 0,-1-1 0 0 0,1 1 1 0 0,0-1-1 0 0,0 0 0 0 0,6 0 1 0 0,51 5 856 0 0,-44-6-1073 0 0,2 2-249 0 0,0-2 0 0 0,0-1 0 0 0,0 0 0 0 0,0-1-1 0 0,-1-1 1 0 0,1-1 0 0 0,-1-1 0 0 0,1 0 0 0 0,32-15 0 0 0,-43 16 112 0 0,0 0 1 0 0,-1-1-1 0 0,1 0 0 0 0,-1 0 1 0 0,0-1-1 0 0,-1 1 0 0 0,1-2 1 0 0,-1 1-1 0 0,-1-1 0 0 0,1 1 1 0 0,-1-2-1 0 0,0 1 0 0 0,0 0 1 0 0,-1-1-1 0 0,0 0 0 0 0,-1 0 1 0 0,0 0-1 0 0,0-1 0 0 0,0 1 1 0 0,-1-1-1 0 0,-1 1 1 0 0,2-18-1 0 0,-2 20-78 0 0,-1 0 0 0 0,0 0 0 0 0,0-1 0 0 0,0 1 0 0 0,-1 0 0 0 0,0 0 0 0 0,0-1 0 0 0,-1 1 0 0 0,0 0 0 0 0,0 0 0 0 0,0 0 0 0 0,-1 1 0 0 0,1-1 0 0 0,-1 0 0 0 0,-1 1 0 0 0,1 0 0 0 0,-1 0 1 0 0,0 0-1 0 0,0 0 0 0 0,-1 1 0 0 0,1-1 0 0 0,-1 1 0 0 0,0 0 0 0 0,0 1 0 0 0,0-1 0 0 0,-1 1 0 0 0,1 0 0 0 0,-1 0 0 0 0,0 1 0 0 0,0-1 0 0 0,0 1 0 0 0,0 1 0 0 0,0-1 0 0 0,0 1 0 0 0,0 0 0 0 0,0 0 0 0 0,-1 1 0 0 0,1 0 0 0 0,0 0 0 0 0,-1 1 0 0 0,-6 0 0 0 0,-3 3-41 0 0,1 0 0 0 0,0 1 0 0 0,0 1-1 0 0,0 0 1 0 0,1 1 0 0 0,0 0 0 0 0,0 1 0 0 0,1 1-1 0 0,0 0 1 0 0,1 1 0 0 0,0 0 0 0 0,0 1-1 0 0,1 0 1 0 0,0 1 0 0 0,1 0 0 0 0,1 1 0 0 0,0 0-1 0 0,0 0 1 0 0,1 1 0 0 0,1 0 0 0 0,0 0-1 0 0,2 1 1 0 0,-7 21 0 0 0,8-22-4 0 0,0 0-1 0 0,1 1 1 0 0,0 0-1 0 0,2-1 1 0 0,-1 1 0 0 0,2 0-1 0 0,0 0 1 0 0,1 0 0 0 0,0 0-1 0 0,1-1 1 0 0,1 1-1 0 0,0-1 1 0 0,1 1 0 0 0,1-1-1 0 0,0 0 1 0 0,1-1 0 0 0,0 1-1 0 0,1-1 1 0 0,1 0-1 0 0,0-1 1 0 0,1 0 0 0 0,0 0-1 0 0,0-1 1 0 0,1 0-1 0 0,12 10 1 0 0,-9-11-20 0 0,-1-1 0 0 0,1-1 0 0 0,0 0 0 0 0,1 0 0 0 0,0-1 0 0 0,0-1 0 0 0,1-1 0 0 0,-1 0 0 0 0,1 0 0 0 0,0-2 0 0 0,0 0 0 0 0,1 0 0 0 0,-1-2 0 0 0,1 0 0 0 0,20-1 0 0 0,-16-2-2 0 0,0-1 1 0 0,-1 0-1 0 0,1-1 1 0 0,-1-2-1 0 0,0 0 0 0 0,0 0 1 0 0,0-2-1 0 0,-1-1 1 0 0,0 0-1 0 0,-1-1 0 0 0,24-18 1 0 0,-17 9 506 0 0,-1-2 0 0 0,-1-1 0 0 0,-1 0 0 0 0,-1-2 1 0 0,-1 0-1 0 0,-1-1 0 0 0,-1-1 0 0 0,-1-1 0 0 0,13-31 0 0 0,-25 50-426 0 0,8-17 60 0 0,33-47 1 0 0,-42 66-211 0 0,2 1 0 0 0,-1-1 0 0 0,1 1 0 0 0,0 0 0 0 0,0 0 0 0 0,0 1 0 0 0,1 0 0 0 0,0 0-1 0 0,-1 0 1 0 0,1 0 0 0 0,1 1 0 0 0,-1 0 0 0 0,10-3 0 0 0,-11 5 16 0 0,-1 1 0 0 0,1-1 0 0 0,-1 1-1 0 0,0 0 1 0 0,1 0 0 0 0,-1 1 0 0 0,1-1-1 0 0,-1 1 1 0 0,0 0 0 0 0,1 0 0 0 0,-1 1-1 0 0,0-1 1 0 0,0 1 0 0 0,0 0 0 0 0,0 0-1 0 0,0 0 1 0 0,-1 0 0 0 0,1 1 0 0 0,0 0-1 0 0,-1 0 1 0 0,0 0 0 0 0,0 0 0 0 0,0 0 0 0 0,0 0-1 0 0,3 6 1 0 0,3 3-23 0 0,-1 0-1 0 0,-1 0 1 0 0,0 1-1 0 0,-1-1 1 0 0,0 1-1 0 0,5 21 1 0 0,-4-9 44 0 0,-2-1 0 0 0,0 1 1 0 0,0 28-1 0 0,-4-40 130 0 0,-1 1 0 0 0,0 0 1 0 0,-1 0-1 0 0,-1 0 0 0 0,0 0 0 0 0,-1-1 0 0 0,-5 15 0 0 0,1-18 102 0 0,2-13-29 0 0,1-17-86 0 0,6 0-66 0 0,2-1 0 0 0,0 0 1 0 0,1 1-1 0 0,1 0 0 0 0,1 0 0 0 0,1 1 1 0 0,12-24-1 0 0,-7 19-3 0 0,1 1-1 0 0,1 1 1 0 0,1 0 0 0 0,1 1-1 0 0,23-22 1 0 0,-37 40 2 0 0,0 0-1 0 0,0 0 1 0 0,1 0-1 0 0,0 0 1 0 0,-1 1 0 0 0,1-1-1 0 0,0 1 1 0 0,0 0-1 0 0,0 0 1 0 0,0 1 0 0 0,1-1-1 0 0,-1 1 1 0 0,8-1-1 0 0,-9 2 6 0 0,-1 0 0 0 0,1 0 0 0 0,0 0-1 0 0,0 1 1 0 0,-1-1 0 0 0,1 1-1 0 0,0 0 1 0 0,-1 0 0 0 0,1 0-1 0 0,-1 0 1 0 0,1 0 0 0 0,-1 1 0 0 0,1-1-1 0 0,-1 1 1 0 0,0-1 0 0 0,0 1-1 0 0,0 0 1 0 0,0 0 0 0 0,0 0-1 0 0,0 0 1 0 0,0 0 0 0 0,-1 1 0 0 0,2 2-1 0 0,20 32-34 0 0,-3 1 0 0 0,25 63 0 0 0,-1-1-122 0 0,-24-57-165 0 0,26 49-290 0 0,-41-83-335 0 0,1 0-1 0 0,0 0 1 0 0,0-1-1 0 0,1 0 0 0 0,0 0 1 0 0,0-1-1 0 0,11 8 0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4:50.06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273 271 2620 0 0,'-21'-92'8854'0'0,"15"60"-5970"0"0,1-1 0 0 0,0-43 0 0 0,8 40-1523 0 0,-2 35-1243 0 0,6 22 149 0 0,-19 162-53 0 0,1 0-210 0 0,24 95 297 0 0,-8-235-47 0 0,2 0 0 0 0,2 0-1 0 0,2 0 1 0 0,21 53 0 0 0,-27-84-248 0 0,0-1 1 0 0,1 0-1 0 0,0-1 0 0 0,1 1 1 0 0,0-1-1 0 0,0-1 0 0 0,1 1 0 0 0,1-1 1 0 0,13 11-1 0 0,-19-17-212 0 0,1 0 0 0 0,0 0 0 0 0,0-1-1 0 0,0 0 1 0 0,0 1 0 0 0,0-1 0 0 0,1-1 0 0 0,-1 1 0 0 0,0-1 0 0 0,1 1-1 0 0,-1-1 1 0 0,1-1 0 0 0,0 1 0 0 0,-1-1 0 0 0,1 0 0 0 0,0 0 0 0 0,-1 0-1 0 0,1 0 1 0 0,0-1 0 0 0,-1 0 0 0 0,1 0 0 0 0,-1 0 0 0 0,1 0 0 0 0,-1-1-1 0 0,0 0 1 0 0,1 0 0 0 0,6-5 0 0 0,-7 5-142 0 0,0 0 0 0 0,0-1 0 0 0,-1 1 0 0 0,1-1 0 0 0,-1 0 1 0 0,0 0-1 0 0,0 0 0 0 0,0 0 0 0 0,0-1 0 0 0,-1 1 0 0 0,1-1 0 0 0,-1 0 0 0 0,0 0 0 0 0,0 0 0 0 0,0 0 1 0 0,-1 0-1 0 0,1 0 0 0 0,1-9 0 0 0,-3 9 213 0 0,0 0 0 0 0,-1 0 0 0 0,1 0 1 0 0,-1 0-1 0 0,1-1 0 0 0,-1 1 0 0 0,0 0 0 0 0,-1 0 1 0 0,1 0-1 0 0,-1 1 0 0 0,0-1 0 0 0,0 0 0 0 0,0 1 1 0 0,0-1-1 0 0,0 1 0 0 0,-1-1 0 0 0,0 1 1 0 0,1 0-1 0 0,-1 0 0 0 0,-4-3 0 0 0,-15-12 230 0 0,-1 1 0 0 0,0 0 0 0 0,-42-21 0 0 0,-82-30 1775 0 0,97 47 310 0 0,1-2 1 0 0,-81-51 0 0 0,129 73-2120 0 0,0 1 0 0 0,0-1 0 0 0,-1 1 0 0 0,1-1 0 0 0,0 0 0 0 0,0 0 1 0 0,0 0-1 0 0,0 0 0 0 0,0 0 0 0 0,1 0 0 0 0,-1 0 0 0 0,0 0 0 0 0,0 0 0 0 0,1 0 1 0 0,-1 0-1 0 0,0 0 0 0 0,1 0 0 0 0,-1-1 0 0 0,1 1 0 0 0,0 0 0 0 0,-1-1 1 0 0,1 1-1 0 0,0 0 0 0 0,0 0 0 0 0,0-1 0 0 0,0-1 0 0 0,1 1-9 0 0,0 1 0 0 0,0-1-1 0 0,0 1 1 0 0,0 0 0 0 0,0-1-1 0 0,0 1 1 0 0,0 0 0 0 0,1 0-1 0 0,-1 0 1 0 0,0 0 0 0 0,1 0-1 0 0,-1 0 1 0 0,1 0 0 0 0,-1 0-1 0 0,1 1 1 0 0,0-1 0 0 0,-1 1-1 0 0,1-1 1 0 0,3 0 0 0 0,48-9-36 0 0,0 1 0 0 0,0 3 0 0 0,69 1-1 0 0,19-2-1889 0 0,-31-4-1863 0 0,-39-4-3695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4:51.1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314 108 508 0 0,'18'-2'14949'0'0,"-16"0"-14751"0"0,0 1 0 0 0,0-1-1 0 0,1 0 1 0 0,-1 0 0 0 0,0 0 0 0 0,-1 0-1 0 0,1 0 1 0 0,0-1 0 0 0,-1 1-1 0 0,1 0 1 0 0,-1-1 0 0 0,0 0-1 0 0,2-4 1 0 0,-2 5-56 0 0,-1-1 49 0 0,0 0 1 0 0,0-1-1 0 0,0 1 0 0 0,0-1 0 0 0,-1 1 1 0 0,1 0-1 0 0,-2-5 0 0 0,1 2 233 0 0,0 4-407 0 0,1 1 1 0 0,-1-1 0 0 0,1 0 0 0 0,-1 1-1 0 0,0-1 1 0 0,0 1 0 0 0,0-1 0 0 0,0 1-1 0 0,0-1 1 0 0,0 1 0 0 0,0 0 0 0 0,0-1 0 0 0,0 1-1 0 0,-1 0 1 0 0,1 0 0 0 0,0 0 0 0 0,-1 0-1 0 0,1 0 1 0 0,-1 0 0 0 0,1 0 0 0 0,-1 0-1 0 0,0 1 1 0 0,1-1 0 0 0,-1 1 0 0 0,0-1-1 0 0,1 1 1 0 0,-1-1 0 0 0,0 1 0 0 0,0 0 0 0 0,1 0-1 0 0,-1 0 1 0 0,0 0 0 0 0,-2 1 0 0 0,-1-1 7 0 0,-1 0 0 0 0,0 1 0 0 0,0 0 0 0 0,1 0 1 0 0,-1 1-1 0 0,1-1 0 0 0,-1 1 0 0 0,1 0 1 0 0,-1 1-1 0 0,-5 3 0 0 0,-8 8 59 0 0,0 1-1 0 0,0 0 1 0 0,2 2 0 0 0,0 0-1 0 0,1 1 1 0 0,0 1 0 0 0,2 0-1 0 0,0 1 1 0 0,1 0 0 0 0,2 1 0 0 0,0 1-1 0 0,1 0 1 0 0,1 0 0 0 0,1 1-1 0 0,0 0 1 0 0,2 0 0 0 0,1 1-1 0 0,-3 43 1 0 0,8-53-66 0 0,0 0 0 0 0,1 0 0 0 0,1 1-1 0 0,0-1 1 0 0,1 0 0 0 0,0 0 0 0 0,1 0 0 0 0,1-1-1 0 0,0 0 1 0 0,1 1 0 0 0,0-2 0 0 0,12 19 0 0 0,-8-17-36 0 0,1-1 1 0 0,1 0 0 0 0,0 0 0 0 0,0-1 0 0 0,1-1-1 0 0,1 0 1 0 0,0-1 0 0 0,0 0 0 0 0,21 9 0 0 0,-9-6-374 0 0,0-2 0 0 0,1-1-1 0 0,0-1 1 0 0,1-1 0 0 0,34 4 0 0 0,-29-7-1182 0 0,1-2 0 0 0,0-1 0 0 0,65-5 0 0 0,-67-1-1652 0 0,39-9-1 0 0,-22-1-2132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4:51.97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396 162 2140 0 0,'20'-16'12149'0'0,"-14"9"-11123"0"0,-5 3-948 0 0,0 0-1 0 0,1 0 0 0 0,-1 0 0 0 0,-1 0 0 0 0,1 0 1 0 0,-1-1-1 0 0,1 1 0 0 0,-1 0 0 0 0,0 0 0 0 0,-1-1 1 0 0,1 1-1 0 0,-1 0 0 0 0,0 0 0 0 0,0 0 0 0 0,0 0 0 0 0,-1 0 1 0 0,1 0-1 0 0,-1 0 0 0 0,0 0 0 0 0,0 1 0 0 0,0-1 1 0 0,0 1-1 0 0,-1-1 0 0 0,0 1 0 0 0,1 0 0 0 0,-1 0 1 0 0,0 0-1 0 0,-1 0 0 0 0,1 1 0 0 0,0-1 0 0 0,-1 1 1 0 0,0 0-1 0 0,1 0 0 0 0,-1 0 0 0 0,-7-2 0 0 0,2 1 26 0 0,-1 1-1 0 0,0 0 1 0 0,0 0-1 0 0,0 1 1 0 0,0 0-1 0 0,0 1 1 0 0,0 0-1 0 0,-1 1 1 0 0,1 0-1 0 0,0 1 1 0 0,1 0-1 0 0,-14 4 1 0 0,10-1-20 0 0,0 0 0 0 0,0 1 1 0 0,0 0-1 0 0,1 1 1 0 0,0 0-1 0 0,1 1 1 0 0,0 0-1 0 0,-17 17 0 0 0,19-16-52 0 0,0-1 0 0 0,1 1 0 0 0,1 0 0 0 0,-1 1-1 0 0,2 0 1 0 0,-1 0 0 0 0,1 1 0 0 0,1-1 0 0 0,0 1-1 0 0,0 0 1 0 0,1 1 0 0 0,1-1 0 0 0,0 1 0 0 0,0 0-1 0 0,1 0 1 0 0,1 0 0 0 0,0 0 0 0 0,1 0 0 0 0,0 0-1 0 0,0 0 1 0 0,2 0 0 0 0,4 22 0 0 0,0-14-95 0 0,2-1-1 0 0,0 0 1 0 0,1 0 0 0 0,1-1-1 0 0,0 0 1 0 0,22 28-1 0 0,-26-39-4 0 0,0 0 0 0 0,0 0 0 0 0,1 0 0 0 0,0-1-1 0 0,0 0 1 0 0,0 0 0 0 0,1 0 0 0 0,0-1-1 0 0,0-1 1 0 0,1 1 0 0 0,-1-1 0 0 0,1 0-1 0 0,0-1 1 0 0,0 0 0 0 0,0-1 0 0 0,0 0-1 0 0,12 1 1 0 0,-18-2 56 0 0,1-1 0 0 0,0-1 0 0 0,-1 1 0 0 0,1 0 0 0 0,-1-1 0 0 0,1 0 0 0 0,0 0 0 0 0,-1 0 0 0 0,1 0 0 0 0,-1-1 0 0 0,0 1 0 0 0,1-1 0 0 0,-1 0 0 0 0,0 0 0 0 0,3-3 0 0 0,-1 1 13 0 0,0-1 0 0 0,-1 1 0 0 0,1-1-1 0 0,-1 0 1 0 0,-1-1 0 0 0,1 1 0 0 0,-1-1 0 0 0,3-6 0 0 0,3-10 148 0 0,-1-1 0 0 0,-1 0 0 0 0,7-39 0 0 0,-12 49-32 0 0,11-73 892 0 0,5-24 355 0 0,-15 97-1251 0 0,1 0 1 0 0,0 1 0 0 0,0 0 0 0 0,1 0 0 0 0,1 0-1 0 0,10-14 1 0 0,-15 23-115 0 0,1 0 0 0 0,0 1 1 0 0,0 0-1 0 0,0-1 0 0 0,0 1 0 0 0,0 0 0 0 0,0 0 0 0 0,1 0 0 0 0,-1 0 1 0 0,1 1-1 0 0,-1-1 0 0 0,1 0 0 0 0,0 1 0 0 0,-1 0 0 0 0,1 0 1 0 0,0 0-1 0 0,0 0 0 0 0,0 0 0 0 0,0 1 0 0 0,5-1 0 0 0,-4 1-38 0 0,1 0-1 0 0,0 1 0 0 0,-1 0 0 0 0,1 0 1 0 0,0 0-1 0 0,-1 1 0 0 0,1-1 1 0 0,-1 1-1 0 0,0 0 0 0 0,0 0 1 0 0,8 6-1 0 0,3 4-183 0 0,0 0 0 0 0,-1 1-1 0 0,-1 0 1 0 0,0 1 0 0 0,16 23 0 0 0,-14-15 182 0 0,0 2 1 0 0,-2-1-1 0 0,0 2 0 0 0,-2-1 1 0 0,0 2-1 0 0,-2-1 0 0 0,-1 2 1 0 0,-1-1-1 0 0,-2 1 0 0 0,0 0 1 0 0,-2 0-1 0 0,0 28 1 0 0,-2-54 52 0 0,-1-1 0 0 0,0 0 1 0 0,0 0-1 0 0,0 1 0 0 0,0-1 1 0 0,0 0-1 0 0,0 1 1 0 0,0-1-1 0 0,0 0 0 0 0,0 1 1 0 0,0-1-1 0 0,-1 0 1 0 0,1 0-1 0 0,0 1 0 0 0,0-1 1 0 0,0 0-1 0 0,0 0 1 0 0,0 1-1 0 0,0-1 0 0 0,-1 0 1 0 0,1 0-1 0 0,0 1 1 0 0,0-1-1 0 0,0 0 0 0 0,-1 0 1 0 0,1 0-1 0 0,0 1 1 0 0,0-1-1 0 0,-1 0 0 0 0,1 0 1 0 0,0 0-1 0 0,-1 0 0 0 0,-5-8 325 0 0,5-2-294 0 0,0-1 1 0 0,0 1-1 0 0,1-1 1 0 0,1 1-1 0 0,0-1 1 0 0,0 1-1 0 0,1-1 1 0 0,4-14-1 0 0,32-86 187 0 0,-30 91-177 0 0,6-15 11 0 0,1 1-1 0 0,30-48 1 0 0,-35 66-61 0 0,1 0-1 0 0,1 1 1 0 0,0 0 0 0 0,1 0-1 0 0,1 2 1 0 0,25-21 0 0 0,-37 32-7 0 0,0 1 0 0 0,0-1 0 0 0,1 1 1 0 0,-1-1-1 0 0,0 1 0 0 0,1 0 0 0 0,-1 0 1 0 0,1 0-1 0 0,-1 0 0 0 0,1 0 0 0 0,0 0 1 0 0,-1 1-1 0 0,1 0 0 0 0,0-1 0 0 0,-1 1 1 0 0,1 0-1 0 0,0 0 0 0 0,-1 0 0 0 0,1 1 1 0 0,0-1-1 0 0,-1 1 0 0 0,5 0 0 0 0,-3 1 2 0 0,-1 1-1 0 0,0-1 0 0 0,1 0 0 0 0,-1 1 0 0 0,0 0 1 0 0,0-1-1 0 0,-1 1 0 0 0,1 0 0 0 0,-1 1 1 0 0,1-1-1 0 0,-1 0 0 0 0,0 1 0 0 0,0-1 0 0 0,2 7 1 0 0,13 32 15 0 0,-2 2 0 0 0,14 64 0 0 0,-21-71-22 0 0,2-1 0 0 0,1 0 0 0 0,2 0 0 0 0,28 55 0 0 0,-36-83-191 0 0,0 0 0 0 0,0 0 0 0 0,1-1 0 0 0,0 0 0 0 0,0 0 0 0 0,1 0 0 0 0,-1-1 0 0 0,12 8 0 0 0,-14-11-344 0 0,1 0 0 0 0,-1-1-1 0 0,1 0 1 0 0,0 0 0 0 0,0 0 0 0 0,9 2 0 0 0,-9-3-475 0 0,0 0-1 0 0,1-1 0 0 0,-1 0 1 0 0,0 0-1 0 0,0 0 1 0 0,0 0-1 0 0,9-3 0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4:53.82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338 167 1820 0 0,'-6'-36'4209'0'0,"0"-52"0"0"0,-2 46-1169 0 0,4 43-2622 0 0,-1 1-247 0 0,-1 0-1 0 0,1 1 1 0 0,0-1-1 0 0,-1 1 1 0 0,1 1 0 0 0,0-1-1 0 0,1 1 1 0 0,-1 0 0 0 0,1 0-1 0 0,0 0 1 0 0,0 0-1 0 0,0 1 1 0 0,-4 7 0 0 0,-11 15 467 0 0,-17 34 1 0 0,25-42-457 0 0,-17 32 3 0 0,3 2 0 0 0,1 0 0 0 0,3 1 0 0 0,3 1 0 0 0,1 1 0 0 0,4 1 0 0 0,1 0 0 0 0,3 1 0 0 0,3 0 1 0 0,3 0-1 0 0,1 0 0 0 0,8 66 0 0 0,5-37 72 0 0,30 119 1 0 0,39 80 208 0 0,16 66-280 0 0,-84-294-192 0 0,-3 0 0 0 0,3 75-1 0 0,-11-101-547 0 0,-2 0 0 0 0,-1-1 0 0 0,-2 1 0 0 0,0-1 0 0 0,-18 57 0 0 0,22-85 349 0 0,-1-1 0 0 0,0 0-1 0 0,1 0 1 0 0,-1 0 0 0 0,0 0 0 0 0,0 0-1 0 0,0-1 1 0 0,0 1 0 0 0,-1 0 0 0 0,1 0-1 0 0,0-1 1 0 0,-1 1 0 0 0,1 0 0 0 0,-1-1-1 0 0,1 0 1 0 0,-1 1 0 0 0,0-1 0 0 0,-2 2-1 0 0,2-3-62 0 0,1 0 0 0 0,-1 0 0 0 0,1 0 0 0 0,0 0 0 0 0,-1 0 0 0 0,1-1 0 0 0,-1 1 0 0 0,1 0 0 0 0,-1-1 0 0 0,1 1 0 0 0,0-1 0 0 0,-1 1 0 0 0,1-1 0 0 0,0 0 0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4:54.19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0 241 2224 0 0,'6'-19'1928'0'0,"0"1"-475"0"0,2 1-333 0 0,5 0-212 0 0,3 1-224 0 0,1 0-80 0 0,7-1-188 0 0,-1 3-40 0 0,4-2-132 0 0,2 2-68 0 0,2 0-156 0 0,-2 2-24 0 0,4 0-364 0 0,0 3-184 0 0,0-2-464 0 0,2 1-1572 0 0,-4 1-633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4:54.53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21 365 1288 0 0,'-3'-17'11625'0'0,"-1"32"-11385"0"0,0 0 1 0 0,1 0-1 0 0,0 0 1 0 0,2 0-1 0 0,-1 1 1 0 0,2-1 0 0 0,2 29-1 0 0,2-11-268 0 0,1-1 0 0 0,16 54 0 0 0,-14-64-311 0 0,1 0 1 0 0,14 26 0 0 0,-18-40-433 0 0,0 0-1 0 0,1 0 1 0 0,0-1-1 0 0,0 0 1 0 0,1 0 0 0 0,0 0-1 0 0,0 0 1 0 0,14 10-1 0 0</inkml:trace>
  <inkml:trace contextRef="#ctx0" brushRef="#br0" timeOffset="1">133 77 3012 0 0,'-15'-17'2577'0'0,"1"-1"-809"0"0,1 6-452 0 0,-1 3-488 0 0,3-1-316 0 0,-1 5-284 0 0,-6-1-216 0 0,5 12-704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4:55.13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404 174 600 0 0,'0'0'3715'0'0,"14"-36"1266"0"0,7-3-2128 0 0,-16 32-2018 0 0,-1 0 0 0 0,0 1 0 0 0,-1-2 0 0 0,1 1 0 0 0,2-11 1 0 0,-6 17-775 0 0,0-1 0 0 0,0 1 1 0 0,0 0-1 0 0,0 0 0 0 0,0-1 1 0 0,0 1-1 0 0,0 0 1 0 0,-1-1-1 0 0,1 1 0 0 0,-1 0 1 0 0,1 0-1 0 0,-1 0 0 0 0,1 0 1 0 0,-1-1-1 0 0,0 1 0 0 0,1 0 1 0 0,-1 0-1 0 0,0 0 1 0 0,0 0-1 0 0,0 0 0 0 0,0 1 1 0 0,0-1-1 0 0,0 0 0 0 0,0 0 1 0 0,0 1-1 0 0,0-1 1 0 0,0 0-1 0 0,-1 1 0 0 0,-1-1 1 0 0,-34-11 224 0 0,24 11-239 0 0,0 0-1 0 0,0 1 0 0 0,0 0 1 0 0,0 1-1 0 0,0 1 1 0 0,0 0-1 0 0,1 0 0 0 0,-1 2 1 0 0,-17 5-1 0 0,4 2-20 0 0,0 0-1 0 0,0 1 1 0 0,-28 19-1 0 0,43-23-25 0 0,0 0 0 0 0,1 0 0 0 0,0 1 0 0 0,0 1-1 0 0,1-1 1 0 0,0 1 0 0 0,1 1 0 0 0,0 0 0 0 0,0 0 0 0 0,2 0-1 0 0,-9 17 1 0 0,13-22-45 0 0,0-1-1 0 0,0 1 0 0 0,0-1 1 0 0,0 1-1 0 0,1 0 0 0 0,0-1 1 0 0,0 1-1 0 0,1 0 0 0 0,0 0 1 0 0,0 0-1 0 0,0 0 0 0 0,0-1 1 0 0,1 1-1 0 0,0 0 0 0 0,0 0 1 0 0,1-1-1 0 0,0 1 0 0 0,0-1 1 0 0,0 1-1 0 0,1-1 0 0 0,-1 0 1 0 0,1 0-1 0 0,0 0 0 0 0,1 0 1 0 0,-1 0-1 0 0,1-1 0 0 0,0 0 1 0 0,5 5-1 0 0,-5-5 30 0 0,0-1-1 0 0,0 0 1 0 0,0 0-1 0 0,0 0 1 0 0,0 0 0 0 0,1-1-1 0 0,-1 1 1 0 0,1-1-1 0 0,0 0 1 0 0,0-1 0 0 0,-1 1-1 0 0,1-1 1 0 0,0 0-1 0 0,0 0 1 0 0,0-1 0 0 0,1 1-1 0 0,-1-1 1 0 0,0 0-1 0 0,0-1 1 0 0,0 1 0 0 0,0-1-1 0 0,0 0 1 0 0,0 0-1 0 0,0 0 1 0 0,0-1 0 0 0,0 0-1 0 0,-1 0 1 0 0,1 0-1 0 0,-1-1 1 0 0,1 1 0 0 0,-1-1-1 0 0,0 0 1 0 0,0 0-1 0 0,0-1 1 0 0,0 1 0 0 0,-1-1-1 0 0,1 0 1 0 0,-1 0-1 0 0,3-4 1 0 0,1-4 92 0 0,-1 1 1 0 0,0-1-1 0 0,-1 0 1 0 0,-1 0-1 0 0,1-1 1 0 0,2-15-1 0 0,10-79 1628 0 0,-16 100-1527 0 0,2-27 379 0 0,-2 33-290 0 0,2 12-138 0 0,16 202 134 0 0,89 302 2 0 0,-10-62-307 0 0,-95-439 57 0 0,10 88 16 0 0,-12-88-10 0 0,0 0 1 0 0,-1 0 0 0 0,-1-1 0 0 0,0 1-1 0 0,-5 19 1 0 0,5-30-17 0 0,1-1 0 0 0,-1 1 0 0 0,0-1 0 0 0,0 1 0 0 0,0-1 0 0 0,0 1 0 0 0,0-1 0 0 0,-1 0 0 0 0,1 0 0 0 0,-1 0 0 0 0,1 0 0 0 0,-1 0 0 0 0,0 0 0 0 0,0 0 0 0 0,0 0 0 0 0,0 0 0 0 0,0-1 0 0 0,0 1 0 0 0,0-1 0 0 0,-1 0 0 0 0,1 0 0 0 0,-4 2 0 0 0,1-2 6 0 0,1 0-1 0 0,-1-1 1 0 0,1 1-1 0 0,-1-1 1 0 0,0 0-1 0 0,1-1 1 0 0,-1 1-1 0 0,1-1 1 0 0,-1 0 0 0 0,1 0-1 0 0,-9-3 1 0 0,-1-2 49 0 0,0 0 1 0 0,0 0-1 0 0,1-2 1 0 0,1 0-1 0 0,-1 0 1 0 0,-22-21-1 0 0,25 19 16 0 0,0 0 0 0 0,1-2-1 0 0,0 1 1 0 0,0-1-1 0 0,1 0 1 0 0,1-1-1 0 0,0 1 1 0 0,1-1 0 0 0,0-1-1 0 0,1 1 1 0 0,1-1-1 0 0,0 0 1 0 0,-2-16-1 0 0,4 11-38 0 0,1 0-1 0 0,0 1 0 0 0,2-1 1 0 0,0 0-1 0 0,1 1 1 0 0,1-1-1 0 0,1 1 0 0 0,0 0 1 0 0,12-31-1 0 0,-1 14-292 0 0,1 1 0 0 0,1 1 0 0 0,2 0 1 0 0,1 2-1 0 0,2 0 0 0 0,1 1 0 0 0,1 1 0 0 0,1 1 1 0 0,48-39-1 0 0,-26 29-1499 0 0,2 3 0 0 0,1 2 0 0 0,2 2 0 0 0,1 2 0 0 0,72-28 0 0 0,-86 42-1758 0 0,-5 0-1373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4:55.51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 49 1444 0 0,'-2'-35'17775'0'0,"2"22"-17574"0"0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4:20.8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0 328 0 0,'4'10'5345'0'0,"19"-4"-4320"0"0,0-1 0 0 0,0-1 0 0 0,0-1 0 0 0,44-1 0 0 0,-15 1-587 0 0,205-1 212 0 0,-139-4-538 0 0,19-1-102 0 0,-124 3-78 0 0,-7-1-9 0 0,0 1-1 0 0,1 0 1 0 0,-1 1 0 0 0,0-1 0 0 0,8 3-1 0 0,-12-3 8 0 0,13 9-728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04.15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12 617 1140 0 0,'-12'-1'6039'0'0,"17"-15"-3969"0"0,16-18-1075 0 0,18-16 309 0 0,85-80 0 0 0,9-11-897 0 0,-95 95-601 0 0,57-73-78 0 0,-37 39-3502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04.52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78 86 1444 0 0,'-4'-1'2175'0'0,"-58"-17"5447"0"0,57 14-6572 0 0,5 4-1009 0 0,0 0 1 0 0,-1 0 0 0 0,1 0-1 0 0,0 0 1 0 0,0 0 0 0 0,-1 0-1 0 0,1-1 1 0 0,0 1 0 0 0,-1 0-1 0 0,1 0 1 0 0,0 0 0 0 0,0 0-1 0 0,-1 0 1 0 0,1 0 0 0 0,0-1-1 0 0,0 1 1 0 0,0 0-1 0 0,-1 0 1 0 0,1 0 0 0 0,0-1-1 0 0,0 1 1 0 0,0 0 0 0 0,0 0-1 0 0,-1-1 1 0 0,1 1 0 0 0,0 0-1 0 0,0 0 1 0 0,0-1 0 0 0,0 1-1 0 0,0 0 1 0 0,0-1 0 0 0,0 1-1 0 0,0 0 1 0 0,0 0 0 0 0,0-1-1 0 0,0 1 1 0 0,0 0-1 0 0,0-1 1 0 0,0 1 0 0 0,0 0-1 0 0,0 0 1 0 0,0-1 0 0 0,0 1-1 0 0,0 0 1 0 0,0 0 0 0 0,0-1-1 0 0,1 1 1 0 0,-1-2 261 0 0,22-2 498 0 0,230-42 1121 0 0,-250 45-1909 0 0,0 1 1 0 0,-1 0 0 0 0,1 0 0 0 0,0 0 0 0 0,0 1 0 0 0,-1-1 0 0 0,1 0 0 0 0,0 1 0 0 0,-1-1 0 0 0,1 1-1 0 0,0-1 1 0 0,-1 1 0 0 0,1 0 0 0 0,-1 0 0 0 0,1 0 0 0 0,-1 0 0 0 0,1 0 0 0 0,-1 0 0 0 0,1 0-1 0 0,-1 0 1 0 0,0 0 0 0 0,0 1 0 0 0,0-1 0 0 0,0 1 0 0 0,0-1 0 0 0,0 0 0 0 0,0 1 0 0 0,0 0-1 0 0,-1-1 1 0 0,1 1 0 0 0,0-1 0 0 0,-1 1 0 0 0,1 0 0 0 0,-1 3 0 0 0,2 6 90 0 0,-1 0 1 0 0,0 0-1 0 0,-1 1 0 0 0,-2 15 1 0 0,1-6 28 0 0,1 32-51 0 0,2 81-1024 0 0,0-116-112 0 0,1-1-1 0 0,1 1 1 0 0,5 17-1 0 0,7-7-4827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05.10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491 110 76 0 0,'0'0'11721'0'0,"-14"-26"-9202"0"0,12 21-2328 0 0,0 0 0 0 0,0 0 0 0 0,0 1 1 0 0,0-1-1 0 0,-1 1 0 0 0,0 0 0 0 0,0 0 0 0 0,0 0 0 0 0,0 0 1 0 0,0 0-1 0 0,-1 0 0 0 0,0 1 0 0 0,0 0 0 0 0,0 0 0 0 0,0 0 1 0 0,0 0-1 0 0,-1 1 0 0 0,1-1 0 0 0,-1 1 0 0 0,1 0 0 0 0,-1 1 1 0 0,0-1-1 0 0,0 1 0 0 0,0 0 0 0 0,0 0 0 0 0,0 0 0 0 0,-9 1 0 0 0,3 1-112 0 0,1 0 0 0 0,-1 1 0 0 0,1 0-1 0 0,0 0 1 0 0,0 1 0 0 0,0 1 0 0 0,0 0-1 0 0,0 0 1 0 0,1 1 0 0 0,0 0-1 0 0,0 1 1 0 0,0 0 0 0 0,1 0 0 0 0,-1 1-1 0 0,-10 12 1 0 0,-1 2-16 0 0,1 0 0 0 0,1 1-1 0 0,1 2 1 0 0,-20 36 0 0 0,22-32-33 0 0,2 0 0 0 0,2 0 0 0 0,0 1 0 0 0,2 1-1 0 0,1 0 1 0 0,1 0 0 0 0,2 1 0 0 0,1-1 0 0 0,1 1 0 0 0,2 0 0 0 0,1 0 0 0 0,1 0 0 0 0,2 0 0 0 0,1 0-1 0 0,1-1 1 0 0,2 0 0 0 0,1 0 0 0 0,1 0 0 0 0,24 50 0 0 0,-22-60-69 0 0,1-1 1 0 0,0 0-1 0 0,2-1 0 0 0,0 0 1 0 0,1-1-1 0 0,1 0 0 0 0,0-2 1 0 0,34 26-1 0 0,-27-25-408 0 0,0-2 0 0 0,1 0 0 0 0,0-2-1 0 0,1 0 1 0 0,0-2 0 0 0,1 0 0 0 0,28 5 0 0 0,-38-11-574 0 0,1-2-1 0 0,0 0 1 0 0,31-1-1 0 0,17-8-4760 0 0,-29-1 139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06.14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361 614 2292 0 0,'6'-29'6718'0'0,"8"-11"-3822"0"0,-10 30-2544 0 0,-1-1 0 0 0,0 1-1 0 0,0-1 1 0 0,0-11 0 0 0,-2 18-168 0 0,-1 0-1 0 0,1 0 1 0 0,-1-1-1 0 0,0 1 0 0 0,0 0 1 0 0,-1 0-1 0 0,1 0 1 0 0,-1 0-1 0 0,0 0 1 0 0,0 0-1 0 0,0 0 0 0 0,-1 0 1 0 0,1 0-1 0 0,-1 1 1 0 0,-4-8-1 0 0,5 10-127 0 0,0 0-1 0 0,0 0 0 0 0,0 0 1 0 0,0 0-1 0 0,0 1 1 0 0,-1-1-1 0 0,1 0 1 0 0,0 0-1 0 0,0 1 0 0 0,-1-1 1 0 0,1 1-1 0 0,0-1 1 0 0,0 1-1 0 0,-1 0 1 0 0,1-1-1 0 0,-1 1 0 0 0,1 0 1 0 0,0 0-1 0 0,-2 0 1 0 0,-25 1 519 0 0,13 2-408 0 0,-1 1 0 0 0,1 0 0 0 0,0 1 1 0 0,0 1-1 0 0,1 0 0 0 0,0 1 0 0 0,0 1 0 0 0,0 0 1 0 0,-23 18-1 0 0,20-12-79 0 0,1 0-1 0 0,1 1 1 0 0,0 0 0 0 0,1 2 0 0 0,1-1 0 0 0,-19 32 0 0 0,26-38-73 0 0,1 0 0 0 0,0 0 0 0 0,1 1 1 0 0,0-1-1 0 0,0 1 0 0 0,2 0 1 0 0,-1 0-1 0 0,1 0 0 0 0,1 1 0 0 0,0-1 1 0 0,0 17-1 0 0,2-19-52 0 0,0 0-1 0 0,1-1 1 0 0,0 1-1 0 0,0-1 1 0 0,1 1 0 0 0,0-1-1 0 0,0 0 1 0 0,1 0 0 0 0,0 0-1 0 0,1-1 1 0 0,0 1-1 0 0,0-1 1 0 0,0 0 0 0 0,1 0-1 0 0,7 6 1 0 0,-1-2-114 0 0,-1-1 0 0 0,1-1 0 0 0,1 0-1 0 0,-1-1 1 0 0,1 0 0 0 0,1-1 0 0 0,0-1 0 0 0,0 0 0 0 0,0 0 0 0 0,0-2 0 0 0,1 0-1 0 0,15 3 1 0 0,-23-6 143 0 0,-1-1 0 0 0,1 1 0 0 0,-1-1-1 0 0,1 0 1 0 0,-1 0 0 0 0,1-1 0 0 0,-1 0-1 0 0,1 0 1 0 0,-1-1 0 0 0,0 1 0 0 0,1-1-1 0 0,-1-1 1 0 0,0 1 0 0 0,0-1 0 0 0,0 0-1 0 0,-1 0 1 0 0,1-1 0 0 0,-1 0-1 0 0,0 0 1 0 0,0 0 0 0 0,0-1 0 0 0,0 1-1 0 0,-1-1 1 0 0,0 0 0 0 0,0-1 0 0 0,0 1-1 0 0,-1-1 1 0 0,0 1 0 0 0,5-13 0 0 0,2-10 515 0 0,-1 0 1 0 0,-2-1 0 0 0,-1 0 0 0 0,-2 0 0 0 0,0-1-1 0 0,-1-42 1 0 0,-2 34-19 0 0,2 0 1 0 0,2 0-1 0 0,10-41 0 0 0,-14 75-485 0 0,0 1 0 0 0,0-1 0 0 0,1 0-1 0 0,0 1 1 0 0,0-1 0 0 0,0 1 0 0 0,3-5-1 0 0,-5 7-11 0 0,1 1 0 0 0,-1-1 0 0 0,1 0 0 0 0,-1 0 0 0 0,1 0 0 0 0,-1 0 0 0 0,1 0 0 0 0,0 1 0 0 0,-1-1 0 0 0,1 0 0 0 0,0 1 0 0 0,0-1 0 0 0,0 0 0 0 0,-1 1 0 0 0,1-1 0 0 0,0 1 0 0 0,0-1-1 0 0,0 1 1 0 0,0 0 0 0 0,0-1 0 0 0,0 1 0 0 0,0 0 0 0 0,0 0 0 0 0,0 0 0 0 0,0-1 0 0 0,2 1 0 0 0,-1 1-33 0 0,1-2-12 0 0,0 0 0 0 0,0 1 0 0 0,0 0 0 0 0,0-1 0 0 0,0 1 0 0 0,-1 1 0 0 0,1-1 0 0 0,0 0 0 0 0,0 1 0 0 0,0-1 0 0 0,0 1 0 0 0,0 0-1 0 0,0 0 1 0 0,-1 0 0 0 0,6 3 0 0 0,33 23-920 0 0,-26-13 619 0 0,0 0 0 0 0,-2 0-1 0 0,0 2 1 0 0,0 0-1 0 0,-1 0 1 0 0,13 26 0 0 0,43 111-434 0 0,-59-130 780 0 0,0 1 210 0 0,-9-22 24 0 0,4-23-39 0 0,2-22-17 0 0,2 0 0 0 0,2 0-1 0 0,2 1 1 0 0,1 1-1 0 0,3 0 1 0 0,1 1-1 0 0,1 1 1 0 0,39-59 0 0 0,-54 94-161 0 0,-1-1 0 0 0,1 1 1 0 0,0 0-1 0 0,0 0 1 0 0,0 0-1 0 0,1 0 1 0 0,-1 1-1 0 0,1 0 1 0 0,0-1-1 0 0,0 1 0 0 0,6-3 1 0 0,-9 6-11 0 0,0-1 0 0 0,0 1 1 0 0,0 0-1 0 0,0 0 0 0 0,0 1 1 0 0,0-1-1 0 0,0 0 0 0 0,0 0 1 0 0,0 0-1 0 0,0 1 0 0 0,0-1 1 0 0,0 0-1 0 0,0 1 0 0 0,0-1 0 0 0,0 1 1 0 0,0-1-1 0 0,-1 1 0 0 0,1-1 1 0 0,0 1-1 0 0,0 0 0 0 0,-1-1 1 0 0,1 1-1 0 0,1 1 0 0 0,14 19-94 0 0,-15-21 85 0 0,3 7-26 0 0,18 24-378 0 0,47 50 1 0 0,-62-73 382 0 0,0-1 0 0 0,1-1 0 0 0,0 1 0 0 0,0-1 0 0 0,0-1-1 0 0,1 1 1 0 0,0-1 0 0 0,0-1 0 0 0,0 0 0 0 0,1 0 0 0 0,-1-1 0 0 0,12 3 0 0 0,-17-6 33 0 0,-1 1-1 0 0,1-1 1 0 0,0 0-1 0 0,0 0 1 0 0,-1 0-1 0 0,1 0 1 0 0,0-1-1 0 0,-1 1 1 0 0,1-1-1 0 0,0 0 1 0 0,-1 0-1 0 0,1-1 1 0 0,-1 1-1 0 0,1-1 1 0 0,-1 1-1 0 0,4-4 1 0 0,-2 1-2 0 0,0 0-1 0 0,0 0 1 0 0,-1-1 0 0 0,0 1 0 0 0,0-1 0 0 0,0 0 0 0 0,0 0 0 0 0,5-11 0 0 0,0-3 54 0 0,-1-1 1 0 0,-1 0 0 0 0,-1 0 0 0 0,6-36 0 0 0,-8 28 334 0 0,0 0 0 0 0,-2 0 0 0 0,-2 0-1 0 0,0 0 1 0 0,-2-1 0 0 0,-1 1-1 0 0,-1 0 1 0 0,-9-30 0 0 0,8 43-305 0 0,4 17-399 0 0,9 25-314 0 0,11 5 4 0 0,1-1 0 0 0,32 37 0 0 0,-32-45 429 0 0,-2 2 0 0 0,0 0 0 0 0,-2 1 0 0 0,21 43 0 0 0,-32-55 246 0 0,0 0 1 0 0,-1 0 0 0 0,-1 0-1 0 0,0 0 1 0 0,-1 0 0 0 0,-1 1-1 0 0,0-1 1 0 0,-1 1-1 0 0,-3 26 1 0 0,2-31-301 0 0,-1 0 1 0 0,0-1-1 0 0,-1 1 0 0 0,0-1 1 0 0,0 1-1 0 0,-1-1 0 0 0,0 0 1 0 0,-1-1-1 0 0,0 1 0 0 0,0-1 1 0 0,-1 0-1 0 0,0 0 0 0 0,0 0 1 0 0,-1-1-1 0 0,-10 9 0 0 0,11-11-927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06.48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34 130 4816 0 0,'-10'-34'4803'0'0,"2"7"-134"0"0,-7-41 894 0 0,16 68-5545 0 0,-1 0-1 0 0,1 0 0 0 0,-1 0 1 0 0,1 1-1 0 0,-1-1 1 0 0,1 0-1 0 0,-1 0 0 0 0,1 1 1 0 0,-1-1-1 0 0,1 1 1 0 0,-1-1-1 0 0,1 0 0 0 0,-1 1 1 0 0,1-1-1 0 0,-1 1 1 0 0,0-1-1 0 0,1 1 0 0 0,-1-1 1 0 0,0 1-1 0 0,1-1 1 0 0,-1 1-1 0 0,0 0 0 0 0,0-1 1 0 0,0 1-1 0 0,1-1 0 0 0,-1 1 1 0 0,0 0-1 0 0,4 22-14 0 0,-4-15-19 0 0,21 141-821 0 0,-9-56 132 0 0,3 0 0 0 0,33 106-1 0 0,-30-143 549 0 0,2-1 0 0 0,3-1 0 0 0,2 0 0 0 0,3-2 0 0 0,1-2 0 0 0,40 52 0 0 0,-62-92-283 0 0,1-1 0 0 0,-1 0 1 0 0,1 0-1 0 0,1-1 0 0 0,0 0 1 0 0,0-1-1 0 0,1 1 0 0 0,-1-2 1 0 0,2 0-1 0 0,13 7 0 0 0,-6-11-3534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06.85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157 321 1832 0 0,'-37'-11'5327'0'0,"25"8"-3853"0"0,0 0 0 0 0,1-1 0 0 0,-1 0 0 0 0,1-1 0 0 0,0 0 0 0 0,1-1 0 0 0,-19-12 0 0 0,28 17-1361 0 0,0 0 0 0 0,0 0 0 0 0,0 0 0 0 0,0 0 0 0 0,1 0 0 0 0,-1 0-1 0 0,0 0 1 0 0,0 0 0 0 0,1 0 0 0 0,-1 0 0 0 0,1-1 0 0 0,-1 1 0 0 0,1 0 0 0 0,-1 0 0 0 0,1-1 0 0 0,0 1 0 0 0,-1 0-1 0 0,1-1 1 0 0,0 1 0 0 0,0 0 0 0 0,0-1 0 0 0,1-2 0 0 0,-1 2-12 0 0,1-1 0 0 0,0 1 0 0 0,0-1 0 0 0,0 1 0 0 0,1-1 0 0 0,-1 1 0 0 0,1 0 0 0 0,-1 0 0 0 0,1-1 1 0 0,3-2-1 0 0,4-4 11 0 0,1 1 1 0 0,0 0 0 0 0,19-11-1 0 0,-29 19-109 0 0,36-20-677 0 0,1 1-1 0 0,0 2 1 0 0,45-13-1 0 0,122-28-9724 0 0,-190 54 9150 0 0,33-7-5114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08.05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464 1022 1432 0 0,'11'-9'3941'0'0,"-6"5"-3590"0"0,0-1 1 0 0,-1 0-1 0 0,1 0 0 0 0,-1 0 0 0 0,-1 0 0 0 0,1-1 1 0 0,-1 1-1 0 0,0-1 0 0 0,0 0 0 0 0,0 0 0 0 0,-1-1 1 0 0,0 1-1 0 0,2-8 0 0 0,-4 9-170 0 0,1 0-1 0 0,-1 1 1 0 0,0-1-1 0 0,0 0 1 0 0,0 0-1 0 0,-1 1 1 0 0,1-1-1 0 0,-1 0 1 0 0,-1 0-1 0 0,1 1 1 0 0,0-1-1 0 0,-1 1 1 0 0,0-1-1 0 0,0 1 1 0 0,-1 0-1 0 0,1 0 1 0 0,-1 0 0 0 0,0 0-1 0 0,-3-4 1 0 0,0 2 233 0 0,0-1 1 0 0,-1 1 0 0 0,0 0-1 0 0,0 1 1 0 0,0-1 0 0 0,0 2-1 0 0,-1-1 1 0 0,0 1-1 0 0,-9-4 1 0 0,9 5-289 0 0,0 1 0 0 0,0 0 0 0 0,0 1 0 0 0,0-1 0 0 0,-1 2 0 0 0,1-1 0 0 0,-1 1-1 0 0,1 0 1 0 0,0 1 0 0 0,-1 0 0 0 0,1 1 0 0 0,0-1 0 0 0,0 1 0 0 0,0 1 0 0 0,-10 4 0 0 0,-2 2-51 0 0,0 0 0 0 0,0 2 1 0 0,1 0-1 0 0,1 1 0 0 0,0 1 0 0 0,1 1 1 0 0,0 1-1 0 0,-17 19 0 0 0,24-24-84 0 0,1 1 0 0 0,0 0 0 0 0,1 0 0 0 0,0 1 0 0 0,1 0 0 0 0,0 1 0 0 0,1-1 0 0 0,0 1 0 0 0,1 0 0 0 0,1 1 0 0 0,0-1 0 0 0,1 1 0 0 0,-3 27 0 0 0,6-32-102 0 0,0 0-1 0 0,1 0 1 0 0,0 0-1 0 0,0 0 1 0 0,1-1 0 0 0,0 1-1 0 0,1 0 1 0 0,0-1-1 0 0,0 0 1 0 0,1 1-1 0 0,0-1 1 0 0,0 0 0 0 0,1-1-1 0 0,0 1 1 0 0,0-1-1 0 0,1 0 1 0 0,0-1-1 0 0,0 1 1 0 0,1-1-1 0 0,0 0 1 0 0,0-1 0 0 0,0 1-1 0 0,15 7 1 0 0,-15-9 46 0 0,1-1 1 0 0,0 1-1 0 0,0-1 0 0 0,0-1 1 0 0,1 0-1 0 0,-1 0 0 0 0,1 0 1 0 0,-1-1-1 0 0,1 0 1 0 0,-1-1-1 0 0,1 0 0 0 0,0 0 1 0 0,-1-1-1 0 0,1 0 1 0 0,-1 0-1 0 0,1-1 0 0 0,-1 0 1 0 0,0-1-1 0 0,0 0 1 0 0,0 0-1 0 0,0-1 0 0 0,0 0 1 0 0,-1 0-1 0 0,13-10 1 0 0,-10 6 196 0 0,-1 0 0 0 0,0-1 1 0 0,-1 0-1 0 0,0 0 0 0 0,0-1 1 0 0,-1 0-1 0 0,0-1 0 0 0,10-21 1 0 0,-3-1 870 0 0,16-61 1 0 0,-3 7 166 0 0,-27 86-1170 0 0,1 0 1 0 0,-1 1-1 0 0,0-1 1 0 0,0 0-1 0 0,0 0 1 0 0,1 1-1 0 0,-1-1 1 0 0,1 0-1 0 0,-1 1 1 0 0,0-1-1 0 0,1 0 1 0 0,-1 1-1 0 0,1-1 1 0 0,-1 0-1 0 0,1 1 1 0 0,0-1-1 0 0,-1 1 1 0 0,1-1-1 0 0,0 1 1 0 0,-1 0-1 0 0,1-1 1 0 0,0 1-1 0 0,-1 0 1 0 0,1-1-1 0 0,0 1 1 0 0,0 0-1 0 0,1-1 1 0 0,-1 2-35 0 0,0-1-1 0 0,1 0 1 0 0,-1 1 0 0 0,0-1-1 0 0,1 1 1 0 0,-1 0 0 0 0,0-1-1 0 0,0 1 1 0 0,0 0 0 0 0,0 0-1 0 0,0 0 1 0 0,0-1 0 0 0,0 1 0 0 0,0 0-1 0 0,1 2 1 0 0,7 8-616 0 0,0 1-1 0 0,10 22 1 0 0,-9-19-97 0 0,-1 1 336 0 0,2-1-1 0 0,0-1 1 0 0,0 0 0 0 0,2 0 0 0 0,-1-1 0 0 0,2-1-1 0 0,0 0 1 0 0,28 18 0 0 0,-40-29 457 0 0,0 0 0 0 0,0-1 0 0 0,0 1 0 0 0,0-1 0 0 0,0 1 0 0 0,0-1 0 0 0,0 0 0 0 0,0 0 0 0 0,0 0 0 0 0,1 0 0 0 0,-1 0 0 0 0,0-1 0 0 0,0 1 1 0 0,0-1-1 0 0,0 1 0 0 0,0-1 0 0 0,0 0 0 0 0,0 1 0 0 0,-1-1 0 0 0,1 0 0 0 0,0 0 0 0 0,0 0 0 0 0,0-1 0 0 0,-1 1 0 0 0,1 0 0 0 0,-1-1 0 0 0,1 1 0 0 0,-1-1 0 0 0,0 0 0 0 0,1 1 0 0 0,-1-1 0 0 0,1-3 0 0 0,6-6 404 0 0,0-2 0 0 0,-2 1 0 0 0,9-20 0 0 0,-12 25-248 0 0,25-63 1082 0 0,-15 35-904 0 0,2 1 0 0 0,1 0 0 0 0,23-35 0 0 0,-38 67-377 0 0,0 0 0 0 0,1 0 1 0 0,-1 1-1 0 0,0-1 0 0 0,0 1 1 0 0,1-1-1 0 0,-1 1 0 0 0,1-1 1 0 0,-1 1-1 0 0,1 0 0 0 0,0-1 1 0 0,-1 1-1 0 0,1 0 0 0 0,0 0 1 0 0,0 1-1 0 0,0-1 0 0 0,0 0 1 0 0,0 0-1 0 0,3 0 0 0 0,-3 1-31 0 0,0 1 1 0 0,0-1-1 0 0,0 0 0 0 0,-1 1 0 0 0,1-1 0 0 0,0 1 1 0 0,0 0-1 0 0,-1 0 0 0 0,1-1 0 0 0,0 1 0 0 0,-1 0 0 0 0,1 0 1 0 0,-1 1-1 0 0,1-1 0 0 0,-1 0 0 0 0,0 0 0 0 0,2 3 1 0 0,6 8-303 0 0,-1-1-1 0 0,-1 2 1 0 0,0-1 0 0 0,8 22 0 0 0,-7-17-40 0 0,-1-2 156 0 0,4 10 213 0 0,2-1 0 0 0,19 29 0 0 0,-31-51 246 0 0,0-2-187 0 0,1-1 0 0 0,-1 1 1 0 0,0 0-1 0 0,0-1 0 0 0,1 1 1 0 0,-1-1-1 0 0,0 1 0 0 0,0-1 1 0 0,0 0-1 0 0,0 1 0 0 0,1-1 1 0 0,-1 0-1 0 0,0 0 0 0 0,0 0 1 0 0,-1 0-1 0 0,1 0 0 0 0,0 0 1 0 0,0 0-1 0 0,0 0 0 0 0,-1 0 1 0 0,1 0-1 0 0,0 0 0 0 0,0-2 0 0 0,14-35 677 0 0,-10 24-500 0 0,22-59 399 0 0,28-63 617 0 0,-46 117-1036 0 0,2 1 0 0 0,-1 0 0 0 0,2 0-1 0 0,25-30 1 0 0,-36 47-210 0 0,0 0-1 0 0,0-1 1 0 0,0 1 0 0 0,1 0-1 0 0,-1 0 1 0 0,0 0-1 0 0,0 0 1 0 0,1 0 0 0 0,-1 0-1 0 0,1 0 1 0 0,-1 0 0 0 0,1 0-1 0 0,-1 1 1 0 0,1-1-1 0 0,-1 1 1 0 0,1-1 0 0 0,0 1-1 0 0,-1 0 1 0 0,1-1-1 0 0,0 1 1 0 0,-1 0 0 0 0,1 0-1 0 0,0 0 1 0 0,-1 0 0 0 0,1 0-1 0 0,0 1 1 0 0,-1-1-1 0 0,1 0 1 0 0,-1 1 0 0 0,1 0-1 0 0,0-1 1 0 0,-1 1-1 0 0,1 0 1 0 0,-1-1 0 0 0,2 3-1 0 0,3 2-17 0 0,0 0-1 0 0,-1 0 1 0 0,0 1-1 0 0,0 0 1 0 0,0 0-1 0 0,6 12 0 0 0,13 20-244 0 0,0 1-270 0 0,51 65 1 0 0,-67-95 469 0 0,0 0-1 0 0,1 0 1 0 0,0-1 0 0 0,0 0-1 0 0,0-1 1 0 0,1 0-1 0 0,1 0 1 0 0,-1-1 0 0 0,1 0-1 0 0,0-1 1 0 0,21 7-1 0 0,-28-11 58 0 0,0-1 0 0 0,0 1 0 0 0,-1-1-1 0 0,1 0 1 0 0,0 0 0 0 0,0 0 0 0 0,0-1-1 0 0,0 0 1 0 0,0 1 0 0 0,-1-1 0 0 0,1 0-1 0 0,0-1 1 0 0,0 1 0 0 0,-1-1 0 0 0,1 1-1 0 0,-1-1 1 0 0,0 0 0 0 0,1 0 0 0 0,-1-1-1 0 0,0 1 1 0 0,0-1 0 0 0,-1 1 0 0 0,1-1-1 0 0,0 0 1 0 0,3-6 0 0 0,3-3 33 0 0,-1-1-1 0 0,-1 1 1 0 0,0-2 0 0 0,0 1 0 0 0,5-18-1 0 0,-1-5-5 0 0,-1 1-1 0 0,-2-1 0 0 0,4-44 1 0 0,2-113 52 0 0,-11 134 109 0 0,-1 19-45 0 0,3-15 374 0 0,-3 1 0 0 0,-3-1 0 0 0,-13-103 0 0 0,6 140-491 0 0,7 18-22 0 0,1-1 1 0 0,0 1-1 0 0,0 0 0 0 0,-1 0 0 0 0,1 0 0 0 0,0 0 1 0 0,-1 0-1 0 0,1 0 0 0 0,0-1 0 0 0,-1 1 0 0 0,1 0 0 0 0,0 0 1 0 0,-1 0-1 0 0,1 0 0 0 0,0 0 0 0 0,-1 0 0 0 0,1 0 1 0 0,0 0-1 0 0,-1 0 0 0 0,1 1 0 0 0,0-1 0 0 0,-1 0 1 0 0,1 0-1 0 0,0 0 0 0 0,-1 0 0 0 0,1 0 0 0 0,0 1 0 0 0,-1-1 1 0 0,1 0-1 0 0,-1 1 0 0 0,0 0 2 0 0,-1 1 0 0 0,0 0 0 0 0,1 0-1 0 0,0 0 1 0 0,-1 1 0 0 0,1-1 0 0 0,0 0 0 0 0,0 0 0 0 0,0 1-1 0 0,0-1 1 0 0,1 1 0 0 0,-2 3 0 0 0,-1 17-27 0 0,2-1 1 0 0,0 1-1 0 0,1 0 0 0 0,1 0 0 0 0,1 0 1 0 0,1-1-1 0 0,10 38 0 0 0,3-4-335 0 0,43 98-1 0 0,-40-111-274 0 0,2-1 1 0 0,2 0-1 0 0,2-2 1 0 0,1-1-1 0 0,2-1 0 0 0,2-1 1 0 0,1-1-1 0 0,40 33 1 0 0,-65-63 103 0 0,0-2 1 0 0,0 1-1 0 0,1-1 1 0 0,8 5-1 0 0,16-2-5690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08.40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161 280 5448 0 0,'-19'-1'1734'0'0,"-6"-1"1230"0"0,0-1 1 0 0,0-1-1 0 0,-33-10 1 0 0,58 14-2912 0 0,-1 0 0 0 0,1 0 0 0 0,0 0 0 0 0,-1 0 0 0 0,1 0 0 0 0,-1 0 0 0 0,1 0 1 0 0,0-1-1 0 0,-1 1 0 0 0,1 0 0 0 0,0 0 0 0 0,-1 0 0 0 0,1-1 0 0 0,0 1 0 0 0,0 0 0 0 0,-1-1 1 0 0,1 1-1 0 0,0 0 0 0 0,0 0 0 0 0,-1-1 0 0 0,1 1 0 0 0,0 0 0 0 0,0-1 0 0 0,0 1 0 0 0,-1-1 0 0 0,1 1 1 0 0,0 0-1 0 0,0-1 0 0 0,0 1 0 0 0,0 0 0 0 0,0-1 0 0 0,0 1 0 0 0,0-1 0 0 0,0 0 0 0 0,10-11 857 0 0,20-8-168 0 0,-29 19-680 0 0,38-19-96 0 0,1 1 0 0 0,61-19 0 0 0,90-16-3277 0 0,-143 41 2085 0 0,155-39-7761 0 0,-138 36 2405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09.89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548 796 1896 0 0,'9'-9'4585'0'0,"25"-42"16"0"0,-22 30-4074 0 0,-1-1 0 0 0,0-1 0 0 0,13-45 0 0 0,-23 65-432 0 0,0 1 1 0 0,-1-1-1 0 0,1 0 1 0 0,0 0-1 0 0,-1 1 1 0 0,0-1-1 0 0,1 0 1 0 0,-1 0-1 0 0,-1 0 1 0 0,1 1-1 0 0,0-1 1 0 0,-1 0-1 0 0,1 0 1 0 0,-1 0 0 0 0,0 1-1 0 0,0-1 1 0 0,0 0-1 0 0,0 1 1 0 0,0-1-1 0 0,0 1 1 0 0,-3-3-1 0 0,2 2 3 0 0,-1 1-1 0 0,0 0 1 0 0,0 0-1 0 0,0 0 1 0 0,0 0-1 0 0,0 0 1 0 0,0 0-1 0 0,0 1 1 0 0,-1 0-1 0 0,1 0 1 0 0,0-1-1 0 0,-1 2 1 0 0,1-1-1 0 0,-6 0 1 0 0,-6 0 76 0 0,1 1 0 0 0,-1 0 0 0 0,1 1 0 0 0,-1 1 0 0 0,1 0 0 0 0,0 1 0 0 0,-17 5 0 0 0,1 2-1 0 0,0 2 0 0 0,1 1 0 0 0,-33 20 0 0 0,51-27-141 0 0,0 1 1 0 0,0 1 0 0 0,1-1-1 0 0,0 2 1 0 0,1-1-1 0 0,0 2 1 0 0,0-1 0 0 0,1 1-1 0 0,0 0 1 0 0,-11 21-1 0 0,17-28-49 0 0,1 0 0 0 0,0 0 0 0 0,-1 0 0 0 0,1 0 0 0 0,0 0 0 0 0,1 0 0 0 0,-1 1 0 0 0,1-1 0 0 0,-1 0 0 0 0,1 0 0 0 0,0 1 0 0 0,0-1 0 0 0,0 0 0 0 0,1 0 0 0 0,-1 1 0 0 0,1-1 0 0 0,0 0 0 0 0,0 0 0 0 0,2 5 0 0 0,0-3-66 0 0,-1-1 1 0 0,1 0-1 0 0,0 0 0 0 0,1 0 1 0 0,-1 0-1 0 0,1-1 0 0 0,0 1 0 0 0,0-1 1 0 0,0 0-1 0 0,0 0 0 0 0,7 4 0 0 0,3-1-169 0 0,0 1-1 0 0,0-2 0 0 0,1 0 1 0 0,-1-1-1 0 0,1 0 0 0 0,0-1 1 0 0,22 1-1 0 0,-19-3 162 0 0,1-1 1 0 0,-1-1-1 0 0,0-1 0 0 0,0 0 1 0 0,-1-2-1 0 0,1 0 0 0 0,0-1 0 0 0,26-11 1 0 0,-36 13 266 0 0,-1 0 0 0 0,1-1 0 0 0,-1 0 0 0 0,0 0 0 0 0,0-1 0 0 0,0 0 0 0 0,-1 0 0 0 0,0-1 0 0 0,0 0 0 0 0,0 0 0 0 0,-1 0 0 0 0,0-1 1 0 0,0 1-1 0 0,0-1 0 0 0,-1 0 0 0 0,0-1 0 0 0,0 1 0 0 0,-1-1 0 0 0,0 0 0 0 0,3-12 0 0 0,-6 19-127 0 0,0-1 0 0 0,0 1 0 0 0,1 0 0 0 0,-1 0 0 0 0,0-1 0 0 0,0 1 0 0 0,-1 0 0 0 0,1-1 0 0 0,0 1 0 0 0,0 0 0 0 0,-1 0 0 0 0,1 0 0 0 0,0-1 0 0 0,-1 0 0 0 0,5 14 359 0 0,1-4-483 0 0,0 0 0 0 0,1-1-1 0 0,-1 0 1 0 0,2 0 0 0 0,-1-1 0 0 0,1 0 0 0 0,0 0 0 0 0,0 0 0 0 0,1-1 0 0 0,-1 0-1 0 0,1 0 1 0 0,1-1 0 0 0,-1 0 0 0 0,0 0 0 0 0,1-1 0 0 0,0 0 0 0 0,0-1 0 0 0,0 0-1 0 0,0 0 1 0 0,0-1 0 0 0,0 0 0 0 0,0-1 0 0 0,0 0 0 0 0,1 0 0 0 0,-1-1 0 0 0,0 0 0 0 0,0-1-1 0 0,0 0 1 0 0,0 0 0 0 0,0-1 0 0 0,-1 0 0 0 0,1 0 0 0 0,-1-1 0 0 0,0 0 0 0 0,0-1-1 0 0,0 0 1 0 0,0 0 0 0 0,-1-1 0 0 0,0 0 0 0 0,0 0 0 0 0,-1 0 0 0 0,7-9 0 0 0,-3 0 77 0 0,0-1 1 0 0,-1 0 0 0 0,-1 0-1 0 0,-1-1 1 0 0,0 0 0 0 0,-1 0 0 0 0,-1-1-1 0 0,-1 0 1 0 0,0 0 0 0 0,-1 0 0 0 0,0-19-1 0 0,-1 8 201 0 0,-2-1-1 0 0,-1 0 1 0 0,-1 0-1 0 0,-2 0 1 0 0,-1 1-1 0 0,-9-30 1 0 0,10 45-98 0 0,-1 0 1 0 0,0 0 0 0 0,-1 0 0 0 0,0 1 0 0 0,-2 0-1 0 0,1 0 1 0 0,-2 0 0 0 0,1 1 0 0 0,-2 1 0 0 0,1-1-1 0 0,-2 2 1 0 0,1-1 0 0 0,-2 1 0 0 0,1 1 0 0 0,-1 0 0 0 0,-1 1-1 0 0,1 0 1 0 0,-1 1 0 0 0,-1 0 0 0 0,1 1 0 0 0,-1 1-1 0 0,0 0 1 0 0,-1 0 0 0 0,1 2 0 0 0,-1 0 0 0 0,0 1-1 0 0,1 0 1 0 0,-19 0 0 0 0,4 3-26 0 0,-1 1 1 0 0,0 1-1 0 0,1 1 1 0 0,-1 2-1 0 0,1 1 0 0 0,0 1 1 0 0,1 1-1 0 0,0 2 1 0 0,1 1-1 0 0,0 1 0 0 0,-47 31 1 0 0,40-20-36 0 0,1 0 0 0 0,1 3 0 0 0,1 0 0 0 0,1 2 1 0 0,2 2-1 0 0,1 0 0 0 0,1 2 0 0 0,-21 35 0 0 0,37-50-58 0 0,0 0-1 0 0,1 0 0 0 0,1 0 0 0 0,1 1 1 0 0,1 1-1 0 0,0-1 0 0 0,1 1 0 0 0,2 0 1 0 0,0 0-1 0 0,1 0 0 0 0,0 0 1 0 0,2 0-1 0 0,3 28 0 0 0,0-26-31 0 0,1 0 0 0 0,2 0 0 0 0,0-1 0 0 0,1 1 0 0 0,1-2 0 0 0,1 1 0 0 0,0-1 0 0 0,2 0 0 0 0,1-1 0 0 0,0 0 0 0 0,28 31 0 0 0,-16-24-66 0 0,2-1 0 0 0,0-2 0 0 0,2 0-1 0 0,0-2 1 0 0,2-1 0 0 0,0-1-1 0 0,1-2 1 0 0,1-1 0 0 0,1-1 0 0 0,0-2-1 0 0,0-1 1 0 0,1-2 0 0 0,1-1 0 0 0,0-2-1 0 0,0-2 1 0 0,0-1 0 0 0,1-1 0 0 0,-1-2-1 0 0,1-1 1 0 0,0-2 0 0 0,-1-2 0 0 0,0-1-1 0 0,0-2 1 0 0,40-13 0 0 0,-26 3-1253 0 0,-1-2 1 0 0,71-40 0 0 0,13-24-6673 0 0,-108 66 3554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10.61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0 341 1856 0 0,'17'-133'9948'0'0,"30"-62"-877"0"0,-47 195-9039 0 0,0-1 0 0 0,0 1 0 0 0,0-1 0 0 0,0 0 0 0 0,0 1 0 0 0,0-1 0 0 0,0 1 0 0 0,1-1 0 0 0,-1 1 0 0 0,0-1 0 0 0,0 1 0 0 0,1-1 0 0 0,-1 1 0 0 0,0-1 0 0 0,1 1 0 0 0,-1-1 0 0 0,1 1 0 0 0,-1-1 0 0 0,0 1 0 0 0,1 0 0 0 0,-1-1 0 0 0,1 1 0 0 0,-1 0 0 0 0,1-1 0 0 0,-1 1 0 0 0,2-1 0 0 0,8 10 251 0 0,4 20-130 0 0,2 34-73 0 0,-3 0 0 0 0,7 77 0 0 0,-9-52-52 0 0,-10-82-20 0 0,58 344 289 0 0,-44-286-263 0 0,2-1 0 0 0,3 0 0 0 0,39 83 0 0 0,-55-138-23 0 0,0 0 0 0 0,0 0 0 0 0,1 0 0 0 0,0-1 0 0 0,1 0 0 0 0,-1 0 1 0 0,2 0-1 0 0,12 11 0 0 0,-15-16-115 0 0,-1 1 0 0 0,1-1 1 0 0,0 0-1 0 0,0 0 0 0 0,0 0 1 0 0,0-1-1 0 0,0 1 0 0 0,1-1 1 0 0,-1 0-1 0 0,0-1 0 0 0,1 1 1 0 0,-1-1-1 0 0,1 1 0 0 0,-1-1 1 0 0,0 0-1 0 0,1-1 0 0 0,-1 1 1 0 0,1-1-1 0 0,-1 0 0 0 0,5-2 1 0 0,8-2-1179 0 0,0-2 0 0 0,0 0 0 0 0,27-16 0 0 0,14-15-5121 0 0,-22 13-469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4:21.57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 3 908 0 0,'-12'-3'12861'0'0,"25"14"-12606"0"0,0-2 1 0 0,1 1 0 0 0,24 11-1 0 0,22 14-120 0 0,-33-18-80 0 0,0-2-1 0 0,0 0 1 0 0,53 18-1 0 0,-78-32-41 0 0,-1-1-5 0 0,0 0 0 0 0,0 0 0 0 0,0 0 0 0 0,0 0-1 0 0,0 0 1 0 0,0 0 0 0 0,0 0 0 0 0,0 0-1 0 0,0 1 1 0 0,0-1 0 0 0,0 0 0 0 0,0 1 0 0 0,0-1-1 0 0,0 1 1 0 0,0-1 0 0 0,1 2 0 0 0,-2-2-6 0 0,1 1 1 0 0,-1-1 0 0 0,0 0-1 0 0,0 1 1 0 0,0-1 0 0 0,1 1 0 0 0,-1-1-1 0 0,0 1 1 0 0,0-1 0 0 0,0 0-1 0 0,0 1 1 0 0,0-1 0 0 0,0 1-1 0 0,0-1 1 0 0,0 1 0 0 0,0-1-1 0 0,0 1 1 0 0,0-1 0 0 0,0 1-1 0 0,0-1 1 0 0,-1 0 0 0 0,1 1-1 0 0,0-1 1 0 0,0 1 0 0 0,-2 2 1 0 0,1-1 0 0 0,0 0 0 0 0,-1 0 0 0 0,0 0 0 0 0,1 0 1 0 0,-1 0-1 0 0,0 0 0 0 0,0-1 0 0 0,-4 4 0 0 0,-29 16-168 0 0,1 2 0 0 0,1 2 0 0 0,-37 35 0 0 0,50-40-4048 0 0,-21 28 0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11.51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266 429 1332 0 0,'-3'-11'1323'0'0,"1"-1"1"0"0,0 1-1 0 0,0-1 0 0 0,2 0 0 0 0,-1 0 1 0 0,2-14-1 0 0,-1-1 1400 0 0,0 26-2636 0 0,-1 0-1 0 0,1 0 1 0 0,0 0 0 0 0,0 0-1 0 0,-1 0 1 0 0,1 1-1 0 0,-1-1 1 0 0,1 0-1 0 0,-1 0 1 0 0,1 0-1 0 0,-1 1 1 0 0,1-1-1 0 0,-1 0 1 0 0,0 1-1 0 0,1-1 1 0 0,-1 0-1 0 0,0 1 1 0 0,1-1-1 0 0,-1 1 1 0 0,0-1 0 0 0,-1 0-1 0 0,-5 1 84 0 0,1 1-1 0 0,-1 0 1 0 0,1 0 0 0 0,-1 0-1 0 0,1 1 1 0 0,-1 0 0 0 0,1 0-1 0 0,0 1 1 0 0,0-1 0 0 0,0 1-1 0 0,0 1 1 0 0,1-1 0 0 0,-1 1-1 0 0,1 0 1 0 0,0 0 0 0 0,-7 7-1 0 0,-2 3-34 0 0,0 0 0 0 0,1 1 0 0 0,1 1 0 0 0,-15 23 0 0 0,19-27-82 0 0,1 1 0 0 0,0 0 0 0 0,1 0 0 0 0,0 1 0 0 0,1 0 0 0 0,1 0 1 0 0,0 0-1 0 0,1 1 0 0 0,-2 28 0 0 0,5-36-88 0 0,0 1 0 0 0,1-1 0 0 0,0 1 1 0 0,0-1-1 0 0,1 0 0 0 0,-1 0 0 0 0,2 0 1 0 0,-1 0-1 0 0,1 0 0 0 0,0 0 0 0 0,0 0 1 0 0,1-1-1 0 0,0 0 0 0 0,0 0 0 0 0,1 0 1 0 0,-1 0-1 0 0,1-1 0 0 0,0 1 0 0 0,1-1 1 0 0,0 0-1 0 0,9 6 0 0 0,-4-4-230 0 0,1-1 0 0 0,0 0 0 0 0,0 0 0 0 0,0-1 0 0 0,0-1 0 0 0,1 0 0 0 0,0-1 0 0 0,0 0 0 0 0,0-1 0 0 0,0 0 0 0 0,0-1 0 0 0,0-1-1 0 0,1 0 1 0 0,24-4 0 0 0,-32 3 225 0 0,0 0-1 0 0,1 0 0 0 0,-1-1 0 0 0,0 0 1 0 0,0 0-1 0 0,1 0 0 0 0,-2-1 0 0 0,1 0 1 0 0,0 0-1 0 0,-1-1 0 0 0,1 1 1 0 0,-1-1-1 0 0,0 0 0 0 0,0-1 0 0 0,-1 1 1 0 0,1-1-1 0 0,-1 0 0 0 0,0 0 0 0 0,0-1 1 0 0,-1 1-1 0 0,1-1 0 0 0,-1 1 0 0 0,0-1 1 0 0,-1 0-1 0 0,0 0 0 0 0,0-1 1 0 0,0 1-1 0 0,0 0 0 0 0,-1-1 0 0 0,0 1 1 0 0,0-11-1 0 0,-1 6 268 0 0,-1 0 0 0 0,1-1 0 0 0,-2 1 0 0 0,0 0 1 0 0,0 0-1 0 0,-1 0 0 0 0,0 0 0 0 0,-1 0 0 0 0,-5-10 0 0 0,-1 2 504 0 0,-1 0 0 0 0,0 1 1 0 0,-24-29-1 0 0,28 38-491 0 0,1 1 0 0 0,0-1 1 0 0,1 0-1 0 0,-9-19 0 0 0,14 26-248 0 0,0 1-1 0 0,0-1 1 0 0,0 1-1 0 0,0 0 0 0 0,0-1 1 0 0,0 1-1 0 0,1 0 1 0 0,-1-1-1 0 0,0 1 1 0 0,1 0-1 0 0,-1-1 1 0 0,0 1-1 0 0,1 0 1 0 0,0 0-1 0 0,-1-1 1 0 0,1 1-1 0 0,0 0 1 0 0,0 0-1 0 0,-1 0 1 0 0,1 0-1 0 0,0 0 0 0 0,0 0 1 0 0,0 0-1 0 0,0 0 1 0 0,3-1-1 0 0,27-18-704 0 0,-15 13 491 0 0,0 0 1 0 0,0 0 0 0 0,1 2-1 0 0,0 0 1 0 0,0 1-1 0 0,0 1 1 0 0,1 0-1 0 0,-1 2 1 0 0,1 0 0 0 0,0 1-1 0 0,-1 0 1 0 0,28 5-1 0 0,-42-4 294 0 0,0 0 0 0 0,-1 0-1 0 0,1 0 1 0 0,-1 0-1 0 0,1 0 1 0 0,-1 1 0 0 0,1-1-1 0 0,-1 1 1 0 0,0 0 0 0 0,1 0-1 0 0,-1 0 1 0 0,0 0-1 0 0,-1 0 1 0 0,1 0 0 0 0,0 0-1 0 0,0 1 1 0 0,-1-1-1 0 0,1 1 1 0 0,-1-1 0 0 0,0 1-1 0 0,0-1 1 0 0,0 1-1 0 0,1 4 1 0 0,1 7 289 0 0,0 1 1 0 0,0 0-1 0 0,0 21 0 0 0,0-1-155 0 0,0-20-171 0 0,0-1 0 0 0,0 0 0 0 0,1 0 0 0 0,1-1 0 0 0,1 1 1 0 0,0-1-1 0 0,0 0 0 0 0,1 0 0 0 0,16 20 0 0 0,-20-29-105 0 0,1 0 0 0 0,0 0 0 0 0,0 0 0 0 0,0 0 0 0 0,0-1 0 0 0,0 1 0 0 0,1-1 0 0 0,0 0 0 0 0,-1-1 0 0 0,1 1 0 0 0,0-1 0 0 0,1 0 0 0 0,-1 0 0 0 0,0-1 0 0 0,0 1 0 0 0,1-1 0 0 0,-1 0 0 0 0,1-1 0 0 0,-1 1 0 0 0,1-1 0 0 0,-1 0 0 0 0,1 0 0 0 0,-1-1 0 0 0,1 0 0 0 0,-1 0 0 0 0,1 0 0 0 0,-1-1 0 0 0,7-2 0 0 0,-5 1 22 0 0,-1 0 1 0 0,1-1 0 0 0,-1 0 0 0 0,0 0 0 0 0,0 0 0 0 0,-1 0 0 0 0,1-1 0 0 0,-1 0-1 0 0,0 0 1 0 0,0-1 0 0 0,-1 1 0 0 0,0-1 0 0 0,0 0 0 0 0,0 0 0 0 0,-1-1-1 0 0,1 1 1 0 0,2-10 0 0 0,3-11 257 0 0,-1 0 0 0 0,-1 0 1 0 0,4-30-1 0 0,-7 31 252 0 0,-4 25-454 0 0,0 1 0 0 0,0-1-1 0 0,0 1 1 0 0,0-1 0 0 0,1 1-1 0 0,-1-1 1 0 0,0 1 0 0 0,0-1-1 0 0,0 1 1 0 0,0-1 0 0 0,0 1-1 0 0,1-1 1 0 0,-1 1 0 0 0,0 0-1 0 0,0-1 1 0 0,1 1 0 0 0,-1 0-1 0 0,0-1 1 0 0,1 1 0 0 0,-1 0-1 0 0,0-1 1 0 0,1 1-1 0 0,-1 0 1 0 0,1-1 0 0 0,-1 1-1 0 0,1 0 1 0 0,-1 0 0 0 0,0 0-1 0 0,1-1 1 0 0,-1 1 0 0 0,1 0-1 0 0,-1 0 1 0 0,1 0 0 0 0,-1 0-1 0 0,1 0 1 0 0,-1 0 0 0 0,1 0-1 0 0,-1 0 1 0 0,1 0 0 0 0,-1 0-1 0 0,1 0 1 0 0,-1 0 0 0 0,1 0-1 0 0,-1 0 1 0 0,0 1 0 0 0,1-1-1 0 0,-1 0 1 0 0,1 0 0 0 0,-1 0-1 0 0,1 1 1 0 0,-1-1 0 0 0,0 0-1 0 0,1 1 1 0 0,26 22-22 0 0,-17-14 19 0 0,9 5-223 0 0,1 0 0 0 0,0-2 0 0 0,1 0 0 0 0,0-1-1 0 0,1-1 1 0 0,27 8 0 0 0,-40-15 136 0 0,1 1 0 0 0,1-2 0 0 0,-1 0 0 0 0,0 0 0 0 0,0-1-1 0 0,1 0 1 0 0,-1-1 0 0 0,1 0 0 0 0,-1 0 0 0 0,1-1 0 0 0,-1-1 0 0 0,0 0 0 0 0,0 0-1 0 0,1-1 1 0 0,-2 0 0 0 0,17-8 0 0 0,-22 9 109 0 0,1-1 0 0 0,-1 0 0 0 0,0 0-1 0 0,0-1 1 0 0,0 0 0 0 0,0 1 0 0 0,-1-1 0 0 0,1 0 0 0 0,-1-1-1 0 0,0 1 1 0 0,0 0 0 0 0,0-1 0 0 0,-1 0 0 0 0,3-5 0 0 0,-3 2 42 0 0,1-1 0 0 0,-1 1 1 0 0,-1-1-1 0 0,0 1 1 0 0,0-1-1 0 0,0 0 0 0 0,-1 1 1 0 0,-1-10-1 0 0,-2-3 229 0 0,0 0-1 0 0,-2 0 1 0 0,0 1 0 0 0,-2-1-1 0 0,0 1 1 0 0,-12-23-1 0 0,10 24-19 0 0,-2 0 0 0 0,0 1 0 0 0,-22-27 0 0 0,26 36-669 0 0,-1 1 1 0 0,0 0-1 0 0,0 1 0 0 0,-1 0 1 0 0,-9-6-1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11.86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67 89 3188 0 0,'-17'-69'14069'0'0,"12"49"-11774"0"0,-3 42-1680 0 0,-10 114-203 0 0,0 197 1 0 0,35 139 217 0 0,-3-340-3095 0 0,-10-119 0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12.7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12 434 2252 0 0,'-9'-40'8236'0'0,"8"35"-7836"0"0,0 1 0 0 0,1 0-1 0 0,0 0 1 0 0,0-1 0 0 0,0 1-1 0 0,0 0 1 0 0,1-1 0 0 0,-1 1-1 0 0,1 0 1 0 0,1 0 0 0 0,-1 0-1 0 0,2-5 1 0 0,-2 7-340 0 0,0 1-1 0 0,0-1 1 0 0,-1 1-1 0 0,1-1 1 0 0,1 1-1 0 0,-1-1 1 0 0,0 1-1 0 0,0 0 1 0 0,0 0-1 0 0,1 0 1 0 0,-1-1 0 0 0,0 1-1 0 0,1 0 1 0 0,-1 1-1 0 0,1-1 1 0 0,-1 0-1 0 0,1 0 1 0 0,0 1-1 0 0,-1-1 1 0 0,1 1-1 0 0,0-1 1 0 0,2 0-1 0 0,-1 2-39 0 0,0-1-1 0 0,-1 0 1 0 0,1 1-1 0 0,0-1 1 0 0,-1 1 0 0 0,1 0-1 0 0,-1 0 1 0 0,1 0-1 0 0,-1 0 1 0 0,0 1-1 0 0,1-1 1 0 0,-1 0-1 0 0,3 3 1 0 0,3 3-120 0 0,0 1 1 0 0,-1 0 0 0 0,1 0 0 0 0,-2 0 0 0 0,1 1-1 0 0,5 10 1 0 0,17 34-442 0 0,-2 1 1 0 0,-3 2-1 0 0,29 99 0 0 0,-51-118 2784 0 0,-3-41-2134 0 0,0-1 1 0 0,0 0-1 0 0,0 0 0 0 0,1 0 0 0 0,0 1 0 0 0,0-1 0 0 0,1 0 0 0 0,-1 0 1 0 0,2-7-1 0 0,0 2 136 0 0,1-8-5 0 0,0 0-1 0 0,2 0 1 0 0,0 1-1 0 0,1-1 1 0 0,1 1-1 0 0,1 1 1 0 0,13-24-1 0 0,-8 20-102 0 0,0 1 0 0 0,1 0 0 0 0,1 1-1 0 0,0 0 1 0 0,25-21 0 0 0,-33 33-134 0 0,-1 1 0 0 0,1 0-1 0 0,0 1 1 0 0,1-1 0 0 0,-1 1 0 0 0,1 0 0 0 0,-1 1 0 0 0,1 0-1 0 0,0 0 1 0 0,0 1 0 0 0,12-2 0 0 0,-16 4-32 0 0,1-1-1 0 0,-1 1 1 0 0,1 0 0 0 0,-1 1-1 0 0,1-1 1 0 0,-1 1 0 0 0,1 0-1 0 0,-1 0 1 0 0,0 0 0 0 0,1 1-1 0 0,-1 0 1 0 0,0-1 0 0 0,0 2-1 0 0,0-1 1 0 0,0 0 0 0 0,-1 1-1 0 0,1-1 1 0 0,-1 1 0 0 0,1 0-1 0 0,-1 0 1 0 0,0 1-1 0 0,5 6 1 0 0,4 6-179 0 0,-1 1 0 0 0,-1 1-1 0 0,-1 0 1 0 0,0 0 0 0 0,-1 1 0 0 0,-1-1-1 0 0,-1 2 1 0 0,-1-1 0 0 0,-1 1 0 0 0,4 37-1 0 0,-10-45 755 0 0,-4-19-270 0 0,-3-21 82 0 0,8 14-239 0 0,1 0-1 0 0,0 0 0 0 0,1 0 0 0 0,1 0 1 0 0,0 1-1 0 0,1-1 0 0 0,0 0 1 0 0,1 1-1 0 0,0 0 0 0 0,1 0 0 0 0,1 0 1 0 0,14-23-1 0 0,-10 19-41 0 0,1 0 1 0 0,1 1-1 0 0,1 0 1 0 0,0 0-1 0 0,1 2 1 0 0,1 0-1 0 0,0 0 1 0 0,23-14-1 0 0,-34 25-80 0 0,0 0 0 0 0,0 0 0 0 0,0 1 0 0 0,0 0-1 0 0,1 0 1 0 0,-1 0 0 0 0,1 0 0 0 0,-1 1 0 0 0,1 0-1 0 0,0 0 1 0 0,-1 0 0 0 0,1 0 0 0 0,0 1 0 0 0,0 0-1 0 0,-1 0 1 0 0,1 0 0 0 0,0 0 0 0 0,0 1 0 0 0,-1 0-1 0 0,1 0 1 0 0,0 0 0 0 0,-1 0 0 0 0,1 1 0 0 0,-1 0-1 0 0,1 0 1 0 0,-1 0 0 0 0,0 1 0 0 0,0-1 0 0 0,0 1-1 0 0,0 0 1 0 0,-1 0 0 0 0,1 0 0 0 0,-1 1 0 0 0,1-1 0 0 0,-1 1-1 0 0,0 0 1 0 0,3 6 0 0 0,15 24-134 0 0,29 71 0 0 0,-13-26 56 0 0,-34-72 75 0 0,1 1-1 0 0,0-1 0 0 0,0 0 0 0 0,1-1 1 0 0,-1 1-1 0 0,2-1 0 0 0,-1 0 1 0 0,1 0-1 0 0,7 6 0 0 0,-10-10-3 0 0,0 0 0 0 0,0-1 0 0 0,0 1 0 0 0,1-1 0 0 0,-1 0 0 0 0,0 0 0 0 0,0 0 0 0 0,1-1 0 0 0,-1 1 0 0 0,0-1 0 0 0,1 0 0 0 0,-1 0 0 0 0,0 0 0 0 0,1 0 0 0 0,-1-1 0 0 0,0 1 0 0 0,1-1 0 0 0,-1 0 0 0 0,0 0 0 0 0,0 0 0 0 0,1 0 0 0 0,-1 0 0 0 0,0-1 1 0 0,0 1-1 0 0,3-4 0 0 0,19-10-37 0 0,-2-1 0 0 0,0-2 1 0 0,-1 0-1 0 0,-1-1 0 0 0,28-32 1 0 0,-11 5 202 0 0,51-81 0 0 0,-81 115-22 0 0,-2-1 0 0 0,1 1 0 0 0,-2-1 0 0 0,0-1 0 0 0,0 1-1 0 0,-1-1 1 0 0,-1 1 0 0 0,0-1 0 0 0,1-16 0 0 0,-4 25-93 0 0,0 0 0 0 0,0 0 0 0 0,-1 0 0 0 0,1 0 1 0 0,-1 0-1 0 0,0 0 0 0 0,0 0 0 0 0,-1 1 0 0 0,1-1 0 0 0,-1 0 1 0 0,0 1-1 0 0,-4-7 0 0 0,3 7-25 0 0,1 1-1 0 0,-1 0 1 0 0,0 1 0 0 0,0-1 0 0 0,0 0-1 0 0,0 1 1 0 0,0 0 0 0 0,-1-1 0 0 0,1 1-1 0 0,-1 1 1 0 0,1-1 0 0 0,-1 0-1 0 0,0 1 1 0 0,0 0 0 0 0,0 0 0 0 0,0 0-1 0 0,-6-1 1 0 0,3 2 3 0 0,0-1 1 0 0,0 1-1 0 0,0 0 1 0 0,-1 1-1 0 0,1 0 0 0 0,0 0 1 0 0,1 0-1 0 0,-1 1 0 0 0,0 0 1 0 0,0 0-1 0 0,1 1 1 0 0,-1-1-1 0 0,1 2 0 0 0,0-1 1 0 0,0 1-1 0 0,0 0 0 0 0,0 0 1 0 0,0 0-1 0 0,1 1 1 0 0,0 0-1 0 0,0 0 0 0 0,0 0 1 0 0,-5 9-1 0 0,6-8-28 0 0,0 1-1 0 0,0 0 1 0 0,0 0-1 0 0,1 0 1 0 0,0 0-1 0 0,0 0 1 0 0,1 1-1 0 0,0-1 1 0 0,0 1 0 0 0,0 0-1 0 0,1-1 1 0 0,1 1-1 0 0,-1 0 1 0 0,1 0-1 0 0,1 0 1 0 0,-1-1 0 0 0,1 1-1 0 0,1 0 1 0 0,-1-1-1 0 0,6 16 1 0 0,0-8-87 0 0,1-1 1 0 0,1 1 0 0 0,0-1-1 0 0,1-1 1 0 0,0 0 0 0 0,1 0-1 0 0,1-1 1 0 0,0 0 0 0 0,0-1-1 0 0,1 0 1 0 0,1-1 0 0 0,0-1-1 0 0,0 0 1 0 0,27 12-1 0 0,-19-11-675 0 0,1-1-1 0 0,0-1 0 0 0,0-1 1 0 0,1-1-1 0 0,0-1 0 0 0,0-1 0 0 0,0-1 1 0 0,0-1-1 0 0,42-2 0 0 0,-44-3-1320 0 0,-1-1-1 0 0,28-7 0 0 0,-6-2-3000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13.36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328 789 1968 0 0,'2'-2'801'0'0,"30"-36"7457"0"0,-27 31-7810 0 0,-1 0 0 0 0,0-1 1 0 0,0 1-1 0 0,0-1 0 0 0,-1 1 0 0 0,4-16 1 0 0,-6 16 63 0 0,1 0 1 0 0,-1-1 0 0 0,0 1 0 0 0,0-16 0 0 0,-1 21-390 0 0,0-1 1 0 0,-1 0-1 0 0,1 1 0 0 0,0-1 0 0 0,-1 0 1 0 0,1 1-1 0 0,-1-1 0 0 0,0 0 1 0 0,0 1-1 0 0,0 0 0 0 0,0-1 1 0 0,-1 1-1 0 0,1-1 0 0 0,-1 1 1 0 0,1 0-1 0 0,-1 0 0 0 0,0 0 0 0 0,0 0 1 0 0,-2-2-1 0 0,-3 1-49 0 0,1 0 1 0 0,-1 0-1 0 0,1 1 0 0 0,-1 0 1 0 0,0 0-1 0 0,0 1 0 0 0,0 0 0 0 0,0 0 1 0 0,-1 0-1 0 0,1 1 0 0 0,0 0 1 0 0,0 1-1 0 0,0-1 0 0 0,0 1 0 0 0,0 1 1 0 0,0-1-1 0 0,0 1 0 0 0,-9 4 1 0 0,-3 1 6 0 0,-1 1 1 0 0,2 1 0 0 0,0 0 0 0 0,0 2 0 0 0,-22 16 0 0 0,31-20-73 0 0,0 0 0 0 0,1 1-1 0 0,0 0 1 0 0,0 0 0 0 0,1 1 0 0 0,0 0 0 0 0,0 0-1 0 0,1 1 1 0 0,0 0 0 0 0,1 0 0 0 0,0 1-1 0 0,1-1 1 0 0,-3 12 0 0 0,5-16-57 0 0,1 0 1 0 0,0 0-1 0 0,0 0 0 0 0,1 1 1 0 0,-1-1-1 0 0,2 0 0 0 0,-1 0 1 0 0,1 0-1 0 0,-1 0 0 0 0,2 0 0 0 0,-1 0 1 0 0,1 0-1 0 0,0 0 0 0 0,0-1 1 0 0,0 1-1 0 0,1 0 0 0 0,0-1 1 0 0,0 0-1 0 0,0 0 0 0 0,1 0 1 0 0,0 0-1 0 0,0 0 0 0 0,0-1 1 0 0,0 0-1 0 0,9 7 0 0 0,-8-7-14 0 0,0-1 0 0 0,0 1 0 0 0,0-1 0 0 0,0 0 0 0 0,0 0 0 0 0,1-1 1 0 0,-1 0-1 0 0,1 0 0 0 0,0 0 0 0 0,0-1 0 0 0,0 1 0 0 0,0-2 0 0 0,-1 1 0 0 0,1 0 0 0 0,0-1 0 0 0,0 0 0 0 0,0-1 0 0 0,0 1 0 0 0,0-1 0 0 0,0 0 0 0 0,0-1 0 0 0,0 1 0 0 0,0-1 0 0 0,-1 0 0 0 0,10-6 0 0 0,-6 3 75 0 0,0-1-1 0 0,0 0 0 0 0,0 0 0 0 0,-1-1 0 0 0,0-1 1 0 0,-1 1-1 0 0,0-1 0 0 0,0 0 0 0 0,0-1 0 0 0,-1 0 0 0 0,0 0 1 0 0,-1 0-1 0 0,8-18 0 0 0,1-11 409 0 0,-1-1 0 0 0,-3-1 0 0 0,0 0 0 0 0,-3 0 0 0 0,-2 0 0 0 0,-1-1 0 0 0,-2 0 0 0 0,-1 0 0 0 0,-3 0 0 0 0,-1 0 0 0 0,-2 1 0 0 0,-2-1 0 0 0,-2 1 0 0 0,-1 1 0 0 0,-2-1 0 0 0,-2 2 0 0 0,-28-57 0 0 0,15 46-368 0 0,26 67-76 0 0,22 54-518 0 0,68 202-1369 0 0,-49-173 347 0 0,4-2 1 0 0,72 120-1 0 0,-81-175-1290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13.71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19 39 1696 0 0,'-19'-24'23270'0'0,"22"10"-25885"0"0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15.39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192 98 1988 0 0,'20'-30'7852'0'0,"-20"26"-7428"0"0,1 0 0 0 0,-1 1 1 0 0,0-1-1 0 0,0 0 0 0 0,0 0 1 0 0,-1 0-1 0 0,1 0 0 0 0,-1 1 1 0 0,0-1-1 0 0,-1-4 0 0 0,2 7-368 0 0,-1 0 0 0 0,0-1 0 0 0,1 1-1 0 0,-1 0 1 0 0,0 0 0 0 0,1 0-1 0 0,-1 0 1 0 0,0-1 0 0 0,0 1 0 0 0,0 0-1 0 0,0 1 1 0 0,0-1 0 0 0,0 0-1 0 0,0 0 1 0 0,0 0 0 0 0,-1 1 0 0 0,1-1-1 0 0,0 0 1 0 0,0 1 0 0 0,-1-1-1 0 0,1 1 1 0 0,0 0 0 0 0,-1-1 0 0 0,1 1-1 0 0,0 0 1 0 0,-1 0 0 0 0,1 0-1 0 0,0 0 1 0 0,-1 0 0 0 0,1 0 0 0 0,-1 0-1 0 0,1 0 1 0 0,0 1 0 0 0,-2-1 0 0 0,-5 3 32 0 0,1 0 1 0 0,-1 0 0 0 0,1 1 0 0 0,0 0 0 0 0,0 0 0 0 0,0 0 0 0 0,1 1-1 0 0,-1 0 1 0 0,1 1 0 0 0,0-1 0 0 0,1 1 0 0 0,-1 0 0 0 0,1 1 0 0 0,0-1-1 0 0,1 1 1 0 0,0 0 0 0 0,-5 9 0 0 0,0 3 60 0 0,1 0 1 0 0,0 0-1 0 0,1 0 1 0 0,1 1-1 0 0,-6 38 1 0 0,10-33-4 0 0,1 0 0 0 0,1 0 0 0 0,1 0 0 0 0,1 1 1 0 0,1-2-1 0 0,2 1 0 0 0,0 0 0 0 0,2-1 0 0 0,10 26 0 0 0,15 30 78 0 0,55 96-1 0 0,-67-138-189 0 0,34 60 34 0 0,-19-37-122 0 0,35 86 1 0 0,-55-94-288 0 0,-15-50 95 0 0,1 0 0 0 0,-1 1 0 0 0,0-1 0 0 0,0 0 0 0 0,0 0 0 0 0,0 0 0 0 0,-1 0 0 0 0,1 1 0 0 0,-1-1 0 0 0,0 0 0 0 0,0 0 0 0 0,0 0 0 0 0,0 0 0 0 0,-2 3 0 0 0,-45 1-10135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15.74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49 355 1440 0 0,'-5'-5'768'0'0,"0"0"1"0"0,1 0-1 0 0,-1 0 0 0 0,1-1 1 0 0,1 0-1 0 0,-1 1 0 0 0,1-1 1 0 0,0-1-1 0 0,0 1 0 0 0,1 0 0 0 0,-1-1 1 0 0,2 1-1 0 0,-3-9 0 0 0,4 11-554 0 0,0 0 0 0 0,0 0 0 0 0,1-1 0 0 0,-1 1 0 0 0,1 0 0 0 0,0 0 0 0 0,0 0 1 0 0,0 0-1 0 0,1 0 0 0 0,-1 0 0 0 0,1 0 0 0 0,0 0 0 0 0,0 0 0 0 0,0 1 0 0 0,1-1 0 0 0,-1 1 0 0 0,1-1 0 0 0,0 1 0 0 0,0 0 0 0 0,0 0 0 0 0,0 1 0 0 0,4-4 0 0 0,14-9 60 0 0,0 1 0 0 0,1 1 0 0 0,0 1 0 0 0,46-18 0 0 0,103-24-3799 0 0,-72 25-4122 0 0,-69 20 2734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16.11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80 0 0,'0'0'14685'0'0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17.03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48 1724 0 0,'5'-48'14878'0'0,"9"67"-13299"0"0,50 144 631 0 0,-19-42-1738 0 0,28 52 48 0 0,142 245 0 0 0,-158-324-368 0 0,5-3 1 0 0,3-3-1 0 0,153 158 0 0 0,-191-219 17 0 0,1-2-1 0 0,1-1 1 0 0,1-1 0 0 0,1-1-1 0 0,1-2 1 0 0,1-1 0 0 0,67 27 0 0 0,-39-31-377 0 0,-58-15-127 0 0,3-4-910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17.68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32 605 96 0 0,'-32'-11'21484'0'0,"52"13"-21172"0"0,199 26 226 0 0,89 14-889 0 0,-270-41 495 0 0,-34-2-120 0 0,0-1 1 0 0,-2 2-21 0 0,-1 0 0 0 0,0-1 0 0 0,0 1 0 0 0,1 0 0 0 0,-1-1 0 0 0,0 1 0 0 0,0-1 0 0 0,1 1 0 0 0,-1-1 0 0 0,0 1 0 0 0,0-1 0 0 0,0 0 0 0 0,0 0 0 0 0,0 1 0 0 0,0-1 0 0 0,0 0 0 0 0,0 0 0 0 0,0 0 0 0 0,-1 0 0 0 0,1 0 0 0 0,0 0 0 0 0,0 0 0 0 0,-1-1 0 0 0,1 0 0 0 0,2-4 1 0 0,-1 1 0 0 0,0-1 0 0 0,0 0-1 0 0,-1 0 1 0 0,1 0 0 0 0,-1 0 0 0 0,0 0 0 0 0,-1 0-1 0 0,0-10 1 0 0,-7-60-20 0 0,3 47 26 0 0,-17-106-179 0 0,-4-42-1427 0 0,24 150-354 0 0,1 1 0 0 0,4-40 1 0 0,6 26-4646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56.0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766 4 316 0 0,'-18'-2'8487'0'0,"2"1"-7623"0"0,0 1-1 0 0,0 0 1 0 0,-17 2 0 0 0,-96 22 4 0 0,31-5-519 0 0,-21-2 303 0 0,-188 34 2591 0 0,305-51-3101 0 0,2 0-125 0 0,-1 0 0 0 0,1 0 0 0 0,0 0 0 0 0,-1-1 0 0 0,1 1-1 0 0,-1 0 1 0 0,1 0 0 0 0,0 0 0 0 0,-1 0 0 0 0,1 0 0 0 0,0 0 0 0 0,-1 0-1 0 0,1 0 1 0 0,-1 0 0 0 0,1 0 0 0 0,0 0 0 0 0,-1 0 0 0 0,1 0 0 0 0,0 0-1 0 0,-1 1 1 0 0,1-1 0 0 0,0 0 0 0 0,-1 0 0 0 0,1 0 0 0 0,0 0 0 0 0,-1 1-1 0 0,1-1 1 0 0,0 0 0 0 0,-1 0 0 0 0,1 1 0 0 0,0-1 0 0 0,0 0 0 0 0,-1 1-1 0 0,3 12 1180 0 0,16 16 612 0 0,-6-11-1385 0 0,-1 0 1 0 0,-1 1 0 0 0,0 0 0 0 0,-2 1 0 0 0,11 35 0 0 0,22 115 245 0 0,-23-83-401 0 0,27 117 145 0 0,68 248 681 0 0,-89-375-3905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3:52.56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0 732 0 0,'0'0'5703'0'0,"2"13"-5443"0"0,22 219 331 0 0,-20-173-608 0 0,-3-58-66 0 0,4 19-3497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18.37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16 510 1140 0 0,'-4'-19'3035'0'0,"2"-1"0"0"0,0 0 0 0 0,2-31 0 0 0,0 29-889 0 0,-1 0-1 0 0,-4-26 1 0 0,5 47-2107 0 0,0 1 0 0 0,0 0-1 0 0,0-1 1 0 0,-1 1 0 0 0,1-1 0 0 0,0 1-1 0 0,0 0 1 0 0,0-1 0 0 0,0 1-1 0 0,0 0 1 0 0,0-1 0 0 0,0 1 0 0 0,0-1-1 0 0,0 1 1 0 0,0 0 0 0 0,0-1 0 0 0,0 1-1 0 0,0-1 1 0 0,0 1 0 0 0,0 0 0 0 0,0-1-1 0 0,0 1 1 0 0,1-1 0 0 0,-1 1 0 0 0,0 0-1 0 0,0-1 1 0 0,0 1 0 0 0,1 0-1 0 0,-1-1 1 0 0,0 1 0 0 0,0 0 0 0 0,1-1-1 0 0,-1 1 1 0 0,12 8 280 0 0,10 22-214 0 0,129 308 469 0 0,-40-86-369 0 0,-79-182-71 0 0,92 182 1367 0 0,-106-228-984 0 0,-17-24-498 0 0,-1 1-1 0 0,1 0 1 0 0,-1 0 0 0 0,1-1 0 0 0,0 1 0 0 0,-1 0 0 0 0,1-1-1 0 0,0 1 1 0 0,0-1 0 0 0,-1 1 0 0 0,1-1 0 0 0,0 1 0 0 0,0-1-1 0 0,0 1 1 0 0,-1-1 0 0 0,1 0 0 0 0,0 1 0 0 0,0-1 0 0 0,0 0 0 0 0,0 0-1 0 0,0 0 1 0 0,0 0 0 0 0,0 0 0 0 0,0 0 0 0 0,0 0 0 0 0,-1 0-1 0 0,1 0 1 0 0,0 0 0 0 0,0 0 0 0 0,0 0 0 0 0,1-1 0 0 0,4-5 6 0 0,-1 1 0 0 0,0-1 0 0 0,0 0 0 0 0,-1 0 0 0 0,0-1 0 0 0,0 1 0 0 0,0-1 0 0 0,-1 0 0 0 0,0 0 0 0 0,4-14 0 0 0,19-87-256 0 0,-17 66 39 0 0,68-344-1516 0 0,46-178-2140 0 0,-121 554 3235 0 0,1 0 0 0 0,0 1 0 0 0,0-1 0 0 0,1 1 0 0 0,0 0 0 0 0,1 0 0 0 0,8-12 0 0 0,-1 15-1902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19.31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433 202 244 0 0,'0'0'3920'0'0,"18"-26"1369"0"0,-17 20-4819 0 0,1-1-1 0 0,-1 1 1 0 0,0 0 0 0 0,-1-1-1 0 0,0 1 1 0 0,0 0 0 0 0,0-1 0 0 0,-1 1-1 0 0,0 0 1 0 0,0-1 0 0 0,0 1-1 0 0,-3-6 1 0 0,1 7-320 0 0,1 0-1 0 0,-1 0 0 0 0,0 0 1 0 0,-1 1-1 0 0,1-1 1 0 0,-1 1-1 0 0,0 0 1 0 0,0 0-1 0 0,0 0 1 0 0,0 1-1 0 0,-1-1 1 0 0,1 1-1 0 0,-1 0 1 0 0,-7-3-1 0 0,4 2-91 0 0,0 0 1 0 0,-1 1-1 0 0,1 0 1 0 0,-1 1 0 0 0,1 0-1 0 0,-1 0 1 0 0,0 1-1 0 0,0 0 1 0 0,0 0-1 0 0,0 1 1 0 0,0 0-1 0 0,-15 3 1 0 0,11-1-1 0 0,1 1 0 0 0,0 0 0 0 0,0 1 0 0 0,0 1 1 0 0,1 0-1 0 0,-1 0 0 0 0,1 1 0 0 0,-17 13 0 0 0,17-12-32 0 0,1 1 0 0 0,0 1 0 0 0,0 0 0 0 0,1 0 0 0 0,0 1 0 0 0,1 0 0 0 0,0 1 0 0 0,0 0 0 0 0,1 0 0 0 0,0 0 0 0 0,1 1 0 0 0,1 0 0 0 0,0 0 0 0 0,0 1 0 0 0,1-1 0 0 0,1 1 0 0 0,0 0 0 0 0,-1 16 0 0 0,4-15-26 0 0,0 0 0 0 0,1 1 1 0 0,1-1-1 0 0,0 0 0 0 0,0-1 0 0 0,2 1 0 0 0,0 0 0 0 0,10 22 0 0 0,-12-31-9 0 0,0 0 0 0 0,1 0-1 0 0,0 0 1 0 0,0 0 0 0 0,1 0-1 0 0,-1-1 1 0 0,1 1-1 0 0,0-1 1 0 0,0 0 0 0 0,1 0-1 0 0,-1 0 1 0 0,1-1 0 0 0,0 0-1 0 0,-1 0 1 0 0,2 0 0 0 0,-1 0-1 0 0,0-1 1 0 0,0 0 0 0 0,1 0-1 0 0,0 0 1 0 0,-1 0-1 0 0,1-1 1 0 0,9 1 0 0 0,-8-3 5 0 0,0 1 0 0 0,-1-1 1 0 0,1 0-1 0 0,0-1 0 0 0,-1 0 1 0 0,0 0-1 0 0,1 0 0 0 0,-1-1 0 0 0,0 0 1 0 0,0 0-1 0 0,0 0 0 0 0,0-1 1 0 0,-1 0-1 0 0,0 0 0 0 0,1 0 0 0 0,-1-1 1 0 0,-1 0-1 0 0,1 0 0 0 0,-1 0 1 0 0,7-10-1 0 0,6-11 104 0 0,-1-1 0 0 0,0 0 1 0 0,10-31-1 0 0,-24 54-83 0 0,14-31 262 0 0,-1-1-1 0 0,13-53 0 0 0,-22 78-280 0 0,3 14-5 0 0,3 17-15 0 0,3 15-136 0 0,10 24-570 0 0,35 59 0 0 0,-55-110 696 0 0,-4-6 40 0 0,-1 0 0 0 0,1 1 0 0 0,0-1 0 0 0,1 0 0 0 0,-1 0 0 0 0,0 0 0 0 0,1 0 1 0 0,-1 0-1 0 0,1 0 0 0 0,0 0 0 0 0,-1 0 0 0 0,1-1 0 0 0,0 1 0 0 0,0-1 0 0 0,0 1 0 0 0,0-1 0 0 0,1 0 0 0 0,-1 0 1 0 0,0 0-1 0 0,5 1 0 0 0,-5-2 68 0 0,1-1 1 0 0,-1 1-1 0 0,1-1 1 0 0,-1 0-1 0 0,1 0 1 0 0,-1 0-1 0 0,1 0 1 0 0,-1-1-1 0 0,0 1 1 0 0,0 0-1 0 0,1-1 1 0 0,-1 0-1 0 0,0 0 1 0 0,-1 1-1 0 0,1-1 1 0 0,0 0-1 0 0,0-1 0 0 0,-1 1 1 0 0,1 0-1 0 0,1-4 1 0 0,27-56 993 0 0,-23 45-874 0 0,-3 9-129 0 0,2-7-30 0 0,1 0-1 0 0,0 0 1 0 0,1 0 0 0 0,1 1 0 0 0,0 1-1 0 0,1-1 1 0 0,16-15 0 0 0,-25 27-57 0 0,1 1 0 0 0,0 0 0 0 0,0 0 0 0 0,0 0 0 0 0,1 0 0 0 0,-1 0 0 0 0,0 0 0 0 0,0 1 0 0 0,0-1 1 0 0,1 1-1 0 0,-1-1 0 0 0,0 1 0 0 0,0 0 0 0 0,1 0 0 0 0,-1 0 0 0 0,0 0 0 0 0,1 1 0 0 0,-1-1 0 0 0,0 0 0 0 0,0 1 0 0 0,1 0 1 0 0,-1-1-1 0 0,0 1 0 0 0,0 0 0 0 0,0 0 0 0 0,0 0 0 0 0,0 0 0 0 0,0 1 0 0 0,0-1 0 0 0,-1 0 0 0 0,4 4 0 0 0,4 2-55 0 0,0 1 1 0 0,-1 1-1 0 0,0-1 0 0 0,11 17 0 0 0,-8-9 55 0 0,-1 1 1 0 0,0 0 0 0 0,-1 0 0 0 0,-1 1 0 0 0,-1 0 0 0 0,-1 1 0 0 0,0-1 0 0 0,-2 1-1 0 0,5 36 1 0 0,-10-32 651 0 0,1-23-620 0 0,0 1 1 0 0,0-1-1 0 0,0 0 1 0 0,0 0 0 0 0,0 1-1 0 0,0-1 1 0 0,0 0-1 0 0,0 1 1 0 0,0-1 0 0 0,0 0-1 0 0,0 0 1 0 0,-1 1-1 0 0,1-1 1 0 0,0 0 0 0 0,0 0-1 0 0,0 0 1 0 0,0 1-1 0 0,0-1 1 0 0,-1 0 0 0 0,1 0-1 0 0,0 0 1 0 0,0 1 0 0 0,0-1-1 0 0,0 0 1 0 0,-1 0-1 0 0,1 0 1 0 0,0 0 0 0 0,0 1-1 0 0,-1-1 1 0 0,1 0-1 0 0,0 0 1 0 0,0 0 0 0 0,0 0-1 0 0,-1 0 1 0 0,1 0-1 0 0,0 0 1 0 0,0 0 0 0 0,-1 0-1 0 0,1 0 1 0 0,0 0-1 0 0,-1 0 1 0 0,1 0 0 0 0,0 0-1 0 0,0 0 1 0 0,-1 0 0 0 0,1 0-1 0 0,0 0 1 0 0,0 0-1 0 0,-1 0 1 0 0,1 0 0 0 0,0-1-1 0 0,0 1 1 0 0,0 0-1 0 0,-1 0 1 0 0,1 0 0 0 0,0 0-1 0 0,0 0 1 0 0,0-1-1 0 0,-1 1 1 0 0,1 0 0 0 0,0 0-1 0 0,0 0 1 0 0,0-1 0 0 0,0 1-1 0 0,0 0 1 0 0,-1-1-1 0 0,0-1 49 0 0,-1 0 0 0 0,1-1 0 0 0,0 1-1 0 0,0-1 1 0 0,0 0 0 0 0,0 1 0 0 0,0-1 0 0 0,0 0-1 0 0,1 1 1 0 0,0-1 0 0 0,-1 0 0 0 0,1 0-1 0 0,0-4 1 0 0,5-38 187 0 0,-3 32-223 0 0,1-8-336 0 0,1 0 0 0 0,1 1 0 0 0,1-1 0 0 0,1 1 0 0 0,0 0 0 0 0,2 1 0 0 0,19-34 1 0 0,-19 40-687 0 0,0-1 0 0 0,1 1 1 0 0,1 1-1 0 0,16-15 0 0 0,-17 18-331 0 0,0 1 0 0 0,1 1 0 0 0,-1 0 0 0 0,2 0 0 0 0,-1 1 0 0 0,12-5 0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19.68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8 1888 0 0,'6'-7'12810'0'0,"-3"13"-12658"0"0,-1 1 1 0 0,1-1-1 0 0,-1 1 1 0 0,0-1-1 0 0,-1 1 1 0 0,0 0-1 0 0,0-1 0 0 0,0 12 1 0 0,4 24 22 0 0,1-16-390 0 0,1-1-1 0 0,18 45 1 0 0,-21-62-162 0 0,0 0 0 0 0,1 0 0 0 0,0 0 0 0 0,0-1 0 0 0,7 7 0 0 0,-8-10-261 0 0,0 0 0 0 0,0-1 0 0 0,0 1 0 0 0,0-1 1 0 0,0 0-1 0 0,1 0 0 0 0,-1-1 0 0 0,1 1 0 0 0,9 2 1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20.0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156 95 1420 0 0,'-17'-18'3408'0'0,"3"4"-847"0"0,0 2-629 0 0,1 2-496 0 0,-1 1-400 0 0,3 2-212 0 0,-1-2-220 0 0,0 4-92 0 0,1 0 20 0 0,-9 0-596 0 0,3 10-2456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20.76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450 530 524 0 0,'-3'0'2885'0'0,"1"-1"-2767"0"0,1 1-64 0 0,0 0 1 0 0,0 0-1 0 0,0 0 0 0 0,0 0 1 0 0,0 0-1 0 0,0-1 0 0 0,0 1 0 0 0,0 0 1 0 0,0-1-1 0 0,1 1 0 0 0,-1 0 0 0 0,0-1 1 0 0,0 1-1 0 0,0-1 0 0 0,0 0 1 0 0,1 1-1 0 0,-1-1 0 0 0,0 0 0 0 0,1 1 1 0 0,-1-1-1 0 0,0 0 0 0 0,1 0 0 0 0,-1 0 1 0 0,1 1-1 0 0,-1-1 0 0 0,1 0 1 0 0,0 0-1 0 0,-2-3 414 0 0,5 3-322 0 0,-1 0-1 0 0,0-1 1 0 0,-1 1-1 0 0,1 0 1 0 0,0-1 0 0 0,0 1-1 0 0,0-1 1 0 0,-1 0-1 0 0,1 0 1 0 0,-1 0-1 0 0,0 0 1 0 0,1 0-1 0 0,-1 0 1 0 0,0 0-1 0 0,2-4 426 0 0,-13-17 1775 0 0,4 18-1977 0 0,0 1-1 0 0,0-1 1 0 0,0 1-1 0 0,-1 0 1 0 0,0 1 0 0 0,0-1-1 0 0,0 1 1 0 0,0 1-1 0 0,0-1 1 0 0,-1 1 0 0 0,-9-1-1 0 0,5 2-81 0 0,-1 0 0 0 0,1 0-1 0 0,-1 1 1 0 0,1 1 0 0 0,-1 0 0 0 0,-18 5 0 0 0,13-2-177 0 0,0 1 0 0 0,1 1 0 0 0,0 1 0 0 0,1 0 0 0 0,-1 1 0 0 0,1 1 0 0 0,1 1 0 0 0,0 0 0 0 0,-24 21 0 0 0,34-26-97 0 0,0 0 0 0 0,0 0 0 0 0,0 1 0 0 0,1 0-1 0 0,0 0 1 0 0,0 0 0 0 0,0 0 0 0 0,1 1 0 0 0,0-1-1 0 0,0 1 1 0 0,1 0 0 0 0,0 0 0 0 0,0 0 0 0 0,0 0-1 0 0,0 7 1 0 0,2-8-57 0 0,0 0-1 0 0,0-1 0 0 0,1 1 1 0 0,0-1-1 0 0,0 1 1 0 0,0-1-1 0 0,0 1 0 0 0,1-1 1 0 0,0 0-1 0 0,0 0 1 0 0,1 0-1 0 0,-1 0 1 0 0,1 0-1 0 0,0 0 0 0 0,0-1 1 0 0,1 1-1 0 0,-1-1 1 0 0,1 0-1 0 0,0 0 1 0 0,4 4-1 0 0,0-2-91 0 0,0 0 1 0 0,0-1-1 0 0,1 0 0 0 0,-1 0 1 0 0,1-1-1 0 0,0 0 0 0 0,1 0 0 0 0,-1-1 1 0 0,0 0-1 0 0,1-1 0 0 0,0 0 1 0 0,-1 0-1 0 0,1-1 0 0 0,0-1 1 0 0,0 1-1 0 0,11-2 0 0 0,-13 0 178 0 0,0 0 0 0 0,0-1 0 0 0,-1 1 0 0 0,1-2 0 0 0,-1 1 0 0 0,1-1 0 0 0,-1 0-1 0 0,0 0 1 0 0,0-1 0 0 0,0 0 0 0 0,0 0 0 0 0,-1-1 0 0 0,0 0 0 0 0,0 0 0 0 0,0 0 0 0 0,0-1 0 0 0,-1 0-1 0 0,0 0 1 0 0,0 0 0 0 0,6-12 0 0 0,2-9 1078 0 0,-1-1-1 0 0,12-41 0 0 0,-6 16 20 0 0,-18 53-1134 0 0,0 0 0 0 0,0-1 0 0 0,0 1 0 0 0,1 0 0 0 0,-1 0 0 0 0,0-1 0 0 0,0 1 0 0 0,0 0 1 0 0,0-1-1 0 0,0 1 0 0 0,0 0 0 0 0,1 0 0 0 0,-1-1 0 0 0,0 1 0 0 0,0 0 0 0 0,0 0 0 0 0,1-1 0 0 0,-1 1 0 0 0,0 0 0 0 0,0 0 0 0 0,1 0 0 0 0,-1-1 0 0 0,0 1 0 0 0,0 0 0 0 0,1 0 0 0 0,-1 0 0 0 0,0 0 0 0 0,1 0 0 0 0,-1 0 0 0 0,0 0 0 0 0,0 0 0 0 0,1 0 0 0 0,-1 0 0 0 0,1 0 0 0 0,8 8-27 0 0,6 24-455 0 0,-12-26 213 0 0,3 6-242 0 0,2 0 0 0 0,-1 0 1 0 0,2-1-1 0 0,-1 0 0 0 0,2 0 0 0 0,-1-1 1 0 0,15 12-1 0 0,-17-16 288 0 0,0-1 0 0 0,-1-1 0 0 0,2 1 1 0 0,-1-1-1 0 0,0 0 0 0 0,1-1 0 0 0,0 0 0 0 0,-1 0 0 0 0,1-1 0 0 0,1 0 0 0 0,-1 0 1 0 0,0 0-1 0 0,13-1 0 0 0,-14-1 254 0 0,-1-1 0 0 0,0 0 0 0 0,0 0 0 0 0,0 0 0 0 0,1-1 1 0 0,-1 0-1 0 0,-1 0 0 0 0,1-1 0 0 0,0 1 0 0 0,-1-1 0 0 0,1-1 0 0 0,-1 1 0 0 0,0-1 0 0 0,0 0 1 0 0,0 0-1 0 0,0 0 0 0 0,-1-1 0 0 0,0 1 0 0 0,0-1 0 0 0,0 0 0 0 0,0 0 0 0 0,-1-1 0 0 0,4-9 1 0 0,4-7 492 0 0,-1-1 0 0 0,-1 0 1 0 0,-2-1-1 0 0,8-37 0 0 0,-4-8 952 0 0,-2 0-1 0 0,-4 0 0 0 0,-3-1 1 0 0,-9-96-1 0 0,3 146-1393 0 0,-2 29-72 0 0,-2 33-39 0 0,6-5-139 0 0,2-1 1 0 0,1 1-1 0 0,2-1 1 0 0,9 44-1 0 0,43 140-810 0 0,-31-131 860 0 0,0-14 1072 0 0,-23-76-905 0 0,0 0 0 0 0,0 0 0 0 0,0 0 0 0 0,-1-1 0 0 0,1 1 0 0 0,0 0 0 0 0,0-1 0 0 0,-1 1 0 0 0,1 0 0 0 0,0-1 0 0 0,-1 1 0 0 0,0-1 0 0 0,1 1 0 0 0,-1-1 0 0 0,0 1 0 0 0,0-3 0 0 0,6-39 559 0 0,-4 25-307 0 0,-1 11-318 0 0,1-1-1 0 0,-1 1 0 0 0,2 0 0 0 0,-1-1 0 0 0,1 1 1 0 0,0 1-1 0 0,1-1 0 0 0,-1 0 0 0 0,1 1 1 0 0,1 0-1 0 0,-1 0 0 0 0,1 0 0 0 0,0 0 1 0 0,0 1-1 0 0,1 0 0 0 0,0 0 0 0 0,11-8 1 0 0,-12 10-83 0 0,0 1 1 0 0,1-1-1 0 0,-1 1 1 0 0,1 0-1 0 0,0 0 1 0 0,-1 0-1 0 0,1 1 1 0 0,0 0-1 0 0,0 0 1 0 0,0 1-1 0 0,0 0 1 0 0,0 0-1 0 0,0 0 1 0 0,0 0-1 0 0,0 1 1 0 0,0 0-1 0 0,0 1 1 0 0,0-1-1 0 0,-1 1 1 0 0,1 0-1 0 0,-1 0 1 0 0,1 1-1 0 0,5 3 1 0 0,-3-1 60 0 0,-1 0 1 0 0,1 0 0 0 0,-1 1-1 0 0,-1 0 1 0 0,1 1 0 0 0,-1 0-1 0 0,0-1 1 0 0,0 2-1 0 0,-1-1 1 0 0,0 1 0 0 0,0 0-1 0 0,-1 0 1 0 0,0 0 0 0 0,0 1-1 0 0,-1-1 1 0 0,0 1 0 0 0,0 0-1 0 0,-1 0 1 0 0,0 0-1 0 0,-1 0 1 0 0,0 0 0 0 0,-1 0-1 0 0,0 0 1 0 0,0 0 0 0 0,-1 1-1 0 0,0-1 1 0 0,0 0 0 0 0,-1 0-1 0 0,-6 16 1 0 0,6-16 61 0 0,-1 0-1 0 0,0-1 1 0 0,-1 1 0 0 0,0-1 0 0 0,-1 0 0 0 0,1 0-1 0 0,-1 0 1 0 0,-1-1 0 0 0,0 1 0 0 0,0-1 0 0 0,0-1-1 0 0,-1 1 1 0 0,0-1 0 0 0,0 0 0 0 0,0-1 0 0 0,-1 0 0 0 0,0 0-1 0 0,0 0 1 0 0,0-1 0 0 0,-1-1 0 0 0,1 1 0 0 0,-1-1-1 0 0,0-1 1 0 0,0 1 0 0 0,0-2 0 0 0,0 1 0 0 0,0-1-1 0 0,0 0 1 0 0,-17-2 0 0 0,14 0-255 0 0,0-1 0 0 0,0 0 0 0 0,0-1 0 0 0,-17-7 0 0 0,-15-13-6538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21.38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41 119 3112 0 0,'-24'-58'9909'0'0,"7"-3"-4043"0"0,23 88-5463 0 0,7 95-222 0 0,-2-18-224 0 0,40 163-28 0 0,-37-217 332 0 0,1-1 0 0 0,3 0-1 0 0,29 56 1 0 0,-46-102-233 0 0,0 0 0 0 0,0 0 0 0 0,1 0 0 0 0,-1 0 0 0 0,1-1-1 0 0,-1 1 1 0 0,1-1 0 0 0,0 1 0 0 0,0-1 0 0 0,0 1 0 0 0,1-1 0 0 0,-1 0 0 0 0,0 0 0 0 0,1 0 0 0 0,0-1 0 0 0,-1 1 0 0 0,1 0 0 0 0,0-1 0 0 0,0 0-1 0 0,0 0 1 0 0,-1 0 0 0 0,1 0 0 0 0,1 0 0 0 0,-1 0 0 0 0,0-1 0 0 0,5 1 0 0 0,12-4-145 0 0,-1 0-1 0 0,1-2 1 0 0,-1 0-1 0 0,0-1 1 0 0,0-1 0 0 0,25-13-1 0 0,109-65-551 0 0,-126 69 621 0 0,3-1 391 0 0,40-32-1 0 0,-63 43-204 0 0,0 0-1 0 0,-1 0 1 0 0,1 0 0 0 0,-2 0 0 0 0,1-1-1 0 0,-1 0 1 0 0,0 0 0 0 0,0-1 0 0 0,-1 0-1 0 0,0 1 1 0 0,4-11 0 0 0,-7 15-105 0 0,0 0 0 0 0,-1 0 0 0 0,1 0 0 0 0,-1 0 0 0 0,1 0 0 0 0,-1 0 0 0 0,0 0 0 0 0,0-1 0 0 0,0 1 0 0 0,-1 0 0 0 0,1 0 0 0 0,-1 0 0 0 0,0 0 0 0 0,1 0 0 0 0,-1 0 0 0 0,-1 0 0 0 0,1 0 0 0 0,-2-3 0 0 0,0 2-15 0 0,0 0 1 0 0,0 0-1 0 0,-1 0 0 0 0,1 0 1 0 0,-1 1-1 0 0,0 0 1 0 0,0-1-1 0 0,0 1 0 0 0,0 1 1 0 0,-7-5-1 0 0,2 3-12 0 0,0 0 0 0 0,-1 1 0 0 0,1-1 0 0 0,-1 2 0 0 0,1-1 1 0 0,-1 2-1 0 0,0-1 0 0 0,1 1 0 0 0,-1 1 0 0 0,0-1 0 0 0,-12 3 0 0 0,14-2-20 0 0,1 2 1 0 0,-1-1 0 0 0,1 1-1 0 0,0 0 1 0 0,0 1 0 0 0,0 0-1 0 0,0 0 1 0 0,0 0 0 0 0,0 1-1 0 0,1 0 1 0 0,0 0 0 0 0,0 1-1 0 0,0 0 1 0 0,0 0-1 0 0,1 0 1 0 0,0 1 0 0 0,0-1-1 0 0,0 1 1 0 0,1 0 0 0 0,0 1-1 0 0,0-1 1 0 0,0 1 0 0 0,1 0-1 0 0,0 0 1 0 0,0 0 0 0 0,1 0-1 0 0,0 0 1 0 0,0 1 0 0 0,1-1-1 0 0,0 1 1 0 0,0-1-1 0 0,1 1 1 0 0,0-1 0 0 0,0 1-1 0 0,0-1 1 0 0,1 1 0 0 0,3 8-1 0 0,0 0-105 0 0,2-1-1 0 0,0 0 0 0 0,1 0 0 0 0,1 0 0 0 0,0-1 0 0 0,1-1 1 0 0,0 1-1 0 0,1-1 0 0 0,0-1 0 0 0,2 0 0 0 0,-1 0 0 0 0,1-1 1 0 0,1-1-1 0 0,0 0 0 0 0,26 15 0 0 0,-23-15-549 0 0,1-2 0 0 0,0 0-1 0 0,0-1 1 0 0,1-1 0 0 0,35 8 0 0 0,-38-12-517 0 0,0 0 0 0 0,-1-1-1 0 0,1 0 1 0 0,-1-1 0 0 0,1-1 0 0 0,0 0 0 0 0,26-7 0 0 0,-10 0-3336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21.99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513 66 2484 0 0,'21'-65'11725'0'0,"-31"95"-10159"0"0,-25 75 169 0 0,-195 586 633 0 0,-9 162-2129 0 0,237-848-243 0 0,-4 17-40 0 0,3-13-214 0 0,1 1 1 0 0,0 0 0 0 0,0-1 0 0 0,0 14 0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22.45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6 156 2648 0 0,'-2'-10'1896'0'0,"0"0"0"0"0,1 0 0 0 0,0 0 0 0 0,1-12-1 0 0,0 17-1520 0 0,1-1 0 0 0,0 0 0 0 0,0 0 0 0 0,0 1 0 0 0,1-1 0 0 0,0 0 0 0 0,0 1-1 0 0,0-1 1 0 0,0 1 0 0 0,1 0 0 0 0,0 0 0 0 0,7-9 0 0 0,-9 13-357 0 0,0 0 0 0 0,-1 0 0 0 0,1 0 0 0 0,0 0 0 0 0,0 0 0 0 0,0 0 0 0 0,0 1 0 0 0,0-1 0 0 0,0 0 0 0 0,0 1 0 0 0,0-1 0 0 0,0 1 0 0 0,0-1 0 0 0,0 1 0 0 0,0-1 0 0 0,0 1 0 0 0,1 0 0 0 0,-1-1 0 0 0,0 1 0 0 0,0 0 0 0 0,0 0 0 0 0,1 0 0 0 0,-1 0 0 0 0,0 0 0 0 0,0 0 0 0 0,0 0 0 0 0,1 1 0 0 0,-1-1 0 0 0,0 0 0 0 0,0 1 0 0 0,0-1 0 0 0,0 1 0 0 0,0-1 0 0 0,1 1 0 0 0,-1-1 0 0 0,0 1 0 0 0,0 0 0 0 0,-1 0 0 0 0,1-1 0 0 0,0 1 0 0 0,0 0 0 0 0,1 1 0 0 0,2 3-4 0 0,0-1 1 0 0,-1 1-1 0 0,1 0 1 0 0,-1 0-1 0 0,0 0 0 0 0,0 1 1 0 0,2 5-1 0 0,16 53-57 0 0,-3 1-1 0 0,-3 1 1 0 0,8 77-1 0 0,-21-133 57 0 0,0 4 203 0 0,-1-1 0 0 0,1 0 0 0 0,-3 25 773 0 0,0-39-966 0 0,1 1 0 0 0,-1-1-1 0 0,0 0 1 0 0,0 1 0 0 0,1-1 0 0 0,-1 0 0 0 0,0 1 0 0 0,1-1 0 0 0,-1 0 0 0 0,1 0 0 0 0,-1 0-1 0 0,1 1 1 0 0,-1-1 0 0 0,1 0 0 0 0,0 0 0 0 0,-1 0 0 0 0,1 0 0 0 0,0 0 0 0 0,0 0 0 0 0,0 0-1 0 0,0 0 1 0 0,0 0 0 0 0,0 0 0 0 0,0 0 0 0 0,0 0 0 0 0,0-1 0 0 0,1-29 169 0 0,3 5-205 0 0,0 1-1 0 0,2 0 1 0 0,0 0-1 0 0,2 0 1 0 0,1 1 0 0 0,12-24-1 0 0,-11 29-466 0 0,0 0 0 0 0,1 1 0 0 0,1 0 0 0 0,1 1 0 0 0,0 1 0 0 0,1 0 0 0 0,29-25 0 0 0,-35 35-227 0 0,1 0 0 0 0,0 0-1 0 0,0 1 1 0 0,10-5 0 0 0,22-2-4993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22.86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0 364 148 0 0,'21'26'10718'0'0,"-10"-25"-10497"0"0,0 0 1 0 0,0-1-1 0 0,0 0 1 0 0,0-1-1 0 0,0-1 1 0 0,-1 0-1 0 0,1 0 1 0 0,0-1-1 0 0,-1 0 1 0 0,0 0 0 0 0,17-9-1 0 0,-7 2-467 0 0,0-2 0 0 0,0 1 0 0 0,-1-2 0 0 0,29-25 0 0 0,-43 32 410 0 0,0 1 0 0 0,-1-1-1 0 0,1 0 1 0 0,-1-1 0 0 0,0 1 0 0 0,-1 0 0 0 0,1-1 0 0 0,-1 0 0 0 0,-1 0-1 0 0,1 0 1 0 0,-1 0 0 0 0,0 0 0 0 0,-1-1 0 0 0,0 1 0 0 0,0-1 0 0 0,-1 1-1 0 0,0 0 1 0 0,0-1 0 0 0,-2-13 0 0 0,1 14-35 0 0,0 1-1 0 0,0-1 1 0 0,-1 1 0 0 0,1 0-1 0 0,-2 0 1 0 0,1-1-1 0 0,-1 1 1 0 0,1 1 0 0 0,-2-1-1 0 0,1 0 1 0 0,-1 1 0 0 0,0 0-1 0 0,0 0 1 0 0,0 0 0 0 0,0 0-1 0 0,-1 0 1 0 0,0 1 0 0 0,0 0-1 0 0,0 0 1 0 0,-1 1-1 0 0,1-1 1 0 0,-13-4 0 0 0,13 6-81 0 0,0 1 0 0 0,-1 0 0 0 0,1 1 0 0 0,0-1 0 0 0,-1 1 0 0 0,1 0 0 0 0,0 0 0 0 0,-1 1 0 0 0,1 0 0 0 0,0 0 0 0 0,-1 0 0 0 0,1 0 0 0 0,0 1 0 0 0,0 0 1 0 0,0 0-1 0 0,0 0 0 0 0,0 1 0 0 0,1 0 0 0 0,-1 0 0 0 0,1 0 0 0 0,0 0 0 0 0,-1 1 0 0 0,-4 5 0 0 0,-2 1 36 0 0,1 1 1 0 0,0 1-1 0 0,1 0 0 0 0,0 0 0 0 0,1 0 1 0 0,0 1-1 0 0,-6 17 0 0 0,8-14-65 0 0,0 0 1 0 0,1 0-1 0 0,1 0 0 0 0,1 1 0 0 0,1 0 1 0 0,0-1-1 0 0,1 1 0 0 0,0 0 0 0 0,2 0 1 0 0,0 0-1 0 0,1 0 0 0 0,7 30 0 0 0,-5-32-218 0 0,1 0 0 0 0,0 0 0 0 0,1 0 0 0 0,1 0 1 0 0,0-1-1 0 0,1 0 0 0 0,0-1 0 0 0,1 0 0 0 0,1 0 0 0 0,0-1 0 0 0,1 0 0 0 0,0-1 0 0 0,23 18 0 0 0,-28-24-174 0 0,1-1 0 0 0,0 0 0 0 0,0-1 0 0 0,0 1 0 0 0,0-2 1 0 0,1 1-1 0 0,-1-1 0 0 0,1 0 0 0 0,0 0 0 0 0,0-1 1 0 0,-1 0-1 0 0,1 0 0 0 0,9-1 0 0 0,-4-1-964 0 0,-1 0 0 0 0,1-1 0 0 0,-1 0 0 0 0,17-6 0 0 0,-4 0-2176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24.08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386 698 156 0 0,'-14'-4'6890'0'0,"14"1"-6607"0"0,0 0-1 0 0,0-1 1 0 0,0 1 0 0 0,1 0-1 0 0,-1 0 1 0 0,1 0 0 0 0,0 0-1 0 0,0 0 1 0 0,0 0 0 0 0,2-5 0 0 0,-2 6-138 0 0,0 0 0 0 0,0-1 0 0 0,0 1 1 0 0,0 0-1 0 0,0-1 0 0 0,-1 0 0 0 0,1 1 1 0 0,-1-1-1 0 0,1 1 0 0 0,-1-1 0 0 0,0 1 1 0 0,0-1-1 0 0,0 0 0 0 0,-1 1 0 0 0,1-1 1 0 0,-1 1-1 0 0,1-1 0 0 0,-1 1 1 0 0,0-1-1 0 0,0 1 0 0 0,0-1 0 0 0,-2-3 1 0 0,0 1 6 0 0,-1 1 1 0 0,1-1 0 0 0,-1 1-1 0 0,0 0 1 0 0,0 0 0 0 0,0 1 0 0 0,-1-1-1 0 0,1 1 1 0 0,-1 0 0 0 0,0 0 0 0 0,0 0-1 0 0,0 1 1 0 0,0 0 0 0 0,-1 0 0 0 0,1 0-1 0 0,-9-1 1 0 0,5 2-37 0 0,1 0 1 0 0,0 1-1 0 0,-1 0 0 0 0,1 0 1 0 0,-1 1-1 0 0,1 0 1 0 0,0 1-1 0 0,-1 0 0 0 0,1 0 1 0 0,-11 5-1 0 0,6-1-40 0 0,-1 0 0 0 0,1 1 0 0 0,0 1 0 0 0,0 0 0 0 0,1 1 0 0 0,0 0 0 0 0,0 1 0 0 0,1 0 0 0 0,0 1 0 0 0,1 0-1 0 0,1 1 1 0 0,-12 17 0 0 0,16-21-102 0 0,2 0-1 0 0,-1-1 0 0 0,1 1 1 0 0,0 1-1 0 0,1-1 0 0 0,0 0 1 0 0,0 0-1 0 0,1 1 0 0 0,0-1 1 0 0,1 1-1 0 0,-1 0 0 0 0,2-1 1 0 0,-1 1-1 0 0,1-1 0 0 0,0 1 1 0 0,1-1-1 0 0,3 11 1 0 0,-3-13-86 0 0,1-1 0 0 0,-1 1 1 0 0,1-1-1 0 0,0 0 1 0 0,0 0-1 0 0,0-1 1 0 0,1 1-1 0 0,-1-1 1 0 0,1 1-1 0 0,0-1 0 0 0,1 0 1 0 0,-1 0-1 0 0,1-1 1 0 0,-1 0-1 0 0,1 1 1 0 0,0-1-1 0 0,0-1 1 0 0,1 1-1 0 0,-1-1 1 0 0,0 0-1 0 0,1 0 0 0 0,0-1 1 0 0,-1 0-1 0 0,1 1 1 0 0,0-2-1 0 0,8 1 1 0 0,-5-1 14 0 0,-1 0 1 0 0,0 0-1 0 0,0-1 0 0 0,1 0 1 0 0,-1-1-1 0 0,0 0 1 0 0,0 0-1 0 0,-1 0 0 0 0,1-1 1 0 0,0 0-1 0 0,-1-1 1 0 0,12-7-1 0 0,-9 4 75 0 0,0-1 0 0 0,-1 0-1 0 0,0-1 1 0 0,0 0 0 0 0,-1 0 0 0 0,0-1 0 0 0,10-16 0 0 0,2-11 84 0 0,-1 0 1 0 0,-2-2 0 0 0,22-73 0 0 0,-36 103-98 0 0,24-76 1546 0 0,15-90 0 0 0,-35 136-661 0 0,-2 0 1 0 0,-2 0-1 0 0,-1-1 0 0 0,-6-69 0 0 0,3 104-805 0 0,1 0 0 0 0,-1 0-1 0 0,0 0 1 0 0,0 0 0 0 0,0 1-1 0 0,-1-1 1 0 0,1 0 0 0 0,-1 1-1 0 0,0-1 1 0 0,-6-7 0 0 0,8 12-42 0 0,-1 0 1 0 0,1-1 0 0 0,-1 1 0 0 0,1 0 0 0 0,-1 0-1 0 0,1 0 1 0 0,-1 0 0 0 0,1 0 0 0 0,-1 0-1 0 0,0 0 1 0 0,1 0 0 0 0,-1 0 0 0 0,1 0 0 0 0,-1 1-1 0 0,1-1 1 0 0,-1 0 0 0 0,1 0 0 0 0,-1 0-1 0 0,1 1 1 0 0,-1-1 0 0 0,1 0 0 0 0,-1 1 0 0 0,1-1-1 0 0,0 0 1 0 0,-1 1 0 0 0,1-1 0 0 0,-1 0-1 0 0,1 1 1 0 0,0-1 0 0 0,-1 1 0 0 0,1-1-1 0 0,0 1 1 0 0,-13 16 29 0 0,8-8-49 0 0,0 0 1 0 0,1 1-1 0 0,0-1 0 0 0,1 1 0 0 0,0 0 1 0 0,0 1-1 0 0,-1 16 0 0 0,-4 77-359 0 0,8-46 18 0 0,2-1-1 0 0,3 1 1 0 0,2-1-1 0 0,3-1 1 0 0,2 0-1 0 0,3 0 1 0 0,21 53-1 0 0,-34-104 346 0 0,0-1 0 0 0,0 1-1 0 0,0-1 1 0 0,1 0 0 0 0,0 0 0 0 0,-1 0 0 0 0,1 0 0 0 0,1 0-1 0 0,-1-1 1 0 0,0 1 0 0 0,6 3 0 0 0,-6-5 12 0 0,-1-1 1 0 0,1 0-1 0 0,-1 1 1 0 0,1-1-1 0 0,0 0 0 0 0,-1-1 1 0 0,1 1-1 0 0,0 0 1 0 0,-1-1-1 0 0,1 1 0 0 0,0-1 1 0 0,0 0-1 0 0,0 0 1 0 0,0 0-1 0 0,-1 0 0 0 0,1-1 1 0 0,0 1-1 0 0,0-1 1 0 0,5-1-1 0 0,-1-1 112 0 0,0-1-1 0 0,0 0 1 0 0,0 0-1 0 0,0 0 1 0 0,0-1 0 0 0,-1 1-1 0 0,0-2 1 0 0,0 1 0 0 0,0-1-1 0 0,-1 0 1 0 0,0 0-1 0 0,7-10 1 0 0,3-9 1509 0 0,25-51-1 0 0,-35 66-1154 0 0,3 0-37 0 0,-2 18-362 0 0,0 23-393 0 0,-6-26 260 0 0,2 7-170 0 0,1 0 0 0 0,0 0 1 0 0,1 0-1 0 0,0-1 0 0 0,0 1 1 0 0,2-1-1 0 0,7 14 0 0 0,-9-18 75 0 0,1 0 0 0 0,0 0 0 0 0,0-1 0 0 0,1 0 0 0 0,0 0-1 0 0,0 0 1 0 0,0-1 0 0 0,1 0 0 0 0,-1 0 0 0 0,1 0 0 0 0,11 5 0 0 0,-16-10 134 0 0,0 1 1 0 0,0-1-1 0 0,0 0 1 0 0,0 1-1 0 0,0-1 1 0 0,0 0-1 0 0,0 0 1 0 0,0 0-1 0 0,0-1 1 0 0,0 1-1 0 0,0 0 1 0 0,0-1-1 0 0,0 1 1 0 0,0-1-1 0 0,0 0 1 0 0,-1 0-1 0 0,1 1 1 0 0,0-1-1 0 0,0 0 1 0 0,-1-1-1 0 0,1 1 1 0 0,0 0-1 0 0,-1 0 1 0 0,1-1-1 0 0,-1 1 1 0 0,2-3-1 0 0,3-3 56 0 0,0 0 0 0 0,0-1-1 0 0,9-15 1 0 0,-7 5 249 0 0,0-1 1 0 0,-1 0-1 0 0,-1 0 0 0 0,6-35 0 0 0,1-4 776 0 0,-10 49-849 0 0,2-9 123 0 0,-2 18-215 0 0,0 11-44 0 0,41 145-473 0 0,-37-135-412 0 0,1-1-1 0 0,1 0 1 0 0,1 0 0 0 0,1-1-1 0 0,20 27 1 0 0,-12-31-2447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3:53.0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 0 172 0 0,'0'0'3126'0'0,"0"35"-1334"0"0,-1 17-1564 0 0,1 76 299 0 0,12-45-3621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24.68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79 143 496 0 0,'-23'-49'15287'0'0,"21"49"-15110"0"0,0 0-70 0 0,1 0 1 0 0,0 1-1 0 0,-1-1 0 0 0,1 1 1 0 0,0 0-1 0 0,0-1 0 0 0,0 1 1 0 0,-1 0-1 0 0,1 0 1 0 0,0-1-1 0 0,0 1 0 0 0,0 0 1 0 0,0 0-1 0 0,-1 2 0 0 0,-2 2 11 0 0,0 1 0 0 0,0 0 0 0 0,0 0-1 0 0,-4 12 1 0 0,5-9-120 0 0,1 0 1 0 0,0 0-1 0 0,1 0 1 0 0,0 0-1 0 0,0 1 0 0 0,1-1 1 0 0,0 0-1 0 0,1 0 1 0 0,0 0-1 0 0,0 1 0 0 0,1-1 1 0 0,0 0-1 0 0,1-1 1 0 0,4 11-1 0 0,-5-12-382 0 0,1-1 0 0 0,0 1 0 0 0,0-1 1 0 0,0 0-1 0 0,1 0 0 0 0,0 0 0 0 0,0 0 0 0 0,1-1 0 0 0,0 1 0 0 0,0-1 1 0 0,0-1-1 0 0,0 1 0 0 0,1-1 0 0 0,0 1 0 0 0,0-2 0 0 0,0 1 0 0 0,0-1 1 0 0,9 4-1 0 0,-10-6-286 0 0,-1 0-1 0 0,0 0 1 0 0,1-1 0 0 0,-1 1 0 0 0,0-1 0 0 0,1 0 0 0 0,8-1 0 0 0,29-12 1207 0 0,-23 4 2393 0 0,-1-1 1 0 0,22-16-1 0 0,-21 13-497 0 0,24-14-2104 0 0,-1-2 1 0 0,-1-2-1 0 0,-2-1 0 0 0,-1-2 1 0 0,39-46-1 0 0,-75 76-210 0 0,1 0 0 0 0,0 0 1 0 0,-1 0-1 0 0,0 0 0 0 0,0 0 1 0 0,0-1-1 0 0,-1 1 1 0 0,1-1-1 0 0,-1 1 0 0 0,0-1 1 0 0,0 1-1 0 0,0-1 0 0 0,-1-6 1 0 0,0 10-107 0 0,0 0 1 0 0,0-1 0 0 0,0 1 0 0 0,-1 0 0 0 0,1 0 0 0 0,0 0 0 0 0,0 0 0 0 0,-1 0 0 0 0,1 0-1 0 0,-1 0 1 0 0,1 0 0 0 0,-1 0 0 0 0,0 0 0 0 0,1 0 0 0 0,-1 0 0 0 0,0 1 0 0 0,0-1 0 0 0,1 0-1 0 0,-1 0 1 0 0,0 1 0 0 0,0-1 0 0 0,0 0 0 0 0,0 1 0 0 0,0-1 0 0 0,0 1 0 0 0,0-1 0 0 0,0 1-1 0 0,0 0 1 0 0,0-1 0 0 0,0 1 0 0 0,0 0 0 0 0,0 0 0 0 0,0 0 0 0 0,-1 0 0 0 0,0 0 0 0 0,-33 3 150 0 0,27-1-128 0 0,-1 1-1 0 0,1 1 1 0 0,1-1 0 0 0,-1 1 0 0 0,0 1 0 0 0,1-1 0 0 0,0 1 0 0 0,0 0 0 0 0,1 1 0 0 0,-1 0 0 0 0,1 0 0 0 0,0 0 0 0 0,1 1 0 0 0,-1 0-1 0 0,1 0 1 0 0,1 0 0 0 0,0 1 0 0 0,-7 15 0 0 0,5-9-68 0 0,1 1 0 0 0,0 0-1 0 0,1-1 1 0 0,1 2 0 0 0,0-1 0 0 0,1 0-1 0 0,1 0 1 0 0,1 1 0 0 0,1 26 0 0 0,1-31-129 0 0,1 1-1 0 0,-1-1 1 0 0,2 0 0 0 0,0 1 0 0 0,0-1 0 0 0,1-1 0 0 0,0 1 0 0 0,1-1 0 0 0,0 0-1 0 0,0 0 1 0 0,1-1 0 0 0,1 1 0 0 0,16 15 0 0 0,-16-18-348 0 0,1 1 0 0 0,1-1 0 0 0,-1 0 0 0 0,1-1 0 0 0,1 0 0 0 0,10 4 0 0 0,-12-7-458 0 0,0 1 1 0 0,0-2-1 0 0,0 1 0 0 0,0-1 1 0 0,0-1-1 0 0,0 0 1 0 0,18 0-1 0 0,2-2-4990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25.03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486 33 188 0 0,'-32'-23'10762'0'0,"24"20"-9685"0"0,0 1-368 0 0,1 1 1 0 0,0-1 0 0 0,0 1-1 0 0,0 1 1 0 0,-1-1 0 0 0,-13 2-1 0 0,-10 8 7 0 0,25-6-741 0 0,1 0 1 0 0,0 0-1 0 0,0 1 0 0 0,0 0 0 0 0,1 0 0 0 0,-1 0 0 0 0,1 1 0 0 0,0 0 0 0 0,0-1 1 0 0,1 1-1 0 0,-1 0 0 0 0,1 1 0 0 0,0-1 0 0 0,1 1 0 0 0,-1-1 0 0 0,1 1 0 0 0,0 0 0 0 0,-1 9 1 0 0,1-5-187 0 0,1 1 1 0 0,1 0 0 0 0,0 0 0 0 0,0-1 0 0 0,1 1-1 0 0,1 0 1 0 0,0-1 0 0 0,0 1 0 0 0,5 11 0 0 0,4 9-73 0 0,27 48 1 0 0,-27-58 950 0 0,0 1 0 0 0,-2-1 0 0 0,0 2 0 0 0,10 40 0 0 0,-19-58-413 0 0,1-1 0 0 0,-1 1 0 0 0,1 0 0 0 0,-1 0 0 0 0,-1-1 0 0 0,1 1 0 0 0,-1 0 0 0 0,1-1 0 0 0,-1 1 0 0 0,-1 0 0 0 0,1-1 0 0 0,-1 1 0 0 0,0-1 0 0 0,-3 6 0 0 0,1-4 4 0 0,0 0 0 0 0,0 0 0 0 0,-1-1 0 0 0,0 1 0 0 0,0-1 0 0 0,-1 0-1 0 0,1-1 1 0 0,-11 7 0 0 0,-7 2 18 0 0,-2 0-1 0 0,0-2 0 0 0,-51 16 1 0 0,59-21-410 0 0,-76 23-3713 0 0,23-8-5965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03:45:26.58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457 231 764,'0'0'11998,"20"-26"-11967,-18 21 18,0-1 0,0 1 0,-1-1 0,0 1-1,0-1 1,0 0 0,0 0 0,-1 0 0,0 0 0,-1 1-1,1-1 1,-1 0 0,0 0 0,0 1 0,-1-1 0,0 0-1,0 1 1,0 0 0,-1-1 0,1 1 0,-1 0 0,0 0-1,-1 0 1,1 1 0,-6-6 0,3 4 44,1 1 1,-1 0-1,0 0 1,0 1-1,0-1 0,0 1 1,-1 1-1,0-1 1,0 1-1,0 0 0,0 1 1,0 0-1,0 0 0,-1 0 1,1 1-1,-1 0 1,1 1-1,-1-1 0,-10 2 1,3 2-47,0 1 1,0 0-1,1 1 1,-1 1-1,1 0 1,0 1-1,1 0 1,0 1-1,0 1 0,1 0 1,0 0-1,0 1 1,1 1-1,0 0 1,-9 14-1,10-13-47,1 0 1,1 0-1,0 0 0,0 1 0,1 1 1,1-1-1,0 1 0,1 0 0,1 0 1,0 1-1,1-1 0,0 1 0,1 0 1,1 0-1,1 24 0,1-31-85,0 0-1,1-1 1,0 1-1,0 0 1,0 0-1,1-1 1,0 0-1,1 1 1,0-1-1,0-1 1,0 1-1,1 0 1,0-1-1,0 0 1,1 0-1,0-1 1,0 1-1,0-1 1,0 0-1,1-1 1,0 0-1,0 0 1,0 0-1,0-1 1,1 0-1,0-1 1,-1 1-1,1-1 1,0-1-1,0 0 1,0 0-1,0 0 1,0-1-1,0 0 1,0-1-1,0 1 1,0-2-1,0 1 1,-1-1-1,15-5 1,-9 2 95,1-1 0,-1 0 0,-1-1 0,1 0 0,-1-1 0,-1 0 0,1-1 0,-1 0 0,18-21 0,-17 15 346,0-1-1,-1 0 0,-1-1 0,-1 0 1,0 0-1,12-35 0,-6-2 1330,-11 37-1084,1 0 0,0 1 0,12-24 0,-16 38-532,17 30 74,-9-2-337,2 0 0,1-1 1,1 0-1,1-1 0,18 22 1,-21-31-379,0-2 1,1 1 0,1-2 0,0 1 0,0-2 0,1 0 0,1 0 0,29 15 0,-39-24-248,1 1 0,-1-1 0,0-1 0,1 1 0,-1-1 0,1 0 0,9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26.91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38 176 3340 0 0,'-33'-176'14827'0'0,"32"178"-14730"0"0,0-1-1 0 0,1 1 1 0 0,-1-1-1 0 0,1 1 1 0 0,-1 0-1 0 0,1-1 1 0 0,0 1-1 0 0,0 0 1 0 0,-1-1-1 0 0,1 1 1 0 0,1 2-1 0 0,0 111 317 0 0,31 212-1 0 0,-22-267-634 0 0,4-1 1 0 0,1-1-1 0 0,4 0 0 0 0,1-1 0 0 0,38 70 1 0 0,-46-104-125 0 0,1-1 1 0 0,1 0-1 0 0,18 20 1 0 0,-27-35-98 0 0,1-1-1 0 0,-1 0 1 0 0,1-1 0 0 0,1 1 0 0 0,-1-1-1 0 0,1 0 1 0 0,0-1 0 0 0,0 0 0 0 0,0 0-1 0 0,0 0 1 0 0,1-1 0 0 0,0 0 0 0 0,8 2-1 0 0,-15-5 205 0 0,1 0 0 0 0,-1 1 0 0 0,0-1 0 0 0,1 0-1 0 0,-1 0 1 0 0,0-1 0 0 0,1 1 0 0 0,-1 0 0 0 0,0 0-1 0 0,1 0 1 0 0,-1-1 0 0 0,0 1 0 0 0,1-1 0 0 0,-1 1-1 0 0,0-1 1 0 0,2-1 0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27.28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164 245 1720 0 0,'-42'-11'4593'0'0,"20"6"-2038"0"0,1-1-1 0 0,0-1 0 0 0,-35-17 1462 0 0,56 24-3924 0 0,0-1-1 0 0,-1 1 0 0 0,1-1 1 0 0,0 1-1 0 0,0-1 0 0 0,0 1 1 0 0,-1-1-1 0 0,1 1 0 0 0,0-1 1 0 0,0 1-1 0 0,0-1 0 0 0,0 1 1 0 0,0-1-1 0 0,0 0 0 0 0,11-12 848 0 0,23-4-525 0 0,-34 17-393 0 0,63-22-835 0 0,0 3-1 0 0,78-13 1 0 0,-58 14-838 0 0,134-28-6533 0 0,-141 29 2133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28.10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76 100 3276 0 0,'-14'-37'4988'0'0,"10"26"-3293"0"0,0-1 0 0 0,-1 1 0 0 0,-10-17 659 0 0,13 29-2173 0 0,0 1-1 0 0,1-1 1 0 0,-1 1 0 0 0,1-1 0 0 0,-1 1-1 0 0,1 0 1 0 0,0-1 0 0 0,-1 1 0 0 0,0 2-1 0 0,-3 18 125 0 0,0-1-1 0 0,2 1 0 0 0,0 0 1 0 0,1 25-1 0 0,7 94 42 0 0,-1-86-214 0 0,13 129-191 0 0,55 238 0 0 0,-55-333 46 0 0,-11-70 35 0 0,-4-14 4 0 0,-1 0 1 0 0,0 0-1 0 0,1 0 0 0 0,-2 1 1 0 0,1-1-1 0 0,0 0 0 0 0,-1 9 1 0 0,1-36 98 0 0,1 0 0 0 0,1 0 0 0 0,1 0 0 0 0,0 0 0 0 0,16-39 0 0 0,-6 24 101 0 0,3 1 0 0 0,28-48 0 0 0,-26 55-212 0 0,0 0 0 0 0,42-46 0 0 0,-53 66-124 0 0,1 0 0 0 0,1 0 0 0 0,-1 1-1 0 0,1 0 1 0 0,1 1 0 0 0,0 0 0 0 0,0 1 0 0 0,0 0 0 0 0,1 0 0 0 0,20-6-1 0 0,-30 12 91 0 0,0-1-1 0 0,1 1 0 0 0,-1 0 0 0 0,1 0 0 0 0,-1 0 0 0 0,0 0 0 0 0,1 0 0 0 0,-1 0 0 0 0,1 1 0 0 0,-1-1 0 0 0,0 1 0 0 0,1 0 0 0 0,-1-1 0 0 0,0 1 0 0 0,0 0 0 0 0,1 0 0 0 0,-1 1 0 0 0,0-1 0 0 0,0 0 0 0 0,0 1 0 0 0,0-1 0 0 0,-1 1 0 0 0,1 0 0 0 0,0-1 0 0 0,-1 1 0 0 0,1 0 0 0 0,1 4 0 0 0,4 4-41 0 0,-1 1 0 0 0,-1 0 0 0 0,0 0 0 0 0,4 15 1 0 0,-3-11-19 0 0,6 18-108 0 0,6 15-286 0 0,26 49 0 0 0,-37-84 369 0 0,0 0 0 0 0,1-1 0 0 0,1 0 0 0 0,0 0 0 0 0,0-1 0 0 0,1 0 0 0 0,1-1 0 0 0,17 14 1 0 0,-23-20 42 0 0,-1-1 1 0 0,1 0 0 0 0,0 0 0 0 0,1-1 0 0 0,-1 0 0 0 0,0 0 0 0 0,1 0 0 0 0,-1 0 0 0 0,1-1 0 0 0,-1 0 0 0 0,1 0 0 0 0,0 0 0 0 0,-1-1 0 0 0,1 0 0 0 0,0 0-1 0 0,-1 0 1 0 0,1-1 0 0 0,0 0 0 0 0,-1 0 0 0 0,1 0 0 0 0,-1-1 0 0 0,10-3 0 0 0,-7 1 64 0 0,1-1 1 0 0,-1 0-1 0 0,0-1 1 0 0,0 1-1 0 0,-1-2 0 0 0,0 1 1 0 0,0-1-1 0 0,0 0 1 0 0,-1 0-1 0 0,0-1 1 0 0,0 1-1 0 0,7-16 0 0 0,2-6 540 0 0,-2 0-1 0 0,-1-1 0 0 0,-2 0 0 0 0,0-1 0 0 0,4-33 0 0 0,-14 64-527 0 0,0-1-1 0 0,0 1 0 0 0,0-1 0 0 0,0 1 1 0 0,0-1-1 0 0,1 1 0 0 0,-1-1 0 0 0,0 1 1 0 0,0-1-1 0 0,0 1 0 0 0,0-1 0 0 0,0 1 1 0 0,1-1-1 0 0,-1 1 0 0 0,0 0 1 0 0,0-1-1 0 0,1 1 0 0 0,-1-1 0 0 0,0 1 1 0 0,1 0-1 0 0,-1-1 0 0 0,0 1 0 0 0,1 0 1 0 0,-1 0-1 0 0,1-1 0 0 0,-1 1 0 0 0,1 0 1 0 0,-1 0-1 0 0,0-1 0 0 0,1 1 0 0 0,-1 0 1 0 0,2 0-1 0 0,13 10 105 0 0,14 32-400 0 0,-24-34 186 0 0,10 13-601 0 0,2-1-1 0 0,-1-1 1 0 0,36 32 0 0 0,-39-40-364 0 0,1-1 0 0 0,21 13 0 0 0,-26-18-237 0 0,1 0 0 0 0,-1-1 0 0 0,1 0 1 0 0,19 5-1 0 0,-8-7-2770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28.41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90 68 1752 0 0,'-16'-15'3072'0'0,"3"2"-823"0"0,-1 3-573 0 0,2 1-496 0 0,3 2-408 0 0,-3 0-64 0 0,-2 0-700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29.35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413 593 228 0 0,'-5'-14'6077'0'0,"4"9"-5784"0"0,1 0 0 0 0,-1 0 1 0 0,1 0-1 0 0,0 0 1 0 0,0 0-1 0 0,0 0 0 0 0,1 0 1 0 0,-1 0-1 0 0,1 0 0 0 0,1 0 1 0 0,-1 0-1 0 0,1 0 1 0 0,-1 1-1 0 0,1-1 0 0 0,1 0 1 0 0,-1 1-1 0 0,4-5 1 0 0,5-13 388 0 0,-11 21-442 0 0,0 0-186 0 0,0 0 0 0 0,-1 0 1 0 0,1 0-1 0 0,0 0 0 0 0,-1 0 1 0 0,1 0-1 0 0,-1 0 0 0 0,1 0 0 0 0,-1 1 1 0 0,1-1-1 0 0,-1 0 0 0 0,0 0 1 0 0,1 1-1 0 0,-1-1 0 0 0,0 0 0 0 0,0 1 1 0 0,0-1-1 0 0,1 1 0 0 0,-1-1 0 0 0,0 1 1 0 0,0-1-1 0 0,0 1 0 0 0,0 0 1 0 0,0-1-1 0 0,0 1 0 0 0,0 0 0 0 0,0 0 1 0 0,-1-1-1 0 0,-32 0 920 0 0,27 1-853 0 0,-16 2 84 0 0,0 1 0 0 0,1 0 0 0 0,0 2 0 0 0,0 0 0 0 0,0 1 0 0 0,1 2 0 0 0,0 0 0 0 0,0 1 1 0 0,1 1-1 0 0,0 1 0 0 0,0 1 0 0 0,-29 24 0 0 0,43-30-235 0 0,0-1 0 0 0,0 1 1 0 0,0 0-1 0 0,1 0 0 0 0,0 1 0 0 0,0 0 0 0 0,1 0 0 0 0,0 0 1 0 0,0 0-1 0 0,0 1 0 0 0,1-1 0 0 0,0 1 0 0 0,1 0 1 0 0,-2 8-1 0 0,3-10-110 0 0,0-1 0 0 0,1 1-1 0 0,0-1 1 0 0,0 1 0 0 0,0-1 0 0 0,1 0 0 0 0,0 1 0 0 0,0-1 0 0 0,0 1-1 0 0,0-1 1 0 0,1 0 0 0 0,0 0 0 0 0,0 0 0 0 0,1 0 0 0 0,-1 0 0 0 0,1 0-1 0 0,0-1 1 0 0,0 1 0 0 0,1-1 0 0 0,-1 0 0 0 0,9 7 0 0 0,-3-3-129 0 0,1-1 0 0 0,1 0 0 0 0,-1 0 0 0 0,1-1 0 0 0,0-1 0 0 0,1 0 0 0 0,-1 0 0 0 0,1-1 0 0 0,0-1 0 0 0,0 0 0 0 0,0 0 0 0 0,1-2 0 0 0,-1 1 0 0 0,0-1 0 0 0,1-1 0 0 0,-1 0 0 0 0,13-3 0 0 0,-15 2 343 0 0,0 0 1 0 0,0-1-1 0 0,-1 0 1 0 0,1-1 0 0 0,-1 0-1 0 0,0 0 1 0 0,0-1-1 0 0,0 0 1 0 0,0-1-1 0 0,-1 0 1 0 0,0 0-1 0 0,0-1 1 0 0,0 0-1 0 0,-1 0 1 0 0,1-1-1 0 0,-1 0 1 0 0,-1 0-1 0 0,0-1 1 0 0,0 0-1 0 0,0 0 1 0 0,8-17-1 0 0,-5-1 903 0 0,0-1 0 0 0,-2 1 0 0 0,-2-2 0 0 0,0 1 0 0 0,-2 0 0 0 0,0-1 0 0 0,-2-31 663 0 0,2 63-1213 0 0,5 15-74 0 0,6 25-195 0 0,73 321-620 0 0,1 4-1809 0 0,-84-349 2103 0 0,4 15-208 0 0,4 42 1 0 0,-11-68 274 0 0,-1 0 1 0 0,0 0 0 0 0,0 0 0 0 0,0 0-1 0 0,-1 0 1 0 0,-1 0 0 0 0,0 0 0 0 0,0-1 0 0 0,0 1-1 0 0,-5 9 1 0 0,4-14 115 0 0,0 0 0 0 0,0 0-1 0 0,0 0 1 0 0,-1 0 0 0 0,1 0 0 0 0,-1-1-1 0 0,0 0 1 0 0,0 0 0 0 0,0 0 0 0 0,0 0-1 0 0,-1 0 1 0 0,1-1 0 0 0,-1 0 0 0 0,0 0-1 0 0,0 0 1 0 0,1-1 0 0 0,-1 1 0 0 0,0-1 0 0 0,0 0-1 0 0,0-1 1 0 0,-1 1 0 0 0,-8-1 0 0 0,3 0 250 0 0,1 0 0 0 0,-1-1 0 0 0,0 0 1 0 0,1-1-1 0 0,-1 0 0 0 0,1-1 1 0 0,-1 0-1 0 0,1 0 0 0 0,-19-10 0 0 0,27 11-210 0 0,-1 1 0 0 0,1-1-1 0 0,0 1 1 0 0,-1-1-1 0 0,1 0 1 0 0,0 0-1 0 0,0 0 1 0 0,0-1 0 0 0,0 1-1 0 0,1 0 1 0 0,-1-1-1 0 0,1 1 1 0 0,-1-1 0 0 0,1 1-1 0 0,0-1 1 0 0,-2-5-1 0 0,2 3-12 0 0,1-1 0 0 0,-1 1 0 0 0,1 0 0 0 0,0 0 0 0 0,0 0-1 0 0,0 0 1 0 0,1-1 0 0 0,2-8 0 0 0,3-5-53 0 0,0 1 0 0 0,2 0-1 0 0,0 0 1 0 0,10-16 0 0 0,12-16-159 0 0,2 2 0 0 0,46-53 1 0 0,87-83-67 0 0,-105 120 178 0 0,-43 44 35 0 0,61-64-83 0 0,72-104 0 0 0,-130 160 189 0 0,-1-1 0 0 0,-2 0 1 0 0,-1-2-1 0 0,-1 0 0 0 0,-2-1 0 0 0,-1 0 0 0 0,-2-1 1 0 0,9-42-1 0 0,-17 58 18 0 0,0 0 1 0 0,-1 0-1 0 0,-1 0 0 0 0,-1-1 1 0 0,0 1-1 0 0,-1 0 1 0 0,-1 0-1 0 0,0 0 0 0 0,-2 0 1 0 0,0 1-1 0 0,0-1 0 0 0,-2 1 1 0 0,-14-26-1 0 0,21 40-94 0 0,-1 1 0 0 0,1 0 0 0 0,-1-1 0 0 0,0 1 1 0 0,1 0-1 0 0,-1 0 0 0 0,0 0 0 0 0,0 0 0 0 0,0 0 0 0 0,0 0 0 0 0,0 0 0 0 0,0 0 0 0 0,0 0 0 0 0,0 0 0 0 0,0 0 0 0 0,0 0 0 0 0,-1 1 0 0 0,1-1 0 0 0,0 1 0 0 0,-1-1 0 0 0,1 1 0 0 0,0-1 1 0 0,-1 1-1 0 0,1 0 0 0 0,0-1 0 0 0,-1 1 0 0 0,1 0 0 0 0,-1 0 0 0 0,1 0 0 0 0,0 0 0 0 0,-1 0 0 0 0,1 1 0 0 0,-3-1 0 0 0,2 2-1 0 0,0-1-1 0 0,1 1 1 0 0,-1 0-1 0 0,0-1 1 0 0,0 1-1 0 0,1 0 1 0 0,-1 0 0 0 0,1 0-1 0 0,0 0 1 0 0,-1 0-1 0 0,1 1 1 0 0,0-1-1 0 0,0 0 1 0 0,0 1-1 0 0,1-1 1 0 0,-1 0 0 0 0,1 1-1 0 0,-1 3 1 0 0,-2 13-50 0 0,2 0 1 0 0,0 0 0 0 0,1 1 0 0 0,1-1-1 0 0,5 29 1 0 0,27 95-420 0 0,150 431-2438 0 0,-169-533 2661 0 0,-13-39 251 0 0,-1 0 0 0 0,1 0 0 0 0,0-1-1 0 0,-1 1 1 0 0,1 0 0 0 0,0-1 0 0 0,0 1 0 0 0,0 0 0 0 0,0-1 0 0 0,0 1-1 0 0,2 0 1 0 0,-3-1 5 0 0,1-1-1 0 0,-1 0 1 0 0,0 0-1 0 0,1 0 1 0 0,-1 0-1 0 0,0 0 1 0 0,0 0-1 0 0,1 0 1 0 0,-1 0-1 0 0,0 0 1 0 0,1 0-1 0 0,-1 0 1 0 0,0 0-1 0 0,1 0 1 0 0,-1 0-1 0 0,0 0 1 0 0,1 0-1 0 0,-1 0 1 0 0,0 0-1 0 0,0 0 0 0 0,1-1 1 0 0,-1 1-1 0 0,0 0 1 0 0,0 0-1 0 0,1 0 1 0 0,-1 0-1 0 0,0-1 1 0 0,0 1-1 0 0,1 0 1 0 0,-1 0-1 0 0,0-1 1 0 0,0 1-1 0 0,0 0 1 0 0,0 0-1 0 0,1-1 1 0 0,-1 1-1 0 0,0-1 1 0 0,15-44 1386 0 0,-9 23-1173 0 0,5-7-28 0 0,2 1 0 0 0,0 1 0 0 0,2 0-1 0 0,29-41 1 0 0,-35 55-186 0 0,2 1 0 0 0,-1 0 0 0 0,1 0 0 0 0,1 2-1 0 0,0-1 1 0 0,1 1 0 0 0,0 1 0 0 0,0 0 0 0 0,1 1 0 0 0,26-11 0 0 0,-35 17-13 0 0,-1 1 0 0 0,1-1 0 0 0,0 1 0 0 0,0 1 0 0 0,0-1 0 0 0,0 1 1 0 0,0-1-1 0 0,0 2 0 0 0,0-1 0 0 0,-1 0 0 0 0,1 1 0 0 0,0 0 0 0 0,0 0 1 0 0,0 0-1 0 0,0 1 0 0 0,-1 0 0 0 0,1 0 0 0 0,-1 0 0 0 0,1 0 0 0 0,-1 1 1 0 0,0-1-1 0 0,0 1 0 0 0,0 0 0 0 0,0 1 0 0 0,4 4 0 0 0,8 9 4 0 0,-2 1 0 0 0,1 0 0 0 0,-2 1 0 0 0,13 24 0 0 0,-11-18-35 0 0,11 17-339 0 0,-9-12 271 0 0,2 0 0 0 0,34 40 0 0 0,-45-61-561 0 0,0-1 0 0 0,1 0 0 0 0,0 0 1 0 0,15 8-1 0 0,-17-11-488 0 0,1-1 1 0 0,0 0-1 0 0,-1-1 1 0 0,2 0-1 0 0,-1 0 1 0 0,17 3-1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29.96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983 63 2892 0 0,'-2'-4'655'0'0,"-19"-23"5237"0"0,18 25-5238 0 0,0-1 1 0 0,-1 1-1 0 0,-4-3 1 0 0,1 2-90 0 0,0 0 0 0 0,0 0-1 0 0,0 1 1 0 0,-1 0 0 0 0,1 0 0 0 0,-12-1-1 0 0,2 2-126 0 0,0 0 1 0 0,0 2-1 0 0,-1 0 0 0 0,1 0 0 0 0,-25 7 0 0 0,26-4-294 0 0,-1 2 1 0 0,1 0-1 0 0,0 1 1 0 0,1 1-1 0 0,0 0 1 0 0,0 1-1 0 0,1 1 1 0 0,0 0-1 0 0,1 1 1 0 0,0 0-1 0 0,0 1 0 0 0,-16 21 1 0 0,10-9-62 0 0,0 1 1 0 0,2 1-1 0 0,1 1 0 0 0,1 0 1 0 0,2 1-1 0 0,-12 32 1 0 0,12-18-45 0 0,2 0 0 0 0,2 0 0 0 0,2 0 0 0 0,2 1 0 0 0,1 0 1 0 0,3 0-1 0 0,7 82 0 0 0,12 17-3 0 0,39 142-1 0 0,-33-173 12 0 0,-19-85-77 0 0,5 13-40 0 0,-3 0 1 0 0,-1 0-1 0 0,-2 0 1 0 0,-1 42-1 0 0,-3-77-5 0 0,-1 0 1 0 0,1 0-1 0 0,0 0 0 0 0,-1 0 1 0 0,0 0-1 0 0,0 0 0 0 0,0 0 1 0 0,-1 0-1 0 0,1-1 0 0 0,-1 1 1 0 0,0 0-1 0 0,0-1 0 0 0,0 1 1 0 0,0-1-1 0 0,-1 0 0 0 0,1 1 1 0 0,-1-1-1 0 0,-5 4 0 0 0,3-4-139 0 0,1 0 0 0 0,-1-1-1 0 0,0 0 1 0 0,0 1 0 0 0,0-2-1 0 0,0 1 1 0 0,0 0 0 0 0,0-1 0 0 0,0 0-1 0 0,-1 0 1 0 0,1-1 0 0 0,-8 0-1 0 0,-7-1-361 0 0,0-1 0 0 0,1 0 0 0 0,0-2 0 0 0,-1-1 0 0 0,1 0 0 0 0,-27-12 0 0 0,32 11 351 0 0,-18-6 539 0 0,0-2 0 0 0,-41-26 0 0 0,66 36-56 0 0,0 0 0 0 0,0-1 0 0 0,1 0 0 0 0,0 0 0 0 0,0 0 0 0 0,1-1 0 0 0,-1 0 0 0 0,1 0 0 0 0,0 0 0 0 0,1-1 0 0 0,0 1 0 0 0,0-1 0 0 0,0 0 0 0 0,1-1 0 0 0,0 1 0 0 0,-3-11 0 0 0,5 10-95 0 0,0 0 0 0 0,1 0 0 0 0,0 0 0 0 0,1 0 0 0 0,-1 0 0 0 0,2 0 1 0 0,-1 1-1 0 0,1-1 0 0 0,0 0 0 0 0,1 1 0 0 0,-1 0 0 0 0,2-1 0 0 0,-1 1 0 0 0,1 0 1 0 0,0 1-1 0 0,0-1 0 0 0,11-11 0 0 0,4-4 11 0 0,1 1 1 0 0,1 1-1 0 0,35-26 1 0 0,-12 14-518 0 0,1 2 0 0 0,1 3 0 0 0,81-36 0 0 0,16 6-3291 0 0,-1 7-4465 0 0,-95 34 1954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5:30.36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26 3524 0 0,'4'-26'21422'0'0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3:53.51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29 0 496 0 0,'-4'13'2346'0'0,"-1"17"-812"0"0,-3 14-712 0 0,3 0 0 0 0,0 50 1 0 0,4-79-927 0 0,0 23 87 0 0,8-15-2849 0 0,-3-15 1414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26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457 51 660 0 0,'-19'-51'13676'0'0,"8"62"-12959"0"0,3 31 80 0 0,1 0 1 0 0,-2 64 0 0 0,8 92 118 0 0,2-102-582 0 0,45 532 2386 0 0,-45-623-2687 0 0,89 698 3414 0 0,32 356-1339 0 0,-46-247-1355 0 0,-56-523-525 0 0,-3-154-243 0 0,-17-133-18 0 0,0-1-9 0 0,0 0 37 0 0,0 0 0 0 0,0 0-1 0 0,0 0 1 0 0,0-1 0 0 0,0 1 0 0 0,0 0-1 0 0,0 0 1 0 0,-1 0 0 0 0,1 0 0 0 0,0 0-1 0 0,-1 0 1 0 0,1 0 0 0 0,0 0-1 0 0,-1-1 1 0 0,1 1 0 0 0,-1 0 0 0 0,1 0-1 0 0,-1-1 1 0 0,0 1 0 0 0,1 0 0 0 0,-2 0-1 0 0,-587 321-994 0 0,585-319 1002 0 0,-19 9-10 0 0,2 2 0 0 0,0 1 0 0 0,0 0 0 0 0,1 1 0 0 0,-25 28-1 0 0,43-41 26 0 0,-1 0-1 0 0,1 0 0 0 0,0 0 1 0 0,0 0-1 0 0,0 1 0 0 0,0-1 0 0 0,1 1 1 0 0,0-1-1 0 0,-1 1 0 0 0,1-1 0 0 0,0 1 1 0 0,1 0-1 0 0,-1 0 0 0 0,0 6 1 0 0,2-8 5 0 0,-1 1 1 0 0,1-1 0 0 0,-1 1 0 0 0,1-1 0 0 0,0 0 0 0 0,0 1-1 0 0,0-1 1 0 0,0 0 0 0 0,0 0 0 0 0,0 0 0 0 0,1 0 0 0 0,-1 0-1 0 0,1 0 1 0 0,-1 0 0 0 0,1 0 0 0 0,0-1 0 0 0,0 1 0 0 0,0-1-1 0 0,0 1 1 0 0,0-1 0 0 0,0 0 0 0 0,0 1 0 0 0,3 0 0 0 0,39 17 153 0 0,72 20 0 0 0,6 3-36 0 0,-37-7-91 0 0,370 171 70 0 0,-411-182-106 0 0,37 21 12 0 0,-31-15 165 0 0,-48-29-168 0 0,4 5 11 0 0,-5-6-32 0 0,0 0 1 0 0,-1 0-1 0 0,1 1 1 0 0,-1-1 0 0 0,1 0-1 0 0,-1 1 1 0 0,1-1 0 0 0,0 1-1 0 0,-1-1 1 0 0,0 1 0 0 0,1-1-1 0 0,-1 1 1 0 0,1-1 0 0 0,-1 1-1 0 0,1-1 1 0 0,-1 1-1 0 0,0-1 1 0 0,1 1 0 0 0,-1 0-1 0 0,0-1 1 0 0,0 1 0 0 0,1 1-1 0 0,-3 2 1 0 0,0 0-1 0 0,-1 0 0 0 0,1-1 1 0 0,-1 1-1 0 0,0 0 1 0 0,1-1-1 0 0,-2 0 0 0 0,1 1 1 0 0,0-1-1 0 0,-1 0 1 0 0,-5 3-1 0 0,-53 32 20 0 0,40-25-21 0 0,-357 182 169 0 0,136-76 654 0 0,179-87-578 0 0,13-7 127 0 0,-81 54 1 0 0,130-78-336 0 0,0 0 1 0 0,0 1 0 0 0,0-1-1 0 0,0 1 1 0 0,0-1 0 0 0,0 1-1 0 0,1 0 1 0 0,-1 0 0 0 0,0 0-1 0 0,1 0 1 0 0,-1 0 0 0 0,1 0-1 0 0,0 0 1 0 0,0 0-1 0 0,0 1 1 0 0,0-1 0 0 0,0 0-1 0 0,0 1 1 0 0,1-1 0 0 0,-1 1-1 0 0,1-1 1 0 0,0 1 0 0 0,0-1-1 0 0,0 1 1 0 0,0 2 0 0 0,1-2-9 0 0,0 0 0 0 0,0 0 0 0 0,1 1 1 0 0,-1-1-1 0 0,1-1 0 0 0,0 1 0 0 0,0 0 1 0 0,0 0-1 0 0,0-1 0 0 0,1 1 0 0 0,-1-1 1 0 0,0 1-1 0 0,1-1 0 0 0,0 0 0 0 0,0 0 1 0 0,-1 0-1 0 0,5 1 0 0 0,23 13 134 0 0,1-1-1 0 0,60 19 0 0 0,71 11 15 0 0,-113-32-174 0 0,24 6 26 0 0,395 119-91 0 0,-414-116-16 0 0,-1 3 0 0 0,-2 1 0 0 0,-1 4 0 0 0,57 41 0 0 0,-90-59-12 0 0,-12-9 68 0 0,0 0-1 0 0,0 1 1 0 0,0-1 0 0 0,0 1-1 0 0,-1 0 1 0 0,1 0 0 0 0,-1 1-1 0 0,6 7 1 0 0,-10-11 22 0 0,1-1 1 0 0,0 1-1 0 0,-1 0 1 0 0,1-1-1 0 0,-1 1 1 0 0,1 0-1 0 0,-1-1 1 0 0,0 1-1 0 0,1 0 1 0 0,-1 0-1 0 0,0-1 1 0 0,0 1-1 0 0,1 0 0 0 0,-1 0 1 0 0,0-1-1 0 0,0 1 1 0 0,0 0-1 0 0,0 0 1 0 0,0 0-1 0 0,0-1 1 0 0,0 1-1 0 0,0 0 1 0 0,0 0-1 0 0,0 0 1 0 0,-2 4 0 0 0,1-2-1 0 0,0 0 0 0 0,0 0 1 0 0,0 0-1 0 0,-1 0 1 0 0,1-1-1 0 0,-1 1 0 0 0,0 0 1 0 0,0 0-1 0 0,0-1 1 0 0,0 0-1 0 0,0 1 0 0 0,0-1 1 0 0,-1 0-1 0 0,1 0 0 0 0,-1 0 1 0 0,0 0-1 0 0,1 0 1 0 0,-1-1-1 0 0,0 1 0 0 0,-4 0 1 0 0,-6 5-17 0 0,-29 17-75 0 0,-85 34 0 0 0,37-19 230 0 0,-5 7-235 0 0,2 3 0 0 0,1 5 0 0 0,-103 81 1 0 0,130-84-50 0 0,64-50 128 0 0,0-1 17 0 0,-1 0 1 0 0,1 1-1 0 0,0-1 1 0 0,0 0 0 0 0,0 1-1 0 0,0-1 1 0 0,0 1-1 0 0,0-1 1 0 0,0 1-1 0 0,0 0 1 0 0,1-1 0 0 0,-1 1-1 0 0,0 0 1 0 0,0 0-1 0 0,0 0 1 0 0,1-1 0 0 0,-1 1-1 0 0,0 0 1 0 0,1 0-1 0 0,-1 0 1 0 0,1 0 0 0 0,-1 1-1 0 0,-6 24 240 0 0,8 5 72 0 0,7 37-1 0 0,0 10-202 0 0,28 193 205 0 0,-11-114-246 0 0,34 217-68 0 0,12 101 0 0 0,-50-75 88 0 0,-20-228-5212 0 0,0-161 3293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30.2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735 0 300 0 0,'0'0'9884'0'0,"14"40"-7860"0"0,6 151 1625 0 0,-9-61-2675 0 0,-3-40-513 0 0,7 41 262 0 0,-12-110-451 0 0,0 39 0 0 0,-3-58-241 0 0,0 12 44 0 0,2-7-52 0 0,-2-4-37 0 0,1 0 119 0 0,-1-1 1 0 0,1 0 0 0 0,-1 0-1 0 0,1 1 1 0 0,-1-1 0 0 0,0 0-1 0 0,0 1 1 0 0,0-1 0 0 0,0 0-1 0 0,-1 1 1 0 0,1-1 0 0 0,-1 0-1 0 0,1 1 1 0 0,-2 2 0 0 0,1-4 50 0 0,-7 9 133 0 0,-43 24-180 0 0,-1-3 1 0 0,-110 47-1 0 0,37-19-146 0 0,17-7 27 0 0,28-14 216 0 0,-105 67 0 0 0,182-104-169 0 0,0 1 1 0 0,0 0 0 0 0,1 0 0 0 0,-1 0 0 0 0,1 0 0 0 0,0 1-1 0 0,-1-1 1 0 0,1 1 0 0 0,0-1 0 0 0,0 1 0 0 0,1 0 0 0 0,-1 0-1 0 0,0 0 1 0 0,1 0 0 0 0,0 0 0 0 0,0 0 0 0 0,-2 6-1 0 0,3-6 0 0 0,0-1-1 0 0,1 1 0 0 0,-1-1 0 0 0,1 0 0 0 0,-1 1 0 0 0,1-1 0 0 0,0 0 0 0 0,0 1 0 0 0,0-1 0 0 0,0 0 0 0 0,0 0 0 0 0,0 0 0 0 0,1 0 1 0 0,-1 0-1 0 0,1 0 0 0 0,-1 0 0 0 0,1 0 0 0 0,0-1 0 0 0,0 1 0 0 0,0-1 0 0 0,0 1 0 0 0,0-1 0 0 0,0 0 0 0 0,0 0 0 0 0,5 2 0 0 0,44 20 215 0 0,1-3 0 0 0,1-1-1 0 0,68 13 1 0 0,-23-6-175 0 0,-55-13-43 0 0,438 132 182 0 0,-14 41 229 0 0,-407-155-215 0 0,104 73 1 0 0,-164-103-227 0 0,1-1 1 0 0,-1 1-1 0 0,1-1 0 0 0,-1 1 1 0 0,1 0-1 0 0,-1-1 0 0 0,0 1 0 0 0,1 0 1 0 0,-1-1-1 0 0,0 1 0 0 0,0 0 1 0 0,1-1-1 0 0,-1 1 0 0 0,0 0 1 0 0,0 0-1 0 0,0-1 0 0 0,0 1 1 0 0,0 0-1 0 0,0 0 0 0 0,0 0 0 0 0,0-1 1 0 0,0 1-1 0 0,0 0 0 0 0,0 0 1 0 0,-1-1-1 0 0,1 1 0 0 0,0 0 1 0 0,-1-1-1 0 0,1 1 0 0 0,0 0 1 0 0,-1-1-1 0 0,1 1 0 0 0,-1 0 1 0 0,1-1-1 0 0,-1 1 0 0 0,1-1 0 0 0,-1 1 1 0 0,1-1-1 0 0,-1 1 0 0 0,1-1 1 0 0,-1 1-1 0 0,-1 0 0 0 0,-28 21 21 0 0,29-21-22 0 0,-88 50-150 0 0,-109 45 1 0 0,76-39-88 0 0,-16 8 133 0 0,32-17-93 0 0,-190 118-1 0 0,284-158 257 0 0,1 0 0 0 0,1 0 0 0 0,-10 11 0 0 0,17-16-44 0 0,0 0-1 0 0,1 0 1 0 0,-1 0-1 0 0,1 0 1 0 0,0 1-1 0 0,0-1 1 0 0,0 1-1 0 0,1 0 0 0 0,-1-1 1 0 0,1 1-1 0 0,0 0 1 0 0,0 0-1 0 0,0 0 1 0 0,1-1-1 0 0,-1 7 1 0 0,1-7 15 0 0,0-1 1 0 0,0 1-1 0 0,0 0 1 0 0,1-1-1 0 0,-1 1 1 0 0,1-1-1 0 0,-1 1 1 0 0,1-1-1 0 0,0 0 1 0 0,0 1-1 0 0,0-1 1 0 0,0 0-1 0 0,1 0 1 0 0,-1 1 0 0 0,1-1-1 0 0,-1 0 1 0 0,1 0-1 0 0,0-1 1 0 0,3 4-1 0 0,-1-1 56 0 0,5 4 53 0 0,1 0 1 0 0,0-1 0 0 0,1 0 0 0 0,-1 0 0 0 0,1-1-1 0 0,1 0 1 0 0,-1-1 0 0 0,20 5 0 0 0,104 24 274 0 0,-105-28-394 0 0,63 14 82 0 0,603 154 411 0 0,-608-141-457 0 0,-2 5-1 0 0,-1 3 0 0 0,132 86 1 0 0,-88-32-150 0 0,-97-66 14 0 0,-31-27 88 0 0,8 13 8 0 0,-11-12-17 0 0,-1-1 1 0 0,1 1-1 0 0,-1-1 0 0 0,0 0 1 0 0,0 1-1 0 0,0-1 1 0 0,0-1-1 0 0,0 1 1 0 0,0 0-1 0 0,0-1 1 0 0,-8 3-1 0 0,-46 11-42 0 0,31-9 25 0 0,-107 36-151 0 0,-141 65-1 0 0,239-92 150 0 0,-306 139-94 0 0,179-70 77 0 0,102-51-10 0 0,59-32 33 0 0,-40 26-17 0 0,19-9 39 0 0,12-9-27 0 0,9-7 26 0 0,-26 26-71 0 0,27-27 52 0 0,0 14 124 0 0,1 14 233 0 0,2 0-1 0 0,7 30 0 0 0,3 21 13 0 0,80 1234 1656 0 0,-76-361-678 0 0,-7-420-1726 0 0,-10-506 160 0 0,2 71-733 0 0,6-36-2551 0 0,-5-54 3401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52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91 828 0 0,'0'-30'7935'0'0,"-1"24"-7199"0"0,0 1 0 0 0,-1 0-1 0 0,1 0 1 0 0,-1-1 0 0 0,0 1-1 0 0,-1 0 1 0 0,1 0 0 0 0,-1 1-1 0 0,-7-11 343 0 0,-3 21-620 0 0,9 2-246 0 0,1 1 1 0 0,0-1 0 0 0,0 1 0 0 0,1-1 0 0 0,0 1 0 0 0,-1 13 0 0 0,-3 63 950 0 0,5-40-716 0 0,-12 171 550 0 0,10-1 1 0 0,10 1-1 0 0,40 258 1 0 0,19-163-581 0 0,-37-185-848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53.1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31 344 0 0,'1'-31'12149'0'0,"-2"51"-11509"0"0,9 294 4742 0 0,64 413-2247 0 0,15-269-639 0 0,-67-379-2422 0 0,15 73 168 0 0,-25-105-660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53.9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97 872 0 0,'-3'0'3464'0'0,"-33"1"2090"0"0,33-1-4922 0 0,-13 0 1232 0 0,13 0-1576 0 0,-23 3 3998 0 0,39 4-3198 0 0,13 0-830 0 0,1-2 1 0 0,0-1-1 0 0,0-2 1 0 0,0 0-1 0 0,42-3 1 0 0,-27 0-154 0 0,1153-47 387 0 0,-506 11-397 0 0,272 24-81 0 0,-812 14-55 0 0,444-18-221 0 0,-465 11 60 0 0,11 3 45 0 0,-136 2 162 0 0,0 1-7 0 0,10 0 3 0 0,-10 0 11 0 0,1 0-2 0 0,12-1-3 0 0,-12 1-9 0 0,-1 0-6 0 0,8 0-7 0 0,-8 0 14 0 0,0 0-25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55.4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2591 1 96 0 0,'15'11'12623'0'0,"-62"-2"-12373"0"0,-89 5 0 0 0,59-8-253 0 0,-882 109-347 0 0,-31 2 3860 0 0,709-98-437 0 0,222-23-2722 0 0,57 3-352 0 0,-2 1-117 0 0,-7 0 82 0 0,16 0-361 0 0,34-6-285 0 0,-34 5 652 0 0,0 0 7 0 0,-1-1 0 0 0,1 0-1 0 0,0 0 1 0 0,-1-1 0 0 0,1 1-1 0 0,-1-1 1 0 0,7-5 0 0 0,12-12 24 0 0,-20 17-1 0 0,0 0 0 0 0,0-1 0 0 0,0 1 0 0 0,0-1 1 0 0,-1 0-1 0 0,1 0 0 0 0,-1 0 0 0 0,0 0 0 0 0,0 0 0 0 0,-1 0 0 0 0,1 0 0 0 0,-1-1 0 0 0,0 1 0 0 0,0 0 1 0 0,0-1-1 0 0,-1 1 0 0 0,1-1 0 0 0,-1 1 0 0 0,-1-6 0 0 0,1 1-6 0 0,-1-8 1 0 0,-2 10-11 0 0,-1 0-4 0 0,-1-4 13 0 0,5 10 4 0 0,0 0 1 0 0,-1 0-1 0 0,1 1 1 0 0,0-1-1 0 0,-1 0 1 0 0,1 0-1 0 0,-1 0 1 0 0,1 1-1 0 0,-1-1 1 0 0,0 0-1 0 0,1 1 1 0 0,-1-1-1 0 0,1 0 1 0 0,-1 1-1 0 0,0-1 1 0 0,0 1-1 0 0,1-1 0 0 0,-1 1 1 0 0,0-1-1 0 0,0 1 1 0 0,0 0-1 0 0,0-1 1 0 0,-1 1-1 0 0,-6-4-5 0 0,5 3-5 0 0,-1 0 0 0 0,1-1 0 0 0,-1 1 0 0 0,0 1 0 0 0,1-1 0 0 0,-1 0 0 0 0,1 1 0 0 0,-1 0 0 0 0,0 0 0 0 0,0 0-1 0 0,1 0 1 0 0,-7 2 0 0 0,-3-1-4 0 0,9 0 18 0 0,0 0-1 0 0,1 0 1 0 0,-1 0 0 0 0,0 0-1 0 0,1 1 1 0 0,-1-1 0 0 0,1 1 0 0 0,0 0-1 0 0,-1 0 1 0 0,1 0 0 0 0,0 0-1 0 0,0 1 1 0 0,1-1 0 0 0,-1 1-1 0 0,0 0 1 0 0,1 0 0 0 0,-1 0-1 0 0,1 0 1 0 0,0 0 0 0 0,0 0 0 0 0,1 1-1 0 0,-1-1 1 0 0,-2 8 0 0 0,1-3 32 0 0,0 1 1 0 0,1 0-1 0 0,0 0 1 0 0,0 0-1 0 0,1 0 1 0 0,1 1 0 0 0,-1-1-1 0 0,2 13 1 0 0,0-13-20 0 0,0 0 1 0 0,1 0-1 0 0,0 0 1 0 0,1 0 0 0 0,0 0-1 0 0,0 0 1 0 0,1-1-1 0 0,0 0 1 0 0,0 1 0 0 0,1-1-1 0 0,0-1 1 0 0,1 1-1 0 0,0-1 1 0 0,0 0-1 0 0,0 0 1 0 0,1-1 0 0 0,0 0-1 0 0,0 0 1 0 0,14 8-1 0 0,-10-8-45 0 0,1 0 0 0 0,-1-1 0 0 0,1 0 0 0 0,0-1 0 0 0,1-1 0 0 0,-1 0 0 0 0,0 0 0 0 0,1-1 0 0 0,0-1 0 0 0,0 0 0 0 0,-1-1 0 0 0,1 0 0 0 0,23-4 0 0 0,-21 1-32 0 0,0 0 1 0 0,0 0-1 0 0,-1-2 0 0 0,0 0 1 0 0,0 0-1 0 0,0-1 0 0 0,-1-1 1 0 0,24-15-1 0 0,-33 19 59 0 0,1-1 0 0 0,-1 1 0 0 0,0 0 0 0 0,-1-1 0 0 0,1 0 0 0 0,-1 0 0 0 0,1 0 0 0 0,-1 0 0 0 0,0-1 0 0 0,-1 1 0 0 0,1-1 0 0 0,-1 0 0 0 0,0 0 0 0 0,0 0 0 0 0,0 0 0 0 0,-1 0 0 0 0,0 0 0 0 0,0 0 0 0 0,0 0 0 0 0,-1 0 0 0 0,1-1 0 0 0,-1 1 0 0 0,0 0 0 0 0,-1 0 1 0 0,1-1-1 0 0,-1 1 0 0 0,0 0 0 0 0,-3-6 0 0 0,1 1 80 0 0,-2 0-1 0 0,0 1 1 0 0,0-1 0 0 0,0 1 0 0 0,-1 0 0 0 0,-1 1 0 0 0,1-1 0 0 0,-1 2 0 0 0,-1-1 0 0 0,1 0 0 0 0,-1 1 0 0 0,-1 1 0 0 0,1 0 0 0 0,-1 0-1 0 0,-19-9 1 0 0,17 9-132 0 0,1 1 0 0 0,-1 1 1 0 0,0 0-1 0 0,-1 0 0 0 0,1 1 0 0 0,-1 1 0 0 0,0 0 0 0 0,1 0 0 0 0,-1 2 0 0 0,0-1 0 0 0,0 1 0 0 0,0 1 0 0 0,0 0 0 0 0,-14 3 0 0 0,22-2-253 0 0,0-1-1 0 0,0 1 1 0 0,0-1-1 0 0,0 1 1 0 0,1 0-1 0 0,-1 1 1 0 0,0-1 0 0 0,1 0-1 0 0,0 1 1 0 0,-4 4-1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56.3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46 468 3764 0 0,'-4'-14'1267'0'0,"-7"-22"1563"0"0,2 0 1 0 0,1 0-1 0 0,-5-68 0 0 0,13 103-2807 0 0,0 1 0 0 0,0-1 0 0 0,0 1 0 0 0,0-1 0 0 0,0 0 0 0 0,0 1 0 0 0,0-1 0 0 0,0 1 0 0 0,0-1 0 0 0,0 1 0 0 0,0-1 0 0 0,0 1 0 0 0,1-1 0 0 0,-1 1-1 0 0,0-1 1 0 0,0 1 0 0 0,0-1 0 0 0,1 1 0 0 0,-1-1 0 0 0,0 1 0 0 0,1 0 0 0 0,-1-1 0 0 0,0 1 0 0 0,1-1 0 0 0,-1 1 0 0 0,1-1 0 0 0,10 7 150 0 0,9 19-97 0 0,6 34 81 0 0,-3 1 0 0 0,-2 1 0 0 0,16 76 0 0 0,-17-60-64 0 0,-18-66-81 0 0,97 321 201 0 0,-77-269-78 0 0,4-1-1 0 0,1-2 1 0 0,43 68-1 0 0,-61-113-39 0 0,1-1-1 0 0,1 0 1 0 0,0 0-1 0 0,0-1 1 0 0,2-1 0 0 0,-1 0-1 0 0,28 19 1 0 0,-34-27-67 0 0,0 0 1 0 0,0-1-1 0 0,0 0 1 0 0,0 0-1 0 0,1-1 1 0 0,-1 0-1 0 0,1 0 1 0 0,0 0-1 0 0,0-1 1 0 0,-1 0-1 0 0,1 0 1 0 0,0-1 0 0 0,0 0-1 0 0,0 0 1 0 0,0 0-1 0 0,0-1 1 0 0,0 0-1 0 0,-1-1 1 0 0,1 1-1 0 0,0-1 1 0 0,-1-1-1 0 0,10-3 1 0 0,1-4-13 0 0,-1 0 1 0 0,1-1-1 0 0,-2-1 1 0 0,0-1-1 0 0,0 0 1 0 0,-1 0-1 0 0,-1-2 1 0 0,0 1-1 0 0,-1-2 1 0 0,-1 0-1 0 0,0 0 1 0 0,13-30-1 0 0,3-11 0 0 0,-3-1-1 0 0,26-95 0 0 0,-34 94 87 0 0,-2-1 0 0 0,-3 0 0 0 0,-3-1 0 0 0,-2 0 0 0 0,-3-67 0 0 0,-5 88 140 0 0,-1 1 1 0 0,-1 0-1 0 0,-3 0 0 0 0,-1 0 1 0 0,-2 1-1 0 0,-1 0 1 0 0,-2 0-1 0 0,-35-67 0 0 0,41 91-190 0 0,-2 1-1 0 0,0 0 0 0 0,0 0 0 0 0,-1 0 0 0 0,0 2 0 0 0,-17-16 0 0 0,24 25-53 0 0,1-1 0 0 0,-1 1 0 0 0,0 0 0 0 0,0 0 0 0 0,0 0-1 0 0,0 0 1 0 0,0 1 0 0 0,-1-1 0 0 0,1 1 0 0 0,0 0 0 0 0,-1-1-1 0 0,1 2 1 0 0,-1-1 0 0 0,1 0 0 0 0,-1 1 0 0 0,1-1 0 0 0,-1 1 0 0 0,0 0-1 0 0,1 1 1 0 0,-1-1 0 0 0,1 0 0 0 0,-1 1 0 0 0,1 0 0 0 0,-1 0 0 0 0,1 0-1 0 0,0 0 1 0 0,-1 1 0 0 0,1-1 0 0 0,0 1 0 0 0,0 0 0 0 0,0 0 0 0 0,0 0-1 0 0,0 0 1 0 0,-3 3 0 0 0,-3 4-2 0 0,0 1-1 0 0,1 0 1 0 0,0 1-1 0 0,1 0 1 0 0,0 0-1 0 0,1 0 1 0 0,0 1-1 0 0,0 0 1 0 0,1 0-1 0 0,1 1 0 0 0,0-1 1 0 0,1 1-1 0 0,0 0 1 0 0,1 0-1 0 0,-1 24 1 0 0,3-20 28 0 0,0 0 1 0 0,1 0-1 0 0,0-1 0 0 0,1 1 1 0 0,1-1-1 0 0,1 1 0 0 0,0-1 1 0 0,1 0-1 0 0,1 0 0 0 0,1-1 1 0 0,16 30-1 0 0,-18-38-13 0 0,0 0-1 0 0,0 0 1 0 0,1 0-1 0 0,0-1 1 0 0,0 1 0 0 0,1-2-1 0 0,-1 1 1 0 0,1-1-1 0 0,1 0 1 0 0,-1 0-1 0 0,1-1 1 0 0,0 0-1 0 0,0 0 1 0 0,12 4 0 0 0,-9-6-42 0 0,0 1 0 0 0,1-2 1 0 0,-1 1-1 0 0,0-2 0 0 0,1 1 1 0 0,-1-2-1 0 0,1 1 0 0 0,-1-2 1 0 0,1 1-1 0 0,18-6 0 0 0,-1-2-182 0 0,-1-1-1 0 0,0-1 0 0 0,0-2 0 0 0,-1 0 0 0 0,-1-2 0 0 0,0-1 1 0 0,41-33-1 0 0,-16 3-1615 0 0,-2-1 0 0 0,57-71 1 0 0,-68 79-730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56.6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82 1 1308 0 0,'-3'0'4517'0'0,"-27"5"1144"0"0,17 8-3424 0 0,8-4-1799 0 0,0 1-1 0 0,0 0 1 0 0,1 0-1 0 0,1 0 0 0 0,0 0 1 0 0,0 1-1 0 0,1-1 1 0 0,0 1-1 0 0,0 16 0 0 0,1 13 180 0 0,3 49 0 0 0,1-61-453 0 0,0-1 1 0 0,2-1-1 0 0,13 44 0 0 0,-14-57-298 0 0,0-1-1 0 0,1 1 0 0 0,1-2 1 0 0,0 1-1 0 0,0 0 0 0 0,1-1 0 0 0,1 0 1 0 0,0-1-1 0 0,15 16 0 0 0,-20-24-192 0 0,0 1-1 0 0,0-1 1 0 0,0 0 0 0 0,0 0-1 0 0,1 0 1 0 0,-1 0 0 0 0,1-1 0 0 0,-1 1-1 0 0,5 0 1 0 0,-5-1-204 0 0,0-1-1 0 0,-1 1 1 0 0,1-1 0 0 0,0 0 0 0 0,-1 0-1 0 0,1 0 1 0 0,0 0 0 0 0,-1-1 0 0 0,1 1 0 0 0,0-1-1 0 0,-1 1 1 0 0,1-1 0 0 0,-1 0 0 0 0,3-1-1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57.0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186 193 1796 0 0,'-46'-39'6952'0'0,"-35"-33"-691"0"0,73 64-6315 0 0,-1-2-1 0 0,1 1 0 0 0,1-1 0 0 0,-1 0 0 0 0,2-1 0 0 0,-7-12 0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02.8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4 375 1416 0 0,'-4'-59'9745'0'0,"4"53"-9329"0"0,0 1 0 0 0,1 0 0 0 0,0 0-1 0 0,0 0 1 0 0,0-1 0 0 0,0 1 0 0 0,1 0-1 0 0,0 1 1 0 0,2-6 0 0 0,-3 8-73 0 0,19 13 621 0 0,-13-3-866 0 0,-1 1 1 0 0,-1 0 0 0 0,1 0 0 0 0,-1 0 0 0 0,-1 0 0 0 0,0 1 0 0 0,3 10-1 0 0,18 77 78 0 0,-18-68-114 0 0,30 139 159 0 0,-7-25 389 0 0,77 219 1 0 0,-106-360-600 0 0,8 23 192 0 0,0-2-1 0 0,2 0 1 0 0,1 0 0 0 0,19 28 0 0 0,-27-46-142 0 0,0 0 0 0 0,1 0 0 0 0,0 0 1 0 0,0-1-1 0 0,0 1 0 0 0,0-1 0 0 0,0 0 0 0 0,1-1 1 0 0,9 5-1 0 0,-11-6-25 0 0,0 0 1 0 0,0-1-1 0 0,1 0 1 0 0,-1 0-1 0 0,1 0 1 0 0,-1-1-1 0 0,1 1 1 0 0,-1-1-1 0 0,1 0 1 0 0,0-1-1 0 0,-1 1 1 0 0,1-1-1 0 0,-1 0 1 0 0,1 0-1 0 0,5-2 1 0 0,5-3-4 0 0,-1-1-1 0 0,0 0 1 0 0,0-1 0 0 0,-1 0 0 0 0,0-1 0 0 0,0-1 0 0 0,-1 0 0 0 0,0 0 0 0 0,20-25 0 0 0,4-10-84 0 0,41-67 0 0 0,-68 98 50 0 0,39-63 286 0 0,-3-2 0 0 0,-4-3 0 0 0,-3-1 0 0 0,-4-1 0 0 0,37-142 0 0 0,-65 195-90 0 0,0 0 1 0 0,-2 0-1 0 0,-2 0 0 0 0,-1-39 1 0 0,-1 54-139 0 0,-1-1-1 0 0,-1 1 1 0 0,-1 0 0 0 0,0 1 0 0 0,-2-1 0 0 0,1 1 0 0 0,-2-1-1 0 0,0 2 1 0 0,0-1 0 0 0,-10-14 0 0 0,13 25-59 0 0,1 0-1 0 0,-1 0 1 0 0,0 0 0 0 0,0 0 0 0 0,0 1-1 0 0,-1-1 1 0 0,1 1 0 0 0,-1 0 0 0 0,0 0-1 0 0,1 1 1 0 0,-1-1 0 0 0,-1 1 0 0 0,1-1-1 0 0,0 1 1 0 0,-1 1 0 0 0,1-1-1 0 0,-1 1 1 0 0,1-1 0 0 0,-1 1 0 0 0,0 1-1 0 0,-6-2 1 0 0,4 3 12 0 0,1-1 0 0 0,0 1 0 0 0,0 1 0 0 0,0-1 0 0 0,0 1 0 0 0,0 0 0 0 0,0 0 0 0 0,1 1 0 0 0,-1-1 0 0 0,1 1 0 0 0,-1 0 0 0 0,1 1 0 0 0,0 0 0 0 0,0-1 0 0 0,-8 10 0 0 0,6-6-14 0 0,0 1-1 0 0,1 0 1 0 0,-1 0-1 0 0,1 1 1 0 0,1 0 0 0 0,0 0-1 0 0,0 0 1 0 0,1 1-1 0 0,0-1 1 0 0,0 1 0 0 0,1 0-1 0 0,1 0 1 0 0,-1 0-1 0 0,2 1 1 0 0,-1-1 0 0 0,2 0-1 0 0,-1 1 1 0 0,1-1-1 0 0,1 1 1 0 0,0-1 0 0 0,0 0-1 0 0,5 16 1 0 0,-3-13-3 0 0,2-1 0 0 0,-1 0-1 0 0,1 0 1 0 0,1 0 0 0 0,0-1 0 0 0,1 1 0 0 0,0-1 0 0 0,1-1 0 0 0,0 0 0 0 0,0 0 0 0 0,1 0 0 0 0,0-1 0 0 0,1 0 0 0 0,0-1-1 0 0,1 0 1 0 0,-1-1 0 0 0,20 10 0 0 0,-11-9-68 0 0,0-1-1 0 0,1-1 0 0 0,1-1 1 0 0,-1 0-1 0 0,0-2 0 0 0,1 0 1 0 0,0-1-1 0 0,0-1 1 0 0,0-1-1 0 0,-1-1 0 0 0,1-1 1 0 0,33-7-1 0 0,-15 0-272 0 0,0-1 1 0 0,-1-2-1 0 0,0-2 1 0 0,-1-2-1 0 0,55-30 0 0 0,-54 22-733 0 0,-1-1-1 0 0,34-31 0 0 0,18-23-4229 0 0,-80 71 4467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3:53.87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1 556 0 0,'2'12'3166'0'0,"5"132"644"0"0,4-46-7971 0 0,-10-85 3194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03.5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316 114 1220 0 0,'-44'-49'15639'0'0,"35"43"-14873"0"0,6 5-586 0 0,0 0 1 0 0,0 1-1 0 0,0-1 1 0 0,0 1-1 0 0,0-1 1 0 0,-1 1-1 0 0,1 0 1 0 0,0 0-1 0 0,0 1 1 0 0,0-1-1 0 0,0 1 1 0 0,0-1-1 0 0,-4 2 1 0 0,-6 2-28 0 0,1 0 0 0 0,0 1 0 0 0,1 0 1 0 0,-1 1-1 0 0,1 0 0 0 0,0 0 0 0 0,1 2 0 0 0,-1-1 1 0 0,1 1-1 0 0,1 1 0 0 0,0-1 0 0 0,0 2 0 0 0,0-1 1 0 0,1 1-1 0 0,1 1 0 0 0,0-1 0 0 0,0 1 1 0 0,-6 14-1 0 0,9-15-151 0 0,0-1 0 0 0,0 1-1 0 0,1 0 1 0 0,0 0 0 0 0,1 1 0 0 0,0-1 0 0 0,1 0 0 0 0,0 1 0 0 0,0-1 0 0 0,1 1 0 0 0,0-1 0 0 0,1 1 0 0 0,1-1 0 0 0,-1 1-1 0 0,2-1 1 0 0,-1 0 0 0 0,1 0 0 0 0,1 0 0 0 0,0 0 0 0 0,0-1 0 0 0,1 1 0 0 0,11 15 0 0 0,-10-18-71 0 0,0 1 1 0 0,0-1 0 0 0,0 0-1 0 0,1 0 1 0 0,0-1 0 0 0,1 0-1 0 0,0 0 1 0 0,-1-1 0 0 0,2 0-1 0 0,-1 0 1 0 0,1-1 0 0 0,-1 0-1 0 0,1-1 1 0 0,18 5 0 0 0,-19-6 5 0 0,0-1 1 0 0,-1-1 0 0 0,1 1-1 0 0,0-1 1 0 0,-1-1 0 0 0,1 1-1 0 0,0-1 1 0 0,-1-1 0 0 0,1 1-1 0 0,-1-1 1 0 0,1-1 0 0 0,-1 1-1 0 0,0-1 1 0 0,0 0 0 0 0,0-1-1 0 0,0 0 1 0 0,-1 0 0 0 0,12-10-1 0 0,-5 3 60 0 0,-1-2-1 0 0,0 1 0 0 0,-1-2 1 0 0,-1 1-1 0 0,0-1 1 0 0,-1-1-1 0 0,0 0 0 0 0,-1 0 1 0 0,-1-1-1 0 0,6-19 0 0 0,-6 14 211 0 0,-1 1-1 0 0,-1-1 0 0 0,-1 0 1 0 0,-1 0-1 0 0,0 0 0 0 0,-2-1 1 0 0,-2-37-1 0 0,-1 51-269 0 0,1 0 1 0 0,-1 0-1 0 0,0 0 0 0 0,-1 1 1 0 0,0-1-1 0 0,0 1 0 0 0,-1 0 1 0 0,0 0-1 0 0,0 0 0 0 0,-1 0 1 0 0,1 1-1 0 0,-2-1 0 0 0,1 1 1 0 0,0 1-1 0 0,-1-1 0 0 0,0 1 1 0 0,-1 0-1 0 0,1 0 0 0 0,-9-4 1 0 0,-33 7-10087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34.0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647 18 684 0 0,'-24'-18'13987'0'0,"23"25"-13819"0"0,0 0 0 0 0,0 0 0 0 0,1 0 0 0 0,0 0 0 0 0,0 0-1 0 0,0 0 1 0 0,1-1 0 0 0,0 1 0 0 0,0 0 0 0 0,1 0-1 0 0,3 8 1 0 0,2 21 209 0 0,36 213 986 0 0,10 76-278 0 0,-34-193-812 0 0,-14-86 135 0 0,-4-45-354 0 0,-1 5-51 0 0,1-4 47 0 0,-1-1-1 0 0,0 0 0 0 0,0 1 1 0 0,1-1-1 0 0,-1 1 0 0 0,0-1 1 0 0,0 1-1 0 0,-1-1 0 0 0,1 0 1 0 0,0 1-1 0 0,0-1 0 0 0,-1 1 1 0 0,1-1-1 0 0,0 0 1 0 0,-1 1-1 0 0,0 0 0 0 0,-108 65 47 0 0,-108 76-122 0 0,187-121 43 0 0,20-16 48 0 0,0 2 0 0 0,0-1 0 0 0,1 1 0 0 0,0 0 0 0 0,1 1 0 0 0,-12 14 0 0 0,20-21-3 0 0,0 4 68 0 0,0-5-114 0 0,0 0 1 0 0,0 1-1 0 0,0-1 1 0 0,0 0 0 0 0,0 0-1 0 0,1 0 1 0 0,-1 0 0 0 0,0 0-1 0 0,0 0 1 0 0,1 1 0 0 0,-1-1-1 0 0,1 0 1 0 0,-1 0 0 0 0,1 0-1 0 0,-1 0 1 0 0,1 0 0 0 0,0 0-1 0 0,-1-1 1 0 0,1 1-1 0 0,0 0 1 0 0,0 0 0 0 0,0 0-1 0 0,0-1 1 0 0,0 1 0 0 0,1 0-1 0 0,70 29 467 0 0,116 31-1 0 0,84 4-447 0 0,-88-23 19 0 0,-13 11-93 0 0,-100-28 50 0 0,-67-24-9 0 0,-1 0 0 0 0,0 1-1 0 0,0 0 1 0 0,0 0-1 0 0,0-1 1 0 0,-1 2 0 0 0,1-1-1 0 0,4 4 1 0 0,-1 0 38 0 0,-5-5-25 0 0,-1 1 0 0 0,-1 1-1 0 0,0-1 0 0 0,1 1 1 0 0,-1-1-1 0 0,0 0 0 0 0,0 0 0 0 0,0 1 1 0 0,0-1-1 0 0,-1 0 0 0 0,1 0 0 0 0,0 0 1 0 0,-1 0-1 0 0,0 0 0 0 0,1 0 0 0 0,-1-1 1 0 0,0 1-1 0 0,0 0 0 0 0,0-1 0 0 0,0 1 1 0 0,-4 1-1 0 0,-51 24-121 0 0,45-21 66 0 0,-240 95-715 0 0,-136 63 226 0 0,381-160 521 0 0,-41 23-36 0 0,46-26 58 0 0,0 1 0 0 0,0-1 1 0 0,0 1-1 0 0,0-1 1 0 0,0 1-1 0 0,0 0 1 0 0,1-1-1 0 0,-1 1 1 0 0,1 0-1 0 0,-1 0 1 0 0,1 1-1 0 0,0-1 1 0 0,0 0-1 0 0,0 0 1 0 0,0 0-1 0 0,0 1 1 0 0,0-1-1 0 0,0 5 1 0 0,1-5 1 0 0,1 1 1 0 0,-1 0-1 0 0,1-1 1 0 0,0 1-1 0 0,0-1 1 0 0,0 1-1 0 0,0-1 1 0 0,0 1-1 0 0,0-1 1 0 0,1 0-1 0 0,-1 0 1 0 0,1 0-1 0 0,0 0 1 0 0,0 0-1 0 0,-1 0 1 0 0,1 0 0 0 0,1 0-1 0 0,-1-1 1 0 0,0 1-1 0 0,0-1 1 0 0,0 1-1 0 0,1-1 1 0 0,-1 0-1 0 0,1 0 1 0 0,-1 0-1 0 0,1 0 1 0 0,-1-1-1 0 0,4 2 1 0 0,4 1 14 0 0,54 20 14 0 0,0-3 0 0 0,103 18 0 0 0,-21-7-13 0 0,103 45-71 0 0,-205-59 19 0 0,-1 2-1 0 0,-1 2 1 0 0,62 41-1 0 0,-99-58 24 0 0,8 5-60 0 0,0 0 1 0 0,16 16-1 0 0,-28-24 51 0 0,-1 0 1 0 0,1 0 0 0 0,0 0-1 0 0,-1-1 1 0 0,1 1 0 0 0,-1 0-1 0 0,1 0 1 0 0,-1 0-1 0 0,1 0 1 0 0,-1 1 0 0 0,0-1-1 0 0,0 0 1 0 0,1 0 0 0 0,-1 0-1 0 0,0 0 1 0 0,0 0 0 0 0,0 0-1 0 0,0 0 1 0 0,0 0-1 0 0,-1 0 1 0 0,1 1 0 0 0,0-1-1 0 0,0 0 1 0 0,-1 0 0 0 0,1 0-1 0 0,-1 0 1 0 0,1 0 0 0 0,-1 0-1 0 0,1 0 1 0 0,-1 0-1 0 0,1 0 1 0 0,-1-1 0 0 0,0 1-1 0 0,1 0 1 0 0,-1 0 0 0 0,0 0-1 0 0,0-1 1 0 0,0 1 0 0 0,-1 0-1 0 0,-36 24-421 0 0,37-24 405 0 0,-67 30-413 0 0,-138 42-1 0 0,40-17 416 0 0,156-52 52 0 0,0 0 1 0 0,0 1-1 0 0,1 0 0 0 0,-1 0 0 0 0,-13 11 1 0 0,21-14 56 0 0,0 3 11 0 0,2-4-68 0 0,-1 0-1 0 0,1 0 0 0 0,-1 0 0 0 0,1 0 0 0 0,-1 0 0 0 0,1 0 0 0 0,0 0 0 0 0,0 1 1 0 0,0-1-1 0 0,-1 0 0 0 0,1 0 0 0 0,0 0 0 0 0,1 1 0 0 0,-1-1 0 0 0,0 0 1 0 0,0 0-1 0 0,0 0 0 0 0,1 0 0 0 0,-1 0 0 0 0,0 0 0 0 0,1 1 0 0 0,-1-1 0 0 0,1 0 1 0 0,0 0-1 0 0,-1 0 0 0 0,2 1 0 0 0,31 60 911 0 0,-18-35-159 0 0,14 35-1 0 0,-4 9 117 0 0,25 113 1 0 0,-1 81 162 0 0,-8-37-26 0 0,133 581 1065 0 0,-143-588-2016 0 0,-4-24 77 0 0,8 67-119 0 0,-21-88-691 0 0,-10-135 477 0 0,-2-23 133 0 0,-1 0 0 0 0,0 0 1 0 0,-3 20-1 0 0,1-26-66 0 0,1 1 1 0 0,0-1-1 0 0,0 0 0 0 0,4 19 1 0 0,-3-29 97 0 0,-1 10 27 0 0,0-10-39 0 0,0-1 0 0 0,0 1 0 0 0,0 0 1 0 0,0-1-1 0 0,-1 1 0 0 0,1 0 0 0 0,-1-1 0 0 0,1 1 0 0 0,-1 0 0 0 0,0-1 0 0 0,0 1 0 0 0,0-1 1 0 0,0 1-1 0 0,0-1 0 0 0,0 0 0 0 0,0 1 0 0 0,0-1 0 0 0,0 0 0 0 0,0 0 0 0 0,-1 0 0 0 0,1 0 1 0 0,-3 2-1 0 0,-43 30-301 0 0,34-24 200 0 0,-191 144-151 0 0,-217 210-1 0 0,87-75 681 0 0,21-8 439 0 0,313-280-847 0 0,-38 41 51 0 0,1 2 1 0 0,-34 52 0 0 0,40-53-1075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35.1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0 36 0 0,'-3'0'4370'0'0,"-23"2"1340"0"0,32 21-3989 0 0,1-1-997 0 0,0 1 0 0 0,-2 0 0 0 0,0 0 0 0 0,-2 0 1 0 0,2 34-1 0 0,0-2-150 0 0,26 274 1184 0 0,-10-100-1043 0 0,140 940 3052 0 0,-62-515-1037 0 0,32 393 4 0 0,-92-772-3412 0 0,-38-268 1247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35.8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6 2452 0 0,'-5'-6'12934'0'0,"60"47"-8548"0"0,-16-11-2677 0 0,85 48-1 0 0,671 265 81 0 0,-683-299-1680 0 0,28 9 38 0 0,207 92 1279 0 0,-265-103-1245 0 0,-17-10-302 0 0,63 42-1 0 0,-75-35-595 0 0,-41-30 1169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36.4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37 892 0 0,'-22'-37'18580'0'0,"33"57"-16671"0"0,19 32-1312 0 0,101 125 492 0 0,-69-98-842 0 0,73 126-1 0 0,-128-194-23 0 0,-1 1 0 0 0,0 0-1 0 0,-1 0 1 0 0,6 21 0 0 0,-11-31-182 0 0,0 0-1 0 0,0 0 1 0 0,0 0 0 0 0,0 0 0 0 0,-1-1 0 0 0,1 1 0 0 0,-1 0 0 0 0,1 0 0 0 0,-1 0 0 0 0,0 0 0 0 0,0-1 0 0 0,0 1 0 0 0,0 0 0 0 0,0-1-1 0 0,0 1 1 0 0,0-1 0 0 0,0 1 0 0 0,-1-1 0 0 0,1 1 0 0 0,0-1 0 0 0,-1 0 0 0 0,1 0 0 0 0,-1 1 0 0 0,-2 0 0 0 0,-4 3 38 0 0,0-1 1 0 0,0 0-1 0 0,-14 5 1 0 0,-41 12-48 0 0,-126 23 1 0 0,135-35-4929 0 0,2-1-4940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38.5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256 1 996 0 0,'0'0'4501'0'0,"2"14"-1639"0"0,5 10-597 0 0,7 48 1 0 0,-2 83-497 0 0,-9-91-940 0 0,100 980 4546 0 0,-26-466-2186 0 0,-61-459-2669 0 0,-15-117-509 0 0,2 41 662 0 0,-5-39-656 0 0,0-1 0 0 0,0 1 0 0 0,0 0 0 0 0,0-1 1 0 0,-1 1-1 0 0,0-1 0 0 0,1 0 0 0 0,-1 1 0 0 0,0-1 0 0 0,-1-1 1 0 0,1 1-1 0 0,-7 4 0 0 0,-54 30 4 0 0,39-23-20 0 0,-67 40-47 0 0,-136 105 1 0 0,224-156 47 0 0,0 0-1 0 0,1 0 1 0 0,-1 1 0 0 0,1 0 0 0 0,0-1 0 0 0,-1 1 0 0 0,2 0 0 0 0,-1 1 0 0 0,0-1 0 0 0,1 0 0 0 0,0 1 0 0 0,0-1 0 0 0,-2 9-1 0 0,4-10 3 0 0,-1-1 1 0 0,1 1-1 0 0,0-1 0 0 0,1 1 0 0 0,-1-1 0 0 0,0 1 0 0 0,1-1 0 0 0,-1 1 0 0 0,1-1 0 0 0,0 0 0 0 0,0 1 0 0 0,0-1 0 0 0,0 0 0 0 0,0 0 0 0 0,1 0 0 0 0,-1 0 1 0 0,0 0-1 0 0,1 0 0 0 0,0 0 0 0 0,-1 0 0 0 0,1-1 0 0 0,0 1 0 0 0,0 0 0 0 0,0-1 0 0 0,0 0 0 0 0,0 1 0 0 0,0-1 0 0 0,1 0 0 0 0,2 1 0 0 0,255 108-95 0 0,-3-2-668 0 0,-235-97 681 0 0,146 82-209 0 0,-152-82 247 0 0,-1 0 0 0 0,0 1 0 0 0,-1 0 0 0 0,0 2 1 0 0,-1-1-1 0 0,0 2 0 0 0,-1-1 0 0 0,10 18 0 0 0,-20-29 39 0 0,0 0 0 0 0,-1 0 0 0 0,1 0 0 0 0,-1 0 0 0 0,0 1 0 0 0,0-1 1 0 0,0 0-1 0 0,0 1 0 0 0,0-1 0 0 0,-1 1 0 0 0,1-1 0 0 0,-1 1 0 0 0,0-1 0 0 0,0 1 0 0 0,-1-1 0 0 0,1 1 0 0 0,-1-1 0 0 0,0 1 0 0 0,1-1 0 0 0,-2 1 0 0 0,1-1 0 0 0,0 0 0 0 0,-1 0 0 0 0,1 0 0 0 0,-1 0 1 0 0,0 0-1 0 0,0 0 0 0 0,0 0 0 0 0,0 0 0 0 0,-1-1 0 0 0,1 1 0 0 0,-4 2 0 0 0,-8 7-11 0 0,-2 0 1 0 0,1-1 0 0 0,-1-1-1 0 0,-31 14 1 0 0,27-13 13 0 0,-199 94-13 0 0,128-65 239 0 0,3 4 0 0 0,-146 97 0 0 0,229-137-210 0 0,-1 0-1 0 0,1 0 1 0 0,1 1 0 0 0,-1 0-1 0 0,1 0 1 0 0,-1 0 0 0 0,1 0 0 0 0,1 1-1 0 0,-1-1 1 0 0,-3 10 0 0 0,7-14-13 0 0,-1 1 0 0 0,1-1 1 0 0,0 1-1 0 0,0-1 0 0 0,0 1 1 0 0,0-1-1 0 0,0 1 1 0 0,1-1-1 0 0,-1 1 0 0 0,0 0 1 0 0,1-1-1 0 0,-1 0 0 0 0,1 1 1 0 0,-1-1-1 0 0,1 1 1 0 0,0-1-1 0 0,-1 0 0 0 0,1 1 1 0 0,0-1-1 0 0,0 0 0 0 0,0 0 1 0 0,0 1-1 0 0,0-1 0 0 0,1 0 1 0 0,-1 0-1 0 0,2 1 1 0 0,35 21 63 0 0,2-9-66 0 0,0-1 0 0 0,1-2-1 0 0,63 9 1 0 0,-15-3-52 0 0,4 3 4 0 0,-1 4 1 0 0,-1 4-1 0 0,153 71 1 0 0,-227-91 68 0 0,-1 1 1 0 0,-1 1 0 0 0,22 17 0 0 0,-33-24-25 0 0,-1 0 1 0 0,1 0-1 0 0,0 1 1 0 0,-1-1 0 0 0,0 1-1 0 0,0 0 1 0 0,0 0-1 0 0,0 1 1 0 0,-1-1-1 0 0,1 0 1 0 0,-1 1 0 0 0,0-1-1 0 0,0 1 1 0 0,-1 0-1 0 0,0 0 1 0 0,1 0-1 0 0,-1 7 1 0 0,-1-7-15 0 0,-1-1-1 0 0,0 1 1 0 0,0 0-1 0 0,-1-1 1 0 0,1 1 0 0 0,-1-1-1 0 0,0 0 1 0 0,0 0 0 0 0,0 1-1 0 0,-1-1 1 0 0,0 0 0 0 0,1-1-1 0 0,-2 1 1 0 0,1-1-1 0 0,0 1 1 0 0,-8 5 0 0 0,-7 6-63 0 0,0-2 1 0 0,-24 14 0 0 0,33-21 57 0 0,-92 54-77 0 0,34-22-9 0 0,-106 81 0 0 0,170-116 86 0 0,-1 0-3 0 0,-1 0 0 0 0,1 1 1 0 0,0 0-1 0 0,0 0 0 0 0,0 0 1 0 0,0 0-1 0 0,1 0 0 0 0,0 1 0 0 0,0 0 1 0 0,0 0-1 0 0,0 0 0 0 0,-3 9 1 0 0,5-9 33 0 0,0-1 0 0 0,1 0 0 0 0,-1 0 0 0 0,1 1 0 0 0,0-1 0 0 0,0 0 0 0 0,1 1 0 0 0,-1-1 0 0 0,1 0 0 0 0,0 0 0 0 0,0 1 0 0 0,0-1 1 0 0,1 0-1 0 0,3 7 0 0 0,2 6 56 0 0,24 134 511 0 0,20 246 0 0 0,-46-348-504 0 0,34 258 249 0 0,-18-155-167 0 0,-19-132-143 0 0,-1-12-6 0 0,0 0 0 0 0,0 0 0 0 0,0 0 0 0 0,4 10 0 0 0,2 18-28 0 0,-5-21-12 0 0,-2-13 34 0 0,2 10 4 0 0,0-4 4 0 0,0 10 25 0 0,-2-16 33 0 0,3 5 113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41.0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14 512 1668 0 0,'-13'-2'12056'0'0,"39"7"-10837"0"0,-24-4-974 0 0,2-1 64 0 0,56 6 145 0 0,0-3 1 0 0,0-3 0 0 0,61-8 0 0 0,-66 5-307 0 0,1187-110 663 0 0,-1004 88-733 0 0,1404-153 119 0 0,323 12-32 0 0,-645 135-286 0 0,-698 54-50 0 0,-3 29 117 0 0,267 2-105 0 0,-627-49 152 0 0,118-1 42 0 0,-108-11-55 0 0,-207 7 6 0 0,11-2 36 0 0,82-9-35 0 0,-59 4 14 0 0,-36 4-18 0 0,101-1 25 0 0,-93 3 12 0 0,-65 1-27 0 0,35 0-21 0 0,-34 0 32 0 0,9 0 3 0 0,-10 0-5 0 0,0 0-9 0 0,8 0 9 0 0,-8 0 0 0 0,8 0-81 0 0,-1 0 16 0 0,0 1 0 0 0,1 1 0 0 0,19 5 0 0 0,-28-7 20 0 0,1 11-188 0 0,-7-6 82 0 0,0 1-1 0 0,0-1 1 0 0,0 0 0 0 0,-1 0-1 0 0,-7 6 1 0 0,5-3-1502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42.3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60 103 1280 0 0,'-59'-10'13496'0'0,"61"7"-13264"0"0,0 0 0 0 0,0 0 1 0 0,1 0-1 0 0,-1 1 0 0 0,1-1 0 0 0,-1 1 0 0 0,1 0 0 0 0,0 0 1 0 0,0 0-1 0 0,0 0 0 0 0,1 0 0 0 0,-1 1 0 0 0,0 0 0 0 0,0-1 1 0 0,1 1-1 0 0,4-1 0 0 0,67-13 550 0 0,-54 11-477 0 0,56-8 115 0 0,112-3 1 0 0,81 14-313 0 0,-45 2-232 0 0,1-9 144 0 0,-179 6-4534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42.7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 1464 0 0,'-7'27'11604'0'0,"8"-27"-11492"0"0,-1 0-1 0 0,1 0 1 0 0,0 1-1 0 0,-1-1 1 0 0,1 0-1 0 0,-1 0 0 0 0,1 0 1 0 0,-1 0-1 0 0,1 0 1 0 0,0 0-1 0 0,-1 0 0 0 0,1 0 1 0 0,-1 0-1 0 0,1 0 1 0 0,0 0-1 0 0,-1 0 1 0 0,1 0-1 0 0,0 0 0 0 0,168 0 3057 0 0,-106 0-3570 0 0,-22 0-227 0 0,28 0-958 0 0,-42-1 513 0 0,9 1-977 0 0,-8 1-3376 0 0,-5 0 648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43.0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 1668 0 0,'-13'30'8216'0'0,"14"-28"-7967"0"0,1 0 33 0 0,0 0 0 0 0,0-1 0 0 0,0 1 0 0 0,0-1 0 0 0,0 0 0 0 0,0 1 0 0 0,1-1 0 0 0,-1 0 0 0 0,1 0 0 0 0,-1 0 0 0 0,0-1 0 0 0,1 1 0 0 0,0-1 0 0 0,4 1 0 0 0,53 5-518 0 0,-15-3-3371 0 0,-20-2-478 0 0,2 1 54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3:54.24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15 1 464 0 0,'0'0'968'0'0,"2"43"2648"0"0,-2-38-3772 0 0,-1 0 0 0 0,0 0 0 0 0,0 0 0 0 0,0 0 0 0 0,-1 0 1 0 0,-3 8-1 0 0,-1 2-1580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45.4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8 617 1140 0 0,'-7'-33'8006'0'0,"7"31"-8055"0"0,1 0 340 0 0,0 0-1 0 0,0-1 1 0 0,0 1 0 0 0,0 0-1 0 0,0 0 1 0 0,0 0-1 0 0,1 0 1 0 0,3-5 692 0 0,15 4 813 0 0,336 12 2507 0 0,6-24-4021 0 0,-186 7 124 0 0,1447-96 930 0 0,-4-49-936 0 0,-1142 102-454 0 0,408-41-193 0 0,-624 66 153 0 0,240-20 6 0 0,664-12-39 0 0,-1023 52 93 0 0,267 2-241 0 0,-259 4 144 0 0,-39 2 97 0 0,147 5-108 0 0,-153-1 132 0 0,-70-1-19 0 0,93 19-22 0 0,17 15 0 0 0,12-5-429 0 0,-154-34 412 0 0,5 1-95 0 0,0 1-1 0 0,0 0 1 0 0,0 0 0 0 0,8 4-1 0 0,13 3-138 0 0,-26-8 212 0 0,28 16-1270 0 0,-30-15 1328 0 0,-1 0 1 0 0,1 0 0 0 0,-1 0 0 0 0,0 1 0 0 0,0-1-1 0 0,0 0 1 0 0,0 0 0 0 0,0 0 0 0 0,-1 0 0 0 0,1 0-1 0 0,-1 0 1 0 0,1 0 0 0 0,-1 0 0 0 0,0 0 0 0 0,0 2-1 0 0,-21 40-17 0 0,0 1 31 0 0,16-12 26 0 0,1 1-1 0 0,1-1 1 0 0,2 1 0 0 0,2 36 0 0 0,0-59-3 0 0,4 108-2355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46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308 1105 96 0 0,'-12'23'16910'0'0,"14"-29"-16729"0"0,-1 4 184 0 0,2-35 1762 0 0,-24-266-1102 0 0,-27 1-1562 0 0,39 248 450 0 0,-1-6-89 0 0,-30-101 0 0 0,27 99-700 0 0,13 60 808 0 0,0 2 62 0 0,-1 0-1 0 0,1 0 1 0 0,0 0 0 0 0,0 0 0 0 0,-1 0 0 0 0,1-1 0 0 0,0 1 0 0 0,-1 0 0 0 0,1 0 0 0 0,0 0-1 0 0,0-1 1 0 0,0 1 0 0 0,-1 0 0 0 0,1 0 0 0 0,0 0 0 0 0,0-1 0 0 0,0 1 0 0 0,0 0 0 0 0,-1-1-1 0 0,1 1 1 0 0,0 0 0 0 0,0 0 0 0 0,0-1 0 0 0,0 1 0 0 0,0 0 0 0 0,0-1 0 0 0,0 1 0 0 0,0 0-1 0 0,0-1 1 0 0,0 1 0 0 0,0 0 0 0 0,0 0 0 0 0,0-1 0 0 0,0 1 0 0 0,0 0 0 0 0,0-1-1 0 0,0 1 1 0 0,1 0 0 0 0,-1 0 0 0 0,0-1 0 0 0,0 1 0 0 0,0 0 0 0 0,0-1 0 0 0,1 1 0 0 0,-1 0-1 0 0,0 0 1 0 0,0 0 0 0 0,0-1 0 0 0,1 1 0 0 0,-1 0 0 0 0,8-13-275 0 0,-6 12 270 0 0,0-11-229 0 0,9-33-711 0 0,-11 43 867 0 0,-1-24-463 0 0,-1 24 534 0 0,0 0 0 0 0,0 0 0 0 0,0 0 0 0 0,0 1 0 0 0,0-1 0 0 0,0 1 0 0 0,-1-1 0 0 0,1 1 0 0 0,-1 0 0 0 0,1 0 0 0 0,-1 0 0 0 0,1 0 0 0 0,-1 1 0 0 0,1-1 0 0 0,-1 1 0 0 0,0-1 0 0 0,1 1 0 0 0,-1 0 0 0 0,0 0 0 0 0,1 0 0 0 0,-1 0 0 0 0,0 1 0 0 0,1-1 0 0 0,-1 1 0 0 0,0-1 0 0 0,1 1 0 0 0,-1 0 0 0 0,-2 1 0 0 0,-2 1 6 0 0,1 0 0 0 0,-1 0 0 0 0,1 0 0 0 0,0 1 0 0 0,0 0 0 0 0,0 0-1 0 0,0 0 1 0 0,1 1 0 0 0,-10 10 0 0 0,11-10 16 0 0,0 0 0 0 0,0 1 1 0 0,1 0-1 0 0,0 0 0 0 0,-1 0 0 0 0,2 0 0 0 0,-1 0 0 0 0,1 0 0 0 0,0 1 1 0 0,0-1-1 0 0,1 1 0 0 0,0-1 0 0 0,0 1 0 0 0,1 0 0 0 0,-1-1 0 0 0,1 1 0 0 0,1 0 1 0 0,-1 0-1 0 0,1-1 0 0 0,1 1 0 0 0,-1-1 0 0 0,1 1 0 0 0,0-1 0 0 0,0 0 1 0 0,1 1-1 0 0,3 5 0 0 0,0-3 12 0 0,0 0 1 0 0,0 0-1 0 0,1 0 0 0 0,0-1 1 0 0,0 0-1 0 0,1-1 0 0 0,0 0 1 0 0,1 0-1 0 0,-1 0 1 0 0,1-1-1 0 0,0-1 0 0 0,1 1 1 0 0,0-2-1 0 0,-1 1 0 0 0,17 4 1 0 0,-12-5-7 0 0,-1-2 0 0 0,1 1 0 0 0,0-1 0 0 0,-1-1 0 0 0,1-1 0 0 0,0 0-1 0 0,0-1 1 0 0,0 0 0 0 0,0-1 0 0 0,-1 0 0 0 0,16-5 0 0 0,-25 5-12 0 0,1 1 0 0 0,-1-1-1 0 0,1 1 1 0 0,-1-1 0 0 0,0 0-1 0 0,0-1 1 0 0,0 1 0 0 0,0-1 0 0 0,0 0-1 0 0,0 0 1 0 0,-1 0 0 0 0,1 0-1 0 0,-1 0 1 0 0,0-1 0 0 0,0 0-1 0 0,0 1 1 0 0,-1-1 0 0 0,1 0 0 0 0,-1-1-1 0 0,0 1 1 0 0,0 0 0 0 0,0-1-1 0 0,-1 1 1 0 0,0-1 0 0 0,0 1 0 0 0,0-1-1 0 0,0 0 1 0 0,0 1 0 0 0,-1-1-1 0 0,0 0 1 0 0,0 1 0 0 0,-1-1-1 0 0,1 0 1 0 0,-1 1 0 0 0,-2-8 0 0 0,0 1 48 0 0,0 0-1 0 0,-2 0 1 0 0,1 0 0 0 0,-1 1 0 0 0,-1-1 0 0 0,0 1 0 0 0,0 1 0 0 0,-1-1 0 0 0,0 1 0 0 0,-1 0 0 0 0,0 1 0 0 0,-16-15 0 0 0,13 15-29 0 0,1 0 0 0 0,-1 1-1 0 0,0 0 1 0 0,-1 0 0 0 0,1 1 0 0 0,-1 1-1 0 0,-1 0 1 0 0,1 1 0 0 0,-1 0-1 0 0,0 1 1 0 0,-13-2 0 0 0,23 4-207 0 0,-1 1 0 0 0,1 0 0 0 0,0-1 0 0 0,-1 1 0 0 0,1 1-1 0 0,0-1 1 0 0,-1 0 0 0 0,1 1 0 0 0,0 0 0 0 0,0-1 0 0 0,-1 1 0 0 0,1 1 0 0 0,0-1 0 0 0,0 0 0 0 0,0 1 0 0 0,0 0-1 0 0,0-1 1 0 0,1 1 0 0 0,-1 0 0 0 0,0 0 0 0 0,1 1 0 0 0,-5 4 0 0 0,7-6-162 0 0,0 1 1 0 0,0 0 0 0 0,0-1-1 0 0,0 1 1 0 0,0 0-1 0 0,0-1 1 0 0,0 1 0 0 0,0 0-1 0 0,1-1 1 0 0,4 12-2079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47.6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18 419 1724 0 0,'-17'-110'12340'0'0,"20"112"-12083"0"0,1 0-176 0 0,0 0 0 0 0,0 1 1 0 0,0 0-1 0 0,0 0 0 0 0,-1 0 0 0 0,1 0 1 0 0,-1 1-1 0 0,0-1 0 0 0,1 1 1 0 0,3 6-1 0 0,29 51 360 0 0,-20-31-259 0 0,73 124 394 0 0,-33-53 91 0 0,4-3 1 0 0,97 122 0 0 0,-153-215-479 0 0,0-1-1 0 0,0 1 1 0 0,0-1-1 0 0,1 0 1 0 0,-1 0-1 0 0,1 0 1 0 0,0-1-1 0 0,0 0 1 0 0,0 0 0 0 0,12 5-1 0 0,-14-7-138 0 0,0-1 0 0 0,0 1 0 0 0,1-1 0 0 0,-1 0 0 0 0,0 0 0 0 0,0 0 0 0 0,1 0 0 0 0,-1-1 0 0 0,0 0 0 0 0,1 1 0 0 0,-1-1 0 0 0,0 0 0 0 0,0 0 0 0 0,0-1 0 0 0,0 1 0 0 0,0-1 0 0 0,0 1 0 0 0,-1-1 0 0 0,1 0 0 0 0,0 0 0 0 0,-1 0 0 0 0,3-3 0 0 0,11-10 26 0 0,-2 0 0 0 0,1-1 0 0 0,-2-1 1 0 0,0 0-1 0 0,-1-1 0 0 0,-1 0 1 0 0,15-33-1 0 0,47-144-61 0 0,-66 174-20 0 0,68-261-267 0 0,4-10-1552 0 0,-78 287 1410 0 0,0 0 1 0 0,1 1 0 0 0,-1-1-1 0 0,1 0 1 0 0,0 0 0 0 0,1 1-1 0 0,-1-1 1 0 0,1 1 0 0 0,0 0 0 0 0,0 0-1 0 0,0 0 1 0 0,1 0 0 0 0,-1 0-1 0 0,1 1 1 0 0,0-1 0 0 0,0 1-1 0 0,0 0 1 0 0,7-3 0 0 0,-9 5 63 0 0,1 1 0 0 0,-1 0 1 0 0,0 0-1 0 0,0 0 0 0 0,1 0 1 0 0,-1 0-1 0 0,0 0 0 0 0,0 1 1 0 0,1-1-1 0 0,-1 1 0 0 0,0-1 1 0 0,0 1-1 0 0,0 0 0 0 0,3 1 0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48.0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392 1 1720 0 0,'-4'9'11320'0'0,"3"-9"-11242"0"0,-20 6 311 0 0,0 1-1 0 0,0 1 1 0 0,0 1 0 0 0,1 1 0 0 0,1 1-1 0 0,-1 0 1 0 0,2 1 0 0 0,0 1 0 0 0,0 1-1 0 0,-27 29 1 0 0,29-27-322 0 0,1 1 0 0 0,1 0 0 0 0,1 1 0 0 0,0 0-1 0 0,1 1 1 0 0,1 1 0 0 0,1 0 0 0 0,1 0 0 0 0,1 1 0 0 0,-11 41 0 0 0,17-55-43 0 0,1 0 0 0 0,0 1 0 0 0,0-1 0 0 0,1 1 0 0 0,0-1 0 0 0,1 1 0 0 0,-1-1 1 0 0,1 1-1 0 0,1-1 0 0 0,-1 0 0 0 0,1 0 0 0 0,1 1 0 0 0,-1-1 0 0 0,8 12 0 0 0,-5-11-67 0 0,1 0-1 0 0,0 0 1 0 0,0 0-1 0 0,0-1 0 0 0,1 0 1 0 0,1-1-1 0 0,-1 1 1 0 0,1-1-1 0 0,0-1 0 0 0,11 6 1 0 0,1-1-659 0 0,0 0 1 0 0,1-2 0 0 0,1-1-1 0 0,-1 0 1 0 0,1-2-1 0 0,0 0 1 0 0,0-2 0 0 0,1 0-1 0 0,26-1 1 0 0,-6-4-2883 0 0,0-2-1426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48.4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327 18 1188 0 0,'24'-13'12775'0'0,"-31"10"-13054"0"0,4 2 504 0 0,-1 1-24 0 0,-13 0-8 0 0,1 2 0 0 0,-1 0 1 0 0,1 1-1 0 0,-1 0 0 0 0,1 1 1 0 0,0 1-1 0 0,1 1 0 0 0,-1 0 0 0 0,1 1 1 0 0,0 1-1 0 0,1 0 0 0 0,-15 11 0 0 0,19-12-118 0 0,1 1 0 0 0,0-1 0 0 0,0 1 0 0 0,1 1-1 0 0,0-1 1 0 0,0 2 0 0 0,1-1 0 0 0,1 1 0 0 0,-1 0-1 0 0,1 0 1 0 0,1 1 0 0 0,0-1 0 0 0,1 1 0 0 0,0 0-1 0 0,0 1 1 0 0,1-1 0 0 0,1 1 0 0 0,-2 13 0 0 0,4-15-37 0 0,1 1 0 0 0,-1-1 0 0 0,2 0 0 0 0,-1 0 0 0 0,1 0 0 0 0,1 0 0 0 0,0 0 1 0 0,0 0-1 0 0,1 0 0 0 0,0-1 0 0 0,1 0 0 0 0,0 0 0 0 0,1 0 0 0 0,-1-1 0 0 0,2 1 1 0 0,-1-1-1 0 0,1-1 0 0 0,0 1 0 0 0,1-1 0 0 0,-1 0 0 0 0,11 6 0 0 0,2 1-181 0 0,0-1-1 0 0,1-1 1 0 0,0-1 0 0 0,1 0-1 0 0,0-2 1 0 0,1-1-1 0 0,46 11 1 0 0,-21-9-1785 0 0,97 4 1 0 0,-15-16-4456 0 0,-73-2 1290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50.7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33 531 1728 0 0,'-33'14'15337'0'0,"60"-12"-14770"0"0,0-2 0 0 0,0-1 1 0 0,32-5-1 0 0,18-1-277 0 0,95 0 23 0 0,1388-49 285 0 0,-78 11-470 0 0,-348-5-246 0 0,288-66-757 0 0,-818 57 487 0 0,-264 27-48 0 0,-323 31 420 0 0,1-1-1 0 0,20-6 0 0 0,-9 3-8 0 0,60-10-283 0 0,141-4-1 0 0,-227 19 311 0 0,75-9-13 0 0,77-20 76 0 0,-91 17-61 0 0,-2 1-2 0 0,72-10-198 0 0,-61 17 179 0 0,-70 4 1 0 0,0 0 30 0 0,31-3 7 0 0,-30 2-54 0 0,-1 1 44 0 0,55-5-53 0 0,-55 5 61 0 0,0 0-28 0 0,22-5 19 0 0,-22 5 2 0 0,15-4-40 0 0,23-1 20 0 0,-38 5 8 0 0,15-2 1 0 0,-6 0-12 0 0,-9 1 26 0 0,15-1-98 0 0,6 1 1099 0 0,-12 1-3038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59.0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415 126 1812 0 0,'-1'13'8053'0'0,"1"-13"-8009"0"0,-1 1 1 0 0,1-1-1 0 0,0 0 0 0 0,0 0 0 0 0,0 0 0 0 0,-1 0 0 0 0,1 0 1 0 0,0 0-1 0 0,0 0 0 0 0,-1 1 0 0 0,1-1 0 0 0,0 0 0 0 0,-1 0 1 0 0,1 0-1 0 0,0 0 0 0 0,0 0 0 0 0,-1 0 0 0 0,1 0 0 0 0,0 0 1 0 0,0-1-1 0 0,-1 1 0 0 0,1 0 0 0 0,0 0 0 0 0,0 0 0 0 0,-3-2 442 0 0,3 2-442 0 0,0 0 1 0 0,0 0-1 0 0,0 0 0 0 0,0-1 0 0 0,0 1 0 0 0,0 0 0 0 0,-1 0 1 0 0,1-1-1 0 0,0 1 0 0 0,0 0 0 0 0,0 0 0 0 0,0-1 0 0 0,0 1 1 0 0,0-1-1 0 0,-1 0-10 0 0,1-12 176 0 0,0 8-121 0 0,0-1 0 0 0,0 1 0 0 0,-1 0 0 0 0,0 0 0 0 0,0 0 0 0 0,-1 0 0 0 0,0 0 0 0 0,1 0 0 0 0,-1 1-1 0 0,-1-1 1 0 0,1 0 0 0 0,-1 1 0 0 0,0 0 0 0 0,0-1 0 0 0,0 1 0 0 0,0 0 0 0 0,-7-5 0 0 0,7 6-60 0 0,0 1 1 0 0,-1 0-1 0 0,1 0 1 0 0,0 0 0 0 0,-1 0-1 0 0,1 1 1 0 0,-1-1-1 0 0,1 1 1 0 0,-1 0 0 0 0,0 0-1 0 0,0 0 1 0 0,1 0-1 0 0,-1 1 1 0 0,0 0 0 0 0,0 0-1 0 0,0 0 1 0 0,0 0-1 0 0,0 0 1 0 0,1 1 0 0 0,-1-1-1 0 0,0 1 1 0 0,0 0-1 0 0,1 1 1 0 0,-7 2 0 0 0,-1 1 70 0 0,1 1 1 0 0,-1 1-1 0 0,2 0 1 0 0,-1 0-1 0 0,1 1 1 0 0,0 0 0 0 0,0 1-1 0 0,1 0 1 0 0,0 0-1 0 0,1 1 1 0 0,0 0-1 0 0,1 0 1 0 0,-8 15-1 0 0,8-13 28 0 0,1 1 0 0 0,0-1 0 0 0,0 1-1 0 0,2 0 1 0 0,-1 0 0 0 0,2 0-1 0 0,0 0 1 0 0,0 1 0 0 0,1-1 0 0 0,1 1-1 0 0,2 23 1 0 0,0-29-81 0 0,-1 0-1 0 0,2 0 1 0 0,-1 0 0 0 0,1 0 0 0 0,0-1-1 0 0,1 1 1 0 0,0-1 0 0 0,0 0 0 0 0,0 0-1 0 0,1 0 1 0 0,0-1 0 0 0,1 0 0 0 0,-1 0-1 0 0,1 0 1 0 0,0 0 0 0 0,0-1 0 0 0,1 0-1 0 0,0-1 1 0 0,0 1 0 0 0,11 4-1 0 0,-8-4-32 0 0,1-1 0 0 0,-1 0 0 0 0,0-1 0 0 0,1 0-1 0 0,0-1 1 0 0,0 0 0 0 0,0 0 0 0 0,0-1-1 0 0,0-1 1 0 0,0 0 0 0 0,0-1 0 0 0,0 0 0 0 0,0 0-1 0 0,19-6 1 0 0,-20 3 81 0 0,1 0-1 0 0,-1-1 1 0 0,0 0 0 0 0,-1 0-1 0 0,1-1 1 0 0,-1-1 0 0 0,0 0-1 0 0,-1 0 1 0 0,0 0 0 0 0,0-1-1 0 0,0-1 1 0 0,-1 1 0 0 0,0-1 0 0 0,-1 0-1 0 0,0-1 1 0 0,-1 1 0 0 0,1-1-1 0 0,-2 0 1 0 0,0-1 0 0 0,0 1-1 0 0,0-1 1 0 0,-2 0 0 0 0,1 1-1 0 0,-1-1 1 0 0,-1 0 0 0 0,0-1-1 0 0,0 1 1 0 0,-2 0 0 0 0,1 0-1 0 0,-1 0 1 0 0,-1 0 0 0 0,1 0-1 0 0,-2 0 1 0 0,0 0 0 0 0,0 1-1 0 0,-6-13 1 0 0,-1 2 127 0 0,7 13-175 0 0,0 0 0 0 0,-1 0 0 0 0,-1 1 0 0 0,1-1 0 0 0,-1 1 0 0 0,0 0 0 0 0,-1 0 0 0 0,-12-12 0 0 0,16 16-43 0 0,-19-11 4 0 0,16 11-27 0 0,-1 0 0 0 0,1 0 0 0 0,-1 1 1 0 0,0 0-1 0 0,0 0 0 0 0,0 1 0 0 0,0-1 1 0 0,-1 1-1 0 0,1 1 0 0 0,0-1 0 0 0,0 1 1 0 0,-1 0-1 0 0,-8 1 0 0 0,5 1-12 0 0,-1 1 1 0 0,1-1-1 0 0,0 2 1 0 0,0-1-1 0 0,0 2 0 0 0,1-1 1 0 0,-13 8-1 0 0,-4 6-10 0 0,1 2 0 0 0,0 0 0 0 0,1 1 1 0 0,-26 32-1 0 0,39-41 34 0 0,0 1 1 0 0,1 0-1 0 0,1 1 1 0 0,0 0-1 0 0,1 0 1 0 0,1 1-1 0 0,0 0 1 0 0,-5 17-1 0 0,10-27-5 0 0,1 0 0 0 0,0 0 0 0 0,0 0-1 0 0,1 1 1 0 0,-1-1 0 0 0,1 0 0 0 0,0 0-1 0 0,1 0 1 0 0,-1 0 0 0 0,1 0 0 0 0,0 0-1 0 0,3 9 1 0 0,-2-10-19 0 0,0 0 0 0 0,0-1 0 0 0,0 1 1 0 0,1-1-1 0 0,-1 1 0 0 0,1-1 0 0 0,0 0 0 0 0,0 0 0 0 0,0 0 0 0 0,1 0 0 0 0,-1-1 1 0 0,1 1-1 0 0,-1-1 0 0 0,1 0 0 0 0,0 0 0 0 0,0 0 0 0 0,6 2 0 0 0,2-1-79 0 0,0 0 1 0 0,0-1-1 0 0,0 0 0 0 0,0 0 0 0 0,1-1 0 0 0,-1-1 1 0 0,0 0-1 0 0,1-1 0 0 0,-1 0 0 0 0,0-1 0 0 0,0-1 0 0 0,0 1 1 0 0,0-2-1 0 0,-1 0 0 0 0,1 0 0 0 0,-1-1 0 0 0,0-1 0 0 0,13-7 1 0 0,-17 8 93 0 0,1 0 1 0 0,-1-1 0 0 0,0 1 0 0 0,-1-1 0 0 0,0-1 0 0 0,0 1-1 0 0,0-1 1 0 0,0 0 0 0 0,-1-1 0 0 0,0 1 0 0 0,4-11 0 0 0,-6 11 41 0 0,-1 0 1 0 0,1 0-1 0 0,-2 0 1 0 0,1 0 0 0 0,-1 0-1 0 0,0 0 1 0 0,0 0 0 0 0,-1-1-1 0 0,0 1 1 0 0,0 0-1 0 0,-1 0 1 0 0,0 0 0 0 0,0-1-1 0 0,-1 1 1 0 0,-2-8-1 0 0,1 8-5 0 0,0 0 0 0 0,-1 0 0 0 0,0 1 0 0 0,0 0 0 0 0,0-1-1 0 0,-1 1 1 0 0,1 1 0 0 0,-1-1 0 0 0,-1 1 0 0 0,1 0 0 0 0,-1 0-1 0 0,0 1 1 0 0,0-1 0 0 0,0 1 0 0 0,-1 1 0 0 0,0-1 0 0 0,-9-3-1 0 0,-1 0 3 0 0,0 1-1 0 0,-1 1 0 0 0,1 1 0 0 0,-1 0 0 0 0,0 2 0 0 0,-21-2 1 0 0,31 4-29 0 0,1 0 1 0 0,-1 1 0 0 0,0-1 0 0 0,0 1-1 0 0,1 1 1 0 0,-1 0 0 0 0,0 0 0 0 0,1 0-1 0 0,0 1 1 0 0,0 0 0 0 0,0 0 0 0 0,0 1 0 0 0,0 0-1 0 0,0 0 1 0 0,1 1 0 0 0,0-1 0 0 0,-11 12-1 0 0,13-11 5 0 0,0 0 0 0 0,0 0-1 0 0,1 0 1 0 0,0 0 0 0 0,0 1-1 0 0,0 0 1 0 0,0-1 0 0 0,1 1-1 0 0,0 0 1 0 0,0 0 0 0 0,1 0-1 0 0,-1 1 1 0 0,1-1-1 0 0,1 0 1 0 0,-1 0 0 0 0,1 1-1 0 0,0-1 1 0 0,1 0 0 0 0,0 1-1 0 0,-1-1 1 0 0,2 0 0 0 0,2 10-1 0 0,1-2-15 0 0,1 0 0 0 0,1-1-1 0 0,0 1 1 0 0,0-1 0 0 0,1-1-1 0 0,1 0 1 0 0,0 0 0 0 0,1-1-1 0 0,0 0 1 0 0,1 0 0 0 0,0-1-1 0 0,21 15 1 0 0,-24-20-19 0 0,1 0 1 0 0,-1 0-1 0 0,1-1 0 0 0,0 0 1 0 0,0-1-1 0 0,0 0 0 0 0,0 0 1 0 0,0-1-1 0 0,12 2 0 0 0,-14-4 21 0 0,0 0 0 0 0,-1 0 0 0 0,1 0 0 0 0,0-1-1 0 0,-1 0 1 0 0,1 0 0 0 0,-1 0 0 0 0,1-1 0 0 0,-1 0 0 0 0,0-1-1 0 0,1 1 1 0 0,-1-1 0 0 0,0 0 0 0 0,6-5 0 0 0,-6 2 10 0 0,1 0 1 0 0,-1 0 0 0 0,0 0-1 0 0,-1-1 1 0 0,0 0 0 0 0,0 0-1 0 0,0 0 1 0 0,-1-1 0 0 0,0 0-1 0 0,0 0 1 0 0,-1 0 0 0 0,0 0-1 0 0,-1 0 1 0 0,1-1 0 0 0,-2 1-1 0 0,1-1 1 0 0,0-14 0 0 0,-2 15 14 0 0,0 0 0 0 0,0 0 0 0 0,0 0 0 0 0,-1 0 0 0 0,-1 0 0 0 0,1 1 0 0 0,-1-1 0 0 0,-5-13 0 0 0,5 16 1 0 0,0 1 0 0 0,-1 0 0 0 0,1 0 0 0 0,-1 0 0 0 0,0 0 0 0 0,0 0 0 0 0,0 1 0 0 0,0-1 0 0 0,0 1 0 0 0,-1 0 0 0 0,0 0 0 0 0,0 0 0 0 0,0 0 0 0 0,0 1 0 0 0,-5-3 0 0 0,7 4-18 0 0,0 0-1 0 0,0 0 0 0 0,-1 0 0 0 0,1 0 0 0 0,-1 0 1 0 0,1 1-1 0 0,0-1 0 0 0,-1 1 0 0 0,1 0 0 0 0,-1-1 0 0 0,1 1 1 0 0,-1 0-1 0 0,1 1 0 0 0,-1-1 0 0 0,1 0 0 0 0,-1 1 1 0 0,1-1-1 0 0,-1 1 0 0 0,1 0 0 0 0,0 0 0 0 0,-1 0 0 0 0,1 0 1 0 0,0 0-1 0 0,0 0 0 0 0,0 1 0 0 0,-1-1 0 0 0,2 1 1 0 0,-1-1-1 0 0,0 1 0 0 0,0 0 0 0 0,0 0 0 0 0,1 0 1 0 0,-3 3-1 0 0,3-2-204 0 0,-1 0-1 0 0,0 1 1 0 0,1-1 0 0 0,0 1 0 0 0,0-1 0 0 0,0 1 0 0 0,0 0 0 0 0,1-1-1 0 0,-1 1 1 0 0,1 0 0 0 0,0-1 0 0 0,0 1 0 0 0,0 0 0 0 0,1-1 0 0 0,-1 1-1 0 0,1 0 1 0 0,0-1 0 0 0,0 1 0 0 0,0-1 0 0 0,0 1 0 0 0,1-1-1 0 0,2 5 1 0 0,21 20-5767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4:59.9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24 342 1360 0 0,'-24'6'12470'0'0,"437"-86"-8195"0"0,9 34-4195 0 0,-385 42 50 0 0,1100-87-342 0 0,-595 51-139 0 0,-436 32 316 0 0,242-22 500 0 0,-257 19-432 0 0,93-9-37 0 0,4 7 235 0 0,-124 9 132 0 0,-45 4-1285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00.4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10 340 0 0,'-4'-10'11583'0'0,"3"33"-8791"0"0,3 36-2124 0 0,16 257 2627 0 0,21 183-1162 0 0,-7-209-962 0 0,-12-102-697 0 0,-18-163 7 0 0,-1-8-4076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00.9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1 2144 0 0,'-19'12'9118'0'0,"28"55"-5685"0"0,0 93-1 0 0,-2-25-1907 0 0,85 446 2068 0 0,-51-366-2705 0 0,28 152 265 0 0,-66-352-453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3:54.59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 0 1132 0 0,'4'34'3572'0'0,"-2"-23"-3319"0"0,-1 0 0 0 0,-1 0 0 0 0,0 0 1 0 0,0 0-1 0 0,-4 20 0 0 0,1 17-134 0 0,-4 24-3005 0 0,6-59 1834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02.0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30 417 1936 0 0,'-30'-5'11493'0'0,"46"0"-9508"0"0,30-2-747 0 0,577-52 2037 0 0,-372 34-3058 0 0,2062-125-104 0 0,-1787 138-173 0 0,-464 10 38 0 0,-58 2-36 0 0,44-8-1167 0 0,-48 8 1203 0 0,1 0 0 0 0,-1-1 1 0 0,0 1-1 0 0,1 0 0 0 0,-1-1 1 0 0,1 1-1 0 0,-1 0 1 0 0,0-1-1 0 0,1 1 0 0 0,-1-1 1 0 0,0 1-1 0 0,0 0 0 0 0,1-1 1 0 0,-1 1-1 0 0,0-1 0 0 0,0 1 1 0 0,0-1-1 0 0,0 1 0 0 0,1-1 1 0 0,-1 1-1 0 0,0-1 0 0 0,0 1 1 0 0,0-1-1 0 0,0 1 0 0 0,0-1 1 0 0,0 1-1 0 0,0-1 0 0 0,-1 1 1 0 0,1-1-1 0 0,0 1 1 0 0,0-1-1 0 0,0 1 0 0 0,-1-1 1 0 0,-9-19-149 0 0,5 12 72 0 0,5 7 54 0 0,-26-25 46 0 0,17 22 45 0 0,0 1-1 0 0,0-1 1 0 0,0 2-1 0 0,-1-1 1 0 0,1 1-1 0 0,-1 0 1 0 0,0 1-1 0 0,0 1 1 0 0,0-1-1 0 0,1 1 1 0 0,-1 1-1 0 0,0 0 1 0 0,0 0-1 0 0,1 1 1 0 0,-1 0-1 0 0,1 1 1 0 0,-1 0-1 0 0,1 0 1 0 0,0 1-1 0 0,0 0 1 0 0,-15 10-1 0 0,21-11-41 0 0,0-1 1 0 0,0 1-1 0 0,0-1 0 0 0,0 1 1 0 0,0 0-1 0 0,1 0 0 0 0,-1 0 1 0 0,1 0-1 0 0,0 1 0 0 0,0-1 0 0 0,0 0 1 0 0,0 1-1 0 0,1 0 0 0 0,-1-1 1 0 0,1 1-1 0 0,0 0 0 0 0,0 0 1 0 0,0 0-1 0 0,1 0 0 0 0,-1 0 1 0 0,1 0-1 0 0,0 5 0 0 0,1-5-34 0 0,0 0 0 0 0,0 1 0 0 0,0-1 0 0 0,1 0 0 0 0,0 0 1 0 0,-1 0-1 0 0,2 0 0 0 0,-1 0 0 0 0,0 0 0 0 0,1-1 0 0 0,-1 1 0 0 0,1-1 0 0 0,0 0 0 0 0,0 1 0 0 0,1-1 0 0 0,-1-1 0 0 0,1 1 0 0 0,-1 0 0 0 0,8 3 0 0 0,1 0-151 0 0,-1-1-1 0 0,1 0 1 0 0,0-1 0 0 0,1-1-1 0 0,-1 0 1 0 0,1 0-1 0 0,-1-1 1 0 0,1-1-1 0 0,0 0 1 0 0,21-2-1 0 0,-23 1 119 0 0,-1-1-1 0 0,0 0 0 0 0,0-1 0 0 0,0 0 1 0 0,0-1-1 0 0,-1 0 0 0 0,1 0 1 0 0,0-1-1 0 0,-1-1 0 0 0,0 1 1 0 0,0-1-1 0 0,-1-1 0 0 0,16-12 0 0 0,-21 14 123 0 0,1 0-1 0 0,0 0 1 0 0,-1 0-1 0 0,0-1 0 0 0,0 0 1 0 0,0 1-1 0 0,-1-1 0 0 0,0 0 1 0 0,0 0-1 0 0,0-1 0 0 0,0 1 1 0 0,-1 0-1 0 0,0-1 1 0 0,0 1-1 0 0,0-1 0 0 0,-1 1 1 0 0,0-1-1 0 0,0 1 0 0 0,0-1 1 0 0,0 1-1 0 0,-1 0 1 0 0,0-1-1 0 0,-1 1 0 0 0,1-1 1 0 0,-1 1-1 0 0,0 0 0 0 0,0 0 1 0 0,0 0-1 0 0,-1 0 0 0 0,0 0 1 0 0,0 1-1 0 0,0-1 1 0 0,0 1-1 0 0,-1 0 0 0 0,0 0 1 0 0,0 0-1 0 0,0 0 0 0 0,0 1 1 0 0,0 0-1 0 0,-1-1 0 0 0,0 2 1 0 0,1-1-1 0 0,-1 0 1 0 0,0 1-1 0 0,-8-3 0 0 0,8 3-258 0 0,0 0-1 0 0,1 1 1 0 0,-1-1 0 0 0,0 1-1 0 0,0 0 1 0 0,0 0-1 0 0,0 0 1 0 0,-1 1-1 0 0,1 0 1 0 0,0 0 0 0 0,0 0-1 0 0,0 1 1 0 0,0-1-1 0 0,0 1 1 0 0,-6 2-1 0 0,-4 4-3011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10.5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55 212 0 0,'-18'-39'10890'0'0,"-19"25"-4792"0"0,34 14-6311 0 0,3 0 239 0 0,0 0 1 0 0,0-1-1 0 0,0 1 1 0 0,0 0-1 0 0,0 0 0 0 0,0 0 1 0 0,-1 0-1 0 0,1 0 0 0 0,0 0 1 0 0,0 0-1 0 0,0-1 1 0 0,0 1-1 0 0,-1 0 0 0 0,1 0 1 0 0,0 0-1 0 0,0 0 0 0 0,0 0 1 0 0,-1 0-1 0 0,1 0 1 0 0,0 0-1 0 0,0 0 0 0 0,0 0 1 0 0,-1 0-1 0 0,1 0 0 0 0,0 0 1 0 0,0 0-1 0 0,0 0 0 0 0,0 0 1 0 0,-1 0-1 0 0,1 0 1 0 0,0 1-1 0 0,0-1 0 0 0,0 0 1 0 0,0 0-1 0 0,-1 0 0 0 0,1 0 1 0 0,0 0-1 0 0,0 0 1 0 0,0 0-1 0 0,0 1 0 0 0,0-1 1 0 0,-1 0-1 0 0,1 0 0 0 0,0 0 1 0 0,0 0-1 0 0,0 0 1 0 0,0 1-1 0 0,0-1 0 0 0,0 0 1 0 0,0 0-1 0 0,0 0 0 0 0,0 1 1 0 0,0-1-1 0 0,0 0 1 0 0,0 0-1 0 0,0 0 0 0 0,0 0 1 0 0,0 1-1 0 0,0-1 0 0 0,0 0 1 0 0,0 0-1 0 0,0 0 1 0 0,0 1-1 0 0,0-1 0 0 0,0 0 1 0 0,0 0-1 0 0,0 1 0 0 0,1 0 148 0 0,18 24 781 0 0,171 235 2523 0 0,-67-90-2515 0 0,-82-112-823 0 0,-40-56-128 0 0,0-2-13 0 0,0 1 0 0 0,-1-1 0 0 0,1 1-1 0 0,0-1 1 0 0,-1 1 0 0 0,1-1 0 0 0,0 1-1 0 0,-1 0 1 0 0,1-1 0 0 0,-1 1 0 0 0,1 0-1 0 0,-1-1 1 0 0,1 1 0 0 0,-1 0 0 0 0,1 0-1 0 0,-1 0 1 0 0,0 0 0 0 0,0-1 0 0 0,1 1-1 0 0,-1 2 1 0 0,1-2-41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11.6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64 1116 0 0,'-31'-17'21829'0'0,"28"16"-21784"0"0,1-1 0 0 0,-1 1-1 0 0,1-1 1 0 0,0 0 0 0 0,-1 0-1 0 0,1 0 1 0 0,0 0-1 0 0,0 0 1 0 0,0-1 0 0 0,1 1-1 0 0,-1-1 1 0 0,0 1 0 0 0,1-1-1 0 0,0 1 1 0 0,-2-4-1 0 0,3 4 45 0 0,-5-5 244 0 0,15 17-243 0 0,0 1-1 0 0,-1 1 1 0 0,12 18 0 0 0,15 21 160 0 0,296 298 1780 0 0,-179-199-1735 0 0,-100-102-240 0 0,-52-47-47 0 0,11 8 33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12.9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9 600 0 0,'19'-9'13073'0'0,"-23"13"-13183"0"0,3-2 286 0 0,24 28 1754 0 0,74 59 423 0 0,-64-61-1863 0 0,-1 2 1 0 0,51 61-1 0 0,-72-78-354 0 0,0 0 0 0 0,20 16 0 0 0,-19-18 54 0 0,0 1 0 0 0,15 18 0 0 0,22 25 292 0 0,-36-42-409 0 0,-1 1 0 0 0,16 21 0 0 0,-7-10 104 0 0,-16-20-137 0 0,0 0 0 0 0,0 1-1 0 0,0-1 1 0 0,7 12 0 0 0,7 18 89 0 0,-15-31-120 0 0,-3 3-12 0 0,0 14 39 0 0,-2 24 144 0 0,1-43-166 0 0,0 12 74 0 0,2 13 106 0 0,-2-20-163 0 0,0-1-1 0 0,0 1 0 0 0,1-1 1 0 0,0 1-1 0 0,0-1 1 0 0,3 8-1 0 0,-3-12 19 0 0,0 5-1335 0 0,-8-19-1286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13.7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22 1540 0 0,'-6'-9'7167'0'0,"7"8"-7070"0"0,-1 0-1 0 0,0 1 1 0 0,0-1 0 0 0,5-6 1452 0 0,-5 7-1452 0 0,1 0 0 0 0,-1-1 0 0 0,1 1 0 0 0,-1 0 0 0 0,1 0-1 0 0,-1-1 1 0 0,1 1 0 0 0,-1 0 0 0 0,1 0 0 0 0,-1 0 0 0 0,1 0-1 0 0,-1 0 1 0 0,1 0 0 0 0,-1 0 0 0 0,1 0 0 0 0,0 0 0 0 0,-1 0-1 0 0,1 0 1 0 0,-1 0 0 0 0,1 0 0 0 0,-1 1 0 0 0,1-1 0 0 0,-1 0-1 0 0,1 0 1 0 0,-1 0 0 0 0,1 1 0 0 0,0 0 193 0 0,0 0-193 0 0,0 0 82 0 0,24 27 1143 0 0,129 145 1120 0 0,-141-160-2372 0 0,0 0 0 0 0,0-1 0 0 0,1 0 1 0 0,30 19-1 0 0,-42-30-47 0 0,40 28-43 0 0,8 12 80 0 0,-49-40-64 0 0,1 0 89 0 0,0 0 0 0 0,0 0 0 0 0,0 1 0 0 0,0-1 1 0 0,0 0-1 0 0,-1 1 0 0 0,1-1 0 0 0,0 1 1 0 0,-1 0-1 0 0,3 2 0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14.4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69 24 0 0,'0'0'12600'0'0,"11"-7"-11561"0"0,-4 4-1226 0 0,-1 0 0 0 0,1-1-1 0 0,-1 0 1 0 0,10-8-1 0 0,24-23-7324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14.7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0 214 104 0 0,'0'0'6797'0'0,"10"-6"-5293"0"0,-1-1-1204 0 0,-3 0-424 0 0,6 0-1328 0 0</inkml:trace>
  <inkml:trace contextRef="#ctx0" brushRef="#br0" timeOffset="1">293 34 1056 0 0,'10'-7'5533'0'0,"1"0"-4229"0"0,1 0-1352 0 0,-4 2-296 0 0,5-2-776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15.1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0 194 1168 0 0,'0'0'4329'0'0,"6"-7"-3445"0"0,2 0-952 0 0,6 0-2709 0 0</inkml:trace>
  <inkml:trace contextRef="#ctx0" brushRef="#br0" timeOffset="1">332 23 1528 0 0,'0'0'3928'0'0,"14"-5"-1871"0"0,-1 0-1881 0 0,3-1-1260 0 0,-5 0-1405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15.4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0 249 1516 0 0,'16'-4'4994'0'0,"32"-12"-591"0"0,3 2-4966 0 0,10-3-4833 0 0,-47 12 2846 0 0</inkml:trace>
  <inkml:trace contextRef="#ctx0" brushRef="#br0" timeOffset="1">533 97 1836 0 0,'19'-4'4815'0'0,"21"-13"-1095"0"0,33-12-560 0 0,-45 19-3176 0 0,0 1 0 0 0,32-6 1 0 0,-29 9-1979 0 0,-6-1-3304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16.8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6 84 0 0,'-25'-5'13545'0'0,"25"6"-13539"0"0,-1 1 0 0 0,0 0 1 0 0,1 0-1 0 0,-1 0 0 0 0,1 0 0 0 0,0 0 0 0 0,0 0 0 0 0,0 0 0 0 0,0 0 0 0 0,0 0 0 0 0,0 0 0 0 0,0 0 1 0 0,1 0-1 0 0,-1 0 0 0 0,1 0 0 0 0,-1 0 0 0 0,1 0 0 0 0,0 0 0 0 0,0 0 0 0 0,0 0 0 0 0,0-1 0 0 0,2 4 1 0 0,24 41 115 0 0,-11-20-110 0 0,-16-24 1 0 0,1-2-7 0 0,-1 0 1 0 0,0 0 0 0 0,1 0-1 0 0,-1 1 1 0 0,0-1 0 0 0,1 0-1 0 0,-1 0 1 0 0,0 1 0 0 0,1-1-1 0 0,-1 0 1 0 0,0 0-1 0 0,1 1 1 0 0,-1-1 0 0 0,0 1-1 0 0,0-1 1 0 0,1 0 0 0 0,-1 1-1 0 0,0-1 1 0 0,0 0 0 0 0,0 1-1 0 0,0-1 1 0 0,0 1 0 0 0,0-1-1 0 0,1 0 1 0 0,-1 1 0 0 0,0-1-1 0 0,0 1 1 0 0,0-1 0 0 0,0 1-1 0 0,0-1 1 0 0,-1 0 0 0 0,1 1-1 0 0,0 0 1 0 0,-1 11 82 0 0,0-10-128 0 0,-17 0-3001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3:54.96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14 1 1088 0 0,'-2'14'2752'0'0,"3"2"-2123"0"0,1-1 0 0 0,1 0 0 0 0,4 16 0 0 0,5 31-3555 0 0,-10-48 1900 0 0</inkml:trace>
  <inkml:trace contextRef="#ctx0" brushRef="#br0" timeOffset="1">6 500 1332 0 0,'0'0'1140'0'0,"-2"9"420"0"0,2 1-588 0 0,-2 2-415 0 0,0-1-193 0 0,2 1-344 0 0,0 0-212 0 0,2 2-369 0 0,0-2-775 0 0,-2 4-116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17.3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1 908 0 0,'7'8'11496'0'0,"-23"28"-12003"0"0,-6 1-5980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17.7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181 1 268 0 0,'-13'28'7241'0'0,"-7"24"-4771"0"0,-3 9-8108 0 0</inkml:trace>
  <inkml:trace contextRef="#ctx0" brushRef="#br0" timeOffset="1">41 404 1320 0 0,'-7'29'5485'0'0,"1"-14"-4101"0"0,-13 32-246 0 0,17-41-1656 0 0,0 1-1 0 0,1-1 1 0 0,-1 1 0 0 0,2-1-1 0 0,-2 9 1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18.0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1 328 0 0,'-4'42'8323'0'0,"-1"-4"-7665"0"0,6-3-5789 0 0</inkml:trace>
  <inkml:trace contextRef="#ctx0" brushRef="#br0" timeOffset="1">13 315 860 0 0,'-3'12'4943'0'0,"2"-6"-4599"0"0,0 0 0 0 0,0-1 0 0 0,0 1-1 0 0,1 0 1 0 0,0 0 0 0 0,0-1 0 0 0,0 1 0 0 0,1 0 0 0 0,1 8-1 0 0,2 20-597 0 0,-4-33 62 0 0,2 13-844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19.1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783 188 908 0 0,'17'24'13832'0'0,"-9"-24"-13168"0"0,-5-1-366 0 0,-3-2-208 0 0,1 0 0 0 0,0-1 1 0 0,-1 1-1 0 0,0 0 0 0 0,0-1 0 0 0,0 1 0 0 0,0-1 0 0 0,-1-4 1 0 0,-1-3 25 0 0,-1 0 1 0 0,-1 0 0 0 0,0 0-1 0 0,0 1 1 0 0,-1-1 0 0 0,0 1-1 0 0,-1 0 1 0 0,0 1 0 0 0,0 0-1 0 0,-1 0 1 0 0,0 0 0 0 0,-13-11-1 0 0,15 16-89 0 0,-1 0 0 0 0,0 0 1 0 0,0 1-1 0 0,0 0 0 0 0,-1 0 0 0 0,1 0 0 0 0,-1 1 0 0 0,1 0 0 0 0,-1 0 0 0 0,0 1 0 0 0,0-1 0 0 0,0 2 0 0 0,0-1 0 0 0,0 1 0 0 0,-12 1 0 0 0,-4 1 13 0 0,1 1-1 0 0,-1 0 0 0 0,-28 10 0 0 0,22-3 47 0 0,1 0 0 0 0,0 2 0 0 0,0 1 0 0 0,1 1 0 0 0,1 2-1 0 0,1 0 1 0 0,0 2 0 0 0,1 1 0 0 0,1 1 0 0 0,0 0 0 0 0,2 2 0 0 0,0 1-1 0 0,2 0 1 0 0,1 2 0 0 0,-28 47 0 0 0,33-48 43 0 0,0 0 1 0 0,2 1-1 0 0,1 0 1 0 0,1 1-1 0 0,1 0 0 0 0,2 1 1 0 0,0-1-1 0 0,2 1 1 0 0,1 0-1 0 0,1 1 0 0 0,1-1 1 0 0,1 0-1 0 0,2 0 1 0 0,0 0-1 0 0,2 0 1 0 0,2 0-1 0 0,15 49 0 0 0,-12-54-110 0 0,1 0-1 0 0,1-1 0 0 0,1 0 1 0 0,1-1-1 0 0,1 0 0 0 0,0-1 0 0 0,2 0 1 0 0,0-2-1 0 0,1 0 0 0 0,1-1 0 0 0,0 0 1 0 0,1-2-1 0 0,1 0 0 0 0,0-1 1 0 0,1-1-1 0 0,0-1 0 0 0,1-1 0 0 0,0 0 1 0 0,1-2-1 0 0,0-1 0 0 0,0-1 1 0 0,0-1-1 0 0,1 0 0 0 0,0-2 0 0 0,0-1 1 0 0,0-1-1 0 0,0-1 0 0 0,0-1 1 0 0,-1-1-1 0 0,34-7 0 0 0,-27 1-649 0 0,0 0 1 0 0,0-2-1 0 0,-1-1 1 0 0,-1-2-1 0 0,0 0 0 0 0,43-29 1 0 0,-51 29-509 0 0,-2-2 0 0 0,0 0 1 0 0,0 0-1 0 0,-2-2 0 0 0,0 0 0 0 0,-1-1 1 0 0,0-1-1 0 0,-2 0 0 0 0,17-32 1 0 0,-9 6-3547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20.4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1119 1428 0 0,'1'9'10743'0'0,"4"-15"-10433"0"0,0-1 0 0 0,-1 0 0 0 0,0 0 0 0 0,-1 0 0 0 0,0-1 0 0 0,0 1 0 0 0,0-1 0 0 0,2-11 0 0 0,8-70-60 0 0,-9 61-111 0 0,29-258 122 0 0,-11 122 556 0 0,24-205 2044 0 0,-37 299-2818 0 0,-9 68-63 0 0,1-2-25 0 0,2-1 10 0 0,3 25 39 0 0,15 113 39 0 0,-17-100-29 0 0,0 1-1 0 0,2-1 1 0 0,2 0-1 0 0,1-1 0 0 0,1 0 1 0 0,19 39-1 0 0,-24-62-12 0 0,0 0-1 0 0,1-1 1 0 0,0 1 0 0 0,0-1-1 0 0,1 0 1 0 0,0 0 0 0 0,14 11-1 0 0,-18-16-3 0 0,1-1 0 0 0,-1 1 0 0 0,1-1 0 0 0,0 0 0 0 0,0 0-1 0 0,0-1 1 0 0,0 1 0 0 0,0-1 0 0 0,0 0 0 0 0,1 0 0 0 0,-1 0 0 0 0,0 0-1 0 0,0-1 1 0 0,1 1 0 0 0,-1-1 0 0 0,1-1 0 0 0,-1 1 0 0 0,0 0 0 0 0,1-1-1 0 0,-1 0 1 0 0,4-1 0 0 0,2-2-16 0 0,0-1-1 0 0,0 0 1 0 0,0 0-1 0 0,-1-1 1 0 0,0 0-1 0 0,0 0 0 0 0,0-1 1 0 0,-1 0-1 0 0,0-1 1 0 0,-1 1-1 0 0,0-2 1 0 0,0 1-1 0 0,0-1 1 0 0,-1 0-1 0 0,7-15 1 0 0,3-8 264 0 0,-2-1 1 0 0,-1 0-1 0 0,12-50 0 0 0,-19 53 133 0 0,-1-1-1 0 0,-2 0 0 0 0,-1 0 0 0 0,-3-43 0 0 0,0 27-387 0 0,1 45 21 0 0,-4 17-228 0 0,-1 7 218 0 0,1 1 0 0 0,1-1 0 0 0,1 1 0 0 0,1 0 0 0 0,1 0 0 0 0,4 32 0 0 0,-3-43-29 0 0,1 0 0 0 0,1 0 1 0 0,0 0-1 0 0,0 0 0 0 0,1-1 0 0 0,1 0 0 0 0,0 1 1 0 0,0-2-1 0 0,1 1 0 0 0,0-1 0 0 0,1 0 0 0 0,1 0 1 0 0,-1 0-1 0 0,10 7 0 0 0,-13-13-171 0 0,1 0 1 0 0,0-1-1 0 0,0 1 1 0 0,0-1-1 0 0,0-1 1 0 0,0 1-1 0 0,1-1 1 0 0,-1 0-1 0 0,1 0 1 0 0,-1 0-1 0 0,1-1 1 0 0,0 0-1 0 0,0 0 1 0 0,0-1-1 0 0,0 1 1 0 0,-1-1-1 0 0,1 0 1 0 0,8-2-1 0 0,3-1-1343 0 0,-1-1 0 0 0,1 0 0 0 0,-1-2-1 0 0,0 1 1 0 0,18-11 0 0 0,6-4-4267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22.5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8 844 0 0,'3'-7'13499'0'0,"-5"10"-13727"0"0,1 1 0 0 0,0 0 0 0 0,0-1 0 0 0,1 1 0 0 0,-1 0 0 0 0,1 0 0 0 0,0 0 0 0 0,0-1 0 0 0,0 1 0 0 0,0 0 0 0 0,0 0 0 0 0,1 0 0 0 0,2 6 0 0 0,17 51-6333 0 0,-16-49 4375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22.9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1316 0 0,'10'61'6542'0'0,"10"-2"-4980"0"0,33 57-7824 0 0,-49-106 5508 0 0</inkml:trace>
  <inkml:trace contextRef="#ctx0" brushRef="#br0" timeOffset="1">144 377 952 0 0,'78'98'8119'0'0,"-38"-54"-8225"0"0,-16-15-4431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23.2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0 564 0 0,'22'36'6551'0'0,"6"14"-5843"0"0,-22-41-1792 0 0,0-1-1 0 0,1 0 0 0 0,11 10 0 0 0,-12-12 5 0 0</inkml:trace>
  <inkml:trace contextRef="#ctx0" brushRef="#br0" timeOffset="1">268 348 128 0 0,'20'37'8067'0'0,"-15"-25"-7657"0"0,0 1-1 0 0,1-1 0 0 0,0 0 0 0 0,15 20 0 0 0,17 14-6186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23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1524 0 0,'27'36'7536'0'0,"8"5"-7133"0"0,-27-32-1146 0 0,-1-2-392 0 0,0 0 1 0 0,1 0-1 0 0,15 11 1 0 0,-12-11-644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24.3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597 8 432 0 0,'2'-7'11089'0'0,"-2"10"-10971"0"0,0-1 0 0 0,0 1 0 0 0,0 0 1 0 0,0-1-1 0 0,-1 1 0 0 0,1 0 0 0 0,-1-1 0 0 0,0 1 0 0 0,0-1 0 0 0,0 1 1 0 0,0-1-1 0 0,0 0 0 0 0,-1 1 0 0 0,1-1 0 0 0,-1 0 0 0 0,1 0 0 0 0,-3 2 1 0 0,-35 38 298 0 0,33-37-307 0 0,-28 28 175 0 0,-190 189 1804 0 0,168-160-1287 0 0,-86 121 1 0 0,120-149-723 0 0,8-10-682 0 0,-26 31-1 0 0,36-48 327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3:55.33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1112 0 0,'13'40'5315'0'0,"-4"0"-3486"0"0,1 4-2020 0 0,-9-1-4195 0 0</inkml:trace>
  <inkml:trace contextRef="#ctx0" brushRef="#br0" timeOffset="1">40 397 392 0 0,'0'14'3714'0'0,"5"14"-1630"0"0,13 41 1 0 0,0 2-2102 0 0,-15-56-1508 0 0,0 0 0 0 0,0 27 0 0 0,-3-33 246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25.3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687 0 1260 0 0,'0'0'10965'0'0,"-8"9"-10152"0"0,-29 36 728 0 0,-80 76 0 0 0,-1-2-1073 0 0,-153 183 934 0 0,190-199-1585 0 0,80-102 142 0 0,-27 26-1097 0 0,27-26 985 0 0,-23 23-942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25.8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0 996 0 0,'8'8'11494'0'0,"52"29"-12090"0"0,-21-10-5922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26.2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2380 0 0,'33'18'10427'0'0,"15"-11"-9131"0"0,23-6-5755 0 0,-9 1-30 0 0,-20 2 4247 0 0,98 18 7316 0 0,-137-22-6951 0 0,32 1 48 0 0,-7 1-964 0 0,22-2-5241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26.5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 0 0,'49'16'10074'0'0,"-46"-16"-9658"0"0,52 7-992 0 0,-16-5-4532 0 0</inkml:trace>
  <inkml:trace contextRef="#ctx0" brushRef="#br0" timeOffset="1">520 56 448 0 0,'3'1'4178'0'0,"25"6"1836"0"0,33 5-4601 0 0,-11-7-8097 0 0,-25-4 3719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26.9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36 2108 0 0,'16'5'8264'0'0,"32"-6"-6326"0"0,-44 0-2642 0 0,12 1-1372 0 0</inkml:trace>
  <inkml:trace contextRef="#ctx0" brushRef="#br0" timeOffset="1">426 15 3004 0 0,'12'-5'8535'0'0,"17"0"-6089"0"0,10 1-4099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28.1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853 243 2828 0 0,'25'1'11546'0'0,"-17"-9"-10162"0"0,10-19 948 0 0,-15 24-2241 0 0,-1 1 0 0 0,1-1 0 0 0,-1 0 0 0 0,0 0 0 0 0,0-1 0 0 0,0 1 0 0 0,0 0 0 0 0,-1-1 1 0 0,0 1-1 0 0,1-1 0 0 0,-1 1 0 0 0,0-1 0 0 0,0-5 0 0 0,2-49 416 0 0,-3 48-264 0 0,0 7-149 0 0,0 0 0 0 0,-1 0 1 0 0,1 1-1 0 0,-1-1 0 0 0,0 0 1 0 0,0 0-1 0 0,0 1 1 0 0,0-1-1 0 0,0 1 0 0 0,-1-1 1 0 0,1 1-1 0 0,-1-1 1 0 0,0 1-1 0 0,1 0 0 0 0,-1 0 1 0 0,-4-3-1 0 0,2 1-2 0 0,-1 0 0 0 0,1 1 0 0 0,-1 0 0 0 0,0 0 0 0 0,0 0 0 0 0,0 0 0 0 0,-7-2 0 0 0,-4 1 0 0 0,0 0-1 0 0,0 1 0 0 0,0 1 1 0 0,0 0-1 0 0,-1 2 0 0 0,1-1 1 0 0,-1 2-1 0 0,-24 4 0 0 0,1 1 29 0 0,0 3-1 0 0,-50 17 0 0 0,55-13 20 0 0,1 2-1 0 0,0 0 1 0 0,1 3-1 0 0,0 1 1 0 0,2 1-1 0 0,0 1 1 0 0,1 2-1 0 0,-29 30 1 0 0,37-32-20 0 0,2 1 0 0 0,1 0 0 0 0,1 1 1 0 0,1 1-1 0 0,1 1 0 0 0,1 0 0 0 0,1 2 0 0 0,1-1 1 0 0,2 1-1 0 0,-16 54 0 0 0,23-64-79 0 0,2 0-1 0 0,-1 0 1 0 0,2 1 0 0 0,0-1-1 0 0,1 0 1 0 0,1 0 0 0 0,1 1-1 0 0,0-1 1 0 0,1 0 0 0 0,1 0-1 0 0,1 0 1 0 0,0-1 0 0 0,1 0-1 0 0,1 0 1 0 0,0 0 0 0 0,1-1-1 0 0,1 0 1 0 0,0 0 0 0 0,1-1-1 0 0,1 0 1 0 0,0-1 0 0 0,1-1-1 0 0,0 1 1 0 0,1-2 0 0 0,0 0-1 0 0,1 0 1 0 0,0-1 0 0 0,18 9-1 0 0,-11-9-115 0 0,-1-1-1 0 0,1 0 0 0 0,1-1 1 0 0,0-2-1 0 0,0 0 1 0 0,0-1-1 0 0,1-1 1 0 0,-1-1-1 0 0,1-2 0 0 0,0 0 1 0 0,0-1-1 0 0,0-1 1 0 0,-1-1-1 0 0,42-10 0 0 0,-45 8-418 0 0,0-2 1 0 0,-1 0-1 0 0,0-1 0 0 0,0-1 0 0 0,0-1 0 0 0,-1 0 0 0 0,0-2 0 0 0,-1 1 0 0 0,0-2 0 0 0,-1 0 0 0 0,0-1 0 0 0,-1-1 0 0 0,0 0 0 0 0,-1-1 0 0 0,-1 0 0 0 0,0-1 0 0 0,13-25 0 0 0,-9 9-1404 0 0,8-15-5848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28.7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73 2532 0 0,'15'-28'7846'0'0,"9"-9"-1827"0"0,-20 33-5643 0 0,-4 4-346 0 0,0 0 0 0 0,0 0 0 0 0,0 0 0 0 0,0-1 0 0 0,0 1-1 0 0,0 0 1 0 0,1 0 0 0 0,-1-1 0 0 0,0 1 0 0 0,0 0 0 0 0,0 0 0 0 0,0 0 0 0 0,1-1 0 0 0,-1 1 0 0 0,0 0 0 0 0,0 0-1 0 0,0 0 1 0 0,1 0 0 0 0,-1 0 0 0 0,0 0 0 0 0,0-1 0 0 0,1 1 0 0 0,-1 0 0 0 0,0 0 0 0 0,0 0 0 0 0,1 0 0 0 0,-1 0 0 0 0,0 0-1 0 0,0 0 1 0 0,1 0 0 0 0,-1 0 0 0 0,0 0 0 0 0,0 0 0 0 0,1 0 0 0 0,-1 0 0 0 0,0 0 0 0 0,1 1 0 0 0,1 1 70 0 0,0 0 0 0 0,0 0 1 0 0,-1 0-1 0 0,1 0 0 0 0,0 1 1 0 0,-1-1-1 0 0,1 1 1 0 0,-1-1-1 0 0,0 1 0 0 0,0-1 1 0 0,0 1-1 0 0,0 0 0 0 0,0 0 1 0 0,-1 0-1 0 0,1-1 0 0 0,-1 1 1 0 0,0 0-1 0 0,0 4 0 0 0,0 66 738 0 0,-1-60-678 0 0,-5 147 936 0 0,-2 74 220 0 0,5-81-5769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29.0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41 480 0 0,'-4'-40'14245'0'0,"6"41"-14084"0"0,0-1 0 0 0,-1 1 0 0 0,1 0-1 0 0,0 1 1 0 0,-1-1 0 0 0,1 0 0 0 0,-1 0 0 0 0,1 1-1 0 0,-1-1 1 0 0,1 1 0 0 0,-1-1 0 0 0,0 1-1 0 0,0 0 1 0 0,0-1 0 0 0,0 1 0 0 0,0 0 0 0 0,0 0-1 0 0,0 0 1 0 0,-1 0 0 0 0,1-1 0 0 0,-1 1-1 0 0,1 4 1 0 0,11 47 1355 0 0,-12-52-1488 0 0,17 98 1600 0 0,36 255 1079 0 0,-51-324-2752 0 0,0-10-975 0 0,0 0-1 0 0,5 20 1 0 0,-8-29-880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29.7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55 1408 0 0,'-16'11'15667'0'0,"19"-9"-15435"0"0,1-1 0 0 0,-1 0 1 0 0,0 0-1 0 0,1-1 0 0 0,-1 1 0 0 0,1-1 1 0 0,-1 1-1 0 0,1-1 0 0 0,-1 0 0 0 0,6-1 1 0 0,42-6 619 0 0,-36 5-765 0 0,219-25 302 0 0,-163 20-499 0 0,410-20-341 0 0,-443 25 536 0 0,-34 2-86 0 0,23 0 41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5:34.8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275 240 288 0 0,'0'0'6160'0'0,"3"0"-5577"0"0,13 0 2400 0 0,3 1 20 0 0,-5 0-1097 0 0,-11-1-1678 0 0,23-3 1125 0 0,-24 2-1201 0 0,12-15 193 0 0,-12-6-326 0 0,-2 20-27 0 0,-4-74-275 0 0,4 69 311 0 0,-2 0 0 0 0,1-1 0 0 0,-1 1 0 0 0,0 0 0 0 0,0 0 0 0 0,-1 0-1 0 0,0 0 1 0 0,-4-6 0 0 0,4 9 3 0 0,1 0 0 0 0,-1 1-1 0 0,0-1 1 0 0,0 1-1 0 0,0-1 1 0 0,-1 1 0 0 0,1 0-1 0 0,-1 0 1 0 0,0 1 0 0 0,0-1-1 0 0,0 1 1 0 0,0 0 0 0 0,0 0-1 0 0,0 0 1 0 0,-1 0 0 0 0,-7-1-1 0 0,5 2 27 0 0,-1 0-1 0 0,1 0 0 0 0,-1 1 1 0 0,1 0-1 0 0,-1 1 1 0 0,1-1-1 0 0,0 1 0 0 0,-1 1 1 0 0,-11 3-1 0 0,5 0 13 0 0,0 1 0 0 0,1 0 0 0 0,-1 1 0 0 0,2 0 0 0 0,-1 1 0 0 0,1 0 0 0 0,0 1 0 0 0,1 0 0 0 0,0 1 0 0 0,-10 11 0 0 0,16-14-42 0 0,-1 0 0 0 0,2 1 0 0 0,-1-1 0 0 0,1 1 1 0 0,0 0-1 0 0,1 0 0 0 0,0 0 0 0 0,0 1 0 0 0,1-1 0 0 0,0 1 1 0 0,0-1-1 0 0,1 1 0 0 0,0 0 0 0 0,1-1 0 0 0,0 1 0 0 0,0 0 1 0 0,1 0-1 0 0,0-1 0 0 0,0 1 0 0 0,1 0 0 0 0,5 13 0 0 0,-2-9-22 0 0,0 0-1 0 0,0-1 0 0 0,2 0 1 0 0,-1 0-1 0 0,2 0 0 0 0,-1-1 1 0 0,2 0-1 0 0,-1-1 0 0 0,2 1 1 0 0,-1-2-1 0 0,1 1 0 0 0,1-1 0 0 0,15 10 1 0 0,-18-15-44 0 0,0 1 1 0 0,1-2-1 0 0,0 1 0 0 0,-1-1 1 0 0,1 0-1 0 0,0-1 1 0 0,0 0-1 0 0,0 0 0 0 0,1-1 1 0 0,-1 0-1 0 0,0-1 0 0 0,1 0 1 0 0,-1-1-1 0 0,0 0 1 0 0,0 0-1 0 0,1-1 0 0 0,-1 0 1 0 0,13-5-1 0 0,-1 0 25 0 0,0-2 0 0 0,-1 0 1 0 0,-1-1-1 0 0,0-2 0 0 0,0 1 0 0 0,26-24 0 0 0,-38 30 37 0 0,-1-1-1 0 0,0 0 1 0 0,-1 0-1 0 0,1-1 1 0 0,-1 1-1 0 0,-1-1 1 0 0,1 0-1 0 0,-1-1 1 0 0,0 1-1 0 0,-1-1 1 0 0,0 1-1 0 0,0-1 1 0 0,3-15-1 0 0,-5 15 3 0 0,0 0 1 0 0,0 0-1 0 0,-1 1 0 0 0,0-1 0 0 0,0 0 0 0 0,0 0 0 0 0,-1 1 0 0 0,-1-1 1 0 0,1 0-1 0 0,-1 1 0 0 0,-1-1 0 0 0,1 1 0 0 0,-1 0 0 0 0,0 0 0 0 0,-1 0 0 0 0,0 0 1 0 0,0 0-1 0 0,0 1 0 0 0,-1 0 0 0 0,0 0 0 0 0,0 0 0 0 0,-12-10 0 0 0,5 7-18 0 0,0 1 0 0 0,-1 1-1 0 0,1 0 1 0 0,-2 0 0 0 0,1 1-1 0 0,-1 1 1 0 0,0 0 0 0 0,-16-3-1 0 0,-4 4-30 0 0,29 4 22 0 0,0 0 0 0 0,0 1 0 0 0,-1-1 0 0 0,1 1 0 0 0,0 0 0 0 0,0 0 0 0 0,0 0-1 0 0,0 1 1 0 0,0 0 0 0 0,1 0 0 0 0,-1 0 0 0 0,0 1 0 0 0,1-1 0 0 0,0 1 0 0 0,-1 0 0 0 0,1 0-1 0 0,0 1 1 0 0,-6 6 0 0 0,3-2 14 0 0,-1 1 1 0 0,1 0-1 0 0,0 1 0 0 0,1 0 0 0 0,0 0 0 0 0,1 0 1 0 0,-5 12-1 0 0,6-11-2 0 0,1 0 0 0 0,0 0 1 0 0,1 0-1 0 0,1 0 0 0 0,-1 0 0 0 0,2 0 1 0 0,-1 1-1 0 0,2-1 0 0 0,-1 0 0 0 0,2 1 1 0 0,-1-1-1 0 0,7 20 0 0 0,-7-24-37 0 0,2-1 1 0 0,-1 1-1 0 0,1 0 0 0 0,0-1 1 0 0,0 1-1 0 0,1-1 0 0 0,-1 0 0 0 0,2 0 1 0 0,-1-1-1 0 0,0 1 0 0 0,1-1 1 0 0,0 0-1 0 0,1 0 0 0 0,-1 0 1 0 0,1-1-1 0 0,0 0 0 0 0,0 0 1 0 0,0-1-1 0 0,0 1 0 0 0,13 4 0 0 0,-14-7 5 0 0,0 0 0 0 0,0 0-1 0 0,0-1 1 0 0,-1 0-1 0 0,1 1 1 0 0,0-1 0 0 0,0-1-1 0 0,0 1 1 0 0,0-1-1 0 0,0 0 1 0 0,0 0-1 0 0,0-1 1 0 0,0 1 0 0 0,-1-1-1 0 0,1 0 1 0 0,-1 0-1 0 0,1 0 1 0 0,-1-1 0 0 0,0 0-1 0 0,0 0 1 0 0,0 0-1 0 0,0 0 1 0 0,0-1-1 0 0,-1 1 1 0 0,0-1 0 0 0,1 0-1 0 0,-1 0 1 0 0,3-5-1 0 0,1-2 38 0 0,-1 0 0 0 0,0 0 0 0 0,0-1 0 0 0,-1 1 0 0 0,-1-1 0 0 0,0 0 0 0 0,0 0 0 0 0,-2-1 0 0 0,4-24 0 0 0,-6 26 85 0 0,1-1 0 0 0,-2 1 1 0 0,0-1-1 0 0,0 1 0 0 0,-1-1 0 0 0,-5-15 0 0 0,6 22-75 0 0,-1 0 0 0 0,0 0 1 0 0,0 0-1 0 0,-1 1 0 0 0,1-1 1 0 0,-1 1-1 0 0,0-1 0 0 0,0 1 1 0 0,0 0-1 0 0,-1 0 0 0 0,0 1 1 0 0,1-1-1 0 0,-1 1 0 0 0,-1-1 1 0 0,1 1-1 0 0,0 0 0 0 0,-8-3 0 0 0,9 4-25 0 0,-1 0-1 0 0,1 0 1 0 0,-1 1-1 0 0,0-1 1 0 0,0 1-1 0 0,0 0 1 0 0,0 0-1 0 0,0 0 1 0 0,0 1-1 0 0,0-1 0 0 0,0 1 1 0 0,0 0-1 0 0,0 0 1 0 0,0 0-1 0 0,0 1 1 0 0,0-1-1 0 0,0 1 1 0 0,0 0-1 0 0,0 0 1 0 0,0 1-1 0 0,0-1 0 0 0,1 1 1 0 0,-1 0-1 0 0,-4 3 1 0 0,-1 0-5 0 0,5-4-14 0 0,1 1-1 0 0,-1 0 1 0 0,1 0 0 0 0,-1 1 0 0 0,1-1 0 0 0,0 1-1 0 0,0-1 1 0 0,0 1 0 0 0,1 0 0 0 0,-1 0 0 0 0,1 0-1 0 0,-1 1 1 0 0,1-1 0 0 0,0 1 0 0 0,0-1 0 0 0,1 1-1 0 0,-1-1 1 0 0,1 1 0 0 0,0 0 0 0 0,0 0 0 0 0,0 0-1 0 0,0 0 1 0 0,1 0 0 0 0,-1 0 0 0 0,1 0 0 0 0,0 0-1 0 0,0 0 1 0 0,1 0 0 0 0,-1 0 0 0 0,1 0 0 0 0,0 0-1 0 0,0-1 1 0 0,0 1 0 0 0,0 0 0 0 0,1 0 0 0 0,0-1-1 0 0,-1 1 1 0 0,1-1 0 0 0,1 1 0 0 0,-1-1 0 0 0,0 0-1 0 0,1 0 1 0 0,0 0 0 0 0,3 3 0 0 0,-3-4-12 0 0,-1 0 0 0 0,1 0 0 0 0,0-1-1 0 0,0 1 1 0 0,-1-1 0 0 0,1 0 0 0 0,0 0 0 0 0,0 0 0 0 0,0 0 0 0 0,0 0 0 0 0,1-1 0 0 0,-1 1 0 0 0,0-1 0 0 0,0 0 0 0 0,0 0 0 0 0,0 0 0 0 0,0 0 0 0 0,0-1 0 0 0,1 1-1 0 0,-1-1 1 0 0,0 0 0 0 0,0 0 0 0 0,0 0 0 0 0,2-1 0 0 0,-2 0 41 0 0,-1 1 0 0 0,-1 0 0 0 0,1 0 0 0 0,0-1 0 0 0,0 1 0 0 0,0-1 0 0 0,-1 0 0 0 0,1 1 0 0 0,-1-1 0 0 0,1 0 0 0 0,-1 0 0 0 0,0 0 0 0 0,0 0 0 0 0,0 0 0 0 0,0 0 0 0 0,0 0 0 0 0,0-1 0 0 0,-1 1 0 0 0,1 0 0 0 0,0 0 0 0 0,-1-1 0 0 0,0 1 0 0 0,0 0 0 0 0,0-1 0 0 0,0 1 0 0 0,0 0 0 0 0,0-1-1 0 0,0 1 1 0 0,-1 0 0 0 0,1 0 0 0 0,-1-1 0 0 0,0 1 0 0 0,-1-3 0 0 0,2 4-60 0 0,-1 0-1 0 0,1 0 0 0 0,-1 0 1 0 0,1 0-1 0 0,-1 0 0 0 0,1 0 1 0 0,-1 0-1 0 0,0 0 0 0 0,1 0 1 0 0,-1 1-1 0 0,0-1 0 0 0,1 0 1 0 0,-1 1-1 0 0,0-1 0 0 0,0 0 1 0 0,0 1-1 0 0,0-1 0 0 0,0 1 1 0 0,0-1-1 0 0,0 1 0 0 0,0 0 0 0 0,0-1 1 0 0,0 1-1 0 0,0 0 0 0 0,0 0 1 0 0,0-1-1 0 0,0 1 0 0 0,0 0 1 0 0,0 0-1 0 0,-2 1 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3:56.78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 6 732 0 0,'7'-6'7516'0'0,"-12"22"-7504"0"0,2 0 0 0 0,0 0-1 0 0,1 0 1 0 0,1 0 0 0 0,0 1 0 0 0,2 24 0 0 0,0-13-856 0 0,-1 23-3130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6:25.32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279 0 1296 0 0,'21'21'5709'0'0,"-20"-20"-5329"0"0,0 1 1 0 0,-1 0-1 0 0,1 0 1 0 0,0 0 0 0 0,0 2-1 0 0,10 51 512 0 0,-8-32-153 0 0,9 56 319 0 0,-3 1 1 0 0,-2 87-1 0 0,-6-104-616 0 0,4 415 2615 0 0,-5-355-2481 0 0,7 19 464 0 0,2-96-773 0 0,-4-23-131 0 0,8 33 561 0 0,-12-55-536 0 0,-1 0-154 0 0,0-1 0 0 0,0 1 0 0 0,0-1 0 0 0,0 1 0 0 0,0-1 0 0 0,1 1 0 0 0,-1-1-1 0 0,0 1 1 0 0,0 0 0 0 0,0-1 0 0 0,0 1 0 0 0,-1-1 0 0 0,1 1 0 0 0,0-1 0 0 0,0 1 0 0 0,0-1 0 0 0,0 1 0 0 0,0-1 0 0 0,-1 1 0 0 0,1-1 0 0 0,0 0 0 0 0,0 1 0 0 0,-1-1 0 0 0,1 1 0 0 0,0-1 0 0 0,-1 1 0 0 0,1-1 0 0 0,-1 1 0 0 0,-11 16 138 0 0,-18 6-119 0 0,-1-1 0 0 0,-1-2 0 0 0,-1-1-1 0 0,-41 18 1 0 0,-40 22 20 0 0,108-56-37 0 0,0 1 0 0 0,0 0 0 0 0,0 0 0 0 0,1 0 0 0 0,-1 1 0 0 0,1 0 0 0 0,-6 7 0 0 0,10-11 4 0 0,0 1 0 0 0,0 0-1 0 0,0-1 1 0 0,1 1 0 0 0,-1 0-1 0 0,1 0 1 0 0,-1-1 0 0 0,1 1-1 0 0,0 0 1 0 0,-1 0 0 0 0,1 0-1 0 0,0 0 1 0 0,0-1 0 0 0,0 1-1 0 0,1 0 1 0 0,-1 0 0 0 0,0 0-1 0 0,1-1 1 0 0,-1 1 0 0 0,1 0 0 0 0,0 0-1 0 0,-1-1 1 0 0,1 1 0 0 0,0 0-1 0 0,0-1 1 0 0,0 1 0 0 0,0-1-1 0 0,0 0 1 0 0,1 1 0 0 0,1 1-1 0 0,3 4 42 0 0,0-1 0 0 0,1 0 0 0 0,0 0 0 0 0,1 0 0 0 0,-1-1 0 0 0,1 0 0 0 0,10 4 0 0 0,62 26 122 0 0,-56-25-120 0 0,24 10-11 0 0,286 120 58 0 0,-299-123-81 0 0,-1 0 0 0 0,32 23 0 0 0,-11-7 34 0 0,-53-31-14 0 0,5 5-11 0 0,-6-6-29 0 0,0 0 0 0 0,0-1 0 0 0,0 1 0 0 0,0 0 0 0 0,0-1 1 0 0,0 1-1 0 0,0 0 0 0 0,-1 0 0 0 0,1 0 0 0 0,0 0 0 0 0,0 0 0 0 0,-1 0 0 0 0,1 0 0 0 0,-1 0 0 0 0,1 0 0 0 0,-1 0 0 0 0,1 0 0 0 0,-1 2 0 0 0,0 0 15 0 0,-1 1 1 0 0,0 0-1 0 0,-1-1 0 0 0,1 1 0 0 0,0-1 0 0 0,-1 0 0 0 0,0 1 0 0 0,0-1 0 0 0,0 0 0 0 0,0 0 0 0 0,0 0 0 0 0,-1-1 1 0 0,1 1-1 0 0,-1 0 0 0 0,0-1 0 0 0,1 0 0 0 0,-1 1 0 0 0,-1-1 0 0 0,1 0 0 0 0,-4 1 0 0 0,-14 9 1 0 0,-42 17 1 0 0,48-22-28 0 0,-188 69-73 0 0,47-20 86 0 0,117-41-12 0 0,0 2 0 0 0,1 2 1 0 0,-59 38-1 0 0,92-54 103 0 0,1 0 0 0 0,0 0 0 0 0,0 1 0 0 0,0-1 0 0 0,0 1 0 0 0,1 0 0 0 0,0 0 0 0 0,-1 0 0 0 0,1 0 0 0 0,1 1 0 0 0,-1-1 0 0 0,1 1 1 0 0,0-1-1 0 0,0 1 0 0 0,0 0 0 0 0,0 0 0 0 0,1 0 0 0 0,-1 8 0 0 0,2-10-29 0 0,0-1 0 0 0,1 0 1 0 0,-1 0-1 0 0,1 1 0 0 0,0-1 0 0 0,0 0 1 0 0,0 0-1 0 0,0 0 0 0 0,0 0 1 0 0,0 0-1 0 0,1 0 0 0 0,-1-1 0 0 0,1 1 1 0 0,-1 0-1 0 0,1-1 0 0 0,0 1 0 0 0,-1-1 1 0 0,4 2-1 0 0,36 22 385 0 0,-36-22-354 0 0,87 40 299 0 0,114 38 0 0 0,-1-2-346 0 0,150 94 65 0 0,-346-167-98 0 0,0 1 0 0 0,0-1 1 0 0,0 1-1 0 0,-1 1 0 0 0,0-1 1 0 0,0 1-1 0 0,-1 1 0 0 0,9 12 1 0 0,-15-19-19 0 0,0 0 1 0 0,0 0 0 0 0,-1 0-1 0 0,1 0 1 0 0,-1 1 0 0 0,1-1-1 0 0,-1 0 1 0 0,0 0 0 0 0,1 0-1 0 0,-1 0 1 0 0,0 1 0 0 0,-1-1-1 0 0,1 0 1 0 0,0 0 0 0 0,0 0-1 0 0,-1 0 1 0 0,0 0 0 0 0,1 1 0 0 0,-1-1-1 0 0,0 0 1 0 0,0 0 0 0 0,0-1-1 0 0,0 1 1 0 0,0 0 0 0 0,-1 0-1 0 0,1 0 1 0 0,0-1 0 0 0,-1 1-1 0 0,-1 1 1 0 0,-3 2-32 0 0,0 0 1 0 0,0-1-1 0 0,-1 0 0 0 0,1 0 0 0 0,-13 5 0 0 0,-44 16-101 0 0,-101 25 0 0 0,74-25 143 0 0,-155 59-86 0 0,242-83 75 0 0,0 1 0 0 0,0-1 0 0 0,0 1-1 0 0,0 0 1 0 0,0 0 0 0 0,0 0 0 0 0,-4 4 0 0 0,-4 3 8 0 0,10-8 29 0 0,-6 10 130 0 0,6-6-94 0 0,0-1 0 0 0,0 1 0 0 0,0 0 0 0 0,0 0-1 0 0,1 0 1 0 0,0-1 0 0 0,0 1 0 0 0,0 0 0 0 0,1 0-1 0 0,2 9 1 0 0,18 52 383 0 0,-3-12-119 0 0,0 26 61 0 0,-3 1-1 0 0,5 93 0 0 0,9 65 58 0 0,-6-71-3 0 0,-5-20-116 0 0,10 108-123 0 0,-16 200-254 0 0,-14-372 52 0 0,-3 30-25 0 0,3-75 422 0 0,2-26-2200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6:25.96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43 72 3100 0 0,'-43'-23'16027'0'0,"45"22"-15866"0"0,-1 0 0 0 0,1 0 0 0 0,0 0 0 0 0,-1 0 0 0 0,1 1 0 0 0,0-1 0 0 0,0 0-1 0 0,-1 1 1 0 0,1-1 0 0 0,0 1 0 0 0,0 0 0 0 0,0-1 0 0 0,0 1 0 0 0,0 0 0 0 0,2 1 0 0 0,3-2 283 0 0,462-29 1526 0 0,-374 27-1869 0 0,887 0 362 0 0,-926 1 58 0 0,-35 1-2862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6:26.31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64 1 2924 0 0,'-64'13'16163'0'0,"78"-12"-14912"0"0,228-6-1292 0 0,-120 2-2655 0 0,-5 2-3389 0 0,-97 2 3598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6:26.66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37 1 4080 0 0,'-28'32'12152'0'0,"20"-19"-10112"0"0,11-5-713 0 0,-3-8-1289 0 0,0 1 0 0 0,0-1 0 0 0,1 1 0 0 0,-1-1 0 0 0,0 0 0 0 0,0 1 0 0 0,0-1 0 0 0,1 1 0 0 0,-1-1 0 0 0,0 0-1 0 0,0 1 1 0 0,1-1 0 0 0,-1 1 0 0 0,0-1 0 0 0,1 0 0 0 0,-1 1 0 0 0,0-1 0 0 0,1 0 0 0 0,-1 0 0 0 0,1 1 0 0 0,-1-1-1 0 0,0 0 1 0 0,1 0 0 0 0,-1 0 0 0 0,1 1 0 0 0,-1-1 0 0 0,1 0 0 0 0,-1 0 0 0 0,1 0 0 0 0,-1 0 0 0 0,0 0 0 0 0,2 0 0 0 0,33 8-1005 0 0,0-1 1 0 0,54 2-1 0 0,19-7-8905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6:36.5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2939 1 108 0 0,'0'0'8156'0'0,"-6"33"-7333"0"0,-3 11-145 0 0,8-43-643 0 0,-6 35 295 0 0,6-32-315 0 0,1 1 0 0 0,-1-1 1 0 0,1 1-1 0 0,-1 0 0 0 0,-1-1 0 0 0,1 0 0 0 0,-1 1 0 0 0,-3 7 0 0 0,4-10-3 0 0,1 1 16 0 0,-1 1 0 0 0,0-1-1 0 0,0 0 1 0 0,0 1 0 0 0,0-1 0 0 0,0 0-1 0 0,0 0 1 0 0,-3 4 0 0 0,-19 30 81 0 0,22-36-118 0 0,0 1 11 0 0,-4 5-6 0 0,-19 27 248 0 0,23-33-217 0 0,-20 22 50 0 0,21-20-74 0 0,-23 19-32 0 0,11-9 79 0 0,-26 24 44 0 0,36-35-101 0 0,-28 20 22 0 0,12-12-34 0 0,14-8 25 0 0,0 0 0 0 0,1 0-1 0 0,-1 1 1 0 0,0-1 0 0 0,1 1 0 0 0,-5 3 0 0 0,7-4-11 0 0,-1-2-2 0 0,-7 4 1 0 0,-38 13-24 0 0,45-16 16 0 0,-1-1 12 0 0,0 0 0 0 0,0 1 0 0 0,0-1 0 0 0,0 0 0 0 0,0 1 0 0 0,0 0 0 0 0,0 0-1 0 0,0 0 1 0 0,-6 3 0 0 0,-36 13 29 0 0,43-17-41 0 0,-47 9-280 0 0,40-8 194 0 0,0 0 0 0 0,-1 0 0 0 0,-13 5 1 0 0,11-3 74 0 0,10-3 16 0 0,-47 9 0 0 0,40-7-3 0 0,-51 10 18 0 0,57-12 10 0 0,-28 8 48 0 0,20-5-25 0 0,-41 7-2 0 0,49-10-3 0 0,2 1-31 0 0,0 0 1 0 0,0 0 0 0 0,0-1-1 0 0,-1 1 1 0 0,1 0 0 0 0,0-1-1 0 0,0 1 1 0 0,-1-1-1 0 0,1 1 1 0 0,0-1 0 0 0,-1 1-1 0 0,1-1 1 0 0,-1 0 0 0 0,1 0-1 0 0,-1 0 1 0 0,-2 0 0 0 0,2 0-1 0 0,-1 0 1 0 0,0 1 0 0 0,0-1 0 0 0,0 1 0 0 0,0 0 0 0 0,1 0 0 0 0,-1 0-1 0 0,-4 2 1 0 0,4-2-4 0 0,1 0 0 0 0,-1 0-1 0 0,0 0 1 0 0,0 0 0 0 0,0-1-1 0 0,0 1 1 0 0,1-1 0 0 0,-6 1-1 0 0,-7 1-3 0 0,-14 4-39 0 0,25-6-59 0 0,-24 7 175 0 0,-67 12-562 0 0,92-18 417 0 0,-27 7-264 0 0,-136 46-367 0 0,161-53 693 0 0,-58 28-15 0 0,35-17-8 0 0,13-6-5 0 0,1-1-1 0 0,-1 0 1 0 0,0 0-1 0 0,-17 2 1 0 0,28-6 54 0 0,-4 3-22 0 0,-21 5 6 0 0,-167 69-168 0 0,147-50 271 0 0,12-5 14 0 0,3-4-55 0 0,-55 23-1 0 0,20 0-413 0 0,-111 52-507 0 0,52-29 320 0 0,101-50 543 0 0,-28 18-232 0 0,33-19 341 0 0,-33 16 0 0 0,38-21-88 0 0,0 1 0 0 0,1 0 0 0 0,-25 21 0 0 0,26-18-87 0 0,-32 19 0 0 0,32-24-96 0 0,1 2 0 0 0,-20 17-1 0 0,19-16 192 0 0,-1 0-1 0 0,0-1 1 0 0,-17 8-1 0 0,-10 6 168 0 0,32-19-174 0 0,-41 29 47 0 0,51-33-58 0 0,-1 1-3 0 0,-8 5-6 0 0,2-1 6 0 0,-31 27 487 0 0,38-32-351 0 0,-14 22 236 0 0,14-21-125 0 0,-13 23 315 0 0,-8 13-616 0 0,21-37 34 0 0,-13 25-286 0 0,-8 10 299 0 0,21-35 3 0 0,0 0-12 0 0,0 0 16 0 0,1 0 0 0 0,-1 0 1 0 0,0 1-1 0 0,0-1 0 0 0,0 0 0 0 0,1 0 1 0 0,-1 1-1 0 0,1-1 0 0 0,-1 0 0 0 0,1 1 1 0 0,-1-1-1 0 0,1 0 0 0 0,-1 3 0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6:36.86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25 948 0 0,'0'0'3971'0'0,"7"-8"-3285"0"0,-5 2-681 0 0,-1 4-16 0 0,-5-6-1876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6:39.51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1839 0 524 0 0,'0'0'6163'0'0,"-17"12"-4941"0"0,-58 38 683 0 0,67-42-1794 0 0,-1 0 0 0 0,1 0 0 0 0,1 1 0 0 0,-1 0 0 0 0,2 1 0 0 0,-1 0 0 0 0,-5 11 0 0 0,5-8 85 0 0,-2 0 0 0 0,-14 19 0 0 0,10-19-116 0 0,-16 20 126 0 0,-2-2 0 0 0,-38 30 0 0 0,12-14 270 0 0,42-38-452 0 0,1 2 0 0 0,-16 13 1 0 0,20-15-20 0 0,-1-1 0 0 0,1 0 0 0 0,-15 8-1 0 0,9-7-10 0 0,1 0-1 0 0,0 1 0 0 0,1 1 0 0 0,-18 17 0 0 0,21-18-1 0 0,-2 3-14 0 0,-1 2 0 0 0,-17 25 0 0 0,-4 4 3 0 0,10-16-116 0 0,-2-2 0 0 0,0-1 0 0 0,-2-1 0 0 0,-51 34 0 0 0,53-42 65 0 0,-105 72-6 0 0,109-70-27 0 0,0 0 0 0 0,2 2-1 0 0,-29 32 1 0 0,38-36 89 0 0,-23 26-37 0 0,-1-2-1 0 0,-67 60 0 0 0,74-75 60 0 0,1 1 0 0 0,-42 51 0 0 0,44-43 90 0 0,2 2-1 0 0,-30 58 1 0 0,4-7-47 0 0,38-65-31 0 0,0 0 0 0 0,-10 28 0 0 0,-9 31 99 0 0,12-15-50 0 0,8-29-67 0 0,-23 56 0 0 0,32-89 16 0 0,0 1 1 0 0,0 0-1 0 0,1 0 0 0 0,0 0 0 0 0,0 1 0 0 0,-1 4 0 0 0,-6 31 6 0 0,-21 72 165 0 0,17-51-143 0 0,11-21 62 0 0,1-40-84 0 0,0 2-5 0 0,0 5-24 0 0,0-4 2 0 0,5 49-8 0 0,-4-49 33 0 0,0 0 0 0 0,-1 0 0 0 0,0 0 0 0 0,1 0 0 0 0,-1 0 0 0 0,-1 0 0 0 0,0 5 0 0 0,1 19 122 0 0,1-23-136 0 0,0 1-1 0 0,-1 0 0 0 0,0-1 0 0 0,0 1 1 0 0,0-1-1 0 0,-2 8 0 0 0,2 11 43 0 0,0-14 4 0 0,1 1 0 0 0,1-1 1 0 0,0 0-1 0 0,0 0 0 0 0,1 0 0 0 0,0 0 0 0 0,1 0 1 0 0,0 0-1 0 0,1-1 0 0 0,0 0 0 0 0,11 16 0 0 0,-6-10 17 0 0,2 0-1 0 0,0 0 0 0 0,0-1 1 0 0,1-1-1 0 0,1 0 0 0 0,0 0 1 0 0,1-2-1 0 0,0 0 0 0 0,23 13 1 0 0,-16-13-36 0 0,0-1 0 0 0,1 0 0 0 0,1-2 1 0 0,-1-1-1 0 0,1 0 0 0 0,0-2 0 0 0,0-1 1 0 0,1-1-1 0 0,38 0 0 0 0,17-5-29 0 0,126-19 0 0 0,-204 21 0 0 0,194-36 106 0 0,62-7-425 0 0,-7 11-60 0 0,-1-2 383 0 0,-229 31 9 0 0,-17 2-10 0 0,48-3-50 0 0,-46 2-582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6:40.03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1 332 0 0,'8'8'9514'0'0,"17"1"-8431"0"0,42 18-85 0 0,113 60-1 0 0,-179-86-969 0 0,0 0 1 0 0,1-1-1 0 0,-1 1 1 0 0,0 0-1 0 0,0 0 0 0 0,0 0 1 0 0,0 0-1 0 0,1 0 1 0 0,-1 0-1 0 0,0 0 1 0 0,-1 0-1 0 0,1 0 0 0 0,0 0 1 0 0,0 1-1 0 0,0-1 1 0 0,-1 0-1 0 0,1 1 1 0 0,-1-1-1 0 0,1 0 0 0 0,-1 1 1 0 0,1-1-1 0 0,-1 1 1 0 0,0-1-1 0 0,0 1 1 0 0,0-1-1 0 0,0 1 0 0 0,0-1 1 0 0,0 0-1 0 0,0 1 1 0 0,0-1-1 0 0,0 1 1 0 0,-1-1-1 0 0,1 1 0 0 0,-1-1 1 0 0,1 0-1 0 0,-1 1 1 0 0,-1 1-1 0 0,-2 6 217 0 0,-2 0-1 0 0,1-1 0 0 0,-1 0 1 0 0,-12 12-1 0 0,2-1-71 0 0,6-6-295 0 0,-4 6 84 0 0,-23 38 0 0 0,33-49-1401 0 0,1 0 1 0 0,0 0-1 0 0,0 1 0 0 0,-4 16 0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6:45.98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147 35 1420 0 0,'0'-29'8445'0'0,"0"29"-8433"0"0,0 0-1 0 0,0-1 1 0 0,0 1 0 0 0,0 0 0 0 0,0 0-1 0 0,0 0 1 0 0,0-1 0 0 0,0 1 0 0 0,0 0-1 0 0,0 0 1 0 0,0 0 0 0 0,0 0 0 0 0,0-1-1 0 0,0 1 1 0 0,0 0 0 0 0,0 0 0 0 0,0 0-1 0 0,0-1 1 0 0,1 1 0 0 0,-1 0 0 0 0,0 0-1 0 0,0 0 1 0 0,0 0 0 0 0,0 0-1 0 0,0 0 1 0 0,0-1 0 0 0,1 1 0 0 0,-1 0-1 0 0,0 0 1 0 0,0 0 0 0 0,0 0 0 0 0,0 0-1 0 0,1 0 1 0 0,-1 0 0 0 0,0 0 0 0 0,0 0-1 0 0,0 0 1 0 0,0 0 0 0 0,1 0 0 0 0,-1-1-1 0 0,0 1 1 0 0,0 0 0 0 0,0 1 0 0 0,1-1-1 0 0,-1 0 1 0 0,0 0 0 0 0,0 0 0 0 0,0 0-1 0 0,1 0 1 0 0,-1 0 0 0 0,0 0 0 0 0,0 0-1 0 0,0 0 1 0 0,0 0 0 0 0,1 0 0 0 0,-1 0-1 0 0,0 0 1 0 0,2 3 512 0 0,-2 26 633 0 0,-16 2-792 0 0,-30 44 0 0 0,26-44-293 0 0,-20 41 0 0 0,28-48-56 0 0,8-19-16 0 0,1 1 1 0 0,0 0 0 0 0,1 0-1 0 0,-5 13 1 0 0,7-15-21 0 0,-1-3 35 0 0,1 1-1 0 0,-1-1 1 0 0,1 0 0 0 0,0 1-1 0 0,0-1 1 0 0,0 0 0 0 0,-1 1 0 0 0,1-1-1 0 0,1 0 1 0 0,-1 1 0 0 0,0-1-1 0 0,0 0 1 0 0,0 0 0 0 0,1 1-1 0 0,-1-1 1 0 0,1 0 0 0 0,0 3 0 0 0,0-3 116 0 0,17 6 256 0 0,224 7 384 0 0,-218-12-961 0 0,71 10-1074 0 0,-32 2-6023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7:01.99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1 830 320 0 0,'0'0'7213'0'0,"2"-12"-5604"0"0,19 6-1419 0 0,0 1 1 0 0,0 1 0 0 0,1 1 0 0 0,30-2 0 0 0,-20 3-143 0 0,155-20-9 0 0,66-5-50 0 0,635-39 120 0 0,-433 17 100 0 0,-107 8-69 0 0,296-20-261 0 0,190-19 1500 0 0,-557 54-1072 0 0,917-84 592 0 0,-1089 102-780 0 0,195-23 39 0 0,-121 16-12 0 0,-71 8-48 0 0,497-37 795 0 0,-295 25-613 0 0,-140 6-271 0 0,64-2 2 0 0,126 3 74 0 0,-96 2-7 0 0,-86 6 36 0 0,127 4-46 0 0,127-5 60 0 0,-362 5-92 0 0,174-1 82 0 0,36 0-21 0 0,44-8-137 0 0,-184 1 37 0 0,-64 2 3 0 0,-2-1 8 0 0,0 0-20 0 0,52-3 24 0 0,-52 3-13 0 0,-71 7 14 0 0,36-3-19 0 0,45-4 5 0 0,-81 7-4 0 0,45-4 8 0 0,5 1-2 0 0,-49 3-5 0 0,-1 0 20 0 0,110-4-9 0 0,-62-1-9 0 0,-48 5-17 0 0,0 0 21 0 0,161-11-8 0 0,-82 4 8 0 0,-34 3-7 0 0,120-6-3 0 0,-165 10 5 0 0,14-2 12 0 0,50-5-3 0 0,115 2 0 0 0,-134 5-14 0 0,50 9-19 0 0,-95-9 21 0 0,27 5 24 0 0,-27-5-28 0 0,13 2 15 0 0,0 0 0 0 0,-1 1 0 0 0,1 0 0 0 0,17 8 0 0 0,-30-11-18 0 0,5 1 8 0 0,0 0 0 0 0,0 0 0 0 0,0 0 0 0 0,0 1 0 0 0,0 0 0 0 0,8 4 0 0 0,12 2 11 0 0,6 2-30 0 0,0 1 0 0 0,-1 1-1 0 0,62 33 1 0 0,23 10 36 0 0,62 25 90 0 0,-155-70-92 0 0,-1 1 0 0 0,34 22 0 0 0,-8-5-17 0 0,116 78 37 0 0,-59-35-13 0 0,115 72-29 0 0,-57-33-74 0 0,-91-59 76 0 0,-44-31 17 0 0,284 206 98 0 0,-236-168 93 0 0,100 57-1 0 0,-27-19 496 0 0,-69-37-470 0 0,88 83 0 0 0,-150-123-164 0 0,-2 2 0 0 0,26 35 0 0 0,8 10-25 0 0,-11-15 191 0 0,-2 2 1 0 0,35 64 0 0 0,-30-47-171 0 0,44 46-13 0 0,-8-12-67 0 0,-21-27 97 0 0,-37-49 14 0 0,33 52-1 0 0,-35-47-85 0 0,-13-22 2 0 0,0 0 0 0 0,-1 0 0 0 0,-1 0 0 0 0,0 0 1 0 0,0 1-1 0 0,5 24 0 0 0,-3-2 13 0 0,1-3-8 0 0,45 222 364 0 0,-18-45-346 0 0,-15-100 33 0 0,-9-20 96 0 0,0 158-1 0 0,-6-49-92 0 0,-4-34-53 0 0,-2-97-40 0 0,7 74 0 0 0,20 51-107 0 0,10 106 312 0 0,-20-29-169 0 0,-9-175 40 0 0,-6-83-40 0 0,2 165 16 0 0,3-81-57 0 0,0-41 273 0 0,-2 90-1 0 0,-4-136-172 0 0,10 80 860 0 0,-3-51 273 0 0,-2-24-3090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3:57.14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 1 392 0 0,'0'0'1716'0'0,"0"10"-396"0"0,0 3-632 0 0,-2-1-464 0 0,0 0-252 0 0,2-3-536 0 0,0 1-780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7:02.56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16 85 1980 0 0,'-13'-18'7094'0'0,"10"-2"-4170"0"0,13-27 5512 0 0,-10 47-8389 0 0,14 10 672 0 0,9 16-457 0 0,48 77 337 0 0,38 47 58 0 0,-98-134-615 0 0,-9-13 3 0 0,1 0 0 0 0,-1 1 1 0 0,1-1-1 0 0,-1 0 0 0 0,1 0 0 0 0,0 0 1 0 0,0 0-1 0 0,0-1 0 0 0,1 1 0 0 0,-1-1 1 0 0,7 4-1 0 0,-8-6 12 0 0,2-1-5 0 0,2-1-37 0 0,0 0 0 0 0,0-1 0 0 0,0 0 0 0 0,0 0 0 0 0,0 0 0 0 0,0-1 0 0 0,-1 0 0 0 0,0 0 0 0 0,5-5 0 0 0,45-51-8 0 0,-8 7-150 0 0,-8 12-651 0 0,-22 23-1655 0 0,0 1 1 0 0,22-17 0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7:05.09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45 35 660 0 0,'-31'-31'10914'0'0,"19"27"-9299"0"0,12 7-1519 0 0,0-1 0 0 0,1 0-1 0 0,-1 1 1 0 0,1-1 0 0 0,0 0-1 0 0,0 0 1 0 0,0 0 0 0 0,0 0-1 0 0,0 0 1 0 0,0 0 0 0 0,0 0-1 0 0,1 0 1 0 0,-1 0 0 0 0,1 0-1 0 0,-1-1 1 0 0,4 4 0 0 0,36 30 586 0 0,-34-28-578 0 0,26 18 74 0 0,0-2-1 0 0,61 33 1 0 0,78 26-36 0 0,-169-81-141 0 0,28 14 26 0 0,29 18 1 0 0,-59-32-27 0 0,0-1 0 0 0,0 1 0 0 0,0 0 0 0 0,0 0-1 0 0,0 0 1 0 0,-1 0 0 0 0,1 0 0 0 0,0 0 0 0 0,0 0 0 0 0,-1 0 0 0 0,1 0 0 0 0,-1 0 0 0 0,1 0 0 0 0,-1 1 0 0 0,0-1 0 0 0,1 0 0 0 0,-1 0 0 0 0,0 0-1 0 0,0 1 1 0 0,0-1 0 0 0,0 0 0 0 0,0 0 0 0 0,0 1 0 0 0,0-1 0 0 0,0 0 0 0 0,0 0 0 0 0,-1 0 0 0 0,1 1 0 0 0,0-1 0 0 0,-1 0 0 0 0,1 0-1 0 0,-1 0 1 0 0,0 0 0 0 0,1 0 0 0 0,-2 1 0 0 0,-1 4 6 0 0,-1 0 0 0 0,0 0 0 0 0,0-1-1 0 0,-8 8 1 0 0,-21 18 1 0 0,-3-2 0 0 0,0-1-1 0 0,-48 27 1 0 0,-60 47-386 0 0,139-98 219 0 0,-74 69-1010 0 0,71-65 262 0 0,0 1-1 0 0,1 0 1 0 0,0 1 0 0 0,1 0 0 0 0,0 0 0 0 0,0 0 0 0 0,-4 13 0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7:05.94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23 0 1632 0 0,'-23'11'10621'0'0,"34"2"-10213"0"0,0 0 0 0 0,0 0 0 0 0,1-1 0 0 0,0-1 0 0 0,1 0 0 0 0,1-1 0 0 0,0 0 0 0 0,16 8 0 0 0,129 61-253 0 0,-126-65 34 0 0,17 8-143 0 0,-6-3-42 0 0,-1 1 0 0 0,74 47 0 0 0,-116-66-2 0 0,0 0 0 0 0,1 0 0 0 0,-1 0 0 0 0,1 0 0 0 0,-1 1 0 0 0,0-1-1 0 0,0 0 1 0 0,0 1 0 0 0,0-1 0 0 0,0 1 0 0 0,0-1 0 0 0,0 1 0 0 0,0-1 0 0 0,-1 1 0 0 0,1-1 0 0 0,-1 1 0 0 0,1 0 0 0 0,-1 0 0 0 0,1-1 0 0 0,-1 1 0 0 0,0 0 0 0 0,0 0 0 0 0,0-1 0 0 0,0 1 0 0 0,0 0-1 0 0,0 0 1 0 0,-1-1 0 0 0,1 1 0 0 0,0 0 0 0 0,-1-1 0 0 0,1 1 0 0 0,-1 0 0 0 0,0-1 0 0 0,0 1 0 0 0,1-1 0 0 0,-1 1 0 0 0,0-1 0 0 0,0 1 0 0 0,-1-1 0 0 0,0 2 0 0 0,-7 7 22 0 0,-1 0 0 0 0,0 0 1 0 0,0-1-1 0 0,-15 10 0 0 0,12-9-21 0 0,-35 29-777 0 0,-68 73 0 0 0,92-84-3352 0 0,-42 60 0 0 0,52-63-201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7:08.41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8 644 0 0,'0'0'4143'0'0,"14"-4"-1841"0"0,-9 3-2169 0 0,1 0 0 0 0,0 0 1 0 0,0 1-1 0 0,-1 0 0 0 0,1 0 1 0 0,0 0-1 0 0,-1 0 0 0 0,1 1 1 0 0,0 0-1 0 0,-1 0 0 0 0,1 1 1 0 0,-1-1-1 0 0,1 1 0 0 0,-1 1 1 0 0,0-1-1 0 0,0 1 0 0 0,0 0 1 0 0,5 3-1 0 0,1 2-47 0 0,-1-1 0 0 0,0 2 0 0 0,-1-1-1 0 0,0 1 1 0 0,0 1 0 0 0,-1 0 0 0 0,9 13 0 0 0,-4-1 59 0 0,-1 0-1 0 0,-1 1 1 0 0,-2 0-1 0 0,10 32 1 0 0,21 102 586 0 0,-36-137-662 0 0,39 244 794 0 0,-4-21-360 0 0,-24-139-300 0 0,-15-102-187 0 0,-2 11-1403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7:08.82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9 9 1100 0 0,'-9'6'8376'0'0,"56"57"-4998"0"0,-32-41-3292 0 0,2 0 1 0 0,32 33-1 0 0,-48-54-77 0 0,1 0 0 0 0,-1-1-1 0 0,0 1 1 0 0,1-1 0 0 0,-1 1-1 0 0,1-1 1 0 0,-1 0 0 0 0,1 0 0 0 0,-1 1-1 0 0,1-1 1 0 0,-1 0 0 0 0,0 0-1 0 0,1 0 1 0 0,-1 0 0 0 0,1-1 0 0 0,-1 1-1 0 0,1 0 1 0 0,-1-1 0 0 0,1 1-1 0 0,-1-1 1 0 0,0 1 0 0 0,1-1-1 0 0,-1 0 1 0 0,0 1 0 0 0,0-1 0 0 0,1 0-1 0 0,-1 0 1 0 0,0 0 0 0 0,1-1-1 0 0,35-32-104 0 0,-35 31 62 0 0,20-19-984 0 0,48-39 0 0 0,-54 50-1062 0 0,-1 0-1 0 0,25-11 1 0 0,-25 15-483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7:16.89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494 51 1880 0 0,'-22'-36'10543'0'0,"21"35"-10371"0"0,1 0-1 0 0,-1 0 1 0 0,0 0-1 0 0,1 0 1 0 0,-1 0-1 0 0,0 0 0 0 0,0 0 1 0 0,0 0-1 0 0,1 1 1 0 0,-1-1-1 0 0,0 0 1 0 0,0 1-1 0 0,0-1 1 0 0,0 0-1 0 0,-1 1 1 0 0,1-1-1 0 0,-1 0 1 0 0,3 17 2063 0 0,19 36-1098 0 0,22 39-729 0 0,85 136 0 0 0,-72-121-298 0 0,-51-100-101 0 0,-1 1 1 0 0,0-1-1 0 0,-1 1 0 0 0,1 0 1 0 0,-1 0-1 0 0,-1 0 1 0 0,1 0-1 0 0,-1 0 0 0 0,-1 0 1 0 0,1 0-1 0 0,-1 1 0 0 0,-2 13 1 0 0,0-13 4 0 0,1-6 9 0 0,1 0-8 0 0,0 0-1 0 0,0-1 1 0 0,0 1 0 0 0,0 0-1 0 0,0-1 1 0 0,0 1 0 0 0,-1 0-1 0 0,1-1 1 0 0,-1 1-1 0 0,1 0 1 0 0,-1-1 0 0 0,0 1-1 0 0,0-1 1 0 0,1 1 0 0 0,-3 2-1 0 0,2-3 55 0 0,-44 16 54 0 0,-87 14-75 0 0,32-8-85 0 0,-27 7 43 0 0,61-16-85 0 0,-91 32-1 0 0,97-32-939 0 0,58-13 799 0 0,-16 3-1702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7:30.43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1 919 720 0 0,'4'20'24665'0'0,"-4"-24"-25232"0"0,0 2 635 0 0,-2-13 94 0 0,0-19-213 0 0,1-1 0 0 0,2 1 0 0 0,2-1 0 0 0,13-66 0 0 0,-1 6 63 0 0,-5 31-19 0 0,2 0 0 0 0,4 1 0 0 0,27-72 0 0 0,-36 120-2 0 0,-1 1 0 0 0,2 0 0 0 0,0 0 0 0 0,1 1 0 0 0,0 0 0 0 0,1 1 0 0 0,0-1 0 0 0,19-15 0 0 0,-10 10-6 0 0,2 2-1 0 0,0 0 1 0 0,1 1-1 0 0,29-14 1 0 0,-42 24 0 0 0,1 1 0 0 0,-1 0 0 0 0,1 1 0 0 0,0 0 0 0 0,0 1 1 0 0,0-1-1 0 0,0 2 0 0 0,0 0 0 0 0,1 0 0 0 0,-1 1 0 0 0,20 1 0 0 0,-18 1 6 0 0,1 0-1 0 0,0 1 1 0 0,-1 0-1 0 0,0 1 1 0 0,0 0 0 0 0,0 1-1 0 0,0 0 1 0 0,-1 1-1 0 0,0 1 1 0 0,0 0-1 0 0,0 0 1 0 0,-1 1-1 0 0,0 0 1 0 0,-1 0-1 0 0,0 1 1 0 0,0 1 0 0 0,13 18-1 0 0,0 6 1 0 0,-1 0 1 0 0,-1 1-1 0 0,-3 2 0 0 0,17 45 0 0 0,-11-15 132 0 0,-3 0-1 0 0,18 104 1 0 0,-27-91-31 0 0,-7-43-87 0 0,2-1 0 0 0,16 58 1 0 0,-2-24 118 0 0,12 72 1 0 0,-21-86-22 0 0,60 216 633 0 0,-10-115-226 0 0,-50-137-427 0 0,0 0 0 0 0,1-1 0 0 0,1 0 0 0 0,0 0 0 0 0,23 21 0 0 0,-28-32-59 0 0,1 0-1 0 0,0-1 0 0 0,1 0 0 0 0,-1 0 0 0 0,1-1 0 0 0,1-1 0 0 0,-1 0 0 0 0,1 0 0 0 0,0-1 0 0 0,0 0 0 0 0,0-1 0 0 0,18 3 0 0 0,-20-5-36 0 0,0 0 0 0 0,0-1-1 0 0,0 0 1 0 0,0 0-1 0 0,0-1 1 0 0,0 0 0 0 0,0 0-1 0 0,0-1 1 0 0,0-1-1 0 0,0 1 1 0 0,-1-2-1 0 0,1 1 1 0 0,7-5 0 0 0,16-7-79 0 0,-26 13 79 0 0,7-6-33 0 0,-1 0-1 0 0,0 0 1 0 0,0-1 0 0 0,-1 0 0 0 0,0-1-1 0 0,0-1 1 0 0,-1 1 0 0 0,8-13 0 0 0,-6 4-42 0 0,-2 0 0 0 0,-1 0 0 0 0,14-39 0 0 0,-21 52 83 0 0,5-21-11 0 0,0 0 1 0 0,-2-1-1 0 0,-1 0 0 0 0,0-29 1 0 0,-2 39 41 0 0,12-206 239 0 0,-7 147-195 0 0,-6 54-20 0 0,1 1 1 0 0,1-1-1 0 0,9-36 0 0 0,-9 47-47 0 0,-2 11 0 0 0,-1-2 2 0 0,5-23 17 0 0,-5 25-7 0 0,2-27 209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7:41.63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 1842 1596 0 0,'-6'-27'16011'0'0,"6"28"-15912"0"0,10 34 519 0 0,-10-33-512 0 0,4 8 123 0 0,-1 1 0 0 0,-1 0 0 0 0,0 0 0 0 0,0-1-1 0 0,0 20 1 0 0,0-1-34 0 0,24 196 919 0 0,24 159 802 0 0,45 101-401 0 0,-63-347-1147 0 0,5-1 0 0 0,85 200 0 0 0,-103-293-306 0 0,2-1 0 0 0,3-1 0 0 0,54 76 0 0 0,-69-107-40 0 0,13 17 82 0 0,34 34 0 0 0,-48-54-81 0 0,0 0 1 0 0,1-1 0 0 0,0-1-1 0 0,1 1 1 0 0,-1-1 0 0 0,1-1-1 0 0,0 0 1 0 0,17 6 0 0 0,-11-6 2 0 0,-1 0 0 0 0,1-1 1 0 0,1 0-1 0 0,-1-1 0 0 0,1-1 1 0 0,-1-1-1 0 0,1 0 0 0 0,-1-1 1 0 0,1-1-1 0 0,-1-1 0 0 0,1 0 0 0 0,28-8 1 0 0,-21 3-5 0 0,-1 0 1 0 0,0-2-1 0 0,-1-1 1 0 0,0 0-1 0 0,39-25 1 0 0,-51 27-39 0 0,0 0 0 0 0,0 0 0 0 0,-1-1 0 0 0,0 0 0 0 0,0-1 0 0 0,-1 0 0 0 0,0 0 0 0 0,-1-1 0 0 0,0 0 0 0 0,-1 0-1 0 0,0-1 1 0 0,8-23 0 0 0,6-40-174 0 0,-3 0 0 0 0,7-86 0 0 0,3-14 182 0 0,7-26-52 0 0,13-319 1 0 0,-33-310 542 0 0,-20 414-185 0 0,5 309-236 0 0,5-188 1 0 0,17 107 208 0 0,-2 13 48 0 0,-16 130-339 0 0,2 0 1 0 0,13-55-1 0 0,-4 37-19 0 0,-11 44 17 0 0,1 1-1 0 0,1 0 1 0 0,12-29 0 0 0,45-68-177 0 0,-40 75 136 0 0,-19 36 60 0 0,1 0-1 0 0,-1 0 1 0 0,1 0-1 0 0,-1 0 0 0 0,1 1 1 0 0,0-1-1 0 0,0 1 0 0 0,1 0 1 0 0,-1 0-1 0 0,8-3 1 0 0,49-19-4 0 0,-10 7-18 0 0,2 3 0 0 0,92-16 0 0 0,-131 30 13 0 0,-1 0-1 0 0,1 1 1 0 0,-1 0-1 0 0,1 1 1 0 0,-1 1-1 0 0,1 0 1 0 0,-1 1 0 0 0,0 0-1 0 0,0 1 1 0 0,0 0-1 0 0,-1 1 1 0 0,14 7-1 0 0,-9-2 19 0 0,1 0-1 0 0,-1 1 1 0 0,-1 1 0 0 0,0 1-1 0 0,-1 0 1 0 0,0 1-1 0 0,15 19 1 0 0,-15-14 33 0 0,0 2 0 0 0,-2 0 1 0 0,21 44-1 0 0,21 73 53 0 0,-46-113-94 0 0,25 83 358 0 0,29 156 1 0 0,-18-68 341 0 0,-28-115-71 0 0,11 137 1 0 0,-25-118-187 0 0,1 29-114 0 0,2-90-220 0 0,-3-25-39 0 0,-1 1-1 0 0,0 30 0 0 0,7 26 43 0 0,-5-39-65 0 0,3 4 33 0 0,4 32 23 0 0,-5-11-45 0 0,-6-55-64 0 0,4 12 10 0 0,-2 32 24 0 0,-4 1-53 0 0,-2-21 20 0 0,4-24 13 0 0,-8 40-4 0 0,6-4-252 0 0,2-36 81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7:47.9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60 476 0 0,'21'-23'8838'0'0,"11"12"-6671"0"0,-29 10-2046 0 0,0 1-11 0 0,146-16 303 0 0,-62 10-670 0 0,-84 6 225 0 0,0 0-6 0 0,30 0-122 0 0,-30 0 140 0 0,0-1-39 0 0,9 0 52 0 0,-10 1 27 0 0,1 0-9 0 0,7 1 18 0 0,-7 0-15 0 0,-6-1-48 0 0,-10 1 30 0 0,10-1-3 0 0,-1 1-23 0 0,-51 9-216 0 0,-58 8 175 0 0,86-14 173 0 0,87-19-6 0 0,37 1-184 0 0,-94 14 46 0 0,15-1-920 0 0,-25 5 911 0 0,0 0 0 0 0,0-1 1 0 0,-1 0-1 0 0,1 0 1 0 0,-1-1-1 0 0,1 0 0 0 0,-1 0 1 0 0,-15 1-1 0 0,-81 18 582 0 0,101-20-493 0 0,26-5-45 0 0,32-5-936 0 0,-18 5-3663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7:49.6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15 71 1976 0 0,'-14'-25'12215'0'0,"15"23"-12135"0"0,0 1-1 0 0,0 0 1 0 0,0 0-1 0 0,1 0 1 0 0,-1 0 0 0 0,0 0-1 0 0,1 0 1 0 0,-1 0-1 0 0,1 0 1 0 0,-1 0-1 0 0,1 1 1 0 0,-1-1-1 0 0,1 1 1 0 0,0-1-1 0 0,-1 1 1 0 0,1 0 0 0 0,2-1-1 0 0,38-1 353 0 0,-28 3-294 0 0,261-12 199 0 0,-273 11-311 0 0,27-1-4 0 0,-9 0-56 0 0,-18 2 19 0 0,-10 0 10 0 0,6-1-1 0 0,-33 3-69 0 0,-228 25-645 0 0,261-27 659 0 0,-21 1 38 0 0,21-2 19 0 0,2 0 1 0 0,0 0 1 0 0,0 0 0 0 0,-1 0 0 0 0,1 1-1 0 0,0-1 1 0 0,0 0 0 0 0,-1 0 0 0 0,1 0-1 0 0,0 0 1 0 0,0 0 0 0 0,-1 0 0 0 0,1 0-1 0 0,0 0 1 0 0,0 0 0 0 0,-1 0 0 0 0,1 0 0 0 0,0 0-1 0 0,0 0 1 0 0,-1 0 0 0 0,1 0 0 0 0,0 0-1 0 0,0 0 1 0 0,-1 0 0 0 0,1 0 0 0 0,0 0-1 0 0,0 0 1 0 0,-1 0 0 0 0,1 0 0 0 0,0-1-1 0 0,0 1 1 0 0,-1 0 0 0 0,1 0 0 0 0,0 0 0 0 0,0 0-1 0 0,0-1 1 0 0,0 1 0 0 0,-1 0 0 0 0,1 0-1 0 0,0 0 1 0 0,0-1 0 0 0,0 1 0 0 0,0 0-1 0 0,0 0 1 0 0,0-1 0 0 0,-1 1 0 0 0,1 0-1 0 0,0 0 1 0 0,0-1 0 0 0,0 1 0 0 0,0 0-1 0 0,0 0 1 0 0,0-1 0 0 0,0 1 0 0 0,0 0 0 0 0,0 0-1 0 0,0-1 1 0 0,0 1 0 0 0,0 0 0 0 0,0 0-1 0 0,1-1 1 0 0,-1 1 0 0 0,0 0 0 0 0,0-1-1 0 0,4-1 2 0 0,0 0 0 0 0,-1 0 0 0 0,1 1 0 0 0,0-1 0 0 0,1 1 0 0 0,-1 0 0 0 0,8-2 0 0 0,-2 1-3 0 0,57-15-371 0 0,-19 6-3497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56.3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21 237 2436 0 0,'-14'-12'3380'0'0,"13"11"-3098"0"0,0 0 0 0 0,0-1-1 0 0,0 1 1 0 0,1 0 0 0 0,-1-1-1 0 0,1 1 1 0 0,-1-1 0 0 0,1 1-1 0 0,0-1 1 0 0,-1 1 0 0 0,1-1-1 0 0,0 0 1 0 0,0 1 0 0 0,0-3-1 0 0,1 2-56 0 0,0-1 1 0 0,0 0-1 0 0,0 1 0 0 0,1-1 0 0 0,-1 1 0 0 0,1-1 0 0 0,-1 1 0 0 0,1 0 0 0 0,0 0 0 0 0,0 0 0 0 0,0 0 0 0 0,0 0 0 0 0,3-2 0 0 0,7-5 61 0 0,1 1 1 0 0,-1 1-1 0 0,1 0 1 0 0,22-9 0 0 0,186-56-980 0 0,-72 30-7476 0 0,-127 36 4810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3:57.5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0 180 0 0,'0'0'1408'0'0,"0"16"-584"0"0,0-4-304 0 0,2 0-200 0 0,-2 2-124 0 0,2 2-224 0 0,0-7-76 0 0,2 7-352 0 0,-2-1-1068 0 0</inkml:trace>
  <inkml:trace contextRef="#ctx0" brushRef="#br0" timeOffset="1">35 369 716 0 0,'0'0'644'0'0,"0"10"448"0"0,0 4-896 0 0,-2-4-184 0 0,2 3-288 0 0,0-1-760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7:53.09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29 16 920 0 0,'-29'-16'10544'0'0,"41"24"-10330"0"0,1-7-175 0 0,14 1 31 0 0,1 0 0 0 0,39-5-1 0 0,52-1-55 0 0,-115 4-14 0 0,17 0 1 0 0,1 0-113 0 0,-21 0 108 0 0,-1 0-1 0 0,0-1 0 0 0,1 1 1 0 0,-1 0-1 0 0,0 0 1 0 0,1 0-1 0 0,-1 0 1 0 0,0 0-1 0 0,1 0 1 0 0,-1 0-1 0 0,1 0 1 0 0,-1 0-1 0 0,0 0 0 0 0,1 0 1 0 0,-1 0-1 0 0,0 0 1 0 0,1 0-1 0 0,-1 1 1 0 0,0-1-1 0 0,1 0 1 0 0,-1 0-1 0 0,0 0 0 0 0,1 0 1 0 0,-1 1-1 0 0,0-1 1 0 0,1 0-1 0 0,-1 0 1 0 0,0 1-1 0 0,0-1 1 0 0,1 0-1 0 0,-1 0 1 0 0,0 1-1 0 0,0-1 0 0 0,0 0 1 0 0,1 1-1 0 0,-15 6-177 0 0,-29 3 0 0 0,-79 12-17 0 0,120-22 199 0 0,-21 4-10 0 0,19-4 17 0 0,15-1 8 0 0,65-10 17 0 0,8 0-166 0 0,-81 11 52 0 0,0 0-77 0 0,8-1 46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7:55.06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 23 2036 0 0,'-11'-3'10825'0'0,"104"-8"-9654"0"0,-39 6-1104 0 0,78 1-1 0 0,-32 6-163 0 0,-97-2 40 0 0,-1 0 25 0 0,-1 0 24 0 0,0 0 1 0 0,0 0 0 0 0,0 0 0 0 0,0 0 0 0 0,0 0-1 0 0,0 1 1 0 0,0-1 0 0 0,-1 0 0 0 0,1 0 0 0 0,0 1-1 0 0,0-1 1 0 0,0 0 0 0 0,0 1 0 0 0,-1-1 0 0 0,1 1-1 0 0,0-1 1 0 0,0 2 0 0 0,-1-2-1 0 0,0 1 1 0 0,0-1-1 0 0,0 1 1 0 0,0-1-1 0 0,0 1 1 0 0,-1-1-1 0 0,1 1 1 0 0,0-1-1 0 0,0 1 1 0 0,-1-1-1 0 0,1 1 1 0 0,0-1-1 0 0,-1 0 1 0 0,1 1-1 0 0,0-1 1 0 0,-1 1-1 0 0,1-1 1 0 0,-1 0-1 0 0,1 0 1 0 0,-1 1-1 0 0,1-1 1 0 0,-1 0-1 0 0,1 0 1 0 0,-1 1-1 0 0,1-1 1 0 0,-1 0-1 0 0,1 0 1 0 0,-1 0-1 0 0,0 0 1 0 0,-13 3-113 0 0,1 0 1 0 0,-1-2-1 0 0,-19 1 1 0 0,33-2 119 0 0,-185 9-211 0 0,182-8 257 0 0,1-1-5 0 0,-6-1-62 0 0,8 1 26 0 0,0 0 0 0 0,0 0 0 0 0,0 0 0 0 0,1 0-1 0 0,-1 0 1 0 0,0 0 0 0 0,0 0 0 0 0,0 0 0 0 0,0 0 0 0 0,0 0 0 0 0,0 0 0 0 0,0-1-1 0 0,0 1 1 0 0,0 0 0 0 0,1 0 0 0 0,-1 0 0 0 0,0 0 0 0 0,0 0 0 0 0,0 0-1 0 0,0 0 1 0 0,0 0 0 0 0,0 0 0 0 0,0 0 0 0 0,0 0 0 0 0,0-1 0 0 0,0 1 0 0 0,0 0-1 0 0,0 0 1 0 0,0 0 0 0 0,0 0 0 0 0,0 0 0 0 0,0 0 0 0 0,0 0 0 0 0,0 0 0 0 0,0-1-1 0 0,0 1 1 0 0,0 0 0 0 0,0 0 0 0 0,0 0 0 0 0,0 0 0 0 0,0 0 0 0 0,0 0 0 0 0,0 0-1 0 0,0 0 1 0 0,0-1 0 0 0,0 1 0 0 0,0 0 0 0 0,0 0 0 0 0,0 0 0 0 0,0 0-1 0 0,0 0 1 0 0,0 0 0 0 0,4-2 11 0 0,0 1 1 0 0,1 0-1 0 0,-1 0 0 0 0,0 0 1 0 0,1 0-1 0 0,-1 1 0 0 0,7 0 0 0 0,10-1 30 0 0,101-10-995 0 0,-119 10 662 0 0,8 0-330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7:55.42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35 1 992 0 0,'-35'3'10230'0'0,"37"-2"-10255"0"0,0 1-1 0 0,-1-1 0 0 0,1 1 0 0 0,0-1 1 0 0,0 0-1 0 0,0 1 0 0 0,0-1 0 0 0,0 0 0 0 0,0-1 1 0 0,0 1-1 0 0,0 0 0 0 0,0 0 0 0 0,0-1 1 0 0,1 1-1 0 0,3-1 0 0 0,-2 1-332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8:38.54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0 244 0 0,'0'0'3028'0'0,"3"1"-2952"0"0,10 2 2098 0 0,4 1 871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8:41.84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1610 11 720 0 0,'-13'-11'10014'0'0,"15"22"-9665"0"0,-2-10-300 0 0,1 0 0 0 0,-1 0 0 0 0,0 0 0 0 0,1 0 1 0 0,-1 0-1 0 0,0-1 0 0 0,0 1 0 0 0,0 0 0 0 0,0 0 0 0 0,0 0 0 0 0,0 0 0 0 0,0 0 0 0 0,0 0 1 0 0,0 0-1 0 0,0-1 0 0 0,0 1 0 0 0,-1 0 0 0 0,1 0 0 0 0,0 0 0 0 0,-1 0 0 0 0,1 0 0 0 0,-1 0 0 0 0,0 1 72 0 0,-14 34 435 0 0,7-24-413 0 0,0 0 0 0 0,-1-1 0 0 0,-1 0 0 0 0,0 0 0 0 0,-20 16 0 0 0,-34 34 143 0 0,9-18-206 0 0,3-7-134 0 0,44-29 65 0 0,0-1-1 0 0,-1 0 1 0 0,0 0-1 0 0,-1-1 1 0 0,-11 4-1 0 0,5-1-2 0 0,1 0 0 0 0,-24 16-1 0 0,34-20-9 0 0,-1-1-1 0 0,1 0 0 0 0,-1 0 0 0 0,0 0 0 0 0,0-1 1 0 0,-12 4-1 0 0,5-2-2 0 0,0 1 0 0 0,-23 12 0 0 0,1-3 15 0 0,-12 5-4 0 0,20-9-46 0 0,-9 3-9 0 0,-92 26 31 0 0,-29-6-77 0 0,78-21 99 0 0,-131 5-1 0 0,172-12 1 0 0,35-5 11 0 0,-17 2-10 0 0,16-2-9 0 0,-5 3 7 0 0,-1-1 1 0 0,1 0-1 0 0,-1 0 1 0 0,-18 0-1 0 0,8-1 2 0 0,-53 4 21 0 0,69-5-45 0 0,-2 0 25 0 0,-1 0 1 0 0,1 0-1 0 0,-1 1 1 0 0,-11 2-1 0 0,6-1 0 0 0,-51 1-45 0 0,60-3 54 0 0,0 0-9 0 0,-8 2-14 0 0,8-2 82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8:42.96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507 5 892 0 0,'4'-5'9044'0'0,"-5"9"-8980"0"0,0-1 0 0 0,-1 0 0 0 0,1 0 0 0 0,-1 0 0 0 0,0 0 0 0 0,1 0 0 0 0,-1 0 0 0 0,-1-1 0 0 0,1 1 0 0 0,0-1 0 0 0,-1 1 0 0 0,-3 2 0 0 0,-42 31 224 0 0,31-24-173 0 0,-245 173 1150 0 0,248-175-1168 0 0,-106 69 613 0 0,119-78-675 0 0,-20 22 1262 0 0,23-20-1224 0 0,0 0 1 0 0,0 0 0 0 0,0 0-1 0 0,0-1 1 0 0,1 1-1 0 0,-1 0 1 0 0,1-1 0 0 0,0 0-1 0 0,0 1 1 0 0,0-1 0 0 0,0 0-1 0 0,6 2 1 0 0,50 23 773 0 0,-49-23-652 0 0,66 24 238 0 0,-43-17-338 0 0,0 1 0 0 0,-1 2 0 0 0,49 28 0 0 0,-74-37-86 0 0,-6-4-8 0 0,26 10 12 0 0,51 30 481 0 0,-76-40-430 0 0,23 11 428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21.11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803 885 1468 0 0,'-10'-52'9133'0'0,"1"22"-5638"0"0,9 26-3143 0 0,0 1 0 0 0,0 0 1 0 0,0-1-1 0 0,0 1 0 0 0,-1 0 0 0 0,0-1 0 0 0,1 1 1 0 0,-1 0-1 0 0,-2-5 0 0 0,-1-4 1216 0 0,4 11-1360 0 0,14 14 619 0 0,-13-15-819 0 0,2-11 105 0 0,-8-20-57 0 0,4 26-58 0 0,0 0 0 0 0,-1-1 0 0 0,0 1 0 0 0,-1 1-1 0 0,1-1 1 0 0,-1 0 0 0 0,-1 1 0 0 0,1-1 0 0 0,-1 1 0 0 0,0 0 0 0 0,-1 0 0 0 0,1 1 0 0 0,-1-1 0 0 0,0 1 0 0 0,-8-6-1 0 0,8 7-5 0 0,0 1-1 0 0,0 0 0 0 0,0 1 0 0 0,0-1 0 0 0,-1 1 0 0 0,1 0 0 0 0,-1 1 1 0 0,1-1-1 0 0,-1 1 0 0 0,0 0 0 0 0,1 0 0 0 0,-1 1 0 0 0,0 0 0 0 0,0 0 0 0 0,1 0 1 0 0,-1 1-1 0 0,0-1 0 0 0,1 2 0 0 0,-12 2 0 0 0,-2 3 4 0 0,0 1 0 0 0,0 1 0 0 0,0 1 0 0 0,1 0 0 0 0,1 1 0 0 0,0 1 0 0 0,0 1-1 0 0,-24 23 1 0 0,10-3 18 0 0,1 0 0 0 0,-50 73 0 0 0,59-74 2 0 0,0 2-1 0 0,3 0 1 0 0,0 1 0 0 0,3 1 0 0 0,-12 38 0 0 0,22-58-19 0 0,2 0 1 0 0,0 1-1 0 0,0 0 1 0 0,2 0-1 0 0,0 0 1 0 0,1 17-1 0 0,1-23-3 0 0,1-1 0 0 0,0 1-1 0 0,0-1 1 0 0,1 1-1 0 0,0-1 1 0 0,1 0 0 0 0,0 0-1 0 0,0-1 1 0 0,1 1 0 0 0,9 13-1 0 0,-9-17-2 0 0,0 0 0 0 0,1-1 1 0 0,0 1-1 0 0,-1-1 0 0 0,2 0 0 0 0,-1 0 0 0 0,0-1 0 0 0,1 0 1 0 0,0 0-1 0 0,0 0 0 0 0,0-1 0 0 0,1 0 0 0 0,-1-1 0 0 0,1 1 0 0 0,-1-2 1 0 0,1 1-1 0 0,0-1 0 0 0,0 0 0 0 0,0 0 0 0 0,-1-1 0 0 0,1 0 1 0 0,0-1-1 0 0,0 0 0 0 0,0 0 0 0 0,0 0 0 0 0,-1-1 0 0 0,1 0 0 0 0,-1-1 1 0 0,1 0-1 0 0,-1 0 0 0 0,0 0 0 0 0,0-1 0 0 0,0 0 0 0 0,-1 0 0 0 0,1-1 1 0 0,-1 0-1 0 0,0 0 0 0 0,-1 0 0 0 0,1-1 0 0 0,-1 0 0 0 0,0 0 1 0 0,0 0-1 0 0,4-9 0 0 0,0-2 61 0 0,0 0 0 0 0,-1-1 0 0 0,-1 0 0 0 0,-1-1 0 0 0,5-22 0 0 0,11-98 459 0 0,-4 21-297 0 0,-18 117-212 0 0,0 0 0 0 0,0-1 0 0 0,0 1 0 0 0,1-1 0 0 0,-1 1 0 0 0,0 0 0 0 0,1-1 0 0 0,-1 1-1 0 0,1 0 1 0 0,-1-1 0 0 0,1 1 0 0 0,0 0 0 0 0,-1 0 0 0 0,1 0 0 0 0,0 0 0 0 0,0 0 0 0 0,0-1 0 0 0,0 1 0 0 0,0 1-1 0 0,0-1 1 0 0,0 0 0 0 0,0 0 0 0 0,1 0 0 0 0,-1 1 0 0 0,0-1 0 0 0,0 0 0 0 0,1 1 0 0 0,-1-1 0 0 0,0 1 0 0 0,1 0 0 0 0,-1-1-1 0 0,0 1 1 0 0,1 0 0 0 0,-1 0 0 0 0,1 0 0 0 0,-1 0 0 0 0,0 0 0 0 0,1 0 0 0 0,-1 0 0 0 0,1 0 0 0 0,-1 1 0 0 0,0-1-1 0 0,1 0 1 0 0,-1 1 0 0 0,0 0 0 0 0,1-1 0 0 0,1 2 0 0 0,7 3 13 0 0,1 1-1 0 0,-1 1 1 0 0,0 0 0 0 0,13 12 0 0 0,-14-11-5 0 0,91 86 147 0 0,-4-2-137 0 0,-83-82-3 0 0,-1 0 0 0 0,2-1 0 0 0,-1-1 0 0 0,2 0-1 0 0,-1 0 1 0 0,17 5 0 0 0,-26-12-5 0 0,-1 1 0 0 0,1-1 0 0 0,-1 0 0 0 0,1-1-1 0 0,0 1 1 0 0,0-1 0 0 0,-1 0 0 0 0,1 0 0 0 0,0 0-1 0 0,-1-1 1 0 0,1 0 0 0 0,0 0 0 0 0,-1 0 0 0 0,7-2-1 0 0,-4 0-1 0 0,1-1-1 0 0,-1 0 0 0 0,0 0 1 0 0,0-1-1 0 0,-1 1 0 0 0,0-1 1 0 0,11-11-1 0 0,-5 3-19 0 0,0-1-1 0 0,-1-1 0 0 0,-1 1 1 0 0,-1-2-1 0 0,0 1 1 0 0,13-32-1 0 0,-8 6-93 0 0,-2-1-1 0 0,-1-1 0 0 0,-3 0 1 0 0,-1-1-1 0 0,2-66 0 0 0,-9 38-43 0 0,-2-1 0 0 0,-19-110-1 0 0,16 151 131 0 0,-1 1 1 0 0,-1 1-1 0 0,-2-1 0 0 0,-2 1 0 0 0,0 1 1 0 0,-30-54-1 0 0,34 72 12 0 0,-1 0 1 0 0,0 0-1 0 0,0 0 0 0 0,-1 1 1 0 0,0 0-1 0 0,-1 1 0 0 0,0 0 1 0 0,-1 0-1 0 0,0 1 0 0 0,0 1 1 0 0,0 0-1 0 0,-1 0 0 0 0,0 1 0 0 0,-1 1 1 0 0,1 0-1 0 0,-1 0 0 0 0,0 1 1 0 0,-21-3-1 0 0,14 5 12 0 0,0 0 0 0 0,0 1 1 0 0,0 2-1 0 0,0 0 0 0 0,0 0 0 0 0,0 2 0 0 0,0 1 0 0 0,1 0 0 0 0,-20 8 1 0 0,12-2 0 0 0,1 1 0 0 0,0 2 0 0 0,1 0 0 0 0,0 2 0 0 0,-38 30 0 0 0,18-6 7 0 0,2 2-1 0 0,2 1 1 0 0,2 2 0 0 0,2 2-1 0 0,-50 79 1 0 0,49-62 25 0 0,2 1-1 0 0,4 1 1 0 0,2 2 0 0 0,3 1-1 0 0,3 1 1 0 0,3 2 0 0 0,-13 81-1 0 0,27-104-11 0 0,2 1-1 0 0,2-1 1 0 0,2 1-1 0 0,11 89 0 0 0,-4-101 11 0 0,1 0 0 0 0,2-1 0 0 0,2 0 0 0 0,1 0 0 0 0,2-1 0 0 0,35 63 0 0 0,-35-76 53 0 0,0 0 0 0 0,2 0 0 0 0,1-2 0 0 0,1 0 0 0 0,0 0 0 0 0,2-2 1 0 0,0-1-1 0 0,1 0 0 0 0,0-1 0 0 0,1-2 0 0 0,33 17 0 0 0,-21-15 1 0 0,1-2 1 0 0,1-1 0 0 0,1-2-1 0 0,0-1 1 0 0,0-2-1 0 0,1-1 1 0 0,50 1 0 0 0,-23-5-256 0 0,0-3 1 0 0,1-3 0 0 0,-2-3 0 0 0,1-3-1 0 0,-1-3 1 0 0,0-2 0 0 0,-1-3 0 0 0,-1-3-1 0 0,-1-2 1 0 0,-1-4 0 0 0,-1-1-1 0 0,82-53 1 0 0,-107 56-676 0 0,0-1-1 0 0,33-33 1 0 0,-52 43-252 0 0,-1-1 1 0 0,14-19-1 0 0,-21 24-357 0 0,1 0 0 0 0,-2 0 0 0 0,0-1 0 0 0,6-16-1 0 0,-4 3-3581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22.66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16 142 2424 0 0,'-16'-141'10049'0'0,"22"171"-8246"0"0,-2-13-1428 0 0,68 336 2014 0 0,157 463 1 0 0,-174-657-1701 0 0,21 64 1567 0 0,-86-266-2028 0 0,1-1 0 0 0,3 0 1 0 0,-2-73-1 0 0,14-156-262 0 0,0 207-55 0 0,26-123-1 0 0,-23 156 0 0 0,1 0 1 0 0,1 0-1 0 0,2 1 0 0 0,2 1 0 0 0,25-44 1 0 0,-36 69 69 0 0,0 1 0 0 0,0-1-1 0 0,1 1 1 0 0,-1 0 0 0 0,1 0 0 0 0,0 1 0 0 0,0-1 0 0 0,1 1 0 0 0,-1 0 0 0 0,1 1 0 0 0,0-1-1 0 0,8-2 1 0 0,-11 5 14 0 0,0 1-1 0 0,-1-1 1 0 0,1 1-1 0 0,0 0 0 0 0,0 0 1 0 0,-1 0-1 0 0,1 0 1 0 0,0 1-1 0 0,0-1 1 0 0,-1 1-1 0 0,1 0 0 0 0,0 0 1 0 0,-1 0-1 0 0,1 0 1 0 0,-1 0-1 0 0,1 0 1 0 0,4 4-1 0 0,0 0-4 0 0,1 0 0 0 0,-1 1-1 0 0,11 12 1 0 0,3 8 23 0 0,-2 1 0 0 0,-1 1 0 0 0,-2 1-1 0 0,0 0 1 0 0,16 45 0 0 0,-6-15-3 0 0,4 7-6 0 0,-12-22 0 0 0,2-1 0 0 0,2-1 1 0 0,2-1-1 0 0,44 58 0 0 0,-64-94 15 0 0,0-1-1 0 0,0 0 1 0 0,0 0 0 0 0,0 0 0 0 0,1 0 0 0 0,-1-1 0 0 0,1 1 0 0 0,0-1 0 0 0,0-1-1 0 0,0 1 1 0 0,0-1 0 0 0,1 1 0 0 0,-1-2 0 0 0,7 3 0 0 0,-7-4-14 0 0,-1 0 1 0 0,0 0-1 0 0,0 0 0 0 0,1 0 1 0 0,-1-1-1 0 0,0 1 1 0 0,1-1-1 0 0,-1 0 0 0 0,0-1 1 0 0,0 1-1 0 0,0-1 1 0 0,0 0-1 0 0,0 0 0 0 0,0 0 1 0 0,-1 0-1 0 0,1-1 1 0 0,-1 1-1 0 0,1-1 0 0 0,2-3 1 0 0,6-6-46 0 0,-2 0 0 0 0,1 0 0 0 0,-2-1 0 0 0,1-1 0 0 0,-2 0 0 0 0,0 0 0 0 0,0 0 0 0 0,4-16 0 0 0,40-130-270 0 0,-40 120 331 0 0,19-93 183 0 0,-21 82 132 0 0,25-72-1 0 0,-35 121-316 0 0,1 3-12 0 0,-1-1-1 0 0,1 0 0 0 0,-1 0 0 0 0,1 0 1 0 0,-1 0-1 0 0,1 1 0 0 0,-1-1 0 0 0,1 0 1 0 0,-1 0-1 0 0,1 1 0 0 0,-1-1 0 0 0,0 0 1 0 0,1 1-1 0 0,-1-1 0 0 0,0 1 0 0 0,1-1 1 0 0,-1 0-1 0 0,0 1 0 0 0,1-1 0 0 0,-1 1 1 0 0,0-1-1 0 0,0 1 0 0 0,0-1 1 0 0,1 1-1 0 0,-1-1 0 0 0,0 1 0 0 0,0-1 1 0 0,0 2-1 0 0,6 16 34 0 0,-6-18-38 0 0,6 21 39 0 0,1 0 1 0 0,1 0-1 0 0,1-1 0 0 0,1 0 1 0 0,0-1-1 0 0,2 0 0 0 0,26 33 1 0 0,-27-39-306 0 0,0 0 0 0 0,1-1 1 0 0,1-1-1 0 0,0 0 0 0 0,0-1 1 0 0,1 0-1 0 0,0-1 0 0 0,1-1 1 0 0,0 0-1 0 0,0-1 0 0 0,17 5 1 0 0,-27-10-115 0 0,0-1 1 0 0,1 0-1 0 0,-1 0 1 0 0,1-1-1 0 0,-1 1 1 0 0,1-1-1 0 0,-1 0 1 0 0,1-1-1 0 0,-1 1 1 0 0,1-1-1 0 0,8-3 1 0 0,-9 3-337 0 0,1-1-1 0 0,-1-1 1 0 0,-1 1 0 0 0,1 0 0 0 0,0-1-1 0 0,0 0 1 0 0,-1 0 0 0 0,0-1 0 0 0,1 1-1 0 0,-2-1 1 0 0,8-7 0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23.00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197 20 1612 0 0,'-27'-9'2868'0'0,"3"4"-747"0"0,3 1-521 0 0,0 4-316 0 0,1-2-392 0 0,3 2-132 0 0,-3 2 288 0 0,-7 0-572 0 0,8 0-556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23.9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424 1095 1288 0 0,'4'35'8660'0'0,"-2"-35"-8491"0"0,1-1 0 0 0,0 0-1 0 0,0 0 1 0 0,0 0 0 0 0,-1-1 0 0 0,1 1-1 0 0,-1-1 1 0 0,1 1 0 0 0,3-4-1 0 0,-3 3-141 0 0,1-2 148 0 0,0-1 0 0 0,0 1 0 0 0,-1-1 0 0 0,0 0 0 0 0,1 0 0 0 0,-1 0 1 0 0,-1 0-1 0 0,1-1 0 0 0,-1 1 0 0 0,0-1 0 0 0,0 1 0 0 0,-1-1 0 0 0,1 0 0 0 0,-1 0 1 0 0,-1 1-1 0 0,1-1 0 0 0,-1 0 0 0 0,0 0 0 0 0,-1-8 0 0 0,0 7 109 0 0,1 1 0 0 0,-2-1 0 0 0,1 1 0 0 0,-1-1 0 0 0,0 1 0 0 0,0 0 0 0 0,-1 0 0 0 0,0 0 0 0 0,0 0 0 0 0,0 0 0 0 0,-1 0 0 0 0,1 1 0 0 0,-1 0 0 0 0,-1 0 0 0 0,1 0 0 0 0,-8-6 0 0 0,5 6-205 0 0,0 0 0 0 0,0 0 0 0 0,0 1 0 0 0,0 0 1 0 0,-1 1-1 0 0,1 0 0 0 0,-1 0 0 0 0,0 1 0 0 0,0-1 0 0 0,0 2 1 0 0,0-1-1 0 0,0 1 0 0 0,-1 1 0 0 0,-12-1 0 0 0,10 3-31 0 0,0-1 0 0 0,0 1 0 0 0,0 1-1 0 0,0 0 1 0 0,0 1 0 0 0,1 0 0 0 0,0 0-1 0 0,0 1 1 0 0,-18 11 0 0 0,11-3-29 0 0,0 0-1 0 0,1 1 1 0 0,1 0 0 0 0,0 1 0 0 0,1 1-1 0 0,0 0 1 0 0,1 1 0 0 0,1 1 0 0 0,1-1 0 0 0,-17 39-1 0 0,23-46-118 0 0,1 1 0 0 0,1 0 0 0 0,0 1 0 0 0,0-1-1 0 0,1 0 1 0 0,1 1 0 0 0,0-1 0 0 0,0 1 0 0 0,1 0-1 0 0,1-1 1 0 0,0 1 0 0 0,0-1 0 0 0,1 1 0 0 0,1-1 0 0 0,0 0-1 0 0,0 0 1 0 0,1 0 0 0 0,1 0 0 0 0,-1-1 0 0 0,2 1-1 0 0,-1-1 1 0 0,2-1 0 0 0,-1 1 0 0 0,1-1 0 0 0,1 0-1 0 0,0 0 1 0 0,0-1 0 0 0,0 0 0 0 0,1-1 0 0 0,0 0 0 0 0,1 0-1 0 0,0-1 1 0 0,14 7 0 0 0,-16-9 7 0 0,-1-1 0 0 0,1-1 1 0 0,-1 1-1 0 0,1-1 0 0 0,0 0 0 0 0,0-1 1 0 0,0 0-1 0 0,0-1 0 0 0,0 1 0 0 0,0-1 1 0 0,0-1-1 0 0,0 1 0 0 0,0-2 0 0 0,0 1 0 0 0,0-1 1 0 0,0 0-1 0 0,-1 0 0 0 0,13-7 0 0 0,-13 5 167 0 0,1 0 0 0 0,-1-1 0 0 0,0 0 0 0 0,0-1 0 0 0,-1 0 1 0 0,1 0-1 0 0,-1 0 0 0 0,-1-1 0 0 0,1 1 0 0 0,-1-1 0 0 0,0-1 0 0 0,-1 1 0 0 0,0-1 0 0 0,0 0 0 0 0,0 0 0 0 0,-1 0 0 0 0,2-9 0 0 0,5-22 1507 0 0,6-73-1 0 0,-4 25 324 0 0,-12 86-1890 0 0,0 1 0 0 0,0 0-1 0 0,0-1 1 0 0,0 1 0 0 0,0-1 0 0 0,0 1 0 0 0,0 0-1 0 0,0-1 1 0 0,0 1 0 0 0,0-1 0 0 0,0 1-1 0 0,0 0 1 0 0,0-1 0 0 0,0 1 0 0 0,0-1 0 0 0,1 1-1 0 0,-1 0 1 0 0,0-1 0 0 0,0 1 0 0 0,0 0 0 0 0,1-1-1 0 0,-1 1 1 0 0,0 0 0 0 0,1-1 0 0 0,-1 1-1 0 0,0 0 1 0 0,1 0 0 0 0,-1-1 0 0 0,0 1 0 0 0,1 0-1 0 0,-1 0 1 0 0,1-1 0 0 0,7 14 138 0 0,7 39-165 0 0,-12-41 67 0 0,175 556-761 0 0,-148-484 459 0 0,109 316-796 0 0,-113-308 905 0 0,-4 2 0 0 0,16 133 0 0 0,-36-196 132 0 0,0-1 1 0 0,-2 1-1 0 0,-7 54 1 0 0,5-71 8 0 0,0-1-1 0 0,-1 0 1 0 0,0-1 0 0 0,-1 1 0 0 0,0 0 0 0 0,-1-1 0 0 0,0 0 0 0 0,-1 0 0 0 0,0-1 0 0 0,-1 1 0 0 0,-15 17 0 0 0,18-24-3 0 0,0 0 1 0 0,0-1-1 0 0,0 0 1 0 0,0 0-1 0 0,-1 0 1 0 0,1 0-1 0 0,-1 0 0 0 0,1-1 1 0 0,-1 0-1 0 0,0 0 1 0 0,0 0-1 0 0,0-1 1 0 0,0 0-1 0 0,-11 2 1 0 0,9-3-2 0 0,0 0 1 0 0,0-1-1 0 0,-1 0 0 0 0,1 0 1 0 0,0 0-1 0 0,0-1 0 0 0,0 0 1 0 0,0 0-1 0 0,-12-6 1 0 0,5 0 0 0 0,0 0 1 0 0,0-1 0 0 0,1 0 0 0 0,0-1-1 0 0,1-1 1 0 0,0 0 0 0 0,1-1-1 0 0,0 0 1 0 0,-9-14 0 0 0,2-2-33 0 0,1-2 0 0 0,2 0-1 0 0,1 0 1 0 0,1-2 0 0 0,2 1 0 0 0,1-2 0 0 0,1 1 0 0 0,2-1-1 0 0,-5-63 1 0 0,7 18-27 0 0,4 0 1 0 0,3 1-1 0 0,15-92 0 0 0,5 32 36 0 0,69-229 0 0 0,77-122 376 0 0,-43 132 529 0 0,-98 273-206 0 0,33-166-1 0 0,-56 223-559 0 0,-1-1 0 0 0,-1 1-1 0 0,-1-1 1 0 0,-1 0 0 0 0,-1 0-1 0 0,-2 1 1 0 0,-1-1 0 0 0,-1 1 0 0 0,-1 0-1 0 0,-16-43 1 0 0,21 65-135 0 0,0 0 1 0 0,-1 1-1 0 0,1-1 1 0 0,-1 1-1 0 0,0-1 0 0 0,0 1 1 0 0,0 0-1 0 0,-1 0 1 0 0,1 0-1 0 0,-1 0 0 0 0,0 0 1 0 0,0 0-1 0 0,0 1 0 0 0,-4-4 1 0 0,7 6 16 0 0,-1 0 0 0 0,1 0 0 0 0,-1 0-1 0 0,1 0 1 0 0,0 1 0 0 0,-1-1 0 0 0,1 0 0 0 0,-1 0 0 0 0,1 0 0 0 0,0 0-1 0 0,-1 0 1 0 0,1 1 0 0 0,-1-1 0 0 0,1 0 0 0 0,0 0 0 0 0,-1 1 0 0 0,1-1 0 0 0,0 0-1 0 0,0 1 1 0 0,-1-1 0 0 0,1 0 0 0 0,0 1 0 0 0,0-1 0 0 0,-1 0 0 0 0,1 1 0 0 0,0-1-1 0 0,0 0 1 0 0,0 1 0 0 0,0-1 0 0 0,-1 1 0 0 0,1-1 0 0 0,0 0 0 0 0,0 2 0 0 0,-4 12-40 0 0,2 6 35 0 0,0-1 1 0 0,1 1-1 0 0,1 0 0 0 0,1-1 0 0 0,1 1 0 0 0,6 30 0 0 0,38 118-34 0 0,-32-123 39 0 0,203 565-34 0 0,-131-383 47 0 0,-48-129 455 0 0,-37-96-357 0 0,-3-24-258 0 0,2 0 109 0 0,0 0-1 0 0,1 1 1 0 0,2-1-1 0 0,6-30 1 0 0,29-84 107 0 0,-30 109-65 0 0,2 1 1 0 0,1 0-1 0 0,1 1 1 0 0,1 0-1 0 0,1 1 1 0 0,1 0-1 0 0,35-41 1 0 0,-48 62-2 0 0,1 1-1 0 0,-1-1 1 0 0,1 1 0 0 0,0-1-1 0 0,0 1 1 0 0,0 0 0 0 0,0 0 0 0 0,0 1-1 0 0,0-1 1 0 0,1 0 0 0 0,-1 1-1 0 0,1 0 1 0 0,-1 0 0 0 0,1 0 0 0 0,-1 0-1 0 0,1 1 1 0 0,-1-1 0 0 0,1 1 0 0 0,0 0-1 0 0,-1 0 1 0 0,1 0 0 0 0,-1 1-1 0 0,1-1 1 0 0,0 1 0 0 0,-1 0 0 0 0,1 0-1 0 0,-1 0 1 0 0,0 0 0 0 0,1 0-1 0 0,-1 1 1 0 0,4 2 0 0 0,9 6 13 0 0,0 0 0 0 0,-1 2 0 0 0,-1 0 0 0 0,25 25 1 0 0,-17-16 4 0 0,-5-5-382 0 0,34 33 814 0 0,2-3 0 0 0,101 68 0 0 0,-133-101-1036 0 0,1-2 1 0 0,0 0-1 0 0,1-2 0 0 0,39 12 0 0 0,-45-17-915 0 0,0-1-1 0 0,0 0 1 0 0,1-1 0 0 0,-1-1-1 0 0,1-1 1 0 0,-1 0 0 0 0,26-5-1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3:57.89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1 452 0 0,'4'28'2594'0'0,"4"41"-1035"0"0,4-21-3522 0 0,-9-36 1725 0 0</inkml:trace>
  <inkml:trace contextRef="#ctx0" brushRef="#br0" timeOffset="1">72 393 168 0 0,'6'16'1788'0'0,"-4"-4"-696"0"0,0 1-440 0 0,0-1-244 0 0,0-2-288 0 0,0 1-192 0 0,2 1-1744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24.71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359 137 1752 0 0,'1'-7'1040'0'0,"0"1"-1"0"0,-1-1 1 0 0,1 0-1 0 0,-2 0 1 0 0,1 0-1 0 0,-1 1 1 0 0,0-1 0 0 0,-3-12-1 0 0,3 15-752 0 0,-1 1 0 0 0,1-1-1 0 0,-1 0 1 0 0,0 1 0 0 0,0-1 0 0 0,0 1 0 0 0,-1 0-1 0 0,1-1 1 0 0,-1 1 0 0 0,0 0 0 0 0,0 1 0 0 0,0-1-1 0 0,0 0 1 0 0,0 1 0 0 0,-1 0 0 0 0,-4-3-1 0 0,4 4-169 0 0,0-1 0 0 0,-1 1 0 0 0,1-1-1 0 0,-1 1 1 0 0,0 1 0 0 0,1-1 0 0 0,-1 1-1 0 0,0 0 1 0 0,0 0 0 0 0,1 0 0 0 0,-1 0-1 0 0,0 1 1 0 0,1 0 0 0 0,-1 0 0 0 0,0 0-1 0 0,1 0 1 0 0,0 1 0 0 0,-1 0 0 0 0,1 0-1 0 0,0 0 1 0 0,0 1 0 0 0,0-1 0 0 0,-7 7-1 0 0,-2 0 61 0 0,1 2 0 0 0,0 0-1 0 0,0 1 1 0 0,1 0 0 0 0,-16 24-1 0 0,13-14-29 0 0,0 0-1 0 0,2 2 1 0 0,1-1-1 0 0,0 2 1 0 0,2-1-1 0 0,1 1 1 0 0,1 0-1 0 0,-4 29 1 0 0,6-18-12 0 0,2 0 0 0 0,2 1 1 0 0,1-1-1 0 0,1 1 1 0 0,9 44-1 0 0,3-15 11 0 0,3-1 0 0 0,3 0-1 0 0,2-1 1 0 0,4-2 0 0 0,62 116 0 0 0,86 113-37 0 0,56 105-275 0 0,-191-321-244 0 0,-4 2 0 0 0,-3 1-1 0 0,29 118 1 0 0,-53-167-93 0 0,3 8-367 0 0,5 48 0 0 0,-14-76 124 0 0,0 1 1 0 0,-1 0-1 0 0,0-1 1 0 0,0 1-1 0 0,-1-1 1 0 0,0 0-1 0 0,-1 1 0 0 0,0-1 1 0 0,0 0-1 0 0,-6 14 1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25.05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26 447 3008 0 0,'-4'-7'924'0'0,"0"1"1"0"0,1-1-1 0 0,0 0 0 0 0,0 0 0 0 0,1 0 0 0 0,-1 0 1 0 0,0-9-1 0 0,3 12-766 0 0,0 0 0 0 0,0 0 0 0 0,0-1-1 0 0,1 1 1 0 0,-1 0 0 0 0,1 0 0 0 0,0 0 0 0 0,1 0 0 0 0,-1 0 0 0 0,1 0 0 0 0,-1 1 0 0 0,1-1 0 0 0,0 0 0 0 0,0 1 0 0 0,3-4 0 0 0,6-6 20 0 0,-1 1 0 0 0,2 0 0 0 0,0 1 1 0 0,0 0-1 0 0,1 0 0 0 0,0 2 0 0 0,19-12 1 0 0,105-49-457 0 0,102-24-2671 0 0,-74 49-2968 0 0,-130 37 3110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25.39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0 351 1740 0 0,'3'-13'5703'0'0,"11"-48"1345"0"0,-11 46-5854 0 0,0 0 1 0 0,9-26 0 0 0,-11 36-1122 0 0,1 1 1 0 0,0 1-1 0 0,0-1 1 0 0,1 0-1 0 0,-1 0 1 0 0,1 1-1 0 0,-1-1 1 0 0,1 1-1 0 0,0 0 1 0 0,0 0-1 0 0,1 0 1 0 0,-1 0-1 0 0,1 1 1 0 0,4-4-1 0 0,-6 6-71 0 0,1-1-1 0 0,-1 0 1 0 0,0 1 0 0 0,1-1-1 0 0,-1 1 1 0 0,0 0 0 0 0,1 0-1 0 0,-1 0 1 0 0,1 0 0 0 0,-1 0-1 0 0,0 0 1 0 0,1 1 0 0 0,-1-1-1 0 0,0 1 1 0 0,1-1 0 0 0,-1 1-1 0 0,0 0 1 0 0,0 0 0 0 0,1 0-1 0 0,2 3 1 0 0,39 28-141 0 0,-43-31 133 0 0,67 62-191 0 0,-3 4-1 0 0,-4 2 1 0 0,62 89-1 0 0,-102-129 665 0 0,-2 1 1 0 0,28 58 1616 0 0,-54-102-1426 0 0,-9-21-232 0 0,6-5-467 0 0,2-1 1 0 0,2 0-1 0 0,1 0 0 0 0,2 0 0 0 0,2 0 1 0 0,2 0-1 0 0,11-82 0 0 0,-9 107-339 0 0,1 1 0 0 0,0 0 1 0 0,0 0-1 0 0,2 0 0 0 0,0 1 0 0 0,0-1 0 0 0,1 1 1 0 0,1 1-1 0 0,13-18 0 0 0,-16 25-43 0 0,0 0 1 0 0,1 0 0 0 0,0 0-1 0 0,0 0 1 0 0,0 1-1 0 0,1 0 1 0 0,0 1-1 0 0,0-1 1 0 0,0 1-1 0 0,0 1 1 0 0,1-1-1 0 0,-1 1 1 0 0,1 1 0 0 0,0-1-1 0 0,0 1 1 0 0,0 0-1 0 0,0 1 1 0 0,0 0-1 0 0,11 0 1 0 0,34 3-3822 0 0,-28 3 1085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25.74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0 445 2292 0 0,'30'17'8883'0'0,"-24"-16"-8143"0"0,-3-2-503 0 0,-1 0 1 0 0,1 0-1 0 0,-1 0 1 0 0,0 0-1 0 0,1 0 0 0 0,-1-1 1 0 0,0 1-1 0 0,0-1 1 0 0,0 1-1 0 0,0-1 0 0 0,0 0 1 0 0,0 0-1 0 0,2-3 1 0 0,78-70 337 0 0,-49 47-559 0 0,-1-2 0 0 0,-1-1 1 0 0,-2-1-1 0 0,35-50 0 0 0,-62 78 68 0 0,1-1-1 0 0,-1 1 1 0 0,0-1-1 0 0,0 1 0 0 0,-1-1 1 0 0,1 0-1 0 0,-1 1 1 0 0,0-1-1 0 0,0 0 0 0 0,0 0 1 0 0,-1 0-1 0 0,0 0 1 0 0,0 0-1 0 0,0 0 0 0 0,-1 0 1 0 0,1 0-1 0 0,-1 0 1 0 0,0 0-1 0 0,-1 0 0 0 0,1 1 1 0 0,-1-1-1 0 0,0 0 1 0 0,-4-6-1 0 0,4 8-59 0 0,0 0 1 0 0,-1 0-1 0 0,1 0 0 0 0,-1 0 1 0 0,1 1-1 0 0,-1-1 0 0 0,0 1 1 0 0,0 0-1 0 0,0 0 0 0 0,0 0 1 0 0,-1 0-1 0 0,1 0 0 0 0,-1 1 0 0 0,1-1 1 0 0,-1 1-1 0 0,1 0 0 0 0,-1 0 1 0 0,1 0-1 0 0,-1 1 0 0 0,0-1 1 0 0,0 1-1 0 0,1 0 0 0 0,-1 0 1 0 0,0 0-1 0 0,0 1 0 0 0,1-1 0 0 0,-1 1 1 0 0,0 0-1 0 0,1 0 0 0 0,-1 0 1 0 0,-6 3-1 0 0,-1 1 18 0 0,1 0 1 0 0,0 1-1 0 0,0 0 0 0 0,0 1 1 0 0,0 0-1 0 0,1 0 0 0 0,0 1 0 0 0,1 0 1 0 0,0 0-1 0 0,0 1 0 0 0,0 0 1 0 0,1 1-1 0 0,1-1 0 0 0,0 1 0 0 0,0 1 1 0 0,1-1-1 0 0,0 1 0 0 0,1 0 1 0 0,-4 14-1 0 0,5-11-19 0 0,0 0-1 0 0,0 0 1 0 0,2 1 0 0 0,-1-1-1 0 0,2 0 1 0 0,0 1 0 0 0,1-1-1 0 0,0 1 1 0 0,1-1 0 0 0,1 0-1 0 0,0 1 1 0 0,1-1 0 0 0,1-1-1 0 0,0 1 1 0 0,8 15 0 0 0,-7-18-116 0 0,-1 0 1 0 0,2-1-1 0 0,-1 0 1 0 0,2 0-1 0 0,-1 0 1 0 0,1-1-1 0 0,1 0 1 0 0,0-1-1 0 0,0 1 0 0 0,1-2 1 0 0,-1 1-1 0 0,2-2 1 0 0,-1 1-1 0 0,1-1 1 0 0,0-1-1 0 0,0 0 1 0 0,0 0-1 0 0,1-1 1 0 0,0-1-1 0 0,0 0 1 0 0,0 0-1 0 0,0-2 1 0 0,0 1-1 0 0,0-1 0 0 0,1-1 1 0 0,-1 0-1 0 0,13-2 1 0 0,-4-2-656 0 0,0 1 0 0 0,-1-2 0 0 0,0-1 0 0 0,0-1 0 0 0,38-18 0 0 0,-39 15-793 0 0,0-1-1 0 0,-1-1 1 0 0,19-17 0 0 0,-8 1-2695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26.39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367 356 1812 0 0,'32'-41'7622'0'0,"-25"31"-6965"0"0,0 0 1 0 0,-1-1 0 0 0,0 1-1 0 0,6-18 1 0 0,-7 12-489 0 0,0-1 0 0 0,-1 1 0 0 0,-1-1 1 0 0,0 0-1 0 0,0-18 0 0 0,-3 29-30 0 0,0 0 0 0 0,0 0 1 0 0,0-1-1 0 0,0 1 0 0 0,-1 0 0 0 0,0 0 0 0 0,0 0 1 0 0,-1 0-1 0 0,0 0 0 0 0,0 1 0 0 0,0-1 1 0 0,-1 0-1 0 0,1 1 0 0 0,-1-1 0 0 0,-1 1 0 0 0,1 0 1 0 0,-6-6-1 0 0,6 9-101 0 0,1 0 0 0 0,-1 0 0 0 0,1 1 0 0 0,-1-1 0 0 0,1 1 0 0 0,-1-1 0 0 0,0 1 0 0 0,0 0 0 0 0,0 0 0 0 0,0 1 0 0 0,1-1 0 0 0,-1 0 0 0 0,0 1 0 0 0,0 0 0 0 0,-5-1 0 0 0,2 2 8 0 0,-1 0-1 0 0,1-1 0 0 0,-1 2 1 0 0,1-1-1 0 0,0 1 1 0 0,-11 4-1 0 0,-1 3 22 0 0,1 0-1 0 0,0 1 1 0 0,-27 21 0 0 0,18-11-13 0 0,2 2 0 0 0,0 0 0 0 0,1 2 0 0 0,-31 41 0 0 0,45-53-46 0 0,0 0 0 0 0,2 1 0 0 0,-1 0 1 0 0,1 1-1 0 0,1-1 0 0 0,1 1 0 0 0,0 1 1 0 0,0-1-1 0 0,1 1 0 0 0,1 0 0 0 0,1-1 1 0 0,-1 20-1 0 0,3-28-67 0 0,0 0 1 0 0,0 0-1 0 0,1 0 0 0 0,0 0 0 0 0,0 0 1 0 0,1 0-1 0 0,-1-1 0 0 0,1 1 1 0 0,0 0-1 0 0,1-1 0 0 0,0 1 0 0 0,0-1 1 0 0,0 0-1 0 0,0 0 0 0 0,1 0 0 0 0,-1 0 1 0 0,1-1-1 0 0,1 1 0 0 0,-1-1 1 0 0,1 0-1 0 0,-1 0 0 0 0,1-1 0 0 0,0 1 1 0 0,6 2-1 0 0,-4-3-8 0 0,-1-1-1 0 0,1 1 1 0 0,0-1-1 0 0,-1-1 1 0 0,1 1-1 0 0,0-1 1 0 0,0 0-1 0 0,0-1 1 0 0,0 0 0 0 0,0 0-1 0 0,0 0 1 0 0,0-1-1 0 0,0 0 1 0 0,0 0-1 0 0,0-1 1 0 0,0 0-1 0 0,-1 0 1 0 0,1-1 0 0 0,-1 1-1 0 0,10-7 1 0 0,-7 4 102 0 0,0-1 0 0 0,-1-1 1 0 0,0 1-1 0 0,0-1 0 0 0,-1-1 1 0 0,0 1-1 0 0,0-1 0 0 0,0-1 1 0 0,-1 1-1 0 0,-1-1 0 0 0,1 0 0 0 0,-2 0 1 0 0,1-1-1 0 0,4-13 0 0 0,1-11 997 0 0,-1-1-1 0 0,8-64 1 0 0,-14 81-338 0 0,-2 0-118 0 0,-1 18-570 0 0,0 0-1 0 0,0-1 1 0 0,0 1 0 0 0,0 0 0 0 0,0 0 0 0 0,0 0 0 0 0,0 0-1 0 0,0 0 1 0 0,0 0 0 0 0,0 0 0 0 0,0 0 0 0 0,0 0 0 0 0,0 0-1 0 0,0-1 1 0 0,0 1 0 0 0,0 0 0 0 0,0 0 0 0 0,0 0 0 0 0,0 0-1 0 0,0 0 1 0 0,0 0 0 0 0,0 0 0 0 0,-1 0 0 0 0,1 0 0 0 0,0 0-1 0 0,0 0 1 0 0,0 0 0 0 0,0 0 0 0 0,0-1 0 0 0,0 1 0 0 0,0 0-1 0 0,0 0 1 0 0,0 0 0 0 0,0 0 0 0 0,0 0 0 0 0,0 0 0 0 0,-1 0-1 0 0,1 0 1 0 0,0 0 0 0 0,0 0 0 0 0,0 0 0 0 0,0 0 0 0 0,0 0-1 0 0,0 0 1 0 0,0 0 0 0 0,0 0 0 0 0,0 0 0 0 0,0 0 0 0 0,-1 0-1 0 0,1 0 1 0 0,0 0 0 0 0,0 0 0 0 0,0 0 0 0 0,0 0-1 0 0,0 1 1 0 0,0-1 0 0 0,0 0 0 0 0,0 0 0 0 0,0 0 0 0 0,0 0-1 0 0,0 0 1 0 0,0 0 0 0 0,-1 0 0 0 0,1 0 0 0 0,0 0 0 0 0,0 0-1 0 0,0 0 1 0 0,-1 3 23 0 0,-1-1-1 0 0,1 1 0 0 0,0-1 1 0 0,0 1-1 0 0,0 0 0 0 0,0-1 1 0 0,1 1-1 0 0,-2 4 1 0 0,-7 72-26 0 0,4 0 0 0 0,2 0 1 0 0,5 0-1 0 0,16 123 0 0 0,6-65-87 0 0,70 233 0 0 0,-83-333 117 0 0,1 5 277 0 0,1-1 1 0 0,2 0-1 0 0,2-1 1 0 0,28 48-1 0 0,-45-87-294 0 0,1 1 1 0 0,-1-1-1 0 0,1 0 1 0 0,0 0-1 0 0,-1 0 1 0 0,1 0-1 0 0,0 0 1 0 0,0 0-1 0 0,0 0 1 0 0,-1 0-1 0 0,1 0 1 0 0,0 0-1 0 0,0 0 1 0 0,0-1-1 0 0,1 1 1 0 0,-1 0-1 0 0,0-1 0 0 0,0 1 1 0 0,0-1-1 0 0,0 1 1 0 0,1-1-1 0 0,-1 1 1 0 0,0-1-1 0 0,0 0 1 0 0,1 0-1 0 0,-1 1 1 0 0,0-1-1 0 0,1 0 1 0 0,-1 0-1 0 0,0-1 1 0 0,0 1-1 0 0,1 0 1 0 0,-1 0-1 0 0,0-1 0 0 0,0 1 1 0 0,1 0-1 0 0,-1-1 1 0 0,0 1-1 0 0,0-1 1 0 0,0 0-1 0 0,0 1 1 0 0,0-1-1 0 0,1 0 1 0 0,-1 0-1 0 0,-1 1 1 0 0,1-1-1 0 0,0 0 1 0 0,0 0-1 0 0,1-1 0 0 0,5-7-17 0 0,-1 0-1 0 0,0 0 0 0 0,0-1 0 0 0,7-16 0 0 0,-10 19 38 0 0,52-118-458 0 0,41-140 1 0 0,-30 74-1371 0 0,19-21-2513 0 0,-21 74-3933 0 0,-44 101 3062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26.73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45 26 3388 0 0,'-44'-26'18133'0'0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11.87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0 299 568 0 0,'0'0'933'0'0,"5"-12"1482"0"0,10-20 1661 0 0,6-22-2168 0 0,2-4-1760 0 0,-18 36-119 0 0,-4 18-18 0 0,-7 21-53 0 0,2-4-40 0 0,1 1 0 0 0,0 0 0 0 0,1 0 0 0 0,0 0 0 0 0,1 0 0 0 0,1 0 0 0 0,2 22 0 0 0,-2-34 70 0 0,4 6 10 0 0,0-6 63 0 0,-2-9 57 0 0,-16-215 56 0 0,8 174-323 0 0,6 46 148 0 0,1 3 2 0 0,0 0 0 0 0,-1-1 0 0 0,1 1 0 0 0,0 0 0 0 0,-1 0 0 0 0,1 0 0 0 0,0-1 0 0 0,-1 1 0 0 0,1 0 0 0 0,-1 0 0 0 0,0 0 0 0 0,1 0 0 0 0,-1 0 0 0 0,0 0 0 0 0,1 0 0 0 0,-1 0 0 0 0,0 0 0 0 0,0 2 0 0 0,10 26 33 0 0,-8-23-40 0 0,25 73-121 0 0,-26-77 76 0 0,3 5-19 0 0,0-7-94 0 0,-5-7-139 0 0,-11-35-1934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59.26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740 736 2744 0 0,'-18'-50'1044'0'0,"12"29"-590"0"0,-2 0 1 0 0,-14-27-1 0 0,22 47-440 0 0,0 0 0 0 0,0 0-1 0 0,-1 1 1 0 0,1-1 0 0 0,0 0 0 0 0,-1 1-1 0 0,1-1 1 0 0,0 0 0 0 0,-1 1 0 0 0,1-1 0 0 0,-1 0-1 0 0,1 1 1 0 0,-1-1 0 0 0,0 1 0 0 0,1-1-1 0 0,-1 1 1 0 0,1-1 0 0 0,-1 1 0 0 0,0-1-1 0 0,1 1 1 0 0,-1 0 0 0 0,0-1 0 0 0,0 1-1 0 0,1 0 1 0 0,-1 0 0 0 0,0 0 0 0 0,0-1-1 0 0,1 1 1 0 0,-1 0 0 0 0,0 0 0 0 0,0 0 0 0 0,0 0-1 0 0,-1 1 11 0 0,1 0 1 0 0,0 0-1 0 0,-1 0 0 0 0,1 1 0 0 0,0-1 0 0 0,0 0 1 0 0,0 0-1 0 0,0 1 0 0 0,0-1 0 0 0,1 0 0 0 0,-1 1 0 0 0,0-1 1 0 0,0 1-1 0 0,0 1 0 0 0,-15 59 422 0 0,16-60-434 0 0,-6 44 176 0 0,1 1-1 0 0,3 86 1 0 0,21 96-19 0 0,-16-200-147 0 0,0 4 12 0 0,0 3 62 0 0,1-1 0 0 0,15 60 0 0 0,-18-93-39 0 0,-2-32 53 0 0,-171-726-2641 0 0,118 538 3082 0 0,52 206-470 0 0,-28-94 565 0 0,29 104-564 0 0,1 5-8 0 0,0 0 1 0 0,1 0-1 0 0,-1-1 1 0 0,1 1-1 0 0,-1 0 1 0 0,1 0-1 0 0,0 0 1 0 0,2 3-1 0 0,0 4 167 0 0,167 638 2745 0 0,-168-642-2969 0 0,-1 0 8 0 0,0 0-1 0 0,1 1 1 0 0,0-1 0 0 0,0 0-1 0 0,1 0 1 0 0,0 0 0 0 0,0 0 0 0 0,4 6-1 0 0,-6-15-30 0 0,0 0 0 0 0,0 0 0 0 0,0 0 0 0 0,0 0 1 0 0,-1 0-1 0 0,0 0 0 0 0,0-6 0 0 0,0 9 13 0 0,-2-58-115 0 0,-4 1 1 0 0,-13-61 0 0 0,6 42-91 0 0,3 15-22 0 0,-78-402-52 0 0,81 448 340 0 0,7 15-62 0 0,0 0 0 0 0,-1 0-1 0 0,1 0 1 0 0,0 0 0 0 0,-1 0-1 0 0,1 0 1 0 0,0 0 0 0 0,0 0 0 0 0,-1 0-1 0 0,1 0 1 0 0,0 0 0 0 0,0 0-1 0 0,-1 0 1 0 0,1 1 0 0 0,0-1-1 0 0,0 0 1 0 0,-1 0 0 0 0,1 0 0 0 0,0 0-1 0 0,0 1 1 0 0,0-1 0 0 0,-1 0-1 0 0,1 0 1 0 0,0 0 0 0 0,0 1-1 0 0,0-1 1 0 0,0 0 0 0 0,0 0 0 0 0,-1 1-1 0 0,1-1 1 0 0,0 0 0 0 0,0 1-1 0 0,-9 31 329 0 0,4 37 118 0 0,5 103 0 0 0,2-69-340 0 0,6 538 707 0 0,-8-626-818 0 0,0-2 7 0 0,1 1 0 0 0,0 0 0 0 0,5 23 0 0 0,-5-35-150 0 0,3-14 86 0 0,-1 1 0 0 0,-1-1 1 0 0,0 0-1 0 0,0 0 0 0 0,-2 0 0 0 0,1 0 1 0 0,-1 0-1 0 0,-3-19 0 0 0,1-1-69 0 0,-50-501-1280 0 0,41 446 1137 0 0,-60-297 294 0 0,57 336 160 0 0,8 38-110 0 0,0 16-11 0 0,-4 19 84 0 0,4 30 92 0 0,2 0 0 0 0,4 74 0 0 0,0-56-154 0 0,36 826 809 0 0,-35-884-914 0 0,28 255-354 0 0,-29-270 351 0 0,0 0-1 0 0,0 1 1 0 0,0-1 0 0 0,0 0 0 0 0,0 0-1 0 0,-1 1 1 0 0,1-1 0 0 0,0 0 0 0 0,0 0 0 0 0,0 1-1 0 0,0-1 1 0 0,0 0 0 0 0,0 0 0 0 0,1 1 0 0 0,-1-1-1 0 0,0 0 1 0 0,0 0 0 0 0,0 0 0 0 0,0 1 0 0 0,0-1-1 0 0,0 0 1 0 0,0 0 0 0 0,0 1 0 0 0,1-1-1 0 0,-1 0 1 0 0,0 0 0 0 0,0 0 0 0 0,0 1 0 0 0,0-1-1 0 0,1 0 1 0 0,-1 0 0 0 0,0 0 0 0 0,0 0 0 0 0,0 0-1 0 0,1 1 1 0 0,-1-1 0 0 0,0 0 0 0 0,0 0 0 0 0,1 0-1 0 0,-1 0 1 0 0,0 0 0 0 0,1 0 0 0 0,4-12-319 0 0,3-22-24 0 0,-3-104-947 0 0,-20-216 1 0 0,13 331 1247 0 0,-1-28 430 0 0,-2 1 1 0 0,-16-70 0 0 0,21 119-317 0 0,0 0-1 0 0,0 0 1 0 0,0 0 0 0 0,-1 0 0 0 0,1 0 0 0 0,0 0-1 0 0,0 1 1 0 0,-1-1 0 0 0,1 0 0 0 0,0 0 0 0 0,-1 0-1 0 0,1 0 1 0 0,-1 0 0 0 0,1 0 0 0 0,-1 1 0 0 0,0-1-1 0 0,1 0 1 0 0,-1 0 0 0 0,0 1 0 0 0,1-1 0 0 0,-1 0 0 0 0,0 1-1 0 0,-1-2 1 0 0,1 3-11 0 0,0 0-1 0 0,0-1 1 0 0,0 1 0 0 0,1 0-1 0 0,-1-1 1 0 0,0 1 0 0 0,1 0-1 0 0,-1 0 1 0 0,1 0 0 0 0,-1 0 0 0 0,1 0-1 0 0,-1 0 1 0 0,1-1 0 0 0,0 1-1 0 0,-1 0 1 0 0,1 0 0 0 0,0 2-1 0 0,-11 54 883 0 0,2 95 299 0 0,12 199 0 0 0,0-254-1016 0 0,24 376 319 0 0,-26-466-647 0 0,0 0 1 0 0,1-1-1 0 0,0 1 0 0 0,0 0 0 0 0,0-1 0 0 0,6 10 0 0 0,-7-14-238 0 0,16-29-1071 0 0,-11 3 1086 0 0,-2-1 0 0 0,0 0 0 0 0,-1-1 0 0 0,-2-26 0 0 0,1 9 3 0 0,0-426-271 0 0,-4 436 929 0 0,2 17-129 0 0,0 1 1 0 0,-2 0-1 0 0,0-1 0 0 0,-7-29 0 0 0,0 66 635 0 0,5 50-267 0 0,3 1-1 0 0,11 93 0 0 0,-4-73-431 0 0,40 444 561 0 0,-40-511-966 0 0,-2-20-342 0 0,1-16 169 0 0,-2-19-88 0 0,-1 0 1 0 0,-1-1-1 0 0,-2 1 0 0 0,-6-43 1 0 0,3 27 63 0 0,-33-275-1473 0 0,24 243 2628 0 0,-4 1 0 0 0,-30-82 0 0 0,46 155-610 0 0,0 0 0 0 0,0 1 0 0 0,-1-1 0 0 0,1 1 1 0 0,-1 0-1 0 0,0-1 0 0 0,0 1 0 0 0,0 0 0 0 0,-1 0 0 0 0,1 0 1 0 0,-1 1-1 0 0,1-1 0 0 0,-1 1 0 0 0,-5-4 0 0 0,7 5-49 0 0,1 1-1 0 0,-1 0 1 0 0,0-1-1 0 0,0 1 1 0 0,0 0 0 0 0,0 0-1 0 0,0 0 1 0 0,0 0-1 0 0,0 0 1 0 0,0 0-1 0 0,0 0 1 0 0,0 0-1 0 0,0 0 1 0 0,1 0 0 0 0,-1 0-1 0 0,0 0 1 0 0,0 1-1 0 0,0-1 1 0 0,0 0-1 0 0,0 1 1 0 0,0-1-1 0 0,1 1 1 0 0,-1-1 0 0 0,0 1-1 0 0,0-1 1 0 0,1 1-1 0 0,-1 0 1 0 0,0-1-1 0 0,1 1 1 0 0,-1 0-1 0 0,0-1 1 0 0,1 1 0 0 0,-1 1-1 0 0,-16 25 230 0 0,3 9-18 0 0,1 2 0 0 0,2-1 1 0 0,2 1-1 0 0,-6 51 0 0 0,5-33-73 0 0,-4 41 285 0 0,4 1 0 0 0,4 0 0 0 0,8 101 0 0 0,3-114-247 0 0,-5-83-206 0 0,8-25-645 0 0,-15-142-422 0 0,-7 1 0 0 0,-56-265 0 0 0,68 420 1077 0 0,1 1 15 0 0,-1 0 1 0 0,0 0-1 0 0,0 0 1 0 0,0 0-1 0 0,-1 0 1 0 0,-1 0-1 0 0,-6-12 1 0 0,-4 47 237 0 0,7 26-121 0 0,3 1 0 0 0,1 0 0 0 0,6 60 1 0 0,-1-56-33 0 0,7 98 472 0 0,-6-129-350 0 0,1 0 0 0 0,1 0 0 0 0,15 42 0 0 0,-21-69-214 0 0,1 0 0 0 0,0 1 0 0 0,0-1 0 0 0,0 1 0 0 0,0-1 0 0 0,1 0 0 0 0,-1 1 0 0 0,0-1 0 0 0,0 0 0 0 0,0 1 0 0 0,0-1 0 0 0,0 1 0 0 0,0-1-1 0 0,0 0 1 0 0,1 1 0 0 0,-1-1 0 0 0,0 0 0 0 0,0 1 0 0 0,1-1 0 0 0,-1 0 0 0 0,0 0 0 0 0,0 1 0 0 0,1-1 0 0 0,-1 0 0 0 0,0 0 0 0 0,1 1 0 0 0,-1-1 0 0 0,0 0 0 0 0,1 0 0 0 0,-1 0 0 0 0,0 0 0 0 0,1 0 0 0 0,-1 1 0 0 0,0-1 0 0 0,1 0 0 0 0,-1 0 0 0 0,1 0 0 0 0,-1 0 0 0 0,0 0 0 0 0,1 0 0 0 0,-1 0 0 0 0,0 0 0 0 0,1 0 0 0 0,0-1 0 0 0,9-18-95 0 0,2-28-157 0 0,-6 0-62 0 0,-2-1 0 0 0,-3-58 0 0 0,-15-97-596 0 0,7 121 443 0 0,2 13 299 0 0,-3 0 1 0 0,-22-86-1 0 0,30 155 170 0 0,-1-1 1 0 0,1 1-1 0 0,0-1 0 0 0,0 1 0 0 0,0-1 1 0 0,0 1-1 0 0,0-1 0 0 0,0 1 0 0 0,0-1 1 0 0,-1 1-1 0 0,1 0 0 0 0,0-1 0 0 0,0 1 1 0 0,-1-1-1 0 0,1 1 0 0 0,0 0 0 0 0,-1-1 0 0 0,1 1 1 0 0,0 0-1 0 0,-1-1 0 0 0,1 1 0 0 0,-1 0 1 0 0,1-1-1 0 0,0 1 0 0 0,-1 0 0 0 0,0-1 1 0 0,-6 9 146 0 0,-2 19 139 0 0,-1 82 58 0 0,5 0 0 0 0,13 153 0 0 0,-3-145-308 0 0,-1-18 196 0 0,29 170 0 0 0,-23-242-367 0 0,-10-26 121 0 0,0-1 0 0 0,0 0 1 0 0,0 0-1 0 0,1 0 0 0 0,-1 0 0 0 0,0 0 0 0 0,0 0 0 0 0,0 0 1 0 0,0 0-1 0 0,0 0 0 0 0,0 1 0 0 0,1-1 0 0 0,-1 0 0 0 0,0 0 0 0 0,0 0 1 0 0,0 0-1 0 0,0 0 0 0 0,0 0 0 0 0,1 0 0 0 0,-1 0 0 0 0,0 0 1 0 0,0 0-1 0 0,0 0 0 0 0,0 0 0 0 0,0 0 0 0 0,0 0 0 0 0,1 0 0 0 0,-1 0 1 0 0,0 0-1 0 0,0 0 0 0 0,0-1 0 0 0,0 1 0 0 0,0 0 0 0 0,1 0 1 0 0,-1 0-1 0 0,0 0 0 0 0,0 0 0 0 0,0 0 0 0 0,0 0 0 0 0,0 0 0 0 0,0 0 1 0 0,0-1-1 0 0,0 1 0 0 0,1 0 0 0 0,-1 0 0 0 0,0 0 0 0 0,0 0 1 0 0,0-1-1 0 0,5-17-407 0 0,13-228-1631 0 0,-11 117 2972 0 0,-4 99 207 0 0,-2 45-727 0 0,25 459 1334 0 0,-19-392-1524 0 0,-5-51-103 0 0,1 0 0 0 0,2 0 0 0 0,1-1 0 0 0,1 1 0 0 0,14 36 0 0 0,-21-66-123 0 0,0-1 1 0 0,0 1 0 0 0,1-1 0 0 0,-1 1 0 0 0,0-1 0 0 0,0 1 0 0 0,1-1-1 0 0,-1 1 1 0 0,0-1 0 0 0,1 0 0 0 0,-1 1 0 0 0,0-1 0 0 0,1 1-1 0 0,-1-1 1 0 0,1 0 0 0 0,-1 1 0 0 0,1-1 0 0 0,-1 0 0 0 0,1 1 0 0 0,-1-1-1 0 0,1 0 1 0 0,-1 0 0 0 0,1 0 0 0 0,-1 1 0 0 0,1-1 0 0 0,-1 0 0 0 0,1 0-1 0 0,0 0 1 0 0,-1 0 0 0 0,1 0 0 0 0,-1 0 0 0 0,1 0 0 0 0,-1 0-1 0 0,1 0 1 0 0,0-1 0 0 0,-1 1 0 0 0,1 0 0 0 0,-1 0 0 0 0,1 0 0 0 0,-1 0-1 0 0,1-1 1 0 0,-1 1 0 0 0,1 0 0 0 0,-1-1 0 0 0,1 1 0 0 0,-1 0-1 0 0,0-1 1 0 0,1 1 0 0 0,0-1 0 0 0,17-22-588 0 0,-11 5 240 0 0,0 1 0 0 0,-2-2 0 0 0,0 1 0 0 0,5-38 0 0 0,-1 8-68 0 0,35-204 423 0 0,-39 214 323 0 0,-5 33 247 0 0,-3 26-187 0 0,-30 377 766 0 0,32-320-1293 0 0,12-127-921 0 0,31-336-602 0 0,-44 359 1751 0 0,2 26-70 0 0,0-1 0 0 0,0 1 0 0 0,0 0 0 0 0,0 0 0 0 0,-1 0 0 0 0,1-1 1 0 0,0 1-1 0 0,0 0 0 0 0,0 0 0 0 0,-1 0 0 0 0,1 0 0 0 0,0 0 0 0 0,0 0 1 0 0,0-1-1 0 0,-1 1 0 0 0,1 0 0 0 0,0 0 0 0 0,0 0 0 0 0,-1 0 0 0 0,1 0 1 0 0,0 0-1 0 0,0 0 0 0 0,-1 0 0 0 0,1 0 0 0 0,0 0 0 0 0,0 0 1 0 0,-1 0-1 0 0,1 0 0 0 0,0 0 0 0 0,0 0 0 0 0,-1 0 0 0 0,1 1 0 0 0,0-1 1 0 0,0 0-1 0 0,0 0 0 0 0,-1 0 0 0 0,1 0 0 0 0,0 0 0 0 0,0 0 0 0 0,0 1 1 0 0,-1-1-1 0 0,1 0 0 0 0,0 0 0 0 0,0 0 0 0 0,0 1 0 0 0,-3 2 83 0 0,0 0 1 0 0,1 0-1 0 0,0 1 0 0 0,0-1 0 0 0,0 1 0 0 0,0-1 1 0 0,0 1-1 0 0,1 0 0 0 0,-1 4 0 0 0,-18 78 663 0 0,-12 122-1 0 0,17-88-336 0 0,8-47-417 0 0,7-70-58 0 0,6-25-1632 0 0,-2-2 1447 0 0,-1-1 0 0 0,-1 0 0 0 0,-1 1 1 0 0,-1-1-1 0 0,-1 0 0 0 0,-8-40 0 0 0,9 65 263 0 0,0 0 0 0 0,0-1 1 0 0,1 1-1 0 0,-1 0 0 0 0,0-1 1 0 0,0 1-1 0 0,0 0 0 0 0,0-1 0 0 0,-1 1 1 0 0,1 0-1 0 0,0-1 0 0 0,0 1 1 0 0,0 0-1 0 0,0 0 0 0 0,0-1 0 0 0,0 1 1 0 0,0 0-1 0 0,-1-1 0 0 0,1 1 0 0 0,0 0 1 0 0,0 0-1 0 0,0-1 0 0 0,-1 1 1 0 0,1 0-1 0 0,0 0 0 0 0,0-1 0 0 0,-1 1 1 0 0,1 0-1 0 0,0 0 0 0 0,0 0 0 0 0,-1 0 1 0 0,1-1-1 0 0,0 1 0 0 0,-1 0 1 0 0,1 0-1 0 0,0 0 0 0 0,-1 0 0 0 0,1 0 1 0 0,-1 0-1 0 0,-7 12 470 0 0,-2 22-56 0 0,4 16-69 0 0,2 0 1 0 0,3 1-1 0 0,6 70 1 0 0,-3-96-544 0 0,2 0 0 0 0,9 36 1 0 0,-13-60 51 0 0,1-1 48 0 0,0 0 64 0 0,0-1-1 0 0,0 1 1 0 0,0 0-1 0 0,0-1 1 0 0,0 1-1 0 0,0-1 1 0 0,0 1-1 0 0,0-1 1 0 0,0 0-1 0 0,0 1 1 0 0,0-1 0 0 0,-1 0-1 0 0,1 0 1 0 0,0 1-1 0 0,0-1 1 0 0,-1 0-1 0 0,1 0 1 0 0,-1 0-1 0 0,1 0 1 0 0,-1 0-1 0 0,1 0 1 0 0,-1 0-1 0 0,0 0 1 0 0,1 0-1 0 0,-1 0 1 0 0,0 0-1 0 0,0-2 1 0 0,6-36-258 0 0,-6 29 186 0 0,3-16-42 0 0,-2-1-1 0 0,-1 0 0 0 0,-1 0 0 0 0,-1 0 0 0 0,-2 1 0 0 0,0-1 1 0 0,-2 1-1 0 0,-14-43 0 0 0,19 68 137 0 0,1 0 1 0 0,0 0-1 0 0,-1-1 1 0 0,1 1-1 0 0,-1 0 1 0 0,1 0-1 0 0,-1 0 1 0 0,0-1-1 0 0,1 1 0 0 0,-1 0 1 0 0,0 0-1 0 0,0 0 1 0 0,0 0-1 0 0,1 1 1 0 0,-1-1-1 0 0,0 0 1 0 0,0 0-1 0 0,0 0 0 0 0,-1 1 1 0 0,1-1-1 0 0,0 0 1 0 0,0 1-1 0 0,0-1 1 0 0,0 1-1 0 0,-1 0 1 0 0,-1-1-1 0 0,2 1 17 0 0,-1 1 1 0 0,0-1-1 0 0,1 1 0 0 0,-1 0 0 0 0,1-1 1 0 0,-1 1-1 0 0,0 0 0 0 0,1 0 1 0 0,0 0-1 0 0,-1 0 0 0 0,1 0 0 0 0,0 0 1 0 0,-1 0-1 0 0,1 1 0 0 0,0-1 0 0 0,-2 3 1 0 0,-2 3 60 0 0,0 1-1 0 0,1 0 1 0 0,-1 0 0 0 0,2 0 0 0 0,-1 0 0 0 0,-3 12 0 0 0,2 1-15 0 0,-2 9-65 0 0,-3 37 1 0 0,9-58-31 0 0,0-1 0 0 0,1 0 0 0 0,1 0 0 0 0,-1 1 1 0 0,1-1-1 0 0,1 0 0 0 0,-1 0 0 0 0,1 0 1 0 0,5 12-1 0 0,-7-19-1 0 0,0 0 0 0 0,1-1 0 0 0,-1 1 0 0 0,1 0 0 0 0,-1 0 0 0 0,1 0 0 0 0,-1 0 0 0 0,1 0 1 0 0,0 0-1 0 0,-1-1 0 0 0,1 1 0 0 0,0 0 0 0 0,0 0 0 0 0,-1-1 0 0 0,1 1 0 0 0,0-1 0 0 0,0 1 0 0 0,0-1 0 0 0,0 1 0 0 0,0-1 1 0 0,0 1-1 0 0,0-1 0 0 0,0 0 0 0 0,0 0 0 0 0,0 1 0 0 0,2-1 0 0 0,-1 0 0 0 0,0-1 0 0 0,0 1 0 0 0,0-1 0 0 0,0 0-1 0 0,0 1 1 0 0,0-1 0 0 0,-1 0 0 0 0,1 0 0 0 0,0 0 0 0 0,0 0 0 0 0,0-1-1 0 0,2-1 1 0 0,4-5-19 0 0,1-1 0 0 0,-1 0-1 0 0,9-14 1 0 0,-17 23 39 0 0,87-130 242 0 0,-6-3 0 0 0,67-155-1 0 0,-141 270-1003 0 0,-1 0 0 0 0,-1-1 0 0 0,0 0 0 0 0,-1 0 0 0 0,1-32-1 0 0,1 8-420 0 0,1-71-1472 0 0,-7 92 1985 0 0,0-20 35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1:09.31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1034 238 1396 0 0,'28'6'14773'0'0,"-28"-7"-14653"0"0,1-1 75 0 0,-18-29 250 0 0,9 17-314 0 0,-2 1 1 0 0,1 1-1 0 0,-2 0 0 0 0,0 0 1 0 0,0 1-1 0 0,-1 0 0 0 0,0 1 1 0 0,-1 0-1 0 0,0 1 0 0 0,-1 1 1 0 0,-15-8-1 0 0,3 3 8 0 0,0 2 1 0 0,-1 0-1 0 0,-1 2 0 0 0,0 1 0 0 0,-37-6 0 0 0,42 11-149 0 0,0 1 0 0 0,1 1-1 0 0,-1 1 1 0 0,0 2-1 0 0,0 0 1 0 0,1 1 0 0 0,-1 1-1 0 0,1 1 1 0 0,0 1-1 0 0,0 1 1 0 0,-30 14 0 0 0,24-7 15 0 0,1 1 0 0 0,1 1 1 0 0,0 1-1 0 0,1 1 0 0 0,1 1 1 0 0,1 2-1 0 0,-40 45 0 0 0,40-38 172 0 0,2 0 0 0 0,1 2-1 0 0,1 1 1 0 0,-25 54-1 0 0,39-72-78 0 0,1 0 0 0 0,0 0 0 0 0,0 1 0 0 0,2-1 0 0 0,0 1 0 0 0,0 0 0 0 0,1 26 0 0 0,3-9 75 0 0,1 0 0 0 0,10 42 1 0 0,-5-46-27 0 0,2 0 0 0 0,1-1 0 0 0,1-1 0 0 0,25 40 0 0 0,-28-50-105 0 0,9 16 46 0 0,2-1-1 0 0,1 0 1 0 0,1-2-1 0 0,1-1 1 0 0,2 0-1 0 0,1-2 1 0 0,41 32-1 0 0,-48-45-42 0 0,0-1 1 0 0,0 0-1 0 0,1-2 0 0 0,0 0 0 0 0,1-1 1 0 0,0-1-1 0 0,0-1 0 0 0,35 5 0 0 0,-28-7-37 0 0,1-2 0 0 0,-1 0-1 0 0,1-3 1 0 0,-1 0 0 0 0,1-1-1 0 0,30-8 1 0 0,-39 6-23 0 0,0 0 1 0 0,0-2-1 0 0,-1-1 1 0 0,0 0-1 0 0,0-1 0 0 0,-1-2 1 0 0,0 1-1 0 0,0-2 1 0 0,-1 0-1 0 0,-1-1 0 0 0,0-1 1 0 0,0-1-1 0 0,-2 0 1 0 0,1-1-1 0 0,-2 0 1 0 0,0-1-1 0 0,-1-1 0 0 0,-1 0 1 0 0,0 0-1 0 0,-1-1 1 0 0,12-31-1 0 0,-14 31 23 0 0,-1-1-1 0 0,-1 1 0 0 0,0-1 1 0 0,-2-1-1 0 0,0 1 0 0 0,-1-1 1 0 0,-1 1-1 0 0,-1-1 1 0 0,0 0-1 0 0,-4-22 0 0 0,0 21-51 0 0,-2 1 0 0 0,-1-1 0 0 0,0 1-1 0 0,-2 1 1 0 0,0-1 0 0 0,-1 1 0 0 0,-12-18-1 0 0,-89-120-449 0 0,70 105-99 0 0,40 51 368 0 0,-1 0 0 0 0,0 0 0 0 0,-10-8-2252 0 0,9 9 2252 0 0,1-1 0 0 0,0 1 0 0 0,0 0 0 0 0,-1-1 0 0 0,1 1 0 0 0,0 0 0 0 0,-1 0 0 0 0,1 0-1 0 0,0 0 1 0 0,-1 0 0 0 0,1 0 0 0 0,-3 1 0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7:57.87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22 24 688 0 0,'-9'-18'10481'0'0,"5"13"-9872"0"0,3 7-599 0 0,0 0 0 0 0,0 0 1 0 0,0 0-1 0 0,0 0 1 0 0,0 0-1 0 0,0 0 0 0 0,1 1 1 0 0,-1-1-1 0 0,1 0 0 0 0,-1 0 1 0 0,1 1-1 0 0,0-1 0 0 0,0 0 1 0 0,0 1-1 0 0,0-1 1 0 0,1 0-1 0 0,-1 1 0 0 0,2 3 1 0 0,10 50 114 0 0,20 91 331 0 0,-30-137-401 0 0,6 25 267 0 0,13 36 0 0 0,-17-59-273 0 0,-1-1-1 0 0,0 0 1 0 0,2 19-1 0 0,-2-12-17 0 0,-2-7 33 0 0,-1 0 1 0 0,0 0-1 0 0,-3 18 0 0 0,3-28-40 0 0,-11 29-28 0 0,9-24 18 0 0,-1 0 1 0 0,1 1-1 0 0,0-1 1 0 0,0 1-1 0 0,-1 9 1 0 0,-8 25 324 0 0,10-39-289 0 0,0 11 261 0 0,1-8 55 0 0,-1-11-301 0 0,1 4-67 0 0,-4-47-874 0 0,-11-48-279 0 0,15 95 1150 0 0,-6-23-56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3:58.36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0 388 0 0,'0'12'1564'0'0,"2"0"-660"0"0,0 4-412 0 0,0 0-468 0 0,0 0-368 0 0,2-4-972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7:58.54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64 90 1644 0 0,'-11'-7'5692'0'0,"-21"-21"-506"0"0,12 7-1681 0 0,42 49-3082 0 0,1 0 0 0 0,52 48 0 0 0,0 0-66 0 0,-68-69-305 0 0,0-1 0 0 0,0 1-1 0 0,0-2 1 0 0,1 1 0 0 0,10 6 0 0 0,-16-12 36 0 0,6-3-12 0 0,2-4 31 0 0,30-46 149 0 0,37-67 93 0 0,-13 19-5119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1:12.0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784 134 1624 0 0,'23'-3'16276'0'0,"-23"-2"-16266"0"0,-1 0 0 0 0,1 0 1 0 0,-1 0-1 0 0,0 0 0 0 0,0 0 1 0 0,-1 0-1 0 0,1 0 0 0 0,-1 1 1 0 0,0-1-1 0 0,-1 1 0 0 0,1-1 1 0 0,-1 1-1 0 0,1 0 0 0 0,-1 0 1 0 0,-1 0-1 0 0,1 0 0 0 0,0 1 1 0 0,-1-1-1 0 0,0 1 0 0 0,0 0 1 0 0,0 0-1 0 0,0 0 0 0 0,0 0 1 0 0,-1 1-1 0 0,1 0 0 0 0,-1 0 1 0 0,-7-2-1 0 0,-4-1 71 0 0,0 0-1 0 0,0 2 1 0 0,-1 0-1 0 0,1 1 1 0 0,0 0 0 0 0,-1 2-1 0 0,-22 1 1 0 0,7 1-23 0 0,0 2 1 0 0,0 2 0 0 0,1 0-1 0 0,0 2 1 0 0,0 2 0 0 0,1 0-1 0 0,1 2 1 0 0,0 2 0 0 0,0 0-1 0 0,-42 30 1 0 0,54-30 30 0 0,0 1 0 0 0,2 1 0 0 0,0 0 1 0 0,0 0-1 0 0,2 2 0 0 0,0 0 0 0 0,1 0 0 0 0,1 1 0 0 0,1 1 0 0 0,0-1 0 0 0,2 2 0 0 0,0-1 0 0 0,1 1 0 0 0,2 1 1 0 0,0-1-1 0 0,1 1 0 0 0,1-1 0 0 0,-1 37 0 0 0,4-36-36 0 0,0-1 0 0 0,1 1-1 0 0,2 0 1 0 0,0 0 0 0 0,1-1 0 0 0,1 0 0 0 0,1 0-1 0 0,1 0 1 0 0,1-1 0 0 0,1 0 0 0 0,1 0 0 0 0,0-1 0 0 0,1 0-1 0 0,2-1 1 0 0,-1 0 0 0 0,2-1 0 0 0,0-1 0 0 0,28 25-1 0 0,-14-21 47 0 0,0 0 0 0 0,1-2-1 0 0,1-2 1 0 0,1 0 0 0 0,1-2-1 0 0,-1-2 1 0 0,2-1 0 0 0,0-1-1 0 0,0-2 1 0 0,1-1 0 0 0,0-1-1 0 0,0-2 1 0 0,0-2 0 0 0,1-1-1 0 0,67-7 1 0 0,-80 2-143 0 0,-1 0 1 0 0,1-2-1 0 0,-1 0 0 0 0,0-2 0 0 0,-1 0 1 0 0,0-1-1 0 0,0-1 0 0 0,-1-1 1 0 0,0-1-1 0 0,-1 0 0 0 0,0-1 0 0 0,-1-1 1 0 0,-1-1-1 0 0,0-1 0 0 0,-1 0 0 0 0,0-1 1 0 0,-2 0-1 0 0,0-1 0 0 0,12-22 0 0 0,-16 25 9 0 0,-1 1-1 0 0,0-2 1 0 0,-1 1-1 0 0,0-1 0 0 0,-1 0 1 0 0,-1 0-1 0 0,-1 0 1 0 0,0-1-1 0 0,-1 0 1 0 0,-1 0-1 0 0,-1 0 0 0 0,-1-30 1 0 0,-2 22-6 0 0,-1 1 0 0 0,-1 0 0 0 0,-2 1 0 0 0,0-1 0 0 0,-2 1 0 0 0,0 0 0 0 0,-1 1 0 0 0,-2-1 0 0 0,0 2 0 0 0,-1 0 1 0 0,-1 0-1 0 0,-28-32 0 0 0,25 35 12 0 0,-1 1 0 0 0,0 0 0 0 0,-1 1 1 0 0,-1 1-1 0 0,-1 1 0 0 0,0 1 0 0 0,-30-15 1 0 0,-11-9 257 0 0,59 36-198 0 0,0-1-8 0 0,0 0-1 0 0,-1 0 0 0 0,1 0 0 0 0,0 0 1 0 0,-1 1-1 0 0,1-1 0 0 0,-1 1 1 0 0,1 0-1 0 0,-1-1 0 0 0,1 1 0 0 0,-6-1 1 0 0,-33 1-13 0 0,38 1-8 0 0,-28-5-281 0 0,9 4-2831 0 0,19 1 2610 0 0,-2 0 142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8:01.02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 14 184 0 0,'13'-12'13416'0'0,"-13"10"-13373"0"0,-17 33 875 0 0,16-31-879 0 0,1 0 1 0 0,-1 0 0 0 0,1-1-1 0 0,-1 1 1 0 0,1 0-1 0 0,-1 0 1 0 0,0 0 0 0 0,1-1-1 0 0,-1 1 1 0 0,1 0 0 0 0,-1 0-1 0 0,1 0 1 0 0,-1 0-1 0 0,0 0 1 0 0,1 0 0 0 0,-1 0-1 0 0,1 0 1 0 0,-1 0 0 0 0,1 1-1 0 0,-2-1 1 0 0,-3 16 101 0 0,1-1 1 0 0,1 1-1 0 0,0 0 1 0 0,1 0 0 0 0,1 0-1 0 0,2 30 1 0 0,-2-5 159 0 0,0 55 114 0 0,5 1-1 0 0,3 0 1 0 0,21 97 0 0 0,-18-136-411 0 0,-10-56-186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8:01.73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198 77 640 0 0,'-15'-26'8902'0'0,"4"35"-8036"0"0,-9 15-267 0 0,0 2-1 0 0,-19 35 1 0 0,2-3-161 0 0,26-40-278 0 0,0 0 0 0 0,2 0 0 0 0,-13 34 0 0 0,22-50-45 0 0,-2 6 346 0 0,5-7-305 0 0,3-9-149 0 0,32-63 828 0 0,3 1 1 0 0,51-66-1 0 0,-51 81 501 0 0,-39 53-1300 0 0,-1 1-27 0 0,-1 1 1 0 0,1 0-1 0 0,0-1 0 0 0,0 1 1 0 0,0 0-1 0 0,0-1 0 0 0,0 1 1 0 0,0 0-1 0 0,0 0 0 0 0,0 0 1 0 0,0 0-1 0 0,0 0 0 0 0,0 0 1 0 0,0 0-1 0 0,0 0 0 0 0,0 0 1 0 0,0 0-1 0 0,0 1 0 0 0,0-1 1 0 0,0 0-1 0 0,0 1 0 0 0,0-1 1 0 0,0 1-1 0 0,0-1 0 0 0,0 1 1 0 0,1 0-1 0 0,45 73 390 0 0,-19-31-109 0 0,41 51 0 0 0,-22-41-166 0 0,-14-16-319 0 0,35 49 0 0 0,-58-73-1948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6:13.78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14 26 76 0 0,'0'0'4069'0'0,"12"-26"299"0"0,-15 48-4318 0 0,2 1-1 0 0,1 35 0 0 0,0-27-56 0 0,0-29 25 0 0,0 12 2 0 0,-7 40 34 0 0,6-52-30 0 0,-2 40-2 0 0,2-41-23 0 0,-4 41 20 0 0,2-21-47 0 0,1 18 123 0 0,3-38-131 0 0,0 1 33 0 0,0 1 1 0 0,0-1-1 0 0,0 0 0 0 0,-1 1 1 0 0,1-1-1 0 0,-1 0 1 0 0,1 1-1 0 0,-1-1 0 0 0,0 4 1 0 0,2 2-18 0 0,8 38 49 0 0,-9-45-46 0 0,11 39 63 0 0,6 9 13 0 0,-17-47-77 0 0,12 26-41 0 0,-8-16 79 0 0,0 1-1 0 0,-1 0 1 0 0,0 0 0 0 0,4 25-1 0 0,-8-38-19 0 0,0 2-20 0 0,6 34 20 0 0,6 69 40 0 0,4-42-14 0 0,-15-61-51 0 0,1 11 20 0 0,1 7 21 0 0,-2-18 16 0 0,1 12-26 0 0,9 24 46 0 0,-11-36-80 0 0,4 10 55 0 0,3 7-1 0 0,-6-17 5 0 0,12 42 18 0 0,26 109 614 0 0,-29-108-561 0 0,-7-36-103 0 0,-1 0 0 0 0,0 0 0 0 0,1 17-1 0 0,4 32 169 0 0,-5-34-130 0 0,1-1 0 0 0,1 0 0 0 0,7 23 1 0 0,2 17 122 0 0,8 2-54 0 0,-18-54-77 0 0,0 1 0 0 0,0-1 1 0 0,8 16-1 0 0,10 32 86 0 0,-16-39-83 0 0,-1 0 1 0 0,0-1 0 0 0,0 22 0 0 0,-3-20 50 0 0,2 0 0 0 0,8 34 0 0 0,0-9 19 0 0,11 83 1 0 0,-8-32-43 0 0,3 69-211 0 0,-10-73 109 0 0,-2-25-32 0 0,-3-33 182 0 0,14 69 0 0 0,1 4 51 0 0,12 58 528 0 0,-22-128-655 0 0,27 128 50 0 0,-18-43-76 0 0,-14-117 0 0 0,0 16 8 0 0,6 30-11 0 0,-8-50-7 0 0,8 29-6 0 0,6 21 37 0 0,-13-51-11 0 0,6 31-248 0 0,-3-12 207 0 0,0 1-1 0 0,3 36 0 0 0,0 7-280 0 0,3 15 261 0 0,-6-24 51 0 0,-3-33 146 0 0,8 42 1 0 0,-6-43-63 0 0,3 41 0 0 0,4 49 215 0 0,0 168 101 0 0,30 165 17 0 0,-26-178 225 0 0,6 52-106 0 0,-19-293-543 0 0,24 245 859 0 0,45 76 1040 0 0,-18 27-940 0 0,-44-292-792 0 0,11 165 203 0 0,6 57-341 0 0,-21-256 204 0 0,-4 90-1 0 0,1 7 381 0 0,22 76-282 0 0,-4-118-293 0 0,-13-76 60 0 0,-1 0-1 0 0,-1 1 0 0 0,1 29 0 0 0,7 167 57 0 0,-10-206-472 0 0,1 0 1 0 0,0 0 0 0 0,2 0-1 0 0,10 26 1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6:15.34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54 64 1680 0 0,'-8'-11'4505'0'0,"-38"-41"4590"0"0,46 52-9071 0 0,6 18 439 0 0,11 24-9 0 0,47 69 112 0 0,87 115 0 0 0,-134-201-544 0 0,-4-7 22 0 0,0 0 0 0 0,1-1 0 0 0,17 16 0 0 0,-30-32-31 0 0,0 1 0 0 0,0-1 0 0 0,0-1 0 0 0,0 1 0 0 0,1 0-1 0 0,-1 0 1 0 0,0 0 0 0 0,1-1 0 0 0,-1 1 0 0 0,0-1 0 0 0,1 1 0 0 0,-1-1 0 0 0,1 1 0 0 0,-1-1 0 0 0,1 0 0 0 0,-1 0 0 0 0,1 0 0 0 0,-1 0-1 0 0,1 0 1 0 0,-1 0 0 0 0,1 0 0 0 0,-1 0 0 0 0,2-1 0 0 0,0 0-2 0 0,0 0 0 0 0,-1-1 0 0 0,1 1 0 0 0,-1-1 0 0 0,1 1 0 0 0,-1-1 0 0 0,0 0 0 0 0,0 0 0 0 0,0 0 0 0 0,0 0 0 0 0,2-3 1 0 0,5-7-21 0 0,-2 0 0 0 0,1 0 0 0 0,8-23 0 0 0,-14 32 2 0 0,-1-1-56 0 0,62-123-2073 0 0,-54 113-78 0 0,0 0 0 0 0,1 1 0 0 0,20-20 1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6:16.69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8 572 0 0,'-1'-8'10158'0'0,"5"16"-9953"0"0,-1 0-1 0 0,-1 0 1 0 0,1 1-1 0 0,-1-1 1 0 0,0 0-1 0 0,0 11 1 0 0,3 9 29 0 0,79 444 740 0 0,-44-236-633 0 0,50 413 1039 0 0,-60-378-510 0 0,-27-246-840 0 0,2 54-8 0 0,-3-30 63 0 0,0-17 686 0 0,1-1 0 0 0,12 45-1 0 0,-1 1-176 0 0,27 263 711 0 0,-37-303-1276 0 0,-4-33-30 0 0,0 1 1 0 0,1 0-1 0 0,0 0 0 0 0,0-1 1 0 0,0 1-1 0 0,1-1 1 0 0,4 11 1038 0 0,-1 3-4628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6:18.35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60 128 684 0 0,'0'0'969'0'0,"-12"-27"3928"0"0,9 18-4380 0 0,0 0-1 0 0,0 1 1 0 0,0-1 0 0 0,-1 1 0 0 0,0 0-1 0 0,-1 0 1 0 0,-10-13 0 0 0,14 20-360 0 0,-6-19 1708 0 0,20 38-1488 0 0,-1-1 0 0 0,-2 2 0 0 0,15 31 1 0 0,13 23-128 0 0,-13-30-135 0 0,-17-26-51 0 0,2-1 0 0 0,0 0 0 0 0,0-1 0 0 0,2 0 0 0 0,13 14 0 0 0,-23-27-30 0 0,0 0 0 0 0,0 0-1 0 0,0-1 1 0 0,1 1 0 0 0,-1-1 0 0 0,0 0 0 0 0,0 1-1 0 0,1-1 1 0 0,-1 0 0 0 0,1-1 0 0 0,-1 1 0 0 0,1 0-1 0 0,0-1 1 0 0,-1 1 0 0 0,1-1 0 0 0,-1 0 0 0 0,1 0-1 0 0,3 0 1 0 0,-2-1-27 0 0,0 0 0 0 0,0 0 0 0 0,0 0 0 0 0,-1 0-1 0 0,1-1 1 0 0,0 0 0 0 0,-1 0 0 0 0,1 0 0 0 0,-1 0-1 0 0,0-1 1 0 0,0 1 0 0 0,4-4 0 0 0,98-102-59 0 0,-68 69-2298 0 0,1-1-3804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6:20.67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0 348 0 0,'0'0'9831'0'0,"10"28"-8328"0"0,-9-22-1497 0 0,-1-5 72 0 0,11 36 31 0 0,-10-35-84 0 0,11 43 299 0 0,14 14-12 0 0,1-24-25 0 0,-3-13-25 0 0,-15-12-146 0 0,1-1 0 0 0,0 0 0 0 0,0 0 0 0 0,1-1 0 0 0,22 13 0 0 0,42 10 335 0 0,155 42 1 0 0,-139-55-335 0 0,153 12 0 0 0,-233-29-104 0 0,28 1 24 0 0,1-2 0 0 0,40-6-1 0 0,-68 5-46 0 0,-9 1 30 0 0,1 0-26 0 0,13-2 30 0 0,-13 2-35 0 0,0 0 20 0 0,11 0-30 0 0,-11 0 28 0 0,0 0-11 0 0,73-3 28 0 0,-38 1-81 0 0,63 3-1 0 0,-99 0 13 0 0,12-1-199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6:21.25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 4 1184 0 0,'-8'-3'17786'0'0,"8"5"-17751"0"0,0-1 0 0 0,1 1 0 0 0,-1 0 0 0 0,1 0 0 0 0,0-1 0 0 0,-1 1 0 0 0,1 0 0 0 0,0-1 1 0 0,0 1-1 0 0,0-1 0 0 0,0 1 0 0 0,0-1 0 0 0,1 1 0 0 0,-1-1 0 0 0,2 2 0 0 0,28 22 84 0 0,-13-11-27 0 0,159 133 92 0 0,-176-146-161 0 0,1 0-1 0 0,-1 0 1 0 0,1 0 0 0 0,-1 0-1 0 0,0 1 1 0 0,0-1 0 0 0,1 0 0 0 0,-1 1-1 0 0,0-1 1 0 0,0 0 0 0 0,0 1 0 0 0,0-1-1 0 0,-1 1 1 0 0,1 0 0 0 0,0-1-1 0 0,-1 1 1 0 0,1 0 0 0 0,-1-1 0 0 0,1 1-1 0 0,-1 0 1 0 0,0-1 0 0 0,0 4 0 0 0,-1-2 36 0 0,-1-1 0 0 0,1 0 1 0 0,-1 1-1 0 0,1-1 1 0 0,-1 0-1 0 0,0 0 1 0 0,0 0-1 0 0,0-1 0 0 0,0 1 1 0 0,-1 0-1 0 0,1-1 1 0 0,0 1-1 0 0,-1-1 1 0 0,-3 2-1 0 0,-11 6-162 0 0,-61 39 480 0 0,71-43-1240 0 0,-1 1-1 0 0,1-1 1 0 0,1 2-1 0 0,-1-1 1 0 0,1 1-1 0 0,0 0 1 0 0,-9 15-1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3:59.11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 0 728 0 0,'-2'25'9270'0'0,"2"-16"-9346"0"0,-2 53-33 0 0,2 39-5342 0 0,0-85 3493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35.53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46 82 1132 0 0,'0'0'8692'0'0,"-12"-26"-6824"0"0,1 3-1023 0 0,5 14-451 0 0,6 8-244 0 0,-16-22 1452 0 0,15 34-1469 0 0,1-1 0 0 0,0 1 0 0 0,1-1 1 0 0,1 1-1 0 0,-1-1 0 0 0,5 13 0 0 0,3 29 283 0 0,1 15 384 0 0,2 0-1 0 0,42 124 0 0 0,-30-111-557 0 0,-14-37-158 0 0,-1 0 0 0 0,3 81-1 0 0,-10-105-62 0 0,25 216 311 0 0,-21-168-242 0 0,20 179 545 0 0,9-51 248 0 0,-17-104-718 0 0,10 82 372 0 0,-25-136-474 0 0,28 226 228 0 0,-11-89-105 0 0,-12-98-135 0 0,-5-47-39 0 0,10 50 1 0 0,44 181 377 0 0,-46-214-422 0 0,-6-31 139 0 0,-2-1 0 0 0,0 0 0 0 0,1 22 0 0 0,-3-29-76 0 0,0-1 0 0 0,0 0 0 0 0,1 0-1 0 0,3 11 1 0 0,1-1 15 0 0,78 256 224 0 0,-75-236-270 0 0,3 8 45 0 0,6 48 0 0 0,-17-59-1258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37.1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0 964 0 0,'0'0'6295'0'0,"18"24"-2524"0"0,-2 20-2152 0 0,20 89 0 0 0,-5 10-68 0 0,45 243 136 0 0,-48-131-1272 0 0,-8-57 404 0 0,42 190 980 0 0,-38-275-1254 0 0,24 152-38 0 0,-4-27 619 0 0,-16-114-696 0 0,3 107-435 0 0,-8-77 827 0 0,-7-64-466 0 0,-12-68-284 0 0,3 28 10 0 0,2 58 1 0 0,-2-35 36 0 0,0-18-90 0 0,-7-52-24 0 0,6 40 57 0 0,-1-18-55 0 0,-2-4-16 0 0,1 0-1 0 0,10 27 1 0 0,-13-46-54 0 0,0 12 65 0 0,3 5-37 0 0,-3-17-15 0 0,2 13-540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39.75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30 1080 0 0,'10'-7'3206'0'0,"-2"3"-2863"0"0,1 0 1 0 0,0 1 0 0 0,0 0 0 0 0,9-2 0 0 0,-15 4-122 0 0,15-1 560 0 0,1 1 432 0 0,1 1-1 0 0,35 5 1 0 0,-53-5-809 0 0,-1 0-369 0 0,0 1-1 0 0,0-1 1 0 0,0 0 0 0 0,0 1-1 0 0,0-1 1 0 0,0 1-1 0 0,0-1 1 0 0,-1 1 0 0 0,1-1-1 0 0,0 1 1 0 0,0 0 0 0 0,0-1-1 0 0,-1 1 1 0 0,1 0-1 0 0,0 0 1 0 0,-1-1 0 0 0,1 1-1 0 0,-1 0 1 0 0,1 0 0 0 0,-1 0-1 0 0,1 0 1 0 0,-1 0 0 0 0,0 0-1 0 0,1 1 1 0 0,7 24 633 0 0,-7-25-640 0 0,20 106 1233 0 0,-9-42-598 0 0,64 317 2283 0 0,-5 39-922 0 0,-14-53-267 0 0,-14-102-524 0 0,-16-128-1033 0 0,33 190 135 0 0,-47-244-288 0 0,15 115 98 0 0,-8-40-341 0 0,0-5 368 0 0,7 35 386 0 0,-18-133-286 0 0,6 76-157 0 0,-11-94-131 0 0,-4-37 15 0 0,1 1-1 0 0,-1 0 1 0 0,0 0 0 0 0,1 0 0 0 0,-1 0-1 0 0,0 0 1 0 0,0 0 0 0 0,0 0 0 0 0,-1 0-1 0 0,1 0 1 0 0,0 0 0 0 0,-1 0-1 0 0,-1 3 1 0 0,2 0 0 0 0,0-1-1 0 0,0 1 0 0 0,1-1 1 0 0,-1 0-1 0 0,1 1 0 0 0,2 6 1 0 0,4 27-14 0 0,7 26 39 0 0,0 3-16 0 0,-14-63-5 0 0,0 2-10 0 0,0 0 1 0 0,1 0-1 0 0,0 0 0 0 0,-1-1 0 0 0,2 1 1 0 0,-1 0-1 0 0,3 7 0 0 0,2 8 53 0 0,6 46 0 0 0,-12-66-50 0 0,2 50-8 0 0,-2-49-67 0 0,0 3-27 0 0,-1 15-686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42.23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 34 1200 0 0,'1'-31'10184'0'0,"-1"31"-10179"0"0,0 0-1 0 0,0 0 1 0 0,0 0 0 0 0,0-1 0 0 0,0 1 0 0 0,1 0 0 0 0,-1 0 0 0 0,0 0 0 0 0,0 0 0 0 0,0 0 0 0 0,0 0-1 0 0,0 0 1 0 0,0 0 0 0 0,0 0 0 0 0,0-1 0 0 0,0 1 0 0 0,1 0 0 0 0,-1 0 0 0 0,0 0 0 0 0,0 0-1 0 0,0 0 1 0 0,0 0 0 0 0,0 0 0 0 0,0 0 0 0 0,0 0 0 0 0,1 0 0 0 0,-1 0 0 0 0,0 0 0 0 0,0 0-1 0 0,0 0 1 0 0,0 0 0 0 0,0 0 0 0 0,0 0 0 0 0,0 0 0 0 0,1 0 0 0 0,-1 0 0 0 0,0 0 0 0 0,0 0 0 0 0,0 0-1 0 0,0 0 1 0 0,0 0 0 0 0,0 0 0 0 0,0 0 0 0 0,1 0 0 0 0,-1 1 0 0 0,0-1 0 0 0,0 0 0 0 0,0 0-1 0 0,0 0 1 0 0,0 0 0 0 0,0 0 0 0 0,0 0 0 0 0,0 0 0 0 0,0 0 0 0 0,0 1 0 0 0,0-1 0 0 0,1 0-1 0 0,-1 0 1 0 0,0 0 0 0 0,2 14 178 0 0,-3 24 14 0 0,1-28-118 0 0,-15 231 1660 0 0,12-107-1038 0 0,1 71 53 0 0,2 91-324 0 0,-7-191-509 0 0,1-77-857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42.85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34 0 788 0 0,'0'0'3159'0'0,"0"37"93"0"0,-3 337 2841 0 0,0 9-3029 0 0,-11-5-1384 0 0,2-113-1384 0 0,11-154-3879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43.35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 1 1232 0 0,'-2'140'7100'0'0,"1"64"-3646"0"0,43 693 4105 0 0,-36-602-7329 0 0,-6-226-910 0 0,-4-17-4026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43.83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 0 1404 0 0,'-2'197'8204'0'0,"-1"-1"-4809"0"0,-2 196 858 0 0,28 101-1626 0 0,-9-405-2154 0 0,-2-16-1928 0 0,-9-24-6004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44.18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 0 180 0 0,'-6'13'5355'0'0,"11"217"1643"0"0,0 79-5090 0 0,-8-217-1562 0 0,-4 325 850 0 0,7-316-4708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44.58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61 5 836 0 0,'-14'-5'5580'0'0,"12"7"-5352"0"0,0 0-1 0 0,0 0 1 0 0,0 0-1 0 0,0 0 1 0 0,0 0-1 0 0,1 0 1 0 0,-1 1 0 0 0,0-1-1 0 0,1 1 1 0 0,0-1-1 0 0,-1 1 1 0 0,1-1 0 0 0,0 1-1 0 0,1 0 1 0 0,-1-1-1 0 0,0 1 1 0 0,0 5 0 0 0,-6 61 1021 0 0,6-54-793 0 0,-12 218 1955 0 0,20 248 0 0 0,-4-434-2394 0 0,1 7-550 0 0,-3-19-2758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44.90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20 5 1364 0 0,'-11'-5'9148'0'0,"5"24"-6750"0"0,4 27-1557 0 0,29 526 2964 0 0,-8-416-6117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3:58.73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0 344 0 0,'0'0'-120'0'0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45.27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 5 1132 0 0,'-1'-5'11670'0'0,"0"53"-9045"0"0,14 341-592 0 0,-12-306-5822 0 0,-1 0-3870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45.64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1 776 0 0,'2'1'219'0'0,"0"1"-1"0"0,-1 0 0 0 0,1 0 1 0 0,-1-1-1 0 0,1 1 1 0 0,-1 0-1 0 0,0 0 1 0 0,0 0-1 0 0,0 1 1 0 0,0-1-1 0 0,0 0 1 0 0,0 0-1 0 0,0 1 1 0 0,-1-1-1 0 0,0 0 1 0 0,1 5-1 0 0,5 50 1756 0 0,-5-45-1515 0 0,18 211 3587 0 0,8 114-1528 0 0,-13 104-1465 0 0,-12-255-4754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45.98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14 1 512 0 0,'-13'9'3869'0'0,"12"-7"-3685"0"0,9 152 5363 0 0,10 3-3605 0 0,5 87-1026 0 0,0 506 1321 0 0,-23-739-2418 0 0,1 66-3771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46.33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29 7 872 0 0,'-2'-7'9190'0'0,"0"10"-9076"0"0,0-1-1 0 0,0 1 1 0 0,1 0-1 0 0,-1 0 1 0 0,0-1-1 0 0,1 1 1 0 0,0 0-1 0 0,0 0 1 0 0,0 1 0 0 0,0-1-1 0 0,0 0 1 0 0,1 0-1 0 0,-1 4 1 0 0,-3 52 699 0 0,3-28-371 0 0,-3 303 2600 0 0,6-181-2303 0 0,-2-80-655 0 0,0 128 626 0 0,0-66-3330 0 0,-2-118 1442 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46.65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 1 2084 0 0,'0'0'6369'0'0,"-10"13"-3938"0"0,30 255 2570 0 0,-4-109-3736 0 0,-4 1-470 0 0,13 213 665 0 0,-18-124-5209 0 0,-9-230 2171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46.99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 10 2316 0 0,'-3'-10'10629'0'0,"5"13"-10476"0"0,1-1 0 0 0,0 1 0 0 0,-1 0 0 0 0,0 0 0 0 0,1-1 0 0 0,-1 2 0 0 0,-1-1 0 0 0,1 0 0 0 0,0 0 0 0 0,-1 1 0 0 0,1-1 0 0 0,-1 1 0 0 0,0-1 0 0 0,0 1 1 0 0,0 4-1 0 0,11 63 853 0 0,-11-65-916 0 0,21 203 477 0 0,-9 2 0 0 0,-17 273-1 0 0,-6-395-1454 0 0,-1 38-5320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47.38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18 1 360 0 0,'-13'16'8055'0'0,"9"-8"-7354"0"0,13 200 4868 0 0,4-25-3788 0 0,19 370-285 0 0,-32-410-3495 0 0,0-80-2794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47.78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 7 404 0 0,'-4'-7'10413'0'0,"10"33"-8558"0"0,14 41 0 0 0,4 19-995 0 0,47 330 667 0 0,-61-364-2146 0 0,1 14-1342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48.1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 28 940 0 0,'-5'-27'8727'0'0,"17"42"-5878"0"0,-2 4-2234 0 0,0 1 1 0 0,-1 1-1 0 0,12 39 1 0 0,10 70 605 0 0,-20-81-842 0 0,57 364 1510 0 0,-26-126-2942 0 0,-34-220-259 0 0,-5-35-1595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48.44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21 1340 0 0,'14'-21'8431'0'0,"-14"22"-8313"0"0,3 1 183 0 0,-1 0 0 0 0,0 0 0 0 0,0 1 0 0 0,-1-1 0 0 0,1 1 0 0 0,0-1 0 0 0,-1 1 0 0 0,1 0 0 0 0,-1-1 1 0 0,2 7-1 0 0,23 89 1357 0 0,17 133 1 0 0,-42-225-1631 0 0,96 706-1741 0 0,-91-621-4655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3:59.66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1 600 0 0,'0'0'1313'0'0,"10"33"3199"0"0,-8-2-4283 0 0,1 9-3906 0 0,-3-29 3104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48.8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23 18 1192 0 0,'-15'-18'8112'0'0,"14"20"-7987"0"0,0 0 0 0 0,0 1 1 0 0,0-1-1 0 0,0 0 1 0 0,1 0-1 0 0,-1 1 1 0 0,1-1-1 0 0,-1 1 1 0 0,1-1-1 0 0,0 0 1 0 0,0 1-1 0 0,0-1 1 0 0,0 1-1 0 0,0-1 0 0 0,1 5 1 0 0,7 42 420 0 0,-8-48-530 0 0,65 472 2630 0 0,-14-84-439 0 0,11-78-1212 0 0,-14-76-2758 0 0,-40-185-1359 0 0,4 99-1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03:39:49.17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1116,'-1'3'1394,"1"31"-180,2-1 1,1 1-1,13 61 1,-7-47-452,22 124 2764,18 116-236,-20 1-3994,-29-274 516,0 136-4873,0-147 4635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49.49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1572 0 0,'0'0'2764'0'0,"4"13"-401"0"0,2 29-1015 0 0,21 210 2249 0 0,-12 16-659 0 0,-3-154-4057 0 0,-7-92 453 0 0,-1 2-1206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49.83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1148 0 0,'5'29'5437'0'0,"19"56"-2782"0"0,9 38-1606 0 0,13 129 2748 0 0,22 455 0 0 0,-66-676-3809 0 0,-1 1 1 0 0,-2-1-1 0 0,-2 0 1 0 0,-9 52-1 0 0,11-81-113 0 0,0 5-579 0 0,-1-1 0 0 0,0 0 0 0 0,0 1 0 0 0,0-1 0 0 0,-1 0 0 0 0,0-1 0 0 0,0 1 0 0 0,-8 10 0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50.3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44 1 828 0 0,'-11'5'8259'0'0,"8"0"-7620"0"0,0 1 1 0 0,0 0 0 0 0,0 0-1 0 0,1 1 1 0 0,0-1 0 0 0,0 0-1 0 0,1 1 1 0 0,-2 8 0 0 0,-1 58 1107 0 0,2-15-347 0 0,-2-7-716 0 0,3 0 1 0 0,5 56-1 0 0,10 27-3245 0 0,-9-109 472 0 0,0-12-216 0 0,21-41 4733 0 0,-22 49 907 0 0,8 12-3366 0 0,-10-23-1091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51.65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14 196 452 0 0,'-6'-44'8968'0'0,"-1"-13"-756"0"0,24 76-7334 0 0,60 117-69 0 0,96 126 1 0 0,-47-65-570 0 0,-39-55 41 0 0,-69-117-250 0 0,-18-23-23 0 0,1-1-1 0 0,0 1 1 0 0,0-1-1 0 0,0 1 1 0 0,0-1-1 0 0,0 0 1 0 0,1 0-1 0 0,-1 1 1 0 0,0-1-1 0 0,0 0 1 0 0,1 0-1 0 0,-1 0 1 0 0,1 0-1 0 0,-1 0 1 0 0,4 1-1 0 0,-4-2-4 0 0,0 0 0 0 0,0 0 0 0 0,0 0 0 0 0,0 0 0 0 0,0 0 1 0 0,0 0-1 0 0,0 0 0 0 0,0-1 0 0 0,0 1 0 0 0,0 0 0 0 0,0 0 0 0 0,1-1 0 0 0,-1 1 0 0 0,-1-1 0 0 0,1 1 0 0 0,0-1 0 0 0,0 1 0 0 0,2-2 0 0 0,2-3-8 0 0,0-1 1 0 0,0 1-1 0 0,-1-1 1 0 0,1 0-1 0 0,6-13 1 0 0,74-134-619 0 0,53-86 1872 0 0,-5 21-371 0 0,-50 78-845 0 0,-50 83-37 0 0,-32 55 0 0 0,0 0-145 0 0,0 0 0 0 0,0 0-1 0 0,0 0 1 0 0,0 0-1 0 0,0 0 1 0 0,0-1 0 0 0,-1 1-1 0 0,1 0 1 0 0,-1 0-1 0 0,0-1 1 0 0,0-2 0 0 0,-5 0-60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53.92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22 36 0 0,'1'-16'7686'0'0,"0"12"-7153"0"0,0 4-450 0 0,0-1-1 0 0,-1 1 0 0 0,1 0 0 0 0,0 0 0 0 0,-1 0 0 0 0,1 0 0 0 0,-1 0 0 0 0,1 0 0 0 0,0 0 1 0 0,-1 0-1 0 0,1 0 0 0 0,0 0 0 0 0,-1 0 0 0 0,1 0 0 0 0,0 0 0 0 0,-1 1 0 0 0,1-1 0 0 0,-1 0 1 0 0,1 0-1 0 0,0 1 0 0 0,-1-1 0 0 0,1 1 0 0 0,-1-1 0 0 0,1 0 0 0 0,-1 1 0 0 0,1-1 0 0 0,-1 1 0 0 0,1-1 1 0 0,-1 1-1 0 0,0-1 0 0 0,1 1 0 0 0,-1-1 0 0 0,0 1 0 0 0,1 0 0 0 0,-1-1 0 0 0,0 1 0 0 0,0-1 1 0 0,1 2-1 0 0,-1 0 140 0 0,15 31 1032 0 0,-5-11-949 0 0,2 0 0 0 0,0 0 1 0 0,1-1-1 0 0,1-1 0 0 0,1 0 0 0 0,1-1 0 0 0,1-1 1 0 0,0 0-1 0 0,26 19 0 0 0,132 83-184 0 0,-160-110-166 0 0,0 0 0 0 0,14 15 0 0 0,-5-5 22 0 0,2 0 0 0 0,47 28 0 0 0,-55-39-80 0 0,0-1 0 0 0,0 0 0 0 0,26 6 0 0 0,17 8-413 0 0,-35-12 396 0 0,45 12 0 0 0,-69-22 90 0 0,5 1-28 0 0,-1-1 0 0 0,0 1 0 0 0,0 0 0 0 0,0 1 0 0 0,0-1 0 0 0,0 1 0 0 0,0 0 0 0 0,7 4 0 0 0,-6-3-278 0 0,-6-3 134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54.49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29 2 660 0 0,'-29'-1'10324'0'0,"52"23"-8021"0"0,11 23-756 0 0,51 54-1 0 0,-69-83-1415 0 0,1-1 1 0 0,0-1-1 0 0,1 0 0 0 0,1-1 0 0 0,0-1 0 0 0,28 14 0 0 0,-11-11-158 0 0,1-2 0 0 0,1-1 0 0 0,0-2 0 0 0,0-1 0 0 0,1-2 0 0 0,51 2 0 0 0,-54-8-3917 0 0,65-6-1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54.88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1 704 0 0,'5'12'8851'0'0,"8"4"-7453"0"0,0-1 0 0 0,20 18 0 0 0,74 54-502 0 0,-57-48-558 0 0,-6-3-309 0 0,-4-2-349 0 0,1-3 0 0 0,58 35 0 0 0,-95-63-406 0 0,13 7-360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55.8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13 568 0 0,'12'-11'8989'0'0,"-10"10"-8473"0"0,0 2-433 0 0,-1 0-1 0 0,1 0 1 0 0,-1 0-1 0 0,1 1 1 0 0,-1-1 0 0 0,1 0-1 0 0,-1 1 1 0 0,0-1 0 0 0,0 1-1 0 0,0-1 1 0 0,0 1-1 0 0,0 0 1 0 0,0 0 0 0 0,0-1-1 0 0,0 1 1 0 0,-1 0-1 0 0,1 0 1 0 0,-1 0 0 0 0,1 0-1 0 0,-1 0 1 0 0,0-1 0 0 0,0 4-1 0 0,7 60 611 0 0,-6-52-571 0 0,47 305 1165 0 0,-18-137-953 0 0,21 246-1314 0 0,-41-334-1499 0 0,-2-48-2844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4:00.01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 0 872 0 0,'-1'13'5449'0'0,"2"6"-4064"0"0,-1-17-1256 0 0,4 36 281 0 0,-9 11-4987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39:56.97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 0 356 0 0,'-5'59'5077'0'0,"11"29"-2765"0"0,-1-5-1067 0 0,3 141 816 0 0,-2-112-1661 0 0,33 214 1231 0 0,-22-214-1020 0 0,19 262 1483 0 0,-6-47-775 0 0,42 239 877 0 0,-62-453-1926 0 0,3 22 600 0 0,23 67 453 0 0,18 84-106 0 0,-32-198-977 0 0,-14-61-258 0 0,21 85 93 0 0,-21-72-38 0 0,-6-24-99 0 0,-2-14 96 0 0,1 18-846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01.47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254 398 728 0 0,'-15'-41'5885'0'0,"13"24"-4885"0"0,0-1 0 0 0,1 0 0 0 0,1-22 0 0 0,1 26-868 0 0,-1 0-1 0 0,-1 0 0 0 0,0 0 0 0 0,-4-17 1 0 0,5 29-126 0 0,-2-4 2 0 0,0 0 0 0 0,1 0-1 0 0,1 1 1 0 0,-1-1 0 0 0,1-9-1 0 0,0 13-12 0 0,30-7-267 0 0,30 4 25 0 0,14-10-123 0 0,-72 14 348 0 0,4-2 6 0 0,-5 3 0 0 0,-1 0 0 0 0,1 0 1 0 0,0 0-1 0 0,0-1 0 0 0,0 1 1 0 0,-1 0-1 0 0,1 0 0 0 0,0-1 1 0 0,-1 1-1 0 0,1-1 0 0 0,0 1 1 0 0,0-1-1 0 0,-1 1 0 0 0,1-1 1 0 0,-1 1-1 0 0,1-1 0 0 0,-1 1 1 0 0,1-1-1 0 0,-1 0 1 0 0,1 1-1 0 0,-1-1 0 0 0,1 0 1 0 0,-1 0-1 0 0,1 0 0 0 0,-2 0-3 0 0,1 0-1 0 0,0 0 0 0 0,0 0 1 0 0,-1 0-1 0 0,1 1 0 0 0,0-1 1 0 0,-1 0-1 0 0,1 0 0 0 0,-1 1 1 0 0,1-1-1 0 0,-1 0 1 0 0,1 0-1 0 0,-1 1 0 0 0,0-1 1 0 0,1 1-1 0 0,-1-1 0 0 0,0 0 1 0 0,1 1-1 0 0,-1-1 0 0 0,0 1 1 0 0,0 0-1 0 0,0-1 0 0 0,1 1 1 0 0,-1 0-1 0 0,0-1 0 0 0,0 1 1 0 0,0 0-1 0 0,0 0 1 0 0,0 0-1 0 0,1 0 0 0 0,-2 0 1 0 0,-41-3-171 0 0,41 3 176 0 0,-37 2-44 0 0,-63 1 319 0 0,99-3-170 0 0,-20 0 182 0 0,10-1 289 0 0,33-5-503 0 0,1 0 0 0 0,0 2 0 0 0,0 0 0 0 0,1 1 0 0 0,32 0 0 0 0,-22 1-31 0 0,11 3-29 0 0,-39 0 4 0 0,-3-2 0 0 0,-1 1-1 0 0,1 0 1 0 0,0 0-1 0 0,0 0 1 0 0,-1 0-1 0 0,1 0 1 0 0,0 0-1 0 0,0 1 1 0 0,-1-1-1 0 0,1 0 1 0 0,0 0-1 0 0,0 0 1 0 0,-1 1-1 0 0,1-1 1 0 0,0 0-1 0 0,-1 1 1 0 0,1-1-1 0 0,0 1 1 0 0,-1-1-1 0 0,1 1 1 0 0,-1-1 0 0 0,1 1-1 0 0,-1-1 1 0 0,1 1-1 0 0,-1 0 1 0 0,1-1-1 0 0,0 2 1 0 0,-3 0-1 0 0,-26 4 36 0 0,-12-1-110 0 0,-106 21-250 0 0,109-16 284 0 0,34-9 35 0 0,-5 2 5 0 0,7-3-2 0 0,1 0 0 0 0,0 0 0 0 0,0 0 0 0 0,0 1 0 0 0,-1-1 0 0 0,1 0 1 0 0,0 0-1 0 0,0 0 0 0 0,0 0 0 0 0,0 1 0 0 0,-1-1 0 0 0,1 0 0 0 0,0 0 1 0 0,0 0-1 0 0,0 1 0 0 0,0-1 0 0 0,0 0 0 0 0,0 0 0 0 0,0 0 0 0 0,-1 1 1 0 0,1-1-1 0 0,0 0 0 0 0,0 0 0 0 0,0 1 0 0 0,0-1 0 0 0,0 0 0 0 0,0 0 0 0 0,0 1 1 0 0,0-1-1 0 0,0 0 0 0 0,0 0 0 0 0,0 0 0 0 0,1 1 0 0 0,-1-1 0 0 0,0 0 1 0 0,0 0-1 0 0,0 1 0 0 0,0-1 0 0 0,0 0 0 0 0,0 0 0 0 0,0 0 0 0 0,1 1 1 0 0,-1-1-1 0 0,0 0 0 0 0,0 0 0 0 0,0 0 0 0 0,0 0 0 0 0,1 1 0 0 0,-1-1 1 0 0,0 0-1 0 0,0 0 0 0 0,0 0 0 0 0,1 0 0 0 0,-1 0 0 0 0,2 2 8 0 0,1-1-1 0 0,-1 0 1 0 0,0 0-1 0 0,0 0 1 0 0,1 0-1 0 0,-1-1 1 0 0,1 1-1 0 0,-1-1 1 0 0,1 1-1 0 0,-1-1 1 0 0,1 0-1 0 0,-1 0 1 0 0,1 0-1 0 0,-1 0 1 0 0,4-1-1 0 0,-3 1 21 0 0,16-3 74 0 0,-8 1-99 0 0,-8 2 32 0 0,-3 0-51 0 0,1 0 0 0 0,-1 0 0 0 0,0-1 0 0 0,1 1 1 0 0,-1 0-1 0 0,0 0 0 0 0,1 0 0 0 0,-1 0 0 0 0,0 0 1 0 0,0 0-1 0 0,1 0 0 0 0,-1 0 0 0 0,0-1 0 0 0,0 1 1 0 0,1 0-1 0 0,-1 0 0 0 0,0 0 0 0 0,0-1 0 0 0,1 1 1 0 0,-1 0-1 0 0,0 0 0 0 0,0-1 0 0 0,0 1 0 0 0,0 0 1 0 0,1 0-1 0 0,-1-1 0 0 0,0 1 0 0 0,0 0 0 0 0,0-1 1 0 0,-16-2-212 0 0,-1 2 1 0 0,1 0-1 0 0,-1 0 1 0 0,1 2-1 0 0,-1 0 1 0 0,-29 6-1 0 0,19-3 667 0 0,-43 2-1 0 0,72-8-421 0 0,-2-4-14 0 0,13-2 20 0 0,13 0-17 0 0,0 1 0 0 0,1 1 0 0 0,0 1 0 0 0,0 2 1 0 0,51-1-1 0 0,-8 0-1 0 0,-58 3-7 0 0,-5 1-1 0 0,-1-1-1 0 0,1 1 0 0 0,-1 0 0 0 0,1 1 1 0 0,0-1-1 0 0,-1 2 0 0 0,1-1 1 0 0,-1 0-1 0 0,0 1 0 0 0,11 5 1 0 0,-12-5-7 0 0,-1-1 10 0 0,0 2 1 0 0,0-1-1 0 0,0 0 1 0 0,-1 1-1 0 0,1 0 0 0 0,-1 0 1 0 0,1 0-1 0 0,-1 0 1 0 0,0 0-1 0 0,0 1 1 0 0,0-1-1 0 0,-1 1 0 0 0,1 0 1 0 0,-1 0-1 0 0,0 0 1 0 0,0 0-1 0 0,0 0 1 0 0,-1 0-1 0 0,1 0 0 0 0,-1 1 1 0 0,0-1-1 0 0,0 1 1 0 0,-1-1-1 0 0,1 1 1 0 0,-1-1-1 0 0,0 1 0 0 0,-1 6 1 0 0,-24 136-170 0 0,16-113 179 0 0,3 0 0 0 0,1 1 0 0 0,-2 68 0 0 0,8-58-93 0 0,2 0 1 0 0,2-1-1 0 0,17 71 1 0 0,-12-93-460 0 0,-9-22 531 0 0,-1 1 0 0 0,0-1 1 0 0,1 0-1 0 0,-1 1 0 0 0,1-1 0 0 0,-1 0 1 0 0,0 1-1 0 0,1-1 0 0 0,-1 0 0 0 0,1 1 1 0 0,-1-1-1 0 0,1 0 0 0 0,-1 0 0 0 0,1 0 0 0 0,-1 0 1 0 0,1 1-1 0 0,-1-1 0 0 0,1 0 0 0 0,-1 0 1 0 0,1 0-1 0 0,-1 0 0 0 0,1 0 0 0 0,-1 0 1 0 0,1 0-1 0 0,-1 0 0 0 0,1-1 0 0 0,-1 1 0 0 0,1 0 1 0 0,-1 0-1 0 0,1 0 0 0 0,-1 0 0 0 0,1-1 1 0 0,-1 1-1 0 0,1-1 0 0 0,1-2 39 0 0,0 0 0 0 0,0 0 0 0 0,0-1 1 0 0,-1 1-1 0 0,0-1 0 0 0,1 1 0 0 0,-1-1 0 0 0,0 0 0 0 0,-1 1 0 0 0,1-1 0 0 0,-1 0 0 0 0,1-6 1 0 0,0-2 89 0 0,10-53 65 0 0,-3 0 0 0 0,-2-1-1 0 0,-6-107 1 0 0,0 169-175 0 0,0-1 0 0 0,0 1 0 0 0,-1 0 1 0 0,0 0-1 0 0,0 0 0 0 0,0 0 0 0 0,0 0 1 0 0,-1 0-1 0 0,1 1 0 0 0,-4-6 0 0 0,5 8-4 0 0,-1 0-1 0 0,0 0 1 0 0,0 0 0 0 0,0 0-1 0 0,-1 0 1 0 0,1 1-1 0 0,0-1 1 0 0,0 0-1 0 0,0 1 1 0 0,-1-1 0 0 0,1 0-1 0 0,0 1 1 0 0,-1 0-1 0 0,1-1 1 0 0,0 1 0 0 0,-1 0-1 0 0,1-1 1 0 0,-1 1-1 0 0,1 0 1 0 0,0 0 0 0 0,-1 0-1 0 0,1 0 1 0 0,-1 1-1 0 0,1-1 1 0 0,0 0-1 0 0,-1 1 1 0 0,1-1 0 0 0,0 0-1 0 0,-1 1 1 0 0,1 0-1 0 0,0-1 1 0 0,-2 2 0 0 0,-6 3-5 0 0,0 0 1 0 0,1 0 0 0 0,-1 1 0 0 0,1 0-1 0 0,1 0 1 0 0,-13 14 0 0 0,-37 49 33 0 0,31-36-8 0 0,9-5-103 0 0,17-25-23 0 0,9-18 48 0 0,9-12 76 0 0,-2-1 1 0 0,-2-1-1 0 0,0-1 1 0 0,-2 0-1 0 0,13-47 1 0 0,-24 73-29 0 0,0 0 1 0 0,0 0-1 0 0,-1 0 0 0 0,1 0 1 0 0,-1 0-1 0 0,0 0 0 0 0,0 0 1 0 0,0 0-1 0 0,-1 0 0 0 0,0 0 1 0 0,1 0-1 0 0,-1 0 0 0 0,-3-5 1 0 0,4 8 2 0 0,0 1 0 0 0,-1-1 0 0 0,1 1 0 0 0,-1-1 1 0 0,1 1-1 0 0,-1-1 0 0 0,1 1 0 0 0,-1 0 0 0 0,1-1 1 0 0,-1 1-1 0 0,1 0 0 0 0,-1 0 0 0 0,0 0 0 0 0,1-1 1 0 0,-1 1-1 0 0,1 0 0 0 0,-1 0 0 0 0,0 0 0 0 0,1 0 1 0 0,-1 0-1 0 0,1 0 0 0 0,-1 0 0 0 0,0 0 0 0 0,1 0 1 0 0,-1 0-1 0 0,0 0 0 0 0,1 0 0 0 0,-1 1 0 0 0,1-1 1 0 0,-2 0-1 0 0,-16 10-20 0 0,8-1 12 0 0,0 1 1 0 0,1 0-1 0 0,0 0 0 0 0,1 1 0 0 0,0 0 0 0 0,1 0 0 0 0,0 1 1 0 0,1 0-1 0 0,0 0 0 0 0,1 1 0 0 0,0-1 0 0 0,1 1 0 0 0,1 0 1 0 0,0 1-1 0 0,0-1 0 0 0,0 17 0 0 0,3-28 12 0 0,0 0 0 0 0,0 0 0 0 0,0-1 0 0 0,0 1 0 0 0,0 0 0 0 0,0 0 0 0 0,1 0 0 0 0,-1-1 0 0 0,0 1-1 0 0,1 0 1 0 0,0 0 0 0 0,-1-1 0 0 0,1 1 0 0 0,0 0 0 0 0,0-1 0 0 0,0 1 0 0 0,0-1 0 0 0,0 0 0 0 0,1 1 0 0 0,-1-1 0 0 0,0 0 0 0 0,1 1 0 0 0,-1-1-1 0 0,0 0 1 0 0,1 0 0 0 0,-1 0 0 0 0,1 0 0 0 0,0-1 0 0 0,-1 1 0 0 0,1 0 0 0 0,0-1 0 0 0,0 1 0 0 0,-1-1 0 0 0,1 1 0 0 0,0-1 0 0 0,0 0 0 0 0,0 0-1 0 0,-1 0 1 0 0,1 0 0 0 0,0 0 0 0 0,0 0 0 0 0,0 0 0 0 0,2-1 0 0 0,3-1-27 0 0,0 1-1 0 0,1-1 1 0 0,-1 0-1 0 0,0-1 1 0 0,-1 1-1 0 0,1-1 1 0 0,0-1-1 0 0,-1 1 1 0 0,11-9-1 0 0,-13 8 17 0 0,1 0 0 0 0,-1-1 0 0 0,0 1 0 0 0,0-1 0 0 0,-1 0 0 0 0,1 0 0 0 0,-1 0 0 0 0,0-1 0 0 0,0 1 0 0 0,-1-1 0 0 0,0 1-1 0 0,0-1 1 0 0,0 0 0 0 0,-1 0 0 0 0,0 0 0 0 0,0 0 0 0 0,0 0 0 0 0,-1 0 0 0 0,1 0 0 0 0,-2 0 0 0 0,1-1 0 0 0,-2-8 0 0 0,2 14 12 0 0,-1 1 0 0 0,1 0 1 0 0,0-1-1 0 0,0 1 0 0 0,0-1 0 0 0,0 1 1 0 0,-1-1-1 0 0,1 1 0 0 0,0 0 0 0 0,0-1 1 0 0,-1 1-1 0 0,1 0 0 0 0,0-1 0 0 0,0 1 1 0 0,-1 0-1 0 0,1-1 0 0 0,-1 1 0 0 0,1 0 1 0 0,0 0-1 0 0,-1-1 0 0 0,1 1 0 0 0,-1 0 1 0 0,1 0-1 0 0,0 0 0 0 0,-1 0 1 0 0,1-1-1 0 0,-1 1 0 0 0,1 0 0 0 0,-1 0 1 0 0,1 0-1 0 0,0 0 0 0 0,-1 0 0 0 0,1 0 1 0 0,-1 0-1 0 0,1 0 0 0 0,-1 0 0 0 0,1 1 1 0 0,-1-1-1 0 0,1 0 0 0 0,0 0 0 0 0,-1 0 1 0 0,1 0-1 0 0,-1 1 0 0 0,-19 10 101 0 0,14-5-51 0 0,0 1 1 0 0,0 0-1 0 0,1 1 0 0 0,0-1 1 0 0,0 1-1 0 0,1 0 0 0 0,-7 16 1 0 0,-16 62 99 0 0,20-58-109 0 0,1 0 1 0 0,-4 56-1 0 0,9-70-34 0 0,1-1 0 0 0,0 1-1 0 0,1-1 1 0 0,1 1 0 0 0,0-1-1 0 0,1 1 1 0 0,1-1 0 0 0,6 17-1 0 0,-9-27-20 0 0,0-1-1 0 0,0 1 1 0 0,0-1-1 0 0,0 0 0 0 0,1 0 1 0 0,-1 0-1 0 0,1 1 1 0 0,-1-2-1 0 0,1 1 1 0 0,0 0-1 0 0,0 0 0 0 0,-1 0 1 0 0,2-1-1 0 0,-1 1 1 0 0,0-1-1 0 0,0 0 1 0 0,0 1-1 0 0,3 0 0 0 0,-3-2 4 0 0,1 1 0 0 0,-1-1 0 0 0,0 0-1 0 0,0 0 1 0 0,1 0 0 0 0,-1 0 0 0 0,0 0-1 0 0,0 0 1 0 0,0-1 0 0 0,1 1 0 0 0,-1-1-1 0 0,0 0 1 0 0,0 1 0 0 0,0-1-1 0 0,0 0 1 0 0,3-2 0 0 0,1-1-32 0 0,0-1 1 0 0,0 1-1 0 0,-1-1 1 0 0,1 0-1 0 0,-1 0 0 0 0,0-1 1 0 0,-1 0-1 0 0,0 1 1 0 0,1-2-1 0 0,4-10 1 0 0,-5 7-47 0 0,-1 0 0 0 0,-1 0 0 0 0,1 0 0 0 0,-2 0 0 0 0,1 0 0 0 0,-1-1 0 0 0,-1 1 0 0 0,0-1 0 0 0,-1 1 0 0 0,-2-18 0 0 0,1 20 65 0 0,1 1 0 0 0,-1 0 1 0 0,-1 0-1 0 0,1-1 1 0 0,-1 2-1 0 0,-8-14 1 0 0,10 17 10 0 0,-2 0 1 0 0,1 0 0 0 0,0 0 0 0 0,-1 1 0 0 0,1-1 0 0 0,-1 0 0 0 0,0 1-1 0 0,1 0 1 0 0,-1 0 0 0 0,-1 0 0 0 0,1 0 0 0 0,0 0 0 0 0,0 1 0 0 0,-6-3-1 0 0,5 4 17 0 0,0-1-1 0 0,0 0 1 0 0,0 1-1 0 0,0 0 1 0 0,0 0-1 0 0,0 0 1 0 0,0 0-1 0 0,0 1 1 0 0,0-1-1 0 0,0 1 1 0 0,0 0-1 0 0,0 1 0 0 0,0-1 1 0 0,0 0-1 0 0,1 1 1 0 0,-1 0-1 0 0,0 0 1 0 0,1 0-1 0 0,0 1 1 0 0,-1-1-1 0 0,1 1 1 0 0,0-1-1 0 0,0 1 1 0 0,0 0-1 0 0,1 0 0 0 0,-1 1 1 0 0,-2 3-1 0 0,-2 4 60 0 0,0 0 0 0 0,0 0 1 0 0,1 1-1 0 0,1 0 0 0 0,0 0 0 0 0,0 0 0 0 0,-2 16 0 0 0,5-20-43 0 0,0 1 1 0 0,1-1 0 0 0,1 1-1 0 0,0-1 1 0 0,0 1 0 0 0,0-1-1 0 0,3 12 1 0 0,-3-16-18 0 0,1 0 0 0 0,0 1 0 0 0,1-1 0 0 0,-1 0 0 0 0,1 0 0 0 0,-1 0-1 0 0,1 0 1 0 0,1 0 0 0 0,-1 0 0 0 0,0-1 0 0 0,1 1 0 0 0,0-1 0 0 0,0 0 0 0 0,0 1 0 0 0,4 2 0 0 0,-5-5-30 0 0,-1 0 0 0 0,1-1 0 0 0,0 1 0 0 0,-1 0 0 0 0,1-1 1 0 0,0 0-1 0 0,-1 1 0 0 0,1-1 0 0 0,0 0 0 0 0,-1 0 0 0 0,1 0 0 0 0,0 0 0 0 0,-1 0 0 0 0,1-1 1 0 0,0 1-1 0 0,-1 0 0 0 0,1-1 0 0 0,-1 1 0 0 0,4-2 0 0 0,26-17-359 0 0,-25 13 332 0 0,0-1-1 0 0,0 0 1 0 0,-1-1-1 0 0,0 1 0 0 0,-1-1 1 0 0,0 0-1 0 0,0 0 0 0 0,0-1 1 0 0,-1 1-1 0 0,-1-1 0 0 0,1 1 1 0 0,-1-1-1 0 0,-1 0 1 0 0,1 0-1 0 0,-1-12 0 0 0,0-9-230 0 0,-2 0-1 0 0,-1 1 0 0 0,-7-41 1 0 0,6 50 176 0 0,-1 0 1 0 0,-13-35-1 0 0,14 48 114 0 0,1 1 0 0 0,-1 0 0 0 0,-1 0 0 0 0,1 0 0 0 0,-1 1 0 0 0,0-1 0 0 0,0 1 0 0 0,0 0 0 0 0,-1 0 0 0 0,0 0-1 0 0,0 0 1 0 0,-7-4 0 0 0,10 8 11 0 0,1 0-1 0 0,-1 0 1 0 0,0 0-1 0 0,1 1 1 0 0,-1-1-1 0 0,0 1 1 0 0,1-1-1 0 0,-1 1 1 0 0,0 0-1 0 0,0-1 1 0 0,0 1-1 0 0,1 0 1 0 0,-1 0-1 0 0,0 0 1 0 0,0 0-1 0 0,1 1 1 0 0,-1-1-1 0 0,0 0 1 0 0,0 1-1 0 0,1 0 1 0 0,-1-1-1 0 0,0 1 1 0 0,1 0-1 0 0,-1 0 1 0 0,0-1-1 0 0,1 1 1 0 0,-3 2-1 0 0,-3 3 38 0 0,1 0-1 0 0,0 1 0 0 0,0-1 0 0 0,-8 11 1 0 0,4-4 21 0 0,9-12-56 0 0,0 0-1 0 0,-6 3-12 0 0,6-3-13 0 0,0-2 1 0 0,0 1 1 0 0,0 0 0 0 0,0-1 0 0 0,0 1-1 0 0,0 0 1 0 0,1-1 0 0 0,-1 1-1 0 0,0-1 1 0 0,0 0 0 0 0,1 1 0 0 0,-1-1-1 0 0,0 1 1 0 0,1-1 0 0 0,-1 0-1 0 0,1 0 1 0 0,-1 1 0 0 0,1-1 0 0 0,-1 0-1 0 0,1 0 1 0 0,0 0 0 0 0,-1 0-1 0 0,1 1 1 0 0,0-1 0 0 0,-1 0 0 0 0,1 0-1 0 0,0 0 1 0 0,0 0 0 0 0,0 0-1 0 0,0-1 1 0 0,-2-32-112 0 0,2 30 95 0 0,4-83-410 0 0,-1 59 692 0 0,-2-1 0 0 0,-1 1-1 0 0,-4-35 1 0 0,3 47 49 0 0,1 14-286 0 0,0-1 0 0 0,0 1 0 0 0,0 0 0 0 0,0-1 0 0 0,0 1 0 0 0,-1-1 0 0 0,1 1 0 0 0,-1 0 0 0 0,0-1 0 0 0,1 1 0 0 0,-1 0 0 0 0,0 0 0 0 0,0-1 0 0 0,-1 1 0 0 0,1 0 0 0 0,0 0 0 0 0,-1 0 0 0 0,1 0 0 0 0,-1 1 0 0 0,0-1 0 0 0,-2-2 0 0 0,3 3-6 0 0,-3 1-24 0 0,4 0 4 0 0,-12-1 2 0 0,10 2-1 0 0,1-1 0 0 0,0 1-1 0 0,0 0 1 0 0,0-1 0 0 0,0 1 0 0 0,0 0-1 0 0,0 0 1 0 0,0 0 0 0 0,0 0 0 0 0,1 0-1 0 0,-1 0 1 0 0,0 0 0 0 0,1 0 0 0 0,-1 0-1 0 0,0 0 1 0 0,1 0 0 0 0,-1 1 0 0 0,1-1-1 0 0,-1 2 1 0 0,0 3-1 0 0,0-1-1 0 0,0 1 0 0 0,0 0 1 0 0,1 0-1 0 0,0-1 0 0 0,0 1 1 0 0,0 0-1 0 0,1-1 1 0 0,0 1-1 0 0,0 0 0 0 0,0-1 1 0 0,1 1-1 0 0,0-1 1 0 0,0 1-1 0 0,0-1 0 0 0,0 0 1 0 0,1 0-1 0 0,0 0 0 0 0,0 0 1 0 0,6 6-1 0 0,-3-4-48 0 0,0 0-1 0 0,0 0 0 0 0,1 0 1 0 0,0-1-1 0 0,0 0 0 0 0,0 0 1 0 0,1-1-1 0 0,0 0 0 0 0,0 0 1 0 0,0-1-1 0 0,16 6 0 0 0,-16-8 26 0 0,0-1 0 0 0,0 1 0 0 0,0-2 0 0 0,0 1 0 0 0,0-1 0 0 0,15-2 0 0 0,-17 1 37 0 0,-1 0-1 0 0,0 0 1 0 0,1 0 0 0 0,-1-1-1 0 0,0 1 1 0 0,0-1-1 0 0,0-1 1 0 0,0 1-1 0 0,8-6 1 0 0,-2 2 92 0 0,-10 5 4 0 0,-9 24 36 0 0,-9 18-108 0 0,2 1 0 0 0,1 1 1 0 0,2 1-1 0 0,3-1 0 0 0,1 1 0 0 0,-2 47 0 0 0,5 24-60 0 0,10 129 0 0 0,2-158-23 0 0,34 152 0 0 0,-41-237 46 0 0,1 1-1 0 0,-1-1 1 0 0,0 0 0 0 0,0 1-1 0 0,1-1 1 0 0,-1 0 0 0 0,1 0-1 0 0,-1 0 1 0 0,1 1 0 0 0,0-1-1 0 0,-1 0 1 0 0,1 0 0 0 0,0 0-1 0 0,0 0 1 0 0,0 0 0 0 0,1 1-1 0 0,-2-2 0 0 0,1 0 0 0 0,-1 0-1 0 0,1 0 1 0 0,-1 1 0 0 0,1-1-1 0 0,-1 0 1 0 0,1 0-1 0 0,-1 0 1 0 0,1 0 0 0 0,-1 0-1 0 0,1 0 1 0 0,-1 0 0 0 0,1-1-1 0 0,-1 1 1 0 0,1 0 0 0 0,-1 0-1 0 0,1 0 1 0 0,-1 0 0 0 0,1-1-1 0 0,-1 1 1 0 0,1 0 0 0 0,-1 0-1 0 0,1-1 1 0 0,-1 1 0 0 0,0 0-1 0 0,1-1 1 0 0,2-2-11 0 0,-1 0-1 0 0,1 0 1 0 0,-1 0 0 0 0,0 0-1 0 0,0 0 1 0 0,0 0-1 0 0,-1-1 1 0 0,3-5 0 0 0,0-9-52 0 0,-2 0 1 0 0,0 1-1 0 0,-1-1 1 0 0,-1 0 0 0 0,0 0-1 0 0,-2 0 1 0 0,-3-21-1 0 0,-1-11 40 0 0,4 24 64 0 0,0-9 205 0 0,-9-44 0 0 0,11 77-77 0 0,1 25 358 0 0,58 444 1116 0 0,-3-25-1375 0 0,-28-128-39 0 0,-27-288-210 0 0,-1-24-28 0 0,-1-2-7 0 0,0-1 6 0 0,0 0 1 0 0,0 1-1 0 0,0-1 0 0 0,0 0 0 0 0,0 0 1 0 0,0 0-1 0 0,0 0 0 0 0,0 0 1 0 0,0 0-1 0 0,1 0 0 0 0,-2-2 0 0 0,-14-69-548 0 0,4-1-1 0 0,-5-121 1 0 0,6 56 176 0 0,-1-19 299 0 0,-7-57 692 0 0,18 211-391 0 0,-1 54 22 0 0,1 0-1 0 0,2 0 1 0 0,14 83 0 0 0,-8-81-164 0 0,25 194 77 0 0,8 60-141 0 0,-19-147-475 0 0,-33-203 281 0 0,-85-639-2221 0 0,63 391 2508 0 0,30 261-27 0 0,-10-120 500 0 0,14 147-379 0 0,6 41 443 0 0,-5-18-516 0 0,85 835 1203 0 0,-53-604-1500 0 0,27 220-125 0 0,-50-410-346 0 0,-8-55 108 0 0,-4-43-679 0 0,-35-194 1013 0 0,37 229 177 0 0,-5-26 483 0 0,4 50 276 0 0,5 45-169 0 0,19 112 0 0 0,-13-118-331 0 0,3 7 68 0 0,30 96-1 0 0,-43-162-421 0 0,4-6-391 0 0,-4 4 498 0 0,0 0 0 0 0,1 0 0 0 0,-1-1 0 0 0,0 1 0 0 0,1 0 0 0 0,-1 0 0 0 0,0 0 0 0 0,1-1 0 0 0,-1 1 0 0 0,0 0 0 0 0,0 0 1 0 0,1 0-1 0 0,-1-1 0 0 0,0 1 0 0 0,0 0 0 0 0,1-1 0 0 0,-1 1 0 0 0,0 0 0 0 0,0-1 0 0 0,0 1 0 0 0,0 0 0 0 0,1-1 0 0 0,-1 1 0 0 0,0 0 0 0 0,0-1 1 0 0,0 1-1 0 0,0 0 0 0 0,0-1 0 0 0,0 1 0 0 0,0 0 0 0 0,0-1 0 0 0,-2-45-853 0 0,-15-84-1 0 0,15 113 1363 0 0,1 35-206 0 0,1 0 0 0 0,1-1-1 0 0,0 1 1 0 0,1-1 0 0 0,6 21 0 0 0,4 30 44 0 0,-4-13 20 0 0,3 1 1 0 0,19 57-1 0 0,-21-79-84 0 0,-6-26-216 0 0,1-1-1 0 0,-1 1 0 0 0,1-1 0 0 0,8 12 0 0 0,7 13 50 0 0,4 14-1391 0 0,-3-7-4620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02.59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31 27 1024 0 0,'-31'-27'14124'0'0,"35"40"-13322"0"0,8 18-541 0 0,-6-22-163 0 0,0 0-1 0 0,1 0 1 0 0,0 0 0 0 0,0-1 0 0 0,1 0 0 0 0,0-1 0 0 0,0 1-1 0 0,1-2 1 0 0,9 7 0 0 0,12 5 379 0 0,46 20 0 0 0,-35-19-233 0 0,-35-16-224 0 0,103 35 76 0 0,-67-20-88 0 0,-6-6-2 0 0,-34-11 5 0 0,25 7-24 0 0,-19-5-10 0 0,19 7-124 0 0,32 5 338 0 0,-56-15-183 0 0,54 2 174 0 0,-48-1 923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03.62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183 1 1188 0 0,'-24'0'14925'0'0,"25"18"-11569"0"0,15 30-2517 0 0,-12-39-97 0 0,12 32-377 0 0,1-1-1 0 0,2-1 1 0 0,2-1 0 0 0,46 66-1 0 0,36 36-56 0 0,-81-107-154 0 0,2-2-1 0 0,54 55 0 0 0,-77-85-124 0 0,22 29 18 0 0,-23-28 34 0 0,-21 12-95 0 0,-3-6-44 0 0,1 2 1 0 0,0 0-1 0 0,1 1 1 0 0,-40 27 0 0 0,26-13 23 0 0,-63 61 0 0 0,31-18 163 0 0,-74 68 76 0 0,101-90-262 0 0,40-45 42 0 0,-7 10-110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15.43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20 356 0 0,'0'0'1960'0'0,"39"-11"366"0"0,-26 5-1090 0 0,-12 5-1077 0 0,0 1-1 0 0,0 0 1 0 0,-1 0-1 0 0,1-1 1 0 0,0 1-1 0 0,0 0 0 0 0,0 0 1 0 0,-1 0-1 0 0,1 0 1 0 0,0 0-1 0 0,0 0 1 0 0,0 0-1 0 0,-1 0 1 0 0,1 0-1 0 0,0 0 1 0 0,0 0-1 0 0,0 0 0 0 0,-1 1 1 0 0,1-1-1 0 0,0 0 1 0 0,1 1-1 0 0,-1 1-146 0 0,15 22 401 0 0,1 10-314 0 0,-12-24-199 0 0,0 0 0 0 0,0 0 1 0 0,-1 1-1 0 0,0 0 0 0 0,-1-1 0 0 0,-1 1 0 0 0,3 16 1 0 0,6 28-4679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15.81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0 184 0 0,'0'0'3558'0'0,"2"13"-1893"0"0,1 32-540 0 0,3 0 0 0 0,16 74 0 0 0,-6-45-665 0 0,148 681 1064 0 0,-128-600-1613 0 0,-29-122-347 0 0,5 20-720 0 0,-3-20-3404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16.19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23 16 36 0 0,'-10'-14'5760'0'0,"7"12"-5280"0"0,2 4-413 0 0,-1 0 0 0 0,1 1 0 0 0,0-1 0 0 0,0 0 0 0 0,0 0 0 0 0,1 1-1 0 0,-1-1 1 0 0,0 0 0 0 0,1 1 0 0 0,0-1 0 0 0,-1 1 0 0 0,1-1 0 0 0,0 0 0 0 0,0 1 0 0 0,1 3 0 0 0,5 48 455 0 0,-3-36-275 0 0,101 726 3493 0 0,-20-167-2787 0 0,-11-102-2718 0 0,-73-466 1078 0 0,1 4-627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16.58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 0 1476 0 0,'0'0'4013'0'0,"-6"11"-3153"0"0,10 24-148 0 0,0-13-346 0 0,44 301 2237 0 0,-26-192-2146 0 0,99 674 2388 0 0,-51-321-1640 0 0,-49-339-1097 0 0,34 200-2024 0 0,-54-342 2225 0 0,3 16-3459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16.93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 0 140 0 0,'-9'20'2823'0'0,"9"16"-2078"0"0,1 1 0 0 0,2-1 1 0 0,15 67-1 0 0,-7-43-292 0 0,99 530 2152 0 0,41 277 643 0 0,-106-585-2710 0 0,-5-29-2994 0 0,-37-241 232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17.29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 0 24 0 0,'-8'10'4017'0'0,"6"-4"-3791"0"0,1 1 1 0 0,0 0-1 0 0,1 0 0 0 0,-1-1 0 0 0,1 1 1 0 0,1 0-1 0 0,-1 0 0 0 0,1 0 0 0 0,2 6 1 0 0,-1 2-6 0 0,115 684 1646 0 0,-28-197-1314 0 0,-64-314-227 0 0,39 193 85 0 0,-62-372-514 0 0,-1-4-28 0 0,0 1 0 0 0,1-1 0 0 0,0 1 0 0 0,0-1 0 0 0,0 1 0 0 0,0-1 0 0 0,4 5 0 0 0,12-40-5996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4:00.36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1 152 0 0,'3'50'6103'0'0,"2"5"-4544"0"0,-1-4-6149 0 0,-3-38 3770 0 0</inkml:trace>
  <inkml:trace contextRef="#ctx0" brushRef="#br0" timeOffset="1">47 411 1056 0 0,'5'17'3180'0'0,"14"58"438"0"0,5 18-2991 0 0,-18-46-1533 0 0,-7-16-2855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17.65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 1 424 0 0,'0'3'1361'0'0,"-4"164"2754"0"0,24 90-2884 0 0,144 894 475 0 0,-155-1098-1770 0 0,-5-25-61 0 0,1-2 1 0 0,1 1-1 0 0,16 41 0 0 0,-17-61-953 0 0,-2-13 210 0 0,-1-21-907 0 0,-2 22 1082 0 0,0-20-763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18.02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 0 704 0 0,'-3'11'5286'0'0,"-4"63"-4253"0"0,39 548 820 0 0,44-5-1120 0 0,-67-564-764 0 0,3 0 1 0 0,1 0-1 0 0,33 77 0 0 0,-46-128-273 0 0,1-2 252 0 0,0-1 1 0 0,0 1-1 0 0,0 0 1 0 0,0 0 0 0 0,0-1-1 0 0,0 1 1 0 0,0-1-1 0 0,-1 1 1 0 0,1-1 0 0 0,0 1-1 0 0,0-1 1 0 0,0 1-1 0 0,-1-1 1 0 0,1 0 0 0 0,0 0-1 0 0,-1 1 1 0 0,1-1-1 0 0,-1 0 1 0 0,1 0 0 0 0,-1 1-1 0 0,1-1 1 0 0,-1 0-1 0 0,1 0 1 0 0,-1 0 0 0 0,0 0-1 0 0,1 0 1 0 0,-1 0-1 0 0,0 0 1 0 0,0 0 0 0 0,0 0-1 0 0,0 0 1 0 0,0-1-1 0 0,1-40-656 0 0,-2 33 507 0 0,-18-171-3067 0 0,10 117 2364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18.60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 8 660 0 0,'-5'-6'3518'0'0,"4"12"-3397"0"0,0 0 0 0 0,-1-1-1 0 0,2 1 1 0 0,-1 0 0 0 0,1 0-1 0 0,0 0 1 0 0,0 0 0 0 0,1 0-1 0 0,-1 0 1 0 0,1 0 0 0 0,2 6 0 0 0,2 23 37 0 0,15 202 103 0 0,-15-208-569 0 0,-1-31-231 0 0,-2-15 290 0 0,-2-22-219 0 0,-2-1-1 0 0,-8-50 0 0 0,4 42 553 0 0,-15-93 945 0 0,21 139-950 0 0,-4 14-22 0 0,10 103 776 0 0,34 183-1 0 0,-30-233-750 0 0,-10-64-85 0 0,0 1 0 0 0,0-1 1 0 0,1 0-1 0 0,-1 1 0 0 0,0-1 0 0 0,1 0 0 0 0,-1 1 0 0 0,1-1 1 0 0,-1 0-1 0 0,1 0 0 0 0,0 1 0 0 0,-1-1 0 0 0,1 0 1 0 0,1 2-1 0 0,-1-3 7 0 0,-1 0 1 0 0,0-1-1 0 0,1 1 1 0 0,-1 0-1 0 0,0 0 1 0 0,1 0-1 0 0,-1 0 1 0 0,1 0 0 0 0,-1-1-1 0 0,0 1 1 0 0,1 0-1 0 0,-1 0 1 0 0,0 0-1 0 0,0-1 1 0 0,1 1-1 0 0,-1 0 1 0 0,0-1-1 0 0,0 1 1 0 0,1 0-1 0 0,-1 0 1 0 0,0-1-1 0 0,0 1 1 0 0,0 0-1 0 0,1-1 1 0 0,-1 1-1 0 0,0-1 1 0 0,0 1-1 0 0,0 0 1 0 0,0-1-1 0 0,0 1 1 0 0,0 0-1 0 0,0-1 1 0 0,0 1-1 0 0,0-1 1 0 0,0 1 0 0 0,0 0-1 0 0,0-1 1 0 0,0 1-1 0 0,0-3 517 0 0,1 5-465 0 0,0 1 0 0 0,0-1 0 0 0,0 0 0 0 0,-1 0-1 0 0,1 1 1 0 0,-1-1 0 0 0,1 1 0 0 0,-1-1 0 0 0,0 4 0 0 0,0-3 33 0 0,46 279 1633 0 0,-7-47-1213 0 0,11 391-127 0 0,-46-448-863 0 0,-4-176 407 0 0,9-37-856 0 0,-9 35 937 0 0,0 0-1 0 0,0 0 1 0 0,0 1 0 0 0,0-1-1 0 0,0 0 1 0 0,0 0 0 0 0,0 0-1 0 0,0 1 1 0 0,0-1 0 0 0,0 0-1 0 0,1 0 1 0 0,-1 0 0 0 0,0 0-1 0 0,0 1 1 0 0,0-1 0 0 0,0 0-1 0 0,0 0 1 0 0,1 0 0 0 0,-1 0-1 0 0,0 0 1 0 0,0 0 0 0 0,0 1-1 0 0,0-1 1 0 0,0 0 0 0 0,1 0-1 0 0,-1 0 1 0 0,0 0 0 0 0,0 0 0 0 0,0 0-1 0 0,1 0 1 0 0,-1 0 0 0 0,0 0-1 0 0,0 0 1 0 0,0 0 0 0 0,1 0-1 0 0,-1 0 1 0 0,0 0 0 0 0,0 0-1 0 0,0 0 1 0 0,1 0 0 0 0,-1 0-1 0 0,0 0 1 0 0,0 0 0 0 0,0 0-1 0 0,0 0 1 0 0,1-1 0 0 0,-1 1-1 0 0,0 0 1 0 0,0 0 0 0 0,0 0-1 0 0,0 0 1 0 0,1 0 0 0 0,-1 0 0 0 0,0-1-1 0 0,0 1 1 0 0,0 0 0 0 0,0 0-1 0 0,0 0 1 0 0,0 0 0 0 0,0-1-1 0 0,1 1 1 0 0,-1 0 0 0 0,9 28-101 0 0,0 0-709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20.31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5 748 0 0,'0'-4'3898'0'0,"5"12"-3017"0"0,5 18-635 0 0,3 65 945 0 0,1 121 0 0 0,-16 93-754 0 0,-1-95 197 0 0,2-104-378 0 0,2 111-507 0 0,-1-213 170 0 0,0 0-1 0 0,1 0 1 0 0,-1 0-1 0 0,1 0 1 0 0,0 0 0 0 0,0 0-1 0 0,0 0 1 0 0,0 0 0 0 0,3 6-1 0 0,-3-9-166 0 0,14-37-935 0 0,-11-14-781 0 0,-5-95 0 0 0,-1 97 1310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22.77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 61 844 0 0,'-2'-61'5395'0'0,"4"110"-4014"0"0,29 731 1314 0 0,-20-442-2010 0 0,-5-194-622 0 0,-2 386-442 0 0,-12-449 376 0 0,4-47 34 0 0,0 1 0 0 0,3-1 0 0 0,1 1 0 0 0,5 47 0 0 0,-2-60-90 0 0,-2-17 67 0 0,-1 1 0 0 0,1 0 0 0 0,0-1 1 0 0,1 1-1 0 0,3 10 0 0 0,-4-14-3 0 0,2-3-18 0 0,0 1-6 0 0,0-1 0 0 0,0 0 0 0 0,0-1 1 0 0,0 1-1 0 0,-1 0 0 0 0,1-1 0 0 0,-1 0 0 0 0,1 1 1 0 0,-1-1-1 0 0,1 0 0 0 0,-1 0 0 0 0,0-1 1 0 0,0 1-1 0 0,0 0 0 0 0,0-1 0 0 0,-1 1 1 0 0,1-1-1 0 0,2-4 0 0 0,29-66-399 0 0,-19 40 304 0 0,27-73 281 0 0,-7 14 278 0 0,-33 90-244 0 0,2 6-118 0 0,-2-4-81 0 0,-1 0 0 0 0,0 0 0 0 0,1 0 0 0 0,-1 0 0 0 0,0 0 0 0 0,0 1 0 0 0,1-1 0 0 0,-1 0 0 0 0,0 0 0 0 0,1 0 0 0 0,-1 1 1 0 0,0-1-1 0 0,0 0 0 0 0,1 0 0 0 0,-1 0 0 0 0,0 1 0 0 0,0-1 0 0 0,0 0 0 0 0,1 0 0 0 0,-1 1 0 0 0,0-1 0 0 0,0 0 0 0 0,0 1 0 0 0,0-1 1 0 0,0 0-1 0 0,0 1 0 0 0,0-1 0 0 0,1 0 0 0 0,-1 1 0 0 0,0-1 0 0 0,3 45 99 0 0,-2 0 0 0 0,-6 63 0 0 0,-1 27-188 0 0,6-133 74 0 0,0-1 0 0 0,0 0-1 0 0,0 1 1 0 0,0-1 0 0 0,0 0-1 0 0,1 1 1 0 0,-1-1 0 0 0,0 0 0 0 0,1 1-1 0 0,-1-1 1 0 0,1 0 0 0 0,-1 0 0 0 0,1 1-1 0 0,1 1 1 0 0,-2-3-11 0 0,0 0-1 0 0,1 1 1 0 0,-1-1-1 0 0,1 0 1 0 0,-1 0-1 0 0,0 0 1 0 0,1 1-1 0 0,-1-1 1 0 0,1 0-1 0 0,-1 0 1 0 0,0 0-1 0 0,1 0 1 0 0,-1 0-1 0 0,1 0 1 0 0,-1 0-1 0 0,1 0 1 0 0,-1 0-1 0 0,0 0 1 0 0,1 0-1 0 0,-1 0 1 0 0,1 0-1 0 0,-1 0 1 0 0,1-1-1 0 0,-1 1 0 0 0,0 0 1 0 0,1 0-1 0 0,-1 0 1 0 0,1-1-1 0 0,2-1-84 0 0,-1 0 0 0 0,1 0 0 0 0,-1 0 0 0 0,0 0-1 0 0,0 0 1 0 0,0-1 0 0 0,0 1 0 0 0,0-1 0 0 0,3-5-1 0 0,5-15-290 0 0,0-1-1 0 0,7-34 0 0 0,-9 29 700 0 0,14-32 0 0 0,0 9 706 0 0,-21 52-1000 0 0,0 0 0 0 0,-1 0 0 0 0,1 0-1 0 0,0 0 1 0 0,-1 1 0 0 0,1-1 0 0 0,0 0 0 0 0,-1 0-1 0 0,1 1 1 0 0,0-1 0 0 0,-1 0 0 0 0,1 1 0 0 0,-1-1-1 0 0,1 1 1 0 0,-1-1 0 0 0,1 1 0 0 0,-1-1-1 0 0,1 1 1 0 0,-1-1 0 0 0,0 1 0 0 0,1-1 0 0 0,-1 1-1 0 0,1 0 1 0 0,-1-1 0 0 0,1 2 0 0 0,4 24 109 0 0,-7 24 41 0 0,-36 198 430 0 0,28-199-1425 0 0,9-47 765 0 0,5-6-679 0 0,-2 3 710 0 0,0-1 0 0 0,-1 0 0 0 0,1 0 0 0 0,-1 0-1 0 0,0 0 1 0 0,1 0 0 0 0,-1 0 0 0 0,0 0 0 0 0,0 0 0 0 0,0-1 0 0 0,1-3 0 0 0,1-1-53 0 0,8-12 124 0 0,0 0 0 0 0,1 1 0 0 0,18-20-1 0 0,-29 37 2 0 0,-1 1-1 0 0,1-1 1 0 0,0 0-1 0 0,-1 1 1 0 0,1-1-1 0 0,0 1 0 0 0,0-1 1 0 0,0 1-1 0 0,-1-1 1 0 0,1 1-1 0 0,0 0 1 0 0,0-1-1 0 0,0 1 0 0 0,0 0 1 0 0,0 0-1 0 0,0 0 1 0 0,0-1-1 0 0,0 1 0 0 0,0 0 1 0 0,0 0-1 0 0,0 1 1 0 0,-1-1-1 0 0,1 0 1 0 0,0 0-1 0 0,0 0 0 0 0,0 1 1 0 0,0-1-1 0 0,0 0 1 0 0,0 1-1 0 0,0-1 1 0 0,-1 1-1 0 0,1-1 0 0 0,0 1 1 0 0,0-1-1 0 0,-1 1 1 0 0,2 1-1 0 0,1 0 47 0 0,0 1 1 0 0,0 0-1 0 0,-1 0 0 0 0,1 0 1 0 0,-1 0-1 0 0,4 6 0 0 0,0 7 51 0 0,0 0 0 0 0,-2 0 0 0 0,1 0 0 0 0,-2 1-1 0 0,0-1 1 0 0,1 21 0 0 0,1 10 26 0 0,-4-45-172 0 0,-2 0-80 0 0,-1 4-167 0 0,-4-12 31 0 0,-1-13 52 0 0,1 0 0 0 0,1 0 0 0 0,0-1 0 0 0,-1-24 0 0 0,-4-12-104 0 0,9 51 282 0 0,2 2 9 0 0,-1 0 1 0 0,0 0-1 0 0,0 1 0 0 0,-1-1 1 0 0,1 0-1 0 0,-1 0 1 0 0,1 0-1 0 0,-1 1 1 0 0,0-1-1 0 0,-2-4 0 0 0,3 6 7 0 0,0 1-1 0 0,-1 0 1 0 0,1-1-1 0 0,0 1 0 0 0,-1 0 1 0 0,1 0-1 0 0,0 0 1 0 0,-1-1-1 0 0,1 1 1 0 0,0 0-1 0 0,-1 0 0 0 0,1 0 1 0 0,-1 0-1 0 0,1 0 1 0 0,0 0-1 0 0,-1-1 1 0 0,1 1-1 0 0,-1 0 0 0 0,1 0 1 0 0,0 0-1 0 0,-1 0 1 0 0,1 1-1 0 0,-1-1 0 0 0,1 0 1 0 0,0 0-1 0 0,-1 0 1 0 0,1 0-1 0 0,0 0 1 0 0,-1 0-1 0 0,1 1 0 0 0,-1-1 1 0 0,1 0-1 0 0,0 0 1 0 0,-1 0-1 0 0,1 1 1 0 0,0-1-1 0 0,0 0 0 0 0,-1 1 1 0 0,-4 4 133 0 0,0 1-1 0 0,0 0 1 0 0,1 0 0 0 0,-7 12-1 0 0,7-13-107 0 0,-8 14 120 0 0,-78 111 828 0 0,57-88-904 0 0,32-41-128 0 0,-9-8-194 0 0,7-9 109 0 0,0 0 0 0 0,1 0 0 0 0,1 0 1 0 0,0 0-1 0 0,3-21 0 0 0,-1 1 62 0 0,-1 24 82 0 0,1-9-44 0 0,-1 21 36 0 0,0 0 1 0 0,0 0 0 0 0,0-1 0 0 0,0 1-1 0 0,0 0 1 0 0,0 0 0 0 0,0-1 0 0 0,0 1-1 0 0,-1 0 1 0 0,1 0 0 0 0,0-1 0 0 0,0 1-1 0 0,0 0 1 0 0,0 0 0 0 0,0 0 0 0 0,0-1-1 0 0,0 1 1 0 0,0 0 0 0 0,-1 0-1 0 0,1 0 1 0 0,0-1 0 0 0,0 1 0 0 0,0 0-1 0 0,0 0 1 0 0,-1 0 0 0 0,1 0 0 0 0,0 0-1 0 0,0-1 1 0 0,0 1 0 0 0,-1 0 0 0 0,1 0-1 0 0,0 0 1 0 0,0 0 0 0 0,-1 0 0 0 0,1 0-1 0 0,0 0 1 0 0,0 0 0 0 0,-1 0 0 0 0,1 0-1 0 0,0 0 1 0 0,0 0 0 0 0,-1 0-1 0 0,1 0 1 0 0,0 0 0 0 0,0 0 0 0 0,0 0-1 0 0,-1 0 1 0 0,1 0 0 0 0,0 0 0 0 0,0 0-1 0 0,-1 0 1 0 0,1 1 0 0 0,0-1 0 0 0,-2 2 10 0 0,0 1 0 0 0,1-1 1 0 0,0 1-1 0 0,-1-1 1 0 0,1 1-1 0 0,0 0 1 0 0,0-1-1 0 0,0 1 1 0 0,1 0-1 0 0,-1 0 0 0 0,1 0 1 0 0,-1 0-1 0 0,1 3 1 0 0,0-5-5 0 0,1 47 335 0 0,-1-45-335 0 0,0 0-1 0 0,1 1 0 0 0,-1-1 1 0 0,1 0-1 0 0,0 0 1 0 0,0 0-1 0 0,0 0 1 0 0,0 0-1 0 0,1 0 0 0 0,0 0 1 0 0,-1 0-1 0 0,1 0 1 0 0,3 3-1 0 0,-4-5-73 0 0,2-2-50 0 0,-1 1 59 0 0,1-1 0 0 0,0 0 0 0 0,-1 0 0 0 0,0-1 0 0 0,1 1 0 0 0,-1 0 0 0 0,1-1 0 0 0,-1 0-1 0 0,0 1 1 0 0,0-1 0 0 0,0 0 0 0 0,0 0 0 0 0,0 0 0 0 0,-1 0 0 0 0,1 0 0 0 0,-1-1 0 0 0,1 1 0 0 0,1-4 0 0 0,4-11-117 0 0,0 0 0 0 0,-1 0 0 0 0,-1 0 0 0 0,-1-1 0 0 0,-1 0 0 0 0,2-24 0 0 0,-5 42 174 0 0,0 0 0 0 0,0-1 1 0 0,0 1-1 0 0,0 0 0 0 0,0-1 0 0 0,0 1 1 0 0,0-1-1 0 0,0 1 0 0 0,0 0 0 0 0,0-1 1 0 0,0 1-1 0 0,0 0 0 0 0,0-1 0 0 0,-1 1 1 0 0,1 0-1 0 0,0-1 0 0 0,0 1 0 0 0,0 0 1 0 0,-1-1-1 0 0,1 1 0 0 0,0 0 0 0 0,0 0 1 0 0,-1-1-1 0 0,1 1 0 0 0,0 0 0 0 0,-1 0 1 0 0,1-1-1 0 0,0 1 0 0 0,-1 0 0 0 0,1 0 1 0 0,0 0-1 0 0,-1 0 0 0 0,1 0 0 0 0,0-1 1 0 0,-1 1-1 0 0,1 0 0 0 0,0 0 0 0 0,-1 0 1 0 0,1 0-1 0 0,-1 0 0 0 0,1 0 0 0 0,0 0 1 0 0,-1 0-1 0 0,1 0 0 0 0,0 1 0 0 0,-1-1 1 0 0,1 0-1 0 0,0 0 0 0 0,-1 0 0 0 0,1 0 1 0 0,0 0-1 0 0,-1 1 0 0 0,-20 9 327 0 0,14-5-233 0 0,1 1-1 0 0,0 1 1 0 0,0-1 0 0 0,1 1 0 0 0,-1 0-1 0 0,1 0 1 0 0,1 1 0 0 0,0-1 0 0 0,0 1-1 0 0,0 0 1 0 0,1 0 0 0 0,0 1 0 0 0,1-1-1 0 0,0 0 1 0 0,0 1 0 0 0,1 0 0 0 0,0-1-1 0 0,0 1 1 0 0,1 0 0 0 0,0 0 0 0 0,1-1-1 0 0,1 10 1 0 0,-2-16-61 0 0,8 30-69 0 0,-8-30-5 0 0,19 11 64 0 0,20-2-29 0 0,0-1-1 0 0,1-2 0 0 0,0-1 1 0 0,1-3-1 0 0,-1-1 0 0 0,58-3 1 0 0,-95-1-12 0 0,18 0 23 0 0,-10-1-79 0 0,-10 2 33 0 0,0 0 0 0 0,0 1 1 0 0,0-1-1 0 0,1 0 1 0 0,-1-1-1 0 0,0 1 0 0 0,0 0 1 0 0,1 0-1 0 0,-1 0 1 0 0,0-1-1 0 0,0 1 0 0 0,0-1 1 0 0,0 1-1 0 0,1-1 0 0 0,-1 1 1 0 0,1-2-1 0 0,-1 1 21 0 0,-1 0-1 0 0,0 0 1 0 0,1 0-1 0 0,-1 0 0 0 0,0 0 1 0 0,0 0-1 0 0,0-1 1 0 0,0 1-1 0 0,0 0 0 0 0,0 0 1 0 0,0 0-1 0 0,0 0 1 0 0,0 0-1 0 0,0 0 1 0 0,-1 0-1 0 0,1 0 0 0 0,0 0 1 0 0,-1 0-1 0 0,1 0 1 0 0,-1 0-1 0 0,1 0 1 0 0,-1 0-1 0 0,0 0 0 0 0,1 0 1 0 0,-1 0-1 0 0,0 0 1 0 0,0 1-1 0 0,1-1 1 0 0,-1 0-1 0 0,-1 0 0 0 0,-29-22-199 0 0,30 23 172 0 0,-5 0 69 0 0,1 1 0 0 0,0 0 0 0 0,0 1 0 0 0,0-1 0 0 0,0 1 0 0 0,0 0 0 0 0,0 0 0 0 0,0 1 0 0 0,1-1 0 0 0,-1 1 0 0 0,1 0 0 0 0,-1 1 0 0 0,1-1 0 0 0,0 1 0 0 0,1-1 0 0 0,-1 1 0 0 0,1 0 0 0 0,-1 1 0 0 0,-4 7 0 0 0,-3 5 52 0 0,1 1-1 0 0,0 0 0 0 0,-12 34 0 0 0,11-31-639 0 0,10-21 553 0 0,1 0 0 0 0,0 0 0 0 0,-1 0 0 0 0,1 0 0 0 0,0 0 0 0 0,0 0 0 0 0,-1 0 0 0 0,1-1 0 0 0,0 1 0 0 0,0 0 0 0 0,-1 0 0 0 0,1 0 0 0 0,0-1 0 0 0,0 1 0 0 0,-1 0 0 0 0,1 0 0 0 0,0-1 0 0 0,0 1 0 0 0,0 0 0 0 0,0 0 0 0 0,-1-1 0 0 0,1 1 0 0 0,0 0 0 0 0,0-1 0 0 0,0 1 0 0 0,0 0 0 0 0,0-1 0 0 0,0 1 0 0 0,0 0 0 0 0,0 0 0 0 0,0-1 0 0 0,0 1 0 0 0,0 0 0 0 0,0-1 0 0 0,0 0 0 0 0,-1-50-856 0 0,1 42 664 0 0,-4-73-956 0 0,3 73 1193 0 0,0 1 1 0 0,-1 0 0 0 0,0-1 0 0 0,0 1 0 0 0,-1 0 0 0 0,0 0 0 0 0,-7-11 0 0 0,9 17 28 0 0,0 0 0 0 0,0 1 0 0 0,0 0 0 0 0,-1-1 0 0 0,1 1 0 0 0,0 0 0 0 0,-1-1 0 0 0,1 1 0 0 0,-1 0 0 0 0,0 0 0 0 0,1 0-1 0 0,-1 1 1 0 0,0-1 0 0 0,1 0 0 0 0,-1 1 0 0 0,0-1 0 0 0,0 1 0 0 0,0-1 0 0 0,0 1 0 0 0,1 0 0 0 0,-1 0 0 0 0,0 0 0 0 0,0 0 0 0 0,0 0 0 0 0,0 0 0 0 0,0 0 0 0 0,0 1-1 0 0,1-1 1 0 0,-1 1 0 0 0,0-1 0 0 0,0 1 0 0 0,0 0 0 0 0,1 0 0 0 0,-1-1 0 0 0,1 1 0 0 0,-1 0 0 0 0,-1 2 0 0 0,-3 1 74 0 0,0 0 0 0 0,0 0 1 0 0,1 0-1 0 0,-1 1 1 0 0,1 0-1 0 0,1 0 0 0 0,-1 1 1 0 0,1-1-1 0 0,-6 9 0 0 0,-2 18-74 0 0,12-31-36 0 0,19-3-900 0 0,-12-5 172 0 0,0-1 0 0 0,0 0 0 0 0,-1-1 1 0 0,0 1-1 0 0,-1-1 0 0 0,0 0 0 0 0,7-16 1 0 0,-7 12-847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23.78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33 185 432 0 0,'-2'-30'2711'0'0,"-5"-67"815"0"0,6 95-3372 0 0,-13-43 1492 0 0,8 35-987 0 0,4 11-217 0 0,2 20-66 0 0,1-4-384 0 0,2 47 120 0 0,20 105-1 0 0,-8-71-236 0 0,38 274-3403 0 0,-48-351 656 0 0,-3-12 1640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24.15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 0 776 0 0,'0'0'1753'0'0,"-4"13"158"0"0,2 30-1093 0 0,1 0 1 0 0,3 0 0 0 0,11 68-1 0 0,-2-17-485 0 0,40 875 175 0 0,-47-899-3298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27.32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311 383 164 0 0,'-1'5'386'0'0,"0"0"-1"0"0,0 0 1 0 0,1 0 0 0 0,0 0 0 0 0,0 0-1 0 0,0 0 1 0 0,1 0 0 0 0,-1 0-1 0 0,1 0 1 0 0,0 0 0 0 0,1 0 0 0 0,2 6-1 0 0,0 6 293 0 0,8 60 840 0 0,4 95 0 0 0,-10-79-961 0 0,35 506 646 0 0,-24-68-227 0 0,-11-306-802 0 0,0 4 25 0 0,25 50 483 0 0,-9-102-338 0 0,-8-33-274 0 0,39 288 622 0 0,0-90 220 0 0,-38-212-878 0 0,-3 141-1 0 0,6 26 982 0 0,-7-182-529 0 0,-8-17-591 0 0,-4-62 138 0 0,8 57-1 0 0,-6-91 22 0 0,0 5-13 0 0,0-5 10 0 0,-1-12-27 0 0,-6-87-699 0 0,-4 0-1 0 0,-24-107 1 0 0,10 70 115 0 0,-49-563 808 0 0,17-80-411 0 0,35 556 567 0 0,10-312 1 0 0,12 503-404 0 0,-6-727-40 0 0,-20 363-121 0 0,17 259 126 0 0,4 79-195 0 0,-2-1 1 0 0,-3 1-1 0 0,-25-80 0 0 0,33 131 176 0 0,0 1-1 0 0,-1 0 1 0 0,1 0 0 0 0,-1 0-1 0 0,-1 0 1 0 0,1 1 0 0 0,0-1 0 0 0,-1 0-1 0 0,0 1 1 0 0,1 0 0 0 0,-1-1-1 0 0,-6-4 1 0 0,7 7-212 0 0,-15-2-663 0 0,8 6 435 0 0,0 0 0 0 0,0 1 0 0 0,1 0 0 0 0,-16 8 0 0 0,15-6 203 0 0,0-1 0 0 0,0-1 0 0 0,0 0 0 0 0,-1 0 1 0 0,1 0-1 0 0,-1-2 0 0 0,-17 4 0 0 0,25-5 289 0 0,0-1 0 0 0,0 0 0 0 0,0 0 1 0 0,0 0-1 0 0,0 0 0 0 0,0 0 0 0 0,0-1 0 0 0,0 1 1 0 0,0-1-1 0 0,0 1 0 0 0,0-1 0 0 0,1 1 0 0 0,-1-1 0 0 0,0 0 1 0 0,0 0-1 0 0,1 0 0 0 0,-1 0 0 0 0,0 0 0 0 0,1-1 1 0 0,-1 1-1 0 0,1 0 0 0 0,-3-3 0 0 0,0-2 90 0 0,0-1 0 0 0,1 0 0 0 0,0 0-1 0 0,0 0 1 0 0,-4-12 0 0 0,-36-113 473 0 0,43 130-579 0 0,-1-52 1633 0 0,2 53-1520 0 0,3-23 25 0 0,0 14-54 0 0,0 0 1 0 0,-1 0-1 0 0,0-1 0 0 0,0 1 0 0 0,-1-1 0 0 0,-1 1 0 0 0,0-1 1 0 0,0 1-1 0 0,-2-17 0 0 0,1 17 116 0 0,0 8-150 0 0,-1-18 67 0 0,-1 23-73 0 0,1-1 0 0 0,0 0 0 0 0,0 0 0 0 0,0 1 0 0 0,0-1 0 0 0,0 0 0 0 0,0 1 0 0 0,1-1 0 0 0,-1 1 0 0 0,1-1 0 0 0,-1 1 1 0 0,1-1-1 0 0,0 5 0 0 0,1 44 447 0 0,0-29-316 0 0,9 584 637 0 0,-13-235-1142 0 0,1 182 519 0 0,30-2-813 0 0,-25-517 506 0 0,-1-1 41 0 0,8 34-1 0 0,-10-67 96 0 0,0 1 1 0 0,0-1-1 0 0,0 0 0 0 0,0 1 0 0 0,0-1 0 0 0,0 0 0 0 0,0 1 0 0 0,0-1 0 0 0,0 0 0 0 0,1 1 0 0 0,-1-1 0 0 0,0 0 0 0 0,0 1 0 0 0,0-1 0 0 0,0 0 1 0 0,0 0-1 0 0,1 1 0 0 0,-1-1 0 0 0,0 0 0 0 0,0 0 0 0 0,0 1 0 0 0,1-1 0 0 0,-1 0 0 0 0,0 0 0 0 0,0 0 0 0 0,1 1 0 0 0,-1-1 0 0 0,0 0 0 0 0,0 0 1 0 0,1 0-1 0 0,-1 0 0 0 0,0 0 0 0 0,1 1 0 0 0,6-10-20 0 0,2-16-15 0 0,4-41-692 0 0,-3 0 0 0 0,2-101 0 0 0,-8 82 223 0 0,16-355 70 0 0,-50-601 0 0 0,27 1007 668 0 0,-1-20 588 0 0,-12-59 0 0 0,11 105-489 0 0,-1 16-171 0 0,-1 16 13 0 0,2 68 122 0 0,8 139-1 0 0,1-123-265 0 0,32 454-776 0 0,-23-393 876 0 0,-11-149-100 0 0,0-1 0 0 0,7 28 0 0 0,-9-45-47 0 0,8-20-104 0 0,-17-165-403 0 0,-44-252-1 0 0,34 301 183 0 0,-70-364 998 0 0,88 495-671 0 0,2 49-797 0 0,1 115 604 0 0,-3-96-83 0 0,3-53 174 0 0,0-15-304 0 0,3-17-32 0 0,-5 19 441 0 0,18-206-186 0 0,-18 207 210 0 0,0-1-1 0 0,0 1 1 0 0,0-1-1 0 0,0 1 1 0 0,0-1-1 0 0,0 1 1 0 0,0-1 0 0 0,0 1-1 0 0,0-1 1 0 0,0 1-1 0 0,1 0 1 0 0,-1-1 0 0 0,0 1-1 0 0,0-1 1 0 0,0 1-1 0 0,0-1 1 0 0,1 1-1 0 0,-1 0 1 0 0,0-1 0 0 0,1 1-1 0 0,-1 0 1 0 0,0-1-1 0 0,0 1 1 0 0,1 0-1 0 0,-1-1 1 0 0,1 1 0 0 0,-1 0-1 0 0,0 0 1 0 0,1-1-1 0 0,8 11 123 0 0,2 22 2 0 0,55 450 187 0 0,-47-303-704 0 0,63 838 178 0 0,-81-997 200 0 0,14 141-599 0 0,-9-144 26 0 0,-5-16 412 0 0,6-12-219 0 0,0-7-82 0 0,-2-2 1 0 0,0 1 0 0 0,0 0-1 0 0,-2-1 1 0 0,1-30-1 0 0,-3 46 328 0 0,3-41-427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29.38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227 77 172 0 0,'5'-52'2362'0'0,"1"27"1407"0"0,-4 104-3120 0 0,-9 98 0 0 0,3-100-561 0 0,-67 662 432 0 0,20-261 534 0 0,48-448-990 0 0,0-2-114 0 0,1 0 0 0 0,1 1 0 0 0,1-1 0 0 0,4 30 0 0 0,-4-58 43 0 0,0 0-1 0 0,0 1 0 0 0,0-1 1 0 0,0 0-1 0 0,0 0 0 0 0,0 0 0 0 0,0 1 1 0 0,0-1-1 0 0,0 0 0 0 0,0 0 0 0 0,0 0 1 0 0,0 1-1 0 0,0-1 0 0 0,0 0 1 0 0,0 0-1 0 0,0 1 0 0 0,0-1 0 0 0,0 0 1 0 0,0 0-1 0 0,0 0 0 0 0,0 1 0 0 0,0-1 1 0 0,0 0-1 0 0,0 0 0 0 0,0 0 0 0 0,1 0 1 0 0,-1 1-1 0 0,0-1 0 0 0,0 0 1 0 0,0 0-1 0 0,0 0 0 0 0,1 0 0 0 0,-1 1 1 0 0,0-1-1 0 0,0 0 0 0 0,0 0 0 0 0,0 0 1 0 0,1 0-1 0 0,-1 0 0 0 0,0 0 1 0 0,0 0-1 0 0,1 0 0 0 0,-1 0 0 0 0,0 0 1 0 0,0 0-1 0 0,0 0 0 0 0,1 1 0 0 0,-1-2 1 0 0,0 1-1 0 0,0 0 0 0 0,0 0 0 0 0,1 0 1 0 0,-1 0-1 0 0,0 0 0 0 0,0 0 1 0 0,1 0-1 0 0,-1 0 0 0 0,0 0 0 0 0,0 0 1 0 0,10-18-233 0 0,4-26-136 0 0,32-359-1079 0 0,-31-3 730 0 0,-13 321 599 0 0,-2 64 105 0 0,5-129 465 0 0,-25-253 0 0 0,15 320 486 0 0,-2 112-528 0 0,-6 193 604 0 0,8-95-834 0 0,-9 74-47 0 0,1-51-756 0 0,11 233 1 0 0,3-372 585 0 0,0 0 0 0 0,0 1 0 0 0,1-1 0 0 0,0 0 0 0 0,6 13 0 0 0,-7-22 60 0 0,-1-3-17 0 0,1 1 0 0 0,0-1 0 0 0,0 1 0 0 0,0-1 0 0 0,0 0 0 0 0,0 0 1 0 0,-1 0-1 0 0,1 1 0 0 0,0-1 0 0 0,-1 0 0 0 0,1 0 0 0 0,-1 0 0 0 0,1 0 0 0 0,-1 0 0 0 0,1 0 0 0 0,-1 0 0 0 0,0 0 0 0 0,1 0 0 0 0,-1-1 1 0 0,7-23 58 0 0,0-18-129 0 0,-1-1-1 0 0,-1-74 1 0 0,-14-89-621 0 0,-1 55 761 0 0,-43-208 1 0 0,53 359-68 0 0,0 0 1 0 0,0 0-1 0 0,-1 0 1 0 0,1 0-1 0 0,0 0 1 0 0,-1 0-1 0 0,1 0 0 0 0,0 0 1 0 0,-1 0-1 0 0,1 1 1 0 0,-1-1-1 0 0,0 0 1 0 0,1 0-1 0 0,-1 0 1 0 0,1 0-1 0 0,-2 0 0 0 0,1 0 0 0 0,1 1 0 0 0,-1 0 0 0 0,1 0 0 0 0,0 0 0 0 0,-1 0 0 0 0,1 0 0 0 0,-1 0 0 0 0,1 0 0 0 0,0 0 0 0 0,-1 1 0 0 0,1-1 0 0 0,0 0 0 0 0,-1 0 0 0 0,1 0 0 0 0,0 0 0 0 0,-1 0 0 0 0,1 1 0 0 0,0-1 0 0 0,-1 0 0 0 0,1 0 0 0 0,0 0 0 0 0,-1 1 0 0 0,1-1 0 0 0,0 0 0 0 0,0 1 0 0 0,-1-1 0 0 0,1 0 0 0 0,0 1 0 0 0,-3 3-2 0 0,1-1 1 0 0,0 1-1 0 0,0 0 0 0 0,0-1 1 0 0,1 1-1 0 0,-3 8 1 0 0,-19 93 242 0 0,5 0 0 0 0,4 1 0 0 0,0 118 0 0 0,23-173-38 0 0,-9-51-205 0 0,1 1-1 0 0,-1-1 0 0 0,0 1 1 0 0,0-1-1 0 0,1 1 0 0 0,-1-1 0 0 0,0 1 1 0 0,0-1-1 0 0,1 0 0 0 0,-1 1 1 0 0,0-1-1 0 0,1 1 0 0 0,-1-1 0 0 0,1 0 1 0 0,-1 0-1 0 0,1 1 0 0 0,-1-1 0 0 0,0 0 1 0 0,1 0-1 0 0,-1 1 0 0 0,1-1 1 0 0,-1 0-1 0 0,1 0 0 0 0,-1 0 0 0 0,1 0 1 0 0,-1 0-1 0 0,1 0 0 0 0,0 0 1 0 0,-1 0-1 0 0,1 0 0 0 0,-1 0 0 0 0,1 0 1 0 0,-1 0-1 0 0,1 0 0 0 0,0 0 1 0 0,17-7-172 0 0,-14 3 90 0 0,1-1-1 0 0,0 1 0 0 0,-1-1 1 0 0,0 0-1 0 0,0 0 0 0 0,0 0 1 0 0,-1-1-1 0 0,6-10 0 0 0,18-53-548 0 0,-20 49 362 0 0,17-66-362 0 0,-18 61 731 0 0,0 1 1 0 0,13-28 0 0 0,-34 194 1243 0 0,2-49-1220 0 0,-11 81 998 0 0,-1 190 1 0 0,30-243-831 0 0,-3-109-292 0 0,-1-1-1 0 0,2 0 1 0 0,-1 0 0 0 0,2 0-1 0 0,-1 0 1 0 0,1-1 0 0 0,1 1-1 0 0,9 15 1 0 0,-13-24-37 0 0,0 0-1 0 0,1-1 1 0 0,-1 1 0 0 0,1 0-1 0 0,-1-1 1 0 0,1 1 0 0 0,-1-1-1 0 0,1 1 1 0 0,0-1 0 0 0,0 0 0 0 0,0 0-1 0 0,-1 0 1 0 0,1 0 0 0 0,0 0-1 0 0,0 0 1 0 0,1 0 0 0 0,-1-1-1 0 0,0 1 1 0 0,0-1 0 0 0,0 1-1 0 0,0-1 1 0 0,3 0 0 0 0,-1 0-34 0 0,0-1 0 0 0,0 0 0 0 0,0 0 0 0 0,-1 0 0 0 0,1 0 0 0 0,0-1 0 0 0,0 1 0 0 0,-1-1 0 0 0,1 0 0 0 0,-1 0 1 0 0,5-3-1 0 0,3-5-96 0 0,1 0 1 0 0,-1 0-1 0 0,-1-1 1 0 0,0-1-1 0 0,11-15 1 0 0,2-8 399 0 0,29-58 0 0 0,-51 91 155 0 0,-6 26-150 0 0,-1-2-1 0 0,0 1 1 0 0,-19 39-1 0 0,10-23-177 0 0,-29 62 182 0 0,-4-3 0 0 0,-61 94-1 0 0,75-141-23 0 0,33-50-265 0 0,-2-7-233 0 0,3 6 269 0 0,-1-1 1 0 0,1 0-1 0 0,-1 1 1 0 0,1-1-1 0 0,-1 0 1 0 0,1 1-1 0 0,0-1 0 0 0,-1 0 1 0 0,1 1-1 0 0,0-1 1 0 0,0 0-1 0 0,-1 0 1 0 0,1 1-1 0 0,0-1 0 0 0,0 0 1 0 0,0 0-1 0 0,0 1 1 0 0,0-2-1 0 0,21-138-1302 0 0,16-203-1609 0 0,-39 39 1613 0 0,-3 232 2000 0 0,-3 0 0 0 0,-21-85 0 0 0,18 125-424 0 0,10 31-250 0 0,1 0-1 0 0,0 0 1 0 0,-1 1 0 0 0,1-1 0 0 0,-1 0-1 0 0,1 1 1 0 0,-1-1 0 0 0,0 0-1 0 0,1 1 1 0 0,-1-1 0 0 0,1 0-1 0 0,-1 1 1 0 0,0-1 0 0 0,0 1 0 0 0,1-1-1 0 0,-1 1 1 0 0,0 0 0 0 0,0-1-1 0 0,0 1 1 0 0,0 0 0 0 0,1 0 0 0 0,-1-1-1 0 0,0 1 1 0 0,0 0 0 0 0,0 0-1 0 0,0 0 1 0 0,0 0 0 0 0,0 0 0 0 0,1 0-1 0 0,-2 1 1 0 0,1 0 9 0 0,0 1 0 0 0,1 0 0 0 0,-1 0 0 0 0,1 0 0 0 0,-1 0 0 0 0,1 0 0 0 0,0 0 0 0 0,0 0 0 0 0,0 0-1 0 0,0 0 1 0 0,0 0 0 0 0,1 0 0 0 0,0 3 0 0 0,3 17 58 0 0,2 1-1 0 0,0-1 1 0 0,2 0-1 0 0,16 35 0 0 0,-23-56-80 0 0,-1 0 0 0 0,1-1 0 0 0,-1 1 0 0 0,1-1 0 0 0,-1 1 0 0 0,1-1 0 0 0,-1 1 0 0 0,1-1 0 0 0,-1 1 0 0 0,1-1 0 0 0,-1 1 0 0 0,1-1 0 0 0,0 0 0 0 0,-1 0 0 0 0,1 1 0 0 0,0-1 0 0 0,-1 0 0 0 0,1 0 0 0 0,0 1 0 0 0,0-1 0 0 0,-1 0 0 0 0,1 0 0 0 0,0 0 0 0 0,-1 0 0 0 0,1 0 0 0 0,0 0 0 0 0,0 0 0 0 0,-1-1 0 0 0,1 1 0 0 0,0 0 0 0 0,-1 0 0 0 0,1 0 0 0 0,0-1 0 0 0,-1 1 0 0 0,1 0 0 0 0,0-1 0 0 0,-1 1 0 0 0,1-1 0 0 0,-1 1 1 0 0,1 0-1 0 0,-1-1 0 0 0,1 0 0 0 0,21-22 1 0 0,-10 0-112 0 0,0 0 1 0 0,-2-1 0 0 0,-1-1-1 0 0,7-28 1 0 0,17-102-336 0 0,-27 126 534 0 0,-6 23 181 0 0,-2 8-90 0 0,-7 16-21 0 0,-13 34-161 0 0,20-47 16 0 0,-58 130-167 0 0,-39 105-32 0 0,94-225 170 0 0,3-10 29 0 0,0 0 0 0 0,0 1 0 0 0,1-1 0 0 0,0 0 0 0 0,0 1-1 0 0,-1 7 1 0 0,3-13-10 0 0,-1 1-1 0 0,0-1 1 0 0,0 1-1 0 0,1-1 1 0 0,-1 1-1 0 0,0-1 1 0 0,1 0-1 0 0,-1 1 1 0 0,0-1-1 0 0,1 0 1 0 0,-1 1-1 0 0,1-1 1 0 0,-1 0-1 0 0,1 0 1 0 0,-1 1-1 0 0,1-1 1 0 0,-1 0-1 0 0,0 0 1 0 0,1 0-1 0 0,-1 0 1 0 0,1 0-1 0 0,-1 0 1 0 0,1 1-1 0 0,-1-1 1 0 0,1 0-1 0 0,-1 0 1 0 0,1 0-1 0 0,0-1 1 0 0,18-1 115 0 0,76-46-745 0 0,-49 23 421 0 0,-44 24 284 0 0,1 1 59 0 0,-2 0-115 0 0,0 0 0 0 0,0 0 0 0 0,1 0 0 0 0,-1 0 1 0 0,0 0-1 0 0,0 0 0 0 0,1 0 0 0 0,-1 1 0 0 0,0-1 0 0 0,0 0 0 0 0,0 1 0 0 0,0-1 1 0 0,0 1-1 0 0,0-1 0 0 0,0 1 0 0 0,0 0 0 0 0,0 0 0 0 0,0-1 0 0 0,0 1 0 0 0,0 0 1 0 0,0 0-1 0 0,1 1 0 0 0,0 1-4 0 0,0 0 0 0 0,-1 0 0 0 0,1 0 0 0 0,-1 1-1 0 0,1-1 1 0 0,-1 0 0 0 0,0 1 0 0 0,0 3 0 0 0,1 11-34 0 0,0 0 0 0 0,-1 28 0 0 0,-2-34 43 0 0,0 45 57 0 0,-4-1 0 0 0,-1 0 0 0 0,-3 0-1 0 0,-22 72 1 0 0,27-114-90 0 0,1 0 0 0 0,0 0 0 0 0,0 26-1 0 0,3-39-134 0 0,1-1-74 0 0,1-1 160 0 0,0 1 0 0 0,0-1 0 0 0,0 0 0 0 0,-1 0 0 0 0,1 1 1 0 0,0-1-1 0 0,-1-1 0 0 0,1 1 0 0 0,-1 0 0 0 0,1 0 0 0 0,-1 0 1 0 0,1-1-1 0 0,-1 1 0 0 0,2-3 0 0 0,20-28-598 0 0,-17 23 403 0 0,103-146-2552 0 0,-108 153 2968 0 0,7-2 1123 0 0,-11 14-1095 0 0,-124 376 1871 0 0,105-324-2161 0 0,21-60-50 0 0,-1-29-472 0 0,6-59-254 0 0,-5 1 1 0 0,-16-122 0 0 0,12 161-92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31.22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55 394 2620 0 0,'-2'-9'145'0'0,"-2"-13"406"0"0,-2 0 0 0 0,-10-27 0 0 0,15 48-425 0 0,-1 1-63 0 0,1-1-53 0 0,1 1 0 0 0,-1 0 0 0 0,1 0 0 0 0,-1 0 0 0 0,1 0 0 0 0,-1 0 0 0 0,0 0 0 0 0,1 0 0 0 0,-1 0 0 0 0,1 1 0 0 0,-1-1 0 0 0,1 0 0 0 0,-1 0 0 0 0,1 0 0 0 0,-1 0 0 0 0,1 1 0 0 0,-1-1 0 0 0,1 0 0 0 0,-1 1 0 0 0,1-1 0 0 0,-1 0 0 0 0,1 1-1 0 0,0-1 1 0 0,-1 0 0 0 0,1 1 0 0 0,-1-1 0 0 0,1 1 0 0 0,0-1 0 0 0,0 1 0 0 0,-1-1 0 0 0,1 1 0 0 0,0-1 0 0 0,0 1 0 0 0,-1-1 0 0 0,1 1 0 0 0,0-1 0 0 0,0 1 0 0 0,0 0 0 0 0,0-1 0 0 0,0 1 0 0 0,0-1 0 0 0,0 1 0 0 0,0-1 0 0 0,0 1 0 0 0,0-1 0 0 0,0 1 0 0 0,0 0 0 0 0,1 0 0 0 0,-4 207 463 0 0,2-38 92 0 0,-4-20 117 0 0,7-1 0 0 0,41 283 1 0 0,-37-394-713 0 0,-4-21 1 0 0,0 1 1 0 0,11 32-1 0 0,-13-49 15 0 0,0-1 1 0 0,0 1 0 0 0,0-1-1 0 0,1 0 1 0 0,-1 1 0 0 0,0-1 0 0 0,0 1-1 0 0,0-1 1 0 0,0 1 0 0 0,1-1-1 0 0,-1 0 1 0 0,0 1 0 0 0,0-1-1 0 0,1 0 1 0 0,-1 1 0 0 0,0-1-1 0 0,1 0 1 0 0,-1 1 0 0 0,0-1-1 0 0,1 0 1 0 0,-1 0 0 0 0,0 1 0 0 0,1-1-1 0 0,-1 0 1 0 0,1 0 0 0 0,-1 0-1 0 0,0 1 1 0 0,1-1 0 0 0,-1 0-1 0 0,1 0 1 0 0,-1 0 0 0 0,1 0-1 0 0,0 0 1 0 0,10-11-286 0 0,5-20-99 0 0,-5-8 138 0 0,-2 0 0 0 0,-1-1 0 0 0,-3 1 0 0 0,2-66 0 0 0,-17-160-1074 0 0,4 182 1648 0 0,-4 1 1 0 0,-38-148-1 0 0,48 229-292 0 0,0-1 0 0 0,-1 1 1 0 0,1-1-1 0 0,-1 1 0 0 0,1 0 0 0 0,-1-1 0 0 0,1 1 1 0 0,-1 0-1 0 0,0 0 0 0 0,0-1 0 0 0,0 1 1 0 0,1 0-1 0 0,-3-1 0 0 0,3 2-5 0 0,-1 0-1 0 0,1 0 0 0 0,0 0 1 0 0,-1 0-1 0 0,1 0 1 0 0,0 0-1 0 0,0 0 0 0 0,-1 0 1 0 0,1 0-1 0 0,0 0 0 0 0,-1 0 1 0 0,1 0-1 0 0,0 1 1 0 0,0-1-1 0 0,-1 0 0 0 0,1 0 1 0 0,0 0-1 0 0,0 0 1 0 0,-1 1-1 0 0,1-1 0 0 0,0 0 1 0 0,0 0-1 0 0,0 1 1 0 0,-1-1-1 0 0,1 0 0 0 0,0 0 1 0 0,0 1-1 0 0,0-1 1 0 0,0 0-1 0 0,0 1 0 0 0,-1-1 1 0 0,1 0-1 0 0,0 0 1 0 0,0 1-1 0 0,0-1 0 0 0,-1 6 79 0 0,-1-1 0 0 0,1 1-1 0 0,0 0 1 0 0,0-1 0 0 0,0 8-1 0 0,32 455 671 0 0,-13-271-416 0 0,6 528 1916 0 0,-25-692-2365 0 0,1-1 0 0 0,6 38 0 0 0,-6-68-158 0 0,1-3 224 0 0,-1 1 0 0 0,1 0 0 0 0,-1-1 0 0 0,1 1 0 0 0,-1 0 0 0 0,1-1 1 0 0,0 1-1 0 0,-1-1 0 0 0,0 1 0 0 0,1-1 0 0 0,-1 1 0 0 0,1-1 0 0 0,-1 1 1 0 0,0-1-1 0 0,1 1 0 0 0,-1-1 0 0 0,0 1 0 0 0,1-1 0 0 0,-1 0 0 0 0,0 1 1 0 0,0-1-1 0 0,0 0 0 0 0,0 1 0 0 0,1-2 0 0 0,3-18-439 0 0,-4 18 366 0 0,18-147-1854 0 0,-2-153-1 0 0,-20-152 640 0 0,3 409 1233 0 0,-1-65 126 0 0,2 7 1413 0 0,-20-124 1291 0 0,16 242-2378 0 0,-1 25-137 0 0,-6 246 421 0 0,-7 383 294 0 0,17-600-835 0 0,7 150 124 0 0,3-185-408 0 0,-8-33 54 0 0,2-3-335 0 0,0 0 395 0 0,0-1 0 0 0,0 1 0 0 0,0-1 0 0 0,0 0 0 0 0,-1-1 0 0 0,1 1 0 0 0,-1 0-1 0 0,0 0 1 0 0,0-1 0 0 0,0 0 0 0 0,0 1 0 0 0,-1-1 0 0 0,0 0 0 0 0,0 0 0 0 0,0 0-1 0 0,1-4 1 0 0,3-19-216 0 0,2-34-1 0 0,-4 32 100 0 0,5-57-572 0 0,-4-133-1 0 0,-24-87-969 0 0,12 199 1330 0 0,3 53 883 0 0,-1-1 0 0 0,-25-90 0 0 0,31 143-470 0 0,-1 0 1 0 0,1 0 0 0 0,-1 0 0 0 0,0 0-1 0 0,1 0 1 0 0,-1 1 0 0 0,0-1-1 0 0,0 0 1 0 0,0 0 0 0 0,0 1-1 0 0,-1-1 1 0 0,1 1 0 0 0,-2-2-1 0 0,3 3-17 0 0,-1 0 0 0 0,1 0 0 0 0,0 0 0 0 0,-1 0 0 0 0,1 0 0 0 0,-1 0 0 0 0,1 0 0 0 0,0 0 0 0 0,-1 0-1 0 0,1 0 1 0 0,-1 0 0 0 0,1 0 0 0 0,0 1 0 0 0,-1-1 0 0 0,1 0 0 0 0,-1 0 0 0 0,1 0 0 0 0,0 1 0 0 0,-1-1 0 0 0,1 0 0 0 0,0 0-1 0 0,0 1 1 0 0,-1-1 0 0 0,1 0 0 0 0,0 1 0 0 0,0-1 0 0 0,-1 0 0 0 0,1 1 0 0 0,0-1 0 0 0,0 1 0 0 0,0-1 0 0 0,0 0-1 0 0,-1 1 1 0 0,1-1 0 0 0,0 1 0 0 0,-4 10-9 0 0,0 1-1 0 0,-3 22 1 0 0,4-20 17 0 0,-4 25 129 0 0,1 1 0 0 0,-1 56 0 0 0,8 86 771 0 0,1-123-507 0 0,28 375 1081 0 0,-23-377-2306 0 0,-14-103 279 0 0,1 16 37 0 0,3 8 122 0 0,-1 0 0 0 0,-1 0 0 0 0,-14-36 0 0 0,18 56 767 0 0,-4 8-3 0 0,4-6-365 0 0,0 1-1 0 0,1 0 1 0 0,-1-1-1 0 0,0 1 1 0 0,1-1-1 0 0,-1 1 0 0 0,0 0 1 0 0,1 0-1 0 0,-1-1 1 0 0,1 1-1 0 0,-1 0 1 0 0,1 0-1 0 0,-1 0 1 0 0,1 0-1 0 0,-1 1 1 0 0,0 45 353 0 0,1 0 1 0 0,8 48 0 0 0,0 42-121 0 0,-8-120-135 0 0,3 65 431 0 0,-2-76-508 0 0,0 0 0 0 0,0 0 1 0 0,1 0-1 0 0,-1 0 0 0 0,1-1 0 0 0,0 1 0 0 0,1 0 0 0 0,0-1 0 0 0,-1 1 1 0 0,7 7-1 0 0,-5-9-32 0 0,0-1 1 0 0,0 0 0 0 0,0 0-1 0 0,0 0 1 0 0,0 0-1 0 0,1-1 1 0 0,-1 1 0 0 0,1-1-1 0 0,0 0 1 0 0,0-1-1 0 0,0 1 1 0 0,0-1 0 0 0,0 0-1 0 0,0 0 1 0 0,0-1-1 0 0,9 1 1 0 0,-1 0-27 0 0,-11-1 43 0 0,20 3-32 0 0,-18-3 28 0 0,0 1 0 0 0,-1 0 0 0 0,1 1 0 0 0,-1-1 0 0 0,1 0 0 0 0,-1 1 0 0 0,0 0 0 0 0,0 0 0 0 0,0 0 0 0 0,0 0 0 0 0,0 1 0 0 0,0-1-1 0 0,-1 1 1 0 0,1-1 0 0 0,-1 1 0 0 0,1 0 0 0 0,-1 0 0 0 0,0 0 0 0 0,0 0 0 0 0,-1 1 0 0 0,1-1 0 0 0,-1 0 0 0 0,1 1 0 0 0,-1-1 0 0 0,1 6-1 0 0,-1-3 23 0 0,0-1-1 0 0,0 1 0 0 0,-1-1 1 0 0,0 1-1 0 0,0-1 0 0 0,0 1 0 0 0,-1-1 1 0 0,0 1-1 0 0,0-1 0 0 0,0 0 1 0 0,-1 1-1 0 0,-3 7 0 0 0,5-12-13 0 0,-1 1 4 0 0,0 5-5 0 0,0-3-17 0 0,-3 3-6 0 0,3-6-9 0 0,2-14-198 0 0,2 0 97 0 0,-1 1 0 0 0,1-1 0 0 0,1 0 0 0 0,1 1 0 0 0,8-18 1 0 0,2-9-29 0 0,-5 10 174 0 0,-1-1 0 0 0,-2 0 0 0 0,-1-1 0 0 0,-1 1 0 0 0,1-53 0 0 0,-6 79-16 0 0,0 1 0 0 0,0 0 0 0 0,-1 0 0 0 0,1-1 0 0 0,-1 1 0 0 0,0 0 0 0 0,0 0 0 0 0,0 0 0 0 0,0 0 0 0 0,0 0 0 0 0,-3-3-1 0 0,3 5 22 0 0,-47-9-66 0 0,46 8 28 0 0,-1 1-1 0 0,1-1 0 0 0,0 0 1 0 0,-1 0-1 0 0,1 0 0 0 0,0 0 1 0 0,1-1-1 0 0,-1 1 0 0 0,0-1 1 0 0,1 1-1 0 0,-1-1 0 0 0,1 1 1 0 0,0-1-1 0 0,0 0 0 0 0,0 0 1 0 0,0 1-1 0 0,0-1 0 0 0,0 0 1 0 0,1-4-1 0 0,-3-12-42 0 0,-1-35 0 0 0,3 30-36 0 0,-15-274-641 0 0,-6-86-363 0 0,-13-190-108 0 0,51 201 1119 0 0,-11 313 89 0 0,-5 47-71 0 0,0 1 1 0 0,0-1-1 0 0,-4-16 1 0 0,-3-11-2834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4:57.78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770 2 1056 0 0,'12'-1'10014'0'0,"-17"3"-10719"0"0,-108 72 836 0 0,3 5-1 0 0,-138 128 1 0 0,211-174-94 0 0,-98 93 48 0 0,48-42-142 0 0,52-45 52 0 0,34-38 0 0 0,-10 13-181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33.8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876 10 764 0 0,'-7'-7'9074'0'0,"14"6"-8670"0"0,1 0 1 0 0,-1 1-1 0 0,0 0 1 0 0,0 0-1 0 0,1 0 1 0 0,10 3-1 0 0,7-1-170 0 0,175-2 273 0 0,-197 0-489 0 0,17 0 3 0 0,-16 0-20 0 0,65 7 302 0 0,-67-7-219 0 0,-27 9-260 0 0,-26-8-5655 0 0,48 0 5357 0 0,-51 6 483 0 0,50-8 390 0 0,-72-3 2580 0 0,72 3-2631 0 0,1 1-32 0 0,-24-6 823 0 0,24 5-680 0 0,-15-1 359 0 0,6 1-762 0 0,9 1-19 0 0,-49 6 52 0 0,-80 19-1 0 0,10 0-5 0 0,-334 49 380 0 0,448-73-471 0 0,-25 1 32 0 0,14 1-17 0 0,-8 1-11 0 0,13-2 9 0 0,10-1 11 0 0,-14 1-58 0 0,-18 8-5 0 0,34-10 44 0 0,-31 19 49 0 0,25-15 11 0 0,2 0-120 0 0,11-4-38 0 0,3 1 100 0 0,-5-1-11 0 0,0 0 15 0 0,10 2-6 0 0,-9-2 23 0 0,-1 1-8 0 0,4 1-8 0 0,-3-1 1 0 0,1 0 0 0 0,0 0 0 0 0,-1 0 0 0 0,1-1-1 0 0,0 1 1 0 0,0-1 0 0 0,0 0 0 0 0,5-1 0 0 0,7 1-6 0 0,-13 0 16 0 0,0 0-13 0 0,30 1 23 0 0,-31 0 16 0 0,0-1-11 0 0,10 0-7 0 0,-10 0 76 0 0,0-1-76 0 0,7 0 14 0 0,-7 1 217 0 0,-22 38-155 0 0,14-22-72 0 0,0-1 0 0 0,1 1 1 0 0,0 0-1 0 0,1 0 0 0 0,1 0 0 0 0,1 0 0 0 0,1 29 0 0 0,3 4 21 0 0,3 0-1 0 0,1 0 0 0 0,3 0 0 0 0,24 72 0 0 0,-24-93-923 0 0,2 0 0 0 0,18 35 0 0 0,-7-17-6324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34.58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45 0 640 0 0,'0'0'2969'0'0,"-27"18"692"0"0,16-6-3246 0 0,10-10-272 0 0,-5 33 453 0 0,7-26-548 0 0,1 0-1 0 0,0 0 1 0 0,0 0 0 0 0,1 0-1 0 0,0 0 1 0 0,0 0-1 0 0,1 0 1 0 0,0-1 0 0 0,0 0-1 0 0,9 12 1 0 0,16 16-4536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36.60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 66 188 0 0,'0'0'2317'0'0,"-4"-10"-620"0"0,36-26 454 0 0,-31 35-1928 0 0,24-17 3400 0 0,-21 34-2940 0 0,-4-14-531 0 0,0 13 540 0 0,3 36 115 0 0,13 75-1 0 0,-8-74-597 0 0,2 80 0 0 0,10 277 592 0 0,10-132-48 0 0,34 291 522 0 0,-39-401-831 0 0,10 90 136 0 0,-21-136-434 0 0,11 130-3 0 0,-5-73 29 0 0,-4-53 240 0 0,-9-80-197 0 0,2 0-1 0 0,2-1 1 0 0,1 0-1 0 0,29 64 1 0 0,-20-57 161 0 0,2-1 0 0 0,53 85 0 0 0,35 9-235 0 0,-64-85-58 0 0,-31-39 5 0 0,2-1-1 0 0,22 20 1 0 0,3 7 2 0 0,13 2-90 0 0,-24-27-943 0 0,0-2 0 0 0,1-2 0 0 0,51 20 1 0 0,-83-36 610 0 0,29 10-2649 0 0,-26-9 3415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38.05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121 356 920 0 0,'-43'-166'5487'0'0,"30"114"-4266"0"0,-21-64 985 0 0,33 115-2154 0 0,-4 2-49 0 0,5-1-2 0 0,0 0-1 0 0,-1 0 0 0 0,1 0 0 0 0,-1 0 0 0 0,1 0 0 0 0,0 0 0 0 0,-1 0 1 0 0,1 0-1 0 0,0 0 0 0 0,-1 0 0 0 0,1 0 0 0 0,0 0 0 0 0,-1 0 0 0 0,1 0 1 0 0,0 1-1 0 0,-1-1 0 0 0,1 0 0 0 0,0 0 0 0 0,-1 0 0 0 0,1 1 0 0 0,0-1 1 0 0,-1 0-1 0 0,1 0 0 0 0,0 1 0 0 0,0-1 0 0 0,-1 0 0 0 0,1 0 0 0 0,0 1 1 0 0,-5 22-16 0 0,1-1 1 0 0,0 0-1 0 0,2 1 1 0 0,1 37-1 0 0,14 95-474 0 0,-8-103 238 0 0,24 146-15 0 0,-29-197 253 0 0,0 0 1 0 0,0-1 0 0 0,0 1-1 0 0,0 0 1 0 0,0-1 0 0 0,1 1-1 0 0,-1 0 1 0 0,0 0 0 0 0,0-1-1 0 0,1 1 1 0 0,-1 0-1 0 0,0-1 1 0 0,1 1 0 0 0,-1-1-1 0 0,1 1 1 0 0,-1 0 0 0 0,1-1-1 0 0,-1 1 1 0 0,1-1 0 0 0,0 1-1 0 0,6-9-205 0 0,1-25-10 0 0,-25-451 68 0 0,17 454 648 0 0,2 32-140 0 0,1 14-263 0 0,34 386-1476 0 0,-26-338 340 0 0,-10-61 744 0 0,0-9-555 0 0,0 3 791 0 0,0 0 0 0 0,-1 0 0 0 0,1 0 0 0 0,-1 1 0 0 0,0-1 0 0 0,0 0 0 0 0,-1-5 0 0 0,-28-405 26 0 0,27 357 592 0 0,5 32 1500 0 0,4 55-1874 0 0,-1 1 1 0 0,-1 0-1 0 0,-2-1 1 0 0,-1 2-1 0 0,-3 47 0 0 0,-30 161-260 0 0,1-7 143 0 0,29-177-26 0 0,2-1 0 0 0,2 1 0 0 0,3 0 0 0 0,2-1 0 0 0,3 0 0 0 0,2-1 0 0 0,35 92 0 0 0,123 427-806 0 0,-123-346 472 0 0,-48-226 224 0 0,6-25-92 0 0,-6-23-310 0 0,1-2-818 0 0,-8-63-1 0 0,1 63 222 0 0,0-2 488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38.40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35 308 1148 0 0,'-4'-39'1075'0'0,"-15"-206"2740"0"0,17 222-3693 0 0,-2 31 151 0 0,-2 36 79 0 0,56 942 626 0 0,-38-894-1160 0 0,-12-90-8 0 0,-9-126-2597 0 0,5 80 2085 0 0,0 1-428 0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38.75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14 198 2884 0 0,'-13'-197'3213'0'0,"21"257"-2352"0"0,1 106-938 0 0,-17 208 0 0 0,3 80 432 0 0,6-436-348 0 0,-1 2-20 0 0,1 1 0 0 0,1-1 0 0 0,0 1 0 0 0,2-1 0 0 0,1 0 0 0 0,11 33 0 0 0,-16-52-22 0 0,0 0 0 0 0,1-1-1 0 0,-1 1 1 0 0,0 0-1 0 0,0-1 1 0 0,1 1 0 0 0,-1 0-1 0 0,0-1 1 0 0,0 1-1 0 0,1 0 1 0 0,-1-1 0 0 0,1 1-1 0 0,-1-1 1 0 0,1 1-1 0 0,-1-1 1 0 0,1 1-1 0 0,-1-1 1 0 0,1 1 0 0 0,-1-1-1 0 0,1 0 1 0 0,-1 1-1 0 0,1-1 1 0 0,0 0 0 0 0,-1 1-1 0 0,1-1 1 0 0,0 0-1 0 0,-1 0 1 0 0,1 0 0 0 0,0 0-1 0 0,-1 1 1 0 0,2-1-1 0 0,-1-1-10 0 0,0 0-1 0 0,-1 0 0 0 0,1 0 0 0 0,0 0 0 0 0,0 0 0 0 0,0 0 0 0 0,-1 0 1 0 0,1 0-1 0 0,-1 0 0 0 0,1 0 0 0 0,-1 0 0 0 0,1-1 0 0 0,-1 1 0 0 0,1 0 0 0 0,-1-2 1 0 0,9-50-1123 0 0,-8 27 156 0 0,1-2 406 0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39.07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1 776 0 0,'0'0'1748'0'0,"0"25"-124"0"0,8 318-191 0 0,-4-44 471 0 0,2-217-1422 0 0,25 132 0 0 0,-30-205-533 0 0,2 0 0 0 0,-1 0 1 0 0,1 0-1 0 0,0 0 0 0 0,1-1 1 0 0,0 1-1 0 0,5 8 0 0 0,-8-16-59 0 0,1-1 91 0 0,-1 0 0 0 0,0-1 0 0 0,0 1 0 0 0,0-1-1 0 0,0 1 1 0 0,0-1 0 0 0,0 0 0 0 0,0 0 0 0 0,0 1-1 0 0,0-1 1 0 0,0 0 0 0 0,0 0 0 0 0,0 0-1 0 0,0 0 1 0 0,-1 0 0 0 0,1 0 0 0 0,0 0 0 0 0,-1 0-1 0 0,1 0 1 0 0,-1 0 0 0 0,1-1 0 0 0,-1 1 0 0 0,1 0-1 0 0,-1-2 1 0 0,8-33-360 0 0,-2-74-1706 0 0,-16-197 0 0 0,5 237 1585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39.59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50 307 2576 0 0,'-35'-264'3116'0'0,"26"226"-2420"0"0,5 33 27 0 0,2 25-409 0 0,16 506 600 0 0,-7-339-846 0 0,1-21 70 0 0,38 210 0 0 0,-39-328-58 0 0,-3-22-212 0 0,0 0-1 0 0,2 0 1 0 0,1 0-1 0 0,13 32 1 0 0,-19-56-68 0 0,2-3-427 0 0,-3 1 602 0 0,1 0 1 0 0,0-1-1 0 0,0 1 1 0 0,-1-1-1 0 0,1 1 1 0 0,0 0-1 0 0,-1-1 1 0 0,1 0-1 0 0,-1 1 1 0 0,1-1-1 0 0,0 1 1 0 0,-1-1-1 0 0,1 1 1 0 0,-1-1-1 0 0,0 0 1 0 0,1 1-1 0 0,-1-1 1 0 0,1 0-1 0 0,-1 0 1 0 0,0 0-1 0 0,7-22-418 0 0,-6 18 423 0 0,2-3-58 0 0,-1 0 0 0 0,-1-1 0 0 0,2-18 959 0 0,-1 29-586 0 0,1 2-158 0 0,-1-1-1 0 0,1 1 1 0 0,-1 0-1 0 0,0-1 1 0 0,0 1 0 0 0,0 0-1 0 0,-1 0 1 0 0,1 0 0 0 0,0 7-1 0 0,11 51 841 0 0,-7-32-648 0 0,-4-22-272 0 0,122 470 1516 0 0,-116-454-1552 0 0,-5-13-74 0 0,0 0-1 0 0,1-1 0 0 0,0 1 1 0 0,1 0-1 0 0,0-1 0 0 0,0 0 0 0 0,1 0 1 0 0,1-1-1 0 0,8 11 0 0 0,-14-19-105 0 0,1-1 102 0 0,0 0 1 0 0,0 0-1 0 0,0 0 0 0 0,0-1 1 0 0,-1 1-1 0 0,1-1 0 0 0,0 1 1 0 0,0-1-1 0 0,-1 0 0 0 0,1 1 1 0 0,0-1-1 0 0,-1 0 0 0 0,1 0 1 0 0,-1 0-1 0 0,1 0 1 0 0,-1 0-1 0 0,1-1 0 0 0,-1 1 1 0 0,0 0-1 0 0,2-3 0 0 0,16-34-767 0 0,-12 21 1189 0 0,7 52 890 0 0,53 183 559 0 0,-66-216-2187 0 0,-19-46-9135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40.37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168 361 712 0 0,'-8'-48'3032'0'0,"5"30"-1660"0"0,0 0 1 0 0,-8-22-1 0 0,11 38-1242 0 0,4 53 43 0 0,15 120-260 0 0,-11-106-1531 0 0,-12-88 1577 0 0,-1 0 0 0 0,-1 1-1 0 0,-10-26 1 0 0,2 5-181 0 0,4 15 69 0 0,-1 1 0 0 0,-2 0 0 0 0,-27-44 0 0 0,33 56 157 0 0,0 0 1 0 0,1 0 0 0 0,0-1-1 0 0,1 1 1 0 0,1-1-1 0 0,1 0 1 0 0,-3-29 0 0 0,-1-2 626 0 0,6 45-585 0 0,0-1-11 0 0,0-1 22 0 0,2 16 8 0 0,4 13 211 0 0,1 0 1 0 0,1 0 0 0 0,1-1 0 0 0,20 40-1 0 0,-11-27-73 0 0,25 57 58 0 0,91 148 1 0 0,-112-211-254 0 0,2-1 0 0 0,2 0-1 0 0,0-2 1 0 0,36 30 0 0 0,-46-45 51 0 0,15 17 72 0 0,-29-28-135 0 0,1 0-113 0 0,-1-1-1 0 0,0 1 1 0 0,1 0 0 0 0,-1 0 0 0 0,0 0-1 0 0,0 0 1 0 0,0 0 0 0 0,0 0 0 0 0,0 0-1 0 0,-1 0 1 0 0,1 0 0 0 0,-1 0 0 0 0,1 3-1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42.19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74 1 1288 0 0,'-55'18'5418'0'0,"55"-18"-5525"0"0,-1-1 1 0 0,0 1-1 0 0,0 0 0 0 0,0 0 1 0 0,0 0-1 0 0,1 0 1 0 0,-1-1-1 0 0,0 1 0 0 0,0 0 1 0 0,1-1-1 0 0,-1 1 0 0 0,0-1 1 0 0,0 1-1 0 0,1-1 0 0 0,-1 1 1 0 0,0-1-1 0 0,1 1 1 0 0,-1-1-1 0 0,1 1 0 0 0,-1-1 1 0 0,1 0-1 0 0,-1 1 0 0 0,1-1 1 0 0,-1 0-1 0 0,1 0 0 0 0,0 1 1 0 0,-1-1-1 0 0,1 0 1 0 0,0 0-1 0 0,0 0 0 0 0,-1-1 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4:58.92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1081 1 1320 0 0,'0'0'6316'0'0,"-27"6"-5059"0"0,-12 15-747 0 0,1 2 0 0 0,1 2-1 0 0,-36 31 1 0 0,41-31-264 0 0,-67 54 327 0 0,-76 55 8 0 0,51-37-415 0 0,54-40-125 0 0,-61 50-98 0 0,49-36-49 0 0,31-20-90 0 0,-5-2 52 0 0,54-47 141 0 0,1-1-1 0 0,-6 4-2 0 0,-28 19-915 0 0,34-23 825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42.92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6 1204 0 0,'0'0'8076'0'0,"14"-5"-6076"0"0,103 30 1577 0 0,-5-2-2490 0 0,142 49-1 0 0,-161-38-862 0 0,1-5 0 0 0,2-4 1 0 0,0-4-1 0 0,2-4 0 0 0,121 5 0 0 0,-52-13 410 0 0,89 1 856 0 0,-237-8-1396 0 0,-15-2 2 0 0,0 0-34 0 0,9 2 716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43.69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107 128 804 0 0,'-38'-32'8287'0'0,"32"26"-7347"0"0,0 0 1 0 0,0-1 0 0 0,1 0-1 0 0,0 0 1 0 0,-6-10 0 0 0,-19-29 6919 0 0,33 52-7787 0 0,-1-1 0 0 0,1 0 1 0 0,0 1-1 0 0,0-1 0 0 0,1-1 1 0 0,0 1-1 0 0,0 0 0 0 0,0-1 1 0 0,6 6-1 0 0,-7-7-28 0 0,100 93 498 0 0,147 107 1 0 0,-149-124-221 0 0,-95-75-291 0 0,157 135 720 0 0,-142-119-702 0 0,-15-16-3 0 0,-1 0 1 0 0,0 1-1 0 0,0-1 1 0 0,-1 1-1 0 0,0 1 1 0 0,1-1-1 0 0,5 11 1 0 0,-10-15-31 0 0,0 0 0 0 0,1 0 0 0 0,-1-1 0 0 0,0 1 0 0 0,0 0 0 0 0,0 0 0 0 0,0 0 0 0 0,0 0 0 0 0,0 0 0 0 0,0 0 0 0 0,0 0 1 0 0,0 0-1 0 0,0 0 0 0 0,-1-1 0 0 0,1 1 0 0 0,0 0 0 0 0,0 0 0 0 0,-1 0 0 0 0,1 0 0 0 0,-1-1 0 0 0,1 1 0 0 0,-1 0 0 0 0,1 0 0 0 0,-1-1 0 0 0,0 2 0 0 0,-26 18 353 0 0,-31 4 125 0 0,57-24-489 0 0,-38 14 136 0 0,0 2-1 0 0,1 1 1 0 0,1 2 0 0 0,0 1-1 0 0,-35 28 1 0 0,47-29-1384 0 0,0 1 0 0 0,2 2 0 0 0,0 0 0 0 0,-22 31 0 0 0,37-44 312 0 0,-38 49-9138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50.32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 93 848 0 0,'0'0'1747'0'0,"-1"-13"446"0"0,0 10-2024 0 0,0-1 0 0 0,1 0 1 0 0,-1 0-1 0 0,1 0 1 0 0,0 1-1 0 0,0-1 0 0 0,-12-49 10539 0 0,16 71-9944 0 0,8 23 753 0 0,1 23-924 0 0,2-19-191 0 0,-9-23-196 0 0,1 0 0 0 0,1 0 0 0 0,1 0 0 0 0,1-1 0 0 0,1 0 0 0 0,25 34 0 0 0,6-3 236 0 0,74 69 0 0 0,-77-79-251 0 0,37 50 0 0 0,-59-66-68 0 0,-2 1 20 0 0,-9-14-117 0 0,0 0 0 0 0,-1 1 0 0 0,0 0 0 0 0,-1 0 0 0 0,0 0 0 0 0,1 15 0 0 0,21 141 360 0 0,22 71 499 0 0,-15-104-275 0 0,-14-67-389 0 0,-13-50-233 0 0,-4-16 19 0 0,-1 0-1 0 0,1 1 1 0 0,-1-1 0 0 0,0 1-1 0 0,0 9 1 0 0,7 21 46 0 0,0-9 56 0 0,39 150 380 0 0,-40-153-106 0 0,-3-10-1332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52.01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 54 1484 0 0,'-5'-21'8744'0'0,"6"1"-6252"0"0,7 10-993 0 0,-3 9-1288 0 0,-1 1 0 0 0,0-1 0 0 0,1 1 0 0 0,-1 0 0 0 0,0 0 0 0 0,1 0 0 0 0,-1 1-1 0 0,0 0 1 0 0,1 0 0 0 0,-1 0 0 0 0,0 0 0 0 0,0 1 0 0 0,0-1 0 0 0,0 1 0 0 0,0 0 0 0 0,0 0 0 0 0,5 4-1 0 0,16 10 366 0 0,28 22 0 0 0,-50-35-523 0 0,303 219 1249 0 0,-238-167-938 0 0,-3 3 1 0 0,73 83-1 0 0,-112-109-188 0 0,-3 1 0 0 0,0 1 0 0 0,-3 1 0 0 0,20 43 0 0 0,-33-63-75 0 0,36 79 406 0 0,33 110 0 0 0,-66-174-445 0 0,6 28 185 0 0,-2 1 0 0 0,11 118 0 0 0,-18-119-120 0 0,9 71 91 0 0,32 292 14 0 0,0-53-176 0 0,-19-131-866 0 0,-29-235 411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52.93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46 1 980 0 0,'0'0'2940'0'0,"-1"34"2077"0"0,-14 66-2108 0 0,3-30-1475 0 0,-5 124 1 0 0,25-23 385 0 0,48 268 0 0 0,-39-330-1181 0 0,24 261 1082 0 0,6 33-516 0 0,-1-148-398 0 0,-43-237 182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53.79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22 42 244 0 0,'-22'-35'10080'0'0,"22"34"-10057"0"0,1 1 1 0 0,-1 0-1 0 0,0-1 1 0 0,0 1 0 0 0,0 0-1 0 0,1-1 1 0 0,-1 1 0 0 0,0 0-1 0 0,0-1 1 0 0,1 1-1 0 0,-1 0 1 0 0,0 0 0 0 0,1-1-1 0 0,-1 1 1 0 0,0 0 0 0 0,1 0-1 0 0,-1-1 1 0 0,1 1-1 0 0,-1 0 1 0 0,0 0 0 0 0,1 0-1 0 0,-1 0 1 0 0,1 0 0 0 0,-1 0-1 0 0,0 0 1 0 0,1 0-1 0 0,-1 0 1 0 0,1 0 0 0 0,-1 0-1 0 0,0 0 1 0 0,1 0-1 0 0,-1 0 1 0 0,1 0 0 0 0,21 0 878 0 0,-20 0-927 0 0,1 0 155 0 0,0 1-67 0 0,0 0-2 0 0,1-1 0 0 0,0 1-1 0 0,-1 0 1 0 0,1 0 0 0 0,-1 1-1 0 0,0-1 1 0 0,1 1 0 0 0,-1 0-1 0 0,0 0 1 0 0,0 0 0 0 0,3 2 0 0 0,2 2 31 0 0,9 7 59 0 0,0 0 0 0 0,-1 1 0 0 0,-1 0 0 0 0,0 2 0 0 0,18 24 1 0 0,-8-11 145 0 0,27 35 342 0 0,80 126 0 0 0,0 63-353 0 0,-114-215-237 0 0,-13-29-37 0 0,3 6-695 0 0,-1 1 1 0 0,0-1 0 0 0,4 20-1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55.19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 28 68 0 0,'-8'-20'8048'0'0,"7"13"-7042"0"0,4 8-950 0 0,0 1 0 0 0,0 0 0 0 0,0 0 0 0 0,0 0 0 0 0,0 0 1 0 0,0 0-1 0 0,0 1 0 0 0,-1-1 0 0 0,0 1 0 0 0,1 0 1 0 0,-1 0-1 0 0,0 0 0 0 0,0 0 0 0 0,0 0 0 0 0,2 6 1 0 0,25 59 145 0 0,-25-58-158 0 0,79 186-319 0 0,-82-195 133 0 0,-6-12-1017 0 0,-10-24 1919 0 0,2-1 0 0 0,-18-75 1 0 0,31 110-712 0 0,0 0 0 0 0,0 0 0 0 0,-1 1 0 0 0,1-1 0 0 0,0 0 0 0 0,0 0 0 0 0,0 0 0 0 0,0 0 0 0 0,0 0 0 0 0,0 1 0 0 0,0-1 0 0 0,0 0 0 0 0,0 0 0 0 0,1 0 0 0 0,-1 0 0 0 0,0 0 0 0 0,1 1 0 0 0,-1-1 0 0 0,0 0 0 0 0,1 0 0 0 0,0 0 0 0 0,-1 1-18 0 0,1 0-1 0 0,-1-1 1 0 0,1 1 0 0 0,-1 0 0 0 0,1 0-1 0 0,0 0 1 0 0,-1 0 0 0 0,1 0-1 0 0,-1 1 1 0 0,1-1 0 0 0,-1 0-1 0 0,1 0 1 0 0,-1 0 0 0 0,1 0-1 0 0,-1 1 1 0 0,1-1 0 0 0,-1 0 0 0 0,1 0-1 0 0,-1 1 1 0 0,1-1 0 0 0,-1 0-1 0 0,0 1 1 0 0,1-1 0 0 0,25 28 419 0 0,10 40 23 0 0,53 142 1 0 0,-57-127-10 0 0,-7-7-186 0 0,-18-51-184 0 0,0-1 1 0 0,17 33 0 0 0,-22-53-86 0 0,0 0 0 0 0,-1 1 0 0 0,1-1 0 0 0,-1 1 0 0 0,1-1 0 0 0,0 10 0 0 0,0 0-147 0 0,-1-12 49 0 0,-2-3 78 0 0,1 1 0 0 0,0 0 0 0 0,0 0-1 0 0,0 0 1 0 0,0 0 0 0 0,0 0 0 0 0,-1 0 0 0 0,1 0 0 0 0,0 0 0 0 0,0 0-1 0 0,0 0 1 0 0,0 0 0 0 0,-1 0 0 0 0,1 0 0 0 0,0 0 0 0 0,0 0 0 0 0,0 0-1 0 0,0 0 1 0 0,-1 0 0 0 0,1 0 0 0 0,0 0 0 0 0,0 0 0 0 0,0 0 0 0 0,0 0-1 0 0,0 0 1 0 0,-1 0 0 0 0,1 0 0 0 0,0 0 0 0 0,0 0 0 0 0,0 0 0 0 0,0 0-1 0 0,0 0 1 0 0,-1 1 0 0 0,1-1 0 0 0,0 0 0 0 0,0 0 0 0 0,0 0-1 0 0,0 0 1 0 0,0 0 0 0 0,0 0 0 0 0,0 1 0 0 0,0-1 0 0 0,-1 0 0 0 0,1 0-1 0 0,0 0 1 0 0,0 0 0 0 0,0 1 0 0 0,0-1 0 0 0,0 0 0 0 0,0 0 0 0 0,0 0-1 0 0,0 0 1 0 0,0 1 0 0 0,0-1 0 0 0,0 0 0 0 0,0 0 0 0 0,0 0 0 0 0,0 0-1 0 0,0 1 1 0 0,0-1 0 0 0,1 0 0 0 0,-1 0 0 0 0,0 0 0 0 0,0 0 0 0 0,0 0-1 0 0,0 1 1 0 0,0-1 0 0 0,-13-10-306 0 0,7-6 250 0 0,-6-11 1087 0 0,12 27-1011 0 0,0 0 1 0 0,0 0-1 0 0,0 0 1 0 0,0 1-1 0 0,0-1 0 0 0,0 0 1 0 0,0 0-1 0 0,0 0 1 0 0,0 0-1 0 0,0 0 1 0 0,0 0-1 0 0,0 0 1 0 0,0 0-1 0 0,0 0 1 0 0,0 0-1 0 0,0 0 0 0 0,0 0 1 0 0,0 1-1 0 0,0-1 1 0 0,0 0-1 0 0,0 0 1 0 0,0 0-1 0 0,0 0 1 0 0,0 0-1 0 0,0 0 1 0 0,0 0-1 0 0,0 0 0 0 0,-1 0 1 0 0,1 0-1 0 0,0 0 1 0 0,0 0-1 0 0,0 0 1 0 0,0 1-1 0 0,0-1 1 0 0,0 0-1 0 0,0 0 1 0 0,0 0-1 0 0,0 0 0 0 0,0 0 1 0 0,0 0-1 0 0,0 0 1 0 0,0 0-1 0 0,0 0 1 0 0,-1 0-1 0 0,1 0 1 0 0,0 0-1 0 0,0 0 0 0 0,0 0 1 0 0,0 0-1 0 0,0 0 1 0 0,0 0-1 0 0,0 0 1 0 0,0 0-1 0 0,0 0 1 0 0,0 0-1 0 0,0 0 1 0 0,0 0-1 0 0,-1 0 0 0 0,1 0 1 0 0,3 21 243 0 0,58 489 692 0 0,-33-169-1597 0 0,-22-272 406 0 0,5 46-1853 0 0,-11-112 1737 0 0,-2-17-2158 0 0,-31-248-1342 0 0,21 188 4838 0 0,6 40 509 0 0,-5-71 1209 0 0,26 179-1628 0 0,7 106-1 0 0,-16-117-940 0 0,1 3-127 0 0,23 342-626 0 0,-30-431-3503 0 0,0-30 2210 0 0,-1-191-331 0 0,2 126 4050 0 0,-1 101-898 0 0,2 0-1 0 0,0 0 1 0 0,7-32 1564 0 0,-6 51-1971 0 0,-1 0-376 0 0,0 0-1 0 0,0 1 1 0 0,0 0-1 0 0,0-1 1 0 0,0 1 0 0 0,0 0-1 0 0,-1 0 1 0 0,0 0-1 0 0,1 0 1 0 0,-1 0-1 0 0,1 6 1 0 0,9 45 520 0 0,-5-22-407 0 0,36 234 785 0 0,-26-149-573 0 0,-2 1-162 0 0,9 51-291 0 0,-16-148-4245 0 0,-3-38 2239 0 0,-1-39-652 0 0,-5-12-1327 0 0,2 42 2467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55.6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87 11 832 0 0,'1'-11'7153'0'0,"6"38"-5566"0"0,0 0 0 0 0,2 30 0 0 0,3 119-587 0 0,-11-145-689 0 0,0 39 19 0 0,-1-31-694 0 0,7 58 1 0 0,-7-95-30 0 0,0-31-2569 0 0,1-86 419 0 0,0 5 5507 0 0,0 113-2856 0 0,0 0 1 0 0,0 1 0 0 0,0-1 0 0 0,0 0 0 0 0,-1 0 0 0 0,1 0-1 0 0,-1 0 1 0 0,0 0 0 0 0,0 1 0 0 0,0 4 0 0 0,0-7-58 0 0,0 8 45 0 0,-4 182 1102 0 0,0-151-1516 0 0,-1 1 0 0 0,-16 64 0 0 0,20-102-80 0 0,1-3 376 0 0,0 0 0 0 0,0 1-1 0 0,0-1 1 0 0,0 0 0 0 0,-1 0 0 0 0,1 1 0 0 0,0-1 0 0 0,0 0 0 0 0,0 0 0 0 0,0 0 0 0 0,0 1-1 0 0,-1-1 1 0 0,1 0 0 0 0,0 0 0 0 0,0 0 0 0 0,0 0 0 0 0,-1 1 0 0 0,1-1 0 0 0,0 0 0 0 0,0 0 0 0 0,0 0-1 0 0,-1 0 1 0 0,1 0 0 0 0,0 0 0 0 0,0 0 0 0 0,-1 0 0 0 0,1 1 0 0 0,0-1 0 0 0,0 0 0 0 0,-1 0-1 0 0,1 0 1 0 0,0 0 0 0 0,0 0 0 0 0,-1 0 0 0 0,1 0 0 0 0,0-1 0 0 0,0 1 0 0 0,-1 0 0 0 0,1 0 0 0 0,0 0-1 0 0,0 0 1 0 0,-1 0 0 0 0,1 0 0 0 0,0 0 0 0 0,-1-1 0 0 0,-12-4-456 0 0,12 5 431 0 0,-5-8-308 0 0,1 1-1 0 0,0-1 0 0 0,0 0 0 0 0,0-1 1 0 0,1 1-1 0 0,1-1 0 0 0,-1 0 0 0 0,-3-16 1 0 0,3 13-82 0 0,-17-60-2330 0 0,9 29 1202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0:55.98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57 244 32 0 0,'-56'-231'7125'0'0,"56"218"-5674"0"0,6 21-849 0 0,7 21-97 0 0,121 523 1121 0 0,-64-232-1241 0 0,-64-288-272 0 0,-4-21-75 0 0,1 1-1 0 0,-1-1 1 0 0,2 0 0 0 0,7 18 0 0 0,-11-29-44 0 0,0 1 1 0 0,0-1-1 0 0,0 0 1 0 0,0 0-1 0 0,0 0 1 0 0,0 1-1 0 0,0-1 0 0 0,0 0 1 0 0,0 0-1 0 0,0 0 1 0 0,0 1-1 0 0,1-1 1 0 0,-1 0-1 0 0,0 0 1 0 0,0 0-1 0 0,0 0 1 0 0,0 1-1 0 0,0-1 1 0 0,0 0-1 0 0,0 0 1 0 0,1 0-1 0 0,-1 0 1 0 0,0 0-1 0 0,0 1 0 0 0,0-1 1 0 0,0 0-1 0 0,1 0 1 0 0,-1 0-1 0 0,0 0 1 0 0,0 0-1 0 0,0 0 1 0 0,1 0-1 0 0,-1 0 1 0 0,0 0-1 0 0,0 0 1 0 0,0 0-1 0 0,1 0 1 0 0,-1 0-1 0 0,0 0 0 0 0,0 0 1 0 0,0 0-1 0 0,1 0 1 0 0,-1 0-1 0 0,0 0 1 0 0,0 0-1 0 0,0 0 1 0 0,1 0-1 0 0,-1 0 1 0 0,0 0-1 0 0,0 0 1 0 0,0-1-1 0 0,0 1 1 0 0,1 0-1 0 0,-1 0 0 0 0,5-16-169 0 0,-2-23-162 0 0,-3 39 314 0 0,-1-92-1318 0 0,-5 1 0 0 0,-29-152-1 0 0,25 181 725 0 0,-40-203-2574 0 0,28 179 2239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1:03.78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261 350 1880 0 0,'-9'-349'7386'0'0,"3"415"-5669"0"0,-22 590 233 0 0,6-248-1312 0 0,27-192-186 0 0,-4-207-442 0 0,-2-7-7 0 0,1 1 0 0 0,0-1 0 0 0,1 0 0 0 0,-1 0 0 0 0,0 0 0 0 0,1 1 0 0 0,-1-1 0 0 0,1 0 0 0 0,-1 0 0 0 0,1 0 0 0 0,0 0 0 0 0,0 0 0 0 0,0 0 0 0 0,0 0 0 0 0,1 0 0 0 0,-1 0 0 0 0,3 2 0 0 0,-3-5-31 0 0,0 0 0 0 0,1 0 0 0 0,-1 0 0 0 0,1 0 0 0 0,-1 0 1 0 0,0 0-1 0 0,0 0 0 0 0,0-1 0 0 0,1 1 0 0 0,-1 0 0 0 0,0-1 1 0 0,-1 1-1 0 0,1-1 0 0 0,0 1 0 0 0,1-3 0 0 0,7-20-399 0 0,0 1-1 0 0,-2-1 1 0 0,9-48-1 0 0,2-78-1055 0 0,-12 84 1011 0 0,7-109 638 0 0,-16-306-1 0 0,2 476-132 0 0,1 2-14 0 0,0 0-1 0 0,0 1 0 0 0,0-1 0 0 0,0 0 0 0 0,-1 0 0 0 0,1 0 0 0 0,-1 1 1 0 0,0-1-1 0 0,0 0 0 0 0,0 1 0 0 0,0-1 0 0 0,-2-3 0 0 0,1 4 81 0 0,0 7-48 0 0,-1-1 1 0 0,1 1-1 0 0,0 0 0 0 0,1 0 1 0 0,-1 0-1 0 0,1 0 0 0 0,0 0 1 0 0,0 0-1 0 0,0 1 0 0 0,1-1 1 0 0,0 8-1 0 0,-1 0 53 0 0,-10 175 587 0 0,21 283 0 0 0,-10-457-597 0 0,0 1 1 0 0,2-1-1 0 0,0 1 1 0 0,0-1-1 0 0,2 0 1 0 0,-1 0-1 0 0,2 0 1 0 0,6 13-1 0 0,-11-26-94 0 0,0-1 0 0 0,0 0 0 0 0,1 0 0 0 0,-1 0 0 0 0,0 0 0 0 0,0 0 0 0 0,1 0 0 0 0,-1 1 1 0 0,0-1-1 0 0,0 0 0 0 0,1 0 0 0 0,-1 0 0 0 0,0 0 0 0 0,0 0 0 0 0,1 0 0 0 0,-1 0 0 0 0,0 0 0 0 0,1 0 0 0 0,-1 0 0 0 0,0 0 0 0 0,0 0 0 0 0,1-1 0 0 0,-1 1 0 0 0,0 0 0 0 0,0 0 0 0 0,1 0 0 0 0,-1 0 0 0 0,0 0 0 0 0,0 0 0 0 0,1-1 0 0 0,-1 1 0 0 0,0 0 0 0 0,0 0 0 0 0,0 0 0 0 0,1-1 0 0 0,-1 1 0 0 0,0 0 0 0 0,0 0 0 0 0,0 0 0 0 0,0-1 0 0 0,0 1 0 0 0,1 0 1 0 0,-1-1-1 0 0,7-10-85 0 0,2-12-193 0 0,-2-1 0 0 0,0-1 0 0 0,-2 1 0 0 0,0-1 0 0 0,1-47 0 0 0,1-315-2308 0 0,-26 128 3650 0 0,14 240-803 0 0,5 19-251 0 0,0 0-1 0 0,0 0 1 0 0,0 0 0 0 0,0 0-1 0 0,0 0 1 0 0,0 0 0 0 0,0 0-1 0 0,0 0 1 0 0,0 0 0 0 0,-1 0-1 0 0,1 0 1 0 0,0 0 0 0 0,0 0-1 0 0,0 0 1 0 0,0 0 0 0 0,0 0-1 0 0,0 0 1 0 0,0 0 0 0 0,-1 0-1 0 0,1 0 1 0 0,0 0-1 0 0,0 0 1 0 0,0 0 0 0 0,0 0-1 0 0,0 0 1 0 0,0 0 0 0 0,0 0-1 0 0,-1 0 1 0 0,1 0 0 0 0,0 0-1 0 0,0 0 1 0 0,0 0 0 0 0,0 0-1 0 0,0 0 1 0 0,0 0 0 0 0,0 0-1 0 0,0 0 1 0 0,-1 1 0 0 0,1-1-1 0 0,0 0 1 0 0,0 0 0 0 0,0 0-1 0 0,0 0 1 0 0,0 0-1 0 0,0 0 1 0 0,0 0 0 0 0,0 0-1 0 0,0 1 1 0 0,0-1 0 0 0,0 0-1 0 0,0 0 1 0 0,0 0 0 0 0,0 0-1 0 0,0 0 1 0 0,0 0 0 0 0,0 1-1 0 0,0-1 1 0 0,0 0 0 0 0,0 0-1 0 0,0 0 1 0 0,-5 37 512 0 0,7 119-90 0 0,6 0-1 0 0,34 180 1 0 0,-36-304-335 0 0,-5-17-50 0 0,2 0 0 0 0,0-1 0 0 0,0 1 0 0 0,1-1 0 0 0,11 23 0 0 0,-15-36-114 0 0,2-2 22 0 0,-1 1 0 0 0,0 0 1 0 0,0-1-1 0 0,1 1 0 0 0,-1-1 1 0 0,0 1-1 0 0,0-1 0 0 0,0 1 1 0 0,0-1-1 0 0,0 0 0 0 0,0 0 1 0 0,0 0-1 0 0,0 1 0 0 0,0-1 0 0 0,0 0 1 0 0,1-2-1 0 0,4-8-234 0 0,-1-1 0 0 0,-1 0 0 0 0,0 0-1 0 0,0 0 1 0 0,2-21 0 0 0,4-69-952 0 0,-7 64 802 0 0,7-108-292 0 0,5-61 2586 0 0,-14 204-1637 0 0,7 25 298 0 0,56 339 621 0 0,-17-85-852 0 0,-41-244-272 0 0,2 13-84 0 0,24 77 1 0 0,-31-119 20 0 0,1-4 1 0 0,-1 1-1 0 0,0-1 1 0 0,0 0-1 0 0,0 1 0 0 0,1-1 1 0 0,-1 0-1 0 0,0 0 0 0 0,0 0 1 0 0,0 0-1 0 0,0 0 0 0 0,0 0 1 0 0,1-2-1 0 0,4-23-285 0 0,-1 0-1 0 0,-1 0 1 0 0,-1 0 0 0 0,-1 0-1 0 0,-2-29 1 0 0,2-12-51 0 0,7-205 817 0 0,-9 269-213 0 0,11 21 446 0 0,40 209 484 0 0,-25-103-150 0 0,56 165 1 0 0,-81-287-993 0 0,-1 0 1 0 0,1 0-1 0 0,0-1 1 0 0,-1 1-1 0 0,1 0 1 0 0,0-1-1 0 0,0 1 1 0 0,0-1-1 0 0,0 1 1 0 0,0-1-1 0 0,3 3 1 0 0,-3-4-19 0 0,-1 1-1 0 0,0-1 1 0 0,1 0 0 0 0,-1 0-1 0 0,0 0 1 0 0,1 0 0 0 0,-1 0-1 0 0,0 0 1 0 0,0 0-1 0 0,1 0 1 0 0,-1 0 0 0 0,0 0-1 0 0,1-1 1 0 0,-1 1 0 0 0,0 0-1 0 0,1 0 1 0 0,-1 0 0 0 0,0 0-1 0 0,1 0 1 0 0,-1 0 0 0 0,0-1-1 0 0,0 1 1 0 0,1 0 0 0 0,-1 0-1 0 0,0-1 1 0 0,0 1 0 0 0,0 0-1 0 0,1 0 1 0 0,-1-1 0 0 0,0 1-1 0 0,0 0 1 0 0,0 0 0 0 0,1-1-1 0 0,-1 1 1 0 0,0 0-1 0 0,0-1 1 0 0,0 1 0 0 0,3-7-75 0 0,-1 0 1 0 0,0 1-1 0 0,-1-1 1 0 0,2-10-1 0 0,2-38-1243 0 0,-5-111 0 0 0,-2 107 667 0 0,1 13 151 0 0,0-21 207 0 0,-11-81 0 0 0,9 131 692 0 0,5 27-162 0 0,7 54 111 0 0,7 367 68 0 0,-16-431-420 0 0,0 0-1 0 0,0 1 1 0 0,1-1 0 0 0,-1 0 0 0 0,0 0 0 0 0,0 1 0 0 0,0-1 0 0 0,0 0-1 0 0,0 0 1 0 0,0 1 0 0 0,0-1 0 0 0,0 0 0 0 0,0 0 0 0 0,0 1 0 0 0,0-1 0 0 0,0 0-1 0 0,0 0 1 0 0,0 1 0 0 0,0-1 0 0 0,0 0 0 0 0,0 0 0 0 0,-1 1 0 0 0,1-1 0 0 0,0 0-1 0 0,0 0 1 0 0,0 1 0 0 0,0-1 0 0 0,0 0 0 0 0,-1 0 0 0 0,1 0 0 0 0,0 1-1 0 0,0-1 1 0 0,0 0 0 0 0,0 0 0 0 0,-1 0 0 0 0,1 0 0 0 0,0 1 0 0 0,0-1 0 0 0,-1 0-1 0 0,1 0 1 0 0,-7-10-83 0 0,-6-19-62 0 0,-29-122-1068 0 0,-16-45-684 0 0,46 161 2003 0 0,-2 1-1 0 0,-2 0 1 0 0,-28-45 0 0 0,41 74-60 0 0,0 0 0 0 0,-1 0 0 0 0,1 1 0 0 0,-1 0 0 0 0,0 0 1 0 0,0 0-1 0 0,0 0 0 0 0,-1 0 0 0 0,1 1 0 0 0,-1 0 0 0 0,0 0 0 0 0,0 0 1 0 0,-9-3-1 0 0,11 5-24 0 0,0 1 0 0 0,0-1 1 0 0,0 1-1 0 0,-1 0 1 0 0,1 0-1 0 0,0 0 0 0 0,0 0 1 0 0,-1 0-1 0 0,1 1 0 0 0,0 0 1 0 0,0-1-1 0 0,0 1 0 0 0,0 0 1 0 0,0 0-1 0 0,0 1 1 0 0,0-1-1 0 0,0 1 0 0 0,0 0 1 0 0,1-1-1 0 0,-1 1 0 0 0,1 0 1 0 0,-1 0-1 0 0,1 1 0 0 0,0-1 1 0 0,-4 5-1 0 0,-11 15-31 0 0,1 2 0 0 0,1-1-1 0 0,1 2 1 0 0,1 0 0 0 0,-11 32 0 0 0,-24 45 277 0 0,33-76 15 0 0,0-1 0 0 0,-1-1 1 0 0,-25 27-1 0 0,34-42-192 0 0,-1-1-1 0 0,0 0 1 0 0,-1-1 0 0 0,0 0-1 0 0,0 0 1 0 0,0-1 0 0 0,-1 0 0 0 0,0-1-1 0 0,0 0 1 0 0,0 0 0 0 0,-15 3-1 0 0,22-7-42 0 0,0 0-17 0 0,-11 1-7 0 0,-24-2 187 0 0,35 0-128 0 0,0 1-59 0 0,-23 2-16 0 0,24-3 187 0 0,16 17 617 0 0,21-1-404 0 0,0-1 0 0 0,0-2 0 0 0,48 12 0 0 0,42 14-85 0 0,134 48-47 0 0,-203-73-40 0 0,62 7-1 0 0,-116-20-190 0 0,9 1-1328 0 0,-52-6-100 0 0,-75-14 0 0 0,61 8 761 0 0,22 3-24 0 0,-39-14 1 0 0,-27-6 311 0 0,-102-24 1896 0 0,198 51-1597 0 0,-11-2-86 0 0,9 0 94 0 0,1 2 0 0 0,-1-1 0 0 0,1 1 0 0 0,-1-1 0 0 0,1 1 1 0 0,-1 1-1 0 0,-6 0 0 0 0,-35-1 146 0 0,37 0-14 0 0,0-1-1 0 0,0 1 1 0 0,0 1-1 0 0,-1 0 0 0 0,-10 2 1 0 0,18-2-91 0 0,-1-1 1 0 0,1 1-1 0 0,0 0 1 0 0,-1-1-1 0 0,1 1 1 0 0,0 0-1 0 0,-1 1 1 0 0,1-1-1 0 0,0 0 1 0 0,0 1-1 0 0,0-1 1 0 0,0 1 0 0 0,0-1-1 0 0,0 1 1 0 0,-1 3-1 0 0,-25 20 50 0 0,27-23-18 0 0,0-1-38 0 0,1 1 0 0 0,-1-1 0 0 0,0 1 0 0 0,0-1 0 0 0,1 0 0 0 0,-1 1 0 0 0,0-1 0 0 0,0 0 0 0 0,0 1 0 0 0,-1-1 0 0 0,1 0 1 0 0,0 0-1 0 0,0 0 0 0 0,-1 0 0 0 0,-2 1 0 0 0,3-1 37 0 0,0 0 1 0 0,-1 0 0 0 0,1-1-1 0 0,0 1 1 0 0,0 0-1 0 0,0 0 1 0 0,0 0 0 0 0,0 0-1 0 0,0 0 1 0 0,0 1 0 0 0,0-1-1 0 0,0 0 1 0 0,1 0-1 0 0,-1 1 1 0 0,0-1 0 0 0,1 0-1 0 0,-1 1 1 0 0,1-1-1 0 0,-1 2 1 0 0,1-2-18 0 0,0 0 1 0 0,-1 0-1 0 0,1 0 1 0 0,0 0-1 0 0,-1 0 1 0 0,1 0-1 0 0,0 0 0 0 0,-1-1 1 0 0,1 1-1 0 0,-1 0 1 0 0,1 0-1 0 0,-1 0 0 0 0,0 0 1 0 0,1-1-1 0 0,-1 1 1 0 0,0 0-1 0 0,0-1 0 0 0,1 1 1 0 0,-1-1-1 0 0,-1 2 1 0 0,1-2 0 0 0,1 0 1 0 0,-1 0 0 0 0,1 0 0 0 0,-1 0-1 0 0,1 1 1 0 0,0-1 0 0 0,-1 0-1 0 0,1 1 1 0 0,-1-1 0 0 0,1 0 0 0 0,0 0-1 0 0,-1 1 1 0 0,1-1 0 0 0,0 1 0 0 0,-1-1-1 0 0,1 0 1 0 0,0 1 0 0 0,0-1-1 0 0,-1 1 1 0 0,1-1 0 0 0,0 0 0 0 0,0 1-1 0 0,0-1 1 0 0,0 1 0 0 0,0-1 0 0 0,-1 1-1 0 0,1-1 1 0 0,0 1 0 0 0,0-1-1 0 0,0 1 1 0 0,0-1 0 0 0,0 1 0 0 0,0-1-1 0 0,1 1 1 0 0,-1-1 0 0 0,0 1 0 0 0,0-1-1 0 0,0 1 1 0 0,0-1 0 0 0,1 0-1 0 0,-1 1 1 0 0,0-1 0 0 0,0 1 0 0 0,1-1-1 0 0,-1 1 1 0 0,0-1 0 0 0,1 1 0 0 0,0 0 64 0 0,19 3 403 0 0,-5-4-346 0 0,158-5 1515 0 0,60 3 239 0 0,-82 9-1585 0 0,142 3-1174 0 0,-289-10 886 0 0,17 2 102 0 0,-8-5-176 0 0,-16-4-768 0 0,-16-3-297 0 0,-28 2-662 0 0,0 2 1 0 0,-79 0-1 0 0,80 5 1645 0 0,1-1 0 0 0,-85-16 0 0 0,79 6 1142 0 0,-51-21-1 0 0,100 33-875 0 0,-1-4 187 0 0,-2-1 250 0 0,14-3 10 0 0,33-9-324 0 0,1 1-1 0 0,1 3 0 0 0,0 1 1 0 0,53-6-1 0 0,-16 8 70 0 0,118 1 0 0 0,-162 4 28 0 0,-34 5-312 0 0,4-3-7 0 0,-6 3-27 0 0,0-1-1 0 0,0 1 1 0 0,1 0 0 0 0,-1 0 0 0 0,0-1-1 0 0,0 1 1 0 0,0-1 0 0 0,0 1 0 0 0,0-1-1 0 0,0 1 1 0 0,-1-1 0 0 0,1 0 0 0 0,0 1-1 0 0,0-1 1 0 0,0 0 0 0 0,0-1-1 0 0,0 1-19 0 0,-1 0 0 0 0,0 1 0 0 0,0-1 0 0 0,1 0-1 0 0,-1 0 1 0 0,0 0 0 0 0,0 0 0 0 0,0 0 0 0 0,0 0 0 0 0,0 0-1 0 0,0 0 1 0 0,-1 0 0 0 0,1 0 0 0 0,0 0 0 0 0,0 0-1 0 0,-1 0 1 0 0,1 0 0 0 0,-1 0 0 0 0,1 0 0 0 0,-1 0 0 0 0,1 0-1 0 0,-1 0 1 0 0,0-1 0 0 0,-2 0-40 0 0,1 0-1 0 0,-1 0 1 0 0,1 0-1 0 0,-1 0 1 0 0,0 0-1 0 0,1 0 1 0 0,-6-2 0 0 0,-6-1-173 0 0,-1-1 1 0 0,-21-4-1 0 0,30 9 198 0 0,-3-2-72 0 0,1 1 1 0 0,-1 0 0 0 0,1 1 0 0 0,-1 0 0 0 0,0 0-1 0 0,1 1 1 0 0,-1 0 0 0 0,0 0 0 0 0,0 1-1 0 0,1 0 1 0 0,-1 1 0 0 0,0 0 0 0 0,1 0 0 0 0,0 1-1 0 0,-1 0 1 0 0,1 0 0 0 0,0 1 0 0 0,-7 5-1 0 0,-14 18-488 0 0,24-22 368 0 0,4-3 179 0 0,13-14 144 0 0,53-27 801 0 0,-29 17-239 0 0,65-31 1 0 0,-71 35-444 0 0,-28 17-193 0 0,-1 0-29 0 0,0 1 0 0 0,-1-1-1 0 0,1 0 1 0 0,0 0 0 0 0,-1 1 0 0 0,1-1 0 0 0,0 1 0 0 0,0-1 0 0 0,-1 1 0 0 0,1-1 0 0 0,0 1 0 0 0,0-1 0 0 0,0 1 0 0 0,0 0 0 0 0,0-1 0 0 0,0 1 0 0 0,-1 0 0 0 0,1 0 0 0 0,0 0 0 0 0,0 0 0 0 0,0 0 0 0 0,0 0 0 0 0,0 0 0 0 0,2 0-1 0 0,27 0 37 0 0,-28 0-49 0 0,2 0 15 0 0,-1 0 0 0 0,1 1 1 0 0,0-1-1 0 0,0 1 1 0 0,-1 0-1 0 0,8 2 1 0 0,-5-1-2 0 0,0 0 1 0 0,0-1-1 0 0,0 0 1 0 0,1 0-1 0 0,-1 0 0 0 0,12-1 1 0 0,-9 0 2 0 0,-1-1-1 0 0,0-1 1 0 0,1 1-1 0 0,-1-2 1 0 0,0 1-1 0 0,15-7 1 0 0,-21 8 4 0 0,0 0-4 0 0,15-7-36 0 0,-16 6 21 0 0,0 1-22 0 0,-1 1-21 0 0,0 0 32 0 0,1 0 1 0 0,-1-1-1 0 0,0 1 1 0 0,0 0-1 0 0,1 0 1 0 0,-1 0 0 0 0,0 0-1 0 0,0-1 1 0 0,0 1-1 0 0,1 0 1 0 0,-1 0 0 0 0,0 0-1 0 0,0-1 1 0 0,0 1-1 0 0,0 0 1 0 0,0 0 0 0 0,0 0-1 0 0,1-1 1 0 0,-1 1-1 0 0,0 0 1 0 0,0 0-1 0 0,0-1 1 0 0,0 1 0 0 0,0 0-1 0 0,0 0 1 0 0,0-1-1 0 0,0 1 1 0 0,0 0 0 0 0,0 0-1 0 0,0-1 1 0 0,0 1-1 0 0,0-1 1 0 0,-11 0-188 0 0,0 1 0 0 0,0 0 0 0 0,0 0 0 0 0,0 1 0 0 0,0 0 1 0 0,1 1-1 0 0,-1 1 0 0 0,0-1 0 0 0,-11 6 0 0 0,-29 5-139 0 0,-300 51 737 0 0,344-63-380 0 0,-51 8-86 0 0,55-8 49 0 0,-13 4-41 0 0,8-3 186 0 0,22-9-4 0 0,304-150 1178 0 0,-313 154-1265 0 0,12-7 37 0 0,1 1-1 0 0,0 0 1 0 0,29-9 0 0 0,-45 18-92 0 0,20-7 55 0 0,-11-2 53 0 0,-11 9-81 0 0,0 0 1 0 0,0 0-1 0 0,0-1 1 0 0,0 1-1 0 0,1 0 0 0 0,-1 0 1 0 0,0 0-1 0 0,0 0 1 0 0,0-1-1 0 0,0 1 1 0 0,0 0-1 0 0,0 0 0 0 0,0-1 1 0 0,0 1-1 0 0,0 0 1 0 0,0 0-1 0 0,0 0 0 0 0,0-1 1 0 0,0 1-1 0 0,0 0 1 0 0,0 0-1 0 0,0-1 1 0 0,0 1-1 0 0,0 0 0 0 0,0 0 1 0 0,0 0-1 0 0,0-1 1 0 0,0 1-1 0 0,0 0 0 0 0,-1 0 1 0 0,1 0-1 0 0,0-1 1 0 0,0 1-1 0 0,0 0 1 0 0,0 0-1 0 0,0 0 0 0 0,-1 0 1 0 0,1-1-1 0 0,0 1 1 0 0,-4-2-32 0 0,1 1-1 0 0,-1 0 1 0 0,0 0 0 0 0,0 0 0 0 0,1 0 0 0 0,-1 0 0 0 0,0 1 0 0 0,0 0 0 0 0,0 0 0 0 0,0 0 0 0 0,1 0 0 0 0,-1 0 0 0 0,0 1 0 0 0,0 0 0 0 0,0 0 0 0 0,1 0 0 0 0,-6 2 0 0 0,-12 4-542 0 0,-33 16 1 0 0,0 5 376 0 0,2 1 0 0 0,-52 39 0 0 0,100-65 202 0 0,0 1-1 0 0,0 0 0 0 0,0 0 1 0 0,0 0-1 0 0,1 1 0 0 0,-6 7 0 0 0,9-11-21 0 0,16 2 231 0 0,100-41 706 0 0,50-15-235 0 0,-114 43-372 0 0,-39 8-439 0 0,-1 0 0 0 0,0-1 0 0 0,0-1 0 0 0,0 1 0 0 0,13-7-1 0 0,-22 7 70 0 0,1 0 0 0 0,-1 0 0 0 0,1 0 0 0 0,-1-1-1 0 0,0 1 1 0 0,0-1 0 0 0,0 1 0 0 0,-1-1-1 0 0,1 0 1 0 0,-1 0 0 0 0,0-1 0 0 0,2-5-1 0 0,-3 2 52 0 0,0-1 0 0 0,-1 1 0 0 0,0 0-1 0 0,0 0 1 0 0,-1 0 0 0 0,0-1 0 0 0,-1 1 0 0 0,0 0-1 0 0,-4-12 1 0 0,-3-5-109 0 0,-21-40 0 0 0,13 29-95 0 0,10 18 80 0 0,6 16 94 0 0,1 2 21 0 0,0-1 1 0 0,0 1-1 0 0,0 0 1 0 0,0-1 0 0 0,-1 1-1 0 0,1 0 1 0 0,0-1-1 0 0,0 1 1 0 0,0 0-1 0 0,-1-1 1 0 0,1 1 0 0 0,0 0-1 0 0,0 0 1 0 0,-1-1-1 0 0,1 1 1 0 0,0 0 0 0 0,0 0-1 0 0,-1-1 1 0 0,1 1-1 0 0,0 0 1 0 0,-1 0-1 0 0,1 0 1 0 0,0 0 0 0 0,-1-1-1 0 0,1 1 1 0 0,-1 0-1 0 0,0 2-219 0 0,-1 1 0 0 0,1-1 0 0 0,0 1 0 0 0,0-1 1 0 0,0 1-1 0 0,0-1 0 0 0,1 1 0 0 0,-1 0 0 0 0,1-1 0 0 0,0 1 0 0 0,0 0 0 0 0,-1-1 0 0 0,2 1 0 0 0,-1 0 0 0 0,0-1 0 0 0,1 5 0 0 0,0 1-1383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21.9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33 2888 0 0,'49'-32'15600'0'0,"-48"32"-15265"0"0,1-1 1 0 0,-1 1 0 0 0,1 0 0 0 0,-1 0 0 0 0,1 0 0 0 0,2 0 0 0 0,-5 18-39 0 0,0-18-264 0 0,-9 59 342 0 0,-3 70-1 0 0,13-103-498 0 0,0 0 0 0 0,2 1 0 0 0,1-1 0 0 0,1 0 0 0 0,8 29 0 0 0,-7-38-182 0 0,1 0 0 0 0,1 0 1 0 0,13 25-1 0 0,-17-36-101 0 0,0-1-1 0 0,1 1 1 0 0,0-1 0 0 0,0 1 0 0 0,0-1 0 0 0,1-1-1 0 0,0 1 1 0 0,0 0 0 0 0,0-1 0 0 0,0 0 0 0 0,1 0 0 0 0,9 5-1 0 0,17-6-5964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56.7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0 353 548 0 0,'19'12'10540'0'0,"-7"21"-6535"0"0,-6 24-2553 0 0,-2-18-935 0 0,2-2-592 0 0,2 0 0 0 0,18 49 0 0 0,-22-72-390 0 0,2-1 0 0 0,0-1 0 0 0,0 1 1 0 0,1-1-1 0 0,1 0 0 0 0,0 0 0 0 0,0-1 0 0 0,1 0 0 0 0,17 15 0 0 0,-22-23-246 0 0,-1 0 0 0 0,1 0 0 0 0,0 0 0 0 0,0-1 0 0 0,0 0 0 0 0,8 3 0 0 0</inkml:trace>
  <inkml:trace contextRef="#ctx0" brushRef="#br0" timeOffset="1">216 133 1632 0 0,'-26'-18'3548'0'0,"5"1"-919"0"0,-2 1-413 0 0,3 4-492 0 0,1 0-352 0 0,2 1-304 0 0,1 1-272 0 0,4 1-212 0 0,1 2-280 0 0,1 0-100 0 0,0 2-296 0 0,1-4-640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4:59.94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888 50 720 0 0,'0'0'981'0'0,"12"-7"1466"0"0,5-7-730 0 0,12-6 1041 0 0,-13 11-455 0 0,-19 14-2338 0 0,2-3 124 0 0,-22 21 220 0 0,-63 47-166 0 0,-145 92 1 0 0,14-14-89 0 0,196-132-104 0 0,-182 147-245 0 0,193-155 286 0 0,-107 105-301 0 0,82-73-190 0 0,34-38 434 0 0,-12 16-768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1:04.44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53 1 640 0 0,'-6'10'3808'0'0,"-4"9"-2936"0"0,2 1 0 0 0,0 0 1 0 0,1 0-1 0 0,-4 24 0 0 0,10-30-975 0 0,0 6-835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1:05.11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 78 1672 0 0,'-26'-77'19441'0'0,"27"107"-18184"0"0,22 163 539 0 0,-6-57-1450 0 0,37 319 427 0 0,-48-337-3095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1:05.55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85 20 1556 0 0,'-84'-20'22376'0'0,"83"21"-22264"0"0,2 21 1492 0 0,16 28-913 0 0,97 227 265 0 0,-72-170-930 0 0,-41-100-23 0 0,0-5-4 0 0,-1 0 0 0 0,1-1 0 0 0,-1 1-1 0 0,1 0 1 0 0,0-1 0 0 0,-1 1 0 0 0,1-1-1 0 0,0 1 1 0 0,0-1 0 0 0,0 1 0 0 0,0-1-1 0 0,1 0 1 0 0,-1 1 0 0 0,0-1 0 0 0,3 2-1 0 0,-3-3-1 0 0,-1 1-1 0 0,1-1 0 0 0,0 0 0 0 0,-1 1 0 0 0,1-1 0 0 0,0 0 0 0 0,0 0 0 0 0,-1 0 0 0 0,1 1 0 0 0,0-1 0 0 0,0 0 0 0 0,-1 0 0 0 0,1 0 0 0 0,0 0 0 0 0,0 0 0 0 0,-1 0 0 0 0,1 0 0 0 0,0-1 0 0 0,0 1 0 0 0,-1 0 0 0 0,1 0 0 0 0,0-1 0 0 0,-1 1 0 0 0,1 0 0 0 0,0-1 0 0 0,-1 1 0 0 0,1 0 0 0 0,0-1 0 0 0,-1 1 0 0 0,1-1 0 0 0,-1 1 0 0 0,1-1 0 0 0,-1 0 0 0 0,1 1 0 0 0,-1-1 0 0 0,1 1 0 0 0,-1-1 0 0 0,1-1 0 0 0,21-29-212 0 0,-20 28 199 0 0,26-39-748 0 0,1 1 0 0 0,42-45 0 0 0,-22 36-3868 0 0,4 5-5218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1:19.38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47 182 792 0 0,'0'0'957'0'0,"-2"-12"1554"0"0,1-1-1971 0 0,-1 1 1 0 0,0 0-1 0 0,-1-1 0 0 0,-1 1 1 0 0,0 1-1 0 0,-10-23 1 0 0,7 18-135 0 0,5 10-299 0 0,0 0-1 0 0,1 0 0 0 0,0 1 1 0 0,1-1-1 0 0,-1-10 1 0 0,1 15-27 0 0,2 3-57 0 0,0 1 0 0 0,0 0 0 0 0,0 0 0 0 0,0 1 0 0 0,-1-1 0 0 0,0 0 0 0 0,1 0 0 0 0,-1 1 0 0 0,1 5 0 0 0,1-1-19 0 0,7 24 52 0 0,-1 0-1 0 0,8 51 0 0 0,-6-21-11 0 0,28 170-68 0 0,-39-232 26 0 0,0 1 0 0 0,0 0 1 0 0,0-1-1 0 0,0 1 1 0 0,0-1-1 0 0,0 1 1 0 0,0-1-1 0 0,0 1 0 0 0,0-1 1 0 0,0 1-1 0 0,0 0 1 0 0,0-1-1 0 0,1 1 1 0 0,-1-1-1 0 0,0 1 0 0 0,0-1 1 0 0,1 1-1 0 0,-1-1 1 0 0,0 1-1 0 0,1-1 1 0 0,-1 0-1 0 0,0 1 0 0 0,1-1 1 0 0,-1 1-1 0 0,1-1 1 0 0,-1 0-1 0 0,0 1 1 0 0,1-1-1 0 0,-1 0 0 0 0,1 0 1 0 0,-1 1-1 0 0,1-1 1 0 0,0 0-1 0 0,0 0-3 0 0,0-1 0 0 0,-1 0 1 0 0,1 1-1 0 0,-1-1 0 0 0,1 0 0 0 0,-1 1 0 0 0,1-1 0 0 0,-1 0 1 0 0,1 0-1 0 0,-1 0 0 0 0,0 1 0 0 0,1-1 0 0 0,-1 0 0 0 0,0 0 1 0 0,0 0-1 0 0,0 0 0 0 0,0 0 0 0 0,0 0 0 0 0,0 0 0 0 0,0 1 1 0 0,0-1-1 0 0,0-1 0 0 0,-16-186-876 0 0,1 50 292 0 0,15 138 586 0 0,-1-14-54 0 0,0 1 0 0 0,-1-1 1 0 0,-5-19-1 0 0,6 31 81 0 0,-1 44-208 0 0,4 117-792 0 0,-2-158 1037 0 0,4-41 330 0 0,-4 38-379 0 0,6 35 2 0 0,28 133 39 0 0,-2-9-678 0 0,34 252-1509 0 0,-31-213 1682 0 0,-29-154 605 0 0,-3 1 1 0 0,-2 43-1 0 0,-1-56 154 0 0,5 30-903 0 0,-23-84-69 0 0,-5-61 3021 0 0,10 35-2192 0 0,13 49-166 0 0,-3-2-5 0 0,0 2 17 0 0,6 14 13 0 0,28 98 428 0 0,-18-63-589 0 0,1-1 0 0 0,21 47 1 0 0,-29-77 35 0 0,-6-14 74 0 0,1-1 0 0 0,0 0 0 0 0,-1 0 0 0 0,1 0 0 0 0,0 0-1 0 0,0 0 1 0 0,0 1 0 0 0,1-2 0 0 0,-1 1 0 0 0,0 0 0 0 0,1 0 0 0 0,1 1 0 0 0,-1-1-61 0 0,-4-20-432 0 0,-1 1 129 0 0,0-1 0 0 0,-1 1 0 0 0,-1 0 0 0 0,0 0 0 0 0,-13-24 0 0 0,11 24-401 0 0,-1-5 52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1:20.77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35 91 1144 0 0,'-5'-18'1083'0'0,"-1"1"-1"0"0,0-1 1 0 0,-12-19 0 0 0,21 71-841 0 0,34 118 180 0 0,24 77-79 0 0,-23-132-296 0 0,30 63-137 0 0,-41-100 136 0 0,-23-51-4 0 0,0-1 0 0 0,0 1 0 0 0,-1 0 0 0 0,-1 0 0 0 0,1 1 0 0 0,1 15 0 0 0,-2-16 54 0 0,9 45 101 0 0,-10-52-151 0 0,9 18-15 0 0,-8-18-38 0 0,-1-1 0 0 0,0 1-1 0 0,1-1 1 0 0,-1 0-1 0 0,1 0 1 0 0,0 1-1 0 0,-1-1 1 0 0,1 0 0 0 0,0-1-1 0 0,-1 1 1 0 0,1 0-1 0 0,0 0 1 0 0,0-1 0 0 0,0 1-1 0 0,0-1 1 0 0,0 0-1 0 0,-1 1 1 0 0,4-1 0 0 0,36-1-112 0 0,-33 0 132 0 0,-5 1 14 0 0,2 0-47 0 0,1 0 34 0 0,0 1 0 0 0,-1-1 0 0 0,1 2 0 0 0,8 2 0 0 0,-10-1-102 0 0,1-2 72 0 0,5 14-191 0 0,-10-12 188 0 0,1-1 0 0 0,-1 1-1 0 0,1 0 1 0 0,-1 0-1 0 0,0-1 1 0 0,0 1 0 0 0,0 0-1 0 0,-1-1 1 0 0,1 1-1 0 0,-1 0 1 0 0,1 0 0 0 0,-1-1-1 0 0,0 1 1 0 0,0-1-1 0 0,0 1 1 0 0,0-1 0 0 0,-3 5-1 0 0,-33 49-247 0 0,24-37 319 0 0,-23 41 450 0 0,35-59-200 0 0,4-2-256 0 0,-1 0 0 0 0,1-1 0 0 0,0 1 1 0 0,-1-1-1 0 0,1 0 0 0 0,-1 0 0 0 0,0 0 0 0 0,0 0 1 0 0,1 0-1 0 0,-2 0 0 0 0,4-4 0 0 0,36-40 481 0 0,12-9 719 0 0,-52 54-1090 0 0,4 10-71 0 0,-14 14-241 0 0,-1-1 0 0 0,-1 1 0 0 0,-23 32 1 0 0,0 0-89 0 0,34-54 275 0 0,0 0-29 0 0,0-1-1 0 0,0 0 1 0 0,0 1 0 0 0,0-1 0 0 0,0 0 0 0 0,0 1-1 0 0,0-1 1 0 0,0 0 0 0 0,0 1 0 0 0,0-1 0 0 0,0 0-1 0 0,0 1 1 0 0,1-1 0 0 0,-1 0 0 0 0,0 1 0 0 0,0-1-1 0 0,0 0 1 0 0,1 1 0 0 0,-1-1 0 0 0,0 0 0 0 0,0 0-1 0 0,1 1 1 0 0,-1-1 0 0 0,0 0 0 0 0,0 0 0 0 0,1 0-1 0 0,-1 0 1 0 0,0 1 0 0 0,1-1 0 0 0,-1 0-1 0 0,0 0 1 0 0,1 0 0 0 0,-1 0 0 0 0,0 0 0 0 0,1 0-1 0 0,-1 0 1 0 0,0 0 0 0 0,1 0 0 0 0,-1 0 0 0 0,0 0-1 0 0,1 0 1 0 0,20-6 33 0 0,21-20-84 0 0,-40 25 40 0 0,-2 0 0 0 0,1 1 0 0 0,-1-1 0 0 0,1 1 0 0 0,0-1 0 0 0,-1 1 1 0 0,1-1-1 0 0,0 1 0 0 0,-1-1 0 0 0,1 1 0 0 0,0 0 0 0 0,0-1 0 0 0,0 1 0 0 0,-1 0 1 0 0,1 0-1 0 0,0 0 0 0 0,0 0 0 0 0,0-1 0 0 0,0 1 0 0 0,-1 0 0 0 0,1 0 0 0 0,0 1 1 0 0,0-1-1 0 0,0 0 0 0 0,-1 0 0 0 0,1 0 0 0 0,0 0 0 0 0,0 1 0 0 0,0-1 0 0 0,-1 0 1 0 0,1 1-1 0 0,1 0 0 0 0,-2 5-144 0 0,-1 1 0 0 0,1-1 0 0 0,-1 0 0 0 0,-1 1 0 0 0,1-1 1 0 0,-1 0-1 0 0,0 0 0 0 0,0 0 0 0 0,-1-1 0 0 0,0 1 0 0 0,0 0 0 0 0,-5 6 0 0 0,-10 22 103 0 0,7-15 115 0 0,9-16-57 0 0,1 4-5 0 0,1-5-10 0 0,0 0-61 0 0,0 0 52 0 0,0 0-1 0 0,1 0 1 0 0,-1 0 0 0 0,1 0 0 0 0,-1 0 0 0 0,1 0-1 0 0,0 0 1 0 0,0 0 0 0 0,0-1 0 0 0,0 1 0 0 0,0 0-1 0 0,0 0 1 0 0,2 1 0 0 0,-1 0-20 0 0,-1-2-23 0 0,9 25-429 0 0,-18-1 320 0 0,0-2 1 0 0,-13 25 0 0 0,18-40 115 0 0,2-7 10 0 0,3-5-341 0 0,0 0 33 0 0,-1-1 0 0 0,0 1 1 0 0,0-1-1 0 0,0 0 0 0 0,0 1 0 0 0,0-1 1 0 0,-1-7-1 0 0,0-1-259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1:21.13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23 79 696 0 0,'-5'21'1674'0'0,"5"-19"-1334"0"0,0-2-310 0 0,-1 1 1 0 0,1-1 0 0 0,0 0 0 0 0,0 1 0 0 0,0-1 0 0 0,0 0-1 0 0,0 1 1 0 0,0-1 0 0 0,0 0 0 0 0,1 0 0 0 0,-1 1-1 0 0,0-1 1 0 0,0 0 0 0 0,0 1 0 0 0,0-1 0 0 0,0 0 0 0 0,0 0-1 0 0,1 1 1 0 0,-1-1 0 0 0,0 0 0 0 0,0 0 0 0 0,0 1-1 0 0,1-1 1 0 0,-1 0 0 0 0,0 0 0 0 0,0 0 0 0 0,0 1 0 0 0,1-1-1 0 0,-1 0 1 0 0,1 0 0 0 0,1-1-32 0 0,1 0 0 0 0,0 0 0 0 0,-1-1 0 0 0,1 0-1 0 0,-1 1 1 0 0,0-1 0 0 0,1 0 0 0 0,-1 0 0 0 0,0 0 0 0 0,0 0 0 0 0,0 0 0 0 0,-1-1 0 0 0,1 1-1 0 0,0-1 1 0 0,-1 1 0 0 0,0-1 0 0 0,1 1 0 0 0,0-6 0 0 0,1 1 159 0 0,-1 0 1 0 0,0 0-1 0 0,0 0 0 0 0,-1-1 1 0 0,1 1-1 0 0,-1-11 0 0 0,-1 16-66 0 0,-15-2 216 0 0,12 5-278 0 0,1 0-6 0 0,0 0-30 0 0,0 0-1 0 0,1 0 1 0 0,-1 0-1 0 0,0 0 0 0 0,0 0 1 0 0,1 0-1 0 0,-1 0 0 0 0,1 1 1 0 0,-1-1-1 0 0,1 0 0 0 0,-1 1 1 0 0,1-1-1 0 0,0 1 0 0 0,0 0 1 0 0,0 0-1 0 0,0-1 1 0 0,0 1-1 0 0,0 0 0 0 0,0 2 1 0 0,-7 10-270 0 0,-10 14-1888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1:22.62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33 208 764 0 0,'11'-28'3306'0'0,"-10"12"-2604"0"0,-1 15-709 0 0,0 1 1 0 0,0 0-1 0 0,0 0 1 0 0,0 0-1 0 0,-1-1 1 0 0,1 1-1 0 0,0 0 1 0 0,0 0-1 0 0,0 0 1 0 0,0 0-1 0 0,0-1 1 0 0,-1 1-1 0 0,1 0 1 0 0,0 0-1 0 0,0 0 1 0 0,0 0-1 0 0,-1 0 1 0 0,1 0-1 0 0,0-1 1 0 0,0 1-1 0 0,0 0 1 0 0,-1 0-1 0 0,1 0 1 0 0,0 0-1 0 0,0 0 1 0 0,0 0-1 0 0,-1 0 0 0 0,1 0 1 0 0,0 0-1 0 0,0 0 1 0 0,-1 0-1 0 0,1 0 1 0 0,0 0-1 0 0,0 0 1 0 0,-1 0-1 0 0,0 1-24 0 0,0 0 1 0 0,-1-1-1 0 0,1 1 0 0 0,0 0 0 0 0,0 0 0 0 0,0 0 0 0 0,0 0 0 0 0,0 0 0 0 0,0 0 1 0 0,0 0-1 0 0,0 1 0 0 0,0-1 0 0 0,1 0 0 0 0,-1 0 0 0 0,0 1 0 0 0,1-1 0 0 0,-1 0 0 0 0,1 1 1 0 0,-1 1-1 0 0,0 0-31 0 0,-5 19 263 0 0,7-35 256 0 0,2-4-199 0 0,0 1 0 0 0,0-1-1 0 0,2 1 1 0 0,0 0-1 0 0,1 1 1 0 0,14-28-1 0 0,-19 41-243 0 0,0 1 2 0 0,0-6 9 0 0,-1 5-22 0 0,4-5-84 0 0,-4 8 83 0 0,3 12-146 0 0,-2-12 133 0 0,0 0 1 0 0,0 0-1 0 0,0 0 0 0 0,0 0 0 0 0,0-1 0 0 0,0 1 1 0 0,0 0-1 0 0,1-1 0 0 0,-1 1 0 0 0,0 0 0 0 0,0-1 1 0 0,0 0-1 0 0,1 1 0 0 0,-1-1 0 0 0,0 0 0 0 0,0 0 0 0 0,1 1 1 0 0,-1-1-1 0 0,0 0 0 0 0,3-1 0 0 0,-1 1-50 0 0,32-8 183 0 0,3-22 910 0 0,-38 30-1035 0 0,0-1 0 0 0,0 0 0 0 0,1 1 0 0 0,-1-1 0 0 0,0 0 0 0 0,0 1 0 0 0,0-1 0 0 0,0 0 0 0 0,0 0 0 0 0,0 1 0 0 0,0-1 0 0 0,0 0-1 0 0,0 0 1 0 0,0 1 0 0 0,0-1 0 0 0,0 0 0 0 0,0 1 0 0 0,-1-1 0 0 0,1 0 0 0 0,0 1 0 0 0,0-1 0 0 0,-1 0 0 0 0,1 1 0 0 0,-1-1 0 0 0,1 1 0 0 0,0-1 0 0 0,-1 1 0 0 0,1-1 0 0 0,-1 0 0 0 0,1 1 0 0 0,-1 0 0 0 0,0-1 0 0 0,0 0 0 0 0,-1 0-62 0 0,-1 2-72 0 0,-104 12-400 0 0,105-13 517 0 0,-1 0 57 0 0,0 0 0 0 0,1 0 0 0 0,-1 0-1 0 0,1 0 1 0 0,-1 1 0 0 0,1-1 0 0 0,-1 1 0 0 0,0-1 0 0 0,-4 3 0 0 0,9-1-35 0 0,0 0 1 0 0,-1-1 0 0 0,1 1-1 0 0,0 0 1 0 0,0-1 0 0 0,0 0 0 0 0,0 1-1 0 0,0-1 1 0 0,0 0 0 0 0,1 0 0 0 0,-1 0-1 0 0,0 0 1 0 0,0-1 0 0 0,1 1-1 0 0,-1-1 1 0 0,1 1 0 0 0,2-1 0 0 0,-3 1 4 0 0,1-1 11 0 0,30 4 440 0 0,-30-4-274 0 0,19-2 330 0 0,-20 1-533 0 0,-18 2-520 0 0,3 1 490 0 0,9-2 19 0 0,1 0-89 0 0,-31-2-166 0 0,31 2 180 0 0,-29-3-2328 0 0,31 3 2328 0 0,0 0-1 0 0,0 0 1 0 0,0 0-1 0 0,-1 0 1 0 0,1 0-1 0 0,0 0 1 0 0,0 1-1 0 0,0-1 1 0 0,0 0-1 0 0,1 1 1 0 0,-1-1-1 0 0,0 0 1 0 0,0 1-1 0 0,0 0 1 0 0,0-1-1 0 0,0 1 1 0 0,0-1-1 0 0,1 1 1 0 0,-1 0-1 0 0,-1 0 1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1:57.10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290 616 1888 0 0,'8'1'17265'0'0,"-15"-26"-15948"0"0,-12-33-1810 0 0,17 52 869 0 0,-34-94-29 0 0,-63-126 0 0 0,78 190 471 0 0,-32-41 0 0 0,15 24-156 0 0,29 35-589 0 0,8 17-64 0 0,-12-15 839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1:57.78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751 155 1580 0 0,'-26'-3'10424'0'0,"-34"-25"-7898"0"0,39 18-1860 0 0,-39-15 0 0 0,-5 6-58 0 0,-118-16 0 0 0,-66 9 202 0 0,212 20-786 0 0,34 6-40 0 0,-19-2-596 0 0,-2 3-1928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1:58.27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822 0 1376 0 0,'-56'11'9362'0'0,"33"-10"-6927"0"0,4 1-1241 0 0,-22 4-587 0 0,1 1 0 0 0,1 2 0 0 0,0 2-1 0 0,0 2 1 0 0,-48 23 0 0 0,27-11-275 0 0,0-1-215 0 0,2 3 0 0 0,1 3 0 0 0,-87 60 0 0 0,135-84-405 0 0,-27 21-602 0 0,22-11-2553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5:01.1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1130 1 556 0 0,'21'10'9445'0'0,"-24"-5"-9282"0"0,0 0 0 0 0,-1-1 0 0 0,1 1 0 0 0,-1-1 0 0 0,0 0 0 0 0,0 0 0 0 0,0 0 0 0 0,-1-1 0 0 0,-6 5 1 0 0,-6 6-45 0 0,-72 66-55 0 0,-4-3 1 0 0,-4-4-1 0 0,-124 71 0 0 0,-70 30 206 0 0,244-143-613 0 0,-8 5-58 0 0,-68 59 1 0 0,78-56 360 0 0,43-38 54 0 0,-18 21-1465 0 0,15-19 1508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1:58.7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279 0 524 0 0,'-14'33'9834'0'0,"-50"70"-3550"0"0,9 6-3392 0 0,23-39-2344 0 0,4 1-1 0 0,-33 134 1 0 0,40-79-1355 0 0,17-95-2010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1:59.1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 1 480 0 0,'-1'9'1906'0'0,"1"0"0"0"0,0 0 1 0 0,0 0-1 0 0,1 0 0 0 0,3 13 0 0 0,15 47 1955 0 0,0 1-2822 0 0,-1 27-568 0 0,1 5 177 0 0,34 112 1 0 0,-48-197-1014 0 0,1 0 1 0 0,0 0-1 0 0,2-1 1 0 0,0 0-1 0 0,12 18 1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1:59.5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1 524 0 0,'2'6'1038'0'0,"1"0"0"0"0,-1 0 0 0 0,1 0 0 0 0,0 0 0 0 0,0 0 0 0 0,1-1 0 0 0,-1 0 0 0 0,1 1 0 0 0,1-1 0 0 0,8 8 0 0 0,9 7 1341 0 0,27 18-1 0 0,-15-11-1253 0 0,56 45 520 0 0,120 74 1 0 0,-192-135-1633 0 0,0-1 0 0 0,1 0 1 0 0,0-1-1 0 0,0-1 1 0 0,1-1-1 0 0,0-1 0 0 0,1-1 1 0 0,-1 0-1 0 0,1-2 1 0 0,22 2-1 0 0,-22-6-1241 0 0,0 0-1 0 0,35-6 1 0 0,3-12-8375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1:59.85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1 346 136 0 0,'19'4'6751'0'0,"19"-7"-5556"0"0,0-3-1 0 0,0 0 1 0 0,-1-3-1 0 0,43-15 0 0 0,-40 13-630 0 0,1-2-68 0 0,-1-1 1 0 0,0-1-1 0 0,69-40 1 0 0,-88 42-850 0 0,0 0 1 0 0,-2-2-1 0 0,0 0 1 0 0,0-1-1 0 0,-2-1 1 0 0,0 0-1 0 0,-1-2 1 0 0,17-23-1 0 0,-19 15-1626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00.27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0 493 1600 0 0,'9'-34'7839'0'0,"1"15"-6920"0"0,1-1 0 0 0,1 1 0 0 0,1 1 0 0 0,27-29 0 0 0,-18 20 117 0 0,20-30-1 0 0,-32 40-970 0 0,-2 1 0 0 0,1-1 0 0 0,-2 0 0 0 0,-1-1-1 0 0,0 1 1 0 0,-1-1 0 0 0,-1-1 0 0 0,0 1 0 0 0,-2-1-1 0 0,1-34 1 0 0,-1 31-1600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00.67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81 446 836 0 0,'0'0'1725'0'0,"0"-40"6220"0"0,0 28-7004 0 0,1-13 155 0 0,-1-1 1 0 0,-1 1-1 0 0,-2 0 1 0 0,0 0-1 0 0,-12-40 1 0 0,-37-97-650 0 0,45 121-481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02.82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5449 10 380 0 0,'3'-9'7581'0'0,"0"15"-7318"0"0,-1 0 0 0 0,1 1-1 0 0,-1 0 1 0 0,0 0 0 0 0,-1-1 0 0 0,0 1-1 0 0,0 0 1 0 0,-1 0 0 0 0,1 8-1 0 0,1 15 338 0 0,3 33-35 0 0,-3 0 0 0 0,-3 0 0 0 0,-3 0-1 0 0,-2-1 1 0 0,-25 106 0 0 0,-2-34-223 0 0,-6-2 0 0 0,-6-2-1 0 0,-6-2 1 0 0,-100 184 0 0 0,67-166-88 0 0,-7-4 0 0 0,-6-4 0 0 0,-152 167 0 0 0,164-216-249 0 0,-5-4 1 0 0,-3-3 0 0 0,-160 107-1 0 0,107-96-126 0 0,-311 145 0 0 0,-185 1-293 0 0,-18-49 316 0 0,-352 80 465 0 0,208-58 624 0 0,511-141-433 0 0,244-55-697 0 0,47-15 14 0 0,2-1 75 0 0,-1 0 0 0 0,1 0 0 0 0,0 0 1 0 0,-1 0-1 0 0,1 0 0 0 0,-1 0 0 0 0,1 0 1 0 0,0 1-1 0 0,-1-1 0 0 0,1 0 0 0 0,0 0 1 0 0,-1 0-1 0 0,1 1 0 0 0,0-1 0 0 0,-1 0 1 0 0,1 0-1 0 0,0 1 0 0 0,-1-1 0 0 0,1 0 0 0 0,0 1 1 0 0,0-1-1 0 0,0 0 0 0 0,-1 1 0 0 0,1-1 1 0 0,0 1-1 0 0,0-1 0 0 0,0 0 0 0 0,0 1 1 0 0,-1-1-1 0 0,1 1 0 0 0,0-1 0 0 0,0 1 1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03.93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1 351 1652 0 0,'15'-3'9937'0'0,"19"-21"-10143"0"0,-22 16 1042 0 0,15-10-661 0 0,0-1 1 0 0,-2-2-1 0 0,-1 0 0 0 0,0-1 0 0 0,-2-2 1 0 0,0 0-1 0 0,-2-1 0 0 0,19-31 1 0 0,-30 40 49 0 0,-3 5-13 0 0,0 2 1 0 0,0-1-1 0 0,0 1 0 0 0,14-14 0 0 0,-19 22-148 0 0,1-2 66 0 0,-2 3-115 0 0,0 0-1 0 0,0 0 0 0 0,0 0 0 0 0,0-1 0 0 0,0 1 0 0 0,0 0 0 0 0,0 0 0 0 0,0 0 1 0 0,1 0-1 0 0,-1 0 0 0 0,0-1 0 0 0,0 1 0 0 0,0 0 0 0 0,0 0 0 0 0,0 0 1 0 0,0 0-1 0 0,0 0 0 0 0,1 0 0 0 0,-1-1 0 0 0,0 1 0 0 0,0 0 0 0 0,0 0 1 0 0,0 0-1 0 0,1 0 0 0 0,-1 0 0 0 0,0 0 0 0 0,0 0 0 0 0,0 0 0 0 0,0 0 1 0 0,1 0-1 0 0,-1 0 0 0 0,0 0 0 0 0,0 0 0 0 0,0 0 0 0 0,0 0 0 0 0,1 0 1 0 0,-1 0-1 0 0,0 0 0 0 0,0 0 0 0 0,0 0 0 0 0,0 0 0 0 0,1 0 0 0 0,-1 0 0 0 0,2 2 85 0 0,1 1-1 0 0,-1-1 1 0 0,0 1-1 0 0,0-1 1 0 0,0 1-1 0 0,0 0 1 0 0,-1 0-1 0 0,1 0 0 0 0,-1 0 1 0 0,0 0-1 0 0,0 0 1 0 0,2 6-1 0 0,10 51 730 0 0,-7-29-511 0 0,17 60 265 0 0,60 147-1 0 0,-17-106-3719 0 0,-42-91-5284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05.05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74 0 1988 0 0,'-3'1'2824'0'0,"-6"1"-1365"0"0,0 0 15 0 0,1-1 0 0 0,0 2-1 0 0,-1-1 1 0 0,1 1 0 0 0,-11 6 649 0 0,19-8-2032 0 0,1 0 1 0 0,0 0-1 0 0,0 0 0 0 0,0 0 1 0 0,0 0-1 0 0,0 0 0 0 0,0 0 1 0 0,0-1-1 0 0,0 1 1 0 0,0 0-1 0 0,0-1 0 0 0,1 1 1 0 0,-1-1-1 0 0,0 1 0 0 0,0-1 1 0 0,3 1-1 0 0,22 7 320 0 0,-25-8-407 0 0,53 13 199 0 0,1-3 0 0 0,67 4 0 0 0,111-7 295 0 0,-175-10-2043 0 0,-40 2 316 0 0,0 0-1 0 0,28 4 0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05.55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42 199 800 0 0,'-14'-39'10906'0'0,"-14"-19"-3371"0"0,31 66-7161 0 0,19 48 64 0 0,3 0 0 0 0,1-1 0 0 0,3-1 0 0 0,40 54 0 0 0,158 188 672 0 0,-224-291-1055 0 0,13 15 485 0 0,0 0-1 0 0,2-1 1 0 0,0-1 0 0 0,26 20-1 0 0,-43-38-492 0 0,0 1-1 0 0,0 0 1 0 0,0-1-1 0 0,0 1 0 0 0,0-1 1 0 0,0 1-1 0 0,0-1 0 0 0,0 0 1 0 0,0 1-1 0 0,0-1 1 0 0,0 0-1 0 0,0 0 0 0 0,0 0 1 0 0,1 0-1 0 0,-1 0 1 0 0,0 0-1 0 0,0 0 0 0 0,0 0 1 0 0,0 0-1 0 0,0 0 1 0 0,0-1-1 0 0,0 1 0 0 0,1 0 1 0 0,-1-1-1 0 0,1 0 0 0 0,1-1 1 0 0,-1 0 0 0 0,0 0 0 0 0,0 0 0 0 0,0 0 0 0 0,0 0 0 0 0,0 0 0 0 0,0 0 0 0 0,0-1 0 0 0,2-4 0 0 0,1-5-24 0 0,0 1 0 0 0,0-1-1 0 0,4-18 1 0 0,47-260-1411 0 0,-39 181-1597 0 0,56-188 0 0 0,-68 284 1998 0 0,0 1 0 0 0,0-1 0 0 0,11-18 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5:02.2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1172 10 1228 0 0,'0'0'2715'0'0,"14"-4"139"0"0,-9 2-2346 0 0,8-1 1994 0 0,-13 3-2480 0 0,0 0 0 0 0,0 0 0 0 0,0 0 0 0 0,0 0 0 0 0,0 1 0 0 0,-1-1 0 0 0,1 0 0 0 0,0 0 0 0 0,0 0 0 0 0,0 0 1 0 0,0 0-1 0 0,0 0 0 0 0,0 0 0 0 0,0 1 0 0 0,2 1 420 0 0,-2-2-420 0 0,0 0 0 0 0,0 0 0 0 0,0 0 0 0 0,0 0 0 0 0,0 0 0 0 0,0 0 1 0 0,1 0-1 0 0,-1 0 0 0 0,0 0 0 0 0,0 0 0 0 0,0 0 0 0 0,-1 1 125 0 0,-36 22 899 0 0,-111 71-392 0 0,-299 141 1 0 0,356-196-622 0 0,23-10-104 0 0,0 2 1 0 0,-75 49-1 0 0,98-53 216 0 0,-46 26-235 0 0,89-51 149 0 0,-30 18-28 0 0,1 15 38 0 0,30-34-50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06.17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153 334 1988 0 0,'2'27'7286'0'0,"-1"-24"-7049"0"0,1-1 1 0 0,-1 0-1 0 0,0-1 1 0 0,1 1-1 0 0,-1 0 1 0 0,1 0-1 0 0,0-1 1 0 0,0 1 0 0 0,-1 0-1 0 0,1-1 1 0 0,0 0-1 0 0,0 0 1 0 0,1 1-1 0 0,-1-1 1 0 0,0 0-1 0 0,0-1 1 0 0,0 1 0 0 0,1 0-1 0 0,-1-1 1 0 0,0 1-1 0 0,4 0 1 0 0,62 3 1048 0 0,-64-4-1197 0 0,14 0-19 0 0,0-1 0 0 0,0-1-1 0 0,0 0 1 0 0,0-1-1 0 0,0-1 1 0 0,-1-1 0 0 0,27-10-1 0 0,-34 10-45 0 0,0 0-1 0 0,0 0 0 0 0,-1-1 0 0 0,0-1 1 0 0,0 1-1 0 0,0-2 0 0 0,-1 1 1 0 0,0-1-1 0 0,-1 0 0 0 0,0 0 0 0 0,0-1 1 0 0,0 0-1 0 0,-1-1 0 0 0,6-12 1 0 0,-10 16 29 0 0,1 1 1 0 0,-2-1 0 0 0,1 0 0 0 0,0 0-1 0 0,-1 0 1 0 0,0 0 0 0 0,-1-1 0 0 0,0 1 0 0 0,1 0-1 0 0,-2 0 1 0 0,1 0 0 0 0,-1-1 0 0 0,0 1 0 0 0,0 0-1 0 0,-1 0 1 0 0,1 0 0 0 0,-2 1 0 0 0,1-1-1 0 0,0 0 1 0 0,-1 1 0 0 0,0-1 0 0 0,-1 1 0 0 0,1 0-1 0 0,-1 0 1 0 0,0 0 0 0 0,-5-5 0 0 0,2 3-12 0 0,0 0 0 0 0,-1 0 0 0 0,0 0 0 0 0,0 1 0 0 0,0 0 0 0 0,-1 0-1 0 0,0 1 1 0 0,0 1 0 0 0,0-1 0 0 0,-1 1 0 0 0,0 1 0 0 0,0 0 0 0 0,1 0 0 0 0,-2 1 0 0 0,-14-2 0 0 0,9 4-46 0 0,0 1 0 0 0,0 0-1 0 0,0 1 1 0 0,1 0 0 0 0,-1 1 0 0 0,0 1 0 0 0,1 1-1 0 0,0 0 1 0 0,0 1 0 0 0,0 1 0 0 0,1 0 0 0 0,0 1-1 0 0,0 0 1 0 0,1 1 0 0 0,0 1 0 0 0,0 0 0 0 0,1 0-1 0 0,1 1 1 0 0,-12 15 0 0 0,13-14 82 0 0,1 0-1 0 0,1 0 1 0 0,0 1-1 0 0,1 0 1 0 0,0 0 0 0 0,1 1-1 0 0,0 0 1 0 0,1 0-1 0 0,1 1 1 0 0,0-1 0 0 0,1 1-1 0 0,1 0 1 0 0,0 0-1 0 0,1 0 1 0 0,1 0 0 0 0,0 0-1 0 0,1 0 1 0 0,0-1-1 0 0,1 1 1 0 0,7 23 0 0 0,-2-16 62 0 0,1 0 0 0 0,1-1 0 0 0,1 0 0 0 0,0-1 0 0 0,2 0 0 0 0,0 0 1 0 0,2-1-1 0 0,0-1 0 0 0,1 0 0 0 0,0-1 0 0 0,2-1 0 0 0,0-1 0 0 0,0 0 1 0 0,2-1-1 0 0,0-1 0 0 0,33 18 0 0 0,-27-19-181 0 0,0-1-1 0 0,1-1 1 0 0,0-1-1 0 0,0-2 1 0 0,1 0-1 0 0,0-2 1 0 0,0-1-1 0 0,0-1 1 0 0,1-1 0 0 0,-1-1-1 0 0,0-2 1 0 0,1-1-1 0 0,46-9 1 0 0,-45 4-867 0 0,0-1-1 0 0,48-19 1 0 0,-14-7-2746 0 0,-53 27 1789 0 0,0-1 0 0 0,-1 1 1 0 0,14-16-1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07.77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483 297 1588 0 0,'-18'-84'8581'0'0,"12"63"-7147"0"0,0 1 1 0 0,-1 1-1 0 0,-2-1 0 0 0,-11-20 0 0 0,15 33-1298 0 0,0 0-1 0 0,0 0 1 0 0,-1 0 0 0 0,0 1-1 0 0,0 0 1 0 0,0 1-1 0 0,-1-1 1 0 0,1 1-1 0 0,-1 0 1 0 0,-1 1 0 0 0,1-1-1 0 0,-1 2 1 0 0,1-1-1 0 0,-1 1 1 0 0,0 0-1 0 0,-1 1 1 0 0,1-1 0 0 0,0 2-1 0 0,-1-1 1 0 0,1 1-1 0 0,-1 1 1 0 0,1-1-1 0 0,-1 1 1 0 0,1 1 0 0 0,-1 0-1 0 0,-13 2 1 0 0,12-1-119 0 0,0 1 1 0 0,0 0 0 0 0,0 0-1 0 0,0 0 1 0 0,1 2 0 0 0,-1-1-1 0 0,1 1 1 0 0,0 0 0 0 0,0 1-1 0 0,1 0 1 0 0,-1 1 0 0 0,1-1-1 0 0,1 2 1 0 0,-1-1 0 0 0,1 1-1 0 0,1 0 1 0 0,-1 0 0 0 0,1 1-1 0 0,1 0 1 0 0,0 0 0 0 0,-6 14-1 0 0,5-3 21 0 0,1 0 0 0 0,1 0 0 0 0,1 1 1 0 0,1-1-1 0 0,1 1 0 0 0,1-1 0 0 0,0 1 0 0 0,2-1 0 0 0,0 1 0 0 0,1-1 0 0 0,9 29 0 0 0,6 13 56 0 0,3-1-1 0 0,38 77 1 0 0,66 106 40 0 0,8 19-63 0 0,-106-201-75 0 0,-2 1-1 0 0,21 88 0 0 0,-41-132-78 0 0,-1 1 0 0 0,2 33 1 0 0,-6-46-267 0 0,0 0 0 0 0,0 1 0 0 0,-1-1 0 0 0,0 0 0 0 0,0 0 1 0 0,-1 0-1 0 0,0 0 0 0 0,0 0 0 0 0,0 0 0 0 0,-6 9 0 0 0,7-15 167 0 0,0 0 0 0 0,1 0 0 0 0,-1 0 0 0 0,0 0 0 0 0,0 0 0 0 0,0 0 0 0 0,0 0-1 0 0,0 0 1 0 0,0-1 0 0 0,-1 1 0 0 0,1-1 0 0 0,0 1 0 0 0,0 0 0 0 0,0-1 0 0 0,-1 0 0 0 0,1 1-1 0 0,0-1 1 0 0,-1 0 0 0 0,1 0 0 0 0,0 1 0 0 0,0-1 0 0 0,-1 0 0 0 0,1-1 0 0 0,0 1 0 0 0,-1 0-1 0 0,1 0 1 0 0,0 0 0 0 0,-1-1 0 0 0,1 1 0 0 0,0-1 0 0 0,0 1 0 0 0,-1-1 0 0 0,1 1-1 0 0,-1-2 1 0 0,-4 0-867 0 0,0-1 0 0 0,1-1 0 0 0,0 1 0 0 0,-1-1 0 0 0,-7-7 0 0 0,-2-4-2111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08.12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23 256 1316 0 0,'-15'-22'5085'0'0,"14"18"-4238"0"0,-1 0 1 0 0,0 0-1 0 0,1 0 1 0 0,-1-5-1 0 0,2 7-646 0 0,0-1-1 0 0,0 1 0 0 0,1-1 0 0 0,-1 1 0 0 0,1 0 0 0 0,-1-1 1 0 0,1 1-1 0 0,0 0 0 0 0,0-1 0 0 0,0 1 0 0 0,0 0 0 0 0,0 0 1 0 0,0 0-1 0 0,1 0 0 0 0,-1 0 0 0 0,1 0 0 0 0,-1 0 1 0 0,1 1-1 0 0,0-1 0 0 0,2-2 0 0 0,11-7 141 0 0,0 0 0 0 0,0 1 0 0 0,1 0 0 0 0,0 1 0 0 0,1 1 0 0 0,0 1 0 0 0,26-8 1 0 0,131-27-48 0 0,-167 41-270 0 0,74-14-1193 0 0,0 4 0 0 0,1 4 1 0 0,96 3-1 0 0,-135 7-453 0 0,-7 1-4247 0 0,-17-3 2550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08.54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104 34 1060 0 0,'-29'-33'13053'0'0,"16"41"-11956"0"0,11-5-918 0 0,0 1 0 0 0,1 0 1 0 0,0-1-1 0 0,0 1 0 0 0,0 0 0 0 0,0 0 0 0 0,0 0 0 0 0,1 0 0 0 0,0 0 1 0 0,0 0-1 0 0,0 5 0 0 0,0 8 321 0 0,-33 531 3846 0 0,29 1-1907 0 0,4-438-1537 0 0,-6 392 658 0 0,6-499-2238 0 0,-1-1-1 0 0,1 1 0 0 0,-1 0 1 0 0,0 0-1 0 0,0 0 1 0 0,0 0-1 0 0,-3 4 1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09.37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27 84 1352 0 0,'-3'-9'2093'0'0,"-21"-66"9903"0"0,42 198-7781 0 0,62 298-1817 0 0,-11-77-802 0 0,-29-161-722 0 0,-39-180-810 0 0,-2 3-18 0 0,3-10-41 0 0,1-17 54 0 0,-3 11-14 0 0,-1-44-215 0 0,3-1 0 0 0,15-96 0 0 0,-14 136 37 0 0,0 1-1 0 0,1 0 1 0 0,0 0-1 0 0,1 0 1 0 0,1 0-1 0 0,0 1 0 0 0,1 0 1 0 0,1 0-1 0 0,-1 0 1 0 0,2 1-1 0 0,0 1 0 0 0,0-1 1 0 0,1 1-1 0 0,1 1 1 0 0,19-16-1 0 0,-25 23 103 0 0,1 0-1 0 0,-1 0 1 0 0,1 0 0 0 0,0 0-1 0 0,-1 1 1 0 0,1 0 0 0 0,0 0-1 0 0,0 1 1 0 0,0 0 0 0 0,1 0-1 0 0,-1 0 1 0 0,12 1 0 0 0,-8 1 10 0 0,0 0 0 0 0,0 1 0 0 0,0 0 0 0 0,-1 0 0 0 0,1 1 0 0 0,-1 1 0 0 0,13 5 1 0 0,-1 3 13 0 0,0 0 1 0 0,-1 1-1 0 0,0 2 1 0 0,-1 0 0 0 0,32 32-1 0 0,-33-27 47 0 0,0 0-1 0 0,-1 1 1 0 0,-1 0-1 0 0,24 45 1 0 0,-36-58-13 0 0,0 0 1 0 0,0 0 0 0 0,-1 0 0 0 0,0 1-1 0 0,-1 0 1 0 0,1-1 0 0 0,-2 1-1 0 0,1 0 1 0 0,-1 0 0 0 0,-1 0 0 0 0,0 0-1 0 0,0 0 1 0 0,0 0 0 0 0,-1 0-1 0 0,-1 0 1 0 0,1 0 0 0 0,-2 0 0 0 0,-2 9-1 0 0,1-11-10 0 0,0 0 0 0 0,-1 0 0 0 0,0 0 0 0 0,0-1 0 0 0,0 0 1 0 0,-1 0-1 0 0,0 0 0 0 0,0-1 0 0 0,-1 1 0 0 0,1-1 0 0 0,-1-1 0 0 0,0 0 0 0 0,0 0 0 0 0,-1 0 0 0 0,-13 5 0 0 0,-10 1 68 0 0,1 0 1 0 0,-52 8 0 0 0,44-12 108 0 0,0-1 0 0 0,-39 0 0 0 0,64-4-476 0 0,0-1-1 0 0,-1-1 1 0 0,1-1-1 0 0,0 0 1 0 0,0 0-1 0 0,0-1 1 0 0,0-1-1 0 0,1 0 0 0 0,-15-7 1 0 0,-9-10-4411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39.31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 16 2076 0 0,'-11'-11'8710'0'0,"30"7"-6117"0"0,39 4-2972 0 0,-53 1 1015 0 0,152 5 257 0 0,120 2-563 0 0,-174-3-2812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39.76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22 60 408 0 0,'-4'-25'7182'0'0,"-10"-10"-1619"0"0,10 52-3832 0 0,6 32-1239 0 0,2 0 0 0 0,2 0 0 0 0,3-1 0 0 0,19 66 1 0 0,-2-32-14 0 0,63 133 0 0 0,-60-164 876 0 0,-28-50-1328 0 0,-1-1 0 0 0,1 1 0 0 0,-1 0 0 0 0,1-1 0 0 0,-1 1 0 0 0,1-1 0 0 0,-1 1-1 0 0,1-1 1 0 0,0 1 0 0 0,-1-1 0 0 0,1 0 0 0 0,0 1 0 0 0,-1-1 0 0 0,1 0 0 0 0,0 1 0 0 0,0-1 0 0 0,-1 0 0 0 0,1 0 0 0 0,0 0 0 0 0,0 0 0 0 0,-1 0 0 0 0,1 1 0 0 0,0-1 0 0 0,0-1 0 0 0,0 1 0 0 0,-1 0 0 0 0,1 0 0 0 0,0 0 0 0 0,0 0 0 0 0,-1 0 0 0 0,1-1 0 0 0,0 1-1 0 0,-1 0 1 0 0,1-1 0 0 0,0 1 0 0 0,-1-1 0 0 0,1 1 0 0 0,0 0 0 0 0,-1-1 0 0 0,2 0 0 0 0,21-21 338 0 0,-6-6-308 0 0,-1 0-1 0 0,-2-1 1 0 0,-1 0-1 0 0,13-42 1 0 0,4-9-399 0 0,0 3-79 0 0,23-52-428 0 0,-44 110 89 0 0,1 1 1 0 0,1 0-1 0 0,0 0 1 0 0,20-22-1 0 0,-7 20-4528 0 0,-21 18 4700 0 0,0 1 0 0 0,0 0 1 0 0,1-1-1 0 0,-1 1 0 0 0,5 0 1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40.2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102 397 1628 0 0,'0'0'4569'0'0,"29"-8"514"0"0,-14-1-4439 0 0,1 0-1 0 0,0 1 1 0 0,30-10-1 0 0,-24 10-841 0 0,-1 0 1 0 0,20-13-1 0 0,-26 12 113 0 0,-1-1 0 0 0,-1 0 0 0 0,0-1 0 0 0,0 0 0 0 0,20-23 1 0 0,-28 27 403 0 0,1 0 0 0 0,-2 1 1 0 0,1-2-1 0 0,-1 1 0 0 0,0 0 1 0 0,0-1-1 0 0,-1 0 1 0 0,0 0-1 0 0,-1 0 0 0 0,1 0 1 0 0,-2 0-1 0 0,1-1 1 0 0,0-14-1 0 0,-2 19-219 0 0,0 0 0 0 0,0 0 0 0 0,0 1 0 0 0,-1-1 1 0 0,1 0-1 0 0,-1 0 0 0 0,0 0 0 0 0,0 0 0 0 0,-1 0 0 0 0,1 1 0 0 0,-1-1 0 0 0,0 1 1 0 0,0-1-1 0 0,0 1 0 0 0,0-1 0 0 0,0 1 0 0 0,-1 0 0 0 0,0 0 0 0 0,1 0 0 0 0,-1 1 1 0 0,0-1-1 0 0,0 1 0 0 0,-1-1 0 0 0,1 1 0 0 0,0 0 0 0 0,-1 0 0 0 0,0 1 0 0 0,-3-2 1 0 0,-1 0-58 0 0,1 2 1 0 0,-1-1 0 0 0,1 1 0 0 0,-1 0-1 0 0,0 1 1 0 0,1 0 0 0 0,-1 0 0 0 0,0 0-1 0 0,1 1 1 0 0,-1 0 0 0 0,1 1 0 0 0,-1 0-1 0 0,-12 5 1 0 0,1 1-12 0 0,1 1 0 0 0,0 0-1 0 0,1 2 1 0 0,0 0-1 0 0,1 1 1 0 0,0 1 0 0 0,1 0-1 0 0,0 1 1 0 0,1 1 0 0 0,1 0-1 0 0,0 1 1 0 0,1 0 0 0 0,1 1-1 0 0,1 0 1 0 0,-12 26 0 0 0,16-30-28 0 0,1 0 0 0 0,0 1 1 0 0,1 0-1 0 0,1 0 0 0 0,0 0 0 0 0,1 1 1 0 0,1-1-1 0 0,0 0 0 0 0,2 26 1 0 0,0-28-9 0 0,1-1 1 0 0,1 1 0 0 0,0-1 0 0 0,0 1 0 0 0,1-1 0 0 0,0 0-1 0 0,1 0 1 0 0,1-1 0 0 0,-1 0 0 0 0,2 0 0 0 0,-1 0-1 0 0,17 17 1 0 0,-10-14-162 0 0,1-1-1 0 0,0 0 1 0 0,1-1-1 0 0,0 0 1 0 0,1-1-1 0 0,0-1 1 0 0,1-1-1 0 0,0 0 0 0 0,0-1 1 0 0,0-1-1 0 0,1-1 1 0 0,0 0-1 0 0,0-2 1 0 0,24 3-1 0 0,-5-3-858 0 0,0-1 0 0 0,0-2-1 0 0,0-2 1 0 0,0-1 0 0 0,0-2 0 0 0,43-11-1 0 0,-22-2-2725 0 0,-3-2-1690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40.62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511 62 372 0 0,'-5'-18'6831'0'0,"3"15"-6451"0"0,0 0 0 0 0,-1 0 0 0 0,1 0 1 0 0,-1 0-1 0 0,0 0 0 0 0,0 1 0 0 0,0-1 1 0 0,0 1-1 0 0,0 0 0 0 0,0 0 0 0 0,-1 0 1 0 0,1 0-1 0 0,-1 0 0 0 0,1 1 0 0 0,-9-3 1 0 0,6 3-62 0 0,-1 0 0 0 0,-1 0 1 0 0,1 1-1 0 0,0 0 0 0 0,0 0 1 0 0,0 1-1 0 0,0-1 1 0 0,-9 4-1 0 0,0 0-90 0 0,1 0 0 0 0,-1 2 0 0 0,1 0 0 0 0,1 1 0 0 0,-1 0 0 0 0,1 1 1 0 0,-15 12-1 0 0,10-4-113 0 0,1 0 0 0 0,1 1 0 0 0,1 1 0 0 0,0 1 0 0 0,1 0 0 0 0,1 1 0 0 0,1 0-1 0 0,1 1 1 0 0,1 1 0 0 0,0 0 0 0 0,-7 25 0 0 0,3-3 25 0 0,3 1 0 0 0,1 0 0 0 0,2 1-1 0 0,-5 86 1 0 0,14-9 168 0 0,24 203 0 0 0,3 41-109 0 0,-27-363-200 0 0,-5 163-380 0 0,3-136-525 0 0,-2-1 0 0 0,-1 0 0 0 0,-13 42 1 0 0,-2-26-1918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40.95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13 449 2568 0 0,'-4'-13'1654'0'0,"1"0"0"0"0,1 0-1 0 0,0 0 1 0 0,0-17 0 0 0,2 20-852 0 0,0 0 1 0 0,1 0-1 0 0,1 0 0 0 0,-1 0 1 0 0,6-16-1 0 0,-3 17-541 0 0,-1 0 0 0 0,2 0 1 0 0,-1 0-1 0 0,1 1 0 0 0,1 0 0 0 0,-1 0 0 0 0,1 0 0 0 0,1 0 1 0 0,-1 1-1 0 0,1 0 0 0 0,1 0 0 0 0,-1 1 0 0 0,1 0 0 0 0,11-6 0 0 0,10-4-284 0 0,0 1 0 0 0,1 1-1 0 0,1 2 1 0 0,0 1-1 0 0,36-7 1 0 0,169-25-4054 0 0,-112 23 482 0 0,-64 9-226 0 0,-6 1-1710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5:03.24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720 0 288 0 0,'10'12'9184'0'0,"-12"-7"-9050"0"0,0-1 0 0 0,0 0 0 0 0,0 0 0 0 0,0-1 0 0 0,-1 1 0 0 0,0 0 0 0 0,0-1 0 0 0,0 1 0 0 0,0-1 1 0 0,0 0-1 0 0,-6 4 0 0 0,0 1 16 0 0,-65 60 498 0 0,-128 91-1 0 0,145-121-553 0 0,-62 30 0 0 0,50-29 60 0 0,-38 18-77 0 0,63-34-287 0 0,42-23 171 0 0,2 1-107 0 0,0-1 115 0 0,0 1 0 0 0,0-1 0 0 0,0 0 0 0 0,-1 0 1 0 0,1 1-1 0 0,0-1 0 0 0,0 0 0 0 0,0 0 1 0 0,0 0-1 0 0,-1 0 0 0 0,1 1 0 0 0,0-1 1 0 0,0 0-1 0 0,0 0 0 0 0,-1 0 0 0 0,1 0 1 0 0,0 0-1 0 0,0 1 0 0 0,-1-1 0 0 0,1 0 0 0 0,0 0 1 0 0,0 0-1 0 0,-1 0 0 0 0,1 0 0 0 0,0 0 1 0 0,-1 0-1 0 0,1 0 0 0 0,0 0 0 0 0,0 0 1 0 0,-1 0-1 0 0,1 0 0 0 0,0 0 0 0 0,0 0 1 0 0,-1-1-1 0 0,1 1 0 0 0,0 0 0 0 0,0 0 0 0 0,-1 0 1 0 0,1 0-1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41.42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139 224 616 0 0,'-41'-188'15809'0'0,"37"166"-14002"0"0,4 22-1739 0 0,0-1 0 0 0,0 1 1 0 0,0-1-1 0 0,0 0 0 0 0,0 1 0 0 0,0-1 1 0 0,0 1-1 0 0,0-1 0 0 0,0 0 1 0 0,0 1-1 0 0,-1-1 0 0 0,1 1 0 0 0,0-1 1 0 0,0 1-1 0 0,-1-1 0 0 0,1 1 1 0 0,0-1-1 0 0,-1 1 0 0 0,1-1 0 0 0,0 1 1 0 0,-1 0-1 0 0,1-1 0 0 0,-1 1 1 0 0,1-1-1 0 0,-1 1 0 0 0,1 0 0 0 0,-1-1 1 0 0,-9 12 529 0 0,-3 25-248 0 0,-11 97-32 0 0,5 1 0 0 0,7 0 0 0 0,4 143 0 0 0,18 115-266 0 0,-10-391-46 0 0,0 28 93 0 0,1-20-43 0 0,0-16 26 0 0,2-26 202 0 0,1 1 1 0 0,2 0 0 0 0,1 1-1 0 0,1-1 1 0 0,2 2-1 0 0,1-1 1 0 0,2 1 0 0 0,1 1-1 0 0,28-45 1 0 0,-38 68-382 0 0,0 1 1 0 0,0 0-1 0 0,1 0 0 0 0,0 0 1 0 0,0 1-1 0 0,0 0 0 0 0,0 0 1 0 0,0 0-1 0 0,1 0 0 0 0,0 1 1 0 0,0 0-1 0 0,0 0 0 0 0,0 1 1 0 0,0 0-1 0 0,1 0 0 0 0,10-2 0 0 0,-12 3-33 0 0,1 1-1 0 0,0 0 0 0 0,-1 0 0 0 0,1 0 0 0 0,0 1 0 0 0,-1 0 0 0 0,1 0 0 0 0,-1 0 1 0 0,1 1-1 0 0,-1 0 0 0 0,0 0 0 0 0,0 0 0 0 0,1 1 0 0 0,-2 0 0 0 0,1 0 0 0 0,0 0 1 0 0,0 0-1 0 0,-1 1 0 0 0,7 7 0 0 0,-5-5 81 0 0,0 0 1 0 0,-1 1-1 0 0,0-1 1 0 0,0 1-1 0 0,-1 1 1 0 0,0-1-1 0 0,0 0 1 0 0,-1 1-1 0 0,0 0 1 0 0,0 0-1 0 0,0 0 1 0 0,-1 0-1 0 0,-1 1 1 0 0,1-1-1 0 0,-1 0 1 0 0,-1 1-1 0 0,1-1 1 0 0,-2 1-1 0 0,1-1 1 0 0,-1 0-1 0 0,0 1 1 0 0,-1-1-1 0 0,-4 15 1 0 0,2-14 160 0 0,1 0 0 0 0,-1 0 1 0 0,-1-1-1 0 0,1 1 0 0 0,-2-1 0 0 0,1 0 1 0 0,-1-1-1 0 0,0 1 0 0 0,0-1 0 0 0,-1 0 1 0 0,0-1-1 0 0,-1 0 0 0 0,1 0 0 0 0,-1 0 1 0 0,0-1-1 0 0,0 0 0 0 0,-1-1 0 0 0,0 1 1 0 0,1-2-1 0 0,-17 5 0 0 0,13-5 33 0 0,1 0 1 0 0,-1-2-1 0 0,0 1 1 0 0,0-1-1 0 0,0-1 1 0 0,-1 0-1 0 0,-18-3 1 0 0,23 1-699 0 0,-1 0 1 0 0,1 0 0 0 0,0-1 0 0 0,-14-6 0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42.0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622 7 2080 0 0,'-10'-7'5342'0'0,"8"8"-5220"0"0,0-1-1 0 0,-1 1 1 0 0,1-1-1 0 0,0 1 1 0 0,0 0-1 0 0,0 0 1 0 0,0 0-1 0 0,0 1 1 0 0,0-1-1 0 0,1 0 1 0 0,-1 1-1 0 0,0-1 1 0 0,1 1 0 0 0,-1-1-1 0 0,1 1 1 0 0,-1 0-1 0 0,1 0 1 0 0,0-1-1 0 0,0 1 1 0 0,0 0-1 0 0,0 0 1 0 0,0 0-1 0 0,0 1 1 0 0,-1 2 0 0 0,-23 66 1100 0 0,21-59-896 0 0,-362 1252 6078 0 0,202-612-3824 0 0,152-589-3712 0 0,13-51-674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43.17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21 347 2092 0 0,'-4'-19'2666'0'0,"-9"-43"2832"0"0,12 52-5007 0 0,-1 1 0 0 0,2-1-1 0 0,-1 0 1 0 0,1 0 0 0 0,1 1 0 0 0,0-1 0 0 0,3-16 0 0 0,-4 25-468 0 0,1-1 1 0 0,-1 1 0 0 0,1-1 0 0 0,-1 1 0 0 0,1-1-1 0 0,0 1 1 0 0,0-1 0 0 0,-1 1 0 0 0,1 0 0 0 0,0-1-1 0 0,0 1 1 0 0,0 0 0 0 0,0 0 0 0 0,0 0 0 0 0,1 0-1 0 0,-1 0 1 0 0,0 0 0 0 0,1 0 0 0 0,-1 0 0 0 0,0 0-1 0 0,1 1 1 0 0,-1-1 0 0 0,1 0 0 0 0,-1 1 0 0 0,1-1-1 0 0,-1 1 1 0 0,1 0 0 0 0,-1-1 0 0 0,1 1 0 0 0,0 0-1 0 0,-1 0 1 0 0,1 0 0 0 0,-1 0 0 0 0,1 1 0 0 0,-1-1-1 0 0,1 0 1 0 0,0 0 0 0 0,-1 1 0 0 0,1-1 0 0 0,-1 1-1 0 0,1 0 1 0 0,1 0 0 0 0,4 3-25 0 0,1-1 1 0 0,-1 1-1 0 0,0 1 0 0 0,0-1 0 0 0,-1 1 1 0 0,0 0-1 0 0,8 7 0 0 0,16 24 83 0 0,-1 1-1 0 0,-1 1 1 0 0,-3 1-1 0 0,-1 1 1 0 0,-1 2-1 0 0,-3 0 0 0 0,-1 1 1 0 0,20 73-1 0 0,-34-98 598 0 0,0 1 0 0 0,-1-1-1 0 0,-1 1 1 0 0,0 23-1 0 0,-3-42-651 0 0,0 1 0 0 0,1-1 0 0 0,-1 0 0 0 0,0 1 0 0 0,0-1 0 0 0,0 1 0 0 0,0-1 0 0 0,0 0 0 0 0,0 1 0 0 0,0-1 0 0 0,0 0 1 0 0,0 1-1 0 0,0-1 0 0 0,0 0 0 0 0,0 1 0 0 0,0-1 0 0 0,0 1 0 0 0,-1-1 0 0 0,1 0 0 0 0,0 1 0 0 0,0-1 0 0 0,0 0 0 0 0,0 1 0 0 0,-1-1 0 0 0,1 0 0 0 0,0 0 0 0 0,0 1 0 0 0,-1-1 0 0 0,1 0 0 0 0,0 0 0 0 0,0 1 0 0 0,-1-1 0 0 0,1 0 0 0 0,0 0 0 0 0,-1 0 0 0 0,1 1 0 0 0,0-1 0 0 0,-1 0 0 0 0,1 0 0 0 0,0 0 0 0 0,-1 0 0 0 0,1 0 0 0 0,-1 0 0 0 0,1 0 0 0 0,0 0 0 0 0,-1 0 0 0 0,1 0 0 0 0,0 0 0 0 0,-1 0 0 0 0,1 0 0 0 0,0 0 0 0 0,-1 0 0 0 0,1 0 0 0 0,-1 0 0 0 0,1 0 0 0 0,0-1 0 0 0,-1 1 0 0 0,1 0 0 0 0,0 0 0 0 0,0 0 0 0 0,-1-1 0 0 0,1 1 0 0 0,-1 0 0 0 0,0-2 49 0 0,-1 1-1 0 0,0 0 1 0 0,1-1 0 0 0,-1 1 0 0 0,1-1 0 0 0,-1 1-1 0 0,1-1 1 0 0,0 0 0 0 0,0 0 0 0 0,-2-2 0 0 0,-1-11 21 0 0,0 0 1 0 0,1 0-1 0 0,0-1 0 0 0,2 1 1 0 0,-1-1-1 0 0,2 1 1 0 0,2-24-1 0 0,19-110-447 0 0,-20 148 345 0 0,6-38-313 0 0,3 0-1 0 0,1 0 1 0 0,31-69-1 0 0,-34 92-122 0 0,0 0-1 0 0,1 0 0 0 0,1 0 1 0 0,0 2-1 0 0,1-1 0 0 0,0 1 1 0 0,1 1-1 0 0,1 0 0 0 0,0 1 0 0 0,30-22 1 0 0,-37 30-15 0 0,1 1 1 0 0,0-1-1 0 0,1 1 0 0 0,-1 0 1 0 0,0 1-1 0 0,1 0 0 0 0,-1 0 1 0 0,14-2-1 0 0,-14 4-361 0 0,0 0-1 0 0,-1 0 1 0 0,1 0 0 0 0,0 1-1 0 0,-1 0 1 0 0,9 3 0 0 0,5 2-3138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43.62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1 392 1168 0 0,'26'18'6336'0'0,"-22"-16"-5431"0"0,1 0 0 0 0,-1-1 0 0 0,0 1 1 0 0,8 1-1 0 0,-4-3-145 0 0,0 1-1 0 0,0-1 1 0 0,0 0 0 0 0,0-1-1 0 0,15-3 1 0 0,16-4-333 0 0,-1-1 0 0 0,55-23 0 0 0,-72 24-577 0 0,-1-1 0 0 0,0-2 0 0 0,-1 0 0 0 0,0-1 0 0 0,31-26 0 0 0,-45 34 199 0 0,-1-1 0 0 0,1 1 0 0 0,-1-1 0 0 0,0 1 0 0 0,-1-1 0 0 0,1 0 0 0 0,-1-1 0 0 0,0 1 0 0 0,0 0 0 0 0,-1-1 0 0 0,0 0 0 0 0,0 0 0 0 0,0 0 0 0 0,0 1-1 0 0,-1-1 1 0 0,0-1 0 0 0,-1 1 0 0 0,1 0 0 0 0,-1 0 0 0 0,0-7 0 0 0,-2 6 42 0 0,1 0-1 0 0,-1 0 1 0 0,0 0-1 0 0,0 0 1 0 0,-1 1-1 0 0,0-1 1 0 0,0 1-1 0 0,0-1 1 0 0,-1 1-1 0 0,0 0 1 0 0,0 1-1 0 0,-1-1 1 0 0,1 1-1 0 0,-1-1 1 0 0,-1 2-1 0 0,1-1 1 0 0,-7-4-1 0 0,5 3-59 0 0,-1 1-1 0 0,0 1 0 0 0,0-1 1 0 0,0 1-1 0 0,0 1 0 0 0,-1-1 1 0 0,1 1-1 0 0,-1 1 0 0 0,0 0 1 0 0,0 0-1 0 0,0 0 0 0 0,0 1 1 0 0,0 1-1 0 0,0 0 0 0 0,-1 0 1 0 0,1 0-1 0 0,-17 4 0 0 0,14-1-15 0 0,1 1 0 0 0,-1 0 0 0 0,1 1 0 0 0,0-1 0 0 0,1 2 0 0 0,-1 0 1 0 0,1 0-1 0 0,0 1 0 0 0,1 0 0 0 0,0 1 0 0 0,0 0 0 0 0,0 0 0 0 0,-9 14 0 0 0,7-8 5 0 0,1 2 0 0 0,0 0 1 0 0,1 0-1 0 0,1 0 1 0 0,1 1-1 0 0,0 0 0 0 0,2 1 1 0 0,0-1-1 0 0,0 1 1 0 0,2 0-1 0 0,0 0 1 0 0,1 1-1 0 0,1-1 0 0 0,1 0 1 0 0,0 1-1 0 0,1-1 1 0 0,1 0-1 0 0,1 0 0 0 0,1 0 1 0 0,0 0-1 0 0,13 31 1 0 0,-10-32-66 0 0,0 0 1 0 0,2 0 0 0 0,0-1 0 0 0,0 0 0 0 0,2-1-1 0 0,0 0 1 0 0,1 0 0 0 0,0-1 0 0 0,22 19 0 0 0,-22-24-171 0 0,0 0 0 0 0,0 0-1 0 0,1-1 1 0 0,0-1 0 0 0,0 0 0 0 0,1-1 0 0 0,0 0 0 0 0,0-1 0 0 0,0-1 0 0 0,1 0 0 0 0,0-1 0 0 0,22 2 0 0 0,-11-5-1113 0 0,-1 0 0 0 0,1-2-1 0 0,-1-1 1 0 0,0 0 0 0 0,0-2 0 0 0,0-1 0 0 0,34-13 0 0 0,-15 3-3237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44.65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602 879 1380 0 0,'4'-15'5489'0'0,"0"-2"-3405"0"0,-2 5-1903 0 0,0-1 0 0 0,0 1 0 0 0,-2-1-1 0 0,1 0 1 0 0,-3-20 0 0 0,1 27-90 0 0,0 1-1 0 0,0-1 1 0 0,-1 1 0 0 0,0 0-1 0 0,0-1 1 0 0,0 1-1 0 0,-1 0 1 0 0,1 0 0 0 0,-1 1-1 0 0,0-1 1 0 0,-1 0-1 0 0,1 1 1 0 0,-1 0 0 0 0,0 0-1 0 0,-6-5 1 0 0,-1 1 250 0 0,0 1 1 0 0,0 0-1 0 0,-1 1 1 0 0,0 0 0 0 0,0 1-1 0 0,0 1 1 0 0,-1-1-1 0 0,0 2 1 0 0,0 0-1 0 0,0 1 1 0 0,-14-2-1 0 0,5 3 27 0 0,-1 0 0 0 0,1 1-1 0 0,0 1 1 0 0,0 1 0 0 0,-40 10-1 0 0,47-8-295 0 0,0 0-1 0 0,1 2 1 0 0,0 0-1 0 0,0 0 1 0 0,0 1-1 0 0,1 1 1 0 0,0 0-1 0 0,1 1 1 0 0,-1 1-1 0 0,2-1 0 0 0,-17 19 1 0 0,22-21-61 0 0,0 1-1 0 0,0-1 1 0 0,1 1 0 0 0,0 0-1 0 0,0 1 1 0 0,1-1 0 0 0,0 1-1 0 0,0 0 1 0 0,1 0 0 0 0,0 0 0 0 0,1 0-1 0 0,0 1 1 0 0,1-1 0 0 0,-1 1-1 0 0,2-1 1 0 0,0 1 0 0 0,0 0-1 0 0,0-1 1 0 0,4 18 0 0 0,-1-15-100 0 0,1 0 0 0 0,0 0 0 0 0,1 0 0 0 0,0 0 0 0 0,1 0 0 0 0,0-1 0 0 0,1 0 0 0 0,0-1 0 0 0,0 1 0 0 0,1-1 1 0 0,1-1-1 0 0,0 1 0 0 0,0-1 0 0 0,15 10 0 0 0,-19-15 16 0 0,0-1 0 0 0,0 1 0 0 0,1-1 0 0 0,-1 0 0 0 0,1-1-1 0 0,0 1 1 0 0,0-1 0 0 0,0-1 0 0 0,0 1 0 0 0,0-1 0 0 0,0 0 0 0 0,0 0 0 0 0,0 0 0 0 0,1-1 0 0 0,-1 0 0 0 0,0-1 0 0 0,0 1 0 0 0,1-1 0 0 0,-1 0 0 0 0,0 0 0 0 0,0-1 0 0 0,0 0 0 0 0,0 0 0 0 0,-1-1-1 0 0,1 1 1 0 0,0-1 0 0 0,-1 0 0 0 0,0-1 0 0 0,0 1 0 0 0,0-1 0 0 0,6-6 0 0 0,1-2-36 0 0,-1-1 0 0 0,0 1 0 0 0,-1-2 0 0 0,0 0 0 0 0,-1 0 0 0 0,-1 0 0 0 0,11-25 0 0 0,35-115-627 0 0,-42 115 680 0 0,18-62 1256 0 0,23-137 0 0 0,-42 167 481 0 0,-4 0-1 0 0,-4-137 1 0 0,-3 204-1650 0 0,0-1 0 0 0,-1 0 1 0 0,0 1-1 0 0,0-1 0 0 0,0 0 0 0 0,0 1 1 0 0,-1-1-1 0 0,0 1 0 0 0,0 0 0 0 0,0-1 0 0 0,0 1 1 0 0,-5-5-1 0 0,7 8-30 0 0,-1 1 1 0 0,1 0-1 0 0,-1-1 0 0 0,1 1 1 0 0,-1 0-1 0 0,1-1 0 0 0,-1 1 1 0 0,1 0-1 0 0,-1 0 1 0 0,0 0-1 0 0,1-1 0 0 0,-1 1 1 0 0,0 0-1 0 0,1 0 0 0 0,-1 0 1 0 0,1 0-1 0 0,-1 0 0 0 0,0 0 1 0 0,1 0-1 0 0,-1 1 0 0 0,0-1 1 0 0,1 0-1 0 0,-1 0 0 0 0,1 0 1 0 0,-1 0-1 0 0,0 1 1 0 0,1-1-1 0 0,-1 0 0 0 0,1 1 1 0 0,-1-1-1 0 0,1 0 0 0 0,-1 1 1 0 0,1-1-1 0 0,-1 1 0 0 0,1-1 1 0 0,0 1-1 0 0,-1 0 0 0 0,-16 18 21 0 0,10-7-31 0 0,0 0 0 0 0,2 0-1 0 0,-1 1 1 0 0,1-1 0 0 0,1 1-1 0 0,0 0 1 0 0,1 1 0 0 0,0-1-1 0 0,0 17 1 0 0,-1 21-282 0 0,3 54-1 0 0,2-97 239 0 0,3 58-189 0 0,3 0 0 0 0,3-1 0 0 0,3 0 0 0 0,3-1 0 0 0,2 0 0 0 0,3-2 0 0 0,31 61 0 0 0,-44-105 219 0 0,1 0 0 0 0,18 26 0 0 0,-23-38 31 0 0,0-1-1 0 0,1 1 1 0 0,0-1 0 0 0,0 1-1 0 0,1-1 1 0 0,0-1 0 0 0,-1 1-1 0 0,1-1 1 0 0,12 6 0 0 0,-15-9 2 0 0,0 0 1 0 0,-1-1-1 0 0,1 1 0 0 0,0-1 1 0 0,-1 0-1 0 0,1 0 0 0 0,0 0 1 0 0,-1 0-1 0 0,1 0 1 0 0,0-1-1 0 0,-1 1 0 0 0,1-1 1 0 0,-1 1-1 0 0,1-1 1 0 0,-1 0-1 0 0,1 0 0 0 0,-1-1 1 0 0,1 1-1 0 0,-1 0 1 0 0,0-1-1 0 0,4-2 0 0 0,3-3 127 0 0,-1 0 0 0 0,0 0-1 0 0,12-15 1 0 0,6-12 948 0 0,-2-2 0 0 0,40-77 0 0 0,-31 52 71 0 0,-20 45-1077 0 0,-13 16-79 0 0,1 0 1 0 0,-1 0-1 0 0,1 0 0 0 0,-1 0 1 0 0,0 0-1 0 0,1 0 0 0 0,-1 0 1 0 0,0 0-1 0 0,1 0 0 0 0,-1 0 1 0 0,1 0-1 0 0,-1 0 0 0 0,0 0 1 0 0,1 0-1 0 0,-1 0 0 0 0,1 0 1 0 0,-1 0-1 0 0,0 0 0 0 0,1 0 1 0 0,-1 1-1 0 0,0-1 0 0 0,1 0 1 0 0,-1 0-1 0 0,0 0 0 0 0,1 1 1 0 0,-1-1-1 0 0,0 0 0 0 0,1 1 1 0 0,1 2-4 0 0,0 0 0 0 0,0 1 0 0 0,0-1 0 0 0,0 1 1 0 0,-1 0-1 0 0,1-1 0 0 0,1 8 0 0 0,6 20-306 0 0,2-1 1 0 0,1 0-1 0 0,23 42 0 0 0,-28-59 197 0 0,1-1 0 0 0,0 0 1 0 0,1 0-1 0 0,0-1 0 0 0,1 0 0 0 0,0-1 0 0 0,1 0 0 0 0,0 0 0 0 0,1-1 0 0 0,13 8 0 0 0,-21-15 85 0 0,-1 0 1 0 0,1-1-1 0 0,-1 1 0 0 0,1-1 1 0 0,-1 0-1 0 0,1 0 0 0 0,0 0 0 0 0,-1 0 1 0 0,1-1-1 0 0,0 1 0 0 0,0-1 1 0 0,-1 0-1 0 0,1 0 0 0 0,0-1 1 0 0,0 1-1 0 0,0-1 0 0 0,-1 0 0 0 0,1 0 1 0 0,6-2-1 0 0,-4 0 1 0 0,-1 0 1 0 0,1 0-1 0 0,-1-1 0 0 0,0 0 1 0 0,0 0-1 0 0,0 0 0 0 0,0-1 0 0 0,-1 1 1 0 0,1-1-1 0 0,6-11 0 0 0,8-16 156 0 0,-2-1-1 0 0,-1 0 1 0 0,-1-1-1 0 0,10-39 1 0 0,15-33 1251 0 0,-28 88-1282 0 0,-12 18-97 0 0,1 0-1 0 0,-1 0 1 0 0,1-1 0 0 0,-1 1-1 0 0,1 0 1 0 0,-1 0 0 0 0,1 0-1 0 0,-1 0 1 0 0,1 0 0 0 0,-1 0 0 0 0,1 0-1 0 0,-1 0 1 0 0,0 0 0 0 0,1 0-1 0 0,-1 0 1 0 0,1 0 0 0 0,-1 0-1 0 0,1 0 1 0 0,-1 0 0 0 0,1 0-1 0 0,-1 1 1 0 0,1-1 0 0 0,-1 0 0 0 0,1 1-1 0 0,2 1 0 0 0,-1 0 0 0 0,0 1 0 0 0,0-1 0 0 0,0 1 0 0 0,0-1 0 0 0,0 1 0 0 0,0 0 0 0 0,-1 0 0 0 0,0 0 0 0 0,2 4 0 0 0,15 34-254 0 0,2 0-1 0 0,27 42 1 0 0,-34-63-200 0 0,0-1-1 0 0,2-1 1 0 0,0 0 0 0 0,1-1 0 0 0,34 30 0 0 0,-45-44 45 0 0,1 1-1 0 0,-1-1 1 0 0,1 1-1 0 0,0-1 1 0 0,-1-1-1 0 0,1 1 1 0 0,1-1-1 0 0,-1 0 1 0 0,0-1 0 0 0,0 1-1 0 0,8 0 1 0 0,-7-2-791 0 0,1 0 0 0 0,-1 0 0 0 0,0-1-1 0 0,0 0 1 0 0,13-3 0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45.00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251 40 568 0 0,'-18'-19'8206'0'0,"14"16"-7627"0"0,-1 1 0 0 0,1-1-1 0 0,-1 1 1 0 0,0 0 0 0 0,0 0-1 0 0,0 0 1 0 0,0 1 0 0 0,0 0 0 0 0,0 0-1 0 0,-8-1 1 0 0,8 2-378 0 0,0 1 0 0 0,0-1 1 0 0,0 1-1 0 0,0 0 0 0 0,1 0 0 0 0,-1 1 0 0 0,0-1 0 0 0,0 1 1 0 0,1 0-1 0 0,-1 0 0 0 0,1 1 0 0 0,-1-1 0 0 0,1 1 0 0 0,0 0 1 0 0,0 0-1 0 0,0 1 0 0 0,-5 5 0 0 0,0 1-90 0 0,0 0 0 0 0,1 0 0 0 0,1 1 0 0 0,0 0 1 0 0,0 0-1 0 0,1 1 0 0 0,1 0 0 0 0,0 0 0 0 0,0 0 0 0 0,1 1 0 0 0,1-1 0 0 0,0 1 0 0 0,0 0 0 0 0,2 0 0 0 0,0 0 1 0 0,0 0-1 0 0,1 0 0 0 0,0 0 0 0 0,2 0 0 0 0,-1 0 0 0 0,1 0 0 0 0,1 0 0 0 0,1-1 0 0 0,0 1 0 0 0,10 21 1 0 0,-8-20-255 0 0,1-1 0 0 0,0 0 0 0 0,1-1 1 0 0,0 0-1 0 0,1 0 0 0 0,1-1 0 0 0,0 0 0 0 0,0-1 1 0 0,1 0-1 0 0,14 10 0 0 0,-15-13-369 0 0,1 0 0 0 0,0-1 0 0 0,1 0 0 0 0,0 0 0 0 0,0-2 0 0 0,0 1 0 0 0,0-1-1 0 0,0-1 1 0 0,1 0 0 0 0,0-1 0 0 0,0-1 0 0 0,17 1 0 0 0,-18-2-849 0 0,-1-1 0 0 0,1 0-1 0 0,0 0 1 0 0,21-6 0 0 0,-6-2-2851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45.38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0 410 2220 0 0,'26'-33'9343'0'0,"3"-3"-2541"0"0,-25 32-6710 0 0,0 0-1 0 0,0 0 1 0 0,1 1-1 0 0,-1-1 1 0 0,1 1-1 0 0,9-4 1 0 0,46-19-680 0 0,80-39-1167 0 0,-127 58 1915 0 0,-1-1-1 0 0,0 0 1 0 0,0 0-1 0 0,-1-1 1 0 0,0-1-1 0 0,-1 0 0 0 0,0-1 1 0 0,11-14-1 0 0,-19 22-50 0 0,0 0 0 0 0,0 0 0 0 0,0 0 0 0 0,-1-1 0 0 0,1 1 0 0 0,-1-1 0 0 0,0 1 0 0 0,1-1 0 0 0,-2 1 0 0 0,1-1 0 0 0,0 0 0 0 0,-1 1 0 0 0,0-1 0 0 0,1 0 0 0 0,-1 1 0 0 0,-2-8 0 0 0,2 8-72 0 0,-1 0 0 0 0,0 1 0 0 0,-1-1 1 0 0,1 0-1 0 0,-1 1 0 0 0,1-1 0 0 0,-1 1 1 0 0,0-1-1 0 0,1 1 0 0 0,-1 0 0 0 0,-1 0 1 0 0,1 0-1 0 0,0 0 0 0 0,0 0 0 0 0,-1 0 0 0 0,1 0 1 0 0,-1 1-1 0 0,1-1 0 0 0,-1 1 0 0 0,0 0 1 0 0,-4-1-1 0 0,-3-1 2 0 0,-1 0 1 0 0,1 1-1 0 0,-1 1 0 0 0,0-1 1 0 0,1 2-1 0 0,-1 0 1 0 0,0 0-1 0 0,0 1 0 0 0,1 0 1 0 0,-1 1-1 0 0,1 0 1 0 0,-1 1-1 0 0,1 0 0 0 0,0 0 1 0 0,0 1-1 0 0,0 1 0 0 0,0-1 1 0 0,-11 9-1 0 0,11-7-15 0 0,0 1 0 0 0,0 0-1 0 0,1 0 1 0 0,0 1 0 0 0,0 0-1 0 0,0 1 1 0 0,1 0 0 0 0,1 0-1 0 0,0 1 1 0 0,0 0 0 0 0,1 0-1 0 0,0 0 1 0 0,0 1 0 0 0,2 0-1 0 0,-1 0 1 0 0,-3 15 0 0 0,6-16-29 0 0,1 0 1 0 0,0 0-1 0 0,0 0 0 0 0,1 1 1 0 0,1-1-1 0 0,0 0 1 0 0,0 0-1 0 0,1 0 1 0 0,0 0-1 0 0,0 0 0 0 0,7 15 1 0 0,-3-12-46 0 0,0 0 1 0 0,1-1-1 0 0,0 1 1 0 0,1-1-1 0 0,1-1 1 0 0,0 0-1 0 0,19 19 1 0 0,-16-19-403 0 0,0 0-1 0 0,1-1 1 0 0,0-1-1 0 0,1 0 1 0 0,0-1 0 0 0,0 0-1 0 0,1-1 1 0 0,0-1 0 0 0,0 0-1 0 0,0-1 1 0 0,1-1-1 0 0,0 0 1 0 0,0-1 0 0 0,0-1-1 0 0,22 1 1 0 0,29-12-5621 0 0,-33 1 318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45.73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503 27 80 0 0,'-10'-8'5876'0'0,"4"5"-4865"0"0,-1 0 0 0 0,0 0-1 0 0,1 1 1 0 0,-1 0 0 0 0,0 1 0 0 0,-13-2 0 0 0,8 2-284 0 0,-1 1 1 0 0,0 0-1 0 0,-21 3 0 0 0,24-2-612 0 0,1 0 0 0 0,0 1 0 0 0,-1 1 0 0 0,1 0 0 0 0,0 0-1 0 0,1 0 1 0 0,-1 1 0 0 0,1 1 0 0 0,-1-1 0 0 0,1 1 0 0 0,1 1-1 0 0,-13 10 1 0 0,17-13-123 0 0,1 0 0 0 0,-1 1 0 0 0,1-1 0 0 0,0 1 0 0 0,0-1 0 0 0,0 1 0 0 0,1 0 0 0 0,-1 0 0 0 0,1 0 0 0 0,0 0 0 0 0,0 0 0 0 0,0 0 0 0 0,1 0 0 0 0,0 0 0 0 0,-1 0 0 0 0,1 0 0 0 0,1 0 0 0 0,-1 1 0 0 0,1-1 0 0 0,-1 0-1 0 0,1 0 1 0 0,0 0 0 0 0,0 0 0 0 0,1 0 0 0 0,-1-1 0 0 0,3 5 0 0 0,7 12-261 0 0,0 0-1 0 0,1-1 0 0 0,24 30 0 0 0,-9-14 194 0 0,-25-31 2 0 0,8 10 264 0 0,0 0 0 0 0,-1 0 0 0 0,-1 1 0 0 0,0 1 0 0 0,8 23 0 0 0,-15-35-40 0 0,0 1 0 0 0,0-1 0 0 0,0 0-1 0 0,-1 0 1 0 0,0 0 0 0 0,0 0 0 0 0,0 1 0 0 0,0-1-1 0 0,0 0 1 0 0,-1 0 0 0 0,0 0 0 0 0,0 0 0 0 0,0 0-1 0 0,-1 0 1 0 0,1 0 0 0 0,-1 0 0 0 0,0 0 0 0 0,0 0-1 0 0,0-1 1 0 0,0 1 0 0 0,-1-1 0 0 0,1 0 0 0 0,-1 1-1 0 0,0-1 1 0 0,0 0 0 0 0,0-1 0 0 0,-7 6 0 0 0,-11 6 247 0 0,-1 0 1 0 0,0-2 0 0 0,-1-1 0 0 0,0 0-1 0 0,-1-2 1 0 0,-41 11 0 0 0,-7-4-2689 0 0,1-7-4205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47.23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0 442 1096 0 0,'2'25'10301'0'0,"-1"-21"-9442"0"0,4-6-502 0 0,0-1 0 0 0,0 1 1 0 0,0-1-1 0 0,-1-1 0 0 0,1 1 1 0 0,-1 0-1 0 0,0-1 0 0 0,0 0 1 0 0,0 0-1 0 0,0 0 0 0 0,-1-1 1 0 0,6-8-1 0 0,7-14 541 0 0,14-30 0 0 0,-16 29-475 0 0,29-63 144 0 0,30-94 0 0 0,-63 158-622 0 0,-10 26 34 0 0,-2 22 148 0 0,-5 28 163 0 0,2 0 0 0 0,2 95 0 0 0,5-116-266 0 0,1 0 0 0 0,2 0 0 0 0,0 0 1 0 0,2-1-1 0 0,1 0 0 0 0,19 42 1 0 0,-21-55-215 0 0,1-1 1 0 0,0 0 0 0 0,1-1-1 0 0,0 1 1 0 0,1-2 0 0 0,1 1 0 0 0,15 14-1 0 0,-19-21-329 0 0,0 0 0 0 0,0-1 0 0 0,0 0 1 0 0,0 0-1 0 0,1 0 0 0 0,0-1 0 0 0,0 0 0 0 0,0 0 0 0 0,0 0 0 0 0,0-1 0 0 0,0-1 0 0 0,1 1 0 0 0,-1-1 0 0 0,1 0 0 0 0,-1-1 0 0 0,13 0 0 0 0,6-3-3104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2:47.62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153 83 1912 0 0,'-61'-32'6482'0'0,"36"20"-2993"0"0,-40-25 1 0 0,63 36-3278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5:13.12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851 0 1736 0 0,'0'0'2779'0'0,"32"15"3512"0"0,-77-1-6010 0 0,0-2-1 0 0,-86 12 1 0 0,26-7-11 0 0,-306 54 2281 0 0,374-65-1721 0 0,34-6-660 0 0,-13 2 484 0 0,13-1-585 0 0,0 0 0 0 0,1 0 0 0 0,-1 0 1 0 0,1 0-1 0 0,-1 1 0 0 0,0-1 0 0 0,1 1 0 0 0,0-1 0 0 0,-1 1 0 0 0,1 0 0 0 0,0 0 0 0 0,0 0 0 0 0,0 0 0 0 0,0 0 0 0 0,0 0 0 0 0,1 1 0 0 0,-1-1 0 0 0,1 1 0 0 0,-1-1 0 0 0,1 1 0 0 0,0-1 0 0 0,0 1 0 0 0,0 0 0 0 0,0 0 0 0 0,1-1 0 0 0,-1 1 0 0 0,1 5 0 0 0,-16 74 413 0 0,5 0 0 0 0,3 1 0 0 0,4 0 0 0 0,8 120 1 0 0,-1-163-143 0 0,1-1 0 0 0,3 0 0 0 0,19 70 0 0 0,-23-99-304 0 0,1-1 1 0 0,-1 1 0 0 0,1-1-1 0 0,1 0 1 0 0,0 0 0 0 0,0-1 0 0 0,1 0-1 0 0,0 0 1 0 0,1 0 0 0 0,-1 0-1 0 0,1-1 1 0 0,1 0 0 0 0,-1-1-1 0 0,1 0 1 0 0,0 0 0 0 0,1-1 0 0 0,-1 1-1 0 0,1-2 1 0 0,0 1 0 0 0,16 4-1 0 0,10 0-211 0 0,-1-2-1 0 0,69 5 0 0 0,74-9-1596 0 0,-66-2 70 0 0,14 6-1499 0 0,21 1-6335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03:42:48.00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17 0 312,'-16'4'18314,"16"0"-18201,0 0 0,0 0 0,0 0-1,0 0 1,1 0 0,0 0 0,1 4-1,-1-2-2,3 14 5,57 365 189,-60-371-1054,0 1 1,-1-1-1,-3 21 1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03:42:48.47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1 211 2236,'0'-7'950,"0"-10"1103,0-1-1,1 1 1,0-1 0,2 1-1,5-23 1,-6 36-1956,0-1 1,-1 1-1,2 0 1,-1 0-1,0 0 0,1 0 1,0 0-1,0 0 1,0 0-1,0 1 1,1 0-1,-1 0 0,1 0 1,0 0-1,0 0 1,0 1-1,0-1 1,0 1-1,0 0 0,1 1 1,-1-1-1,1 1 1,0-1-1,6 1 1,-2 0-313,1 1 1,-1 0 0,1 0 0,-1 1 0,0 1-1,1-1 1,-1 1 0,0 1 0,0 0-1,0 0 1,-1 1 0,1 0 0,-1 1-1,0-1 1,0 2 0,0-1 0,0 1 0,-1 0-1,12 14 1,-13-13 103,1 0 0,-1 1 0,-1 0 0,0 0 0,0 0 0,0 1 0,-1-1-1,6 18 1,-9-20 148,1 0 1,-1 0-1,0 0 0,-1 0 0,1 1 0,-1-1 0,0 0 1,-1 0-1,0 1 0,0-1 0,0 0 0,0 0 0,-1 0 0,-3 6 1,0 0 217,-2-1 0,0 1 1,0-1-1,-1 0 0,0-1 1,-1 0-1,0-1 0,-1 1 1,-12 8-1,-7 4 584,-1-2 0,-36 17 0,65-36-801,1-1-115,0 1 64,1-1 0,-1 1 0,1-1 0,-1 1-1,0-1 1,1 1 0,-1-1 0,1 1-1,-1-1 1,1 0 0,0 1 0,-1-1 0,1 0-1,-1 0 1,1 1 0,0-1 0,-1 0-1,1 0 1,0 0 0,-1 0 0,1 0-1,-1 0 1,2 0 0,20 2-268,1-2 29,-1 1 0,1 1 0,0 2 0,-1 0 0,0 1 1,24 9-1,-35-10 247,-1 0 1,0 1 0,0 0-1,0 1 1,-1-1 0,0 2-1,0 0 1,0 0 0,-1 0-1,0 1 1,-1 0-1,1 1 1,-2-1 0,11 18-1,-14-21 104,-1-1 0,0 1 0,0 0-1,0 1 1,-1-1 0,0 0 0,0 0-1,0 1 1,0-1 0,-1 0-1,0 1 1,0-1 0,-1 0 0,1 1-1,-3 8 1,0-7 46,1 0 0,-1 0 0,-1 0-1,1 0 1,-1-1 0,0 1 0,-1-1-1,1 0 1,-1-1 0,-7 7 0,1-2 38,0-1 0,-1 0 0,0 0 0,-1-1 0,0-1 0,0 0 1,-1-1-1,1-1 0,-1 0 0,-26 6 0,26-9-107,-1 0-1,1-1 1,0-1 0,-1 0 0,1-1-1,0-1 1,-15-3 0,20 3-278,1 0 1,0-1 0,0 0-1,0-1 1,-10-5-1,12 5-386,1 0 0,0 0 0,0 0-1,0 0 1,1-1 0,-1 1 0,-6-11-1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46.26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9 93 592 0 0,'0'0'2070'0'0,"-5"-30"3201"0"0,5 8-4124 0 0,0 20-860 0 0,-3-36 3100 0 0,13 57-2964 0 0,-1 0 0 0 0,0 1 1 0 0,8 31-1 0 0,10 24 220 0 0,98 210 758 0 0,-94-222-3110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46.75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26 60 1704 0 0,'-25'9'10014'0'0,"24"-1"-8831"0"0,5-6-921 0 0,0 0 0 0 0,0-1 0 0 0,0 2 1 0 0,-1-1-1 0 0,1 0 0 0 0,-1 1 0 0 0,4 3 0 0 0,-5-5-242 0 0,76 53 1450 0 0,110 56 0 0 0,-187-110-1452 0 0,0 1 1 0 0,0 0-1 0 0,1-1 1 0 0,-1 1-1 0 0,0-1 1 0 0,0 0-1 0 0,1 1 1 0 0,-1-1-1 0 0,0 0 1 0 0,1 0-1 0 0,-1 0 1 0 0,0 0-1 0 0,1 0 1 0 0,-1 0-1 0 0,0 0 1 0 0,1-1-1 0 0,-1 1 1 0 0,0 0-1 0 0,0-1 1 0 0,1 1-1 0 0,-1-1 1 0 0,0 1-1 0 0,0-1 1 0 0,0 1-1 0 0,0-1 1 0 0,1 0-1 0 0,-1 0 1 0 0,0 0-1 0 0,0 0 1 0 0,-1 0-1 0 0,1 0 1 0 0,0 0 0 0 0,0 0-1 0 0,1-1 1 0 0,2-5-25 0 0,-1 1 0 0 0,1-1 1 0 0,-1 0-1 0 0,4-13 0 0 0,-4 11 5 0 0,20-60-225 0 0,-14 36-956 0 0,18-38-1 0 0,-26 69 814 0 0,10-18-1471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47.90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0 110 1360 0 0,'0'-3'1546'0'0,"3"-103"12022"0"0,2 111-13302 0 0,-1 1 0 0 0,1 0-1 0 0,-1 0 1 0 0,0 0 0 0 0,-1 1-1 0 0,1 0 1 0 0,-1-1 0 0 0,2 10-1 0 0,20 66 769 0 0,-20-65-874 0 0,165 548 1656 0 0,-91-342-4051 0 0,-77-210 594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48.78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69 507 148 0 0,'-8'-10'1276'0'0,"0"0"0"0"0,0-1 0 0 0,1 0-1 0 0,1 0 1 0 0,0-1 0 0 0,0 0 0 0 0,-5-18 0 0 0,9 22-936 0 0,0-1 0 0 0,0 0 0 0 0,1 0 0 0 0,0 0 0 0 0,1 0 0 0 0,0 0 1 0 0,0 0-1 0 0,1 0 0 0 0,0 0 0 0 0,1 0 0 0 0,4-15 0 0 0,0 6-184 0 0,1 1-1 0 0,0-1 1 0 0,2 1-1 0 0,0 1 1 0 0,1 0-1 0 0,0 0 1 0 0,1 1-1 0 0,1 0 1 0 0,1 1 0 0 0,0 0-1 0 0,1 1 1 0 0,0 1-1 0 0,31-22 1 0 0,-36 28-158 0 0,1 1 0 0 0,0 0 0 0 0,0 0 0 0 0,1 1-1 0 0,-1 0 1 0 0,1 0 0 0 0,0 1 0 0 0,0 1 0 0 0,0 0 0 0 0,0 1 0 0 0,0 0 0 0 0,0 0 0 0 0,0 1 0 0 0,0 1 0 0 0,1 0 0 0 0,-1 0 0 0 0,0 1 0 0 0,0 0 0 0 0,-1 1 0 0 0,1 1-1 0 0,0-1 1 0 0,-1 2 0 0 0,0-1 0 0 0,17 11 0 0 0,-15-5 20 0 0,0-1 1 0 0,0 1-1 0 0,-1 1 0 0 0,0 0 1 0 0,-1 1-1 0 0,0 0 0 0 0,-1 0 1 0 0,-1 1-1 0 0,0 0 0 0 0,0 1 0 0 0,-1 0 1 0 0,-1 0-1 0 0,-1 0 0 0 0,0 1 1 0 0,0 0-1 0 0,-2 0 0 0 0,0 0 0 0 0,0 0 1 0 0,-2 1-1 0 0,0-1 0 0 0,0 0 1 0 0,-2 1-1 0 0,0-1 0 0 0,0 1 0 0 0,-2-1 1 0 0,0 0-1 0 0,0 0 0 0 0,-1 0 1 0 0,-11 23-1 0 0,6-20-86 0 0,-2-1 1 0 0,0 0-1 0 0,-1 0 0 0 0,0-1 0 0 0,-28 26 1 0 0,7-11-38 0 0,-56 38 0 0 0,80-63 55 0 0,-7 4 198 0 0,16-5-7 0 0,9-1 18 0 0,7 0-34 0 0,1 2 1 0 0,-1 0 0 0 0,0 1-1 0 0,0 0 1 0 0,26 18 0 0 0,73 60 220 0 0,-68-49-159 0 0,-5-4-76 0 0,112 78 206 0 0,-135-98-274 0 0,0-1-1 0 0,1-2 0 0 0,0 0 0 0 0,1 0 1 0 0,0-2-1 0 0,31 6 0 0 0,-44-11-34 0 0,0-1-1 0 0,0 0 1 0 0,0-1-1 0 0,0 0 1 0 0,0 0-1 0 0,0-1 1 0 0,0 0-1 0 0,0 0 0 0 0,-1-1 1 0 0,1 0-1 0 0,0 0 1 0 0,0-1-1 0 0,-1 0 1 0 0,8-4-1 0 0,-5 1-37 0 0,-1-1 1 0 0,0 0-1 0 0,0 0 0 0 0,0-1 1 0 0,-1 0-1 0 0,0 0 0 0 0,-1-1 0 0 0,13-18 1 0 0,-1-7-46 0 0,-1-1 0 0 0,-2 0 0 0 0,-1-1 1 0 0,17-64-1 0 0,-18 53 547 0 0,-2 0 1 0 0,-2 0-1 0 0,-2-1 1 0 0,2-67-1 0 0,-10 111-447 0 0,0 0-1 0 0,0 0 0 0 0,0 0 1 0 0,-1-1-1 0 0,0 1 1 0 0,0 0-1 0 0,0 0 1 0 0,0 0-1 0 0,-1 1 0 0 0,1-1 1 0 0,-1 0-1 0 0,0 0 1 0 0,0 1-1 0 0,0-1 0 0 0,-1 1 1 0 0,1 0-1 0 0,-1 0 1 0 0,0 0-1 0 0,-4-4 0 0 0,4 5-39 0 0,1 1 0 0 0,-1-1 0 0 0,0 1 0 0 0,0 0-1 0 0,0 0 1 0 0,0 0 0 0 0,0 0 0 0 0,0 0-1 0 0,0 1 1 0 0,0 0 0 0 0,0-1 0 0 0,0 1 0 0 0,0 0-1 0 0,0 0 1 0 0,0 1 0 0 0,0-1 0 0 0,0 0 0 0 0,0 1-1 0 0,0 0 1 0 0,0 0 0 0 0,0 0 0 0 0,1 0-1 0 0,-1 0 1 0 0,0 1 0 0 0,0-1 0 0 0,-3 4 0 0 0,-7 3 9 0 0,2 1 1 0 0,0 1 0 0 0,0 0 0 0 0,0 0 0 0 0,1 1 0 0 0,1 0-1 0 0,0 1 1 0 0,0 0 0 0 0,2 0 0 0 0,-1 1 0 0 0,1 0 0 0 0,1 0 0 0 0,0 1-1 0 0,1 0 1 0 0,1 0 0 0 0,0 0 0 0 0,1 0 0 0 0,0 1 0 0 0,0 26-1 0 0,2-29 14 0 0,1 1 0 0 0,0 0 0 0 0,1-1 1 0 0,1 1-1 0 0,0-1 0 0 0,1 0 0 0 0,0 1 0 0 0,1-1 0 0 0,0 0 0 0 0,1-1 0 0 0,0 1 0 0 0,1-1 0 0 0,0 0 0 0 0,0 0 0 0 0,2-1 0 0 0,-1 0 0 0 0,1 0 0 0 0,1-1 0 0 0,0 0 0 0 0,0 0 0 0 0,0-1 0 0 0,1-1 0 0 0,16 10 0 0 0,-12-9-125 0 0,1-1 0 0 0,0-1 1 0 0,0 0-1 0 0,1-1 0 0 0,0 0 0 0 0,0-2 1 0 0,0 0-1 0 0,0 0 0 0 0,0-2 0 0 0,1 0 0 0 0,-1-1 1 0 0,0 0-1 0 0,20-4 0 0 0,-17 1-678 0 0,-1-1-1 0 0,1-1 0 0 0,-1 0 1 0 0,28-13-1 0 0,-30 10-891 0 0,0-1-1 0 0,0 0 1 0 0,-1-1-1 0 0,26-22 1 0 0,-19 11-2763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49.20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179 102 624 0 0,'-12'-49'10782'0'0,"-7"14"-4826"0"0,7 24-4638 0 0,10 10-1282 0 0,0 0 1 0 0,0 0 0 0 0,0 0 0 0 0,0 0-1 0 0,-1 1 1 0 0,1-1 0 0 0,0 1 0 0 0,-1 0-1 0 0,1 0 1 0 0,0 0 0 0 0,-1 0 0 0 0,1 0-1 0 0,0 0 1 0 0,0 0 0 0 0,-1 1 0 0 0,1-1-1 0 0,0 1 1 0 0,0 0 0 0 0,-3 1 0 0 0,0 0-2 0 0,1 1-1 0 0,-1-1 1 0 0,1 1 0 0 0,0 1 0 0 0,0-1 0 0 0,0 0 0 0 0,1 1 0 0 0,-6 7 0 0 0,3-4-15 0 0,0 1 0 0 0,1 0 0 0 0,0 1-1 0 0,1-1 1 0 0,0 1 0 0 0,0 0 0 0 0,1 0 0 0 0,0 0 0 0 0,-3 15 0 0 0,6-15-72 0 0,-1 1 0 0 0,1-1 1 0 0,1 0-1 0 0,-1 0 0 0 0,2 1 1 0 0,-1-1-1 0 0,1 0 0 0 0,1 0 1 0 0,-1 0-1 0 0,1-1 0 0 0,1 1 1 0 0,0-1-1 0 0,0 1 0 0 0,1-1 0 0 0,0-1 1 0 0,9 12-1 0 0,7 5-432 0 0,1-1 0 0 0,2-1 0 0 0,39 28 0 0 0,-38-31 193 0 0,0 2-1 0 0,42 45 1 0 0,-64-63 344 0 0,0 1 0 0 0,-1 0 0 0 0,0-1 0 0 0,1 1 0 0 0,-1 0 0 0 0,-1 0 0 0 0,1 0-1 0 0,0 0 1 0 0,-1 1 0 0 0,0-1 0 0 0,0 0 0 0 0,-1 1 0 0 0,1-1 0 0 0,-1 0 0 0 0,0 1-1 0 0,0 8 1 0 0,-2-6 63 0 0,1 1-1 0 0,-1-1 0 0 0,0 0 1 0 0,-1 1-1 0 0,0-1 0 0 0,0 0 1 0 0,-1 0-1 0 0,0-1 0 0 0,-5 8 1 0 0,-2 1-99 0 0,-1-1 0 0 0,0 0 0 0 0,-1-1 0 0 0,-1 0 0 0 0,0-1 0 0 0,-1-1 0 0 0,-21 13 0 0 0,31-21-362 0 0,-21 10-1939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49.62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24 43 580 0 0,'-22'-42'16657'0'0,"21"55"-15724"0"0,220 842 2831 0 0,-184-696-4546 0 0,-16-67-5351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49.98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108 451 1648 0 0,'-4'-6'883'0'0,"-19"-35"2914"0"0,2 0 0 0 0,-18-52 0 0 0,34 80-3543 0 0,1 1 0 0 0,1-1 0 0 0,0 1 0 0 0,1-1 0 0 0,0 0-1 0 0,1 0 1 0 0,1-1 0 0 0,0 1 0 0 0,0 0 0 0 0,2 0 0 0 0,-1 0-1 0 0,7-21 1 0 0,-7 30-219 0 0,0-1 0 0 0,1 1 0 0 0,0 0-1 0 0,0-1 1 0 0,0 1 0 0 0,1 0 0 0 0,0 0 0 0 0,-1 0 0 0 0,1 1-1 0 0,0-1 1 0 0,1 1 0 0 0,-1-1 0 0 0,1 1 0 0 0,-1 0-1 0 0,1 1 1 0 0,8-5 0 0 0,-7 4-7 0 0,1 1 0 0 0,0 0 0 0 0,0 0 0 0 0,0 1 0 0 0,0 0 0 0 0,0 0-1 0 0,1 0 1 0 0,-1 1 0 0 0,0 0 0 0 0,0 0 0 0 0,10 1 0 0 0,-3 2-2 0 0,0 0-1 0 0,1 0 1 0 0,-1 1 0 0 0,-1 1-1 0 0,1 0 1 0 0,-1 1-1 0 0,1 0 1 0 0,-2 1 0 0 0,1 0-1 0 0,19 16 1 0 0,-22-14-9 0 0,0 1 0 0 0,0-1 0 0 0,-2 1 0 0 0,1 1-1 0 0,-1 0 1 0 0,0 0 0 0 0,-1 0 0 0 0,-1 1 0 0 0,0-1 0 0 0,0 1 0 0 0,-1 1-1 0 0,-1-1 1 0 0,0 0 0 0 0,0 1 0 0 0,-1 0 0 0 0,-1 0 0 0 0,0-1 0 0 0,-1 1 0 0 0,-3 26-1 0 0,1-25-113 0 0,0 1 0 0 0,-2-1-1 0 0,1 0 1 0 0,-2 0 0 0 0,0 0-1 0 0,0-1 1 0 0,-1 1-1 0 0,-1-2 1 0 0,0 1 0 0 0,-1 0-1 0 0,-1-1 1 0 0,1-1-1 0 0,-2 0 1 0 0,0 0 0 0 0,0 0-1 0 0,-1-2 1 0 0,-18 15 0 0 0,28-24-12 0 0,-23 13-2558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50.90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197 90 348 0 0,'2'-47'8655'0'0,"0"26"-5656"0"0,-12 6-704 0 0,7 14-2231 0 0,1 0 0 0 0,0 0 0 0 0,-1 0 0 0 0,1 0 0 0 0,-1 1-1 0 0,1-1 1 0 0,-1 1 0 0 0,0 0 0 0 0,1-1 0 0 0,-1 1 0 0 0,1 0-1 0 0,-1 1 1 0 0,0-1 0 0 0,1 0 0 0 0,-1 1 0 0 0,-3 1 0 0 0,0 0 6 0 0,1 0 0 0 0,0 1 0 0 0,0 0 1 0 0,0 0-1 0 0,0 0 0 0 0,0 1 0 0 0,-5 4 0 0 0,0 2 32 0 0,0 1 1 0 0,1-1-1 0 0,0 1 0 0 0,1 1 0 0 0,-12 20 0 0 0,15-20-53 0 0,0 1 0 0 0,0-1 0 0 0,1 0 0 0 0,0 1 0 0 0,1 0 0 0 0,1 0 0 0 0,0 0 0 0 0,1 0 0 0 0,0 0 0 0 0,1 0 0 0 0,1 1 0 0 0,0-1 0 0 0,0 0 0 0 0,2 0 0 0 0,-1 0 0 0 0,2-1 0 0 0,4 14 0 0 0,-2-10-72 0 0,1-1 0 0 0,0 0 1 0 0,1-1-1 0 0,1 0 0 0 0,0 0 0 0 0,1-1 0 0 0,0 0 0 0 0,1 0 0 0 0,0-2 0 0 0,1 1 1 0 0,1-1-1 0 0,0-1 0 0 0,16 10 0 0 0,-26-18 3 0 0,-1 0-1 0 0,1 0 1 0 0,0 0 0 0 0,0-1 0 0 0,0 1 0 0 0,0-1-1 0 0,0 0 1 0 0,0 0 0 0 0,1 0 0 0 0,-1 0 0 0 0,0 0-1 0 0,0-1 1 0 0,1 1 0 0 0,-1-1 0 0 0,1 0-1 0 0,-1 0 1 0 0,0-1 0 0 0,1 1 0 0 0,-1-1 0 0 0,0 1-1 0 0,0-1 1 0 0,1 0 0 0 0,-1 0 0 0 0,0 0 0 0 0,0-1-1 0 0,0 1 1 0 0,0-1 0 0 0,0 0 0 0 0,-1 0-1 0 0,1 0 1 0 0,0 0 0 0 0,-1 0 0 0 0,5-5 0 0 0,-1-1 117 0 0,0-1 0 0 0,-1 0-1 0 0,0 0 1 0 0,0 0 0 0 0,-1 0 0 0 0,0-1 0 0 0,0 0 0 0 0,-1 1 0 0 0,3-20 0 0 0,-1 0 385 0 0,3-19 94 0 0,2 0 0 0 0,2 1 1 0 0,24-62-1 0 0,-30 99-575 0 0,-1 1 0 0 0,1 1-1 0 0,12-15 1 0 0,-17 22-9 0 0,0 0-1 0 0,1 0 1 0 0,-1 0-1 0 0,0 0 0 0 0,0 0 1 0 0,1 0-1 0 0,-1 0 0 0 0,0 0 0 0 0,1 0 1 0 0,-1 1-1 0 0,1-1 0 0 0,-1 1 1 0 0,1-1-1 0 0,0 1 0 0 0,-1 0 0 0 0,1-1 1 0 0,-1 1-1 0 0,1 0 0 0 0,-1 0 1 0 0,1 0-1 0 0,0 0 0 0 0,-1 0 1 0 0,1 1-1 0 0,-1-1 0 0 0,1 0 0 0 0,0 1 1 0 0,-1-1-1 0 0,1 1 0 0 0,0 0 1 0 0,3 1-31 0 0,0 1 0 0 0,0-1 0 0 0,-1 1 0 0 0,1 0 1 0 0,-1 0-1 0 0,6 6 0 0 0,5 6-80 0 0,-2 1 0 0 0,0 0 0 0 0,-1 1 0 0 0,0 1 0 0 0,-2 0 0 0 0,0 0 0 0 0,10 27 0 0 0,2 14-45 0 0,15 69-1 0 0,-35-118 291 0 0,0 0-1 0 0,0 0 0 0 0,-1 21 505 0 0,-8-57 196 0 0,5 7-654 0 0,0 0 1 0 0,2-1 0 0 0,0 1-1 0 0,4-33 1 0 0,21-73 181 0 0,-20 106-323 0 0,1 0 0 0 0,15-35 0 0 0,-18 48-48 0 0,0 0-1 0 0,1 0 1 0 0,-1 0 0 0 0,1 1 0 0 0,0 0 0 0 0,0 0 0 0 0,1 0 0 0 0,0 0-1 0 0,0 1 1 0 0,0 0 0 0 0,11-8 0 0 0,-13 12 9 0 0,-1-1 0 0 0,0 0 0 0 0,1 1-1 0 0,-1-1 1 0 0,1 1 0 0 0,-1 0 0 0 0,0 0 0 0 0,1 0 0 0 0,-1 0 0 0 0,1 0 0 0 0,-1 1 0 0 0,1-1-1 0 0,-1 1 1 0 0,0-1 0 0 0,1 1 0 0 0,-1 0 0 0 0,0 0 0 0 0,0 0 0 0 0,1 0 0 0 0,-1 1-1 0 0,0-1 1 0 0,0 0 0 0 0,1 3 0 0 0,7 3-33 0 0,-1 0 0 0 0,0 1 0 0 0,8 11 0 0 0,1 2-80 0 0,-1 1 1 0 0,-2 0-1 0 0,21 38 0 0 0,29 79-491 0 0,-18-36-1036 0 0,-39-85 685 0 0,2 5-1664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5:13.72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57 40 1024 0 0,'-27'-2'4267'0'0,"-2"-1"1866"0"0,61-1-3152 0 0,134-9-2260 0 0,70-4-1689 0 0,-121 17-1728 0 0,-53 0-3907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51.52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56 1060 0 0,'0'0'3467'0'0,"2"-19"-596"0"0,39-16 1271 0 0,-30 35-3910 0 0,-8-1-177 0 0,0 1-1 0 0,0 0 1 0 0,-1 0 0 0 0,1 0 0 0 0,0 0 0 0 0,-1 0 0 0 0,1 0 0 0 0,0 1 0 0 0,0-1 0 0 0,-1 1-1 0 0,1 0 1 0 0,-1 0 0 0 0,1 0 0 0 0,-1 0 0 0 0,1 0 0 0 0,-1 0 0 0 0,0 1 0 0 0,1-1-1 0 0,-1 1 1 0 0,0 0 0 0 0,0-1 0 0 0,0 1 0 0 0,0 0 0 0 0,0 0 0 0 0,2 5 0 0 0,6 11-6 0 0,0 0 1 0 0,-2 1 0 0 0,0 1 0 0 0,-1-1 0 0 0,6 34 0 0 0,-5-24-952 0 0,-7-21-146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52.13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195 6 1116 0 0,'0'0'8242'0'0,"-15"-5"-5383"0"0,7 7-2740 0 0,-1 1-1 0 0,1 1 0 0 0,0-1 1 0 0,0 1-1 0 0,1 0 1 0 0,-1 1-1 0 0,1 0 1 0 0,0 0-1 0 0,0 1 1 0 0,1-1-1 0 0,-1 1 0 0 0,1 1 1 0 0,1-1-1 0 0,-9 13 1 0 0,5-6-101 0 0,0 1 0 0 0,1 0 0 0 0,1 0 0 0 0,0 0-1 0 0,1 1 1 0 0,0 0 0 0 0,-4 21 0 0 0,9-29-15 0 0,0 1 0 0 0,1-1-1 0 0,0 0 1 0 0,0 0 0 0 0,0 1 0 0 0,1-1-1 0 0,0 0 1 0 0,1 0 0 0 0,-1 1-1 0 0,1-1 1 0 0,1 0 0 0 0,-1-1-1 0 0,1 1 1 0 0,0 0 0 0 0,1-1 0 0 0,0 0-1 0 0,0 1 1 0 0,0-2 0 0 0,1 1-1 0 0,-1 0 1 0 0,2-1 0 0 0,5 6-1 0 0,14 10-87 0 0,0-2 0 0 0,1 0-1 0 0,49 26 1 0 0,-50-30 13 0 0,-11-8 48 0 0,-1 1-1 0 0,0 1 1 0 0,-1 0 0 0 0,0 1-1 0 0,0 0 1 0 0,-1 1 0 0 0,13 16 0 0 0,-21-22 71 0 0,0-1 1 0 0,0 1-1 0 0,0-1 1 0 0,-1 1 0 0 0,0 0-1 0 0,0 0 1 0 0,-1 0 0 0 0,1 0-1 0 0,-1 0 1 0 0,0 0 0 0 0,0 1-1 0 0,-1-1 1 0 0,1 0-1 0 0,-1 0 1 0 0,0 1 0 0 0,-1-1-1 0 0,1 0 1 0 0,-1 0 0 0 0,0 1-1 0 0,-1-1 1 0 0,1 0-1 0 0,-1 0 1 0 0,0 0 0 0 0,0 0-1 0 0,-4 5 1 0 0,0 1 54 0 0,-1 0 0 0 0,0-1 1 0 0,-1 0-1 0 0,0 0 0 0 0,0-1 0 0 0,-1 1 0 0 0,-20 13 0 0 0,20-16-914 0 0,-1 0-1 0 0,0-1 1 0 0,0 0-1 0 0,-20 7 0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52.49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46 1704 0 0,'8'-45'10677'0'0,"-6"57"-10287"0"0,0 0-1 0 0,1-1 1 0 0,0 1-1 0 0,1 0 1 0 0,0-1-1 0 0,0 0 1 0 0,2 0-1 0 0,6 11 1 0 0,5 8-614 0 0,1-1 1 0 0,26 30-1 0 0,-38-52-83 0 0,1 1 0 0 0,1-1 1 0 0,-1 0-1 0 0,13 8 0 0 0,16 3-4844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52.84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113 80 1604 0 0,'-14'-14'2880'0'0,"2"6"-699"0"0,1-1-477 0 0,3 0-328 0 0,-4 2-360 0 0,5 2-132 0 0,-1 0 520 0 0,-8-6-420 0 0,3 6-720 0 0,1-2-1464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53.20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63 6 312 0 0,'-18'-2'9212'0'0,"16"1"-8903"0"0,0 1 1 0 0,-1-1 0 0 0,1 1-1 0 0,0-1 1 0 0,0 1 0 0 0,-1 0-1 0 0,1 0 1 0 0,0 0 0 0 0,0 0-1 0 0,-1 0 1 0 0,1 0 0 0 0,0 1-1 0 0,0-1 1 0 0,-3 2 0 0 0,4-1-261 0 0,0 0-1 0 0,0 1 1 0 0,1-1 0 0 0,-1 0 0 0 0,0 1 0 0 0,0-1 0 0 0,1 1-1 0 0,-1-1 1 0 0,1 1 0 0 0,0 0 0 0 0,-1-1 0 0 0,1 1 0 0 0,0-1-1 0 0,0 1 1 0 0,0 0 0 0 0,0-1 0 0 0,0 1 0 0 0,0-1 0 0 0,0 1 0 0 0,1-1-1 0 0,-1 1 1 0 0,1 1 0 0 0,7 37 139 0 0,2 0-1 0 0,2-1 1 0 0,23 55 0 0 0,-13-37-150 0 0,1 3-56 0 0,61 192-202 0 0,-73-214 252 0 0,-5-22 103 0 0,-2 0-1 0 0,0 1 1 0 0,-1-1-1 0 0,2 28 1 0 0,-14-81 774 0 0,8 15-501 0 0,1 1 1 0 0,1-1-1 0 0,1 1 1 0 0,1-1-1 0 0,1 1 1 0 0,0 0-1 0 0,2 0 1 0 0,1 1-1 0 0,0-1 1 0 0,17-30-1 0 0,-22 47-491 0 0,1-1-1 0 0,0 1 1 0 0,0-1-1 0 0,0 1 1 0 0,0 0-1 0 0,1 0 1 0 0,-1 0-1 0 0,1 1 1 0 0,0-1-1 0 0,0 1 1 0 0,0 0-1 0 0,1 0 1 0 0,-1 1-1 0 0,1-1 1 0 0,0 1-1 0 0,0 0 1 0 0,-1 0-1 0 0,1 0 1 0 0,7-1 0 0 0,-7 3-22 0 0,1 0 0 0 0,-1 0 0 0 0,1 0 0 0 0,-1 0 0 0 0,1 1 0 0 0,-1 0 0 0 0,1 0 0 0 0,-1 1 0 0 0,0-1 0 0 0,1 1 0 0 0,-1 0 0 0 0,0 1 0 0 0,0-1 0 0 0,0 1 0 0 0,-1 0 0 0 0,1 0 0 0 0,7 7 0 0 0,-3-2 49 0 0,-1 1 0 0 0,0 0 0 0 0,0 0 0 0 0,-1 0 0 0 0,-1 1 0 0 0,1 0 0 0 0,-2 1 0 0 0,1-1 0 0 0,-2 1 0 0 0,1 0 0 0 0,-1 0 0 0 0,-1 1 0 0 0,0-1 0 0 0,-1 1 0 0 0,0-1 0 0 0,0 1 0 0 0,-1 0-1 0 0,-1 0 1 0 0,-2 20 0 0 0,2-23 89 0 0,-1-1 0 0 0,-1 1-1 0 0,0 0 1 0 0,0 0-1 0 0,-1-1 1 0 0,0 0-1 0 0,0 1 1 0 0,-1-1 0 0 0,0 0-1 0 0,0-1 1 0 0,-1 1-1 0 0,0-1 1 0 0,0 0-1 0 0,-1 0 1 0 0,0 0-1 0 0,0-1 1 0 0,0 0 0 0 0,-1 0-1 0 0,0-1 1 0 0,-1 1-1 0 0,1-2 1 0 0,-1 1-1 0 0,1-1 1 0 0,-2 0 0 0 0,1-1-1 0 0,-15 5 1 0 0,18-6-516 0 0,-1-1 1 0 0,0 0 0 0 0,1 0-1 0 0,-1-1 1 0 0,0 0-1 0 0,1 0 1 0 0,-8 0 0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53.80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45 25 1604 0 0,'-28'-22'10389'0'0,"28"21"-10273"0"0,-1 1-1 0 0,1 0 0 0 0,-1 0 1 0 0,1-1-1 0 0,-1 1 1 0 0,0 0-1 0 0,1 0 1 0 0,-1 0-1 0 0,1 0 0 0 0,-1 0 1 0 0,0 0-1 0 0,1 0 1 0 0,-1 0-1 0 0,1 0 0 0 0,-1 0 1 0 0,0 0-1 0 0,1 0 1 0 0,-1 0-1 0 0,1 1 1 0 0,-1-1-1 0 0,0 0 0 0 0,0 2-20 0 0,1-1 0 0 0,-1 0 0 0 0,1 0 0 0 0,0 0-1 0 0,-1 0 1 0 0,1 0 0 0 0,0 1 0 0 0,0-1 0 0 0,0 0-1 0 0,0 0 1 0 0,0 0 0 0 0,0 0 0 0 0,0 1 0 0 0,0 1-1 0 0,16 58 82 0 0,-13-50 146 0 0,77 233 381 0 0,6 25-407 0 0,-72-210-226 0 0,-7-27 26 0 0,1-1 0 0 0,1 0-1 0 0,1-1 1 0 0,2 0 0 0 0,23 42 0 0 0,-34-70-131 0 0,0-1 1 0 0,1 1-1 0 0,-1 0 1 0 0,0-1-1 0 0,1 1 1 0 0,-1-1-1 0 0,1 0 1 0 0,-1 1-1 0 0,1-1 1 0 0,0 0-1 0 0,0 0 1 0 0,-1 0 0 0 0,1 0-1 0 0,0 0 1 0 0,0-1-1 0 0,0 1 1 0 0,0-1-1 0 0,0 1 1 0 0,0-1-1 0 0,0 1 1 0 0,0-1-1 0 0,0 0 1 0 0,0 0-1 0 0,0 0 1 0 0,0 0-1 0 0,1-1 1 0 0,-1 1-1 0 0,0 0 1 0 0,0-1 0 0 0,0 0-1 0 0,-1 1 1 0 0,1-1-1 0 0,0 0 1 0 0,2-1-1 0 0,8-4-226 0 0,-2-1 0 0 0,1 0-1 0 0,-1 0 1 0 0,14-13 0 0 0,-12 10 99 0 0,18-15 203 0 0,-1-1-1 0 0,48-58 1 0 0,-62 64 628 0 0,0 0 0 0 0,-1-1 0 0 0,-2 0 0 0 0,0-1 0 0 0,15-39-1 0 0,-25 56-536 0 0,-1-1-1 0 0,1 1 0 0 0,-1-1 0 0 0,0 0 1 0 0,0 0-1 0 0,0 0 0 0 0,-1 0 0 0 0,0 0 1 0 0,0 1-1 0 0,-1-1 0 0 0,0 0 0 0 0,0 0 1 0 0,0 0-1 0 0,0 1 0 0 0,-3-7 0 0 0,2 9-111 0 0,1 0 0 0 0,-1 0-1 0 0,0 1 1 0 0,0-1 0 0 0,0 0-1 0 0,0 1 1 0 0,-1-1 0 0 0,1 1-1 0 0,-1 0 1 0 0,1 0 0 0 0,-1 0-1 0 0,0 0 1 0 0,0 0 0 0 0,0 0 0 0 0,0 1-1 0 0,0-1 1 0 0,0 1 0 0 0,0 0-1 0 0,0 0 1 0 0,-1 0 0 0 0,1 1-1 0 0,0-1 1 0 0,-1 1 0 0 0,1 0-1 0 0,0 0 1 0 0,-1 0 0 0 0,-4 0-1 0 0,1 1-28 0 0,0-1-1 0 0,0 1 1 0 0,-1 1-1 0 0,1-1 1 0 0,0 1-1 0 0,0 0 1 0 0,1 1-1 0 0,-1 0 0 0 0,0 0 1 0 0,1 0-1 0 0,0 1 1 0 0,0 0-1 0 0,0 0 1 0 0,0 0-1 0 0,0 1 1 0 0,1 0-1 0 0,0 0 1 0 0,0 0-1 0 0,0 1 1 0 0,1 0-1 0 0,-7 11 0 0 0,7-9-19 0 0,0 1 0 0 0,0 0-1 0 0,1 0 1 0 0,1 0 0 0 0,-1 1-1 0 0,1-1 1 0 0,1 1-1 0 0,0-1 1 0 0,0 1 0 0 0,1-1-1 0 0,0 1 1 0 0,0 0-1 0 0,1-1 1 0 0,1 1 0 0 0,4 17-1 0 0,-2-13 33 0 0,1-1 0 0 0,0 0 0 0 0,1 0-1 0 0,0-1 1 0 0,1 0 0 0 0,0 0 0 0 0,1 0 0 0 0,1-1-1 0 0,0 0 1 0 0,0-1 0 0 0,1 0 0 0 0,0 0-1 0 0,20 14 1 0 0,-20-18-145 0 0,-1 0-1 0 0,1 0 1 0 0,0-2-1 0 0,1 1 1 0 0,-1-1 0 0 0,1-1-1 0 0,0 1 1 0 0,0-2-1 0 0,0 0 1 0 0,0 0-1 0 0,0-1 1 0 0,0 0 0 0 0,1-1-1 0 0,-1 0 1 0 0,0-1-1 0 0,0-1 1 0 0,18-3-1 0 0,-18 2-738 0 0,1-1 0 0 0,-1 0 0 0 0,0-1 0 0 0,21-12 0 0 0,12-17-6967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54.95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336 99 836 0 0,'-7'-33'5937'0'0,"6"29"-5480"0"0,-1 0 1 0 0,1 0-1 0 0,-1 0 0 0 0,0 1 0 0 0,0-1 0 0 0,0 0 1 0 0,-1 1-1 0 0,1-1 0 0 0,-1 1 0 0 0,0 0 0 0 0,0 0 0 0 0,0 0 1 0 0,0 0-1 0 0,-4-2 0 0 0,3 3-290 0 0,1 0 0 0 0,-1 1 0 0 0,1-1 0 0 0,-1 1 0 0 0,1 0 1 0 0,-1 0-1 0 0,1 1 0 0 0,-1-1 0 0 0,0 1 0 0 0,0 0 0 0 0,1 0 0 0 0,-1 0 0 0 0,0 0 0 0 0,0 1 0 0 0,1-1 0 0 0,-7 3 1 0 0,0 0-35 0 0,0 1 1 0 0,1 0 0 0 0,-1 0 0 0 0,1 1 0 0 0,0 0 0 0 0,1 1 0 0 0,-1-1-1 0 0,1 2 1 0 0,0-1 0 0 0,1 1 0 0 0,0 1 0 0 0,0-1 0 0 0,-8 13 0 0 0,3-4 5 0 0,2 1 0 0 0,-1 0 0 0 0,2 1 0 0 0,0 0 0 0 0,-10 33 0 0 0,12-27-47 0 0,2 0-1 0 0,0 1 0 0 0,1-1 0 0 0,2 1 0 0 0,0 0 0 0 0,2-1 0 0 0,2 30 1 0 0,3-19-17 0 0,1 0 0 0 0,1 0-1 0 0,2 0 1 0 0,18 43 0 0 0,15 15 56 0 0,4-2-1 0 0,84 126 0 0 0,-99-168-55 0 0,-28-45-93 0 0,53 86-78 0 0,70 148 1 0 0,-111-202-486 0 0,-1 1-1 0 0,14 67 1 0 0,-23-77-441 0 0,-1 0-1 0 0,-2 0 1 0 0,0 0 0 0 0,-5 50-1 0 0,3-69 52 0 0,-1-1 0 0 0,-1 1 0 0 0,1-1 0 0 0,-1 1 0 0 0,-3 6 0 0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55.30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2 505 3216 0 0,'0'-8'997'0'0,"-1"0"0"0"0,1 1 0 0 0,0-1 0 0 0,1 0 0 0 0,0 0 0 0 0,2-8 0 0 0,0 6-558 0 0,0 1 1 0 0,1 0-1 0 0,1 0 1 0 0,-1 0-1 0 0,1 0 1 0 0,1 1 0 0 0,8-11-1 0 0,7-7-65 0 0,2 1 1 0 0,1 0-1 0 0,0 2 0 0 0,2 1 0 0 0,29-19 0 0 0,11-2-1716 0 0,72-36 0 0 0,-22 21-5329 0 0,-81 41 2474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55.85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211 250 788 0 0,'-24'-25'11201'0'0,"19"23"-10401"0"0,2 1-615 0 0,1 1-1 0 0,-1 0 1 0 0,0 0 0 0 0,1 0 0 0 0,-1 1-1 0 0,1-1 1 0 0,-1 1 0 0 0,0-1 0 0 0,1 1-1 0 0,-1 0 1 0 0,1 0 0 0 0,0 0 0 0 0,-4 2-1 0 0,-4 2-48 0 0,1 0 0 0 0,-1 1 0 0 0,1 0-1 0 0,1 0 1 0 0,-1 1 0 0 0,1 0 0 0 0,0 1 0 0 0,1 0-1 0 0,0 0 1 0 0,0 1 0 0 0,1-1 0 0 0,0 1-1 0 0,0 1 1 0 0,1-1 0 0 0,0 1 0 0 0,-4 15-1 0 0,6-17-139 0 0,0 1-1 0 0,1 0 0 0 0,0 0 0 0 0,0 0 0 0 0,1-1 0 0 0,1 1 0 0 0,-1 1 0 0 0,1-1 0 0 0,1 0 1 0 0,0 0-1 0 0,0-1 0 0 0,1 1 0 0 0,0 0 0 0 0,0 0 0 0 0,1-1 0 0 0,0 1 0 0 0,1-1 0 0 0,-1 0 0 0 0,11 15 1 0 0,-6-12-182 0 0,1-1 0 0 0,1 0 1 0 0,0 0-1 0 0,0-1 1 0 0,1 0-1 0 0,0-1 0 0 0,0 0 1 0 0,1-1-1 0 0,0 0 0 0 0,0-1 1 0 0,1 0-1 0 0,13 3 1 0 0,-19-6 43 0 0,0-1 0 0 0,0-1 0 0 0,1 0 0 0 0,-1 0 0 0 0,0 0 0 0 0,0-1 0 0 0,1 0 0 0 0,-1 0 0 0 0,0-1 0 0 0,13-2 1 0 0,-15 1 104 0 0,1 0 0 0 0,-1 0 1 0 0,0 0-1 0 0,0-1 0 0 0,-1 1 1 0 0,1-1-1 0 0,0-1 1 0 0,-1 1-1 0 0,0 0 0 0 0,0-1 1 0 0,0 0-1 0 0,0 0 1 0 0,-1 0-1 0 0,1 0 0 0 0,4-9 1 0 0,-4 6 213 0 0,0-1 1 0 0,-1 0 0 0 0,0 1-1 0 0,0-1 1 0 0,-1 0 0 0 0,0 0-1 0 0,0-1 1 0 0,-1 1 0 0 0,0 0-1 0 0,0-14 1 0 0,-3-9 1297 0 0,-7-49-1 0 0,4 51-510 0 0,0-38-1 0 0,5 58-916 0 0,0 1 0 0 0,0-1 0 0 0,1 1 0 0 0,1-1 0 0 0,-1 1-1 0 0,2 0 1 0 0,-1 0 0 0 0,1 0 0 0 0,0 0 0 0 0,0 0 0 0 0,1 0 0 0 0,6-7 0 0 0,-7 11-117 0 0,0 0 1 0 0,0 0-1 0 0,1 0 1 0 0,-1 1-1 0 0,1 0 0 0 0,0 0 1 0 0,0 0-1 0 0,0 0 1 0 0,1 1-1 0 0,-1-1 0 0 0,1 1 1 0 0,-1 0-1 0 0,1 0 0 0 0,0 1 1 0 0,0 0-1 0 0,0 0 1 0 0,0 0-1 0 0,0 0 0 0 0,0 1 1 0 0,0-1-1 0 0,8 2 0 0 0,1 0-100 0 0,0 1-1 0 0,0 1 0 0 0,-1 0 1 0 0,1 1-1 0 0,-1 0 0 0 0,0 1 1 0 0,0 1-1 0 0,0 0 0 0 0,-1 0 1 0 0,0 1-1 0 0,-1 1 1 0 0,15 12-1 0 0,-12-9 124 0 0,-1 1 0 0 0,0 0 1 0 0,-1 2-1 0 0,-1-1 0 0 0,0 1 0 0 0,-1 1 0 0 0,0 0 1 0 0,-1 0-1 0 0,8 20 0 0 0,-1 14 1912 0 0,-17-50-1834 0 0,0 0 0 0 0,0 0-1 0 0,0-1 1 0 0,-1 1 0 0 0,1-1 0 0 0,0 1 0 0 0,1-1-1 0 0,-1 1 1 0 0,0-1 0 0 0,0 1 0 0 0,1-1 0 0 0,-1 0-1 0 0,1 0 1 0 0,-1-2 0 0 0,-1-15-129 0 0,0-1 0 0 0,2 0 0 0 0,0 1 0 0 0,1-1 0 0 0,1 1 0 0 0,1-1 0 0 0,1 1 0 0 0,0 0 0 0 0,2 0 0 0 0,0 0-1 0 0,10-20 1 0 0,-8 22-1093 0 0,2 0 0 0 0,15-23-1 0 0,-14 26-1092 0 0,0 0 0 0 0,24-21 1 0 0,-12 17-2286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56.67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80 600 0 0,'5'-12'4575'0'0,"-4"8"-4152"0"0,0 0-1 0 0,1 0 1 0 0,0 1-1 0 0,0-1 1 0 0,0 0-1 0 0,0 1 1 0 0,0 0 0 0 0,1-1-1 0 0,-1 1 1 0 0,1 0-1 0 0,4-3 1 0 0,-3 3-505 0 0,0 0 0 0 0,0 1 1 0 0,0 0-1 0 0,0 0 0 0 0,0 0 1 0 0,0 0-1 0 0,0 1 0 0 0,0 0 1 0 0,1-1-1 0 0,-1 2 0 0 0,1-1 1 0 0,-1 0-1 0 0,1 1 0 0 0,-1 0 1 0 0,8 0-1 0 0,-9 1-431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5:14.21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406 193 1992 0 0,'13'-23'4308'0'0,"-11"18"-3890"0"0,1-1 0 0 0,-2 1 0 0 0,1 0 1 0 0,0 0-1 0 0,-1-1 0 0 0,0 1 0 0 0,0-1 0 0 0,-1 1 0 0 0,0-1 0 0 0,0 1 1 0 0,0-1-1 0 0,0 1 0 0 0,-1-1 0 0 0,0 1 0 0 0,0-1 0 0 0,-1 1 0 0 0,-2-8 1 0 0,2 9-318 0 0,-1 0 1 0 0,1 1 0 0 0,-1-1 0 0 0,1 1 0 0 0,-1-1 0 0 0,0 1-1 0 0,0 0 1 0 0,0 1 0 0 0,-1-1 0 0 0,1 0 0 0 0,-1 1-1 0 0,1 0 1 0 0,-7-3 0 0 0,2 1 11 0 0,0 1 0 0 0,-1 0 0 0 0,0 1-1 0 0,0 0 1 0 0,1 0 0 0 0,-11 0 0 0 0,1 1 10 0 0,0 1 0 0 0,0 0 0 0 0,0 2 0 0 0,1 0 0 0 0,-1 1 0 0 0,-20 6 1 0 0,30-7-51 0 0,0 1 1 0 0,-1 0-1 0 0,2 1 1 0 0,-1 0 0 0 0,0 0-1 0 0,1 1 1 0 0,0-1 0 0 0,0 2-1 0 0,0-1 1 0 0,0 1 0 0 0,1 0-1 0 0,0 0 1 0 0,-9 13 0 0 0,9-8 85 0 0,-1-1 0 0 0,2 2 1 0 0,-1-1-1 0 0,2 1 0 0 0,-1-1 1 0 0,2 1-1 0 0,0 0 1 0 0,-3 21-1 0 0,3 7 211 0 0,1 1 0 0 0,3 0 0 0 0,1-1 0 0 0,14 74 0 0 0,65 246 489 0 0,-4-26-733 0 0,-66-268-875 0 0,-3 0 1 0 0,-3 1-1 0 0,-3 76 1 0 0,-4-103-612 0 0,-10 53 0 0 0,9-78 422 0 0,-1-1-1 0 0,0 0 0 0 0,-1 0 0 0 0,-6 13 0 0 0,10-24 414 0 0,-1-1 1 0 0,1 1-1 0 0,-15 14-3146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57.14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83 288 0 0,'0'0'5165'0'0,"13"-4"-2669"0"0,109-41 722 0 0,-38 19-6764 0 0,-57 18 777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57.60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29 128 2200 0 0,'-29'-49'14350'0'0,"45"65"-13737"0"0,36 42-198 0 0,1-2 0 0 0,4-3 1 0 0,96 72-1 0 0,-152-124-389 0 0,0 0 0 0 0,0 0 1 0 0,0 0-1 0 0,1 0 1 0 0,-1 0-1 0 0,0-1 0 0 0,0 1 1 0 0,1-1-1 0 0,-1 1 0 0 0,0-1 1 0 0,1 1-1 0 0,-1-1 0 0 0,0 0 1 0 0,1 1-1 0 0,-1-1 0 0 0,1 0 1 0 0,-1 0-1 0 0,1 0 1 0 0,-1 0-1 0 0,0 0 0 0 0,1-1 1 0 0,-1 1-1 0 0,1 0 0 0 0,-1-1 1 0 0,0 1-1 0 0,1-1 0 0 0,-1 1 1 0 0,0-1-1 0 0,1 0 0 0 0,-1 1 1 0 0,0-1-1 0 0,0 0 0 0 0,0 0 1 0 0,0 0-1 0 0,0 0 1 0 0,0 0-1 0 0,0 0 0 0 0,0 0 1 0 0,0 0-1 0 0,0 0 0 0 0,-1-1 1 0 0,1 1-1 0 0,0 0 0 0 0,-1-1 1 0 0,1 1-1 0 0,-1 0 0 0 0,1-2 1 0 0,4-10-89 0 0,-2 0 0 0 0,1 0-1 0 0,-2 0 1 0 0,2-15 0 0 0,-2 15-60 0 0,45-228-3325 0 0,-35 204 307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58.10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20 312 1436 0 0,'9'10'9073'0'0,"-3"-9"-8629"0"0,0 0 0 0 0,1-1 0 0 0,0 1 0 0 0,-1-1 1 0 0,1-1-1 0 0,-1 1 0 0 0,1-1 0 0 0,-1 0 0 0 0,0-1 0 0 0,1 1 0 0 0,8-4 0 0 0,12-5-932 0 0,33-16-1 0 0,-49 21 369 0 0,0-1 0 0 0,-1 0 0 0 0,0-1-1 0 0,0 0 1 0 0,0-1 0 0 0,-1 0 0 0 0,0 0 0 0 0,-1-1 0 0 0,12-14 0 0 0,-17 17 325 0 0,1 1-1 0 0,-1-1 1 0 0,0 0 0 0 0,0 0 0 0 0,-1 0-1 0 0,1 0 1 0 0,-1 0 0 0 0,-1 0-1 0 0,1-1 1 0 0,-1 1 0 0 0,0 0 0 0 0,-1-1-1 0 0,1 1 1 0 0,-1-1 0 0 0,0 1-1 0 0,-1-1 1 0 0,0 1 0 0 0,0-1 0 0 0,-3-7-1 0 0,3 10-143 0 0,0 1 0 0 0,-1-1 0 0 0,1 1 0 0 0,-1 0 0 0 0,0 0 0 0 0,0 0 0 0 0,-1 0 0 0 0,1 0 0 0 0,0 0 0 0 0,-1 0 0 0 0,0 1 0 0 0,0 0 0 0 0,1-1 0 0 0,-1 1-1 0 0,-1 0 1 0 0,1 0 0 0 0,0 1 0 0 0,0-1 0 0 0,-1 0 0 0 0,1 1 0 0 0,-1 0 0 0 0,1 0 0 0 0,-1 0 0 0 0,0 1 0 0 0,1-1 0 0 0,-1 1 0 0 0,-5 0 0 0 0,-1-1-20 0 0,1 2 0 0 0,-1-1-1 0 0,1 1 1 0 0,0 1 0 0 0,0 0 0 0 0,-1 0 0 0 0,1 1 0 0 0,0 0 0 0 0,-15 7 0 0 0,14-4-19 0 0,1 0 0 0 0,-1 0 0 0 0,1 1 0 0 0,0 0 1 0 0,0 0-1 0 0,1 1 0 0 0,0 1 0 0 0,1-1 0 0 0,0 1 0 0 0,0 0 1 0 0,1 1-1 0 0,0 0 0 0 0,0 0 0 0 0,1 0 0 0 0,1 0 0 0 0,-1 1 0 0 0,2 0 1 0 0,0 0-1 0 0,0 0 0 0 0,-1 13 0 0 0,2-10-13 0 0,1 0 1 0 0,1 0-1 0 0,1 0 0 0 0,0 0 1 0 0,0-1-1 0 0,1 1 0 0 0,1 0 0 0 0,1-1 1 0 0,0 0-1 0 0,0 0 0 0 0,1 0 1 0 0,1 0-1 0 0,0-1 0 0 0,1 0 1 0 0,0 0-1 0 0,12 14 0 0 0,-10-14-23 0 0,2 0 0 0 0,0-1 0 0 0,0 0 0 0 0,1-1 0 0 0,0 0 0 0 0,0-1 0 0 0,1 0-1 0 0,1-1 1 0 0,0-1 0 0 0,18 8 0 0 0,-22-11-261 0 0,0-1 0 0 0,0 0 0 0 0,1-1 0 0 0,-1 0-1 0 0,0-1 1 0 0,1 0 0 0 0,-1 0 0 0 0,1-1 0 0 0,-1-1 0 0 0,1 0 0 0 0,-1 0-1 0 0,1-1 1 0 0,-1 0 0 0 0,0-1 0 0 0,0 0 0 0 0,13-6 0 0 0,0-2-1928 0 0,-1 0 0 0 0,0-2 1 0 0,34-26-1 0 0,-26 14-2243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58.74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228 67 1332 0 0,'-9'-38'10905'0'0,"8"35"-10671"0"0,-1 1-1 0 0,1 0 0 0 0,-1 0 1 0 0,1 1-1 0 0,-1-1 1 0 0,0 0-1 0 0,0 0 0 0 0,1 1 1 0 0,-1-1-1 0 0,0 1 1 0 0,-1 0-1 0 0,1 0 0 0 0,0-1 1 0 0,0 1-1 0 0,0 1 1 0 0,-1-1-1 0 0,1 0 0 0 0,0 0 1 0 0,-5 0-1 0 0,3 1-105 0 0,0 0-1 0 0,0 1 1 0 0,0-1-1 0 0,0 1 1 0 0,0-1-1 0 0,0 1 1 0 0,0 0-1 0 0,0 1 1 0 0,0-1-1 0 0,0 1 1 0 0,-4 2-1 0 0,0 1-71 0 0,0 0-1 0 0,0 0 1 0 0,1 1 0 0 0,0 0-1 0 0,0 1 1 0 0,0-1-1 0 0,0 2 1 0 0,1-1-1 0 0,-10 16 1 0 0,9-10-14 0 0,1 1-1 0 0,0 0 0 0 0,1 0 1 0 0,1 0-1 0 0,0 1 1 0 0,0-1-1 0 0,2 1 1 0 0,-2 20-1 0 0,4-11-7 0 0,0 0 0 0 0,2 0 0 0 0,0-1-1 0 0,10 39 1 0 0,7 6-32 0 0,4-2-1 0 0,47 98 0 0 0,-61-144-7 0 0,41 85-321 0 0,59 144 201 0 0,-99-220-831 0 0,-2 0-1 0 0,0 1 1 0 0,-2-1 0 0 0,-1 1 0 0 0,-2 0-1 0 0,0 55 1 0 0,-9-50-4386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59.07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14 411 2960 0 0,'-3'-7'719'0'0,"1"0"-1"0"0,0 0 1 0 0,0 0-1 0 0,1 0 1 0 0,-1 0-1 0 0,2 0 1 0 0,-1 0-1 0 0,1-1 1 0 0,0 1-1 0 0,0 0 1 0 0,1 0-1 0 0,0 0 1 0 0,0 0-1 0 0,5-12 0 0 0,-2 8-279 0 0,0 1 0 0 0,1 0 0 0 0,1 0-1 0 0,0 1 1 0 0,0-1 0 0 0,1 1-1 0 0,0 0 1 0 0,14-12 0 0 0,1 1-787 0 0,2 1-1 0 0,1 1 1 0 0,0 1 0 0 0,1 1 0 0 0,0 2 0 0 0,33-13 0 0 0,71-24-8080 0 0,-98 40 4011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59.42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74 40 1956 0 0,'-26'-39'12424'0'0,"25"39"-12282"0"0,0 1-2 0 0,0 0-1 0 0,0 0 0 0 0,1 0 0 0 0,-1 0 0 0 0,0 1 0 0 0,0-1 0 0 0,1 0 0 0 0,-1 0 0 0 0,1 1 0 0 0,-1-1 0 0 0,1 0 0 0 0,0 1 0 0 0,-1 1 0 0 0,-5 61 460 0 0,5-56-191 0 0,-8 402 910 0 0,5-104-1238 0 0,1-201-545 0 0,-2 54-1215 0 0,-4-57-7610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7:59.92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1584 0 0,'9'10'5444'0'0,"6"37"-3499"0"0,13 79 0 0 0,-12-47-1231 0 0,49 287 3033 0 0,-62-334-3467 0 0,-3-16-227 0 0,2 0 1 0 0,4 20-1 0 0,-6-36-63 0 0,0 0-1 0 0,0 0 0 0 0,-1 0 1 0 0,1 0-1 0 0,0 0 0 0 0,0 0 0 0 0,0 0 1 0 0,0 0-1 0 0,0 0 0 0 0,0 0 1 0 0,0 0-1 0 0,0 0 0 0 0,-1 0 0 0 0,1 0 1 0 0,0 0-1 0 0,0 0 0 0 0,0 0 1 0 0,0 0-1 0 0,0 0 0 0 0,0 0 0 0 0,0 0 1 0 0,0 0-1 0 0,0 0 0 0 0,0 0 1 0 0,-1 0-1 0 0,1 0 0 0 0,0 0 0 0 0,0 1 1 0 0,0-1-1 0 0,0 0 0 0 0,0 0 1 0 0,0 0-1 0 0,0 0 0 0 0,0 0 0 0 0,0 0 1 0 0,0 0-1 0 0,0 0 0 0 0,0 0 1 0 0,0 0-1 0 0,0 1 0 0 0,0-1 0 0 0,0 0 1 0 0,0 0-1 0 0,0 0 0 0 0,0 0 0 0 0,0 0 1 0 0,0 0-1 0 0,0 0 0 0 0,0 0 1 0 0,0 1-1 0 0,0-1 0 0 0,0 0 0 0 0,0 0 1 0 0,0 0-1 0 0,0 0 0 0 0,0 0 1 0 0,0 0-1 0 0,0 0 0 0 0,0 0 0 0 0,-5-11-250 0 0,-5-17 131 0 0,7 7 616 0 0,0 0-1 0 0,1 0 0 0 0,1 0 0 0 0,0 0 0 0 0,6-35 0 0 0,-4 45-364 0 0,1 1-1 0 0,0 0 1 0 0,0 1-1 0 0,1-1 1 0 0,1 0-1 0 0,-1 1 0 0 0,2-1 1 0 0,-1 1-1 0 0,1 0 1 0 0,1 1-1 0 0,-1-1 1 0 0,2 1-1 0 0,12-13 0 0 0,-16 18-146 0 0,1 0 0 0 0,-1 0 0 0 0,1 1 0 0 0,0 0 0 0 0,0-1 0 0 0,0 2 0 0 0,0-1 0 0 0,0 0 0 0 0,0 1 0 0 0,1-1 0 0 0,-1 1 0 0 0,1 1 0 0 0,-1-1 0 0 0,1 0 0 0 0,-1 1 0 0 0,1 0 0 0 0,-1 0 0 0 0,1 0 0 0 0,-1 1 0 0 0,0 0 0 0 0,1 0 0 0 0,-1 0 0 0 0,1 0 0 0 0,-1 0 0 0 0,0 1 0 0 0,0 0 0 0 0,0 0 0 0 0,0 0 0 0 0,0 0 0 0 0,5 5 0 0 0,-2-2 16 0 0,0 1 0 0 0,0-1-1 0 0,-1 1 1 0 0,0 0 0 0 0,0 1 0 0 0,-1 0 0 0 0,0 0-1 0 0,0 0 1 0 0,0 0 0 0 0,-1 1 0 0 0,0-1 0 0 0,0 1 0 0 0,-1 0-1 0 0,0 1 1 0 0,2 10 0 0 0,-3-6 164 0 0,-1 0-1 0 0,-1 0 1 0 0,0 0-1 0 0,0 0 1 0 0,-1 0-1 0 0,-1-1 1 0 0,0 1-1 0 0,-1 0 1 0 0,0-1-1 0 0,-1 1 1 0 0,0-1-1 0 0,-1 0 1 0 0,-1 0-1 0 0,0-1 1 0 0,0 0-1 0 0,-1 0 1 0 0,-1 0-1 0 0,-8 10 1 0 0,8-13-123 0 0,1-1 1 0 0,-1 0-1 0 0,0 0 0 0 0,0 0 1 0 0,-1-1-1 0 0,0 0 0 0 0,0-1 1 0 0,0 0-1 0 0,-19 7 1 0 0,19-9-313 0 0,-1-1 0 0 0,1 0 1 0 0,0 0-1 0 0,-1-1 1 0 0,1 0-1 0 0,-1-1 0 0 0,0 0 1 0 0,1 0-1 0 0,-1-1 1 0 0,1-1-1 0 0,-18-4 0 0 0,0-4-3127 0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9:59.33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51 1668 0 0,'5'-13'4849'0'0,"15"-25"2946"0"0,-19 38-7744 0 0,0 1 0 0 0,0-1 0 0 0,0 1 0 0 0,0-1 0 0 0,0 1 0 0 0,0 0 0 0 0,0-1 0 0 0,0 1 0 0 0,-1 0 0 0 0,1-1 1 0 0,0 1-1 0 0,-1 0 0 0 0,1 0 0 0 0,0 0 0 0 0,-1 0 0 0 0,1 0 0 0 0,-1 0 0 0 0,1 0 0 0 0,-1 0 0 0 0,0 0 0 0 0,1 0 0 0 0,-1 0 0 0 0,0 1 0 0 0,7 26 717 0 0,31 467 2720 0 0,-17-147-2202 0 0,39 160 457 0 0,-47-404-1572 0 0,-11-88-275 0 0,1 3-652 0 0,-1 0 1 0 0,0 0 0 0 0,-2 20-1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49:59.93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71 414 1368 0 0,'-8'-7'1343'0'0,"0"-1"0"0"0,0 0 0 0 0,1 0 0 0 0,0-1 0 0 0,-11-16 0 0 0,16 20-1008 0 0,0 0 0 0 0,0 0 1 0 0,0 0-1 0 0,0 0 0 0 0,1 0 0 0 0,0 0 1 0 0,0 0-1 0 0,0 0 0 0 0,1-1 0 0 0,0 1 1 0 0,0 0-1 0 0,0-1 0 0 0,0 1 0 0 0,2-6 1 0 0,1-3-90 0 0,1 0 0 0 0,0 0 0 0 0,1 0 1 0 0,0 1-1 0 0,1 0 0 0 0,0 0 0 0 0,1 1 1 0 0,1 0-1 0 0,0 0 0 0 0,0 0 0 0 0,2 1 1 0 0,9-10-1 0 0,-9 12-237 0 0,0 0 1 0 0,0 1-1 0 0,1 0 0 0 0,0 0 1 0 0,1 1-1 0 0,0 1 1 0 0,0 0-1 0 0,0 0 1 0 0,0 1-1 0 0,1 1 0 0 0,0 0 1 0 0,0 1-1 0 0,0 1 1 0 0,0 0-1 0 0,1 0 1 0 0,-1 1-1 0 0,0 1 0 0 0,1 0 1 0 0,-1 1-1 0 0,17 3 1 0 0,-5 2-5 0 0,-1 0 0 0 0,1 2 0 0 0,-1 1 0 0 0,-1 1 0 0 0,0 1 0 0 0,0 1 0 0 0,-1 0 0 0 0,-1 2 0 0 0,0 1 0 0 0,-1 1 0 0 0,0 0 0 0 0,-1 1 0 0 0,22 27 0 0 0,-26-25 24 0 0,0 0 0 0 0,-1 1 0 0 0,-1 0 1 0 0,-1 1-1 0 0,-1 1 0 0 0,0 0 0 0 0,-2 0 0 0 0,-1 1 0 0 0,-1 0 0 0 0,0 0 0 0 0,-2 1 0 0 0,-1 0 0 0 0,-1 0 0 0 0,1 28 0 0 0,-5-39 35 0 0,1 0 0 0 0,-2 0 0 0 0,1 0 0 0 0,-2-1 0 0 0,0 1 0 0 0,0-1 1 0 0,-1 0-1 0 0,-1 0 0 0 0,0 0 0 0 0,-1 0 0 0 0,-10 17 0 0 0,5-15 77 0 0,0 0 1 0 0,0-1-1 0 0,-1 0 0 0 0,-1 0 0 0 0,0-1 0 0 0,-1-1 1 0 0,-24 15-1 0 0,6-8-598 0 0,0-1-1 0 0,-1-2 1 0 0,-1-1 0 0 0,0-2 0 0 0,-1-1 0 0 0,0-2 0 0 0,-54 7 0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00.42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29 327 596 0 0,'-24'-27'13771'0'0,"23"20"-12810"0"0,0 1 0 0 0,0-1 1 0 0,0 0-1 0 0,1 0 0 0 0,0 0 0 0 0,0 1 0 0 0,2-11 0 0 0,0 6-425 0 0,0 1 0 0 0,1 0 0 0 0,0 0 0 0 0,5-11 0 0 0,-8 20-528 0 0,1 0 0 0 0,0 0 0 0 0,-1 0 1 0 0,1 0-1 0 0,0 0 0 0 0,-1 0 1 0 0,1 0-1 0 0,0 0 0 0 0,0 1 0 0 0,0-1 1 0 0,0 0-1 0 0,0 0 0 0 0,0 1 0 0 0,0-1 1 0 0,0 0-1 0 0,0 1 0 0 0,0-1 1 0 0,0 1-1 0 0,0 0 0 0 0,1-1 0 0 0,-1 1 1 0 0,0 0-1 0 0,0-1 0 0 0,0 1 0 0 0,1 0 1 0 0,-1 0-1 0 0,0 0 0 0 0,0 0 1 0 0,1 1-1 0 0,-1-1 0 0 0,0 0 0 0 0,0 0 1 0 0,0 1-1 0 0,1-1 0 0 0,-1 0 1 0 0,0 1-1 0 0,2 1 0 0 0,2 0 6 0 0,1 1 1 0 0,-1 0-1 0 0,0 1 0 0 0,0-1 0 0 0,0 1 0 0 0,5 4 1 0 0,7 10-20 0 0,-1 1 1 0 0,0 0 0 0 0,-2 2 0 0 0,0-1-1 0 0,16 34 1 0 0,-7-5-282 0 0,25 73 0 0 0,-30-62 324 0 0,13 69 0 0 0,-30-117 794 0 0,-4-20-567 0 0,-4-20-152 0 0,6-7-328 0 0,1-1 0 0 0,2 1 0 0 0,10-48 0 0 0,-10 66 87 0 0,5-32-833 0 0,3 0 0 0 0,26-81 0 0 0,-30 112 265 0 0,2-1 0 0 0,0 1 0 0 0,1 0 0 0 0,1 1 0 0 0,1 0-1 0 0,0 1 1 0 0,1 0 0 0 0,1 1 0 0 0,24-23 0 0 0,-30 32 170 0 0,1 1 1 0 0,-1 0-1 0 0,1 0 0 0 0,0 0 0 0 0,0 1 1 0 0,14-4-1 0 0,-14 5-772 0 0,1 0 0 0 0,0 1 0 0 0,15-1 0 0 0,-2 2-2432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5:14.58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13 479 860 0 0,'-3'-12'1518'0'0,"0"0"0"0"0,0 0 0 0 0,2 0 1 0 0,-1 0-1 0 0,2 0 0 0 0,0-20 0 0 0,2 25-1170 0 0,-1 0 0 0 0,1 0-1 0 0,0-1 1 0 0,1 1 0 0 0,-1 1 0 0 0,1-1 0 0 0,1 0 0 0 0,-1 1-1 0 0,1-1 1 0 0,1 1 0 0 0,-1 0 0 0 0,7-6 0 0 0,4-3 64 0 0,0 0 0 0 0,1 1 0 0 0,1 1 0 0 0,0 1 1 0 0,28-16-1 0 0,99-42-1041 0 0,-135 66 480 0 0,118-49-3179 0 0,-18 8-4371 0 0,-79 33 3426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00.7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69 2344 0 0,'22'-30'10208'0'0,"-14"9"-7644"0"0,-2 4-311 0 0,-5 35-1656 0 0,-1-11-612 0 0,-6 64 316 0 0,7 108 0 0 0,1-159-624 0 0,0 0-1 0 0,1 0 1 0 0,1-1 0 0 0,1 1 0 0 0,0-1-1 0 0,2 0 1 0 0,0 0 0 0 0,1-1-1 0 0,1 0 1 0 0,16 24 0 0 0,-22-38-490 0 0,1 1 1 0 0,-1-1 0 0 0,1 0-1 0 0,0 0 1 0 0,1 0-1 0 0,-1 0 1 0 0,0-1 0 0 0,11 6-1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01.07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187 45 3640 0 0,'-21'-9'3425'0'0,"-3"0"-809"0"0,1 2-848 0 0,6 2-540 0 0,1 1-584 0 0,-1 3-416 0 0,3-3-180 0 0,0 1-28 0 0,-9 1-332 0 0,6 4-2800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01.50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30 142 3384 0 0,'-13'-24'9005'0'0,"2"-4"-4990"0"0,10 25-3766 0 0,0-1-1 0 0,0 0 0 0 0,0 0 1 0 0,0 1-1 0 0,1-1 0 0 0,0 0 1 0 0,0 0-1 0 0,0 0 0 0 0,0 1 1 0 0,0-1-1 0 0,1 0 0 0 0,1-6 0 0 0,-1 9-113 0 0,7-3 32 0 0,-8 4-168 0 0,1 0 0 0 0,-1 0 1 0 0,0-1-1 0 0,1 1 0 0 0,-1 0 0 0 0,1 0 0 0 0,-1 0 0 0 0,0-1 0 0 0,1 1 1 0 0,-1 0-1 0 0,1 0 0 0 0,-1 0 0 0 0,1 0 0 0 0,-1 0 0 0 0,0 0 0 0 0,1 0 1 0 0,-1 0-1 0 0,1 0 0 0 0,-1 0 0 0 0,1 0 0 0 0,-1 0 0 0 0,0 0 0 0 0,1 0 0 0 0,-1 1 1 0 0,1-1-1 0 0,-1 0 0 0 0,0 0 0 0 0,1 0 0 0 0,-1 1 0 0 0,1-1 0 0 0,-1 0 1 0 0,0 0-1 0 0,1 1 0 0 0,-1-1 0 0 0,0 0 0 0 0,0 1 0 0 0,1-1 0 0 0,-1 0 1 0 0,0 1-1 0 0,0-1 0 0 0,1 1 0 0 0,-1-1 0 0 0,8 10-83 0 0,0 0 0 0 0,-1 1 0 0 0,0-1 0 0 0,0 1 0 0 0,-1 1 0 0 0,-1-1 0 0 0,7 21 0 0 0,24 95-552 0 0,-30-101 569 0 0,8 46 530 0 0,8 118 0 0 0,-21-180-250 0 0,4 8 1471 0 0,-5-18-1667 0 0,4-26 1210 0 0,-1 4-1174 0 0,4-14 45 0 0,3 0 0 0 0,1 1 0 0 0,2 0 0 0 0,1 1 0 0 0,1 0 0 0 0,2 1 0 0 0,2 1 0 0 0,1 0 0 0 0,1 2 0 0 0,1 0 0 0 0,2 2 0 0 0,1 1 0 0 0,51-44 0 0 0,-69 65-158 0 0,-1 2 0 0 0,1-1 0 0 0,0 1 0 0 0,1 0 0 0 0,-1 0 0 0 0,0 1 0 0 0,1 0-1 0 0,0 0 1 0 0,0 1 0 0 0,14-2 0 0 0,-17 3 52 0 0,0 1-1 0 0,0 0 1 0 0,0 0-1 0 0,0 1 1 0 0,0 0-1 0 0,0 0 1 0 0,-1 0 0 0 0,1 0-1 0 0,0 1 1 0 0,0-1-1 0 0,-1 1 1 0 0,1 0-1 0 0,-1 1 1 0 0,0-1-1 0 0,1 1 1 0 0,-1 0-1 0 0,0 0 1 0 0,-1 0 0 0 0,4 4-1 0 0,5 6 2 0 0,-1 0 0 0 0,0 0-1 0 0,-1 2 1 0 0,-1-1 0 0 0,0 1 0 0 0,12 29 0 0 0,28 103-94 0 0,-38-108 17 0 0,1-2 0 0 0,2 1 0 0 0,25 48 0 0 0,-34-78-146 0 0,0 0 1 0 0,1 0-1 0 0,0-1 0 0 0,0 0 1 0 0,1 0-1 0 0,0 0 1 0 0,0-1-1 0 0,1 0 1 0 0,-1 0-1 0 0,1-1 0 0 0,1 0 1 0 0,9 5-1 0 0,-10-7-896 0 0,0 0-1 0 0,1 0 1 0 0,-1-1-1 0 0,0 0 1 0 0,1 0 0 0 0,0-1-1 0 0,-1 0 1 0 0,13 0-1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01.90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412 57 1628 0 0,'-2'-31'12740'0'0,"2"30"-12644"0"0,0 0-1 0 0,0 0 1 0 0,0 0-1 0 0,0 0 1 0 0,-1 0 0 0 0,1 0-1 0 0,0 0 1 0 0,0 1 0 0 0,-1-1-1 0 0,1 0 1 0 0,-1 0-1 0 0,1 0 1 0 0,-1 0 0 0 0,1 1-1 0 0,-1-1 1 0 0,1 0 0 0 0,-1 1-1 0 0,0-1 1 0 0,1 0-1 0 0,-1 1 1 0 0,0-1 0 0 0,1 0-1 0 0,-1 1 1 0 0,0-1 0 0 0,-1 1-1 0 0,-1-2 11 0 0,1 1 0 0 0,-1 1 0 0 0,0-1-1 0 0,0 0 1 0 0,0 1 0 0 0,0-1 0 0 0,0 1-1 0 0,-4 0 1 0 0,-2 0 23 0 0,0 1-1 0 0,0 0 0 0 0,0 1 1 0 0,-17 5-1 0 0,6 0 67 0 0,1 2 0 0 0,1 0 0 0 0,-1 2 0 0 0,2 0-1 0 0,-1 0 1 0 0,2 2 0 0 0,0 0 0 0 0,0 1 0 0 0,1 0 0 0 0,1 2-1 0 0,0-1 1 0 0,1 2 0 0 0,1 0 0 0 0,1 0 0 0 0,0 1-1 0 0,-11 25 1 0 0,16-29-81 0 0,0 1 0 0 0,1-1 1 0 0,1 1-1 0 0,0 0 0 0 0,1 1 0 0 0,1-1 0 0 0,0 0 0 0 0,1 1 0 0 0,1-1 0 0 0,0 1 0 0 0,1-1 1 0 0,1 1-1 0 0,0-1 0 0 0,1 0 0 0 0,1 0 0 0 0,0 0 0 0 0,1 0 0 0 0,0-1 0 0 0,2 0 1 0 0,0 0-1 0 0,0 0 0 0 0,16 21 0 0 0,-11-20-168 0 0,1 0 0 0 0,1-1-1 0 0,0-1 1 0 0,1 0 0 0 0,0 0 0 0 0,1-2 0 0 0,1 0 0 0 0,0-1-1 0 0,0-1 1 0 0,1 0 0 0 0,0-1 0 0 0,0-1 0 0 0,24 6 0 0 0,-19-8-752 0 0,-1 0 1 0 0,1-1-1 0 0,0-2 1 0 0,37 0-1 0 0,-39-3-855 0 0,-1 0 0 0 0,1-2 0 0 0,0-1 0 0 0,-1 0-1 0 0,23-9 1 0 0,-3-3-5567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02.24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23 58 2924 0 0,'12'-58'15072'0'0,"-26"78"-14444"0"0,10-9-548 0 0,0 0-1 0 0,1 0 1 0 0,0 0 0 0 0,1 1-1 0 0,0-1 1 0 0,0 15-1 0 0,3 71 116 0 0,1-70-155 0 0,1 1-1 0 0,2-1 0 0 0,1 1 0 0 0,17 47 1 0 0,-18-60-390 0 0,1-1 0 0 0,1 0 0 0 0,0 0 0 0 0,1-1 0 0 0,0 0 0 0 0,1 0 0 0 0,0-1 0 0 0,1 0 0 0 0,1-1 0 0 0,13 13 0 0 0,-21-23-135 0 0,-1 1 0 0 0,1 0 0 0 0,-1-1-1 0 0,1 1 1 0 0,-1-1 0 0 0,1 0 0 0 0,0 1-1 0 0,-1-1 1 0 0,1-1 0 0 0,0 1 0 0 0,0 0-1 0 0,0-1 1 0 0,0 0 0 0 0,0 1 0 0 0,5-1-1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02.58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231 119 4716 0 0,'-22'-19'3689'0'0,"3"1"-893"0"0,0 3-612 0 0,1 2-428 0 0,1 3-359 0 0,-1-1-285 0 0,-1 4-216 0 0,3-1-188 0 0,-1 3-140 0 0,3-1-132 0 0,1 1-316 0 0,-7 3-1088 0 0,1 8-1980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03.03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68 158 84 0 0,'-10'-5'12748'0'0,"10"4"-12635"0"0,-1 1 0 0 0,0 0-1 0 0,0 0 1 0 0,1 0 0 0 0,-1 0 0 0 0,0 0 0 0 0,1 0 0 0 0,-1 0 0 0 0,0 0 0 0 0,0 1-1 0 0,1-1 1 0 0,-1 0 0 0 0,0 0 0 0 0,1 1 0 0 0,-1-1 0 0 0,1 0 0 0 0,-1 1-1 0 0,0-1 1 0 0,1 0 0 0 0,-2 2 339 0 0,1-1-339 0 0,1-1-1 0 0,-1 1 1 0 0,0 1 0 0 0,-10 26 1352 0 0,1 41-648 0 0,9-58-536 0 0,-16 374 920 0 0,27 1-809 0 0,-3-189-100 0 0,-7-48 125 0 0,0-146-418 0 0,-4-24-218 0 0,4-563-142 0 0,8 243 3653 0 0,-8 250-2208 0 0,20-151 0 0 0,-19 236-1147 0 0,0 0-1 0 0,0 1 1 0 0,0-1-1 0 0,1 1 1 0 0,0-1-1 0 0,0 1 1 0 0,1 0-1 0 0,-1-1 1 0 0,1 1-1 0 0,0 1 1 0 0,1-1-1 0 0,-1 0 1 0 0,1 1-1 0 0,0 0 1 0 0,0-1-1 0 0,0 2 1 0 0,6-5-1 0 0,-6 5-93 0 0,1 1 0 0 0,0 0 1 0 0,-1 0-1 0 0,1 0 0 0 0,0 1 0 0 0,0-1 0 0 0,0 1 0 0 0,0 1 0 0 0,0-1 0 0 0,0 1 0 0 0,0-1 0 0 0,0 1 1 0 0,0 1-1 0 0,0-1 0 0 0,0 1 0 0 0,0 0 0 0 0,0 0 0 0 0,0 0 0 0 0,9 5 0 0 0,5 1-102 0 0,0 2 0 0 0,-1 0 1 0 0,0 1-1 0 0,-1 1 0 0 0,0 1 0 0 0,0 0 0 0 0,-1 2 0 0 0,-1-1 0 0 0,0 2 0 0 0,-1 0 0 0 0,-1 1 0 0 0,19 29 1 0 0,-24-34 319 0 0,-2 1 0 0 0,1 0 1 0 0,-1 0-1 0 0,-1 1 0 0 0,-1 0 1 0 0,1 0-1 0 0,-2 0 0 0 0,0 0 1 0 0,0 0-1 0 0,-2 1 0 0 0,1-1 1 0 0,-2 1-1 0 0,0 0 0 0 0,0-1 1 0 0,-1 1-1 0 0,-1-1 0 0 0,-1 1 1 0 0,1-1-1 0 0,-2 0 0 0 0,-5 15 1 0 0,1-11 225 0 0,0 0 0 0 0,-1-1 1 0 0,-1 0-1 0 0,-1 0 1 0 0,0-1-1 0 0,0-1 0 0 0,-2 0 1 0 0,-22 20-1 0 0,26-26-261 0 0,-1 0 1 0 0,0-1-1 0 0,0 0 1 0 0,-1-1-1 0 0,0 0 0 0 0,0 0 1 0 0,0-1-1 0 0,0-1 1 0 0,-1 0-1 0 0,0-1 0 0 0,0 0 1 0 0,0 0-1 0 0,0-1 1 0 0,-15 0-1 0 0,22-2-495 0 0,1-1 0 0 0,-1 1 0 0 0,0-1 0 0 0,1 0 0 0 0,-1 0 0 0 0,0 0 0 0 0,-8-4 0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03.67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89 131 3032 0 0,'-20'-29'6636'0'0,"10"13"-3318"0"0,-7-19 0 0 0,-11-16 1965 0 0,19 70-4871 0 0,6 24-296 0 0,1 0-1 0 0,7 60 0 0 0,-2-66-79 0 0,12 603 364 0 0,-17-566-410 0 0,1 98 8 0 0,2-146 34 0 0,2 0 0 0 0,1 0 0 0 0,1 0 0 0 0,11 35 0 0 0,-15-56-45 0 0,1-1 1 0 0,0 1-1 0 0,0-1 1 0 0,0 1 0 0 0,0-1-1 0 0,1 0 1 0 0,-1 0-1 0 0,1 0 1 0 0,0 0 0 0 0,0-1-1 0 0,1 1 1 0 0,-1-1-1 0 0,1 0 1 0 0,0 0-1 0 0,0 0 1 0 0,0 0 0 0 0,0 0-1 0 0,6 2 1 0 0,-4-3-85 0 0,0-1 0 0 0,0 0 0 0 0,0 0 0 0 0,0 0 0 0 0,1 0 1 0 0,-1-1-1 0 0,0 0 0 0 0,0 0 0 0 0,0-1 0 0 0,0 0 0 0 0,1 0 0 0 0,-1 0 0 0 0,11-5 1 0 0,9-4-213 0 0,-1-1 0 0 0,0-1 1 0 0,-1-2-1 0 0,0 0 1 0 0,24-20-1 0 0,103-93-342 0 0,-95 74 1353 0 0,-1-3 0 0 0,-3-1-1 0 0,69-101 1 0 0,-112 145-354 0 0,-1-1-1 0 0,0 0 0 0 0,-1-1 0 0 0,-1 0 0 0 0,0 0 1 0 0,4-19-1 0 0,-9 30-289 0 0,0 0 0 0 0,0 0 1 0 0,-1 0-1 0 0,0 0 0 0 0,0 0 0 0 0,0 0 1 0 0,0 0-1 0 0,-1 0 0 0 0,1 0 1 0 0,-1 0-1 0 0,0 0 0 0 0,-3-7 0 0 0,2 8-51 0 0,0 1-1 0 0,1-1 1 0 0,-1 0-1 0 0,0 1 1 0 0,-1 0-1 0 0,1-1 0 0 0,0 1 1 0 0,-1 0-1 0 0,1 0 1 0 0,-1 1-1 0 0,1-1 1 0 0,-1 0-1 0 0,0 1 0 0 0,0 0 1 0 0,0-1-1 0 0,0 1 1 0 0,0 0-1 0 0,-6-1 1 0 0,-2 0-11 0 0,-1 1 0 0 0,0 0 0 0 0,0 1 0 0 0,0 0 0 0 0,0 1 0 0 0,0 0 0 0 0,0 1 1 0 0,0 0-1 0 0,0 1 0 0 0,1 0 0 0 0,0 1 0 0 0,-1 1 0 0 0,1-1 0 0 0,1 2 0 0 0,-17 9 0 0 0,13-6-40 0 0,-1 1-1 0 0,2 0 1 0 0,-1 1-1 0 0,2 1 0 0 0,-1 0 1 0 0,2 0-1 0 0,-1 1 1 0 0,2 1-1 0 0,0 0 0 0 0,-10 19 1 0 0,15-24-10 0 0,1 0 0 0 0,0 1 1 0 0,1-1-1 0 0,0 1 0 0 0,1 0 1 0 0,0 0-1 0 0,1 0 0 0 0,0 0 0 0 0,0 0 1 0 0,1 0-1 0 0,0 0 0 0 0,2 12 1 0 0,1-8 22 0 0,0 0 1 0 0,0 0 0 0 0,2-1 0 0 0,-1 1 0 0 0,2-1-1 0 0,0 0 1 0 0,1 0 0 0 0,8 12 0 0 0,-3-8-26 0 0,1 0 0 0 0,1 0-1 0 0,0-1 1 0 0,1-1 0 0 0,1 0 0 0 0,0-1 0 0 0,1-1 0 0 0,1 0 0 0 0,0-1 0 0 0,1-1 0 0 0,29 12-1 0 0,-24-14-473 0 0,1-1-1 0 0,0-1 0 0 0,0-1 1 0 0,0-1-1 0 0,1-2 0 0 0,0 0 0 0 0,0-2 1 0 0,31-2-1 0 0,-28-1-1320 0 0,0-2 0 0 0,0-1-1 0 0,0-1 1 0 0,29-11 0 0 0,-5-3-4468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04.65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599 602 36 0 0,'-2'-34'10014'0'0,"2"32"-9788"0"0,0 1 0 0 0,-1 0-1 0 0,1-1 1 0 0,-1 1 0 0 0,1 0-1 0 0,-1 0 1 0 0,0-1 0 0 0,1 1-1 0 0,-1 0 1 0 0,0 0 0 0 0,-3-3 677 0 0,3 3-678 0 0,0 0 1 0 0,-4-2 476 0 0,2 3-242 0 0,-10 0-133 0 0,0 0 0 0 0,1 2 0 0 0,-1-1 0 0 0,1 2 1 0 0,0-1-1 0 0,-1 2 0 0 0,1 0 0 0 0,-15 7 0 0 0,-95 50 510 0 0,114-57-780 0 0,-26 15 114 0 0,2 1 0 0 0,0 2-1 0 0,1 1 1 0 0,-29 29 0 0 0,46-39-127 0 0,1 1 0 0 0,1 0 0 0 0,0 0 0 0 0,0 2 0 0 0,2-1 0 0 0,0 1 0 0 0,1 1 1 0 0,0-1-1 0 0,1 2 0 0 0,-7 23 0 0 0,13-34-55 0 0,1 0 1 0 0,-1 0-1 0 0,1 0 0 0 0,1 0 1 0 0,-1 1-1 0 0,1-1 0 0 0,0 0 1 0 0,1 0-1 0 0,0 1 0 0 0,0-1 1 0 0,1 0-1 0 0,-1 0 0 0 0,2 0 1 0 0,-1 0-1 0 0,1-1 1 0 0,0 1-1 0 0,0-1 0 0 0,1 1 1 0 0,-1-1-1 0 0,1 0 0 0 0,1 0 1 0 0,-1-1-1 0 0,1 1 0 0 0,0-1 1 0 0,1 0-1 0 0,-1 0 0 0 0,12 7 1 0 0,-6-6-24 0 0,0 1-1 0 0,0-2 1 0 0,0 0 0 0 0,0 0 0 0 0,1-1 0 0 0,0 0-1 0 0,0-1 1 0 0,0-1 0 0 0,0 0 0 0 0,1 0-1 0 0,-1-1 1 0 0,0-1 0 0 0,1 0 0 0 0,-1-1 0 0 0,20-3-1 0 0,-19 1 168 0 0,1-1 0 0 0,-1 0 0 0 0,0-1-1 0 0,0 0 1 0 0,0-1 0 0 0,-1-1 0 0 0,0 0-1 0 0,0 0 1 0 0,0-1 0 0 0,-1-1 0 0 0,-1 0 0 0 0,1 0-1 0 0,-2-1 1 0 0,1-1 0 0 0,-1 1 0 0 0,-1-2-1 0 0,0 1 1 0 0,0-1 0 0 0,-1 0 0 0 0,-1 0-1 0 0,0-1 1 0 0,-1 0 0 0 0,0 0 0 0 0,-1-1-1 0 0,0 1 1 0 0,-1-1 0 0 0,-1 0 0 0 0,0 0-1 0 0,-1 1 1 0 0,0-1 0 0 0,-1 0 0 0 0,-1 0-1 0 0,0 0 1 0 0,-4-14 0 0 0,2 11 370 0 0,0 4-409 0 0,0-1 0 0 0,1 1-1 0 0,1-1 1 0 0,0-14 0 0 0,1 24-202 0 0,0 0 0 0 0,1 0 0 0 0,-1 0 0 0 0,1 0 0 0 0,0 1 0 0 0,0-1 0 0 0,1 0 0 0 0,-1 1 0 0 0,1-1 0 0 0,0 0 0 0 0,0 1 0 0 0,0 0 0 0 0,0-1 0 0 0,0 1 0 0 0,1 0 0 0 0,0 0 0 0 0,-1 0 0 0 0,6-3 0 0 0,71-52-1401 0 0,-44 35 1445 0 0,-2-2-1 0 0,0-2 1 0 0,57-60 0 0 0,-85 80 96 0 0,42-50 1341 0 0,40-62-1 0 0,-75 100-877 0 0,0-1-1 0 0,-2 0 1 0 0,0-1 0 0 0,-1 0 0 0 0,-1-1-1 0 0,-2 0 1 0 0,8-36 0 0 0,-14 57-493 0 0,1-1 1 0 0,-1 1 0 0 0,0 0-1 0 0,0-1 1 0 0,1 1-1 0 0,-1-1 1 0 0,0 1-1 0 0,0-1 1 0 0,0 1 0 0 0,-1-1-1 0 0,1 1 1 0 0,0 0-1 0 0,-1-1 1 0 0,1 1-1 0 0,0-1 1 0 0,-1 1 0 0 0,0 0-1 0 0,1-1 1 0 0,-1 1-1 0 0,0 0 1 0 0,0 0-1 0 0,1 0 1 0 0,-1-1 0 0 0,0 1-1 0 0,0 0 1 0 0,0 0-1 0 0,0 0 1 0 0,-1 0-1 0 0,1 1 1 0 0,0-1 0 0 0,0 0-1 0 0,-1 0 1 0 0,-2 0-1 0 0,2 0-13 0 0,0 1-1 0 0,0 0 0 0 0,-1 0 1 0 0,1 0-1 0 0,0 0 1 0 0,0 0-1 0 0,-1 1 0 0 0,1-1 1 0 0,0 0-1 0 0,0 1 0 0 0,0 0 1 0 0,0 0-1 0 0,0-1 1 0 0,-1 1-1 0 0,1 1 0 0 0,1-1 1 0 0,-1 0-1 0 0,0 0 0 0 0,0 1 1 0 0,-2 2-1 0 0,-6 7-115 0 0,1 0 0 0 0,0 1-1 0 0,1 0 1 0 0,0 0 0 0 0,1 1-1 0 0,0 0 1 0 0,2 0 0 0 0,-1 0-1 0 0,1 1 1 0 0,1 0 0 0 0,-3 15-1 0 0,0 13-274 0 0,0 0 1 0 0,0 64-1 0 0,7-26-238 0 0,19 138 0 0 0,31 75-356 0 0,-43-258 895 0 0,97 449-640 0 0,-22-107 701 0 0,-75-346 75 0 0,0-3-84 0 0,-2 1-1 0 0,-1 0 1 0 0,1 46 0 0 0,-5-67 80 0 0,0-1 0 0 0,-1 1 0 0 0,0-1 1 0 0,0 1-1 0 0,-1-1 0 0 0,0 1 0 0 0,0-1 1 0 0,-1 0-1 0 0,0 0 0 0 0,0 0 0 0 0,-1 0 1 0 0,0-1-1 0 0,0 1 0 0 0,0-1 0 0 0,-1 0 1 0 0,0 0-1 0 0,0-1 0 0 0,-10 9 0 0 0,6-7 274 0 0,0-1-1 0 0,0 0 0 0 0,0 0 1 0 0,-1-1-1 0 0,0 0 0 0 0,0 0 1 0 0,-1-1-1 0 0,1-1 0 0 0,-14 3 1 0 0,21-5-217 0 0,0-1 1 0 0,-1 1 0 0 0,1-1-1 0 0,0 0 1 0 0,0 0 0 0 0,0 0 0 0 0,0-1-1 0 0,-1 1 1 0 0,1-1 0 0 0,0 0 0 0 0,0 1-1 0 0,0-1 1 0 0,0-1 0 0 0,0 1 0 0 0,0 0-1 0 0,1-1 1 0 0,-1 1 0 0 0,0-1 0 0 0,1 0-1 0 0,-1 0 1 0 0,1 0 0 0 0,0 0 0 0 0,-1-1-1 0 0,1 1 1 0 0,0 0 0 0 0,0-1 0 0 0,1 0-1 0 0,-1 1 1 0 0,0-1 0 0 0,1 0-1 0 0,0 0 1 0 0,0 0 0 0 0,0 0 0 0 0,0 0-1 0 0,0 0 1 0 0,0-4 0 0 0,-2-6-62 0 0,2 1-1 0 0,0-1 1 0 0,0 1 0 0 0,1-1 0 0 0,1 1-1 0 0,0-1 1 0 0,1 1 0 0 0,0-1-1 0 0,6-17 1 0 0,2-4-217 0 0,32-66-1 0 0,-23 62-287 0 0,2 1-1 0 0,1 1 1 0 0,2 1-1 0 0,1 1 1 0 0,2 2 0 0 0,59-57-1 0 0,-43 52-2074 0 0,61-42-1 0 0,59-19-7796 0 0,-108 70 3048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05.45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0 116 2268 0 0,'3'-15'1991'0'0,"0"1"-1"0"0,0-1 1 0 0,2 1-1 0 0,0 0 1 0 0,0 0-1 0 0,9-14 0 0 0,-13 27-1683 0 0,0 2-269 0 0,0-1 0 0 0,0 1 0 0 0,0 0 0 0 0,0-1 0 0 0,0 1 0 0 0,-1 0 0 0 0,1 0 0 0 0,0 0 0 0 0,0 0 0 0 0,-1 0 0 0 0,1 0 1 0 0,0 0-1 0 0,-1 0 0 0 0,1 0 0 0 0,-1 0 0 0 0,0 0 0 0 0,1 0 0 0 0,-1 0 0 0 0,1 2 0 0 0,6 23 297 0 0,7 62 66 0 0,-3 0-1 0 0,-2 116 1 0 0,-7-131-249 0 0,-11 391-371 0 0,8-451-75 0 0,1-3-446 0 0,-1-1 0 0 0,0 1 0 0 0,0-1 0 0 0,-1 1 0 0 0,0-1 0 0 0,-6 16 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5:15.01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572 121 2228 0 0,'5'-15'4089'0'0,"-2"8"-3104"0"0,-1 1 0 0 0,0-1 0 0 0,-1 0 0 0 0,0-1 0 0 0,0 1 0 0 0,0-13 707 0 0,-1 6 558 0 0,-1 12-2144 0 0,1 1-1 0 0,0 0 1 0 0,-1 0-1 0 0,1-1 0 0 0,0 1 1 0 0,-1 0-1 0 0,1 0 0 0 0,-1-1 1 0 0,0 1-1 0 0,1 0 0 0 0,-1 0 1 0 0,0 0-1 0 0,0 0 0 0 0,0 0 1 0 0,0 0-1 0 0,0 0 0 0 0,0 0 1 0 0,0 1-1 0 0,0-1 0 0 0,0 0 1 0 0,0 0-1 0 0,0 1 0 0 0,-1-1 1 0 0,-1 0-1 0 0,-1 0 3 0 0,0 0 0 0 0,1 1-1 0 0,-1-1 1 0 0,0 1 0 0 0,0 0 0 0 0,0 0 0 0 0,0 0-1 0 0,-6 2 1 0 0,-5 1-24 0 0,1 0 0 0 0,0 2 1 0 0,-27 11-1 0 0,30-10-44 0 0,1 0 0 0 0,0 1 1 0 0,0 0-1 0 0,1 1 0 0 0,0 0 0 0 0,0 1 0 0 0,1 0 1 0 0,0 0-1 0 0,0 0 0 0 0,1 1 0 0 0,1 0 1 0 0,0 1-1 0 0,0-1 0 0 0,1 1 0 0 0,0 0 0 0 0,-6 21 1 0 0,4-6 2 0 0,0 1 0 0 0,2 0 0 0 0,1 0 0 0 0,1 1 0 0 0,1-1 0 0 0,3 37 0 0 0,11 44 50 0 0,4 1-1 0 0,42 143 1 0 0,-30-140-1032 0 0,28 221-1 0 0,-56-327 858 0 0,3 34-855 0 0,-2 50-1 0 0,-2-79 484 0 0,0 0-1 0 0,0-1 0 0 0,-1 1 1 0 0,0 0-1 0 0,-1-1 0 0 0,0 1 1 0 0,-1-1-1 0 0,0 0 0 0 0,-11 18 1 0 0,13-25 181 0 0,1 0 1 0 0,-2-1 0 0 0,1 1 0 0 0,0-1-1 0 0,0 1 1 0 0,-1-1 0 0 0,0 0 0 0 0,1 0-1 0 0,-1 0 1 0 0,0 0 0 0 0,0 0 0 0 0,0-1-1 0 0,0 1 1 0 0,0-1 0 0 0,0 0 0 0 0,-1 0-1 0 0,1 0 1 0 0,-6 1 0 0 0,3-2 58 0 0,1 0-1 0 0,-1 0 1 0 0,1-1-1 0 0,-1 1 1 0 0,1-1-1 0 0,0-1 1 0 0,-1 1-1 0 0,1-1 1 0 0,0 0-1 0 0,-9-4 1 0 0,1-2 139 0 0,1 0 0 0 0,0 0 0 0 0,0-1 1 0 0,0 0-1 0 0,1-1 0 0 0,1 0 0 0 0,-19-24 0 0 0,-1-8 1089 0 0,2-1-1 0 0,-40-85 1 0 0,58 108-326 0 0,2-1 0 0 0,1 0 0 0 0,0 0 0 0 0,1 0 0 0 0,2-1 0 0 0,0 0 0 0 0,1 0 0 0 0,1 0 0 0 0,2-27 0 0 0,1 40-389 0 0,0-1 0 0 0,1 0 1 0 0,0 0-1 0 0,1 1 0 0 0,0-1 1 0 0,0 1-1 0 0,1 0 1 0 0,0 0-1 0 0,1 0 0 0 0,0 1 1 0 0,12-16-1 0 0,-7 13-90 0 0,1 0 0 0 0,0 0 0 0 0,0 1 0 0 0,1 0 0 0 0,1 1 0 0 0,25-14 0 0 0,8 1-967 0 0,0 3 0 0 0,2 2 1 0 0,77-18-1 0 0,-115 32 452 0 0,51-12-2025 0 0,28-7-4474 0 0,-56 11 1846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05.83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60 252 636 0 0,'-6'-35'4157'0'0,"2"15"-2356"0"0,1 1 1 0 0,1 0-1 0 0,0-1 0 0 0,1 1 0 0 0,2-1 0 0 0,3-28 1 0 0,-4 45-1691 0 0,1 1 1 0 0,0-1 0 0 0,0 1 0 0 0,-1 0 0 0 0,2 0 0 0 0,-1-1 0 0 0,0 1-1 0 0,0 0 1 0 0,1 0 0 0 0,-1 0 0 0 0,1 0 0 0 0,0 0 0 0 0,-1 0-1 0 0,1 1 1 0 0,0-1 0 0 0,0 1 0 0 0,4-3 0 0 0,-2 2-23 0 0,0 0 0 0 0,1 0 1 0 0,-1 1-1 0 0,1-1 0 0 0,0 1 0 0 0,0 0 1 0 0,-1 0-1 0 0,9 0 0 0 0,4 1-5 0 0,0 1 0 0 0,1 0 0 0 0,-1 2 0 0 0,19 4 1 0 0,19 8-64 0 0,-1 1 1 0 0,-1 4 0 0 0,94 47 0 0 0,-56-17-252 0 0,101 75 1 0 0,-155-98 170 0 0,-2 1-1 0 0,0 2 0 0 0,-2 1 1 0 0,-1 2-1 0 0,43 57 1 0 0,-62-71 66 0 0,0 0 0 0 0,-2 0 1 0 0,0 1-1 0 0,-1 0 1 0 0,-1 1-1 0 0,-1 0 1 0 0,-1 1-1 0 0,-1 0 1 0 0,-1 0-1 0 0,-1 0 0 0 0,0 1 1 0 0,-2-1-1 0 0,-1 27 1 0 0,-2-22 107 0 0,-2 1-1 0 0,-1-1 1 0 0,-2 1 0 0 0,0-1 0 0 0,-2-1 0 0 0,-1 0-1 0 0,-1 0 1 0 0,-21 39 0 0 0,14-35 173 0 0,-2-1-1 0 0,-1-1 1 0 0,-1 0 0 0 0,-1-2 0 0 0,-1 0 0 0 0,-42 34 0 0 0,38-37-125 0 0,-2-2 0 0 0,0-1 0 0 0,-1-1 0 0 0,-1-2 0 0 0,0-1 1 0 0,-2-1-1 0 0,1-2 0 0 0,-2-1 0 0 0,0-1 0 0 0,0-2 0 0 0,-1-2 1 0 0,0-1-1 0 0,0-2 0 0 0,-60 0 0 0 0,68-6-503 0 0,0-1 1 0 0,0-1-1 0 0,1-1 0 0 0,0-1 1 0 0,-40-16-1 0 0,51 16-538 0 0,-1-1 1 0 0,2 0-1 0 0,-1-1 0 0 0,1 0 1 0 0,0-1-1 0 0,1-1 0 0 0,0 0 1 0 0,1-1-1 0 0,0-1 0 0 0,-13-15 1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06.40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1 131 2768 0 0,'3'-13'1575'0'0,"2"1"-1"0"0,-1 1 0 0 0,1-1 0 0 0,1 1 1 0 0,0-1-1 0 0,0 2 0 0 0,13-17 1 0 0,-12 17-634 0 0,4-3 575 0 0,-8 16-1043 0 0,-3 11-344 0 0,0 9-184 0 0,0 0 0 0 0,2 0 0 0 0,0-1 0 0 0,1 1 0 0 0,2 0 0 0 0,0-1 0 0 0,1 0 0 0 0,2 0 0 0 0,0-1 0 0 0,16 30-1 0 0,-13-30-35 0 0,0-2 0 0 0,1 1 0 0 0,2-2 0 0 0,0 1 0 0 0,0-2-1 0 0,2 0 1 0 0,0-1 0 0 0,1 0 0 0 0,0-2 0 0 0,31 20 0 0 0,-39-29 115 0 0,-1 0 1 0 0,1-1-1 0 0,0 0 1 0 0,0-1 0 0 0,1 0-1 0 0,-1 0 1 0 0,1-1 0 0 0,-1-1-1 0 0,1 1 1 0 0,0-1 0 0 0,0-1-1 0 0,-1 0 1 0 0,1 0 0 0 0,0-1-1 0 0,0 0 1 0 0,-1-1 0 0 0,1 0-1 0 0,-1-1 1 0 0,1 0 0 0 0,-1 0-1 0 0,0-1 1 0 0,0 0-1 0 0,0 0 1 0 0,-1-1 0 0 0,0 0-1 0 0,1-1 1 0 0,-2 0 0 0 0,1 0-1 0 0,-1-1 1 0 0,0 0 0 0 0,11-13-1 0 0,10-15 790 0 0,-1-1-1 0 0,-1-1 1 0 0,-3-2-1 0 0,-1 0 0 0 0,-2-1 1 0 0,-1-1-1 0 0,-2-1 1 0 0,12-47-1 0 0,-23 67-580 0 0,-6 21-104 0 0,-4 13-72 0 0,0 4-152 0 0,0 0 0 0 0,1 1 0 0 0,1-1 0 0 0,1 1 0 0 0,0 0 0 0 0,1-1 0 0 0,1 1 0 0 0,0 0 0 0 0,1-1 1 0 0,1 1-1 0 0,0-1 0 0 0,12 31 0 0 0,-6-22-413 0 0,2-1 0 0 0,0-1 1 0 0,1 0-1 0 0,2 0 0 0 0,0-1 1 0 0,1-1-1 0 0,28 29 1 0 0,-37-43-86 0 0,1-1 1 0 0,0 0 0 0 0,0-1 0 0 0,0 0 0 0 0,1 0-1 0 0,-1 0 1 0 0,13 5 0 0 0,-13-8-822 0 0,1 1 0 0 0,0-1 0 0 0,-1 0 0 0 0,17 2 0 0 0,3-2-4421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07.00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559 197 452 0 0,'14'-6'3919'0'0,"-9"1"-3469"0"0,1 0 1 0 0,-1 0-1 0 0,0 0 0 0 0,0-1 1 0 0,-1 0-1 0 0,0 0 0 0 0,0 0 1 0 0,0 0-1 0 0,5-13 0 0 0,-7 15-71 0 0,-1-1 0 0 0,1 1 0 0 0,-1-1 0 0 0,0 0 0 0 0,0 1-1 0 0,0-1 1 0 0,0 0 0 0 0,-1 0 0 0 0,0 0 0 0 0,0 1 0 0 0,0-1 0 0 0,-1 0-1 0 0,0 0 1 0 0,1 1 0 0 0,-4-9 0 0 0,3 11-229 0 0,-1 0 0 0 0,1-1 0 0 0,-1 1 0 0 0,0 0 0 0 0,1 0 0 0 0,-1 0 0 0 0,0 0 0 0 0,0 1 0 0 0,0-1 0 0 0,-1 0 0 0 0,1 1 0 0 0,0 0 0 0 0,-1-1 0 0 0,1 1 0 0 0,-1 0 0 0 0,1 0 0 0 0,-1 0 0 0 0,-3 0 0 0 0,-48-7 795 0 0,30 8-803 0 0,0 1 0 0 0,0 2 0 0 0,0 0 0 0 0,0 1 0 0 0,1 1 0 0 0,-1 1-1 0 0,-24 11 1 0 0,17-5-95 0 0,1 2 0 0 0,1 1 0 0 0,0 1 0 0 0,-44 33 0 0 0,62-40-95 0 0,0 0 0 0 0,1 0 1 0 0,0 1-1 0 0,1 1 1 0 0,0-1-1 0 0,1 2 0 0 0,0-1 1 0 0,1 1-1 0 0,0 0 1 0 0,0 0-1 0 0,2 1 1 0 0,0 0-1 0 0,-6 19 0 0 0,9-24-60 0 0,1 0-1 0 0,0 1 0 0 0,0-1 0 0 0,0 1 0 0 0,1-1 0 0 0,1 1 0 0 0,-1-1 1 0 0,1 1-1 0 0,1-1 0 0 0,-1 0 0 0 0,1 1 0 0 0,1-1 0 0 0,0 0 1 0 0,0 0-1 0 0,0-1 0 0 0,1 1 0 0 0,0-1 0 0 0,1 1 0 0 0,0-1 0 0 0,0-1 1 0 0,0 1-1 0 0,12 11 0 0 0,-11-13 47 0 0,-1 0 0 0 0,1-1-1 0 0,0 1 1 0 0,0-1 0 0 0,1 0 0 0 0,-1-1 0 0 0,1 0 0 0 0,0 0-1 0 0,0 0 1 0 0,0-1 0 0 0,0 0 0 0 0,0 0 0 0 0,1 0 0 0 0,-1-1-1 0 0,0-1 1 0 0,1 1 0 0 0,-1-1 0 0 0,1 0 0 0 0,-1-1 0 0 0,1 0-1 0 0,-1 0 1 0 0,0 0 0 0 0,0-1 0 0 0,1 0 0 0 0,-1-1 0 0 0,-1 1-1 0 0,13-7 1 0 0,-1-2 265 0 0,1 0-1 0 0,-2-1 1 0 0,1-1-1 0 0,-2 0 0 0 0,0-1 1 0 0,0-1-1 0 0,-1-1 1 0 0,18-25-1 0 0,-1-3 1563 0 0,28-52 0 0 0,-59 96-1758 0 0,-1-1 1 0 0,0 1-1 0 0,0 0 1 0 0,0-1-1 0 0,0 1 1 0 0,0-1-1 0 0,1 1 1 0 0,-1-1-1 0 0,0 1 1 0 0,0 0-1 0 0,1-1 1 0 0,-1 1-1 0 0,0 0 1 0 0,0-1-1 0 0,1 1 1 0 0,-1 0-1 0 0,0-1 1 0 0,1 1-1 0 0,-1 0 1 0 0,1 0-1 0 0,-1-1 1 0 0,0 1-1 0 0,1 0 1 0 0,-1 0-1 0 0,1 0 1 0 0,-1 0-1 0 0,1-1 1 0 0,-1 1-1 0 0,1 0 1 0 0,-1 0-1 0 0,0 0 1 0 0,1 0-1 0 0,-1 0 1 0 0,1 0-1 0 0,-1 0 1 0 0,1 0-1 0 0,-1 0 1 0 0,1 1-1 0 0,-1-1 1 0 0,0 0-1 0 0,1 0 1 0 0,-1 0-1 0 0,1 0 1 0 0,-1 1-1 0 0,1-1 1 0 0,-1 0-1 0 0,0 0 1 0 0,1 1-1 0 0,-1-1 1 0 0,0 0-1 0 0,1 1 1 0 0,-1-1-1 0 0,0 0 1 0 0,1 1-1 0 0,-1-1 1 0 0,0 0-1 0 0,0 1 1 0 0,0-1-1 0 0,1 1 1 0 0,-1 0-1 0 0,15 34-43 0 0,-11-23 1 0 0,-3-9-10 0 0,16 35-340 0 0,36 62-1 0 0,-47-90-136 0 0,0 0 1 0 0,1-1-1 0 0,0 0 0 0 0,0-1 0 0 0,1 0 0 0 0,0 0 0 0 0,0 0 0 0 0,1-1 1 0 0,0 0-1 0 0,1-1 0 0 0,17 9 0 0 0,-24-14-80 0 0,0 1-1 0 0,0-1 1 0 0,1-1 0 0 0,-1 1 0 0 0,0 0 0 0 0,1-1-1 0 0,-1 0 1 0 0,1 0 0 0 0,-1 0 0 0 0,1 0-1 0 0,3-1 1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07.38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136 93 3868 0 0,'-15'-43'11347'0'0,"2"-6"-4587"0"0,13 49-6740 0 0,-1 0-1 0 0,1 0 1 0 0,-1 0 0 0 0,1 1-1 0 0,0-1 1 0 0,-1 0-1 0 0,1 0 1 0 0,-1 1-1 0 0,1-1 1 0 0,-1 0-1 0 0,1 1 1 0 0,0-1 0 0 0,-1 0-1 0 0,1 1 1 0 0,0-1-1 0 0,-1 1 1 0 0,1-1-1 0 0,0 0 1 0 0,0 1 0 0 0,-1-1-1 0 0,1 1 1 0 0,0-1-1 0 0,0 1 1 0 0,0-1-1 0 0,0 1 1 0 0,0-1-1 0 0,0 1 1 0 0,-1 0 0 0 0,-1 19 157 0 0,1-13-98 0 0,-24 170 157 0 0,-26 205-1129 0 0,31 5 48 0 0,20-378 800 0 0,0 45-516 0 0,2 0-1 0 0,3-1 1 0 0,21 103-1 0 0,-9-114-2246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07.74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22 460 1720 0 0,'0'-15'6334'0'0,"0"-15"-1676"0"0,-4-13-659 0 0,4 42-3839 0 0,-6 26-443 0 0,1 1 38 0 0,2 1 0 0 0,1 0 0 0 0,0 0 0 0 0,4 39 1 0 0,23 107-397 0 0,-21-153 474 0 0,1-1 0 0 0,1 0-1 0 0,8 18 1 0 0,12 8-1585 0 0,-23-41 1015 0 0,1 1 0 0 0,0-1 0 0 0,0 0 0 0 0,0 0 0 0 0,1 0 0 0 0,5 4 0 0 0</inkml:trace>
  <inkml:trace contextRef="#ctx0" brushRef="#br0" timeOffset="1">247 91 2380 0 0,'-23'-15'3205'0'0,"1"4"-865"0"0,3-1-448 0 0,0 3-504 0 0,-3 1-284 0 0,3-1-368 0 0,-2 4-184 0 0,5-1-348 0 0,3 1-300 0 0,-1 0-388 0 0,-7 0-2184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08.09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15 43 3744 0 0,'-13'-41'10380'0'0,"12"40"-10117"0"0,5 15-107 0 0,0 0 1 0 0,-1 0 0 0 0,-1 0 0 0 0,0 1 0 0 0,-1 26-1 0 0,0-22-88 0 0,53 581 674 0 0,-44-525-408 0 0,27 184 745 0 0,-27-205-844 0 0,4 0 0 0 0,33 88-1 0 0,-41-127-408 0 0,1 0-1 0 0,0-1 0 0 0,2 0 0 0 0,15 21 0 0 0,-19-29-276 0 0,-1-1 0 0 0,1 0 0 0 0,0-1 0 0 0,0 1 0 0 0,11 6 0 0 0,-12-9-175 0 0,0 0 1 0 0,-1 0-1 0 0,1 0 1 0 0,0-1 0 0 0,0 0-1 0 0,0 0 1 0 0,0 0-1 0 0,0 0 1 0 0,1 0-1 0 0,5-1 1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08.80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130 472 2308 0 0,'-27'-12'3927'0'0,"-34"-18"2746"0"0,58 28-6209 0 0,-1 0-1 0 0,0-1 1 0 0,1 1 0 0 0,-1-1-1 0 0,1 0 1 0 0,0 0 0 0 0,0 0 0 0 0,0 0-1 0 0,0-1 1 0 0,0 1 0 0 0,-3-7-1 0 0,6 9-407 0 0,0 0-1 0 0,0 0 1 0 0,0-1-1 0 0,0 1 1 0 0,0 0-1 0 0,1-1 1 0 0,-1 1-1 0 0,0 0 1 0 0,0 0-1 0 0,1-1 1 0 0,-1 1 0 0 0,1 0-1 0 0,-1 0 1 0 0,1 0-1 0 0,0 0 1 0 0,-1 0-1 0 0,1 0 1 0 0,0 0-1 0 0,0 0 1 0 0,0 0-1 0 0,-1 0 1 0 0,1 0-1 0 0,0 0 1 0 0,0 0-1 0 0,0 1 1 0 0,1-1-1 0 0,1 0 1 0 0,31-19 276 0 0,38-7-1423 0 0,137-32 0 0 0,-146 45-315 0 0,-1-3 0 0 0,0-2 0 0 0,88-43 0 0 0,-140 57 1477 0 0,0-1-1 0 0,-1 0 1 0 0,0-1-1 0 0,0 0 1 0 0,-1 0-1 0 0,12-14 1 0 0,-2-2 1944 0 0,19-29 0 0 0,-32 45-1030 0 0,-5 8-967 0 0,0-1 1 0 0,1 1-1 0 0,-1-1 1 0 0,0 1-1 0 0,1-1 1 0 0,-1 1-1 0 0,0-1 1 0 0,0 1-1 0 0,0-1 1 0 0,1 1-1 0 0,-1-1 1 0 0,0 1-1 0 0,0-1 1 0 0,0 1-1 0 0,0 0 1 0 0,0-1-1 0 0,0 1 1 0 0,0-1-1 0 0,0 1 1 0 0,0-1-1 0 0,0 1 1 0 0,0 0-1 0 0,0-1 1 0 0,-1 1-1 0 0,1-1 1 0 0,0 1-1 0 0,-4 14 103 0 0,1 4-179 0 0,1 0 1 0 0,0 0 0 0 0,2 0-1 0 0,0 0 1 0 0,1 0 0 0 0,0 0-1 0 0,2 0 1 0 0,1-1 0 0 0,5 19-1 0 0,-6-25-2 0 0,1 0 0 0 0,0 0 0 0 0,1-1-1 0 0,0 1 1 0 0,1-1 0 0 0,1-1 0 0 0,-1 1-1 0 0,2-1 1 0 0,-1 0 0 0 0,1 0 0 0 0,1-1 0 0 0,0-1-1 0 0,0 1 1 0 0,16 10 0 0 0,-21-16 55 0 0,1-1-1 0 0,-1 1 1 0 0,1-1-1 0 0,-1 0 1 0 0,1-1 0 0 0,0 1-1 0 0,0-1 1 0 0,-1 0-1 0 0,1 0 1 0 0,0 0 0 0 0,0-1-1 0 0,0 0 1 0 0,0 0-1 0 0,0 0 1 0 0,7-2 0 0 0,-5 1 39 0 0,0-1 0 0 0,0-1 0 0 0,0 1 1 0 0,0-1-1 0 0,-1-1 0 0 0,1 1 0 0 0,-1-1 1 0 0,0 0-1 0 0,8-7 0 0 0,4-6 83 0 0,0 0 1 0 0,-1-2-1 0 0,-1 0 0 0 0,26-42 0 0 0,-22 27 395 0 0,19-46 0 0 0,1-3 687 0 0,-39 81-1089 0 0,-6-6 152 0 0,-3 19-217 0 0,1 0 1 0 0,0 0 0 0 0,1 1-1 0 0,1 0 1 0 0,-7 19-1 0 0,-16 70-22 0 0,21-77-75 0 0,-140 798-2644 0 0,69-314 1880 0 0,65-442 788 0 0,-2 0-1 0 0,-43 114 1 0 0,49-157 50 0 0,-2 0 0 0 0,0-1 0 0 0,-2 0-1 0 0,0 0 1 0 0,-1-2 0 0 0,-1 1 0 0 0,-1-2 0 0 0,-1 0 0 0 0,-1-1 0 0 0,-34 28 0 0 0,42-40 161 0 0,1 0 0 0 0,-1-1 0 0 0,0 0 1 0 0,0 0-1 0 0,0-1 0 0 0,-1 0 0 0 0,1-1 1 0 0,-1 0-1 0 0,0-1 0 0 0,0 0 0 0 0,0 0 1 0 0,0-2-1 0 0,0 1 0 0 0,-1-1 0 0 0,1-1 1 0 0,0 0-1 0 0,-12-3 0 0 0,15 2 55 0 0,0 0 0 0 0,1 0 0 0 0,-1-1 0 0 0,1 0 0 0 0,-1-1 0 0 0,1 0 0 0 0,0 0 0 0 0,1 0 0 0 0,-1-1 0 0 0,1 0 0 0 0,0 0 0 0 0,0-1 0 0 0,0 1 0 0 0,1-1 0 0 0,0-1-1 0 0,0 1 1 0 0,0-1 0 0 0,1 0 0 0 0,0 0 0 0 0,1 0 0 0 0,-1 0 0 0 0,1-1 0 0 0,1 1 0 0 0,-3-10 0 0 0,2 2 8 0 0,1 1-1 0 0,1-1 1 0 0,1 1 0 0 0,-1-1 0 0 0,2 0-1 0 0,0 1 1 0 0,1-1 0 0 0,1 1-1 0 0,0-1 1 0 0,1 1 0 0 0,8-20-1 0 0,2-2 33 0 0,3 1 0 0 0,1 0 0 0 0,26-37 0 0 0,8-4-565 0 0,3 3 0 0 0,4 2-1 0 0,3 3 1 0 0,2 2 0 0 0,4 4-1 0 0,105-77 1 0 0,-98 87-1939 0 0,3 4 0 0 0,1 3-1 0 0,141-58 1 0 0,-69 47-2714 0 0,-51 21-1196 0 0,-39 14-305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09.16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 54 3728 0 0,'-3'-32'11374'0'0,"8"10"-7371"0"0,-5 23-4016 0 0,0-1-1 0 0,0 0 0 0 0,0 0 1 0 0,0 1-1 0 0,0-1 0 0 0,0 0 1 0 0,0 0-1 0 0,0 1 0 0 0,0-1 1 0 0,1 0-1 0 0,-1 0 1 0 0,0 1-1 0 0,0-1 0 0 0,0 0 1 0 0,0 0-1 0 0,1 1 0 0 0,-1-1 1 0 0,0 0-1 0 0,0 0 0 0 0,0 0 1 0 0,1 1-1 0 0,-1-1 0 0 0,0 0 1 0 0,0 0-1 0 0,1 0 1 0 0,-1 0-1 0 0,0 0 0 0 0,0 0 1 0 0,1 0-1 0 0,-1 1 0 0 0,0-1 1 0 0,0 0-1 0 0,1 0 0 0 0,-1 0 1 0 0,0 0-1 0 0,0 0 1 0 0,1 0-1 0 0,-1 0 0 0 0,0 0 1 0 0,1 0-1 0 0,-1 0 0 0 0,0-1 1 0 0,0 1-1 0 0,1 0 0 0 0,-1 0 1 0 0,0 0-1 0 0,0 0 0 0 0,1 0 1 0 0,-1 0-1 0 0,0-1 1 0 0,0 1-1 0 0,1 0 0 0 0,-1 0 1 0 0,0 0-1 0 0,0 0 0 0 0,0-1 1 0 0,0 1-1 0 0,1 0 0 0 0,-1 0 1 0 0,0-1-1 0 0,0 1 1 0 0,0 0-1 0 0,0 0 0 0 0,0-1 1 0 0,0 1-1 0 0,1 0 0 0 0,-1 0 1 0 0,0-1-1 0 0,0 1 0 0 0,17 39-4588 0 0,-7-8-1275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09.54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19 0 400 0 0,'-2'47'13374'0'0,"-9"63"839"0"0,11-109-14162 0 0,0 0 0 0 0,0 0 0 0 0,0 0 1 0 0,0 0-1 0 0,-1 0 0 0 0,1 0 1 0 0,0 0-1 0 0,0 0 0 0 0,0 0 0 0 0,-1 0 1 0 0,1 0-1 0 0,-1 0 0 0 0,1 0 0 0 0,-1 0 1 0 0,0 1-1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11.19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33 1100 0 0,'34'-32'16484'0'0,"-33"31"-16337"0"0,5 6 22 0 0,-1 0-1 0 0,0 1 1 0 0,0 0 0 0 0,0 0 0 0 0,-1 0-1 0 0,0 0 1 0 0,0 1 0 0 0,5 13 0 0 0,22 66 566 0 0,-23-61-554 0 0,104 394 1115 0 0,-4-8-269 0 0,-7-134 359 0 0,-79-229-984 0 0,1-1 1 0 0,3-1-1 0 0,49 67 1 0 0,-69-105-290 0 0,0-1 1 0 0,0 0-1 0 0,0 0 0 0 0,1-1 0 0 0,0 0 1 0 0,0 0-1 0 0,12 7 0 0 0,-16-12-64 0 0,0 1 0 0 0,0-1 0 0 0,0 0 0 0 0,0 0 0 0 0,0 0-1 0 0,0 0 1 0 0,0-1 0 0 0,0 1 0 0 0,0-1 0 0 0,0 0 0 0 0,1 0 0 0 0,-1 0 0 0 0,0 0-1 0 0,0 0 1 0 0,0-1 0 0 0,0 1 0 0 0,1-1 0 0 0,-1 0 0 0 0,0 0 0 0 0,0 0-1 0 0,-1-1 1 0 0,1 1 0 0 0,0-1 0 0 0,0 1 0 0 0,3-3 0 0 0,3-4 27 0 0,1-1 0 0 0,-1 0 0 0 0,0 0 0 0 0,-1-1 0 0 0,0 0 1 0 0,0 0-1 0 0,-1-1 0 0 0,10-19 0 0 0,36-99 122 0 0,-50 122-192 0 0,37-124-213 0 0,40-225-1 0 0,-41 162 20 0 0,91-319-1264 0 0,-129 513 1441 0 0,2-12-488 0 0,0 1 0 0 0,2 0 0 0 0,-1 1 1 0 0,1-1-1 0 0,1 1 0 0 0,8-12 0 0 0,-13 21 369 0 0,-1 0 0 0 0,0 1 0 0 0,7-5-1298 0 0,-6 4 1298 0 0,0 1 0 0 0,-1 0 0 0 0,1 0 0 0 0,0 0 1 0 0,-1-1-1 0 0,1 1 0 0 0,0 0 0 0 0,0 0 0 0 0,0 0 0 0 0,-1 0 0 0 0,1 0 1 0 0,0 0-1 0 0,0 1 0 0 0,-1-1 0 0 0,1 0 0 0 0,0 0 0 0 0,-1 0 0 0 0,1 1 1 0 0,0-1-1 0 0,0 0 0 0 0,-1 1 0 0 0,1-1 0 0 0,0 1 0 0 0,-1-1 0 0 0,4 5-779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5:15.46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135 115 2572 0 0,'15'28'8702'0'0,"-12"-25"-8122"0"0,-1-1-337 0 0,0-1-1 0 0,1 0 1 0 0,-1 1 0 0 0,0-1 0 0 0,1 0 0 0 0,-1 0 0 0 0,0-1-1 0 0,1 1 1 0 0,-1-1 0 0 0,1 1 0 0 0,2-1 0 0 0,4 1-251 0 0,0-2 1 0 0,-1 1 0 0 0,1-1 0 0 0,-1-1 0 0 0,0 0 0 0 0,13-4 0 0 0,-1 0 37 0 0,-1-1-1 0 0,0-1 1 0 0,0-1 0 0 0,0-1-1 0 0,-1-1 1 0 0,-1 0 0 0 0,28-23-1 0 0,-44 33 69 0 0,0 1-1 0 0,0-1 0 0 0,0 0 1 0 0,0 0-1 0 0,0 1 0 0 0,-1-1 1 0 0,1 0-1 0 0,0 0 0 0 0,0 0 1 0 0,-1 0-1 0 0,1 0 1 0 0,-1 0-1 0 0,1 0 0 0 0,-1 0 1 0 0,1 0-1 0 0,-1 0 0 0 0,0 0 1 0 0,0 0-1 0 0,1 0 0 0 0,-1 0 1 0 0,0 0-1 0 0,0-3 0 0 0,-1 4-47 0 0,1-1-1 0 0,-1 0 1 0 0,1 0-1 0 0,-1 0 0 0 0,0 0 1 0 0,1 0-1 0 0,-1 1 0 0 0,0-1 1 0 0,0 0-1 0 0,1 0 1 0 0,-1 1-1 0 0,0-1 0 0 0,0 1 1 0 0,0-1-1 0 0,0 1 1 0 0,0-1-1 0 0,0 1 0 0 0,0 0 1 0 0,-1-1-1 0 0,-10-2 42 0 0,1 1 0 0 0,0 0 0 0 0,-18 0 0 0 0,18 1 53 0 0,-17-1-84 0 0,-1 1 1 0 0,1 2 0 0 0,-42 5 0 0 0,55-4-32 0 0,1 1 1 0 0,-1 0 0 0 0,1 1-1 0 0,-1 1 1 0 0,1 0 0 0 0,1 1-1 0 0,-1 0 1 0 0,-17 12 0 0 0,27-15-9 0 0,0 0 0 0 0,0 0 0 0 0,0 1 1 0 0,0-1-1 0 0,1 1 0 0 0,-1 0 0 0 0,1 0 1 0 0,0 0-1 0 0,0 0 0 0 0,0 1 0 0 0,1-1 0 0 0,0 1 1 0 0,0 0-1 0 0,0 0 0 0 0,0 0 0 0 0,-1 8 1 0 0,2-7 36 0 0,1 1 0 0 0,-1 0 0 0 0,2 0 0 0 0,-1-1 0 0 0,1 1 0 0 0,0 0 0 0 0,0-1 0 0 0,1 1 0 0 0,0-1 0 0 0,0 1 0 0 0,4 8 0 0 0,3 1 51 0 0,1 1 0 0 0,0-2 0 0 0,1 1 1 0 0,0-1-1 0 0,1-1 0 0 0,1 0 0 0 0,0-1 0 0 0,20 15 0 0 0,-9-9-1133 0 0,1-2 0 0 0,1 0-1 0 0,1-2 1 0 0,39 17 0 0 0,-50-26 252 0 0,0 0 0 0 0,0-1 0 0 0,1-1 0 0 0,0 0 0 0 0,-1-1 0 0 0,1-1 0 0 0,1-1 0 0 0,-1 0 0 0 0,25-3 0 0 0,-13-2-5222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11.55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2676 0 0,'4'33'9672'0'0,"-1"-28"-8926"0"0,11 3 762 0 0,17-3-491 0 0,55 3 0 0 0,37-8-2969 0 0,-56-1-308 0 0,-3-1-3035 0 0,-35 0 570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12.04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348 23 1112 0 0,'-44'-22'12229'0'0,"23"27"-11974"0"0,-1 2-1 0 0,1 1 0 0 0,0 1 1 0 0,1 0-1 0 0,-27 18 1 0 0,32-18-233 0 0,0 1-1 0 0,1 1 1 0 0,0 0 0 0 0,1 1 0 0 0,0 1 0 0 0,1 0 0 0 0,-16 22 0 0 0,24-30-24 0 0,1 0 0 0 0,0 1-1 0 0,0-1 1 0 0,0 1 0 0 0,1 0-1 0 0,0 0 1 0 0,0 0 0 0 0,0 0-1 0 0,1 0 1 0 0,0 0 0 0 0,0 1-1 0 0,1-1 1 0 0,-1 0 0 0 0,2 1-1 0 0,-1-1 1 0 0,2 12 0 0 0,1-8-41 0 0,0-1 0 0 0,1 1 1 0 0,0-1-1 0 0,0 0 1 0 0,1-1-1 0 0,0 1 1 0 0,1-1-1 0 0,0 0 0 0 0,0 0 1 0 0,8 8-1 0 0,29 25-238 0 0,2-2-1 0 0,74 52 0 0 0,-10-10 157 0 0,-102-75 127 0 0,0 0 0 0 0,-1 0 0 0 0,0 0 0 0 0,0 1 0 0 0,0 0 0 0 0,-1 0 1 0 0,0 0-1 0 0,-1 0 0 0 0,1 1 0 0 0,-1 0 0 0 0,-1 0 0 0 0,0 0 1 0 0,3 12-1 0 0,-4-13 58 0 0,-1-1 1 0 0,0 1 0 0 0,-1 0-1 0 0,0 0 1 0 0,0 0 0 0 0,0 0-1 0 0,-1 0 1 0 0,0 0 0 0 0,-1 0-1 0 0,1-1 1 0 0,-1 1 0 0 0,0 0-1 0 0,-1-1 1 0 0,0 0 0 0 0,0 1-1 0 0,0-1 1 0 0,-5 7 0 0 0,-4 2 166 0 0,-1 1 1 0 0,-1-1 0 0 0,0-1 0 0 0,0-1-1 0 0,-1 0 1 0 0,-1 0 0 0 0,-1-2-1 0 0,1 0 1 0 0,-2-1 0 0 0,1-1-1 0 0,-1 0 1 0 0,-1-1 0 0 0,1-2 0 0 0,-1 1-1 0 0,-1-2 1 0 0,-31 5 0 0 0,45-10-382 0 0,0 1 0 0 0,0-1 0 0 0,0 0 1 0 0,0-1-1 0 0,0 0 0 0 0,0 0 0 0 0,-8-2 1 0 0,12 2-208 0 0,0 1 1 0 0,0-1-1 0 0,0 0 1 0 0,0 0-1 0 0,0 0 1 0 0,1-1-1 0 0,-1 1 1 0 0,0 0-1 0 0,-10-14-2884 0 0,11 13 2885 0 0,0 0-1 0 0,1 0 1 0 0,-1 0-1 0 0,0 0 1 0 0,1 0-1 0 0,-1-3 1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13.22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384 141 1648 0 0,'-8'-8'1706'0'0,"1"-1"1"0"0,0 0-1 0 0,0 0 0 0 0,1-1 0 0 0,-9-17 0 0 0,7 12 408 0 0,7 13-2035 0 0,1 1 1 0 0,-1 0-1 0 0,1 0 0 0 0,-1 0 0 0 0,1 0 0 0 0,-1 0 0 0 0,0 0 0 0 0,0 0 1 0 0,0 0-1 0 0,1 0 0 0 0,-1 0 0 0 0,0 0 0 0 0,0 0 0 0 0,0 1 0 0 0,0-1 1 0 0,-1 0-1 0 0,1 1 0 0 0,0-1 0 0 0,0 1 0 0 0,0-1 0 0 0,0 1 0 0 0,-1 0 1 0 0,1-1-1 0 0,0 1 0 0 0,0 0 0 0 0,-1 0 0 0 0,-1 0 0 0 0,-37-3 739 0 0,30 5-724 0 0,-1 1-1 0 0,0-1 1 0 0,1 2-1 0 0,0-1 1 0 0,0 2 0 0 0,0-1-1 0 0,0 1 1 0 0,1 1 0 0 0,-14 9-1 0 0,10-5-11 0 0,1 1 0 0 0,0 0 0 0 0,1 0-1 0 0,1 1 1 0 0,0 0 0 0 0,-14 21 0 0 0,17-20-39 0 0,0-1 0 0 0,1 1 0 0 0,0 1 0 0 0,0-1 0 0 0,2 1 0 0 0,0 0 0 0 0,-3 19 0 0 0,5-23-22 0 0,1 0-1 0 0,1-1 1 0 0,0 1 0 0 0,0 0 0 0 0,1 0 0 0 0,0-1 0 0 0,1 1 0 0 0,0-1 0 0 0,0 1 0 0 0,1-1 0 0 0,5 13-1 0 0,-2-12-43 0 0,-1-1-1 0 0,1 1 1 0 0,1-1 0 0 0,0 0-1 0 0,0-1 1 0 0,1 1-1 0 0,-1-1 1 0 0,2-1-1 0 0,-1 0 1 0 0,1 0-1 0 0,1-1 1 0 0,-1 0-1 0 0,1 0 1 0 0,0-1-1 0 0,13 5 1 0 0,-15-7-30 0 0,0 0 0 0 0,0 0 0 0 0,1-1 0 0 0,-1-1 0 0 0,1 1 1 0 0,-1-1-1 0 0,1 0 0 0 0,-1-1 0 0 0,1 0 0 0 0,0-1 0 0 0,-1 0 0 0 0,1 0 0 0 0,-1 0 1 0 0,1-1-1 0 0,-1-1 0 0 0,0 1 0 0 0,0-1 0 0 0,0-1 0 0 0,0 0 0 0 0,9-5 0 0 0,-14 7 66 0 0,1-1-1 0 0,-1 0 1 0 0,1 0 0 0 0,-1 0-1 0 0,0 0 1 0 0,0 0-1 0 0,0-1 1 0 0,-1 1 0 0 0,1-1-1 0 0,-1 0 1 0 0,0 0 0 0 0,0 0-1 0 0,0 0 1 0 0,0 0-1 0 0,-1 0 1 0 0,0 0 0 0 0,1-1-1 0 0,-2 1 1 0 0,1-1-1 0 0,0 1 1 0 0,-1 0 0 0 0,0-7-1 0 0,-2-7 372 0 0,0 0-1 0 0,-2 1 1 0 0,0-1 0 0 0,-9-24-1 0 0,7 27-119 0 0,2 0 0 0 0,0 0-1 0 0,0-1 1 0 0,-1-24 0 0 0,6 30-247 0 0,0 0 1 0 0,0 0 0 0 0,1 1 0 0 0,0-1 0 0 0,1 1 0 0 0,0 0-1 0 0,1-1 1 0 0,0 1 0 0 0,0 1 0 0 0,1-1 0 0 0,0 1 0 0 0,0 0 0 0 0,1 0-1 0 0,0 0 1 0 0,14-13 0 0 0,-11 12-51 0 0,1 1 0 0 0,0 0 0 0 0,0 0 0 0 0,0 1-1 0 0,1 1 1 0 0,0 0 0 0 0,1 0 0 0 0,-1 1 0 0 0,1 0 0 0 0,0 1 0 0 0,0 0-1 0 0,14-2 1 0 0,-22 6 20 0 0,0 0 0 0 0,1 0 0 0 0,-1 0-1 0 0,0 0 1 0 0,0 0 0 0 0,0 1 0 0 0,0 0 0 0 0,0 0 0 0 0,0 0-1 0 0,0 0 1 0 0,0 1 0 0 0,0-1 0 0 0,0 1 0 0 0,-1 0-1 0 0,1 0 1 0 0,0 0 0 0 0,-1 1 0 0 0,0-1 0 0 0,0 1-1 0 0,0 0 1 0 0,0 0 0 0 0,0 0 0 0 0,0 0 0 0 0,-1 1-1 0 0,1-1 1 0 0,-1 1 0 0 0,0-1 0 0 0,2 7 0 0 0,5 10 4 0 0,-1 0 1 0 0,-1 1 0 0 0,-1 0-1 0 0,5 25 1 0 0,-8-31-7 0 0,5 26-93 0 0,0-2-30 0 0,20 60 1 0 0,-25-90 66 0 0,1 1 1 0 0,-1-2-1 0 0,2 1 1 0 0,-1 0-1 0 0,2-1 1 0 0,-1 0-1 0 0,1 0 1 0 0,0 0-1 0 0,0-1 1 0 0,1 0 0 0 0,14 12-1 0 0,-17-17 27 0 0,-1 1 1 0 0,1-1-1 0 0,-1 0 0 0 0,1 0 1 0 0,0-1-1 0 0,0 1 0 0 0,0-1 0 0 0,0 1 1 0 0,0-1-1 0 0,0-1 0 0 0,1 1 1 0 0,-1-1-1 0 0,0 1 0 0 0,0-1 1 0 0,1 0-1 0 0,4-1 0 0 0,-3-1 34 0 0,-1 1 0 0 0,1-1 1 0 0,-1 0-1 0 0,1 0 0 0 0,-1-1 0 0 0,0 1 0 0 0,0-1 0 0 0,0-1 0 0 0,0 1 0 0 0,6-7 1 0 0,7-7 280 0 0,-2-2-1 0 0,0 0 1 0 0,-1-1 0 0 0,18-32 0 0 0,-22 34 116 0 0,37-61 527 0 0,-47 78-925 0 0,-1 1-6 0 0,1 0 10 0 0,-1 0-1 0 0,1 0 1 0 0,-1 1-1 0 0,1-1 1 0 0,-1 0 0 0 0,1 1-1 0 0,-1-1 1 0 0,1 0-1 0 0,-1 1 1 0 0,0-1-1 0 0,1 1 1 0 0,-1-1-1 0 0,0 1 1 0 0,1-1 0 0 0,-1 1-1 0 0,0-1 1 0 0,1 1-1 0 0,-1-1 1 0 0,0 1-1 0 0,0-1 1 0 0,0 1 0 0 0,1-1-1 0 0,-1 1 1 0 0,0 1-1 0 0,4 19-299 0 0,-4-14 181 0 0,4 10-190 0 0,1-1 0 0 0,0 1 1 0 0,2-1-1 0 0,-1 0 0 0 0,2 0 1 0 0,0-1-1 0 0,12 17 0 0 0,-14-23 252 0 0,1 0 1 0 0,0-1-1 0 0,0 0 0 0 0,1 0 0 0 0,0 0 1 0 0,0-1-1 0 0,1-1 0 0 0,0 1 0 0 0,0-2 1 0 0,0 1-1 0 0,1-1 0 0 0,14 5 1 0 0,-21-9 82 0 0,1-1 1 0 0,0 0 0 0 0,0 1 0 0 0,-1-2-1 0 0,1 1 1 0 0,0 0 0 0 0,-1-1-1 0 0,1 0 1 0 0,0 0 0 0 0,-1 0 0 0 0,1 0-1 0 0,-1 0 1 0 0,1-1 0 0 0,-1 0 0 0 0,0 0-1 0 0,0 0 1 0 0,0 0 0 0 0,0 0 0 0 0,0 0-1 0 0,0-1 1 0 0,0 1 0 0 0,4-6 0 0 0,5-12 264 0 0,0 0 0 0 0,-1-1 0 0 0,-1 0 0 0 0,0-1 0 0 0,7-28 0 0 0,21-48 759 0 0,-34 90-974 0 0,-2 2-44 0 0,1 1 0 0 0,0-1 1 0 0,0 1-1 0 0,0 0 0 0 0,0 0 0 0 0,1 0 1 0 0,0 0-1 0 0,9-8 0 0 0,-11 12-44 0 0,0 0-1 0 0,1 0 1 0 0,-1 0 0 0 0,1 0-1 0 0,-1 1 1 0 0,1-1-1 0 0,0 1 1 0 0,-1 0 0 0 0,1 0-1 0 0,-1-1 1 0 0,1 2-1 0 0,-1-1 1 0 0,1 0 0 0 0,0 0-1 0 0,-1 1 1 0 0,1 0-1 0 0,-1-1 1 0 0,1 1 0 0 0,-1 0-1 0 0,0 0 1 0 0,1 0-1 0 0,-1 1 1 0 0,4 2 0 0 0,4 2-77 0 0,0 1 1 0 0,0 1-1 0 0,12 11 1 0 0,6 10 193 0 0,-1 0 0 0 0,-1 2 0 0 0,-2 1-1 0 0,-2 1 1 0 0,0 1 0 0 0,27 61 0 0 0,-24-39 4401 0 0,-25-88-3597 0 0,2 4-1125 0 0,0 1-1 0 0,1 0 1 0 0,2 0 0 0 0,1 0-1 0 0,1 1 1 0 0,12-30-1 0 0,-11 35-592 0 0,2-1 0 0 0,0 2-1 0 0,2-1 1 0 0,17-24 0 0 0,-19 34-189 0 0,0-1 1 0 0,0 1 0 0 0,1 1 0 0 0,1 0-1 0 0,17-11 1 0 0,33-17-6044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13.56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197 34 1352 0 0,'29'-30'18282'0'0,"-31"27"-17690"0"0,-4 3-508 0 0,-1 1 0 0 0,0 1 1 0 0,1-1-1 0 0,0 1 0 0 0,-1 0 1 0 0,1 1-1 0 0,0-1 0 0 0,0 1 0 0 0,0 0 1 0 0,0 1-1 0 0,1-1 0 0 0,-1 1 1 0 0,1 1-1 0 0,-9 7 0 0 0,0 3-12 0 0,0 0 0 0 0,1 0 0 0 0,-17 27 0 0 0,23-30-75 0 0,0 1 0 0 0,0-1 0 0 0,1 1 0 0 0,1 0 0 0 0,0 0 0 0 0,1 1 0 0 0,0 0 1 0 0,1-1-1 0 0,1 1 0 0 0,0 0 0 0 0,1 0 0 0 0,0 1 0 0 0,1-1 0 0 0,3 22 0 0 0,-1-26-214 0 0,0 1 0 0 0,1-1 0 0 0,0 1 0 0 0,1-1 0 0 0,0 0 0 0 0,0 0 0 0 0,1-1 0 0 0,1 1 0 0 0,0-1 0 0 0,0 0 1 0 0,0-1-1 0 0,1 1 0 0 0,0-1 0 0 0,1-1 0 0 0,0 1 0 0 0,0-1 0 0 0,1-1 0 0 0,0 1 0 0 0,14 7 0 0 0,-11-8-550 0 0,1 0-1 0 0,-1-1 1 0 0,1 0-1 0 0,19 4 1 0 0,-23-7-426 0 0,0-1 1 0 0,0 0-1 0 0,-1 0 0 0 0,14-1 1 0 0,4-3-3999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13.94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1 358 2176 0 0,'28'-26'12363'0'0,"-20"21"-11963"0"0,0 0 1 0 0,0 1-1 0 0,1 0 1 0 0,0 0 0 0 0,-1 0-1 0 0,18-3 1 0 0,0-1-688 0 0,11-6-292 0 0,63-32 0 0 0,-88 39 919 0 0,1-1 1 0 0,-1 0 0 0 0,0-1-1 0 0,0 0 1 0 0,-1-1 0 0 0,0 0-1 0 0,-1-1 1 0 0,10-12 0 0 0,-18 20-275 0 0,-1 1 1 0 0,1-1-1 0 0,0 1 1 0 0,0-1-1 0 0,-1 0 1 0 0,0 0-1 0 0,1 0 1 0 0,-1 0 0 0 0,0 0-1 0 0,-1 0 1 0 0,1 0-1 0 0,0 0 1 0 0,-1 0-1 0 0,0 0 1 0 0,1-1-1 0 0,-1 1 1 0 0,-1 0-1 0 0,1 0 1 0 0,0 0-1 0 0,-1 0 1 0 0,0 0 0 0 0,1 0-1 0 0,-1-1 1 0 0,0 2-1 0 0,-1-1 1 0 0,1 0-1 0 0,0 0 1 0 0,-3-3-1 0 0,0 2-60 0 0,1 0 1 0 0,-1 0-1 0 0,0 0 0 0 0,0 1 0 0 0,0 0 0 0 0,-1 0 0 0 0,1 0 1 0 0,-1 0-1 0 0,0 1 0 0 0,1 0 0 0 0,-1 0 0 0 0,0 0 0 0 0,0 0 0 0 0,-1 1 1 0 0,1 0-1 0 0,-6-1 0 0 0,0 1-10 0 0,0 0-1 0 0,0 1 1 0 0,0 1-1 0 0,1 0 1 0 0,-1 0 0 0 0,0 1-1 0 0,1 0 1 0 0,-1 1 0 0 0,1 0-1 0 0,0 0 1 0 0,0 1-1 0 0,0 1 1 0 0,0 0 0 0 0,1 0-1 0 0,0 1 1 0 0,-10 7 0 0 0,12-7 9 0 0,1-1-1 0 0,-1 1 1 0 0,1 0 0 0 0,1 1 0 0 0,-1-1 0 0 0,1 1 0 0 0,0 0 0 0 0,1 1 0 0 0,-1-1 0 0 0,1 1 0 0 0,1-1 0 0 0,0 1 0 0 0,0 1 0 0 0,0-1 0 0 0,1 0 0 0 0,0 1 0 0 0,1-1-1 0 0,0 1 1 0 0,0-1 0 0 0,1 15 0 0 0,2-8 19 0 0,0 1 0 0 0,1-1 0 0 0,1 0 1 0 0,1-1-1 0 0,0 1 0 0 0,0-1 0 0 0,2 1 0 0 0,0-2 0 0 0,0 1 0 0 0,18 23 0 0 0,-14-23-39 0 0,1 0-1 0 0,0-1 0 0 0,1 0 1 0 0,1-1-1 0 0,0 0 1 0 0,0-1-1 0 0,1-1 1 0 0,0 0-1 0 0,18 7 1 0 0,-26-14-365 0 0,0 0 1 0 0,0-1 0 0 0,0 0 0 0 0,1 0-1 0 0,-1-1 1 0 0,1 0 0 0 0,-1 0-1 0 0,1-1 1 0 0,0 0 0 0 0,14-2 0 0 0,-16 2-609 0 0,0-1 0 0 0,-1-1 0 0 0,1 1 0 0 0,0-1 0 0 0,-1 0 0 0 0,0-1 0 0 0,1 1 0 0 0,-1-1 0 0 0,5-4 0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14.44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11 39 2080 0 0,'-10'16'11611'0'0,"21"-12"-11258"0"0,1-1 0 0 0,-1-1 0 0 0,1 0 0 0 0,-1-1 0 0 0,1 0 0 0 0,0-1 0 0 0,0 0 0 0 0,13-2 0 0 0,-2 1-127 0 0,1253-40-2076 0 0,-581 23-323 0 0,-678 13 361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14.82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66 76 1308 0 0,'-64'-49'15550'0'0,"64"41"-14391"0"0,0 7-1095 0 0,-1 1 0 0 0,1-1 0 0 0,0 1 0 0 0,0-1 0 0 0,0 1 0 0 0,0-1 0 0 0,0 1 0 0 0,0-1 0 0 0,0 0 0 0 0,0 1 0 0 0,0-1 1 0 0,0 1-1 0 0,0-1 0 0 0,0 1 0 0 0,1-1 0 0 0,-1 1 0 0 0,0-1 0 0 0,0 0 0 0 0,0 1 0 0 0,1-1 0 0 0,-1 1 0 0 0,0 0 0 0 0,1-1 0 0 0,-1 1 0 0 0,0-1 0 0 0,1 1 0 0 0,-1-1 0 0 0,1 1 0 0 0,-1 0 0 0 0,1-1 0 0 0,-1 1 0 0 0,1 0 0 0 0,-1-1 0 0 0,1 1 0 0 0,-1 0 0 0 0,1 0 0 0 0,-1 0 0 0 0,2-1 1 0 0,0 1 126 0 0,2 0-42 0 0,10 2-78 0 0,1 0-1 0 0,-1 2 1 0 0,0-1 0 0 0,0 2-1 0 0,-1 0 1 0 0,24 11-1 0 0,80 53-90 0 0,-69-39-32 0 0,-33-21 27 0 0,12 6-45 0 0,-1 2 0 0 0,0 0 1 0 0,31 30-1 0 0,-55-46 69 0 0,-1 0 0 0 0,0 1 1 0 0,1-1-1 0 0,-1 0 1 0 0,0 1-1 0 0,0-1 1 0 0,0 1-1 0 0,0-1 1 0 0,0 1-1 0 0,0 0 0 0 0,-1-1 1 0 0,1 1-1 0 0,-1 0 1 0 0,1 0-1 0 0,-1-1 1 0 0,1 1-1 0 0,-1 0 1 0 0,0 0-1 0 0,0 0 0 0 0,0 0 1 0 0,0-1-1 0 0,0 1 1 0 0,0 0-1 0 0,-1 0 1 0 0,1 0-1 0 0,-1-1 1 0 0,1 1-1 0 0,-1 0 0 0 0,1 0 1 0 0,-1-1-1 0 0,0 1 1 0 0,0 0-1 0 0,0-1 1 0 0,0 1-1 0 0,0-1 0 0 0,0 0 1 0 0,-1 1-1 0 0,1-1 1 0 0,0 0-1 0 0,-1 1 1 0 0,-2 1-1 0 0,-7 5 14 0 0,-1 1 0 0 0,-1-1 0 0 0,1-1 0 0 0,-19 8 0 0 0,16-8-42 0 0,-19 11-489 0 0,-77 40-3330 0 0,40-15-4602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15.56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266 16 1976 0 0,'29'-11'7481'0'0,"-6"7"-4444"0"0,-21 3-2626 0 0,17 25 1589 0 0,-19-19-1907 0 0,-1 0 0 0 0,0 1 0 0 0,-1-1 0 0 0,1 0 0 0 0,-1 0 0 0 0,0 0 0 0 0,-1 0 0 0 0,1 0 0 0 0,-1 0 0 0 0,0 0 1 0 0,0-1-1 0 0,-7 9 0 0 0,-9 8 147 0 0,-25 22 1 0 0,32-32-131 0 0,-63 55 463 0 0,-55 57 1012 0 0,128-120-1522 0 0,-1-1 0 0 0,1 0-1 0 0,0 1 1 0 0,0 0-1 0 0,0-1 1 0 0,0 1 0 0 0,1 0-1 0 0,-1 0 1 0 0,1 0-1 0 0,0 0 1 0 0,-1 0 0 0 0,2 0-1 0 0,-1 0 1 0 0,0 1-1 0 0,0-1 1 0 0,1 0-1 0 0,0 0 1 0 0,0 1 0 0 0,0-1-1 0 0,0 0 1 0 0,1 7-1 0 0,1-6-5 0 0,0 1 0 0 0,0-1 0 0 0,1 0 0 0 0,-1 1 0 0 0,1-2 1 0 0,0 1-1 0 0,0 0 0 0 0,0 0 0 0 0,1-1 0 0 0,-1 0 0 0 0,1 1 0 0 0,0-1 0 0 0,0-1 0 0 0,4 3 0 0 0,48 28 143 0 0,1-3 0 0 0,81 30 1 0 0,-10-4-2961 0 0,-90-38-2440 0 0,45 31 0 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16.35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25 880 0 0,'4'0'11080'0'0,"303"-13"-7575"0"0,-161 9-6113 0 0,-4-3-5207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16.91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303 1 2132 0 0,'-3'0'4156'0'0,"-12"2"-1140"0"0,12-2-2485 0 0,1 0-383 0 0,0 1 0 0 0,0-1 0 0 0,0 1 0 0 0,1 0 0 0 0,-1 0 0 0 0,0 0 0 0 0,0-1 0 0 0,0 2 0 0 0,1-1 0 0 0,-1 0 0 0 0,0 0 0 0 0,1 1 0 0 0,-1-1 0 0 0,1 0 0 0 0,0 1 0 0 0,-1 0 0 0 0,1-1 0 0 0,0 1-1 0 0,0 0 1 0 0,0-1 0 0 0,0 1 0 0 0,0 0 0 0 0,1 0 0 0 0,-1 0 0 0 0,0 0 0 0 0,0 4 0 0 0,-2 7 148 0 0,1 1 0 0 0,0 0 0 0 0,1 14 0 0 0,0-10-79 0 0,5 523 1116 0 0,0-470-1207 0 0,10 109-1 0 0,-5-95-11 0 0,-4 132-1 0 0,-5-209-36 0 0,-1 1-1 0 0,0-1 0 0 0,-1 0 1 0 0,0 1-1 0 0,0-1 1 0 0,-1 0-1 0 0,0 0 0 0 0,0 0 1 0 0,-1-1-1 0 0,0 1 1 0 0,0-1-1 0 0,-1 0 0 0 0,0 0 1 0 0,0 0-1 0 0,-1-1 1 0 0,-10 10-1 0 0,5-7 126 0 0,-1 0 0 0 0,0-2 0 0 0,0 1 0 0 0,-1-1 0 0 0,0-1 1 0 0,0 0-1 0 0,-1-1 0 0 0,-25 6 0 0 0,-25 10 1331 0 0,62-20-1262 0 0,51-3-49 0 0,246-35-2406 0 0,-197 22 693 0 0,48-9-2931 0 0,-50 4-2484 0 0,-60 12 2127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57.1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13 297 2272 0 0,'25'19'8195'0'0,"-20"-17"-7451"0"0,0-1-173 0 0,0 0 0 0 0,-1 0 0 0 0,1 0-1 0 0,0-1 1 0 0,0 0 0 0 0,5 0 0 0 0,6-1-87 0 0,0-2-1 0 0,32-8 1 0 0,-32 7-76 0 0,77-18 402 0 0,-46 13 549 0 0,-1-3-1 0 0,78-29 0 0 0,-121 39-1237 0 0,0 1 1 0 0,0 0-1 0 0,0-1 0 0 0,0 0 0 0 0,0 1 0 0 0,-1-1 0 0 0,1 0 1 0 0,0-1-1 0 0,-1 1 0 0 0,1 0 0 0 0,-1-1 0 0 0,0 1 0 0 0,0-1 1 0 0,0 0-1 0 0,0 0 0 0 0,-1 0 0 0 0,1 0 0 0 0,-1 0 0 0 0,2-4 0 0 0,-2 3-90 0 0,-1 1 0 0 0,0-1 0 0 0,0 1 0 0 0,0 0 0 0 0,-1-1 0 0 0,1 1-1 0 0,-1-1 1 0 0,1 1 0 0 0,-1 0 0 0 0,0-1 0 0 0,-1 1 0 0 0,1 0 0 0 0,0 0-1 0 0,-1 0 1 0 0,0 0 0 0 0,0 0 0 0 0,0 0 0 0 0,0 1 0 0 0,-2-4 0 0 0,-4-3-46 0 0,-1 0 0 0 0,1 1-1 0 0,-1 0 1 0 0,-1 0 0 0 0,1 1 0 0 0,-1 1 0 0 0,0-1 0 0 0,-1 1 0 0 0,0 1 0 0 0,1 0 0 0 0,-2 1 0 0 0,1 0 0 0 0,-13-3 0 0 0,10 4-2 0 0,0 1 0 0 0,-1 0-1 0 0,0 1 1 0 0,1 1 0 0 0,-1 0 0 0 0,0 1 0 0 0,1 0 0 0 0,-1 1 0 0 0,1 1-1 0 0,-16 4 1 0 0,18-3 1 0 0,1 0 0 0 0,-1 1 0 0 0,1 0 0 0 0,1 1 0 0 0,-1 0 0 0 0,1 0 0 0 0,0 1 0 0 0,0 0 0 0 0,1 1 0 0 0,0 0 0 0 0,1 1 0 0 0,-10 11 0 0 0,12-12-1 0 0,1 0 0 0 0,0 1 0 0 0,0 0 0 0 0,0 0 0 0 0,1 1 0 0 0,1-1 0 0 0,0 1 1 0 0,0 0-1 0 0,1-1 0 0 0,0 1 0 0 0,0 0 0 0 0,1 1 0 0 0,1-1 0 0 0,0 0 0 0 0,2 19 1 0 0,1-9-53 0 0,1 0 1 0 0,1-1 0 0 0,1 0-1 0 0,1 0 1 0 0,0-1 0 0 0,2 0 0 0 0,0 0-1 0 0,1 0 1 0 0,0-1 0 0 0,1-1 0 0 0,1 0-1 0 0,1-1 1 0 0,1 0 0 0 0,0-1 0 0 0,0 0-1 0 0,28 19 1 0 0,-23-19-405 0 0,0-2 1 0 0,0 0-1 0 0,1-1 0 0 0,1-1 1 0 0,-1-1-1 0 0,2-1 0 0 0,-1 0 1 0 0,1-2-1 0 0,0-1 0 0 0,1 0 1 0 0,-1-2-1 0 0,1 0 0 0 0,0-2 0 0 0,30-2 1 0 0,-30-1-1480 0 0,0-2 1 0 0,0-1 0 0 0,29-9-1 0 0,-12 0-3701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5:15.84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303 28 2732 0 0,'-7'-22'14292'0'0,"0"17"-13108"0"0,-8 7-982 0 0,0 0 1 0 0,0 2-1 0 0,0 0 1 0 0,1 0 0 0 0,0 1-1 0 0,0 1 1 0 0,0 1-1 0 0,0 0 1 0 0,-19 14-1 0 0,23-14-57 0 0,-1 0 1 0 0,1 1-1 0 0,0 0 0 0 0,1 1 0 0 0,0 0 0 0 0,1 1 0 0 0,0 0 0 0 0,0 0 0 0 0,1 1 0 0 0,0 0 0 0 0,1 0 0 0 0,-5 13 0 0 0,8-18-70 0 0,1 1 0 0 0,0 1 0 0 0,1-1 0 0 0,-1 0-1 0 0,1 0 1 0 0,1 0 0 0 0,-1 1 0 0 0,1-1 0 0 0,1 0 0 0 0,-1 1-1 0 0,1-1 1 0 0,1 0 0 0 0,-1 0 0 0 0,6 14 0 0 0,-3-12-72 0 0,0 0 0 0 0,1 0-1 0 0,1 0 1 0 0,0-1 0 0 0,0 0 0 0 0,0 0 0 0 0,1-1 0 0 0,0 0 0 0 0,15 12 0 0 0,-2-5-420 0 0,0-1 1 0 0,1 0-1 0 0,1-2 1 0 0,0-1-1 0 0,0 0 1 0 0,1-2-1 0 0,0 0 0 0 0,30 5 1 0 0,-36-10-429 0 0,0-1 1 0 0,0 0-1 0 0,0-1 1 0 0,0-1-1 0 0,0-1 0 0 0,23-3 1 0 0,-24 1-877 0 0,0-1 1 0 0,0-1-1 0 0,28-11 1 0 0,-14 1-2604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17.26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0 107 720 0 0,'8'-22'7795'0'0,"-5"19"-7308"0"0,24-14 2197 0 0,-12 12-2776 0 0,0 0-1 0 0,23-3 1 0 0,-24 5 705 0 0,23-5-558 0 0,36-9-1210 0 0,-26 5-3365 0 0,-25 5 522 0 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17.99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600 93 1348 0 0,'-20'-35'12046'0'0,"20"33"-11892"0"0,0 0-1 0 0,0 1 1 0 0,0-1 0 0 0,-1 0 0 0 0,1 0-1 0 0,-1 1 1 0 0,1-1 0 0 0,-1 0 0 0 0,0 1-1 0 0,0-1 1 0 0,1 0 0 0 0,-1 1 0 0 0,0-1-1 0 0,0 1 1 0 0,0 0 0 0 0,-1-1 0 0 0,1 1-1 0 0,0 0 1 0 0,-1 0 0 0 0,-1-2 0 0 0,-2 0-17 0 0,1 0-1 0 0,-1 1 1 0 0,1 0 0 0 0,-1 0 0 0 0,0 0 0 0 0,0 1 0 0 0,-6-2-1 0 0,-7 1 19 0 0,0 0 0 0 0,0 0-1 0 0,-22 3 1 0 0,8 1 59 0 0,-1 1 0 0 0,1 2 1 0 0,-1 1-1 0 0,-45 16 0 0 0,60-16-172 0 0,0 0 0 0 0,1 2-1 0 0,-1 0 1 0 0,2 1 0 0 0,-1 1 0 0 0,2 0-1 0 0,-1 1 1 0 0,1 1 0 0 0,-15 16-1 0 0,26-24-38 0 0,1-1 0 0 0,0 1 0 0 0,-1 1 0 0 0,2-1 0 0 0,-1 0 0 0 0,0 1 0 0 0,1-1 0 0 0,0 1 0 0 0,0 0 0 0 0,0 0 0 0 0,1 0 0 0 0,0 0-1 0 0,-1 0 1 0 0,2 0 0 0 0,-1 0 0 0 0,1 0 0 0 0,0 6 0 0 0,1-4-65 0 0,0 1-1 0 0,0 0 1 0 0,1-1 0 0 0,0 0-1 0 0,1 1 1 0 0,0-1 0 0 0,0 0-1 0 0,0 0 1 0 0,1-1 0 0 0,6 9-1 0 0,9 8-331 0 0,0 0 0 0 0,1-2 0 0 0,1-1 1 0 0,43 32-1 0 0,110 61-1240 0 0,-128-87 1342 0 0,0 3 0 0 0,-2 2 0 0 0,44 38-1 0 0,-83-65 301 0 0,-1 1-1 0 0,1-1 0 0 0,-1 1 1 0 0,0 0-1 0 0,-1 0 0 0 0,1 1 1 0 0,-1-1-1 0 0,0 1 0 0 0,0-1 1 0 0,0 1-1 0 0,-1 0 0 0 0,2 9 1 0 0,-3-12 41 0 0,-1 0 0 0 0,0 0 0 0 0,0 0 0 0 0,0 1 1 0 0,0-1-1 0 0,-1 0 0 0 0,1 0 0 0 0,-1 0 0 0 0,0 0 0 0 0,0 0 1 0 0,0 0-1 0 0,0 0 0 0 0,-1 0 0 0 0,1 0 0 0 0,-1 0 1 0 0,1 0-1 0 0,-1-1 0 0 0,0 1 0 0 0,0-1 0 0 0,-1 1 1 0 0,1-1-1 0 0,0 0 0 0 0,-1 0 0 0 0,1 0 0 0 0,-6 3 0 0 0,-13 8 259 0 0,0-1 0 0 0,-2 0-1 0 0,1-2 1 0 0,-1-1-1 0 0,-1-1 1 0 0,0 0 0 0 0,-28 4-1 0 0,17-6-43 0 0,0-1 1 0 0,0-2-1 0 0,-1-1 0 0 0,-50-5 1 0 0,73 2-418 0 0,0-1 1 0 0,0 0-1 0 0,0-1 0 0 0,-17-6 1 0 0,25 7-294 0 0,1 0 0 0 0,-1 0 0 0 0,0-1 0 0 0,0 0 0 0 0,-6-5 0 0 0,-12-24-6363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19.26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338 175 1536 0 0,'16'-31'6656'0'0,"-3"-11"-3562"0"0,-4 9-1403 0 0,-8 29-1358 0 0,0-1-1 0 0,0 1 0 0 0,-1-1 1 0 0,0 1-1 0 0,1-1 0 0 0,-1 1 1 0 0,-1-1-1 0 0,1 1 0 0 0,-2-9 1 0 0,1 12-168 0 0,-23-12 527 0 0,14 12-615 0 0,0 1 0 0 0,0 0 1 0 0,0 1-1 0 0,1 0 0 0 0,-1 0 1 0 0,0 1-1 0 0,1 0 0 0 0,-1 1 1 0 0,1 0-1 0 0,0 1 0 0 0,0 0 1 0 0,0 0-1 0 0,-10 7 0 0 0,0 0 7 0 0,1 1-1 0 0,0 1 0 0 0,1 1 1 0 0,0 0-1 0 0,-15 18 0 0 0,22-21-56 0 0,1 0 0 0 0,0 1-1 0 0,1-1 1 0 0,1 2-1 0 0,-1-1 1 0 0,2 1-1 0 0,0 0 1 0 0,0 0-1 0 0,2 1 1 0 0,-1 0 0 0 0,-2 15-1 0 0,6-19-98 0 0,0-1 0 0 0,0 1-1 0 0,1 0 1 0 0,1 0 0 0 0,-1 0-1 0 0,1-1 1 0 0,1 1 0 0 0,0 0 0 0 0,1-1-1 0 0,-1 0 1 0 0,2 1 0 0 0,-1-1 0 0 0,1 0-1 0 0,1-1 1 0 0,-1 1 0 0 0,2-1 0 0 0,6 9-1 0 0,-1-3-247 0 0,0-1 0 0 0,2 0 1 0 0,-1-1-1 0 0,2 0 0 0 0,0-1 0 0 0,0-1 0 0 0,1 0 0 0 0,29 15 0 0 0,-33-20 121 0 0,0 0 0 0 0,1-1 0 0 0,0 0 1 0 0,0-1-1 0 0,0 0 0 0 0,0-1 0 0 0,0 0 0 0 0,0-1 0 0 0,1-1 0 0 0,-1 0 0 0 0,0 0 0 0 0,1-1 0 0 0,18-4 0 0 0,-27 4 206 0 0,0 0-1 0 0,0 0 0 0 0,0 0 0 0 0,0-1 0 0 0,0 1 1 0 0,0-1-1 0 0,-1 0 0 0 0,1 0 0 0 0,0 0 0 0 0,-1-1 0 0 0,0 1 1 0 0,0-1-1 0 0,0 0 0 0 0,0 0 0 0 0,0 0 0 0 0,0 0 0 0 0,-1-1 1 0 0,4-4-1 0 0,-4 3 55 0 0,-1 0 1 0 0,1 1 0 0 0,-1-1-1 0 0,0 0 1 0 0,0 0 0 0 0,0 0-1 0 0,-1 0 1 0 0,0 0-1 0 0,0 0 1 0 0,0 0 0 0 0,0 0-1 0 0,-1 0 1 0 0,-1-6-1 0 0,-4-8 431 0 0,0 0 1 0 0,-1 0-1 0 0,-1 1 0 0 0,-1 0 0 0 0,0 1 0 0 0,-18-24 0 0 0,13 21-1 0 0,7 11-167 0 0,1 0 1 0 0,0 0-1 0 0,0 0 0 0 0,1 0 1 0 0,-7-20-1 0 0,11 26-307 0 0,0 0 0 0 0,1 0 0 0 0,-1 0 0 0 0,1 0 0 0 0,0 0 0 0 0,0 0 0 0 0,0 0 0 0 0,0 0 0 0 0,1 0 0 0 0,-1 1-1 0 0,1-1 1 0 0,0 0 0 0 0,0 0 0 0 0,0 0 0 0 0,0 1 0 0 0,0-1 0 0 0,0 0 0 0 0,1 1 0 0 0,-1-1 0 0 0,1 1 0 0 0,0-1 0 0 0,0 1-1 0 0,0 0 1 0 0,0 0 0 0 0,0 0 0 0 0,4-3 0 0 0,12-8-189 0 0,0 0 0 0 0,0 1-1 0 0,2 1 1 0 0,-1 1 0 0 0,39-15 0 0 0,110-25-456 0 0,-145 44 616 0 0,-19 5 18 0 0,-1 0 1 0 0,1 0-1 0 0,0 0 1 0 0,0 1 0 0 0,0-1-1 0 0,0 1 1 0 0,-1 0-1 0 0,1 1 1 0 0,0-1 0 0 0,0 1-1 0 0,0-1 1 0 0,6 3 0 0 0,-8-2 8 0 0,-1 0 1 0 0,1 0-1 0 0,-1 0 1 0 0,0 0 0 0 0,1 0-1 0 0,-1 0 1 0 0,0 0 0 0 0,1 1-1 0 0,-1-1 1 0 0,0 0 0 0 0,0 1-1 0 0,0-1 1 0 0,0 1 0 0 0,-1 0-1 0 0,1-1 1 0 0,0 1 0 0 0,0 0-1 0 0,-1-1 1 0 0,1 1 0 0 0,-1 0-1 0 0,0-1 1 0 0,0 1-1 0 0,1 0 1 0 0,-1 0 0 0 0,0 0-1 0 0,0-1 1 0 0,-1 1 0 0 0,1 0-1 0 0,-1 2 1 0 0,-12 80 373 0 0,7-51-434 0 0,1-1 0 0 0,1 0 1 0 0,2 65-1 0 0,3-87-28 0 0,0-1 1 0 0,1 1 0 0 0,0-1-1 0 0,0 0 1 0 0,1 1-1 0 0,0-1 1 0 0,1 0 0 0 0,0-1-1 0 0,0 1 1 0 0,1-1 0 0 0,0 0-1 0 0,0 0 1 0 0,1 0-1 0 0,0-1 1 0 0,0 0 0 0 0,1 0-1 0 0,0 0 1 0 0,9 6 0 0 0,-11-10 17 0 0,0 1 1 0 0,0-1 0 0 0,0 0 0 0 0,0 0-1 0 0,1 0 1 0 0,0-1 0 0 0,-1 0 0 0 0,1 0-1 0 0,0 0 1 0 0,0-1 0 0 0,0 0 0 0 0,0 0-1 0 0,0 0 1 0 0,0-1 0 0 0,9 0 0 0 0,-7-1 64 0 0,0-1 1 0 0,-1 0 0 0 0,1 0-1 0 0,-1-1 1 0 0,0 1 0 0 0,0-2-1 0 0,0 1 1 0 0,0-1 0 0 0,0 0 0 0 0,10-8-1 0 0,2-6 195 0 0,0 0 0 0 0,-1-1 1 0 0,-1 0-1 0 0,-1-2 0 0 0,0 0 0 0 0,12-24 0 0 0,33-52 253 0 0,-60 96-468 0 0,-1 1-1 0 0,0-1 1 0 0,1 1 0 0 0,-1-1 0 0 0,1 0-1 0 0,-1 1 1 0 0,1-1 0 0 0,-1 1 0 0 0,1-1-1 0 0,-1 1 1 0 0,1 0 0 0 0,-1-1 0 0 0,1 1-1 0 0,0-1 1 0 0,-1 1 0 0 0,1 0-1 0 0,0 0 1 0 0,-1-1 0 0 0,1 1 0 0 0,0 0-1 0 0,-1 0 1 0 0,1 0 0 0 0,0 0 0 0 0,-1 0-1 0 0,1 0 1 0 0,0 0 0 0 0,0 0 0 0 0,-1 0-1 0 0,1 0 1 0 0,0 0 0 0 0,-1 0 0 0 0,1 0-1 0 0,0 1 1 0 0,-1-1 0 0 0,1 0-1 0 0,0 1 1 0 0,0-1 0 0 0,1 1-29 0 0,0 1-1 0 0,0-1 1 0 0,-1 0 0 0 0,1 0-1 0 0,0 1 1 0 0,-1-1 0 0 0,1 1-1 0 0,-1-1 1 0 0,1 1 0 0 0,0 2-1 0 0,24 42-1225 0 0,42 56 0 0 0,-55-86 1223 0 0,0 1-1 0 0,2-2 0 0 0,-1 0 0 0 0,2-1 1 0 0,0 0-1 0 0,23 14 0 0 0,-36-26 99 0 0,0 0 0 0 0,0-1-1 0 0,0 1 1 0 0,1-1-1 0 0,-1 1 1 0 0,0-1 0 0 0,1 0-1 0 0,0 0 1 0 0,-1-1-1 0 0,1 1 1 0 0,-1-1 0 0 0,1 0-1 0 0,0 0 1 0 0,-1 0 0 0 0,1 0-1 0 0,0 0 1 0 0,-1-1-1 0 0,1 0 1 0 0,-1 0 0 0 0,1 0-1 0 0,-1 0 1 0 0,1 0-1 0 0,-1-1 1 0 0,0 0 0 0 0,0 1-1 0 0,0-1 1 0 0,0 0 0 0 0,0-1-1 0 0,0 1 1 0 0,0 0-1 0 0,4-5 1 0 0,6-9 112 0 0,1 0 0 0 0,-2-1-1 0 0,0-1 1 0 0,14-27 0 0 0,-4 8-49 0 0,57-80 999 0 0,-67 102-898 0 0,0 1 0 0 0,1 0 0 0 0,1 0 0 0 0,0 2 0 0 0,21-16-1 0 0,-32 26-201 0 0,1 0-1 0 0,-1 0 0 0 0,1 0 0 0 0,-1 1 0 0 0,1-1 0 0 0,-1 1 0 0 0,1 0 0 0 0,0 0 1 0 0,-1 0-1 0 0,1 0 0 0 0,0 1 0 0 0,0 0 0 0 0,0-1 0 0 0,0 1 0 0 0,0 1 0 0 0,-1-1 0 0 0,8 2 1 0 0,-5 0-17 0 0,0 0 1 0 0,0 0 0 0 0,-1 1 0 0 0,1 0 0 0 0,-1 0-1 0 0,0 1 1 0 0,1-1 0 0 0,-2 1 0 0 0,1 0 0 0 0,5 5 0 0 0,7 11-32 0 0,-1 0 1 0 0,-1 2-1 0 0,-1-1 0 0 0,14 28 1 0 0,-27-48 30 0 0,8 16 31 0 0,7 9 25 0 0,-1 1 1 0 0,-2 0-1 0 0,0 1 1 0 0,-2 0-1 0 0,14 58 1 0 0,-25-85-21 0 0,1 0 0 0 0,-1 1 1 0 0,0-1-1 0 0,0 0 0 0 0,0 0 1 0 0,0 1-1 0 0,0-1 0 0 0,0 0 1 0 0,0 0-1 0 0,-1 1 0 0 0,1-1 1 0 0,0 0-1 0 0,-1 0 1 0 0,0 2-1 0 0,1-3-16 0 0,0 0 1 0 0,-1 1 0 0 0,1-1-1 0 0,0 0 1 0 0,-1 1-1 0 0,1-1 1 0 0,0 0-1 0 0,-1 0 1 0 0,1 1 0 0 0,0-1-1 0 0,-1 0 1 0 0,1 0-1 0 0,-1 0 1 0 0,1 0-1 0 0,0 1 1 0 0,-1-1 0 0 0,1 0-1 0 0,-1 0 1 0 0,1 0-1 0 0,-1 0 1 0 0,1 0-1 0 0,0 0 1 0 0,-1 0 0 0 0,0 0-1 0 0,-1-1 4 0 0,1 1 1 0 0,0 0-1 0 0,-1-1 0 0 0,1 1 1 0 0,0-1-1 0 0,0 1 0 0 0,-1-1 1 0 0,1 0-1 0 0,0 0 0 0 0,0 0 1 0 0,0 1-1 0 0,0-1 0 0 0,0 0 1 0 0,0 0-1 0 0,0 0 0 0 0,-2-3 1 0 0,1-1-12 0 0,0 0 1 0 0,1 0 0 0 0,-1 0-1 0 0,1 0 1 0 0,0 0-1 0 0,1-1 1 0 0,-1 1 0 0 0,1 0-1 0 0,0-1 1 0 0,0 1 0 0 0,1 0-1 0 0,-1-1 1 0 0,1 1 0 0 0,3-9-1 0 0,2-6 4 0 0,1 0 0 0 0,13-24 0 0 0,-19 42-9 0 0,11-22 8 0 0,1 2 1 0 0,2-1 0 0 0,0 2-1 0 0,1 0 1 0 0,1 1 0 0 0,1 1-1 0 0,1 0 1 0 0,1 1 0 0 0,0 2-1 0 0,1 0 1 0 0,1 1 0 0 0,29-16-1 0 0,-17 13-1112 0 0,2 2 0 0 0,71-24 0 0 0,-68 29-2572 0 0,1 2 1 0 0,64-7-1 0 0,-75 13-2040 0 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19.63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381 12 168 0 0,'0'0'12720'0'0,"-16"-4"-9613"0"0,11 2-2782 0 0,0 1-1 0 0,-1-1 0 0 0,1 1 0 0 0,-1 1 0 0 0,0-1 1 0 0,1 1-1 0 0,-1 0 0 0 0,1 0 0 0 0,-1 0 0 0 0,0 1 1 0 0,-5 1-1 0 0,-1 1-65 0 0,1 0 0 0 0,0 1 0 0 0,0 0 0 0 0,-21 12 0 0 0,13-4-157 0 0,0 0-1 0 0,1 2 0 0 0,0 0 0 0 0,1 1 0 0 0,-17 19 1 0 0,23-22-58 0 0,1 0 1 0 0,1 0-1 0 0,0 1 0 0 0,1 0 1 0 0,1 0-1 0 0,0 1 1 0 0,0 0-1 0 0,1 0 1 0 0,-5 22-1 0 0,9-28-200 0 0,1-1 0 0 0,0 2 0 0 0,0-1 0 0 0,0 0-1 0 0,1 0 1 0 0,1 0 0 0 0,-1 0 0 0 0,1 0 0 0 0,1 0 0 0 0,0 0 0 0 0,0 0 0 0 0,0-1-1 0 0,1 1 1 0 0,0-1 0 0 0,0 1 0 0 0,1-1 0 0 0,0 0 0 0 0,0 0 0 0 0,9 10-1 0 0,-6-9-442 0 0,0 0-1 0 0,1-1 1 0 0,0 0 0 0 0,0 0-1 0 0,1-1 1 0 0,0 1-1 0 0,0-2 1 0 0,16 8-1 0 0,-13-8-1008 0 0,1 0 1 0 0,0-1-1 0 0,22 5 0 0 0,-1-4-3272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20.04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0 399 2920 0 0,'12'-7'7969'0'0,"41"-23"819"0"0,37-3-9088 0 0,-32 12 113 0 0,-55 20 160 0 0,32-12 14 0 0,62-34 0 0 0,-88 42 238 0 0,0 0 0 0 0,-1-1 1 0 0,0 0-1 0 0,0 0 0 0 0,-1-1 1 0 0,1 0-1 0 0,-1 0 0 0 0,-1 0 1 0 0,0-1-1 0 0,0 0 0 0 0,0-1 1 0 0,5-12-1 0 0,-9 18-156 0 0,-1 0 0 0 0,1 0 0 0 0,-1 0 0 0 0,0-1 0 0 0,-1 1 0 0 0,1-1 0 0 0,-1 1 0 0 0,1-1 0 0 0,-1 1 0 0 0,0 0 0 0 0,0-1 0 0 0,0 1 0 0 0,-1-1 0 0 0,1 1 0 0 0,-1-1 0 0 0,0 1 0 0 0,0 0 0 0 0,0-1 0 0 0,-2-3 0 0 0,0 3-33 0 0,0 0 0 0 0,0 0 0 0 0,0 0 0 0 0,-1 0-1 0 0,1 1 1 0 0,-1-1 0 0 0,0 1 0 0 0,0 0 0 0 0,0 0-1 0 0,0 0 1 0 0,-9-4 0 0 0,1 2-66 0 0,1 0-1 0 0,-1 1 1 0 0,0 1 0 0 0,0-1 0 0 0,0 2-1 0 0,0 0 1 0 0,-1 0 0 0 0,1 2-1 0 0,0-1 1 0 0,-14 2 0 0 0,18 0 18 0 0,-1 0 0 0 0,1 1 1 0 0,0 0-1 0 0,0 0 0 0 0,0 1 1 0 0,0 0-1 0 0,0 1 0 0 0,0-1 0 0 0,1 1 1 0 0,0 1-1 0 0,-1-1 0 0 0,2 2 1 0 0,-1-1-1 0 0,1 0 0 0 0,-1 1 0 0 0,-8 11 1 0 0,10-8 17 0 0,-1-1 1 0 0,1 1-1 0 0,1 0 1 0 0,-1 0-1 0 0,1 0 1 0 0,1 1-1 0 0,0-1 1 0 0,1 1-1 0 0,-1 0 1 0 0,2 0-1 0 0,-1 0 1 0 0,2 0-1 0 0,0 19 1 0 0,1 0 22 0 0,2 0-1 0 0,1-1 1 0 0,1 1 0 0 0,16 48 0 0 0,-16-63-12 0 0,0-1 0 0 0,1 1 0 0 0,0-1 0 0 0,1-1 0 0 0,0 1 0 0 0,1-1 1 0 0,0 0-1 0 0,1-1 0 0 0,1 0 0 0 0,-1 0 0 0 0,17 13 0 0 0,-16-18-311 0 0,-1-1-1 0 0,0 0 0 0 0,1 0 1 0 0,0-1-1 0 0,0-1 1 0 0,1 1-1 0 0,-1-2 0 0 0,1 1 1 0 0,-1-1-1 0 0,1-1 0 0 0,0 0 1 0 0,-1-1-1 0 0,12 0 1 0 0,12-2-3782 0 0,0-2 0 0 0,59-14 0 0 0,-62 11-952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23.71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23 571 1704 0 0,'-8'-30'8327'0'0,"-5"-9"-2498"0"0,13 39-5817 0 0,0 0 0 0 0,0 0 0 0 0,0 0 0 0 0,0 0 0 0 0,0 0 0 0 0,0 0 1 0 0,0 0-1 0 0,0 0 0 0 0,1 0 0 0 0,-1 0 0 0 0,0 0 0 0 0,0 0 0 0 0,0 0 0 0 0,0 0 0 0 0,0-1 0 0 0,0 1 0 0 0,0 0 0 0 0,0 0 0 0 0,0 0 0 0 0,0 0 0 0 0,0 0 0 0 0,0 0 0 0 0,0 0 0 0 0,0 0 0 0 0,0 0 1 0 0,0 0-1 0 0,0-1 0 0 0,0 1 0 0 0,0 0 0 0 0,0 0 0 0 0,0 0 0 0 0,0 0 0 0 0,0 0 0 0 0,0 0 0 0 0,0 0 0 0 0,-1 0 0 0 0,1 0 0 0 0,0 0 0 0 0,0 0 0 0 0,0 0 0 0 0,0-1 0 0 0,0 1 0 0 0,0 0 1 0 0,0 0-1 0 0,0 0 0 0 0,0 0 0 0 0,0 0 0 0 0,0 0 0 0 0,0 0 0 0 0,0 0 0 0 0,0 0 0 0 0,-1 0 0 0 0,1 0 0 0 0,0 0 0 0 0,0 0 0 0 0,0 0 0 0 0,0 0 0 0 0,0 0 0 0 0,0 0 0 0 0,0 0 0 0 0,0 0 0 0 0,0 0 1 0 0,-1 0-1 0 0,18-1 527 0 0,54 8-222 0 0,0-3 0 0 0,80-6 0 0 0,-78 1-272 0 0,1243 25-364 0 0,-1178-14 41 0 0,48 1 102 0 0,-130-7 804 0 0,-54-7-616 0 0,0 1-1 0 0,0-1 0 0 0,-1 0 1 0 0,1 0-1 0 0,-1 0 1 0 0,1 0-1 0 0,-1 0 0 0 0,0 0 1 0 0,0 0-1 0 0,0-6 1 0 0,0 5-22 0 0,42-127 8 0 0,39-106 443 0 0,-60 181-439 0 0,-21 54-49 0 0,3 0 27 0 0,-3 2 21 0 0,-1 0 0 0 0,0 0 0 0 0,1-1 0 0 0,-1 1 0 0 0,0 0 0 0 0,0 0 0 0 0,1 0 0 0 0,-1-1 1 0 0,0 1-1 0 0,1 0 0 0 0,-1 0 0 0 0,0 0 0 0 0,1 0 0 0 0,-1 0 0 0 0,1 0 0 0 0,-1 0 0 0 0,0 0 0 0 0,1 0 0 0 0,-1 0 0 0 0,0 0 0 0 0,1 0 0 0 0,-1 0 0 0 0,0 0 0 0 0,1 0 0 0 0,-1 0 0 0 0,0 0 0 0 0,1 0 1 0 0,-1 1-1 0 0,0-1 0 0 0,1 0 0 0 0,-1 0 0 0 0,0 0 0 0 0,1 1 0 0 0,-1-1 0 0 0,0 0 0 0 0,0 0 0 0 0,1 1 0 0 0,-1-1 0 0 0,0 0 0 0 0,0 0 0 0 0,0 1 0 0 0,1-1 0 0 0,-1 0 0 0 0,0 1 0 0 0,0-1 0 0 0,0 0 1 0 0,0 1-1 0 0,1 0 0 0 0,16 41 118 0 0,-2 2 0 0 0,-1 0 1 0 0,13 81-1 0 0,-3-13 9 0 0,60 262 823 0 0,-58-285 326 0 0,-25-86-1078 0 0,7-1 30 0 0,-8-2-223 0 0,0 1 0 0 0,1-1 0 0 0,-1 0 1 0 0,1 0-1 0 0,-1 0 0 0 0,1 1 0 0 0,-1-1 0 0 0,1 0 0 0 0,-1 0 0 0 0,0 0 0 0 0,1 0 1 0 0,-1 0-1 0 0,1 0 0 0 0,-1 0 0 0 0,1 0 0 0 0,-1 0 0 0 0,1 0 0 0 0,-1 0 0 0 0,1 0 1 0 0,-1 0-1 0 0,0-1 0 0 0,1 1 0 0 0,-1 0 0 0 0,1 0 0 0 0,-1 0 0 0 0,1-1 0 0 0,-1 1 1 0 0,0 0-1 0 0,1 0 0 0 0,-1-1 0 0 0,0 1 0 0 0,1 0 0 0 0,-1-1 0 0 0,6-4 4 0 0,-1-1-1 0 0,0 0 0 0 0,0 1 1 0 0,0-2-1 0 0,-1 1 1 0 0,0 0-1 0 0,5-13 0 0 0,20-53-175 0 0,-22 53 137 0 0,103-347-756 0 0,-37 108 384 0 0,-20 118 26 0 0,-53 140 373 0 0,0-1 1 0 0,0 1-1 0 0,1-1 1 0 0,-1 1-1 0 0,0-1 1 0 0,1 1 0 0 0,-1-1-1 0 0,1 1 1 0 0,-1 0-1 0 0,1-1 1 0 0,-1 1-1 0 0,1 0 1 0 0,-1-1-1 0 0,1 1 1 0 0,-1 0-1 0 0,1 0 1 0 0,-1-1-1 0 0,1 1 1 0 0,-1 0-1 0 0,1 0 1 0 0,-1 0-1 0 0,1 0 1 0 0,0 0 0 0 0,-1 0-1 0 0,1 0 1 0 0,-1 0-1 0 0,1 0 1 0 0,0 0-1 0 0,-1 0 1 0 0,1 0-1 0 0,-1 0 1 0 0,1 0-1 0 0,-1 1 1 0 0,1-1-1 0 0,-1 0 1 0 0,1 0-1 0 0,-1 1 1 0 0,1-1-1 0 0,-1 0 1 0 0,1 1-1 0 0,-1-1 1 0 0,1 0 0 0 0,-1 1-1 0 0,1-1 1 0 0,-1 1-1 0 0,0-1 1 0 0,1 1-1 0 0,0 0 1 0 0,18 23-18 0 0,6 32 58 0 0,-3 1-1 0 0,-1 2 1 0 0,16 84 0 0 0,1 0 67 0 0,42 122 154 0 0,-79-261-218 0 0,0 1-1 0 0,1-1 1 0 0,-1 0 0 0 0,1 0-1 0 0,0 0 1 0 0,1-1 0 0 0,-1 1-1 0 0,0 0 1 0 0,1-1 0 0 0,0 1-1 0 0,4 3 1 0 0,-5-6 15 0 0,1-1-46 0 0,1-1 1 0 0,-1 1-1 0 0,1-1 0 0 0,-1 0 0 0 0,0 0 0 0 0,1-1 0 0 0,-1 1 0 0 0,0-1 1 0 0,0 1-1 0 0,0-1 0 0 0,0 0 0 0 0,0 0 0 0 0,0 0 0 0 0,0-1 1 0 0,-1 1-1 0 0,1-1 0 0 0,-1 1 0 0 0,0-1 0 0 0,0 0 0 0 0,3-5 0 0 0,6-9-28 0 0,-2-1-1 0 0,12-30 1 0 0,-6 13 49 0 0,13-27 29 0 0,-17 35 22 0 0,1 0 0 0 0,1 2 0 0 0,32-47 0 0 0,-40 66-66 0 0,0 2-1 0 0,1-1 1 0 0,-1 0 0 0 0,1 1-1 0 0,0 0 1 0 0,0 0 0 0 0,0 1-1 0 0,0 0 1 0 0,1 0-1 0 0,0 0 1 0 0,-1 1 0 0 0,14-3-1 0 0,9-1 61 0 0,52-3-1 0 0,-64 7-46 0 0,113-3 50 0 0,149 13-1 0 0,-55 1-145 0 0,391-27-472 0 0,-577 16 479 0 0,157-16-684 0 0,-116 8-2713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25.51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1315 14 904 0 0,'-11'-13'15831'0'0,"26"193"-12268"0"0,-8 96-2365 0 0,1 22-1048 0 0,17 0-4 0 0,-14-188 466 0 0,-5-62-296 0 0,1 28 526 0 0,1-14 728 0 0,-7-94-1563 0 0,-2 30-21 0 0,0 0 1 0 0,0 0-1 0 0,0 0 1 0 0,0 0-1 0 0,0 0 1 0 0,0 0-1 0 0,-1 0 1 0 0,1 0-1 0 0,-1 0 0 0 0,0 1 1 0 0,1-1-1 0 0,-1 1 1 0 0,0-1-1 0 0,0 1 1 0 0,0 0-1 0 0,0 0 1 0 0,0-1-1 0 0,0 1 0 0 0,-1 1 1 0 0,1-1-1 0 0,0 0 1 0 0,0 0-1 0 0,-1 1 1 0 0,1 0-1 0 0,0-1 1 0 0,-1 1-1 0 0,-3 0 1 0 0,-10-1 16 0 0,-1 1 1 0 0,-28 2 0 0 0,41-1-12 0 0,-70 7 59 0 0,1 4 1 0 0,0 3-1 0 0,1 4 1 0 0,0 2-1 0 0,2 4 1 0 0,1 2-1 0 0,-81 45 1 0 0,110-47-11 0 0,1 1-1 0 0,1 1 1 0 0,1 3 0 0 0,1 0-1 0 0,2 3 1 0 0,1 1 0 0 0,2 1-1 0 0,1 2 1 0 0,-35 57 0 0 0,31-38 20 0 0,2 2 1 0 0,4 1 0 0 0,1 1 0 0 0,4 1 0 0 0,2 2 0 0 0,-16 78-1 0 0,30-104-40 0 0,2 1 0 0 0,2 0 0 0 0,1 0-1 0 0,1 0 1 0 0,3 0 0 0 0,1 1 0 0 0,2-2-1 0 0,1 1 1 0 0,2-1 0 0 0,2 0 0 0 0,1 0 0 0 0,2-1-1 0 0,1-1 1 0 0,2 0 0 0 0,2-1 0 0 0,1-1-1 0 0,1-1 1 0 0,2-1 0 0 0,1 0 0 0 0,38 38-1 0 0,-14-24 12 0 0,2-2 0 0 0,2-3 0 0 0,2-1 0 0 0,1-3-1 0 0,2-3 1 0 0,1-2 0 0 0,2-2 0 0 0,0-3 0 0 0,2-2-1 0 0,1-4 1 0 0,0-2 0 0 0,95 15 0 0 0,-114-28-60 0 0,1-2 0 0 0,-1-1 0 0 0,0-3 0 0 0,0-1 0 0 0,1-3 1 0 0,-2-1-1 0 0,1-2 0 0 0,-1-2 0 0 0,0-2 0 0 0,71-30 0 0 0,-72 24 8 0 0,-2-2 0 0 0,-1-1 0 0 0,0-2 0 0 0,-2-2 0 0 0,-1-1 0 0 0,-1-2 0 0 0,-1-1 0 0 0,-1-2 0 0 0,-2-1 0 0 0,42-57 0 0 0,-45 48-2 0 0,-2-1-1 0 0,-2-1 1 0 0,-2 0 0 0 0,-1-2 0 0 0,-3-1-1 0 0,-1 0 1 0 0,-3-1 0 0 0,11-65-1 0 0,-16 51-1 0 0,-3 0-1 0 0,-3 0 0 0 0,-2-1 1 0 0,-3 1-1 0 0,-2 0 0 0 0,-18-76 1 0 0,11 80 57 0 0,-2 1 1 0 0,-3 1 0 0 0,-2 0-1 0 0,-3 1 1 0 0,-34-61 0 0 0,39 87-52 0 0,-1 1 1 0 0,-1 1-1 0 0,-1 0 0 0 0,-2 2 1 0 0,0 1-1 0 0,-2 0 1 0 0,0 2-1 0 0,-2 0 1 0 0,0 2-1 0 0,-48-26 0 0 0,32 22 29 0 0,20 9-41 0 0,-1 1 0 0 0,0 2 0 0 0,-1 0 0 0 0,0 1 0 0 0,-1 2-1 0 0,0 0 1 0 0,-43-7 0 0 0,-68 4-601 0 0,117 11-1022 0 0,-1 0 1 0 0,-31 5 0 0 0,17 5-2741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26.74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8 1 1984 0 0,'0'0'10174'0'0,"-1"0"-10101"0"0,1 1-1 0 0,-1-1 0 0 0,1 0 1 0 0,-1 1-1 0 0,1-1 0 0 0,-1 1 1 0 0,1-1-1 0 0,0 1 1 0 0,-1-1-1 0 0,1 1 0 0 0,0-1 1 0 0,-1 1-1 0 0,1-1 0 0 0,0 1 1 0 0,0-1-1 0 0,-1 1 0 0 0,1 0 1 0 0,0-1-1 0 0,0 2 0 0 0,9 28 969 0 0,-1 1 1 0 0,-2 0-1 0 0,-1 1 0 0 0,2 60 0 0 0,-6-73-843 0 0,30 705 1878 0 0,-15-431-1776 0 0,-5-141-60 0 0,-9-120-114 0 0,2 17-2741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27.19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43 80 1540 0 0,'-43'-26'17613'0'0,"43"26"-17536"0"0,40-7 1363 0 0,814-35-1980 0 0,-674 37-546 0 0,-89 6-2 0 0,-64-1-2236 0 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27.58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14 1 712 0 0,'-14'24'9597'0'0,"18"-15"-7705"0"0,10-4-932 0 0,9-7-644 0 0,-7 2-64 0 0,5-1-112 0 0,-2-1-152 0 0,3 0-248 0 0,5-1-408 0 0,2 1-440 0 0,0-2-348 0 0,0 1-1820 0 0,-2-1-1409 0 0</inkml:trace>
  <inkml:trace contextRef="#ctx0" brushRef="#br0" timeOffset="1">121 456 1068 0 0,'-4'9'5085'0'0,"10"5"-2189"0"0,1-7-1648 0 0,15-4-888 0 0,7-3-160 0 0,-12-1-252 0 0,3-1 36 0 0,-1 0-396 0 0,6-3-180 0 0,0 1-556 0 0,3-4-1584 0 0,-5 2-769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5:16.21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48 95 3028 0 0,'2'-9'2005'0'0,"-1"0"-1"0"0,1-1 1 0 0,-2 1-1 0 0,1 0 0 0 0,-1-1 1 0 0,-1 1-1 0 0,-2-20 513 0 0,-9 47-1272 0 0,3 7-1216 0 0,2 1 0 0 0,0 0 0 0 0,2 0 0 0 0,1 0 0 0 0,1 0 0 0 0,1 1 0 0 0,1 0 0 0 0,2-1 1 0 0,1 1-1 0 0,1-1 0 0 0,9 43 0 0 0,1-19 1 0 0,2-1 0 0 0,3 0 1 0 0,1-1-1 0 0,2-1 0 0 0,30 47 0 0 0,-29-57-963 0 0,32 41 0 0 0,-45-67 608 0 0,0 0 0 0 0,1 0 0 0 0,0-1 0 0 0,0 0-1 0 0,2-1 1 0 0,-1-1 0 0 0,20 12 0 0 0,-12-11-3347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28.28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 85 156 0 0,'-2'-16'8117'0'0,"1"-3"-4133"0"0,4 15-3748 0 0,0 0-1 0 0,1 1 1 0 0,-1 0-1 0 0,1-1 1 0 0,-1 1 0 0 0,1 1-1 0 0,0-1 1 0 0,1 0-1 0 0,-1 1 1 0 0,0 0-1 0 0,1 0 1 0 0,-1 0 0 0 0,1 1-1 0 0,-1-1 1 0 0,1 1-1 0 0,0 0 1 0 0,8 0-1 0 0,15-3-14 0 0,49 2 0 0 0,-65 2-103 0 0,71-1-489 0 0,159 7-5163 0 0,-225-6 4002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28.64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74 34 1912 0 0,'-52'-33'9547'0'0,"45"32"-8974"0"0,-1 3 980 0 0,9 15-1047 0 0,10 363 891 0 0,-26-126-9222 0 0,11-208 2566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29.43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72 3828 0 0,'16'-19'11541'0'0,"-5"12"-10726"0"0,1 1-1 0 0,0 0 0 0 0,1 1 0 0 0,24-8 1 0 0,-17 8-614 0 0,0 1 0 0 0,34-2 1 0 0,44 6-3703 0 0,-4 9-4744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30.94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31 712 0 0,'11'-31'14226'0'0,"-2"56"-13065"0"0,7 31-598 0 0,10 113 290 0 0,5 217 0 0 0,-26-291-885 0 0,-3-71-273 0 0,0 1-1184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31.49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25 357 2044 0 0,'-4'-10'1101'0'0,"0"-1"1"0"0,0 0-1 0 0,1 1 0 0 0,0-1 0 0 0,1-1 0 0 0,0 1 1 0 0,0-17-1 0 0,2 19-829 0 0,1-1 1 0 0,0 1-1 0 0,1-1 1 0 0,0 1-1 0 0,0 0 1 0 0,1 0 0 0 0,0-1-1 0 0,0 2 1 0 0,1-1-1 0 0,0 0 1 0 0,1 1-1 0 0,0 0 1 0 0,1 0-1 0 0,9-11 1 0 0,-6 9-204 0 0,0 0-1 0 0,1 0 1 0 0,0 1 0 0 0,1 0 0 0 0,0 1-1 0 0,0 0 1 0 0,1 1 0 0 0,0 0-1 0 0,0 1 1 0 0,1 1 0 0 0,20-7 0 0 0,-27 10-68 0 0,1 0 1 0 0,0 1-1 0 0,0 0 1 0 0,-1 0-1 0 0,1 0 1 0 0,0 1-1 0 0,0 0 1 0 0,0 1-1 0 0,-1-1 1 0 0,1 1-1 0 0,0 1 1 0 0,0-1-1 0 0,-1 1 1 0 0,1 0-1 0 0,-1 1 1 0 0,0-1-1 0 0,1 1 1 0 0,-1 1-1 0 0,-1-1 1 0 0,1 1-1 0 0,0 0 1 0 0,-1 0-1 0 0,0 0 1 0 0,8 9-1 0 0,2 5 1 0 0,-2 0 1 0 0,0 1-1 0 0,-1 0 0 0 0,0 0 1 0 0,-2 1-1 0 0,-1 1 0 0 0,0 0 1 0 0,-1 0-1 0 0,4 24 0 0 0,-6-18-2 0 0,-1 1 0 0 0,-1-1 0 0 0,-2 1 0 0 0,-1-1 0 0 0,-1 1 0 0 0,-1-1 0 0 0,-5 31 0 0 0,4-50 6 0 0,0 0 0 0 0,0 0 1 0 0,0 0-1 0 0,-1-1 0 0 0,0 1 0 0 0,-1 0 0 0 0,1-1 1 0 0,-2 0-1 0 0,1 0 0 0 0,-1 0 0 0 0,0-1 1 0 0,0 0-1 0 0,-1 0 0 0 0,1 0 0 0 0,-1 0 1 0 0,-1-1-1 0 0,1 0 0 0 0,-1 0 0 0 0,0-1 1 0 0,0 0-1 0 0,0 0 0 0 0,-1 0 0 0 0,1-1 1 0 0,-1 0-1 0 0,0-1 0 0 0,0 0 0 0 0,0 0 1 0 0,0-1-1 0 0,-12 1 0 0 0,-61-1 420 0 0,40-2-263 0 0,40 1-164 0 0,1 1 1 0 0,0-1 0 0 0,0 0-1 0 0,-1 0 1 0 0,1 0 0 0 0,0 0-1 0 0,0 1 1 0 0,0-1 0 0 0,-1 0-1 0 0,1 0 1 0 0,0 1 0 0 0,0-1-1 0 0,0 0 1 0 0,-1 0-1 0 0,1 1 1 0 0,0-1 0 0 0,0 0-1 0 0,0 0 1 0 0,0 1 0 0 0,0-1-1 0 0,0 0 1 0 0,0 1 0 0 0,0-1-1 0 0,0 0 1 0 0,0 0 0 0 0,0 1-1 0 0,0-1 1 0 0,0 0-1 0 0,0 1 1 0 0,0-1 0 0 0,0 0-1 0 0,0 1 1 0 0,0-1 0 0 0,0 0-1 0 0,0 0 1 0 0,0 1 0 0 0,0-1-1 0 0,1 0 1 0 0,-1 0 0 0 0,0 1-1 0 0,0-1 1 0 0,0 0-1 0 0,0 0 1 0 0,1 1 0 0 0,-1-1-1 0 0,0 0 1 0 0,0 0 0 0 0,1 0-1 0 0,-1 1 1 0 0,0-1 0 0 0,10 14 7 0 0,161 211 207 0 0,-68-84-78 0 0,-78-107-250 0 0,44 53-1131 0 0,-18-36-2546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32.09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259 0 1144 0 0,'-17'2'12269'0'0,"1"0"-10341"0"0,15-2-1915 0 0,-31 9 615 0 0,-55 20 1 0 0,79-25-581 0 0,0-1 1 0 0,0 1-1 0 0,0 1 1 0 0,1 0-1 0 0,-1 0 1 0 0,1 0-1 0 0,0 1 0 0 0,0 0 1 0 0,1 0-1 0 0,0 1 1 0 0,-11 14-1 0 0,16-18-41 0 0,-1 1 1 0 0,1-1-1 0 0,0 1 0 0 0,0 0 1 0 0,0 0-1 0 0,0 0 0 0 0,1 0 0 0 0,-1 0 1 0 0,1 0-1 0 0,0 0 0 0 0,0-1 0 0 0,1 1 1 0 0,-1 0-1 0 0,1 0 0 0 0,0 0 0 0 0,0 0 1 0 0,0 0-1 0 0,0-1 0 0 0,1 1 0 0 0,-1 0 1 0 0,1-1-1 0 0,0 0 0 0 0,0 1 0 0 0,5 5 1 0 0,6 8-85 0 0,1-1-1 0 0,0 0 1 0 0,22 18 0 0 0,-26-24 4 0 0,36 32-123 0 0,49 48-192 0 0,-86-79 368 0 0,0 0 0 0 0,0 0 0 0 0,-1 1 0 0 0,-1 0 0 0 0,0 0 0 0 0,0 1 0 0 0,4 13 0 0 0,-10-22 79 0 0,1 0-1 0 0,-1-1 0 0 0,-1 1 1 0 0,1 0-1 0 0,0 0 1 0 0,-1 0-1 0 0,0 0 0 0 0,0 0 1 0 0,0 0-1 0 0,0 0 0 0 0,-1 0 1 0 0,0 0-1 0 0,0 0 1 0 0,0 0-1 0 0,0-1 0 0 0,0 1 1 0 0,-1 0-1 0 0,1-1 1 0 0,-1 1-1 0 0,0-1 0 0 0,0 1 1 0 0,-1-1-1 0 0,1 0 1 0 0,-1 0-1 0 0,1 0 0 0 0,-1 0 1 0 0,0-1-1 0 0,0 1 1 0 0,-5 3-1 0 0,0-1-68 0 0,0 0 0 0 0,0-1 0 0 0,-1 0 0 0 0,0 0 0 0 0,1-1 0 0 0,-1 0 1 0 0,0 0-1 0 0,-1-1 0 0 0,1-1 0 0 0,0 1 0 0 0,-17-1 0 0 0,25-1-129 0 0,-16-1-1564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33.54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0 192 2580 0 0,'15'-77'8671'0'0,"-12"62"-7708"0"0,1 0 0 0 0,1 0 0 0 0,0 0-1 0 0,1 1 1 0 0,11-19 0 0 0,-17 32-943 0 0,0 1-1 0 0,1-1 1 0 0,-1 1-1 0 0,1-1 0 0 0,-1 1 1 0 0,1 0-1 0 0,-1-1 1 0 0,1 1-1 0 0,-1-1 1 0 0,1 1-1 0 0,-1 0 0 0 0,1-1 1 0 0,-1 1-1 0 0,1 0 1 0 0,-1 0-1 0 0,1-1 1 0 0,0 1-1 0 0,-1 0 0 0 0,1 0 1 0 0,-1 0-1 0 0,1 0 1 0 0,0 0-1 0 0,-1 0 1 0 0,1 0-1 0 0,0 0 0 0 0,-1 0 1 0 0,1 0-1 0 0,0 0 1 0 0,-1 0-1 0 0,1 0 1 0 0,-1 1-1 0 0,1-1 0 0 0,0 0 1 0 0,-1 0-1 0 0,1 1 1 0 0,-1-1-1 0 0,1 0 1 0 0,0 1-1 0 0,17 17 284 0 0,-5 2-120 0 0,-1 1-1 0 0,-1 0 1 0 0,16 44-1 0 0,16 74 76 0 0,-18-52-133 0 0,-2-13-20 0 0,73 221 343 0 0,-62-205 105 0 0,55 104 0 0 0,-86-188-403 0 0,0 1 1 0 0,1-1-1 0 0,0 0 1 0 0,1 0 0 0 0,-1 0-1 0 0,1-1 1 0 0,10 9-1 0 0,-14-13-103 0 0,1 1 0 0 0,0-1-1 0 0,-1 0 1 0 0,1 0-1 0 0,0 0 1 0 0,0-1-1 0 0,0 1 1 0 0,0 0 0 0 0,0-1-1 0 0,0 1 1 0 0,0-1-1 0 0,0 0 1 0 0,0 1-1 0 0,0-1 1 0 0,0 0 0 0 0,0-1-1 0 0,1 1 1 0 0,-1 0-1 0 0,0 0 1 0 0,0-1-1 0 0,0 1 1 0 0,0-1-1 0 0,0 0 1 0 0,0 0 0 0 0,-1 1-1 0 0,1-1 1 0 0,0 0-1 0 0,0-1 1 0 0,-1 1-1 0 0,1 0 1 0 0,0 0 0 0 0,1-2-1 0 0,8-8 34 0 0,1-1 0 0 0,-2 0 0 0 0,0 0-1 0 0,0-1 1 0 0,-1-1 0 0 0,-1 1 0 0 0,14-30 0 0 0,35-113-74 0 0,-49 133-36 0 0,104-344-420 0 0,-40 128-827 0 0,-44 172-2030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34.93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35 423 1116 0 0,'-27'-22'8890'0'0,"25"18"-8423"0"0,1 0 44 0 0,0 0-1 0 0,0-1 1 0 0,0 1-1 0 0,0 0 1 0 0,1 0-1 0 0,0 0 1 0 0,0-1-1 0 0,0-5 1 0 0,2-3 84 0 0,0 0 0 0 0,1 0 1 0 0,0 0-1 0 0,9-21 0 0 0,-4 18-482 0 0,0 1 0 0 0,0-1 0 0 0,2 2-1 0 0,0-1 1 0 0,1 1 0 0 0,0 1 0 0 0,1 0 0 0 0,0 0-1 0 0,1 1 1 0 0,0 1 0 0 0,1 0 0 0 0,1 1-1 0 0,21-11 1 0 0,-21 13-114 0 0,-1 1 0 0 0,1 0 0 0 0,1 1 0 0 0,-1 1-1 0 0,1 0 1 0 0,0 2 0 0 0,0-1 0 0 0,0 2 0 0 0,0 0 0 0 0,1 1-1 0 0,-1 1 1 0 0,1 0 0 0 0,-1 1 0 0 0,24 5 0 0 0,5 8-9 0 0,-1 2 0 0 0,0 1 0 0 0,-1 3 0 0 0,53 32 0 0 0,85 37 75 0 0,-160-80-35 0 0,1-2 0 0 0,1 0 0 0 0,-1-2 0 0 0,1 0 0 0 0,0-2 0 0 0,40 2 0 0 0,-47-6 0 0 0,1 0-1 0 0,-1-1 1 0 0,0 0 0 0 0,0-2-1 0 0,0 0 1 0 0,0-1 0 0 0,-1 0-1 0 0,0-1 1 0 0,0-1 0 0 0,0 0-1 0 0,-1-1 1 0 0,22-17-1 0 0,-10 5-101 0 0,-2-2-1 0 0,0-1 1 0 0,-1 0-1 0 0,-1-2 1 0 0,24-36-1 0 0,-24 33-1412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35.55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50 302 120 0 0,'-35'-6'9537'0'0,"29"3"-8804"0"0,5 2-542 0 0,0 0-1 0 0,0 0 1 0 0,1-1-1 0 0,-1 1 0 0 0,0 0 1 0 0,1-1-1 0 0,-1 1 1 0 0,0 0-1 0 0,1-1 0 0 0,0 1 1 0 0,-1 0-1 0 0,1-1 1 0 0,0 1-1 0 0,0-1 1 0 0,-1 1-1 0 0,1-1 0 0 0,0 1 1 0 0,1-1-1 0 0,-1 1 1 0 0,0-1-1 0 0,0 1 0 0 0,1-1 1 0 0,-1 1-1 0 0,1-2 1 0 0,2-4 101 0 0,-1 0 0 0 0,1 0-1 0 0,1 0 1 0 0,-1 0 0 0 0,1 1 0 0 0,0-1 0 0 0,1 1 0 0 0,-1 0 0 0 0,9-7 0 0 0,1-2-49 0 0,1 2 1 0 0,20-16-1 0 0,-12 13-205 0 0,1 1-1 0 0,0 1 0 0 0,1 1 1 0 0,0 0-1 0 0,1 3 0 0 0,1 0 1 0 0,-1 1-1 0 0,2 2 0 0 0,-1 0 1 0 0,1 2-1 0 0,-1 1 0 0 0,1 2 1 0 0,50 1-1 0 0,-41 4-42 0 0,0 1 1 0 0,0 3-1 0 0,0 0 0 0 0,59 22 0 0 0,133 68-7 0 0,32 10 137 0 0,-243-101-57 0 0,1-1 1 0 0,-1-1-1 0 0,1-1 0 0 0,-1-1 0 0 0,1 0 0 0 0,0-1 0 0 0,0-1 0 0 0,0-1 0 0 0,-1-1 0 0 0,36-8 0 0 0,-42 7-148 0 0,-1-1 1 0 0,1 0-1 0 0,-1-1 1 0 0,0 0-1 0 0,-1-1 1 0 0,1 0-1 0 0,16-14 1 0 0,-19 13-387 0 0,0-1-1 0 0,0 0 1 0 0,-1 0 0 0 0,0-1 0 0 0,0 0 0 0 0,-1 0-1 0 0,0-1 1 0 0,0 0 0 0 0,4-13 0 0 0,-8 16-844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40.83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1252 29 720 0 0,'1'-28'13786'0'0,"31"400"-10446"0"0,-31 6-2476 0 0,-2-55 109 0 0,13 49 256 0 0,3-125-271 0 0,-7-151-104 0 0,-8-94-735 0 0,6 35 582 0 0,-6-35-597 0 0,14-30-63 0 0,-14 26-38 0 0,1 0 0 0 0,-1 0-1 0 0,0-1 1 0 0,0 1 0 0 0,0 0 0 0 0,0 0 0 0 0,0 0 0 0 0,0-1 0 0 0,0 1-1 0 0,-1 0 1 0 0,1 0 0 0 0,-1 0 0 0 0,-2-4 0 0 0,3 5 14 0 0,-33-17-194 0 0,12 13 169 0 0,-1 2 1 0 0,-1 1-1 0 0,1 1 1 0 0,0 1-1 0 0,0 0 1 0 0,-42 8-1 0 0,9 1-20 0 0,-89 29 0 0 0,91-19 47 0 0,1 2 1 0 0,1 2-1 0 0,2 3 0 0 0,0 2 0 0 0,2 2 0 0 0,1 2 1 0 0,1 2-1 0 0,-77 77 0 0 0,76-63-23 0 0,3 2 0 0 0,1 2 0 0 0,3 2 0 0 0,3 1 0 0 0,2 1 0 0 0,2 3 0 0 0,-30 77 0 0 0,49-99 52 0 0,2 0 1 0 0,1 0 0 0 0,1 2-1 0 0,3-1 1 0 0,1 0-1 0 0,2 1 1 0 0,1 0 0 0 0,2 0-1 0 0,2 0 1 0 0,11 63 0 0 0,-4-57-41 0 0,2-1 0 0 0,3 0 0 0 0,1 0 1 0 0,2-2-1 0 0,2 0 0 0 0,1-1 1 0 0,3-1-1 0 0,47 64 0 0 0,-30-54-3 0 0,3-1 0 0 0,2-3 1 0 0,2-2-1 0 0,2-2 0 0 0,1-2 0 0 0,2-2 0 0 0,2-2 0 0 0,2-3 1 0 0,0-3-1 0 0,2-1 0 0 0,2-4 0 0 0,0-2 0 0 0,1-2 0 0 0,1-4 0 0 0,1-2 1 0 0,0-3-1 0 0,1-2 0 0 0,0-4 0 0 0,1-2 0 0 0,108-8 0 0 0,-123-1-4 0 0,0-2 1 0 0,-1-2-1 0 0,0-2 0 0 0,-1-3 0 0 0,0-1 1 0 0,-1-3-1 0 0,45-24 0 0 0,-66 29-3 0 0,-2-2 0 0 0,0-1 0 0 0,0-1 0 0 0,-2-1 0 0 0,0 0-1 0 0,-1-2 1 0 0,-1-1 0 0 0,0 0 0 0 0,-2-1 0 0 0,-1-2 0 0 0,-1 1 0 0 0,0-2-1 0 0,17-40 1 0 0,12-43 127 0 0,-4-3-1 0 0,48-217 1 0 0,-80 272-159 0 0,-2-1 1 0 0,-3-1-1 0 0,-6-112 1 0 0,-41-171-283 0 0,33 286 321 0 0,-2 1 1 0 0,-19-53 0 0 0,21 79-59 0 0,-1 1 0 0 0,-2 0 0 0 0,-1 1 0 0 0,0 0 0 0 0,-28-34 0 0 0,27 43 14 0 0,0 1 0 0 0,-1 0 0 0 0,-1 1 0 0 0,0 1 0 0 0,-30-18 0 0 0,-101-50-36 0 0,97 57-56 0 0,-1 2 1 0 0,-1 2-1 0 0,0 3 0 0 0,-69-15 0 0 0,60 22-740 0 0,0 3 0 0 0,-109-1 0 0 0,106 10-3361 0 0,-1 3-3347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5:16.62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77 370 4908 0 0,'-27'-7'3851'0'0,"21"6"-2465"0"0,-1 0 1 0 0,-12-5 2772 0 0,2-2-2773 0 0,17 7-1334 0 0,0 1 1 0 0,0 0-1 0 0,0-1 1 0 0,0 1-1 0 0,0-1 1 0 0,0 1-1 0 0,0 0 1 0 0,0-1-1 0 0,0 1 1 0 0,0-1-1 0 0,0 1 1 0 0,0 0 0 0 0,0-1-1 0 0,1 1 1 0 0,-1 0-1 0 0,0-1 1 0 0,0 1-1 0 0,1 0 1 0 0,-1-1-1 0 0,0 1 1 0 0,0 0-1 0 0,1-1 1 0 0,-1 1-1 0 0,0 0 1 0 0,1 0-1 0 0,-1 0 1 0 0,0-1-1 0 0,1 1 1 0 0,-1 0-1 0 0,1 0 1 0 0,11-9 406 0 0,29-7-1070 0 0,0 2-1 0 0,1 2 1 0 0,79-13 0 0 0,-54 12-895 0 0,293-34-10281 0 0,-340 45 10765 0 0</inkml:trace>
  <inkml:trace contextRef="#ctx0" brushRef="#br0" timeOffset="1">784 197 4428 0 0,'3'1'1163'0'0,"52"2"9750"0"0,-55-3-10837 0 0,1 0 1 0 0,0 0 0 0 0,0 0 0 0 0,0 0 0 0 0,-1 0 0 0 0,1 0 0 0 0,0 0-1 0 0,0 0 1 0 0,-1 1 0 0 0,1-1 0 0 0,0 0 0 0 0,0 0 0 0 0,-1 1 0 0 0,1-1-1 0 0,0 0 1 0 0,-1 1 0 0 0,1-1 0 0 0,0 1 0 0 0,-1-1 0 0 0,1 1 0 0 0,-1-1-1 0 0,1 1 1 0 0,-1-1 0 0 0,1 1 0 0 0,-1 0 0 0 0,1-1 0 0 0,-1 1 0 0 0,0 0 0 0 0,1-1-1 0 0,-1 1 1 0 0,0 0 0 0 0,1-1 0 0 0,-1 1 0 0 0,0 0 0 0 0,0 0 0 0 0,0-1-1 0 0,0 1 1 0 0,0 0 0 0 0,0 0 0 0 0,0 0 0 0 0,0-1 0 0 0,0 1 0 0 0,0 0-1 0 0,0 0 1 0 0,-1 1 0 0 0,-1 13 59 0 0,-1 0 1 0 0,2 1-1 0 0,0-1 0 0 0,1 1 1 0 0,1-1-1 0 0,0 1 0 0 0,1-1 0 0 0,0 0 1 0 0,2 0-1 0 0,0 0 0 0 0,9 24 1 0 0,-6-22-490 0 0,1-1 0 0 0,0 0 0 0 0,2 0 0 0 0,0 0 1 0 0,21 24-1 0 0,-4-20-2157 0 0,-13-14-532 0 0,-12-6 2704 0 0,-1 1 0 0 0,1-1 0 0 0,0 0 0 0 0,-1 0 0 0 0,1 0 0 0 0,0 0 0 0 0,-1 0 0 0 0,1-1 0 0 0,0 1 0 0 0,1-1 0 0 0</inkml:trace>
  <inkml:trace contextRef="#ctx0" brushRef="#br0" timeOffset="2">918 96 3744 0 0,'-19'-20'4376'0'0,"8"11"-2188"0"0,1 0 0 0 0,-18-10 0 0 0,12 9-1146 0 0,-1 1 1 0 0,-27-10-1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41.5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78 2084 0 0,'12'-59'9243'0'0,"-2"41"-5549"0"0,-8 17-3535 0 0,-1 2-60 0 0,1 0 0 0 0,0 1 1 0 0,-1-1-1 0 0,1 0 0 0 0,-1 1 0 0 0,0-1 0 0 0,1 1 1 0 0,-1-1-1 0 0,0 1 0 0 0,0 0 0 0 0,0-1 0 0 0,0 1 1 0 0,0 0-1 0 0,0 0 0 0 0,-1 0 0 0 0,1 0 0 0 0,0 0 1 0 0,-1-1-1 0 0,0 1 0 0 0,1 0 0 0 0,-1 0 0 0 0,0 0 0 0 0,0 3 1 0 0,-3 59 886 0 0,1-40-555 0 0,19 771 4471 0 0,-11-617-6416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42.1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262 157 860 0 0,'0'-37'10355'0'0,"-6"18"-6657"0"0,-6 31-2611 0 0,-15 11-729 0 0,1 1 1 0 0,2 1-1 0 0,0 1 0 0 0,1 1 0 0 0,2 1 1 0 0,1 1-1 0 0,1 1 0 0 0,1 1 0 0 0,-14 35 0 0 0,30-62-395 0 0,-5 16 181 0 0,7-20-140 0 0,0 1 0 0 0,0-1-1 0 0,0 0 1 0 0,0 1-1 0 0,0-1 1 0 0,0 0 0 0 0,0 1-1 0 0,0-1 1 0 0,0 0-1 0 0,0 1 1 0 0,1-1 0 0 0,-1 0-1 0 0,0 0 1 0 0,0 1-1 0 0,0-1 1 0 0,0 0 0 0 0,1 1-1 0 0,-1-1 1 0 0,0 0-1 0 0,0 0 1 0 0,1 1 0 0 0,-1-1-1 0 0,0 0 1 0 0,0 0-1 0 0,1 0 1 0 0,-1 0 0 0 0,0 1-1 0 0,1-1 1 0 0,-1 0-1 0 0,0 0 1 0 0,1 0 0 0 0,-1 0-1 0 0,0 0 1 0 0,1 0-1 0 0,-1 0 1 0 0,0 0 0 0 0,1 0-1 0 0,-1 0 1 0 0,0 0-1 0 0,1 0 1 0 0,-1 0 0 0 0,0 0-1 0 0,1 0 1 0 0,2-1 0 0 0,-1-1 1 0 0,1 0-1 0 0,-1 0 1 0 0,0 1 0 0 0,1-2-1 0 0,-1 1 1 0 0,0 0-1 0 0,0 0 1 0 0,0-1-1 0 0,0 1 1 0 0,-1-1-1 0 0,4-4 1 0 0,-2 2-1 0 0,24-39-13 0 0,41-91-1 0 0,-18 32 217 0 0,-36 75-52 0 0,-8 15 16 0 0,1 0-1 0 0,0 0 0 0 0,0 1 0 0 0,1 0 0 0 0,1 0 0 0 0,13-13 0 0 0,-21 24-146 0 0,0 0 0 0 0,0 0-1 0 0,0 1 1 0 0,0-1 0 0 0,0 1 0 0 0,0-1-1 0 0,1 1 1 0 0,-1-1 0 0 0,0 1 0 0 0,0 0-1 0 0,0-1 1 0 0,0 1 0 0 0,1 0-1 0 0,-1 0 1 0 0,0 0 0 0 0,0 0 0 0 0,1 0-1 0 0,-1 0 1 0 0,0 0 0 0 0,0 1 0 0 0,0-1-1 0 0,0 0 1 0 0,1 1 0 0 0,-1-1-1 0 0,0 1 1 0 0,0-1 0 0 0,0 1 0 0 0,0-1-1 0 0,0 1 1 0 0,0 0 0 0 0,1 1 0 0 0,25 25 338 0 0,11 37-542 0 0,-2 1-1 0 0,50 127 1 0 0,-59-125-1388 0 0,16 39-3898 0 0,-21-50-1761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43.18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1 199 936 0 0,'5'-38'4693'0'0,"6"-21"-976"0"0,9-17 1084 0 0,-11 57-2978 0 0,-3 12-437 0 0,-3 17-747 0 0,-7 1098 4927 0 0,19-854-4939 0 0,-14-248-620 0 0,0-3-6 0 0,0 1 0 0 0,-1-1 0 0 0,2 1 1 0 0,-1-1-1 0 0,0 1 0 0 0,1-1 0 0 0,-1 0 0 0 0,1 1 0 0 0,0-1 1 0 0,0 0-1 0 0,0 0 0 0 0,1-1 0 0 0,-1 1 0 0 0,1 0 1 0 0,-1-1-1 0 0,1 0 0 0 0,0 1 0 0 0,0-1 0 0 0,0 0 0 0 0,5 2 1 0 0,-1-2-4 0 0,1 0 1 0 0,-1 0 0 0 0,1-1 0 0 0,-1 0 0 0 0,1 0 0 0 0,-1-1 0 0 0,10 0-1 0 0,10 0-35 0 0,615 51-521 0 0,117 6 373 0 0,124-20 545 0 0,744 38-856 0 0,-1433-64-1500 0 0,-191-11 1689 0 0,1 0 0 0 0,-1-1 0 0 0,1 1 1 0 0,-1 0-1 0 0,1-1 0 0 0,-1 0 0 0 0,6-1 0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44.2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7 1412 0 0,'27'-7'8709'0'0,"-14"7"-8155"0"0,-10 0 3 0 0,0 0 17 0 0,210 30 3843 0 0,455-2-2122 0 0,2-37-1553 0 0,-653 9-724 0 0,1710-16 950 0 0,-1204 25-950 0 0,143 0-219 0 0,-606-10-342 0 0,120-15-1 0 0,-177 15 74 0 0,7-3-949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46.62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421 1 800 0 0,'12'4'12026'0'0,"-11"-2"-11928"0"0,0-1 0 0 0,-1 0 0 0 0,1 1 0 0 0,0-1 0 0 0,0 1 0 0 0,-1 0 0 0 0,1-1 1 0 0,-1 1-1 0 0,1 0 0 0 0,-1-1 0 0 0,0 1 0 0 0,0 0 0 0 0,0-1 0 0 0,0 1 0 0 0,0 0 0 0 0,0-1 0 0 0,0 1 0 0 0,0 0 1 0 0,-1 2-1 0 0,-8 48 922 0 0,7-41-891 0 0,-9 62 918 0 0,-3 144 0 0 0,22 78-124 0 0,-3-183-475 0 0,17 245 631 0 0,2 29 195 0 0,-21-271-608 0 0,8 154 959 0 0,-2-176-1167 0 0,-9-91-408 0 0,0 19-120 0 0,-1-19 69 0 0,-1 0 0 0 0,1 0-1 0 0,-1 0 1 0 0,1-1 0 0 0,-1 1-1 0 0,0 0 1 0 0,1-1 0 0 0,-1 1-1 0 0,0-1 1 0 0,0 0 0 0 0,0 1-1 0 0,0-1 1 0 0,-1 0 0 0 0,1 0-1 0 0,0-1 1 0 0,0 1 0 0 0,-5 1-1 0 0,2 0-6 0 0,-302 139-728 0 0,290-132 720 0 0,0 0-1 0 0,1 0 1 0 0,0 1-1 0 0,1 1 0 0 0,-19 18 1 0 0,32-28 21 0 0,0 1 1 0 0,1-1 0 0 0,-1 1-1 0 0,1-1 1 0 0,-1 1 0 0 0,1 0-1 0 0,0 0 1 0 0,0-1 0 0 0,0 1-1 0 0,0 0 1 0 0,0 0 0 0 0,0 0-1 0 0,1 0 1 0 0,-1 0-1 0 0,0 0 1 0 0,1 1 0 0 0,0-1-1 0 0,-1 0 1 0 0,1 0 0 0 0,0 0-1 0 0,0 0 1 0 0,0 0 0 0 0,1 1-1 0 0,-1-1 1 0 0,0 0 0 0 0,1 0-1 0 0,0 0 1 0 0,-1 0 0 0 0,1 0-1 0 0,0 0 1 0 0,0 0-1 0 0,0 0 1 0 0,0 0 0 0 0,0-1-1 0 0,1 1 1 0 0,-1 0 0 0 0,0-1-1 0 0,1 1 1 0 0,-1 0 0 0 0,4 1-1 0 0,5 6 41 0 0,1 0 0 0 0,0 0 0 0 0,0-2 0 0 0,22 13 0 0 0,148 73-40 0 0,107 61 186 0 0,-253-130-125 0 0,-1 1 0 0 0,40 39 0 0 0,-73-63-62 0 0,0 0-3 0 0,0 0 0 0 0,1-1 0 0 0,-1 1 1 0 0,-1 0-1 0 0,1 0 0 0 0,0 0 1 0 0,0 0-1 0 0,0 0 0 0 0,0 0 1 0 0,-1 0-1 0 0,1 0 0 0 0,0 0 0 0 0,-1 0 1 0 0,1 0-1 0 0,-1 0 0 0 0,1 1 1 0 0,-1-1-1 0 0,0 0 0 0 0,1 0 1 0 0,-1 0-1 0 0,0 1 0 0 0,0-1 0 0 0,0 0 1 0 0,0 1-1 0 0,0-1 0 0 0,0 0 1 0 0,0 0-1 0 0,0 1 0 0 0,-1-1 0 0 0,1 0 1 0 0,0 0-1 0 0,-1 0 0 0 0,1 1 1 0 0,-1-1-1 0 0,1 0 0 0 0,-1 0 1 0 0,0 0-1 0 0,0 0 0 0 0,1 0 0 0 0,-1 0 1 0 0,0 0-1 0 0,0 0 0 0 0,0 0 1 0 0,0 0-1 0 0,0-1 0 0 0,0 1 1 0 0,0 0-1 0 0,0-1 0 0 0,0 1 0 0 0,-3 0 1 0 0,-5 5-42 0 0,-2-2 0 0 0,1 1 1 0 0,0-1-1 0 0,-15 3 1 0 0,25-7 37 0 0,-169 40-477 0 0,-63 19 25 0 0,195-48 389 0 0,14-5 76 0 0,-1 2-1 0 0,1 0 0 0 0,0 2 0 0 0,-40 23 0 0 0,61-32 10 0 0,-1 1 0 0 0,1 0 0 0 0,-1 1 0 0 0,1-1 0 0 0,-1 0 0 0 0,1 1 0 0 0,0-1 0 0 0,0 1 0 0 0,0 0 0 0 0,1-1 0 0 0,-1 1 0 0 0,1 0 0 0 0,-1 0 0 0 0,1 0 0 0 0,-1 4 0 0 0,2-6-8 0 0,0 1 0 0 0,1-1 0 0 0,-1 0 0 0 0,0 0 0 0 0,0 0 0 0 0,1 0 0 0 0,-1 0 0 0 0,1 0 0 0 0,-1 0 0 0 0,1 0 1 0 0,0 0-1 0 0,-1 0 0 0 0,1-1 0 0 0,0 1 0 0 0,-1 0 0 0 0,1 0 0 0 0,0 0 0 0 0,0-1 0 0 0,0 1 0 0 0,0 0 0 0 0,1 0 0 0 0,18 11 94 0 0,30 9-102 0 0,72 21 0 0 0,8 2-295 0 0,-102-32 200 0 0,153 66-380 0 0,-152-63 419 0 0,-1 0 0 0 0,-1 2 0 0 0,0 1 0 0 0,26 24 0 0 0,-50-39 45 0 0,0 0 0 0 0,0 0-1 0 0,-1 0 1 0 0,1 0-1 0 0,-1 1 1 0 0,0-1 0 0 0,0 1-1 0 0,0-1 1 0 0,2 6-1 0 0,1 2 26 0 0,-5-9-18 0 0,0 1 0 0 0,-1-1 0 0 0,1 1 0 0 0,0-1 0 0 0,-1 1 0 0 0,1-1 0 0 0,-1 0 1 0 0,0 1-1 0 0,0-1 0 0 0,0 0 0 0 0,0 1 0 0 0,0-1 0 0 0,-1 0 0 0 0,1 0 0 0 0,-1 0 0 0 0,1 0 0 0 0,-1 0 0 0 0,-3 2 0 0 0,-4 4-70 0 0,-1-1-1 0 0,1 0 0 0 0,-2-1 1 0 0,1 0-1 0 0,-1-1 1 0 0,-17 7-1 0 0,-74 18-420 0 0,48-16 332 0 0,6 0 75 0 0,-112 36-9 0 0,135-41 137 0 0,1 1 1 0 0,1 2-1 0 0,0 0 1 0 0,-28 20-1 0 0,49-31-40 0 0,0 1 0 0 0,0-1 0 0 0,0 1 0 0 0,0-1 0 0 0,0 1 0 0 0,0 0 0 0 0,0-1 0 0 0,1 1 0 0 0,-1 0 0 0 0,1 0 0 0 0,0 0 0 0 0,-1 1 0 0 0,1-1 0 0 0,0 0 0 0 0,0 0 0 0 0,0 1 0 0 0,1-1-1 0 0,-1 1 1 0 0,0-1 0 0 0,1 0 0 0 0,0 1 0 0 0,-1-1 0 0 0,1 6 0 0 0,2-1 4 0 0,0 0 0 0 0,0 0 0 0 0,1-1-1 0 0,0 1 1 0 0,0 0 0 0 0,1-1 0 0 0,6 9 0 0 0,-1 2-33 0 0,-1 1 0 0 0,-1-1 0 0 0,0 1 0 0 0,-1 1 1 0 0,5 28-1 0 0,11 99 77 0 0,2 181 343 0 0,-25 165-654 0 0,-1-353 26 0 0,12 71-17 0 0,-8-86-61 0 0,-2-122 276 0 0,-2 40-579 0 0,2-41 425 0 0,0 11-1235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48.03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0 169 340 0 0,'6'-15'15402'0'0,"-4"12"-14971"0"0,25-3-276 0 0,-1 2 0 0 0,1 1 1 0 0,-1 1-1 0 0,33 3 0 0 0,-7-2-242 0 0,56-2-90 0 0,321-23 2245 0 0,-409 24-2019 0 0,-1 1 0 0 0,1 1-1 0 0,20 3 1 0 0,9-1-23 0 0,-42-1-29 0 0,58 10 206 0 0,-62-10-133 0 0,41 4-323 0 0,-46-8 132 0 0,0 0 0 0 0,1 0 0 0 0,-1 0 0 0 0,1 0 0 0 0,0-1 0 0 0,0 1 0 0 0,0 0 1 0 0,0-1-1 0 0,0-5 0 0 0,1 7 97 0 0,0-2 68 0 0,0 0 0 0 0,0 1 0 0 0,0-1-1 0 0,-1 0 1 0 0,1 1 0 0 0,-1-1 0 0 0,-2-5-1 0 0,1 6 38 0 0,-1 0-1 0 0,-1 0 1 0 0,1 0-1 0 0,0 0 1 0 0,-1 1-1 0 0,1-1 0 0 0,-1 1 1 0 0,0 0-1 0 0,1 0 1 0 0,-1 1-1 0 0,0-1 1 0 0,0 1-1 0 0,-1-1 1 0 0,1 1-1 0 0,0 1 0 0 0,0-1 1 0 0,0 0-1 0 0,-9 1 1 0 0,0 0 100 0 0,0 0 0 0 0,0 1 0 0 0,1 0 0 0 0,-1 1 0 0 0,-16 5 0 0 0,21-5-144 0 0,0 2 1 0 0,0-1-1 0 0,1 1 0 0 0,-1 0 0 0 0,1 0 0 0 0,0 1 1 0 0,0 0-1 0 0,1 0 0 0 0,-1 1 0 0 0,1 0 0 0 0,0 0 0 0 0,1 0 1 0 0,-1 1-1 0 0,1 0 0 0 0,1 0 0 0 0,-1 0 0 0 0,1 1 1 0 0,-5 13-1 0 0,7-16-84 0 0,0-1 0 0 0,1 1-1 0 0,0 0 1 0 0,0 0 0 0 0,0 0 0 0 0,0 0 0 0 0,1-1 0 0 0,0 1 0 0 0,0 0 0 0 0,0 0 0 0 0,1 0 0 0 0,-1 0-1 0 0,1 0 1 0 0,0 0 0 0 0,1 0 0 0 0,-1-1 0 0 0,1 1 0 0 0,0 0 0 0 0,0-1 0 0 0,1 0 0 0 0,-1 1 0 0 0,1-1 0 0 0,0 0-1 0 0,0 0 1 0 0,0 0 0 0 0,1-1 0 0 0,-1 1 0 0 0,1-1 0 0 0,0 0 0 0 0,0 0 0 0 0,0 0 0 0 0,0-1 0 0 0,6 3-1 0 0,1 1-150 0 0,1-1-1 0 0,0-1 0 0 0,0 0 1 0 0,1-1-1 0 0,-1 0 0 0 0,1-1 0 0 0,0-1 1 0 0,-1 1-1 0 0,1-2 0 0 0,0 0 0 0 0,0-1 1 0 0,-1 0-1 0 0,1-1 0 0 0,0 0 0 0 0,-1-1 1 0 0,19-6-1 0 0,-22 5 206 0 0,1 1-1 0 0,-1-2 1 0 0,0 1 0 0 0,0-2 0 0 0,0 1-1 0 0,-1-1 1 0 0,0 0 0 0 0,0-1 0 0 0,9-10 0 0 0,-12 12 97 0 0,0-1 1 0 0,-1 0-1 0 0,0 0 1 0 0,0-1 0 0 0,0 1-1 0 0,-1-1 1 0 0,0 1 0 0 0,0-1-1 0 0,-1 0 1 0 0,0-1-1 0 0,0 1 1 0 0,-1 0 0 0 0,1-13-1 0 0,-2 15 67 0 0,0 0 0 0 0,0 0-1 0 0,-1 0 1 0 0,0 0-1 0 0,0 0 1 0 0,0 0 0 0 0,-1 0-1 0 0,1 1 1 0 0,-1-1-1 0 0,0 1 1 0 0,-1-1 0 0 0,1 1-1 0 0,-1 0 1 0 0,0 0-1 0 0,0 0 1 0 0,0 0 0 0 0,0 0-1 0 0,-1 1 1 0 0,0-1-1 0 0,1 1 1 0 0,-1 0 0 0 0,0 0-1 0 0,-1 0 1 0 0,1 1-1 0 0,0 0 1 0 0,-1-1 0 0 0,-8-1-1 0 0,1-1-166 0 0,0 1 0 0 0,0 0 0 0 0,-1 1 0 0 0,-13-1 0 0 0,13 2-1701 0 0,-1 1 0 0 0,-27 1 0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49.10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180 144 1420 0 0,'12'-38'7351'0'0,"-10"27"-6421"0"0,1 0 1 0 0,1 1 0 0 0,0-1-1 0 0,10-19 352 0 0,-12 17 66 0 0,-12-3-809 0 0,9 15-469 0 0,-2 1-9 0 0,-4-2-30 0 0,0 2 1 0 0,0-1-1 0 0,1 1 1 0 0,-1 0-1 0 0,0 1 1 0 0,0-1 0 0 0,1 1-1 0 0,-1 1 1 0 0,0-1-1 0 0,1 1 1 0 0,0 0-1 0 0,-1 1 1 0 0,1-1-1 0 0,0 1 1 0 0,0 1-1 0 0,0-1 1 0 0,0 1 0 0 0,1 0-1 0 0,0 0 1 0 0,0 1-1 0 0,-6 6 1 0 0,4-4 1 0 0,1 1 1 0 0,-1-1-1 0 0,2 1 0 0 0,-1 1 1 0 0,1-1-1 0 0,1 1 1 0 0,0 0-1 0 0,0 0 1 0 0,0 0-1 0 0,1 1 0 0 0,1-1 1 0 0,0 1-1 0 0,0 0 1 0 0,-1 13-1 0 0,4-5-9 0 0,0-1 0 0 0,0 1-1 0 0,2 0 1 0 0,0-1 0 0 0,1 0 0 0 0,1 0-1 0 0,0 0 1 0 0,1 0 0 0 0,1-1-1 0 0,1 0 1 0 0,0-1 0 0 0,1 1 0 0 0,1-2-1 0 0,12 16 1 0 0,-15-21-34 0 0,1 0 0 0 0,0 0 1 0 0,0-1-1 0 0,1 0 0 0 0,0 0 0 0 0,1-1 1 0 0,0 0-1 0 0,0-1 0 0 0,0 0 0 0 0,1 0 1 0 0,-1-1-1 0 0,1-1 0 0 0,1 0 1 0 0,-1-1-1 0 0,1 0 0 0 0,-1 0 0 0 0,1-1 1 0 0,0-1-1 0 0,0 0 0 0 0,-1 0 0 0 0,23-3 1 0 0,-28 2 2 0 0,-1-2 1 0 0,1 1 0 0 0,-1 0 0 0 0,1-1-1 0 0,-1 0 1 0 0,1 0 0 0 0,-1-1 0 0 0,0 0-1 0 0,0 0 1 0 0,0 0 0 0 0,0 0 0 0 0,-1-1-1 0 0,1 1 1 0 0,-1-1 0 0 0,0-1 0 0 0,7-7 0 0 0,-7 5 19 0 0,1-1 0 0 0,-1 1 0 0 0,0-1 0 0 0,0 0 0 0 0,-1 0 0 0 0,-1-1 0 0 0,1 1 0 0 0,-1 0 0 0 0,0-1 0 0 0,0-13 0 0 0,-1 9 21 0 0,-1 1-1 0 0,0-1 1 0 0,-1 1 0 0 0,0 0-1 0 0,-1 0 1 0 0,-1-1-1 0 0,-5-14 1 0 0,6 19-10 0 0,-1 0 1 0 0,-1 0-1 0 0,1 0 1 0 0,-2 1-1 0 0,1 0 1 0 0,-1 0-1 0 0,0 0 1 0 0,0 0-1 0 0,0 1 1 0 0,-11-9-1 0 0,13 12-79 0 0,-1 0-1 0 0,0 0 1 0 0,0 1 0 0 0,0 0-1 0 0,0 0 1 0 0,0 0 0 0 0,0 0 0 0 0,-1 0-1 0 0,1 1 1 0 0,0 0 0 0 0,-1 0-1 0 0,1 0 1 0 0,-1 0 0 0 0,0 1 0 0 0,1 0-1 0 0,-1 0 1 0 0,0 0 0 0 0,-5 1-1 0 0,4 1-445 0 0,0-1-1 0 0,0 1 1 0 0,0 0-1 0 0,0 0 1 0 0,-7 5-1 0 0,-27 21-6040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50.35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94 11 1044 0 0,'-14'-2'2960'0'0,"1"-1"-2028"0"0,-1-1-652 0 0,-2 3-468 0 0,-1 2-676 0 0,-2-1-1668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51.07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360 135 1012 0 0,'0'0'1861'0'0,"11"-30"2528"0"0,-10 28-4375 0 0,0-2 154 0 0,1 0 0 0 0,0 0 0 0 0,-1-1 0 0 0,0 1 0 0 0,0 0 1 0 0,0-1-1 0 0,0 1 0 0 0,-1 0 0 0 0,0-1 0 0 0,0 1 0 0 0,0-1 0 0 0,0 1 0 0 0,-2-6 0 0 0,2 8-37 0 0,0 1-100 0 0,-1-1 0 0 0,1 1 0 0 0,0 0 1 0 0,-1-1-1 0 0,1 1 0 0 0,-1 0 0 0 0,0 0 0 0 0,1-1 0 0 0,-1 1 0 0 0,0 0 0 0 0,0 0 0 0 0,0 0 0 0 0,1 0 0 0 0,-1 0 0 0 0,0 0 0 0 0,-1 0 0 0 0,1 0 0 0 0,0 0 1 0 0,0 0-1 0 0,0 1 0 0 0,0-1 0 0 0,-1 0 0 0 0,1 1 0 0 0,0-1 0 0 0,-2 0 0 0 0,-2 0 16 0 0,0-1 0 0 0,-1 1 1 0 0,1 0-1 0 0,0 0 0 0 0,0 0 0 0 0,-8 0 0 0 0,-1 2 47 0 0,0 0-1 0 0,-1 1 0 0 0,1 0 0 0 0,0 1 0 0 0,1 0 0 0 0,-1 2 1 0 0,1-1-1 0 0,-1 2 0 0 0,2 0 0 0 0,-1 0 0 0 0,0 1 1 0 0,1 1-1 0 0,1 0 0 0 0,-1 0 0 0 0,1 1 0 0 0,1 1 1 0 0,-13 13-1 0 0,16-14-63 0 0,0 0 0 0 0,0 0 1 0 0,0 1-1 0 0,1 0 0 0 0,1 0 0 0 0,0 0 1 0 0,0 1-1 0 0,1 0 0 0 0,0 0 1 0 0,1 0-1 0 0,0 0 0 0 0,1 0 0 0 0,0 1 1 0 0,1-1-1 0 0,0 1 0 0 0,1-1 0 0 0,0 1 1 0 0,1 0-1 0 0,0-1 0 0 0,1 1 1 0 0,6 20-1 0 0,-4-22-19 0 0,0 0 0 0 0,1 0 0 0 0,0-1 0 0 0,0 1 0 0 0,1-1 0 0 0,0 0 0 0 0,1-1 0 0 0,0 0 0 0 0,0 0 0 0 0,1 0 0 0 0,0-1 0 0 0,0 0 0 0 0,1 0 0 0 0,0-1 0 0 0,0-1 0 0 0,0 1 0 0 0,1-1 0 0 0,0-1 0 0 0,0 0 0 0 0,0 0 0 0 0,0-1 0 0 0,14 3 0 0 0,-5-2-10 0 0,-1-1 0 0 0,1-1 0 0 0,0-1-1 0 0,-1 0 1 0 0,1-1 0 0 0,0-1 0 0 0,0-1-1 0 0,-1 0 1 0 0,1-2 0 0 0,-1 0 0 0 0,0-1-1 0 0,19-8 1 0 0,-28 8 5 0 0,0 0 0 0 0,-1 0 1 0 0,1-1-1 0 0,-1-1 0 0 0,0 1 0 0 0,-1-1 0 0 0,0 0 0 0 0,0-1 0 0 0,0 0 0 0 0,-1 0 0 0 0,0 0 0 0 0,-1-1 1 0 0,0 0-1 0 0,0 0 0 0 0,5-17 0 0 0,-5 15 82 0 0,-1-1 0 0 0,0-1-1 0 0,-1 1 1 0 0,0-1 0 0 0,-1 1 0 0 0,-1-1 0 0 0,0 0 0 0 0,-1 1 0 0 0,0-1 0 0 0,-1 0 0 0 0,0 0-1 0 0,-4-16 1 0 0,3 23-49 0 0,0 0-1 0 0,0 0 1 0 0,0 0 0 0 0,-1 0-1 0 0,0 1 1 0 0,0-1-1 0 0,-1 1 1 0 0,1-1-1 0 0,-1 1 1 0 0,0 1 0 0 0,0-1-1 0 0,-1 0 1 0 0,0 1-1 0 0,0 0 1 0 0,-8-5-1 0 0,-2 1-23 0 0,0 0 1 0 0,0 1-1 0 0,-1 1 0 0 0,-31-7 0 0 0,-20-3-1743 0 0,64 15 1169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52.44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 75 16 0 0,'0'0'1428'0'0,"-10"-32"5011"0"0,11 29-6253 0 0,-1 1 0 0 0,1 0 0 0 0,0-1 0 0 0,0 1 0 0 0,0 0 0 0 0,0 0 0 0 0,0 0 0 0 0,0 0 0 0 0,1 0 0 0 0,-1 0 0 0 0,1 0 0 0 0,-1 0 0 0 0,1 1 0 0 0,2-3 0 0 0,-3 3-17 0 0,38-8 631 0 0,-37 9-749 0 0,1 1-4 0 0,1-1-33 0 0,1 0-8 0 0,14 13 72 0 0,-14-9-74 0 0,-1 0-1 0 0,0 0 1 0 0,0 1-1 0 0,0-1 0 0 0,-1 1 1 0 0,1 0-1 0 0,-1 1 0 0 0,-1-1 1 0 0,1 0-1 0 0,-1 1 0 0 0,0 0 1 0 0,0-1-1 0 0,0 1 1 0 0,-1 0-1 0 0,0 0 0 0 0,0 0 1 0 0,0 0-1 0 0,-1 0 0 0 0,0 0 1 0 0,-1 7-1 0 0,0 8-55 0 0,-2 0 0 0 0,0 0 0 0 0,-1-1 0 0 0,-10 28-1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5:17.29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1116 0 0,'9'10'8397'0'0,"-4"-5"-7333"0"0,1 1 0 0 0,-1-1 0 0 0,-1 1 0 0 0,6 9 0 0 0,26 54 92 0 0,-5-7-845 0 0,-7-23 41 0 0,-2-1 1725 0 0,46 60 0 0 0,-67-97-2021 0 0,0 0 0 0 0,0 0 1 0 0,0 0-1 0 0,0 0 0 0 0,0 0 1 0 0,1 0-1 0 0,-1-1 0 0 0,0 1 1 0 0,0 0-1 0 0,1-1 0 0 0,-1 1 0 0 0,1-1 1 0 0,-1 1-1 0 0,0-1 0 0 0,1 0 1 0 0,-1 1-1 0 0,1-1 0 0 0,-1 0 1 0 0,1 0-1 0 0,-1 0 0 0 0,1 0 0 0 0,-1 0 1 0 0,1-1-1 0 0,-1 1 0 0 0,1 0 1 0 0,-1-1-1 0 0,0 1 0 0 0,1-1 1 0 0,-1 1-1 0 0,1-1 0 0 0,-1 0 0 0 0,0 1 1 0 0,2-3-1 0 0,4-1-74 0 0,0-2-1 0 0,0 1 1 0 0,0-1-1 0 0,7-8 1 0 0,47-60-1774 0 0,-46 54 422 0 0,1 0 1 0 0,1 1-1 0 0,0 1 1 0 0,29-23 0 0 0,-45 40 1256 0 0,1 0 1 0 0,0 0 0 0 0,0 1 0 0 0,-1-1-1 0 0,1 0 1 0 0,0 1 0 0 0,0-1 0 0 0,0 1 0 0 0,-1 0-1 0 0,1 0 1 0 0,0 0 0 0 0,0 0 0 0 0,0 0-1 0 0,0 0 1 0 0,0 0 0 0 0,0 0 0 0 0,-1 1 0 0 0,1-1-1 0 0,0 1 1 0 0,0-1 0 0 0,-1 1 0 0 0,1 0-1 0 0,0 0 1 0 0,-1 0 0 0 0,1 0 0 0 0,0 0 0 0 0,-1 0-1 0 0,0 0 1 0 0,1 0 0 0 0,-1 1 0 0 0,0-1-1 0 0,1 1 1 0 0,1 2 0 0 0,6 7 380 0 0,-1 0-1 0 0,1 1 1 0 0,8 16-1 0 0,-11-17 654 0 0,1-1 51 0 0,0 0 0 0 0,0-1 0 0 0,1 0 0 0 0,0-1 0 0 0,0 0 0 0 0,1 0 0 0 0,14 10 0 0 0,-19-17-859 0 0,-1 1-1 0 0,0-1 1 0 0,0 0-1 0 0,1 0 1 0 0,-1 0-1 0 0,1 0 1 0 0,-1-1-1 0 0,1 1 1 0 0,-1-1-1 0 0,1 0 0 0 0,-1 0 1 0 0,1 0-1 0 0,-1-1 1 0 0,1 1-1 0 0,-1-1 1 0 0,6-1-1 0 0,6-3-159 0 0,0 0 1 0 0,18-9-1 0 0,-25 11-18 0 0,8-5 178 0 0,1 0-1 0 0,-1-1 0 0 0,0 0 0 0 0,-1-1 1 0 0,0-1-1 0 0,18-18 0 0 0,-32 28-83 0 0,-1 1 0 0 0,1-1 0 0 0,-1 0 0 0 0,1 0 0 0 0,-1 0 0 0 0,1 0 0 0 0,-1 0 0 0 0,0 0 0 0 0,1 0 0 0 0,-1 0 0 0 0,0 0 0 0 0,0 0 0 0 0,0 0 0 0 0,0 0 0 0 0,0 0 0 0 0,0 0 0 0 0,0 0 0 0 0,0 0 0 0 0,0 0-1 0 0,0 0 1 0 0,-1 0 0 0 0,1 0 0 0 0,0 0 0 0 0,-1 0 0 0 0,1 0 0 0 0,0 0 0 0 0,-1 0 0 0 0,0 0 0 0 0,1 1 0 0 0,-1-1 0 0 0,1 0 0 0 0,-1 0 0 0 0,0 1 0 0 0,0-1 0 0 0,-1-1 0 0 0,-2-2-22 0 0,0 1-1 0 0,-1-1 1 0 0,1 1 0 0 0,-1 0-1 0 0,-6-3 1 0 0,1 2-25 0 0,-1 0 1 0 0,0 0-1 0 0,0 1 0 0 0,0 1 0 0 0,0 0 0 0 0,0 0 1 0 0,0 1-1 0 0,-1 1 0 0 0,1 0 0 0 0,-14 1 1 0 0,17 0 12 0 0,-1 0 1 0 0,1 1 0 0 0,0-1 0 0 0,0 1-1 0 0,0 1 1 0 0,0 0 0 0 0,1 0 0 0 0,-1 0-1 0 0,1 1 1 0 0,0 0 0 0 0,0 1 0 0 0,0-1-1 0 0,0 1 1 0 0,-10 10 0 0 0,15-13 11 0 0,0 1 0 0 0,1-1 0 0 0,-1 1 0 0 0,0 0 0 0 0,1 0 0 0 0,-1-1 0 0 0,1 1 0 0 0,0 0 0 0 0,0 0-1 0 0,0 0 1 0 0,0 0 0 0 0,1 0 0 0 0,-1 0 0 0 0,1 1 0 0 0,-1-1 0 0 0,1 0 0 0 0,1 4 0 0 0,0-1 3 0 0,0-1-1 0 0,0 1 0 0 0,1 0 1 0 0,-1-1-1 0 0,1 1 1 0 0,1-1-1 0 0,-1 0 1 0 0,6 9-1 0 0,0-2-22 0 0,1-1 0 0 0,0 0 0 0 0,0-1 1 0 0,1 0-1 0 0,0 0 0 0 0,1-1 0 0 0,12 8 0 0 0,1-2-374 0 0,1 0 0 0 0,1-2 0 0 0,0-1 0 0 0,0-1 0 0 0,2-1-1 0 0,-1-2 1 0 0,1-1 0 0 0,0 0 0 0 0,32 1 0 0 0,-31-5-1573 0 0,1-2 0 0 0,0-2 0 0 0,0 0 0 0 0,-1-2 0 0 0,35-8 0 0 0,-26 3-3369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53.75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37 103 2448 0 0,'-29'-33'10218'0'0,"21"17"-8298"0"0,8 16-1866 0 0,0-1 0 0 0,0 0 0 0 0,1 0 0 0 0,-1 0 0 0 0,0 0 0 0 0,1 0 1 0 0,-1 0-1 0 0,0 1 0 0 0,1-1 0 0 0,-1 0 0 0 0,1 0 0 0 0,-1 0 0 0 0,1 1 0 0 0,0-1 0 0 0,-1 0 0 0 0,1 1 0 0 0,0-1 0 0 0,-1 1 1 0 0,1-1-1 0 0,0 0 0 0 0,0 1 0 0 0,-1 0 0 0 0,1-1 0 0 0,0 1 0 0 0,1-1 0 0 0,46-8 25 0 0,0 2 0 0 0,0 1 0 0 0,74 3 1 0 0,32-4-1671 0 0,-89 4-1641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0:54.34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146 1 180 0 0,'-17'1'8998'0'0,"16"-1"-8870"0"0,0 0 0 0 0,0 0 0 0 0,0 0 0 0 0,0 0 0 0 0,0 0 0 0 0,0 0 0 0 0,0 0 0 0 0,0 0 0 0 0,0 0 1 0 0,0 0-1 0 0,0 1 0 0 0,0-1 0 0 0,0 0 0 0 0,-1 1 0 0 0,-4 23 686 0 0,0-1 0 0 0,2 1 1 0 0,-2 46-1 0 0,7 75 463 0 0,25 88-345 0 0,-8-94-372 0 0,-8-62-214 0 0,6 77-29 0 0,-16-133-162 0 0,0 0-1 0 0,-1 1 1 0 0,-1-1 0 0 0,-1 0-1 0 0,-6 22 1 0 0,8-41-140 0 0,0 1 1 0 0,0-1 0 0 0,0 0-1 0 0,-1 0 1 0 0,1 1 0 0 0,-1-1-1 0 0,1 0 1 0 0,-1 0-1 0 0,0-1 1 0 0,0 1 0 0 0,0 0-1 0 0,0-1 1 0 0,0 1 0 0 0,0-1-1 0 0,0 1 1 0 0,0-1 0 0 0,-1 0-1 0 0,-2 1 1 0 0,-48 13 433 0 0,10-9 190 0 0,41-6-496 0 0,-10 4 901 0 0,278-14-1208 0 0,-177 12-2795 0 0,-4 2-4156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2:50.75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118 405 84 0 0,'-14'4'3762'0'0,"-84"26"3120"0"0,95-29-6463 0 0,4-1-395 0 0,-1 0 0 0 0,0 1 0 0 0,0-1 0 0 0,1 0-1 0 0,-1 0 1 0 0,0 0 0 0 0,0 0 0 0 0,0 1 0 0 0,1-1 0 0 0,-1 0 0 0 0,0 0 0 0 0,0 1 0 0 0,0-1-1 0 0,0 0 1 0 0,1 0 0 0 0,-1 1 0 0 0,0-1 0 0 0,0 0 0 0 0,0 0 0 0 0,0 1 0 0 0,0-1 0 0 0,0 0-1 0 0,0 1 1 0 0,0-1 0 0 0,0 0 0 0 0,0 1 0 0 0,0-1 0 0 0,0 0 0 0 0,0 0 0 0 0,0 1 0 0 0,0-1-1 0 0,0 0 1 0 0,0 1 0 0 0,0-1 0 0 0,-1 0 0 0 0,1 0 0 0 0,0 1 0 0 0,0-1 0 0 0,0 0 0 0 0,0 0-1 0 0,0 1 1 0 0,-1-1 0 0 0,1 0 0 0 0,0 0 0 0 0,0 0 0 0 0,-1 1 0 0 0,1-1 0 0 0,0 0 0 0 0,0 0-1 0 0,-1 0 1 0 0,1 0 0 0 0,0 0 0 0 0,0 1 0 0 0,-1-1 0 0 0,1 0 0 0 0,0 0 0 0 0,0 0 0 0 0,-1 0-1 0 0,70 8 648 0 0,0-4-1 0 0,124-7 0 0 0,-81 0-442 0 0,1291-45 364 0 0,-327-21-453 0 0,483-28 37 0 0,1 30-119 0 0,-310 21-11 0 0,3 0-23 0 0,112-10-23 0 0,-1216 49 35 0 0,1006-16-15 0 0,1 39-57 0 0,-780-9 41 0 0,797 46-133 0 0,-896-37 136 0 0,2422 124 69 0 0,-1130-87 90 0 0,1-44 24 0 0,-940-10-97 0 0,1471 12 528 0 0,640 6-441 0 0,-2593-17-200 0 0,1589-27 60 0 0,-693 6 64 0 0,768-38 282 0 0,-895 27-59 0 0,-162 7-451 0 0,-256 21-65 0 0,-302 5 146 0 0,394-12-340 0 0,-200-8 93 0 0,-388 19 266 0 0,45-3-735 0 0,-46 3 705 0 0,21-1-157 0 0,-12 0 170 0 0,-8 1 2 0 0,1 0 3 0 0,108-12-401 0 0,-109 12 407 0 0,14-2 8 0 0,34-3-1 0 0,-48 5 91 0 0,16-2 304 0 0,-13 1-421 0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2:56.1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24 122 2228 0 0,'-23'-121'13293'0'0,"28"138"-12699"0"0,4 27-306 0 0,26 313 1022 0 0,-10-80-677 0 0,62 272 113 0 0,-64-398-4628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2:57.0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14 137 600 0 0,'-7'-18'3567'0'0,"6"6"-2254"0"0,-1 4-609 0 0,1 0 0 0 0,0 1 0 0 0,0-1 0 0 0,1 0 0 0 0,0 0 0 0 0,0 0 0 0 0,1 0 0 0 0,2-12 0 0 0,-2 18-464 0 0,2-8 617 0 0,-1 9-790 0 0,1-1-1 0 0,-1 1 1 0 0,0 0-1 0 0,0 0 1 0 0,1 0-1 0 0,-1 0 1 0 0,0 0-1 0 0,1 1 1 0 0,-1-1-1 0 0,1 1 1 0 0,-1-1-1 0 0,1 1 1 0 0,-1 0-1 0 0,1 0 1 0 0,0 0-1 0 0,-1 0 1 0 0,5 1-1 0 0,-1 1 21 0 0,-1 0 0 0 0,0-1-1 0 0,0 2 1 0 0,0-1 0 0 0,0 1 0 0 0,0-1-1 0 0,8 8 1 0 0,4 4 107 0 0,-1 2 0 0 0,-1 0 0 0 0,16 21-1 0 0,-27-33-143 0 0,56 77 883 0 0,80 148 0 0 0,-38-59-23 0 0,-101-169-905 0 0,204 309 1121 0 0,-205-308-1122 0 0,1-1 0 0 0,0 1-1 0 0,0-1 1 0 0,0 0-1 0 0,0 1 1 0 0,0-1 0 0 0,1 0-1 0 0,-1 1 1 0 0,0-1-1 0 0,1 0 1 0 0,-1 0 0 0 0,1 0-1 0 0,-1 0 1 0 0,1 0 0 0 0,-1 0-1 0 0,1-1 1 0 0,-1 1-1 0 0,1-1 1 0 0,0 1 0 0 0,0-1-1 0 0,-1 1 1 0 0,1-1-1 0 0,0 0 1 0 0,0 0 0 0 0,-1 0-1 0 0,1 0 1 0 0,0 0-1 0 0,0 0 1 0 0,-1 0 0 0 0,1-1-1 0 0,0 1 1 0 0,0-1-1 0 0,-1 1 1 0 0,1-1 0 0 0,0 0-1 0 0,-1 1 1 0 0,1-1-1 0 0,-1 0 1 0 0,1 0 0 0 0,-1 0-1 0 0,0 0 1 0 0,1 0-1 0 0,-1-1 1 0 0,0 1 0 0 0,2-3-1 0 0,4-3-70 0 0,0-1-1 0 0,-1-1 1 0 0,0 1 0 0 0,-1-1-1 0 0,0 0 1 0 0,6-14-1 0 0,86-234-771 0 0,30-68 979 0 0,-111 290-34 0 0,1 0 0 0 0,1 1 1 0 0,31-42-1 0 0,-48 74-112 0 0,1 3-44 0 0,-1-1 51 0 0,0 0 1 0 0,0 1-1 0 0,1-1 0 0 0,-1 1 1 0 0,0-1-1 0 0,0 1 0 0 0,0-1 1 0 0,0 1-1 0 0,0 0 0 0 0,1 0 1 0 0,-1-1-1 0 0,-1 1 1 0 0,1 0-1 0 0,0 0 0 0 0,0 0 1 0 0,0 0-1 0 0,0 0 0 0 0,-1 0 1 0 0,1 0-1 0 0,0 1 1 0 0,-1-1-1 0 0,1 0 0 0 0,-1 0 1 0 0,1 0-1 0 0,-1 1 0 0 0,0-1 1 0 0,1 2-1 0 0,5 42 106 0 0,-5-38-96 0 0,6 67 92 0 0,44 368 847 0 0,-16-241-352 0 0,16 106-618 0 0,-34-213-2409 0 0,-11-63-1174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2:57.3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68 2520 0 0,'2'-13'6137'0'0,"25"-41"-257"0"0,-26 86-5262 0 0,1 0 0 0 0,2 0 1 0 0,1 0-1 0 0,13 42 0 0 0,-11-51-717 0 0,1 1 1 0 0,1-2-1 0 0,1 1 1 0 0,1-1 0 0 0,1-1-1 0 0,21 30 1 0 0,-20-34-475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2:58.8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 96 0 0,'27'-11'14828'0'0,"-18"10"-16725"0"0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2:59.3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46 156 764 0 0,'-28'-72'9087'0'0,"11"1"-4485"0"0,17 69-4439 0 0,4-9 478 0 0,-2 14-587 0 0,1 0 0 0 0,-1 0 0 0 0,1 1 1 0 0,-1-1-1 0 0,0 0 0 0 0,0 1 0 0 0,-1 0 1 0 0,1-1-1 0 0,-1 1 0 0 0,1 4 1 0 0,10 47 276 0 0,-7-28-195 0 0,45 250 431 0 0,9 45-210 0 0,-41-245-292 0 0,4-1 0 0 0,35 81 0 0 0,-50-140-287 0 0,30 63-636 0 0,-33-74 250 0 0,-1 0 1 0 0,1-1-1 0 0,0 1 1 0 0,0-1 0 0 0,1 0-1 0 0,-1 0 1 0 0,1-1-1 0 0,0 1 1 0 0,1-1 0 0 0,6 5-1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2:59.6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47 156 1116 0 0,'-4'-15'1940'0'0,"-7"-30"3323"0"0,-21-51 839 0 0,33 108-5228 0 0,54 320 1648 0 0,-31-158-2195 0 0,49 230 212 0 0,-54-323-541 0 0,4-1 0 0 0,64 148 0 0 0,-80-211-266 0 0,27 49-563 0 0,-31-62 304 0 0,0 1 0 0 0,0-1 0 0 0,0 0 0 0 0,0 0 0 0 0,1 0 0 0 0,0 0 0 0 0,-1-1 0 0 0,1 1 0 0 0,1-1 0 0 0,-1 0 0 0 0,5 2 0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00.1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128 428 2996 0 0,'-2'-9'9745'0'0,"3"8"-9601"0"0,38-11 1448 0 0,0 1 0 0 0,60-8 0 0 0,-52 11-1607 0 0,70-21-1 0 0,-107 25-2 0 0,0 1 0 0 0,0-2 0 0 0,0 1-1 0 0,0-1 1 0 0,-1-1 0 0 0,12-8 0 0 0,-17 10 27 0 0,1 0 0 0 0,-1-1 0 0 0,0 1 0 0 0,0-1 0 0 0,0 0 0 0 0,0 0 0 0 0,-1 0 1 0 0,0-1-1 0 0,0 1 0 0 0,-1-1 0 0 0,1 0 0 0 0,1-8 0 0 0,-2 5 134 0 0,0 0 0 0 0,-1 0 0 0 0,0 0 0 0 0,-1 0 0 0 0,0 0 0 0 0,0 0 0 0 0,-1 0 0 0 0,0 0 0 0 0,0 0-1 0 0,-1 0 1 0 0,-1 0 0 0 0,1 1 0 0 0,-1-1 0 0 0,-8-14 0 0 0,8 17-116 0 0,0 1-1 0 0,0 1 1 0 0,0-1-1 0 0,0 0 1 0 0,-1 1-1 0 0,1 0 1 0 0,-1 0-1 0 0,0 0 1 0 0,-1 0-1 0 0,1 0 0 0 0,-1 1 1 0 0,1 0-1 0 0,-1 0 1 0 0,0 0-1 0 0,0 1 1 0 0,-1-1-1 0 0,1 1 1 0 0,0 0-1 0 0,-1 1 1 0 0,1 0-1 0 0,-1-1 1 0 0,1 2-1 0 0,-1-1 1 0 0,-8 1-1 0 0,-1 1-29 0 0,0 1 1 0 0,1 1-1 0 0,-1 1 0 0 0,1 0 0 0 0,0 1 0 0 0,0 0 0 0 0,1 1 1 0 0,0 1-1 0 0,0 0 0 0 0,-15 10 0 0 0,0 3-7 0 0,1 2 1 0 0,1 0-1 0 0,-30 33 0 0 0,39-37 21 0 0,0 2 0 0 0,2-1 0 0 0,0 2 0 0 0,2 0 0 0 0,0 1 0 0 0,1 0 0 0 0,1 1 0 0 0,-10 32 0 0 0,17-41 18 0 0,0-1 0 0 0,1 1 0 0 0,1-1-1 0 0,0 1 1 0 0,1 0 0 0 0,1 0-1 0 0,0 0 1 0 0,1 0 0 0 0,0 0 0 0 0,1-1-1 0 0,0 1 1 0 0,1-1 0 0 0,1 1-1 0 0,0-1 1 0 0,1 0 0 0 0,10 20 0 0 0,-5-17-7 0 0,1 0 1 0 0,0-1 0 0 0,2-1 0 0 0,-1 1 0 0 0,2-2 0 0 0,0 0-1 0 0,0 0 1 0 0,1-2 0 0 0,1 0 0 0 0,0 0 0 0 0,0-2-1 0 0,1 0 1 0 0,0 0 0 0 0,0-2 0 0 0,1 0 0 0 0,35 7 0 0 0,-26-8-446 0 0,-1-1 1 0 0,1-1 0 0 0,0-1 0 0 0,50-3-1 0 0,-54-1-671 0 0,1-2 0 0 0,-1 0 0 0 0,0-2 0 0 0,0-1 0 0 0,33-12 0 0 0,-23 3-3050 0 0,-3-3-1965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5:18.47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6 1720 0 0,'32'-5'12241'0'0,"-31"5"-12177"0"0,0 0 0 0 0,-1 0 0 0 0,1 1 0 0 0,0-1 1 0 0,0 0-1 0 0,-1 0 0 0 0,1 1 0 0 0,0-1 0 0 0,-1 1 0 0 0,1-1 1 0 0,0 1-1 0 0,-1-1 0 0 0,1 1 0 0 0,-1-1 0 0 0,1 1 1 0 0,-1-1-1 0 0,1 1 0 0 0,-1 0 0 0 0,1-1 0 0 0,-1 1 1 0 0,1 0-1 0 0,-1-1 0 0 0,1 2 0 0 0,3 25 718 0 0,-8 37-305 0 0,2-48-323 0 0,1 2-144 0 0,0 0 1 0 0,1 1 0 0 0,1-1-1 0 0,1 0 1 0 0,1 1 0 0 0,0-1-1 0 0,1 0 1 0 0,1 0 0 0 0,1-1 0 0 0,0 0-1 0 0,2 0 1 0 0,-1 0 0 0 0,2-1-1 0 0,1 0 1 0 0,0-1 0 0 0,21 26 0 0 0,-28-38-95 0 0,1 1 1 0 0,-1-1-1 0 0,1 1 1 0 0,0-1-1 0 0,0 0 1 0 0,0-1 0 0 0,0 1-1 0 0,1-1 1 0 0,-1 0-1 0 0,1 0 1 0 0,-1 0-1 0 0,1 0 1 0 0,0-1 0 0 0,0 0-1 0 0,0 0 1 0 0,0 0-1 0 0,0-1 1 0 0,-1 0-1 0 0,1 0 1 0 0,0 0 0 0 0,0 0-1 0 0,7-2 1 0 0,-4 0 21 0 0,-1-1 0 0 0,0 1 1 0 0,-1-1-1 0 0,1-1 0 0 0,0 1 1 0 0,-1-1-1 0 0,0 0 0 0 0,0-1 0 0 0,0 1 1 0 0,-1-1-1 0 0,1-1 0 0 0,-1 1 1 0 0,0-1-1 0 0,4-6 0 0 0,26-49 354 0 0,-20 32 35 0 0,-14 29-311 0 0,0-1 1 0 0,0 0-1 0 0,0 0 0 0 0,0 1 1 0 0,0-1-1 0 0,1 1 0 0 0,-1-1 0 0 0,0 1 1 0 0,0-1-1 0 0,0 1 0 0 0,1 0 1 0 0,-1 0-1 0 0,0-1 0 0 0,0 1 1 0 0,1 0-1 0 0,-1 0 0 0 0,0 0 1 0 0,0 0-1 0 0,1 1 0 0 0,-1-1 0 0 0,0 0 1 0 0,0 0-1 0 0,1 1 0 0 0,-1-1 1 0 0,0 1-1 0 0,0-1 0 0 0,0 1 1 0 0,0 0-1 0 0,0-1 0 0 0,0 1 1 0 0,0 0-1 0 0,0 0 0 0 0,0-1 0 0 0,1 2 1 0 0,34 39 159 0 0,2-2 0 0 0,45 35 1 0 0,-67-61-135 0 0,0-2 1 0 0,0 0-1 0 0,1-1 0 0 0,0 0 1 0 0,1-2-1 0 0,0 0 1 0 0,0-1-1 0 0,1-1 1 0 0,22 5-1 0 0,-37-10-23 0 0,0 0 0 0 0,1-1-1 0 0,-1 1 1 0 0,1-1 0 0 0,-1 0 0 0 0,0 0-1 0 0,1-1 1 0 0,-1 1 0 0 0,0-1-1 0 0,1 0 1 0 0,-1 0 0 0 0,0 0 0 0 0,0-1-1 0 0,0 0 1 0 0,0 1 0 0 0,0-2-1 0 0,4-2 1 0 0,-3 1 19 0 0,-1 0 0 0 0,1 0 0 0 0,-1 0 0 0 0,-1-1 0 0 0,1 0 0 0 0,-1 0 0 0 0,1 0 0 0 0,-1 0 0 0 0,-1 0 0 0 0,1-1 0 0 0,2-7 0 0 0,1-12 76 0 0,0 0-1 0 0,-1-1 0 0 0,-1 0 0 0 0,0-42 1 0 0,-4 60-118 0 0,1-10-308 0 0,-1 1 1 0 0,0 0-1 0 0,-1-1 1 0 0,-6-27-1 0 0,6 37-1338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00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87 788 0 0,'-20'-39'14355'0'0,"14"17"-10757"0"0,6 21-3537 0 0,0 0 0 0 0,0 0 0 0 0,0-1-1 0 0,1 1 1 0 0,-1 0 0 0 0,0 0 0 0 0,1 0 0 0 0,-1 0 0 0 0,0-1 0 0 0,1 1-1 0 0,-1 0 1 0 0,1 0 0 0 0,0 0 0 0 0,-1 0 0 0 0,1 0 0 0 0,0 0-1 0 0,0 1 1 0 0,0-2 0 0 0,1 0-4 0 0,-2 2-54 0 0,0 0 0 0 0,1 0 1 0 0,-1-1-1 0 0,0 1 0 0 0,1 0 1 0 0,-1 0-1 0 0,0-1 0 0 0,1 1 1 0 0,-1 0-1 0 0,0 0 0 0 0,1 0 0 0 0,-1 0 1 0 0,0 0-1 0 0,1 0 0 0 0,-1 0 1 0 0,0 0-1 0 0,1-1 0 0 0,-1 1 1 0 0,0 0-1 0 0,1 0 0 0 0,-1 1 1 0 0,0-1-1 0 0,1 0 0 0 0,-1 0 0 0 0,1 0 1 0 0,-1 0-1 0 0,0 0 0 0 0,1 0 1 0 0,-1 0-1 0 0,0 0 0 0 0,1 1 1 0 0,-1-1-1 0 0,0 0 0 0 0,0 0 0 0 0,1 1 1 0 0,-1-1-1 0 0,17 8 26 0 0,-16-7-30 0 0,6 4 6 0 0,-1 0 0 0 0,-1 1 0 0 0,1-1 0 0 0,-1 1 0 0 0,0 1-1 0 0,0-1 1 0 0,7 14 0 0 0,24 56-87 0 0,-23-44 16 0 0,10 25-53 0 0,-4 1 0 0 0,-1 1 0 0 0,-4 1-1 0 0,11 85 1 0 0,-14-53 2825 0 0,-12-94-2630 0 0,0 0 1 0 0,1-1 0 0 0,-1 1 0 0 0,0 0-1 0 0,1 0 1 0 0,-1-1 0 0 0,1 1 0 0 0,-1 0-1 0 0,1 0 1 0 0,0-3 0 0 0,0-29-89 0 0,1 1 0 0 0,1-1 0 0 0,2 1 1 0 0,2 0-1 0 0,1 0 0 0 0,1 0 0 0 0,2 1 1 0 0,21-49-1 0 0,-22 63-474 0 0,0 1 0 0 0,1 0 0 0 0,1 1 1 0 0,1 0-1 0 0,0 1 0 0 0,1 0 0 0 0,1 1 1 0 0,19-16-1 0 0,-11 12-2930 0 0,1 1 1 0 0,43-23-1 0 0,-37 24-2404 0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00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65 1608 0 0,'-37'-65'12391'0'0,"36"66"-12306"0"0,0 0 0 0 0,0 0 0 0 0,1 1 0 0 0,-1-1 0 0 0,0 0 0 0 0,1 0 0 0 0,-1 1 0 0 0,1-1 0 0 0,0 0 0 0 0,-1 1 0 0 0,1-1 0 0 0,0 0 0 0 0,0 1 0 0 0,-1-1 0 0 0,1 0 0 0 0,0 1 0 0 0,1 1 0 0 0,-1-3-80 0 0,10 131-13 0 0,-3-72-1147 0 0,-1 15-773 0 0,2 11-4382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01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450 15 2432 0 0,'2'-10'8870'0'0,"-14"8"-8160"0"0,0 1 0 0 0,0 0 0 0 0,1 1 0 0 0,-1 0 0 0 0,0 1 0 0 0,0 0 0 0 0,0 1 0 0 0,-18 5 0 0 0,-3 2-142 0 0,-58 24 0 0 0,59-18-363 0 0,-48 27 1 0 0,73-38-193 0 0,-1 1 1 0 0,1 0-1 0 0,0 1 0 0 0,0-1 1 0 0,1 1-1 0 0,-1 1 1 0 0,1-1-1 0 0,1 1 0 0 0,-1 0 1 0 0,1 0-1 0 0,0 1 1 0 0,-3 8-1 0 0,7-13-22 0 0,-1 1 0 0 0,1 0 0 0 0,1 0 0 0 0,-1-1 0 0 0,0 1 0 0 0,1 0-1 0 0,0 0 1 0 0,0 0 0 0 0,0 0 0 0 0,0 0 0 0 0,1 0 0 0 0,0 0 0 0 0,-1-1 0 0 0,4 7 0 0 0,-1-2-44 0 0,0-1 1 0 0,0 0-1 0 0,1-1 1 0 0,0 1-1 0 0,1-1 1 0 0,9 12-1 0 0,4 0-123 0 0,1-1-1 0 0,1-1 1 0 0,30 20 0 0 0,118 64-434 0 0,-20-12 312 0 0,-142-85 346 0 0,0 2 0 0 0,0-1 0 0 0,0 0 0 0 0,-1 1 1 0 0,1 0-1 0 0,-1 1 0 0 0,0-1 0 0 0,-1 1 0 0 0,1 0 1 0 0,5 11-1 0 0,-9-14 17 0 0,1 1 1 0 0,-1-1-1 0 0,-1 0 1 0 0,1 0-1 0 0,0 1 0 0 0,-1-1 1 0 0,0 0-1 0 0,1 1 1 0 0,-1-1-1 0 0,-1 0 0 0 0,1 1 1 0 0,0-1-1 0 0,-1 0 1 0 0,0 1-1 0 0,0-1 0 0 0,0 0 1 0 0,0 0-1 0 0,0 0 1 0 0,-1 1-1 0 0,1-2 1 0 0,-1 1-1 0 0,0 0 0 0 0,0 0 1 0 0,-4 4-1 0 0,-6 7 187 0 0,-1-1 1 0 0,-1 0-1 0 0,0-1 0 0 0,0-1 1 0 0,-1 0-1 0 0,-1-1 0 0 0,0-1 1 0 0,0 0-1 0 0,-24 9 0 0 0,0-3-670 0 0,-1-2-1 0 0,-81 16 0 0 0,113-27-535 0 0,-7 1-381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09.9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250 88 128 0 0,'23'-37'8445'0'0,"-22"34"-7982"0"0,0 0 0 0 0,0-1 0 0 0,0 1 0 0 0,0-1 0 0 0,-1 0 0 0 0,1 1 0 0 0,-1-1 0 0 0,0-11 1385 0 0,-2 11-1449 0 0,-1 1-135 0 0,-5 8-223 0 0,-16 18 109 0 0,2 1-1 0 0,0 2 0 0 0,2 0 0 0 0,1 1 1 0 0,1 1-1 0 0,1 1 0 0 0,2 0 0 0 0,0 1 1 0 0,3 0-1 0 0,-12 39 0 0 0,8-12 92 0 0,3 0 1 0 0,2 1-1 0 0,3 0 0 0 0,-1 113 1 0 0,10-112-158 0 0,4-1 0 0 0,2 1 0 0 0,2-1 0 0 0,3-1 0 0 0,3 0 1 0 0,2-1-1 0 0,2 0 0 0 0,3-2 0 0 0,2 0 0 0 0,3-2 1 0 0,2-1-1 0 0,2-1 0 0 0,2-1 0 0 0,2-2 0 0 0,62 64 0 0 0,-73-88-751 0 0,1-1-1 0 0,39 27 0 0 0,-50-40-1644 0 0,0-1-1 0 0,0 0 1 0 0,31 10 0 0 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10.6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612 266 1024 0 0,'-20'-24'12089'0'0,"-4"-19"-10534"0"0,-2 1 0 0 0,-56-68 0 0 0,78 105-1507 0 0,0 1 0 0 0,-1 0 0 0 0,1 0 0 0 0,-1 1 0 0 0,0-1 0 0 0,0 1 0 0 0,0 0-1 0 0,0 0 1 0 0,0 1 0 0 0,0-1 0 0 0,-1 1 0 0 0,0 1 0 0 0,1-1 0 0 0,-1 1 0 0 0,-8-2 0 0 0,5 3-29 0 0,0 0 1 0 0,1 1 0 0 0,-1-1 0 0 0,1 2 0 0 0,-1-1 0 0 0,1 1 0 0 0,0 0 0 0 0,-1 1 0 0 0,-12 6 0 0 0,3 0-5 0 0,0 1 0 0 0,0 1 1 0 0,1 1-1 0 0,1 1 0 0 0,0 0 0 0 0,0 1 1 0 0,1 0-1 0 0,-13 18 0 0 0,15-14 64 0 0,0 0 0 0 0,1 1-1 0 0,1 1 1 0 0,1 0 0 0 0,0 0 0 0 0,2 1 0 0 0,0 0-1 0 0,2 1 1 0 0,0 0 0 0 0,1 0 0 0 0,2 0-1 0 0,0 0 1 0 0,1 1 0 0 0,1-1 0 0 0,1 0 0 0 0,1 1-1 0 0,1-1 1 0 0,9 38 0 0 0,-5-35-22 0 0,1 0 0 0 0,1 0 1 0 0,1-1-1 0 0,2 0 0 0 0,0 0 1 0 0,1-1-1 0 0,2-1 0 0 0,0 0 1 0 0,1 0-1 0 0,1-2 0 0 0,2 0 0 0 0,-1-1 1 0 0,2-1-1 0 0,1 0 0 0 0,40 27 1 0 0,-36-31-112 0 0,0 0 1 0 0,1-2-1 0 0,0-1 1 0 0,1-1-1 0 0,0-2 1 0 0,0 0-1 0 0,1-2 0 0 0,0 0 1 0 0,40 1-1 0 0,-41-5-498 0 0,-1-2 0 0 0,1-1 0 0 0,0-2-1 0 0,28-5 1 0 0,-32 3-729 0 0,0-1 0 0 0,-1-1-1 0 0,0 0 1 0 0,40-22 0 0 0,-36 14-2474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11.4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0 648 1564 0 0,'3'24'10717'0'0,"0"-15"-9212"0"0,0-11-1400 0 0,-1 0 0 0 0,1 1 1 0 0,-1-1-1 0 0,0 0 0 0 0,0-1 1 0 0,0 1-1 0 0,0 0 0 0 0,0-1 0 0 0,0 1 1 0 0,-1-1-1 0 0,1 0 0 0 0,-1 1 0 0 0,1-1 1 0 0,-1 0-1 0 0,0 0 0 0 0,0 0 1 0 0,-1 0-1 0 0,1 0 0 0 0,0-4 0 0 0,3-10 57 0 0,-2-1 0 0 0,1-19 1 0 0,-2-14-94 0 0,-7-57 1 0 0,-1 44-56 0 0,2 22 6 0 0,5 36-15 0 0,-27-242 526 0 0,25 214-690 0 0,2 33 142 0 0,6 26-20 0 0,14 46 30 0 0,-11-39 48 0 0,0 0 1 0 0,2-1-1 0 0,23 47 0 0 0,-18-51 2 0 0,25 35-1 0 0,-35-53-21 0 0,1-1-1 0 0,0 0 1 0 0,0-1-1 0 0,1 0 1 0 0,0 0-1 0 0,0 0 0 0 0,17 9 1 0 0,-24-16-19 0 0,1 1 1 0 0,-1 0-1 0 0,1 0 1 0 0,0-1-1 0 0,0 1 0 0 0,-1 0 1 0 0,1-1-1 0 0,0 0 1 0 0,0 1-1 0 0,0-1 1 0 0,-1 0-1 0 0,1 0 0 0 0,0 0 1 0 0,0 0-1 0 0,0-1 1 0 0,0 1-1 0 0,-1 0 1 0 0,1-1-1 0 0,0 1 0 0 0,0-1 1 0 0,1 0-1 0 0,0-1-6 0 0,0 0 1 0 0,0 0-1 0 0,-1 0 0 0 0,1 0 0 0 0,0-1 1 0 0,-1 1-1 0 0,0-1 0 0 0,0 0 0 0 0,0 1 1 0 0,3-5-1 0 0,1-5-14 0 0,0 0 0 0 0,-1-1 1 0 0,0 1-1 0 0,4-19 0 0 0,17-111 1872 0 0,-24 135-1712 0 0,4-67 570 0 0,-6 72-727 0 0,28 60 60 0 0,-6-11-504 0 0,2-2 0 0 0,47 69 0 0 0,-70-113 384 0 0,15 20-1351 0 0,33 35 0 0 0,-30-40-2832 0 0,-12-11 2839 0 0,1 0-1 0 0,11 5 1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11.8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67 712 0 0,'-28'-23'9316'0'0,"-6"-12"-4026"0"0,34 35-5225 0 0,0-1 0 0 0,0 1-1 0 0,0-1 1 0 0,0 1 0 0 0,1-1 0 0 0,-1 1-1 0 0,0-1 1 0 0,0 1 0 0 0,1 0 0 0 0,-1-1-1 0 0,0 1 1 0 0,1 0 0 0 0,-1-1 0 0 0,1 1-1 0 0,-1 0 1 0 0,0-1 0 0 0,1 1 0 0 0,-1 0 0 0 0,1 0-1 0 0,-1-1 1 0 0,1 1 0 0 0,0 0 0 0 0,8 3 101 0 0,0 0 1 0 0,0 1 0 0 0,0 1 0 0 0,-1-1 0 0 0,1 1 0 0 0,-1 1 0 0 0,0-1 0 0 0,12 13 0 0 0,58 64 90 0 0,-48-48-132 0 0,53 57 24 0 0,135 194 0 0 0,-189-239-115 0 0,-2 2-1 0 0,-2 0 0 0 0,-2 2 1 0 0,-2 0-1 0 0,-2 2 0 0 0,21 96 1 0 0,-33-106 2 0 0,-1 1-1 0 0,-2 0 1 0 0,-3 73 0 0 0,-3-89 52 0 0,-1-1 0 0 0,-1 1 0 0 0,-1 0 0 0 0,-2-1 0 0 0,-1 0 0 0 0,0 0 0 0 0,-14 25 0 0 0,-2-12 38 0 0,23-36-472 0 0,0-1 1 0 0,-1 0-1 0 0,1-1 1 0 0,-1 1-1 0 0,1 0 0 0 0,-1 0 1 0 0,0-1-1 0 0,1 1 1 0 0,-1-1-1 0 0,0 1 1 0 0,0-1-1 0 0,0 0 1 0 0,-1 0-1 0 0,1 1 1 0 0,0-2-1 0 0,-4 2 1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01.7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103 57 956 0 0,'-3'-6'1135'0'0,"0"1"0"0"0,1 0 0 0 0,0-1 1 0 0,-1 0-1 0 0,2 0 0 0 0,-1 1 0 0 0,-1-12 0 0 0,-5 35-148 0 0,-1 43-267 0 0,-57 616 1871 0 0,66-633-2301 0 0,1 1 1 0 0,3 0-1 0 0,1 0 0 0 0,3-1 0 0 0,1 0 0 0 0,3-1 0 0 0,16 43 0 0 0,-19-65-248 0 0,1 0-1 0 0,1-1 1 0 0,1 0-1 0 0,0 0 1 0 0,2-1-1 0 0,24 27 1 0 0,-26-34-288 0 0,1-1 1 0 0,0 0-1 0 0,1 0 1 0 0,0-2-1 0 0,0 1 1 0 0,1-2-1 0 0,0 0 0 0 0,0-1 1 0 0,31 10-1 0 0,-36-14-756 0 0,0-1 0 0 0,0 0-1 0 0,0-1 1 0 0,0 0 0 0 0,1 0 0 0 0,12-2-1 0 0,2-2-4068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02.0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138 303 2552 0 0,'-25'-9'2639'0'0,"-42"-16"2365"0"0,64 24-4758 0 0,-1-1 0 0 0,1 1 1 0 0,0-1-1 0 0,0 0 1 0 0,0 0-1 0 0,0 0 0 0 0,1 0 1 0 0,-1-1-1 0 0,0 1 0 0 0,1-1 1 0 0,0 0-1 0 0,-1 0 1 0 0,1 0-1 0 0,0 0 0 0 0,-2-4 1 0 0,4 5-188 0 0,0 1 0 0 0,0-1 0 0 0,0 0 0 0 0,0 1 1 0 0,0-1-1 0 0,0 0 0 0 0,0 1 0 0 0,0-1 1 0 0,1 0-1 0 0,-1 1 0 0 0,0-1 0 0 0,1 1 0 0 0,0-1 1 0 0,-1 1-1 0 0,1-1 0 0 0,0 1 0 0 0,0-1 0 0 0,0 1 1 0 0,0-1-1 0 0,0 1 0 0 0,0 0 0 0 0,0 0 0 0 0,0-1 1 0 0,0 1-1 0 0,3-1 0 0 0,37-25 385 0 0,-11 12-572 0 0,0 2 0 0 0,1 1 0 0 0,1 1 0 0 0,51-10 0 0 0,139-13-2325 0 0,-165 27 1726 0 0,332-35-6711 0 0,-340 37 4980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02.7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76 251 2148 0 0,'-32'-81'9338'0'0,"24"58"-6933"0"0,1 0 0 0 0,1 0-1 0 0,-4-31 1 0 0,-2 9-1036 0 0,12 44-1364 0 0,0 4-13 0 0,0 41 56 0 0,4 409-99 0 0,32 1 52 0 0,-30-403 99 0 0,20 106 290 0 0,-26-156-387 0 0,0-1-1 0 0,0 1 1 0 0,0 0 0 0 0,0-1 0 0 0,0 1 0 0 0,0 0 0 0 0,0 0-1 0 0,1-1 1 0 0,-1 1 0 0 0,0 0 0 0 0,0-1 0 0 0,1 1 0 0 0,-1 0-1 0 0,1-1 1 0 0,-1 1 0 0 0,0-1 0 0 0,1 1 0 0 0,-1 0-1 0 0,1-1 1 0 0,0 1 0 0 0,-1-1 0 0 0,1 0 0 0 0,-1 1 0 0 0,1-1-1 0 0,0 1 1 0 0,-1-1 0 0 0,1 0 0 0 0,0 1 0 0 0,-1-1 0 0 0,1 0-1 0 0,1 0 1 0 0,-1 0-6 0 0,0 0 0 0 0,1-1 0 0 0,-1 0 0 0 0,1 1 0 0 0,-1-1 0 0 0,0 0 0 0 0,0 0 0 0 0,1 1 0 0 0,-1-1 0 0 0,0 0 0 0 0,0 0 0 0 0,0 0 0 0 0,0 0 0 0 0,1-2 0 0 0,31-48-75 0 0,74-129 51 0 0,-86 151-13 0 0,0 1 0 0 0,2 1 0 0 0,51-47 0 0 0,-70 71 13 0 0,-1 0 1 0 0,1 0 0 0 0,0 0-1 0 0,0 0 1 0 0,0 1 0 0 0,0 0-1 0 0,1-1 1 0 0,-1 2-1 0 0,1-1 1 0 0,-1 0 0 0 0,1 1-1 0 0,0 0 1 0 0,-1 0 0 0 0,1 0-1 0 0,0 1 1 0 0,5 0-1 0 0,-6 0 3 0 0,-1 1 0 0 0,1 0-1 0 0,0 0 1 0 0,0 1-1 0 0,-1-1 1 0 0,1 1-1 0 0,-1 0 1 0 0,1 0 0 0 0,-1 0-1 0 0,0 0 1 0 0,0 0-1 0 0,0 1 1 0 0,0 0-1 0 0,0-1 1 0 0,0 1-1 0 0,-1 0 1 0 0,1 0 0 0 0,-1 1-1 0 0,0-1 1 0 0,3 6-1 0 0,10 22-28 0 0,0 0-1 0 0,15 54 1 0 0,17 36 92 0 0,-37-100-12 0 0,1 0-1 0 0,0-1 1 0 0,2 0 0 0 0,21 25-1 0 0,-28-38-13 0 0,1-1 0 0 0,-1 1-1 0 0,1-1 1 0 0,1-1 0 0 0,-1 1 0 0 0,1-1-1 0 0,0 0 1 0 0,0-1 0 0 0,0 0-1 0 0,1 0 1 0 0,0-1 0 0 0,-1 0 0 0 0,1-1-1 0 0,11 2 1 0 0,-1-2-18 0 0,0-1 1 0 0,0-1-1 0 0,0-1 0 0 0,-1 0 1 0 0,1-1-1 0 0,0-2 0 0 0,-1 1 1 0 0,21-9-1 0 0,7-4-234 0 0,85-42 0 0 0,-60 20 6 0 0,-3-2-1 0 0,83-64 1 0 0,-110 72 513 0 0,-2-2 1 0 0,-2-2-1 0 0,-1-1 1 0 0,50-67-1 0 0,-79 94-167 0 0,-1 1 1 0 0,0 0-1 0 0,-1-1 0 0 0,0 0 1 0 0,-1 0-1 0 0,0-1 0 0 0,-1 1 1 0 0,0-1-1 0 0,0 0 0 0 0,-1 0 1 0 0,0-11-1 0 0,-1 17-71 0 0,-1 0 0 0 0,-1 0 0 0 0,1 1 0 0 0,-1-1-1 0 0,1 0 1 0 0,-1 1 0 0 0,-1-1 0 0 0,1 1 0 0 0,-1-1 0 0 0,0 1 0 0 0,0-1-1 0 0,0 1 1 0 0,0 0 0 0 0,-1 0 0 0 0,0 0 0 0 0,1 0 0 0 0,-1 1 0 0 0,-1-1 0 0 0,1 1-1 0 0,-1 0 1 0 0,1-1 0 0 0,-1 2 0 0 0,0-1 0 0 0,0 0 0 0 0,0 1 0 0 0,0 0-1 0 0,-9-4 1 0 0,3 3-48 0 0,-1 0-1 0 0,0 1 1 0 0,0 0 0 0 0,0 1-1 0 0,0 0 1 0 0,0 0-1 0 0,0 1 1 0 0,0 1 0 0 0,0 0-1 0 0,0 0 1 0 0,0 1-1 0 0,1 0 1 0 0,-1 1 0 0 0,-20 8-1 0 0,4 1-16 0 0,0 0 0 0 0,1 2 0 0 0,1 0 0 0 0,-34 27 0 0 0,39-27-7 0 0,1 2 0 0 0,1 0 1 0 0,1 1-1 0 0,0 1 0 0 0,1 1 0 0 0,1 0 1 0 0,1 1-1 0 0,-22 41 0 0 0,31-51-4 0 0,1-1 0 0 0,0 2 0 0 0,0-1 0 0 0,1 0 0 0 0,1 1-1 0 0,-1-1 1 0 0,2 1 0 0 0,0 0 0 0 0,0 0 0 0 0,0 0 0 0 0,2 0 0 0 0,-1-1 0 0 0,1 1 0 0 0,1 0 0 0 0,0 0-1 0 0,1-1 1 0 0,0 1 0 0 0,0-1 0 0 0,1 0 0 0 0,0 0 0 0 0,1 0 0 0 0,7 10 0 0 0,-1-5-144 0 0,0-1-1 0 0,1 0 1 0 0,1 0 0 0 0,0-2-1 0 0,1 0 1 0 0,0 0 0 0 0,1-1 0 0 0,1-1-1 0 0,-1 0 1 0 0,1-1 0 0 0,1-1 0 0 0,0-1-1 0 0,0 0 1 0 0,18 4 0 0 0,5 0-945 0 0,1-2 0 0 0,-1-2 0 0 0,1-1 0 0 0,0-2 0 0 0,50-2 0 0 0,-62-3-2004 0 0,54-8 0 0 0,-22-4-2234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5:18.84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16 572 0 0,'41'-16'15281'0'0,"-40"17"-15225"0"0,0-1 0 0 0,-1 1 0 0 0,1-1 1 0 0,0 1-1 0 0,0-1 0 0 0,-1 1 0 0 0,1-1 1 0 0,0 1-1 0 0,-1 0 0 0 0,1-1 0 0 0,0 1 1 0 0,-1 0-1 0 0,1 0 0 0 0,-1 0 0 0 0,1-1 1 0 0,-1 1-1 0 0,0 0 0 0 0,1 0 0 0 0,-1 0 1 0 0,0 0-1 0 0,0 0 0 0 0,1 0 0 0 0,-1-1 0 0 0,0 2 1 0 0,8 38-252 0 0,-2-8-404 0 0,-2-20 147 0 0,0-1 0 0 0,1 0 0 0 0,1 0 0 0 0,-1-1 0 0 0,2 1 0 0 0,0-1 1 0 0,13 16-1 0 0,-15-21-334 0 0,1 0 0 0 0,-1 0 0 0 0,1 0 0 0 0,0 0 0 0 0,0-1 0 0 0,0 0 0 0 0,0 0 0 0 0,10 3 1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03.2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488 48 1652 0 0,'-2'-13'4576'0'0,"2"11"-4262"0"0,0 0-1 0 0,0 0 1 0 0,-1 0 0 0 0,1 1 0 0 0,-1-1 0 0 0,1 0-1 0 0,-1 0 1 0 0,1 0 0 0 0,-1 1 0 0 0,0-1 0 0 0,0 0-1 0 0,0 1 1 0 0,0-1 0 0 0,0 0 0 0 0,-2-1 0 0 0,1 2-162 0 0,0 0 0 0 0,-1 1 0 0 0,1-1 1 0 0,0 0-1 0 0,0 1 0 0 0,-1 0 1 0 0,1 0-1 0 0,0 0 0 0 0,0 0 0 0 0,-1 0 1 0 0,1 0-1 0 0,0 0 0 0 0,-1 1 0 0 0,1-1 1 0 0,0 1-1 0 0,-4 1 0 0 0,-23 6 222 0 0,1 1 0 0 0,0 2-1 0 0,0 1 1 0 0,1 1 0 0 0,1 1 0 0 0,0 1-1 0 0,1 2 1 0 0,0 0 0 0 0,-39 37-1 0 0,51-40-280 0 0,-1 1-1 0 0,2-1 1 0 0,0 2-1 0 0,1 0 1 0 0,0 0-1 0 0,2 1 0 0 0,-9 20 1 0 0,13-24-28 0 0,0 0 0 0 0,1 0 0 0 0,1 1-1 0 0,0-1 1 0 0,1 1 0 0 0,0 0 0 0 0,1 0 0 0 0,0 0 0 0 0,2 0 0 0 0,2 24 0 0 0,0-27-145 0 0,-1-1 0 0 0,2 1 0 0 0,-1-1 0 0 0,2 0 0 0 0,-1 0-1 0 0,1 0 1 0 0,1-1 0 0 0,-1 1 0 0 0,2-1 0 0 0,-1-1 0 0 0,1 1 0 0 0,1-1 0 0 0,-1 0 0 0 0,1-1 0 0 0,1 0 0 0 0,-1 0 0 0 0,1-1 0 0 0,0 0 0 0 0,1 0 0 0 0,0-1 0 0 0,0 0 0 0 0,0-1 0 0 0,0 0 0 0 0,0-1 0 0 0,1 0 0 0 0,0-1 0 0 0,10 2 0 0 0,-10-3-100 0 0,0 0 1 0 0,0 0 0 0 0,0-1 0 0 0,1 0 0 0 0,-1-1 0 0 0,0 0 0 0 0,0-1-1 0 0,-1-1 1 0 0,1 1 0 0 0,0-1 0 0 0,19-9 0 0 0,-22 7 142 0 0,0 1 1 0 0,-1-1-1 0 0,1 0 1 0 0,-1-1 0 0 0,0 0-1 0 0,0 0 1 0 0,0-1-1 0 0,-1 0 1 0 0,0 0-1 0 0,0 0 1 0 0,-1-1-1 0 0,0 1 1 0 0,-1-1-1 0 0,1-1 1 0 0,4-12-1 0 0,-2 0 239 0 0,-1-1 0 0 0,0 0 0 0 0,-2 1 0 0 0,0-2 0 0 0,-2 1 0 0 0,0-45 0 0 0,-3 50 170 0 0,0 1 0 0 0,-1-1-1 0 0,-1 0 1 0 0,-1 1-1 0 0,0-1 1 0 0,-1 1 0 0 0,0 0-1 0 0,-2 1 1 0 0,-15-29 0 0 0,18 38-325 0 0,0-1 0 0 0,-1 1 1 0 0,0 0-1 0 0,0 1 0 0 0,-1-1 1 0 0,1 1-1 0 0,-9-6 0 0 0,10 8-391 0 0,0 1 0 0 0,0 0 0 0 0,-1 0-1 0 0,1 0 1 0 0,0 0 0 0 0,-1 1-1 0 0,-7-2 1 0 0,-6 5-2465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03.8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12 153 1428 0 0,'-10'-41'9443'0'0,"9"36"-8867"0"0,1 0 0 0 0,0 0 1 0 0,0 0-1 0 0,1 0 0 0 0,-1 0 1 0 0,2-5-1 0 0,-1 7-503 0 0,0 0-1 0 0,0 1 1 0 0,0-1 0 0 0,0 0-1 0 0,0 0 1 0 0,1 0 0 0 0,-1 1 0 0 0,1-1-1 0 0,0 1 1 0 0,0-1 0 0 0,0 1 0 0 0,0 0-1 0 0,0 0 1 0 0,0 0 0 0 0,1 0-1 0 0,-1 0 1 0 0,1 0 0 0 0,-1 1 0 0 0,1-1-1 0 0,0 1 1 0 0,-1 0 0 0 0,1-1-1 0 0,4 0 1 0 0,-4 2-106 0 0,0-1 0 0 0,0 1 0 0 0,0 0 0 0 0,0 0 0 0 0,0 1 0 0 0,0-1 0 0 0,0 0-1 0 0,0 1 1 0 0,0 0 0 0 0,-1 0 0 0 0,1 0 0 0 0,0 0 0 0 0,0 0 0 0 0,-1 0 0 0 0,1 1 0 0 0,-1-1 0 0 0,1 1-1 0 0,-1 0 1 0 0,0 0 0 0 0,4 3 0 0 0,2 3-150 0 0,1 1 0 0 0,-1 0 0 0 0,9 14 0 0 0,12 20-216 0 0,-2 1 1 0 0,-2 2-1 0 0,25 63 0 0 0,-38-79 785 0 0,-2 1-1 0 0,-1 0 0 0 0,-1 0 1 0 0,-2 1-1 0 0,-1 0 0 0 0,2 49 0 0 0,-7-79-202 0 0,0 1-1 0 0,-1-1 1 0 0,1 0-1 0 0,0 0 1 0 0,-1 1-1 0 0,1-1 0 0 0,-1 0 1 0 0,0 0-1 0 0,1 0 1 0 0,-1 0-1 0 0,0 0 1 0 0,-3 4 536 0 0,-3-10 247 0 0,7 4-941 0 0,-1-1 1 0 0,0 1-1 0 0,1 0 0 0 0,-1 0 1 0 0,0 0-1 0 0,1-1 1 0 0,-1 1-1 0 0,1 0 1 0 0,-1-1-1 0 0,1 1 1 0 0,-1-1-1 0 0,1 1 0 0 0,-1-1 1 0 0,1 1-1 0 0,-1-1 1 0 0,1 1-1 0 0,0-1 1 0 0,-1 1-1 0 0,1-1 0 0 0,-1 0 1 0 0,-2-10 85 0 0,0 1 0 0 0,0-1 0 0 0,1 1-1 0 0,1-1 1 0 0,0 0 0 0 0,0 0 0 0 0,1 0 0 0 0,1 0 0 0 0,0 0 0 0 0,0 1-1 0 0,5-20 1 0 0,5-10-90 0 0,24-64-1 0 0,-19 66-104 0 0,0 0 0 0 0,40-63 0 0 0,-47 87-405 0 0,1 0 0 0 0,0 1 0 0 0,1 0 0 0 0,0 1 0 0 0,0 1 0 0 0,2-1 0 0 0,-1 2-1 0 0,1 0 1 0 0,29-17 0 0 0,-37 25-48 0 0,1 0 1 0 0,-1 0-1 0 0,1 0 0 0 0,0 1 0 0 0,0-1 0 0 0,0 1 0 0 0,10 0 0 0 0,24 4-5291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05.0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173 411 136 0 0,'40'29'15599'0'0,"-4"-32"-13851"0"0,-12 2-1594 0 0,1-2 0 0 0,-1 0-1 0 0,0-2 1 0 0,24-7 0 0 0,-31 5-252 0 0,-1 0 0 0 0,-1-1 0 0 0,0 0 0 0 0,0-1 0 0 0,-1-1 0 0 0,0 0 0 0 0,0-1 0 0 0,16-17 0 0 0,-22 20 283 0 0,-1-1 0 0 0,1 0-1 0 0,-2 0 1 0 0,1 0 0 0 0,-1-1 0 0 0,-1 0-1 0 0,1 0 1 0 0,-2 0 0 0 0,0-1 0 0 0,0 0-1 0 0,0 0 1 0 0,-2 0 0 0 0,4-21-1 0 0,-6 27-126 0 0,0-1-1 0 0,0 1 1 0 0,-1-1-1 0 0,0 1 0 0 0,0-1 1 0 0,0 1-1 0 0,0 0 0 0 0,-1-1 1 0 0,0 1-1 0 0,0 0 0 0 0,-1 0 1 0 0,1 0-1 0 0,-1 0 0 0 0,0 1 1 0 0,0-1-1 0 0,-1 1 0 0 0,1 0 1 0 0,-1 0-1 0 0,0 0 0 0 0,0 0 1 0 0,0 0-1 0 0,-1 1 0 0 0,1 0 1 0 0,-1 0-1 0 0,0 0 0 0 0,0 1 1 0 0,-9-4-1 0 0,0 0-38 0 0,0 2 0 0 0,0-1 0 0 0,-1 2 0 0 0,0 0 1 0 0,1 0-1 0 0,-1 1 0 0 0,0 1 0 0 0,0 1 0 0 0,-16 1 0 0 0,12 1-27 0 0,0 1 1 0 0,0 1-1 0 0,0 1 0 0 0,1 1 0 0 0,0 0 0 0 0,0 1 0 0 0,0 1 1 0 0,1 1-1 0 0,0 0 0 0 0,1 1 0 0 0,0 1 0 0 0,0 1 0 0 0,1 0 1 0 0,-22 24-1 0 0,27-26 13 0 0,1 1 1 0 0,1 0-1 0 0,0 0 1 0 0,0 1 0 0 0,1 0-1 0 0,0 0 1 0 0,1 1-1 0 0,1 0 1 0 0,0 0 0 0 0,1 0-1 0 0,0 0 1 0 0,1 1 0 0 0,1 0-1 0 0,0 0 1 0 0,0-1-1 0 0,2 1 1 0 0,0 0 0 0 0,0 0-1 0 0,1 0 1 0 0,6 27-1 0 0,-2-23-91 0 0,1 0 1 0 0,0-1-1 0 0,1 0 0 0 0,1 0 0 0 0,1 0 0 0 0,0-1 0 0 0,1-1 0 0 0,1 1 1 0 0,0-2-1 0 0,1 1 0 0 0,0-2 0 0 0,2 0 0 0 0,-1 0 0 0 0,2-1 0 0 0,-1-1 0 0 0,2 0 1 0 0,-1-1-1 0 0,1-1 0 0 0,1 0 0 0 0,0-1 0 0 0,0-1 0 0 0,0-1 0 0 0,1 0 1 0 0,0-2-1 0 0,0 0 0 0 0,1 0 0 0 0,-1-2 0 0 0,1 0 0 0 0,-1-2 0 0 0,1 0 0 0 0,-1 0 1 0 0,37-8-1 0 0,-31 2 81 0 0,-1-1 1 0 0,0-1 0 0 0,0-2-1 0 0,-1 0 1 0 0,0-1-1 0 0,-1-1 1 0 0,0-1 0 0 0,-1-1-1 0 0,-1-1 1 0 0,21-20 0 0 0,5-10 1310 0 0,-2-2 1 0 0,61-87 0 0 0,-86 109-973 0 0,-11 13-292 0 0,1 0 0 0 0,0 1 0 0 0,0 1-1 0 0,1-1 1 0 0,1 1 0 0 0,0 1 0 0 0,0 0-1 0 0,13-9 1 0 0,-21 17-80 0 0,0 0-1 0 0,0 0 0 0 0,0 0 1 0 0,0 1-1 0 0,-1-1 0 0 0,1 1 1 0 0,0-1-1 0 0,0 1 0 0 0,0 0 1 0 0,0 0-1 0 0,0 0 0 0 0,0 0 1 0 0,0 0-1 0 0,0 0 0 0 0,0 0 1 0 0,0 1-1 0 0,0-1 0 0 0,0 1 1 0 0,2 0-1 0 0,0 1-17 0 0,-1 0 0 0 0,0 0 0 0 0,1 0 1 0 0,-1 0-1 0 0,0 1 0 0 0,0-1 0 0 0,0 1 0 0 0,0 0 0 0 0,2 3 0 0 0,4 7-88 0 0,0 1-1 0 0,-1-1 1 0 0,11 26 0 0 0,-17-35 124 0 0,17 44-152 0 0,-2 0 1 0 0,-2 2 0 0 0,14 83-1 0 0,-27-123 122 0 0,7 23 651 0 0,-9-33-592 0 0,0 0 1 0 0,0 0-1 0 0,0 0 1 0 0,0 1-1 0 0,0-1 0 0 0,0 0 1 0 0,1 0-1 0 0,-1 0 0 0 0,0 0 1 0 0,0 0-1 0 0,0 0 0 0 0,0 0 1 0 0,0 0-1 0 0,0 0 0 0 0,1 1 1 0 0,-1-1-1 0 0,0 0 0 0 0,0 0 1 0 0,0 0-1 0 0,0 0 1 0 0,0 0-1 0 0,1 0 0 0 0,-1 0 1 0 0,0 0-1 0 0,0 0 0 0 0,0 0 1 0 0,0 0-1 0 0,0 0 0 0 0,1 0 1 0 0,-1 0-1 0 0,0 0 0 0 0,0 0 1 0 0,0 0-1 0 0,0-1 1 0 0,0 1-1 0 0,1 0 0 0 0,-1 0 1 0 0,0 0-1 0 0,0 0 0 0 0,0 0 1 0 0,0 0-1 0 0,0 0 0 0 0,0 0 1 0 0,0 0-1 0 0,1-1 0 0 0,-1 1 1 0 0,0 0-1 0 0,0 0 1 0 0,0 0-1 0 0,0 0 0 0 0,0-1 1 0 0,9-18 348 0 0,2-15 16 0 0,1 2 0 0 0,2 0-1 0 0,1 0 1 0 0,25-37-1 0 0,-31 55-327 0 0,1 1 0 0 0,0 0 0 0 0,1 0 0 0 0,0 1-1 0 0,1 0 1 0 0,0 1 0 0 0,1 0 0 0 0,0 1 0 0 0,1 1-1 0 0,0 0 1 0 0,18-8 0 0 0,-26 14-110 0 0,-1 1-1 0 0,1 0 1 0 0,0 0-1 0 0,-1 1 1 0 0,1-1 0 0 0,0 2-1 0 0,0-1 1 0 0,0 0-1 0 0,0 1 1 0 0,0 0 0 0 0,0 1-1 0 0,0-1 1 0 0,0 1-1 0 0,0 0 1 0 0,0 0 0 0 0,-1 1-1 0 0,1 0 1 0 0,0 0-1 0 0,-1 0 1 0 0,0 1 0 0 0,1 0-1 0 0,-1 0 1 0 0,0 0-1 0 0,8 7 1 0 0,-5-2-4 0 0,-1 0 1 0 0,1 0-1 0 0,-1 1 1 0 0,0 0-1 0 0,-1 0 0 0 0,0 1 1 0 0,-1 0-1 0 0,0 0 1 0 0,0 0-1 0 0,-1 0 0 0 0,0 1 1 0 0,3 15-1 0 0,0 11 184 0 0,-1-1 1 0 0,2 72-1 0 0,-8-106 384 0 0,-1-4-478 0 0,1 0 1 0 0,-1 0 0 0 0,1-1 0 0 0,-1 1-1 0 0,1 0 1 0 0,0-1 0 0 0,0 1 0 0 0,0 0-1 0 0,0 0 1 0 0,0-1 0 0 0,1-2-1 0 0,-1 5-22 0 0,4-24-26 0 0,1 0 0 0 0,1 0 0 0 0,1 0 0 0 0,1 1 0 0 0,1 1 0 0 0,1-1-1 0 0,15-24 1 0 0,2 3 3 0 0,1 2 1 0 0,47-54-1 0 0,-64 83 9 0 0,0 0-1 0 0,2 1 0 0 0,0 0 1 0 0,0 1-1 0 0,1 1 1 0 0,0 0-1 0 0,0 1 1 0 0,1 0-1 0 0,29-11 1 0 0,-37 17 3 0 0,0 1 0 0 0,1 0 0 0 0,-1 0 1 0 0,0 1-1 0 0,1 0 0 0 0,-1 0 0 0 0,1 1 1 0 0,-1 0-1 0 0,1 0 0 0 0,-1 1 0 0 0,1 0 1 0 0,-1 0-1 0 0,1 1 0 0 0,-1 0 0 0 0,0 0 1 0 0,0 1-1 0 0,0 0 0 0 0,0 0 1 0 0,0 0-1 0 0,-1 1 0 0 0,0 0 0 0 0,1 0 1 0 0,-1 1-1 0 0,8 8 0 0 0,-5-4 16 0 0,0 2 1 0 0,-1 0-1 0 0,0 0 0 0 0,0 0 1 0 0,-2 1-1 0 0,1 0 0 0 0,-1 0 1 0 0,-1 0-1 0 0,8 27 0 0 0,-1 10 88 0 0,8 68 0 0 0,-11-61-129 0 0,-1 6-2 0 0,8 41 201 0 0,-14-91-227 0 0,2-1 1 0 0,-1 1 0 0 0,1-1 0 0 0,1 0 0 0 0,0 0 0 0 0,9 13-1 0 0,-13-21-196 0 0,1-1-1 0 0,0 0 0 0 0,0 0 0 0 0,0 0 1 0 0,0 0-1 0 0,0 0 0 0 0,0-1 1 0 0,0 1-1 0 0,0-1 0 0 0,1 1 0 0 0,-1-1 1 0 0,1 0-1 0 0,-1 0 0 0 0,1 0 0 0 0,0 0 1 0 0,-1 0-1 0 0,1-1 0 0 0,0 1 0 0 0,5 0 1 0 0,-3-1-632 0 0,0 0 1 0 0,1-1 0 0 0,-1 0-1 0 0,1 1 1 0 0,-1-1 0 0 0,0-1-1 0 0,0 1 1 0 0,8-4 0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05.4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3208 0 0,'27'-44'13827'0'0,"-4"6"-8317"0"0,-23 36-5448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05.7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0 2872 0 0,'-17'47'19245'0'0,"18"-47"-19195"0"0,4 6-342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14.5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709 407 172 0 0,'21'21'10594'0'0,"-16"-20"-10386"0"0,0 0 1 0 0,0-1 0 0 0,1 0 0 0 0,-1 0 0 0 0,0 0-1 0 0,0 0 1 0 0,0-1 0 0 0,0 0 0 0 0,0 0 0 0 0,-1 0-1 0 0,7-3 1 0 0,-9 2-160 0 0,0-1 1 0 0,0 1-1 0 0,-1 0 0 0 0,1-1 0 0 0,-1 1 0 0 0,0-1 1 0 0,0 1-1 0 0,0-1 0 0 0,0 0 0 0 0,0 1 0 0 0,-1-1 0 0 0,1 0 1 0 0,-1 0-1 0 0,1 1 0 0 0,-1-5 0 0 0,2-6 46 0 0,1 1 23 0 0,-1 0 0 0 0,0 0 1 0 0,0 0-1 0 0,-1 0 0 0 0,-1 0 1 0 0,0 0-1 0 0,-1-1 0 0 0,0 1 1 0 0,-1 0-1 0 0,0 0 0 0 0,-1 1 1 0 0,0-1-1 0 0,-1 0 1 0 0,0 1-1 0 0,-1 0 0 0 0,0 0 1 0 0,-10-14-1 0 0,8 14-91 0 0,0 1 0 0 0,-1 0 0 0 0,0 1 0 0 0,0-1 0 0 0,-1 1 0 0 0,-1 1 0 0 0,1 0-1 0 0,-1 0 1 0 0,-1 1 0 0 0,0 0 0 0 0,1 1 0 0 0,-2 0 0 0 0,1 1 0 0 0,-1 0 0 0 0,0 1 0 0 0,0 0 0 0 0,0 1 0 0 0,0 0 0 0 0,-1 1 0 0 0,1 1 0 0 0,-1 0 0 0 0,0 0 0 0 0,1 1 0 0 0,-1 1 0 0 0,-17 3 0 0 0,9 1 2 0 0,1 1 0 0 0,-1 1 0 0 0,1 1 0 0 0,1 1 0 0 0,-1 1 1 0 0,1 0-1 0 0,1 2 0 0 0,0 0 0 0 0,1 1 0 0 0,0 0 0 0 0,1 2 0 0 0,1 0 1 0 0,0 1-1 0 0,1 0 0 0 0,-18 28 0 0 0,7-7 206 0 0,2 1 0 0 0,2 2 1 0 0,2 0-1 0 0,1 1 0 0 0,2 1 0 0 0,-16 67 0 0 0,23-63-111 0 0,2 0 0 0 0,1 1 0 0 0,3 0 0 0 0,1 0-1 0 0,3 0 1 0 0,2 1 0 0 0,2-2 0 0 0,2 1-1 0 0,2-1 1 0 0,2 0 0 0 0,1-1 0 0 0,3 0 0 0 0,2-1-1 0 0,2-1 1 0 0,1 0 0 0 0,3-2 0 0 0,1 0-1 0 0,2-2 1 0 0,44 52 0 0 0,-50-70-186 0 0,1-1-1 0 0,1-1 1 0 0,0 0 0 0 0,2-2-1 0 0,0-1 1 0 0,1-1-1 0 0,0 0 1 0 0,1-2 0 0 0,1-2-1 0 0,51 17 1 0 0,-53-22-522 0 0,0 0-1 0 0,1-2 1 0 0,-1-1-1 0 0,1-1 1 0 0,32-1-1 0 0,-38-2-678 0 0,1-1-1 0 0,0-2 0 0 0,-1 0 1 0 0,0 0-1 0 0,0-2 1 0 0,36-15-1 0 0,-15-1-4866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15.2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602 328 1548 0 0,'27'-1'9879'0'0,"-25"0"-9593"0"0,0 0 0 0 0,0 0 0 0 0,1 0 0 0 0,-1-1 0 0 0,0 1 0 0 0,0-1 0 0 0,-1 1 0 0 0,1-1 0 0 0,0 0 0 0 0,0 1 0 0 0,-1-1 0 0 0,1 0 0 0 0,-1 0 0 0 0,0 0 0 0 0,2-4 0 0 0,-2 5-143 0 0,7-38 341 0 0,-7 30-384 0 0,0 0 1 0 0,0 0-1 0 0,-1 0 0 0 0,0 0 0 0 0,-1-1 0 0 0,0 1 1 0 0,0 0-1 0 0,-1 1 0 0 0,0-1 0 0 0,-1 0 0 0 0,0 0 1 0 0,0 1-1 0 0,-1 0 0 0 0,0-1 0 0 0,-1 2 0 0 0,1-1 1 0 0,-1 0-1 0 0,-1 1 0 0 0,1 0 0 0 0,-8-7 0 0 0,4 6-69 0 0,1 1-1 0 0,-1 0 0 0 0,-1 0 0 0 0,1 1 0 0 0,-1 0 1 0 0,0 1-1 0 0,0 0 0 0 0,-1 1 0 0 0,1 0 1 0 0,-1 0-1 0 0,0 1 0 0 0,0 1 0 0 0,0 0 0 0 0,-1 0 1 0 0,-21 0-1 0 0,13 3-30 0 0,0 0 1 0 0,0 2 0 0 0,0 0 0 0 0,0 1-1 0 0,0 1 1 0 0,1 0 0 0 0,-1 2-1 0 0,2 1 1 0 0,-1 0 0 0 0,1 1 0 0 0,0 1-1 0 0,1 0 1 0 0,0 2 0 0 0,-18 15-1 0 0,24-17-4 0 0,0 0-1 0 0,1 0 0 0 0,0 2 1 0 0,0-1-1 0 0,2 1 0 0 0,-1 1 0 0 0,1-1 1 0 0,1 1-1 0 0,1 1 0 0 0,-1-1 0 0 0,2 1 1 0 0,0 0-1 0 0,1 0 0 0 0,0 1 0 0 0,1-1 1 0 0,1 1-1 0 0,0 0 0 0 0,1 0 0 0 0,2 27 1 0 0,1-25-27 0 0,0 1 1 0 0,2-1 0 0 0,0 0-1 0 0,1 0 1 0 0,0-1 0 0 0,2 1-1 0 0,0-1 1 0 0,0 0-1 0 0,2-1 1 0 0,0 0 0 0 0,18 24-1 0 0,-22-33-24 0 0,1 0 1 0 0,-1 0-1 0 0,1 0 0 0 0,0-1 0 0 0,1 0 0 0 0,-1 0 0 0 0,1 0 0 0 0,0-1 0 0 0,0 0 0 0 0,0 0 0 0 0,1-1 0 0 0,0 0 1 0 0,-1 0-1 0 0,1 0 0 0 0,0-1 0 0 0,0-1 0 0 0,0 1 0 0 0,0-1 0 0 0,0-1 0 0 0,1 0 0 0 0,-1 0 0 0 0,0 0 1 0 0,0-1-1 0 0,0 0 0 0 0,0-1 0 0 0,15-4 0 0 0,-12 1 20 0 0,0 0-1 0 0,0-1 1 0 0,-1 0-1 0 0,0-1 1 0 0,0 0 0 0 0,0-1-1 0 0,-1 0 1 0 0,0 0 0 0 0,-1-1-1 0 0,0 0 1 0 0,0 0 0 0 0,-1-1-1 0 0,9-14 1 0 0,7-16 151 0 0,-2-1 1 0 0,18-47 0 0 0,41-121 2011 0 0,-79 206-2107 0 0,0 1-1 0 0,0-1 1 0 0,1 0-1 0 0,-1 1 0 0 0,1-1 1 0 0,0 1-1 0 0,0-1 0 0 0,0 1 1 0 0,0 0-1 0 0,0-1 0 0 0,0 1 1 0 0,3-1-1 0 0,-3 2 9 0 0,19 22 48 0 0,-1 16-42 0 0,-1 0 0 0 0,21 63-1 0 0,13 26-645 0 0,-42-105-14 0 0,30 56-410 0 0,-15-42-1805 0 0,4-8-3718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15.9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61 271 3168 0 0,'-41'-39'11884'0'0,"40"41"-11735"0"0,-1 0 0 0 0,1 1 0 0 0,-1-1-1 0 0,1 0 1 0 0,0 0 0 0 0,0 1 0 0 0,0-1 0 0 0,1 0 0 0 0,-1 1 0 0 0,0-1-1 0 0,1 1 1 0 0,-1-1 0 0 0,1 1 0 0 0,0 2 0 0 0,-6 291 1181 0 0,56 527-1 0 0,-48-780-3119 0 0,-2-40 1192 0 0,-3-15-1936 0 0,-6-42 1505 0 0,2 1 1 0 0,1-65-1 0 0,2 28 1495 0 0,-13-347 6654 0 0,18 359-6061 0 0,15-106-1 0 0,-11 146-966 0 0,3 1 1 0 0,1 0-1 0 0,1 1 1 0 0,30-67-1 0 0,-33 90-149 0 0,0 0 0 0 0,0 1 0 0 0,1 0 0 0 0,1 0 0 0 0,0 1 0 0 0,0 0 0 0 0,1 0 0 0 0,0 1 0 0 0,17-12 0 0 0,-21 18-1 0 0,-1 0 1 0 0,1 1 0 0 0,0 0 0 0 0,0 0 0 0 0,0 1 0 0 0,0-1-1 0 0,0 1 1 0 0,1 0 0 0 0,-1 1 0 0 0,0 0 0 0 0,1 0 0 0 0,0 0-1 0 0,-1 1 1 0 0,1 0 0 0 0,-1 0 0 0 0,1 1 0 0 0,-1-1 0 0 0,1 1 0 0 0,-1 1-1 0 0,1-1 1 0 0,-1 1 0 0 0,11 5 0 0 0,-1 1-17 0 0,0 1 0 0 0,-1 1 0 0 0,-1 0 0 0 0,1 1 0 0 0,-2 1 1 0 0,0 0-1 0 0,0 0 0 0 0,-1 1 0 0 0,0 1 0 0 0,-2 0 0 0 0,1 1 0 0 0,15 29 0 0 0,-18-29 10 0 0,-1 1 0 0 0,-1-1 0 0 0,0 1-1 0 0,-1 0 1 0 0,0 0 0 0 0,-1 1-1 0 0,-1-1 1 0 0,-1 1 0 0 0,0 0 0 0 0,-2 0-1 0 0,1 0 1 0 0,-2 0 0 0 0,-5 29 0 0 0,4-36 60 0 0,0-1 0 0 0,-1 0 0 0 0,0 0 0 0 0,-1 0 1 0 0,0 0-1 0 0,0-1 0 0 0,-1 0 0 0 0,0 1 0 0 0,-1-2 1 0 0,1 1-1 0 0,-2-1 0 0 0,1 0 0 0 0,-1 0 0 0 0,0 0 1 0 0,0-1-1 0 0,-1 0 0 0 0,0-1 0 0 0,0 0 0 0 0,-11 6 1 0 0,6-6-85 0 0,1 0 1 0 0,-1-1-1 0 0,0 0 1 0 0,0-1-1 0 0,0-1 1 0 0,0 0-1 0 0,0-1 0 0 0,-1 0 1 0 0,1-1-1 0 0,0-1 1 0 0,-1 0-1 0 0,1 0 1 0 0,-19-6-1 0 0,-43-16-3279 0 0,27 3-3557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16.7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454 169 1232 0 0,'27'-26'7690'0'0,"-19"13"-6104"0"0,8-28 775 0 0,-15 38-2248 0 0,-1 1 0 0 0,1 0 0 0 0,0 0 1 0 0,-1-1-1 0 0,0 1 0 0 0,1 0 1 0 0,-1-1-1 0 0,0 1 0 0 0,0 0 0 0 0,0-1 1 0 0,-1 1-1 0 0,1 0 0 0 0,-1-1 1 0 0,1 1-1 0 0,-1 0 0 0 0,0-1 0 0 0,0 1 1 0 0,0 0-1 0 0,0 0 0 0 0,0 0 1 0 0,0 0-1 0 0,0 0 0 0 0,-1 0 1 0 0,1 0-1 0 0,-1 1 0 0 0,1-1 0 0 0,-1 0 1 0 0,0 1-1 0 0,0-1 0 0 0,0 1 1 0 0,0 0-1 0 0,0-1 0 0 0,0 1 0 0 0,0 0 1 0 0,0 0-1 0 0,0 1 0 0 0,-4-2 1 0 0,-8-2-38 0 0,0 0 1 0 0,0 2-1 0 0,0-1 1 0 0,0 2 0 0 0,0 0-1 0 0,0 0 1 0 0,-1 2-1 0 0,1 0 1 0 0,0 0 0 0 0,0 1-1 0 0,0 1 1 0 0,0 0-1 0 0,0 1 1 0 0,-17 7 0 0 0,13-3-28 0 0,0 0 1 0 0,1 1 0 0 0,0 1 0 0 0,0 0 0 0 0,1 2 0 0 0,1-1 0 0 0,0 2 0 0 0,0 0 0 0 0,-23 28 0 0 0,31-31-46 0 0,1 0 0 0 0,0 1 0 0 0,1 0 0 0 0,-1 0 0 0 0,2 0 0 0 0,0 0 0 0 0,0 1 0 0 0,1 0 0 0 0,1 0 0 0 0,0 0 0 0 0,0 0 0 0 0,1 0 0 0 0,1 0 0 0 0,0 0 0 0 0,1 1 1 0 0,0-1-1 0 0,0 0 0 0 0,2 0 0 0 0,-1 0 0 0 0,2-1 0 0 0,7 19 0 0 0,-7-20-38 0 0,0-1 0 0 0,1 0 1 0 0,0 0-1 0 0,0 0 0 0 0,1-1 1 0 0,1 0-1 0 0,-1 0 0 0 0,1 0 1 0 0,0-1-1 0 0,1 0 0 0 0,12 9 1 0 0,-12-12-1 0 0,-1 1 0 0 0,1-2 0 0 0,-1 1 0 0 0,1-1 0 0 0,0 0 0 0 0,1 0 0 0 0,-1-1 0 0 0,0 0 0 0 0,1-1 0 0 0,-1 0 0 0 0,1 0 0 0 0,-1-1 0 0 0,1 0 0 0 0,-1 0 0 0 0,10-3 0 0 0,-6 1 38 0 0,-1 0 1 0 0,0-1-1 0 0,0-1 1 0 0,0 0-1 0 0,-1-1 0 0 0,1 0 1 0 0,-1 0-1 0 0,0-1 1 0 0,0 0-1 0 0,-1-1 0 0 0,0 0 1 0 0,0-1-1 0 0,-1 1 1 0 0,0-2-1 0 0,0 1 0 0 0,9-14 1 0 0,7-14 185 0 0,-2 0-1 0 0,-1-2 1 0 0,17-44 0 0 0,-4 8 305 0 0,-27 59-424 0 0,-5 10-67 0 0,1 0 0 0 0,-1 1 0 0 0,1-1 0 0 0,-1 0 0 0 0,1 1 0 0 0,1-1 0 0 0,-1 1 0 0 0,7-7 0 0 0,-7 9 23 0 0,0 4-33 0 0,1-1 11 0 0,0 1 1 0 0,0 1-1 0 0,0-1 1 0 0,-1 0-1 0 0,1 1 1 0 0,-1 0-1 0 0,0 0 1 0 0,0 0-1 0 0,0 0 0 0 0,0 0 1 0 0,0 1-1 0 0,-1-1 1 0 0,1 1-1 0 0,-1 0 1 0 0,0-1-1 0 0,2 6 1 0 0,6 15 62 0 0,12 39-1 0 0,-11-29-45 0 0,-6-22-38 0 0,9 30-631 0 0,3 0 1 0 0,28 51-1 0 0,-43-90 295 0 0,0 0 0 0 0,0 0-1 0 0,0 0 1 0 0,1-1 0 0 0,-1 1-1 0 0,1-1 1 0 0,0 1 0 0 0,6 3-1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17.0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369 49 2956 0 0,'-20'-36'12102'0'0,"19"35"-11969"0"0,0 0-1 0 0,0 0 1 0 0,0 0 0 0 0,0 0-1 0 0,0 1 1 0 0,0-1-1 0 0,0 0 1 0 0,0 0 0 0 0,0 1-1 0 0,0-1 1 0 0,-1 0 0 0 0,1 1-1 0 0,0-1 1 0 0,0 1-1 0 0,-1 0 1 0 0,1-1 0 0 0,0 1-1 0 0,-1 0 1 0 0,1 0 0 0 0,0 0-1 0 0,-1 0 1 0 0,1 0-1 0 0,0 0 1 0 0,-1 0 0 0 0,1 0-1 0 0,-2 1 1 0 0,-33 13 406 0 0,16-1-396 0 0,1 0 0 0 0,0 1 0 0 0,1 1 0 0 0,0 1 0 0 0,1 0 0 0 0,1 1 0 0 0,1 1 0 0 0,0 1 0 0 0,-12 21-1 0 0,13-18-76 0 0,1 1 0 0 0,1 1-1 0 0,1 0 1 0 0,1 1 0 0 0,2 0-1 0 0,0 0 1 0 0,-8 50 0 0 0,15-61-125 0 0,0 1 0 0 0,1-1 0 0 0,0 0 1 0 0,2 0-1 0 0,-1 1 0 0 0,2-1 0 0 0,0 0 1 0 0,0-1-1 0 0,1 1 0 0 0,1 0 0 0 0,1-1 1 0 0,0 0-1 0 0,0-1 0 0 0,1 1 0 0 0,1-1 1 0 0,12 16-1 0 0,-12-18-338 0 0,1 0-1 0 0,1-1 1 0 0,0 0 0 0 0,0 0-1 0 0,0-1 1 0 0,1-1 0 0 0,21 12-1 0 0,-21-14-290 0 0,-1-1-1 0 0,1 1 1 0 0,0-2 0 0 0,1 0-1 0 0,-1 0 1 0 0,1-1 0 0 0,-1 0-1 0 0,1-1 1 0 0,16-1 0 0 0,2-1-2577 0 0,0-3-1138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5:19.2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129 155 404 0 0,'-12'-21'2992'0'0,"-1"1"1"0"0,-1 1-1 0 0,-19-20 0 0 0,-23-16-42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17.3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1 111 1188 0 0,'50'-110'19963'0'0,"-45"144"-18846"0"0,-6 2-1127 0 0,1 0-1 0 0,2 0 1 0 0,2 0 0 0 0,1-1 0 0 0,11 40-1 0 0,-11-53-588 0 0,2-2 0 0 0,1 1-1 0 0,0-1 1 0 0,2 0-1 0 0,0-1 1 0 0,1 0-1 0 0,1-1 1 0 0,0 0 0 0 0,25 26-1 0 0,-31-39-391 0 0,0 1 0 0 0,0-1 1 0 0,0 0-1 0 0,1 0 0 0 0,0-1 0 0 0,0 0 0 0 0,7 3 0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17.7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156 732 2116 0 0,'-14'-21'3585'0'0,"0"1"-797"0"0,3 3-736 0 0,-5 1-388 0 0,3 1-404 0 0,-1 1-160 0 0,1 1-332 0 0,-1 3-44 0 0,4-1-235 0 0,-1 3-9 0 0,1-1-340 0 0,2 0-328 0 0,0 4-473 0 0</inkml:trace>
  <inkml:trace contextRef="#ctx0" brushRef="#br0" timeOffset="1">528 143 3712 0 0,'-2'-102'11641'0'0,"2"67"-9682"0"0,1 29-1578 0 0,1 12-179 0 0,1 12-65 0 0,-2 40-73 0 0,-8 68 1 0 0,-1 3-45 0 0,7 27 283 0 0,22 165 1 0 0,-13-253-125 0 0,3-2 0 0 0,4 1 0 0 0,2-2 0 0 0,3 0 0 0 0,29 63 0 0 0,-37-103-205 0 0,0 0-1 0 0,28 39 1 0 0,-35-57-408 0 0,0 0 0 0 0,1 0 0 0 0,0-1 0 0 0,0 0 0 0 0,0 0 0 0 0,1 0 0 0 0,-1-1-1 0 0,1 0 1 0 0,1-1 0 0 0,-1 1 0 0 0,1-1 0 0 0,13 5 0 0 0,-20-9 92 0 0,1 1 1 0 0,0-1-1 0 0,-1 0 1 0 0,1 0-1 0 0,0 1 1 0 0,-1-1-1 0 0,1 0 1 0 0,0 0-1 0 0,-1-1 1 0 0,1 1-1 0 0,0 0 1 0 0,-1-1-1 0 0,1 1 1 0 0,3-2-1 0 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18.0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118 239 2908 0 0,'-20'-6'2742'0'0,"8"2"-1233"0"0,0 0-1 0 0,1 0 1 0 0,-1-2 0 0 0,1 1-1 0 0,0-1 1 0 0,-13-9 0 0 0,24 14-1431 0 0,-1 1 0 0 0,1-1 0 0 0,0 1 0 0 0,-1-1 0 0 0,1 1 0 0 0,-1-1 0 0 0,1 0 0 0 0,0 1 0 0 0,0-1 0 0 0,-1 0 0 0 0,1 1 0 0 0,0-1 0 0 0,0 0 0 0 0,0 1 0 0 0,0-1 0 0 0,0 0 0 0 0,0 1 0 0 0,0-1 0 0 0,0 0 0 0 0,0 0 0 0 0,0 1 0 0 0,0-1 0 0 0,0 0 0 0 0,0 1 0 0 0,0-1 0 0 0,1 0 0 0 0,-1 1 0 0 0,0-1 0 0 0,1 1 0 0 0,-1-1 0 0 0,0 0 0 0 0,1 1 1 0 0,-1-1-1 0 0,1 1 0 0 0,-1-1 0 0 0,1 1 0 0 0,-1-1 0 0 0,1 1 0 0 0,-1-1 0 0 0,1 1 0 0 0,-1 0 0 0 0,1-1 0 0 0,0 1 0 0 0,-1 0 0 0 0,1-1 0 0 0,0 1 0 0 0,34-18 668 0 0,-32 17-621 0 0,51-17-122 0 0,2 2 0 0 0,0 2 0 0 0,86-9 0 0 0,-71 12-673 0 0,189-25-3749 0 0,-87 17-3908 0 0,-127 13 3386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18.9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452 158 1584 0 0,'9'-10'6377'0'0,"28"-43"-1712"0"0,-36 52-4364 0 0,-1 0-220 0 0,1 1 1 0 0,0 0 0 0 0,-1-1 0 0 0,1 1 0 0 0,0-1 0 0 0,-1 1 0 0 0,1-1 0 0 0,-1 1 0 0 0,1-1 0 0 0,-1 1 0 0 0,1-1 0 0 0,-1 0 0 0 0,1 1 0 0 0,-1-1 0 0 0,0 0 0 0 0,1 1 0 0 0,-1-1 0 0 0,0 0 0 0 0,1 1 0 0 0,-1-1 0 0 0,0 0 0 0 0,0 0 0 0 0,0 1-1 0 0,0-1 1 0 0,0 0 0 0 0,0 0 0 0 0,0 1 0 0 0,0-2 0 0 0,0 0 160 0 0,1-1-1 0 0,-1 1 0 0 0,0 0 1 0 0,-1 0-1 0 0,1 0 0 0 0,0 0 1 0 0,0 0-1 0 0,-1 0 1 0 0,1 0-1 0 0,-3-4 0 0 0,0 2-101 0 0,-1 0-1 0 0,0 0 1 0 0,0 0-1 0 0,0 1 1 0 0,-1-1-1 0 0,1 1 1 0 0,-1 0-1 0 0,0 0 1 0 0,0 1-1 0 0,0-1 0 0 0,0 1 1 0 0,0 0-1 0 0,-1 1 1 0 0,1-1-1 0 0,-1 1 1 0 0,1 0-1 0 0,-1 0 1 0 0,1 1-1 0 0,-1-1 1 0 0,-7 2-1 0 0,-4-1-113 0 0,1 2 0 0 0,-1-1 0 0 0,1 2-1 0 0,0 0 1 0 0,-28 10 0 0 0,23-5 6 0 0,0 0-1 0 0,0 2 1 0 0,1 0-1 0 0,1 2 1 0 0,-1 0 0 0 0,-31 26-1 0 0,42-30-20 0 0,1 1 1 0 0,-1 0-1 0 0,2 0 0 0 0,-1 1 0 0 0,1 0 1 0 0,1 0-1 0 0,-1 0 0 0 0,2 1 0 0 0,0 0 1 0 0,0 0-1 0 0,1 0 0 0 0,0 1 0 0 0,1 0 1 0 0,-3 18-1 0 0,5-18-34 0 0,0-1-1 0 0,0 1 1 0 0,2 0-1 0 0,-1-1 1 0 0,2 1 0 0 0,-1 0-1 0 0,2-1 1 0 0,-1 0 0 0 0,2 1-1 0 0,-1-1 1 0 0,2 0-1 0 0,-1-1 1 0 0,1 1 0 0 0,1-1-1 0 0,0 0 1 0 0,10 13-1 0 0,-10-16-55 0 0,1 1 0 0 0,0-1 0 0 0,0-1 0 0 0,1 1 0 0 0,-1-1-1 0 0,1 0 1 0 0,1-1 0 0 0,-1 0 0 0 0,1 0 0 0 0,0-1 0 0 0,0 0-1 0 0,0-1 1 0 0,1 0 0 0 0,-1 0 0 0 0,1-1 0 0 0,-1 0 0 0 0,1-1-1 0 0,0 0 1 0 0,16 0 0 0 0,-14-2 79 0 0,1-1 0 0 0,-1 0-1 0 0,0-1 1 0 0,0 0 0 0 0,0-1 0 0 0,0 0 0 0 0,0-1-1 0 0,-1 0 1 0 0,0-1 0 0 0,0 0 0 0 0,-1-1 0 0 0,1 0-1 0 0,-1-1 1 0 0,-1 0 0 0 0,1 0 0 0 0,-2-1 0 0 0,1-1-1 0 0,13-19 1 0 0,-2 1 365 0 0,-2-1 0 0 0,-1-1 0 0 0,-2-1 0 0 0,-1 0 0 0 0,17-55 0 0 0,-30 83-381 0 0,19 53-1826 0 0,-1 9 584 0 0,4-1 0 0 0,1-2 0 0 0,37 62 0 0 0,-58-114 1401 0 0,0-1 1 0 0,0 1-1 0 0,0 0 0 0 0,1-1 0 0 0,-1 0 0 0 0,1 0 0 0 0,0 0 0 0 0,6 4 0 0 0,-8-6 198 0 0,2-2 80 0 0,2-1-277 0 0,-1 0-1 0 0,0 0 1 0 0,0 0 0 0 0,-1-1-1 0 0,1 1 1 0 0,0-1 0 0 0,-1 0 0 0 0,0-1-1 0 0,0 1 1 0 0,0-1 0 0 0,6-7-1 0 0,44-58 767 0 0,-25 29-532 0 0,-10 17-137 0 0,1 0 0 0 0,32-27 0 0 0,-45 43-225 0 0,0 1 0 0 0,1 0 0 0 0,0 1 0 0 0,0 0 0 0 0,1 0 0 0 0,0 1 0 0 0,-1 0 0 0 0,1 0 0 0 0,1 1 0 0 0,-1 0 0 0 0,13-2 0 0 0,-18 5-32 0 0,0 0 0 0 0,1 1 1 0 0,-1-1-1 0 0,0 1 0 0 0,0 0 1 0 0,0 0-1 0 0,1 0 0 0 0,-1 0 0 0 0,0 1 1 0 0,0 0-1 0 0,-1 0 0 0 0,1 0 1 0 0,0 0-1 0 0,-1 0 0 0 0,1 1 0 0 0,-1 0 1 0 0,1 0-1 0 0,-1 0 0 0 0,0 0 0 0 0,4 6 1 0 0,5 6-42 0 0,-2 0 1 0 0,0 1 0 0 0,10 21 0 0 0,-20-36 55 0 0,11 20 75 0 0,-1 0 0 0 0,-1 1 1 0 0,-1 0-1 0 0,-1 1 0 0 0,0 0 1 0 0,-2 0-1 0 0,-1 0 0 0 0,-1 1 0 0 0,-1-1 1 0 0,-1 1-1 0 0,-2 25 0 0 0,0-40 288 0 0,0-1 294 0 0,1-11-148 0 0,8-36-23 0 0,7-6-499 0 0,3 2 0 0 0,1 0-1 0 0,2 0 1 0 0,2 2 0 0 0,2 1-1 0 0,1 1 1 0 0,2 2 0 0 0,37-39-1 0 0,-44 54-45 0 0,37-29 0 0 0,-53 46 43 0 0,1 1 1 0 0,0-1 0 0 0,0 2-1 0 0,1-1 1 0 0,-1 1 0 0 0,1 0 0 0 0,0 0-1 0 0,-1 0 1 0 0,1 1 0 0 0,0 0-1 0 0,1 1 1 0 0,10-2 0 0 0,-14 4 16 0 0,0-1 1 0 0,0 1 0 0 0,0 0-1 0 0,-1 0 1 0 0,1 0 0 0 0,0 0-1 0 0,0 1 1 0 0,-1-1-1 0 0,1 1 1 0 0,-1 0 0 0 0,1 0-1 0 0,-1 0 1 0 0,0 1 0 0 0,0-1-1 0 0,0 1 1 0 0,0 0 0 0 0,0-1-1 0 0,0 1 1 0 0,-1 1 0 0 0,5 5-1 0 0,3 8 47 0 0,-1 0-1 0 0,0 1 1 0 0,6 20 0 0 0,-1-4-63 0 0,10 19-162 0 0,69 137 360 0 0,-81-168-569 0 0,2 0 0 0 0,0-2 0 0 0,2 1 0 0 0,0-2 0 0 0,1 0 1 0 0,22 18-1 0 0,-31-30-410 0 0,0-1 1 0 0,0 0-1 0 0,1-1 1 0 0,13 7 0 0 0,-2-5-3714 0 0,-14-6 3383 0 0,9 1-1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19.3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261 34 996 0 0,'-10'-9'5075'0'0,"6"6"-4204"0"0,0 0 0 0 0,-1 0-1 0 0,1 1 1 0 0,-1-1 0 0 0,1 1 0 0 0,-1 0 0 0 0,0 1 0 0 0,0-1 0 0 0,0 1-1 0 0,-10-1 1 0 0,10 1-534 0 0,-1 1 0 0 0,0 0-1 0 0,0 1 1 0 0,0 0-1 0 0,0 0 1 0 0,1 0-1 0 0,-1 0 1 0 0,0 1 0 0 0,1 0-1 0 0,-8 3 1 0 0,6-1-279 0 0,-1 1-1 0 0,1-1 1 0 0,-1 2-1 0 0,1-1 1 0 0,1 1 0 0 0,-1 0-1 0 0,1 0 1 0 0,0 0 0 0 0,0 1-1 0 0,1 0 1 0 0,0 0 0 0 0,0 1-1 0 0,1-1 1 0 0,0 1 0 0 0,-4 11-1 0 0,2-1-46 0 0,2-1 0 0 0,0 1 0 0 0,1 0-1 0 0,1 1 1 0 0,1-1 0 0 0,0 0 0 0 0,1 0-1 0 0,1 1 1 0 0,1-1 0 0 0,1 0 0 0 0,0 0 0 0 0,7 18-1 0 0,-2-8-264 0 0,2 0-1 0 0,1-1 0 0 0,2 0 0 0 0,0-1 0 0 0,2 0 1 0 0,31 41-1 0 0,-41-60-47 0 0,2 0-1 0 0,-1 0 1 0 0,1 0 0 0 0,0 0 0 0 0,0-1 0 0 0,1 0-1 0 0,0-1 1 0 0,0 0 0 0 0,0 0 0 0 0,1-1 0 0 0,10 4 0 0 0,-12-5-328 0 0,1-1 1 0 0,-1-1 0 0 0,1 1 0 0 0,-1-1-1 0 0,1 0 1 0 0,0-1 0 0 0,0 0 0 0 0,-1 0 0 0 0,1-1-1 0 0,0 0 1 0 0,-1 0 0 0 0,1-1 0 0 0,-1 0-1 0 0,10-3 1 0 0,7-5-2534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19.7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1 564 3236 0 0,'35'-28'3499'0'0,"65"-47"8022"0"0,-84 65-10614 0 0,1 1-1 0 0,25-11 1 0 0,100-29-396 0 0,20-9-1416 0 0,-131 45 793 0 0,-1-2-1 0 0,0-1 1 0 0,32-22 0 0 0,-52 30 281 0 0,0 1 0 0 0,-1-1 1 0 0,0-1-1 0 0,0 0 1 0 0,-1 0-1 0 0,0-1 1 0 0,11-17-1 0 0,-17 25-133 0 0,-1-1 0 0 0,1 1 0 0 0,-1-1-1 0 0,0 0 1 0 0,0 0 0 0 0,0 1 0 0 0,0-1 0 0 0,0 0-1 0 0,-1 0 1 0 0,1 0 0 0 0,-1 0 0 0 0,0 0-1 0 0,0 0 1 0 0,0 0 0 0 0,0 0 0 0 0,0 0 0 0 0,-1 0-1 0 0,1 0 1 0 0,-1 1 0 0 0,0-1 0 0 0,0 0 0 0 0,0 0-1 0 0,0 0 1 0 0,0 1 0 0 0,-1-1 0 0 0,1 1-1 0 0,-1-1 1 0 0,0 1 0 0 0,1 0 0 0 0,-1-1 0 0 0,0 1-1 0 0,-1 0 1 0 0,1 0 0 0 0,0 0 0 0 0,-1 1-1 0 0,1-1 1 0 0,-5-2 0 0 0,-6-3-38 0 0,0 0-1 0 0,0 2 1 0 0,-1-1-1 0 0,0 1 0 0 0,0 1 1 0 0,0 1-1 0 0,0 0 1 0 0,0 1-1 0 0,-1 0 1 0 0,1 1-1 0 0,-1 1 1 0 0,0 0-1 0 0,1 1 1 0 0,-1 0-1 0 0,1 2 1 0 0,-28 7-1 0 0,32-7 17 0 0,-1 0-1 0 0,1 1 1 0 0,-1 0-1 0 0,1 1 1 0 0,0 0 0 0 0,1 1-1 0 0,-1 0 1 0 0,1 0-1 0 0,1 1 1 0 0,-1 0 0 0 0,1 1-1 0 0,0 0 1 0 0,1 0-1 0 0,0 1 1 0 0,0 0-1 0 0,1 0 1 0 0,0 0 0 0 0,0 1-1 0 0,1 0 1 0 0,1 0-1 0 0,-1 0 1 0 0,-3 18-1 0 0,3-5 189 0 0,2 1-1 0 0,0 0 1 0 0,2 0-1 0 0,1 0 0 0 0,5 45 1 0 0,1-33 314 0 0,1 0 0 0 0,1-1 0 0 0,17 42 0 0 0,-19-61-363 0 0,0 0 0 0 0,1-1-1 0 0,1 0 1 0 0,0-1-1 0 0,1 1 1 0 0,21 23-1 0 0,-24-31-228 0 0,0-1 0 0 0,1 0 0 0 0,0 0-1 0 0,0-1 1 0 0,0 0 0 0 0,1 0 0 0 0,0-1 0 0 0,0 0-1 0 0,0 0 1 0 0,0-1 0 0 0,0 0 0 0 0,1 0 0 0 0,0-1-1 0 0,14 2 1 0 0,1-2-909 0 0,1-1 0 0 0,-1-1 0 0 0,0-2 0 0 0,1 0 0 0 0,33-8 0 0 0,-20 1-4368 0 0,40-16 0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21.3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229 1 1908 0 0,'0'0'11151'0'0,"-25"23"-10232"0"0,-4-7-282 0 0,-40 27-1 0 0,58-36-415 0 0,0 0 0 0 0,1 1 0 0 0,-13 13 1 0 0,19-17-155 0 0,1 0 1 0 0,0 0 0 0 0,0 0 0 0 0,1 1-1 0 0,-1-1 1 0 0,1 1 0 0 0,0-1 0 0 0,0 1 0 0 0,0 0-1 0 0,1 0 1 0 0,-2 10 0 0 0,-6 27 188 0 0,5-27-103 0 0,1 0 0 0 0,-1 27 0 0 0,3-36-88 0 0,2 0 0 0 0,-1 0 0 0 0,1 1 0 0 0,0-1 0 0 0,0 0 0 0 0,1 0 0 0 0,-1 0 0 0 0,1 0 0 0 0,1-1 1 0 0,4 9-1 0 0,-5-9-40 0 0,3 5-7 0 0,1 0 0 0 0,0 0 1 0 0,1-1-1 0 0,-1 0 1 0 0,2 0-1 0 0,-1-1 1 0 0,1 0-1 0 0,1 0 1 0 0,17 12-1 0 0,-4-4-8 0 0,9-1-1 0 0,-6-4-9 0 0,-2 0 1 0 0,35 22 0 0 0,-57-31-43 0 0,30 3-1918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29.2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27 248 1832 0 0,'-13'-12'5397'0'0,"12"9"-4899"0"0,-1 0 1 0 0,0 1 0 0 0,1-1-1 0 0,0 0 1 0 0,-1 1 0 0 0,1-1-1 0 0,0 0 1 0 0,1 0 0 0 0,-1 0-1 0 0,0-6 1 0 0,1 8-370 0 0,0-1 0 0 0,0 0 0 0 0,1 1-1 0 0,-1-1 1 0 0,1 1 0 0 0,-1-1 0 0 0,1 1 0 0 0,0-1-1 0 0,0 1 1 0 0,-1 0 0 0 0,1-1 0 0 0,0 1 0 0 0,0 0-1 0 0,0 0 1 0 0,1-1 0 0 0,-1 1 0 0 0,0 0 0 0 0,0 0-1 0 0,0 0 1 0 0,1 0 0 0 0,-1 1 0 0 0,1-1 0 0 0,-1 0-1 0 0,3-1 1 0 0,19-5 161 0 0,-1 0 1 0 0,1 1-1 0 0,0 1 0 0 0,0 1 0 0 0,0 1 0 0 0,31 0 1 0 0,5-1-121 0 0,853-109-53 0 0,-798 99-2193 0 0,-111 13 1386 0 0,3 1-195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29.8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29 1676 0 0,'3'-29'13963'0'0,"-8"86"-12518"0"0,3 71 1 0 0,2-47-919 0 0,-2 47-87 0 0,1 662 822 0 0,14-504-1500 0 0,-13-276 1196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30.3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1 272 1484 0 0,'1'-26'5754'0'0,"6"-43"-1"0"0,-2 43-3232 0 0,13-41-1 0 0,-18 65-2488 0 0,1 0-1 0 0,-1 0 0 0 0,1 0 1 0 0,0 0-1 0 0,0 1 0 0 0,0-1 1 0 0,0 0-1 0 0,0 1 0 0 0,0-1 1 0 0,1 0-1 0 0,-1 1 0 0 0,1 0 1 0 0,-1-1-1 0 0,1 1 0 0 0,-1 0 1 0 0,4-2-1 0 0,-4 2-32 0 0,1 1 0 0 0,0-1 0 0 0,-1 1 0 0 0,1 0 0 0 0,0 0 0 0 0,0-1 0 0 0,-1 1 0 0 0,1 0 0 0 0,0 0 0 0 0,0 1 0 0 0,-1-1-1 0 0,1 0 1 0 0,0 1 0 0 0,0-1 0 0 0,-1 1 0 0 0,1-1 0 0 0,0 1 0 0 0,-1 0 0 0 0,1 0 0 0 0,-1 0 0 0 0,1 0 0 0 0,-1 0 0 0 0,1 0 0 0 0,-1 0 0 0 0,0 0 0 0 0,0 0 0 0 0,1 1 0 0 0,-1-1 0 0 0,0 0 0 0 0,0 1 0 0 0,0-1 0 0 0,-1 1 0 0 0,2 2 0 0 0,1-1-29 0 0,10 19-75 0 0,0 1 0 0 0,-1 0 0 0 0,-1 0 0 0 0,14 47 0 0 0,17 105 86 0 0,-35-132 350 0 0,-2 1-1 0 0,0 48 1 0 0,-5-89 115 0 0,-1-5-411 0 0,0 1 0 0 0,-1 0-1 0 0,1-1 1 0 0,0 1 0 0 0,0-1-1 0 0,0 1 1 0 0,0-1 0 0 0,0 1-1 0 0,0-1 1 0 0,-1-1 0 0 0,-2-34-425 0 0,1 0 0 0 0,2 0 0 0 0,1 0 0 0 0,2 0 0 0 0,2 0 0 0 0,1 1 0 0 0,2-1 1 0 0,1 1-1 0 0,2 1 0 0 0,25-59 0 0 0,-30 82-59 0 0,1 1 1 0 0,1 0-1 0 0,0 0 1 0 0,0 0-1 0 0,14-14 0 0 0,-14 18-743 0 0,0 1-1 0 0,0 0 0 0 0,0 0 0 0 0,15-9 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5:19.6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316 669 3332 0 0,'4'0'8598'0'0,"12"-2"-6978"0"0,8-30 949 0 0,-21 29-2572 0 0,-1 0 26 0 0,1 1 0 0 0,-1-1 0 0 0,0 0 0 0 0,0 0 0 0 0,0 0 0 0 0,0 0 0 0 0,0 0 0 0 0,-1-1 0 0 0,2-3-1 0 0,-3 5 279 0 0,1 1-205 0 0,-1-1-1 0 0,0 1 0 0 0,0-1 1 0 0,0 1-1 0 0,0 0 1 0 0,0-1-1 0 0,0 1 0 0 0,0 0 1 0 0,0-1-1 0 0,-1 1 1 0 0,1 0-1 0 0,0-1 0 0 0,-1 1 1 0 0,1 0-1 0 0,-1 0 1 0 0,0-1-1 0 0,1 1 0 0 0,-1 0 1 0 0,0 0-1 0 0,0 0 1 0 0,1 0-1 0 0,-1 0 0 0 0,-2-1 1 0 0,-7-4 48 0 0,0 1 0 0 0,-1 0 0 0 0,0 0 0 0 0,0 1 1 0 0,0 1-1 0 0,-1 0 0 0 0,1 1 0 0 0,-1 0 0 0 0,1 0 0 0 0,-1 1 1 0 0,0 1-1 0 0,0 0 0 0 0,-14 2 0 0 0,13 0-106 0 0,0 0 0 0 0,0 1 0 0 0,1 0 1 0 0,-1 0-1 0 0,1 2 0 0 0,0-1 0 0 0,0 2 0 0 0,0-1 0 0 0,1 2 1 0 0,0 0-1 0 0,0 0 0 0 0,-10 9 0 0 0,18-13-55 0 0,0 0 1 0 0,0 0-1 0 0,0 0 0 0 0,0 0 1 0 0,1 0-1 0 0,-1 1 0 0 0,1-1 1 0 0,0 1-1 0 0,0 0 1 0 0,0-1-1 0 0,1 1 0 0 0,-1 0 1 0 0,1 0-1 0 0,0 0 0 0 0,0 0 1 0 0,0 0-1 0 0,1 0 0 0 0,-1 1 1 0 0,1-1-1 0 0,0 0 0 0 0,0 0 1 0 0,1 0-1 0 0,-1 0 1 0 0,1 0-1 0 0,0 0 0 0 0,0 0 1 0 0,0 0-1 0 0,1 0 0 0 0,-1 0 1 0 0,1 0-1 0 0,0 0 0 0 0,0-1 1 0 0,0 1-1 0 0,1-1 0 0 0,4 6 1 0 0,0 0-145 0 0,1 0 0 0 0,0-1 0 0 0,1 0 0 0 0,0 0 0 0 0,0-1 0 0 0,0 0 0 0 0,1-1 0 0 0,0 0 0 0 0,0 0 1 0 0,1-1-1 0 0,19 6 0 0 0,-24-8 135 0 0,2-1 0 0 0,-1-1 0 0 0,0 1 0 0 0,0-1-1 0 0,0-1 1 0 0,1 1 0 0 0,-1-1 0 0 0,0 0 0 0 0,1-1 0 0 0,-1 0 0 0 0,0 0 0 0 0,0-1 0 0 0,0 1 0 0 0,0-2 0 0 0,0 1 0 0 0,0-1 0 0 0,0 0 0 0 0,-1 0 0 0 0,1-1 0 0 0,-1 0 0 0 0,0 0 0 0 0,0 0 0 0 0,0-1 0 0 0,-1 0 0 0 0,0 0 0 0 0,0 0-1 0 0,0-1 1 0 0,-1 0 0 0 0,1 0 0 0 0,4-9 0 0 0,2-10 94 0 0,-1-1 0 0 0,-1 0-1 0 0,-1-1 1 0 0,-2 0-1 0 0,5-33 1 0 0,5-140 1168 0 0,-15 133-230 0 0,-4 0 0 0 0,-2 0-1 0 0,-18-80 1 0 0,18 136-1019 0 0,4 11 13 0 0,1 0-1 0 0,0 0 1 0 0,-1 0-1 0 0,1 0 1 0 0,0 0-1 0 0,0 0 1 0 0,-1 1-1 0 0,1-1 1 0 0,0 0-1 0 0,0 0 1 0 0,0 0-1 0 0,-1 0 1 0 0,1 0-1 0 0,0 0 1 0 0,0 1-1 0 0,-1-1 1 0 0,1 0-1 0 0,0 0 1 0 0,0 0-1 0 0,0 1 1 0 0,0-1-1 0 0,0 0 1 0 0,-1 0-1 0 0,1 1 1 0 0,0-1-1 0 0,0 0 1 0 0,0 0-1 0 0,0 1 1 0 0,0-1-1 0 0,0 0 1 0 0,0 0-1 0 0,0 1 1 0 0,0-1-1 0 0,0 0 1 0 0,0 0-1 0 0,0 1 1 0 0,0-1-1 0 0,0 0 1 0 0,0 1-1 0 0,0-1 1 0 0,0 0-1 0 0,0 0 1 0 0,0 1-1 0 0,0-1 1 0 0,0 0-1 0 0,1 0 1 0 0,-1 0-1 0 0,0 1 1 0 0,2 27-87 0 0,0 0 1 0 0,2 0 0 0 0,2 0 0 0 0,11 38 0 0 0,46 108-787 0 0,-38-108 180 0 0,42 96-473 0 0,-53-131-1041 0 0,2-1 1 0 0,39 56 0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31.7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450 477 228 0 0,'15'6'5589'0'0,"-14"-6"-5618"0"0,0 0 226 0 0,1 1 0 0 0,-1-1 0 0 0,1 0 0 0 0,-1 0 0 0 0,1 1 1 0 0,-1-1-1 0 0,1 0 0 0 0,0-1 0 0 0,-1 1 0 0 0,1 0 0 0 0,-1 0 0 0 0,1-1 0 0 0,-1 1 0 0 0,0-1 0 0 0,1 1 1 0 0,-1-1-1 0 0,1 1 0 0 0,-1-1 0 0 0,0 0 0 0 0,1 0 0 0 0,1-1 0 0 0,-2 0-103 0 0,-3-30 192 0 0,2 22-21 0 0,-1 1 0 0 0,0-1 0 0 0,0 1 0 0 0,-1-1 0 0 0,0 1 0 0 0,-1 0 1 0 0,0 0-1 0 0,0 0 0 0 0,-1 0 0 0 0,0 0 0 0 0,-7-10 0 0 0,7 15-182 0 0,1 0-1 0 0,-1 0 0 0 0,1 1 1 0 0,-1-1-1 0 0,0 1 1 0 0,0 0-1 0 0,-1 0 1 0 0,1 1-1 0 0,-1-1 0 0 0,1 1 1 0 0,-1 0-1 0 0,0 0 1 0 0,0 1-1 0 0,0-1 0 0 0,0 1 1 0 0,0 0-1 0 0,0 0 1 0 0,0 1-1 0 0,0-1 1 0 0,0 1-1 0 0,0 1 0 0 0,0-1 1 0 0,-1 0-1 0 0,-4 2 1 0 0,-5 1 14 0 0,0 0 0 0 0,0 1 0 0 0,1 1 0 0 0,0 0 0 0 0,-1 1 0 0 0,-21 13 0 0 0,17-7-39 0 0,0 1 0 0 0,2 1 0 0 0,-1 0 0 0 0,2 1 0 0 0,0 1 1 0 0,0 1-1 0 0,2 0 0 0 0,0 1 0 0 0,1 0 0 0 0,-14 28 0 0 0,22-35-29 0 0,0-1-1 0 0,1 1 1 0 0,0 0-1 0 0,0 0 1 0 0,2 0-1 0 0,-1 0 1 0 0,1 0 0 0 0,1 1-1 0 0,0 20 1 0 0,2-24-17 0 0,0 0 1 0 0,0 1-1 0 0,1-1 1 0 0,0 0 0 0 0,1 1-1 0 0,-1-1 1 0 0,2-1 0 0 0,-1 1-1 0 0,1 0 1 0 0,0-1-1 0 0,1 0 1 0 0,-1 0 0 0 0,2 0-1 0 0,7 9 1 0 0,-9-12 2 0 0,1 1 0 0 0,-1-1 0 0 0,0 0 1 0 0,1-1-1 0 0,0 1 0 0 0,0-1 0 0 0,0 0 0 0 0,0 0 0 0 0,1-1 1 0 0,-1 1-1 0 0,1-1 0 0 0,-1 0 0 0 0,1-1 0 0 0,0 1 0 0 0,0-1 1 0 0,0 0-1 0 0,0-1 0 0 0,0 0 0 0 0,0 1 0 0 0,0-2 1 0 0,-1 1-1 0 0,1-1 0 0 0,0 0 0 0 0,0 0 0 0 0,0-1 0 0 0,0 1 1 0 0,-1-1-1 0 0,7-4 0 0 0,0 1-4 0 0,0-2 1 0 0,-1 0-1 0 0,0 0 0 0 0,-1-1 1 0 0,1 0-1 0 0,-2-1 1 0 0,1 0-1 0 0,-1-1 0 0 0,0 0 1 0 0,-1 0-1 0 0,13-22 1 0 0,5-19-75 0 0,-2-1 0 0 0,24-77 0 0 0,3-6-67 0 0,-50 132 122 0 0,0 0-1 0 0,0-1 1 0 0,1 1-1 0 0,-1 0 1 0 0,1 0 0 0 0,-1 1-1 0 0,1-1 1 0 0,0 0-1 0 0,1 1 1 0 0,-1-1 0 0 0,0 1-1 0 0,1-1 1 0 0,-1 1-1 0 0,1 0 1 0 0,-1 0 0 0 0,1 0-1 0 0,0 1 1 0 0,0-1-1 0 0,4-1 1 0 0,-6 3 6 0 0,0 0-1 0 0,0 0 1 0 0,0 0 0 0 0,0 0 0 0 0,0 0-1 0 0,0 1 1 0 0,0-1 0 0 0,0 0 0 0 0,0 1-1 0 0,0-1 1 0 0,0 1 0 0 0,0-1-1 0 0,0 1 1 0 0,-1-1 0 0 0,1 1 0 0 0,0-1-1 0 0,0 1 1 0 0,0 0 0 0 0,-1 0 0 0 0,1-1-1 0 0,1 3 1 0 0,14 19-53 0 0,-13-17 33 0 0,15 28-221 0 0,-1 0 0 0 0,-2 1 0 0 0,-1 0 0 0 0,-2 1 0 0 0,9 42 0 0 0,19 52 104 0 0,-40-128 169 0 0,1 1-1 0 0,-1-1 1 0 0,1 1-1 0 0,-1-1 0 0 0,1 1 1 0 0,0-1-1 0 0,-1 0 1 0 0,1 1-1 0 0,0-1 0 0 0,0 0 1 0 0,0 0-1 0 0,0 1 1 0 0,0-1-1 0 0,0 0 0 0 0,0 0 1 0 0,0 0-1 0 0,0 0 1 0 0,1 0-1 0 0,-1 0 0 0 0,0-1 1 0 0,1 1-1 0 0,-1 0 1 0 0,3 0-1 0 0,-3-1 12 0 0,1 0 1 0 0,-1-1-1 0 0,1 1 0 0 0,-1 0 0 0 0,1-1 1 0 0,-1 1-1 0 0,1-1 0 0 0,-1 0 1 0 0,1 1-1 0 0,-1-1 0 0 0,0 0 0 0 0,1 0 1 0 0,-1 0-1 0 0,0 0 0 0 0,0 0 1 0 0,1 0-1 0 0,-1 0 0 0 0,1-2 1 0 0,6-7 138 0 0,0-1 1 0 0,-1 0-1 0 0,0-1 1 0 0,6-13-1 0 0,11-23 183 0 0,35-53-1 0 0,-45 82-364 0 0,0-1-1 0 0,1 2 1 0 0,1 0-1 0 0,0 1 0 0 0,22-17 1 0 0,-35 31-34 0 0,0 1 0 0 0,0-1 1 0 0,1 1-1 0 0,-1 0 0 0 0,0 0 1 0 0,1 0-1 0 0,0 1 0 0 0,-1-1 1 0 0,1 1-1 0 0,0 0 0 0 0,0 0 1 0 0,0 0-1 0 0,-1 0 0 0 0,1 1 1 0 0,0 0-1 0 0,0 0 0 0 0,0 0 1 0 0,0 0-1 0 0,0 0 0 0 0,0 1 1 0 0,0 0-1 0 0,7 2 0 0 0,-6-1-24 0 0,1 1-1 0 0,-1 1 1 0 0,0-1-1 0 0,0 1 0 0 0,0 0 1 0 0,0 0-1 0 0,-1 0 1 0 0,0 0-1 0 0,0 1 1 0 0,0 0-1 0 0,0 0 1 0 0,-1 0-1 0 0,1 0 0 0 0,2 7 1 0 0,7 18-101 0 0,-1 1-1 0 0,-1 0 1 0 0,-1 1 0 0 0,-2 0-1 0 0,4 41 1 0 0,-6-44 185 0 0,3 34 1937 0 0,-5-101-1563 0 0,3 5-357 0 0,2 2 0 0 0,0-1 0 0 0,2 1 0 0 0,2 1 0 0 0,0 0 0 0 0,2 1 0 0 0,2 0 0 0 0,0 2 0 0 0,2 0 0 0 0,35-40 0 0 0,-50 62-74 0 0,0 1 0 0 0,0 0 0 0 0,0 0 0 0 0,0 0 0 0 0,1 1 0 0 0,-1-1 0 0 0,1 1 0 0 0,0 0 0 0 0,0 1 0 0 0,0-1 0 0 0,1 1 0 0 0,-1 0 0 0 0,1 0 0 0 0,-1 1 0 0 0,12-3 0 0 0,-15 5 21 0 0,-1-1 0 0 0,1 0 1 0 0,0 1-1 0 0,0 0 0 0 0,0-1 0 0 0,0 1 0 0 0,0 0 1 0 0,-1 0-1 0 0,1 0 0 0 0,0 0 0 0 0,-1 0 0 0 0,1 0 1 0 0,-1 0-1 0 0,1 1 0 0 0,-1-1 0 0 0,0 1 0 0 0,2 1 1 0 0,18 28-150 0 0,-19-28 135 0 0,14 30-56 0 0,-1 0 1 0 0,14 45-1 0 0,-1-3 82 0 0,-24-66 6 0 0,5 14 7 0 0,18 31 0 0 0,-24-48-4 0 0,1 0 0 0 0,0-1-1 0 0,0 0 1 0 0,0 1 0 0 0,1-2-1 0 0,-1 1 1 0 0,1 0-1 0 0,0-1 1 0 0,1 0 0 0 0,6 5-1 0 0,-9-8-8 0 0,-1-1-1 0 0,0 1 0 0 0,1 0 1 0 0,-1-1-1 0 0,1 0 0 0 0,-1 1 0 0 0,1-1 1 0 0,-1 0-1 0 0,1 0 0 0 0,-1 0 1 0 0,0-1-1 0 0,1 1 0 0 0,-1-1 1 0 0,1 1-1 0 0,-1-1 0 0 0,0 0 0 0 0,1 0 1 0 0,-1 0-1 0 0,0 0 0 0 0,0 0 1 0 0,3-2-1 0 0,3-2-37 0 0,0-1 1 0 0,-1 1-1 0 0,14-14 0 0 0,-6 2-113 0 0,0 0 0 0 0,-2-2 1 0 0,0 1-1 0 0,-1-2 0 0 0,0 0 0 0 0,9-26 0 0 0,44-130-101 0 0,-65 175 254 0 0,11-33 245 0 0,-1-1 0 0 0,4-38 0 0 0,-12 59-148 0 0,-1 0 1 0 0,0 0-1 0 0,-1-1 1 0 0,0 1 0 0 0,-1 0-1 0 0,-1 0 1 0 0,0 0-1 0 0,-5-15 1 0 0,7 27-100 0 0,-1 0 0 0 0,0 1 0 0 0,1-1 0 0 0,-1 1 0 0 0,0-1 0 0 0,0 1 0 0 0,0-1 0 0 0,0 1 0 0 0,-1-1 0 0 0,1 1 0 0 0,0 0 0 0 0,-1 0 0 0 0,1 0 0 0 0,0 0 1 0 0,-1 0-1 0 0,1 0 0 0 0,-1 0 0 0 0,0 0 0 0 0,-3-1 0 0 0,5 2-4 0 0,0 0 1 0 0,-1 0 0 0 0,1 0-1 0 0,-1 0 1 0 0,1 0 0 0 0,0 0 0 0 0,-1 0-1 0 0,1 0 1 0 0,-1 0 0 0 0,1 0-1 0 0,-1 0 1 0 0,1 0 0 0 0,0 0-1 0 0,-1 0 1 0 0,1 0 0 0 0,-1 1-1 0 0,1-1 1 0 0,0 0 0 0 0,-1 0-1 0 0,1 0 1 0 0,-1 1 0 0 0,1-1 0 0 0,0 0-1 0 0,-1 1 1 0 0,1-1 0 0 0,0 0-1 0 0,0 0 1 0 0,-1 1 0 0 0,1 0-5 0 0,-1 1-1 0 0,1-1 1 0 0,0 0 0 0 0,0 0 0 0 0,-1 0 0 0 0,1 0 0 0 0,0 0-1 0 0,0 1 1 0 0,0-1 0 0 0,1 0 0 0 0,-1 0 0 0 0,0 0 0 0 0,0 0-1 0 0,1 1 1 0 0,-1-1 0 0 0,1 1 0 0 0,4 12-146 0 0,1 1 0 0 0,1-1 0 0 0,0-1 0 0 0,1 1 1 0 0,1-1-1 0 0,15 18 0 0 0,70 69-403 0 0,-46-51 401 0 0,-41-42 112 0 0,14 14 75 0 0,-2 0 0 0 0,0 1 0 0 0,-2 1 0 0 0,16 27 0 0 0,-29-43 110 0 0,0 0 1 0 0,-1 1-1 0 0,0-1 0 0 0,0 1 1 0 0,-1-1-1 0 0,0 1 0 0 0,0 0 1 0 0,-1 0-1 0 0,0-1 0 0 0,-1 1 1 0 0,1 0-1 0 0,-1 0 0 0 0,-1 0 1 0 0,0 0-1 0 0,0 0 0 0 0,0 0 0 0 0,-1 0 1 0 0,0-1-1 0 0,-6 14 0 0 0,2-8 53 0 0,-1 1-1 0 0,0-1 0 0 0,-1-1 0 0 0,0 1 1 0 0,-1-1-1 0 0,-18 18 0 0 0,-15 1-8046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32.3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87 600 0 0,'-1'-16'5550'0'0,"0"11"-4892"0"0,0 0 0 0 0,-1 1 0 0 0,1-1 0 0 0,-1 1 0 0 0,0-1 0 0 0,-1 1-1 0 0,1 0 1 0 0,-1 0 0 0 0,0 0 0 0 0,0 0 0 0 0,0 0 0 0 0,0 1 0 0 0,-1-1 0 0 0,1 1 0 0 0,-8-5 0 0 0,9 8-581 0 0,1-1 1 0 0,-1 1-1 0 0,1 1 1 0 0,-1-1-1 0 0,1 0 1 0 0,-1 0-1 0 0,1 0 1 0 0,-1 1-1 0 0,1-1 1 0 0,-1 1-1 0 0,1-1 0 0 0,0 1 1 0 0,-1 0-1 0 0,1-1 1 0 0,0 1-1 0 0,-2 1 1 0 0,-20 15 608 0 0,1 3-336 0 0,2 1-1 0 0,0 1 1 0 0,1 0 0 0 0,1 2-1 0 0,1 0 1 0 0,2 1-1 0 0,0 0 1 0 0,-15 38-1 0 0,10-13 12 0 0,2 0-1 0 0,2 1 1 0 0,-15 91-1 0 0,20-62 16 0 0,4 0 0 0 0,4 1-1 0 0,10 121 1 0 0,49 239 284 0 0,-54-427-646 0 0,33 191 162 0 0,32 283-1424 0 0,-66-473 442 0 0,-1 1 1 0 0,-2 27-1 0 0,2-39 217 0 0,-1 0 1 0 0,0 1-1 0 0,0-1 0 0 0,0 0 1 0 0,-1 0-1 0 0,1 0 0 0 0,-1 0 1 0 0,0 0-1 0 0,0-1 1 0 0,-1 1-1 0 0,1 0 0 0 0,-1-1 1 0 0,0 0-1 0 0,-4 5 1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32.7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4 425 1820 0 0,'-1'-11'1299'0'0,"0"1"-1"0"0,0-1 1 0 0,1 1-1 0 0,0-1 1 0 0,1 1-1 0 0,0-1 1 0 0,1 1 0 0 0,3-12-1 0 0,-2 12-817 0 0,1 1 0 0 0,0-1-1 0 0,0 1 1 0 0,1 0 0 0 0,0 0-1 0 0,1 0 1 0 0,0 1 0 0 0,0-1 0 0 0,1 1-1 0 0,0 1 1 0 0,1 0 0 0 0,-1 0-1 0 0,14-9 1 0 0,8-3-213 0 0,1 1 0 0 0,1 1-1 0 0,1 2 1 0 0,0 1 0 0 0,50-14 0 0 0,2 6-2386 0 0,91-12 1 0 0,-77 19-1630 0 0,-32 8-2234 0 0,-34 5 504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33.0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278 95 800 0 0,'10'-33'9528'0'0,"-9"30"-8966"0"0,0 0 1 0 0,-1 0 0 0 0,1 0-1 0 0,-1 0 1 0 0,0 0 0 0 0,0 0-1 0 0,0 0 1 0 0,-1 0 0 0 0,1 0-1 0 0,0 1 1 0 0,-1-1 0 0 0,0 0-1 0 0,-2-5 1 0 0,2 7-254 0 0,-25-12 1061 0 0,18 12-1282 0 0,1 1 0 0 0,-1 0 0 0 0,0 0 0 0 0,1 0 0 0 0,-1 1 0 0 0,1 1 0 0 0,-1-1 0 0 0,1 1 0 0 0,-1 0-1 0 0,1 1 1 0 0,0 0 0 0 0,0 0 0 0 0,0 1 0 0 0,0-1 0 0 0,1 1 0 0 0,0 1 0 0 0,0-1 0 0 0,0 1 0 0 0,-9 9-1 0 0,4-3 0 0 0,0 1 0 0 0,1 0-1 0 0,0 0 1 0 0,1 1 0 0 0,0 0-1 0 0,1 1 1 0 0,0 0-1 0 0,-9 26 1 0 0,13-25-91 0 0,0 1 0 0 0,1-1 1 0 0,1 1-1 0 0,1 0 0 0 0,0-1 0 0 0,1 1 0 0 0,1 0 0 0 0,0 0 1 0 0,1 0-1 0 0,1-1 0 0 0,0 1 0 0 0,1-1 0 0 0,1 0 0 0 0,0 0 1 0 0,9 17-1 0 0,-9-22-74 0 0,0 0 0 0 0,0 0 1 0 0,1 0-1 0 0,1 0 0 0 0,-1-1 0 0 0,2 0 1 0 0,-1-1-1 0 0,1 1 0 0 0,0-2 0 0 0,1 1 1 0 0,0-1-1 0 0,0 0 0 0 0,1-1 0 0 0,-1 0 1 0 0,2-1-1 0 0,-1 0 0 0 0,0 0 1 0 0,1-1-1 0 0,0 0 0 0 0,0-1 0 0 0,19 3 1 0 0,-22-5 54 0 0,-1-1 0 0 0,0 0 1 0 0,1 0-1 0 0,-1 0 1 0 0,0-1-1 0 0,1 0 1 0 0,-1-1-1 0 0,0 1 1 0 0,0-1-1 0 0,0-1 0 0 0,0 0 1 0 0,0 0-1 0 0,-1 0 1 0 0,1 0-1 0 0,-1-1 1 0 0,0 0-1 0 0,0-1 0 0 0,0 1 1 0 0,0-1-1 0 0,-1 0 1 0 0,6-7-1 0 0,-4 2 38 0 0,0 0 0 0 0,0-1 0 0 0,-1 0 0 0 0,-1 0-1 0 0,1 0 1 0 0,-2-1 0 0 0,0 1 0 0 0,0-1 0 0 0,-1 0 0 0 0,-1 0 0 0 0,3-25 0 0 0,-3 11 316 0 0,-2-1 1 0 0,0 0-1 0 0,-2 0 1 0 0,-1 0-1 0 0,-11-46 1 0 0,10 58-283 0 0,-1 0-1 0 0,0 0 1 0 0,-1 1-1 0 0,-1-1 1 0 0,0 2-1 0 0,-1-1 1 0 0,0 1 0 0 0,-1 0-1 0 0,-1 0 1 0 0,0 1-1 0 0,-14-12 1 0 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33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2 177 668 0 0,'-1'-22'7338'0'0,"1"-15"-449"0"0,0 34-6462 0 0,0 0 1 0 0,0 0-1 0 0,1-1 0 0 0,-1 1 0 0 0,1 0 0 0 0,0 0 0 0 0,0 0 0 0 0,0 0 1 0 0,0 0-1 0 0,1 0 0 0 0,-1 0 0 0 0,1 0 0 0 0,2-3 0 0 0,-3 4-236 0 0,1 3-167 0 0,0-1-1 0 0,-1 1 1 0 0,1-1 0 0 0,-1 1 0 0 0,1-1 0 0 0,0 1-1 0 0,-1 0 1 0 0,0 0 0 0 0,1 0 0 0 0,-1 0-1 0 0,1 0 1 0 0,-1 0 0 0 0,0 0 0 0 0,0 0 0 0 0,0 1-1 0 0,1-1 1 0 0,-1 0 0 0 0,-1 1 0 0 0,1-1 0 0 0,0 1-1 0 0,1 1 1 0 0,17 40 8 0 0,-13-29-9 0 0,25 58-339 0 0,40 140 0 0 0,-67-198 380 0 0,0 0-1 0 0,-1 0 1 0 0,-1 0 0 0 0,-1 1 0 0 0,0-1-1 0 0,0 1 1 0 0,-2-1 0 0 0,1 1 0 0 0,-4 14-1 0 0,3-26 107 0 0,0-3-132 0 0,0 0 0 0 0,0 0 0 0 0,0-1 0 0 0,0 1 0 0 0,0 0 0 0 0,0 0 0 0 0,0 0 0 0 0,0-1 0 0 0,0 1 0 0 0,0-1 0 0 0,0 1 0 0 0,0-1 0 0 0,0 1 0 0 0,0-1 0 0 0,1 1 0 0 0,-1-1-1 0 0,0 0 1 0 0,0 1 0 0 0,1-1 0 0 0,-1 0 0 0 0,0 0 0 0 0,0-1 0 0 0,0 0 7 0 0,-1-1-1 0 0,1 1 1 0 0,0-1-1 0 0,0 0 1 0 0,1 0-1 0 0,-1 1 1 0 0,0-1-1 0 0,1-4 0 0 0,-1-8 31 0 0,1 0 0 0 0,4-24 0 0 0,-3 26 14 0 0,4-23-70 0 0,1 0 0 0 0,1 1 0 0 0,3-1 0 0 0,0 2 0 0 0,17-38 1 0 0,-16 48-558 0 0,1 0 0 0 0,2 1 0 0 0,0 0 0 0 0,23-28 0 0 0,-29 42-231 0 0,-1 1 0 0 0,2 0 1 0 0,-1 0-1 0 0,1 1 0 0 0,12-8 1 0 0,27-9-6772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34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31 122 744 0 0,'-21'-33'11339'0'0,"18"24"-10205"0"0,-4-34 4384 0 0,7 41-5478 0 0,1 1 0 0 0,-1 0 1 0 0,0-1-1 0 0,0 1 0 0 0,1-1 0 0 0,-1 1 0 0 0,1-1 1 0 0,-1 1-1 0 0,1 0 0 0 0,0-1 0 0 0,-1 1 0 0 0,1 0 0 0 0,0 0 1 0 0,0 0-1 0 0,0 0 0 0 0,0-1 0 0 0,0 1 0 0 0,0 0 1 0 0,0 0-1 0 0,0 1 0 0 0,0-1 0 0 0,1 0 0 0 0,-1 0 0 0 0,0 1 1 0 0,0-1-1 0 0,1 0 0 0 0,-1 1 0 0 0,1-1 0 0 0,-1 1 1 0 0,0 0-1 0 0,1 0 0 0 0,-1-1 0 0 0,1 1 0 0 0,-1 0 0 0 0,1 0 1 0 0,-1 0-1 0 0,1 0 0 0 0,-1 1 0 0 0,0-1 0 0 0,1 0 1 0 0,-1 0-1 0 0,1 1 0 0 0,-1-1 0 0 0,0 1 0 0 0,1 0 0 0 0,-1-1 1 0 0,0 1-1 0 0,1 0 0 0 0,-1 0 0 0 0,0 0 0 0 0,0-1 1 0 0,0 1-1 0 0,0 1 0 0 0,0-1 0 0 0,0 0 0 0 0,0 0 0 0 0,0 0 1 0 0,0 0-1 0 0,0 2 0 0 0,5 8-116 0 0,-1 0 0 0 0,-1 0 0 0 0,0 0 0 0 0,0 1-1 0 0,-1 0 1 0 0,0 0 0 0 0,-1 0 0 0 0,1 14 0 0 0,-2 105-663 0 0,-3-72 579 0 0,0 29 391 0 0,-15 96 1 0 0,17-182 153 0 0,1-24 21 0 0,1 0-1 0 0,0 0 1 0 0,2 0 0 0 0,1 1-1 0 0,1-1 1 0 0,8-21 0 0 0,-1 2 346 0 0,0-2-31 0 0,1 0 0 0 0,23-44-1 0 0,-31 74-747 0 0,0 1 0 0 0,1 1-1 0 0,0-1 1 0 0,1 1 0 0 0,0 0-1 0 0,1 1 1 0 0,0 0 0 0 0,1 0-1 0 0,0 1 1 0 0,1 1 0 0 0,16-12-1 0 0,-24 18-84 0 0,1 0-1 0 0,-1 1 0 0 0,1-1 0 0 0,-1 1 0 0 0,1 0 0 0 0,0-1 1 0 0,0 2-1 0 0,0-1 0 0 0,0 0 0 0 0,-1 1 0 0 0,1 0 0 0 0,0 0 1 0 0,0 0-1 0 0,0 0 0 0 0,0 1 0 0 0,0-1 0 0 0,4 2 0 0 0,-3 0-56 0 0,1 0-1 0 0,-1 1 1 0 0,0 0-1 0 0,1 0 0 0 0,-1 0 1 0 0,-1 0-1 0 0,1 1 1 0 0,0 0-1 0 0,-1 0 0 0 0,5 5 1 0 0,5 8-194 0 0,-2 1 1 0 0,0-1-1 0 0,-1 2 1 0 0,-1 0 0 0 0,9 21-1 0 0,-7-12 269 0 0,-1 1 0 0 0,-2 0 0 0 0,-1 1 0 0 0,-1 0 0 0 0,5 51-1 0 0,-14-62 745 0 0,2-19-628 0 0,0 0-1 0 0,0 0 0 0 0,-1 0 0 0 0,1 0 1 0 0,0 0-1 0 0,0 0 0 0 0,-1 0 1 0 0,1 0-1 0 0,0 0 0 0 0,0 1 0 0 0,0-1 1 0 0,-1 0-1 0 0,1 0 0 0 0,0-1 0 0 0,0 1 1 0 0,0 0-1 0 0,-1 0 0 0 0,1 0 1 0 0,0 0-1 0 0,0 0 0 0 0,0 0 0 0 0,-1 0 1 0 0,1 0-1 0 0,0 0 0 0 0,0 0 1 0 0,0 0-1 0 0,-1-1 0 0 0,1 1 0 0 0,0 0 1 0 0,0 0-1 0 0,0 0 0 0 0,0 0 1 0 0,0-1-1 0 0,-1 1 0 0 0,1 0 0 0 0,0 0 1 0 0,0 0-1 0 0,0 0 0 0 0,0-1 0 0 0,0 1 1 0 0,-2-3 66 0 0,0 0 1 0 0,1 0-1 0 0,-1 0 1 0 0,1 0-1 0 0,0 0 1 0 0,0 0-1 0 0,0 0 0 0 0,0 0 1 0 0,0-5-1 0 0,1-12 37 0 0,0 0-1 0 0,2 0 0 0 0,0 0 0 0 0,1 1 1 0 0,1-1-1 0 0,1 1 0 0 0,1-1 0 0 0,1 2 1 0 0,0-1-1 0 0,1 1 0 0 0,1 0 0 0 0,1 1 1 0 0,1 0-1 0 0,0 0 0 0 0,1 1 0 0 0,1 1 1 0 0,0 0-1 0 0,1 1 0 0 0,1 0 0 0 0,0 1 1 0 0,1 1-1 0 0,0 0 0 0 0,0 1 0 0 0,37-17 1 0 0,-46 25-191 0 0,0 0 1 0 0,0 1 0 0 0,1 0 0 0 0,-1 0-1 0 0,0 1 1 0 0,1-1 0 0 0,0 2 0 0 0,-1-1-1 0 0,1 1 1 0 0,-1 0 0 0 0,1 1 0 0 0,-1 0-1 0 0,1 0 1 0 0,11 4 0 0 0,-8-2 6 0 0,-1 2 0 0 0,0-1 0 0 0,0 2 0 0 0,0-1 0 0 0,-1 1 0 0 0,1 1 0 0 0,-2 0 0 0 0,1 0 0 0 0,7 8 0 0 0,7 11-8 0 0,-2 0 1 0 0,-1 2-1 0 0,-1 0 0 0 0,-1 1 0 0 0,21 46 1 0 0,5 41 123 0 0,-32-79-559 0 0,23 47-1 0 0,-31-77-2 0 0,0 0 0 0 0,0 0-1 0 0,0-1 1 0 0,1 0 0 0 0,0 0 0 0 0,0 0-1 0 0,8 6 1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35.0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407 336 2084 0 0,'12'-4'5941'0'0,"35"-20"1310"0"0,-17 0-5633 0 0,-21 12-1447 0 0,42-63 1055 0 0,-48 71-1137 0 0,-1-1 0 0 0,1 1 1 0 0,-1-1-1 0 0,0 0 0 0 0,0 0 0 0 0,-1 0 0 0 0,1 0 1 0 0,-1 0-1 0 0,0 0 0 0 0,-1-1 0 0 0,1 1 1 0 0,-1 0-1 0 0,0 0 0 0 0,0-1 0 0 0,-1 1 0 0 0,1 0 1 0 0,-1 0-1 0 0,-1 0 0 0 0,1 0 0 0 0,-1 0 0 0 0,1 0 1 0 0,-1 0-1 0 0,-1 0 0 0 0,1 0 0 0 0,-1 1 0 0 0,0-1 1 0 0,0 1-1 0 0,0 0 0 0 0,0 0 0 0 0,-1 0 0 0 0,0 0 1 0 0,1 1-1 0 0,-2-1 0 0 0,1 1 0 0 0,0 0 1 0 0,-1 0-1 0 0,1 1 0 0 0,-1-1 0 0 0,-5-1 0 0 0,-1 0-92 0 0,0 1-1 0 0,0 0 0 0 0,0 1 0 0 0,0 0 1 0 0,0 0-1 0 0,0 1 0 0 0,0 1 0 0 0,-1 0 1 0 0,1 1-1 0 0,-13 1 0 0 0,7 2 6 0 0,1-1-1 0 0,-1 2 0 0 0,1 0 1 0 0,0 1-1 0 0,1 1 0 0 0,-21 12 1 0 0,18-9 2 0 0,0 2 1 0 0,1 0-1 0 0,1 1 0 0 0,0 1 1 0 0,0 0-1 0 0,2 1 1 0 0,0 1-1 0 0,1 0 0 0 0,0 1 1 0 0,1 0-1 0 0,-13 28 1 0 0,17-28-5 0 0,2 1 0 0 0,0-1 1 0 0,1 1-1 0 0,1 0 0 0 0,1 1 1 0 0,0-1-1 0 0,1 1 1 0 0,1 26-1 0 0,1-34-34 0 0,1-1 1 0 0,0 1 0 0 0,0-1-1 0 0,1 1 1 0 0,1-1-1 0 0,-1 0 1 0 0,2 0 0 0 0,-1 0-1 0 0,1 0 1 0 0,1 0-1 0 0,0-1 1 0 0,0 0 0 0 0,1 0-1 0 0,0 0 1 0 0,0-1-1 0 0,11 10 1 0 0,-14-15-1 0 0,0 0 1 0 0,1 0-1 0 0,-1-1 0 0 0,1 1 1 0 0,0-1-1 0 0,-1 0 0 0 0,1 0 1 0 0,0 0-1 0 0,1 0 0 0 0,-1-1 1 0 0,0 0-1 0 0,0 0 0 0 0,1 0 1 0 0,-1 0-1 0 0,0-1 0 0 0,8 1 1 0 0,-6-2 18 0 0,0 0 1 0 0,-1 0 0 0 0,1-1 0 0 0,-1 1-1 0 0,1-1 1 0 0,-1 0 0 0 0,1-1-1 0 0,-1 1 1 0 0,0-1 0 0 0,0 0 0 0 0,5-5-1 0 0,5-5 151 0 0,0 0 0 0 0,-1-2 0 0 0,-1 1 0 0 0,-1-2 0 0 0,0 0 0 0 0,12-21 0 0 0,-10 15 86 0 0,52-92 1439 0 0,-66 113-1659 0 0,0 1-1 0 0,0 0 1 0 0,0 0-1 0 0,0-1 0 0 0,0 1 1 0 0,1 0-1 0 0,-1 0 0 0 0,0 0 1 0 0,0-1-1 0 0,0 1 0 0 0,0 0 1 0 0,1 0-1 0 0,-1 0 0 0 0,0 0 1 0 0,0-1-1 0 0,1 1 1 0 0,-1 0-1 0 0,0 0 0 0 0,0 0 1 0 0,1 0-1 0 0,-1 0 0 0 0,0 0 1 0 0,0 0-1 0 0,1 0 0 0 0,-1 0 1 0 0,0 0-1 0 0,0 0 0 0 0,1 0 1 0 0,-1 0-1 0 0,0 0 1 0 0,0 0-1 0 0,1 0 0 0 0,-1 0 1 0 0,0 0-1 0 0,0 0 0 0 0,1 0 1 0 0,-1 0-1 0 0,0 0 0 0 0,0 1 1 0 0,1-1-1 0 0,-1 0 0 0 0,0 0 1 0 0,0 0-1 0 0,0 0 0 0 0,1 1 1 0 0,-1-1-1 0 0,0 0 1 0 0,0 0-1 0 0,0 0 0 0 0,0 1 1 0 0,1-1-1 0 0,-1 0 0 0 0,0 0 1 0 0,0 1-1 0 0,10 14 36 0 0,-9-13-26 0 0,14 30-1 0 0,13 35-1 0 0,-14-34-79 0 0,17 33-1 0 0,-16-37-149 0 0,-3-7-124 0 0,23 34 0 0 0,-30-49-364 0 0,1-1 1 0 0,-1 0 0 0 0,1 0 0 0 0,13 10 0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35.4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0 196 2092 0 0,'18'-40'5257'0'0,"1"2"0"0"0,43-64-1 0 0,-62 101-5206 0 0,0 0 0 0 0,0 0 0 0 0,1 1 0 0 0,-1-1 0 0 0,0 0 0 0 0,1 0 0 0 0,-1 1-1 0 0,1-1 1 0 0,-1 0 0 0 0,1 1 0 0 0,-1-1 0 0 0,1 0 0 0 0,-1 1 0 0 0,1-1 0 0 0,0 1 0 0 0,-1-1 0 0 0,1 1-1 0 0,0-1 1 0 0,0 1 0 0 0,-1-1 0 0 0,1 1 0 0 0,0 0 0 0 0,0 0 0 0 0,-1-1 0 0 0,1 1 0 0 0,0 0-1 0 0,0 0 1 0 0,0 0 0 0 0,1 0 0 0 0,-1 1-21 0 0,0 0-1 0 0,0 0 1 0 0,-1 0 0 0 0,1 1-1 0 0,0-1 1 0 0,-1 0-1 0 0,1 1 1 0 0,-1-1 0 0 0,0 0-1 0 0,1 1 1 0 0,-1-1 0 0 0,0 1-1 0 0,0-1 1 0 0,0 1-1 0 0,0 1 1 0 0,-4 61 105 0 0,-45 427 313 0 0,47-422-449 0 0,4 0 0 0 0,2 0 0 0 0,3-1 0 0 0,3 0 0 0 0,22 78 1 0 0,-20-106 15 0 0,2-1-1 0 0,2 0 1 0 0,32 57 0 0 0,-36-76-438 0 0,0-2-1 0 0,1 1 0 0 0,0-1 0 0 0,2-1 0 0 0,0-1 0 0 0,1 0 0 0 0,1-1 0 0 0,23 17 0 0 0,-35-28-124 0 0,1 0 0 0 0,0-1 0 0 0,-1 0-1 0 0,1 0 1 0 0,1 0 0 0 0,-1 0 0 0 0,10 1 0 0 0,15-3-5166 0 0,-4-4 1609 0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35.7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112 217 3384 0 0,'-25'-11'2677'0'0,"17"8"-1834"0"0,0 0-1 0 0,1-1 1 0 0,-1 1-1 0 0,1-1 0 0 0,0-1 1 0 0,0 1-1 0 0,1-1 0 0 0,-1-1 1 0 0,1 1-1 0 0,-8-10 0 0 0,13 13-749 0 0,1 1-1 0 0,0 0 0 0 0,0 0 0 0 0,-1 0 0 0 0,1 0 0 0 0,0-1 1 0 0,0 1-1 0 0,0 0 0 0 0,0 0 0 0 0,1 0 0 0 0,-1-1 1 0 0,0 1-1 0 0,0 0 0 0 0,1 0 0 0 0,-1 0 0 0 0,1 0 0 0 0,-1 0 1 0 0,1 0-1 0 0,-1-1 0 0 0,1 1 0 0 0,0 0 0 0 0,-1 1 0 0 0,1-1 1 0 0,0 0-1 0 0,0 0 0 0 0,0 0 0 0 0,0 0 0 0 0,-1 1 1 0 0,1-1-1 0 0,0 0 0 0 0,1 1 0 0 0,-1-1 0 0 0,0 0 0 0 0,0 1 1 0 0,1-1-1 0 0,41-17 830 0 0,42-1-943 0 0,2 3 0 0 0,139-6 0 0 0,-160 17-570 0 0,63-8-1281 0 0,8 0-1875 0 0,-46 7-3204 0 0,-72 6 3011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36.1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9 345 8 0 0,'12'18'15293'0'0,"-13"12"-14081"0"0,-8 40-1 0 0,4-44-982 0 0,2 1 1 0 0,0 47 0 0 0,6-39-267 0 0,1 0 0 0 0,9 38-1 0 0,-10-60-448 0 0,0-1-1 0 0,1 1 0 0 0,1-1 0 0 0,0 0 1 0 0,0-1-1 0 0,1 1 0 0 0,1-1 0 0 0,0 0 1 0 0,10 11-1 0 0</inkml:trace>
  <inkml:trace contextRef="#ctx0" brushRef="#br0" timeOffset="1">221 175 200 0 0,'-52'-89'12026'0'0,"-8"7"-6625"0"0,59 80-5720 0 0,0 2 239 0 0,1 0 1 0 0,0 0-1 0 0,-1-1 0 0 0,1 1 1 0 0,-1 0-1 0 0,1 0 0 0 0,-1 0 1 0 0,1-1-1 0 0,-1 1 0 0 0,1 0 1 0 0,-1 0-1 0 0,1 0 0 0 0,-1 0 1 0 0,1 0-1 0 0,-1 0 0 0 0,1 0 0 0 0,-1 0 1 0 0,1 0-1 0 0,-1 0 0 0 0,1 0 1 0 0,-1 1-1 0 0,1-1 0 0 0,0 0 1 0 0,-1 0-1 0 0,0 1 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5:19.96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75 1192 0 0,'24'-75'20150'0'0,"-28"148"-19910"0"0,2-51-519 0 0,1 1 0 0 0,1-1 0 0 0,4 35 0 0 0,4-12-290 0 0,2-2 0 0 0,1 1 1 0 0,3-1-1 0 0,2-1 0 0 0,1-1 0 0 0,2 0 0 0 0,2-1 1 0 0,2-1-1 0 0,49 64 0 0 0,-46-80-2386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3:53:36.9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382 100 2284 0 0,'0'-12'6307'0'0,"2"5"-5501"0"0,-1 0-1 0 0,1 0 0 0 0,1 0 0 0 0,-1 1 0 0 0,1-1 1 0 0,0 1-1 0 0,1 0 0 0 0,6-9 0 0 0,-9 13-597 0 0,0-4 114 0 0,-3-4 883 0 0,1 9-1010 0 0,-36 4 547 0 0,23 0-593 0 0,0 0 1 0 0,0 1-1 0 0,1 0 1 0 0,-1 2-1 0 0,1-1 1 0 0,-20 12-1 0 0,14-5-93 0 0,0 0 0 0 0,0 0 0 0 0,1 2-1 0 0,0 0 1 0 0,2 2 0 0 0,-1-1-1 0 0,2 2 1 0 0,0 0 0 0 0,1 1 0 0 0,1 0-1 0 0,1 1 1 0 0,0 1 0 0 0,-9 23-1 0 0,15-30-129 0 0,1 1 0 0 0,0 0 0 0 0,1 1 0 0 0,1-1 0 0 0,0 1 0 0 0,1 0 0 0 0,0 0 0 0 0,1 0 0 0 0,1 0 0 0 0,1 0 0 0 0,0 0 0 0 0,0-1 0 0 0,2 1 0 0 0,0 0 0 0 0,0-1 0 0 0,2 1 0 0 0,0-1 0 0 0,0 0 0 0 0,1-1 0 0 0,14 24 0 0 0,-14-28-72 0 0,1 0 0 0 0,0 0-1 0 0,1-1 1 0 0,-1 1 0 0 0,2-2-1 0 0,-1 1 1 0 0,1-1 0 0 0,0 0-1 0 0,0-1 1 0 0,1 0 0 0 0,0-1-1 0 0,17 7 1 0 0,-22-9 106 0 0,1-2 1 0 0,-1 1-1 0 0,0-1 1 0 0,1 0-1 0 0,0 0 0 0 0,-1 0 1 0 0,1-1-1 0 0,-1 0 1 0 0,1 0-1 0 0,0 0 0 0 0,-1-1 1 0 0,1 0-1 0 0,-1 0 1 0 0,1 0-1 0 0,-1-1 0 0 0,0 1 1 0 0,1-2-1 0 0,-1 1 1 0 0,0 0-1 0 0,0-1 1 0 0,-1 0-1 0 0,1 0 0 0 0,0 0 1 0 0,-1-1-1 0 0,0 0 1 0 0,0 1-1 0 0,5-7 0 0 0,-2 1 228 0 0,1-1 1 0 0,-2 0-1 0 0,1-1 0 0 0,-1 0 0 0 0,-1 0 0 0 0,0 0 0 0 0,0 0 0 0 0,-2-1 0 0 0,5-19 0 0 0,-1-7 1982 0 0,1-67-1 0 0,-6 68-722 0 0,1 1-1 0 0,8-39 1 0 0,-8 65-1418 0 0,-1 1-1 0 0,2 0 1 0 0,-1 0 0 0 0,1 0-1 0 0,0 0 1 0 0,1 0-1 0 0,0 1 1 0 0,0 0 0 0 0,1 0-1 0 0,0 1 1 0 0,1-1 0 0 0,-1 1-1 0 0,14-11 1 0 0,-16 16-131 0 0,0-1 1 0 0,0 0 0 0 0,1 1-1 0 0,-1 0 1 0 0,1 0-1 0 0,-1 0 1 0 0,1 1 0 0 0,-1-1-1 0 0,1 1 1 0 0,0 0-1 0 0,0 0 1 0 0,0 1 0 0 0,0 0-1 0 0,0 0 1 0 0,-1 0-1 0 0,1 0 1 0 0,0 1-1 0 0,0-1 1 0 0,0 1 0 0 0,0 1-1 0 0,-1-1 1 0 0,1 1-1 0 0,-1-1 1 0 0,1 1 0 0 0,-1 1-1 0 0,1-1 1 0 0,-1 0-1 0 0,0 1 1 0 0,4 3-1 0 0,4 4-135 0 0,-1 1 0 0 0,0 0-1 0 0,-1 0 1 0 0,0 1 0 0 0,-1 0-1 0 0,0 1 1 0 0,-1 0 0 0 0,-1 0-1 0 0,0 1 1 0 0,0 0-1 0 0,-2 0 1 0 0,8 26 0 0 0,-4-6 87 0 0,-2 0 1 0 0,-1 0 0 0 0,-2 1-1 0 0,0 51 1 0 0,-4-73 135 0 0,1 5 55 0 0,-1 0 0 0 0,-2 1 0 0 0,1-1 0 0 0,-2 0 0 0 0,-9 32 0 0 0,12-48-16 0 0,-11 2 141 0 0,9-7-128 0 0,-1-1 1 0 0,2 0-1 0 0,-1 1 0 0 0,0-1 1 0 0,1 0-1 0 0,0 0 1 0 0,0 0-1 0 0,0 0 0 0 0,0 0 1 0 0,1-1-1 0 0,-1 1 0 0 0,1 0 1 0 0,0 0-1 0 0,0 0 1 0 0,2-9-1 0 0,1-6 195 0 0,11-39 1 0 0,-2 19-97 0 0,1 1 1 0 0,3 0 0 0 0,1 1-1 0 0,1 0 1 0 0,3 2 0 0 0,0 0-1 0 0,3 1 1 0 0,0 2 0 0 0,34-34-1 0 0,-58 65-145 0 0,1 0 0 0 0,0 0-1 0 0,0 0 1 0 0,0 0-1 0 0,0 0 1 0 0,0 0-1 0 0,0 0 1 0 0,0 1 0 0 0,0-1-1 0 0,1 0 1 0 0,-1 1-1 0 0,0-1 1 0 0,0 1-1 0 0,0-1 1 0 0,1 1 0 0 0,-1 0-1 0 0,0-1 1 0 0,1 1-1 0 0,-1 0 1 0 0,0 0-1 0 0,1 0 1 0 0,-1 0 0 0 0,3 0-1 0 0,-3 1 5 0 0,1 0 0 0 0,-1 0 0 0 0,0 0 0 0 0,1 0 1 0 0,-1 0-1 0 0,1 0 0 0 0,-1 0 0 0 0,0 0 0 0 0,0 0 0 0 0,0 1 0 0 0,0-1 0 0 0,0 0 0 0 0,0 1 0 0 0,0-1 0 0 0,1 4 1 0 0,3 7 8 0 0,-1 0 0 0 0,0 1 1 0 0,4 23-1 0 0,-7-26-14 0 0,19 95 290 0 0,25 108 590 0 0,-35-179-1035 0 0,0-1-1 0 0,2-1 0 0 0,2 0 1 0 0,19 34-1 0 0,-31-62-308 0 0,1 1 0 0 0,0-1-1 0 0,0 0 1 0 0,0 0 0 0 0,0-1-1 0 0,7 6 1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20.3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10 640 684 0 0,'1'28'17796'0'0,"-3"-31"-17712"0"0,1 0 1 0 0,-1 0-1 0 0,1 0 1 0 0,0-1-1 0 0,0 1 1 0 0,0 0-1 0 0,1-1 1 0 0,-1 1-1 0 0,1-1 1 0 0,0 1-1 0 0,0-7 1 0 0,7-43 524 0 0,-3 29-421 0 0,4-26-93 0 0,0 13-57 0 0,23-71 1 0 0,16-13-57 0 0,-41 107 6 0 0,1 1 1 0 0,0 1 0 0 0,1 0 0 0 0,1 0-1 0 0,0 0 1 0 0,19-19 0 0 0,-1 5 14 0 0,-18 17-10 0 0,-1 0 1 0 0,1 0-1 0 0,1 1 0 0 0,-1 1 0 0 0,1 0 0 0 0,0 0 0 0 0,17-8 1 0 0,-17 11 2 0 0,0 0 0 0 0,0 0 0 0 0,0 0 1 0 0,0 2-1 0 0,1-1 0 0 0,0 1 0 0 0,-1 1 1 0 0,1 0-1 0 0,0 0 0 0 0,-1 1 0 0 0,1 0 1 0 0,0 1-1 0 0,-1 1 0 0 0,15 2 1 0 0,-14-2 8 0 0,-8-1-9 0 0,21 8 27 0 0,-16-5-29 0 0,0 0 0 0 0,0 1 1 0 0,0 0-1 0 0,-1 0 0 0 0,0 1 1 0 0,0 0-1 0 0,0 0 0 0 0,-1 1 1 0 0,0 0-1 0 0,0 0 0 0 0,7 12 1 0 0,4 7 10 0 0,26 57 1 0 0,-27-43 71 0 0,-2 2-1 0 0,-2-1 1 0 0,-2 2 0 0 0,5 49-1 0 0,4 12 717 0 0,-12-55-323 0 0,-1 0 0 0 0,-2 1 0 0 0,-3-1 0 0 0,-6 60 0 0 0,-9 9 392 0 0,7-75-698 0 0,2 0-1 0 0,1 0 1 0 0,4 52-1 0 0,2-64-36 0 0,2-1-1 0 0,1 0 1 0 0,2 0-1 0 0,1-1 1 0 0,19 50-1 0 0,-22-70-110 0 0,0 0 0 0 0,0-1 0 0 0,1 0 0 0 0,0 0 0 0 0,1 0 0 0 0,-1-1 0 0 0,1 0 0 0 0,1 0 0 0 0,0 0 0 0 0,-1-1 0 0 0,2-1 0 0 0,-1 1 0 0 0,1-1 0 0 0,0-1 0 0 0,0 1 0 0 0,0-1 0 0 0,1-1 0 0 0,-1 0 0 0 0,1 0 0 0 0,17 1 0 0 0,-11-1 4 0 0,0-1 0 0 0,1-1 0 0 0,-1-1 0 0 0,0 0-1 0 0,1-1 1 0 0,-1-1 0 0 0,0 0 0 0 0,0-2 0 0 0,0 1-1 0 0,0-2 1 0 0,29-12 0 0 0,-35 11-53 0 0,0-1 0 0 0,0 1 0 0 0,-1-2 0 0 0,1 1 1 0 0,-2-1-1 0 0,1-1 0 0 0,-1 0 0 0 0,-1 0 0 0 0,8-10 0 0 0,0-4 13 0 0,-2 1 0 0 0,22-48 0 0 0,-24 43 9 0 0,0 0 0 0 0,-2 0 0 0 0,-2-1 0 0 0,0 0 0 0 0,3-33 0 0 0,-4-7-23 0 0,-2 14-91 0 0,12-59-1 0 0,-10 48 217 0 0,6-90 411 0 0,-12 154-456 0 0,2-41 229 0 0,-2 40-256 0 0,0 0-210 0 0,0-4 285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24.8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1318 1308 0 0,'2'-18'17733'0'0,"-2"37"-17340"0"0,0-17-256 0 0,-2 11 126 0 0,10 400 3372 0 0,18-140-2081 0 0,-15-209-1286 0 0,2 0 0 0 0,27 75 0 0 0,-30-109-167 0 0,2 0 0 0 0,0-1 0 0 0,3 0 1 0 0,0-1-1 0 0,2-1 0 0 0,0 0 0 0 0,2-1 0 0 0,1-1 0 0 0,27 25 0 0 0,-39-44-88 0 0,0 0-1 0 0,1-1 1 0 0,-1 0-1 0 0,1 0 1 0 0,0-1-1 0 0,1 0 1 0 0,-1-1-1 0 0,1 0 0 0 0,-1 0 1 0 0,1-1-1 0 0,0 0 1 0 0,13 0-1 0 0,-11-1-4 0 0,-1 0 0 0 0,1-1 0 0 0,0-1 0 0 0,-1 0 0 0 0,1-1 0 0 0,-1 0 0 0 0,1 0 0 0 0,-1-1 0 0 0,0-1 0 0 0,16-7 0 0 0,-13 3-32 0 0,-1-2 0 0 0,0 1 0 0 0,0-1 0 0 0,-1-1 0 0 0,0 0 0 0 0,-1-1-1 0 0,-1 0 1 0 0,0-1 0 0 0,0 0 0 0 0,-1 0 0 0 0,-1-1 0 0 0,0 0-1 0 0,-1-1 1 0 0,9-26 0 0 0,-3 0-4 0 0,-1 0-1 0 0,-2-1 1 0 0,-2 0-1 0 0,3-57 1 0 0,22-438-108 0 0,-21 377 264 0 0,19-330 613 0 0,-24 323-536 0 0,30-174 0 0 0,-10 141 40 0 0,-19 134-272 0 0,-7 58 16 0 0,1 1 0 0 0,0-1 1 0 0,0 1-1 0 0,1-1 0 0 0,0 1 0 0 0,1 0 1 0 0,-1 0-1 0 0,9-11 0 0 0,36-40-86 0 0,-40 52 76 0 0,1-1 0 0 0,0 1 1 0 0,1 1-1 0 0,11-5 0 0 0,-16 7-8 0 0,1 1-1 0 0,-1 0 1 0 0,1 1 0 0 0,0-1-1 0 0,0 1 1 0 0,-1 0-1 0 0,1 1 1 0 0,9-1 0 0 0,-8 2-10 0 0,0 0 1 0 0,0 0-1 0 0,0 0 1 0 0,0 1-1 0 0,-1 0 1 0 0,1 0-1 0 0,0 1 1 0 0,-1 0 0 0 0,0 0-1 0 0,0 1 1 0 0,12 7-1 0 0,-1 4 13 0 0,-1 0-1 0 0,0 1 1 0 0,-1 0-1 0 0,0 1 1 0 0,-1 1 0 0 0,-2 0-1 0 0,0 1 1 0 0,0 1-1 0 0,-2 0 1 0 0,0 0-1 0 0,-2 0 1 0 0,0 2-1 0 0,-1-1 1 0 0,-1 1 0 0 0,-1-1-1 0 0,3 43 1 0 0,-4-15 26 0 0,38 301 37 0 0,-35-307 55 0 0,0 70 0 0 0,1 9 39 0 0,13 33-253 0 0,6 10 137 0 0,-20-119 7 0 0,-1-17 7 0 0,1 47 0 0 0,-7-74-22 0 0,4 42-1 0 0,-4-43 12 0 0,3 16 156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26.6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8 244 0 0,'0'0'5294'0'0,"-3"-7"-4975"0"0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30.2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2146 1536 0 0,'17'40'19986'0'0,"-17"-41"-19947"0"0,0 0 47 0 0,3-37 741 0 0,24-153 199 0 0,6-319-1204 0 0,1 85 507 0 0,15 79-66 0 0,-42 307-311 0 0,13-60-29 0 0,-5 30 58 0 0,-12 47 13 0 0,2-1 0 0 0,1 1-1 0 0,13-35 1 0 0,-8 36 27 0 0,0 0 0 0 0,25-34-1 0 0,1-2-72 0 0,-33 51 49 0 0,1 0-1 0 0,0 1 1 0 0,0 0 0 0 0,1 0 0 0 0,0 0 0 0 0,0 1 0 0 0,0-1-1 0 0,0 1 1 0 0,1 1 0 0 0,-1-1 0 0 0,11-3 0 0 0,17-10 18 0 0,7-9-23 0 0,-19 11-7 0 0,1 1 1 0 0,1 1-1 0 0,0 1 1 0 0,1 1-1 0 0,29-8 1 0 0,-44 18 6 0 0,0 0 1 0 0,-1 0-1 0 0,1 1 1 0 0,18 3-1 0 0,-19-2 0 0 0,-1 1-1 0 0,1 0 1 0 0,-1 1-1 0 0,0-1 0 0 0,0 2 1 0 0,0-1-1 0 0,0 1 1 0 0,0 1-1 0 0,-1-1 0 0 0,1 1 1 0 0,-1 0-1 0 0,-1 1 1 0 0,1 0-1 0 0,-1 0 0 0 0,0 0 1 0 0,0 1-1 0 0,-1 0 1 0 0,0 0-1 0 0,8 14 0 0 0,5 14 13 0 0,-2 1-1 0 0,-1 1 1 0 0,-2 0-1 0 0,-2 1 0 0 0,11 64 1 0 0,9 200 464 0 0,-30-289-448 0 0,11 167 61 0 0,36 442 2296 0 0,-32-484-1648 0 0,28 460 864 0 0,-31-176-793 0 0,-1-175-526 0 0,-2-77-201 0 0,2 10 62 0 0,35 185 0 0 0,0-104 38 0 0,-41-220-169 0 0,2-2 1 0 0,2 1-1 0 0,27 68 0 0 0,-30-95-11 0 0,2 0-1 0 0,0 0 0 0 0,1-1 1 0 0,0 0-1 0 0,0-1 0 0 0,2 0 1 0 0,18 15-1 0 0,-19-17 13 0 0,-7-6 2 0 0,0-1-1 0 0,1 1 1 0 0,-1-1-1 0 0,1 0 1 0 0,-1 0-1 0 0,1 0 1 0 0,0-1-1 0 0,0 0 1 0 0,6 2-1 0 0,-2-1-5 0 0,2 1 0 0 0,1 0 0 0 0,0-1-1 0 0,-1 0 1 0 0,20 0 0 0 0,2 0-32 0 0,0-1 0 0 0,1-2 0 0 0,-1-1 0 0 0,0-1 0 0 0,0-2 0 0 0,61-17 0 0 0,-83 17-31 0 0,1 0 0 0 0,-1 0 1 0 0,0-1-1 0 0,-1-1 0 0 0,0 1 0 0 0,0-2 0 0 0,0 0 1 0 0,-1 0-1 0 0,0 0 0 0 0,0-1 0 0 0,-1-1 0 0 0,0 1 0 0 0,-1-1 1 0 0,11-19-1 0 0,4-12-123 0 0,-2-1 0 0 0,22-69 0 0 0,-28 73 146 0 0,6-26-14 0 0,-4-1-1 0 0,16-121 0 0 0,-31 182 54 0 0,20-220-66 0 0,-6 52 141 0 0,8-238-265 0 0,-22 339 239 0 0,-5-136 209 0 0,-19 41-85 0 0,13 126-162 0 0,10 38-6 0 0,-13-35 19 0 0,12 36-12 0 0,1-23-37 0 0,-5-30-6 0 0,5 52 23 0 0,0-42-37 0 0,0 42 66 0 0,0-9 1639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41.9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1 1060 0 0,'-20'12'5187'0'0,"-7"3"54"0"0,26-16-5156 0 0,1-14 0 0 0,3 5-103 0 0,-3 10 15 0 0,0 0 0 0 0,0 0 0 0 0,0 0 0 0 0,0 0 0 0 0,0 0 0 0 0,1 0 1 0 0,-1 0-1 0 0,0 0 0 0 0,0-1 0 0 0,0 1 0 0 0,0 0 0 0 0,0 0 1 0 0,0 0-1 0 0,0 0 0 0 0,0 0 0 0 0,0 0 0 0 0,1 0 0 0 0,-1 0 0 0 0,0 0 1 0 0,0 0-1 0 0,0 0 0 0 0,0 0 0 0 0,0 0 0 0 0,0 0 0 0 0,0 0 0 0 0,0 0 1 0 0,1 0-1 0 0,-1 0 0 0 0,0 0 0 0 0,0 0 0 0 0,0 0 0 0 0,0 1 0 0 0,0-1 1 0 0,0 0-1 0 0,0 0 0 0 0,0 0 0 0 0,0 0 0 0 0,1 0 0 0 0,-1 0 1 0 0,0 0-1 0 0,0 0 0 0 0,0 0 0 0 0,0 0 0 0 0,0 0 0 0 0,0 0 0 0 0,0 1 1 0 0,0-1-1 0 0,0 0 0 0 0,0 0 0 0 0,0 0 0 0 0,0 0 0 0 0,0 0 0 0 0,0 0 1 0 0,0 0-1 0 0,0 0 0 0 0,0 1 0 0 0,0-1 0 0 0,0 0 0 0 0,0 0 0 0 0,0 0 1 0 0,0 0-1 0 0,0 0 0 0 0,0 0 0 0 0,3 10 4 0 0,-1 0 0 0 0,-1 0-1 0 0,0 1 1 0 0,0-1 0 0 0,-1 14 0 0 0,4 36 69 0 0,7-8 175 0 0,-10-50-190 0 0,0-3-28 0 0,1-1-35 0 0,0-1 0 0 0,-1 0 0 0 0,1 1 0 0 0,-1-1 0 0 0,1 0-1 0 0,-1 1 1 0 0,0-1 0 0 0,0 0 0 0 0,-1 0 0 0 0,1 0 0 0 0,-1 0 0 0 0,1 0 0 0 0,-1 0 0 0 0,0 0-1 0 0,0 0 1 0 0,0-5 0 0 0,-1 6 4 0 0,3-45-851 0 0,-2 45 597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43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16 1096 0 0,'-4'-14'7679'0'0,"3"12"-7274"0"0,-2 7-268 0 0,0 0 0 0 0,0 1 0 0 0,0-1 0 0 0,1 1 0 0 0,0 0 0 0 0,0-1 0 0 0,0 1 0 0 0,-1 10 0 0 0,-3 9 89 0 0,-3 3-8 0 0,2 0 0 0 0,1 1 0 0 0,1 0 1 0 0,-1 46-1 0 0,6-73-186 0 0,-2 7 116 0 0,5-20-69 0 0,-1 0-1 0 0,-1 0 0 0 0,0 0 0 0 0,0 0 0 0 0,-2-17 0 0 0,1 15 59 0 0,-1 0 0 0 0,2 0-1 0 0,3-19 1 0 0,-4 30-122 0 0,-1-4 38 0 0,4 7 67 0 0,8 12 0 0 0,12 67 106 0 0,-22-79-189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01.7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122 101 628 0 0,'-12'1'13795'0'0,"11"2"-13622"0"0,0 1 0 0 0,1-1 0 0 0,-1 1 0 0 0,1-1 0 0 0,0 1 1 0 0,0-1-1 0 0,0 0 0 0 0,1 1 0 0 0,1 5 0 0 0,-1 2 193 0 0,21 276 2914 0 0,25 144-1531 0 0,-17-188-670 0 0,34 369 1676 0 0,-45-402-1912 0 0,-9-128-530 0 0,5 98 695 0 0,-8-130-882 0 0,-6-48-47 0 0,48 8 478 0 0,674 30-136 0 0,-208-16-786 0 0,-247-9 69 0 0,331 25-959 0 0,-187 0-689 0 0,-142-10 1471 0 0,-142-21 1255 0 0,-125-9-602 0 0,1 0-80 0 0,4 0 32 0 0,0-1 1 0 0,1 0-1 0 0,-1 0 1 0 0,0 0-1 0 0,0-1 1 0 0,10-3-1 0 0,-15 3-50 0 0,27-20 1420 0 0,-26 19-1455 0 0,-2 1-33 0 0,-1 1 0 0 0,1 0 0 0 0,0 0 0 0 0,0 0 0 0 0,-1 0 0 0 0,1 0 0 0 0,0 0 0 0 0,0 1 0 0 0,0-1 0 0 0,0 1 0 0 0,0-1 0 0 0,0 1 0 0 0,4-1 0 0 0,42-6-16 0 0,-44 6-4 0 0,-1 1 12 0 0,1 0-10 0 0,0 1 26 0 0,-1-1-1 0 0,1 1 1 0 0,-1-1 0 0 0,1 0 0 0 0,-1 0 0 0 0,1-1-1 0 0,-1 1 1 0 0,1-1 0 0 0,-1 0 0 0 0,1 1 0 0 0,-1-2-1 0 0,0 1 1 0 0,5-2 0 0 0,-6 1-26 0 0,-6-70-629 0 0,-4 0 1 0 0,-23-105-1 0 0,4 34 177 0 0,21 108 392 0 0,-108-879-294 0 0,98 687 387 0 0,-5-158-96 0 0,15 168-506 0 0,3 176 152 0 0,2 40 331 0 0,-3-43-692 0 0,3 36 715 0 0,-1 0 0 0 0,0 0 0 0 0,-1 0 0 0 0,-3-9 0 0 0,5 15-7 0 0,-51-10-899 0 0,-317 36-913 0 0,173-7 1308 0 0,-862 40-1960 0 0,929-53 2226 0 0,-227 9-1095 0 0,13-19 1503 0 0,303 5-176 0 0,-72 7 0 0 0,4 1 309 0 0,33-6-176 0 0,-71-2 69 0 0,90-5 229 0 0,-9-2-360 0 0,14 6 22 0 0,48 2-21 0 0,-1 0 18 0 0,-68-5-20 0 0,68 5 24 0 0,1-1-23 0 0,-11 0 7 0 0,10 1-27 0 0,1-1 9 0 0,-8-1-59 0 0,8 1-47 0 0,-8 3-1201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02.5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152 230 2332 0 0,'-2'-49'12144'0'0,"3"50"-12060"0"0,-1-1 0 0 0,1 1 0 0 0,0-1 0 0 0,0 1 0 0 0,-1 0 0 0 0,1 0 0 0 0,-1-1 0 0 0,1 1 0 0 0,-1 0 0 0 0,1 0 0 0 0,-1 0 0 0 0,1 0 0 0 0,-1-1 0 0 0,0 1 0 0 0,1 0 0 0 0,-1 0 0 0 0,0 0 0 0 0,0 0-1 0 0,0 0 1 0 0,1 0 0 0 0,-1 0 0 0 0,0 1 0 0 0,2 24 573 0 0,-5 45 58 0 0,-2-1 0 0 0,-17 81 1 0 0,-44 139-448 0 0,18-85-42 0 0,41-179-175 0 0,4-17-9 0 0,1-1 0 0 0,0 0 0 0 0,-1 17 0 0 0,3-23-11 0 0,1 5 23 0 0,15-33-121 0 0,0-1 1 0 0,-2 0-1 0 0,-2-1 1 0 0,0 0-1 0 0,8-31 0 0 0,-11 32 9 0 0,47-158 21 0 0,40-246 0 0 0,-66 280 600 0 0,-28 140-545 0 0,0 1 1 0 0,1 0-1 0 0,0 0 1 0 0,0 0-1 0 0,1 0 1 0 0,0 1 0 0 0,1-1-1 0 0,9-14 1 0 0,-13 23-19 0 0,0 1 1 0 0,0-1-1 0 0,-1 1 0 0 0,1-1 1 0 0,0 1-1 0 0,0-1 1 0 0,-1 1-1 0 0,1 0 0 0 0,0 0 1 0 0,0-1-1 0 0,0 1 0 0 0,0 0 1 0 0,0 0-1 0 0,-1 0 1 0 0,1 0-1 0 0,0 0 0 0 0,0 0 1 0 0,0 0-1 0 0,0 0 1 0 0,0 0-1 0 0,0 0 0 0 0,-1 0 1 0 0,1 1-1 0 0,0-1 1 0 0,0 0-1 0 0,0 1 0 0 0,0-1 1 0 0,-1 0-1 0 0,1 1 0 0 0,0-1 1 0 0,-1 1-1 0 0,1-1 1 0 0,1 2-1 0 0,21 20 100 0 0,-9-4-30 0 0,-1 2 0 0 0,-1-1 1 0 0,-1 2-1 0 0,-1 0 0 0 0,13 36 1 0 0,26 117 101 0 0,-46-161-157 0 0,106 543-422 0 0,-83-406 49 0 0,-20-120-137 0 0,1 4-3768 0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02.8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11 111 3092 0 0,'-9'-17'8311'0'0,"8"11"-7272"0"0,6 0-620 0 0,1 0 0 0 0,-1 1 0 0 0,2 0 0 0 0,-1 0 0 0 0,0 1 0 0 0,1-1 0 0 0,0 1 0 0 0,0 1 0 0 0,0-1 0 0 0,1 1 0 0 0,-1 1-1 0 0,11-4 1 0 0,16-2-1466 0 0,49-6-1 0 0,-81 14 947 0 0,86-7-7413 0 0,-83 7 6547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5:20.33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117 446 432 0 0,'-36'-15'4152'0'0,"28"12"-3327"0"0,0 1-1 0 0,1-1 0 0 0,-1-1 1 0 0,1 0-1 0 0,0 0 0 0 0,0 0 0 0 0,0-1 1 0 0,-12-10-1 0 0,19 15-789 0 0,0-1-1 0 0,-1 0 1 0 0,1 0-1 0 0,0 0 1 0 0,0 0-1 0 0,-1 0 1 0 0,1 1-1 0 0,0-1 1 0 0,0 0-1 0 0,0 0 1 0 0,0 0-1 0 0,0 0 1 0 0,0 0-1 0 0,0 0 1 0 0,0 0-1 0 0,1 1 1 0 0,-1-1-1 0 0,0 0 1 0 0,0 0 0 0 0,1 0-1 0 0,-1 0 1 0 0,1 0-1 0 0,-1 1 1 0 0,1-1-1 0 0,-1 0 1 0 0,1 0-1 0 0,-1 1 1 0 0,1-1-1 0 0,-1 1 1 0 0,1-1-1 0 0,0 0 1 0 0,0 1-1 0 0,-1-1 1 0 0,1 1-1 0 0,0-1 1 0 0,0 1-1 0 0,0 0 1 0 0,-1-1-1 0 0,3 1 1 0 0,31-17 8 0 0,165-44-1414 0 0,-20 8 1389 0 0,-150 42 977 0 0,0-1 0 0 0,-1-1 0 0 0,51-33 0 0 0,-70 39-390 0 0,0 0-1 0 0,0 0 1 0 0,-1-1 0 0 0,0 0-1 0 0,13-17 1 0 0,-18 20-457 0 0,1 0 1 0 0,-1 0-1 0 0,0-1 0 0 0,0 0 0 0 0,-1 1 1 0 0,1-1-1 0 0,-1 0 0 0 0,-1 0 0 0 0,1 0 1 0 0,-1-1-1 0 0,0 1 0 0 0,0-7 0 0 0,-20 31-189 0 0,14-2 55 0 0,0 1-1 0 0,1 0 1 0 0,1 0 0 0 0,0 1 0 0 0,2-1-1 0 0,0 1 1 0 0,1-1 0 0 0,2 23 0 0 0,27 142 214 0 0,-22-151-147 0 0,37 162 400 0 0,-43-188-541 0 0,1 0 1 0 0,-1 0-1 0 0,1-1 0 0 0,0 1 0 0 0,0-1 1 0 0,4 7-1 0 0,-5-9-163 0 0,0-3 144 0 0,0 1-1 0 0,0-1 1 0 0,0 0 0 0 0,0 0-1 0 0,0 0 1 0 0,0 1-1 0 0,0-1 1 0 0,0 0-1 0 0,0 0 1 0 0,-1 0 0 0 0,1 0-1 0 0,0 0 1 0 0,-1 0-1 0 0,1-1 1 0 0,-1 1-1 0 0,1 0 1 0 0,-1 0-1 0 0,1-2 1 0 0,7-30-730 0 0,-6 21 390 0 0,3-7 328 0 0,0 1 0 0 0,0 0 0 0 0,2 0 0 0 0,0 0 0 0 0,14-22 0 0 0,-20 39 112 0 0,0 0 0 0 0,0 0 0 0 0,0 0 0 0 0,0 0 0 0 0,0 0 0 0 0,1 0-1 0 0,-1 0 1 0 0,0 0 0 0 0,1 1 0 0 0,-1-1 0 0 0,0 1 0 0 0,1-1 0 0 0,-1 1-1 0 0,1-1 1 0 0,-1 1 0 0 0,0 0 0 0 0,1-1 0 0 0,-1 1 0 0 0,1 0 0 0 0,-1 0 0 0 0,3 1-1 0 0,28 4 299 0 0,-5 5-190 0 0,0 0 0 0 0,-1 2-1 0 0,0 1 1 0 0,33 22 0 0 0,20 11-456 0 0,-57-34-27 0 0,97 44-2302 0 0,-98-48-1503 0 0,42 10 0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03.2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63 152 2856 0 0,'-63'-23'17239'0'0,"72"38"-17110"0"0,-2-1 1 0 0,1 2-1 0 0,-2-1 1 0 0,0 1-1 0 0,4 18 1 0 0,7 17-54 0 0,2-1-36 0 0,1 7-54 0 0,3-2 1 0 0,33 58 0 0 0,-56-112 23 0 0,1 0 0 0 0,-1 0 1 0 0,1 0-1 0 0,-1 0 0 0 0,1 0 0 0 0,0 0 1 0 0,0 0-1 0 0,-1 0 0 0 0,1 0 1 0 0,0 0-1 0 0,0 0 0 0 0,0 0 0 0 0,0-1 1 0 0,0 1-1 0 0,0 0 0 0 0,0-1 0 0 0,0 1 1 0 0,1-1-1 0 0,-1 1 0 0 0,0-1 0 0 0,0 1 1 0 0,0-1-1 0 0,1 0 0 0 0,-1 0 0 0 0,2 1 1 0 0,-1-2 7 0 0,-1 0 0 0 0,1 1 1 0 0,0-1-1 0 0,-1 0 0 0 0,1 0 0 0 0,-1 1 1 0 0,1-1-1 0 0,-1-1 0 0 0,0 1 1 0 0,0 0-1 0 0,1 0 0 0 0,-1 0 0 0 0,0-1 1 0 0,0 1-1 0 0,2-3 0 0 0,3-6 48 0 0,-1 1 0 0 0,0-1-1 0 0,-1-1 1 0 0,5-14-1 0 0,26-150-225 0 0,-6 23-486 0 0,-23 130 96 0 0,1-1-1 0 0,0 1 0 0 0,2 1 1 0 0,17-32-1 0 0,-25 51 305 0 0,1-1-1 0 0,-1 1 1 0 0,1 0-1 0 0,0-1 1 0 0,-1 1-1 0 0,1 0 1 0 0,0 0-1 0 0,0 0 0 0 0,0 0 1 0 0,0 1-1 0 0,1-1 1 0 0,-1 0-1 0 0,1 1 1 0 0,3-3-1 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03.6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6 103 1188 0 0,'-5'20'11532'0'0,"7"-20"-11335"0"0,0 1 0 0 0,0-1 0 0 0,1 0 0 0 0,-1-1 0 0 0,0 1 0 0 0,1 0 0 0 0,-1-1 0 0 0,0 1 0 0 0,0-1 0 0 0,0 0 0 0 0,1 1 0 0 0,-1-1 0 0 0,0 0 0 0 0,0 0-1 0 0,0-1 1 0 0,0 1 0 0 0,0 0 0 0 0,-1-1 0 0 0,1 1 0 0 0,2-3 0 0 0,33-38 2142 0 0,-31 35-1577 0 0,12-20 670 0 0,-1 4-741 0 0,-16 22-639 0 0,-1 0-51 0 0,0 1 0 0 0,0 0 0 0 0,0 0 1 0 0,0 0-1 0 0,0-1 0 0 0,0 1 0 0 0,0 0 0 0 0,1 0 0 0 0,-1 0 0 0 0,0-1 0 0 0,0 1 1 0 0,0 0-1 0 0,0 0 0 0 0,0 0 0 0 0,0-1 0 0 0,0 1 0 0 0,0 0 0 0 0,1 0 1 0 0,-1 0-1 0 0,0 0 0 0 0,0 0 0 0 0,0-1 0 0 0,0 1 0 0 0,1 0 0 0 0,-1 0 0 0 0,0 0 1 0 0,0 0-1 0 0,0 0 0 0 0,1 0 0 0 0,-1 0 0 0 0,0 0 0 0 0,0 0 0 0 0,0 0 0 0 0,1 0 1 0 0,-1 0-1 0 0,0 0 0 0 0,0 0 0 0 0,1 0 0 0 0,-1 0-1 0 0,0 0 1 0 0,1 0-1 0 0,-1 0 0 0 0,1 0 1 0 0,-1 1-1 0 0,0-1 0 0 0,1 0 1 0 0,-1 0-1 0 0,0 1 1 0 0,1-1-1 0 0,-1 0 0 0 0,0 1 1 0 0,0-1-1 0 0,1 0 0 0 0,-1 1 1 0 0,0-1-1 0 0,0 0 0 0 0,0 1 1 0 0,1-1-1 0 0,-1 0 0 0 0,0 1 1 0 0,0-1-1 0 0,0 1 0 0 0,0-1 1 0 0,0 0-1 0 0,0 1 0 0 0,0-1 1 0 0,0 1-1 0 0,14 237-83 0 0,1 8-278 0 0,-13-237 452 0 0,-1 1 0 0 0,0-1-1 0 0,0 0 1 0 0,-1 0 0 0 0,0 1 0 0 0,-1-1-1 0 0,0 0 1 0 0,0 0 0 0 0,-1 0 0 0 0,0 0-1 0 0,-1 0 1 0 0,0 0 0 0 0,0 0 0 0 0,-8 13-1 0 0,-2-10 391 0 0,1 0 22 0 0,12-12-489 0 0,-1 1-1 0 0,1-1 1 0 0,0 1-1 0 0,0-1 0 0 0,0 0 1 0 0,-1 1-1 0 0,1-1 1 0 0,0 1-1 0 0,0-1 1 0 0,0 0-1 0 0,0 1 1 0 0,0-1-1 0 0,0 1 0 0 0,0-1 1 0 0,0 1-1 0 0,0-1 1 0 0,0 0-1 0 0,0 1 1 0 0,0-1-1 0 0,0 1 1 0 0,0-1-1 0 0,1 1 1 0 0,-1-1-1 0 0,0 0 0 0 0,0 1 1 0 0,0-1-1 0 0,1 1 1 0 0,-1-1-1 0 0,0 0 1 0 0,0 1-1 0 0,1-1 1 0 0,0 2-25 0 0,19-4-202 0 0,7 0-413 0 0,87-8-4845 0 0,-40 0-3068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04.2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0 880 0 0,'3'0'5174'0'0,"18"1"-1870"0"0,112 6 3210 0 0,73 2-3662 0 0,36 2-1945 0 0,640 16-224 0 0,-238-10-2691 0 0,-567-20 661 0 0,-45 1-1895 0 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04.6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62 1760 0 0,'-3'-1'2418'0'0,"-75"-36"13094"0"0,74 30-14398 0 0,1-4 346 0 0,3 11-1439 0 0,0-1 0 0 0,1 1 0 0 0,-1-1 0 0 0,0 1 0 0 0,1-1 0 0 0,-1 1-1 0 0,1 0 1 0 0,-1-1 0 0 0,1 1 0 0 0,-1 0 0 0 0,0 0 0 0 0,1-1 0 0 0,-1 1 0 0 0,1 0 0 0 0,0 0 0 0 0,-1 0 0 0 0,1 0 0 0 0,-1-1 0 0 0,1 1 0 0 0,-1 0 0 0 0,1 0 0 0 0,-1 0 0 0 0,1 0 0 0 0,-1 0 0 0 0,1 0 0 0 0,0 0 0 0 0,0 1 0 0 0,17 0 53 0 0,-1 1 0 0 0,1 0 0 0 0,-1 2 0 0 0,0 0 0 0 0,0 1 0 0 0,0 1 0 0 0,18 8 0 0 0,1 3-303 0 0,0 2 0 0 0,36 26-1 0 0,-69-44 210 0 0,-1 1 0 0 0,1 0 0 0 0,-1-1 0 0 0,1 1 0 0 0,-1 0 0 0 0,0 0-1 0 0,0 1 1 0 0,0-1 0 0 0,0 0 0 0 0,-1 1 0 0 0,1-1 0 0 0,-1 1-1 0 0,1-1 1 0 0,-1 1 0 0 0,0 0 0 0 0,0 0 0 0 0,0 0 0 0 0,0-1 0 0 0,0 1-1 0 0,-1 0 1 0 0,1 4 0 0 0,-2-3 15 0 0,1 1-1 0 0,-1 0 1 0 0,0-1-1 0 0,0 0 1 0 0,0 1-1 0 0,-1-1 1 0 0,0 0-1 0 0,0 1 0 0 0,0-1 1 0 0,0 0-1 0 0,-1 0 1 0 0,-3 4-1 0 0,-9 10-14 0 0,0-2 0 0 0,-1 0 0 0 0,-1-1 0 0 0,-24 17 0 0 0,-41 32-2712 0 0,30-17-7562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06.9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40 325 776 0 0,'-20'-34'10549'0'0,"18"44"-9989"0"0,0-1 0 0 0,0 1-1 0 0,1 0 1 0 0,1 0 0 0 0,-1-1 0 0 0,3 18 0 0 0,-1 9 418 0 0,4 328 2304 0 0,-2-255-2883 0 0,55 870 2065 0 0,-11-661-1070 0 0,-28-200-731 0 0,-15-89-555 0 0,-1-6-14 0 0,1 1-1 0 0,2-1 0 0 0,9 30 1 0 0,-14-51-86 0 0,1 1 1 0 0,0-1 0 0 0,-1 0-1 0 0,1 1 1 0 0,0-1 0 0 0,0 0 0 0 0,0 0-1 0 0,1-1 1 0 0,-1 1 0 0 0,0 0-1 0 0,1-1 1 0 0,-1 1 0 0 0,1-1-1 0 0,-1 0 1 0 0,1 0 0 0 0,0 0 0 0 0,0 0-1 0 0,-1 0 1 0 0,1 0 0 0 0,0-1-1 0 0,0 0 1 0 0,3 1 0 0 0,12 0-21 0 0,-1 0 0 0 0,28-4 0 0 0,-21 2 18 0 0,1630 49 235 0 0,-894 29-1694 0 0,-634-70 925 0 0,220-15 0 0 0,-249 2 284 0 0,17 3-137 0 0,-111 3 399 0 0,0 0-37 0 0,12 0 29 0 0,-12 0-51 0 0,1 0 25 0 0,-1 0-26 0 0,-1 0 90 0 0,0 1 1 0 0,-1-1-1 0 0,1 0 0 0 0,0 0 0 0 0,0 0 1 0 0,0-1-1 0 0,0 1 0 0 0,0 0 0 0 0,0-1 0 0 0,-1 1 1 0 0,1-1-1 0 0,0 0 0 0 0,0 1 0 0 0,-1-1 1 0 0,1 0-1 0 0,0 0 0 0 0,2-2 0 0 0,-3 2 62 0 0,-1-16 167 0 0,-18-118-494 0 0,-24-261-1297 0 0,36-370 453 0 0,8 240 1277 0 0,-3 22 66 0 0,-4 327-569 0 0,0 123 401 0 0,4 52-70 0 0,-8-3-30 0 0,9 5-16 0 0,-1-1 0 0 0,0 0 1 0 0,1 1-1 0 0,-1-1 0 0 0,0 1 1 0 0,1-1-1 0 0,-1 1 0 0 0,0-1 1 0 0,0 1-1 0 0,0 0 0 0 0,0-1 1 0 0,1 1-1 0 0,-1 0 1 0 0,0 0-1 0 0,0-1 0 0 0,-2 1 1 0 0,-477 27-381 0 0,401-21 306 0 0,-156 15-121 0 0,-219 14-388 0 0,-696-19-885 0 0,770-37 881 0 0,354 20 550 0 0,-91-1-163 0 0,102 3 183 0 0,-1 1 0 0 0,0 0 0 0 0,0 1 0 0 0,1 1 0 0 0,-24 9 0 0 0,-43 24 72 0 0,35-15-67 0 0,-49 15 0 0 0,88-34 48 0 0,0-1 0 0 0,0 2-1 0 0,0-1 1 0 0,0 1 0 0 0,-10 7-1 0 0,16-9 147 0 0,-28 18 470 0 0,1 6-140 0 0,28-25-486 0 0,-18 30-51 0 0,18-28-214 0 0,1 0 0 0 0,-1-1 0 0 0,1 1 0 0 0,0 0 0 0 0,0-1 0 0 0,0 1 0 0 0,0 0-1 0 0,1-1 1 0 0,-1 1 0 0 0,1 0 0 0 0,0-1 0 0 0,-1 1 0 0 0,1-1 0 0 0,0 1 0 0 0,2 2 0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07.7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156 263 1332 0 0,'23'-49'13259'0'0,"-19"57"-12330"0"0,2 18-410 0 0,-5 21-98 0 0,-1 1 0 0 0,-3-1 0 0 0,-17 83 0 0 0,-47 137-306 0 0,38-158 29 0 0,-15 27-49 0 0,18-60 290 0 0,26-74-295 0 0,8-51-15 0 0,27-83 0 0 0,-5 21-115 0 0,28-118 1244 0 0,111-287 1 0 0,-166 510-1179 0 0,-1-1 1 0 0,1 0-1 0 0,0 1 1 0 0,0 0-1 0 0,1 0 1 0 0,0 0-1 0 0,0 0 1 0 0,0 0-1 0 0,10-8 1 0 0,-13 13-24 0 0,0 1 0 0 0,-1-1 0 0 0,1 1 0 0 0,0 0 0 0 0,0 0 0 0 0,0-1 0 0 0,0 1 0 0 0,0 0 0 0 0,0 0 0 0 0,0 0 0 0 0,0 0-1 0 0,0 0 1 0 0,0 0 0 0 0,0 1 0 0 0,0-1 0 0 0,0 0 0 0 0,0 0 0 0 0,0 1 0 0 0,0-1 0 0 0,0 1 0 0 0,0-1 0 0 0,0 0 0 0 0,0 1 0 0 0,-1 0 0 0 0,1-1 0 0 0,0 1 0 0 0,0 0 0 0 0,-1-1 0 0 0,2 3 0 0 0,19 22-2 0 0,-21-24 0 0 0,24 40 37 0 0,-2 2 1 0 0,-2 0-1 0 0,-2 2 1 0 0,14 52-1 0 0,-20-58 2 0 0,110 424 208 0 0,-87-262-3607 0 0,-35-179-417 0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08.0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34 109 3176 0 0,'-32'-26'9680'0'0,"31"22"-9328"0"0,1 3-234 0 0,0 0 1 0 0,1 0-1 0 0,-1-1 1 0 0,1 1-1 0 0,-1 0 1 0 0,1 0-1 0 0,-1 0 1 0 0,1 0-1 0 0,-1 0 1 0 0,1 0-1 0 0,0 0 1 0 0,0 0-1 0 0,-1 0 1 0 0,1 0-1 0 0,0 0 1 0 0,0 0-1 0 0,0 1 1 0 0,0-1-1 0 0,0 0 1 0 0,0 1-1 0 0,0-1 1 0 0,0 1-1 0 0,1-1 1 0 0,1 0-1 0 0,32-9 510 0 0,-27 8-396 0 0,31-7-689 0 0,67-8 1 0 0,-8 9-2948 0 0,-30 2-1554 0 0,-32 3-393 0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08.4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66 2856 0 0,'-3'-35'17564'0'0,"5"46"-16526"0"0,17 113-801 0 0,-14-79-621 0 0,17 70 1 0 0,-9-66 230 0 0,-8-26 152 0 0,0-1-1 0 0,2 1 0 0 0,1-1 0 0 0,0 0 0 0 0,2-1 0 0 0,16 29 1 0 0,-25-49 6 0 0,-1-1 1 0 0,1 1 0 0 0,-1 0-1 0 0,1 0 1 0 0,-1-1 0 0 0,1 1 0 0 0,0 0-1 0 0,-1-1 1 0 0,1 1 0 0 0,0-1 0 0 0,0 1-1 0 0,0-1 1 0 0,-1 1 0 0 0,1-1-1 0 0,0 1 1 0 0,0-1 0 0 0,0 0 0 0 0,0 1-1 0 0,0-1 1 0 0,0 0 0 0 0,0 0 0 0 0,0 0-1 0 0,0 0 1 0 0,-1 0 0 0 0,1 0 0 0 0,1 0-1 0 0,0-1 8 0 0,0 1 0 0 0,-1-1-1 0 0,1 0 1 0 0,0 0 0 0 0,-1 0 0 0 0,1 0-1 0 0,-1 0 1 0 0,0 0 0 0 0,1 0-1 0 0,-1 0 1 0 0,0-1 0 0 0,2-2 0 0 0,3-4 48 0 0,0-1 1 0 0,-1 0-1 0 0,6-15 1 0 0,-10 23-55 0 0,55-136-17 0 0,-23 52-1563 0 0,80-145 1 0 0,-104 215 692 0 0,13-20-2138 0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08.8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 2416 0 0,'0'0'8537'0'0,"12"-9"-7496"0"0,-7 8-1065 0 0,-1 0 0 0 0,1 0 0 0 0,0 1 0 0 0,0-1 0 0 0,-1 1 0 0 0,1 0 1 0 0,0 1-1 0 0,0-1 0 0 0,0 1 0 0 0,-1 0 0 0 0,1 0 0 0 0,-1 0 0 0 0,1 1 0 0 0,-1 0 0 0 0,1 0 1 0 0,-1 0-1 0 0,0 0 0 0 0,0 0 0 0 0,0 1 0 0 0,0 0 0 0 0,0 0 0 0 0,0 0 0 0 0,-1 0 0 0 0,0 1 1 0 0,1-1-1 0 0,-1 1 0 0 0,-1 0 0 0 0,1 0 0 0 0,0 0 0 0 0,-1 0 0 0 0,0 1 0 0 0,0-1 0 0 0,0 0 1 0 0,1 8-1 0 0,-1-3 60 0 0,0 0-1 0 0,-1 1 1 0 0,0-1 0 0 0,-1 1 0 0 0,0-1 0 0 0,-1 1 0 0 0,0-1 0 0 0,0 1 0 0 0,-1-1-1 0 0,0 0 1 0 0,-1 0 0 0 0,-5 15 0 0 0,-8 11 652 0 0,-36 61 0 0 0,9-19 814 0 0,39-70-1392 0 0,1-2 183 0 0,0 1 1 0 0,1 0-1 0 0,0 0 0 0 0,0 0 1 0 0,0 0-1 0 0,-1 7 0 0 0,3-12-246 0 0,0 1 0 0 0,-1-1-1 0 0,2 0 1 0 0,-1 0 0 0 0,0 1-1 0 0,0-1 1 0 0,0 0-1 0 0,0 0 1 0 0,1 0 0 0 0,-1 0-1 0 0,1 1 1 0 0,-1-1 0 0 0,1 0-1 0 0,-1 0 1 0 0,1 0 0 0 0,0 0-1 0 0,-1 0 1 0 0,1 0 0 0 0,0 0-1 0 0,0 0 1 0 0,0 0-1 0 0,0-1 1 0 0,-1 1 0 0 0,1 0-1 0 0,0 0 1 0 0,1-1 0 0 0,-1 1-1 0 0,0-1 1 0 0,0 1 0 0 0,0-1-1 0 0,0 1 1 0 0,0-1 0 0 0,1 0-1 0 0,-1 1 1 0 0,0-1-1 0 0,0 0 1 0 0,0 0 0 0 0,1 0-1 0 0,-1 0 1 0 0,0 0 0 0 0,2 0-1 0 0,167 0-2322 0 0,-54-13-6543 0 0,-91 8 3694 0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09.6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55 1680 0 0,'-17'2'9460'0'0,"22"-2"-8592"0"0,203 9 3510 0 0,113-4-2703 0 0,-193-4-1218 0 0,714-39 324 0 0,-606 18-1014 0 0,-137 12-1247 0 0,-64 7 559 0 0,-32 0 743 0 0,21-1-200 0 0,-22 2 256 0 0,10 0-8 0 0,-9 0-24 0 0,0 0-198 0 0,10-1 120 0 0,-10 1-84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57.5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164 192 96 0 0,'-8'-16'3299'0'0,"0"0"1"0"0,-14-20-1 0 0,-51-56 5246 0 0,53 68-6211 0 0,20 23-2284 0 0,-1 1 1 0 0,1-1-1 0 0,0 1 1 0 0,-1-1 0 0 0,1 1-1 0 0,0-1 1 0 0,-1 1 0 0 0,1 0-1 0 0,-1-1 1 0 0,1 1 0 0 0,-1 0-1 0 0,1-1 1 0 0,-1 1-1 0 0,1 0 1 0 0,-1-1 0 0 0,1 1-1 0 0,-1 0 1 0 0,1 0 0 0 0,-1 0-1 0 0,0-1 1 0 0,1 1 0 0 0,-1 0-1 0 0,1 0 1 0 0,-1 0-1 0 0,0 0 1 0 0,1 0 0 0 0,-1 0-1 0 0,1 0 1 0 0,-2 1 0 0 0,-7 13 451 0 0,2 24-187 0 0,9 21-121 0 0,3 0-1 0 0,3 0 0 0 0,2-1 0 0 0,3 0 0 0 0,24 69 0 0 0,11 4-294 0 0,69 133 0 0 0,-116-263 89 0 0,65 125-654 0 0,-56-109-61 0 0,1-1 1 0 0,0-1-1 0 0,2 0 1 0 0,-1 0 0 0 0,20 16-1 0 0,-8-17-2333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5:21.2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1 515 1576 0 0,'13'-12'3913'0'0,"56"-21"-706"0"0,122-39-1 0 0,-64 27-2139 0 0,86-33-216 0 0,2 10-1 0 0,3 10 1 0 0,3 9 0 0 0,298-28-1 0 0,293 54 300 0 0,-738 24-1129 0 0,63 3-172 0 0,-134-3 133 0 0,47-3-743 0 0,-48 2 602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10.0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19 668 0 0,'-30'-18'13849'0'0,"46"21"-13248"0"0,4 4-250 0 0,-1 1 0 0 0,1 0 0 0 0,-2 2 0 0 0,26 16 0 0 0,69 56-53 0 0,-46-32-138 0 0,-53-40-95 0 0,35 27 8 0 0,-46-34-12 0 0,0-1 1 0 0,-1 1 0 0 0,1-1 0 0 0,-1 1 0 0 0,0 0 0 0 0,0 0 0 0 0,0 0 0 0 0,0 0-1 0 0,0 0 1 0 0,-1 0 0 0 0,1 1 0 0 0,1 6 0 0 0,-3-8-34 0 0,0 1-1 0 0,0-1 1 0 0,0 1-1 0 0,-1-1 1 0 0,1 1-1 0 0,-1-1 1 0 0,0 0 0 0 0,1 1-1 0 0,-1-1 1 0 0,0 0-1 0 0,0 0 1 0 0,-1 0-1 0 0,1 1 1 0 0,0-1 0 0 0,-1 0-1 0 0,1-1 1 0 0,-1 1-1 0 0,-2 2 1 0 0,-37 31 188 0 0,33-29-158 0 0,-134 114-3 0 0,78-49-2595 0 0,52-55-66 0 0,0 0 1 0 0,-14 30 0 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11.1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2128 0 0,'15'3'11683'0'0,"281"1"-5831"0"0,152 9-4406 0 0,3 1-1708 0 0,-248-8-66 0 0,272 2-3123 0 0,-471-8 2937 0 0,30-1-1631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11.4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19 2636 0 0,'-60'-17'13457'0'0,"67"16"-13354"0"0,0 1-1 0 0,0 0 1 0 0,0 0-1 0 0,0 1 0 0 0,-1-1 1 0 0,1 2-1 0 0,0-1 0 0 0,0 1 1 0 0,0 0-1 0 0,-1 0 1 0 0,1 1-1 0 0,-1 0 0 0 0,9 5 1 0 0,14 4 81 0 0,-7-3-148 0 0,0 1 0 0 0,0 1 1 0 0,22 15-1 0 0,-38-23-29 0 0,0 1 0 0 0,-1 0 0 0 0,1 0 0 0 0,-1 0-1 0 0,0 1 1 0 0,-1 0 0 0 0,1 0 0 0 0,-1 0 0 0 0,0 1 0 0 0,0-1 0 0 0,0 1 0 0 0,-1 0-1 0 0,0 0 1 0 0,0 0 0 0 0,-1 1 0 0 0,3 6 0 0 0,-5-9 19 0 0,0 0 0 0 0,0 0 0 0 0,0 0 0 0 0,-1 0 0 0 0,1-1 0 0 0,-1 1 1 0 0,0 0-1 0 0,0 0 0 0 0,0-1 0 0 0,-1 1 0 0 0,1 0 0 0 0,-1-1 0 0 0,0 0 0 0 0,0 1 0 0 0,0-1 0 0 0,0 0 0 0 0,0 0 0 0 0,-1 0 0 0 0,0 0 0 0 0,1 0 1 0 0,-5 2-1 0 0,-9 8-209 0 0,0-1-1 0 0,-33 20 1 0 0,25-18-503 0 0,-25 18-1065 0 0,-28 18-5683 0 0,50-36 1712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12.1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2 1396 0 0,'0'0'2170'0'0,"-18"-2"889"0"0,-28 3 1308 0 0,47 0-4315 0 0,1 0 1 0 0,-1 0 0 0 0,0 0 0 0 0,1 0 0 0 0,-1 0-1 0 0,1-1 1 0 0,-1 1 0 0 0,1 0 0 0 0,-1-1 0 0 0,1 1-1 0 0,0-1 1 0 0,-1 1 0 0 0,1-1 0 0 0,-1 0-1 0 0,1 0 1 0 0,0 0 0 0 0,3 0 0 0 0,149 6-3050 0 0,-115-5 244 0 0,5-1-1035 0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13.0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338 74 2012 0 0,'-13'-36'8510'0'0,"11"29"-7645"0"0,2 5-438 0 0,0 0 0 0 0,0-1 1 0 0,-1 1-1 0 0,1 0 0 0 0,-1 0 1 0 0,0 0-1 0 0,0-1 0 0 0,0 1 1 0 0,0 0-1 0 0,-2-3 1 0 0,2 5-346 0 0,0-1 0 0 0,0 1 1 0 0,0-1-1 0 0,0 1 1 0 0,0 0-1 0 0,0-1 1 0 0,0 1-1 0 0,0 0 1 0 0,0 0-1 0 0,0 0 1 0 0,0 0-1 0 0,0-1 1 0 0,0 2-1 0 0,0-1 1 0 0,0 0-1 0 0,0 0 0 0 0,-1 0 1 0 0,1 0-1 0 0,0 1 1 0 0,0-1-1 0 0,0 0 1 0 0,0 1-1 0 0,0-1 1 0 0,0 1-1 0 0,1 0 1 0 0,-1-1-1 0 0,0 1 1 0 0,-1 1-1 0 0,-11 6 154 0 0,0 1 0 0 0,1 1 0 0 0,0 0 0 0 0,1 0 0 0 0,0 1 0 0 0,-12 16 0 0 0,-52 80 406 0 0,58-80-592 0 0,2 0-1 0 0,1 1 0 0 0,2 1 1 0 0,0 0-1 0 0,2 0 0 0 0,1 1 1 0 0,2 1-1 0 0,1-1 0 0 0,-3 36 1 0 0,7-49-61 0 0,1 0 1 0 0,1 1-1 0 0,1-1 1 0 0,0 1-1 0 0,1-1 1 0 0,1 0 0 0 0,1 0-1 0 0,0 0 1 0 0,1 0-1 0 0,1-1 1 0 0,1 1-1 0 0,0-2 1 0 0,1 1-1 0 0,1-1 1 0 0,0 0 0 0 0,1-1-1 0 0,20 24 1 0 0,-22-31-112 0 0,0 1 0 0 0,1-1 1 0 0,0 0-1 0 0,0-1 0 0 0,0 1 1 0 0,1-2-1 0 0,0 0 0 0 0,0 0 0 0 0,0-1 1 0 0,1 0-1 0 0,-1 0 0 0 0,1-2 1 0 0,0 1-1 0 0,0-1 0 0 0,0-1 1 0 0,0 0-1 0 0,1 0 0 0 0,-1-1 1 0 0,0-1-1 0 0,0 0 0 0 0,0 0 1 0 0,0-1-1 0 0,0 0 0 0 0,0-1 1 0 0,0-1-1 0 0,-1 1 0 0 0,1-2 1 0 0,-1 1-1 0 0,0-2 0 0 0,-1 1 1 0 0,1-1-1 0 0,-1 0 0 0 0,14-14 1 0 0,-7 5 290 0 0,0-1 0 0 0,-2-1 1 0 0,0 0-1 0 0,0 0 1 0 0,-2-2-1 0 0,-1 0 0 0 0,0 0 1 0 0,-1-1-1 0 0,-1 0 0 0 0,12-39 1 0 0,-14 30 263 0 0,-1 0-1 0 0,-1 0 1 0 0,-2 0 0 0 0,-1-1 0 0 0,-1 1 0 0 0,-1-1 0 0 0,-7-47-1 0 0,2 57-504 0 0,0 0 0 0 0,-1 1-1 0 0,-1-1 1 0 0,-1 1 0 0 0,-1 0-1 0 0,-1 1 1 0 0,0 0-1 0 0,-1 1 1 0 0,-1 0 0 0 0,-1 0-1 0 0,0 2 1 0 0,-31-29 0 0 0,41 41-96 0 0,-1 0-1 0 0,-1 1 1 0 0,1-1 0 0 0,0 1 0 0 0,-1 0 0 0 0,1 0 0 0 0,-1 0 0 0 0,0 0 0 0 0,1 1 0 0 0,-1 0 0 0 0,0 0-1 0 0,0 0 1 0 0,0 1 0 0 0,0 0 0 0 0,-6 0 0 0 0,-6 1-1247 0 0,1 1-1 0 0,-30 7 1 0 0,41-8 1030 0 0,0 0-328 0 0,-17 4-921 0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13.4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567 46 2664 0 0,'2'-46'14466'0'0,"-14"71"-12774"0"0,-152 504 1211 0 0,-44-15-2757 0 0,138-359-463 0 0,-1 2-1328 0 0,28-52-3079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14.0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16 328 2860 0 0,'1'-49'8857'0'0,"0"4"-2128"0"0,-7 73-5873 0 0,-6 119-700 0 0,14 285 0 0 0,8-129 4214 0 0,6-656-3585 0 0,-29 70 1945 0 0,1 1-1685 0 0,11 262-1062 0 0,2-1 1 0 0,0 1-1 0 0,2 0 0 0 0,0 0 1 0 0,8-26-1 0 0,-10 42-80 0 0,0 0-1 0 0,1-1 1 0 0,-1 1-1 0 0,1 0 1 0 0,0 0-1 0 0,0 0 1 0 0,1 0-1 0 0,-1 1 1 0 0,1-1-1 0 0,0 1 1 0 0,0-1-1 0 0,0 1 1 0 0,0 0-1 0 0,1 0 1 0 0,-1 1-1 0 0,1-1 1 0 0,0 1-1 0 0,-1-1 1 0 0,1 1-1 0 0,0 0 1 0 0,1 1-1 0 0,-1-1 1 0 0,0 1-1 0 0,0-1 1 0 0,1 1-1 0 0,-1 1 1 0 0,0-1-1 0 0,1 1 1 0 0,-1-1-1 0 0,6 2 1 0 0,5 0-235 0 0,1 1 1 0 0,0 1 0 0 0,-1 1 0 0 0,0 0 0 0 0,0 1-1 0 0,0 0 1 0 0,-1 1 0 0 0,1 1 0 0 0,-1 1 0 0 0,24 16-1 0 0,-19-10 113 0 0,-2 0 0 0 0,1 1 0 0 0,-2 1 0 0 0,0 1 0 0 0,-1 0 0 0 0,25 37 0 0 0,-36-49 221 0 0,-1 1-1 0 0,1 0 1 0 0,-1 0 0 0 0,0 0-1 0 0,0 0 1 0 0,-1 1 0 0 0,0-1-1 0 0,0 1 1 0 0,-1-1-1 0 0,1 1 1 0 0,-1 0 0 0 0,-1-1-1 0 0,1 1 1 0 0,-1 0-1 0 0,-1 0 1 0 0,1-1 0 0 0,-1 1-1 0 0,0 0 1 0 0,-1 0 0 0 0,1-1-1 0 0,-1 1 1 0 0,0-1-1 0 0,-1 0 1 0 0,0 1 0 0 0,0-1-1 0 0,0-1 1 0 0,-1 1 0 0 0,0 0-1 0 0,0-1 1 0 0,0 1-1 0 0,-1-1 1 0 0,1-1 0 0 0,-1 1-1 0 0,-10 7 1 0 0,-2-1 118 0 0,0 0 0 0 0,0-2 0 0 0,0 0-1 0 0,-1 0 1 0 0,-1-2 0 0 0,0 0 0 0 0,-28 6 0 0 0,-64 6-907 0 0,37-11-4032 0 0,19-3-2327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15.1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69 1844 0 0,'-30'-6'15164'0'0,"29"5"-15105"0"0,1 1 1 0 0,0 0-1 0 0,0-1 1 0 0,0 1 0 0 0,0-1-1 0 0,0 1 1 0 0,0-1 0 0 0,0 1-1 0 0,0-1 1 0 0,0 1-1 0 0,0-1 1 0 0,0 1 0 0 0,0-1-1 0 0,0 1 1 0 0,0 0 0 0 0,0-1-1 0 0,0 1 1 0 0,0-1-1 0 0,1 1 1 0 0,-1-1 0 0 0,0 1-1 0 0,0 0 1 0 0,1-1 0 0 0,-1 1-1 0 0,0 0 1 0 0,1-1-1 0 0,-1 1 1 0 0,0 0 0 0 0,1-1-1 0 0,-1 1 1 0 0,0 0 0 0 0,1-1-1 0 0,-1 1 1 0 0,1 0-1 0 0,-1 0 1 0 0,0 0 0 0 0,1-1-1 0 0,-1 1 1 0 0,1 0-1 0 0,-1 0 1 0 0,1 0 0 0 0,-1 0-1 0 0,1 0 1 0 0,-1 0 0 0 0,0 0-1 0 0,1 0 1 0 0,0 0 0 0 0,31-7 281 0 0,-28 6-231 0 0,212-23-2329 0 0,-56 8-5748 0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15.5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308 0 1712 0 0,'-19'4'4822'0'0,"15"-4"-4178"0"0,0 0-1 0 0,0 1 1 0 0,0-1-1 0 0,-1 1 1 0 0,1 0-1 0 0,0 0 1 0 0,0 0 0 0 0,1 1-1 0 0,-7 2 1 0 0,8-2-410 0 0,0 0-1 0 0,0 0 1 0 0,0 0 0 0 0,1 0-1 0 0,-1 0 1 0 0,1 0 0 0 0,-1 1-1 0 0,1-1 1 0 0,0 0 0 0 0,0 1-1 0 0,0-1 1 0 0,0 1 0 0 0,0-1-1 0 0,0 1 1 0 0,1 0 0 0 0,-1-1 0 0 0,1 4-1 0 0,-24 234 2751 0 0,18 121-3263 0 0,7-249-18 0 0,-1-90 202 0 0,0 0 1 0 0,-2-1-1 0 0,-6 37 1 0 0,6-52 102 0 0,0 1 0 0 0,0 0 0 0 0,-1-1 0 0 0,0 1 0 0 0,0-1 0 0 0,0 0 0 0 0,-1 0 0 0 0,0 0 1 0 0,0-1-1 0 0,-1 1 0 0 0,1-1 0 0 0,-1 0 0 0 0,0 0 0 0 0,-1 0 0 0 0,-7 5 0 0 0,-77 40 1261 0 0,66-35 1346 0 0,32-14-2253 0 0,14-3-209 0 0,267-59-1081 0 0,-206 46-3076 0 0,-1-2-3754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15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84 992 0 0,'-19'-26'5911'0'0,"13"17"-4321"0"0,0 1-1 0 0,0 0 1 0 0,0 0-1 0 0,-1 1 1 0 0,-13-11 569 0 0,13 25-1057 0 0,6-7-1024 0 0,-1 1 0 0 0,1 0 1 0 0,0 0-1 0 0,0 0 0 0 0,0 0 1 0 0,0 1-1 0 0,1-1 0 0 0,-1 0 1 0 0,0 0-1 0 0,0 0 0 0 0,1 1 1 0 0,-1-1-1 0 0,1 0 0 0 0,-1 1 1 0 0,0 1-1 0 0,-13 57 1167 0 0,-12 118 1 0 0,12-61-795 0 0,-174 961 385 0 0,184-1058-1136 0 0,-11 41-743 0 0,1-26-2465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3T05:05:21.7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162 22 920 0 0,'-29'-22'12040'0'0,"41"25"-11645"0"0,10 5-384 0 0,0 0 1 0 0,0 1 0 0 0,-1 1 0 0 0,0 1 0 0 0,0 1 0 0 0,-2 1-1 0 0,36 30 1 0 0,-53-41-25 0 0,1 1-1 0 0,0 0 1 0 0,-1 1-1 0 0,1-1 1 0 0,-1 0-1 0 0,0 1 1 0 0,0-1-1 0 0,0 1 1 0 0,-1-1-1 0 0,1 1 1 0 0,-1 0-1 0 0,0 0 1 0 0,0 0-1 0 0,0 0 1 0 0,-1 0-1 0 0,1 7 1 0 0,-1-5 70 0 0,-1 0 0 0 0,0 0 1 0 0,0 1-1 0 0,-1-1 1 0 0,0 0-1 0 0,0 0 0 0 0,0 0 1 0 0,0-1-1 0 0,-7 11 0 0 0,-4 3 166 0 0,0-1 0 0 0,-1 0-1 0 0,-1-1 1 0 0,-32 27 0 0 0,-68 63-1009 0 0,1-1-6994 0 0,91-84 3843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16.5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0 295 2276 0 0,'16'-35'14450'0'0,"-3"57"-12260"0"0,-7 16-1381 0 0,-1 1 1 0 0,-1 51 0 0 0,-3-45-499 0 0,64 601 1219 0 0,-56-580-1377 0 0,-7-40-247 0 0,-3-24-202 0 0,-3-16-32 0 0,-11-54 171 0 0,3 0-1 0 0,-4-70 1 0 0,-12-221 4712 0 0,23 290-3794 0 0,-6-120-306 0 0,11 147-783 0 0,2 0 0 0 0,10-63 0 0 0,-11 98 287 0 0,1-1 1 0 0,0 1-1 0 0,0 0 1 0 0,1 0-1 0 0,-1 0 1 0 0,2 1-1 0 0,-1-1 1 0 0,1 1-1 0 0,0-1 1 0 0,0 1-1 0 0,1 1 0 0 0,-1-1 1 0 0,1 0-1 0 0,1 1 1 0 0,-1 0-1 0 0,1 0 1 0 0,0 1-1 0 0,0 0 1 0 0,9-5-1 0 0,-8 6 25 0 0,-1 0-1 0 0,0 1 1 0 0,1 0-1 0 0,-1 1 1 0 0,1-1-1 0 0,0 1 1 0 0,-1 0-1 0 0,1 1 1 0 0,0 0-1 0 0,0 0 0 0 0,-1 0 1 0 0,1 1-1 0 0,0 0 1 0 0,-1 0-1 0 0,1 1 1 0 0,-1 0-1 0 0,1 0 1 0 0,-1 0-1 0 0,0 1 1 0 0,0 0-1 0 0,10 6 1 0 0,3 4-199 0 0,0 0-1 0 0,-1 2 1 0 0,-1 0 0 0 0,-1 1 0 0 0,0 0 0 0 0,-1 2 0 0 0,0 0-1 0 0,-2 0 1 0 0,12 22 0 0 0,-17-28 54 0 0,-1 1 1 0 0,-1 0-1 0 0,0 0 0 0 0,-1 1 1 0 0,0-1-1 0 0,-1 1 0 0 0,-1 0 0 0 0,0 1 1 0 0,-1-1-1 0 0,0 0 0 0 0,-1 1 0 0 0,-1-1 1 0 0,0 1-1 0 0,-1-1 0 0 0,-4 20 1 0 0,2-22 150 0 0,-1-1 1 0 0,-1 0 0 0 0,1-1 0 0 0,-1 1 0 0 0,-1-1-1 0 0,0 0 1 0 0,-1 0 0 0 0,0 0 0 0 0,0-1 0 0 0,-1 0-1 0 0,0-1 1 0 0,-1 0 0 0 0,-10 9 0 0 0,8-9-101 0 0,-1 0 1 0 0,1-1-1 0 0,-1 0 1 0 0,-1-1-1 0 0,1 0 1 0 0,-1-1-1 0 0,0 0 1 0 0,0-1-1 0 0,-1-1 1 0 0,-22 4-1 0 0,28-7-865 0 0,1 1 0 0 0,0-1 0 0 0,0 0 0 0 0,-10-2 0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45.2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50 892 0 0,'20'-13'7759'0'0,"-19"12"-7606"0"0,0 0 0 0 0,-1 0 1 0 0,1-1-1 0 0,-1 1 1 0 0,1 0-1 0 0,-1 0 0 0 0,1 0 1 0 0,-1 0-1 0 0,0-1 0 0 0,0 1 1 0 0,0 0-1 0 0,0 0 0 0 0,1-1 1 0 0,-2 1-1 0 0,1 0 0 0 0,0 0 1 0 0,0 0-1 0 0,0-1 0 0 0,0 1 1 0 0,-1 0-1 0 0,1 0 0 0 0,-1 0 1 0 0,1-1-1 0 0,-1 1 0 0 0,0-1 1 0 0,0 0 34 0 0,0 2-181 0 0,0-1 0 0 0,0 1 0 0 0,0 0 0 0 0,0-1 0 0 0,-1 1 0 0 0,1 0 0 0 0,0 0 0 0 0,0 0 0 0 0,0 0 0 0 0,0 0 0 0 0,0 0 0 0 0,0 0 0 0 0,0 0 0 0 0,-1 0 0 0 0,1 0 0 0 0,0 1 0 0 0,0-1 0 0 0,0 1 0 0 0,0-1 0 0 0,0 0 0 0 0,-1 2 0 0 0,-3 3-18 0 0,0 1 0 0 0,1-1 0 0 0,0 1-1 0 0,0 0 1 0 0,0 0 0 0 0,1 1 0 0 0,0-1 0 0 0,0 1 0 0 0,0 0 0 0 0,1 0 0 0 0,-2 10 0 0 0,0 1 12 0 0,1 1 1 0 0,1 0 0 0 0,0 22 0 0 0,2-18 55 0 0,-1-15 27 0 0,5-26-40 0 0,-1-16-1 0 0,1-41-22 0 0,-4 73-29 0 0,1 0-18 0 0,1-5-72 0 0,6 14-15 0 0,-4 1 85 0 0,0 0 1 0 0,0 0 0 0 0,0 0-1 0 0,-1 1 1 0 0,0-1-1 0 0,-1 1 1 0 0,0 0 0 0 0,2 17-1 0 0,-8-35 688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53.32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49 27 104 0 0,'9'-26'12708'0'0,"-21"52"-12815"0"0,8-15 0 0 0,4-9 73 0 0,0 38-426 0 0,0-39 528 0 0,-9-20-102 0 0,-3-23-15 0 0,11 41 69 0 0,-1-3-10 0 0,-7-9-140 0 0,5 14 71 0 0,2 14 60 0 0,0 6 5 0 0,2-14 0 0 0,-1 0 0 0 0,1 1 0 0 0,1-1 0 0 0,-1 0 1 0 0,1 0-1 0 0,0 0 0 0 0,4 13 0 0 0,-3-14 7 0 0,-1 1 1 0 0,1 0-1 0 0,-2 0 1 0 0,1 14-1 0 0,1-28-26 0 0,3-22-60 0 0,-13-35-27 0 0,7 62 85 0 0,-2-8-109 0 0,3 19 134 0 0,0 0-1 0 0,1 1 1 0 0,0-1-1 0 0,1 0 0 0 0,0 0 1 0 0,0-1-1 0 0,1 1 1 0 0,4 10-1 0 0,-6-18 0 0 0,4 5 94 0 0,-1-6-89 0 0,-4-7-35 0 0,-4-8 21 0 0,3 12-1 0 0,0-1 0 0 0,0 1 0 0 0,0-1 0 0 0,1 1 0 0 0,-1-1 0 0 0,1 1 0 0 0,0-8 0 0 0,0 10-15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55.17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56 228 0 0,'1'-14'4735'0'0,"4"-7"-2078"0"0,11 0 1174 0 0,-14 29-3685 0 0,-1 0 0 0 0,0-1-1 0 0,0 1 1 0 0,-1 0 0 0 0,1 0 0 0 0,-2 0-1 0 0,1 0 1 0 0,-1 0 0 0 0,-3 9 0 0 0,2-8-117 0 0,1 0 0 0 0,0 1 0 0 0,0-1 1 0 0,1 0-1 0 0,0 1 0 0 0,2 11 0 0 0,2 29 177 0 0,-3-52-187 0 0,-1 2-18 0 0,0 0-1 0 0,0 0 0 0 0,0 0 0 0 0,0 0 0 0 0,0 0 1 0 0,0 0-1 0 0,0 0 0 0 0,0 0 0 0 0,0 0 0 0 0,0 1 1 0 0,0-1-1 0 0,0 0 0 0 0,0 0 0 0 0,1 0 0 0 0,-1 0 1 0 0,0 0-1 0 0,0 0 0 0 0,0 0 0 0 0,0 0 0 0 0,0 0 0 0 0,0 0 1 0 0,0 0-1 0 0,0 0 0 0 0,0 0 0 0 0,0 0 0 0 0,1 0 1 0 0,-1 0-1 0 0,0 1 0 0 0,0-1 0 0 0,0 0 0 0 0,0 0 1 0 0,0 0-1 0 0,0 0 0 0 0,0 0 0 0 0,0 0 0 0 0,0 0 1 0 0,1 0-1 0 0,-1-1 0 0 0,0 1 0 0 0,0 0 0 0 0,0 0 0 0 0,0 0 1 0 0,0 0-1 0 0,0 0 0 0 0,0 0 0 0 0,0 0 0 0 0,0 0 1 0 0,1 0-1 0 0,-1 0 0 0 0,0 0 0 0 0,0 0 0 0 0,0 0 1 0 0,0 0-1 0 0,0 0 0 0 0,0-1 0 0 0,5-28-3 0 0,-5-12 888 0 0,0 40-658 0 0,3-11 625 0 0,-7 9-509 0 0,3 5-341 0 0,0-1 1 0 0,1 1 0 0 0,-1 0 0 0 0,0-1 0 0 0,1 1 0 0 0,0 0-1 0 0,-1 0 1 0 0,1-1 0 0 0,0 1 0 0 0,-1 0 0 0 0,1 0-1 0 0,0 0 1 0 0,1-1 0 0 0,-1 1 0 0 0,0 0 0 0 0,0 0-1 0 0,1-1 1 0 0,0 3 0 0 0,2 16-86 0 0,5 18-401 0 0,-7-36 448 0 0,2 0-238 0 0,-3-13 57 0 0,-2-3 140 0 0,-2 1 0 0 0,1-1 0 0 0,-12-24 1 0 0,15 37-10 0 0,-2-3 517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1:57.23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52 17 268 0 0,'17'-12'8490'0'0,"-6"8"-7369"0"0,-7 20-895 0 0,-1 0 1 0 0,-1 1-1 0 0,0-1 0 0 0,-2 1 1 0 0,0 0-1 0 0,-2 19 0 0 0,0 10 12 0 0,2-44-205 0 0,-1 10 51 0 0,-1-8 85 0 0,1-9 323 0 0,-1-5-464 0 0,0 1-1 0 0,-1 0 1 0 0,0-1 0 0 0,-1 1-1 0 0,-6-11 1 0 0,9 18-56 0 0,-9-4-35 0 0,-2 7 37 0 0,9-1 7 0 0,-8 9 24 0 0,8-4-7 0 0,0 1 0 0 0,0-1-1 0 0,1 1 1 0 0,-1 0-1 0 0,1 0 1 0 0,1 0-1 0 0,-1 0 1 0 0,1 0-1 0 0,0 0 1 0 0,0 7-1 0 0,1-11 19 0 0,1 20 124 0 0,2-26-123 0 0,-1 1-1 0 0,0 0 1 0 0,0-1-1 0 0,0 1 1 0 0,0-1-1 0 0,1-6 1 0 0,6-10 366 0 0,-8 17-317 0 0,0 1 1 0 0,0-1 0 0 0,0 1-1 0 0,0 0 1 0 0,-1-1-1 0 0,0 0 1 0 0,1 1 0 0 0,-1-1-1 0 0,0-2 1 0 0,0 3-82 0 0,1 6-39 0 0,4 12-6 0 0,-3-9 3 0 0,1 0-1 0 0,0 0 1 0 0,0 0-1 0 0,1 0 1 0 0,6 10 0 0 0,-9-16 28 0 0,0 0 12 0 0,-1 0-1 0 0,1-1 1 0 0,-1 1 0 0 0,1-1-1 0 0,-1 1 1 0 0,1 0 0 0 0,0-1-1 0 0,-1 1 1 0 0,1-1 0 0 0,0 1-1 0 0,0-1 1 0 0,-1 0 0 0 0,1 1-1 0 0,0-1 1 0 0,0 0 0 0 0,1 1-1 0 0,1-2-9 0 0,0 1-1 0 0,-1-1 1 0 0,1 1 0 0 0,0-1-1 0 0,0 0 1 0 0,-1 0-1 0 0,1 0 1 0 0,-1-1-1 0 0,1 1 1 0 0,-1 0 0 0 0,1-1-1 0 0,-1 0 1 0 0,0 0-1 0 0,0 1 1 0 0,0-1 0 0 0,0 0-1 0 0,0-1 1 0 0,0 1-1 0 0,0 0 1 0 0,-1-1-1 0 0,1 1 1 0 0,-1 0 0 0 0,0-1-1 0 0,2-5 1 0 0,-2 7 15 0 0,-1 0 13 0 0,0 0-1 0 0,0 0 1 0 0,-1 0 0 0 0,1 1 0 0 0,0-1 0 0 0,0 0-1 0 0,-1 0 1 0 0,1 0 0 0 0,0 1 0 0 0,-1-1 0 0 0,1 0 0 0 0,-1 0-1 0 0,1 1 1 0 0,-1-1 0 0 0,1 0 0 0 0,-1 1 0 0 0,0-1-1 0 0,1 1 1 0 0,-1-1 0 0 0,0 1 0 0 0,1-1 0 0 0,-1 1 0 0 0,0-1-1 0 0,0 1 1 0 0,1-1 0 0 0,-1 1 0 0 0,0 0 0 0 0,0 0-1 0 0,0-1 1 0 0,0 1 0 0 0,1 0 0 0 0,-1 0 0 0 0,0 0-1 0 0,0 0 1 0 0,0 0 0 0 0,0 0 0 0 0,0 0 0 0 0,1 0 0 0 0,-1 1-1 0 0,-1-1 1 0 0,-1 0 41 0 0,-22 16 69 0 0,23-14-95 0 0,0 0 0 0 0,0 1 0 0 0,0-1 0 0 0,0 1 0 0 0,0 0 0 0 0,1-1 0 0 0,-1 1 0 0 0,1 0 0 0 0,-1 0 0 0 0,1 0 0 0 0,0 0 0 0 0,0 5 0 0 0,0-6 8 0 0,1-2-17 0 0,0 1-1 0 0,0-1 0 0 0,0 0 0 0 0,-1 1 0 0 0,1-1 0 0 0,0 0 0 0 0,0 1 0 0 0,0-1 0 0 0,0 0 0 0 0,0 1 0 0 0,0-1 0 0 0,0 1 0 0 0,0-1 0 0 0,0 0 0 0 0,0 1 0 0 0,0-1 0 0 0,0 0 0 0 0,0 1 0 0 0,0-1 1 0 0,0 0-1 0 0,0 1 0 0 0,0-1 0 0 0,1 0 0 0 0,-1 1 0 0 0,0 0 0 0 0,2-3-14 0 0,-1 1 1 0 0,1 0 0 0 0,-1 0-1 0 0,1-1 1 0 0,-1 1-1 0 0,0-1 1 0 0,1 1-1 0 0,-1-1 1 0 0,0 1-1 0 0,0-1 1 0 0,0 0 0 0 0,-1 1-1 0 0,1-1 1 0 0,0 0-1 0 0,-1 0 1 0 0,1 0-1 0 0,-1 0 1 0 0,1 0-1 0 0,-1 0 1 0 0,0 1 0 0 0,0-1-1 0 0,0 0 1 0 0,0 0-1 0 0,0-3 1 0 0,-16 25-1243 0 0,12-4-850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2:16.87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1 258 1028 0 0,'4'-234'8277'0'0,"-4"232"-8188"0"0,0-12 224 0 0,1 6-137 0 0,2 14 523 0 0,2 14-158 0 0,13 581 1641 0 0,-7-98-1149 0 0,15-63-205 0 0,18 604 276 0 0,-44-793-1018 0 0,-9 910 1458 0 0,-7-290-749 0 0,11-445-248 0 0,3 188 471 0 0,20 605 1092 0 0,35-324-1012 0 0,-25-429-1002 0 0,-25-416-137 0 0,-1-12-758 0 0,11 63 0 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2:18.56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32 1368 0 0,'0'0'6856'0'0,"5"-20"-3856"0"0,-1 18-2787 0 0,0 0 1 0 0,-1 0 0 0 0,1 1 0 0 0,0 0-1 0 0,0 0 1 0 0,0 0 0 0 0,0 0 0 0 0,0 1 0 0 0,7-1-1 0 0,48 3 916 0 0,-24 0-524 0 0,1044 17 1113 0 0,-285-2-1468 0 0,2778 92 3290 0 0,-1085 1-2446 0 0,-945-67-589 0 0,-540-15-461 0 0,1174 47-191 0 0,-1437-34 118 0 0,277 13-27 0 0,0-25 40 0 0,-458-18 42 0 0,101 1 25 0 0,-615-12-16 0 0,-4 1 137 0 0,48-6-1 0 0,-86 5-183 0 0,2 0 27 0 0,9-1 1 0 0,18-3 27 0 0,-28 4-51 0 0,0 0-6 0 0,8 0-28 0 0,-8 0-32 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2:19.17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545 30 1772 0 0,'-16'-26'11964'0'0,"17"26"-11911"0"0,0-1 0 0 0,0 1-1 0 0,1-1 1 0 0,-1 1 0 0 0,0 0 0 0 0,0-1 0 0 0,1 1 0 0 0,-1 0 0 0 0,0 0-1 0 0,0 0 1 0 0,1 0 0 0 0,-1 0 0 0 0,0 0 0 0 0,1 0 0 0 0,-1 1 0 0 0,0-1-1 0 0,0 0 1 0 0,0 1 0 0 0,1-1 0 0 0,-1 1 0 0 0,0-1 0 0 0,2 2-1 0 0,34 19 494 0 0,-23-12-431 0 0,51 29 403 0 0,117 92 0 0 0,-178-128-405 0 0,-1 1 1 0 0,0 0-1 0 0,1 0 1 0 0,-1 0 0 0 0,0 0-1 0 0,-1 1 1 0 0,1-1 0 0 0,0 1-1 0 0,-1 0 1 0 0,0 0 0 0 0,0 0-1 0 0,0 0 1 0 0,1 5 0 0 0,-3-7-36 0 0,0 1 1 0 0,0 0-1 0 0,0-1 1 0 0,0 1 0 0 0,0 0-1 0 0,-1-1 1 0 0,1 1-1 0 0,-1-1 1 0 0,0 1 0 0 0,0-1-1 0 0,0 1 1 0 0,0-1 0 0 0,0 0-1 0 0,-1 1 1 0 0,1-1-1 0 0,-1 0 1 0 0,1 0 0 0 0,-1 0-1 0 0,0 0 1 0 0,0 0-1 0 0,0 0 1 0 0,0-1 0 0 0,-3 3-1 0 0,-28 21 231 0 0,-2-2 1 0 0,0-2-1 0 0,-77 34 0 0 0,42-22-316 0 0,-139 75-1998 0 0,59-30-1646 0 0,0-4-3596 0 0,76-39 1199 0 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2:23.16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1234 460 0 0,'0'16'18295'0'0,"22"-28"-16879"0"0,-4-18-745 0 0,-7 12-295 0 0,-1-1-1 0 0,11-28 1 0 0,-3 4-89 0 0,72-189 1606 0 0,-16 65-1419 0 0,-59 131-325 0 0,1 1 0 0 0,2 1-1 0 0,23-33 1 0 0,-24 45-105 0 0,2 1 1 0 0,0 0-1 0 0,1 2 0 0 0,1 0 0 0 0,1 1 0 0 0,31-19 0 0 0,-19 13 73 0 0,30-18 227 0 0,2 2 0 0 0,2 4 0 0 0,2 2 0 0 0,73-24 1 0 0,-72 32-307 0 0,1 2 0 0 0,1 3 0 0 0,0 4 0 0 0,77-8 0 0 0,-102 21 85 0 0,0 3-1 0 0,0 1 0 0 0,0 3 1 0 0,-1 1-1 0 0,1 3 0 0 0,-1 2 1 0 0,78 25-1 0 0,105 56 606 0 0,-197-74-636 0 0,0 2 0 0 0,-1 0 1 0 0,-1 3-1 0 0,46 39 0 0 0,-28-17 19 0 0,-2 3-1 0 0,-2 1 1 0 0,-3 3 0 0 0,-1 1 0 0 0,-3 2 0 0 0,38 69 0 0 0,-62-95-93 0 0,33 62 0 0 0,48 125 0 0 0,-31-61 47 0 0,1 3 28 0 0,49 162-77 0 0,-36-125 68 0 0,-27-75-117 0 0,14 37 68 0 0,-28-54 4 0 0,62 119 0 0 0,-77-178-20 0 0,26 51-6 0 0,75 111 0 0 0,-81-144-2 0 0,47 63 4 0 0,-32-59 7 0 0,2-3 1 0 0,98 79-1 0 0,-137-125-11 0 0,0-1 0 0 0,0-1-1 0 0,2-1 1 0 0,0 0 0 0 0,0-2 0 0 0,1 0 0 0 0,33 8 0 0 0,1-4-27 0 0,111 13 0 0 0,-135-26-30 0 0,1 0 0 0 0,-1-3-1 0 0,1 0 1 0 0,60-14 0 0 0,-55 6-75 0 0,0-3-1 0 0,0 0 1 0 0,-1-3-1 0 0,49-28 0 0 0,47-30 159 0 0,205-149 0 0 0,-304 193-47 0 0,-1-1 0 0 0,-2-2 0 0 0,-1-2 0 0 0,-2-1 0 0 0,31-48 0 0 0,55-107-52 0 0,-35 52-4 0 0,-62 107 47 0 0,0-2 1 0 0,23-66-1 0 0,14-78-94 0 0,-26 80 80 0 0,24-86 40 0 0,-44 159-8 0 0,9-34-1 0 0,1 17-27 0 0,-3-11 68 0 0,-15 52-23 0 0,0-1-11 0 0,0 0 1 0 0,0-1-1 0 0,1 1 0 0 0,-1 0 1 0 0,-1-1-1 0 0,1 1 0 0 0,0 0 1 0 0,-1-1-1 0 0,1-3 1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2:37.42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9 20 0 0,'6'-8'10750'0'0,"-5"9"-10687"0"0,1 0 0 0 0,-1 0 0 0 0,1 1 0 0 0,-1-1 0 0 0,0 0 0 0 0,1 1 0 0 0,-1-1 0 0 0,0 1 0 0 0,0 0 0 0 0,0-1 0 0 0,0 1 0 0 0,-1 0 0 0 0,1 0 0 0 0,1 2-1 0 0,9 35 539 0 0,-6-19-454 0 0,20 84 575 0 0,-7-23-284 0 0,16 70-115 0 0,-30-126-134 0 0,12 40 0 0 0,1 21 131 0 0,13 48 376 0 0,-9-41-72 0 0,-21-92-608 0 0,1 3 9 0 0,-1 1 0 0 0,1-1 0 0 0,0 0 0 0 0,0 0 0 0 0,0-1 0 0 0,4 8 0 0 0,2 8 112 0 0,-6-17-99 0 0,8 35 269 0 0,-8-35-281 0 0,5 35 230 0 0,-1-7-25 0 0,-1-6-21 0 0,-1 0 1 0 0,0 31-1 0 0,-2-31 16 0 0,1 0 0 0 0,6 25-1 0 0,-1-7 24 0 0,33 191 249 0 0,-30-182-236 0 0,39 132 425 0 0,-11-52-406 0 0,-15-36-53 0 0,44 161 130 0 0,-54-215-325 0 0,-1 2 77 0 0,35 77 1 0 0,-33-90-96 0 0,13 43 1 0 0,6 16-46 0 0,15 42 159 0 0,-12-28-50 0 0,14 42 48 0 0,-4-20 282 0 0,-3-30-22 0 0,-33-78-355 0 0,2 0 0 0 0,0-1 0 0 0,0 0 0 0 0,2-1 1 0 0,0 0-1 0 0,28 21 0 0 0,-25-22 25 0 0,0-2 1 0 0,1-1 0 0 0,24 12-1 0 0,49 16 308 0 0,-89-38-323 0 0,27 7-30 0 0,-26-6-7 0 0,1-1-1 0 0,-1 1 1 0 0,0-1 0 0 0,1 0-1 0 0,-1 0 1 0 0,1-1 0 0 0,3 1-1 0 0,45 13-13 0 0,-49-14 37 0 0,44 8 40 0 0,-16-5-122 0 0,-28-3 79 0 0,0 0-18 0 0,40 5 32 0 0,-40-5-19 0 0,0 0-66 0 0,46 2 32 0 0,-45-2 62 0 0,45-6 28 0 0,-33 4-109 0 0,-1-2-1 0 0,0 0 1 0 0,0 0-1 0 0,0-2 0 0 0,0 0 1 0 0,-1 0-1 0 0,18-12 0 0 0,-10 4 41 0 0,-1 0 0 0 0,0-2-1 0 0,-1 0 1 0 0,19-20-1 0 0,-2-7 28 0 0,-1-2 0 0 0,-2-2 0 0 0,34-63 0 0 0,-39 64-45 0 0,-2-1-1 0 0,-2-2 0 0 0,-3 0 0 0 0,19-58 0 0 0,29-96 62 0 0,-6 19-32 0 0,19-123-222 0 0,-52 195 159 0 0,20-134 1 0 0,-39 191-13 0 0,19-54 0 0 0,-2 9 165 0 0,11-83-155 0 0,-11 49-537 0 0,-8 24 468 0 0,43-203-685 0 0,-52 248 802 0 0,24-91-139 0 0,-30 130 117 0 0,26-82-11 0 0,-14 53 29 0 0,12-24-122 0 0,4-3-65 0 0,-20 37-674 0 0,-13 43 539 0 0,-3-8-1457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1:03.7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32 1456 0 0,'-4'-2'1221'0'0,"-18"-11"3121"0"0,22 13-4245 0 0,-4-3 674 0 0,4 2-675 0 0,-1 1 0 0 0,1 0 1 0 0,0-1-1 0 0,0 1 0 0 0,-1-1 1 0 0,1 0-1 0 0,0 1 0 0 0,0-1 1 0 0,0 1-1 0 0,-1-1 1 0 0,1 1-1 0 0,0-1 0 0 0,0 1 1 0 0,0-1-1 0 0,0 0 0 0 0,0 1 1 0 0,0-1-1 0 0,0 1 0 0 0,0-1 1 0 0,0 0-1 0 0,1 1 1 0 0,-1-2-1 0 0,46 3 925 0 0,1132 17 2246 0 0,-372-10-2891 0 0,0 13-328 0 0,-724-15-13 0 0,53 0 189 0 0,-120-5 355 0 0,-3 0-2473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2:41.28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24 3275 312 0 0,'0'0'3888'0'0,"-23"42"4293"0"0,52-93-7289 0 0,25-123 155 0 0,17-67 1099 0 0,-26 96-1474 0 0,24-136 274 0 0,-31 117-314 0 0,-6 2-259 0 0,-20 90-240 0 0,-1 13-8 0 0,52-259 842 0 0,-32 155-338 0 0,17-71 296 0 0,-23 140-545 0 0,-8 26 99 0 0,27-70 1 0 0,-13 66-116 0 0,57-96 1 0 0,55-60 197 0 0,-143 228-562 0 0,171-235 766 0 0,-143 199-667 0 0,2 1 1 0 0,1 2 0 0 0,39-32-1 0 0,-59 56-98 0 0,1 0 1 0 0,0 1-1 0 0,1 0 0 0 0,0 1 0 0 0,0 0 0 0 0,1 1 0 0 0,-1 1 0 0 0,1 0 0 0 0,1 0 0 0 0,-1 2 1 0 0,0 0-1 0 0,1 1 0 0 0,0 0 0 0 0,26 1 0 0 0,-10 3 87 0 0,0 1 0 0 0,-1 2 0 0 0,1 1 0 0 0,-1 1 0 0 0,0 2 0 0 0,-1 1 0 0 0,0 1 0 0 0,-1 2 0 0 0,0 0 1 0 0,-1 2-1 0 0,0 1 0 0 0,-1 2 0 0 0,-1 0 0 0 0,44 43 0 0 0,-26-15 339 0 0,72 104 1 0 0,17 63 228 0 0,-117-185-368 0 0,17 46-1 0 0,-11-21-79 0 0,72 146 536 0 0,-45-88-539 0 0,1 3 637 0 0,-25-67-752 0 0,-2 1-1 0 0,-2 1 1 0 0,21 83 0 0 0,0 1-62 0 0,2 13-10 0 0,3 17 38 0 0,30 73 439 0 0,-44-149-502 0 0,25 108 1 0 0,-18-29 2 0 0,-4-3 105 0 0,0-25-122 0 0,7 8-17 0 0,-26-85 28 0 0,37 137 233 0 0,-45-152-199 0 0,0-4 5 0 0,-8-41-50 0 0,5 48-165 0 0,-2-21 181 0 0,-3-26 17 0 0,2 6 25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2:55.84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22 4472 96 0 0,'-20'-6'12795'0'0,"19"5"-12639"0"0,0-1 136 0 0,9-40 615 0 0,-6 24-734 0 0,0 1 0 0 0,1 0 0 0 0,8-27 0 0 0,-3 14 103 0 0,7-57 0 0 0,-4 19-247 0 0,7-76 149 0 0,-15 110-163 0 0,25-148-15 0 0,1 24 123 0 0,-17 102-119 0 0,7-21-12 0 0,-18 67 6 0 0,1 0 1 0 0,1 1-1 0 0,4-15 0 0 0,0 5 2 0 0,45-204 125 0 0,-31 122-89 0 0,-6 31 147 0 0,20-82 448 0 0,57-160 1911 0 0,-26 94-1656 0 0,-24 91-552 0 0,3-14 70 0 0,-4 4 235 0 0,40-135 510 0 0,-11 62-601 0 0,-69 205-534 0 0,96-277 461 0 0,10-40-207 0 0,-49 94-72 0 0,-35 101-45 0 0,-18 109-141 0 0,0 0 0 0 0,2 1 0 0 0,0 0 0 0 0,0 0 0 0 0,2 1 0 0 0,0 0 0 0 0,1 0-1 0 0,0 1 1 0 0,1 0 0 0 0,1 1 0 0 0,17-16 0 0 0,-17 18 40 0 0,-1 0 1 0 0,13-17-1 0 0,-8 8 70 0 0,-15 20-70 0 0,2-4-32 0 0,-1 1 0 0 0,1-1 0 0 0,0 1 0 0 0,1 0 0 0 0,-1 0 0 0 0,6-4 0 0 0,72-80-91 0 0,-70 80 58 0 0,1 0 0 0 0,0 0-1 0 0,1 1 1 0 0,0 1 0 0 0,0 0 0 0 0,0 1-1 0 0,0 0 1 0 0,1 1 0 0 0,25-4-1 0 0,-7 0 24 0 0,-30 8-38 0 0,33-7-178 0 0,3 4-174 0 0,-24 5 319 0 0,-1 1 0 0 0,0 1 0 0 0,0 0 0 0 0,0 1 0 0 0,0 0 0 0 0,-1 1 0 0 0,1 0 0 0 0,-2 1 1 0 0,1 1-1 0 0,-1 0 0 0 0,0 0 0 0 0,13 14 0 0 0,-18-16-40 0 0,26 32-2335 0 0,-16-6-2889 0 0,-15-27 4673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00.64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96 0 0,'11'5'2590'0'0,"-7"-3"-1968"0"0,1 1 1 0 0,0-1 0 0 0,-1 1 0 0 0,0 0 0 0 0,1 0-1 0 0,5 6 1 0 0,-9-8-406 0 0,13 16 664 0 0,0 1-215 0 0,24 18 1172 0 0,-36-35-1696 0 0,22 33 472 0 0,-16-19-236 0 0,1 0 1 0 0,1-1-1 0 0,0-1 0 0 0,1 1 0 0 0,16 14 1 0 0,-18-18-252 0 0,-1 0 0 0 0,0 0 0 0 0,-1 0 0 0 0,0 1 0 0 0,-1 0 0 0 0,0 1 0 0 0,5 15 0 0 0,41 116 1610 0 0,-35-82-1248 0 0,11 71 0 0 0,-26-122-452 0 0,99 484 2568 0 0,-55-273-1984 0 0,26 156 41 0 0,-29-83-16 0 0,-28-210-496 0 0,19 96-244 0 0,-12-55 16 0 0,-4-9 249 0 0,-14-76-29 0 0,19 70-1 0 0,10 31-120 0 0,-22-92 36 0 0,22 121-3 0 0,-28-134-53 0 0,27 132 14 0 0,9 12-399 0 0,-33-137 419 0 0,-3-11-27 0 0,2 0 1 0 0,1 0-1 0 0,16 37 1 0 0,-21-60 66 0 0,0 0-1 0 0,0 0 1 0 0,2 15-1 0 0,-2-7-22 0 0,1-1-1 0 0,7 19 1 0 0,5 34 139 0 0,-10-52-142 0 0,-1 0-1 0 0,-1 1 1 0 0,4 28-1 0 0,-2-9-23 0 0,27 163 405 0 0,21 100-41 0 0,-26-85-319 0 0,-12-70 80 0 0,11 70 101 0 0,2 34-308 0 0,-2 205-127 0 0,-11-297 135 0 0,1 65-783 0 0,-18-151 649 0 0,4 98-13 0 0,-1-141 192 0 0,1-1 0 0 0,2 1 0 0 0,0-1-1 0 0,11 28 1 0 0,8 27 221 0 0,24 156-1 0 0,-40-192-231 0 0,28 167-419 0 0,-4-38 233 0 0,-17-112 157 0 0,-4-20 69 0 0,9 76 0 0 0,-12-48 193 0 0,29 127-1 0 0,-31-163-210 0 0,-6-29-8 0 0,1-1 0 0 0,0 1-1 0 0,0 0 1 0 0,1-1 0 0 0,0 1 0 0 0,3 7-1 0 0,-4-9 8 0 0,1 0-1 0 0,-1 1 1 0 0,0-1-1 0 0,-1 0 1 0 0,1 1-1 0 0,-1-1 1 0 0,0 0-1 0 0,0 1 1 0 0,-1 5-1 0 0,1 3 37 0 0,2 14-27 0 0,1 1-1 0 0,2 0 0 0 0,10 35 1 0 0,8 45 92 0 0,-22-102-95 0 0,0 0 0 0 0,0 0 0 0 0,0 0 0 0 0,1 0 0 0 0,2 6 0 0 0,3 9-50 0 0,4 20 91 0 0,6 38 88 0 0,-13-33-222 0 0,-4-32 11 0 0,2 1 0 0 0,-1-1 1 0 0,5 15-1 0 0,-6-25 57 0 0,1 5 4 0 0,2 3 2 0 0,1-3 62 0 0,-2 1 1 0 0,1-1-1 0 0,-1 1 0 0 0,-1 0 0 0 0,1 18 0 0 0,0 2 48 0 0,1-12-68 0 0,0-1 0 0 0,2 0 0 0 0,0 0-1 0 0,0 0 1 0 0,2-1 0 0 0,0 1 0 0 0,1-1 0 0 0,0-1-1 0 0,20 27 1 0 0,-9-17 56 0 0,2 0 0 0 0,1-2 0 0 0,0 0-1 0 0,41 31 1 0 0,-41-37 118 0 0,0-2 0 0 0,1 0 0 0 0,0-2-1 0 0,1-1 1 0 0,0 0 0 0 0,1-2 0 0 0,0-1-1 0 0,35 8 1 0 0,-41-13-196 0 0,-1-1 1 0 0,0-2-1 0 0,1 1 0 0 0,-1-2 1 0 0,1-1-1 0 0,31-4 0 0 0,-19 2 57 0 0,17-1-44 0 0,0-3 0 0 0,-1-2 0 0 0,84-27 0 0 0,-103 24-5 0 0,0-2-1 0 0,-1-1 0 0 0,-1 0 1 0 0,-1-3-1 0 0,0 0 0 0 0,-1-1 1 0 0,-1-1-1 0 0,-1-1 0 0 0,27-34 1 0 0,-30 30-223 0 0,-2-1 1 0 0,-1-1-1 0 0,-1 0 1 0 0,-1-1 0 0 0,-2 0-1 0 0,-1-1 1 0 0,12-44-1 0 0,-21 64-523 0 0,-1 0 0 0 0,0 0 0 0 0,0 0-1 0 0,0 0 1 0 0,-1 0 0 0 0,-1-9-1 0 0,-6-32-8515 0 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03.43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 3818 608 0 0,'0'0'3560'0'0,"-7"-30"2454"0"0,32-6-5172 0 0,-18 27-793 0 0,0 0 1 0 0,-1 0-1 0 0,0-1 1 0 0,-1 0-1 0 0,0 0 1 0 0,-1 0-1 0 0,0-1 1 0 0,5-16-1 0 0,31-76 253 0 0,-24 68-296 0 0,-2-1 0 0 0,18-73 0 0 0,-4-5 293 0 0,-17 74-287 0 0,-2 0 0 0 0,7-61 0 0 0,-14 4-10 0 0,-3 69-4 0 0,1 1 0 0 0,2-1 0 0 0,1 0 0 0 0,1 1 0 0 0,14-52 0 0 0,-7 39 63 0 0,-10 33-54 0 0,0 0 0 0 0,1 0-1 0 0,0 0 1 0 0,1 0-1 0 0,-1 1 1 0 0,1-1-1 0 0,6-9 1 0 0,-6 12 17 0 0,-1 0 1 0 0,0 0-1 0 0,-1-1 0 0 0,1 1 1 0 0,-1-1-1 0 0,2-7 1 0 0,4-12 122 0 0,31-82 179 0 0,-28 73-131 0 0,2 2 1 0 0,20-41-1 0 0,-12 35-16 0 0,0-2 0 0 0,-3 0 0 0 0,14-45 1 0 0,11-78 443 0 0,-10 30-168 0 0,-2 11 511 0 0,19-59-268 0 0,-29 119-419 0 0,-2 0 1 0 0,12-82 0 0 0,-27 124-111 0 0,1 1 0 0 0,1 0 0 0 0,10-26 0 0 0,-9 14-103 0 0,-5 26-16 0 0,0 0 1 0 0,0 0 0 0 0,1 0-1 0 0,0 0 1 0 0,0 0 0 0 0,4-6 0 0 0,4-10 281 0 0,1-6-97 0 0,1 0-1 0 0,26-38 0 0 0,-26 42-52 0 0,15-36-1 0 0,-4 9 25 0 0,-16 35-190 0 0,-1 0 0 0 0,0 0 0 0 0,-1-1 0 0 0,-1 0 1 0 0,-1 0-1 0 0,3-16 0 0 0,-3 12-11 0 0,6-39 2 0 0,-3-1 0 0 0,-1-73 1 0 0,-5-14-55 0 0,13-43 188 0 0,-7 143 388 0 0,-6 44-460 0 0,5-33 90 0 0,11-12 33 0 0,-13 39 101 0 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06.70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1017 0 680 0 0,'-7'7'7112'0'0,"7"6"-6414"0"0,0 0 0 0 0,-1 0 0 0 0,0 0 0 0 0,-6 22 0 0 0,-17 72 665 0 0,22-96-1261 0 0,-55 205 1598 0 0,48-177-1422 0 0,-2 1 1 0 0,-18 40 0 0 0,6-16-126 0 0,-73 259 680 0 0,63-188-815 0 0,18-77-37 0 0,9-37 28 0 0,1-1 0 0 0,0 1-1 0 0,2 1 1 0 0,-2 29-1 0 0,0 32 634 0 0,-4 0 0 0 0,-29 120 0 0 0,-17 38 718 0 0,16-1-204 0 0,14-62-601 0 0,-25 85-130 0 0,36-180-27 0 0,-2 7-147 0 0,0-34-223 0 0,-2 1 8 0 0,-18 65-61 0 0,13-66 124 0 0,-34 94 282 0 0,47-126-415 0 0,-2 0 0 0 0,-1-1-1 0 0,-16 22 1 0 0,-9 18-185 0 0,-6-5 258 0 0,29-36-86 0 0,-6 19 19 0 0,2-4-10 0 0,18-36 28 0 0,-10 41-6 0 0,10-40 21 0 0,-7 19 9 0 0,-11 40 11 0 0,13-45-39 0 0,-1 8-8 0 0,-5 21-10 0 0,2-7-2284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11.68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12 202 2820 0 0,'68'-185'13576'0'0,"-60"168"-12230"0"0,-7 17-1309 0 0,-1 0-1 0 0,0 0 1 0 0,0 0-1 0 0,1 0 1 0 0,-1 0 0 0 0,0 0-1 0 0,1 0 1 0 0,-1 1-1 0 0,0-1 1 0 0,0 0-1 0 0,1 0 1 0 0,-1 0-1 0 0,0 0 1 0 0,0 0-1 0 0,0 1 1 0 0,1-1 0 0 0,-1 0-1 0 0,0 0 1 0 0,0 0-1 0 0,0 1 1 0 0,0-1-1 0 0,1 0 1 0 0,-1 0-1 0 0,0 1 1 0 0,0-1-1 0 0,0 0 1 0 0,0 0 0 0 0,0 1-1 0 0,0-1 1 0 0,0 0-1 0 0,0 1 1 0 0,0-1-1 0 0,1 0 1 0 0,-1 1-1 0 0,4 36 1032 0 0,-8 59-127 0 0,-20 114 1 0 0,10-109-730 0 0,9-60-147 0 0,-38 354 955 0 0,35-275-224 0 0,10 156-1 0 0,-1-260-812 0 0,1 19 182 0 0,1-1 0 0 0,1 1 0 0 0,13 42 0 0 0,-14-67-257 0 0,0-1-1 0 0,1 1 1 0 0,0-1 0 0 0,1 0-1 0 0,0-1 1 0 0,10 16 0 0 0,-11-20-106 0 0,0 0-1 0 0,0 0 1 0 0,0 0 0 0 0,1 0 0 0 0,-1 0 0 0 0,1-1 0 0 0,0 0 0 0 0,0 0 0 0 0,0 0 0 0 0,0-1 0 0 0,0 0-1 0 0,11 3 1 0 0,-8-3-418 0 0,0-1 0 0 0,0 0 0 0 0,0 0 0 0 0,0-1 0 0 0,0 0 0 0 0,0 0 0 0 0,0-1-1 0 0,0 0 1 0 0,0-1 0 0 0,11-3 0 0 0,-12 3-423 0 0,0 0 0 0 0,-1-1-1 0 0,1 0 1 0 0,-1-1 0 0 0,1 0 0 0 0,-1 0-1 0 0,6-4 1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12.05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126 275 2920 0 0,'-26'-15'2729'0'0,"4"2"670"0"0,1 0 1 0 0,-33-27-1 0 0,54 40-3328 0 0,0-1 0 0 0,-1 0 0 0 0,1 1 0 0 0,0-1 0 0 0,-1 1 0 0 0,1-1 0 0 0,0 1 0 0 0,0-1 0 0 0,0 0 0 0 0,0 1 0 0 0,0-1 0 0 0,0 1 0 0 0,-1-1 0 0 0,1 0 0 0 0,0 1 0 0 0,1-1 0 0 0,-1 1 0 0 0,0-1 0 0 0,0 0 0 0 0,0 1 0 0 0,0-1 0 0 0,0 1 0 0 0,1-1 0 0 0,-1 1 0 0 0,0-1 0 0 0,0 0 0 0 0,1 1 0 0 0,-1-1 0 0 0,0 1 0 0 0,1-1 0 0 0,-1 1 0 0 0,1 0 0 0 0,-1-1 0 0 0,1 1 0 0 0,-1-1 0 0 0,1 1 0 0 0,-1 0 0 0 0,2-1 0 0 0,19-13 813 0 0,10 4-546 0 0,1 2-1 0 0,1 1 0 0 0,-1 2 0 0 0,1 1 0 0 0,35 0 1 0 0,-12 1-174 0 0,120-8-58 0 0,78-7-593 0 0,-192 10-823 0 0,-1-2 1 0 0,62-19-1 0 0,-64 7-2010 0 0,-24 3-1756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09.48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211 136 1380 0 0,'10'-50'17503'0'0,"-10"51"-17437"0"0,-38 22 497 0 0,22-10-492 0 0,0 0 0 0 0,2 1-1 0 0,-1 0 1 0 0,2 1 0 0 0,0 1 0 0 0,1 0 0 0 0,0 1 0 0 0,2 0 0 0 0,0 0 0 0 0,0 1 0 0 0,2 1 0 0 0,0 0-1 0 0,-5 22 1 0 0,9-28 21 0 0,1 0-1 0 0,1 0 1 0 0,0 0 0 0 0,1 0-1 0 0,0 1 1 0 0,1-1-1 0 0,1 0 1 0 0,0 0-1 0 0,0 1 1 0 0,1-1 0 0 0,1 0-1 0 0,0-1 1 0 0,1 1-1 0 0,1 0 1 0 0,0-1-1 0 0,0 0 1 0 0,1 0-1 0 0,1-1 1 0 0,0 1 0 0 0,0-1-1 0 0,10 10 1 0 0,-11-14-75 0 0,1-1 0 0 0,0 0 1 0 0,0 0-1 0 0,0 0 0 0 0,1-1 0 0 0,0 0 1 0 0,0 0-1 0 0,0-1 0 0 0,1 0 1 0 0,-1 0-1 0 0,1-1 0 0 0,0 0 0 0 0,0-1 1 0 0,0 0-1 0 0,0 0 0 0 0,0-1 1 0 0,0 0-1 0 0,1-1 0 0 0,-1 0 0 0 0,0 0 1 0 0,1-1-1 0 0,-1 0 0 0 0,0-1 1 0 0,0 0-1 0 0,0 0 0 0 0,13-6 0 0 0,-7 2 6 0 0,0 0-1 0 0,-1-1 0 0 0,0 0 0 0 0,-1-2 0 0 0,1 1 0 0 0,-2-2 0 0 0,1 1 0 0 0,-1-2 0 0 0,-1 0 0 0 0,0 0 0 0 0,0-1 1 0 0,-1 0-1 0 0,-1-1 0 0 0,15-26 0 0 0,-14 18-42 0 0,-2 1 0 0 0,-1-1 0 0 0,0-1 0 0 0,-2 0 0 0 0,0 1-1 0 0,-2-1 1 0 0,0-1 0 0 0,-1 1 0 0 0,-2 0 0 0 0,0-1 0 0 0,-1 1 0 0 0,-7-33 0 0 0,6 38-1 0 0,1 4 10 0 0,-1-1-1 0 0,0 0 1 0 0,-1 1 0 0 0,-1-1-1 0 0,0 1 1 0 0,0 0 0 0 0,-2 0-1 0 0,-11-21 1 0 0,14 31 4 0 0,1 0 0 0 0,-1 1 0 0 0,1-1 0 0 0,-1 1 0 0 0,0 0 0 0 0,0 0 0 0 0,0 0 0 0 0,0 0 0 0 0,0 0 0 0 0,-1 1 0 0 0,1-1 0 0 0,-6-1 0 0 0,-49-9-79 0 0,35 8-73 0 0,13 2-394 0 0,-3-1 334 0 0,-1 0 0 0 0,1 2-1 0 0,-17-1 1 0 0,-6 8-3475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10.74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245 40 1068 0 0,'0'0'8108'0'0,"-3"29"-5928"0"0,-99 274 1715 0 0,-2 7-2484 0 0,69-195-751 0 0,35-113-278 0 0,12-17-204 0 0,86-195 210 0 0,75-242 0 0 0,-162 419-10 0 0,-6 17-169 0 0,0-1 0 0 0,1 1 0 0 0,12-21 0 0 0,-17 36-46 0 0,0 0-153 0 0,0 1 1 0 0,0 0-1 0 0,0 0 1 0 0,-1 0 0 0 0,1-1-1 0 0,0 1 1 0 0,0 0 0 0 0,0 0-1 0 0,-1 0 1 0 0,1 1 0 0 0,0-1-1 0 0,0 0 1 0 0,0 0 0 0 0,0 0-1 0 0,-1 1 1 0 0,1-1 0 0 0,0 0-1 0 0,0 1 1 0 0,-1-1 0 0 0,1 0-1 0 0,0 1 1 0 0,-1-1 0 0 0,1 1-1 0 0,0-1 1 0 0,-1 1 0 0 0,1 0-1 0 0,-1-1 1 0 0,1 1-1 0 0,-1-1 1 0 0,1 1 0 0 0,-1 0-1 0 0,1 0 1 0 0,-1-1 0 0 0,1 2-1 0 0,14 31 265 0 0,-12-25-217 0 0,26 71 653 0 0,24 103 0 0 0,-13-38-54 0 0,23 74 54 0 0,-37-127-5263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14.08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4 416 1576 0 0,'-2'-6'821'0'0,"1"-1"-1"0"0,1 0 0 0 0,-1 0 1 0 0,1 1-1 0 0,1-1 0 0 0,-1 0 1 0 0,1 0-1 0 0,2-10 0 0 0,-1 11-449 0 0,0-1-1 0 0,0 1 1 0 0,1 0-1 0 0,-1 0 1 0 0,1 0-1 0 0,1 1 1 0 0,-1-1-1 0 0,8-8 1 0 0,-8 11-292 0 0,-1 0 0 0 0,1 0 0 0 0,0 1 1 0 0,0-1-1 0 0,0 1 0 0 0,1-1 0 0 0,-1 1 0 0 0,1 0 0 0 0,-1 0 0 0 0,1 1 1 0 0,0-1-1 0 0,-1 1 0 0 0,1 0 0 0 0,0 0 0 0 0,0 0 0 0 0,0 0 1 0 0,0 1-1 0 0,0-1 0 0 0,0 1 0 0 0,0 0 0 0 0,0 0 0 0 0,0 1 1 0 0,0-1-1 0 0,0 1 0 0 0,0 0 0 0 0,0 0 0 0 0,0 0 0 0 0,0 1 0 0 0,-1-1 1 0 0,1 1-1 0 0,-1 0 0 0 0,7 4 0 0 0,5 4 30 0 0,-2 1-1 0 0,1 1 1 0 0,-1 0-1 0 0,-1 1 1 0 0,0 0 0 0 0,-1 0-1 0 0,-1 1 1 0 0,0 1-1 0 0,14 26 1 0 0,3 15 175 0 0,28 80 1 0 0,20 96 160 0 0,1 2-27 0 0,-57-182-162 0 0,4-1 0 0 0,39 68 0 0 0,-56-110-130 0 0,-1 0 1 0 0,1-1 0 0 0,1 1-1 0 0,0-2 1 0 0,0 1 0 0 0,0-1-1 0 0,1 0 1 0 0,0 0-1 0 0,15 9 1 0 0,-18-14-60 0 0,0 1 0 0 0,0-1 0 0 0,0 0-1 0 0,0 0 1 0 0,1-1 0 0 0,-1 1 0 0 0,1-1 0 0 0,-1 0 0 0 0,1-1-1 0 0,-1 0 1 0 0,1 1 0 0 0,0-2 0 0 0,-1 1 0 0 0,1-1-1 0 0,-1 0 1 0 0,1 0 0 0 0,-1 0 0 0 0,0-1 0 0 0,9-3 0 0 0,2-3-33 0 0,-1-1 0 0 0,0 0 1 0 0,-1-1-1 0 0,0 0 1 0 0,0-1-1 0 0,-1-1 1 0 0,0 0-1 0 0,-2-1 1 0 0,1 0-1 0 0,-1-1 1 0 0,-1 0-1 0 0,9-17 0 0 0,8-17 54 0 0,-2-2 0 0 0,28-77 0 0 0,-29 59 171 0 0,-4-2 0 0 0,-2 0 0 0 0,-3-1 1 0 0,-4-1-1 0 0,4-111 0 0 0,-14 148-49 0 0,-3 0 0 0 0,-1 1 0 0 0,-1-1 1 0 0,-16-59-1 0 0,14 73-164 0 0,-1 0-1 0 0,-1 1 1 0 0,-1 0 0 0 0,0 0-1 0 0,-2 1 1 0 0,0 0 0 0 0,-1 1-1 0 0,-24-27 1 0 0,34 42-55 0 0,0 0-1 0 0,0 1 1 0 0,-1 0 0 0 0,1-1 0 0 0,-1 1-1 0 0,1 0 1 0 0,-1 0 0 0 0,0 0 0 0 0,0 1-1 0 0,0-1 1 0 0,0 1 0 0 0,0-1 0 0 0,0 1-1 0 0,0 0 1 0 0,0 0 0 0 0,-1 1 0 0 0,1-1-1 0 0,0 1 1 0 0,-1-1 0 0 0,1 1 0 0 0,0 0-1 0 0,-1 0 1 0 0,1 1 0 0 0,0-1 0 0 0,-1 1-1 0 0,1-1 1 0 0,0 1 0 0 0,0 0 0 0 0,0 0-1 0 0,0 1 1 0 0,-1-1 0 0 0,2 0 0 0 0,-1 1-1 0 0,0 0 1 0 0,0 0 0 0 0,0 0 0 0 0,1 0-1 0 0,-1 0 1 0 0,-3 5 0 0 0,-1 0 9 0 0,1 1 0 0 0,-1 0 1 0 0,1 0-1 0 0,0 0 0 0 0,1 1 1 0 0,0 0-1 0 0,1 0 0 0 0,0 0 0 0 0,0 1 1 0 0,1-1-1 0 0,-5 20 0 0 0,7-15-2 0 0,0-1 0 0 0,1 0-1 0 0,1 1 1 0 0,0-1-1 0 0,1 0 1 0 0,0 1 0 0 0,1-1-1 0 0,0 0 1 0 0,1-1 0 0 0,0 1-1 0 0,1-1 1 0 0,1 1 0 0 0,0-2-1 0 0,1 1 1 0 0,0-1 0 0 0,8 11-1 0 0,-9-14 12 0 0,1 0 0 0 0,0 0 0 0 0,0-1-1 0 0,0 0 1 0 0,1 0 0 0 0,0-1 0 0 0,0 0-1 0 0,1-1 1 0 0,0 0 0 0 0,0 0 0 0 0,0 0-1 0 0,0-1 1 0 0,1-1 0 0 0,-1 0 0 0 0,1 0-1 0 0,0-1 1 0 0,0 0 0 0 0,0 0 0 0 0,0-1-1 0 0,0-1 1 0 0,16-1 0 0 0,-3-2-171 0 0,-1-1 0 0 0,1-2 0 0 0,-1 0-1 0 0,0-2 1 0 0,-1 0 0 0 0,0-1 0 0 0,0-1 0 0 0,-1-1 0 0 0,-1-1 0 0 0,1-1 0 0 0,-2 0-1 0 0,0-2 1 0 0,20-19 0 0 0,-17 12-1043 0 0,-1 0 1 0 0,-1-1-1 0 0,31-50 0 0 0,-36 49-927 0 0,-1-1-1 0 0,-1-1 1 0 0,-1 0-1 0 0,8-32 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1:17.3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81 240 0 0,'0'0'5865'0'0,"-12"-16"-2532"0"0,13 13-3155 0 0,1 0 1 0 0,-1 0 0 0 0,1 0 0 0 0,-1 0 0 0 0,1 0 0 0 0,0 0 0 0 0,0 1-1 0 0,4-5 1 0 0,-2 3-249 0 0,-2 1 75 0 0,0 0-1 0 0,1 1 1 0 0,0 0 0 0 0,-1-1-1 0 0,1 1 1 0 0,0 0 0 0 0,0 0-1 0 0,1 1 1 0 0,-1-1 0 0 0,0 1-1 0 0,0-1 1 0 0,1 1 0 0 0,-1 0-1 0 0,5 0 1 0 0,-6 0 38 0 0,-1 1-43 0 0,-1 0 0 0 0,1 0 0 0 0,0-1 0 0 0,-1 1 0 0 0,1 0 0 0 0,0 0 0 0 0,-1 0 0 0 0,1 0 0 0 0,0 0 0 0 0,-1 0 0 0 0,1 0 0 0 0,0 0 0 0 0,-1 0 0 0 0,1 0 0 0 0,0 0 0 0 0,-1 0 0 0 0,1 0 0 0 0,0 1 0 0 0,-1-1 0 0 0,1 0 0 0 0,0 0 0 0 0,-1 1-1 0 0,1-1 1 0 0,0 1 0 0 0,0 0 0 0 0,13 9 1 0 0,-13-9-1 0 0,1 1-4 0 0,-1 0 5 0 0,1 0 1 0 0,0-1 0 0 0,-1 1 0 0 0,0 0 0 0 0,1 0 0 0 0,-1 1 0 0 0,0-1-1 0 0,0 0 1 0 0,0 0 0 0 0,1 5 0 0 0,0-2 35 0 0,-2-4-38 0 0,2 22 160 0 0,-2-18-140 0 0,0 28 21 0 0,0-31-34 0 0,-13 44 35 0 0,13-45 100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14.43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16 23 288 0 0,'-11'-23'15494'0'0,"8"44"-13687"0"0,2 38-1438 0 0,3-12-61 0 0,3 0 0 0 0,14 58 0 0 0,-13-81-411 0 0,1 0 0 0 0,0-1 0 0 0,2 0 0 0 0,1 0 0 0 0,1-1 0 0 0,15 24 0 0 0,-22-40-189 0 0,0-1-1 0 0,1 1 1 0 0,-1-1-1 0 0,1 0 1 0 0,10 8-1 0 0,-13-12-120 0 0,0 1-1 0 0,0-1 1 0 0,0 1 0 0 0,0-1-1 0 0,1 0 1 0 0,-1 0-1 0 0,0 0 1 0 0,0-1-1 0 0,1 1 1 0 0,-1 0-1 0 0,0-1 1 0 0,1 0 0 0 0,-1 1-1 0 0,1-1 1 0 0,-1 0-1 0 0,1 0 1 0 0,-1 0-1 0 0,0-1 1 0 0,5 0-1 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14.81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243 187 1488 0 0,'-17'-12'2378'0'0,"-66"-46"4822"0"0,-40-34-828 0 0,107 76-6319 0 0,13 7-1440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15.20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 2384 0 0,'30'1'14914'0'0,"-27"0"-14388"0"0,-4 1-88 0 0,-9 52 10 0 0,-29 92 0 0 0,23-95-1326 0 0,16-50 866 0 0,-30 96-3436 0 0,5-34-3108 0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15.95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14 552 1700 0 0,'-12'-84'7693'0'0,"11"67"-6467"0"0,0-1 1 0 0,4-33-1 0 0,1 19 681 0 0,17-63 0 0 0,-18 84-1712 0 0,0 1 0 0 0,1 1-1 0 0,0-1 1 0 0,1 0-1 0 0,0 1 1 0 0,0 0-1 0 0,1 0 1 0 0,0 1-1 0 0,1-1 1 0 0,8-7-1 0 0,-15 15-181 0 0,1 1 0 0 0,0-1 0 0 0,0 1 0 0 0,0-1 0 0 0,-1 1 0 0 0,1 0 0 0 0,0 0 0 0 0,0-1 0 0 0,0 1 0 0 0,0 0 0 0 0,0 0 0 0 0,0 0 0 0 0,0 0-1 0 0,0 0 1 0 0,0 0 0 0 0,0 0 0 0 0,-1 0 0 0 0,1 0 0 0 0,0 0 0 0 0,0 1 0 0 0,0-1 0 0 0,0 0 0 0 0,0 1 0 0 0,0-1 0 0 0,-1 0 0 0 0,1 1 0 0 0,0-1-1 0 0,0 1 1 0 0,0 0 0 0 0,-1-1 0 0 0,1 1 0 0 0,1 1 0 0 0,19 23 146 0 0,4 29 6 0 0,-2 1 1 0 0,-2 0-1 0 0,17 78 1 0 0,-5-16-32 0 0,3-1-7 0 0,59 174-33 0 0,-76-242-77 0 0,2-1 0 0 0,2-1 0 0 0,55 81 0 0 0,-71-118-4 0 0,0 0 0 0 0,1 0 0 0 0,0 0 0 0 0,0-1 0 0 0,1 0 0 0 0,0-1 0 0 0,0 0 0 0 0,16 9 0 0 0,-20-14-8 0 0,-1 1-1 0 0,1-1 0 0 0,0-1 1 0 0,0 1-1 0 0,0-1 0 0 0,0 0 1 0 0,0 0-1 0 0,0 0 0 0 0,1-1 1 0 0,-1 1-1 0 0,0-1 0 0 0,0-1 0 0 0,1 1 1 0 0,-1-1-1 0 0,0 0 0 0 0,0 0 1 0 0,0 0-1 0 0,0-1 0 0 0,0 0 1 0 0,0 0-1 0 0,5-3 0 0 0,4-4 14 0 0,-2 0 0 0 0,1 0 0 0 0,-1-1 0 0 0,0-1 0 0 0,-1 0 0 0 0,-1-1-1 0 0,0 0 1 0 0,0-1 0 0 0,-1 0 0 0 0,-1 0 0 0 0,0-1 0 0 0,9-20 0 0 0,1-11 131 0 0,-1 0 1 0 0,19-85 0 0 0,-14 28 603 0 0,15-169 0 0 0,-34 211-301 0 0,-2 0 1 0 0,-3-1-1 0 0,-2 1 1 0 0,-16-76-1 0 0,13 104-325 0 0,-11-33 0 0 0,15 55-130 0 0,-1 1-1 0 0,-1-1 0 0 0,1 1 0 0 0,-1 0 0 0 0,-1 0 1 0 0,1 0-1 0 0,-12-11 0 0 0,16 18-5 0 0,-1 0 1 0 0,0 0-1 0 0,0 1 0 0 0,0-1 1 0 0,0 1-1 0 0,0-1 0 0 0,0 1 1 0 0,-1 0-1 0 0,1 0 0 0 0,0 0 1 0 0,-1 0-1 0 0,1 0 0 0 0,-1 0 1 0 0,1 1-1 0 0,-1-1 0 0 0,1 1 1 0 0,-1 0-1 0 0,1-1 0 0 0,-4 1 1 0 0,1 1-11 0 0,1 0-1 0 0,0 0 1 0 0,0 0 0 0 0,0 1 0 0 0,0-1 0 0 0,0 1 0 0 0,0 0 0 0 0,0 0 0 0 0,1 0 0 0 0,-7 5 0 0 0,0 1-32 0 0,1 1 1 0 0,0 0-1 0 0,1 0 1 0 0,0 1 0 0 0,0 0-1 0 0,-12 21 1 0 0,14-17 44 0 0,0 0-1 0 0,1 0 1 0 0,1 1 0 0 0,0 0-1 0 0,0 0 1 0 0,2 0-1 0 0,0 0 1 0 0,1 1 0 0 0,0-1-1 0 0,1 0 1 0 0,1 0 0 0 0,1 1-1 0 0,0-1 1 0 0,0 0 0 0 0,7 17-1 0 0,-6-22 6 0 0,0-1-1 0 0,1 0 0 0 0,0 0 1 0 0,0 0-1 0 0,1 0 0 0 0,1-1 1 0 0,-1 0-1 0 0,1 0 0 0 0,1 0 1 0 0,12 12-1 0 0,-13-16-18 0 0,0 1 0 0 0,0-1 0 0 0,1 0-1 0 0,0 0 1 0 0,-1-1 0 0 0,1 0 0 0 0,1 0 0 0 0,-1 0 0 0 0,0-1 0 0 0,1 0 0 0 0,-1-1-1 0 0,1 0 1 0 0,-1 0 0 0 0,1 0 0 0 0,9-1 0 0 0,9-3-137 0 0,0 0 0 0 0,-1-1 0 0 0,1-2 0 0 0,-1 0 0 0 0,0-2 0 0 0,-1-1 0 0 0,0 0 0 0 0,0-2 0 0 0,33-21 0 0 0,-24 11-490 0 0,0-2 0 0 0,-2-1 0 0 0,-1-1 0 0 0,0-1 0 0 0,40-49 0 0 0,27-54-4007 0 0,-41 37-3040 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16.56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119 76 1100 0 0,'-6'-36'8472'0'0,"-13"3"-2145"0"0,19 33-6310 0 0,0-1 0 0 0,0 1 0 0 0,0 0 1 0 0,0 0-1 0 0,1 0 0 0 0,-1 0 0 0 0,0-1 0 0 0,0 1 1 0 0,0 0-1 0 0,0 0 0 0 0,0 0 0 0 0,0 0 0 0 0,0-1 1 0 0,0 1-1 0 0,0 0 0 0 0,0 0 0 0 0,0 0 0 0 0,0 0 1 0 0,-1-1-1 0 0,1 1 0 0 0,0 0 0 0 0,0 0 0 0 0,0 0 1 0 0,0 0-1 0 0,0 0 0 0 0,0-1 0 0 0,0 1 0 0 0,0 0 1 0 0,0 0-1 0 0,0 0 0 0 0,-1 0 0 0 0,1 0 0 0 0,0 0 1 0 0,0 0-1 0 0,0-1 0 0 0,0 1 0 0 0,0 0 0 0 0,-1 0 1 0 0,1 0-1 0 0,0 0 0 0 0,0 0 0 0 0,0 0 0 0 0,0 0 1 0 0,-1 0-1 0 0,-9 2 752 0 0,-7 7-73 0 0,10 0-539 0 0,0 0 0 0 0,1 1 0 0 0,0 0 0 0 0,1 0 1 0 0,0 0-1 0 0,0 0 0 0 0,1 1 0 0 0,1 0 0 0 0,0 0 1 0 0,-3 18-1 0 0,3-9-82 0 0,1-1 0 0 0,1 0 0 0 0,1 1 0 0 0,0-1 0 0 0,5 29 0 0 0,-2-31-55 0 0,1 0 0 0 0,1 0 0 0 0,0-1 1 0 0,1 1-1 0 0,1-1 0 0 0,1 0 0 0 0,0-1 1 0 0,1 0-1 0 0,14 19 0 0 0,-18-28-66 0 0,0-1 1 0 0,0 0-1 0 0,0 0 1 0 0,0 0-1 0 0,1-1 1 0 0,0 0-1 0 0,0 0 0 0 0,0 0 1 0 0,0-1-1 0 0,1 1 1 0 0,7 1-1 0 0,-8-3-40 0 0,-1-1-1 0 0,1 0 1 0 0,0 0-1 0 0,-1-1 1 0 0,1 0-1 0 0,0 0 0 0 0,-1 0 1 0 0,1 0-1 0 0,0-1 1 0 0,-1 0-1 0 0,1 0 1 0 0,0-1-1 0 0,-1 0 1 0 0,0 0-1 0 0,10-5 1 0 0,-6 2 25 0 0,0-1 1 0 0,0 0-1 0 0,-1 0 1 0 0,0-1-1 0 0,0 0 1 0 0,-1-1-1 0 0,1 0 1 0 0,-2 0-1 0 0,1 0 1 0 0,-1-1-1 0 0,-1 0 1 0 0,1 0-1 0 0,-1 0 1 0 0,-1-1-1 0 0,0 0 1 0 0,0 0-1 0 0,-1 0 1 0 0,-1 0-1 0 0,1-1 1 0 0,0-10-1 0 0,-1 7 211 0 0,-1-1 1 0 0,0 1-1 0 0,0 0 0 0 0,-2-1 0 0 0,0 1 0 0 0,-1-1 1 0 0,0 1-1 0 0,-1 0 0 0 0,0 0 0 0 0,-1 0 1 0 0,-1 1-1 0 0,-1-1 0 0 0,1 1 0 0 0,-13-18 0 0 0,14 25-49 0 0,0 0-1 0 0,0 1 0 0 0,-1-1 0 0 0,0 1 1 0 0,0 0-1 0 0,-1 1 0 0 0,1-1 0 0 0,-1 1 1 0 0,0 0-1 0 0,-7-3 0 0 0,7 5-412 0 0,1-1 1 0 0,-1 1-1 0 0,1 1 0 0 0,-1-1 0 0 0,0 1 1 0 0,-11-2-1 0 0,15 3-56 0 0,1 0 1 0 0,-1 0-1 0 0,0 0 0 0 0,0 1 0 0 0,0-1 1 0 0,0 0-1 0 0,0 1 0 0 0,1-1 0 0 0,-1 1 1 0 0,0 0-1 0 0,0-1 0 0 0,-2 3 0 0 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18.55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30 3 2424 0 0,'16'-3'9435'0'0,"-16"3"-9366"0"0,0 17 1038 0 0,-11 27-1493 0 0,8-30 751 0 0,-18 104-1281 0 0,12-39-5247 0 0,8-56 2632 0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23.18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334 25 932 0 0,'-2'-24'11447'0'0,"2"24"-11404"0"0,-2 1 7 0 0,-1 2-198 0 0,0 0 1 0 0,-1 1 0 0 0,1-2-1 0 0,-1 1 1 0 0,0 0 0 0 0,-6 3-1 0 0,-44 28-3328 0 0,52-33 3259 0 0,-9 3-448 0 0,10-3 639 0 0,1-1-1 0 0,-1 1 1 0 0,0-1 0 0 0,0 1 0 0 0,1-1-1 0 0,-1 0 1 0 0,0 1 0 0 0,0-1-1 0 0,0 0 1 0 0,1 0 0 0 0,-1 1-1 0 0,0-1 1 0 0,0 0 0 0 0,0 0-1 0 0,0 0 1 0 0,0 0 0 0 0,1 0 0 0 0,-1 0-1 0 0,-1-1 1 0 0,-24-6 210 0 0,24 6-23 0 0,-21-14 1557 0 0,9 1 143 0 0,11 3-1351 0 0,3 10-497 0 0,1 0-1 0 0,0 0 0 0 0,-1-1 0 0 0,1 1 1 0 0,0 0-1 0 0,0 0 0 0 0,0 0 1 0 0,0 1-1 0 0,0-1 0 0 0,0 0 0 0 0,0 0 1 0 0,0 0-1 0 0,0 1 0 0 0,0-1 1 0 0,0 0-1 0 0,0 1 0 0 0,1-1 1 0 0,-1 1-1 0 0,0 0 0 0 0,2-1 0 0 0,-1 1-2 0 0,0-1-18 0 0,-1 1 1 0 0,1 0-1 0 0,-1 0 0 0 0,1 0 1 0 0,-1 0-1 0 0,1 1 1 0 0,-1-1-1 0 0,0 0 1 0 0,1 1-1 0 0,-1-1 0 0 0,1 1 1 0 0,-1-1-1 0 0,0 1 1 0 0,1-1-1 0 0,-1 1 1 0 0,2 1-1 0 0,-2 1-39 0 0,0 1 0 0 0,0-1-1 0 0,-1 0 1 0 0,1 0 0 0 0,-1 1 0 0 0,0-1 0 0 0,0 0-1 0 0,0 0 1 0 0,0 1 0 0 0,0-1 0 0 0,-1 0-1 0 0,0 0 1 0 0,1 1 0 0 0,-1-1 0 0 0,-2 3 0 0 0,-23 49-458 0 0,22-48 524 0 0,2-5-22 0 0,0 0 1 0 0,1-1-1 0 0,-1 1 1 0 0,0 0-1 0 0,0-1 1 0 0,0 1-1 0 0,0-1 1 0 0,0 0-1 0 0,0 0 1 0 0,-1 0-1 0 0,1 0 1 0 0,0 0 0 0 0,-1 0-1 0 0,-2 0 1 0 0,3 0 15 0 0,0-1 56 0 0,-25-13 486 0 0,26 12-509 0 0,0-1 0 0 0,-1 1 0 0 0,1 0 0 0 0,0-1 0 0 0,0 1 0 0 0,0-1 0 0 0,0 0 0 0 0,0 1 0 0 0,1-1 0 0 0,-1 1 0 0 0,0-1 0 0 0,1 0 0 0 0,0 0 0 0 0,-1 1 0 0 0,1-1 0 0 0,0 0 0 0 0,0 0 0 0 0,-1 0 0 0 0,1 1 0 0 0,1-1 0 0 0,-1 0 0 0 0,0 0 0 0 0,0 0 0 0 0,1 1 0 0 0,-1-1 0 0 0,1 0 0 0 0,0 0 0 0 0,-1 1-1 0 0,1-1 1 0 0,0 1 0 0 0,0-1 0 0 0,0 1 0 0 0,0-1 0 0 0,0 1 0 0 0,0-1 0 0 0,3-1 0 0 0,2-3 9 0 0,1 0 0 0 0,1 0 0 0 0,-1 1 0 0 0,1 0 0 0 0,12-6-1 0 0,-19 11-55 0 0,1-1-1 0 0,-1 0 0 0 0,0 1 0 0 0,0-1 0 0 0,1 1 0 0 0,-1-1 0 0 0,0 1 0 0 0,1 0 0 0 0,-1-1 0 0 0,1 1 0 0 0,-1 0 0 0 0,0 0 0 0 0,1 0 0 0 0,-1 0 0 0 0,0 0 0 0 0,1 0 0 0 0,-1 1 0 0 0,1-1 0 0 0,-1 0 0 0 0,0 1 0 0 0,1-1 0 0 0,-1 1 0 0 0,0-1 0 0 0,0 1 0 0 0,1 0 0 0 0,-1-1 0 0 0,0 1 0 0 0,0 0 0 0 0,0 0 0 0 0,0 0 0 0 0,0 0 0 0 0,0 0 0 0 0,0 0 0 0 0,0 0 0 0 0,0 0 0 0 0,-1 0 0 0 0,1 0 0 0 0,0 1 1 0 0,-1-1-1 0 0,1 0 0 0 0,-1 0 0 0 0,1 1 0 0 0,-1-1 0 0 0,1 3 0 0 0,1 3-14 0 0,0 0 0 0 0,-1 1-1 0 0,0-1 1 0 0,0 1 0 0 0,-1-1 0 0 0,0 10 0 0 0,0-12 2 0 0,0-2 15 0 0,0 0-1 0 0,0 0 0 0 0,-1 0 1 0 0,1 0-1 0 0,-1 1 1 0 0,1-1-1 0 0,-1 0 1 0 0,0 0-1 0 0,0 0 0 0 0,0-1 1 0 0,-1 1-1 0 0,1 0 1 0 0,-1 0-1 0 0,0-1 1 0 0,1 1-1 0 0,-1-1 1 0 0,0 1-1 0 0,-1-1 0 0 0,1 0 1 0 0,0 0-1 0 0,-1 0 1 0 0,-2 2-1 0 0,3-2 36 0 0,-13 2 189 0 0,13-4-190 0 0,0-1 0 0 0,1 1 1 0 0,-1-1-1 0 0,0 1 0 0 0,0-1 1 0 0,1 0-1 0 0,-1 0 0 0 0,0 0 0 0 0,1 0 1 0 0,-1 0-1 0 0,1 0 0 0 0,-1 0 0 0 0,1-1 1 0 0,0 1-1 0 0,-1-1 0 0 0,1 1 1 0 0,0-1-1 0 0,0 1 0 0 0,0-1 0 0 0,0 1 1 0 0,0-1-1 0 0,1 0 0 0 0,-1 0 1 0 0,0 1-1 0 0,0-3 0 0 0,1 1 37 0 0,-1 0 0 0 0,1 0 1 0 0,0 0-1 0 0,0 0 0 0 0,0 0 0 0 0,0 0 0 0 0,0 0 0 0 0,0 0 0 0 0,1 0 0 0 0,0 0 1 0 0,-1 1-1 0 0,1-1 0 0 0,0 0 0 0 0,1 0 0 0 0,-1 1 0 0 0,3-6 0 0 0,-2 6-58 0 0,0 0-1 0 0,1 0 0 0 0,-1 0 0 0 0,0 1 0 0 0,1-1 1 0 0,-1 0-1 0 0,1 1 0 0 0,0 0 0 0 0,-1 0 1 0 0,1 0-1 0 0,5-2 0 0 0,-5 3-4 0 0,16 0 43 0 0,-16 0-47 0 0,0 0 0 0 0,0 1 1 0 0,0 0-1 0 0,0 0 0 0 0,-1-1 1 0 0,1 2-1 0 0,0-1 0 0 0,-1 0 1 0 0,1 0-1 0 0,-1 1 1 0 0,1 0-1 0 0,-1-1 0 0 0,0 1 1 0 0,0 0-1 0 0,0 0 0 0 0,0 0 1 0 0,0 0-1 0 0,0 1 0 0 0,2 2 1 0 0,1 2 9 0 0,-1 0 0 0 0,0 0 0 0 0,0 1 0 0 0,5 13 0 0 0,-5-8-12 0 0,-1 0 0 0 0,-1-1 1 0 0,0 1-1 0 0,0 0 1 0 0,-2 0-1 0 0,0 0 0 0 0,0 0 1 0 0,-1 0-1 0 0,0 0 0 0 0,-6 19 1 0 0,3-14 75 0 0,-1 0 1 0 0,-1-1-1 0 0,-1 1 0 0 0,0-1 1 0 0,-1-1-1 0 0,-19 29 0 0 0,12-27-106 0 0,-1 0 0 0 0,-1-2-1 0 0,0 1 1 0 0,-1-2 0 0 0,-1-1-1 0 0,0 0 1 0 0,-1-1 0 0 0,-38 18-1 0 0,44-17-1426 0 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27.32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53 857 580 0 0,'-9'-19'1883'0'0,"1"0"0"0"0,0-1 0 0 0,2-1 0 0 0,-4-21 0 0 0,5 19-962 0 0,2-1 0 0 0,1 0 1 0 0,0 0-1 0 0,2 0 0 0 0,1 0 0 0 0,4-25 1 0 0,-5 46-866 0 0,0 1 1 0 0,0-1 0 0 0,1 0-1 0 0,-1 1 1 0 0,1-1 0 0 0,-1 1-1 0 0,1-1 1 0 0,0 1 0 0 0,0-1 0 0 0,0 1-1 0 0,0 0 1 0 0,1-1 0 0 0,-1 1-1 0 0,0 0 1 0 0,1 0 0 0 0,0 0-1 0 0,-1 0 1 0 0,1 0 0 0 0,0 0 0 0 0,3-2-1 0 0,-3 5-18 0 0,0-1 0 0 0,-1 1-1 0 0,1 0 1 0 0,0-1-1 0 0,-1 1 1 0 0,1 0 0 0 0,-1 0-1 0 0,1 0 1 0 0,-1 0-1 0 0,0 0 1 0 0,1 0 0 0 0,-1 1-1 0 0,0-1 1 0 0,0 0-1 0 0,0 1 1 0 0,2 2 0 0 0,12 21 130 0 0,-1 0 0 0 0,-1 1 0 0 0,-2 1 0 0 0,0 0 0 0 0,9 40 0 0 0,-13-46-102 0 0,32 107 251 0 0,70 212 287 0 0,28-12 225 0 0,-127-310-711 0 0,-1 0-1 0 0,2 0 1 0 0,0-1 0 0 0,2-1-1 0 0,-1 0 1 0 0,2 0 0 0 0,20 17-1 0 0,-29-29-87 0 0,0 0-1 0 0,0 0 1 0 0,0 0-1 0 0,1-1 0 0 0,-1 0 1 0 0,1 0-1 0 0,0 0 1 0 0,0-1-1 0 0,0 0 0 0 0,0 0 1 0 0,1 0-1 0 0,-1-1 1 0 0,0 0-1 0 0,1 0 0 0 0,-1-1 1 0 0,1 0-1 0 0,-1 0 1 0 0,0 0-1 0 0,1-1 1 0 0,-1 0-1 0 0,1 0 0 0 0,-1-1 1 0 0,0 1-1 0 0,0-1 1 0 0,0-1-1 0 0,10-5 0 0 0,1-2-13 0 0,-1 0 0 0 0,0-2-1 0 0,-1 0 1 0 0,0-1 0 0 0,-1 0-1 0 0,-1-1 1 0 0,0-1 0 0 0,-1 0-1 0 0,0 0 1 0 0,-1-1 0 0 0,11-24-1 0 0,-1-2-32 0 0,-2-1 0 0 0,-2-1-1 0 0,18-71 1 0 0,-13 21 49 0 0,-4-1 0 0 0,-4-1 0 0 0,-5 0 0 0 0,-3-1 1 0 0,-5 0-1 0 0,-4 1 0 0 0,-25-155 0 0 0,20 212 0 0 0,-1 0 1 0 0,-18-46 0 0 0,19 63-65 0 0,-1 0-1 0 0,-1 1 1 0 0,-1 1 0 0 0,-1 0 0 0 0,-18-22 0 0 0,28 39 18 0 0,0 0-1 0 0,-1 0 1 0 0,1 0-1 0 0,-1 0 1 0 0,0 1 0 0 0,1-1-1 0 0,-1 1 1 0 0,-1 0-1 0 0,1 0 1 0 0,0 0 0 0 0,0 0-1 0 0,-1 1 1 0 0,1 0-1 0 0,-1-1 1 0 0,1 1 0 0 0,-1 0-1 0 0,0 0 1 0 0,-6 0-1 0 0,6 1 1 0 0,-1 1-1 0 0,1 0 0 0 0,-1-1 0 0 0,1 1 0 0 0,-1 1 0 0 0,1-1 0 0 0,0 1 1 0 0,0-1-1 0 0,0 1 0 0 0,0 0 0 0 0,0 1 0 0 0,0-1 0 0 0,-5 5 0 0 0,-1 2-13 0 0,0 0-1 0 0,1 1 1 0 0,0 0 0 0 0,0 1-1 0 0,1-1 1 0 0,1 2-1 0 0,0-1 1 0 0,0 1-1 0 0,-5 14 1 0 0,7-10 15 0 0,0 0-1 0 0,2 0 1 0 0,0 0-1 0 0,0 1 1 0 0,2-1-1 0 0,0 1 1 0 0,1-1-1 0 0,0 1 0 0 0,2-1 1 0 0,0 1-1 0 0,1-1 1 0 0,0 1-1 0 0,1-1 1 0 0,10 24-1 0 0,-10-30 16 0 0,1 0-1 0 0,0 0 1 0 0,1 0-1 0 0,0 0 1 0 0,0-1-1 0 0,1 0 1 0 0,0 0-1 0 0,1-1 1 0 0,16 14-1 0 0,-18-17-1 0 0,1 0-1 0 0,0-1 1 0 0,0 0-1 0 0,0-1 1 0 0,1 1-1 0 0,-1-1 1 0 0,1-1-1 0 0,0 1 1 0 0,-1-1-1 0 0,1-1 1 0 0,0 1-1 0 0,0-1 1 0 0,0-1-1 0 0,15 0 1 0 0,-1-2-89 0 0,-1-2 0 0 0,1 0 0 0 0,-1-1 0 0 0,0-1 0 0 0,0-1 0 0 0,-1-1 0 0 0,0-1 1 0 0,0-1-1 0 0,-1 0 0 0 0,0-1 0 0 0,-1-2 0 0 0,0 0 0 0 0,22-21 0 0 0,-4 0-1040 0 0,-1-3-1 0 0,-2 0 1 0 0,-2-2-1 0 0,47-77 1 0 0,-45 66-4686 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27.88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123 34 372 0 0,'-16'-34'15558'0'0,"15"35"-15462"0"0,-14 17 1256 0 0,-10 26-612 0 0,12-9-240 0 0,0 1 1 0 0,3 1-1 0 0,1 0 0 0 0,-8 63 0 0 0,15-82-395 0 0,1 1 0 0 0,1-1 1 0 0,0 1-1 0 0,1-1 0 0 0,1 1 0 0 0,1-1 1 0 0,1 0-1 0 0,0 0 0 0 0,2 0 0 0 0,0 0 1 0 0,13 26-1 0 0,-16-38-117 0 0,0-1-1 0 0,1 1 1 0 0,0-1-1 0 0,0 0 1 0 0,0 0-1 0 0,1 0 1 0 0,-1 0-1 0 0,1-1 1 0 0,0 0-1 0 0,1 0 1 0 0,-1 0-1 0 0,1 0 1 0 0,-1-1-1 0 0,1 0 1 0 0,0-1-1 0 0,0 1 1 0 0,1-1-1 0 0,-1 0 1 0 0,0 0-1 0 0,1-1 1 0 0,11 1-1 0 0,-10-2-18 0 0,-1 0-1 0 0,0-1 0 0 0,0 0 1 0 0,0 0-1 0 0,0 0 0 0 0,0-1 0 0 0,0 0 1 0 0,0-1-1 0 0,0 0 0 0 0,-1 0 1 0 0,1 0-1 0 0,-1-1 0 0 0,0 1 1 0 0,0-2-1 0 0,0 1 0 0 0,-1-1 0 0 0,1 0 1 0 0,-1 0-1 0 0,7-9 0 0 0,-3 1 55 0 0,-1 0 0 0 0,0 0-1 0 0,-1-1 1 0 0,-1 0 0 0 0,0 0 0 0 0,0 0-1 0 0,-2-1 1 0 0,0 0 0 0 0,-1 0 0 0 0,0 0-1 0 0,-1 0 1 0 0,0-19 0 0 0,-1 13 213 0 0,-2 0 1 0 0,0 0 0 0 0,-1 0-1 0 0,-1 0 1 0 0,-1 1-1 0 0,-1-1 1 0 0,-1 1 0 0 0,-12-28-1 0 0,14 38-122 0 0,0 1 0 0 0,-1 0 0 0 0,-1 1 0 0 0,1-1-1 0 0,-1 1 1 0 0,-1 0 0 0 0,1 1 0 0 0,-1-1 0 0 0,-1 1 0 0 0,1 1 0 0 0,-12-9-1 0 0,15 13-296 0 0,0 0-1 0 0,0 0 0 0 0,1 0 0 0 0,-2 1 0 0 0,1 0 0 0 0,0-1 1 0 0,0 1-1 0 0,0 1 0 0 0,-1-1 0 0 0,1 1 0 0 0,0-1 0 0 0,-5 1 1 0 0,4 1-527 0 0,0 0 0 0 0,0 0 0 0 0,0 0 1 0 0,0 1-1 0 0,0-1 0 0 0,1 1 1 0 0,-1 0-1 0 0,0 1 0 0 0,1-1 1 0 0,0 1-1 0 0,0 0 0 0 0,-5 4 1 0 0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31.39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1 320 496 0 0,'4'-60'8035'0'0,"-3"48"-6996"0"0,2 1 1 0 0,-1-1 0 0 0,6-10 0 0 0,-6 15-760 0 0,1 1 0 0 0,0-1 0 0 0,0 1 0 0 0,0 0 1 0 0,1 0-1 0 0,0 1 0 0 0,0-1 0 0 0,1 1 0 0 0,0 0 0 0 0,-1 0 1 0 0,2 0-1 0 0,-1 1 0 0 0,0 0 0 0 0,12-7 0 0 0,-15 10-235 0 0,0 0 0 0 0,0 1 0 0 0,1-1 0 0 0,-1 0 0 0 0,0 1 0 0 0,0 0 0 0 0,0-1 0 0 0,1 1 0 0 0,-1 0 0 0 0,0 0 0 0 0,0 0 0 0 0,1 0 0 0 0,-1 1 0 0 0,0-1 0 0 0,0 1 0 0 0,1-1 0 0 0,-1 1 0 0 0,0 0 0 0 0,0 0 0 0 0,0 0-1 0 0,0 0 1 0 0,0 0 0 0 0,0 0 0 0 0,0 0 0 0 0,0 1 0 0 0,-1-1 0 0 0,3 3 0 0 0,1 1-3 0 0,1 1 0 0 0,-1 0-1 0 0,0 0 1 0 0,0 0 0 0 0,-1 1-1 0 0,6 10 1 0 0,17 42 82 0 0,29 98 1 0 0,-39-103-83 0 0,2-2 0 0 0,50 97 0 0 0,-55-124-14 0 0,2-1 0 0 0,1-1-1 0 0,25 28 1 0 0,-34-43-16 0 0,-1-1 1 0 0,1 0-1 0 0,0 0 1 0 0,0 0-1 0 0,1-1 0 0 0,0-1 1 0 0,0 0-1 0 0,0 0 1 0 0,1 0-1 0 0,0-1 1 0 0,0-1-1 0 0,13 4 0 0 0,-16-7-2 0 0,1 1 0 0 0,-1-1 0 0 0,1 0 0 0 0,-1-1 0 0 0,1 0 0 0 0,-1 0 0 0 0,0-1 0 0 0,1 0 0 0 0,-1 0 0 0 0,0 0-1 0 0,0-1 1 0 0,-1 0 0 0 0,1-1 0 0 0,0 0 0 0 0,-1 0 0 0 0,0 0 0 0 0,0 0 0 0 0,0-1 0 0 0,6-7 0 0 0,2-2 24 0 0,-1 1 1 0 0,-1-2-1 0 0,-1 0 0 0 0,0 0 1 0 0,0-1-1 0 0,11-26 1 0 0,-4 1 140 0 0,-2-2 0 0 0,-2 1 0 0 0,16-81 0 0 0,-17 41 704 0 0,3-97-1 0 0,-15 160-737 0 0,0 8-79 0 0,0-1-1 0 0,-1 0 1 0 0,0 0 0 0 0,-1 0 0 0 0,-1 0-1 0 0,1 1 1 0 0,-2-1 0 0 0,-4-13-1 0 0,7 24-71 0 0,-1 0-1 0 0,0-1 1 0 0,0 1-1 0 0,0 0 1 0 0,0 0-1 0 0,0 0 1 0 0,0-1-1 0 0,-1 1 1 0 0,1 0-1 0 0,0 1 1 0 0,-1-1-1 0 0,1 0 1 0 0,0 0-1 0 0,-1 1 1 0 0,1-1-1 0 0,-1 0 1 0 0,1 1-1 0 0,-1-1 1 0 0,1 1-1 0 0,-1 0 1 0 0,1 0-1 0 0,-1 0 1 0 0,1-1-1 0 0,-1 1 1 0 0,0 1-1 0 0,1-1 1 0 0,-1 0-1 0 0,1 0 1 0 0,-1 0-1 0 0,1 1 0 0 0,-1-1 1 0 0,1 1-1 0 0,-1-1 1 0 0,-1 2-1 0 0,-5 1-30 0 0,0 0-1 0 0,0 0 1 0 0,0 1-1 0 0,-12 7 0 0 0,14-7 37 0 0,0 0 0 0 0,1 1 0 0 0,-1-1 0 0 0,1 1 0 0 0,0 0 0 0 0,1 0 0 0 0,-1 0 0 0 0,1 1 0 0 0,0 0 0 0 0,1-1 0 0 0,-1 1 0 0 0,1 1 0 0 0,0-1-1 0 0,1 0 1 0 0,-1 1 0 0 0,1 0 0 0 0,1-1 0 0 0,-1 1 0 0 0,1 0 0 0 0,0 0 0 0 0,1 0 0 0 0,-1 0 0 0 0,2 0 0 0 0,-1 0 0 0 0,1-1 0 0 0,0 1 0 0 0,0 0 0 0 0,0 0 0 0 0,1 0-1 0 0,0-1 1 0 0,1 1 0 0 0,0-1 0 0 0,0 0 0 0 0,0 0 0 0 0,0 0 0 0 0,1 0 0 0 0,0 0 0 0 0,1-1 0 0 0,-1 1 0 0 0,1-1 0 0 0,0-1 0 0 0,0 1 0 0 0,0-1 0 0 0,1 1-1 0 0,0-1 1 0 0,8 4 0 0 0,-4-4 10 0 0,-1 0 0 0 0,1-1 0 0 0,0 0-1 0 0,0-1 1 0 0,0 0 0 0 0,0-1-1 0 0,0 0 1 0 0,0 0 0 0 0,1-1 0 0 0,-1 0-1 0 0,0-1 1 0 0,0 0 0 0 0,0-1 0 0 0,0 0-1 0 0,10-4 1 0 0,-6 2-167 0 0,0-1 0 0 0,-1-1 0 0 0,0 0-1 0 0,0-1 1 0 0,0 0 0 0 0,-1-1 0 0 0,0 0 0 0 0,0-1-1 0 0,20-20 1 0 0,-26 20-425 0 0,1 0-1 0 0,-1 0 0 0 0,-1 0 0 0 0,0 0 1 0 0,0-1-1 0 0,-1 0 0 0 0,0 0 1 0 0,0-1-1 0 0,-1 1 0 0 0,2-19 1 0 0,-5 15-1887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1:23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 29 224 0 0,'-9'-27'9256'0'0,"8"27"-9257"0"0,1 0 1 0 0,-1-1-1 0 0,1 1 1 0 0,-1 0-1 0 0,1 0 1 0 0,-1 0 0 0 0,1-1-1 0 0,-1 1 1 0 0,1 0-1 0 0,-1 0 1 0 0,1 0 0 0 0,-1 0-1 0 0,0 0 1 0 0,1 0-1 0 0,-1 0 1 0 0,1 0 0 0 0,-1 0-1 0 0,1 0 1 0 0,-1 1-1 0 0,1-1 1 0 0,-1 0 0 0 0,1 0-1 0 0,-1 0 1 0 0,1 1-1 0 0,-1-1 1 0 0,1 0-1 0 0,-1 0 1 0 0,1 1 0 0 0,-1-1-1 0 0,1 1 1 0 0,0-1-1 0 0,-1 0 1 0 0,1 1 0 0 0,0-1-1 0 0,-1 1 1 0 0,1-1-1 0 0,0 1 1 0 0,-1-1 0 0 0,1 1-1 0 0,0-1 1 0 0,0 1-1 0 0,0-1 1 0 0,-1 1 0 0 0,1 1-4 0 0,-4 36 4 0 0,4-36-6 0 0,-6 35 29 0 0,-9 8-38 0 0,15-43 36 0 0,-4 26 745 0 0,6-98-778 0 0,-2 68 4 0 0,11 21-297 0 0,-4 3 121 0 0,-2-4 40 0 0,-5-16 135 0 0,0 18-352 0 0,0 6-4558 0 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31.80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7 0 444 0 0,'0'0'7135'0'0,"-6"39"-2261"0"0,6-26-4497 0 0,0 25 857 0 0,8 71 0 0 0,-6-99-1250 0 0,-1 0 0 0 0,2 1 0 0 0,0-1 0 0 0,0 0 0 0 0,0-1-1 0 0,1 1 1 0 0,1-1 0 0 0,0 1 0 0 0,0-1 0 0 0,1-1 0 0 0,0 1 0 0 0,8 8 0 0 0,7-2-1696 0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32.15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92 93 2220 0 0,'-57'-49'11154'0'0,"26"12"-8192"0"0,30 36-2858 0 0,-1-4 816 0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33.59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15 174 2412 0 0,'-12'-42'8118'0'0,"11"34"-7067"0"0,0 0 0 0 0,1 0 1 0 0,0 0-1 0 0,0 0 0 0 0,1 0 1 0 0,2-10-1 0 0,-3 16-744 0 0,0 2-275 0 0,0 0 1 0 0,0-1-1 0 0,0 1 0 0 0,0-1 1 0 0,0 1-1 0 0,0 0 1 0 0,1-1-1 0 0,-1 1 0 0 0,0-1 1 0 0,0 1-1 0 0,0 0 1 0 0,0-1-1 0 0,1 1 1 0 0,-1 0-1 0 0,0-1 0 0 0,0 1 1 0 0,1 0-1 0 0,-1-1 1 0 0,0 1-1 0 0,0 0 0 0 0,1-1 1 0 0,-1 1-1 0 0,0 0 1 0 0,1 0-1 0 0,-1-1 1 0 0,0 1-1 0 0,1 0 0 0 0,0 0 1 0 0,3 2-3 0 0,-1 0 0 0 0,1 0-1 0 0,0 1 1 0 0,-1 0 0 0 0,0-1 0 0 0,1 1 0 0 0,-1 1 0 0 0,0-1 0 0 0,-1 0 0 0 0,1 1 0 0 0,-1-1-1 0 0,1 1 1 0 0,-1 0 0 0 0,0 0 0 0 0,0 0 0 0 0,-1 0 0 0 0,3 5 0 0 0,4 16 98 0 0,8 42 1 0 0,-12-51-89 0 0,31 154 159 0 0,39 154 111 0 0,-55-259-98 0 0,2-2 0 0 0,60 121 0 0 0,-79-180-162 0 0,0 0 1 0 0,0 0-1 0 0,1 0 1 0 0,0 0-1 0 0,-1 0 1 0 0,2-1-1 0 0,-1 1 1 0 0,0-1-1 0 0,1 0 1 0 0,-1 0-1 0 0,1 0 1 0 0,0-1-1 0 0,0 1 1 0 0,0-1-1 0 0,0 0 1 0 0,0 0-1 0 0,1 0 1 0 0,8 2-1 0 0,-8-3-18 0 0,0-1-1 0 0,-1 0 1 0 0,1 0 0 0 0,0 0-1 0 0,-1-1 1 0 0,1 0-1 0 0,0 0 1 0 0,-1 0 0 0 0,1 0-1 0 0,-1-1 1 0 0,1 1-1 0 0,-1-1 1 0 0,0 0 0 0 0,0-1-1 0 0,0 1 1 0 0,0-1 0 0 0,0 0-1 0 0,0 1 1 0 0,3-6-1 0 0,11-10-25 0 0,-1 0 0 0 0,-1-1-1 0 0,-1-1 1 0 0,-1 0 0 0 0,0-1 0 0 0,-2-1-1 0 0,0 0 1 0 0,15-41 0 0 0,-7 1 291 0 0,-2 0 0 0 0,12-75-1 0 0,-22 90 41 0 0,-2-1 0 0 0,-2 1 0 0 0,-2-1 0 0 0,-2 0-1 0 0,-2 0 1 0 0,-3 1 0 0 0,-11-56 0 0 0,13 91-347 0 0,0 1 1 0 0,-1-1-1 0 0,0 1 1 0 0,0 0 0 0 0,-1 1-1 0 0,-1-1 1 0 0,1 1-1 0 0,-10-12 1 0 0,13 19-4 0 0,0 1 1 0 0,0 0 0 0 0,-1-1 0 0 0,1 1-1 0 0,0 0 1 0 0,-1 0 0 0 0,1 1 0 0 0,-1-1-1 0 0,0 0 1 0 0,1 1 0 0 0,-1 0 0 0 0,0-1-1 0 0,0 1 1 0 0,0 0 0 0 0,0 1 0 0 0,0-1-1 0 0,0 0 1 0 0,0 1 0 0 0,0 0 0 0 0,-1-1-1 0 0,1 1 1 0 0,0 1 0 0 0,0-1 0 0 0,0 0-1 0 0,0 1 1 0 0,0-1 0 0 0,0 1 0 0 0,0 0-1 0 0,0 0 1 0 0,0 1 0 0 0,0-1 0 0 0,0 0-1 0 0,1 1 1 0 0,-1 0 0 0 0,-4 3 0 0 0,-3 2-21 0 0,1 2-1 0 0,0-1 1 0 0,0 1 0 0 0,1 0 0 0 0,0 1 0 0 0,1 0 0 0 0,0 0 0 0 0,1 0 0 0 0,0 1 0 0 0,0 0-1 0 0,1 0 1 0 0,0 1 0 0 0,1 0 0 0 0,1-1 0 0 0,0 1 0 0 0,-3 22 0 0 0,5-23 26 0 0,0 0 0 0 0,1 0 0 0 0,0-1 0 0 0,1 1 0 0 0,0 0 0 0 0,0 0 1 0 0,1-1-1 0 0,6 19 0 0 0,-5-22 21 0 0,0 0 0 0 0,0 0 1 0 0,0-1-1 0 0,1 1 0 0 0,0-1 0 0 0,0 0 1 0 0,1 0-1 0 0,0-1 0 0 0,0 1 0 0 0,0-1 1 0 0,1 0-1 0 0,-1 0 0 0 0,10 5 0 0 0,-7-6-10 0 0,1 0-1 0 0,-1 0 0 0 0,1-1 0 0 0,0-1 1 0 0,0 1-1 0 0,0-1 0 0 0,0-1 0 0 0,0 0 1 0 0,0 0-1 0 0,0 0 0 0 0,1-2 0 0 0,-1 1 1 0 0,18-4-1 0 0,-7 1-152 0 0,0-2 1 0 0,0 0 0 0 0,-1-1-1 0 0,0-1 1 0 0,25-13 0 0 0,-23 8-327 0 0,-2 0 1 0 0,1-2-1 0 0,-2 0 1 0 0,0-1 0 0 0,30-32-1 0 0,-9 1-3573 0 0,36-53-1 0 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34.00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30 1308 0 0,'13'-29'11184'0'0,"-16"39"-10844"0"0,1 0 0 0 0,1 0 0 0 0,-1 1 0 0 0,2-1-1 0 0,-1 0 1 0 0,2 1 0 0 0,-1-1 0 0 0,1 0 0 0 0,3 12 0 0 0,-2-9-380 0 0,1-1 0 0 0,-1-1 0 0 0,2 1-1 0 0,0 0 1 0 0,0-1 0 0 0,1 0 0 0 0,0 0 0 0 0,1 0 0 0 0,8 11-1 0 0,5-8-1459 0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34.35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51 37 284 0 0,'-36'-28'12707'0'0,"22"19"-10135"0"0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35.97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61 58 788 0 0,'0'24'12629'0'0,"0"-15"-12837"0"0,-16 45 1675 0 0,2 1 0 0 0,-9 90 0 0 0,18-93-1194 0 0,3-1-1 0 0,2 1 1 0 0,2 0-1 0 0,3-1 1 0 0,17 83-1 0 0,-20-125-252 0 0,0 0 1 0 0,1 1-1 0 0,0-2 0 0 0,0 1 0 0 0,1 0 1 0 0,0-1-1 0 0,0 1 0 0 0,1-1 0 0 0,0 0 1 0 0,1-1-1 0 0,-1 1 0 0 0,8 6 0 0 0,-11-13-24 0 0,0 0-1 0 0,-1 0 0 0 0,1 0 0 0 0,0 0 0 0 0,0 0 1 0 0,0 0-1 0 0,1-1 0 0 0,-1 1 0 0 0,0-1 0 0 0,0 1 0 0 0,0-1 1 0 0,0 0-1 0 0,0 0 0 0 0,1 0 0 0 0,-1 0 0 0 0,0 0 1 0 0,0 0-1 0 0,3-1 0 0 0,28-10-131 0 0,-24 6 117 0 0,-1 0 1 0 0,1 0-1 0 0,-1-1 0 0 0,-1 0 0 0 0,1-1 0 0 0,-1 0 1 0 0,0 0-1 0 0,-1 0 0 0 0,0-1 0 0 0,0 0 1 0 0,0 0-1 0 0,7-16 0 0 0,0-5 35 0 0,-1 0 0 0 0,14-49 0 0 0,-18 45-35 0 0,-1 0-1 0 0,-2-1 1 0 0,-1 1 0 0 0,-2-1-1 0 0,-1 0 1 0 0,-2 1-1 0 0,-1-1 1 0 0,-1 0 0 0 0,-2 1-1 0 0,-2-1 1 0 0,-15-48-1 0 0,14 63-14 0 0,0 1-1 0 0,-1 0 0 0 0,-1 0 0 0 0,-18-23 0 0 0,26 38 23 0 0,0 1 0 0 0,0-1 0 0 0,0 1 0 0 0,-1 0 0 0 0,1 0-1 0 0,-1 0 1 0 0,1 0 0 0 0,-6-3 0 0 0,-5-3-44 0 0,11 7 43 0 0,0-1 1 0 0,0 0-1 0 0,-1 1 1 0 0,1 0-1 0 0,-1-1 1 0 0,0 1-1 0 0,1 0 1 0 0,-1 0-1 0 0,0 1 1 0 0,1-1-1 0 0,-1 0 0 0 0,0 1 1 0 0,0 0-1 0 0,0 0 1 0 0,0 0-1 0 0,1 0 1 0 0,-1 0-1 0 0,0 0 1 0 0,0 1-1 0 0,-4 0 0 0 0,3 1-13 0 0,-1 0 0 0 0,1 0 0 0 0,0 1-1 0 0,0-1 1 0 0,0 1 0 0 0,0 0 0 0 0,0 0 0 0 0,1 0-1 0 0,-1 1 1 0 0,1-1 0 0 0,-4 6 0 0 0,-2 3-722 0 0,1 1 0 0 0,0 0 1 0 0,1 0-1 0 0,1 1 0 0 0,0-1 1 0 0,-7 26-1 0 0,10-11-4485 0 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36.64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79 4 1080 0 0,'8'-4'16915'0'0,"-9"13"-16746"0"0,0-1 1 0 0,-1 0-1 0 0,1 0 0 0 0,-2-1 0 0 0,1 1 1 0 0,-1 0-1 0 0,-7 12 0 0 0,-2 10-39 0 0,-20 79-113 0 0,20-63-4131 0 0,5-17-1922 0 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38.48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8 208 1080 0 0,'-2'-9'1026'0'0,"0"0"-1"0"0,0 0 1 0 0,1 0-1 0 0,1 0 1 0 0,-1 0 0 0 0,2 0-1 0 0,1-15 1 0 0,-1 16-682 0 0,1-1 0 0 0,0 1 0 0 0,0 0-1 0 0,1 1 1 0 0,0-1 0 0 0,0 0 0 0 0,1 1 0 0 0,0 0 0 0 0,0 0 0 0 0,1 0 0 0 0,0 0 0 0 0,0 1 0 0 0,10-10 0 0 0,-14 15-321 0 0,0 1-1 0 0,0-1 1 0 0,1 0 0 0 0,-1 0-1 0 0,0 1 1 0 0,0-1 0 0 0,1 0-1 0 0,-1 1 1 0 0,1-1 0 0 0,-1 1-1 0 0,1 0 1 0 0,-1-1 0 0 0,0 1 0 0 0,1 0-1 0 0,-1 0 1 0 0,1 0 0 0 0,-1 0-1 0 0,1 0 1 0 0,-1 1 0 0 0,1-1-1 0 0,-1 0 1 0 0,1 1 0 0 0,-1-1-1 0 0,0 0 1 0 0,1 1 0 0 0,-1 0-1 0 0,0-1 1 0 0,1 1 0 0 0,-1 0-1 0 0,0 0 1 0 0,0 0 0 0 0,0 0-1 0 0,2 1 1 0 0,1 1 7 0 0,0 1-1 0 0,0 0 1 0 0,0 1 0 0 0,-1-1-1 0 0,1 1 1 0 0,-1-1-1 0 0,3 6 1 0 0,5 16 38 0 0,0-1-1 0 0,-2 1 1 0 0,0 1-1 0 0,6 38 1 0 0,9 117 170 0 0,-10-68-108 0 0,35 137 374 0 0,-37-209-129 0 0,1-1-1 0 0,2-1 0 0 0,39 74 1 0 0,-50-106-255 0 0,1 0 1 0 0,0-1 0 0 0,0 0 0 0 0,1 0 0 0 0,0 0-1 0 0,0 0 1 0 0,0-1 0 0 0,1 0 0 0 0,0 0 0 0 0,1-1-1 0 0,10 7 1 0 0,-13-10-79 0 0,1 0 0 0 0,-1 0 0 0 0,1 0 0 0 0,-1-1 0 0 0,1 0 0 0 0,0 0 0 0 0,0 0 0 0 0,0-1 1 0 0,-1 1-1 0 0,1-1 0 0 0,0-1 0 0 0,0 1 0 0 0,0-1 0 0 0,-1 0 0 0 0,1-1 0 0 0,0 1 0 0 0,-1-1 0 0 0,8-3 0 0 0,1-2-9 0 0,-1-1 0 0 0,0 0 1 0 0,0 0-1 0 0,-1-1 0 0 0,0-1 0 0 0,0 0 1 0 0,-1-1-1 0 0,-1 0 0 0 0,17-22 0 0 0,5-14 33 0 0,33-60 0 0 0,-63 103-63 0 0,98-188 749 0 0,-84 155-273 0 0,-2 0 0 0 0,-1-1 1 0 0,11-55-1 0 0,-21 78-327 0 0,-2-1-1 0 0,0 1 1 0 0,0-1-1 0 0,-2 1 1 0 0,0-1-1 0 0,0 1 1 0 0,-2 0-1 0 0,0-1 1 0 0,-9-27-1 0 0,10 37-139 0 0,-1 0 0 0 0,0 0 0 0 0,0 0 0 0 0,0 0-1 0 0,-1 1 1 0 0,0 0 0 0 0,0-1 0 0 0,0 2 0 0 0,-1-1-1 0 0,1 0 1 0 0,-8-5 0 0 0,8 8-21 0 0,-1-1-1 0 0,1 1 1 0 0,-1-1 0 0 0,0 1 0 0 0,0 1-1 0 0,0-1 1 0 0,0 1 0 0 0,0-1-1 0 0,0 2 1 0 0,0-1 0 0 0,0 0-1 0 0,0 1 1 0 0,-1 0 0 0 0,1 0 0 0 0,0 1-1 0 0,-5 0 1 0 0,1 1-9 0 0,0-1 0 0 0,0 2 0 0 0,1-1 1 0 0,-1 1-1 0 0,1 0 0 0 0,0 1 0 0 0,0 0 0 0 0,0 1 0 0 0,0-1 0 0 0,1 1 1 0 0,0 1-1 0 0,0-1 0 0 0,0 1 0 0 0,1 0 0 0 0,0 1 0 0 0,0 0 0 0 0,0 0 1 0 0,-4 8-1 0 0,6-9 9 0 0,1 0 0 0 0,0 0 1 0 0,1 0-1 0 0,-1 1 0 0 0,1-1 0 0 0,1 1 1 0 0,-1-1-1 0 0,1 1 0 0 0,0 0 0 0 0,1 0 1 0 0,-1-1-1 0 0,1 1 0 0 0,1 0 1 0 0,-1 0-1 0 0,1-1 0 0 0,0 1 0 0 0,1 0 1 0 0,0-1-1 0 0,0 1 0 0 0,0-1 0 0 0,1 0 1 0 0,0 0-1 0 0,0 0 0 0 0,6 9 1 0 0,-2-5 13 0 0,0 0 1 0 0,1-1 0 0 0,0 0-1 0 0,1 0 1 0 0,0-1 0 0 0,0 0 0 0 0,1 0-1 0 0,0-1 1 0 0,0-1 0 0 0,12 7-1 0 0,-6-6-15 0 0,1 0-1 0 0,0 0 0 0 0,1-2 0 0 0,-1 0 0 0 0,1-1 0 0 0,23 2 0 0 0,-13-4-177 0 0,-1-1 0 0 0,1-1 0 0 0,0-2 0 0 0,-1 0 0 0 0,1-2-1 0 0,-1-1 1 0 0,0-1 0 0 0,49-19 0 0 0,-54 16-267 0 0,-1-2-1 0 0,0 0 0 0 0,-1-2 1 0 0,0 0-1 0 0,-1-1 0 0 0,0-1 0 0 0,29-30 1 0 0,-23 17-1490 0 0,23-32 0 0 0,17-37-6196 0 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3:39.21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319 19 1536 0 0,'-14'-6'8400'0'0,"7"6"-8034"0"0,1-1 0 0 0,-1 1 1 0 0,1 0-1 0 0,-1 0 0 0 0,1 0 1 0 0,-1 1-1 0 0,1 0 0 0 0,-1 1 1 0 0,1 0-1 0 0,0-1 1 0 0,0 2-1 0 0,0-1 0 0 0,0 1 1 0 0,0 0-1 0 0,0 0 0 0 0,1 1 1 0 0,-11 7-1 0 0,-3 5 92 0 0,0 0 1 0 0,2 1-1 0 0,-25 29 0 0 0,32-33-299 0 0,0 1 1 0 0,0 0-1 0 0,2 1 1 0 0,0 0-1 0 0,1 0 0 0 0,0 0 1 0 0,1 1-1 0 0,1 0 1 0 0,0 1-1 0 0,-2 17 1 0 0,6-26-103 0 0,0 0 0 0 0,1 0 0 0 0,0 0 0 0 0,0 0 0 0 0,1 0 0 0 0,0 0 0 0 0,0 0 0 0 0,1 0 0 0 0,0 0 0 0 0,3 8 0 0 0,-2-10-27 0 0,-1-1 0 0 0,1 0 0 0 0,1 1 1 0 0,-1-1-1 0 0,1 0 0 0 0,0-1 0 0 0,0 1 1 0 0,0-1-1 0 0,0 0 0 0 0,1 0 0 0 0,0 0 1 0 0,0 0-1 0 0,0-1 0 0 0,10 5 0 0 0,-7-4-23 0 0,0-1-1 0 0,1 0 1 0 0,-1 0 0 0 0,1-1-1 0 0,0 0 1 0 0,0-1-1 0 0,-1 0 1 0 0,1 0-1 0 0,0-1 1 0 0,0 0 0 0 0,0 0-1 0 0,0-1 1 0 0,0 0-1 0 0,0-1 1 0 0,0 0-1 0 0,-1 0 1 0 0,1-1 0 0 0,-1 0-1 0 0,0-1 1 0 0,1 0-1 0 0,-2 0 1 0 0,1 0-1 0 0,0-1 1 0 0,-1-1-1 0 0,11-9 1 0 0,-8 7 114 0 0,-1-1 0 0 0,0 0-1 0 0,0-1 1 0 0,-1 0 0 0 0,-1 0 0 0 0,1-1 0 0 0,-2 0-1 0 0,1-1 1 0 0,-2 1 0 0 0,1-1 0 0 0,-2 0-1 0 0,1 0 1 0 0,-2-1 0 0 0,0 1 0 0 0,0-1 0 0 0,-1 0-1 0 0,0-15 1 0 0,-2 15-141 0 0,0-1 0 0 0,-2 1-1 0 0,0 0 1 0 0,0 0 0 0 0,-1 0-1 0 0,-1 1 1 0 0,0-1 0 0 0,-1 1 0 0 0,0 0-1 0 0,-1 0 1 0 0,0 0 0 0 0,-1 1-1 0 0,0 0 1 0 0,-1 0 0 0 0,-16-17-1 0 0,19 23-370 0 0,3 2-86 0 0,0 1 1 0 0,0-1-1 0 0,-1 1 0 0 0,1-1 1 0 0,-1 1-1 0 0,0 0 0 0 0,1 0 0 0 0,-1 1 1 0 0,-5-3-1 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05.4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 50 244 0 0,'-23'-47'13903'0'0,"20"45"-13631"0"0,3 2-212 0 0,-1 0 0 0 0,1-1-1 0 0,0 1 1 0 0,-1 0 0 0 0,1 0 0 0 0,0 0-1 0 0,-1 0 1 0 0,1 0 0 0 0,0 0 0 0 0,-1 0 0 0 0,1 0-1 0 0,-1 1 1 0 0,1-1 0 0 0,0 0 0 0 0,-1 0-1 0 0,1 0 1 0 0,0 0 0 0 0,-1 0 0 0 0,1 0-1 0 0,0 1 1 0 0,-2 0 299 0 0,2-1-299 0 0,0 1-1 0 0,-1-1 1 0 0,1 0 0 0 0,0 1 0 0 0,-17 39 1097 0 0,13-29-836 0 0,-18 56 105 0 0,2 0 0 0 0,4 1 0 0 0,-13 103 0 0 0,28-160-413 0 0,1-1-32 0 0,-1 1 0 0 0,-1-1 1 0 0,1 0-1 0 0,-5 10 0 0 0,6-18-215 0 0,0 2 267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1:32.6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0 408 0 0,'-3'3'8888'0'0,"2"-3"-8840"0"0,1 0 0 0 0,0 0 0 0 0,0 1 0 0 0,0-1 0 0 0,0 0 0 0 0,0 0 0 0 0,0 1 0 0 0,0-1 1 0 0,0 0-1 0 0,0 0 0 0 0,0 1 0 0 0,0-1 0 0 0,0 0 0 0 0,0 0 0 0 0,0 1 0 0 0,0-1 0 0 0,0 0 0 0 0,0 0 1 0 0,0 1-1 0 0,17 3 279 0 0,0 0 1 0 0,0-1-1 0 0,0-1 1 0 0,30 0-1 0 0,6 1-194 0 0,711 60 628 0 0,-275-26-617 0 0,-372-27-149 0 0,656 39-189 0 0,-533-43 229 0 0,339 1-5 0 0,-462-11-32 0 0,305 0-107 0 0,-223 3 207 0 0,-23-3-41 0 0,-104 4 155 0 0,-69 0-193 0 0,34-2 68 0 0,90-3-35 0 0,-79 4 79 0 0,-45 1 2 0 0,0 0-73 0 0,10 0-4 0 0,-10 0 40 0 0,10-2-181 0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05.9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36 1072 0 0,'-20'-36'16150'0'0,"19"36"-16108"0"0,12 9 648 0 0,11 12-563 0 0,26 49 507 0 0,-34-48-360 0 0,0 0-1 0 0,2-2 0 0 0,31 34 0 0 0,-45-53-265 0 0,0 0-1 0 0,0 0 1 0 0,0 0-1 0 0,-1 0 0 0 0,1-1 1 0 0,0 1-1 0 0,0 0 0 0 0,0-1 1 0 0,0 1-1 0 0,0-1 0 0 0,0 0 1 0 0,1 0-1 0 0,-1 0 0 0 0,0 0 1 0 0,0 0-1 0 0,0 0 0 0 0,0 0 1 0 0,0-1-1 0 0,0 1 0 0 0,0-1 1 0 0,0 1-1 0 0,0-1 0 0 0,0 0 1 0 0,-1 0-1 0 0,1 0 0 0 0,2-1 1 0 0,7-5-164 0 0,0 0 0 0 0,20-15 0 0 0,-22 14-63 0 0,112-75-2927 0 0,-103 73 228 0 0,1 0 0 0 0,32-11 1 0 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07.3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4 346 908 0 0,'-3'-57'7408'0'0,"4"46"-6573"0"0,0-1-1 0 0,1 0 1 0 0,0 0 0 0 0,1 1-1 0 0,4-13 1 0 0,-7 23-805 0 0,0 1 1 0 0,0-1 0 0 0,0 1-1 0 0,0-1 1 0 0,1 1-1 0 0,-1-1 1 0 0,0 1-1 0 0,0 0 1 0 0,0-1-1 0 0,1 1 1 0 0,-1-1-1 0 0,0 1 1 0 0,0 0 0 0 0,1-1-1 0 0,-1 1 1 0 0,0 0-1 0 0,1-1 1 0 0,-1 1-1 0 0,0 0 1 0 0,1-1-1 0 0,-1 1 1 0 0,1 0-1 0 0,-1 0 1 0 0,0 0 0 0 0,1-1-1 0 0,-1 1 1 0 0,1 0-1 0 0,-1 0 1 0 0,1 0-1 0 0,-1 0 1 0 0,0 0-1 0 0,1 0 1 0 0,-1 0 0 0 0,1 0-1 0 0,12 11 711 0 0,4 23 249 0 0,-17-34-978 0 0,51 141 1502 0 0,8 19-1047 0 0,-46-131-338 0 0,1-1 0 0 0,1 0 0 0 0,25 34-1 0 0,-36-58-102 0 0,-1 1 0 0 0,0-1 0 0 0,1 0 0 0 0,0-1 0 0 0,0 1 0 0 0,0-1 0 0 0,0 1 0 0 0,0-1 0 0 0,1-1 0 0 0,-1 1 0 0 0,1-1 0 0 0,0 1 0 0 0,0-1 0 0 0,0-1 0 0 0,0 1 0 0 0,0-1 0 0 0,0 1 0 0 0,11 0-1 0 0,-8-3-16 0 0,0 1-1 0 0,-1-1 1 0 0,1 0-1 0 0,0 0 1 0 0,-1-1-1 0 0,1 0 1 0 0,0-1-1 0 0,-1 0 0 0 0,0 0 1 0 0,0 0-1 0 0,0-1 1 0 0,10-7-1 0 0,-3 1 17 0 0,0-1 1 0 0,-1-1-1 0 0,0-1 1 0 0,-1 1-1 0 0,-1-2 0 0 0,0 0 1 0 0,0 0-1 0 0,-2-1 0 0 0,1 0 1 0 0,-2-1-1 0 0,0 0 1 0 0,-1 0-1 0 0,-1-1 0 0 0,0 1 1 0 0,4-25-1 0 0,-4 9 222 0 0,-1 0 0 0 0,-1-1 0 0 0,-2 0 1 0 0,-1 0-1 0 0,-1 0 0 0 0,-2 0 0 0 0,-9-44 0 0 0,-8-1 20 0 0,17 72-270 0 0,0 1 1 0 0,0 0 0 0 0,0 0 0 0 0,0 0-1 0 0,-1 0 1 0 0,0 0 0 0 0,0 1 0 0 0,0-1-1 0 0,-1 1 1 0 0,0 0 0 0 0,1 0 0 0 0,-6-3-1 0 0,7 5-8 0 0,0 1 0 0 0,0 0 0 0 0,0 0 0 0 0,0 1 0 0 0,0-1-1 0 0,0 0 1 0 0,-1 1 0 0 0,1-1 0 0 0,0 1 0 0 0,0 0 0 0 0,-1 0 0 0 0,1 0-1 0 0,0 0 1 0 0,-1 0 0 0 0,1 0 0 0 0,0 1 0 0 0,0-1 0 0 0,0 1-1 0 0,-1-1 1 0 0,1 1 0 0 0,0 0 0 0 0,0 0 0 0 0,0 0 0 0 0,0 0 0 0 0,0 0-1 0 0,0 1 1 0 0,0-1 0 0 0,1 1 0 0 0,-1-1 0 0 0,0 1 0 0 0,1-1 0 0 0,-1 1-1 0 0,1 0 1 0 0,0 0 0 0 0,-2 2 0 0 0,-1 1 4 0 0,-1 1 0 0 0,1 1 1 0 0,1-1-1 0 0,-1 1 0 0 0,1-1 0 0 0,0 1 0 0 0,1 0 1 0 0,-1 0-1 0 0,-1 10 0 0 0,3-8 4 0 0,1 0 0 0 0,-1 0 0 0 0,1 0 0 0 0,1 1-1 0 0,0-1 1 0 0,0-1 0 0 0,1 1 0 0 0,0 0 0 0 0,1 0 0 0 0,-1-1 0 0 0,6 10 0 0 0,-6-14 7 0 0,0 0 1 0 0,0 0 0 0 0,1 0 0 0 0,0 0 0 0 0,0-1 0 0 0,0 1-1 0 0,0-1 1 0 0,0 0 0 0 0,1 0 0 0 0,0 0 0 0 0,-1 0 0 0 0,1-1-1 0 0,0 1 1 0 0,0-1 0 0 0,0 0 0 0 0,1 0 0 0 0,-1 0 0 0 0,0-1-1 0 0,1 0 1 0 0,-1 0 0 0 0,1 0 0 0 0,0 0 0 0 0,5 0 0 0 0,1-1-53 0 0,0-1 0 0 0,-1 0 1 0 0,1-1-1 0 0,-1 0 0 0 0,0 0 1 0 0,0-1-1 0 0,1 0 0 0 0,-2-1 1 0 0,20-9-1 0 0,-3-2-452 0 0,0-2 0 0 0,28-22 0 0 0,-39 26-230 0 0,-1-1-1 0 0,0 0 1 0 0,-1-1 0 0 0,16-21 0 0 0,16-33-5521 0 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07.9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9 996 0 0,'-3'-9'10662'0'0,"1"14"-10483"0"0,0 0-1 0 0,1 0 1 0 0,0 0-1 0 0,0 0 1 0 0,0 0-1 0 0,1 1 1 0 0,0-1-1 0 0,0 0 1 0 0,0 0-1 0 0,0 0 1 0 0,2 7-1 0 0,13 59 805 0 0,-15-70-969 0 0,5 20 187 0 0,2-1 1 0 0,0 1-1 0 0,1-1 0 0 0,12 20 1 0 0,-14-30-487 0 0,0-1 0 0 0,1 1 1 0 0,13 13-1 0 0,-16-18-481 0 0,2 0 0 0 0,-1 0 0 0 0,1-1 0 0 0,-1 0 0 0 0,1 0 0 0 0,11 5 1 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08.3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39 2356 0 0,'-25'-31'14174'0'0,"21"23"-15051"0"0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09.4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1 486 2388 0 0,'0'0'8604'0'0,"16"-7"-6631"0"0,89-51 1177 0 0,53-34-1747 0 0,226-199-1682 0 0,-368 279-238 0 0,14-13-2933 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10.0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50 300 0 0,'30'-50'13228'0'0,"-28"52"-13043"0"0,0 0-1 0 0,-1 0 1 0 0,1 0 0 0 0,-1 0 0 0 0,1 1 0 0 0,-1-1-1 0 0,0 0 1 0 0,0 1 0 0 0,0-1 0 0 0,0 0-1 0 0,-1 1 1 0 0,1-1 0 0 0,-1 1 0 0 0,1 0-1 0 0,-1-1 1 0 0,0 1 0 0 0,0-1 0 0 0,0 1 0 0 0,0-1-1 0 0,-1 1 1 0 0,1-1 0 0 0,-1 4 0 0 0,-3 12 132 0 0,-11 36 1 0 0,10-37-53 0 0,-4 14-109 0 0,-2 2 113 0 0,2-1 0 0 0,1 2-1 0 0,1-1 1 0 0,-1 41 0 0 0,7-71-231 0 0,1 0 0 0 0,0 0 0 0 0,0 0 0 0 0,1 0 0 0 0,-1 0 1 0 0,0 0-1 0 0,1 0 0 0 0,0 0 0 0 0,0 0 0 0 0,0-1 0 0 0,0 1 0 0 0,0 0 0 0 0,0-1 1 0 0,1 1-1 0 0,-1-1 0 0 0,1 1 0 0 0,0-1 0 0 0,0 1 0 0 0,-1-1 0 0 0,2 0 0 0 0,-1 0 1 0 0,0 0-1 0 0,0 0 0 0 0,1-1 0 0 0,-1 1 0 0 0,1-1 0 0 0,-1 1 0 0 0,5 1 0 0 0,3-1-5 0 0,1 1-1 0 0,-1-1 0 0 0,1-1 0 0 0,0 0 0 0 0,0 0 0 0 0,14-2 0 0 0,-12 1-80 0 0,102-2-1283 0 0,-28 0-1933 0 0,0 3-5394 0 0,-60 0 2855 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11.0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24 251 748 0 0,'-19'-47'7281'0'0,"18"44"-6978"0"0,0-1-1 0 0,0 0 0 0 0,0 0 0 0 0,1 0 1 0 0,0 0-1 0 0,-1 0 0 0 0,1 0 1 0 0,1 0-1 0 0,-1 1 0 0 0,2-8 317 0 0,16 17-336 0 0,-15-5-257 0 0,-1 1-1 0 0,1 0 1 0 0,-1 0 0 0 0,0 0-1 0 0,0 0 1 0 0,0 1 0 0 0,0-1 0 0 0,-1 0-1 0 0,1 1 1 0 0,0-1 0 0 0,-1 1 0 0 0,1 3-1 0 0,14 36 183 0 0,-12-32-158 0 0,19 69 187 0 0,16 95 0 0 0,2 6 121 0 0,-24-120 44 0 0,27 66 0 0 0,-34-104-211 0 0,0 0 0 0 0,2-1 0 0 0,0 0 1 0 0,1-1-1 0 0,1 0 0 0 0,19 19 1 0 0,-28-33-168 0 0,1-1 0 0 0,-1 0 1 0 0,1 0-1 0 0,1 0 0 0 0,-1-1 0 0 0,1 1 1 0 0,0-2-1 0 0,0 1 0 0 0,0-1 1 0 0,0 0-1 0 0,1 0 0 0 0,-1-1 0 0 0,1 0 1 0 0,-1 0-1 0 0,1-1 0 0 0,0 0 1 0 0,0 0-1 0 0,0-1 0 0 0,-1 0 0 0 0,1-1 1 0 0,0 1-1 0 0,0-1 0 0 0,0-1 1 0 0,-1 0-1 0 0,1 0 0 0 0,-1 0 0 0 0,1-1 1 0 0,7-4-1 0 0,1-1-38 0 0,-1 0 0 0 0,1-2-1 0 0,-2 0 1 0 0,1 0 0 0 0,-1-2 0 0 0,-1 1-1 0 0,0-2 1 0 0,-1 0 0 0 0,0 0 0 0 0,-1-1-1 0 0,13-21 1 0 0,-8 5 45 0 0,0 0 0 0 0,-2-1 0 0 0,-1-1 1 0 0,-2 0-1 0 0,12-55 0 0 0,-13 34 725 0 0,-2 0-1 0 0,0-101 1 0 0,-9 126-601 0 0,-1 0 0 0 0,-1 0 1 0 0,-2 1-1 0 0,0-1 0 0 0,-2 1 0 0 0,-1 0 0 0 0,-2 1 0 0 0,0 0 0 0 0,-1 0 0 0 0,-27-42 0 0 0,34 62-157 0 0,0 0-1 0 0,-1 0 1 0 0,0 1 0 0 0,0-1-1 0 0,0 1 1 0 0,0 0 0 0 0,-1 0 0 0 0,0 1-1 0 0,0 0 1 0 0,0 0 0 0 0,-1 0-1 0 0,1 1 1 0 0,-9-3 0 0 0,11 5 1 0 0,0 1 0 0 0,-1 0 0 0 0,1 0 0 0 0,-1 0 0 0 0,1 0 1 0 0,0 1-1 0 0,-1-1 0 0 0,1 1 0 0 0,0 0 0 0 0,0 1 0 0 0,-1-1 0 0 0,1 1 0 0 0,0 0 0 0 0,0-1 1 0 0,1 2-1 0 0,-1-1 0 0 0,0 0 0 0 0,1 1 0 0 0,-1 0 0 0 0,1 0 0 0 0,0 0 0 0 0,-6 7 1 0 0,1 0 9 0 0,-1 0 0 0 0,1 1 0 0 0,1 0 0 0 0,0 1 0 0 0,1-1 0 0 0,-6 16 0 0 0,8-16 9 0 0,0 0 1 0 0,2 0 0 0 0,-1 0 0 0 0,1 1 0 0 0,1-1 0 0 0,0 1 0 0 0,0 0 0 0 0,1-1 0 0 0,1 1-1 0 0,0 0 1 0 0,0-1 0 0 0,1 1 0 0 0,1-1 0 0 0,0 0 0 0 0,0 0 0 0 0,2 0 0 0 0,-1 0 0 0 0,10 17-1 0 0,-9-21-9 0 0,0 1-1 0 0,0-1 0 0 0,1 0 0 0 0,0 0 0 0 0,0 0 0 0 0,0-1 0 0 0,1 0 0 0 0,0 0 0 0 0,0-1 0 0 0,1 0 1 0 0,-1 0-1 0 0,1 0 0 0 0,0-1 0 0 0,1-1 0 0 0,-1 1 0 0 0,1-1 0 0 0,-1-1 0 0 0,1 1 0 0 0,0-2 0 0 0,0 1 1 0 0,0-1-1 0 0,0 0 0 0 0,0-1 0 0 0,13-1 0 0 0,2-3-138 0 0,0 0 0 0 0,0-1 0 0 0,0-2 0 0 0,-1 0 0 0 0,0-2 0 0 0,-1 0 0 0 0,0-2 1 0 0,0 0-1 0 0,-1-1 0 0 0,36-29 0 0 0,6-11-2389 0 0,103-111 0 0 0,-154 151 2009 0 0,-6 5-150 0 0,0-1-478 0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11.7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187 100 1868 0 0,'-1'-49'10167'0'0,"1"39"-9468"0"0,0 7 2 0 0,0-1 1 0 0,-5-18 4206 0 0,1 13-3876 0 0,2 8-1006 0 0,-1 0 1 0 0,1 1 0 0 0,0 0 0 0 0,-1 0 0 0 0,1-1 0 0 0,0 1 0 0 0,-1 0 0 0 0,1 1 0 0 0,0-1 0 0 0,-4 1 0 0 0,0 1 31 0 0,0 1 1 0 0,-1-1-1 0 0,1 1 1 0 0,0 0-1 0 0,1 1 1 0 0,-1 0-1 0 0,1 0 1 0 0,-1 0-1 0 0,1 0 1 0 0,0 1-1 0 0,1 0 1 0 0,-1 0-1 0 0,1 0 1 0 0,-4 7-1 0 0,-2 3 104 0 0,1 1-1 0 0,0 0 1 0 0,-11 31-1 0 0,17-37-126 0 0,0 0 1 0 0,0 1-1 0 0,1-1 1 0 0,0 1-1 0 0,0-1 1 0 0,2 1-1 0 0,-1 0 1 0 0,1-1-1 0 0,1 1 1 0 0,0-1-1 0 0,0 1 1 0 0,1 0-1 0 0,0-1 1 0 0,1 0-1 0 0,0 0 1 0 0,1 0-1 0 0,6 12 1 0 0,-7-16-98 0 0,2 1 1 0 0,-1 0-1 0 0,1-1 0 0 0,0 0 1 0 0,0 0-1 0 0,0 0 1 0 0,1-1-1 0 0,0 1 1 0 0,0-2-1 0 0,1 1 1 0 0,-1-1-1 0 0,1 1 1 0 0,0-2-1 0 0,0 1 1 0 0,0-1-1 0 0,1 0 1 0 0,-1-1-1 0 0,1 0 1 0 0,-1 0-1 0 0,1 0 1 0 0,0-1-1 0 0,0 0 0 0 0,13-1 1 0 0,-11 0 24 0 0,0 0 0 0 0,0-1 0 0 0,0 0 0 0 0,0-1 0 0 0,-1 0 0 0 0,1 0 0 0 0,0-1 0 0 0,-1 0 0 0 0,0-1 0 0 0,0 0 0 0 0,0-1 0 0 0,0 0 0 0 0,0 0 0 0 0,-1-1 0 0 0,0 0 0 0 0,-1 0 0 0 0,1-1 0 0 0,-1 0 0 0 0,0 0 0 0 0,-1-1 0 0 0,0 0 0 0 0,0 0 1 0 0,0 0-1 0 0,-1-1 0 0 0,-1 0 0 0 0,1 0 0 0 0,-1 0 0 0 0,-1 0 0 0 0,0-1 0 0 0,0 0 0 0 0,-1 1 0 0 0,0-1 0 0 0,-1 0 0 0 0,1-18 0 0 0,-2 16 250 0 0,-1 1 1 0 0,0-1 0 0 0,-1 1-1 0 0,0-1 1 0 0,-1 1-1 0 0,0 0 1 0 0,-1 0-1 0 0,0 0 1 0 0,0 1 0 0 0,-1-1-1 0 0,-1 1 1 0 0,0 0-1 0 0,-10-13 1 0 0,13 19-197 0 0,-1-1 0 0 0,-1 1 0 0 0,1-1 0 0 0,-1 1 1 0 0,1 1-1 0 0,-1-1 0 0 0,0 1 0 0 0,0 0 0 0 0,-1 0 0 0 0,1 0 0 0 0,-12-4 0 0 0,12 6-243 0 0,0 0 0 0 0,0 1 0 0 0,0-1 0 0 0,0 1 0 0 0,0 0 0 0 0,0 0-1 0 0,0 0 1 0 0,0 1 0 0 0,0 0 0 0 0,0 0 0 0 0,0 0 0 0 0,0 0 0 0 0,0 1-1 0 0,0 0 1 0 0,-8 5 0 0 0,-14 13-3804 0 0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12.5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0 366 240 0 0,'0'0'7239'0'0,"25"-13"-3071"0"0,2-4-2963 0 0,1 2 0 0 0,0 1 0 0 0,54-18 1 0 0,-14 6-988 0 0,527-202-3645 0 0,-568 218 2790 0 0,2-1-950 0 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13.1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159 50 120 0 0,'1'-49'15009'0'0,"-58"139"-11977"0"0,-40 110-1421 0 0,96-198-1583 0 0,0 0 0 0 0,0 0-1 0 0,1 1 1 0 0,-1-1-1 0 0,1 0 1 0 0,-1 1-1 0 0,1-1 1 0 0,0 0-1 0 0,0 1 1 0 0,0-1-1 0 0,0 1 1 0 0,0-1-1 0 0,1 0 1 0 0,-1 1-1 0 0,1-1 1 0 0,-1 0 0 0 0,1 1-1 0 0,0-1 1 0 0,0 0-1 0 0,2 4 1 0 0,0-2-2 0 0,0-1 0 0 0,0 1 0 0 0,0-1 0 0 0,1 1 0 0 0,-1-1 0 0 0,1 0 0 0 0,0-1 1 0 0,0 1-1 0 0,0-1 0 0 0,4 3 0 0 0,10 2-25 0 0,-1 0 1 0 0,1-1 0 0 0,1-1-1 0 0,20 3 1 0 0,104 15-3340 0 0,-48-14-5605 0 0,-67-7 2982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9:34.1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6 1020 0 0,'-63'-4'9463'0'0,"70"3"-8317"0"0,25 1-211 0 0,44 0-396 0 0,2229 40 2893 0 0,-1992-37-3140 0 0,607 2 280 0 0,1191 21-439 0 0,-2102-25-136 0 0,1211 50-275 0 0,-1139-46-22 0 0,101 10-4435 0 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14.0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6 297 1432 0 0,'-6'-33'9161'0'0,"6"23"-8016"0"0,1 2-338 0 0,0 0 1 0 0,0 0-1 0 0,1 1 1 0 0,0-1-1 0 0,0 1 1 0 0,4-9-1 0 0,-6 16-787 0 0,1 0 0 0 0,-1-1 0 0 0,0 1-1 0 0,0-1 1 0 0,1 1 0 0 0,-1 0 0 0 0,0-1 0 0 0,1 1-1 0 0,-1-1 1 0 0,1 1 0 0 0,-1 0 0 0 0,0 0 0 0 0,1-1-1 0 0,-1 1 1 0 0,1 0 0 0 0,-1 0 0 0 0,1-1 0 0 0,-1 1-1 0 0,1 0 1 0 0,-1 0 0 0 0,1 0 0 0 0,-1 0 0 0 0,1 0-1 0 0,-1 0 1 0 0,1 0 0 0 0,-1 0 0 0 0,1 0 0 0 0,-1 0-1 0 0,1 0 1 0 0,-1 0 0 0 0,1 0 0 0 0,-1 0 0 0 0,1 0-1 0 0,-1 0 1 0 0,1 1 0 0 0,-1-1 0 0 0,1 0 0 0 0,-1 0-1 0 0,1 1 1 0 0,15 13 233 0 0,-6 3-186 0 0,0 0 0 0 0,-2 2-1 0 0,0-1 1 0 0,-1 1 0 0 0,-1 0 0 0 0,7 36 0 0 0,-5-23-34 0 0,19 79 28 0 0,51 174-72 0 0,-62-236 41 0 0,3-1 0 0 0,1-1-1 0 0,46 75 1 0 0,-61-113-9 0 0,2 0-1 0 0,-1 0 1 0 0,1 0-1 0 0,1-1 1 0 0,0 0 0 0 0,0 0-1 0 0,0 0 1 0 0,15 8-1 0 0,-19-14-17 0 0,0 1 0 0 0,0-1 0 0 0,1 0 0 0 0,-1 0 1 0 0,1-1-1 0 0,0 0 0 0 0,-1 1 0 0 0,1-2 0 0 0,0 1 0 0 0,0 0 0 0 0,0-1 0 0 0,-1 0 0 0 0,1 0 0 0 0,0 0 0 0 0,0-1 0 0 0,0 0 0 0 0,-1 0 0 0 0,1 0 0 0 0,0 0 0 0 0,-1-1 0 0 0,1 0 0 0 0,4-2 0 0 0,6-5 10 0 0,0 0 0 0 0,-1-1 0 0 0,0-1-1 0 0,-1 0 1 0 0,0-1 0 0 0,-1-1-1 0 0,0 1 1 0 0,-1-2 0 0 0,-1 0-1 0 0,13-21 1 0 0,3-10 392 0 0,-2-1-1 0 0,21-58 0 0 0,-26 56 370 0 0,-3 0-1 0 0,-1-2 0 0 0,-3 0 1 0 0,-2 0-1 0 0,5-70 1 0 0,-13 94-519 0 0,-2 0-1 0 0,-1 0 1 0 0,0-1 0 0 0,-2 1 0 0 0,-1 1 0 0 0,-2-1 0 0 0,0 0 0 0 0,-1 1 0 0 0,-2 1 0 0 0,-1-1 0 0 0,0 1-1 0 0,-19-29 1 0 0,25 46-248 0 0,0 1 0 0 0,-1 0-1 0 0,0 0 1 0 0,0 0 0 0 0,0 0-1 0 0,-1 1 1 0 0,0 0 0 0 0,0 0 0 0 0,0 1-1 0 0,-1 0 1 0 0,1 0 0 0 0,-9-4-1 0 0,12 7-13 0 0,0 0 0 0 0,0 0-1 0 0,-1 1 1 0 0,1-1 0 0 0,-1 0 0 0 0,1 1-1 0 0,0 0 1 0 0,-1 0 0 0 0,1 0-1 0 0,-1 0 1 0 0,1 1 0 0 0,0-1-1 0 0,-1 1 1 0 0,1 0 0 0 0,0 0 0 0 0,-1 0-1 0 0,1 0 1 0 0,0 1 0 0 0,0-1-1 0 0,0 1 1 0 0,0 0 0 0 0,0 0-1 0 0,1 0 1 0 0,-1 0 0 0 0,0 0-1 0 0,1 1 1 0 0,0-1 0 0 0,-1 1 0 0 0,-1 2-1 0 0,0 0-34 0 0,1 0 0 0 0,-1 0 0 0 0,1 1 0 0 0,0-1 0 0 0,0 1 0 0 0,1-1 0 0 0,0 1 0 0 0,0 0 0 0 0,0 0 0 0 0,0 0 0 0 0,1 0 0 0 0,0 0 0 0 0,1 0 0 0 0,-1 7 0 0 0,2-4-54 0 0,-1 1 0 0 0,2-1-1 0 0,-1 0 1 0 0,1 0 0 0 0,1 0 0 0 0,0 0 0 0 0,0 0 0 0 0,7 13 0 0 0,-1-6-83 0 0,1-1 0 0 0,0 0 1 0 0,1 0-1 0 0,0-1 0 0 0,1-1 1 0 0,1 0-1 0 0,0-1 0 0 0,1 0 1 0 0,17 11-1 0 0,-22-17-2 0 0,1-1-1 0 0,0 0 1 0 0,1-1-1 0 0,-1 0 1 0 0,1 0-1 0 0,0-1 1 0 0,0-1 0 0 0,0 0-1 0 0,0 0 1 0 0,0-1-1 0 0,0 0 1 0 0,0-1-1 0 0,1 0 1 0 0,-1-1 0 0 0,0-1-1 0 0,0 1 1 0 0,0-2-1 0 0,0 1 1 0 0,0-2-1 0 0,-1 1 1 0 0,14-8-1 0 0,-2 1-859 0 0,-1 0-1 0 0,0-2 0 0 0,31-23 0 0 0,-26 14-3243 0 0,44-44 0 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14.6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149 95 504 0 0,'-6'-67'15003'0'0,"6"67"-14916"0"0,1-1 0 0 0,-1 0 0 0 0,0 1 0 0 0,0-1 1 0 0,0 0-1 0 0,0 1 0 0 0,0-1 0 0 0,0 0 0 0 0,-1 1 1 0 0,1-1-1 0 0,0 0 0 0 0,0 1 0 0 0,0-1 0 0 0,-1 0 0 0 0,1 1 1 0 0,0-1-1 0 0,-1 1 0 0 0,1-1 0 0 0,0 0 0 0 0,-1 1 0 0 0,1-1 1 0 0,-1 1-1 0 0,1-1 0 0 0,-1 1 0 0 0,1-1 0 0 0,-1 1 0 0 0,1 0 1 0 0,-1-1-1 0 0,1 1 0 0 0,-1 0 0 0 0,0-1 0 0 0,1 1 1 0 0,-1 0-1 0 0,1 0 0 0 0,-1-1 0 0 0,0 1 0 0 0,1 0 0 0 0,-1 0 1 0 0,0 0-1 0 0,0 0 0 0 0,1 0 0 0 0,-1 0 0 0 0,-1 0 0 0 0,-1 0 177 0 0,-22 16 693 0 0,18-10-820 0 0,0-1 0 0 0,1 1 0 0 0,0 0 1 0 0,0 0-1 0 0,0 0 0 0 0,0 1 0 0 0,1 0 0 0 0,0 0 0 0 0,1 1 0 0 0,-1-1 0 0 0,2 1 0 0 0,-1 0 0 0 0,-4 15 0 0 0,3-4 31 0 0,1-1-1 0 0,0 1 1 0 0,1 0-1 0 0,1 0 1 0 0,1 20-1 0 0,2-26-135 0 0,0 0-1 0 0,0 0 1 0 0,2-1-1 0 0,-1 1 1 0 0,2-1-1 0 0,0 1 0 0 0,0-1 1 0 0,1 0-1 0 0,1-1 1 0 0,-1 1-1 0 0,2-1 1 0 0,0 0-1 0 0,0-1 0 0 0,12 13 1 0 0,-15-18-110 0 0,0 0 0 0 0,1-1 0 0 0,-1 0 0 0 0,1 0 0 0 0,0 0 0 0 0,0-1 0 0 0,0 1 0 0 0,1-1 0 0 0,-1 0 0 0 0,1-1 0 0 0,0 1 0 0 0,0-1 0 0 0,0 0 0 0 0,0-1 0 0 0,0 0 0 0 0,0 0 0 0 0,0 0 0 0 0,0 0 0 0 0,1-1 0 0 0,-1 0 0 0 0,0 0 0 0 0,0-1 0 0 0,0 0 0 0 0,1 0 0 0 0,-1 0 0 0 0,0-1 0 0 0,0 0 0 0 0,-1 0 0 0 0,1 0 0 0 0,0-1 0 0 0,5-3 0 0 0,-4 1 14 0 0,0 1 1 0 0,0-1 0 0 0,0 0-1 0 0,-1-1 1 0 0,0 0 0 0 0,0 0-1 0 0,0 0 1 0 0,-1-1-1 0 0,0 1 1 0 0,0-1 0 0 0,-1 0-1 0 0,0-1 1 0 0,0 1 0 0 0,3-10-1 0 0,-3 5 147 0 0,-1 1 0 0 0,0-1-1 0 0,-1 0 1 0 0,0-1 0 0 0,-1 1 0 0 0,0 0-1 0 0,-1 0 1 0 0,0 0 0 0 0,-3-16-1 0 0,1 13 142 0 0,-1 0-1 0 0,-1 0 0 0 0,0 1 1 0 0,-1 0-1 0 0,0 0 0 0 0,-2 0 0 0 0,-10-18 1 0 0,12 22-49 0 0,-2 1 0 0 0,1 1 1 0 0,-1-1-1 0 0,0 1 0 0 0,-1 0 1 0 0,0 1-1 0 0,0 0 0 0 0,0 0 1 0 0,-1 1-1 0 0,-12-8 0 0 0,12 10-234 0 0,0-1-1 0 0,0 2 1 0 0,0-1-1 0 0,0 1 0 0 0,-1 1 1 0 0,-13-3-1 0 0,19 5-261 0 0,1 0 0 0 0,0 0 0 0 0,0 0-1 0 0,0 0 1 0 0,0 0 0 0 0,0 1 0 0 0,-1 0-1 0 0,1-1 1 0 0,0 1 0 0 0,-4 2-1 0 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14.9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160 41 1848 0 0,'-24'-41'10674'0'0,"21"42"-10556"0"0,1-1 0 0 0,-1 0 0 0 0,1 1 0 0 0,-1 0 0 0 0,1-1 0 0 0,-1 1 0 0 0,1 0 0 0 0,-1 0 0 0 0,1 1 0 0 0,0-1 0 0 0,0 0 0 0 0,0 1 0 0 0,0-1 0 0 0,0 1 0 0 0,0 0 0 0 0,0-1 0 0 0,0 1 0 0 0,1 0 1 0 0,-1 0-1 0 0,1 0 0 0 0,-1 1 0 0 0,1-1 0 0 0,0 0 0 0 0,0 0 0 0 0,-2 4 0 0 0,-4 11 148 0 0,0 0 0 0 0,-6 25-1 0 0,11-34-192 0 0,-33 147-934 0 0,24-89-2285 0 0,4-19-1507 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20.6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7 522 1960 0 0,'-3'-60'5807'0'0,"1"44"-4759"0"0,1 1 0 0 0,1 0-1 0 0,0-1 1 0 0,1 1 0 0 0,4-22-1 0 0,-5 37-1026 0 0,0-1-1 0 0,0 1 0 0 0,0 0 0 0 0,0-1 1 0 0,0 1-1 0 0,0-1 0 0 0,0 1 1 0 0,0 0-1 0 0,0-1 0 0 0,0 1 1 0 0,1 0-1 0 0,-1-1 0 0 0,0 1 0 0 0,0 0 1 0 0,0-1-1 0 0,1 1 0 0 0,-1 0 1 0 0,0 0-1 0 0,0-1 0 0 0,1 1 0 0 0,-1 0 1 0 0,0 0-1 0 0,0-1 0 0 0,1 1 1 0 0,-1 0-1 0 0,0 0 0 0 0,1 0 0 0 0,-1-1 1 0 0,0 1-1 0 0,1 0 0 0 0,-1 0 1 0 0,0 0-1 0 0,1 0 0 0 0,-1 0 1 0 0,1 0-1 0 0,11 9 308 0 0,5 19-48 0 0,-8 1-160 0 0,-1 0 0 0 0,-2 1 0 0 0,0 0 1 0 0,0 38-1 0 0,-2-36-83 0 0,0 11 33 0 0,29 185 36 0 0,-28-202 27 0 0,2 0-1 0 0,1 0 1 0 0,1-1-1 0 0,1 0 1 0 0,1 0 0 0 0,20 31-1 0 0,-27-50-82 0 0,0-1 0 0 0,0 1 0 0 0,0-1 0 0 0,1 0 0 0 0,-1-1 0 0 0,1 1 0 0 0,0-1 0 0 0,1 0 0 0 0,-1 0 0 0 0,1 0 0 0 0,-1-1 0 0 0,1 0 0 0 0,0 0 0 0 0,1 0 0 0 0,-1-1 0 0 0,0 0 0 0 0,1 0 0 0 0,-1-1 0 0 0,1 0 0 0 0,-1 0 0 0 0,1 0 1 0 0,0-1-1 0 0,-1 0 0 0 0,1 0 0 0 0,0-1 0 0 0,-1 1 0 0 0,1-1 0 0 0,-1-1 0 0 0,1 0 0 0 0,6-2 0 0 0,2-1-29 0 0,0-2 1 0 0,-1 0-1 0 0,1 0 1 0 0,-1-1-1 0 0,-1-1 1 0 0,1-1-1 0 0,-1 1 1 0 0,-1-2-1 0 0,0 0 1 0 0,-1 0 0 0 0,14-18-1 0 0,-9 5-9 0 0,-1 0 0 0 0,-1-1 0 0 0,-1 0 0 0 0,-1-1 0 0 0,-1 0 0 0 0,-2-1 0 0 0,0 0 0 0 0,-2-1 0 0 0,-1 1 0 0 0,3-37 0 0 0,-3-6 504 0 0,-4-1-1 0 0,-12-136 0 0 0,9 194-396 0 0,-11-82 731 0 0,10 84-775 0 0,-1 1-1 0 0,0-1 0 0 0,0 1 0 0 0,-1 0 1 0 0,0 0-1 0 0,-9-15 0 0 0,12 23-73 0 0,0 1-1 0 0,0-1 1 0 0,0 1-1 0 0,0-1 1 0 0,-1 1-1 0 0,1-1 1 0 0,0 1-1 0 0,-1-1 1 0 0,1 1-1 0 0,-1 0 1 0 0,0 0-1 0 0,1 0 1 0 0,-1 0-1 0 0,0 0 1 0 0,0 0-1 0 0,0 1 1 0 0,0-1-1 0 0,1 1 1 0 0,-1-1-1 0 0,0 1 1 0 0,-4-1-1 0 0,2 1 3 0 0,1 1 1 0 0,0 0-1 0 0,-1-1 0 0 0,1 1 0 0 0,-1 0 1 0 0,1 0-1 0 0,0 1 0 0 0,0-1 0 0 0,0 1 1 0 0,0-1-1 0 0,-5 5 0 0 0,-2 2 1 0 0,1 0 0 0 0,-1 0 0 0 0,1 1 0 0 0,1 1 1 0 0,-14 19-1 0 0,18-23-11 0 0,1 0 0 0 0,-1 0 1 0 0,1 0-1 0 0,1 0 0 0 0,-1 1 0 0 0,1-1 1 0 0,0 1-1 0 0,1 0 0 0 0,-1-1 0 0 0,1 1 1 0 0,1 0-1 0 0,-1 0 0 0 0,1 0 1 0 0,0 0-1 0 0,1-1 0 0 0,0 1 0 0 0,0 0 1 0 0,3 9-1 0 0,-3-11 7 0 0,1 0 0 0 0,0-1 0 0 0,1 1 1 0 0,-1-1-1 0 0,1 0 0 0 0,0 0 0 0 0,0 0 0 0 0,0 0 0 0 0,0 0 1 0 0,1-1-1 0 0,0 1 0 0 0,-1-1 0 0 0,1 0 0 0 0,1 0 0 0 0,-1 0 1 0 0,0-1-1 0 0,1 1 0 0 0,-1-1 0 0 0,1 0 0 0 0,-1-1 1 0 0,1 1-1 0 0,0-1 0 0 0,0 0 0 0 0,0 0 0 0 0,9 0 0 0 0,7 0 11 0 0,1-1 0 0 0,0-1-1 0 0,0 0 1 0 0,0-2-1 0 0,-1-1 1 0 0,1-1-1 0 0,-1 0 1 0 0,27-12 0 0 0,-25 8-163 0 0,0-2 1 0 0,0 0-1 0 0,-1-2 1 0 0,-1 0-1 0 0,0-1 0 0 0,36-33 1 0 0,-43 32-361 0 0,-1-1-1 0 0,-1 1 1 0 0,-1-2 0 0 0,0 0-1 0 0,-1 0 1 0 0,-1-1-1 0 0,-1 0 1 0 0,0 0 0 0 0,-1-1-1 0 0,-1 0 1 0 0,-1-1 0 0 0,3-25-1 0 0,-9 28-2267 0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21.1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39 2720 0 0,'-6'-11'5801'0'0,"-4"-9"-2306"0"0,7 12-1850 0 0,9 79-524 0 0,-2-23-230 0 0,19 92 0 0 0,-22-136-880 0 0,7 27 317 0 0,15 37 1 0 0,-20-60-386 0 0,1 1 0 0 0,1-1 0 0 0,-1 0 0 0 0,1 0 1 0 0,1 0-1 0 0,-1-1 0 0 0,1 0 0 0 0,1 0 0 0 0,6 6 1 0 0,-11-11-114 0 0,0-1 1 0 0,0 1 0 0 0,0-1 0 0 0,0 0 0 0 0,0 0 0 0 0,0 0 0 0 0,1 0 0 0 0,-1-1 0 0 0,0 1 0 0 0,4 0 0 0 0,-3-1-539 0 0,1 1 0 0 0,-1-1-1 0 0,1 0 1 0 0,-1-1 0 0 0,1 1-1 0 0,-1 0 1 0 0,1-1 0 0 0,-1 0 0 0 0,5-1-1 0 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21.5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79 1976 0 0,'-88'-78'13503'0'0,"87"77"-13267"0"0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23.1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10 312 744 0 0,'-9'-45'6737'0'0,"8"36"-5655"0"0,1-1-1 0 0,0 1 1 0 0,1-1 0 0 0,4-17-1 0 0,-4 22-807 0 0,0 1 1 0 0,0 0-1 0 0,0-1 0 0 0,1 1 1 0 0,-1 0-1 0 0,1 0 0 0 0,0 0 1 0 0,1 0-1 0 0,3-5 327 0 0,-1 10-430 0 0,-4-2-167 0 0,-1 1 1 0 0,1 0-1 0 0,-1 0 0 0 0,1 0 1 0 0,-1 0-1 0 0,1 0 1 0 0,0 0-1 0 0,-1 0 0 0 0,1 0 1 0 0,-1 0-1 0 0,1 0 1 0 0,-1 1-1 0 0,1-1 0 0 0,-1 0 1 0 0,1 0-1 0 0,0 0 1 0 0,-1 1-1 0 0,1-1 0 0 0,-1 0 1 0 0,1 0-1 0 0,-1 1 1 0 0,0-1-1 0 0,2 1 0 0 0,5 16 118 0 0,-1 0 0 0 0,0 0 0 0 0,-1 0 0 0 0,4 29 0 0 0,5 80 36 0 0,-8-63-91 0 0,-2-24-40 0 0,26 175 87 0 0,-24-184-29 0 0,2 0 1 0 0,1 0-1 0 0,1-1 1 0 0,28 55-1 0 0,-36-79-29 0 0,1 0-1 0 0,0 0 0 0 0,1 0 0 0 0,-1 0 1 0 0,1 0-1 0 0,0-1 0 0 0,1 1 0 0 0,-1-1 1 0 0,1 0-1 0 0,-1 0 0 0 0,1-1 0 0 0,0 0 0 0 0,0 0 1 0 0,1 0-1 0 0,5 2 0 0 0,-5-3-30 0 0,-1-1 0 0 0,1 0 0 0 0,-1 0 0 0 0,1-1 0 0 0,0 0 0 0 0,-1 0 0 0 0,1 0 0 0 0,0 0 0 0 0,-1-1 0 0 0,1 0 0 0 0,0 0 0 0 0,-1-1 0 0 0,1 0 0 0 0,-1 0-1 0 0,0 0 1 0 0,7-4 0 0 0,1-1-14 0 0,1-2-1 0 0,-1 1 1 0 0,-1-2-1 0 0,0 0 1 0 0,0 0-1 0 0,-1-1 1 0 0,0 0-1 0 0,-1-1 1 0 0,0-1-1 0 0,10-17 1 0 0,3-8 0 0 0,-2-2 0 0 0,22-56 0 0 0,-18 29 462 0 0,-2-1-1 0 0,-4-1 0 0 0,-2-1 1 0 0,9-92-1 0 0,-23 137-92 0 0,-2 0 0 0 0,-1-34-1 0 0,-1 51-323 0 0,1 0-1 0 0,-2 0 0 0 0,1 0 0 0 0,-1 0 0 0 0,0 1 0 0 0,-1-1 0 0 0,1 0 1 0 0,-2 1-1 0 0,1 0 0 0 0,-1 0 0 0 0,-7-10 0 0 0,10 15-55 0 0,-1 0 0 0 0,0 0 0 0 0,1 0 0 0 0,-1 1 0 0 0,0-1 0 0 0,0 1 0 0 0,0-1 0 0 0,0 1 0 0 0,0 0 0 0 0,-1 0 0 0 0,1 0 1 0 0,0 0-1 0 0,-1 0 0 0 0,1 0 0 0 0,0 0 0 0 0,-1 1 0 0 0,1 0 0 0 0,-1-1 0 0 0,-3 1 0 0 0,1 0-4 0 0,0 1 0 0 0,0 0 1 0 0,0 0-1 0 0,1 0 0 0 0,-1 0 1 0 0,0 1-1 0 0,1 0 0 0 0,-1 0 1 0 0,-5 4-1 0 0,-1 0 2 0 0,0 2 0 0 0,0 0 0 0 0,1 0 0 0 0,0 1 1 0 0,1 0-1 0 0,-14 17 0 0 0,18-19-18 0 0,0 1 0 0 0,0 0-1 0 0,0 0 1 0 0,1 1 0 0 0,0-1 0 0 0,1 1 0 0 0,0 0 0 0 0,0 0 0 0 0,1 0 0 0 0,0 0 0 0 0,1 0-1 0 0,0 1 1 0 0,0-1 0 0 0,1 0 0 0 0,0 1 0 0 0,1-1 0 0 0,0 0 0 0 0,1 1 0 0 0,2 9 0 0 0,-2-12-5 0 0,1 0 0 0 0,-1 0 0 0 0,1 0 0 0 0,1 0 1 0 0,0-1-1 0 0,0 1 0 0 0,0-1 0 0 0,0 0 1 0 0,1 0-1 0 0,0 0 0 0 0,0-1 0 0 0,1 0 1 0 0,0 0-1 0 0,0 0 0 0 0,0-1 0 0 0,0 0 1 0 0,0 0-1 0 0,1 0 0 0 0,0-1 0 0 0,0 0 0 0 0,0-1 1 0 0,0 1-1 0 0,0-1 0 0 0,9 1 0 0 0,4 0-144 0 0,1-1-1 0 0,-1-2 0 0 0,1 0 0 0 0,-1 0 1 0 0,1-2-1 0 0,-1-1 0 0 0,0-1 0 0 0,31-9 0 0 0,-28 6-318 0 0,-1-1-1 0 0,1-1 0 0 0,-1-1 0 0 0,-1-1 0 0 0,0-1 0 0 0,37-28 1 0 0,-42 25-347 0 0,-1-1 1 0 0,0 0 0 0 0,-2 0 0 0 0,17-26 0 0 0,13-16-6684 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23.7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172 34 244 0 0,'-20'-34'13112'0'0,"-17"50"-10711"0"0,26-6-2182 0 0,1 0-1 0 0,0 0 1 0 0,1 1-1 0 0,0 1 1 0 0,1-1-1 0 0,0 1 1 0 0,1 1-1 0 0,0-1 1 0 0,1 1-1 0 0,0 1 1 0 0,1-1-1 0 0,1 1 1 0 0,0 0-1 0 0,1 0 1 0 0,0 0-1 0 0,1 0 1 0 0,1 0-1 0 0,0 19 1 0 0,1-17-188 0 0,0-1 1 0 0,1 1 0 0 0,1-1-1 0 0,0 0 1 0 0,1 1-1 0 0,1-1 1 0 0,0 0 0 0 0,1-1-1 0 0,1 1 1 0 0,0-1 0 0 0,1 0-1 0 0,1-1 1 0 0,0 0-1 0 0,0 0 1 0 0,1 0 0 0 0,1-1-1 0 0,12 12 1 0 0,-18-21-58 0 0,1 1 1 0 0,0 0-1 0 0,0-1 1 0 0,0 0-1 0 0,0 0 1 0 0,1 0-1 0 0,-1-1 0 0 0,1 0 1 0 0,0 0-1 0 0,-1 0 1 0 0,1-1-1 0 0,0 0 1 0 0,0 0-1 0 0,0 0 1 0 0,0-1-1 0 0,0 0 1 0 0,0 0-1 0 0,0-1 0 0 0,0 1 1 0 0,0-1-1 0 0,0 0 1 0 0,0-1-1 0 0,0 0 1 0 0,-1 0-1 0 0,1 0 1 0 0,-1 0-1 0 0,8-5 0 0 0,-2 1 3 0 0,0-1-1 0 0,-1 0 1 0 0,0-1-1 0 0,0 0 1 0 0,0-1-1 0 0,-1 0 1 0 0,0 0-1 0 0,-1-1 1 0 0,0 0-1 0 0,-1 0 1 0 0,12-23-1 0 0,-13 22 168 0 0,-1 0-1 0 0,0-1 1 0 0,-1 1-1 0 0,0-1 1 0 0,-1 0-1 0 0,0 0 0 0 0,-1-1 1 0 0,0 1-1 0 0,-1 0 1 0 0,-1-1-1 0 0,0 1 1 0 0,0-1-1 0 0,-2 1 0 0 0,1 0 1 0 0,-1 0-1 0 0,-1-1 1 0 0,0 1-1 0 0,-1 1 0 0 0,0-1 1 0 0,-1 0-1 0 0,-1 1 1 0 0,1 0-1 0 0,-2 0 1 0 0,1 1-1 0 0,-11-12 0 0 0,8 10-53 0 0,-2 1 0 0 0,1 0-1 0 0,-1 1 1 0 0,-18-12 0 0 0,23 17-320 0 0,0 2-1 0 0,-1-1 1 0 0,0 0 0 0 0,0 1 0 0 0,0 1 0 0 0,0-1 0 0 0,0 1-1 0 0,-1 0 1 0 0,1 1 0 0 0,-9-2 0 0 0,-13 9-2415 0 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24.2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 96 416 0 0,'-15'-36'10069'0'0,"6"22"-8055"0"0,-3-7 1488 0 0,12 19-3270 0 0,-1 1 1 0 0,0-1-1 0 0,0 0 1 0 0,0 0-1 0 0,0 1 1 0 0,0-1-1 0 0,0 1 1 0 0,0-1-1 0 0,0 1 1 0 0,-1-1-1 0 0,1 1 1 0 0,0 0-1 0 0,-1 0 1 0 0,-2-2-1 0 0,3 3-187 0 0,1 0-1 0 0,-1 0 1 0 0,1 0-1 0 0,-1 0 1 0 0,1 0-1 0 0,-1 0 1 0 0,1 0-1 0 0,-1 0 1 0 0,0 1-1 0 0,1-1 1 0 0,0 0-1 0 0,-1 0 1 0 0,1 1-1 0 0,-1-1 1 0 0,1 0-1 0 0,-1 0 1 0 0,1 1-1 0 0,-1-1 1 0 0,1 1-1 0 0,0-1 1 0 0,-1 0-1 0 0,1 1 1 0 0,0-1-1 0 0,-1 1 1 0 0,1-1-1 0 0,0 1 1 0 0,0-1-1 0 0,-1 1 1 0 0,1-1-1 0 0,0 1 1 0 0,0 0-1 0 0,-3 9 18 0 0,0 1 1 0 0,0-1-1 0 0,-1 19 0 0 0,3-20 76 0 0,-15 124 184 0 0,1-15-3627 0 0,15-112 2234 0 0,-3 14-842 0 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25.7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1 234 1528 0 0,'23'-79'9180'0'0,"-17"62"-7693"0"0,1 0 1 0 0,1 0-1 0 0,1 1 1 0 0,15-22-1 0 0,-23 37-1457 0 0,0 0 1 0 0,-1 1-1 0 0,1-1 0 0 0,0 0 0 0 0,-1 0 1 0 0,1 1-1 0 0,0-1 0 0 0,0 1 1 0 0,0-1-1 0 0,0 1 0 0 0,0-1 0 0 0,0 1 1 0 0,0 0-1 0 0,0-1 0 0 0,0 1 1 0 0,0 0-1 0 0,0 0 0 0 0,0-1 0 0 0,0 1 1 0 0,0 0-1 0 0,0 0 0 0 0,0 0 1 0 0,0 0-1 0 0,0 1 0 0 0,0-1 0 0 0,0 0 1 0 0,0 0-1 0 0,0 1 0 0 0,0-1 1 0 0,1 1-1 0 0,0 0-2 0 0,0 0 0 0 0,0 0 0 0 0,0 0 0 0 0,0 0 0 0 0,0 1-1 0 0,0-1 1 0 0,0 1 0 0 0,-1-1 0 0 0,1 1 0 0 0,0 0 0 0 0,1 2 0 0 0,2 8 17 0 0,0 0 0 0 0,-1 0 1 0 0,-1 1-1 0 0,0 0 0 0 0,0 0 0 0 0,-2-1 0 0 0,1 1 1 0 0,-2 20-1 0 0,1-20-17 0 0,0 187 275 0 0,0 16-92 0 0,1-181-162 0 0,2 1-1 0 0,2-1 1 0 0,19 67 0 0 0,-22-93-34 0 0,0 0 0 0 0,1 0 0 0 0,0 0 0 0 0,1-1 0 0 0,-1 0 1 0 0,2 0-1 0 0,-1 0 0 0 0,1 0 0 0 0,10 10 0 0 0,-12-15-11 0 0,-1 0 0 0 0,1 0-1 0 0,0-1 1 0 0,0 1-1 0 0,0-1 1 0 0,0 0 0 0 0,0 0-1 0 0,1 0 1 0 0,-1-1 0 0 0,1 1-1 0 0,-1-1 1 0 0,1 0 0 0 0,-1 0-1 0 0,1-1 1 0 0,0 0 0 0 0,0 1-1 0 0,-1-2 1 0 0,1 1 0 0 0,0 0-1 0 0,-1-1 1 0 0,7-1 0 0 0,1-1-7 0 0,-1-1 0 0 0,1 0 0 0 0,-1-1 0 0 0,0 0 0 0 0,0-1 0 0 0,0 0 0 0 0,-1 0 0 0 0,19-16 0 0 0,-14 8-26 0 0,-1 0-1 0 0,-1 0 1 0 0,0-1 0 0 0,20-33 0 0 0,-7 4 42 0 0,-3-2 0 0 0,-2-1 0 0 0,21-66 0 0 0,-28 68 322 0 0,-2 0 0 0 0,-2-1 1 0 0,5-51-1 0 0,-12 69-93 0 0,-2 0 0 0 0,0 0 0 0 0,-2 0 0 0 0,-1 0-1 0 0,-2 0 1 0 0,-9-39 0 0 0,12 63-239 0 0,0-1 1 0 0,0 1-1 0 0,-1 0 0 0 0,0 0 0 0 0,0 0 1 0 0,0 0-1 0 0,0 0 0 0 0,-1 0 0 0 0,1 0 0 0 0,-1 1 1 0 0,0-1-1 0 0,0 1 0 0 0,-4-3 0 0 0,5 4-5 0 0,0 1-1 0 0,0 0 0 0 0,-1 0 1 0 0,1 0-1 0 0,0 0 0 0 0,-1 1 1 0 0,1-1-1 0 0,0 1 0 0 0,-1-1 1 0 0,1 1-1 0 0,-1 0 0 0 0,1 0 0 0 0,-1 0 1 0 0,1 0-1 0 0,-1 0 0 0 0,1 0 1 0 0,0 1-1 0 0,-1-1 0 0 0,1 1 1 0 0,0 0-1 0 0,-1 0 0 0 0,1 0 1 0 0,0 0-1 0 0,0 0 0 0 0,-3 2 0 0 0,-3 2-8 0 0,0 1-1 0 0,0 0 1 0 0,1 1-1 0 0,0 0 0 0 0,0 0 1 0 0,1 0-1 0 0,-1 1 0 0 0,2 0 1 0 0,-1 0-1 0 0,1 0 0 0 0,0 1 1 0 0,1 0-1 0 0,0 0 1 0 0,0 0-1 0 0,1 0 0 0 0,0 1 1 0 0,1-1-1 0 0,0 1 0 0 0,1 0 1 0 0,-1 12-1 0 0,1-15-16 0 0,1-1 0 0 0,1 1 0 0 0,-1 0 1 0 0,1 0-1 0 0,0 0 0 0 0,0 0 0 0 0,1-1 0 0 0,0 1 0 0 0,0-1 0 0 0,1 1 1 0 0,0-1-1 0 0,7 12 0 0 0,-7-13-28 0 0,1-1 0 0 0,0 0 0 0 0,0 0 0 0 0,0 0 0 0 0,0 0 0 0 0,1-1 0 0 0,0 1-1 0 0,-1-1 1 0 0,1-1 0 0 0,0 1 0 0 0,1-1 0 0 0,-1 1 0 0 0,0-1 0 0 0,1-1 0 0 0,-1 1 0 0 0,1-1 0 0 0,8 1 0 0 0,5 0-319 0 0,-1-2 1 0 0,1 0-1 0 0,-1 0 0 0 0,1-2 0 0 0,-1-1 1 0 0,1 0-1 0 0,-1-1 0 0 0,0-1 1 0 0,-1 0-1 0 0,25-12 0 0 0,-18 6-938 0 0,-1-1 1 0 0,32-23-1 0 0,-34 20-1180 0 0,0-2 0 0 0,24-24 0 0 0,-26 21-1632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9:36.8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 0 1088 0 0,'-21'9'8554'0'0,"19"4"-7536"0"0,-2 336 4898 0 0,-19 178-4446 0 0,-5 241-156 0 0,25-645-1021 0 0,10 385 996 0 0,7-341-149 0 0,-6-97-631 0 0,-9-67-479 0 0,1 0-1 0 0,1 0 0 0 0,-1 0 1 0 0,0 0-1 0 0,1 0 0 0 0,-1 0 1 0 0,1 0-1 0 0,0-1 0 0 0,0 1 1 0 0,0 0-1 0 0,0-1 0 0 0,1 1 1 0 0,-1 0-1 0 0,1-1 0 0 0,-1 0 1 0 0,1 1-1 0 0,0-1 0 0 0,0 0 1 0 0,0 0-1 0 0,0 0 0 0 0,0 0 1 0 0,1 0-1 0 0,4 2 0 0 0,-1-2-21 0 0,1 0 1 0 0,0-1-1 0 0,0 0 0 0 0,-1 0 0 0 0,1-1 0 0 0,0 0 0 0 0,0 0 1 0 0,10-2-1 0 0,921-27 455 0 0,101 60 318 0 0,-28 1-137 0 0,-359-28-374 0 0,274 8-223 0 0,48 57-334 0 0,-866-62-231 0 0,1-4 0 0 0,-1-6 0 0 0,209-31 0 0 0,-14-3 28 0 0,-268 33 377 0 0,36-1 105 0 0,-1 2 0 0 0,113 11-1 0 0,-167-7 30 0 0,15 1 23 0 0,42 8 1 0 0,17 3-22 0 0,-36-5 36 0 0,22 3 241 0 0,107 3-1 0 0,-143-13-251 0 0,-37-2-21 0 0,16 1 85 0 0,-15 0-26 0 0,-3 1-50 0 0,1-1 0 0 0,-1 1 1 0 0,0-1-1 0 0,1 1 0 0 0,-1-1 0 0 0,1 0 1 0 0,-1 0-1 0 0,1 0 0 0 0,-1 0 0 0 0,0 0 1 0 0,1 0-1 0 0,-1 0 0 0 0,1-1 0 0 0,-1 1 0 0 0,0 0 1 0 0,1-1-1 0 0,-1 1 0 0 0,1-1 0 0 0,-1 1 1 0 0,0-1-1 0 0,0 0 0 0 0,1 0 0 0 0,-1 1 1 0 0,0-1-1 0 0,0 0 0 0 0,0 0 0 0 0,0 0 1 0 0,0 0-1 0 0,0 0 0 0 0,0-1 0 0 0,0 1 1 0 0,-1 0-1 0 0,1 0 0 0 0,0 0 0 0 0,-1-1 1 0 0,1 1-1 0 0,-1 0 0 0 0,1-3 0 0 0,1-5-34 0 0,-1-1 0 0 0,0 1 0 0 0,0-1 0 0 0,-1 1 0 0 0,-1-11 0 0 0,1-6-12 0 0,13-241-934 0 0,1-540 457 0 0,-30 371 373 0 0,11-3-92 0 0,6 272 184 0 0,-9-23-329 0 0,20 115-156 0 0,-12 73 433 0 0,1-33-354 0 0,-2 32 360 0 0,-1 0 0 0 0,1 0 0 0 0,-1 0 0 0 0,0 1 0 0 0,0-1 0 0 0,0 1 0 0 0,0-1 0 0 0,-1 1 0 0 0,1 0 0 0 0,-1-1 0 0 0,1 1 0 0 0,-4-2 0 0 0,-1 1-51 0 0,1 1 1 0 0,0-1-1 0 0,0 1 0 0 0,-1 0 1 0 0,-13-2-1 0 0,4 1-364 0 0,-9-2 182 0 0,0 2-1 0 0,-26-2 1 0 0,1 11-2769 0 0,43-5 1750 0 0,0 1 0 0 0,0 1 0 0 0,1-1 0 0 0,-1 1 0 0 0,-8 5-1 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26.5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221 60 684 0 0,'-24'-32'12097'0'0,"4"28"-9936"0"0,17 5-1820 0 0,0-1-121 0 0,-1 1 1 0 0,1 0-1 0 0,-1 0 1 0 0,1 0-1 0 0,0 1 1 0 0,0-1-1 0 0,0 1 1 0 0,0-1-1 0 0,0 1 1 0 0,0 0-1 0 0,0 0 1 0 0,0 1-1 0 0,-2 2 1 0 0,-31 34 1173 0 0,24-21-1279 0 0,1 0 0 0 0,0 0 0 0 0,1 1 1 0 0,2 1-1 0 0,0 0 0 0 0,1 0 0 0 0,0 1 1 0 0,2-1-1 0 0,1 1 0 0 0,0 0 0 0 0,2 1 1 0 0,0-1-1 0 0,1 0 0 0 0,2 1 0 0 0,0-1 0 0 0,5 28 1 0 0,-5-42-159 0 0,1 0 0 0 0,0-1 0 0 0,0 1 0 0 0,1 0 0 0 0,0-1 1 0 0,0 1-1 0 0,0-1 0 0 0,1 0 0 0 0,0 0 0 0 0,0 0 0 0 0,1 0 0 0 0,-1-1 1 0 0,1 0-1 0 0,0 0 0 0 0,1 0 0 0 0,-1-1 0 0 0,1 1 0 0 0,0-1 0 0 0,0-1 0 0 0,8 5 1 0 0,-5-5-79 0 0,0 0 0 0 0,0-1 0 0 0,0 1 1 0 0,0-2-1 0 0,0 1 0 0 0,0-1 1 0 0,0-1-1 0 0,1 0 0 0 0,-1 0 0 0 0,0-1 1 0 0,0 0-1 0 0,0 0 0 0 0,1-1 1 0 0,-2 0-1 0 0,11-4 0 0 0,-5 1 60 0 0,0-1 0 0 0,-1-1 0 0 0,0 0 0 0 0,0-1-1 0 0,0 0 1 0 0,-1-1 0 0 0,0 0 0 0 0,-1-1 0 0 0,0 0 0 0 0,0-1 0 0 0,-1 0 0 0 0,-1-1-1 0 0,0 0 1 0 0,10-18 0 0 0,-10 14 224 0 0,-1-1 0 0 0,0 1 0 0 0,-1-2-1 0 0,-1 1 1 0 0,-1-1 0 0 0,0 0 0 0 0,-2 0 0 0 0,0-1-1 0 0,-1 1 1 0 0,0-1 0 0 0,-2-24 0 0 0,-1 35-171 0 0,1-1-1 0 0,-2 1 1 0 0,1-1 0 0 0,-1 1-1 0 0,0 0 1 0 0,-1 0 0 0 0,1 0 0 0 0,-2 0-1 0 0,1 0 1 0 0,-1 0 0 0 0,0 1-1 0 0,-1 0 1 0 0,0 0 0 0 0,0 0 0 0 0,0 1-1 0 0,-1-1 1 0 0,0 1 0 0 0,0 1-1 0 0,-1-1 1 0 0,0 1 0 0 0,0 0 0 0 0,0 0-1 0 0,0 1 1 0 0,-1 0 0 0 0,1 0-1 0 0,-1 1 1 0 0,0 0 0 0 0,0 1 0 0 0,-1-1-1 0 0,1 2 1 0 0,0-1 0 0 0,-12 0-1 0 0,-35 2-3232 0 0,11 7-5122 0 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40.70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88 9 508 0 0,'0'0'11041'0'0,"-3"0"-11022"0"0,-8 0-5 0 0,8 0 1 0 0,-9 5-28 0 0,-7-9-164 0 0,-12-4 161 0 0,29 7 15 0 0,-4 3-63 0 0,17 5 69 0 0,-7-5 22 0 0,96 62 75 0 0,-99-63-73 0 0,33 26-22 0 0,-33-26 212 0 0,-38-24-1096 0 0,-15-7 534 0 0,50 29 312 0 0,-4-2 24 0 0,-4-7 100 0 0,8 9-50 0 0,-4-3 12 0 0,7 6-47 0 0,4 3-24 0 0,39 54 70 0 0,-43-58-79 0 0,8 15 216 0 0,-22-16-194 0 0,9 0-2 0 0,-11-7-224 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40.99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569 11 92 0 0,'8'-8'7601'0'0,"-9"8"-7474"0"0,0-1 1 0 0,0 1-1 0 0,0 0 1 0 0,0-1 0 0 0,1 1-1 0 0,-1 0 1 0 0,0 0-1 0 0,0 0 1 0 0,0 0 0 0 0,0 0-1 0 0,0 0 1 0 0,0 0-1 0 0,0 0 1 0 0,0 0-1 0 0,0 0 1 0 0,0 0 0 0 0,1 0-1 0 0,-1 1 1 0 0,0-1-1 0 0,-1 1 1 0 0,-9 17 418 0 0,10-16-359 0 0,0 7 144 0 0,-1 0 0 0 0,1 0 0 0 0,1-1 0 0 0,0 17 0 0 0,0-23-356 0 0,-3 68 1385 0 0,-4 0-1 0 0,-24 105 0 0 0,1-11-346 0 0,-61 584 2220 0 0,24-216-2012 0 0,17-152-981 0 0,-54 290-124 0 0,26-196-84 0 0,28 2 242 0 0,28 100 2083 0 0,14 15 867 0 0,11-458-3139 0 0,4 57-265 0 0,-3-134-2307 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51.22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473 115 660 0 0,'-5'-68'7203'0'0,"5"66"-6962"0"0,-4-43 2917 0 0,0 80-2572 0 0,-13 168 574 0 0,3-62-605 0 0,-7 169 211 0 0,-32 565 2027 0 0,13-288-1467 0 0,4-104-685 0 0,-8 427 135 0 0,-10-278-364 0 0,3-48-185 0 0,45-469-18 0 0,-58 797 1023 0 0,6 74 810 0 0,57-651-960 0 0,3 347 810 0 0,-2-669-1860 0 0,24 344 740 0 0,-20-328-1068 0 0,10 69 734 0 0,-10-33-5250 0 0,-14-120-3851 0 0,3 28 4018 0 0,0-8-2738 0 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52.12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55 1288 0 0,'10'7'9894'0'0,"1"-9"-8561"0"0,0 2 0 0 0,0-1 1 0 0,0 2-1 0 0,13 1 0 0 0,18 0 97 0 0,411-19 1410 0 0,-149 3-2458 0 0,1250-18-40 0 0,-5 55-523 0 0,-576 29-37 0 0,11 1 283 0 0,-636-53-1126 0 0,-320-9-1986 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54.50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1206 1028 0 0,'4'14'13908'0'0,"23"-35"-12229"0"0,7-33-547 0 0,-2-1 1 0 0,38-91-1 0 0,-49 90-661 0 0,2 0-1 0 0,2 2 0 0 0,3 1 1 0 0,36-51-1 0 0,-18 39-1 0 0,3 2 0 0 0,3 3 0 0 0,2 2 0 0 0,81-68 1 0 0,-97 98-409 0 0,2 2 0 0 0,0 1 0 0 0,2 2 0 0 0,0 2 1 0 0,48-16-1 0 0,-28 16 8 0 0,1 2 1 0 0,0 3-1 0 0,73-8 0 0 0,-94 19-12 0 0,1 3 0 0 0,-1 1-1 0 0,0 2 1 0 0,1 2-1 0 0,-1 1 1 0 0,0 3 0 0 0,-1 1-1 0 0,53 18 1 0 0,-45-8 131 0 0,-1 1 1 0 0,0 3-1 0 0,-1 2 1 0 0,-2 1-1 0 0,-1 3 1 0 0,55 44-1 0 0,-31-15 80 0 0,-3 3-1 0 0,85 101 0 0 0,-24 2 630 0 0,52 59 86 0 0,-96-125-365 0 0,83 126 1 0 0,19 79 32 0 0,-149-241-576 0 0,31 56-50 0 0,121 196 382 0 0,-144-248-240 0 0,3-3 0 0 0,93 97 1 0 0,-85-108-168 0 0,1-2 1 0 0,3-2 0 0 0,2-3 0 0 0,2-3-1 0 0,1-2 1 0 0,112 49 0 0 0,-127-67-1 0 0,2-3 0 0 0,0-2 0 0 0,1-2 0 0 0,0-2 0 0 0,1-2 0 0 0,0-3 0 0 0,83 1 0 0 0,-91-8 0 0 0,1-2 0 0 0,0-1 0 0 0,-1-3 0 0 0,1-2 0 0 0,-2-2 0 0 0,1-1 0 0 0,-2-3 0 0 0,1-1 0 0 0,-2-2 0 0 0,0-2 0 0 0,-2-2 0 0 0,0-1 0 0 0,71-55 0 0 0,-72 47 0 0 0,-1-1 0 0 0,-2-2 0 0 0,-1-2 0 0 0,-1-1 0 0 0,-2-1 0 0 0,27-44 0 0 0,153-327 0 0 0,-140 230 0 0 0,-32 72 0 0 0,-13 51 0 0 0,26-51 0 0 0,-46 94 0 0 0,2-13 971 0 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56.54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35 34 1296 0 0,'-7'-29'8524'0'0,"8"28"-8516"0"0,3-3 795 0 0,-6 30-508 0 0,-8 40-2430 0 0,-1 75 1 0 0,3-36-1538 0 0,6-84 3091 0 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56.89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56 1 1728 0 0,'4'70'2717'0'0,"-2"-48"-1776"0"0,-1 0 0 0 0,-1 0 0 0 0,-4 39 0 0 0,-4-20-791 0 0,-8 51-4497 0 0,16-82 2739 0 0</inkml:trace>
  <inkml:trace contextRef="#ctx0" brushRef="#br0" timeOffset="1">23 727 60 0 0,'3'57'4565'0'0,"-12"34"-3560"0"0,4-48-1056 0 0,-6 54-2802 0 0,10-76 2531 0 0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57.25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 0 520 0 0,'7'133'6301'0'0,"-12"-1"-5469"0"0,1-43-4712 0 0,4-69 2511 0 0</inkml:trace>
  <inkml:trace contextRef="#ctx0" brushRef="#br0" timeOffset="1">41 854 1396 0 0,'-5'103'6912'0'0,"-6"1"-3954"0"0,-3 43-6572 0 0,11-114 520 0 0,3-16 940 0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57.63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142 1 720 0 0,'2'25'2266'0'0,"-2"0"0"0"0,-5 47 0 0 0,-15 51 755 0 0,1-12-1880 0 0,-5 249-6666 0 0,20-277 4198 0 0,-25 289 5473 0 0,10-173-2366 0 0,9-86-2600 0 0,-1 22-4776 0 0,9-111 3662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9:38.3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 24 624 0 0,'-12'-23'10374'0'0,"-5"290"-6411"0"0,7-152-3445 0 0,-10 132 76 0 0,-24 429 1454 0 0,40-212-763 0 0,-12 11 411 0 0,14-396-1129 0 0,8 103 1 0 0,6-69-504 0 0,-12-111-30 0 0,7 19-1790 0 0,-4-28 292 0 0,0 0 1 0 0,-1-1-1 0 0,0 1 0 0 0,2-15 0 0 0,1-2-3215 0 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02.05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7 1 1560 0 0,'0'0'1247'0'0,"28"32"5371"0"0,2-1-4340 0 0,-22-23-1918 0 0,0 1-1 0 0,0-1 0 0 0,1 0 0 0 0,0-1 0 0 0,10 7 1 0 0,19 8 148 0 0,126 64 640 0 0,-124-68-1009 0 0,58 37-1 0 0,-96-53-138 0 0,0 5 122 0 0,-5-1-68 0 0,2-5-32 0 0,-17 2-5 0 0,-25 4 7 0 0,1 3-1 0 0,-1 1 1 0 0,-75 31 0 0 0,93-31-756 0 0,1 2 0 0 0,-35 24 0 0 0,40-23-1175 0 0,2 0-1 0 0,0 1 0 0 0,-23 26 0 0 0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02.72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1012 0 0,'0'0'5565'0'0,"17"2"-3367"0"0,12 0-1193 0 0,-26-2-849 0 0,0 0-3 0 0,10 0-6 0 0,-10 0-19 0 0,1 0 4 0 0,411 7 1192 0 0,-294-7-1190 0 0,-118 0-134 0 0,1 0-7 0 0,12 1 4 0 0,47 13-1 0 0,-60-13 1 0 0,-2-1-217 0 0,15 5 384 0 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57.990"/>
    </inkml:context>
    <inkml:brush xml:id="br0">
      <inkml:brushProperty name="width" value="0.2" units="cm"/>
      <inkml:brushProperty name="height" value="0.2" units="cm"/>
      <inkml:brushProperty name="color" value="#008C3A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1-10-06T04:14:57.991"/>
    </inkml:context>
  </inkml:definitions>
  <inkml:trace contextRef="#ctx0" brushRef="#br0">107 0 344 0 0,'-10'101'6271'0'0,"1"1"-3769"0"0,-14 203-5118 0 0,21-167 549 0 0,3-75 350 0 0,-1-35 1404 0 0</inkml:trace>
  <inkml:trace contextRef="#ctx1" brushRef="#br0">82 1356 564,'-4'27'1592,"4"-3"-368,-6 2-276,2 2-168,0 4-203,-2 1-97,-1 0-108,1 4-240,-2-3-228,0 8-324,-1 0-357,1 0-927,-4 2 436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4:59.29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264 0 432 0 0,'0'0'6321'0'0,"-20"21"-4379"0"0,17-16-1984 0 0,-12 17 125 0 0,-18 35 0 0 0,32-55-17 0 0,-6 27 1983 0 0,10-14-1287 0 0,0-1 0 0 0,-2 0 0 0 0,0 0 0 0 0,0 1 0 0 0,-1-1 0 0 0,-1 0 0 0 0,-1 1-1 0 0,-3 16 1 0 0,0 12-13 0 0,-37 695 3280 0 0,31-468-3328 0 0,-62 1150 2243 0 0,46-164-984 0 0,28-1040-1818 0 0,-9 418-144 0 0,1-502-153 0 0,-4 92 210 0 0,8-75-2982 0 0,6-131-680 0 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00.49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26 76 0 0,'8'-9'8404'0'0,"20"3"-3805"0"0,-25 6-3925 0 0,1 0-73 0 0,316 10 3375 0 0,166-22-3377 0 0,-211 3-258 0 0,2753 72-467 0 0,-1975-16-435 0 0,-535-26 439 0 0,498 55 329 0 0,-822-65-85 0 0,-192-11-158 0 0,7-3-288 0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00.82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122 17 2196 0 0,'-20'-17'13711'0'0,"39"24"-13382"0"0,-1 0 1 0 0,1 2 0 0 0,-1 0 0 0 0,-1 1-1 0 0,17 12 1 0 0,-1 2-237 0 0,46 44 1 0 0,-76-65-68 0 0,0 0 1 0 0,0-1-1 0 0,-1 1 1 0 0,1 0-1 0 0,-1 0 1 0 0,0 1 0 0 0,1-1-1 0 0,-2 0 1 0 0,1 1-1 0 0,0-1 1 0 0,-1 1-1 0 0,1 0 1 0 0,-1-1 0 0 0,0 1-1 0 0,0 0 1 0 0,-1 0-1 0 0,1 0 1 0 0,-1 0-1 0 0,0-1 1 0 0,0 1-1 0 0,0 0 1 0 0,0 0 0 0 0,-1 0-1 0 0,1 0 1 0 0,-3 7-1 0 0,-1-2 89 0 0,0-1-1 0 0,-1 1 0 0 0,0-1 1 0 0,0 0-1 0 0,-1 0 0 0 0,0 0 1 0 0,0-1-1 0 0,-1 0 0 0 0,-11 9 1 0 0,-106 86 252 0 0,44-37-2133 0 0,3 3-4343 0 0,57-49 1996 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06.32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3 508 0 0,'0'0'8015'0'0,"11"-2"-7671"0"0,-9 7-431 0 0,1 0 0 0 0,-1 0-1 0 0,0 0 1 0 0,-1 0 0 0 0,1 0-1 0 0,0 9 1 0 0,2 16-3878 0 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06.99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6 376 0 0,'5'-5'11198'0'0,"-1"37"-12928"0"0,-5-6-3512 0 0,-1-14 3044 0 0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07.34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0 652 0 0,'18'30'7567'0'0,"1"41"-8381"0"0,-5-18-3779 0 0,-11-41 4185 0 0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07.67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1728 0 0,'4'15'2024'0'0,"2"1"-1"0"0,0-1 0 0 0,10 17 1 0 0,8 22-545 0 0,-21-47-1977 0 0,-1 1 0 0 0,0-1 0 0 0,-1 0 0 0 0,1 1 1 0 0,-1-1-1 0 0,-1 9 0 0 0,5 10-3892 0 0,-4-16 3368 0 0</inkml:trace>
  <inkml:trace contextRef="#ctx0" brushRef="#br0" timeOffset="1">88 296 1332 0 0,'0'10'1236'0'0,"4"1"-332"0"0,-2-1 208 0 0,0 2-544 0 0,-4 1-548 0 0,-2-5-476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9:39.6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35 660 0 0,'4'-35'11672'0'0,"-3"46"-9527"0"0,-2 43-984 0 0,-18 889 3644 0 0,106-31-2579 0 0,-58-690-1304 0 0,-27-194-874 0 0,-1 0 0 0 0,-2 33 0 0 0,-1-11-152 0 0,2-43 122 0 0,-1-1 0 0 0,0 0 0 0 0,0 1 0 0 0,-3 10 0 0 0,-2 16 18 0 0,-2-3-76 0 0,3-2 1 0 0,-2 23-27 0 0,7-49 79 0 0,-4 22 66 0 0,-27-78-10178 0 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10.96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33 90 1024 0 0,'0'0'1759'0'0,"-2"-34"4029"0"0,1 30-5495 0 0,0 0 0 0 0,-1-1 0 0 0,1 1 0 0 0,-1 0 1 0 0,0 0-1 0 0,-3-6 0 0 0,3 6-299 0 0,1 3 41 0 0,1 1-105 0 0,-14-15 3307 0 0,14 16-3050 0 0,3 43 1411 0 0,14 83 0 0 0,-4-51-1107 0 0,29 116 590 0 0,-16-86-549 0 0,-13-48-357 0 0,21 111 374 0 0,-4-14 101 0 0,1 11 349 0 0,-10-54-617 0 0,3 29-18 0 0,-18-95-165 0 0,24 85-1 0 0,-18-84-169 0 0,-4-19 23 0 0,-5-17-32 0 0,0 0 0 0 0,0 0-1 0 0,-1 0 1 0 0,1 21-1 0 0,3-1 45 0 0,0-12-14 0 0,32 147 757 0 0,-30-134-766 0 0,-2-4-22 0 0,21 72-326 0 0,-6-26 276 0 0,11 25 63 0 0,-6-22-54 0 0,-18-56 23 0 0,16 34-1 0 0,-19-45 36 0 0,12 23-4 0 0,2-1-1 0 0,1 0 1 0 0,1-2 0 0 0,49 53 0 0 0,-20-24-5 0 0,11 3-58 0 0,-60-61-13 0 0,0 1 51 0 0,0 0 0 0 0,0 0 1 0 0,0 0-1 0 0,0 0 1 0 0,0 0-1 0 0,1 0 0 0 0,-1-1 1 0 0,1 1-1 0 0,2 2 1 0 0,11 13-20 0 0,10 13 6 0 0,-24-28 26 0 0,0 1-24 0 0,1 1 1 0 0,-1-1 0 0 0,1 0 0 0 0,0 0 0 0 0,0 1 0 0 0,0-1 0 0 0,0 0-1 0 0,0 0 1 0 0,1-1 0 0 0,4 5 0 0 0,-3-3 10 0 0,9 11-4 0 0,-5-5 1 0 0,0 0 0 0 0,0-1 1 0 0,1 0-1 0 0,1 0 0 0 0,-1-1 1 0 0,1-1-1 0 0,1 1 1 0 0,-1-1-1 0 0,23 10 0 0 0,-27-15 7 0 0,0-1 0 0 0,0 1-1 0 0,1-1 1 0 0,10 1 0 0 0,14 4 11 0 0,-28-6 19 0 0,18 0-44 0 0,1-1 6 0 0,0-1 1 0 0,-1-2-1 0 0,1 0 0 0 0,-1-1 0 0 0,0-2 0 0 0,38-16 0 0 0,-40 16 1 0 0,3-2-1 0 0,0-2 0 0 0,-1-1 0 0 0,-1 0 0 0 0,32-26-1 0 0,-18 10 13 0 0,44-48 0 0 0,-43 39 180 0 0,-1-2 1 0 0,-2-1 0 0 0,49-79 0 0 0,-34 17 154 0 0,-23 45-227 0 0,3 3-40 0 0,-6 9 273 0 0,17-48-1 0 0,22-97-370 0 0,47-210 42 0 0,-92 327-122 0 0,13-80 36 0 0,14-54 421 0 0,-24 130-126 0 0,29-177-370 0 0,-21 102 34 0 0,-21 125 88 0 0,1 0 1 0 0,2 1-1 0 0,0 0 0 0 0,2 0 1 0 0,1 1-1 0 0,22-39 0 0 0,58-108 160 0 0,-56 97-10 0 0,-34 73-113 0 0,13-32 312 0 0,-10 15-517 0 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11.8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35 1200 0 0,'30'-31'9018'0'0,"-30"31"-9054"0"0,1-1 1 0 0,-1 1-1 0 0,0 0 0 0 0,0-1 0 0 0,1 1 0 0 0,-1 0 0 0 0,0 0 0 0 0,1 0 0 0 0,-1-1 0 0 0,0 1 1 0 0,1 0-1 0 0,-1 0 0 0 0,0 0 0 0 0,1 0 0 0 0,-1 0 0 0 0,0 0 0 0 0,1-1 0 0 0,-1 1 1 0 0,0 0-1 0 0,1 0 0 0 0,-1 0 0 0 0,1 0 0 0 0,-1 0 0 0 0,0 0 0 0 0,1 1 0 0 0,-1-1 1 0 0,0 0-1 0 0,1 0 0 0 0,-1 0 0 0 0,0 0 0 0 0,1 0 0 0 0,-1 0 0 0 0,0 1 0 0 0,1-1 0 0 0,-1 0 1 0 0,0 0-1 0 0,1 0 0 0 0,-1 1 0 0 0,0-1 0 0 0,0 0 0 0 0,1 1 0 0 0,-1-1 0 0 0,0 0 1 0 0,0 0-1 0 0,0 1 0 0 0,1-1 0 0 0,-1 0 0 0 0,0 1 0 0 0,0-1 0 0 0,0 0 0 0 0,0 1 1 0 0,0-1-1 0 0,0 0 0 0 0,0 1 0 0 0,0-1 0 0 0,0 1 0 0 0,0-1 0 0 0,0 0 0 0 0,0 1 0 0 0,0-1 1 0 0,0 0-1 0 0,0 1 0 0 0,0-1 0 0 0,0 1 0 0 0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12.16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1 860 0 0,'2'44'6855'0'0,"0"-9"-6679"0"0,-3 2-4554 0 0,-1-21 3269 0 0</inkml:trace>
  <inkml:trace contextRef="#ctx0" brushRef="#br0" timeOffset="1">6 447 1700 0 0,'9'69'7714'0'0,"-8"-1"-8155"0"0,-7-9-4802 0 0,2-47 3917 0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12.51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46 0 1080 0 0,'0'11'1350'0'0,"-2"58"3942"0"0,1-56-5040 0 0,-1 0 1 0 0,0 0 0 0 0,-6 17-1 0 0,0 1-1348 0 0,3-6-2966 0 0,3-17 2892 0 0</inkml:trace>
  <inkml:trace contextRef="#ctx0" brushRef="#br0" timeOffset="1">18 314 1124 0 0,'-2'19'3241'0'0,"-7"60"3093"0"0,5-51-5923 0 0,4-26-508 0 0,-3 18-1335 0 0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12.86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7 1 1368 0 0,'-3'30'6551'0'0,"0"-4"-4363"0"0,3-25-2067 0 0,2 14 69 0 0,-2 26-1898 0 0,0-39 1375 0 0,7 40-1690 0 0,-2 18 5360 0 0,-5-53-2739 0 0,0-4-199 0 0,3 39 2337 0 0,-5 18-3606 0 0,2-58 449 0 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04:15:13.19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24 0 1880,'-10'9'4709,"6"-2"-3189,-4 2-1408,6 1-1796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04:15:14.77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8,'0'0'-4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04:15:15.13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1 320,'0'0'7525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04:15:16.4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28 8 1132,'-1'-8'7623,"3"12"-7196,0 1-1,0-1 1,0 0 0,0 0-1,-1 1 1,1-1 0,-1 1 0,0 0-1,0 4 1,4 51 822,-4-46-910,2 34 65,1 0 0,18 69 0,-22-115-455,3-2-629,-3 0 665,0 0 0,1 0 0,-1 0 0,0 0 1,0 0-1,0 0 0,0 0 0,0 0 0,0 0 0,0 0 1,0 1-1,0-1 0,0 0 0,0 0 0,0 0 1,0 0-1,6-18-806,-7-26 1233,-3 0 1,-19-84 852,22 134-799,-1 21-77,2 38-759,0-57 244,-2 18-757,-1-18-38,-3-17 503,-5-28 274,-9-52 0,6 22 1376,15 104-2919,5 10-6045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18.84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22 7 1148 0 0,'7'-7'9846'0'0,"-7"10"-9884"0"0,1 0 0 0 0,-1-1 0 0 0,1 1 0 0 0,-1 0 0 0 0,0-1 0 0 0,0 1 1 0 0,0 0-1 0 0,-1 0 0 0 0,1-1 0 0 0,-1 1 0 0 0,1 0 0 0 0,-1-1 0 0 0,0 1 0 0 0,-1 3 0 0 0,-17 41-5822 0 0,13-36 3699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58.0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403 775 828 0 0,'0'0'1720'0'0,"14"-33"3803"0"0,-8 18-3825 0 0,-4 10-1114 0 0,0 1-1 0 0,0-1 1 0 0,0 0 0 0 0,-1 0-1 0 0,0 0 1 0 0,0 0-1 0 0,1-5 1 0 0,-2 8-199 0 0,-3 0-205 0 0,1-1 0 0 0,-1 1 0 0 0,0 0 0 0 0,1 0 0 0 0,-1 0 0 0 0,0 0 1 0 0,0 1-1 0 0,0-1 0 0 0,-1 1 0 0 0,1 0 0 0 0,0 0 0 0 0,-5-1 0 0 0,-10 0-38 0 0,0 1 0 0 0,1 1 1 0 0,-1 0-1 0 0,0 1 0 0 0,1 1 0 0 0,-1 1 0 0 0,1 1 0 0 0,0 0 0 0 0,0 1 0 0 0,0 1 0 0 0,1 0 0 0 0,-24 14 0 0 0,30-15-124 0 0,0 1 0 0 0,0 1 0 0 0,0 0 0 0 0,1 0 0 0 0,0 1 0 0 0,1 0 0 0 0,0 1 0 0 0,0-1-1 0 0,0 2 1 0 0,1-1 0 0 0,1 1 0 0 0,0 0 0 0 0,0 0 0 0 0,1 1 0 0 0,0 0 0 0 0,1 0 0 0 0,0 0-1 0 0,1 0 1 0 0,0 1 0 0 0,-1 12 0 0 0,3-16-109 0 0,0 1 1 0 0,1-1-1 0 0,0 0 1 0 0,1 0-1 0 0,0 0 0 0 0,0 0 1 0 0,1 0-1 0 0,0 0 1 0 0,0 0-1 0 0,1 0 0 0 0,0 0 1 0 0,1-1-1 0 0,-1 0 0 0 0,1 0 1 0 0,1 0-1 0 0,-1 0 1 0 0,1 0-1 0 0,0-1 0 0 0,1 0 1 0 0,0 0-1 0 0,0 0 0 0 0,0-1 1 0 0,0 0-1 0 0,1 0 1 0 0,0-1-1 0 0,0 1 0 0 0,0-2 1 0 0,0 1-1 0 0,1-1 0 0 0,0 0 1 0 0,-1 0-1 0 0,1-1 1 0 0,0 0-1 0 0,0-1 0 0 0,1 0 1 0 0,-1 0-1 0 0,0 0 1 0 0,0-1-1 0 0,0-1 0 0 0,0 1 1 0 0,1-1-1 0 0,-1-1 0 0 0,0 1 1 0 0,0-1-1 0 0,0-1 1 0 0,-1 1-1 0 0,1-1 0 0 0,7-5 1 0 0,-3 0 158 0 0,0 0 1 0 0,-1-1-1 0 0,0 0 1 0 0,0-1-1 0 0,-1-1 1 0 0,0 1 0 0 0,-1-2-1 0 0,0 1 1 0 0,-1-1-1 0 0,0-1 1 0 0,-1 1-1 0 0,0-1 1 0 0,-1 0-1 0 0,-1-1 1 0 0,5-17-1 0 0,4-18 119 0 0,-3 0 0 0 0,-2-1 0 0 0,4-52-1 0 0,-10 62 266 0 0,-1 0 0 0 0,-3 0 0 0 0,-1 0 0 0 0,-1 0 0 0 0,-3 0 0 0 0,-1 1 0 0 0,-1 0 0 0 0,-3 0 0 0 0,-1 1 0 0 0,-2 0 0 0 0,-2 1 0 0 0,-1 1 0 0 0,-1 0 0 0 0,-30-41 0 0 0,46 73-461 0 0,-1 1 1 0 0,1-1-1 0 0,-1 1 0 0 0,0 0 1 0 0,0-1-1 0 0,-1 1 0 0 0,1 1 1 0 0,-5-4-1 0 0,8 6 7 0 0,0 0 1 0 0,-1-1-1 0 0,1 1 1 0 0,0 0-1 0 0,-1 0 1 0 0,1 0-1 0 0,0 0 1 0 0,-1 0-1 0 0,1 0 1 0 0,0 0-1 0 0,-1 0 0 0 0,1 0 1 0 0,-1 0-1 0 0,1 0 1 0 0,0 0-1 0 0,-1 0 1 0 0,1 0-1 0 0,0 0 1 0 0,-1 0-1 0 0,1 0 1 0 0,0 0-1 0 0,-1 1 1 0 0,1-1-1 0 0,0 0 1 0 0,-1 0-1 0 0,1 0 1 0 0,0 1-1 0 0,-1-1 1 0 0,1 0-1 0 0,0 0 0 0 0,0 1 1 0 0,-1-1-1 0 0,1 0 1 0 0,0 1-1 0 0,-1 1 4 0 0,0 0-1 0 0,0 0 1 0 0,1 0-1 0 0,-1 0 1 0 0,1 0-1 0 0,-1 0 0 0 0,1 0 1 0 0,0 1-1 0 0,0-1 1 0 0,0 3-1 0 0,2 40-7 0 0,1-1-1 0 0,3 1 1 0 0,16 63-1 0 0,48 127 269 0 0,-53-181-174 0 0,191 542-373 0 0,-149-459-4411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9:41.6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1788 1 304 0 0,'-4'19'13317'0'0,"-86"1"-13030"0"0,-96 9-1 0 0,-97-4-435 0 0,-761-14 1575 0 0,918-14-1611 0 0,71 3-4926 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19.21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173 0 1272 0 0,'-16'55'5321'0'0,"-4"-5"-4084"0"0,11-30-2683 0 0,1 1 0 0 0,-9 32 0 0 0,15-40 358 0 0</inkml:trace>
  <inkml:trace contextRef="#ctx0" brushRef="#br0" timeOffset="1">47 484 1420 0 0,'-7'38'4623'0'0,"-13"21"-4398"0"0,4-16-2758 0 0,13-34 1577 0 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19.54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14 1 652 0 0,'-13'140'6733'0'0,"15"1"-10843"0"0,-1-125 3239 0 0</inkml:trace>
  <inkml:trace contextRef="#ctx0" brushRef="#br0" timeOffset="1">22 685 580 0 0,'-6'40'3959'0'0,"0"56"0"0"0,9-25-4922 0 0,8-5-3279 0 0,-9-53 3353 0 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19.88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43 1 1324 0 0,'-2'30'2558'0'0,"-1"0"1"0"0,-13 53-1 0 0,10-53-3693 0 0,0 0 0 0 0,-2 55 0 0 0,6-52-1501 0 0,4-21 2082 0 0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20.24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254 0 1352 0 0,'-9'132'7564'0'0,"1"-11"-6489"0"0,-18 6-3485 0 0,15-83 818 0 0,-9 80 1 0 0,13-54 2296 0 0,-4-1 1 0 0,-3 0 0 0 0,-23 70 0 0 0,30-117-2297 0 0,1 0 0 0 0,-4 37 0 0 0,10-48 775 0 0</inkml:trace>
  <inkml:trace contextRef="#ctx0" brushRef="#br0" timeOffset="1">39 1208 1324 0 0,'-13'87'6208'0'0,"2"-12"-5773"0"0,-2 0-4864 0 0,11-64 3295 0 0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20.57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0 224 0 0,'0'11'1760'0'0,"2"8"-720"0"0,-2 0-436 0 0,0-1-320 0 0,0-8-268 0 0,0 1 120 0 0,0 8-324 0 0,0 0-1372 0 0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20.93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26 1 348 0 0,'0'32'3903'0'0,"-2"33"-1950"0"0,0-30-1799 0 0,4 55 1 0 0,-1-25-533 0 0,-1-42 620 0 0,-9 9 400 0 0,3-16-88 0 0,3-3-388 0 0,1-1 0 0 0,0 0 0 0 0,0 1-1 0 0,1 0 1 0 0,1-1 0 0 0,1 14-1 0 0,1 6-3770 0 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24.11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2867 184 0 0,'0'0'13911'0'0,"26"-21"-12236"0"0,23-91 617 0 0,-35 83-1944 0 0,-1 0 0 0 0,11-40 1 0 0,9-19 877 0 0,22-49-266 0 0,-33 82-470 0 0,-2-1 0 0 0,25-110 0 0 0,-25 85-136 0 0,-4 18-80 0 0,57-239 455 0 0,-58 213-631 0 0,-11 57-31 0 0,1 0 0 0 0,2 0 0 0 0,20-57 0 0 0,65-187 786 0 0,-44 61-256 0 0,-31 99-558 0 0,12-59 398 0 0,-20 121-329 0 0,-8 52-99 0 0,10-40 66 0 0,-11 41-66 0 0,2-15 34 0 0,0 0-1 0 0,1 0 1 0 0,1 1-1 0 0,1 0 1 0 0,10-25-1 0 0,-15 39-14 0 0,0-1-12 0 0,1-1 0 0 0,-1 1 0 0 0,0 0 0 0 0,1 0 1 0 0,-1 0-1 0 0,1 0 0 0 0,0 0 0 0 0,0 0 0 0 0,0 0 0 0 0,0 0 0 0 0,2-3 1 0 0,5-13 41 0 0,16-25 7 0 0,-23 41-64 0 0,0 0 3 0 0,3-6-8 0 0,27-46-132 0 0,-12 27 32 0 0,-18 26 85 0 0,26-32-54 0 0,-19 23 48 0 0,0-1 1 0 0,-1 1 0 0 0,12-23-1 0 0,-18 32 24 0 0,23-24-229 0 0,-12 18 185 0 0,-1 1 0 0 0,0 1 0 0 0,1 0 0 0 0,0 1 0 0 0,20-4 0 0 0,-6 0-2 0 0,-24 8 73 0 0,3-1-31 0 0,0 1 0 0 0,0-1 0 0 0,1-1 0 0 0,-1 1 0 0 0,0-1 1 0 0,9-4-1 0 0,-7 3-13 0 0,0 0 0 0 0,1 1 0 0 0,-1 0 0 0 0,1 0 0 0 0,13-1 0 0 0,56-3-30 0 0,3 5 126 0 0,119 11 0 0 0,-130 0 35 0 0,120 32 0 0 0,-161-34 1 0 0,0 2-1 0 0,-1 0 0 0 0,0 2 1 0 0,0 2-1 0 0,-2 0 0 0 0,1 1 0 0 0,-2 2 1 0 0,28 23-1 0 0,-40-28 10 0 0,-1 1 0 0 0,0-1 0 0 0,0 2 0 0 0,-2-1 0 0 0,13 24 0 0 0,32 79 7 0 0,-39-73 29 0 0,-2 0 1 0 0,-2 1-1 0 0,-1 0 1 0 0,4 66-1 0 0,-11-76 13 0 0,-1-8-5 0 0,0 0-1 0 0,2 0 0 0 0,12 46 1 0 0,-11-38-50 0 0,2 0 17 0 0,10 28 534 0 0,-5-30-393 0 0,-11-30-247 0 0,12 35 157 0 0,-13-36-175 0 0,6 36 60 0 0,-6-36-156 0 0,-29-2-6245 0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25.91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15 16 0 0,'12'-6'4536'0'0,"-4"4"-3934"0"0,0 0 0 0 0,0 0 0 0 0,0 1-1 0 0,0 0 1 0 0,0 0 0 0 0,1 1 0 0 0,-1 0-1 0 0,0 1 1 0 0,0 0 0 0 0,0 0 0 0 0,0 1-1 0 0,0 0 1 0 0,0 0 0 0 0,-1 1 0 0 0,1 0-1 0 0,0 0 1 0 0,-1 1 0 0 0,0 0 0 0 0,0 0-1 0 0,0 0 1 0 0,12 12 0 0 0,42 49 1158 0 0,-2 4-1 0 0,-3 1 1 0 0,-3 4-1 0 0,-4 1 1 0 0,50 104 0 0 0,-9-21 10 0 0,-59-106-1308 0 0,45 65 407 0 0,-22-36-481 0 0,31 66 108 0 0,-36-44-341 0 0,78 196 24 0 0,-114-264-126 0 0,13 56 0 0 0,5 14-60 0 0,-24-89 7 0 0,-7-15 0 0 0,5 33 0 0 0,-2-18 0 0 0,0-1 0 0 0,0 0 0 0 0,-1 0 0 0 0,1 0 0 0 0,0 1 0 0 0,1 0 0 0 0,0-2 0 0 0,-2-1 0 0 0,2 0 0 0 0,-2 1 0 0 0,1 0 0 0 0,0 0 0 0 0,-1-2 0 0 0,1 1 0 0 0,-2-1 0 0 0,2-1 0 0 0,1 2 0 0 0,-3-2 0 0 0,2 1 0 0 0,-1 0 0 0 0,2 0 0 0 0,-1 1 0 0 0,0 0 0 0 0,1 0 0 0 0,-1 0 0 0 0,1 2 0 0 0,0-1 0 0 0,0 0 0 0 0,0 1 0 0 0,0-1 0 0 0,0 0 0 0 0,-1 0 0 0 0,0 0 0 0 0,0 0 0 0 0,2 0 0 0 0,-1 0 0 0 0,5 27 0 0 0,3 12 0 0 0,-9-37 0 0 0,1-2 0 0 0,-2-1 0 0 0,1 0 0 0 0,0 0 0 0 0,-1 0 0 0 0,1 1 0 0 0,-1-1 0 0 0,0-1 0 0 0,0 0 0 0 0,-1-2 0 0 0,2 0 0 0 0,-2 1 0 0 0,2 0 0 0 0,-2-1 0 0 0,0 1 0 0 0,1-1 0 0 0,0 1 0 0 0,-2-1 0 0 0,0 0 0 0 0,0 1 0 0 0,1-1 0 0 0,0 0 0 0 0,0 0 0 0 0,0 1 0 0 0,-1 2 0 0 0,2-2 0 0 0,0-4-33 0 0,-2-5-181 0 0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26.76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47 13 1668 0 0,'9'-13'10349'0'0,"-36"124"-11544"0"0,4-15-4816 0 0,17-76 3604 0 0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27.11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101 1 1480 0 0,'0'3'1162'0'0,"0"13"335"0"0,-2 89 3573 0 0,0-78-6851 0 0,-1 0 1 0 0,-7 27 0 0 0,7-42 316 0 0</inkml:trace>
  <inkml:trace contextRef="#ctx0" brushRef="#br0" timeOffset="1">31 528 408 0 0,'-11'99'7047'0'0,"4"-32"-7156"0"0,-4-2-3345 0 0,9-52 1966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9:42.6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29 1768 0 0,'-27'-14'8523'0'0,"23"9"-7848"0"0,7 4-278 0 0,36-3 568 0 0,1 0 0 0 0,0 3-1 0 0,58 5 1 0 0,-12 0-394 0 0,611 20 1168 0 0,-62 0-1279 0 0,-407-19-463 0 0,-212-8-605 0 0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27.46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130 0 1060 0 0,'5'30'3839'0'0,"0"33"1"0"0,-6-52-3784 0 0,1-1 0 0 0,-2 0 0 0 0,0 0 0 0 0,-5 19-1 0 0,-8 14-3089 0 0,10-32 1492 0 0,0 3-496 0 0</inkml:trace>
  <inkml:trace contextRef="#ctx0" brushRef="#br0" timeOffset="1">56 594 364 0 0,'-11'73'7501'0'0,"-2"0"-3845"0"0,-1 0-4358 0 0,-2-1-5120 0 0,14-60 3229 0 0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27.84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206 1 420 0 0,'-11'74'7377'0'0,"-3"15"-4168"0"0,10-73-3846 0 0,0 0 0 0 0,-1-1 0 0 0,-12 27-1 0 0,-6 6-3489 0 0,17-34 2201 0 0</inkml:trace>
  <inkml:trace contextRef="#ctx0" brushRef="#br0" timeOffset="1">72 664 36 0 0,'-21'92'8163'0'0,"-8"-3"-7076"0"0,23-71-1590 0 0,2-1-346 0 0,-3 7-3058 0 0,2-9 2284 0 0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28.20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22 1 1100 0 0,'-12'44'6620'0'0,"6"-21"-7266"0"0,3-5-2890 0 0,3-9 2402 0 0</inkml:trace>
  <inkml:trace contextRef="#ctx0" brushRef="#br0" timeOffset="1">96 327 1800 0 0,'-3'15'4623'0'0,"3"-12"-4304"0"0,-23 96 5262 0 0,15-48-7589 0 0,5-1-3799 0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28.56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25 0 660 0 0,'0'4'2180'0'0,"-11"65"7066"0"0,2-13-8627 0 0,4-3-9178 0 0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28.90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65 0 36 0 0,'3'44'9258'0'0,"-8"-3"-3922"0"0,-5-2-3500 0 0,7-29-2708 0 0,0 0 0 0 0,0 1 0 0 0,1-1 0 0 0,-1 15 0 0 0,2 4-3483 0 0,-2-1 3469 0 0,-15 48 6061 0 0,10-25-4128 0 0,4-5-6797 0 0,3-13 5554 0 0,1-24 565 0 0,0-6 58 0 0,1 2 116 0 0,-1 0-1 0 0,0 0 1 0 0,0 1 0 0 0,-1-1-1 0 0,1 0 1 0 0,-1 0-1 0 0,-2 5 1 0 0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44.50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1 288 0 0,'0'0'1252'0'0,"2"10"-1108"0"0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44.84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39 0 684 0 0,'-2'13'1979'0'0,"1"-5"-1657"0"0,-1-1 1 0 0,1 1 0 0 0,-2-1-1 0 0,-5 14 1 0 0,5-15-458 0 0,0 0 1 0 0,1 0 0 0 0,-1 0-1 0 0,1 1 1 0 0,0-1 0 0 0,1 0 0 0 0,-2 14-1 0 0,2-15-471 0 0,-1 8 415 0 0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45.21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28 1 656 0 0,'-11'40'3265'0'0,"1"24"-2906"0"0,7-46-603 0 0,2-12-17 0 0,0 0-1 0 0,0 0 0 0 0,1 0 1 0 0,0 1-1 0 0,0-1 0 0 0,2 12 1 0 0,0-8-468 0 0</inkml:trace>
  <inkml:trace contextRef="#ctx0" brushRef="#br0" timeOffset="1">30 441 80 0 0,'0'18'2652'0'0,"-7"39"-198"0"0,-5 51-4688 0 0,12-97 1686 0 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45.54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20 1 1124 0 0,'0'10'1516'0'0,"-4"6"-544"0"0,4 1-324 0 0,0 1-232 0 0,-2-1-352 0 0,2-5 124 0 0,0 8-140 0 0,-1-8-248 0 0,-1-2 44 0 0,2 3-376 0 0,0-3-32 0 0,0 2-544 0 0,-4 0 1096 0 0</inkml:trace>
  <inkml:trace contextRef="#ctx0" brushRef="#br0" timeOffset="1">44 598 1244 0 0,'-2'26'1178'0'0,"-1"1"0"0"0,-1 0 1 0 0,-9 32-1 0 0,7-32-2020 0 0,0-1 1 0 0,2 1 0 0 0,-1 34 0 0 0,5-50 653 0 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45.88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1012 0 0,'2'60'4058'0'0,"3"0"-3404"0"0,-1-14-2153 0 0,-4-33 401 0 0,-1-2 375 0 0</inkml:trace>
  <inkml:trace contextRef="#ctx0" brushRef="#br0" timeOffset="1">20 486 304 0 0,'1'9'1312'0'0,"0"1"-1"0"0,1 0 1 0 0,5 17-1 0 0,-4-17-762 0 0,-1 0 1 0 0,0 0-1 0 0,2 20 0 0 0,-9 17-1271 0 0,-8 5-3455 0 0,9-42 3733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9:44.1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1201 332 0 0,'0'0'8436'0'0,"-12"14"-5658"0"0,8 10-2176 0 0,2-16-610 0 0,-10 46 298 0 0,11-53-292 0 0,0 12 82 0 0,1 3 43 0 0,1-15-34 0 0,-15 36 2568 0 0,-8 8-2490 0 0,21-43-167 0 0,-4 15 282 0 0,2-6 1433 0 0,4-29-901 0 0,17-512-55 0 0,-2 29 21 0 0,-9 401-705 0 0,9-89-139 0 0,-14 171-99 0 0,-1 0-1 0 0,-1-22 1 0 0,0 10-4942 0 0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46.24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86 1 596 0 0,'3'10'977'0'0,"-1"1"1"0"0,-1 0-1 0 0,0 0 0 0 0,0 0 1 0 0,-1 0-1 0 0,-2 20 0 0 0,-17 65-397 0 0,12-67-2033 0 0,-6 50 1 0 0,9-40-812 0 0,2-26 1820 0 0</inkml:trace>
  <inkml:trace contextRef="#ctx0" brushRef="#br0" timeOffset="1">53 592 788 0 0,'1'18'781'0'0,"0"0"1"0"0,-2-1-1 0 0,0 1 1 0 0,-1-1-1 0 0,0 1 0 0 0,-2-1 1 0 0,0 0-1 0 0,-9 24 0 0 0,-8 39-880 0 0,20-79 24 0 0,-1 8-683 0 0,1 0 0 0 0,-1 0 0 0 0,2 0 0 0 0,-1-1 0 0 0,2 16 0 0 0,1-10 64 0 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46.60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14 1 860 0 0,'-10'65'6499'0'0,"6"5"-7499"0"0,6-11-906 0 0,8 35 3514 0 0,-2-39-282 0 0,2 87 1 0 0,-9-9-5607 0 0,-1-116 3121 0 0,0-1 288 0 0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46.92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43 0 312 0 0,'-4'84'7161'0'0,"1"-50"-5724"0"0,-15 56 1 0 0,16-81-1456 0 0,-8 32-1187 0 0,5-16-3362 0 0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48.29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11 128 548 0 0,'-10'4'12715'0'0,"71"-3"-11436"0"0,105-11 1 0 0,-72 2-1069 0 0,2412-87 67 0 0,-1906 84-220 0 0,1277 2 1580 0 0,-812 44-610 0 0,-298-9-933 0 0,349 13 2254 0 0,-793-20-2445 0 0,-259-12-3459 0 0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51.06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22 1 1008 0 0,'-21'19'17255'0'0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52.39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11 0 1012 0 0,'-10'7'17431'0'0,"12"-14"-18432"0"0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56.4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 3236 344 0 0,'-8'35'13407'0'0,"21"-65"-13261"0"0,2-8 113 0 0,-1 0 1 0 0,8-42-1 0 0,5-13 645 0 0,25-84 85 0 0,-42 143-619 0 0,23-58-1 0 0,-25 73-251 0 0,95-309 826 0 0,-95 301-995 0 0,37-123 663 0 0,4 0-175 0 0,-3 6 188 0 0,-16 61-234 0 0,14-29 530 0 0,-33 82-679 0 0,17-31-1 0 0,-4 11 197 0 0,0-12-353 0 0,-8 23 128 0 0,22-44 1 0 0,19-32-172 0 0,-36 70-194 0 0,-18 37 98 0 0,23-42-6 0 0,9-17 10 0 0,-33 64 54 0 0,16-26-1 0 0,3-10 43 0 0,-20 37-43 0 0,14-33-13 0 0,14-33-12 0 0,-10 18 0 0 0,-18 48 30 0 0,0 0-12 0 0,3-5-2 0 0,12-33 39 0 0,-1-2-12 0 0,6-15-129 0 0,16-24 291 0 0,48-58 74 0 0,-6 8-297 0 0,-53 88 24 0 0,-25 42 4 0 0,23-31 75 0 0,-23 31-90 0 0,35-30 22 0 0,-2 7 54 0 0,-32 23-65 0 0,2-3-9 0 0,0 1 0 0 0,1 0 1 0 0,-1 0-1 0 0,1 0 0 0 0,8-4 1 0 0,-2 1-18 0 0,-1-2-5 0 0,-4 4 43 0 0,0 0 1 0 0,0 0-1 0 0,0 0 0 0 0,1 1 0 0 0,0 0 1 0 0,9-3-1 0 0,7-10 2 0 0,17-7-40 0 0,-39 22 38 0 0,49-20-5 0 0,-31 11 5 0 0,0 2 0 0 0,36-11-1 0 0,-52 18 12 0 0,-3 0-12 0 0,4-2-22 0 0,17-2 46 0 0,7-3-13 0 0,-25 8 1 0 0,27-9-14 0 0,-20 7 10 0 0,22-1-7 0 0,-28 3 12 0 0,13-3-3 0 0,43-3-20 0 0,-10 4-3 0 0,-47 2 16 0 0,4 0-2 0 0,0 0 0 0 0,0 1 0 0 0,0 0 0 0 0,11 2 0 0 0,5 5 17 0 0,-21-7-2 0 0,33 12-6 0 0,4 5-50 0 0,-37-18 74 0 0,23 15 46 0 0,-23-14-50 0 0,37 18-30 0 0,-37-19 17 0 0,19 9-45 0 0,0 1 102 0 0,-19-9-53 0 0,2 1-17 0 0,-1 1 0 0 0,1 0 0 0 0,0-1-1 0 0,0 0 1 0 0,0 0 0 0 0,0 0 0 0 0,7 2-1 0 0,-10-3 4 0 0,9 1 648 0 0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57.39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62 876 0 0,'23'-45'8969'0'0,"-17"32"-7963"0"0,-5 10-1579 0 0,-2 16-656 0 0,-5 26-3194 0 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57.76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24 1 956 0 0,'0'0'1088'0'0,"0"15"416"0"0,0-2-584 0 0,-4 1-332 0 0,2-1-248 0 0,-2 1-340 0 0,0 2-328 0 0,0 2-236 0 0,3-8-260 0 0,-1-1-324 0 0,0 0 1020 0 0</inkml:trace>
  <inkml:trace contextRef="#ctx0" brushRef="#br0" timeOffset="1">34 545 920 0 0,'0'0'960'0'0,"-2"18"164"0"0,0-1-436 0 0,2 1-560 0 0,-2-8 48 0 0,0 9-300 0 0,2-8-356 0 0,0-1-584 0 0,0 2 324 0 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58.09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86 1 1036 0 0,'-2'12'1080'0'0,"2"0"-256"0"0,0 1-176 0 0,-2-1-284 0 0,2 0 96 0 0,-2 0-96 0 0,1 2-84 0 0,-3 0-64 0 0,4 0-44 0 0,-4 0-23 0 0,0 0-81 0 0,4 2-92 0 0,-4-2-157 0 0,2 3-115 0 0,-2-3-292 0 0,0 4-856 0 0,4-3 720 0 0</inkml:trace>
  <inkml:trace contextRef="#ctx0" brushRef="#br0" timeOffset="1">67 701 548 0 0,'-1'11'773'0'0,"-1"1"-1"0"0,0-1 1 0 0,-1 0-1 0 0,0 0 1 0 0,-1 0-1 0 0,-7 16 1 0 0,-10 31 117 0 0,15-35-1784 0 0,2 2 0 0 0,0-1 1 0 0,-1 41-1 0 0,5-47 27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9:45.2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4 119 2228 0 0,'-4'-8'7144'0'0,"4"8"-6986"0"0,11-7 368 0 0,-1 1 1 0 0,1 0 0 0 0,1 1 0 0 0,-1 0 0 0 0,1 1 0 0 0,-1 0 0 0 0,16-2 0 0 0,92-13 302 0 0,-106 18-745 0 0,233-28-17 0 0,-86 14-3101 0 0,-143 11 1190 0 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58.43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78 0 60 0 0,'-2'95'5509'0'0,"-13"46"-4043"0"0,-8-14-5590 0 0,23-116 3617 0 0</inkml:trace>
  <inkml:trace contextRef="#ctx0" brushRef="#br0" timeOffset="1">41 721 716 0 0,'-6'90'5248'0'0,"-8"0"-3455"0"0,6-44-4211 0 0,-4 88 1 0 0,12-117 1899 0 0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5:58.76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47 0 1956 0 0,'-20'261'7381'0'0,"5"-69"-6180"0"0,4-1-6071 0 0,11-165 1606 0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00.64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8 0 0,'0'0'8667'0'0,"27"10"-6319"0"0,-4 9-1163 0 0,-22-18-1013 0 0,29 36 1016 0 0,20 29-263 0 0,-48-63-847 0 0,-1 0 1 0 0,1 0-1 0 0,-1 0 0 0 0,1 0 1 0 0,-1 0-1 0 0,0 0 1 0 0,0 0-1 0 0,1 5 0 0 0,4 12 239 0 0,27 45 612 0 0,5 11-494 0 0,-26-50-88 0 0,26 42 0 0 0,-31-53-261 0 0,0 0 1 0 0,-2 1-1 0 0,5 16 0 0 0,-7-24 4 0 0,-1 1 0 0 0,1-1 0 0 0,8 16 1 0 0,8 24 197 0 0,7 31 94 0 0,-9-24-105 0 0,-12-34-178 0 0,0-1-1 0 0,2 42 1 0 0,-5-42 29 0 0,0 0 0 0 0,1 0 1 0 0,10 33-1 0 0,-9-41-35 0 0,-1 0-1 0 0,-1 0 0 0 0,0 1 1 0 0,1 13-1 0 0,1 17 99 0 0,12 89 367 0 0,-3-10-53 0 0,5-5-117 0 0,11 60 484 0 0,18 83 70 0 0,-4-38 254 0 0,-3-18-300 0 0,-18-86-799 0 0,7 48-30 0 0,-8-38-23 0 0,4 40-51 0 0,-4-26-5 0 0,-11-94 5 0 0,-7-37 12 0 0,-1 0 1 0 0,0 0-1 0 0,1 17 0 0 0,2-3 352 0 0,-1-7-1782 0 0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02.36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3 1464 0 0,'14'-2'7561'0'0,"-12"2"-7587"0"0,-2 3 38 0 0,1 135-5737 0 0,-2-121 4843 0 0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02.71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 1 1308 0 0,'21'207'6727'0'0,"-21"-190"-6758"0"0,0 0 1 0 0,-1 0-1 0 0,-1 0 0 0 0,-1-1 1 0 0,-5 20-1 0 0,4-19-544 0 0,0 1 0 0 0,1-1 0 0 0,1 1 0 0 0,1 28 0 0 0,12 77 32 0 0,-4-67 1560 0 0,-2 0 0 0 0,-4 60 1 0 0,-4-45-4697 0 0,3-60 2277 0 0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03.09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31 1 508 0 0,'0'10'1288'0'0,"2"1"408"0"0,-4 8-1092 0 0,2-10-116 0 0,-2-1-104 0 0,1 5-84 0 0,-3-5-63 0 0,4 3-57 0 0,-4-1-12 0 0,2 3-68 0 0,0 0-76 0 0,-2 1-172 0 0,2 2-176 0 0,-2 0-281 0 0,2 1-951 0 0,-2-1 616 0 0</inkml:trace>
  <inkml:trace contextRef="#ctx0" brushRef="#br0" timeOffset="1">74 926 108 0 0,'-23'75'5925'0'0,"16"-55"-5574"0"0,0 1 0 0 0,2 0 0 0 0,0 0 0 0 0,1 0 0 0 0,-1 32 0 0 0,5 47-4826 0 0,0-80 3215 0 0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03.41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129 1 1308 0 0,'-11'50'4015'0'0,"-12"73"990"0"0,18-88-5562 0 0,-1 55 0 0 0,6 60-5408 0 0,0-131 5120 0 0</inkml:trace>
  <inkml:trace contextRef="#ctx0" brushRef="#br0" timeOffset="1">75 706 1844 0 0,'-3'48'2500'0'0,"-2"1"-1"0"0,-2-1 0 0 0,-19 65 1 0 0,3-8-1934 0 0,19-79-1975 0 0,-1 44 0 0 0,4-6-3533 0 0,1-46 2698 0 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04:16:03.757"/>
    </inkml:context>
    <inkml:brush xml:id="br0">
      <inkml:brushProperty name="width" value="0.2" units="cm"/>
      <inkml:brushProperty name="height" value="0.2" units="cm"/>
      <inkml:brushProperty name="color" value="#008C3A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21-10-06T04:16:03.758"/>
    </inkml:context>
  </inkml:definitions>
  <inkml:trace contextRef="#ctx0" brushRef="#br0">40 0 1436,'-1'11'1194,"0"0"0,-1-1-1,0 0 1,-1 1 0,-7 18 0,5-15-857,1-1 1,0 1 0,-3 20 0,7-25-1313,-1 0 1,2 0 0,-1 0-1,1 0 1,5 17 0,-3-15-726</inkml:trace>
  <inkml:trace contextRef="#ctx1" brushRef="#br0">62 538 996 0 0,'-1'1'228'0'0,"-13"105"6378"0"0,12-81-7078 0 0,1 1 0 0 0,3 29 1 0 0,0-22-2522 0 0,-2-23 1975 0 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04:16:04.11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14 0 1080,'0'12'1132,"-2"-1"-152,0 1-228,2 0 156,-2-1-328,2-1 137,0 1-261,-2-1 76,2 0-256,-2-1 92,0 2-56,2 4-532,-2 3-716,2-4-1857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07.00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25 1 788 0 0,'0'0'2332'0'0,"-10"29"3005"0"0,8-26-5161 0 0,0 0-1 0 0,0 1 1 0 0,1-1 0 0 0,-1 1-1 0 0,1 0 1 0 0,0-1 0 0 0,0 1 0 0 0,0 0-1 0 0,1 0 1 0 0,-1-1 0 0 0,1 1 0 0 0,0 0-1 0 0,0 0 1 0 0,0 0 0 0 0,0 0-1 0 0,1 0 1 0 0,0-1 0 0 0,-1 1 0 0 0,2 0-1 0 0,-1 0 1 0 0,3 5 0 0 0,-2 1-13 0 0,44 118 1740 0 0,20 182 834 0 0,10 33-585 0 0,-47-194-1397 0 0,-12-55-181 0 0,57 332 964 0 0,-4-15 431 0 0,-50-305-1529 0 0,26 111 132 0 0,-27-133-405 0 0,-11-49-29 0 0,0-1 1 0 0,14 35-1 0 0,-4-26-95 0 0,0-2 0 0 0,26 41 0 0 0,-28-58-42 0 0,1-1 0 0 0,1-1 0 0 0,1 0 0 0 0,0-1 0 0 0,2-2 0 0 0,1 0 0 0 0,26 18 0 0 0,-25-21-2 0 0,-1-1 1 0 0,2-1-1 0 0,0-1 1 0 0,0-2-1 0 0,43 15 1 0 0,7-3 29 0 0,114 31 352 0 0,-131-48-340 0 0,-25-3-28 0 0,20-2 59 0 0,-33-2-69 0 0,34-5-8 0 0,-1-2 0 0 0,95-29 0 0 0,-33 3 20 0 0,159-71-1 0 0,-254 95-49 0 0,0 0 0 0 0,-1-1 1 0 0,-1-1-1 0 0,0-1 0 0 0,-1-1 0 0 0,0 0 0 0 0,-1-1 1 0 0,0 0-1 0 0,-2-1 0 0 0,0-1 0 0 0,11-18 0 0 0,13-26-381 0 0,53-124-1 0 0,-81 162 329 0 0,55-141-310 0 0,4-11-7 0 0,-45 115-251 0 0,-2-2 0 0 0,24-125 0 0 0,-21 78 506 0 0,42-211-45 0 0,-16 119 243 0 0,-27 114 169 0 0,-3 16 615 0 0,3 1 0 0 0,37-78-1 0 0,-49 122-616 0 0,-1 0-1 0 0,-2 0 1 0 0,0-1-1 0 0,6-48 1 0 0,13-36-104 0 0,-8 39 422 0 0,-10 31-368 0 0,-2-1 0 0 0,4-64 0 0 0,-1 47-9 0 0,-10 57-132 0 0,6-38 173 0 0,-6 38-180 0 0,0-7-764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9:45.5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623 1 1172 0 0,'-26'12'5717'0'0,"24"-10"-5443"0"0,-1 1 0 0 0,0 0-1 0 0,0 1 1 0 0,1-1 0 0 0,0 0 0 0 0,0 1-1 0 0,0-1 1 0 0,0 1 0 0 0,0 0-1 0 0,1 0 1 0 0,0 0 0 0 0,-2 6 0 0 0,-9 60 618 0 0,8-38-550 0 0,-103 544 895 0 0,101-543-1173 0 0,-18 73 381 0 0,22-98-307 0 0,-1 0 1 0 0,0 0-1 0 0,0 0 0 0 0,-1 0 0 0 0,0-1 1 0 0,0 1-1 0 0,-1-1 0 0 0,0 0 0 0 0,-11 12 1 0 0,11-16-89 0 0,1 0 1 0 0,0-1-1 0 0,-1 1 1 0 0,0-1-1 0 0,0 0 1 0 0,1-1-1 0 0,-1 1 1 0 0,0-1-1 0 0,-1 0 1 0 0,1 0-1 0 0,0 0 1 0 0,0-1-1 0 0,0 1 1 0 0,0-1-1 0 0,-1-1 1 0 0,1 1-1 0 0,0-1 1 0 0,0 0-1 0 0,0 0 1 0 0,0 0-1 0 0,0-1 1 0 0,-6-2-1 0 0,-10-4 21 0 0,0-1 0 0 0,0-1-1 0 0,-30-20 1 0 0,33 19-532 0 0,-52-36 669 0 0,41 18-2568 0 0,13-3-4248 0 0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10.95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1 320 0 0,'22'17'14291'0'0,"-22"-15"-13960"0"0,-13 23 2025 0 0,19-21-2169 0 0,-1 0 0 0 0,1 0 1 0 0,0-1-1 0 0,0 0 1 0 0,0 0-1 0 0,1 0 1 0 0,-1-1-1 0 0,1 0 0 0 0,9 1 1 0 0,70 9 278 0 0,-44-7-256 0 0,359 43 674 0 0,-369-46-831 0 0,-22-2-43 0 0,0 1 0 0 0,1 0 0 0 0,-1 0 0 0 0,0 1 0 0 0,10 3 0 0 0,-7-1 1009 0 0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11.35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 17 1492 0 0,'-3'-16'16774'0'0,"12"21"-16550"0"0,-1 1-1 0 0,1 0 1 0 0,-1 0 0 0 0,0 1 0 0 0,0 0 0 0 0,-1 1 0 0 0,8 10-1 0 0,12 10-34 0 0,-5-6-102 0 0,-10-11-34 0 0,0 0 0 0 0,0 1 0 0 0,15 23 0 0 0,-26-34-47 0 0,0 1-1 0 0,-1-1 1 0 0,1 1 0 0 0,-1-1-1 0 0,1 1 1 0 0,-1-1 0 0 0,0 1-1 0 0,1 0 1 0 0,-1-1 0 0 0,0 1-1 0 0,0-1 1 0 0,0 1 0 0 0,0 0-1 0 0,0-1 1 0 0,-1 1 0 0 0,1-1 0 0 0,0 1-1 0 0,-1 0 1 0 0,1-1 0 0 0,-1 1-1 0 0,0-1 1 0 0,1 1 0 0 0,-1-1-1 0 0,0 0 1 0 0,0 1 0 0 0,0-1-1 0 0,0 0 1 0 0,0 0 0 0 0,0 1-1 0 0,0-1 1 0 0,-1 0 0 0 0,1 0-1 0 0,-2 1 1 0 0,-6 5-117 0 0,0-1 0 0 0,-1 0 0 0 0,-16 8 0 0 0,18-10-155 0 0,-55 30-3524 0 0,22-9-4032 0 0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12.20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288 22 524 0 0,'16'-22'11078'0'0,"-46"54"-10712"0"0,-50 37 0 0 0,-6 6-393 0 0,67-56 85 0 0,6-7 74 0 0,0 2 1 0 0,-18 22-1 0 0,27-30 46 0 0,0 0 0 0 0,0 1 0 0 0,1-1 0 0 0,0 1 0 0 0,0 0 0 0 0,1 0 0 0 0,-1 0 0 0 0,2 0 1 0 0,-3 15-1 0 0,4-14-11 0 0,0 0 0 0 0,1 0-1 0 0,-1-1 1 0 0,2 1 0 0 0,-1 0 0 0 0,1 0 0 0 0,0-1 0 0 0,1 1 0 0 0,0-1 0 0 0,0 0 0 0 0,1 0 0 0 0,8 14 0 0 0,8 8 200 0 0,38 43 0 0 0,-37-47-441 0 0,32 41-2350 0 0,-21-19-5440 0 0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14.01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14 73 956 0 0,'-5'-22'5280'0'0,"-1"-19"-480"0"0,4 32-3330 0 0,16 214-93 0 0,-3-95-1111 0 0,-1 83-337 0 0,-8-112-5294 0 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14.50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21 112 892 0 0,'-4'-12'2854'0'0,"1"6"-2150"0"0,1 1 1 0 0,-1 0-1 0 0,1-1 0 0 0,1 0 0 0 0,-1 1 0 0 0,1-1 0 0 0,0 0 1 0 0,1 0-1 0 0,-1 0 0 0 0,1 1 0 0 0,0-1 0 0 0,0 0 0 0 0,2-8 1 0 0,-1 12-280 0 0,11-2 845 0 0,-11 3-1210 0 0,0 0 0 0 0,0 1 0 0 0,0-1 0 0 0,1 1 0 0 0,-1-1 0 0 0,0 1-1 0 0,0-1 1 0 0,0 1 0 0 0,0 0 0 0 0,0 0 0 0 0,1-1 0 0 0,-1 1 0 0 0,0 0 0 0 0,2 0 0 0 0,16 4 97 0 0,-1 0-1 0 0,0 0 1 0 0,0 2 0 0 0,0 1-1 0 0,-1 0 1 0 0,0 1 0 0 0,0 0-1 0 0,20 15 1 0 0,-2 1-171 0 0,-1 2 0 0 0,49 48-1 0 0,-71-62 14 0 0,-1 0-1 0 0,0 1 0 0 0,-1 0 1 0 0,0 0-1 0 0,-1 1 1 0 0,-1 0-1 0 0,0 0 0 0 0,11 31 1 0 0,-16-35 17 0 0,0-1 0 0 0,-1 1 0 0 0,-1 0 1 0 0,1 0-1 0 0,-1 0 0 0 0,-1-1 1 0 0,0 1-1 0 0,0 0 0 0 0,-1 0 0 0 0,-1 0 1 0 0,1 0-1 0 0,-2 0 0 0 0,1-1 1 0 0,-1 1-1 0 0,-1-1 0 0 0,-4 10 0 0 0,-3 1 61 0 0,0 0 0 0 0,-2-1 0 0 0,0-1 0 0 0,0 0 0 0 0,-2 0 0 0 0,-1-2 0 0 0,0 0 0 0 0,0-1 0 0 0,-26 18 0 0 0,19-18-437 0 0,-1 0 0 0 0,-40 18 0 0 0,33-20-2582 0 0,-61 17-1 0 0,87-28 2708 0 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15.11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42 245 1464 0 0,'33'-7'14188'0'0,"-15"5"-11705"0"0,-7 2-2426 0 0,1 0 0 0 0,-1-1-1 0 0,1-1 1 0 0,-1 0 0 0 0,0-1 0 0 0,0 0 0 0 0,0-1-1 0 0,0 0 1 0 0,-1 0 0 0 0,1-1 0 0 0,-1-1-1 0 0,0 1 1 0 0,-1-2 0 0 0,1 1 0 0 0,-1-1 0 0 0,12-13-1 0 0,12-20 148 0 0,-32 37-200 0 0,1 0 0 0 0,0 0 1 0 0,-1-1-1 0 0,0 1 0 0 0,1 0 0 0 0,-1-1 0 0 0,-1 1 0 0 0,1-1 0 0 0,0 1 0 0 0,-1-1 0 0 0,0 1 0 0 0,0-1 0 0 0,0 1 0 0 0,0-1 0 0 0,0 0 0 0 0,-1 1 0 0 0,0-1 0 0 0,0 1 0 0 0,0-1 0 0 0,0 1 0 0 0,0 0 0 0 0,0 0 0 0 0,-1-1 0 0 0,0 1 0 0 0,-2-4 0 0 0,0 4-58 0 0,0 1-1 0 0,0-1 1 0 0,0 1 0 0 0,0 0-1 0 0,0 0 1 0 0,0 0 0 0 0,0 0-1 0 0,-1 1 1 0 0,1-1-1 0 0,-1 1 1 0 0,1 0 0 0 0,-1 1-1 0 0,1-1 1 0 0,-1 1 0 0 0,0 0-1 0 0,1 0 1 0 0,-1 0-1 0 0,-5 2 1 0 0,-2-1-30 0 0,0 1-1 0 0,-1 1 1 0 0,1 0-1 0 0,0 0 0 0 0,-22 11 1 0 0,25-10 88 0 0,1 0 0 0 0,0 1 0 0 0,0 0 1 0 0,0 1-1 0 0,0 0 0 0 0,1 0 0 0 0,0 0 0 0 0,0 1 1 0 0,1 0-1 0 0,0 0 0 0 0,0 1 0 0 0,0 0 0 0 0,1 0 0 0 0,0 0 1 0 0,1 0-1 0 0,0 1 0 0 0,0 0 0 0 0,1 0 0 0 0,0 0 0 0 0,1 0 1 0 0,0 0-1 0 0,0 1 0 0 0,1-1 0 0 0,0 1 0 0 0,1-1 0 0 0,0 1 1 0 0,0-1-1 0 0,1 1 0 0 0,0-1 0 0 0,5 18 0 0 0,-2-12 35 0 0,0 0 0 0 0,1 0 0 0 0,1-1 0 0 0,1 0 0 0 0,0 0-1 0 0,0 0 1 0 0,1-1 0 0 0,1 0 0 0 0,1 0 0 0 0,0-1 0 0 0,0-1-1 0 0,19 17 1 0 0,-21-21-261 0 0,1 0 0 0 0,0-1 0 0 0,1 0 0 0 0,0-1-1 0 0,0 0 1 0 0,0 0 0 0 0,0-1 0 0 0,1 0 0 0 0,-1-1 0 0 0,1 0-1 0 0,0-1 1 0 0,0 0 0 0 0,0 0 0 0 0,0-1 0 0 0,1-1-1 0 0,-1 0 1 0 0,0-1 0 0 0,14-2 0 0 0,-10 0-707 0 0,1 0 1 0 0,-1-2-1 0 0,-1 0 1 0 0,1 0-1 0 0,0-1 1 0 0,-1-1-1 0 0,-1 0 1 0 0,24-17-1 0 0,-14 6-2592 0 0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15.55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21 139 1956 0 0,'-3'-9'1538'0'0,"1"0"-1"0"0,0-1 0 0 0,1 1 1 0 0,0-1-1 0 0,1-10 1 0 0,3-52 5645 0 0,-10 148-6616 0 0,2 109 0 0 0,5-70-46 0 0,-3-60-150 0 0,3 0-1 0 0,3 0 1 0 0,1 0-1 0 0,17 74 1 0 0,-20-123-456 0 0,1-1 1 0 0,-1 0-1 0 0,1 0 0 0 0,0-1 1 0 0,0 1-1 0 0,1 0 0 0 0,-1-1 1 0 0,1 1-1 0 0,0-1 0 0 0,0 0 1 0 0,1 0-1 0 0,-1 0 1 0 0,1 0-1 0 0,6 4 0 0 0,-7-6-303 0 0,-1-1 1 0 0,1 1-1 0 0,0-1 0 0 0,0 0 1 0 0,0 0-1 0 0,0 0 0 0 0,0 0 0 0 0,0 0 1 0 0,0-1-1 0 0,5 1 0 0 0,-3-1-540 0 0,-1 0-1 0 0,1-1 1 0 0,0 1 0 0 0,0-1-1 0 0,-1 0 1 0 0,1 0-1 0 0,0-1 1 0 0,4-2-1 0 0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16.72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322 213 2240 0 0,'20'-10'7481'0'0,"18"-19"-5176"0"0,-33 21-2232 0 0,0 0 0 0 0,0-1 0 0 0,0 1 0 0 0,-1-1 0 0 0,0 0 0 0 0,3-13 0 0 0,-1 3 431 0 0,-6 17-485 0 0,1 1 0 0 0,0 0 0 0 0,-1 0 1 0 0,1-1-1 0 0,-1 1 0 0 0,1 0 0 0 0,-1-1 1 0 0,0 1-1 0 0,0-1 0 0 0,0 1 0 0 0,1 0 1 0 0,-1-1-1 0 0,-1 1 0 0 0,1-1 0 0 0,0 1 1 0 0,0 0-1 0 0,0-1 0 0 0,-1 1 0 0 0,1 0 1 0 0,-1-1-1 0 0,1 1 0 0 0,-1 0 1 0 0,1-1-1 0 0,-1 1 0 0 0,0 0 0 0 0,-1-2 1 0 0,-2-1-14 0 0,0 0 1 0 0,0 0 0 0 0,-1 0 0 0 0,1 1-1 0 0,-1 0 1 0 0,0 0 0 0 0,0 0-1 0 0,0 0 1 0 0,0 1 0 0 0,0 0 0 0 0,-1 0-1 0 0,1 0 1 0 0,-1 1 0 0 0,1 0 0 0 0,-1 0-1 0 0,0 0 1 0 0,1 1 0 0 0,-1 0 0 0 0,0 0-1 0 0,-7 1 1 0 0,-3 0-14 0 0,1 1 0 0 0,0 0 0 0 0,0 2-1 0 0,0-1 1 0 0,0 2 0 0 0,-22 10 0 0 0,24-9 25 0 0,1 0 0 0 0,0 1-1 0 0,1 1 1 0 0,0 0 0 0 0,0 1 0 0 0,0 0 0 0 0,1 0 0 0 0,1 1-1 0 0,0 1 1 0 0,0-1 0 0 0,1 1 0 0 0,-14 24 0 0 0,18-26 57 0 0,0 1 1 0 0,0-1 0 0 0,1 0-1 0 0,0 1 1 0 0,0 0-1 0 0,1 0 1 0 0,1 0 0 0 0,0 0-1 0 0,0 0 1 0 0,1 0 0 0 0,0 0-1 0 0,0 0 1 0 0,1 0 0 0 0,1 0-1 0 0,0 0 1 0 0,0 0-1 0 0,1-1 1 0 0,6 16 0 0 0,-7-21-41 0 0,-1 0 1 0 0,1-1-1 0 0,0 1 1 0 0,0 0-1 0 0,0-1 1 0 0,0 0-1 0 0,1 1 0 0 0,-1-1 1 0 0,1 0-1 0 0,0 0 1 0 0,0-1-1 0 0,0 1 1 0 0,1 0-1 0 0,-1-1 1 0 0,0 0-1 0 0,6 3 1 0 0,-7-5-28 0 0,1 1 1 0 0,0-1-1 0 0,0 1 1 0 0,0-1-1 0 0,0 0 1 0 0,0 0-1 0 0,-1 0 1 0 0,1 0-1 0 0,0-1 1 0 0,0 1-1 0 0,0-1 1 0 0,0 0-1 0 0,-1 0 1 0 0,1 0-1 0 0,0 0 1 0 0,-1 0-1 0 0,1 0 1 0 0,-1-1-1 0 0,1 0 0 0 0,-1 1 1 0 0,0-1-1 0 0,0 0 1 0 0,4-4-1 0 0,18-18 7 0 0,0-2 0 0 0,36-53 0 0 0,-35 45-79 0 0,-23 31 42 0 0,0 1 0 0 0,0-1-1 0 0,0 1 1 0 0,1 0 0 0 0,-1 0-1 0 0,1 0 1 0 0,0 0 0 0 0,3-2-1 0 0,-5 4 23 0 0,0 1 0 0 0,0-1 0 0 0,0 1 0 0 0,0-1 0 0 0,0 1 0 0 0,0-1 0 0 0,0 1 0 0 0,0 0 0 0 0,-1 0 0 0 0,1-1 0 0 0,0 1 0 0 0,0 0 0 0 0,-1 0 0 0 0,1 0 0 0 0,0 0 0 0 0,-1 0 0 0 0,1 0 0 0 0,-1 0 0 0 0,1 0 0 0 0,-1 0 0 0 0,1 0 0 0 0,-1 0 0 0 0,0 0 0 0 0,1 0 0 0 0,-1 0 0 0 0,0 0 0 0 0,0 1 0 0 0,0 0-1 0 0,1 3 24 0 0,5 21-33 0 0,7 43-1 0 0,-11-49 37 0 0,2 0 1 0 0,0 0-1 0 0,1 0 1 0 0,11 26-1 0 0,-10-32 33 0 0,-5-11-35 0 0,0 0 0 0 0,0-1 0 0 0,0 1-1 0 0,0 0 1 0 0,1 0 0 0 0,-1 0 0 0 0,1-1-1 0 0,0 1 1 0 0,0-1 0 0 0,0 0 0 0 0,0 1 0 0 0,0-1-1 0 0,0 0 1 0 0,1 0 0 0 0,-1 0 0 0 0,1 0 0 0 0,-1-1-1 0 0,1 1 1 0 0,4 1 0 0 0,-6-3-16 0 0,1 0 0 0 0,0 1-1 0 0,0-1 1 0 0,0 0 0 0 0,-1 0 0 0 0,1 0 0 0 0,0-1 0 0 0,0 1-1 0 0,0 0 1 0 0,-1-1 0 0 0,1 1 0 0 0,0-1 0 0 0,-1 1 0 0 0,1-1 0 0 0,0 0-1 0 0,-1 0 1 0 0,1 0 0 0 0,2-1 0 0 0,25-22 57 0 0,-26 22-60 0 0,30-32 46 0 0,-2-1 0 0 0,-1-2 0 0 0,31-49 0 0 0,-25 34-20 0 0,-21 32-26 0 0,-15 18-5 0 0,1 1 1 0 0,0 0-1 0 0,-1 0 0 0 0,1 0 1 0 0,0 0-1 0 0,0 0 1 0 0,0 0-1 0 0,0 0 1 0 0,0 0-1 0 0,0 0 0 0 0,0 0 1 0 0,1 1-1 0 0,-1-1 1 0 0,0 0-1 0 0,0 1 0 0 0,1-1 1 0 0,-1 1-1 0 0,0-1 1 0 0,2 1-1 0 0,0 2 16 0 0,0 1 0 0 0,0-1 0 0 0,0 1-1 0 0,0 0 1 0 0,-1 0 0 0 0,1 0 0 0 0,-1 1 0 0 0,0-1 0 0 0,0 1-1 0 0,0-1 1 0 0,1 6 0 0 0,18 51 1 0 0,-9-25-55 0 0,-4-11-31 0 0,-1-5 232 0 0,18 36 1 0 0,-23-51-88 0 0,0 0 0 0 0,0-1-1 0 0,0 1 1 0 0,1-1 0 0 0,-1 0 0 0 0,1 0 0 0 0,0 0 0 0 0,0 0-1 0 0,0 0 1 0 0,0 0 0 0 0,1-1 0 0 0,-1 1 0 0 0,1-1 0 0 0,-1 0 0 0 0,6 2-1 0 0,-5-3-43 0 0,0-1 0 0 0,0 0 0 0 0,0 0 0 0 0,0 0 0 0 0,0 0 0 0 0,-1 0 0 0 0,1-1-1 0 0,0 0 1 0 0,0 0 0 0 0,-1 0 0 0 0,1 0 0 0 0,0 0 0 0 0,-1-1 0 0 0,1 0 0 0 0,-1 0-1 0 0,5-2 1 0 0,47-38 314 0 0,-5-5-313 0 0,47-57-1 0 0,-55 57-46 0 0,81-72-1 0 0,-123 118 26 0 0,1 0 1 0 0,0 1-1 0 0,-1-1 1 0 0,1 1-1 0 0,0-1 0 0 0,-1 1 1 0 0,1-1-1 0 0,0 1 1 0 0,-1 0-1 0 0,1-1 1 0 0,0 1-1 0 0,0 0 1 0 0,0-1-1 0 0,-1 1 0 0 0,1 0 1 0 0,0 0-1 0 0,0 0 1 0 0,0 0-1 0 0,-1 0 1 0 0,1 0-1 0 0,0 0 0 0 0,0 0 1 0 0,0 0-1 0 0,0 0 1 0 0,-1 0-1 0 0,1 1 1 0 0,1-1-1 0 0,-1 1 12 0 0,0 0 0 0 0,0 0 0 0 0,0 0 1 0 0,0 0-1 0 0,0 1 0 0 0,0-1 0 0 0,0 0 0 0 0,-1 0 0 0 0,1 1 0 0 0,0-1 0 0 0,-1 0 1 0 0,1 1-1 0 0,-1-1 0 0 0,1 2 0 0 0,2 9 128 0 0,-1 1 0 0 0,-1-1 1 0 0,0 13-1 0 0,0-16-66 0 0,2 187 919 0 0,1 23-352 0 0,2-135-455 0 0,10 311 232 0 0,-23-347-448 0 0,7-46-18 0 0,-1 1-1 0 0,0-1 1 0 0,0 0 0 0 0,0 0-1 0 0,0 1 1 0 0,-1-1-1 0 0,1 0 1 0 0,0 0-1 0 0,-1 0 1 0 0,1 0 0 0 0,-1-1-1 0 0,0 1 1 0 0,0 0-1 0 0,0-1 1 0 0,-4 3-1 0 0,5-3 15 0 0,-1-1 1 0 0,1 1-1 0 0,-1-1 0 0 0,1 0 0 0 0,-1 0 0 0 0,1 0 0 0 0,-1 0 0 0 0,1 0 0 0 0,-1 0 0 0 0,1 0 0 0 0,-1-1 0 0 0,1 1 0 0 0,-1 0 0 0 0,1-1 0 0 0,-3 0 0 0 0,0-1-30 0 0,-3 1 20 0 0,1-1 0 0 0,0 0 0 0 0,-1-1-1 0 0,1 0 1 0 0,0 0 0 0 0,0 0 0 0 0,1-1-1 0 0,-1 0 1 0 0,1 0 0 0 0,-8-7 0 0 0,-3-4 113 0 0,-23-31 0 0 0,27 32 295 0 0,1-1 1 0 0,1 0-1 0 0,1-1 0 0 0,0 0 0 0 0,1-1 1 0 0,0 1-1 0 0,-7-26 0 0 0,13 33-242 0 0,0 1-1 0 0,1-1 1 0 0,-1 1-1 0 0,2-1 1 0 0,-1 0-1 0 0,1 1 1 0 0,1-1-1 0 0,-1 0 1 0 0,1 1-1 0 0,1-1 1 0 0,0 1-1 0 0,0-1 1 0 0,0 1-1 0 0,1 0 1 0 0,1 0-1 0 0,-1 0 1 0 0,9-13-1 0 0,0 5-386 0 0,1 0 1 0 0,1 0-1 0 0,0 1 0 0 0,1 1 0 0 0,1 0 1 0 0,0 1-1 0 0,0 1 0 0 0,36-19 1 0 0,12-2-2564 0 0,81-29 1 0 0,-119 52 1988 0 0,45-18-1833 0 0,22-8-4760 0 0,-61 23 1262 0 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17.90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66 39 468 0 0,'-47'-39'13719'0'0,"46"44"-13579"0"0,-1 0 0 0 0,1 0 0 0 0,0-1 0 0 0,1 1 1 0 0,-1 0-1 0 0,1 0 0 0 0,0 0 0 0 0,0 0 1 0 0,2 7-1 0 0,-2 33 151 0 0,-9 45 11 0 0,9-88-265 0 0,0 0-22 0 0,0 5 26 0 0,0-5 5 0 0,0-3-46 0 0,0 1-1 0 0,0 0 0 0 0,-1 0 0 0 0,1 0 1 0 0,0 0-1 0 0,0 0 0 0 0,0 0 0 0 0,0 0 1 0 0,0 0-1 0 0,-1 0 0 0 0,1 0 0 0 0,0 0 0 0 0,0 0 1 0 0,0 0-1 0 0,0 0 0 0 0,-1 0 0 0 0,1 0 1 0 0,0 1-1 0 0,0-1 0 0 0,0 0 0 0 0,0 0 0 0 0,0 0 1 0 0,-1 0-1 0 0,1 0 0 0 0,0 0 0 0 0,0 0 1 0 0,0 0-1 0 0,0 0 0 0 0,0 1 0 0 0,0-1 0 0 0,0 0 1 0 0,-1 0-1 0 0,1 0 0 0 0,0 0 0 0 0,0 0 1 0 0,0 1-1 0 0,0-1 0 0 0,0 0 0 0 0,0 0 0 0 0,0 0 1 0 0,0 0-1 0 0,0 1 0 0 0,-1-3-32 0 0,5-34-62 0 0,0-8 995 0 0,-4 44-912 0 0,0-1 0 0 0,1 1 0 0 0,-1 0 0 0 0,0 0 0 0 0,0-1 0 0 0,1 1-1 0 0,-1 0 1 0 0,0 0 0 0 0,0-1 0 0 0,1 1 0 0 0,-1 0 0 0 0,0 0 0 0 0,1 0 0 0 0,-1-1 0 0 0,0 1-1 0 0,1 0 1 0 0,-1 0 0 0 0,0 0 0 0 0,1 0 0 0 0,-1 0 0 0 0,0 0 0 0 0,1 0 0 0 0,-1 0-1 0 0,0 0 1 0 0,1 0 0 0 0,-1 0 0 0 0,1 0 0 0 0,-1 0 0 0 0,0 0 0 0 0,1 0 0 0 0,-1 0 0 0 0,0 0-1 0 0,1 1 1 0 0,-1-1 0 0 0,0 0 0 0 0,1 0 0 0 0,-1 0 0 0 0,0 1 0 0 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24.34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447 74 1140 0 0,'0'0'7311'0'0,"3"-27"-4858"0"0,9 15-2154 0 0,8-12 3056 0 0,-28 17-2998 0 0,1 4-324 0 0,5 3 3 0 0,-29 0-32 0 0,25 1 10 0 0,0 0 0 0 0,1 1 1 0 0,-1-1-1 0 0,0 2 0 0 0,1-1 0 0 0,-1 0 1 0 0,1 1-1 0 0,0 0 0 0 0,0 1 0 0 0,0-1 0 0 0,-6 6 1 0 0,-5 6 116 0 0,-24 27 1 0 0,33-33-106 0 0,-31 37 246 0 0,2 1 0 0 0,3 1-1 0 0,1 2 1 0 0,3 2 0 0 0,2 1-1 0 0,2 0 1 0 0,3 2 0 0 0,-16 61 0 0 0,32-95-235 0 0,2-1 0 0 0,0 1 0 0 0,1 0 0 0 0,1 0 0 0 0,2 0 0 0 0,0 1 0 0 0,1-1 0 0 0,0 0 0 0 0,2 0 0 0 0,6 22 1 0 0,-6-31-43 0 0,1 0 0 0 0,1 0 1 0 0,0 0-1 0 0,0-1 0 0 0,1 0 1 0 0,0 0-1 0 0,1 0 0 0 0,1-1 1 0 0,0 0-1 0 0,0 0 0 0 0,0-1 1 0 0,1 0-1 0 0,1-1 0 0 0,0 0 1 0 0,0 0-1 0 0,0-1 0 0 0,23 11 1 0 0,-20-11-84 0 0,0-2 0 0 0,1 1 1 0 0,-1-2-1 0 0,1 0 1 0 0,0-1-1 0 0,0 0 0 0 0,0-1 1 0 0,1 0-1 0 0,23-2 0 0 0,-32 0 40 0 0,0 0 0 0 0,-1-1 0 0 0,1 0 0 0 0,-1 0 0 0 0,1-1-1 0 0,-1 0 1 0 0,0 1 0 0 0,0-2 0 0 0,0 1 0 0 0,0-1 0 0 0,0 1-1 0 0,0-1 1 0 0,0-1 0 0 0,-1 1 0 0 0,0-1 0 0 0,0 0 0 0 0,0 1-1 0 0,0-2 1 0 0,0 1 0 0 0,-1 0 0 0 0,0-1 0 0 0,0 0 0 0 0,0 0-1 0 0,0 0 1 0 0,-1 0 0 0 0,0 0 0 0 0,2-8 0 0 0,-1 3-54 0 0,-1 0 1 0 0,-1-1 0 0 0,0 1-1 0 0,-1-1 1 0 0,0 1-1 0 0,0-1 1 0 0,-1 1 0 0 0,0-1-1 0 0,-1 1 1 0 0,0 0-1 0 0,-1 0 1 0 0,0 0 0 0 0,-1 0-1 0 0,0 0 1 0 0,0 1-1 0 0,-1-1 1 0 0,0 1-1 0 0,-8-10 1 0 0,-1-1 18 0 0,-1 1 0 0 0,-1 0-1 0 0,0 1 1 0 0,-2 0 0 0 0,0 2-1 0 0,-35-25 1 0 0,30 25 45 0 0,-41-31-226 0 0,62 45 231 0 0,3 1-117 0 0,-1 1 128 0 0,1-1 0 0 0,-1 1-1 0 0,1-1 1 0 0,0 1 0 0 0,-1-1 0 0 0,1 1-1 0 0,-1 0 1 0 0,1-1 0 0 0,0 1 0 0 0,-1 0-1 0 0,1 0 1 0 0,0-1 0 0 0,0 1 0 0 0,-1 0-1 0 0,1 0 1 0 0,1 0 0 0 0,37 5-226 0 0,1-1-1 0 0,-1-2 1 0 0,1-1 0 0 0,-1-3 0 0 0,66-10-1 0 0,-102 12 298 0 0,1-1 17 0 0,0 0 1 0 0,0 1-1 0 0,1 0 1 0 0,-1 0-1 0 0,0 0 1 0 0,0 1-1 0 0,9 1 0 0 0,-11 2 26 0 0,0 0-1 0 0,0 0 0 0 0,-1 0 0 0 0,1 0 0 0 0,-1 0 0 0 0,0 0 0 0 0,0 0 1 0 0,0 0-1 0 0,-1 0 0 0 0,1 1 0 0 0,-1-1 0 0 0,0 0 0 0 0,-1 0 0 0 0,0 6 0 0 0,-14 68 610 0 0,7-41-544 0 0,-8 42-132 0 0,-14 88 121 0 0,28-142-1105 0 0,0-1 0 0 0,4 36-1 0 0,-2-53-161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9:46.2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1 175 252 0 0,'12'3'9008'0'0,"-4"-6"-8159"0"0,1-1-1 0 0,-1 0 0 0 0,0 0 1 0 0,0-1-1 0 0,-1 0 1 0 0,1 0-1 0 0,-1-1 1 0 0,12-12-1 0 0,50-59 1881 0 0,-65 73-2449 0 0,24-37 470 0 0,-27 40-776 0 0,-1 3 28 0 0,1 0-1 0 0,-1 1 0 0 0,1-1 1 0 0,-1 1-1 0 0,0-1 1 0 0,0 1-1 0 0,0-1 0 0 0,-1 1 1 0 0,1-1-1 0 0,-1 0 0 0 0,1 1 1 0 0,-1-1-1 0 0,-1 5 1 0 0,-1 2-6 0 0,-52 558 272 0 0,54-547-245 0 0,-1-1 1 0 0,-7 32 0 0 0,7-43-11 0 0,-1 0 0 0 0,1-1 1 0 0,-1 1-1 0 0,-1 0 0 0 0,1-1 0 0 0,-1 0 0 0 0,-1 0 0 0 0,-6 10 1 0 0,7-14 22 0 0,0 1 0 0 0,0-1 0 0 0,0 0 0 0 0,-1 0 0 0 0,1-1 0 0 0,-1 1 1 0 0,1-1-1 0 0,-1 0 0 0 0,0 0 0 0 0,0-1 0 0 0,-5 2 0 0 0,-2 1 150 0 0,12-4-180 0 0,-1 0-1 0 0,1 0 1 0 0,0 0-1 0 0,-1 0 1 0 0,1 0-1 0 0,0 0 1 0 0,-1 0-1 0 0,1 0 1 0 0,-1 0-1 0 0,1 0 1 0 0,0 0-1 0 0,-1 1 1 0 0,1-1-1 0 0,0 0 1 0 0,-1 0-1 0 0,1 0 1 0 0,0 1-1 0 0,0-1 1 0 0,-1 0-1 0 0,1 0 1 0 0,0 1 0 0 0,-1-1-1 0 0,1 0 1 0 0,0 0-1 0 0,0 1 1 0 0,0-1-1 0 0,-1 0 1 0 0,1 1-1 0 0,0-1 1 0 0,0 0-1 0 0,0 1 1 0 0,0-1-1 0 0,0 1 1 0 0,0-1-1 0 0,0 0 1 0 0,-1 1-1 0 0,1 0 1 0 0,15 5-12 0 0,26 0-435 0 0,189-11-4944 0 0,-76-7-2635 0 0,-101 5 2344 0 0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24.90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8 238 2524 0 0,'-3'-12'2257'0'0,"1"0"1"0"0,1-1-1 0 0,-1-20 0 0 0,3 26-1915 0 0,-1 0-1 0 0,1 0 0 0 0,0 0 0 0 0,0 1 1 0 0,1-1-1 0 0,0 0 0 0 0,0 1 1 0 0,1-1-1 0 0,0 1 0 0 0,0 0 1 0 0,0 0-1 0 0,8-11 0 0 0,-10 16-327 0 0,-1 1-1 0 0,1-1 1 0 0,-1 0-1 0 0,1 1 1 0 0,0-1-1 0 0,-1 0 1 0 0,1 1-1 0 0,0-1 1 0 0,-1 1-1 0 0,1-1 1 0 0,0 1 0 0 0,0-1-1 0 0,0 1 1 0 0,-1-1-1 0 0,1 1 1 0 0,0 0-1 0 0,0 0 1 0 0,0-1-1 0 0,0 1 1 0 0,0 0-1 0 0,0 0 1 0 0,0 0-1 0 0,-1 0 1 0 0,1 0-1 0 0,0 0 1 0 0,0 0-1 0 0,0 0 1 0 0,0 1 0 0 0,0-1-1 0 0,0 0 1 0 0,0 0-1 0 0,-1 1 1 0 0,1-1-1 0 0,0 1 1 0 0,0-1-1 0 0,0 0 1 0 0,-1 1-1 0 0,1 0 1 0 0,0-1-1 0 0,-1 1 1 0 0,1-1-1 0 0,0 1 1 0 0,-1 0-1 0 0,1-1 1 0 0,-1 1 0 0 0,1 0-1 0 0,-1 0 1 0 0,1 0-1 0 0,0 1 1 0 0,2 3 23 0 0,0 0 1 0 0,0 1-1 0 0,0-1 1 0 0,-1 1 0 0 0,3 10-1 0 0,1 11 30 0 0,-2 0 0 0 0,-2 0 1 0 0,0 40-1 0 0,-11 86-31 0 0,3-69 21 0 0,2-48 120 0 0,2-9 2312 0 0,4-29-2367 0 0,0 0 0 0 0,-1 0 1 0 0,0 0-1 0 0,1 0 0 0 0,-1 0 0 0 0,0 0 0 0 0,0 0 0 0 0,0 0 0 0 0,0 0 1 0 0,0-1-1 0 0,0-3 0 0 0,109-233 403 0 0,-88 198-1063 0 0,2 2 0 0 0,2 0 0 0 0,51-58 0 0 0,-68 87-17 0 0,-1 2 1 0 0,2-1-1 0 0,-1 1 0 0 0,1 1 0 0 0,21-13 1 0 0,-24 17-597 0 0,-1 0 1 0 0,1 0-1 0 0,0 1 0 0 0,0 0 1 0 0,0 0-1 0 0,0 0 1 0 0,12 0-1 0 0,5 0-3671 0 0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26.55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190 95 1408 0 0,'-8'-33'13730'0'0,"-25"40"-13373"0"0,22 0-250 0 0,0 1 0 0 0,1 0-1 0 0,0 1 1 0 0,0 0 0 0 0,1 1 0 0 0,0 0 0 0 0,1 0 0 0 0,0 1 0 0 0,1 0 0 0 0,0 0 0 0 0,1 1-1 0 0,0 0 1 0 0,-5 16 0 0 0,5-14-40 0 0,2-1-1 0 0,0 1 1 0 0,0 0-1 0 0,2 0 1 0 0,-1 1-1 0 0,2-1 1 0 0,0 0-1 0 0,1 1 1 0 0,0-1-1 0 0,1 0 1 0 0,0 1-1 0 0,6 18 1 0 0,-5-26-69 0 0,0-1 0 0 0,0 0 0 0 0,1 1 0 0 0,0-1 1 0 0,1 0-1 0 0,-1-1 0 0 0,1 1 0 0 0,0-1 0 0 0,1 1 0 0 0,-1-1 1 0 0,1-1-1 0 0,0 1 0 0 0,0-1 0 0 0,0 1 0 0 0,1-1 0 0 0,0-1 1 0 0,-1 1-1 0 0,1-1 0 0 0,0 0 0 0 0,10 3 0 0 0,-11-5-7 0 0,0 1 0 0 0,0-2 0 0 0,0 1 0 0 0,0 0 0 0 0,0-1 0 0 0,0 0 0 0 0,0 0 0 0 0,0 0 0 0 0,0-1 1 0 0,0 0-1 0 0,0 0 0 0 0,0 0 0 0 0,0 0 0 0 0,0-1 0 0 0,0 0 0 0 0,-1 0 0 0 0,1 0 0 0 0,-1-1 0 0 0,1 1 0 0 0,-1-1 0 0 0,0 0 0 0 0,0-1 0 0 0,0 1 0 0 0,-1 0 0 0 0,1-1 0 0 0,-1 0 0 0 0,0 0 0 0 0,3-5 0 0 0,1-1 33 0 0,-1 0 0 0 0,0 0-1 0 0,0-1 1 0 0,-1 0 0 0 0,-1 0 0 0 0,0-1 0 0 0,0 1 0 0 0,-1-1-1 0 0,-1 0 1 0 0,0 1 0 0 0,1-24 0 0 0,-3 25 34 0 0,-1 0 1 0 0,0 0-1 0 0,0 1 0 0 0,-1-1 1 0 0,0 0-1 0 0,-1 1 0 0 0,0 0 1 0 0,0-1-1 0 0,-1 1 1 0 0,-1 1-1 0 0,1-1 0 0 0,-1 0 1 0 0,-1 1-1 0 0,-12-14 0 0 0,-15-22-525 0 0,32 42 302 0 0,1 1 119 0 0,1 0 0 0 0,0 0 0 0 0,-1-1 0 0 0,1 1 0 0 0,0 0 0 0 0,0 0 0 0 0,0 0 0 0 0,0 0 0 0 0,0 0 0 0 0,0 1 0 0 0,0-1 0 0 0,0 0 0 0 0,0 0 0 0 0,1 1 0 0 0,-1-1 0 0 0,0 0 0 0 0,0 1 0 0 0,1 0 1 0 0,-1-1-1 0 0,0 1 0 0 0,1 0 0 0 0,-1-1 0 0 0,2 1 0 0 0,43-8-523 0 0,-38 7 450 0 0,217-56 432 0 0,-223 56-289 0 0,0 1-6 0 0,-1 0-16 0 0,0 0 0 0 0,1 0 0 0 0,-1 0 0 0 0,0 1 1 0 0,0-1-1 0 0,0 1 0 0 0,1-1 0 0 0,-1 1 0 0 0,0-1 1 0 0,0 1-1 0 0,0-1 0 0 0,0 1 0 0 0,0 0 1 0 0,0 0-1 0 0,0 0 0 0 0,0 0 0 0 0,0-1 0 0 0,0 1 1 0 0,-1 0-1 0 0,1 0 0 0 0,0 1 0 0 0,-1-1 0 0 0,1 0 1 0 0,-1 0-1 0 0,1 0 0 0 0,-1 0 0 0 0,1 0 1 0 0,-1 1-1 0 0,0-1 0 0 0,1 0 0 0 0,-1 0 0 0 0,0 2 1 0 0,2 51 35 0 0,-2-33 18 0 0,1 0-4 0 0,0 16 13 0 0,13 67 1 0 0,-12-95-50 0 0,0 1 0 0 0,1-1-1 0 0,0 0 1 0 0,0 0 0 0 0,1 0-1 0 0,0-1 1 0 0,1 1 0 0 0,0-1-1 0 0,0 0 1 0 0,1 0 0 0 0,0-1 0 0 0,8 9-1 0 0,-12-14-2 0 0,0-1-1 0 0,0 0 0 0 0,0 0 0 0 0,0 0 1 0 0,1 0-1 0 0,-1 0 0 0 0,0 0 0 0 0,0-1 1 0 0,1 1-1 0 0,-1-1 0 0 0,0 1 0 0 0,1-1 1 0 0,-1 0-1 0 0,1 0 0 0 0,-1 0 0 0 0,0 0 1 0 0,1 0-1 0 0,-1-1 0 0 0,0 1 1 0 0,1-1-1 0 0,-1 0 0 0 0,0 1 0 0 0,0-1 1 0 0,1 0-1 0 0,-1 0 0 0 0,3-2 0 0 0,3-2 144 0 0,-1 0-1 0 0,1 0 0 0 0,-1 0 0 0 0,0-1 1 0 0,10-11-1 0 0,-4 2 335 0 0,-1 0-1 0 0,0-1 1 0 0,-2-1-1 0 0,0 0 1 0 0,0 0 0 0 0,-2-1-1 0 0,0 0 1 0 0,9-34-1 0 0,-14 35-510 0 0,-2 12-118 0 0,0 14-18 0 0,-1 4-6 0 0,1 1 1 0 0,0-1-1 0 0,1 0 0 0 0,1 0 1 0 0,7 23-1 0 0,-8-30 81 0 0,1 0 0 0 0,-1-1 0 0 0,1 1 0 0 0,0 0 0 0 0,0-1-1 0 0,1 0 1 0 0,-1 0 0 0 0,1 0 0 0 0,0 0 0 0 0,1 0 0 0 0,-1-1 0 0 0,1 0 0 0 0,0 0 0 0 0,7 5 0 0 0,-9-8 63 0 0,-1 0 0 0 0,1-1 0 0 0,-1 1 0 0 0,1-1 0 0 0,0 1 0 0 0,-1-1 1 0 0,1 0-1 0 0,0 0 0 0 0,-1 0 0 0 0,1 0 0 0 0,-1-1 0 0 0,1 1 0 0 0,0-1 1 0 0,-1 0-1 0 0,1 1 0 0 0,-1-1 0 0 0,1 0 0 0 0,-1 0 0 0 0,0-1 0 0 0,1 1 1 0 0,-1 0-1 0 0,0-1 0 0 0,0 0 0 0 0,0 1 0 0 0,3-4 0 0 0,5-5 22 0 0,1 0 0 0 0,-1 0 0 0 0,8-13 0 0 0,-18 23-3 0 0,26-36 706 0 0,-2-2 0 0 0,-1 0-1 0 0,24-58 1 0 0,-46 94-700 0 0,-2 5-9 0 0,-115 603 152 0 0,83-370 69 0 0,29-199-43 0 0,4-35-165 0 0,1-4-24 0 0,4-21-104 0 0,33-154-186 0 0,11-68 2916 0 0,-37 162-1494 0 0,3 1 1 0 0,37-110 0 0 0,-45 170-1104 0 0,25-59-410 0 0,-29 75 252 0 0,0 0-1 0 0,1 0 1 0 0,0 0-1 0 0,0 0 1 0 0,0 0-1 0 0,0 1 1 0 0,1 0-1 0 0,0 0 1 0 0,9-7-1 0 0,-12 11 92 0 0,0 0-1 0 0,0 0 1 0 0,0 0-1 0 0,0 1 1 0 0,0-1-1 0 0,0 0 1 0 0,0 1-1 0 0,1 0 1 0 0,-1-1-1 0 0,0 1 1 0 0,0 0 0 0 0,1 0-1 0 0,-1 0 1 0 0,0 0-1 0 0,0 1 1 0 0,0-1-1 0 0,0 1 1 0 0,1-1-1 0 0,-1 1 1 0 0,0 0-1 0 0,0 0 1 0 0,0 0-1 0 0,0 0 1 0 0,0 0-1 0 0,0 0 1 0 0,-1 0 0 0 0,1 1-1 0 0,0-1 1 0 0,-1 1-1 0 0,1-1 1 0 0,-1 1-1 0 0,1 0 1 0 0,1 2-1 0 0,4 4-111 0 0,-1 0 0 0 0,0 1 0 0 0,-1 0 0 0 0,0-1 0 0 0,7 18 0 0 0,-5-5 63 0 0,-1 0 1 0 0,-1 0-1 0 0,0 0 1 0 0,-2 1-1 0 0,0 0 1 0 0,-2 0-1 0 0,0-1 1 0 0,-2 1-1 0 0,0 0 0 0 0,-2 0 1 0 0,0-1-1 0 0,-1 1 1 0 0,-1-1-1 0 0,-9 24 1 0 0,11-39 120 0 0,0-1 1 0 0,1 1-1 0 0,-1-1 1 0 0,-1 0-1 0 0,1 0 1 0 0,-1-1 0 0 0,0 1-1 0 0,0-1 1 0 0,0 0-1 0 0,-1 0 1 0 0,0 0-1 0 0,1 0 1 0 0,-1-1-1 0 0,0 0 1 0 0,-1 0 0 0 0,1 0-1 0 0,-1-1 1 0 0,-5 2-1 0 0,-7 1-323 0 0,-1-1-1 0 0,1-1 0 0 0,-1 0 1 0 0,-24-1-1 0 0,7 1-2296 0 0,31-3 1504 0 0,-1 1-1 0 0,1 0 1 0 0,0 1-1 0 0,-1-1 1 0 0,1 1-1 0 0,-8 4 1 0 0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35.72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14 321 1992 0 0,'-6'-48'3904'0'0,"3"31"-3046"0"0,1-1-1 0 0,1 0 1 0 0,0 0 0 0 0,1 0 0 0 0,4-30 0 0 0,-4 47-839 0 0,0 0 0 0 0,1 1 1 0 0,-1-1-1 0 0,0 0 0 0 0,0 0 0 0 0,0 0 0 0 0,1 0 1 0 0,-1 0-1 0 0,0 1 0 0 0,1-1 0 0 0,-1 0 0 0 0,0 0 0 0 0,1 1 1 0 0,-1-1-1 0 0,1 0 0 0 0,0 1 0 0 0,-1-1 0 0 0,1 0 1 0 0,-1 1-1 0 0,1-1 0 0 0,0 1 0 0 0,0-1 0 0 0,-1 1 1 0 0,1-1-1 0 0,0 1 0 0 0,0 0 0 0 0,-1-1 0 0 0,1 1 1 0 0,0 0-1 0 0,0 0 0 0 0,0-1 0 0 0,0 1 0 0 0,0 0 0 0 0,-1 0 1 0 0,1 0-1 0 0,0 0 0 0 0,0 0 0 0 0,0 0 0 0 0,0 0 1 0 0,0 0-1 0 0,-1 1 0 0 0,1-1 0 0 0,0 0 0 0 0,0 0 1 0 0,0 1-1 0 0,0-1 0 0 0,-1 1 0 0 0,1-1 0 0 0,1 1 1 0 0,2 2 29 0 0,0 0 1 0 0,0-1 0 0 0,0 1 0 0 0,-1 0 0 0 0,1 1 0 0 0,-1-1 0 0 0,4 6 0 0 0,3 6 31 0 0,0 1-1 0 0,-2 0 1 0 0,0 1 0 0 0,0 0 0 0 0,4 18-1 0 0,22 95 52 0 0,-23-82-74 0 0,23 103 104 0 0,25 96 127 0 0,-45-203 7 0 0,1 0 1 0 0,3 0-1 0 0,31 55 1 0 0,-45-90-162 0 0,1-1 1 0 0,1 0 0 0 0,0 0 0 0 0,0-1 0 0 0,0 1-1 0 0,1-1 1 0 0,0-1 0 0 0,0 1 0 0 0,1-1-1 0 0,16 10 1 0 0,-18-13-77 0 0,0-1 0 0 0,0 1 0 0 0,1-1 0 0 0,-1 0-1 0 0,1-1 1 0 0,0 0 0 0 0,-1 0 0 0 0,1 0 0 0 0,0-1 0 0 0,-1 1 0 0 0,1-2 0 0 0,0 1-1 0 0,0-1 1 0 0,-1 0 0 0 0,1 0 0 0 0,9-4 0 0 0,3-2-44 0 0,0-1-1 0 0,-1-1 1 0 0,0-1 0 0 0,-1 0-1 0 0,0-1 1 0 0,-1-1 0 0 0,0-1 0 0 0,-1 0-1 0 0,-1-1 1 0 0,0 0 0 0 0,21-28-1 0 0,-2-4-57 0 0,-2-1-1 0 0,48-98 1 0 0,-59 101 67 0 0,-1 0 1 0 0,-2-1-1 0 0,-3-1 0 0 0,-1-1 0 0 0,-2 0 1 0 0,-3 0-1 0 0,-1-1 0 0 0,0-93 1 0 0,-8 116-1 0 0,-2 0 1 0 0,0 1 0 0 0,-7-26 0 0 0,7 38-26 0 0,-1 1 1 0 0,0-1 0 0 0,0 1 0 0 0,-1 0 0 0 0,0 0 0 0 0,-1 0-1 0 0,-1 1 1 0 0,-9-13 0 0 0,15 21-3 0 0,-1 0 0 0 0,1 0 0 0 0,-1 0 0 0 0,0 1 0 0 0,0-1 0 0 0,0 0 0 0 0,0 1 1 0 0,0-1-1 0 0,0 1 0 0 0,-1 0 0 0 0,1 0 0 0 0,0 0 0 0 0,-1 0 0 0 0,1 0 0 0 0,-1 0 0 0 0,1 0 0 0 0,-1 1 0 0 0,1 0 0 0 0,-1-1 0 0 0,1 1 0 0 0,-1 0 1 0 0,1 0-1 0 0,-1 0 0 0 0,0 1 0 0 0,1-1 0 0 0,-1 0 0 0 0,1 1 0 0 0,-1 0 0 0 0,1 0 0 0 0,0-1 0 0 0,-1 1 0 0 0,1 1 0 0 0,0-1 0 0 0,-1 0 1 0 0,1 1-1 0 0,0-1 0 0 0,0 1 0 0 0,-3 2 0 0 0,0 2 17 0 0,-1-1 0 0 0,1 1 0 0 0,0 0 0 0 0,0 1 0 0 0,0-1 0 0 0,1 1 0 0 0,0 0-1 0 0,1 0 1 0 0,0 0 0 0 0,0 1 0 0 0,-3 11 0 0 0,3-6 3 0 0,0 0-1 0 0,2 0 0 0 0,-1 0 0 0 0,2 0 1 0 0,0 0-1 0 0,0 0 0 0 0,1 1 0 0 0,1-1 1 0 0,0 0-1 0 0,1 0 0 0 0,1-1 0 0 0,-1 1 1 0 0,9 17-1 0 0,-8-22-3 0 0,1 0 0 0 0,0 0 0 0 0,0-1 0 0 0,0 0 0 0 0,1 0 0 0 0,0 0 0 0 0,0 0-1 0 0,1-1 1 0 0,0 0 0 0 0,0-1 0 0 0,0 1 0 0 0,1-2 0 0 0,0 1 0 0 0,0-1 0 0 0,0 0 0 0 0,0 0 0 0 0,1-1 0 0 0,0 0 0 0 0,-1-1 0 0 0,13 3 0 0 0,15-1-73 0 0,0-1 1 0 0,0-1-1 0 0,0-2 0 0 0,0-1 1 0 0,38-8-1 0 0,-1-3-966 0 0,104-33-1 0 0,-142 34 249 0 0,0-2-1 0 0,-1-1 0 0 0,59-34 0 0 0,-72 35-655 0 0,-1-1 1 0 0,-1-1-1 0 0,32-31 0 0 0,-15 6-3023 0 0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36.21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 55 2240 0 0,'23'-54'9364'0'0,"-28"85"-8438"0"0,-5 22-76 0 0,-7 86 1 0 0,16-116-784 0 0,1 1-1 0 0,1-1 1 0 0,1 0 0 0 0,1 1-1 0 0,1-1 1 0 0,9 29-1 0 0,-10-45-156 0 0,-1-1 0 0 0,1 1-1 0 0,0 0 1 0 0,0-1 0 0 0,1 0 0 0 0,0 0-1 0 0,0 0 1 0 0,0 0 0 0 0,7 6-1 0 0,-8-9-349 0 0,0-1 0 0 0,1 1 0 0 0,-1 0 0 0 0,1-1 0 0 0,0 0-1 0 0,0 0 1 0 0,-1 0 0 0 0,1 0 0 0 0,8 2 0 0 0,24-7-6549 0 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36.59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69 39 1988 0 0,'-14'-9'2100'0'0,"-7"-1"1753"0"0,7 1-2457 0 0,4 4-524 0 0,1-1-264 0 0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37.68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1 178 2080 0 0,'0'-7'768'0'0,"1"0"0"0"0,0-1 0 0 0,0 1 0 0 0,0 0-1 0 0,1-1 1 0 0,0 1 0 0 0,1 0 0 0 0,-1 1 0 0 0,1-1-1 0 0,8-12 774 0 0,0 24-933 0 0,-10-5-582 0 0,0 1 1 0 0,0-1-1 0 0,0 0 1 0 0,0 1-1 0 0,0-1 0 0 0,1 1 1 0 0,-1-1-1 0 0,0 1 0 0 0,0-1 1 0 0,-1 1-1 0 0,1 0 0 0 0,0-1 1 0 0,0 1-1 0 0,1 1 0 0 0,2 8 93 0 0,0 1-1 0 0,-1-1 0 0 0,0 1 0 0 0,0-1 0 0 0,-1 1 0 0 0,-1 0 0 0 0,1 13 0 0 0,0-8-46 0 0,11 167 390 0 0,10 74 41 0 0,-17-222-302 0 0,1-1 0 0 0,2 0 0 0 0,1-1 1 0 0,1 0-1 0 0,22 42 0 0 0,-30-68-92 0 0,1-1 0 0 0,-1 1 0 0 0,1-1 1 0 0,1 0-1 0 0,-1 0 0 0 0,1-1 0 0 0,0 0 0 0 0,0 1 1 0 0,1-2-1 0 0,0 1 0 0 0,-1 0 0 0 0,1-1 0 0 0,7 3 1 0 0,-8-5-69 0 0,0 0 0 0 0,1 0 0 0 0,-1-1 0 0 0,0 0 0 0 0,0 0 0 0 0,1 0 0 0 0,-1-1 0 0 0,1 0 0 0 0,-1 0 0 0 0,0 0 0 0 0,1-1 0 0 0,-1 1 0 0 0,1-1 0 0 0,-1-1 0 0 0,0 1 0 0 0,0-1 1 0 0,0 0-1 0 0,7-3 0 0 0,1-1-43 0 0,0-1 1 0 0,0-1 0 0 0,-1 0-1 0 0,0-1 1 0 0,-1 0 0 0 0,0-1-1 0 0,0 0 1 0 0,15-19 0 0 0,-11 10-7 0 0,-2 0 0 0 0,0-1-1 0 0,-1-1 1 0 0,16-39 0 0 0,-11 12 27 0 0,-2-1 0 0 0,-2 0-1 0 0,-3-1 1 0 0,7-68 0 0 0,-13 81 0 0 0,-2 0 1 0 0,-1 0-1 0 0,-2-1 1 0 0,-2 1-1 0 0,-1 0 1 0 0,-2 1-1 0 0,-21-73 1 0 0,26 105-41 0 0,0 0 0 0 0,-1 0 0 0 0,0 0-1 0 0,0 0 1 0 0,0 0 0 0 0,-1 0 0 0 0,0 0 0 0 0,1 0 0 0 0,-1 1 0 0 0,0 0 0 0 0,-7-6-1 0 0,8 8 17 0 0,1 0 0 0 0,-1 0 0 0 0,0 0 0 0 0,0 1 0 0 0,1-1 0 0 0,-1 1 0 0 0,0-1-1 0 0,0 1 1 0 0,0-1 0 0 0,1 1 0 0 0,-1 0 0 0 0,0 0 0 0 0,0 0 0 0 0,0 0 0 0 0,0 1-1 0 0,0-1 1 0 0,1 0 0 0 0,-1 1 0 0 0,0-1 0 0 0,0 1 0 0 0,0 0 0 0 0,1-1 0 0 0,-1 1 0 0 0,0 0-1 0 0,1 0 1 0 0,-1 0 0 0 0,1 0 0 0 0,-1 1 0 0 0,1-1 0 0 0,0 0 0 0 0,-2 2 0 0 0,-2 3 3 0 0,-1 0 0 0 0,2 1 0 0 0,-1-1 1 0 0,1 1-1 0 0,0 0 0 0 0,0 0 0 0 0,1 0 0 0 0,-1 1 1 0 0,2-1-1 0 0,-1 1 0 0 0,1-1 0 0 0,0 1 1 0 0,1 0-1 0 0,0 0 0 0 0,0 0 0 0 0,1 0 1 0 0,0 0-1 0 0,1 11 0 0 0,0-6 14 0 0,1 1 0 0 0,0-1 0 0 0,1 0 0 0 0,0 0 0 0 0,1 0-1 0 0,0 0 1 0 0,1-1 0 0 0,1 0 0 0 0,0 0 0 0 0,8 13 0 0 0,-7-17-36 0 0,-1-1 1 0 0,1 0-1 0 0,1 0 1 0 0,-1 0-1 0 0,1-1 0 0 0,1 0 1 0 0,-1-1-1 0 0,1 0 1 0 0,-1 0-1 0 0,2 0 0 0 0,-1-2 1 0 0,0 1-1 0 0,1-1 1 0 0,0 0-1 0 0,-1-1 1 0 0,1 0-1 0 0,0-1 0 0 0,0 0 1 0 0,0 0-1 0 0,20-2 1 0 0,-13 0-552 0 0,0-1 0 0 0,0 0 0 0 0,0-1 0 0 0,32-11 0 0 0,-35 8-626 0 0,0 0 0 0 0,0 0-1 0 0,-1-1 1 0 0,1-1 0 0 0,16-13 0 0 0,-6 2-3495 0 0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38.24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169 9 20 0 0,'-4'-8'8210'0'0,"3"7"-8118"0"0,-7 4 166 0 0,1-1-1 0 0,-1 2 1 0 0,1-1 0 0 0,0 1 0 0 0,0 0-1 0 0,0 0 1 0 0,0 1 0 0 0,1-1-1 0 0,-1 2 1 0 0,1-1 0 0 0,1 1-1 0 0,-1 0 1 0 0,1 0 0 0 0,0 0 0 0 0,-6 11-1 0 0,3-6-29 0 0,1 1-1 0 0,1 0 0 0 0,0 1 0 0 0,0 0 1 0 0,2 0-1 0 0,-1 0 0 0 0,2 0 0 0 0,-4 22 1 0 0,6-30-158 0 0,0 1-1 0 0,1 0 1 0 0,0-1 0 0 0,0 1 0 0 0,0 0 0 0 0,1-1 0 0 0,0 1 0 0 0,0 0-1 0 0,0-1 1 0 0,1 1 0 0 0,0-1 0 0 0,0 0 0 0 0,0 1 0 0 0,1-1 0 0 0,0 0-1 0 0,0 0 1 0 0,0-1 0 0 0,0 1 0 0 0,1-1 0 0 0,-1 1 0 0 0,1-1 0 0 0,8 6 0 0 0,-6-6-83 0 0,0-1 0 0 0,0 0 1 0 0,0 0-1 0 0,0 0 1 0 0,1-1-1 0 0,-1 0 0 0 0,1 0 1 0 0,-1 0-1 0 0,1-1 1 0 0,0 0-1 0 0,-1-1 0 0 0,1 1 1 0 0,0-1-1 0 0,0-1 1 0 0,0 1-1 0 0,-1-1 0 0 0,1 0 1 0 0,11-4-1 0 0,-9 2-23 0 0,0-1 0 0 0,-1 0 0 0 0,0 0 0 0 0,0-1 0 0 0,0 0 0 0 0,0 0 0 0 0,-1-1 0 0 0,0 0 0 0 0,0-1 0 0 0,0 1 0 0 0,-1-1 0 0 0,0-1 0 0 0,-1 1-1 0 0,1-1 1 0 0,-1 0 0 0 0,-1 0 0 0 0,1 0 0 0 0,-2-1 0 0 0,1 1 0 0 0,-1-1 0 0 0,0 0 0 0 0,1-10 0 0 0,-2 11 66 0 0,-1 1 1 0 0,0-1-1 0 0,0 0 0 0 0,-1 0 1 0 0,0 0-1 0 0,0 0 1 0 0,-1 0-1 0 0,0 0 0 0 0,-1 0 1 0 0,1 1-1 0 0,-6-14 0 0 0,5 16 10 0 0,-1-1 1 0 0,0 1-1 0 0,0 0 0 0 0,0 0 0 0 0,-1 0 0 0 0,0 0 0 0 0,1 1 0 0 0,-2-1 0 0 0,1 1 0 0 0,-1 0 0 0 0,1 0 0 0 0,-1 1 0 0 0,0-1 1 0 0,0 1-1 0 0,-1 0 0 0 0,-8-3 0 0 0,9 4-79 0 0,-1 0 0 0 0,1 1-1 0 0,-1 0 1 0 0,1 0 0 0 0,-1 0 0 0 0,-6 0 0 0 0,-14 5-1996 0 0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38.71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45 4 1264 0 0,'-11'-4'6943'0'0,"3"21"-5066"0"0,-1 29-2640 0 0,8-40 1309 0 0,-3 25-740 0 0,1 32 0 0 0,-2 16-4045 0 0,1-55 1403 0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40.37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2 428 1696 0 0,'-1'-16'1836'0'0,"0"0"0"0"0,1 0 0 0 0,4-25 0 0 0,-1 18-789 0 0,2 0 0 0 0,1 0 0 0 0,15-37-1 0 0,-20 57-990 0 0,1 1 1 0 0,-1-1-1 0 0,0 1 0 0 0,1 0 1 0 0,0 0-1 0 0,0-1 0 0 0,-1 1 0 0 0,1 1 1 0 0,4-4-1 0 0,-5 4-4 0 0,2 2 35 0 0,0 0-62 0 0,-1 0 0 0 0,0 0 1 0 0,0 1-1 0 0,0-1 0 0 0,0 1 1 0 0,0-1-1 0 0,0 1 0 0 0,0 0 1 0 0,-1 0-1 0 0,1 0 0 0 0,0 0 1 0 0,-1 0-1 0 0,0 0 0 0 0,0 0 1 0 0,1 1-1 0 0,-1-1 0 0 0,0 0 1 0 0,-1 1-1 0 0,1-1 0 0 0,0 1 1 0 0,0 3-1 0 0,2 12 82 0 0,0 0 1 0 0,-1 19-1 0 0,0-14-38 0 0,7 229 260 0 0,-6-125-244 0 0,28 338 563 0 0,-30-455-598 0 0,1 8 275 0 0,1 0 0 0 0,8 25-1 0 0,-11-40-243 0 0,1 0-1 0 0,0 0 0 0 0,0 0 1 0 0,1 0-1 0 0,-1 0 0 0 0,0-1 1 0 0,1 1-1 0 0,0 0 0 0 0,0-1 1 0 0,0 1-1 0 0,0-1 0 0 0,0 0 1 0 0,0 1-1 0 0,0-1 0 0 0,1 0 1 0 0,-1 0-1 0 0,1-1 0 0 0,0 1 1 0 0,-1 0-1 0 0,6 1 0 0 0,-4-2-45 0 0,0-1-1 0 0,0 0 0 0 0,0 1 1 0 0,0-2-1 0 0,0 1 1 0 0,0 0-1 0 0,0-1 0 0 0,0 0 1 0 0,0 0-1 0 0,0 0 0 0 0,0 0 1 0 0,-1-1-1 0 0,1 0 0 0 0,0 1 1 0 0,2-3-1 0 0,7-4-8 0 0,-2 0 1 0 0,19-16-1 0 0,-6 2-28 0 0,-1-2 0 0 0,-1-1 0 0 0,-1-1 0 0 0,-1 0 1 0 0,18-34-1 0 0,71-150-204 0 0,-70 124 69 0 0,49-155 1 0 0,-72 182 56 0 0,-2-1 0 0 0,-3 0-1 0 0,6-105 1 0 0,-17 145 32 0 0,0 1-1 0 0,-1 0 1 0 0,-5-30-1 0 0,5 44 32 0 0,0 1 0 0 0,0-1 0 0 0,0 0 0 0 0,-1 1-1 0 0,1-1 1 0 0,-1 1 0 0 0,0 0 0 0 0,-1 0 0 0 0,1-1-1 0 0,-1 1 1 0 0,1 1 0 0 0,-1-1 0 0 0,0 0 0 0 0,-1 1-1 0 0,1-1 1 0 0,-1 1 0 0 0,1 0 0 0 0,-1 0 0 0 0,-8-4-1 0 0,8 6 12 0 0,0 0-1 0 0,0 0 1 0 0,0 0-1 0 0,0 1 1 0 0,0 0 0 0 0,0-1-1 0 0,0 2 1 0 0,0-1-1 0 0,0 0 1 0 0,0 1-1 0 0,0 0 1 0 0,1 0-1 0 0,-1 0 1 0 0,0 0-1 0 0,0 0 1 0 0,0 1 0 0 0,1 0-1 0 0,-1 0 1 0 0,1 0-1 0 0,0 0 1 0 0,-1 0-1 0 0,1 1 1 0 0,0 0-1 0 0,-4 4 1 0 0,-3 3 14 0 0,0 0-1 0 0,1 1 1 0 0,0 0-1 0 0,1 1 1 0 0,-11 18-1 0 0,9-11 6 0 0,2 0-1 0 0,0 0 1 0 0,1 1 0 0 0,1-1-1 0 0,1 1 1 0 0,0 1-1 0 0,2-1 1 0 0,-2 37-1 0 0,5-43 23 0 0,0 0 0 0 0,1-1 0 0 0,0 1 0 0 0,1-1 0 0 0,1 1 0 0 0,0-1 0 0 0,1 0 0 0 0,0 0 0 0 0,1 0 0 0 0,1-1 0 0 0,0 1 0 0 0,0-1 0 0 0,1-1 0 0 0,11 15 0 0 0,-13-20-16 0 0,1 0 0 0 0,0 0 0 0 0,0-1 0 0 0,0 0 1 0 0,1 0-1 0 0,0 0 0 0 0,0-1 0 0 0,0 0 0 0 0,0 0 0 0 0,1-1 1 0 0,9 4-1 0 0,-5-4-23 0 0,1 0 0 0 0,-1-1 0 0 0,1 0-1 0 0,-1-1 1 0 0,1 0 0 0 0,21-2 0 0 0,-6-2-148 0 0,-1-1-1 0 0,0-2 1 0 0,0-1-1 0 0,0-1 1 0 0,-1-1-1 0 0,25-13 1 0 0,-17 5-593 0 0,0-1 0 0 0,-2-2 0 0 0,0-1 1 0 0,39-35-1 0 0,46-57-7424 0 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6:40.95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113 114 212 0 0,'11'-41'10662'0'0,"-11"40"-10634"0"0,1 1 0 0 0,-1 0 0 0 0,0 0 0 0 0,0-1-1 0 0,0 1 1 0 0,0 0 0 0 0,0 0 0 0 0,0 0-1 0 0,0-1 1 0 0,0 1 0 0 0,0 0 0 0 0,0 0 0 0 0,0-1-1 0 0,0 1 1 0 0,0 0 0 0 0,0 0 0 0 0,0 0 0 0 0,0-1-1 0 0,0 1 1 0 0,0 0 0 0 0,0 0 0 0 0,0-1 0 0 0,0 1-1 0 0,0 0 1 0 0,-1 0 0 0 0,1 0 0 0 0,0-1 0 0 0,0 1-1 0 0,0 0 1 0 0,0 0 0 0 0,0 0 0 0 0,-1 0 0 0 0,1-1-1 0 0,0 1 1 0 0,0 0 0 0 0,0 0 0 0 0,-1 0 0 0 0,1 0-1 0 0,0 0 1 0 0,0 0 0 0 0,-1-1 0 0 0,-3 3 40 0 0,-1 0 0 0 0,1 0 1 0 0,-1 1-1 0 0,1-1 0 0 0,0 1 1 0 0,0 0-1 0 0,0 0 0 0 0,1 1 0 0 0,-1-1 1 0 0,1 1-1 0 0,-1-1 0 0 0,1 1 1 0 0,1 0-1 0 0,-1 0 0 0 0,0 1 0 0 0,-2 5 1 0 0,-4 7 271 0 0,1 1-1 0 0,-12 36 1 0 0,15-35-148 0 0,0 0 0 0 0,1 1 0 0 0,2-1 0 0 0,0 1 0 0 0,0-1 0 0 0,4 31 0 0 0,-2-42-142 0 0,0-1-1 0 0,1 0 1 0 0,1 0 0 0 0,-1 0 0 0 0,1 0 0 0 0,0 0 0 0 0,0 0 0 0 0,1 0 0 0 0,0-1 0 0 0,1 1 0 0 0,-1-1-1 0 0,1 0 1 0 0,0 0 0 0 0,1 0 0 0 0,-1-1 0 0 0,1 1 0 0 0,0-1 0 0 0,0 0 0 0 0,1-1 0 0 0,11 8 0 0 0,-13-9-45 0 0,0-1 1 0 0,0-1-1 0 0,0 1 1 0 0,0 0-1 0 0,1-1 1 0 0,-1 0 0 0 0,0 0-1 0 0,1-1 1 0 0,-1 1-1 0 0,1-1 1 0 0,-1 0 0 0 0,1 0-1 0 0,-1 0 1 0 0,1 0-1 0 0,-1-1 1 0 0,8-2 0 0 0,-6 1-4 0 0,0-1 1 0 0,0 0 0 0 0,0 0-1 0 0,0 0 1 0 0,0-1 0 0 0,0 0-1 0 0,-1 0 1 0 0,0 0 0 0 0,0-1 0 0 0,5-5-1 0 0,0-2 1 0 0,0 0-1 0 0,-1-1 0 0 0,-1-1 0 0 0,0 1 1 0 0,0-1-1 0 0,-2-1 0 0 0,0 1 1 0 0,7-26-1 0 0,-8 20-1 0 0,-1 0-1 0 0,-2-1 1 0 0,0 0 0 0 0,-1 1 0 0 0,-2-29-1 0 0,1 37-4 0 0,-2 0-1 0 0,0 1 0 0 0,0-1 0 0 0,-1 0 1 0 0,0 1-1 0 0,-1-1 0 0 0,-1 1 1 0 0,0 0-1 0 0,0 1 0 0 0,-11-17 1 0 0,13 23-99 0 0,0 1 0 0 0,1-1 0 0 0,-1 1 0 0 0,-1 0 0 0 0,1 0 0 0 0,0 1 0 0 0,-1-1 0 0 0,1 1 0 0 0,-1-1 0 0 0,0 1 0 0 0,0 0 0 0 0,0 1 0 0 0,0-1 0 0 0,0 1 0 0 0,0-1 0 0 0,0 1 0 0 0,-1 0 0 0 0,1 1 1 0 0,0-1-1 0 0,-9 1 0 0 0,7 0-668 0 0,0 1 1 0 0,1 0 0 0 0,-1 0-1 0 0,0 0 1 0 0,0 1-1 0 0,1 0 1 0 0,-1 0 0 0 0,1 1-1 0 0,-8 3 1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9:46.7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63 136 1652 0 0,'-41'-28'11210'0'0,"20"9"-7815"0"0,21 18-3334 0 0,0-1-1 0 0,0 1 1 0 0,1 0-1 0 0,-1 0 1 0 0,0 0-1 0 0,1 0 1 0 0,-1 0-1 0 0,1 0 1 0 0,0 0-1 0 0,-1 0 1 0 0,1 0-1 0 0,0 0 1 0 0,-1 0-1 0 0,1 0 1 0 0,0 0-1 0 0,0 1 1 0 0,0-1-1 0 0,0 0 1 0 0,0 1-1 0 0,0-1 1 0 0,0 0-1 0 0,0 1 1 0 0,0-1-1 0 0,0 1 1 0 0,0 0-1 0 0,2-1 1 0 0,35-8 163 0 0,-27 7-80 0 0,88-14-1391 0 0,120-5 0 0 0,-63 8-3140 0 0,-108 8-258 0 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35.2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27 407 584 0 0,'-9'-8'2004'0'0,"7"6"-1503"0"0,0-1 0 0 0,0 1 0 0 0,1-1-1 0 0,-1 1 1 0 0,1-1 0 0 0,0 0 0 0 0,0 1 0 0 0,0-1 0 0 0,0 0 0 0 0,0 0 0 0 0,0 0 0 0 0,1 0 0 0 0,-1 0 0 0 0,1 0 0 0 0,0-4 0 0 0,1 2-204 0 0,-1 0 1 0 0,1 1 0 0 0,1-1-1 0 0,-1 0 1 0 0,1 0 0 0 0,0 0 0 0 0,0 1-1 0 0,0-1 1 0 0,1 1 0 0 0,4-7 0 0 0,4-3 49 0 0,0 1 1 0 0,1 0-1 0 0,1 1 1 0 0,0 0-1 0 0,24-16 1 0 0,9-1-54 0 0,2 2 1 0 0,0 2 0 0 0,2 3 0 0 0,0 1-1 0 0,2 3 1 0 0,0 2 0 0 0,1 2-1 0 0,68-8 1 0 0,-96 18-228 0 0,0 3 1 0 0,0 0-1 0 0,0 1 1 0 0,0 1-1 0 0,0 2 0 0 0,0 0 1 0 0,0 2-1 0 0,-1 0 0 0 0,0 2 1 0 0,0 1-1 0 0,-1 1 1 0 0,0 0-1 0 0,0 2 0 0 0,-1 1 1 0 0,0 1-1 0 0,-1 0 1 0 0,-1 2-1 0 0,0 0 0 0 0,-1 2 1 0 0,-1 0-1 0 0,0 1 0 0 0,-1 0 1 0 0,-2 1-1 0 0,0 2 1 0 0,0-1-1 0 0,-2 1 0 0 0,-1 1 1 0 0,0 1-1 0 0,-2-1 1 0 0,12 38-1 0 0,-14-30-40 0 0,0 1 0 0 0,-3-1 0 0 0,0 1 0 0 0,-2 0 0 0 0,-1 0-1 0 0,-2 0 1 0 0,-1 1 0 0 0,-1-1 0 0 0,-2 0 0 0 0,-1 0 0 0 0,-10 33 0 0 0,3-24-92 0 0,-3 0-1 0 0,-1 0 1 0 0,-2-2-1 0 0,-1 0 1 0 0,-2-1 0 0 0,-2-1-1 0 0,-45 54 1 0 0,19-35-49 0 0,-2-2-1 0 0,-2-3 1 0 0,-97 72 0 0 0,-197 106 42 0 0,317-210 85 0 0,27-16-4 0 0,0-1 33 0 0,1 1 0 0 0,-1-1-1 0 0,1 1 1 0 0,-1 0 0 0 0,1-1 0 0 0,0 1 0 0 0,0 0 0 0 0,-1 0 0 0 0,1 1 0 0 0,1-1 0 0 0,-1 0 0 0 0,0 1 0 0 0,0-1 0 0 0,-1 4 0 0 0,4-6-20 0 0,-1 1 0 0 0,0-1 1 0 0,0 1-1 0 0,0-1 0 0 0,1 0 1 0 0,-1 1-1 0 0,0-1 0 0 0,0 1 0 0 0,1-1 1 0 0,-1 0-1 0 0,0 1 0 0 0,1-1 1 0 0,-1 0-1 0 0,0 1 0 0 0,1-1 0 0 0,-1 0 1 0 0,0 0-1 0 0,1 1 0 0 0,-1-1 1 0 0,1 0-1 0 0,-1 0 0 0 0,1 0 0 0 0,-1 1 1 0 0,0-1-1 0 0,1 0 0 0 0,-1 0 1 0 0,1 0-1 0 0,-1 0 0 0 0,1 0 0 0 0,0 0 1 0 0,15 2 232 0 0,38-2 358 0 0,101-15 0 0 0,-56 4-401 0 0,9 2-277 0 0,425-27-89 0 0,-266 40-2647 0 0,-2 27-4028 0 0,-186-17 1020 0 0,-44-9 861 0 0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35.6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56 3564 0 0,'-48'-11'14836'0'0,"61"8"-14491"0"0,-1 0 0 0 0,1 1 0 0 0,0 1 1 0 0,0 0-1 0 0,0 1 0 0 0,-1 0 0 0 0,15 2 1 0 0,15 0-75 0 0,312-13-1317 0 0,-119-6-4701 0 0,-159 6-1548 0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36.0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21 2656 0 0,'-8'-21'14160'0'0,"13"34"-13397"0"0,-1 0 1 0 0,0 0 0 0 0,-1 0 0 0 0,4 27 0 0 0,1 60 158 0 0,-7-75-617 0 0,10 554 1627 0 0,-6-110-1773 0 0,0-130-2231 0 0,-7-326-156 0 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36.5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2 239 224 0 0,'-1'-33'9294'0'0,"3"22"-8367"0"0,1 0-1 0 0,0-1 1 0 0,1 1 0 0 0,0 0-1 0 0,1 1 1 0 0,0-1-1 0 0,1 1 1 0 0,8-11-1 0 0,-8 13-882 0 0,0 0-1 0 0,1 0 0 0 0,0 1 0 0 0,0 0 0 0 0,1 1 0 0 0,0-1 1 0 0,0 1-1 0 0,0 1 0 0 0,1 0 0 0 0,0 0 0 0 0,0 1 0 0 0,0 0 1 0 0,1 0-1 0 0,-1 1 0 0 0,1 0 0 0 0,0 1 0 0 0,0 0 0 0 0,0 0 0 0 0,0 1 1 0 0,0 1-1 0 0,0 0 0 0 0,0 0 0 0 0,0 1 0 0 0,20 3 0 0 0,-8 2-27 0 0,0 0-1 0 0,-1 1 1 0 0,1 1-1 0 0,-1 1 0 0 0,-1 1 1 0 0,0 0-1 0 0,0 2 0 0 0,-1 0 1 0 0,-1 2-1 0 0,0 0 1 0 0,0 0-1 0 0,16 20 0 0 0,-21-19-5 0 0,0 0 0 0 0,0 1-1 0 0,-2 1 1 0 0,0 0 0 0 0,-1 0-1 0 0,-1 1 1 0 0,0 0 0 0 0,-2 1-1 0 0,0 0 1 0 0,-1 0 0 0 0,-1 0-1 0 0,0 1 1 0 0,2 40 0 0 0,-6-42 29 0 0,-1 0 0 0 0,-1 0 1 0 0,-1 0-1 0 0,0 0 0 0 0,-2 0 0 0 0,0 0 1 0 0,-1-1-1 0 0,0 1 0 0 0,-2-1 1 0 0,0 0-1 0 0,0-1 0 0 0,-2 0 0 0 0,-12 17 1 0 0,13-21-8 0 0,-2 0 0 0 0,0 0-1 0 0,0-2 1 0 0,-1 1 0 0 0,0-1 0 0 0,0-1 0 0 0,-1 0 0 0 0,-1 0 0 0 0,1-1 0 0 0,-2-1 0 0 0,1 0 0 0 0,-1-1 0 0 0,1-1 0 0 0,-2 0 0 0 0,1-1 0 0 0,-21 4 0 0 0,15-5-1081 0 0,-1-1 0 0 0,1 0 0 0 0,0-2 0 0 0,-29-3 0 0 0,38 2 213 0 0,-1-1 0 0 0,1 0 0 0 0,-1-1 0 0 0,1 0-1 0 0,0-1 1 0 0,0 0 0 0 0,1-1 0 0 0,-19-11 0 0 0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37.2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421 50 700 0 0,'-17'-47'15738'0'0,"0"44"-14162"0"0,-15 12-644 0 0,1 1 1 0 0,0 1 0 0 0,0 2 0 0 0,-48 28-1 0 0,65-33-815 0 0,2 0-1 0 0,-1 1 0 0 0,2 1 1 0 0,-1 0-1 0 0,1 1 0 0 0,1 0 1 0 0,0 1-1 0 0,0 0 0 0 0,1 0 1 0 0,1 1-1 0 0,0 0 1 0 0,0 1-1 0 0,2-1 0 0 0,-8 24 1 0 0,7-16-5 0 0,1 0 1 0 0,2 1 0 0 0,0-1-1 0 0,1 1 1 0 0,1 0 0 0 0,1 0 0 0 0,1 0-1 0 0,1 0 1 0 0,7 39 0 0 0,-4-40-110 0 0,1-1 1 0 0,1 0 0 0 0,1 0-1 0 0,0 0 1 0 0,2-1-1 0 0,0 0 1 0 0,1 0 0 0 0,1-1-1 0 0,0-1 1 0 0,18 21-1 0 0,-19-27-97 0 0,0-1-1 0 0,1 0 0 0 0,0 0 0 0 0,0-1 0 0 0,1-1 0 0 0,1 0 0 0 0,-1-1 1 0 0,1 0-1 0 0,0 0 0 0 0,1-2 0 0 0,-1 1 0 0 0,1-2 0 0 0,0 0 0 0 0,0-1 0 0 0,21 3 1 0 0,-20-5-41 0 0,0-1 1 0 0,-1 0-1 0 0,1-1 1 0 0,0-1 0 0 0,0 0-1 0 0,0-1 1 0 0,-1-1 0 0 0,0 0-1 0 0,1-1 1 0 0,-2 0 0 0 0,1-1-1 0 0,-1-1 1 0 0,1 0-1 0 0,-2-1 1 0 0,1 0 0 0 0,-1-1-1 0 0,-1 0 1 0 0,1-1 0 0 0,-2-1-1 0 0,1 1 1 0 0,-2-2 0 0 0,10-12-1 0 0,-7 8 251 0 0,-1-1 0 0 0,-1-1 1 0 0,0 0-1 0 0,-1 0 0 0 0,-1-1 0 0 0,-1 0 0 0 0,0 0 0 0 0,-2 0 0 0 0,0-1 1 0 0,-1 0-1 0 0,-1 0 0 0 0,-1-1 0 0 0,-1 1 0 0 0,-1 0 0 0 0,-3-36 0 0 0,1 44 25 0 0,-1-1-1 0 0,0 1 0 0 0,-1 0 1 0 0,0 0-1 0 0,-1 0 0 0 0,0 0 0 0 0,-1 1 1 0 0,0 0-1 0 0,-1 0 0 0 0,0 0 0 0 0,-1 1 1 0 0,0 0-1 0 0,0 1 0 0 0,-1 0 1 0 0,0 0-1 0 0,-1 1 0 0 0,0 0 0 0 0,0 1 1 0 0,-1 0-1 0 0,-14-7 0 0 0,12 8-558 0 0,1 0-1 0 0,-2 2 1 0 0,1-1 0 0 0,-24-3-1 0 0,23 5-819 0 0,-1 2-1 0 0,1 0 1 0 0,-1 1-1 0 0,-24 2 1 0 0,35-2 390 0 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37.8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0 209 2752 0 0,'14'-29'18041'0'0,"-6"33"-17994"0"0,-2 0 0 0 0,1 1-1 0 0,0 0 1 0 0,-1 0 0 0 0,0 0 0 0 0,0 1 0 0 0,0 0 0 0 0,-1 0 0 0 0,7 10 0 0 0,42 72-697 0 0,-30-47 288 0 0,-10-16 190 0 0,0 0 1 0 0,-2 1 0 0 0,-1 1-1 0 0,-1 0 1 0 0,-2 0-1 0 0,7 34 1 0 0,-10-34 661 0 0,-2 0 0 0 0,0 0 0 0 0,-3 47 1 0 0,-1-69-282 0 0,1-1 0 0 0,-1 0 0 0 0,0 1 0 0 0,0-1 0 0 0,-1 0 0 0 0,1 0 0 0 0,-1 0 0 0 0,0 0 1 0 0,-4 6-1 0 0,-2 5 1570 0 0,-7-24-775 0 0,13 6-905 0 0,0-1 1 0 0,0 0-1 0 0,1 1 1 0 0,0-1-1 0 0,-1 0 1 0 0,1 0-1 0 0,1 0 0 0 0,-1 0 1 0 0,0 0-1 0 0,1 0 1 0 0,0 0-1 0 0,0 0 1 0 0,0 0-1 0 0,1-5 1 0 0,3-33 25 0 0,2 0 0 0 0,2 1 0 0 0,1 0 0 0 0,2 0 0 0 0,2 1 0 0 0,2 1 1 0 0,1 0-1 0 0,43-73 0 0 0,-42 87-604 0 0,0 1 0 0 0,2 1 1 0 0,0 0-1 0 0,2 1 0 0 0,37-30 0 0 0,-38 36-678 0 0,1 2-1 0 0,0 1 0 0 0,1 0 1 0 0,0 2-1 0 0,1 0 0 0 0,0 2 1 0 0,31-9-1 0 0,19 1-6339 0 0,-37 11 1029 0 0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38.1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8 243 3480 0 0,'-3'-17'2848'0'0,"1"1"0"0"0,0 0 0 0 0,2-31 0 0 0,0 35-2159 0 0,2 1-1 0 0,-1-1 1 0 0,1 0 0 0 0,1 1-1 0 0,0-1 1 0 0,1 1 0 0 0,0 0-1 0 0,1 0 1 0 0,12-21 0 0 0,-17 31-671 0 0,0 1 0 0 0,1-1 0 0 0,-1 0 0 0 0,1 0 0 0 0,-1 1 0 0 0,1-1 0 0 0,0 0 0 0 0,-1 1-1 0 0,1-1 1 0 0,0 1 0 0 0,-1-1 0 0 0,1 0 0 0 0,0 1 0 0 0,0 0 0 0 0,-1-1 0 0 0,1 1 0 0 0,0 0 0 0 0,0-1 0 0 0,0 1 0 0 0,0 0 0 0 0,0 0 0 0 0,-1-1 0 0 0,1 1 0 0 0,0 0 0 0 0,0 0 0 0 0,0 0 0 0 0,0 0 0 0 0,0 0 0 0 0,0 1 0 0 0,0-1 0 0 0,-1 0 0 0 0,1 0 0 0 0,0 0 0 0 0,0 1 0 0 0,0-1 0 0 0,0 1 0 0 0,-1-1 0 0 0,2 1 0 0 0,0 1-12 0 0,0-1 0 0 0,0 1 0 0 0,0-1 0 0 0,-1 1 0 0 0,1 0 0 0 0,-1-1 0 0 0,1 1 0 0 0,-1 0 0 0 0,0 0-1 0 0,1 0 1 0 0,0 4 0 0 0,2 7-16 0 0,-1-1-1 0 0,0 1 1 0 0,-1 0-1 0 0,-1 0 0 0 0,0 0 1 0 0,-1 20-1 0 0,-13 81-289 0 0,7-71 230 0 0,-1 16-51 0 0,-30 310-176 0 0,35-309 475 0 0,2 1-1 0 0,3-1 1 0 0,3 0-1 0 0,14 65 1 0 0,-17-110-152 0 0,1 1 1 0 0,1-1 0 0 0,1 0 0 0 0,0-1 0 0 0,0 1-1 0 0,2-1 1 0 0,-1 0 0 0 0,15 17 0 0 0,-17-24-356 0 0,1-1 0 0 0,0 1 0 0 0,1-1 1 0 0,-1-1-1 0 0,1 0 0 0 0,0 1 0 0 0,1-2 1 0 0,-1 1-1 0 0,1-1 0 0 0,0-1 0 0 0,0 1 1 0 0,0-1-1 0 0,0-1 0 0 0,1 1 0 0 0,-1-1 1 0 0,16 1-1 0 0,-12-2-832 0 0,-1-1 0 0 0,0 0-1 0 0,0 0 1 0 0,1-2 0 0 0,-1 1 0 0 0,0-1 0 0 0,17-6-1 0 0,-3-1-4353 0 0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38.5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220 322 1264 0 0,'-50'-20'4057'0'0,"-38"-17"1465"0"0,79 33-4710 0 0,0-1 0 0 0,0 0 0 0 0,1 0 0 0 0,0-1 0 0 0,0 0 0 0 0,-13-15 0 0 0,20 20-685 0 0,0 0 0 0 0,0 1 0 0 0,0-1 0 0 0,1-1 0 0 0,-1 1 0 0 0,0 0 1 0 0,1 0-1 0 0,-1 0 0 0 0,1 0 0 0 0,-1 0 0 0 0,1 0 0 0 0,-1-1 0 0 0,1 1 0 0 0,0 0 0 0 0,0 0 0 0 0,-1-1 1 0 0,1 1-1 0 0,0 0 0 0 0,0 0 0 0 0,0-1 0 0 0,1 1 0 0 0,-1 0 0 0 0,0 0 0 0 0,0-1 0 0 0,1 0 1 0 0,1-1-4 0 0,-1 1 1 0 0,0 0-1 0 0,1 0 1 0 0,0 0-1 0 0,-1 0 1 0 0,1 0 0 0 0,0 1-1 0 0,0-1 1 0 0,0 0-1 0 0,0 1 1 0 0,4-3 0 0 0,7-2 87 0 0,0 0 0 0 0,0 1 0 0 0,20-6 0 0 0,-28 10-94 0 0,69-18-67 0 0,119-15 1 0 0,78 8-1981 0 0,-208 21 1271 0 0,36-3-736 0 0,94-7-2479 0 0,-65 3-1982 0 0,-50 4-428 0 0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38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189 66 2924 0 0,'-15'-37'10000'0'0,"1"13"-7500"0"0,13 24-2409 0 0,1-1 0 0 0,-1 1-1 0 0,1 0 1 0 0,-1-1 0 0 0,1 1-1 0 0,-1-1 1 0 0,1 1 0 0 0,-1 0 0 0 0,0 0-1 0 0,1-1 1 0 0,-1 1 0 0 0,1 0 0 0 0,-1 0-1 0 0,0 0 1 0 0,1 0 0 0 0,-1-1-1 0 0,0 1 1 0 0,1 0 0 0 0,-1 0 0 0 0,1 0-1 0 0,-1 0 1 0 0,0 1 0 0 0,1-1 0 0 0,-1 0-1 0 0,0 0 1 0 0,1 0 0 0 0,-1 0-1 0 0,1 1 1 0 0,-1-1 0 0 0,0 0 0 0 0,1 1-1 0 0,-1-1 1 0 0,1 0 0 0 0,-1 1 0 0 0,1-1-1 0 0,-1 0 1 0 0,1 1 0 0 0,-1-1-1 0 0,1 1 1 0 0,0-1 0 0 0,-1 1 0 0 0,0 1-1 0 0,-15 21 1060 0 0,3 10-640 0 0,1 0 0 0 0,2 0 0 0 0,2 1 0 0 0,0 0 0 0 0,-3 52 0 0 0,5-39-267 0 0,-17 153-115 0 0,6 272 0 0 0,10-194-3699 0 0,3-255 1257 0 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39.3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1 495 128 0 0,'0'-145'19015'0'0,"0"144"-18956"0"0,0 0-1 0 0,0 0 1 0 0,0 0 0 0 0,0 0-1 0 0,0 0 1 0 0,0 0 0 0 0,0 0 0 0 0,1 0-1 0 0,-1 0 1 0 0,0 1 0 0 0,0-1-1 0 0,1 0 1 0 0,-1 0 0 0 0,1 0-1 0 0,-1 0 1 0 0,1 0 0 0 0,-1 0-1 0 0,1 1 1 0 0,0-1 0 0 0,-1 0-1 0 0,1 0 1 0 0,0 1 0 0 0,-1-1-1 0 0,1 0 1 0 0,0 1 0 0 0,0-1-1 0 0,0 1 1 0 0,0-1 0 0 0,0 1-1 0 0,-1 0 1 0 0,1-1 0 0 0,0 1 0 0 0,0 0-1 0 0,0 0 1 0 0,0-1 0 0 0,0 1-1 0 0,0 0 1 0 0,0 0 0 0 0,0 0-1 0 0,0 0 1 0 0,0 0 0 0 0,0 0-1 0 0,0 1 1 0 0,0-1 0 0 0,2 1-1 0 0,3 0 98 0 0,-1 1 0 0 0,1-1 0 0 0,0 2-1 0 0,-1-1 1 0 0,10 6 0 0 0,4 4 83 0 0,0 2 0 0 0,-1 0 0 0 0,-1 1 0 0 0,-1 1 0 0 0,15 17 0 0 0,70 96 158 0 0,-75-93-327 0 0,107 144 124 0 0,285 379 184 0 0,-397-532-309 0 0,-12-13 247 0 0,1-1 1 0 0,21 21 743 0 0,-31-34-1028 0 0,1-1 1 0 0,0 1-1 0 0,0 0 1 0 0,0-1 0 0 0,-1 1-1 0 0,1-1 1 0 0,0 1-1 0 0,0-1 1 0 0,-1 1-1 0 0,1-1 1 0 0,0 1-1 0 0,-1-1 1 0 0,1 0-1 0 0,-1 0 1 0 0,1 1-1 0 0,-1-1 1 0 0,1 0 0 0 0,-1 0-1 0 0,1 1 1 0 0,-1-1-1 0 0,0 0 1 0 0,1 0-1 0 0,-1 0 1 0 0,0 1-1 0 0,0-1 1 0 0,0 0-1 0 0,0 0 1 0 0,0 0 0 0 0,0 0-1 0 0,0 0 1 0 0,0 0-1 0 0,0 0 1 0 0,0 1-1 0 0,0-3 1 0 0,-5-40 160 0 0,3 34-127 0 0,-9-109-114 0 0,10-229 0 0 0,2 282-93 0 0,11-177-1738 0 0,45-261 1 0 0,-56 499 1774 0 0,9-41-1281 0 0,-10 42 1148 0 0,1 0 0 0 0,0 1 0 0 0,1-1 0 0 0,-1 0-1 0 0,0 1 1 0 0,1-1 0 0 0,-1 1 0 0 0,1 0 0 0 0,0-1-1 0 0,0 1 1 0 0,0 0 0 0 0,4-3 0 0 0,-5 4 63 0 0,0 1 0 0 0,0 0 1 0 0,0 0-1 0 0,0-1 0 0 0,0 1 0 0 0,0 0 1 0 0,0 0-1 0 0,0 0 0 0 0,0 0 1 0 0,0 1-1 0 0,1-1 0 0 0,-1 0 0 0 0,0 0 1 0 0,0 1-1 0 0,0-1 0 0 0,-1 0 1 0 0,1 1-1 0 0,0-1 0 0 0,0 1 0 0 0,0-1 1 0 0,0 1-1 0 0,0 0 0 0 0,0-1 0 0 0,2 5-520 0 0,20 20-4504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9:47.1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314 0 1740 0 0,'-29'12'6070'0'0,"25"-8"-5579"0"0,-1-1 0 0 0,1 1 0 0 0,0 0 0 0 0,0 1 0 0 0,0-1 0 0 0,0 1 0 0 0,1 0 0 0 0,0 0 0 0 0,0 0 0 0 0,-4 10 0 0 0,1 0-125 0 0,1 1 0 0 0,-5 29 0 0 0,-30 167 620 0 0,-44 223-568 0 0,77-399-409 0 0,3-13 54 0 0,0-1 0 0 0,-2 1 0 0 0,0-1 0 0 0,-1 0 0 0 0,-2 0-1 0 0,-13 25 1 0 0,21-46-166 0 0,0 1 1 0 0,0-1-1 0 0,0 0 0 0 0,-1 0 0 0 0,1 0 1 0 0,0 0-1 0 0,0 0 0 0 0,-1 0 1 0 0,1-1-1 0 0,-1 1 0 0 0,1 0 0 0 0,-1-1 1 0 0,1 1-1 0 0,-1-1 0 0 0,1 1 0 0 0,-1-1 1 0 0,1 0-1 0 0,-1 0 0 0 0,-1 0 0 0 0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39.7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750 58 3952 0 0,'-16'-57'17109'0'0,"6"67"-15502"0"0,7-4-1335 0 0,1 0 0 0 0,-1 0 0 0 0,1 0 0 0 0,0 0 0 0 0,1 0 0 0 0,-1 0 0 0 0,0 10 0 0 0,-2 8 165 0 0,-108 338 1555 0 0,-28-7-1803 0 0,52-139-172 0 0,-244 643-2221 0 0,301-785-2398 0 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40.3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129 143 2972 0 0,'16'-28'16608'0'0,"-38"93"-15349"0"0,-71 241 713 0 0,84-264-1856 0 0,1 1 0 0 0,2-1 0 0 0,2 1 1 0 0,2 0-1 0 0,4 61 0 0 0,1-78-52 0 0,0 0-1 0 0,2 0 1 0 0,0 0-1 0 0,2 0 1 0 0,1-1-1 0 0,1 0 0 0 0,1-1 1 0 0,1 0-1 0 0,15 25 1 0 0,-22-44-83 0 0,1 1 0 0 0,-1 0 0 0 0,1-1-1 0 0,0 0 1 0 0,0 0 0 0 0,1 0 0 0 0,-1 0 0 0 0,1-1 0 0 0,0 0 0 0 0,0 0 0 0 0,1-1 0 0 0,-1 0-1 0 0,13 5 1 0 0,-13-7-36 0 0,-1 0 0 0 0,1 0 0 0 0,0 0 1 0 0,-1-1-1 0 0,1 0 0 0 0,-1 0 0 0 0,1 0 0 0 0,0-1 0 0 0,-1 0 0 0 0,1 0 0 0 0,-1 0 0 0 0,1-1 0 0 0,-1 0 0 0 0,0 0 0 0 0,0 0 0 0 0,0 0 0 0 0,0-1 0 0 0,6-4 0 0 0,4-4-134 0 0,1-2 0 0 0,-1 0 0 0 0,-1 0-1 0 0,0-2 1 0 0,-1 1 0 0 0,19-30-1 0 0,58-110-372 0 0,-61 101 727 0 0,55-90 1586 0 0,-83 142-1730 0 0,-1 1 1 0 0,0-1-1 0 0,0 1 1 0 0,0 0-1 0 0,0-1 0 0 0,0 1 1 0 0,1 0-1 0 0,-1-1 0 0 0,0 1 1 0 0,0 0-1 0 0,0-1 0 0 0,1 1 1 0 0,-1 0-1 0 0,0 0 1 0 0,1-1-1 0 0,-1 1 0 0 0,0 0 1 0 0,1 0-1 0 0,-1 0 0 0 0,0-1 1 0 0,1 1-1 0 0,-1 0 0 0 0,0 0 1 0 0,1 0-1 0 0,-1 0 0 0 0,0 0 1 0 0,1 0-1 0 0,-1 0 1 0 0,0 0-1 0 0,1-1 0 0 0,-1 1 1 0 0,1 1-1 0 0,0-1 0 0 0,7 11 291 0 0,5 32-198 0 0,-10-31 14 0 0,5 11-50 0 0,1-1 0 0 0,1 0 0 0 0,1 0 0 0 0,1-1 0 0 0,1 0 0 0 0,0-1 0 0 0,28 30 1 0 0,-32-39-95 0 0,1-1 1 0 0,0-1 0 0 0,1 1 0 0 0,0-2 0 0 0,1 1 0 0 0,0-2 0 0 0,0 1 0 0 0,0-2 0 0 0,1 0 0 0 0,0 0 0 0 0,0-1 0 0 0,1 0-1 0 0,-1-2 1 0 0,22 4 0 0 0,-27-6-18 0 0,0 0-1 0 0,0-1 0 0 0,-1-1 0 0 0,1 1 1 0 0,0-1-1 0 0,-1-1 0 0 0,1 1 0 0 0,-1-1 1 0 0,1 0-1 0 0,-1-1 0 0 0,0 0 0 0 0,0 0 1 0 0,12-8-1 0 0,-9 4 9 0 0,-1 0 1 0 0,0-1-1 0 0,0 0 0 0 0,0-1 1 0 0,-1 0-1 0 0,0 0 0 0 0,-1-1 1 0 0,7-10-1 0 0,1-8-22 0 0,0 0 0 0 0,-2-1 0 0 0,-2-1 0 0 0,0 0 0 0 0,11-56 0 0 0,-12 34 31 0 0,-2-2-1 0 0,-2 1 1 0 0,-2-63 0 0 0,-5 84 114 0 0,-1 0 0 0 0,-1 0 0 0 0,-2 1 0 0 0,-1-1 0 0 0,-2 1 0 0 0,-18-49 0 0 0,22 71-85 0 0,0 0 0 0 0,0 0 1 0 0,-1 1-1 0 0,-1 0 0 0 0,1-1 0 0 0,-1 2 0 0 0,0-1 1 0 0,-1 1-1 0 0,0 0 0 0 0,0 0 0 0 0,-1 1 0 0 0,-15-10 1 0 0,16 12-285 0 0,0 0 0 0 0,0 1 0 0 0,-1 0 0 0 0,0 1 0 0 0,1-1 1 0 0,-1 2-1 0 0,0-1 0 0 0,0 1 0 0 0,0 0 0 0 0,0 1 0 0 0,0 0 1 0 0,0 0-1 0 0,0 0 0 0 0,0 1 0 0 0,0 1 0 0 0,-9 2 0 0 0,-1 1-2606 0 0,1 0-1 0 0,-24 12 1 0 0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43.8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13-1 2392 0 0,'-13'0'12216'0'0,"15"0"-11610"0"0,154 16 2976 0 0,-59-8-2870 0 0,817 66 1213 0 0,3-25-1657 0 0,-15-11-290 0 0,647 32-643 0 0,-467-11-471 0 0,-571-44-1758 0 0,-467-17 1073 0 0,-18-3-3036 0 0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47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8 968 0 0,'5'-8'11576'0'0,"-6"10"-11466"0"0,-1-1-1 0 0,1 0 1 0 0,0 1-1 0 0,0 0 0 0 0,0-1 1 0 0,0 1-1 0 0,0-1 0 0 0,0 1 1 0 0,0 0-1 0 0,1 0 1 0 0,-1-1-1 0 0,1 1 0 0 0,-1 0 1 0 0,1 0-1 0 0,0 3 0 0 0,-2 33 1190 0 0,2-29-914 0 0,16 253 2169 0 0,18 0-1375 0 0,1 5-504 0 0,-8-29 374 0 0,25 317 1546 0 0,-40-105-1171 0 0,9 170 515 0 0,17-173-877 0 0,-15-195-635 0 0,-7 2-54 0 0,-18-84-251 0 0,-22 35 307 0 0,23-200-433 0 0,1-3 16 0 0,-1-1 0 0 0,1 1 0 0 0,0 0 0 0 0,0-1 0 0 0,0 1 0 0 0,0 0 0 0 0,0-1 0 0 0,0 1 0 0 0,1 3 0 0 0,0-5-1 0 0,-1 1 0 0 0,1 0 1 0 0,0 0-1 0 0,0 0 0 0 0,-1-1 0 0 0,1 1 0 0 0,0 0 0 0 0,0-1 1 0 0,0 1-1 0 0,0-1 0 0 0,0 1 0 0 0,0-1 0 0 0,0 1 1 0 0,0-1-1 0 0,0 0 0 0 0,0 1 0 0 0,0-1 0 0 0,0 0 0 0 0,0 0 1 0 0,2 0-1 0 0,28 5 161 0 0,1-2 0 0 0,61-2-1 0 0,-32 0-121 0 0,612 23 179 0 0,-368-12-252 0 0,354 13 74 0 0,-275-7 11 0 0,-95-4-101 0 0,849 55-1078 0 0,-919-54 782 0 0,466 16-718 0 0,2-25 775 0 0,-268-11 40 0 0,2-1 246 0 0,-139 4 45 0 0,-136-3 823 0 0,-144 5-754 0 0,-1 0-103 0 0,0 0 0 0 0,0 0 0 0 0,0-1 0 0 0,-1 1 0 0 0,1 0-1 0 0,0 0 1 0 0,0 0 0 0 0,-1-1 0 0 0,1 1 0 0 0,0 0 0 0 0,-1-1 0 0 0,1 1 0 0 0,0-1 0 0 0,-1 1 0 0 0,1-1 0 0 0,-1 1-1 0 0,1-1 1 0 0,-1 1 0 0 0,1-1 0 0 0,0 0 0 0 0,10-10 111 0 0,-8 3-155 0 0,0 1 1 0 0,-1-1-1 0 0,0 1 1 0 0,0-1-1 0 0,-1 0 1 0 0,0 0 0 0 0,0-14-1 0 0,0-2-92 0 0,22-487-353 0 0,-10 148 515 0 0,-1 77 2 0 0,17-217 62 0 0,-9 335-130 0 0,13-167-52 0 0,-26 222-47 0 0,1-87-19 0 0,-14-98-75 0 0,3 213-26 0 0,-8-100-471 0 0,1 40-356 0 0,7 46 482 0 0,-3-48-356 0 0,-1 75 525 0 0,-3-64-1827 0 0,9 120 1787 0 0,0 0 0 0 0,-1-1 0 0 0,-7-20 0 0 0,9 37 419 0 0,-6-23-411 0 0,6 22 340 0 0,-15-13-628 0 0,11 12 696 0 0,0 0 0 0 0,-1 0 0 0 0,1 1 0 0 0,-1-1 1 0 0,1 1-1 0 0,-8-1 0 0 0,10 2 21 0 0,-22-2 19 0 0,-266-14-146 0 0,237 11 142 0 0,-58-11 1 0 0,3-1-116 0 0,86 14 143 0 0,20 3-38 0 0,-10-1-5 0 0,-45 2-95 0 0,55-1 103 0 0,-9 0-1309 0 0,9 0 682 0 0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48.7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260 97 876 0 0,'2'0'2082'0'0,"7"-2"-569"0"0,13-8 2266 0 0,-19 6-3346 0 0,1 0-1 0 0,-1 0 1 0 0,0 0 0 0 0,0 0-1 0 0,-1 0 1 0 0,4-7-1 0 0,-6 10-281 0 0,0-1-8 0 0,-1-1 0 0 0,0 0-1 0 0,0 1 1 0 0,0-1 0 0 0,0 1 0 0 0,0 0-1 0 0,-4-5 1 0 0,2 4-113 0 0,-1 0 0 0 0,0 1 0 0 0,0 0 0 0 0,0 0-1 0 0,0 0 1 0 0,-1 0 0 0 0,1 0 0 0 0,-1 1 0 0 0,1 0 0 0 0,-1-1-1 0 0,0 2 1 0 0,1-1 0 0 0,-9 0 0 0 0,-2 0 31 0 0,1 0 0 0 0,-1 1 0 0 0,-19 2 0 0 0,27-1-18 0 0,0 1 0 0 0,0-1 0 0 0,0 1 0 0 0,1 0 0 0 0,-1 0 0 0 0,0 0 0 0 0,1 1 0 0 0,-1 0 0 0 0,1 0 0 0 0,0 1 0 0 0,0-1 0 0 0,1 1 0 0 0,-1 0 0 0 0,-5 6 0 0 0,5-4 12 0 0,0 1 0 0 0,0 0-1 0 0,1 0 1 0 0,0 0 0 0 0,0 0-1 0 0,1 1 1 0 0,0-1 0 0 0,0 1 0 0 0,1 0-1 0 0,-2 9 1 0 0,3-9-7 0 0,1 1-1 0 0,-1 0 1 0 0,2-1 0 0 0,-1 1-1 0 0,1 0 1 0 0,1 0-1 0 0,0-1 1 0 0,0 1 0 0 0,5 13-1 0 0,-4-15-28 0 0,1-1 0 0 0,0 0 0 0 0,0 0 0 0 0,0-1 1 0 0,1 1-1 0 0,0-1 0 0 0,0 1 0 0 0,0-1 0 0 0,1 0 0 0 0,0 0 0 0 0,0-1 0 0 0,1 1 0 0 0,8 5 0 0 0,-2-4-8 0 0,-1 0-1 0 0,1 0 0 0 0,0-1 0 0 0,0-1 1 0 0,1 0-1 0 0,-1 0 0 0 0,1-1 0 0 0,0 0 0 0 0,0-1 1 0 0,1-1-1 0 0,-1 1 0 0 0,0-2 0 0 0,1 0 1 0 0,-1 0-1 0 0,0-1 0 0 0,1 0 0 0 0,-1-1 0 0 0,0-1 1 0 0,0 0-1 0 0,0 0 0 0 0,-1-1 0 0 0,1 0 1 0 0,19-10-1 0 0,-27 11-42 0 0,0 0 0 0 0,1-1 1 0 0,-1 1-1 0 0,-1-1 0 0 0,1 0 0 0 0,-1 0 1 0 0,0 0-1 0 0,0-1 0 0 0,0 1 1 0 0,-1-1-1 0 0,1 0 0 0 0,-1 0 0 0 0,3-9 1 0 0,-3 7 22 0 0,-1 1 1 0 0,0-1-1 0 0,-1-1 1 0 0,0 1-1 0 0,0 0 0 0 0,-1 0 1 0 0,0 0-1 0 0,0 0 1 0 0,-3-14-1 0 0,1 13 28 0 0,0-1 0 0 0,-1 1-1 0 0,0 0 1 0 0,0 0 0 0 0,-1 0-1 0 0,0 1 1 0 0,-1-1 0 0 0,0 1-1 0 0,0 0 1 0 0,-1 0 0 0 0,0 0-1 0 0,0 1 1 0 0,-1 0 0 0 0,0 0-1 0 0,0 0 1 0 0,-1 1 0 0 0,0-1-1 0 0,-13-5 1 0 0,6 5-44 0 0,0 0-1 0 0,-1 1 1 0 0,0 0-1 0 0,-24-4 1 0 0,32 8-373 0 0,1 0 0 0 0,-1 0 0 0 0,0 1 0 0 0,1 0 0 0 0,-1 0 0 0 0,0 1 1 0 0,1-1-1 0 0,-1 1 0 0 0,1 1 0 0 0,-1-1 0 0 0,1 1 0 0 0,-9 3 0 0 0,1 5-3789 0 0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49.5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30 1112 0 0,'-18'-5'6494'0'0,"-12"-12"641"0"0,34 16-7064 0 0,0 0 1 0 0,-1 0-1 0 0,1 0 0 0 0,0 0 0 0 0,-1 0 0 0 0,1 1 0 0 0,0 0 0 0 0,0 0 1 0 0,7 0-1 0 0,-8 0-43 0 0,574 28 1397 0 0,-410-14-1641 0 0,230 14-487 0 0,-245-25-247 0 0,-74 0 521 0 0,-76-3 407 0 0,0 0 9 0 0,8 0-3 0 0,-7 0 20 0 0,-1 0-6 0 0,13 0 373 0 0,4-1-1432 0 0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50.6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215 57 492 0 0,'8'-16'5538'0'0,"-6"11"-4945"0"0,-1 4-294 0 0,0 0 0 0 0,0 0 0 0 0,-1 0 0 0 0,1 0 0 0 0,-1 0 0 0 0,0 0 0 0 0,1 0 0 0 0,-1 0 0 0 0,0 0 0 0 0,1 0 0 0 0,-1 0 0 0 0,0-1 0 0 0,0 1 0 0 0,0 0 0 0 0,0 0 0 0 0,0 0 0 0 0,-1 0 0 0 0,1 0 0 0 0,0 0 0 0 0,-1-1 0 0 0,1 1 0 0 0,-2-2 279 0 0,0 2-387 0 0,-1 0-1 0 0,1 0 1 0 0,0 0-1 0 0,0 1 1 0 0,0-1-1 0 0,-1 1 1 0 0,1-1-1 0 0,0 1 1 0 0,-1 0-1 0 0,-2 0 1 0 0,5 0-152 0 0,-11-1 239 0 0,1 1 1 0 0,0 0-1 0 0,-1 0 0 0 0,1 1 1 0 0,0 0-1 0 0,0 1 0 0 0,0-1 0 0 0,0 2 1 0 0,0 0-1 0 0,-16 5 0 0 0,22-5-206 0 0,-1-1 0 0 0,0 0 0 0 0,1 1 0 0 0,0-1 0 0 0,-1 1 0 0 0,1 0-1 0 0,1 0 1 0 0,-1 1 0 0 0,0-1 0 0 0,1 1 0 0 0,0-1 0 0 0,0 1 0 0 0,0 0 0 0 0,0 0-1 0 0,1 0 1 0 0,0 0 0 0 0,0 1 0 0 0,0-1 0 0 0,1 0 0 0 0,-1 1 0 0 0,1-1 0 0 0,-1 8 0 0 0,2-3-19 0 0,1 0 0 0 0,-1 0 1 0 0,2 0-1 0 0,-1 0 0 0 0,1 0 1 0 0,1-1-1 0 0,0 1 0 0 0,0-1 1 0 0,1 1-1 0 0,0-1 0 0 0,1 0 1 0 0,0 0-1 0 0,8 9 0 0 0,-5-7-66 0 0,1-1-1 0 0,0 1 1 0 0,0-2-1 0 0,1 1 0 0 0,0-2 1 0 0,1 1-1 0 0,0-1 1 0 0,0 0-1 0 0,20 8 0 0 0,-25-12-63 0 0,0-1 0 0 0,0 0 0 0 0,1 0 0 0 0,-1-1 0 0 0,0 1-1 0 0,1-1 1 0 0,-1-1 0 0 0,1 1 0 0 0,-1-1 0 0 0,1 0 0 0 0,-1 0-1 0 0,1-1 1 0 0,-1 1 0 0 0,1-1 0 0 0,-1 0 0 0 0,1-1 0 0 0,10-3-1 0 0,-12 3 31 0 0,1-1 0 0 0,-2 1 0 0 0,1-1 0 0 0,0 0-1 0 0,-1 0 1 0 0,1 0 0 0 0,-1 0 0 0 0,0-1 0 0 0,0 0-1 0 0,-1 1 1 0 0,1-1 0 0 0,-1 0 0 0 0,0 0 0 0 0,0-1-1 0 0,0 1 1 0 0,-1-1 0 0 0,0 1 0 0 0,0-1-1 0 0,0 0 1 0 0,1-7 0 0 0,-1 3 181 0 0,-1 1-1 0 0,0 0 1 0 0,-1-1-1 0 0,0 1 1 0 0,-1-1-1 0 0,0 1 1 0 0,0-1-1 0 0,-1 1 1 0 0,0 0-1 0 0,0-1 1 0 0,-1 1-1 0 0,-1 0 1 0 0,-5-10 0 0 0,5 13-57 0 0,0-1 1 0 0,0 0 0 0 0,-1 1 0 0 0,0 0 0 0 0,0 0 0 0 0,0 0 0 0 0,0 1-1 0 0,-1-1 1 0 0,0 1 0 0 0,0 0 0 0 0,-1 0 0 0 0,1 1 0 0 0,-1 0 0 0 0,0 0-1 0 0,0 0 1 0 0,0 1 0 0 0,-13-3 0 0 0,17 4-540 0 0,0 0-1 0 0,0 1 1 0 0,0 0-1 0 0,0-1 1 0 0,0 1-1 0 0,0 0 0 0 0,0 0 1 0 0,-6 1-1 0 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51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0-1 1232 0 0,'0'0'1482'0'0,"11"5"1743"0"0,4-1-1149 0 0,27 4 0 0 0,51 1 55 0 0,-73-8-1809 0 0,72 6 290 0 0,278 24-275 0 0,-64 1-266 0 0,-95-21-644 0 0,-88-3-1728 0 0,-109-7 2125 0 0,7 1 62 0 0,-16-1 199 0 0,1 0-1 0 0,0-1 1 0 0,-1 1-1 0 0,8-2 1 0 0,-11 1-38 0 0,0 0-1 0 0,7-1-9 0 0,-6 1 41 0 0,-1 0 3 0 0,7-1-8 0 0,-7 1-20 0 0,10-1 129 0 0,-11 1-567 0 0,12-1 856 0 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53.6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47 1052 0 0,'7'3'8634'0'0,"23"2"-6862"0"0,1-1 0 0 0,59 0 0 0 0,66-9-920 0 0,-82 1-177 0 0,1109-5 2053 0 0,-665 41-3299 0 0,-517-32 569 0 0,34 1-1261 0 0,-33-1 942 0 0,19 0-3255 0 0,-20 0 3519 0 0,0 0-1 0 0,0 0 1 0 0,-1 0 0 0 0,1 0-1 0 0,0 0 1 0 0,-1 0 0 0 0,1-1-1 0 0,0 1 1 0 0,-1 0-1 0 0,1 0 1 0 0,0 0 0 0 0,-1-1-1 0 0,1 1 1 0 0,0 0 0 0 0,-1-1-1 0 0,1 1 1 0 0,-1-1 0 0 0,1 1-1 0 0,-1 0 1 0 0,1-1-1 0 0,-1 1 1 0 0,1-1 0 0 0,-1 1-1 0 0,1-1 1 0 0,-1 1 0 0 0,0-1-1 0 0,1 1 1 0 0,-1-1-1 0 0,0 0 1 0 0,19-14-419 0 0,-5-1 1273 0 0,-14 15-637 0 0,4-4 539 0 0,-5 3-531 0 0,1 1 1 0 0,-1-1 0 0 0,1 1 0 0 0,-1 0 0 0 0,0-1 0 0 0,0 1 0 0 0,0 0 0 0 0,0 0-1 0 0,0-1 1 0 0,0 1 0 0 0,0 0 0 0 0,0 0 0 0 0,-2-1 0 0 0,2 1 143 0 0,-22-9 1068 0 0,18 10-1320 0 0,0-1 0 0 0,0 1 0 0 0,0 1 1 0 0,0-1-1 0 0,0 1 0 0 0,0-1 0 0 0,0 1 0 0 0,0 0 1 0 0,0 1-1 0 0,1-1 0 0 0,-1 1 0 0 0,0-1 0 0 0,-5 4 1 0 0,4-1 11 0 0,0 0 1 0 0,0 0-1 0 0,1 0 1 0 0,-1 0-1 0 0,1 1 1 0 0,0 0-1 0 0,1 0 1 0 0,-7 9-1 0 0,6-7-9 0 0,0 1 1 0 0,1-1-1 0 0,0 1 0 0 0,1 0 0 0 0,-1 0 0 0 0,2 0 0 0 0,0 0 0 0 0,0 0 0 0 0,0 1 1 0 0,1-1-1 0 0,1 0 0 0 0,0 1 0 0 0,0-1 0 0 0,2 13 0 0 0,1-14-60 0 0,-1 1 0 0 0,1-1-1 0 0,1 0 1 0 0,-1 0 0 0 0,2 0-1 0 0,-1 0 1 0 0,1-1 0 0 0,0 1-1 0 0,0-1 1 0 0,1 0 0 0 0,0-1 0 0 0,0 1-1 0 0,1-1 1 0 0,0 0 0 0 0,0 0-1 0 0,0-1 1 0 0,1 1 0 0 0,0-1 0 0 0,-1-1-1 0 0,2 0 1 0 0,14 5 0 0 0,-15-5-55 0 0,1-1 0 0 0,0 0 0 0 0,0 0 1 0 0,0-1-1 0 0,0 0 0 0 0,0 0 0 0 0,0-1 0 0 0,1 0 1 0 0,-1-1-1 0 0,0 1 0 0 0,0-1 0 0 0,0-1 1 0 0,0 0-1 0 0,0 0 0 0 0,0 0 0 0 0,-1-1 1 0 0,1 0-1 0 0,-1 0 0 0 0,0-1 0 0 0,0 0 0 0 0,9-7 1 0 0,-11 7 55 0 0,-1-1 1 0 0,0 1 0 0 0,0-1-1 0 0,-1 0 1 0 0,1-1 0 0 0,-1 1-1 0 0,-1-1 1 0 0,1 0 0 0 0,-1 1-1 0 0,0-1 1 0 0,-1 0 0 0 0,0-1-1 0 0,0 1 1 0 0,0 0 0 0 0,-1 0-1 0 0,0-1 1 0 0,0 1 0 0 0,-1-1-1 0 0,-1-10 1 0 0,1 11 69 0 0,-1 0 0 0 0,0 0 0 0 0,0 0 0 0 0,-1 0-1 0 0,0 0 1 0 0,0 1 0 0 0,0-1 0 0 0,-1 0 0 0 0,0 1 0 0 0,-1-1 0 0 0,1 1 0 0 0,-1 0-1 0 0,0 0 1 0 0,-1 0 0 0 0,1 1 0 0 0,-1-1 0 0 0,0 1 0 0 0,0 0 0 0 0,-1 0 0 0 0,-9-5 0 0 0,8 6-131 0 0,0 0 0 0 0,0 0 0 0 0,0 1 0 0 0,0 0 0 0 0,-1 0 0 0 0,1 1 0 0 0,-1 0 0 0 0,1 0 1 0 0,-10 0-1 0 0,11 1-430 0 0,0 0-1 0 0,0 1 1 0 0,1-1 0 0 0,-1 1 0 0 0,-6 2 0 0 0,7-2-673 0 0,1 1 0 0 0,0-1 0 0 0,-1 1-1 0 0,1 0 1 0 0,0 0 0 0 0,-7 5 0 0 0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55.2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1 113 1324 0 0,'3'-7'13069'0'0,"5"5"-12664"0"0,2 0 0 0 0,-1 1 0 0 0,0 0 0 0 0,0 0 1 0 0,0 1-1 0 0,1-1 0 0 0,13 3 0 0 0,14-2-29 0 0,710 9 238 0 0,-677-7-688 0 0,1086 14-819 0 0,-885-20 1551 0 0,-269 4-664 0 0,0 0-6 0 0,20 0-80 0 0,-20 0 59 0 0,0 0-24 0 0,6 0-22 0 0,-6 1-23 0 0,17 3-765 0 0,8 5-69 0 0,-26-9 807 0 0,8 0-856 0 0,-7 0 842 0 0,16-11-614 0 0,-17 9 860 0 0,-1 0 1 0 0,0 0 0 0 0,0 0 0 0 0,0 0 0 0 0,0 0 0 0 0,0 0-1 0 0,0 0 1 0 0,-1 0 0 0 0,1 0 0 0 0,-1 0 0 0 0,0 0 0 0 0,1 0 0 0 0,-1 1-1 0 0,0-1 1 0 0,0 0 0 0 0,0 0 0 0 0,-1 1 0 0 0,1-1 0 0 0,-2-2-1 0 0,-1 1 116 0 0,0 0 0 0 0,0 0 0 0 0,0 0 0 0 0,0 1-1 0 0,-1-1 1 0 0,1 1 0 0 0,-10-4 0 0 0,10 4-139 0 0,-1 0 1 0 0,1 0 0 0 0,-1 1-1 0 0,0-1 1 0 0,0 1 0 0 0,0 0 0 0 0,0 0-1 0 0,0 0 1 0 0,0 1 0 0 0,0 0-1 0 0,0 0 1 0 0,0 0 0 0 0,0 0 0 0 0,0 0-1 0 0,0 1 1 0 0,0 0 0 0 0,0 0-1 0 0,0 0 1 0 0,1 1 0 0 0,-7 2-1 0 0,5-2-40 0 0,0 2 0 0 0,1-1 0 0 0,-1 0-1 0 0,1 1 1 0 0,0 0 0 0 0,0 0-1 0 0,1 0 1 0 0,-1 1 0 0 0,1-1 0 0 0,0 1-1 0 0,1 0 1 0 0,-1 0 0 0 0,1 0-1 0 0,0 0 1 0 0,0 1 0 0 0,1-1-1 0 0,0 1 1 0 0,0 0 0 0 0,-1 10 0 0 0,1-7-26 0 0,1 0 0 0 0,0 0 0 0 0,0 0 0 0 0,2 0 0 0 0,-1 0 0 0 0,1 0 0 0 0,1 0 0 0 0,0 0 0 0 0,0 0 1 0 0,1 0-1 0 0,0-1 0 0 0,6 11 0 0 0,-6-13-68 0 0,1 0 0 0 0,-1-1 1 0 0,1 0-1 0 0,1 0 0 0 0,-1 0 0 0 0,1 0 0 0 0,0 0 1 0 0,0-1-1 0 0,0 0 0 0 0,1 0 0 0 0,0 0 0 0 0,0 0 1 0 0,0-1-1 0 0,0 0 0 0 0,1 0 0 0 0,-1-1 0 0 0,1 1 1 0 0,0-1-1 0 0,0 0 0 0 0,0-1 0 0 0,0 0 1 0 0,0 0-1 0 0,0 0 0 0 0,1 0 0 0 0,-1-1 0 0 0,0 0 1 0 0,0-1-1 0 0,0 1 0 0 0,1-1 0 0 0,10-3 0 0 0,-7 1 42 0 0,0 0 0 0 0,0-1 0 0 0,-1 0-1 0 0,1 0 1 0 0,-1-1 0 0 0,0-1-1 0 0,-1 1 1 0 0,0-1 0 0 0,0-1-1 0 0,0 1 1 0 0,-1-1 0 0 0,0-1 0 0 0,-1 1-1 0 0,1-1 1 0 0,-2 0 0 0 0,1-1-1 0 0,9-17 1 0 0,-13 19 97 0 0,1 1-1 0 0,-1-2 1 0 0,0 1-1 0 0,-1 0 1 0 0,0 0-1 0 0,0-1 1 0 0,-1 1-1 0 0,0-1 0 0 0,0 1 1 0 0,-1-1-1 0 0,0 1 1 0 0,-1-1-1 0 0,0 1 1 0 0,0-1-1 0 0,-1 1 1 0 0,0 0-1 0 0,-1-1 1 0 0,0 1-1 0 0,0 0 1 0 0,0 0-1 0 0,-1 0 1 0 0,0 1-1 0 0,-1-1 1 0 0,-7-7-1 0 0,7 9-49 0 0,0 1 0 0 0,0-1 1 0 0,0 1-1 0 0,-1 0 0 0 0,1 0 0 0 0,-1 1 0 0 0,-1-1 0 0 0,1 1 0 0 0,0 0 0 0 0,-10-2 1 0 0,11 3-482 0 0,0 1 0 0 0,-1 0 0 0 0,1 0 0 0 0,0 0 1 0 0,-12 0-1 0 0,13 1-699 0 0,-1 1 0 0 0,0-1 1 0 0,1 1-1 0 0,-1 0 0 0 0,1 0 1 0 0,-1 0-1 0 0,-6 3 1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9:48.0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375 267 772 0 0,'0'0'7978'0'0,"12"26"-5311"0"0,-12-24-2605 0 0,0 0 0 0 0,-1-1 0 0 0,1 1 0 0 0,0 0-1 0 0,-1-1 1 0 0,1 1 0 0 0,-1-1 0 0 0,1 1 0 0 0,-1-1 0 0 0,0 1 0 0 0,1-1 0 0 0,-1 1 0 0 0,0-1-1 0 0,0 0 1 0 0,0 1 0 0 0,0-1 0 0 0,-1 0 0 0 0,1 0 0 0 0,0 0 0 0 0,-2 1 0 0 0,-1 1 39 0 0,1-1 1 0 0,-1 0-1 0 0,0 0 1 0 0,-1 0-1 0 0,1 0 0 0 0,0-1 1 0 0,-7 2-1 0 0,2-1 17 0 0,-1-1-1 0 0,0 0 1 0 0,0 0-1 0 0,0-1 1 0 0,1 0-1 0 0,-13-2 1 0 0,8-1 10 0 0,1-1 1 0 0,0-1-1 0 0,1 0 0 0 0,-1 0 1 0 0,1-2-1 0 0,0 1 1 0 0,0-1-1 0 0,1-1 1 0 0,0 0-1 0 0,0-1 1 0 0,1 0-1 0 0,0 0 1 0 0,-10-14-1 0 0,12 13-129 0 0,0 0 0 0 0,0-1 0 0 0,1 0 0 0 0,0 0 0 0 0,1 0 0 0 0,0-1 0 0 0,1 0 0 0 0,1 0 0 0 0,0-1 0 0 0,0 1 0 0 0,1-1 0 0 0,1 0 0 0 0,-2-23 0 0 0,4 32-200 0 0,0-1 0 0 0,1 1 0 0 0,-1 0 0 0 0,1-1 0 0 0,0 1 0 0 0,0 0 0 0 0,0 0 0 0 0,1-1 0 0 0,2-4 0 0 0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56.5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77 1540 0 0,'-5'-12'4202'0'0,"1"0"1"0"0,-4-24-1 0 0,5 21 125 0 0,-1 23-3074 0 0,-4 40-304 0 0,3 1-1 0 0,2-1 0 0 0,5 53 1 0 0,27 146 70 0 0,-25-220-863 0 0,-2-10-264 0 0,3 13-305 0 0,-6-12-3182 0 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57.0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6 157 656 0 0,'-1'-4'863'0'0,"0"-1"1"0"0,-1 1-1 0 0,2 0 0 0 0,-1-1 1 0 0,0 1-1 0 0,1-1 0 0 0,0 1 0 0 0,0 0 1 0 0,1-1-1 0 0,0 1 0 0 0,0-1 1 0 0,0 1-1 0 0,3-8 0 0 0,-1 7-498 0 0,-1 0 0 0 0,1 0 0 0 0,1 0 1 0 0,-1 1-1 0 0,1 0 0 0 0,0-1 0 0 0,0 1 0 0 0,0 0 0 0 0,1 1 0 0 0,7-6 0 0 0,-5 5-344 0 0,-1 0 0 0 0,2 0 0 0 0,-1 1 0 0 0,0 0-1 0 0,1 0 1 0 0,0 0 0 0 0,-1 1 0 0 0,1 0 0 0 0,0 0-1 0 0,0 1 1 0 0,1 0 0 0 0,-1 0 0 0 0,0 1 0 0 0,0 0-1 0 0,1 0 1 0 0,-1 0 0 0 0,14 3 0 0 0,-9 0-15 0 0,-1 1-1 0 0,1 1 1 0 0,-1-1-1 0 0,0 2 1 0 0,0-1 0 0 0,-1 2-1 0 0,0-1 1 0 0,0 1 0 0 0,-1 0-1 0 0,0 1 1 0 0,0 0-1 0 0,-1 1 1 0 0,11 12 0 0 0,-14-14-3 0 0,-1-1 0 0 0,0 1-1 0 0,0 0 1 0 0,0 1 0 0 0,-1-1 0 0 0,-1 0 0 0 0,1 1 0 0 0,-2 0 0 0 0,1 0 0 0 0,-1 0 0 0 0,0 0 0 0 0,-1 0 0 0 0,0 0 0 0 0,-1 0 0 0 0,0 0 0 0 0,0 1-1 0 0,-1-1 1 0 0,0 0 0 0 0,-4 14 0 0 0,2-15 30 0 0,-1 0 0 0 0,1-1 0 0 0,-1 1 1 0 0,-1-1-1 0 0,1 0 0 0 0,-1 0 0 0 0,0 0 0 0 0,-1 0 0 0 0,0-1 0 0 0,0 0 0 0 0,0 0 0 0 0,0 0 0 0 0,-1-1 0 0 0,0 1 0 0 0,-15 5 1 0 0,11-5-446 0 0,0-1 0 0 0,0 0 0 0 0,0-1 0 0 0,-19 4 0 0 0,18-5-1349 0 0,0-1 0 0 0,0 0 1 0 0,0 0-1 0 0,-17-2 1 0 0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58.0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337 104 524 0 0,'0'0'3167'0'0,"16"-7"629"0"0,-15 5-3508 0 0,0 0-1 0 0,1 0 0 0 0,-1 0 0 0 0,0 0 1 0 0,0 0-1 0 0,0 0 0 0 0,-1 0 0 0 0,1 0 0 0 0,0-1 1 0 0,-1 1-1 0 0,0 0 0 0 0,0 0 0 0 0,0-1 1 0 0,0 1-1 0 0,0 0 0 0 0,0 0 0 0 0,0-1 1 0 0,-1 1-1 0 0,0 0 0 0 0,1 0 0 0 0,-3-4 1 0 0,2 4-62 0 0,-1-1 1 0 0,0 1 0 0 0,0-1 0 0 0,0 1 0 0 0,0 0-1 0 0,0-1 1 0 0,0 1 0 0 0,-1 0 0 0 0,1 0 0 0 0,-1 0-1 0 0,0 1 1 0 0,0-1 0 0 0,1 1 0 0 0,-1-1 0 0 0,0 1-1 0 0,-6-2 1 0 0,-2 0-68 0 0,0 1-1 0 0,0 0 0 0 0,0 1 1 0 0,0 0-1 0 0,-1 1 0 0 0,1-1 1 0 0,0 2-1 0 0,0 0 0 0 0,0 0 1 0 0,0 0-1 0 0,0 1 0 0 0,0 1 1 0 0,0 0-1 0 0,-12 4 0 0 0,14-4-148 0 0,0 1 0 0 0,1-1 0 0 0,0 1-1 0 0,-1 1 1 0 0,2-1 0 0 0,-1 1 0 0 0,1 0-1 0 0,0 1 1 0 0,0 0 0 0 0,0 0-1 0 0,1 0 1 0 0,0 0 0 0 0,1 1 0 0 0,-1 0-1 0 0,2 0 1 0 0,-1 0 0 0 0,-3 9 0 0 0,6-11-28 0 0,0 1 0 0 0,1 0 0 0 0,0 0 1 0 0,1 0-1 0 0,-1-1 0 0 0,1 1 1 0 0,0 0-1 0 0,1 0 0 0 0,0 0 1 0 0,0 0-1 0 0,0-1 0 0 0,1 1 1 0 0,0 0-1 0 0,0-1 0 0 0,0 1 1 0 0,1-1-1 0 0,0 0 0 0 0,0 0 0 0 0,1 0 1 0 0,0 0-1 0 0,6 7 0 0 0,-6-9-22 0 0,0 1-1 0 0,0 0 0 0 0,0-1 0 0 0,0 0 0 0 0,1 0 0 0 0,-1 0 0 0 0,1 0 1 0 0,0-1-1 0 0,0 1 0 0 0,0-1 0 0 0,0 0 0 0 0,0-1 0 0 0,1 1 0 0 0,-1-1 0 0 0,0 0 1 0 0,1 0-1 0 0,0 0 0 0 0,-1-1 0 0 0,1 1 0 0 0,-1-1 0 0 0,1 0 0 0 0,0-1 1 0 0,-1 1-1 0 0,1-1 0 0 0,9-2 0 0 0,-6 0 128 0 0,-1-1-1 0 0,1 1 1 0 0,-1-1-1 0 0,0-1 1 0 0,-1 1-1 0 0,1-1 1 0 0,-1 0 0 0 0,0-1-1 0 0,-1 0 1 0 0,1 0-1 0 0,-1 0 1 0 0,7-10-1 0 0,4-6 648 0 0,-2-1-1 0 0,17-35 1 0 0,-32 58-734 0 0,0-1 0 0 0,0 1 0 0 0,0 0 0 0 0,0 0 0 0 0,0-1 0 0 0,0 1 0 0 0,1 0 0 0 0,-1-1-1 0 0,0 1 1 0 0,0 0 0 0 0,0 0 0 0 0,0-1 0 0 0,1 1 0 0 0,-1 0 0 0 0,0 0 0 0 0,0 0 0 0 0,1-1 0 0 0,-1 1 0 0 0,0 0 0 0 0,0 0 0 0 0,1 0 0 0 0,-1 0 0 0 0,0 0 0 0 0,1-1 0 0 0,-1 1 0 0 0,0 0 0 0 0,1 0 0 0 0,-1 0 0 0 0,1 0 0 0 0,4 7-53 0 0,2 16-136 0 0,-7-21 158 0 0,3 12-117 0 0,1 0 1 0 0,1 0-1 0 0,0 0 1 0 0,1 0-1 0 0,10 15 1 0 0,-13-24 107 0 0,1 0 0 0 0,-1 0 0 0 0,1-1 0 0 0,1 1 0 0 0,-1-1 0 0 0,1 0 0 0 0,5 4 1 0 0,-7-6 25 0 0,0 0 1 0 0,1 0-1 0 0,-1-1 1 0 0,0 1-1 0 0,1-1 1 0 0,-1 0 0 0 0,1 1-1 0 0,-1-1 1 0 0,1-1-1 0 0,0 1 1 0 0,0 0-1 0 0,-1-1 1 0 0,6 0 0 0 0,-3 0 10 0 0,0-1 1 0 0,0 1 0 0 0,-1-2-1 0 0,1 1 1 0 0,0 0-1 0 0,-1-1 1 0 0,0 0 0 0 0,1 0-1 0 0,-1 0 1 0 0,0-1 0 0 0,0 1-1 0 0,5-5 1 0 0,5-3 66 0 0,-1 0 0 0 0,18-18 1 0 0,-15 12 250 0 0,-1 0 1 0 0,14-20-1 0 0,-24 29-118 0 0,-1-1 0 0 0,0 1-1 0 0,-1-1 1 0 0,0 0 0 0 0,0 0-1 0 0,-1 0 1 0 0,0 0 0 0 0,1-10-1 0 0,-4 14-111 0 0,1 1-1 0 0,-1-1 1 0 0,0 1-1 0 0,-1-1 1 0 0,1 1-1 0 0,-1-1 1 0 0,-1-4-1 0 0,2 7-78 0 0,0 0 1 0 0,-1 0-1 0 0,1 0 0 0 0,-1-1 0 0 0,0 1 0 0 0,1 0 1 0 0,-1 0-1 0 0,0 0 0 0 0,0 0 0 0 0,0 1 0 0 0,1-1 0 0 0,-1 0 1 0 0,0 0-1 0 0,0 0 0 0 0,-1 1 0 0 0,1-1 0 0 0,0 0 1 0 0,0 1-1 0 0,0-1 0 0 0,0 1 0 0 0,-1-1 0 0 0,1 1 0 0 0,0-1 1 0 0,-1 1-1 0 0,1 0 0 0 0,-3-1 0 0 0,2 1-32 0 0,0 0 1 0 0,-1 0-1 0 0,1 0 0 0 0,0 0 0 0 0,-1 0 0 0 0,1 1 0 0 0,0-1 1 0 0,-1 1-1 0 0,1-1 0 0 0,0 1 0 0 0,0 0 0 0 0,0-1 0 0 0,-1 1 1 0 0,1 0-1 0 0,0 0 0 0 0,0 0 0 0 0,1 1 0 0 0,-1-1 0 0 0,0 0 1 0 0,0 1-1 0 0,1-1 0 0 0,-1 1 0 0 0,1-1 0 0 0,-1 1 0 0 0,0 1 0 0 0,0 0-54 0 0,1-1-1 0 0,0 0 0 0 0,0 1 0 0 0,0-1 0 0 0,1 1 0 0 0,-1-1 0 0 0,1 1 0 0 0,-1-1 0 0 0,1 1 0 0 0,0-1 0 0 0,0 1 1 0 0,0 0-1 0 0,1-1 0 0 0,-1 1 0 0 0,1-1 0 0 0,-1 1 0 0 0,1-1 0 0 0,0 0 0 0 0,0 1 0 0 0,2 3 0 0 0,4 3-183 0 0,0 1-1 0 0,0-1 0 0 0,1 0 0 0 0,12 12 0 0 0,41 30-479 0 0,-10-10 349 0 0,-39-30 403 0 0,0 0 0 0 0,0 0 0 0 0,-2 2 0 0 0,1-1 0 0 0,9 18-1 0 0,-18-27 32 0 0,0 0 0 0 0,-1 1 0 0 0,1-1 0 0 0,-1 1 0 0 0,0 0 0 0 0,0-1 0 0 0,-1 1 0 0 0,1 0 0 0 0,-1-1 0 0 0,0 1 0 0 0,-1 7 0 0 0,1-9-34 0 0,-1 1 0 0 0,0 0 1 0 0,0 0-1 0 0,-1 0 1 0 0,1-1-1 0 0,-1 1 1 0 0,0-1-1 0 0,1 1 1 0 0,-1-1-1 0 0,0 1 1 0 0,-1-1-1 0 0,1 0 1 0 0,0 0-1 0 0,-1 0 1 0 0,0 0-1 0 0,1 0 1 0 0,-4 1-1 0 0,1-1-320 0 0,1 1-1 0 0,-1-1 1 0 0,1-1-1 0 0,-1 1 1 0 0,0 0-1 0 0,-6 0 1 0 0,-15 1-4644 0 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58.5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225 52 1348 0 0,'-1'-11'6619'0'0,"-2"1"-2791"0"0,3 8-3220 0 0,0 0 1 0 0,-1-1 0 0 0,1 1 0 0 0,-1 0 0 0 0,0 0-1 0 0,1 0 1 0 0,-1 1 0 0 0,0-1 0 0 0,-1 0-1 0 0,-1-3 1 0 0,1 4-507 0 0,1 0-1 0 0,0 1 1 0 0,-1-1-1 0 0,1 1 1 0 0,0-1-1 0 0,-1 1 1 0 0,1-1-1 0 0,-1 1 1 0 0,1 0 0 0 0,-1-1-1 0 0,1 1 1 0 0,-1 0-1 0 0,-1 0 1 0 0,-20 1 338 0 0,22-1-436 0 0,-12 1-21 0 0,1 0 1 0 0,0 2 0 0 0,-1-1 0 0 0,1 1 0 0 0,1 1 0 0 0,-1-1 0 0 0,1 2 0 0 0,-1-1 0 0 0,1 2 0 0 0,-18 11 0 0 0,27-17-36 0 0,1 1 0 0 0,0 0 0 0 0,0 0 0 0 0,-1 0 0 0 0,1 0 0 0 0,0 0 0 0 0,0 0 0 0 0,0 0 0 0 0,1 1 0 0 0,-1-1 0 0 0,0 0-1 0 0,0 0 1 0 0,1 1 0 0 0,-1-1 0 0 0,1 0 0 0 0,-1 1 0 0 0,1-1 0 0 0,-1 0 0 0 0,1 1 0 0 0,0 1 0 0 0,0-1-38 0 0,1 0-1 0 0,-1 0 0 0 0,1 0 1 0 0,-1 1-1 0 0,1-1 1 0 0,0 0-1 0 0,0 0 1 0 0,0 0-1 0 0,0 0 0 0 0,0 0 1 0 0,3 2-1 0 0,4 4-198 0 0,-1 0 1 0 0,1-1-1 0 0,1 0 1 0 0,13 8-1 0 0,42 26-439 0 0,-36-24 799 0 0,-1 0-1 0 0,-1 2 1 0 0,26 23-1 0 0,-49-39 50 0 0,1 1-1 0 0,-1-1 1 0 0,0 1-1 0 0,0 0 1 0 0,0 0-1 0 0,-1 0 1 0 0,0 0-1 0 0,0 1 1 0 0,0-1-1 0 0,0 0 1 0 0,-1 1-1 0 0,0-1 1 0 0,0 1-1 0 0,0 0 0 0 0,0-1 1 0 0,-1 7-1 0 0,-1-6-26 0 0,0 1 0 0 0,0-1-1 0 0,0 0 1 0 0,-1 0 0 0 0,0 0-1 0 0,0 0 1 0 0,0-1 0 0 0,-1 1-1 0 0,0 0 1 0 0,0-1 0 0 0,0 0-1 0 0,-1 1 1 0 0,0-1 0 0 0,-6 5-1 0 0,2-2-9 0 0,0-1 0 0 0,-1 1 1 0 0,0-1-1 0 0,0-1 0 0 0,-1 1 0 0 0,-11 4 0 0 0,16-8-297 0 0,0 0 1 0 0,1-1-1 0 0,-1 1 0 0 0,0-1 1 0 0,0 0-1 0 0,0 0 1 0 0,0 0-1 0 0,-1-1 1 0 0,1 1-1 0 0,0-1 1 0 0,0 0-1 0 0,0 0 1 0 0,-1-1-1 0 0,1 1 0 0 0,-9-3 1 0 0,-1-5-2829 0 0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58.8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76 1612 0 0,'18'-22'8400'0'0,"-2"7"-5600"0"0,6-7 1154 0 0,-1 4-1896 0 0,-20 17-1925 0 0,1 3 16 0 0,-2-2-145 0 0,1 0 0 0 0,-1 0 0 0 0,0 0 0 0 0,0 0 1 0 0,0 0-1 0 0,0 0 0 0 0,1 0 0 0 0,-1 0 0 0 0,0 0 0 0 0,0 1 0 0 0,0-1 0 0 0,0 0 0 0 0,0 0 0 0 0,1 0 0 0 0,-1 0 0 0 0,0 0 0 0 0,0 0 0 0 0,0 0 0 0 0,0 0 0 0 0,0 0 0 0 0,0 1 1 0 0,1-1-1 0 0,-1 0 0 0 0,0 0 0 0 0,0 0 0 0 0,0 0 0 0 0,0 0 0 0 0,0 1 0 0 0,0-1 0 0 0,0 0 0 0 0,0 0 0 0 0,0 0 0 0 0,0 0 0 0 0,0 0 0 0 0,0 1 0 0 0,0-1 0 0 0,0 0 0 0 0,0 23 140 0 0,2 0-1 0 0,0 0 0 0 0,12 42 0 0 0,-11-55-475 0 0,1 1 0 0 0,0-1 1 0 0,1 0-1 0 0,0 0 0 0 0,1 0 1 0 0,0 0-1 0 0,1-1 0 0 0,0 0 1 0 0,1 0-1 0 0,12 10 0 0 0,-10-13-3232 0 0,-8-6 3168 0 0,-1 1 0 0 0,0-1 0 0 0,1 0 0 0 0,-1 0 0 0 0,0 1 0 0 0,1-1 0 0 0,-1 0 0 0 0,0 0 0 0 0,1 0-1 0 0,-1-1 1 0 0,1 1 0 0 0,1 0 0 0 0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59.1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96 37 3468 0 0,'-10'-10'2749'0'0,"0"4"-629"0"0,1 0-484 0 0,0 2-384 0 0,0 0-248 0 0,2 2-196 0 0,-2-1 348 0 0,-5 1-728 0 0,4 4-720 0 0,1 2-1832 0 0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59.5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19 3868 0 0,'-8'-9'20464'0'0,"9"9"-20297"0"0,0 0-152 0 0,0 0 0 0 0,-1 0 1 0 0,1 0-1 0 0,0 0 0 0 0,0 0 1 0 0,0 1-1 0 0,-1-1 1 0 0,1 0-1 0 0,0 0 0 0 0,0 1 1 0 0,-1-1-1 0 0,1 0 0 0 0,0 1 1 0 0,54 78 388 0 0,-20-24-261 0 0,41 52 1048 0 0,-75-107-1172 0 0,-1 1 0 0 0,0-1 0 0 0,1 0 1 0 0,-1 1-1 0 0,0-1 0 0 0,1 0 0 0 0,-1 1 0 0 0,0-1 1 0 0,1 0-1 0 0,-1 0 0 0 0,1 0 0 0 0,-1 1 0 0 0,1-1 1 0 0,-1 0-1 0 0,0 0 0 0 0,1 0 0 0 0,-1 0 1 0 0,1 1-1 0 0,-1-1 0 0 0,1 0 0 0 0,-1 0 0 0 0,1 0 1 0 0,-1 0-1 0 0,1 0 0 0 0,-1 0 0 0 0,1 0 0 0 0,-1 0 1 0 0,1-1-1 0 0,-1 1 0 0 0,1 0 0 0 0,-1 0 0 0 0,1 0 1 0 0,-1 0-1 0 0,1 0 0 0 0,-1-1 0 0 0,0 1 0 0 0,1 0 1 0 0,-1 0-1 0 0,1-1 0 0 0,-1 1 0 0 0,0 0 1 0 0,1-1-1 0 0,-1 1 0 0 0,0 0 0 0 0,1-1 0 0 0,-1 1 1 0 0,14-17 143 0 0,27-60-1502 0 0,-21 38 449 0 0,-14 27 373 0 0,4-7-367 0 0,16-23 0 0 0,-2 15-2006 0 0,-20 24 1859 0 0,-1 0 0 0 0,1 0 0 0 0,1 0 0 0 0,-1 1 1 0 0,5-4-1 0 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19:59.9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54 188 392 0 0,'15'9'10859'0'0,"-12"-9"-9965"0"0,0 1-1 0 0,1-1 1 0 0,-1 0-1 0 0,0 0 1 0 0,7 0 0 0 0,19-5 592 0 0,28-12-3419 0 0,-54 16 1818 0 0,10-4-854 0 0,22-10-1 0 0,-27 11 1439 0 0,0-1 0 0 0,-1 1 0 0 0,0-1 0 0 0,8-8 0 0 0,-12 12-250 0 0,-1-1 1 0 0,0 0-1 0 0,0-1 1 0 0,0 1 0 0 0,0 0-1 0 0,0 0 1 0 0,0-1-1 0 0,-1 1 1 0 0,0-1 0 0 0,1 1-1 0 0,-1-1 1 0 0,0 0 0 0 0,0 1-1 0 0,-1-1 1 0 0,1 0-1 0 0,-1 0 1 0 0,1 1 0 0 0,-1-1-1 0 0,0 0 1 0 0,0 0-1 0 0,0 0 1 0 0,-1 1 0 0 0,1-1-1 0 0,-1 0 1 0 0,0 0 0 0 0,0 1-1 0 0,0-1 1 0 0,0 0-1 0 0,0 1 1 0 0,-1-1 0 0 0,-2-2-1 0 0,1 1-194 0 0,0 1 0 0 0,0 0 0 0 0,-1 0-1 0 0,1 0 1 0 0,-1 1 0 0 0,0-1 0 0 0,0 1 0 0 0,0 0-1 0 0,0 0 1 0 0,0 0 0 0 0,0 0 0 0 0,-1 0 0 0 0,1 1-1 0 0,-1 0 1 0 0,0 0 0 0 0,1 0 0 0 0,-1 0 0 0 0,-8 0 0 0 0,1 0-42 0 0,-1 1 1 0 0,1 0 0 0 0,0 1-1 0 0,-1 0 1 0 0,-23 5 0 0 0,30-4 6 0 0,-1-1 1 0 0,1 1 0 0 0,0 0 0 0 0,0 1 0 0 0,0-1-1 0 0,0 1 1 0 0,1 0 0 0 0,-1 0 0 0 0,1 1 0 0 0,0-1-1 0 0,0 1 1 0 0,-7 7 0 0 0,9-8 23 0 0,0 1 0 0 0,1 0 0 0 0,-1 0 0 0 0,1-1 0 0 0,0 1 0 0 0,0 0 0 0 0,0 1 0 0 0,1-1 0 0 0,-1 0 0 0 0,1 0 1 0 0,0 1-1 0 0,1-1 0 0 0,-1 0 0 0 0,1 1 0 0 0,0-1 0 0 0,1 9 0 0 0,2-2 52 0 0,0 0 0 0 0,0 0 1 0 0,1 0-1 0 0,1-1 0 0 0,0 1 0 0 0,0-1 0 0 0,2 0 1 0 0,-1 0-1 0 0,1 0 0 0 0,16 15 0 0 0,-16-17-124 0 0,2 0-1 0 0,-1-1 0 0 0,1 1 0 0 0,1-2 0 0 0,-1 1 0 0 0,2-1 0 0 0,-1 0 0 0 0,0-1 0 0 0,1 0 1 0 0,0-1-1 0 0,21 7 0 0 0,-21-9-644 0 0,0-1-1 0 0,0 0 1 0 0,0 0 0 0 0,0-1 0 0 0,0 0 0 0 0,0 0-1 0 0,0-1 1 0 0,21-4 0 0 0,-20 2-1262 0 0,1 0 0 0 0,-1-1-1 0 0,0 0 1 0 0,13-6 0 0 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0:00.8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18 1144 0 0,'0'0'7603'0'0,"-10"-2"-6025"0"0,8 3-1457 0 0,0-1 0 0 0,1 0 0 0 0,-1 0 0 0 0,0 0 0 0 0,0 0 0 0 0,1 0 0 0 0,-1 0 0 0 0,0-1 0 0 0,0 1 0 0 0,1 0 0 0 0,-1-1 0 0 0,-2 0 0 0 0,3 0 195 0 0,-11-10 1287 0 0,9 23-2696 0 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0:02.6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401 75 1368 0 0,'1'-7'8058'0'0,"0"1"-6451"0"0,0 2-753 0 0,0-1 0 0 0,0 0-1 0 0,3-8 1 0 0,-3 12-711 0 0,-1 0-73 0 0,0-1 1 0 0,-1 1-1 0 0,1-1 1 0 0,0 1-1 0 0,-1-1 1 0 0,0 1-1 0 0,1-1 1 0 0,-1 1-1 0 0,0 0 1 0 0,-1-3-1 0 0,-1 2-17 0 0,1 1 0 0 0,-1-1 0 0 0,0 1 0 0 0,0-1 0 0 0,1 1 0 0 0,-1 0 1 0 0,0 0-1 0 0,0 0 0 0 0,-1 0 0 0 0,1 1 0 0 0,0-1 0 0 0,0 1 0 0 0,0 0 0 0 0,0-1 0 0 0,-6 2 0 0 0,-5-1 63 0 0,-1 1-1 0 0,-15 2 1 0 0,10 0-57 0 0,0 1 0 0 0,0 1 1 0 0,0 0-1 0 0,1 2 1 0 0,0-1-1 0 0,-27 15 1 0 0,35-16-42 0 0,1 1-1 0 0,0 0 1 0 0,1 0 0 0 0,-1 1-1 0 0,2 0 1 0 0,-1 1 0 0 0,1-1 0 0 0,0 1-1 0 0,1 1 1 0 0,0-1 0 0 0,0 1 0 0 0,-6 13-1 0 0,11-17-18 0 0,0 0 0 0 0,0-1 0 0 0,1 1 0 0 0,0 0 0 0 0,0 0 1 0 0,0-1-1 0 0,1 1 0 0 0,-1 0 0 0 0,1 0 0 0 0,1 0 0 0 0,-1 0 0 0 0,3 7 0 0 0,-1-5-43 0 0,0 0 1 0 0,1 0 0 0 0,0-1-1 0 0,1 0 1 0 0,0 1-1 0 0,0-1 1 0 0,0 0 0 0 0,7 6-1 0 0,-3-4-105 0 0,0 0-1 0 0,1-1 1 0 0,0 1-1 0 0,0-2 0 0 0,1 1 1 0 0,0-1-1 0 0,0-1 1 0 0,1 1-1 0 0,0-1 1 0 0,0-1-1 0 0,20 6 1 0 0,-23-8 32 0 0,0-1 1 0 0,1 1 0 0 0,-1-1 0 0 0,0-1-1 0 0,1 1 1 0 0,-1-1 0 0 0,0 0-1 0 0,1-1 1 0 0,8-1 0 0 0,-12 1 125 0 0,-1 0 0 0 0,0 0 0 0 0,0 0 0 0 0,0-1 1 0 0,-1 1-1 0 0,1-1 0 0 0,0 0 0 0 0,-1 0 0 0 0,1 0 0 0 0,-1 0 1 0 0,0-1-1 0 0,0 1 0 0 0,0-1 0 0 0,0 0 0 0 0,0 0 1 0 0,0 1-1 0 0,-1-1 0 0 0,0-1 0 0 0,4-5 0 0 0,-3 2 163 0 0,0 1 1 0 0,-1-1-1 0 0,0 0 0 0 0,0 1 0 0 0,-1-1 0 0 0,1 0 1 0 0,-1-10-1 0 0,-2-3 795 0 0,-3-25 0 0 0,2 31-628 0 0,1 8-260 0 0,0 0 1 0 0,1-1-1 0 0,0 1 1 0 0,0-1 0 0 0,1 1-1 0 0,2-8 1 0 0,-2 11-76 0 0,0 0 0 0 0,0 0-1 0 0,0 0 1 0 0,1 0 0 0 0,-1 1 0 0 0,1-1 0 0 0,0 0 0 0 0,0 1-1 0 0,0-1 1 0 0,0 1 0 0 0,1 0 0 0 0,-1 0 0 0 0,1-1 0 0 0,0 2-1 0 0,3-4 1 0 0,0 2-11 0 0,0 0-1 0 0,0 0 1 0 0,0 1-1 0 0,0 0 1 0 0,1 0-1 0 0,-1 0 1 0 0,1 0-1 0 0,-1 1 1 0 0,1 0-1 0 0,0 0 1 0 0,0 0-1 0 0,-1 1 1 0 0,1 0-1 0 0,0 0 1 0 0,0 1-1 0 0,0-1 1 0 0,0 1-1 0 0,-1 1 1 0 0,1-1-1 0 0,-1 1 1 0 0,1 0-1 0 0,-1 0 1 0 0,12 6-1 0 0,-7-3-14 0 0,-1 1 0 0 0,0 0 1 0 0,0 1-1 0 0,-1 0 0 0 0,0 0 0 0 0,0 0 0 0 0,-1 1 0 0 0,0 1 1 0 0,-1-1-1 0 0,0 1 0 0 0,0 0 0 0 0,7 15 0 0 0,-6-8-77 0 0,0 1 0 0 0,-2 0 0 0 0,6 23 0 0 0,-10-30 99 0 0,0 0 0 0 0,-1 0-1 0 0,0 0 1 0 0,-1 0 0 0 0,-1 1 0 0 0,0-1-1 0 0,-2 12 1 0 0,-1-16 189 0 0,0-7 217 0 0,-1-10-24 0 0,6 1-301 0 0,0 1 1 0 0,0-1-1 0 0,1 1 0 0 0,1-1 0 0 0,0 1 1 0 0,0 0-1 0 0,10-17 0 0 0,-1 6-91 0 0,1 1-1 0 0,19-23 1 0 0,-25 35-202 0 0,0-1 1 0 0,0 2-1 0 0,1-1 0 0 0,0 0 1 0 0,0 1-1 0 0,1 1 0 0 0,0-1 1 0 0,0 1-1 0 0,1 0 1 0 0,10-3-1 0 0,-8 4-1400 0 0,-1 0 0 0 0,1 1 0 0 0,0 0 0 0 0,0 1 1 0 0,14-2-1 0 0,-9 3-3019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9:48.4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37 1788 0 0,'2'-11'9624'0'0,"3"8"-9434"0"0,0 0 1 0 0,1 0-1 0 0,0 0 0 0 0,-1 0 1 0 0,1 1-1 0 0,0 0 1 0 0,0 0-1 0 0,0 1 1 0 0,1-1-1 0 0,-1 1 0 0 0,0 1 1 0 0,1-1-1 0 0,-1 1 1 0 0,0 0-1 0 0,1 1 1 0 0,-1-1-1 0 0,7 3 0 0 0,0-1-252 0 0,0 0-1 0 0,0 2 0 0 0,-1-1 1 0 0,1 1-1 0 0,-1 1 0 0 0,0 1 1 0 0,17 9-1 0 0,-26-14 58 0 0,-1 1-1 0 0,0-1 1 0 0,0 1 0 0 0,0 0-1 0 0,0-1 1 0 0,0 1-1 0 0,-1 0 1 0 0,1 0 0 0 0,0 0-1 0 0,-1 0 1 0 0,0 0 0 0 0,1 1-1 0 0,-1-1 1 0 0,0 0 0 0 0,0 1-1 0 0,0-1 1 0 0,-1 1-1 0 0,1-1 1 0 0,0 1 0 0 0,0 3-1 0 0,-2-2 21 0 0,1 1-1 0 0,0-1 0 0 0,-1 0 1 0 0,0 0-1 0 0,0 0 1 0 0,0 0-1 0 0,-1 0 0 0 0,1 0 1 0 0,-1 0-1 0 0,0 0 0 0 0,-3 5 1 0 0,-7 7 204 0 0,0-1-1 0 0,0-1 1 0 0,-1 0 0 0 0,-19 16-1 0 0,-15 8 634 0 0,34-29-499 0 0,0 1 0 0 0,1 0 1 0 0,0 1-1 0 0,1 0 1 0 0,-14 19-1 0 0,24-29-319 0 0,1 0-1 0 0,-1-1 1 0 0,1 1 0 0 0,-1 0-1 0 0,1 0 1 0 0,-1 0-1 0 0,1-1 1 0 0,0 1 0 0 0,0 0-1 0 0,-1 0 1 0 0,1 0 0 0 0,0 0-1 0 0,0 0 1 0 0,0-1 0 0 0,0 1-1 0 0,0 0 1 0 0,0 0-1 0 0,0 0 1 0 0,0 0 0 0 0,0 0-1 0 0,1 0 1 0 0,-1-1 0 0 0,0 1-1 0 0,0 0 1 0 0,1 0 0 0 0,-1 0-1 0 0,1 0 1 0 0,0 1 3 0 0,1 0 1 0 0,-1-1 0 0 0,1 1-1 0 0,0-1 1 0 0,0 0 0 0 0,-1 1 0 0 0,1-1-1 0 0,0 0 1 0 0,0 0 0 0 0,4 1-1 0 0,3 2 8 0 0,1-1 0 0 0,0 0 0 0 0,17 1-1 0 0,56 5-1066 0 0,145-4 0 0 0,-22-23-3846 0 0,-132 3-645 0 0,-41 7 344 0 0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0:04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245 300 1008 0 0,'4'-11'2970'0'0,"-3"8"-2023"0"0,0 0 0 0 0,0 0-1 0 0,0 0 1 0 0,0 0 0 0 0,4-6 400 0 0,-4 5-246 0 0,-1 8 158 0 0,-4 11-695 0 0,0-1-1 0 0,-8 15 1 0 0,0 0-123 0 0,-73 190 1225 0 0,-28 82-1091 0 0,105-272-626 0 0,3-13 58 0 0,-12 29 1 0 0,17-44-5 0 0,8-15-192 0 0,95-278-955 0 0,-89 248 1097 0 0,40-132 148 0 0,39-114 962 0 0,-89 278-1001 0 0,21-53 198 0 0,-21 58-217 0 0,0-1 0 0 0,0 0-1 0 0,1 1 1 0 0,1 0 0 0 0,11-13 0 0 0,-16 19-25 0 0,0 0 0 0 0,0 0 0 0 0,1 0 0 0 0,-1 0 0 0 0,1 0 0 0 0,-1 0 0 0 0,1 0 0 0 0,-1 0 0 0 0,1 1 0 0 0,0-1 0 0 0,-1 1 0 0 0,1-1 0 0 0,0 1 0 0 0,0-1 0 0 0,0 1 0 0 0,-1 0-1 0 0,1-1 1 0 0,0 1 0 0 0,0 0 0 0 0,0 0 0 0 0,0 0 0 0 0,-1 1 0 0 0,1-1 0 0 0,0 0 0 0 0,0 1 0 0 0,-1-1 0 0 0,1 1 0 0 0,0-1 0 0 0,0 1 0 0 0,-1-1 0 0 0,1 1 0 0 0,-1 0 0 0 0,1 0 0 0 0,-1 0 0 0 0,3 1 0 0 0,3 4 86 0 0,1-1 0 0 0,-1 1 0 0 0,-1 0 1 0 0,0 1-1 0 0,8 8 0 0 0,2 8 13 0 0,0-1 0 0 0,-2 2 0 0 0,-1-1-1 0 0,18 49 1 0 0,22 106 107 0 0,-51-173-217 0 0,38 170 400 0 0,-16-65 398 0 0,45 120 0 0 0,-67-223-1549 0 0,1 1-1 0 0,1-1 1 0 0,-1 0 0 0 0,8 9-1 0 0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0:04.8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22 1536 0 0,'-8'-1'11180'0'0,"35"-1"-9860"0"0,108-9 1642 0 0,66 2-4334 0 0,-186 9-192 0 0,1 0-1 0 0,24 3 0 0 0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0:05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293 58 448 0 0,'0'0'9532'0'0,"0"-7"-7787"0"0,1 6-1456 0 0,-1-1-1 0 0,1 1 1 0 0,-1-1-1 0 0,1 1 1 0 0,-1-1-1 0 0,0 1 1 0 0,0-1-1 0 0,0 1 1 0 0,0-1-1 0 0,0 1 1 0 0,0-1 0 0 0,0 0-1 0 0,-1 1 1 0 0,1-1-1 0 0,-1 1 1 0 0,1-1-1 0 0,-1 1 1 0 0,-1-3-1 0 0,1 3-162 0 0,-1-1-1 0 0,1 1 0 0 0,-1 0 0 0 0,1-1 1 0 0,-1 1-1 0 0,0 0 0 0 0,1 0 0 0 0,-1 0 1 0 0,0 0-1 0 0,0 0 0 0 0,0 1 1 0 0,1-1-1 0 0,-1 0 0 0 0,-3 0 0 0 0,-2 0-37 0 0,0 0 0 0 0,0 0 0 0 0,0 1-1 0 0,0-1 1 0 0,0 1 0 0 0,-1 1-1 0 0,1-1 1 0 0,-10 3 0 0 0,6-1-4 0 0,0 1 1 0 0,0 0 0 0 0,0 0-1 0 0,1 1 1 0 0,0 0-1 0 0,0 1 1 0 0,0 0-1 0 0,1 0 1 0 0,-1 1-1 0 0,1 0 1 0 0,1 1 0 0 0,0-1-1 0 0,-15 16 1 0 0,19-17-37 0 0,-1 1 0 0 0,1-1 0 0 0,1 1 0 0 0,-1 0-1 0 0,1 0 1 0 0,0 0 0 0 0,0 0 0 0 0,1 0 0 0 0,0 1 0 0 0,1-1 0 0 0,-1 1 0 0 0,1-1 0 0 0,1 1 0 0 0,-1-1 0 0 0,1 1 0 0 0,1-1 0 0 0,-1 1 0 0 0,2-1 0 0 0,-1 1 0 0 0,1-1 0 0 0,4 11 0 0 0,-1-6-100 0 0,0-1 1 0 0,2 0 0 0 0,-1 0-1 0 0,2 0 1 0 0,-1-1-1 0 0,2 0 1 0 0,-1 0 0 0 0,1-1-1 0 0,1 0 1 0 0,0 0-1 0 0,0-1 1 0 0,0 0 0 0 0,1-1-1 0 0,1 0 1 0 0,17 8-1 0 0,-13-8-427 0 0,1 0-1 0 0,1 0 1 0 0,-1-2 0 0 0,1 0-1 0 0,0 0 1 0 0,0-2-1 0 0,0 0 1 0 0,0 0-1 0 0,0-2 1 0 0,33-2-1 0 0,-33 0-809 0 0,0-1 1 0 0,30-8-1 0 0,-34 7-1413 0 0,25-12 1 0 0,-17 6-1644 0 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0:05.8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77 1028 0 0,'-4'-18'6825'0'0,"-7"-18"-1"0"0,4 13-2670 0 0,-2 40-3679 0 0,-4 25-165 0 0,-10 68-1 0 0,20-86-236 0 0,1 0 0 0 0,2-1 0 0 0,1 1 0 0 0,6 36 0 0 0,3-16 179 0 0,27 73 0 0 0,-26-91-184 0 0,1 1 0 0 0,2-2 1 0 0,32 45-1 0 0,-39-61-324 0 0,0 0-1 0 0,1 0 1 0 0,14 11 0 0 0,-18-17-212 0 0,-1-1 1 0 0,1 1-1 0 0,-1-1 1 0 0,1 0-1 0 0,7 3 1 0 0,-9-4-168 0 0,1-1 0 0 0,-1 1 0 0 0,1 0 0 0 0,-1-1 0 0 0,1 1 0 0 0,-1-1 0 0 0,1 0 0 0 0,0 0 0 0 0,-1 0 0 0 0,5-1 0 0 0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0:06.2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97 1980 0 0,'-8'-2'1547'0'0,"4"2"-938"0"0,1-1-1 0 0,0 0 1 0 0,0 0-1 0 0,0 0 1 0 0,0 0 0 0 0,0 0-1 0 0,0 0 1 0 0,0-1-1 0 0,0 1 1 0 0,-2-3 0 0 0,4 4-523 0 0,1-1 1 0 0,0 1 0 0 0,0 0 0 0 0,-1-1 0 0 0,1 1 0 0 0,0-1 0 0 0,0 1 0 0 0,0 0 0 0 0,-1-1-1 0 0,1 1 1 0 0,0-1 0 0 0,0 1 0 0 0,0-1 0 0 0,0 1 0 0 0,0-1 0 0 0,0 1 0 0 0,0 0-1 0 0,0-1 1 0 0,0 1 0 0 0,1-1 0 0 0,-1 1 0 0 0,0-1 0 0 0,0 1 0 0 0,0 0 0 0 0,0-1 0 0 0,1 1-1 0 0,-1-1 1 0 0,0 1 0 0 0,1 0 0 0 0,-1-1 0 0 0,0 1 0 0 0,1 0 0 0 0,-1-1 0 0 0,0 1 0 0 0,1 0-1 0 0,-1-1 1 0 0,1 1 0 0 0,-1 0 0 0 0,1-1 0 0 0,20-8 563 0 0,-20 8-506 0 0,23-7-110 0 0,0 1 1 0 0,1 1 0 0 0,33-5 0 0 0,79-3-3882 0 0,-89 9 1373 0 0,-24 3-132 0 0,-3 1-693 0 0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0:06.5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26 205 564 0 0,'0'-11'13369'0'0,"-3"15"-13227"0"0,0 1 1 0 0,0-1-1 0 0,1 1 0 0 0,0 0 0 0 0,0 0 1 0 0,0 0-1 0 0,1 0 0 0 0,0 0 0 0 0,0 1 0 0 0,0-1 1 0 0,1 0-1 0 0,0 7 0 0 0,1 3-78 0 0,0 0-1 0 0,1-1 1 0 0,6 18 0 0 0,-5-22-217 0 0,1 0-1 0 0,0 0 1 0 0,1 0 0 0 0,1 0 0 0 0,-1-1 0 0 0,9 10 0 0 0,-10-13-358 0 0,1-1 1 0 0,0 0 0 0 0,1 0 0 0 0,9 7-1 0 0,-12-10-139 0 0,1 0-1 0 0,-1 0 1 0 0,1 0 0 0 0,0 0-1 0 0,0 0 1 0 0,0-1-1 0 0,0 0 1 0 0,0 1 0 0 0,4-1-1 0 0,4 1-2854 0 0</inkml:trace>
  <inkml:trace contextRef="#ctx0" brushRef="#br0" timeOffset="1">124 47 3004 0 0,'-15'-9'2681'0'0,"3"3"-681"0"0,-1 0-372 0 0,1 0-444 0 0,0 1-224 0 0,2 1-252 0 0,0 0-104 0 0,0 1-164 0 0,3 1 172 0 0,-6 0-464 0 0,3 5-1396 0 0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0:06.9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23 1716 0 0,'-5'-6'17258'0'0,"6"6"-17177"0"0,-1-1 0 0 0,0 1 0 0 0,1-1 0 0 0,-1 1 0 0 0,0-1 0 0 0,1 1 0 0 0,-1-1 0 0 0,1 1 0 0 0,-1-1 0 0 0,1 1 0 0 0,-1 0 0 0 0,1-1 0 0 0,-1 1 0 0 0,1 0 0 0 0,-1-1 0 0 0,1 1 0 0 0,0 0 0 0 0,-1 0 0 0 0,1 0 0 0 0,0-1 0 0 0,0 1 0 0 0,4 4-41 0 0,-1 1-1 0 0,1-1 1 0 0,-1 1 0 0 0,0-1 0 0 0,0 1-1 0 0,-1 0 1 0 0,0 1 0 0 0,0-1 0 0 0,3 7-1 0 0,4 7 66 0 0,55 80 26 0 0,-53-83-21 0 0,0 0 0 0 0,2-2 0 0 0,31 28 0 0 0,-45-41-86 0 0,1-1-1 0 0,0 1 1 0 0,0 0 0 0 0,1 0 0 0 0,-1 0 0 0 0,0-1 0 0 0,0 1 0 0 0,0-1 0 0 0,1 1 0 0 0,-1-1 0 0 0,0 1-1 0 0,0-1 1 0 0,1 1 0 0 0,-1-1 0 0 0,1 0 0 0 0,-1 0 0 0 0,0 0 0 0 0,1 0 0 0 0,-1 0 0 0 0,1 0 0 0 0,-1 0-1 0 0,0 0 1 0 0,1 0 0 0 0,-1 0 0 0 0,0-1 0 0 0,1 1 0 0 0,-1 0 0 0 0,0-1 0 0 0,1 1 0 0 0,-1-1 0 0 0,0 0-1 0 0,2 0 1 0 0,1-2 18 0 0,-1 0 1 0 0,1 0-1 0 0,-1 0 0 0 0,0 0 0 0 0,0-1 0 0 0,0 1 0 0 0,-1-1 1 0 0,3-4-1 0 0,13-23-516 0 0,16-45 1 0 0,-23 48-1728 0 0,2 0 0 0 0,24-39 0 0 0,-36 66 1892 0 0,8-9-2956 0 0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0:07.4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43 174 444 0 0,'16'15'13376'0'0,"-9"-14"-12865"0"0,-5 0-117 0 0,1-1-81 0 0,38-2 543 0 0,-33 1-819 0 0,1 0-1 0 0,-1 0 0 0 0,0-1 1 0 0,0 0-1 0 0,0 0 0 0 0,0 0 1 0 0,0-1-1 0 0,11-6 1 0 0,-14 7 197 0 0,0-1 0 0 0,-1 0 0 0 0,0 0 0 0 0,0 0 0 0 0,0 0 0 0 0,0 0 0 0 0,-1-1 0 0 0,1 0 0 0 0,-1 1 0 0 0,0-1 0 0 0,0 0 0 0 0,-1-1 0 0 0,0 1 0 0 0,3-6 0 0 0,-4 7-170 0 0,0 0 1 0 0,0 0-1 0 0,0 1 0 0 0,-1-1 0 0 0,1 0 0 0 0,-1 0 0 0 0,0 0 0 0 0,0 0 0 0 0,0 0 0 0 0,-1 0 0 0 0,1 1 0 0 0,-1-1 0 0 0,0 0 0 0 0,0 0 0 0 0,0 0 0 0 0,0 1 0 0 0,-3-5 0 0 0,1 3-17 0 0,1 1 1 0 0,-1 0 0 0 0,0-1-1 0 0,0 1 1 0 0,-1 0 0 0 0,1 1-1 0 0,-1-1 1 0 0,0 0 0 0 0,0 1-1 0 0,0 0 1 0 0,-7-3 0 0 0,5 2-25 0 0,0 1 1 0 0,0 0-1 0 0,0 0 1 0 0,0 1-1 0 0,-1 0 1 0 0,1 0-1 0 0,0 0 1 0 0,-11 0-1 0 0,12 1-17 0 0,1 0-1 0 0,-1 1 1 0 0,1-1 0 0 0,0 1-1 0 0,-1 0 1 0 0,1 0-1 0 0,-1 0 1 0 0,1 0-1 0 0,0 1 1 0 0,0-1 0 0 0,0 1-1 0 0,-5 3 1 0 0,3-1 16 0 0,1 0 1 0 0,0 0-1 0 0,0 0 1 0 0,0 1 0 0 0,0 0-1 0 0,1 0 1 0 0,0 0-1 0 0,1 0 1 0 0,-1 0 0 0 0,-3 7-1 0 0,4-3-12 0 0,-1 0 0 0 0,1-1-1 0 0,1 1 1 0 0,0 0 0 0 0,0 0 0 0 0,0 13-1 0 0,2-8 1 0 0,1 1 0 0 0,0-1 0 0 0,2 0 0 0 0,-1 0 0 0 0,2 1-1 0 0,0-2 1 0 0,1 1 0 0 0,11 21 0 0 0,-13-30-22 0 0,0 0 1 0 0,0 0-1 0 0,1 0 0 0 0,0-1 0 0 0,0 1 1 0 0,0-1-1 0 0,1 0 0 0 0,0 0 0 0 0,0 0 1 0 0,0 0-1 0 0,0-1 0 0 0,0 0 0 0 0,1 0 1 0 0,0 0-1 0 0,0 0 0 0 0,0-1 1 0 0,0 0-1 0 0,0 0 0 0 0,10 2 0 0 0,0-2-381 0 0,-1 0 0 0 0,0-1 0 0 0,1-1 0 0 0,-1 0-1 0 0,1-1 1 0 0,-1 0 0 0 0,20-4 0 0 0,46-11-3604 0 0,-28 1-3311 0 0,-37 9 2251 0 0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0:10.1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96 1492 0 0,'-8'-13'8622'0'0,"8"12"-8230"0"0,1-1 0 0 0,-1 1 1 0 0,0-1-1 0 0,0 0 1 0 0,1 1-1 0 0,-1-1 0 0 0,1 1 1 0 0,-1-1-1 0 0,1 1 0 0 0,0-1 1 0 0,0 1-1 0 0,0-1 1 0 0,0 1-1 0 0,0 0 0 0 0,0 0 1 0 0,3-3-1 0 0,-1 2-143 0 0,0 0 1 0 0,0 0-1 0 0,0 0 0 0 0,0 1 1 0 0,0-1-1 0 0,1 1 0 0 0,-1-1 1 0 0,5 0-1 0 0,7-2-258 0 0,0 1 1 0 0,1 1-1 0 0,19-1 1 0 0,-23 2 401 0 0,31-3-309 0 0,127-15-3671 0 0,-164 17 2754 0 0,12-1-2549 0 0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0:10.7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5 720 0 0,'-25'-7'14013'0'0,"25"10"-13750"0"0,-1 0 0 0 0,1 0 1 0 0,-1 0-1 0 0,1 0 0 0 0,0-1 1 0 0,1 1-1 0 0,-1 0 0 0 0,0 0 0 0 0,1 0 1 0 0,0-1-1 0 0,2 6 0 0 0,0 7 216 0 0,94 457 1046 0 0,-74-338-1611 0 0,-22-131 93 0 0,-1-1-1 0 0,0 1 1 0 0,0-1-1 0 0,-1 0 1 0 0,1 1-1 0 0,-1-1 1 0 0,1 1-1 0 0,-1-1 1 0 0,0 0-1 0 0,0 1 1 0 0,0-1-1 0 0,0 0 1 0 0,0 1-1 0 0,-1-1 1 0 0,1 0-1 0 0,-1 0 1 0 0,0 0-1 0 0,1 0 1 0 0,-1-1-1 0 0,0 1 1 0 0,0 0-1 0 0,-1-1 0 0 0,1 1 1 0 0,-4 1-1 0 0,-3 2 155 0 0,-1-1 0 0 0,0-1-1 0 0,0 0 1 0 0,0 0-1 0 0,-11 2 1 0 0,0 0 358 0 0,19-5-371 0 0,20-4-126 0 0,177-27-3014 0 0,-64 15-2316 0 0,-49 7-1275 0 0,-58 6 2245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58.9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821 7 964 0 0,'5'-7'9564'0'0,"-20"8"-9122"0"0,0 0 0 0 0,1 1 0 0 0,-1 0-1 0 0,1 2 1 0 0,0-1 0 0 0,0 2 0 0 0,-20 8 0 0 0,-5 1-63 0 0,-210 59 984 0 0,-82 28 392 0 0,327-100-1676 0 0,1 0 1 0 0,-1 0-1 0 0,0 1 1 0 0,1-1 0 0 0,-1 1-1 0 0,0 0 1 0 0,1 0-1 0 0,0 0 1 0 0,-1 0 0 0 0,1 1-1 0 0,0-1 1 0 0,0 1-1 0 0,1 0 1 0 0,-1 0 0 0 0,1 0-1 0 0,-1 0 1 0 0,1 0-1 0 0,0 1 1 0 0,0-1 0 0 0,0 1-1 0 0,0-1 1 0 0,1 1-1 0 0,0 0 1 0 0,0 0-1 0 0,0 0 1 0 0,0-1 0 0 0,0 1-1 0 0,1 0 1 0 0,-1 0-1 0 0,1 0 1 0 0,0 0 0 0 0,1 0-1 0 0,0 8 1 0 0,29 469 2425 0 0,-25-370-2247 0 0,29 151 0 0 0,-32-251-221 0 0,0 0 0 0 0,1 0-1 0 0,1-1 1 0 0,0 1 0 0 0,0-1-1 0 0,1 0 1 0 0,12 18 0 0 0,-13-23-23 0 0,0 0 0 0 0,0 0 0 0 0,1-1 0 0 0,-1 1 1 0 0,1-1-1 0 0,0 0 0 0 0,0-1 0 0 0,1 1 0 0 0,-1-1 1 0 0,1 0-1 0 0,0 0 0 0 0,0 0 0 0 0,0-1 0 0 0,11 3 1 0 0,18 1-262 0 0,1-1 1 0 0,-1-1 0 0 0,52-2 0 0 0,110-15-2676 0 0,-111 5 1314 0 0,151-15-3604 0 0,-79 3-1327 0 0,-109 14 2415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9:49.4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53 1080 0 0,'13'-5'9126'0'0,"40"-29"-1365"0"0,-49 32-7540 0 0,0-1 0 0 0,1 2-1 0 0,-1-1 1 0 0,1 0 0 0 0,-1 1-1 0 0,8-1 1 0 0,-10 2-191 0 0,1 1 1 0 0,0 0-1 0 0,0 0 1 0 0,0 0-1 0 0,-1 0 1 0 0,1 1-1 0 0,0-1 1 0 0,-1 1-1 0 0,1-1 1 0 0,-1 1 0 0 0,0 0-1 0 0,1 0 1 0 0,-1 0-1 0 0,0 0 1 0 0,0 1-1 0 0,0-1 1 0 0,1 3-1 0 0,8 12 16 0 0,0-1-1 0 0,-1 2 1 0 0,-1-1 0 0 0,-1 1-1 0 0,-1 1 1 0 0,10 34-1 0 0,13 119-206 0 0,-19-91 13 0 0,-10-58 200 0 0,1-10-216 0 0,5-29 61 0 0,-3 6 90 0 0,16-50-54 0 0,40-82 1 0 0,-51 125 42 0 0,0 0 0 0 0,1 1 0 0 0,1 0-1 0 0,1 1 1 0 0,0 0 0 0 0,1 1 0 0 0,0 0 0 0 0,1 1 0 0 0,20-15 0 0 0,-31 26 12 0 0,0 0-1 0 0,0 0 1 0 0,0 1 0 0 0,0-1-1 0 0,0 1 1 0 0,0-1-1 0 0,0 1 1 0 0,0 0 0 0 0,1 0-1 0 0,-1 1 1 0 0,1-1 0 0 0,-1 1-1 0 0,0-1 1 0 0,1 1-1 0 0,-1 0 1 0 0,1 1 0 0 0,-1-1-1 0 0,1 0 1 0 0,-1 1 0 0 0,4 1-1 0 0,-3 0 7 0 0,0-1 0 0 0,0 1 0 0 0,-1 1 0 0 0,1-1 0 0 0,-1 1 0 0 0,1-1 0 0 0,-1 1 0 0 0,0 0 0 0 0,0 0 0 0 0,0 0 0 0 0,0 1 0 0 0,-1-1 0 0 0,1 1 0 0 0,-1-1 0 0 0,0 1-1 0 0,2 5 1 0 0,9 26 17 0 0,-1 0 0 0 0,-2 1 0 0 0,-1 0-1 0 0,-2 0 1 0 0,3 58 0 0 0,-4-40-439 0 0,18 76 1 0 0,-21-120-43 0 0,0 1 0 0 0,0-1 0 0 0,8 14 0 0 0,-9-21-46 0 0,-1 0 0 0 0,1 0 0 0 0,0 0-1 0 0,1 0 1 0 0,-1 0 0 0 0,0-1 0 0 0,1 1 0 0 0,0-1 0 0 0,-1 1-1 0 0,1-1 1 0 0,0 0 0 0 0,0 0 0 0 0,0 0 0 0 0,4 1-1 0 0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0:11.0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195 40 3060 0 0,'-6'-8'2940'0'0,"0"0"0"0"0,-1 0 0 0 0,-8-8 0 0 0,14 17-2857 0 0,0-1 1 0 0,0 0-1 0 0,0 0 1 0 0,0 1-1 0 0,0-1 1 0 0,0 1-1 0 0,0-1 1 0 0,1 1-1 0 0,-1-1 1 0 0,0 1-1 0 0,0 0 0 0 0,1-1 1 0 0,-1 1-1 0 0,0 0 1 0 0,1-1-1 0 0,-1 1 1 0 0,0 0-1 0 0,1 0 1 0 0,0-1-1 0 0,-1 1 0 0 0,1 0 1 0 0,-1 0-1 0 0,1 0 1 0 0,0 0-1 0 0,0-1 1 0 0,-1 3-1 0 0,-4 27 585 0 0,4-26-564 0 0,-117 734 1267 0 0,114-718-1787 0 0,0-2-1651 0 0,-6 19 1 0 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0:11.7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33 194 3092 0 0,'0'0'6896'0'0,"0"1"-6766"0"0,-1-1 0 0 0,1 0 0 0 0,-1 0-1 0 0,1 0 1 0 0,-1 1 0 0 0,1-1 0 0 0,0 0 0 0 0,-1 0 0 0 0,1 1 0 0 0,-1-1 130 0 0,1 1-130 0 0,-1-1 0 0 0,1 0 0 0 0,0 1 0 0 0,-1 0 0 0 0,2 26 1225 0 0,2-1 0 0 0,12 51 0 0 0,25 54-631 0 0,-33-109-401 0 0,27 76 489 0 0,28 94 977 0 0,-60-178-1688 0 0,-7-19-473 0 0,-9-21-446 0 0,-10-41 559 0 0,-23-106 0 0 0,27 89 1390 0 0,-52-232 2026 0 0,70 305-3086 0 0,0 2-97 0 0,1 0 0 0 0,-1 0 0 0 0,2 0 0 0 0,-1 0 0 0 0,3-14 0 0 0,-2 21-11 0 0,0 0 1 0 0,1 1 0 0 0,-1-1 0 0 0,1 0-1 0 0,0 1 1 0 0,0-1 0 0 0,-1 0-1 0 0,1 1 1 0 0,0-1 0 0 0,1 1-1 0 0,-1-1 1 0 0,0 1 0 0 0,0-1 0 0 0,1 1-1 0 0,-1 0 1 0 0,1-1 0 0 0,-1 1-1 0 0,1 0 1 0 0,0 0 0 0 0,0 0-1 0 0,-1 0 1 0 0,1 0 0 0 0,0 1 0 0 0,0-1-1 0 0,0 0 1 0 0,0 1 0 0 0,0-1-1 0 0,0 1 1 0 0,0 0 0 0 0,0-1-1 0 0,0 1 1 0 0,0 0 0 0 0,1 0 0 0 0,1 1-1 0 0,11-1-191 0 0,0 1-1 0 0,0 1 1 0 0,-1 1 0 0 0,1-1-1 0 0,-1 2 1 0 0,15 5-1 0 0,81 34-959 0 0,-88-33 870 0 0,0 1 0 0 0,-1 0 0 0 0,24 18 0 0 0,-35-22 233 0 0,-1 0 1 0 0,-1 1 0 0 0,1 0 0 0 0,-2 0-1 0 0,1 0 1 0 0,-1 1 0 0 0,0 0 0 0 0,8 16-1 0 0,-13-22 73 0 0,0 1 0 0 0,-1-1-1 0 0,0 1 1 0 0,1 0-1 0 0,-2 0 1 0 0,1-1-1 0 0,0 1 1 0 0,-1 0-1 0 0,0 0 1 0 0,0 0-1 0 0,0-1 1 0 0,-1 1 0 0 0,1 0-1 0 0,-1 0 1 0 0,-2 5-1 0 0,1-5 26 0 0,0 1-1 0 0,-1-1 0 0 0,0 0 1 0 0,0 0-1 0 0,0 0 1 0 0,0-1-1 0 0,-1 1 0 0 0,0-1 1 0 0,1 1-1 0 0,-2-1 1 0 0,-3 3-1 0 0,-8 3 104 0 0,1-1 0 0 0,-2 0 0 0 0,1-1 0 0 0,-1-1 0 0 0,-1 0 0 0 0,-20 4 0 0 0,-42 7-378 0 0,46-11-5123 0 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0:13.5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321 93 1792 0 0,'3'-4'953'0'0,"-1"1"-1"0"0,1-1 1 0 0,-1 1-1 0 0,0-1 1 0 0,-1 0-1 0 0,1 0 1 0 0,1-5-1 0 0,-2 5-356 0 0,0-1 0 0 0,-1 1 0 0 0,0 0 0 0 0,1 0 0 0 0,-1 0 0 0 0,-2-8 0 0 0,2 11-348 0 0,0-1-13 0 0,0-1-1 0 0,0 0 1 0 0,0 0 0 0 0,-1 1-1 0 0,0-4 1 0 0,-1 6-196 0 0,0 0 0 0 0,0 0 0 0 0,0 0 0 0 0,0 0 0 0 0,0 1 1 0 0,0-1-1 0 0,0 0 0 0 0,0 1 0 0 0,0 0 0 0 0,0-1 0 0 0,0 1 0 0 0,0 0 0 0 0,1 0 0 0 0,-4 2 0 0 0,-29 19 383 0 0,27-17-353 0 0,-23 16 323 0 0,1 2-1 0 0,1 1 1 0 0,-36 39 0 0 0,49-45-149 0 0,0 0 0 0 0,2 0 1 0 0,0 1-1 0 0,1 1 0 0 0,2-1 0 0 0,-12 32 0 0 0,18-38-198 0 0,1 0 0 0 0,0 0 0 0 0,1 0 0 0 0,1 0 0 0 0,0 1-1 0 0,2-1 1 0 0,-1 0 0 0 0,2 0 0 0 0,0 1 0 0 0,1-1 0 0 0,0 0-1 0 0,1-1 1 0 0,1 1 0 0 0,0 0 0 0 0,1-1 0 0 0,0 0 0 0 0,2 0-1 0 0,-1-1 1 0 0,2 0 0 0 0,0 0 0 0 0,0 0 0 0 0,1-1 0 0 0,0-1-1 0 0,1 1 1 0 0,1-1 0 0 0,-1-1 0 0 0,2 0 0 0 0,19 10 0 0 0,-16-10-71 0 0,2 0 1 0 0,-1-1 0 0 0,1-1 0 0 0,1 0-1 0 0,-1-1 1 0 0,1-1 0 0 0,0 0 0 0 0,0-1-1 0 0,0-1 1 0 0,0-1 0 0 0,30-1-1 0 0,-35 0 27 0 0,-1-2 1 0 0,1 1-1 0 0,-1-2 0 0 0,1 1 0 0 0,-1-2 0 0 0,0 0 0 0 0,0 0 0 0 0,-1-1 0 0 0,0 0 0 0 0,0 0 0 0 0,0-2 0 0 0,-1 1 0 0 0,0-1 0 0 0,0-1 0 0 0,-1 1 0 0 0,0-2 0 0 0,10-9 0 0 0,-8 4-25 0 0,-1 0 1 0 0,-1 0 0 0 0,0-1-1 0 0,-1 0 1 0 0,-1-1-1 0 0,-1 0 1 0 0,0 0-1 0 0,5-25 1 0 0,-6 18 60 0 0,-2 0-1 0 0,-1 0 1 0 0,-1 0 0 0 0,-1 0 0 0 0,-5-40 0 0 0,1 42 20 0 0,-1 0 0 0 0,-1 1 0 0 0,-1 0 0 0 0,-1 0-1 0 0,-1 0 1 0 0,-1 0 0 0 0,-23-34 0 0 0,25 46-75 0 0,1 1-1 0 0,-1 0 0 0 0,-1 1 1 0 0,1-1-1 0 0,-1 1 1 0 0,-1 1-1 0 0,1-1 0 0 0,-1 1 1 0 0,0 1-1 0 0,0-1 0 0 0,-1 1 1 0 0,-18-5-1 0 0,17 6-20 0 0,0 0-1 0 0,0 1 1 0 0,0 0-1 0 0,0 1 1 0 0,-1 0-1 0 0,-18 1 1 0 0,29 0 42 0 0,-2 0-14 0 0,-74 2-2214 0 0,75-1 1767 0 0,-1-1-1 0 0,1 1 0 0 0,0 0 1 0 0,-1-1-1 0 0,1 1 0 0 0,0 0 1 0 0,0 0-1 0 0,-3 2 0 0 0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0:13.9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382 82 1500 0 0,'2'-7'1282'0'0,"0"0"0"0"0,1 0 0 0 0,0 0-1 0 0,1 0 1 0 0,0 0 0 0 0,4-6 0 0 0,8-14 3323 0 0,-19 37-3626 0 0,-148 308 3631 0 0,31-71-3845 0 0,11 18-248 0 0,71-149-3417 0 0,36-102-271 0 0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0:14.6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67 191 2432 0 0,'-6'-18'11470'0'0,"4"25"-10989"0"0,1-1 0 0 0,0 1 0 0 0,0 0-1 0 0,1-1 1 0 0,1 13 0 0 0,-1 8 12 0 0,-1 392 2388 0 0,5-380-2506 0 0,3 80 836 0 0,-8-113-786 0 0,-4-10-315 0 0,-2-13-62 0 0,1-18-298 0 0,-4-67 0 0 0,7 50 91 0 0,-11-86-57 0 0,-6-87 565 0 0,19 197-238 0 0,2-1 0 0 0,6-42 0 0 0,-6 64-137 0 0,1-1 0 0 0,0 1 0 0 0,0-1 0 0 0,1 1 0 0 0,0 0 0 0 0,0 0 0 0 0,1 0 0 0 0,0 0 0 0 0,0 1 0 0 0,1-1 0 0 0,0 1 0 0 0,1 0 0 0 0,-1 0 0 0 0,12-8 0 0 0,-13 11-28 0 0,1 0 0 0 0,0 1 0 0 0,-1-1 0 0 0,1 1 0 0 0,0 0-1 0 0,0 0 1 0 0,1 0 0 0 0,-1 1 0 0 0,0-1 0 0 0,1 1 0 0 0,-1 1-1 0 0,0-1 1 0 0,10 0 0 0 0,-7 1-9 0 0,-1 1 0 0 0,0 0 1 0 0,1 0-1 0 0,-1 0 0 0 0,0 1 0 0 0,0 0 0 0 0,0 0 0 0 0,0 0 1 0 0,10 6-1 0 0,-9-4-1 0 0,1 1 0 0 0,-1 0 0 0 0,0 0 0 0 0,0 0 1 0 0,-1 1-1 0 0,0 0 0 0 0,0 1 0 0 0,-1-1 0 0 0,0 1 1 0 0,0 0-1 0 0,-1 1 0 0 0,0-1 0 0 0,0 1 0 0 0,-1-1 1 0 0,5 13-1 0 0,-7-9 3 0 0,1 0 0 0 0,-2 0 1 0 0,0-1-1 0 0,0 1 1 0 0,-1 0-1 0 0,0 0 0 0 0,-1 0 1 0 0,-1 0-1 0 0,0-1 0 0 0,-1 1 1 0 0,-4 12-1 0 0,2-11 59 0 0,0-1 0 0 0,-1 1 0 0 0,0-2-1 0 0,-1 1 1 0 0,-1 0 0 0 0,0-1 0 0 0,0 0 0 0 0,-1-1 0 0 0,-18 16-1 0 0,19-20-233 0 0,0 0-1 0 0,0-1 0 0 0,0 1 0 0 0,-1-1 0 0 0,0-1 0 0 0,0 0 1 0 0,0 0-1 0 0,0 0 0 0 0,-19 3 0 0 0,24-6-703 0 0,1 1 0 0 0,-1-1-1 0 0,0 0 1 0 0,0 0 0 0 0,0 0-1 0 0,0-1 1 0 0,-5 0 0 0 0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0:50.1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49 2260 0 0,'-12'-2'9639'0'0,"22"-3"-9004"0"0,0 2 0 0 0,0-1 0 0 0,0 1 0 0 0,0 1 0 0 0,20-3 0 0 0,60 0 488 0 0,-46 3-600 0 0,995-16 2142 0 0,-623 18-2356 0 0,1166 12 532 0 0,-1152-6-815 0 0,485-6 253 0 0,-403-2-305 0 0,-119 15-927 0 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1:05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104 425 592 0 0,'-17'-38'7403'0'0,"11"28"-5785"0"0,-4-3 452 0 0,10 13-2033 0 0,-1 1 1 0 0,0-1 0 0 0,1 1 0 0 0,-1 0-1 0 0,1-1 1 0 0,-1 1 0 0 0,1 0 0 0 0,0 0-1 0 0,-1-1 1 0 0,1 1 0 0 0,-1 0 0 0 0,1 0-1 0 0,0-1 1 0 0,0 1 0 0 0,0 0 0 0 0,-1 0-1 0 0,1 0 1 0 0,0 0 0 0 0,0-1 0 0 0,0 1-1 0 0,0 0 1 0 0,0 0 0 0 0,1 0 0 0 0,-1 1-1 0 0,-22 447 4048 0 0,17 226-2204 0 0,5-613-1708 0 0,-29 1238 1459 0 0,21-867 619 0 0,8-381-1944 0 0,18 179 1018 0 0,-11-165-1173 0 0,33 194 428 0 0,-39-258-576 0 0,8 20 78 0 0,-2-19-53 0 0,0-1-1 0 0,0 0 0 0 0,0-1 1 0 0,0 1-1 0 0,0-1 1 0 0,1-1-1 0 0,-1 1 0 0 0,13-2 1 0 0,4 1 13 0 0,395-3 324 0 0,-205-1-412 0 0,1806 62 1143 0 0,174 152-2769 0 0,-1429-140 987 0 0,-604-56 172 0 0,15 9 234 0 0,-125-15 361 0 0,90 12-21 0 0,-72-11 1459 0 0,-68-11-1499 0 0,0 0 1 0 0,0 0 0 0 0,0 0-1 0 0,0 0 1 0 0,0 0-1 0 0,0 0 1 0 0,0 0-1 0 0,-1 0 1 0 0,1-1-1 0 0,-1 1 1 0 0,0 0-1 0 0,0-1 1 0 0,0-2-1 0 0,0 5-23 0 0,3-243-772 0 0,-5 123 678 0 0,29-1039 706 0 0,-7 486-128 0 0,-18 92-192 0 0,-1-2-520 0 0,18 322 212 0 0,-3 54-28 0 0,-13 137 8 0 0,6-164-341 0 0,-9 232 380 0 0,0-42-121 0 0,0 43 62 0 0,-39-3-794 0 0,-385 13-646 0 0,-355 4 381 0 0,-302-3 807 0 0,-60-55 103 0 0,618 22 43 0 0,-230-6-1426 0 0,748 29 1550 0 0,-612-36-2348 0 0,510 31 2231 0 0,-49 5-1400 0 0,34 3 1289 0 0,109-3 302 0 0,0-1 0 0 0,0 0-1 0 0,-16-5 1 0 0,0 1-112 0 0,-38-3-1 0 0,15 3 108 0 0,49 5-27 0 0,0 0-10 0 0,-30-3 2 0 0,30 3 12 0 0,0-1-12 0 0,-10 0-15 0 0,10 1 28 0 0,0-1-4 0 0,-8 0-8 0 0,1 1-1 0 0,-1 0 1 0 0,0 0 0 0 0,0 1-1 0 0,-15 3 1 0 0,24-4 14 0 0,-4 1-17 0 0,0-1 1 0 0,0 1 0 0 0,1 1 0 0 0,-1-1 1 0 0,0 1-1 0 0,-6 3 0 0 0,0-1 0 0 0,7-1 5 0 0,-1-1 0 0 0,1 1 0 0 0,-1 0-1 0 0,1 0 1 0 0,0 1 0 0 0,0 0 0 0 0,0 0-1 0 0,0 0 1 0 0,-5 6 0 0 0,2 1 2 0 0,0 1 3 0 0,5-6 2 0 0,0 0 0 0 0,0 0 0 0 0,1 0 1 0 0,0 0-1 0 0,0 0 0 0 0,-1 9 0 0 0,-2 6 5 0 0,-46 167-31 0 0,44-163 123 0 0,2 1 0 0 0,0 0 0 0 0,2 0 0 0 0,0 0-1 0 0,2 1 1 0 0,4 42 0 0 0,-3-55-71 0 0,-1 1 0 0 0,1 0 0 0 0,-7 25-1 0 0,-1 31 33 0 0,7-62 464 0 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1:08.3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33 390 892 0 0,'-33'-4'12048'0'0,"36"4"-11710"0"0,46-1 477 0 0,89 8 1 0 0,-33 0-660 0 0,583 30 17 0 0,-158-6-170 0 0,267-2 223 0 0,-607-22-185 0 0,78 0 375 0 0,-98-3 372 0 0,-166-4-658 0 0,-1 0-17 0 0,10 0-20 0 0,-9 0 37 0 0,-1 0-82 0 0,11 1-4 0 0,-10 0 96 0 0,-1-1-103 0 0,10 0-6 0 0,-10 0 333 0 0,21-9 500 0 0,14-94-890 0 0,91-175 0 0 0,-125 269 11 0 0,1-1 0 0 0,0 1 0 0 0,1 1 0 0 0,0-1-1 0 0,1 1 1 0 0,8-9 0 0 0,-13 16 21 0 0,1 2 2 0 0,0 0 0 0 0,1 0 0 0 0,-1 0 0 0 0,0 1 0 0 0,0 0 0 0 0,0-1 0 0 0,0 1 0 0 0,-1 0 0 0 0,1 0 0 0 0,0 1-1 0 0,-1-1 1 0 0,1 1 0 0 0,-1-1 0 0 0,0 1 0 0 0,0 0 0 0 0,0-1 0 0 0,0 1 0 0 0,0 0 0 0 0,-1 0 0 0 0,2 5 0 0 0,6 12 124 0 0,-1 0-1 0 0,6 24 1 0 0,-6-16-21 0 0,53 158 531 0 0,43 120 318 0 0,-102-299-947 0 0,4 10 418 0 0,1 0 1 0 0,13 24-1 0 0,-19-39-168 0 0,13-6-1 0 0,-10-1-258 0 0,1 1 0 0 0,-1-1 1 0 0,-1 0-1 0 0,1 0 0 0 0,-1 0 0 0 0,0-1 0 0 0,0 1 0 0 0,0-1 0 0 0,-1 0 0 0 0,0 0 0 0 0,2-6 0 0 0,0-2-49 0 0,19-44 3 0 0,197-455-8 0 0,-195 461 50 0 0,-16 31-67 0 0,20-33 0 0 0,-29 54 63 0 0,1 0 0 0 0,-1-1 0 0 0,0 1 0 0 0,0-1 0 0 0,1 1 1 0 0,-1-1-1 0 0,0 1 0 0 0,1 0 0 0 0,-1-1 0 0 0,0 1 0 0 0,1 0 0 0 0,-1 0 1 0 0,1-1-1 0 0,-1 1 0 0 0,0 0 0 0 0,1 0 0 0 0,-1-1 0 0 0,1 1 0 0 0,-1 0 1 0 0,1 0-1 0 0,-1 0 0 0 0,1 0 0 0 0,-1 0 0 0 0,1 0 0 0 0,-1-1 0 0 0,1 1 1 0 0,-1 0-1 0 0,1 1 0 0 0,-1-1 0 0 0,1 0 0 0 0,-1 0 0 0 0,1 0 0 0 0,-1 0 1 0 0,0 0-1 0 0,1 0 0 0 0,-1 1 0 0 0,1-1 0 0 0,-1 0 0 0 0,1 0 0 0 0,-1 1 0 0 0,1-1 1 0 0,-1 0-1 0 0,0 0 0 0 0,1 1 0 0 0,-1-1 0 0 0,0 1 0 0 0,1-1 0 0 0,-1 0 1 0 0,0 1-1 0 0,0-1 0 0 0,1 1 0 0 0,-1-1 0 0 0,0 0 0 0 0,0 1 0 0 0,0-1 1 0 0,1 1-1 0 0,-1-1 0 0 0,0 1 0 0 0,0 0 0 0 0,10 28-10 0 0,21 120-8 0 0,-17-75 126 0 0,38 121 0 0 0,-31-135 30 0 0,3-1 0 0 0,2-2 0 0 0,51 85 0 0 0,-76-141-130 0 0,0-1 0 0 0,-1 1 0 0 0,1 0 0 0 0,0-1 0 0 0,0 1 0 0 0,-1-1 0 0 0,1 1 0 0 0,0-1 0 0 0,0 1 0 0 0,0-1 0 0 0,0 0 0 0 0,0 1 0 0 0,0-1 0 0 0,-1 0 0 0 0,1 0 0 0 0,0 0 0 0 0,0 0 0 0 0,0 1 0 0 0,0-1 0 0 0,0-1 0 0 0,0 1 0 0 0,0 0 0 0 0,0 0-1 0 0,0 0 1 0 0,0 0 0 0 0,0-1 0 0 0,0 1 0 0 0,-1 0 0 0 0,1-1 0 0 0,0 1 0 0 0,1-1 0 0 0,25-18 17 0 0,-10-4-62 0 0,0-2 0 0 0,-1 0 0 0 0,-2 0 0 0 0,23-54 0 0 0,-36 75 30 0 0,25-56-91 0 0,-13 26 72 0 0,3-1 1 0 0,0 2 0 0 0,30-45-1 0 0,-43 74 32 0 0,0 1 0 0 0,-1 0-1 0 0,1 0 1 0 0,0 1-1 0 0,1-1 1 0 0,-1 1 0 0 0,0-1-1 0 0,1 1 1 0 0,-1 0-1 0 0,1 0 1 0 0,0 0 0 0 0,-1 1-1 0 0,1 0 1 0 0,0-1-1 0 0,0 1 1 0 0,0 0 0 0 0,0 1-1 0 0,0-1 1 0 0,5 1-1 0 0,5 0 34 0 0,0 1 0 0 0,-1 0 0 0 0,1 1 0 0 0,14 4 0 0 0,-8-1 26 0 0,1130 145 508 0 0,-498-117-566 0 0,216 16-83 0 0,-419-9-261 0 0,-326-30-14 0 0,-120-10 310 0 0,0 0-61 0 0,26-4-531 0 0,-26 3 415 0 0,25-6-4261 0 0,-28 6 4347 0 0,-1 0 0 0 0,1 0 0 0 0,-1 0 0 0 0,0 0 0 0 0,1 0-1 0 0,-1 0 1 0 0,0 0 0 0 0,0 0 0 0 0,0 0 0 0 0,0 0 0 0 0,0 1 0 0 0,0-1 0 0 0,0 0 0 0 0,0 1 0 0 0,0-1 0 0 0,0 1 0 0 0,0-1 0 0 0,0 1 0 0 0,-1-1 0 0 0,0 1 0 0 0,-1-1 0 0 0,4 1 189 0 0,0 1 48 0 0,-1 0 1 0 0,1-1-1 0 0,0 1 1 0 0,-1-1-1 0 0,1 1 1 0 0,0-1-1 0 0,0 1 1 0 0,0-1 0 0 0,-1 1-1 0 0,1-1 1 0 0,0 0-1 0 0,0 1 1 0 0,0-1-1 0 0,0 0 1 0 0,0 0-1 0 0,0 0 1 0 0,0 0 0 0 0,-1 0-1 0 0,3 0 1 0 0,16 1 1687 0 0,-16-1-1475 0 0,0 0-39 0 0,479-27 466 0 0,-139 2-944 0 0,707 23-66 0 0,-985 2 352 0 0,-49 0-451 0 0,1 0 0 0 0,-1-1-1 0 0,25-6 1 0 0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1:09.0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2140 0 0,'0'0'4543'0'0,"0"41"65"0"0,5 212 589 0 0,-4-45-3201 0 0,22 175 213 0 0,-21-364-2373 0 0,1 10-909 0 0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1:09.4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1 2104 0 0,'-7'17'10153'0'0,"8"-16"-9976"0"0,40 11 3037 0 0,-39-11-3173 0 0,151 29 1586 0 0,167 9 0 0 0,-163-22-1550 0 0,459 29-607 0 0,-557-45 163 0 0,-39-1-2307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9:50.4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8 616 0 0,'-19'-8'12103'0'0,"15"36"-10429"0"0,15 867 1697 0 0,-14-838-3007 0 0,3-55-329 0 0,-4-16-148 0 0,5-70 910 0 0,4-1 0 0 0,4 1 0 0 0,29-125-1 0 0,-33 189-742 0 0,1 0-1 0 0,1 1 1 0 0,17-36-1 0 0,-21 50-118 0 0,0-1-1 0 0,0 1 0 0 0,1 0 0 0 0,-1 0 1 0 0,1 1-1 0 0,1-1 0 0 0,-1 1 0 0 0,1-1 1 0 0,-1 2-1 0 0,1-1 0 0 0,0 0 1 0 0,0 1-1 0 0,1 0 0 0 0,-1 0 0 0 0,1 0 1 0 0,11-3-1 0 0,-14 6 17 0 0,0-1 1 0 0,0 1-1 0 0,1 0 1 0 0,-1 0-1 0 0,0 0 1 0 0,0 0-1 0 0,0 1 1 0 0,1-1-1 0 0,-1 1 1 0 0,0 0-1 0 0,0 0 1 0 0,0 0-1 0 0,0 0 1 0 0,0 1-1 0 0,0-1 1 0 0,0 1-1 0 0,-1 0 1 0 0,1-1-1 0 0,0 1 1 0 0,-1 1-1 0 0,0-1 1 0 0,5 4-1 0 0,1 3-76 0 0,-1 1 0 0 0,1 0 0 0 0,-2 0 0 0 0,9 16 0 0 0,-11-18 107 0 0,0 1 0 0 0,-1 0 0 0 0,0 0-1 0 0,0 0 1 0 0,-1 0 0 0 0,0 1 0 0 0,-1-1 0 0 0,0 1 0 0 0,0-1 0 0 0,-1 1-1 0 0,0-1 1 0 0,-1 1 0 0 0,0-1 0 0 0,-1 0 0 0 0,1 1 0 0 0,-2-1-1 0 0,0 0 1 0 0,0 0 0 0 0,-5 10 0 0 0,3-8 69 0 0,0-1-1 0 0,-2 1 1 0 0,1-1-1 0 0,-1-1 1 0 0,0 1-1 0 0,-1-1 1 0 0,0 0-1 0 0,-1-1 1 0 0,0 0 0 0 0,0 0-1 0 0,-1-1 1 0 0,1 0-1 0 0,-2-1 1 0 0,-18 10-1 0 0,18-12-65 0 0,-1 0-1 0 0,0 0 1 0 0,0-1-1 0 0,-12 2 1 0 0,-23-4-2928 0 0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1:09.8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1 1976 0 0,'-55'20'14966'0'0,"58"-18"-14695"0"0,1 0 0 0 0,-1-1 0 0 0,0 0 0 0 0,0 1 0 0 0,1-1 0 0 0,-1-1 0 0 0,1 1 0 0 0,-1 0 0 0 0,1-1 0 0 0,5 1 0 0 0,49 0 1441 0 0,-32-1-1437 0 0,387 21 869 0 0,166 7-3199 0 0,-424-18-1766 0 0,-145-10 2084 0 0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1:10.5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1 872 0 0,'-15'3'9287'0'0,"19"49"-5085"0"0,0-30-3478 0 0,0 47 244 0 0,-3 2 0 0 0,-10 84 0 0 0,1-36-424 0 0,-6 456 1790 0 0,10-232-1518 0 0,5-229-718 0 0,-2-104-94 0 0,0 1 0 0 0,0 0 0 0 0,0-1 0 0 0,-5 12 0 0 0,7 16 41 0 0,0-21-30 0 0,18 348 1321 0 0,-9-175-1452 0 0,-8-124-3037 0 0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1:12.1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0 548 0 0,'-4'9'10112'0'0,"56"-5"-7857"0"0,78-5-1 0 0,-46 0-1854 0 0,1010 19 1954 0 0,-169-1-1170 0 0,2300 49-728 0 0,-2886-52-736 0 0,991 49 31 0 0,-237-8-152 0 0,-711-55 273 0 0,-160-3 66 0 0,1296-14 9 0 0,-1232 15 48 0 0,191-5-15 0 0,-326 10-5 0 0,-147-3 33 0 0,-2 1-22 0 0,9 0 14 0 0,-9-1 5 0 0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0:53.1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5 360 0 0,'-3'-5'11170'0'0,"21"70"-9520"0"0,-3 0-1 0 0,-3 1 1 0 0,6 117-1 0 0,-17 208-658 0 0,-3-258-534 0 0,7 647 1523 0 0,1 52-343 0 0,-10-524-1030 0 0,-7 279 136 0 0,11-353 456 0 0,2-208-929 0 0,7 35-1 0 0,6-4-87 0 0,-15-54-177 0 0,11 15 17 0 0,-8-12-16 0 0,5 4 10 0 0,24 1-4 0 0,11-2-18 0 0,2-1 1 0 0,-1-3 0 0 0,78 0-1 0 0,-55-4 33 0 0,761 22-172 0 0,-91-4-1113 0 0,57 42-492 0 0,-753-55 1701 0 0,848 76-450 0 0,-377-84-1884 0 0,310-5 3480 0 0,-782 10-1006 0 0,-1 2 0 0 0,0 2 0 0 0,45 13 1 0 0,47 16 353 0 0,-49-15 24 0 0,-80-21-405 0 0,1 1-6 0 0,54 9 809 0 0,-55-10-489 0 0,-1 0-339 0 0,-1 1 1 0 0,1-1-1 0 0,0 0 0 0 0,-1 1 0 0 0,1-1 0 0 0,0 0 1 0 0,-1 0-1 0 0,1 1 0 0 0,0-1 0 0 0,-1 0 1 0 0,1 0-1 0 0,0 0 0 0 0,-1 0 0 0 0,1 0 0 0 0,0 0 1 0 0,0 0-1 0 0,-1 0 0 0 0,1 0 0 0 0,0 0 0 0 0,-1 0 1 0 0,1-1-1 0 0,0 1 0 0 0,-1 0 0 0 0,1 0 1 0 0,0-1-1 0 0,-1 1 0 0 0,1 0 0 0 0,-1-1 0 0 0,1 1 1 0 0,0-1-1 0 0,0 0 0 0 0,0 0 17 0 0,1 0-1 0 0,-1-1 1 0 0,0 1 0 0 0,0 0-1 0 0,0-1 1 0 0,0 1-1 0 0,0-1 1 0 0,0 1 0 0 0,0-1-1 0 0,0 1 1 0 0,0-1 0 0 0,-1 0-1 0 0,1 1 1 0 0,-1-1-1 0 0,1-3 1 0 0,4-36 120 0 0,0 3-157 0 0,1-41 0 0 0,20-1458-687 0 0,-23 1433 665 0 0,41-717-192 0 0,-15 450-291 0 0,-9 110-46 0 0,-10 162 304 0 0,5-102-812 0 0,-12 141 416 0 0,-2 35 224 0 0,-1-39 0 0 0,-3-30-246 0 0,-17-82-245 0 0,17 162 823 0 0,0 1 1 0 0,-1 0-1 0 0,-10-23 0 0 0,12 30 26 0 0,-1 0 0 0 0,0 1-1 0 0,-1-1 1 0 0,1 1-1 0 0,-1 0 1 0 0,0 0 0 0 0,0 1-1 0 0,-1-1 1 0 0,0 1 0 0 0,-5-5-1 0 0,8 8 7 0 0,0 0-1 0 0,0 1 1 0 0,0-1 0 0 0,0 0-1 0 0,-1 1 1 0 0,1-1 0 0 0,0 1-1 0 0,0 0 1 0 0,0-1-1 0 0,-1 1 1 0 0,1 0 0 0 0,0 1-1 0 0,0-1 1 0 0,-1 0 0 0 0,1 0-1 0 0,0 1 1 0 0,0 0 0 0 0,0-1-1 0 0,0 1 1 0 0,0 0-1 0 0,-1 0 1 0 0,-1 2 0 0 0,-20 13-2979 0 0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0:55.6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190 238 1276 0 0,'-187'-5'12576'0'0,"184"5"-12093"0"0,9 3-298 0 0,-1-1-1 0 0,0 0 1 0 0,1-1 0 0 0,0 1-1 0 0,9 0 1 0 0,162 24 1037 0 0,272 6 1 0 0,-324-27-873 0 0,676 14 702 0 0,-69-3-1566 0 0,-368 8 396 0 0,-308-20 386 0 0,-53-4-246 0 0,1 0-9 0 0,55 5 17 0 0,-56-5-27 0 0,29 2 28 0 0,-29-2 56 0 0,2 0-35 0 0,-1-1 1 0 0,0 0-1 0 0,1 0 1 0 0,-1-1-1 0 0,1 1 1 0 0,-1-1-1 0 0,0 0 1 0 0,0 0-1 0 0,0-1 1 0 0,0 1-1 0 0,-1-1 1 0 0,1 1-1 0 0,0-1 1 0 0,-1 0-1 0 0,6-8 0 0 0,8-8-57 0 0,24-36 0 0 0,-24 30 81 0 0,143-201 406 0 0,-160 225-472 0 0,1 0 0 0 0,0 0 1 0 0,-1 0-1 0 0,1 0 0 0 0,0 1 1 0 0,-1-1-1 0 0,1 0 1 0 0,0 0-1 0 0,0 1 0 0 0,0-1 1 0 0,0 1-1 0 0,0-1 0 0 0,0 1 1 0 0,0-1-1 0 0,0 1 1 0 0,0-1-1 0 0,0 1 0 0 0,0 0 1 0 0,0-1-1 0 0,0 1 0 0 0,0 0 1 0 0,0 0-1 0 0,0 0 1 0 0,0 0-1 0 0,0 0 0 0 0,2 0 1 0 0,-1 1 30 0 0,1 0 1 0 0,-1 0 0 0 0,0 0 0 0 0,1 0-1 0 0,-1 0 1 0 0,0 0 0 0 0,1 1 0 0 0,-1-1 0 0 0,0 1-1 0 0,3 3 1 0 0,3 3 147 0 0,0 1 1 0 0,0 1-1 0 0,9 15 0 0 0,37 70 183 0 0,77 188 0 0 0,-18-2-113 0 0,-113-280-258 0 0,0-1 0 0 0,0 1 0 0 0,0-1 0 0 0,1 1 0 0 0,-1-1 0 0 0,0 1 0 0 0,0-1 0 0 0,1 1 0 0 0,-1-1 0 0 0,0 1 0 0 0,1-1 0 0 0,-1 1 0 0 0,1-1 0 0 0,-1 0 0 0 0,1 1 0 0 0,-1-1 0 0 0,1 0 0 0 0,-1 1-1 0 0,1-1 1 0 0,-1 0 0 0 0,1 0 0 0 0,-1 1 0 0 0,1-1 0 0 0,-1 0 0 0 0,1 0 0 0 0,-1 0 0 0 0,1 0 0 0 0,0 0 0 0 0,0 0 0 0 0,16-10 51 0 0,8-23 25 0 0,-24 32-76 0 0,89-156 43 0 0,17-25 62 0 0,64-63 563 0 0,-141 210-666 0 0,-28 33 10 0 0,3 4-44 0 0,-4-2 38 0 0,0 0 1 0 0,-1 0-1 0 0,1 0 1 0 0,0 0-1 0 0,0 0 0 0 0,-1 0 1 0 0,1 0-1 0 0,0 0 1 0 0,0 1-1 0 0,-1-1 0 0 0,1 0 1 0 0,0 1-1 0 0,0-1 1 0 0,-1 0-1 0 0,1 1 0 0 0,0-1 1 0 0,-1 1-1 0 0,2 0 1 0 0,9 17-11 0 0,0 1 1 0 0,-2 0 0 0 0,0 1 0 0 0,-1 0 0 0 0,7 27-1 0 0,2 3-8 0 0,22 61-15 0 0,-17-44-25 0 0,3-1 0 0 0,59 111 0 0 0,-83-175 40 0 0,-1-1 0 0 0,1 1 0 0 0,0-1 0 0 0,0 1 0 0 0,0-1 0 0 0,0 0 0 0 0,0 0 0 0 0,1 1 0 0 0,-1-1 0 0 0,0 0 1 0 0,1 0-1 0 0,-1 0 0 0 0,0 0 0 0 0,1-1 0 0 0,-1 1 0 0 0,1 0 0 0 0,-1 0 0 0 0,1-1 0 0 0,0 1 0 0 0,-1-1 0 0 0,4 1 0 0 0,-3-1-5 0 0,1-1 0 0 0,-1 1 0 0 0,1-1 0 0 0,-1 1 0 0 0,1-1 0 0 0,-1 0 0 0 0,0 0 0 0 0,1 0 0 0 0,-1 0 0 0 0,0 0 0 0 0,0 0 0 0 0,0-1 0 0 0,3-1 0 0 0,6-7-45 0 0,0-1-1 0 0,0 0 1 0 0,-1-1 0 0 0,8-12-1 0 0,-8 11 30 0 0,41-56 171 0 0,45-84 0 0 0,-45 69 155 0 0,-43 71-231 0 0,1-3-97 0 0,1 1 1 0 0,1 0 0 0 0,15-17-1 0 0,-25 31 30 0 0,1 0-1 0 0,-1 0 0 0 0,0 0 0 0 0,1 1 0 0 0,-1-1 0 0 0,0 0 0 0 0,1 1 0 0 0,-1-1 0 0 0,1 1 0 0 0,-1 0 0 0 0,1-1 0 0 0,-1 1 0 0 0,1 0 0 0 0,-1 0 0 0 0,1 0 0 0 0,0 0 1 0 0,-1 0-1 0 0,1 0 0 0 0,-1 0 0 0 0,1 1 0 0 0,-1-1 0 0 0,1 0 0 0 0,-1 1 0 0 0,1 0 0 0 0,-1-1 0 0 0,0 1 0 0 0,3 1 0 0 0,3 2 12 0 0,1 1-1 0 0,-1 1 1 0 0,11 9-1 0 0,-4-3-10 0 0,19 15 35 0 0,-1 2-1 0 0,40 48 0 0 0,-25-27 9 0 0,0-2 139 0 0,78 60 0 0 0,-123-107-176 0 0,-1 0 1 0 0,1 0-1 0 0,0 0 1 0 0,-1 0-1 0 0,1 0 0 0 0,0-1 1 0 0,-1 1-1 0 0,1 0 1 0 0,0-1-1 0 0,0 1 1 0 0,0-1-1 0 0,0 0 1 0 0,-1 0-1 0 0,1 0 0 0 0,0 0 1 0 0,0 0-1 0 0,0 0 1 0 0,0 0-1 0 0,0-1 1 0 0,-1 1-1 0 0,1 0 0 0 0,0-1 1 0 0,0 0-1 0 0,-1 1 1 0 0,1-1-1 0 0,2-1 1 0 0,3-3-20 0 0,1 0 1 0 0,-1-1 0 0 0,0 1 0 0 0,9-10 0 0 0,10-8 56 0 0,-10 15-44 0 0,0 0 1 0 0,0 0 0 0 0,0 2 0 0 0,1 0 0 0 0,0 1 0 0 0,35-6 0 0 0,111-4-12 0 0,-119 12 16 0 0,832 6-501 0 0,-664 5 459 0 0,2093 114-1009 0 0,-2009-99 827 0 0,228 20-710 0 0,-458-43 338 0 0,-53-5-695 0 0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0:57.3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498 14 340 0 0,'4'-10'7091'0'0,"23"6"-2890"0"0,-15 26-2169 0 0,-26 118 1148 0 0,44 348-501 0 0,-11-270-1897 0 0,1 62 202 0 0,-9 31 783 0 0,-9-288-1592 0 0,-1-21-174 0 0,0 0-1 0 0,-1 0 1 0 0,1 0 0 0 0,-1 0-1 0 0,0 0 1 0 0,0 0 0 0 0,0 0-1 0 0,0 0 1 0 0,0 0 0 0 0,0 0-1 0 0,0 0 1 0 0,-1 0 0 0 0,1-1-1 0 0,-1 1 1 0 0,0 0-1 0 0,1 0 1 0 0,-1 0 0 0 0,-1 2-1 0 0,1-3 13 0 0,-1 1-22 0 0,0 0-1 0 0,-1-1 0 0 0,1 1 1 0 0,-1-1-1 0 0,1 1 1 0 0,-1-1-1 0 0,1 0 0 0 0,-1 0 1 0 0,-2 1-1 0 0,-61 18-21 0 0,-381 130 523 0 0,441-147-441 0 0,0-1 1 0 0,0 1 0 0 0,0 0-1 0 0,0 0 1 0 0,1 1-1 0 0,-1 0 1 0 0,1 0 0 0 0,0 0-1 0 0,-6 6 1 0 0,11-9-41 0 0,0-1-1 0 0,-1 1 1 0 0,1 0 0 0 0,0 0-1 0 0,-1-1 1 0 0,1 1 0 0 0,0 0-1 0 0,0 0 1 0 0,0 0 0 0 0,0 0 0 0 0,0-1-1 0 0,0 1 1 0 0,0 0 0 0 0,0 0-1 0 0,0 0 1 0 0,0 0 0 0 0,0-1-1 0 0,0 1 1 0 0,1 0 0 0 0,-1 0-1 0 0,0 0 1 0 0,1-1 0 0 0,-1 1 0 0 0,1 0-1 0 0,-1-1 1 0 0,0 1 0 0 0,1 0-1 0 0,1 1 1 0 0,17 15 128 0 0,174 67-61 0 0,-32-15-474 0 0,-99-41 28 0 0,-28-13 68 0 0,-1 0-1 0 0,61 41 0 0 0,-93-56 294 0 0,1 1 0 0 0,-1 0 0 0 0,0 0 0 0 0,0 0 0 0 0,1 0 0 0 0,-1 0 0 0 0,0 0 0 0 0,0 0 0 0 0,0 0 0 0 0,0 1 0 0 0,0-1 0 0 0,-1 0 0 0 0,1 1 0 0 0,0-1 0 0 0,0 1 0 0 0,-1-1-1 0 0,1 0 1 0 0,-1 1 0 0 0,0-1 0 0 0,1 1 0 0 0,-1 0 0 0 0,0-1 0 0 0,0 3 0 0 0,0-2 6 0 0,-1-1-1 0 0,0 1 1 0 0,1 0-1 0 0,-1-1 1 0 0,0 1-1 0 0,0-1 1 0 0,0 1-1 0 0,0-1 1 0 0,-1 1-1 0 0,1-1 1 0 0,0 1-1 0 0,-1-1 1 0 0,1 0-1 0 0,0 0 1 0 0,-1 0-1 0 0,-2 2 1 0 0,-9 3 17 0 0,0 1-1 0 0,0-2 1 0 0,-27 8 0 0 0,31-10-24 0 0,-215 61 211 0 0,185-51-171 0 0,9-4-18 0 0,0 1 1 0 0,0 2-1 0 0,1 1 1 0 0,-36 21-1 0 0,64-33-15 0 0,-1 0 1 0 0,1 0-1 0 0,-1 0 0 0 0,1 0 1 0 0,-1 0-1 0 0,1 0 0 0 0,0 1 1 0 0,-1-1-1 0 0,1 0 0 0 0,0 1 1 0 0,0-1-1 0 0,0 0 0 0 0,0 1 1 0 0,0 0-1 0 0,0-1 0 0 0,1 1 1 0 0,-1-1-1 0 0,0 1 0 0 0,1 0 1 0 0,-1 0-1 0 0,1-1 0 0 0,0 1 0 0 0,0 0 1 0 0,-1 0-1 0 0,1 1 0 0 0,1 0-25 0 0,0-1-1 0 0,0 1 1 0 0,0-1-1 0 0,0 1 0 0 0,1-1 1 0 0,-1 0-1 0 0,1 0 0 0 0,-1 1 1 0 0,1-1-1 0 0,0 0 0 0 0,0 0 1 0 0,-1-1-1 0 0,1 1 0 0 0,4 3 1 0 0,7 3-247 0 0,0 0 0 0 0,0-1 0 0 0,1 0 0 0 0,22 7 0 0 0,215 58-3693 0 0,-249-72 3934 0 0,0 0 0 0 0,0 1 1 0 0,0 0-1 0 0,-1-1 1 0 0,1 1-1 0 0,0 0 1 0 0,0 0-1 0 0,-1 0 0 0 0,1 0 1 0 0,-1 0-1 0 0,1 0 1 0 0,-1 0-1 0 0,1 0 0 0 0,-1 1 1 0 0,0-1-1 0 0,1 1 1 0 0,-1-1-1 0 0,0 1 0 0 0,2 3 1 0 0,-3-4 33 0 0,0 1 0 0 0,0-1 0 0 0,-1 1 0 0 0,1-1 0 0 0,0 1 0 0 0,-1-1 0 0 0,1 1 0 0 0,-1-1 0 0 0,1 1 0 0 0,-1-1 0 0 0,1 0 0 0 0,-1 1 0 0 0,0-1 0 0 0,0 0 0 0 0,0 0 1 0 0,0 1-1 0 0,0-1 0 0 0,0 0 0 0 0,0 0 0 0 0,0 0 0 0 0,0 0 0 0 0,-1 0 0 0 0,1 0 0 0 0,-3 1 0 0 0,-74 45 582 0 0,62-39-532 0 0,1 0 0 0 0,0 1 0 0 0,0 1 0 0 0,1 0 0 0 0,0 1 0 0 0,-23 24 0 0 0,35-33-72 0 0,1 0-1 0 0,-1 0 1 0 0,1-1 0 0 0,0 1-1 0 0,-1 0 1 0 0,1 0 0 0 0,0 1-1 0 0,1-1 1 0 0,-1 0 0 0 0,0 0-1 0 0,0 0 1 0 0,1 1 0 0 0,0-1-1 0 0,-1 0 1 0 0,1 1 0 0 0,0-1-1 0 0,0 0 1 0 0,0 1 0 0 0,0-1-1 0 0,1 0 1 0 0,-1 0 0 0 0,0 1-1 0 0,1-1 1 0 0,0 0 0 0 0,0 0-1 0 0,-1 1 1 0 0,1-1 0 0 0,2 2-1 0 0,3 5-60 0 0,1 0 0 0 0,0-1 0 0 0,0 0-1 0 0,1-1 1 0 0,10 9 0 0 0,-10-10 92 0 0,-1 1 0 0 0,0 0 0 0 0,0 0 0 0 0,8 12 0 0 0,-9-8 69 0 0,0 1 0 0 0,-1 1 0 0 0,0-1 0 0 0,-1 1 0 0 0,0-1 0 0 0,3 25 0 0 0,3 86 450 0 0,-6-54-305 0 0,9 442 414 0 0,-13-415-612 0 0,-23 226-65 0 0,10-196 23 0 0,12-21-1381 0 0,4-100 1354 0 0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0:59.6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1420 0 0,'2'1'6937'0'0,"14"4"-6274"0"0,0-1 0 0 0,0 0 0 0 0,0-2 1 0 0,0 0-1 0 0,29 0 0 0 0,-11 0-205 0 0,1679 80 3166 0 0,-1013-53-3504 0 0,772 57-209 0 0,-226-10 168 0 0,-210-68-95 0 0,-558-12 8 0 0,1060 9 10 0 0,-636 21-68 0 0,-401-6 90 0 0,-202-8 200 0 0,-296-12-176 0 0,30 1-17 0 0,15 4 28 0 0,-45-4-58 0 0,48 0-18 0 0,-48-1 30 0 0,38-1 22 0 0,-3-1 4 0 0,18-7 150 0 0,-53 9-153 0 0,46-2 58 0 0,-46 2-90 0 0,4-1-1048 0 0,-45-9-4260 0 0,11 3 819 0 0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1:16.7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44 8 0 0,'4'-28'9031'0'0,"0"12"-6773"0"0,-1 18-2118 0 0,0 0 1 0 0,0-1-1 0 0,0 1 0 0 0,0 0 1 0 0,-1 0-1 0 0,1 0 0 0 0,-1 1 1 0 0,1-1-1 0 0,-1 0 0 0 0,0 1 0 0 0,0 0 1 0 0,0 0-1 0 0,0-1 0 0 0,-1 1 1 0 0,1 0-1 0 0,-1 0 0 0 0,2 6 1 0 0,4 9 345 0 0,6 35 1 0 0,-11-45-390 0 0,3 28 149 0 0,-1 1 0 0 0,-2-1 0 0 0,-3 63 0 0 0,-1-23-54 0 0,2-38-228 0 0,8 168-1020 0 0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1:17.1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17 503 1192 0 0,'-1'-8'687'0'0,"-15"-184"8289"0"0,16 171-8519 0 0,2 0-1 0 0,0-1 0 0 0,0 1 1 0 0,2 0-1 0 0,1 1 0 0 0,1-1 1 0 0,8-20-1 0 0,-11 34-415 0 0,0 0 0 0 0,1 0 0 0 0,-1 1-1 0 0,1-1 1 0 0,1 1 0 0 0,0 0 0 0 0,-1 0 0 0 0,2 0 0 0 0,-1 1 0 0 0,1-1-1 0 0,0 1 1 0 0,0 1 0 0 0,0-1 0 0 0,1 1 0 0 0,-1 0 0 0 0,1 0 0 0 0,0 1-1 0 0,0 0 1 0 0,8-2 0 0 0,-4 2-35 0 0,0 1-1 0 0,-1 1 1 0 0,1 0 0 0 0,0 0-1 0 0,0 1 1 0 0,0 0-1 0 0,0 1 1 0 0,0 0 0 0 0,-1 1-1 0 0,1 0 1 0 0,0 1-1 0 0,19 7 1 0 0,-15-3-9 0 0,0 0 1 0 0,0 1-1 0 0,-1 0 0 0 0,0 1 0 0 0,-1 1 0 0 0,1 0 1 0 0,-2 1-1 0 0,0 0 0 0 0,0 1 0 0 0,-1 1 1 0 0,0-1-1 0 0,-1 2 0 0 0,9 16 0 0 0,-12-19-12 0 0,-2 0 0 0 0,1 0 0 0 0,-1 0 0 0 0,-1 1 0 0 0,0-1 0 0 0,-1 1 0 0 0,0 0 0 0 0,-1 0 0 0 0,-1 0 0 0 0,1 1 0 0 0,-2-1 0 0 0,0 0 0 0 0,0 1 0 0 0,-1-1 0 0 0,-1 0 0 0 0,0 0-1 0 0,0 0 1 0 0,-7 17 0 0 0,6-18-3 0 0,-1-1-1 0 0,-1 1 1 0 0,0-1-1 0 0,0 0 1 0 0,-1 0-1 0 0,-1-1 0 0 0,1 0 1 0 0,-1 0-1 0 0,-1 0 1 0 0,0-1-1 0 0,0 0 1 0 0,0-1-1 0 0,-1 1 1 0 0,0-2-1 0 0,-1 1 0 0 0,1-1 1 0 0,-1-1-1 0 0,0 0 1 0 0,-1 0-1 0 0,1-1 1 0 0,-1 0-1 0 0,0-1 1 0 0,-16 3-1 0 0,10-5-288 0 0,-1 0 0 0 0,-19-1 0 0 0,-9-1-1857 0 0,6 6-3740 0 0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1:18.1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402 203 1148 0 0,'14'3'7015'0'0,"-13"-4"-6921"0"0,1 1 0 0 0,-1-1 0 0 0,1 1 0 0 0,-1-1 0 0 0,1 0 0 0 0,-1 0 0 0 0,1 0 0 0 0,-1 0 0 0 0,0 0 0 0 0,1 0 0 0 0,-1 0 0 0 0,0 0 0 0 0,0 0 0 0 0,0 0 0 0 0,0-1 0 0 0,0 1 0 0 0,0-1 0 0 0,0 1 0 0 0,0 0 0 0 0,-1-1 0 0 0,1 1 0 0 0,-1-1 0 0 0,1 0 0 0 0,-1 1 0 0 0,1-1 0 0 0,-1 1 0 0 0,0-1 0 0 0,0 0 0 0 0,0 1 0 0 0,0-1 0 0 0,0-3 0 0 0,0-2 277 0 0,0 0 0 0 0,-1 0 0 0 0,0 0 0 0 0,0 0 0 0 0,0 0 0 0 0,-4-7 0 0 0,4 9-249 0 0,-2 0 0 0 0,1 0 0 0 0,0 1-1 0 0,-1-1 1 0 0,0 1 0 0 0,0-1 0 0 0,0 1 0 0 0,0 0 0 0 0,-1 0 0 0 0,0 1 0 0 0,0-1 0 0 0,0 1-1 0 0,0 0 1 0 0,0 0 0 0 0,-1 0 0 0 0,1 1 0 0 0,-1-1 0 0 0,1 1 0 0 0,-1 0 0 0 0,0 0-1 0 0,0 1 1 0 0,0-1 0 0 0,0 1 0 0 0,-1 0 0 0 0,1 1 0 0 0,0-1 0 0 0,0 1 0 0 0,0 0 0 0 0,-1 1-1 0 0,-6 0 1 0 0,-4 1-119 0 0,0 1-1 0 0,0 0 0 0 0,0 1 1 0 0,1 1-1 0 0,-1 0 1 0 0,1 1-1 0 0,0 1 0 0 0,1 0 1 0 0,0 1-1 0 0,0 1 1 0 0,0 0-1 0 0,1 1 0 0 0,-20 19 1 0 0,25-21-7 0 0,0 1 1 0 0,1 0-1 0 0,1 0 1 0 0,-1 0-1 0 0,1 0 1 0 0,1 1-1 0 0,-1 0 1 0 0,-6 22-1 0 0,10-24-13 0 0,0 0 0 0 0,0 0 0 0 0,1 0 0 0 0,0 1-1 0 0,0-1 1 0 0,1 0 0 0 0,0 1 0 0 0,1-1 0 0 0,0 1 0 0 0,0-1 0 0 0,1 0 0 0 0,5 16 0 0 0,-4-17-28 0 0,0 1 0 0 0,0 0 0 0 0,1-1 1 0 0,1 0-1 0 0,-1 1 0 0 0,1-2 1 0 0,0 1-1 0 0,1-1 0 0 0,-1 1 1 0 0,1-2-1 0 0,11 9 0 0 0,-15-12 34 0 0,1 0 0 0 0,0 0 0 0 0,0-1-1 0 0,0 1 1 0 0,0-1 0 0 0,1 1 0 0 0,-1-1 0 0 0,0 0-1 0 0,0-1 1 0 0,1 1 0 0 0,-1 0 0 0 0,1-1 0 0 0,-1 0-1 0 0,0 0 1 0 0,1 0 0 0 0,-1 0 0 0 0,1 0 0 0 0,-1-1-1 0 0,0 0 1 0 0,1 1 0 0 0,-1-1 0 0 0,0 0 0 0 0,0-1-1 0 0,1 1 1 0 0,-1-1 0 0 0,0 1 0 0 0,0-1 0 0 0,-1 0-1 0 0,1 0 1 0 0,0 0 0 0 0,4-4 0 0 0,1-4-3 0 0,1 1 0 0 0,-1-1 0 0 0,-1 0-1 0 0,0-1 1 0 0,8-14 0 0 0,-11 16 8 0 0,1 0 0 0 0,0 1-1 0 0,0-1 1 0 0,1 1 0 0 0,0 1 0 0 0,1-1-1 0 0,0 1 1 0 0,0 0 0 0 0,0 1 0 0 0,9-7-1 0 0,-13 12 1 0 0,-1-1 0 0 0,1 1 0 0 0,0 0 0 0 0,-1 0 0 0 0,1 0 0 0 0,0 0 0 0 0,0 1 0 0 0,0-1-1 0 0,-1 1 1 0 0,1-1 0 0 0,0 1 0 0 0,0 0 0 0 0,0 0 0 0 0,0 0 0 0 0,0 1 0 0 0,0-1 0 0 0,0 1-1 0 0,0-1 1 0 0,-1 1 0 0 0,1 0 0 0 0,0 0 0 0 0,0 0 0 0 0,-1 1 0 0 0,4 1 0 0 0,5 5-106 0 0,-1 0 1 0 0,0 0 0 0 0,0 1 0 0 0,12 14-1 0 0,-14-14-2 0 0,0-1 0 0 0,1 1 0 0 0,13 8-1 0 0,-18-14 90 0 0,1 0 1 0 0,0 0-1 0 0,0-1 0 0 0,0 1 0 0 0,0-1 0 0 0,10 3 0 0 0,-12-5 18 0 0,1 0 0 0 0,-1 0 1 0 0,0 0-1 0 0,0 0 0 0 0,1 0 0 0 0,-1-1 0 0 0,0 0 0 0 0,0 1 1 0 0,0-1-1 0 0,0 0 0 0 0,0-1 0 0 0,0 1 0 0 0,0 0 1 0 0,4-4-1 0 0,4-2 40 0 0,0-1 1 0 0,-1 0 0 0 0,0-1 0 0 0,-1 0-1 0 0,0 0 1 0 0,0-1 0 0 0,-1 0 0 0 0,0-1-1 0 0,-1 0 1 0 0,0 0 0 0 0,-1 0 0 0 0,6-16-1 0 0,-4 8 440 0 0,-1 0-1 0 0,-1 0 1 0 0,-1-1-1 0 0,0 0 1 0 0,-2 0-1 0 0,0 0 1 0 0,0-26-1 0 0,-3 37-203 0 0,0 0-1 0 0,1 0 1 0 0,4-17-1 0 0,-4 18-250 0 0,0 6-14 0 0,14 23-503 0 0,11 11 15 0 0,2 0 1 0 0,47 42-1 0 0,-41-42 16 0 0,48 56-1 0 0,-77-81 432 0 0,0 1 1 0 0,0-1-1 0 0,0 1 0 0 0,-1 0 0 0 0,0 0 0 0 0,0 0 0 0 0,-1 1 0 0 0,0-1 0 0 0,-1 1 1 0 0,2 11-1 0 0,-3-14 17 0 0,-1-1 1 0 0,0 1 0 0 0,0 0-1 0 0,0-1 1 0 0,-1 1 0 0 0,0-1-1 0 0,0 1 1 0 0,0-1 0 0 0,-1 1-1 0 0,0-1 1 0 0,0 0 0 0 0,0 0-1 0 0,-1 1 1 0 0,1-2 0 0 0,-1 1-1 0 0,-1 0 1 0 0,-4 5 0 0 0,4-5-391 0 0,-1 0 0 0 0,0 0 0 0 0,0 0 0 0 0,-9 5 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9:51.1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23 110 332 0 0,'-15'-27'9174'0'0,"14"22"-8645"0"0,-5-36 3361 0 0,6 39-3799 0 0,0 0-1 0 0,0 1 1 0 0,0-1 0 0 0,1 0-1 0 0,-1 0 1 0 0,1 0 0 0 0,-1 0-1 0 0,1 1 1 0 0,0-1 0 0 0,-1 0 0 0 0,1 1-1 0 0,0-1 1 0 0,0 0 0 0 0,0 1-1 0 0,1-1 1 0 0,-1 1 0 0 0,0 0-1 0 0,0-1 1 0 0,1 1 0 0 0,1-1-1 0 0,-1 0-14 0 0,1 4-40 0 0,2 1-58 0 0,0 0 0 0 0,0 0 1 0 0,0 1-1 0 0,0 0 0 0 0,-1 0 0 0 0,0 1 1 0 0,1-1-1 0 0,-2 1 0 0 0,1 0 0 0 0,0 0 1 0 0,-1 0-1 0 0,0 0 0 0 0,0 1 1 0 0,-1-1-1 0 0,0 1 0 0 0,0 0 0 0 0,2 6 1 0 0,3 12-121 0 0,0 0 0 0 0,6 49 0 0 0,-10-26 563 0 0,-1 1 0 0 0,-2-1 1 0 0,-8 56 878 0 0,13-123-1238 0 0,2 1 0 0 0,0 1 0 0 0,2-1 0 0 0,0 1 0 0 0,11-17 0 0 0,62-81-63 0 0,-70 101 14 0 0,5-7 27 0 0,1 1 0 0 0,26-24 0 0 0,-33 35-37 0 0,0 1 1 0 0,0 1-1 0 0,0 0 0 0 0,1 0 1 0 0,0 1-1 0 0,17-6 1 0 0,-27 12-1 0 0,0 0 1 0 0,0 0 0 0 0,0 1-1 0 0,0 0 1 0 0,0-1 0 0 0,-1 1-1 0 0,1 0 1 0 0,0 0-1 0 0,0 0 1 0 0,0 0 0 0 0,0 0-1 0 0,0 0 1 0 0,0 0 0 0 0,0 1-1 0 0,0-1 1 0 0,0 1 0 0 0,0-1-1 0 0,0 1 1 0 0,3 2-1 0 0,-2-1 3 0 0,0 0 0 0 0,-1 0 0 0 0,1 1 0 0 0,0-1 0 0 0,-1 1 0 0 0,0 0 0 0 0,0-1 0 0 0,0 1 0 0 0,0 0 0 0 0,2 5 0 0 0,3 7 17 0 0,-2 0-1 0 0,0 0 0 0 0,6 31 0 0 0,-10-38-17 0 0,13 60 48 0 0,-4-12 27 0 0,3-1 0 0 0,20 57 0 0 0,-30-103-396 0 0,1-1 0 0 0,0 0 0 0 0,1 0 0 0 0,-1 0 0 0 0,9 9 0 0 0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1:18.5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294 63 660 0 0,'-6'-40'11231'0'0,"-1"21"-8868"0"0,-13 16-1268 0 0,4 4-893 0 0,1 1-123 0 0,1 1 1 0 0,1 1 0 0 0,-1 0 0 0 0,1 1-1 0 0,-1 1 1 0 0,1 0 0 0 0,1 1 0 0 0,-1 0-1 0 0,-20 16 1 0 0,24-17-59 0 0,0 1 0 0 0,0 0 0 0 0,1 1-1 0 0,0-1 1 0 0,0 2 0 0 0,1-1 0 0 0,-12 17-1 0 0,17-21-20 0 0,0-1-1 0 0,1 1 1 0 0,-1-1-1 0 0,1 1 1 0 0,-1 0-1 0 0,1 0 1 0 0,0-1-1 0 0,0 1 1 0 0,1 0-1 0 0,-1 0 1 0 0,1 0-1 0 0,0 0 1 0 0,0 0-1 0 0,0 0 1 0 0,1 0 0 0 0,0 0-1 0 0,-1-1 1 0 0,1 1-1 0 0,0 0 1 0 0,1 0-1 0 0,-1-1 1 0 0,1 1-1 0 0,-1 0 1 0 0,1-1-1 0 0,3 4 1 0 0,8 10-81 0 0,1-1 0 0 0,0-1 0 0 0,2 0 0 0 0,-1-1 0 0 0,2-1 0 0 0,0-1 0 0 0,23 14 0 0 0,-22-15 8 0 0,0 1 0 0 0,-1 1 0 0 0,0 0 0 0 0,-1 1 0 0 0,0 1 0 0 0,19 24 0 0 0,-33-36 68 0 0,0-1-1 0 0,0 1 1 0 0,-1 0-1 0 0,1 1 0 0 0,-1-1 1 0 0,1 0-1 0 0,-1 0 1 0 0,0 1-1 0 0,0-1 0 0 0,-1 1 1 0 0,1-1-1 0 0,-1 1 1 0 0,1-1-1 0 0,-1 1 0 0 0,0-1 1 0 0,-1 1-1 0 0,0 4 1 0 0,0-2 7 0 0,-1-1 1 0 0,0 0-1 0 0,0 0 1 0 0,0 1 0 0 0,-1-1-1 0 0,0-1 1 0 0,0 1 0 0 0,0 0-1 0 0,0-1 1 0 0,-5 5-1 0 0,-4 2-65 0 0,0 0 0 0 0,0 0 0 0 0,-1-1 0 0 0,-1-1 0 0 0,1 0 0 0 0,-24 10-1 0 0,35-18-114 0 0,-48 20-773 0 0,11-11-5772 0 0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1:18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72 1848 0 0,'14'-38'10276'0'0,"-10"17"-8221"0"0,-2 8-379 0 0,0 29-1433 0 0,-2 6-174 0 0,2 0 1 0 0,0-1-1 0 0,1 0 0 0 0,2 1 1 0 0,9 30-1 0 0,-9-38-409 0 0,1 1 1 0 0,0-1-1 0 0,1-1 0 0 0,1 1 0 0 0,0-1 1 0 0,1 0-1 0 0,0-1 0 0 0,20 20 1 0 0,-26-29-310 0 0,1 0 1 0 0,-1 0-1 0 0,1 0 1 0 0,0-1 0 0 0,0 1-1 0 0,1-1 1 0 0,-1 0-1 0 0,0-1 1 0 0,9 3 0 0 0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1:19.3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169 72 880 0 0,'-23'-16'3188'0'0,"2"4"-831"0"0,1 1-577 0 0,3 4-392 0 0,1-1-480 0 0,-1 2-240 0 0,7-1-244 0 0,-3 4-76 0 0,-9 1-400 0 0,13 6-1148 0 0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1:19.6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64 1236 0 0,'-30'-4'13987'0'0,"30"5"-13946"0"0,-1 0-1 0 0,1 1 1 0 0,0-1-1 0 0,0 0 1 0 0,0 1-1 0 0,-1-1 1 0 0,1 0-1 0 0,0 1 1 0 0,1-1-1 0 0,-1 1 1 0 0,0-1-1 0 0,0 0 0 0 0,1 0 1 0 0,-1 1-1 0 0,0-1 1 0 0,1 0-1 0 0,1 3 1 0 0,14 32 128 0 0,-7-17-60 0 0,119 274 871 0 0,-127-290-861 0 0,0-1 0 0 0,1 1 0 0 0,-1 0 0 0 0,1-1 0 0 0,-1 1 0 0 0,1-1 0 0 0,0 0 0 0 0,0 1 0 0 0,0-1 0 0 0,0 0 0 0 0,0 0 0 0 0,1 0 0 0 0,-1-1 0 0 0,1 1 0 0 0,-1 0 0 0 0,1-1 0 0 0,3 2 0 0 0,-4-3-56 0 0,1 0 0 0 0,-1 0 1 0 0,0 0-1 0 0,1 0 0 0 0,-1 0 0 0 0,0 0 1 0 0,0-1-1 0 0,1 1 0 0 0,-1-1 0 0 0,0 1 1 0 0,0-1-1 0 0,0 0 0 0 0,1 0 0 0 0,-1 0 1 0 0,0 0-1 0 0,0 0 0 0 0,-1-1 0 0 0,1 1 1 0 0,0-1-1 0 0,0 1 0 0 0,-1-1 0 0 0,1 1 1 0 0,1-3-1 0 0,10-12 88 0 0,0 1 0 0 0,-1-2 0 0 0,-1 1 0 0 0,15-31 0 0 0,29-80-535 0 0,-15 33-480 0 0,-32 76 589 0 0,23-42-1686 0 0,-29 56 1611 0 0,1 0 1 0 0,-1 1-1 0 0,1-1 1 0 0,0 1 0 0 0,0 0-1 0 0,0 0 1 0 0,1 0-1 0 0,-1 0 1 0 0,1 1 0 0 0,0 0-1 0 0,-1-1 1 0 0,6-1 0 0 0,-7 3-90 0 0,1 1-1 0 0,-1 0 1 0 0,0-1 0 0 0,0 1 0 0 0,1 0 0 0 0,-1 0 0 0 0,0 0 0 0 0,1 1 0 0 0,-1-1 0 0 0,0 0 0 0 0,0 1 0 0 0,1-1 0 0 0,-1 1 0 0 0,3 1 0 0 0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1:19.9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99 330 1216 0 0,'7'5'1265'0'0,"0"-1"0"0"0,1 1 0 0 0,-1-1 0 0 0,1 0 0 0 0,0-1 0 0 0,0 0 0 0 0,0-1 0 0 0,1 1 0 0 0,12 1 0 0 0,-13-4-914 0 0,0 0 0 0 0,1 0 1 0 0,-1-1-1 0 0,1 0 0 0 0,-1 0 0 0 0,0-1 0 0 0,0 0 0 0 0,0-1 0 0 0,13-5 0 0 0,16-8-291 0 0,55-33 0 0 0,-78 41 146 0 0,-1-1 1 0 0,0-1-1 0 0,-1 0 1 0 0,0 0-1 0 0,0-2 1 0 0,19-23-1 0 0,-28 31-110 0 0,-1 0 0 0 0,1 0 0 0 0,-1 0-1 0 0,1 0 1 0 0,-1 0 0 0 0,-1-1 0 0 0,1 1 0 0 0,0-1-1 0 0,-1 0 1 0 0,0 1 0 0 0,0-1 0 0 0,-1 0-1 0 0,1 0 1 0 0,-1 1 0 0 0,0-1 0 0 0,0 0 0 0 0,-1 0-1 0 0,1 0 1 0 0,-1 1 0 0 0,0-1 0 0 0,0 0-1 0 0,-1 1 1 0 0,1-1 0 0 0,-1 1 0 0 0,0-1 0 0 0,-5-6-1 0 0,4 6-75 0 0,-1 0 0 0 0,0 1 0 0 0,0-1-1 0 0,-1 1 1 0 0,0 0 0 0 0,1 0 0 0 0,-1 0 0 0 0,0 1-1 0 0,-1 0 1 0 0,1 0 0 0 0,-1 0 0 0 0,1 0 0 0 0,-1 1-1 0 0,0 0 1 0 0,0 0 0 0 0,0 1 0 0 0,0 0 0 0 0,0 0-1 0 0,0 0 1 0 0,-10 1 0 0 0,-6 1-19 0 0,1 1 0 0 0,-1 2 0 0 0,1 0 0 0 0,0 1 0 0 0,0 1 0 0 0,0 1 1 0 0,1 1-1 0 0,0 1 0 0 0,0 1 0 0 0,1 0 0 0 0,1 1 0 0 0,0 2 0 0 0,0-1 0 0 0,1 2 0 0 0,1 0 0 0 0,0 2 0 0 0,-21 25 0 0 0,32-34 15 0 0,1 0 0 0 0,-1 0-1 0 0,1 0 1 0 0,1 1-1 0 0,-1-1 1 0 0,1 1-1 0 0,1 0 1 0 0,-1 0 0 0 0,1 0-1 0 0,1 0 1 0 0,-1 1-1 0 0,1-1 1 0 0,1 0 0 0 0,0 1-1 0 0,0-1 1 0 0,0 0-1 0 0,1 0 1 0 0,1 1-1 0 0,-1-1 1 0 0,1 0 0 0 0,1 0-1 0 0,-1 0 1 0 0,1 0-1 0 0,1-1 1 0 0,-1 1 0 0 0,1-1-1 0 0,1 0 1 0 0,9 12-1 0 0,-4-6-61 0 0,1 0-1 0 0,1-1 1 0 0,0-1-1 0 0,1 0 1 0 0,0 0-1 0 0,0-1 1 0 0,1-1-1 0 0,0 0 1 0 0,1-1-1 0 0,0-1 1 0 0,0 0-1 0 0,1-1 1 0 0,24 6-1 0 0,-12-6-688 0 0,-1-2 0 0 0,1-1 0 0 0,0-1 0 0 0,0-1 0 0 0,49-5 0 0 0,-52 1-1470 0 0,-1-1 0 0 0,-1-2 0 0 0,44-15 0 0 0,-34 9-3925 0 0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1:21.4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0 331 2580 0 0,'27'9'7230'0'0,"-17"-8"-6025"0"0,33 0 1428 0 0,40-14-1814 0 0,-39 5-608 0 0,-8 2-42 0 0,1-2 0 0 0,-1-1 0 0 0,53-21 1 0 0,-81 26-51 0 0,1 0 1 0 0,-1 0 0 0 0,0-1 0 0 0,0 0-1 0 0,0 0 1 0 0,-1-1 0 0 0,1 0 0 0 0,-1 0 0 0 0,-1-1-1 0 0,1 1 1 0 0,-1-2 0 0 0,-1 1 0 0 0,1-1 0 0 0,-1 0-1 0 0,-1 0 1 0 0,1 0 0 0 0,-1 0 0 0 0,-1-1 0 0 0,4-12-1 0 0,-6 18-71 0 0,1-1 0 0 0,-2 0 0 0 0,1 0 0 0 0,0 0 0 0 0,-1 0 0 0 0,0 0 0 0 0,0 0-1 0 0,0 0 1 0 0,-1 0 0 0 0,1 0 0 0 0,-1 0 0 0 0,0 1 0 0 0,0-1 0 0 0,0 0 0 0 0,0 0 0 0 0,-1 0-1 0 0,0 1 1 0 0,1-1 0 0 0,-1 1 0 0 0,-1 0 0 0 0,1-1 0 0 0,0 1 0 0 0,-1 0 0 0 0,1 0 0 0 0,-1 0 0 0 0,-6-3-1 0 0,5 2-41 0 0,-1 1-1 0 0,-1 1 0 0 0,1-1 0 0 0,0 1 0 0 0,-1 0 0 0 0,1 0 0 0 0,-1 1 0 0 0,0-1 1 0 0,1 1-1 0 0,-1 0 0 0 0,0 1 0 0 0,0 0 0 0 0,0-1 0 0 0,1 2 0 0 0,-1-1 0 0 0,0 1 1 0 0,-8 2-1 0 0,-5 2 21 0 0,1 1 0 0 0,0 1 0 0 0,0 1 0 0 0,1 1 0 0 0,0 0 0 0 0,0 1 0 0 0,1 1 1 0 0,1 0-1 0 0,0 1 0 0 0,0 1 0 0 0,-20 23 0 0 0,23-23 27 0 0,1 0 1 0 0,1 1-1 0 0,0 0 1 0 0,0 1-1 0 0,2 0 1 0 0,0 1-1 0 0,0 0 1 0 0,2 0-1 0 0,0 0 0 0 0,1 1 1 0 0,0 0-1 0 0,2 0 1 0 0,-2 18-1 0 0,4-25-26 0 0,1 1 0 0 0,0-1 1 0 0,1 0-1 0 0,0 0 0 0 0,1 0 0 0 0,0 0 0 0 0,0 0 0 0 0,1 0 0 0 0,1-1 0 0 0,-1 1 0 0 0,2-1 1 0 0,9 17-1 0 0,-6-14-34 0 0,1-2 0 0 0,0 1 1 0 0,0-1-1 0 0,1 0 1 0 0,0-1-1 0 0,1 0 0 0 0,0-1 1 0 0,21 12-1 0 0,-7-7-507 0 0,0-2 0 0 0,1 0 0 0 0,0-2 0 0 0,1-1-1 0 0,0-1 1 0 0,0-1 0 0 0,0-1 0 0 0,56 2 0 0 0,-55-7-2133 0 0,1-1 1 0 0,45-7-1 0 0,-29-2-2872 0 0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1:21.7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0 1436 0 0,'-23'16'13143'0'0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1:22.4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574 262 1984 0 0,'0'0'7436'0'0,"-1"0"-7370"0"0,1 0 0 0 0,-1 0-1 0 0,1 0 1 0 0,0 0 0 0 0,-1 0 0 0 0,1-1-1 0 0,-1 1 1 0 0,1 0 0 0 0,0 0 0 0 0,-1-1 0 0 0,1 1 65 0 0,0-1-65 0 0,-1 1 0 0 0,1 0-1 0 0,0-1 1 0 0,0 1 0 0 0,-1 0 0 0 0,1-1-1 0 0,0 1 1 0 0,0 0 0 0 0,0-1 0 0 0,-1 0-1 0 0,20-46 780 0 0,-14 36-190 0 0,0 1-1 0 0,-1-1 1 0 0,-1 1 0 0 0,0-1-1 0 0,4-21 1 0 0,-7 28-514 0 0,0 0-1 0 0,-1 0 1 0 0,1 0 0 0 0,-1 0-1 0 0,1 0 1 0 0,-1 0-1 0 0,0 0 1 0 0,-1 0 0 0 0,1 1-1 0 0,-1-1 1 0 0,1 0 0 0 0,-1 1-1 0 0,0-1 1 0 0,-1 1 0 0 0,1 0-1 0 0,0-1 1 0 0,-1 1 0 0 0,0 0-1 0 0,0 1 1 0 0,0-1-1 0 0,-3-2 1 0 0,-2-1-78 0 0,-1 1-1 0 0,1 0 0 0 0,-1 1 1 0 0,0 0-1 0 0,0 0 1 0 0,0 1-1 0 0,-1 0 1 0 0,1 0-1 0 0,-1 1 0 0 0,0 1 1 0 0,0 0-1 0 0,1 0 1 0 0,-1 1-1 0 0,0 0 1 0 0,-19 2-1 0 0,-2 3-44 0 0,-1 1-1 0 0,1 1 0 0 0,-47 17 1 0 0,60-17-2 0 0,-1 1 0 0 0,1 1-1 0 0,1 1 1 0 0,0 0 0 0 0,0 1 0 0 0,1 1 0 0 0,1 0 0 0 0,0 1 0 0 0,-18 20 0 0 0,28-27-53 0 0,-1 1 0 0 0,1 0 0 0 0,1 0 1 0 0,0 0-1 0 0,0 1 0 0 0,0-1 0 0 0,1 1 1 0 0,0 0-1 0 0,0 0 0 0 0,-2 14 0 0 0,4-16-67 0 0,1 0 0 0 0,-1 0 0 0 0,2 1 0 0 0,-1-1 0 0 0,1 0 0 0 0,0 0 0 0 0,0 1 0 0 0,0-1 0 0 0,1 0 0 0 0,0 0 0 0 0,0 0 0 0 0,1-1 0 0 0,0 1 0 0 0,0-1 0 0 0,7 10 0 0 0,-4-6-117 0 0,0-1 1 0 0,1-1-1 0 0,0 0 1 0 0,1 0-1 0 0,-1 0 1 0 0,2 0-1 0 0,-1-2 1 0 0,0 1 0 0 0,1-1-1 0 0,0 0 1 0 0,1 0-1 0 0,-1-1 1 0 0,1-1-1 0 0,-1 0 1 0 0,1 0-1 0 0,0-1 1 0 0,0 0-1 0 0,0 0 1 0 0,1-1-1 0 0,10 0 1 0 0,-11-2 234 0 0,1 1 1 0 0,0-1-1 0 0,0-1 0 0 0,-1 0 0 0 0,1 0 1 0 0,-1-1-1 0 0,0 0 0 0 0,0-1 0 0 0,0 0 1 0 0,0-1-1 0 0,0 0 0 0 0,-1 0 1 0 0,0-1-1 0 0,0 0 0 0 0,-1-1 0 0 0,1 0 1 0 0,-2 0-1 0 0,14-16 0 0 0,-9 6 973 0 0,-1 0 0 0 0,14-30 1 0 0,4-6 1425 0 0,-16 37-1829 0 0,-13 16-575 0 0,0 0 1 0 0,0 0-1 0 0,1 0 1 0 0,-1 0-1 0 0,0 0 1 0 0,0 0-1 0 0,1 0 0 0 0,-1 0 1 0 0,0 0-1 0 0,0 0 1 0 0,1 0-1 0 0,-1 0 1 0 0,0 0-1 0 0,0 0 1 0 0,1 0-1 0 0,-1 0 1 0 0,0 0-1 0 0,0 0 0 0 0,1 0 1 0 0,-1 0-1 0 0,0 0 1 0 0,0 0-1 0 0,1 1 1 0 0,-1-1-1 0 0,0 0 1 0 0,0 0-1 0 0,0 0 0 0 0,1 0 1 0 0,-1 0-1 0 0,0 1 1 0 0,0-1-1 0 0,0 0 1 0 0,0 0-1 0 0,1 0 1 0 0,-1 1-1 0 0,0-1 1 0 0,8 34 183 0 0,-7-30-197 0 0,32 323-956 0 0,-10-183 749 0 0,-7-54 129 0 0,8 168 1 0 0,-24-239 159 0 0,0 0 0 0 0,-2 0 0 0 0,0-1 0 0 0,-1 1 0 0 0,-1 0 0 0 0,-1-1 0 0 0,-12 31 0 0 0,14-44-52 0 0,1 1 1 0 0,-1 0-1 0 0,0-1 0 0 0,-1 0 1 0 0,1 0-1 0 0,-1 0 0 0 0,0 0 1 0 0,-1 0-1 0 0,1-1 0 0 0,-1 0 1 0 0,0 0-1 0 0,0 0 1 0 0,0 0-1 0 0,0-1 0 0 0,-1 0 1 0 0,1 0-1 0 0,-1-1 0 0 0,0 1 1 0 0,0-1-1 0 0,0 0 0 0 0,0-1 1 0 0,0 1-1 0 0,0-1 0 0 0,0-1 1 0 0,-1 1-1 0 0,-10-1 1 0 0,9 0 60 0 0,-1-1 0 0 0,1 0 1 0 0,0-1-1 0 0,0 1 0 0 0,0-2 1 0 0,0 1-1 0 0,0-1 0 0 0,0 0 1 0 0,0-1-1 0 0,1 0 0 0 0,0 0 1 0 0,0 0-1 0 0,0-1 0 0 0,0 0 1 0 0,1 0-1 0 0,0-1 0 0 0,0 0 1 0 0,0 0-1 0 0,-8-13 0 0 0,8 11-9 0 0,2 0 0 0 0,-1-1 0 0 0,1 0 0 0 0,0 0 0 0 0,1 0 0 0 0,0-1 0 0 0,0 1 0 0 0,1-1 0 0 0,0 0 0 0 0,1 1 0 0 0,0-1 0 0 0,1 0 0 0 0,0 0 0 0 0,0 0 0 0 0,1 1 0 0 0,3-16 0 0 0,3 0-212 0 0,0 1 0 0 0,2 0 1 0 0,1 1-1 0 0,1 0 0 0 0,0 1 0 0 0,2 0 0 0 0,1 0 0 0 0,0 2 0 0 0,35-38 0 0 0,-16 24-1077 0 0,1 1 1 0 0,2 2-1 0 0,1 1 1 0 0,60-35-1 0 0,-48 37-2856 0 0,62-26 0 0 0,-56 32-1240 0 0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1:22.7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1 3568 0 0,'-23'4'16756'0'0,"18"-3"-17068"0"0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1:24.9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1 106 1512 0 0,'9'-11'3344'0'0,"21"-43"3106"0"0,-29 52-6240 0 0,9-15 416 0 0,-10 15-545 0 0,12-17-2370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09.6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586 19 684 0 0,'23'-18'12577'0'0,"-106"32"-11274"0"0,-106 4 1 0 0,89-11-716 0 0,-31 3 534 0 0,129-9-1018 0 0,-1-1-28 0 0,-68 10 1640 0 0,73 21-1490 0 0,2 51 455 0 0,-4 0 0 0 0,-17 128 0 0 0,3-51-109 0 0,11-113-435 0 0,1 1 1 0 0,3-1 0 0 0,2 0 0 0 0,1 0 0 0 0,15 61-1 0 0,-18-105-124 0 0,0 0 0 0 0,0 0 0 0 0,-1 0-1 0 0,2 0 1 0 0,-1-1 0 0 0,0 1-1 0 0,0 0 1 0 0,0-1 0 0 0,1 1 0 0 0,-1 0-1 0 0,1-1 1 0 0,-1 0 0 0 0,1 1 0 0 0,0-1-1 0 0,-1 0 1 0 0,1 0 0 0 0,0 0-1 0 0,0 0 1 0 0,0 0 0 0 0,0 0 0 0 0,0-1-1 0 0,0 1 1 0 0,0 0 0 0 0,0-1-1 0 0,0 0 1 0 0,2 1 0 0 0,8 0-1 0 0,-1-1 1 0 0,0 0-1 0 0,20-3 0 0 0,-13 1-2 0 0,293-22-1666 0 0,-85 5-7263 0 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05.8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857 142 304 0 0,'-33'-32'6381'0'0,"1"15"-5160"0"0,-2 17-1112 0 0,30 0-123 0 0,1 0 52 0 0,-64 2 2562 0 0,67-3-2526 0 0,-1 1 0 0 0,1 0 0 0 0,-1 0 0 0 0,1-1 1 0 0,0 1-1 0 0,-1 0 0 0 0,1-1 0 0 0,-1 1 0 0 0,1 0 0 0 0,0-1 0 0 0,-1 1 0 0 0,1-1 0 0 0,0 1 1 0 0,-1 0-1 0 0,1-1 0 0 0,0 1 0 0 0,0-1 0 0 0,0 1 0 0 0,-1-1 0 0 0,1 1 0 0 0,0-1 1 0 0,0 1-1 0 0,0-1 0 0 0,0 1 0 0 0,0-1 0 0 0,0 1 0 0 0,0-1 0 0 0,0 1 0 0 0,0-1 0 0 0,0 0 1 0 0,0 1-1 0 0,0-1 0 0 0,0 1 0 0 0,0-1 0 0 0,1 1 0 0 0,-1-1 0 0 0,0-4 596 0 0,-7 14-651 0 0,-128 175 2154 0 0,29-41-1541 0 0,33-39-252 0 0,-220 341 1351 0 0,285-430-1663 0 0,-3 1 46 0 0,2 2 0 0 0,0-1 0 0 0,1 1 0 0 0,-9 28 0 0 0,17-46-97 0 0,-1 1 0 0 0,1-1 0 0 0,0 1 0 0 0,0-1 0 0 0,0 1 0 0 0,0 0 0 0 0,-1-1 0 0 0,1 1 0 0 0,0-1 0 0 0,0 1 0 0 0,0-1 0 0 0,0 1 0 0 0,0-1 0 0 0,0 1 0 0 0,0-1 0 0 0,0 1 0 0 0,1 0 0 0 0,-1-1 0 0 0,0 1 0 0 0,0-1 0 0 0,0 1 0 0 0,0-1 0 0 0,1 1 0 0 0,-1-1 0 0 0,0 1 0 0 0,1-1 0 0 0,-1 0 0 0 0,0 1 0 0 0,1-1 0 0 0,-1 1 0 0 0,0-1 0 0 0,1 0 0 0 0,-1 1 0 0 0,1-1 0 0 0,-1 0 0 0 0,1 1 0 0 0,-1-1 0 0 0,1 0 0 0 0,-1 0 0 0 0,1 1 0 0 0,-1-1 0 0 0,1 0 0 0 0,-1 0 0 0 0,1 0 0 0 0,-1 0 0 0 0,1 0 0 0 0,0 0-1 0 0,-1 0 1 0 0,1 0 0 0 0,-1 0 0 0 0,1 0 0 0 0,-1 0 0 0 0,1 0 0 0 0,-1 0 0 0 0,1 0 0 0 0,-1-1 0 0 0,1 1 0 0 0,31-14 157 0 0,-13 0-140 0 0,0-1 0 0 0,-2 0-1 0 0,0-2 1 0 0,0 0 0 0 0,17-23 0 0 0,64-104 18 0 0,-74 108-21 0 0,149-260-35 0 0,-31 47 46 0 0,-117 209-26 0 0,-10 13-12 0 0,1 0 1 0 0,1 2 0 0 0,1 0 0 0 0,2 1 0 0 0,33-32-1 0 0,-51 53-5 0 0,1 1 0 0 0,1-1 1 0 0,-1 1-1 0 0,0 0 0 0 0,1 0 0 0 0,-1 0 0 0 0,1 1 0 0 0,-1-1 0 0 0,1 1 0 0 0,0 0 0 0 0,0 0 0 0 0,0 0 1 0 0,-1 0-1 0 0,1 1 0 0 0,0-1 0 0 0,0 1 0 0 0,8 1 0 0 0,-7 0 5 0 0,0 0 1 0 0,0 1-1 0 0,0-1 0 0 0,0 1 1 0 0,-1 1-1 0 0,1-1 0 0 0,0 1 1 0 0,-1-1-1 0 0,0 1 0 0 0,0 0 0 0 0,8 8 1 0 0,1 3 1 0 0,-1 1 0 0 0,0 0 1 0 0,-2 0-1 0 0,1 1 1 0 0,-2 1-1 0 0,10 21 0 0 0,0 11 13 0 0,-1 1 0 0 0,-3 0 1 0 0,-1 1-1 0 0,-4 1 0 0 0,-1 0 0 0 0,2 56 0 0 0,-7 1 185 0 0,-18 206 0 0 0,10-276-381 0 0,1 0 1 0 0,5 63-1 0 0,2-91-1592 0 0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06.1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 60 328 0 0,'-21'-7'4266'0'0,"1"-2"-1"0"0,-39-25 2321 0 0,59 33-6567 0 0,0 1 0 0 0,0 0-1 0 0,0 0 1 0 0,0-1 0 0 0,0 1 0 0 0,0 0 0 0 0,0-1-1 0 0,0 1 1 0 0,0 0 0 0 0,0 0 0 0 0,0-1 0 0 0,1 1 0 0 0,-1 0-1 0 0,0 0 1 0 0,0 0 0 0 0,0-1 0 0 0,0 1 0 0 0,0 0-1 0 0,0 0 1 0 0,1-1 0 0 0,-1 1 0 0 0,0 0 0 0 0,0 0 0 0 0,0 0-1 0 0,0 0 1 0 0,1-1 0 0 0,-1 1 0 0 0,0 0 0 0 0,0 0-1 0 0,1 0 1 0 0,-1 0 0 0 0,0 0 0 0 0,0 0 0 0 0,0-1 0 0 0,1 1-1 0 0,-1 0 1 0 0,0 0 0 0 0,1 0 0 0 0,48-1 797 0 0,95 9 0 0 0,-41 0-1039 0 0,99-4-2987 0 0,-68-9-3978 0 0,-96 2 2402 0 0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06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348 102 276 0 0,'73'-58'17780'0'0,"-78"40"-15803"0"0,-3 14-1924 0 0,0 0 1 0 0,-1 0-1 0 0,1 1 0 0 0,-1 1 1 0 0,0-1-1 0 0,1 1 0 0 0,-1 1 1 0 0,0 0-1 0 0,0 0 0 0 0,0 0 1 0 0,0 1-1 0 0,0 1 0 0 0,0-1 1 0 0,-11 4-1 0 0,8-1 10 0 0,-1 0 0 0 0,1 2 0 0 0,-1-1 0 0 0,2 2 0 0 0,-1-1 1 0 0,0 2-1 0 0,1-1 0 0 0,0 2 0 0 0,-12 10 0 0 0,10-7-4 0 0,0 1 0 0 0,1 0 0 0 0,1 1 0 0 0,-1 0 0 0 0,2 1 0 0 0,0 0 0 0 0,1 1 0 0 0,1 0 0 0 0,0 0 0 0 0,0 1 0 0 0,2 0 0 0 0,0 0 0 0 0,1 0 0 0 0,1 1 0 0 0,-4 21 0 0 0,7-24-96 0 0,1 0 0 0 0,0-1 0 0 0,1 1 0 0 0,0-1-1 0 0,1 1 1 0 0,1-1 0 0 0,0 0 0 0 0,1 1 0 0 0,0-1 0 0 0,1-1 0 0 0,0 1 0 0 0,1-1-1 0 0,1 0 1 0 0,0 0 0 0 0,0-1 0 0 0,1 0 0 0 0,1 0 0 0 0,-1-1 0 0 0,2 0 0 0 0,0 0-1 0 0,0-1 1 0 0,0-1 0 0 0,1 0 0 0 0,1 0 0 0 0,-1-1 0 0 0,1 0 0 0 0,0-1 0 0 0,1 0 0 0 0,-1-1-1 0 0,22 5 1 0 0,-9-4-770 0 0,-1-1 0 0 0,1-1 0 0 0,0-1 0 0 0,-1-1 0 0 0,1-1 0 0 0,0-2-1 0 0,42-5 1 0 0,-40 2-1213 0 0,0-2 0 0 0,0-1 0 0 0,47-18 0 0 0,-27 3-2296 0 0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07.2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1 320 540 0 0,'5'-22'1864'0'0,"0"0"0"0"0,2 1 0 0 0,1 0 0 0 0,13-27 0 0 0,-9 25-1130 0 0,1 1 1 0 0,1 1 0 0 0,0 0-1 0 0,2 0 1 0 0,0 2-1 0 0,27-25 1 0 0,-42 43-710 0 0,0-1 0 0 0,0 1 0 0 0,1 0-1 0 0,-1 0 1 0 0,0 0 0 0 0,1 0 0 0 0,-1 0 0 0 0,1 0 0 0 0,-1 0-1 0 0,1 1 1 0 0,-1-1 0 0 0,1 1 0 0 0,0-1 0 0 0,-1 1 0 0 0,1-1 0 0 0,0 1-1 0 0,-1 0 1 0 0,1 0 0 0 0,3 0 0 0 0,-4 0 0 0 0,0 1 0 0 0,1-1 0 0 0,-1 1 0 0 0,0-1 0 0 0,0 1 1 0 0,0 0-1 0 0,0 0 0 0 0,0 0 0 0 0,0 0 0 0 0,0 0 0 0 0,0-1 0 0 0,-1 2 0 0 0,1-1 0 0 0,0 0 0 0 0,0 0 1 0 0,-1 0-1 0 0,1 0 0 0 0,-1 0 0 0 0,1 3 0 0 0,2 6 92 0 0,0 1 0 0 0,-1 0 0 0 0,0-1 0 0 0,0 19 0 0 0,-2 57 293 0 0,-22 162-1 0 0,1-24-68 0 0,22 38-105 0 0,3-219-125 0 0,1 0 0 0 0,2 0 1 0 0,26 84-1 0 0,-29-117-115 0 0,0 1 0 0 0,1-1 0 0 0,0 0 1 0 0,1 0-1 0 0,7 10 0 0 0,-10-16-227 0 0,0-1 1 0 0,0 1 0 0 0,0-1-1 0 0,0 0 1 0 0,0 0 0 0 0,0 0-1 0 0,1-1 1 0 0,0 1 0 0 0,-1-1-1 0 0,1 0 1 0 0,0 0-1 0 0,0 0 1 0 0,0 0 0 0 0,1-1-1 0 0,6 2 1 0 0,-9-3-145 0 0,1 0 0 0 0,-1 0 0 0 0,0 0 0 0 0,0 0 0 0 0,1-1 1 0 0,-1 1-1 0 0,0-1 0 0 0,0 0 0 0 0,0 1 0 0 0,0-1 0 0 0,0 0 0 0 0,0 0 0 0 0,0 0 0 0 0,0-1 0 0 0,0 1 0 0 0,0 0 1 0 0,3-4-376 0 0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07.6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115 103 552 0 0,'-115'-63'13967'0'0,"120"61"-13780"0"0,-1-1 0 0 0,0 1 0 0 0,0 0 0 0 0,1 1-1 0 0,-1-1 1 0 0,1 1 0 0 0,-1 0 0 0 0,1 0 0 0 0,-1 0-1 0 0,9 0 1 0 0,57 1 337 0 0,-36 2-314 0 0,94-2-457 0 0,202-2-3386 0 0,-110-14-3760 0 0,-169 9 3762 0 0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07.9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133 245 1408 0 0,'0'0'4854'0'0,"-36"16"2488"0"0,26-2-6999 0 0,0 1 0 0 0,2 0 0 0 0,0 0 1 0 0,0 1-1 0 0,2 0 0 0 0,-7 23 0 0 0,3-1-168 0 0,-10 69-1 0 0,18-92-292 0 0,1 1 1 0 0,1 0-1 0 0,0 0 1 0 0,1-1-1 0 0,1 1 1 0 0,5 22-1 0 0,-5-29-399 0 0,1 0 0 0 0,1 0 0 0 0,-1 0 0 0 0,10 16 0 0 0,-9-20-212 0 0,0 1 0 0 0,-1-1 0 0 0,2 0 0 0 0,-1-1 0 0 0,0 1 0 0 0,1-1 0 0 0,0 0 0 0 0,6 4 1 0 0</inkml:trace>
  <inkml:trace contextRef="#ctx0" brushRef="#br0" timeOffset="1">294 95 2096 0 0,'-23'-21'2952'0'0,"2"0"-735"0"0,-7 5-481 0 0,9 6-392 0 0,-6 1-288 0 0,4 2-196 0 0,-3 2-200 0 0,7 1-80 0 0,-3 3 168 0 0,-9 1-544 0 0,12 7-536 0 0,7 8-1420 0 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08.3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30 2224 0 0,'-6'-30'12976'0'0,"11"38"-12883"0"0,1 0 0 0 0,-1 0 0 0 0,-1 0 0 0 0,0 1 0 0 0,0-1 0 0 0,0 1 0 0 0,-1 0 0 0 0,-1 0 0 0 0,3 12 0 0 0,5 14 61 0 0,32 107 136 0 0,21 57 2236 0 0,-62-197-2453 0 0,-1 0 0 0 0,1-1 0 0 0,0 1 0 0 0,-1 0 0 0 0,1-1 0 0 0,0 1 0 0 0,0-1 0 0 0,0 1 0 0 0,0-1 0 0 0,1 0 0 0 0,-1 0 0 0 0,0 1 0 0 0,1-1 0 0 0,-1 0 0 0 0,0 0 0 0 0,1 0 0 0 0,-1 0 0 0 0,1 0 0 0 0,0 0 0 0 0,-1-1 0 0 0,3 2 0 0 0,-1-2-23 0 0,-1 0 1 0 0,1 0-1 0 0,-1 0 0 0 0,1 0 1 0 0,0 0-1 0 0,-1-1 1 0 0,1 1-1 0 0,-1-1 0 0 0,1 1 1 0 0,-1-1-1 0 0,0 0 1 0 0,1 0-1 0 0,2-2 0 0 0,7-4-60 0 0,0-1-1 0 0,0-1 1 0 0,0 0-1 0 0,11-13 1 0 0,-20 19-17 0 0,93-91-2120 0 0,61-56-3117 0 0,-145 141 4281 0 0,-1 1 1 0 0,23-13 0 0 0,8 6-3942 0 0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08.7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8 330 1596 0 0,'10'16'2160'0'0,"-9"-12"-1846"0"0,1-1 0 0 0,-1 1-1 0 0,1-1 1 0 0,0 0-1 0 0,0 0 1 0 0,1 0-1 0 0,-1 0 1 0 0,0 0 0 0 0,1-1-1 0 0,0 1 1 0 0,0-1-1 0 0,0 1 1 0 0,0-1-1 0 0,0 0 1 0 0,0 0 0 0 0,0 0-1 0 0,1-1 1 0 0,-1 1-1 0 0,1-1 1 0 0,-1 0-1 0 0,1 0 1 0 0,-1 0 0 0 0,1 0-1 0 0,0-1 1 0 0,-1 1-1 0 0,1-1 1 0 0,6 0-1 0 0,12-1-129 0 0,-1-2 0 0 0,1 0 0 0 0,-1-1 0 0 0,0-1 0 0 0,29-10 0 0 0,105-51-128 0 0,-130 54 374 0 0,0-2 0 0 0,40-29 0 0 0,-57 37-42 0 0,1-1 1 0 0,-1 0-1 0 0,-1 0 1 0 0,1-1-1 0 0,-1 0 1 0 0,-1 0-1 0 0,1-1 1 0 0,-1 0-1 0 0,-1 0 1 0 0,7-14-1 0 0,-11 20-312 0 0,0 0-1 0 0,0 0 1 0 0,0 0-1 0 0,0 0 1 0 0,-1-1-1 0 0,1 1 1 0 0,-1 0-1 0 0,0 0 1 0 0,0-1-1 0 0,0 1 1 0 0,0 0-1 0 0,-1 0 1 0 0,1-1-1 0 0,-1 1 1 0 0,0 0-1 0 0,0 0 1 0 0,0 0-1 0 0,0 0 1 0 0,-3-5-1 0 0,1 4-29 0 0,0 0-1 0 0,-1 0 1 0 0,1 0-1 0 0,-1 1 1 0 0,1 0 0 0 0,-1-1-1 0 0,0 1 1 0 0,-1 1-1 0 0,1-1 1 0 0,0 0-1 0 0,-9-2 1 0 0,0 0-22 0 0,-1 0 1 0 0,0 1-1 0 0,0 1 0 0 0,-1 0 1 0 0,1 1-1 0 0,-1 1 0 0 0,1 0 0 0 0,-16 1 1 0 0,0 3-5 0 0,0 1 1 0 0,0 1-1 0 0,0 1 0 0 0,0 2 1 0 0,1 1-1 0 0,-31 14 1 0 0,49-18 0 0 0,-1 1 0 0 0,0 0 0 0 0,1 0 1 0 0,0 1-1 0 0,1 1 0 0 0,0 0 0 0 0,0 0 0 0 0,0 1 1 0 0,1 0-1 0 0,0 1 0 0 0,1-1 0 0 0,0 2 0 0 0,1-1 1 0 0,0 1-1 0 0,1 1 0 0 0,0-1 0 0 0,-5 13 0 0 0,9-15-34 0 0,0 0 0 0 0,1 0-1 0 0,0 0 1 0 0,0 0 0 0 0,1 0 0 0 0,0 0-1 0 0,1 0 1 0 0,0 0 0 0 0,0 0-1 0 0,1 0 1 0 0,0 0 0 0 0,1 0-1 0 0,0 0 1 0 0,0-1 0 0 0,1 0-1 0 0,0 1 1 0 0,0-1 0 0 0,1-1 0 0 0,0 1-1 0 0,10 11 1 0 0,-2-3-130 0 0,1 0 0 0 0,1-2 1 0 0,0 1-1 0 0,1-2 0 0 0,0 0 0 0 0,1-1 1 0 0,1-1-1 0 0,19 10 0 0 0,-12-9-437 0 0,1-1 0 0 0,0-2-1 0 0,0 0 1 0 0,1-2 0 0 0,0 0 0 0 0,1-2 0 0 0,29 1-1 0 0,-28-4-1455 0 0,-1-2-1 0 0,1-2 0 0 0,54-8 1 0 0,-33-2-3267 0 0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09.2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0 242 1176 0 0,'7'10'9234'0'0,"4"-7"-8658"0"0,0-1-1 0 0,1 1 0 0 0,0-2 0 0 0,-1 0 1 0 0,1 0-1 0 0,23-3 0 0 0,76-12 81 0 0,-81 8-274 0 0,0-2 0 0 0,0 0 0 0 0,-1-2 0 0 0,0-2 0 0 0,-1 0 0 0 0,0-2 0 0 0,50-35 0 0 0,-76 48-299 0 0,0 0 1 0 0,0-1-1 0 0,0 1 0 0 0,0-1 1 0 0,0 0-1 0 0,0 0 0 0 0,-1 1 1 0 0,1-1-1 0 0,-1 0 0 0 0,1 0 1 0 0,-1-1-1 0 0,0 1 0 0 0,0 0 1 0 0,0 0-1 0 0,0-1 0 0 0,0 1 1 0 0,-1 0-1 0 0,1-1 0 0 0,-1 1 1 0 0,1-1-1 0 0,-1 1 0 0 0,0-1 1 0 0,0 1-1 0 0,0-1 0 0 0,0 1 1 0 0,-1-5-1 0 0,-1 4-43 0 0,1 0-1 0 0,0 0 1 0 0,-1 0-1 0 0,1 0 1 0 0,-1 0-1 0 0,0 0 1 0 0,0 1-1 0 0,0-1 1 0 0,0 1 0 0 0,-1-1-1 0 0,1 1 1 0 0,-1 0-1 0 0,1 0 1 0 0,-1 0-1 0 0,0 0 1 0 0,0 1-1 0 0,0-1 1 0 0,0 1-1 0 0,-5-2 1 0 0,-6-2 1 0 0,0 1 0 0 0,-1 1 0 0 0,1 0-1 0 0,-1 1 1 0 0,1 1 0 0 0,-1 0 0 0 0,0 1 0 0 0,0 1 0 0 0,1 0 0 0 0,-1 1-1 0 0,1 1 1 0 0,-1 0 0 0 0,1 1 0 0 0,0 0 0 0 0,0 1 0 0 0,0 1 0 0 0,1 0-1 0 0,0 1 1 0 0,-23 15 0 0 0,26-15-31 0 0,1 0 0 0 0,-1 1 0 0 0,1 0 0 0 0,0 1 0 0 0,1 0-1 0 0,0 0 1 0 0,1 0 0 0 0,0 1 0 0 0,0 1 0 0 0,1-1 0 0 0,0 1 0 0 0,1 0 0 0 0,0 0-1 0 0,1 0 1 0 0,0 1 0 0 0,1 0 0 0 0,0-1 0 0 0,1 1 0 0 0,0 0 0 0 0,1 0 0 0 0,0 1-1 0 0,1-1 1 0 0,0 0 0 0 0,3 17 0 0 0,1-13-120 0 0,-1 0 0 0 0,2 0 0 0 0,0-1 0 0 0,1 0 0 0 0,0 0-1 0 0,2 0 1 0 0,-1-1 0 0 0,2 0 0 0 0,0 0 0 0 0,0-1 0 0 0,1 0 0 0 0,1-1 0 0 0,0 0 0 0 0,1-1 0 0 0,0 0 0 0 0,1 0-1 0 0,26 15 1 0 0,-23-17-515 0 0,1 0 0 0 0,0-2 0 0 0,0 0 0 0 0,0-1 0 0 0,1 0 0 0 0,-1-1 0 0 0,1-2 0 0 0,1 0 0 0 0,33 2 0 0 0,-30-5-1681 0 0,1-1 0 0 0,41-7-1 0 0,-25 1-2392 0 0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09.5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0 552 0 0,'-30'32'18865'0'0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10.0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30 600 0 0,'0'0'11622'0'0,"3"0"-11260"0"0,110-15 537 0 0,5 8-3321 0 0,-26 3-2534 0 0,-52 1 1255 0 0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10.2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491 270 2700 0 0,'0'0'3273'0'0,"23"-14"828"0"0,-11 8-3564 0 0,0-1-1 0 0,-1-1 0 0 0,0 0 0 0 0,-1 0 1 0 0,12-12-1 0 0,-17 15-270 0 0,0-1-1 0 0,0 1 1 0 0,-1-1-1 0 0,1 0 1 0 0,-1-1-1 0 0,-1 1 1 0 0,1 0-1 0 0,-1-1 1 0 0,0 0-1 0 0,-1 0 1 0 0,3-8-1 0 0,-5 12-170 0 0,0-1-1 0 0,0 1 0 0 0,0 0 1 0 0,0-1-1 0 0,-1 1 1 0 0,1 0-1 0 0,-1-1 1 0 0,0 1-1 0 0,0 0 0 0 0,0 0 1 0 0,0 0-1 0 0,-1-1 1 0 0,1 1-1 0 0,-1 1 0 0 0,0-1 1 0 0,0 0-1 0 0,0 0 1 0 0,0 1-1 0 0,0-1 1 0 0,-1 1-1 0 0,1-1 0 0 0,-1 1 1 0 0,1 0-1 0 0,-1 0 1 0 0,0 1-1 0 0,0-1 1 0 0,0 0-1 0 0,-4-1 0 0 0,-4-2 76 0 0,-1 0-1 0 0,1 0 1 0 0,-1 1-1 0 0,-1 1 1 0 0,1 0-1 0 0,-15-2 1 0 0,-3 2-24 0 0,-1 2 1 0 0,1 1 0 0 0,0 1 0 0 0,-1 1-1 0 0,-32 8 1 0 0,41-6-104 0 0,1 1 1 0 0,0 2-1 0 0,0 0 1 0 0,1 1-1 0 0,0 1 1 0 0,0 0-1 0 0,-33 24 1 0 0,46-28-62 0 0,1 0 0 0 0,-1 0 0 0 0,1 1-1 0 0,0 0 1 0 0,1 0 0 0 0,0 0 0 0 0,0 1 0 0 0,0 0 0 0 0,1 0 0 0 0,0 0 0 0 0,0 0 0 0 0,1 1 0 0 0,-4 8 0 0 0,6-10-57 0 0,0 0-1 0 0,0-1 1 0 0,0 1-1 0 0,1 0 1 0 0,0 0 0 0 0,0-1-1 0 0,0 1 1 0 0,1 0-1 0 0,0 0 1 0 0,0-1 0 0 0,0 1-1 0 0,1-1 1 0 0,-1 1-1 0 0,2-1 1 0 0,-1 1-1 0 0,0-1 1 0 0,1 0 0 0 0,0 0-1 0 0,6 7 1 0 0,-4-5 5 0 0,1 0 0 0 0,0-1 0 0 0,0 0 1 0 0,0 0-1 0 0,1 0 0 0 0,-1-1 0 0 0,1 0 1 0 0,1 0-1 0 0,-1 0 0 0 0,1-1 0 0 0,0-1 0 0 0,0 1 1 0 0,0-1-1 0 0,0 0 0 0 0,0-1 0 0 0,1 0 1 0 0,-1-1-1 0 0,1 1 0 0 0,0-2 0 0 0,-1 1 0 0 0,14-2 1 0 0,-10 0 134 0 0,0-1 1 0 0,0 0-1 0 0,-1-1 1 0 0,1 0 0 0 0,0-1-1 0 0,-1 0 1 0 0,0-1-1 0 0,0 0 1 0 0,0-1 0 0 0,-1 0-1 0 0,0 0 1 0 0,0-1-1 0 0,-1-1 1 0 0,17-16-1 0 0,-2-4 1318 0 0,28-41 0 0 0,-25 32-158 0 0,-26 35-984 0 0,-11 156-250 0 0,22 165-970 0 0,-1 25-406 0 0,-13-296 1191 0 0,-3-1 0 0 0,-12 61 1 0 0,12-90 287 0 0,1 1 0 0 0,-2 0 1 0 0,-1-1-1 0 0,0 0 0 0 0,-1-1 1 0 0,-1 0-1 0 0,0 0 0 0 0,-19 24 1 0 0,25-37-10 0 0,-1 0 0 0 0,1 0 0 0 0,-1-1 0 0 0,0 1 0 0 0,0-1 1 0 0,0 0-1 0 0,-1 0 0 0 0,1 0 0 0 0,-1 0 0 0 0,0-1 0 0 0,0 0 1 0 0,1 0-1 0 0,-1 0 0 0 0,-1-1 0 0 0,1 1 0 0 0,0-1 0 0 0,0-1 1 0 0,0 1-1 0 0,-1-1 0 0 0,1 0 0 0 0,0 0 0 0 0,0 0 0 0 0,-1 0 1 0 0,-7-3-1 0 0,7 1 1 0 0,0 0 1 0 0,0 0-1 0 0,0-1 1 0 0,1 0-1 0 0,-1 0 0 0 0,1 0 1 0 0,0 0-1 0 0,0-1 1 0 0,0 0-1 0 0,0 0 1 0 0,1-1-1 0 0,-1 1 0 0 0,1-1 1 0 0,0 0-1 0 0,1 0 1 0 0,-1 0-1 0 0,1-1 1 0 0,0 1-1 0 0,0-1 1 0 0,-2-8-1 0 0,1 2-44 0 0,1-1 0 0 0,1 1 0 0 0,0-1 0 0 0,0 1 0 0 0,1-1 0 0 0,1 0 0 0 0,0 0 1 0 0,1 1-1 0 0,0-1 0 0 0,1 0 0 0 0,0 1 0 0 0,7-19 0 0 0,-1 7-29 0 0,1 1 1 0 0,1-1-1 0 0,1 2 0 0 0,1-1 0 0 0,20-26 1 0 0,-8 18-296 0 0,2 0 1 0 0,1 2 0 0 0,1 1-1 0 0,1 1 1 0 0,2 1 0 0 0,0 2-1 0 0,2 1 1 0 0,1 2 0 0 0,0 1-1 0 0,2 1 1 0 0,42-15 0 0 0,-4 6-2327 0 0,102-26 1 0 0,80-1-6660 0 0,-179 41 3513 0 0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10.6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0 1320 0 0,'-40'30'18890'0'0,"40"-28"-18807"0"0,1-1 1 0 0,-1 0 0 0 0,1 0-1 0 0,-1 0 1 0 0,1 0 0 0 0,0 0-1 0 0,-1 1 1 0 0,1-1 0 0 0,0 0-1 0 0,0 0 1 0 0,0 0 0 0 0,0-1-1 0 0,0 1 1 0 0,0 0 0 0 0,0 0-1 0 0,1 0 1 0 0,6 5-823 0 0,7 7-749 0 0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11.3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9 222 3280 0 0,'-8'-69'8671'0'0,"8"48"-7022"0"0,0 1-1 0 0,2 0 0 0 0,3-21 0 0 0,-4 40-1614 0 0,-1 0-1 0 0,0 0 1 0 0,1 1-1 0 0,-1-1 0 0 0,1 0 1 0 0,-1 1-1 0 0,1-1 0 0 0,0 0 1 0 0,-1 1-1 0 0,1-1 1 0 0,-1 1-1 0 0,1-1 0 0 0,0 1 1 0 0,0-1-1 0 0,-1 1 1 0 0,1 0-1 0 0,0-1 0 0 0,0 1 1 0 0,-1 0-1 0 0,1 0 1 0 0,0-1-1 0 0,0 1 0 0 0,0 0 1 0 0,0 0-1 0 0,-1 0 0 0 0,1 0 1 0 0,0 0-1 0 0,0 0 1 0 0,0 0-1 0 0,0 0 0 0 0,-1 0 1 0 0,1 1-1 0 0,0-1 1 0 0,0 0-1 0 0,0 0 0 0 0,-1 1 1 0 0,1-1-1 0 0,0 0 0 0 0,0 1 1 0 0,-1-1-1 0 0,1 1 1 0 0,0-1-1 0 0,-1 1 0 0 0,1 0 1 0 0,-1-1-1 0 0,1 1 1 0 0,0 0-1 0 0,-1-1 0 0 0,1 1 1 0 0,-1 0-1 0 0,1 0 1 0 0,16 30 103 0 0,-2 0 0 0 0,-1 2 0 0 0,-1-1 0 0 0,-2 1 0 0 0,11 54 0 0 0,-2-13 14 0 0,26 94 63 0 0,62 192 580 0 0,-106-355-615 0 0,-1 0 0 0 0,1-1 0 0 0,1 1 0 0 0,-1 0-1 0 0,1-1 1 0 0,0 1 0 0 0,0-1 0 0 0,0 0 0 0 0,1 0 0 0 0,-1 0 0 0 0,1-1 0 0 0,5 5 0 0 0,-7-7-127 0 0,-1-1-1 0 0,1 0 1 0 0,0 0 0 0 0,-1 1 0 0 0,1-1 0 0 0,0 0 0 0 0,-1 0 0 0 0,1-1 0 0 0,0 1 0 0 0,-1 0 0 0 0,1 0 0 0 0,0-1 0 0 0,-1 1 0 0 0,1-1-1 0 0,-1 0 1 0 0,1 1 0 0 0,-1-1 0 0 0,2-1 0 0 0,25-16 384 0 0,-9 3-244 0 0,-2-2-1 0 0,0 0 1 0 0,-1 0-1 0 0,25-36 1 0 0,46-87 12 0 0,-74 117-169 0 0,77-136-103 0 0,45-75-52 0 0,-88 161-1428 0 0,60-74-1 0 0,-103 143 1107 0 0,-1 0-1 0 0,1-1 1 0 0,0 2-1 0 0,0-1 0 0 0,1 0 1 0 0,-1 1-1 0 0,1 0 1 0 0,6-4-1 0 0,11 3-4422 0 0,-20 4 4459 0 0,0 1 1 0 0,0-1-1 0 0,0 1 1 0 0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11.7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 3340 0 0,'13'7'10092'0'0,"-4"-7"-8715"0"0,1 0-1 0 0,0-1 1 0 0,-1 0 0 0 0,16-5-1 0 0,18-2-296 0 0,22 4-1429 0 0,73 5 0 0 0,64 15-9878 0 0,-185-14 8812 0 0,28 2-5236 0 0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13.3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411 378 1480 0 0,'18'0'3954'0'0,"-11"-1"-3429"0"0,-1-1-1 0 0,1 0 0 0 0,-1 0 0 0 0,0-1 1 0 0,1 1-1 0 0,-1-1 0 0 0,0-1 0 0 0,-1 1 0 0 0,1-1 1 0 0,-1 0-1 0 0,1 0 0 0 0,-1-1 0 0 0,-1 1 1 0 0,8-9-1 0 0,0-3 382 0 0,0 0 1 0 0,0 0-1 0 0,16-33 1 0 0,-25 42-625 0 0,0 1 0 0 0,0 0 1 0 0,-1-1-1 0 0,0 1 0 0 0,0-1 1 0 0,-1 0-1 0 0,1 0 0 0 0,-1 1 1 0 0,-1-1-1 0 0,1 0 1 0 0,-1 0-1 0 0,-1 0 0 0 0,-1-12 1 0 0,1 14-222 0 0,-1 0-1 0 0,0-1 1 0 0,0 1 0 0 0,0 0 0 0 0,-1 0 0 0 0,1 1 0 0 0,-1-1 0 0 0,-1 0 0 0 0,1 1 0 0 0,0 0-1 0 0,-1 0 1 0 0,0 0 0 0 0,0 0 0 0 0,0 1 0 0 0,-1-1 0 0 0,1 1 0 0 0,-9-5 0 0 0,2 3-25 0 0,0-1 1 0 0,0 2-1 0 0,-1-1 1 0 0,1 2 0 0 0,-1-1-1 0 0,0 1 1 0 0,0 1 0 0 0,0 1-1 0 0,0-1 1 0 0,-22 2-1 0 0,17 1 5 0 0,0 1-1 0 0,0 1 0 0 0,1 0 1 0 0,0 1-1 0 0,-1 1 1 0 0,2 1-1 0 0,-23 10 0 0 0,21-8-7 0 0,0 2-1 0 0,1 0 0 0 0,0 0 1 0 0,0 2-1 0 0,1 0 0 0 0,1 1 1 0 0,0 0-1 0 0,1 1 0 0 0,0 0 1 0 0,1 1-1 0 0,1 1 0 0 0,0 0 1 0 0,1 0-1 0 0,-10 25 0 0 0,15-28-47 0 0,1 0 0 0 0,1 0 0 0 0,0 0-1 0 0,1 1 1 0 0,0 0 0 0 0,1-1-1 0 0,1 1 1 0 0,0 0 0 0 0,1 0 0 0 0,0-1-1 0 0,1 1 1 0 0,1-1 0 0 0,6 22-1 0 0,-7-29-1 0 0,0 1-1 0 0,1 0 0 0 0,0-1 0 0 0,0 0 0 0 0,0 0 0 0 0,1 0 0 0 0,0 0 0 0 0,0 0 0 0 0,0-1 0 0 0,1 0 0 0 0,0 0 1 0 0,0 0-1 0 0,0 0 0 0 0,1-1 0 0 0,-1 0 0 0 0,1 0 0 0 0,0 0 0 0 0,0-1 0 0 0,1 0 0 0 0,-1 0 0 0 0,1 0 1 0 0,-1-1-1 0 0,1 0 0 0 0,0-1 0 0 0,0 1 0 0 0,0-1 0 0 0,13 0 0 0 0,-10-2 18 0 0,0 0 1 0 0,0-1-1 0 0,0 0 0 0 0,0-1 1 0 0,0 0-1 0 0,-1 0 0 0 0,0-1 1 0 0,0-1-1 0 0,0 1 0 0 0,0-1 1 0 0,0-1-1 0 0,-1 0 0 0 0,0 0 1 0 0,0 0-1 0 0,11-13 0 0 0,6-9 123 0 0,0 0 1 0 0,36-57-1 0 0,-5-2 33 0 0,-56 87-162 0 0,0-1 0 0 0,0 1 0 0 0,1 0-1 0 0,-1-1 1 0 0,0 1 0 0 0,1-1-1 0 0,-1 1 1 0 0,0 0 0 0 0,1-1 0 0 0,-1 1-1 0 0,1 0 1 0 0,-1 0 0 0 0,0-1-1 0 0,1 1 1 0 0,-1 0 0 0 0,1 0 0 0 0,-1-1-1 0 0,1 1 1 0 0,-1 0 0 0 0,1 0-1 0 0,-1 0 1 0 0,1 0 0 0 0,-1 0 0 0 0,1 0-1 0 0,-1 0 1 0 0,1 0 0 0 0,-1 0-1 0 0,1 0 1 0 0,-1 0 0 0 0,1 0-1 0 0,0 1 1 0 0,11 14-275 0 0,1 37-364 0 0,-10-41 456 0 0,6 31-297 0 0,-5-18 408 0 0,2 0 1 0 0,0 0-1 0 0,2-1 0 0 0,0 0 1 0 0,2 0-1 0 0,12 22 0 0 0,-21-44 101 0 0,0 0 1 0 0,-1 0-1 0 0,1 0 0 0 0,0 0 0 0 0,0 0 0 0 0,0 0 0 0 0,0 0 1 0 0,1-1-1 0 0,-1 1 0 0 0,0 0 0 0 0,0-1 0 0 0,0 1 1 0 0,1 0-1 0 0,-1-1 0 0 0,0 1 0 0 0,1-1 0 0 0,-1 0 0 0 0,0 0 1 0 0,1 1-1 0 0,-1-1 0 0 0,0 0 0 0 0,1 0 0 0 0,-1 0 1 0 0,1 0-1 0 0,-1 0 0 0 0,0-1 0 0 0,1 1 0 0 0,-1 0 0 0 0,0-1 1 0 0,1 1-1 0 0,-1-1 0 0 0,0 1 0 0 0,0-1 0 0 0,1 0 0 0 0,-1 1 1 0 0,0-1-1 0 0,2-1 0 0 0,6-5 95 0 0,-1 0 0 0 0,1 0 0 0 0,13-15 0 0 0,-14 14 44 0 0,54-57 183 0 0,53-50 461 0 0,-97 99-747 0 0,1 0-1 0 0,0 2 1 0 0,2 0 0 0 0,31-16 0 0 0,-49 28-66 0 0,0 1 0 0 0,0 0 0 0 0,0-1 0 0 0,0 1 1 0 0,0 0-1 0 0,0 1 0 0 0,0-1 0 0 0,0 0 0 0 0,0 1 0 0 0,0 0 1 0 0,1 0-1 0 0,-1 0 0 0 0,0 0 0 0 0,0 0 0 0 0,0 0 0 0 0,1 1 0 0 0,-1 0 1 0 0,0-1-1 0 0,0 1 0 0 0,0 1 0 0 0,0-1 0 0 0,0 0 0 0 0,0 1 1 0 0,-1-1-1 0 0,1 1 0 0 0,0 0 0 0 0,-1 0 0 0 0,1 0 0 0 0,-1 0 1 0 0,0 0-1 0 0,0 1 0 0 0,0-1 0 0 0,0 1 0 0 0,0-1 0 0 0,0 1 0 0 0,0 0 1 0 0,-1 0-1 0 0,0 0 0 0 0,2 3 0 0 0,2 7-79 0 0,0 0 0 0 0,-1 1-1 0 0,0 0 1 0 0,-1-1 0 0 0,-1 1 0 0 0,0 0 0 0 0,0 23-1 0 0,-5 2 221 0 0,-1-1-1 0 0,-1 0 0 0 0,-16 53 774 0 0,23-98-835 0 0,0-1 1 0 0,1 1-1 0 0,0 0 1 0 0,1 0-1 0 0,-1 1 1 0 0,1-1-1 0 0,0 1 0 0 0,6-7 1 0 0,-6 7-46 0 0,19-27 3 0 0,2 1-1 0 0,1 0 1 0 0,1 2 0 0 0,2 2 0 0 0,1 0-1 0 0,1 2 1 0 0,39-26 0 0 0,-68 51-48 0 0,0-1 1 0 0,0 1-1 0 0,0-1 1 0 0,1 1-1 0 0,-1 0 1 0 0,0 0-1 0 0,0 0 0 0 0,1 0 1 0 0,-1 0-1 0 0,1 1 1 0 0,-1-1-1 0 0,0 1 1 0 0,1-1-1 0 0,-1 1 1 0 0,1 0-1 0 0,-1 0 0 0 0,1 0 1 0 0,-1 0-1 0 0,1 1 1 0 0,-1-1-1 0 0,1 1 1 0 0,-1-1-1 0 0,0 1 1 0 0,1 0-1 0 0,-1 0 0 0 0,0 0 1 0 0,1 0-1 0 0,-1 0 1 0 0,0 1-1 0 0,0-1 1 0 0,0 0-1 0 0,0 1 1 0 0,0 0-1 0 0,-1-1 0 0 0,1 1 1 0 0,0 0-1 0 0,-1 0 1 0 0,1 0-1 0 0,-1 0 1 0 0,0 0-1 0 0,0 1 1 0 0,1-1-1 0 0,-1 0 0 0 0,-1 1 1 0 0,1-1-1 0 0,0 0 1 0 0,-1 1-1 0 0,1-1 1 0 0,-1 1-1 0 0,1 3 1 0 0,0 23-218 0 0,-1 0 1 0 0,-2 0 0 0 0,-1 0 0 0 0,0 0 0 0 0,-15 49-1 0 0,14-58 374 0 0,4-19-127 0 0,-1-1-1 0 0,1 0 1 0 0,0 0-1 0 0,0 0 1 0 0,0 0-1 0 0,0 0 0 0 0,0 1 1 0 0,0-1-1 0 0,0 0 1 0 0,0 0-1 0 0,-1 0 1 0 0,1 1-1 0 0,0-1 1 0 0,0 0-1 0 0,0 0 0 0 0,0 0 1 0 0,0 1-1 0 0,0-1 1 0 0,0 0-1 0 0,0 0 1 0 0,0 0-1 0 0,0 1 0 0 0,0-1 1 0 0,0 0-1 0 0,1 0 1 0 0,-1 0-1 0 0,0 1 1 0 0,0-1-1 0 0,0 0 0 0 0,0 0 1 0 0,0 0-1 0 0,0 0 1 0 0,0 1-1 0 0,0-1 1 0 0,1 0-1 0 0,-1 0 1 0 0,0 0-1 0 0,0 0 0 0 0,0 0 1 0 0,0 1-1 0 0,1-1 1 0 0,-1 0-1 0 0,0 0 1 0 0,0 0-1 0 0,1 0 0 0 0,9-7 239 0 0,17-24-128 0 0,-20 23-46 0 0,36-37-3 0 0,78-62 1 0 0,-91 83-26 0 0,2 3 0 0 0,0 0 0 0 0,65-30 0 0 0,-91 49-71 0 0,-1 0 0 0 0,1 0 0 0 0,0 0 0 0 0,0 1 0 0 0,0-1 0 0 0,0 2-1 0 0,0-1 1 0 0,0 1 0 0 0,0-1 0 0 0,0 2 0 0 0,0-1 0 0 0,9 2 0 0 0,-11-1-42 0 0,1 1 0 0 0,-1-1 1 0 0,0 1-1 0 0,0 0 0 0 0,0 0 0 0 0,0 0 1 0 0,0 1-1 0 0,0-1 0 0 0,-1 1 1 0 0,1 0-1 0 0,-1 0 0 0 0,1 0 0 0 0,-1 0 1 0 0,0 1-1 0 0,-1 0 0 0 0,1-1 0 0 0,2 5 1 0 0,38 82-1034 0 0,-30-61 899 0 0,24 42 0 0 0,-35-68 230 0 0,-1 0 0 0 0,1-1 0 0 0,0 0 0 0 0,0 1-1 0 0,0-1 1 0 0,0 0 0 0 0,0 0 0 0 0,1 0 0 0 0,-1 0-1 0 0,1 0 1 0 0,-1-1 0 0 0,1 1 0 0 0,-1-1 0 0 0,1 0-1 0 0,0 0 1 0 0,0 0 0 0 0,0 0 0 0 0,3 1 0 0 0,-2-2-9 0 0,1 0 1 0 0,-1 0-1 0 0,0 0 0 0 0,1 0 1 0 0,-1-1-1 0 0,1 1 1 0 0,-1-1-1 0 0,0-1 0 0 0,0 1 1 0 0,1 0-1 0 0,3-3 1 0 0,9-5 2 0 0,0-1 1 0 0,-1-1 0 0 0,0 0-1 0 0,20-20 1 0 0,222-204 2968 0 0,-258 235-2987 0 0,0-1 0 0 0,1 1 1 0 0,-1-1-1 0 0,0 1 0 0 0,1-1 1 0 0,-1 1-1 0 0,1 0 0 0 0,-1-1 1 0 0,0 1-1 0 0,1 0 0 0 0,-1-1 1 0 0,1 1-1 0 0,-1 0 0 0 0,1 0 1 0 0,-1-1-1 0 0,1 1 0 0 0,-1 0 1 0 0,1 0-1 0 0,-1 0 0 0 0,1 0 1 0 0,-1 0-1 0 0,1 0 0 0 0,-1 0 1 0 0,1 0-1 0 0,-1 0 1 0 0,1 0-1 0 0,-1 0 0 0 0,1 0 1 0 0,-1 0-1 0 0,1 0 0 0 0,-1 0 1 0 0,1 1-1 0 0,2 15 93 0 0,-10 25-38 0 0,-52 162 77 0 0,-35 134-208 0 0,64-221 48 0 0,-32 150 402 0 0,60-254-250 0 0,5-11-166 0 0,8-25-353 0 0,13-41-396 0 0,65-216 517 0 0,-67 196 2055 0 0,16-121 0 0 0,-29 78-166 0 0,3-20-525 0 0,-9 126-1017 0 0,2-1-1 0 0,0 1 1 0 0,1 0 0 0 0,13-30-1 0 0,-17 47-146 0 0,0 0-1 0 0,1 0 0 0 0,0 0 1 0 0,0 0-1 0 0,0 1 0 0 0,0-1 1 0 0,1 1-1 0 0,0 0 0 0 0,0 0 1 0 0,0 0-1 0 0,0 0 0 0 0,0 1 1 0 0,1 0-1 0 0,0 0 0 0 0,0 0 1 0 0,-1 0-1 0 0,2 1 0 0 0,-1 0 1 0 0,0 0-1 0 0,0 0 0 0 0,1 1 1 0 0,-1-1-1 0 0,1 1 0 0 0,-1 1 1 0 0,1-1-1 0 0,9 1 0 0 0,-2 1-183 0 0,-1 1-1 0 0,1 0 1 0 0,0 0-1 0 0,0 2 1 0 0,-1 0-1 0 0,0 0 1 0 0,0 1-1 0 0,0 0 1 0 0,-1 1-1 0 0,19 12 0 0 0,-11-4 83 0 0,0 0-1 0 0,0 1 0 0 0,-2 1 1 0 0,0 0-1 0 0,-1 2 0 0 0,0 0 0 0 0,-1 0 1 0 0,-2 2-1 0 0,23 40 0 0 0,-32-51 157 0 0,1 1 0 0 0,-2 0 0 0 0,0 0 0 0 0,0 0 0 0 0,-1 0 0 0 0,0 0 1 0 0,0 1-1 0 0,-1-1 0 0 0,-1 1 0 0 0,-1 17 0 0 0,0-19 46 0 0,-1-1 1 0 0,0 1 0 0 0,-1-1 0 0 0,1 0 0 0 0,-2 1-1 0 0,1-1 1 0 0,-1-1 0 0 0,0 1 0 0 0,-1 0 0 0 0,0-1-1 0 0,0 0 1 0 0,-1 0 0 0 0,0-1 0 0 0,-8 9 0 0 0,5-8-23 0 0,0 0 1 0 0,0 0 0 0 0,0-1 0 0 0,-1 0 0 0 0,1-1-1 0 0,-2 0 1 0 0,1-1 0 0 0,0 0 0 0 0,-1 0-1 0 0,0-1 1 0 0,0-1 0 0 0,-18 3 0 0 0,7-3-1904 0 0,-38-1 0 0 0,-20-7-10190 0 0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14.0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57 4156 0 0,'9'-6'1717'0'0,"0"1"0"0"0,0 0 0 0 0,1 1 0 0 0,10-4 0 0 0,45-8 1724 0 0,70 6-3135 0 0,-87 8 398 0 0,108 3-3439 0 0,-59 1-5356 0 0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14.4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292 2 964 0 0,'-4'0'3803'0'0,"-4"-1"-3519"0"0,-25 1 5941 0 0,32 0-6009 0 0,0 0 0 0 0,-1 0 1 0 0,1 0-1 0 0,0 0 0 0 0,-1 1 0 0 0,1-1 0 0 0,0 1 0 0 0,-1-1 0 0 0,1 1 0 0 0,0-1 0 0 0,0 1 0 0 0,0 0 0 0 0,0-1 0 0 0,-4 5 864 0 0,4-4-864 0 0,0 0 0 0 0,0 0 0 0 0,0 1 0 0 0,-1 3-39 0 0,1-1 0 0 0,0 1 0 0 0,0 0 0 0 0,1 0 0 0 0,0-1 0 0 0,0 9-1 0 0,-1 10 101 0 0,-41 385 625 0 0,13-99-963 0 0,25-271 70 0 0,-2-1 0 0 0,-14 50 1 0 0,17-76 132 0 0,-1 0 1 0 0,0 0-1 0 0,-1-1 1 0 0,0 0 0 0 0,-1 0-1 0 0,0 0 1 0 0,0-1-1 0 0,-1 0 1 0 0,0 0 0 0 0,-1 0-1 0 0,-17 14 1 0 0,23-22-70 0 0,0 0 0 0 0,0 1-1 0 0,0-1 1 0 0,1 1 0 0 0,-1-1 0 0 0,0 1 0 0 0,0 0 0 0 0,1-1 0 0 0,-1 1-1 0 0,1 0 1 0 0,0 0 0 0 0,-1 0 0 0 0,1 0 0 0 0,0 1 0 0 0,0-1 0 0 0,0 0-1 0 0,0 3 1 0 0,3-4-54 0 0,0 1 0 0 0,0-1 1 0 0,1 0-1 0 0,-1 0 0 0 0,0 0 0 0 0,1 0 0 0 0,-1-1 0 0 0,0 1 0 0 0,6 0 0 0 0,42 7-587 0 0,1-2 0 0 0,51-2 0 0 0,102-10-5925 0 0,-149 1 2018 0 0,-4 0-2291 0 0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14.7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29 4056 0 0,'-2'-10'10955'0'0,"10"7"-10485"0"0,0 0 1 0 0,1 0 0 0 0,-1 0 0 0 0,1 1-1 0 0,-1 1 1 0 0,1-1 0 0 0,0 1-1 0 0,9 1 1 0 0,81 3-1607 0 0,-66-1 296 0 0,20 1-1431 0 0,5 1-3619 0 0,-20-2-816 0 0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16.4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486 311 932 0 0,'0'0'1657'0'0,"29"-9"3757"0"0,-15-3-4614 0 0,0 0 1 0 0,-1-1 0 0 0,0 0 0 0 0,-1-1-1 0 0,-1 0 1 0 0,0-1 0 0 0,-1-1 0 0 0,-1 1-1 0 0,12-28 1 0 0,-19 41-681 0 0,-1-1-1 0 0,0 0 1 0 0,0 0-1 0 0,0 0 1 0 0,0 1-1 0 0,-1-1 1 0 0,1 0-1 0 0,-1 0 1 0 0,0 0-1 0 0,0 0 1 0 0,0 0-1 0 0,0 0 1 0 0,0 0-1 0 0,-1 0 1 0 0,1 0-1 0 0,-1 0 1 0 0,0 0-1 0 0,0 0 1 0 0,0 0-1 0 0,-1-3 1 0 0,-1 2-36 0 0,1 1 1 0 0,-1-1-1 0 0,0 0 0 0 0,-1 1 1 0 0,1 0-1 0 0,0 0 0 0 0,-1 0 1 0 0,0 0-1 0 0,0 0 1 0 0,0 1-1 0 0,-7-4 0 0 0,-3 0-9 0 0,-1 1-1 0 0,1 0 1 0 0,-1 1 0 0 0,0 1-1 0 0,0 0 1 0 0,-27-1 0 0 0,16 4-38 0 0,0 1 1 0 0,1 2 0 0 0,0 0 0 0 0,0 1 0 0 0,0 2 0 0 0,0 1 0 0 0,1 0 0 0 0,-39 19 0 0 0,49-20-77 0 0,0 2 0 0 0,0-1 0 0 0,1 2 0 0 0,0 0 0 0 0,0 0 0 0 0,1 1 0 0 0,0 1 0 0 0,1 0 0 0 0,0 0 0 0 0,1 1 0 0 0,1 1 0 0 0,-1 0 0 0 0,2 0 0 0 0,0 0 0 0 0,-7 17 0 0 0,11-18-78 0 0,1-1 0 0 0,1 1-1 0 0,0-1 1 0 0,0 1 0 0 0,1 0-1 0 0,0-1 1 0 0,1 1 0 0 0,1 0-1 0 0,0 0 1 0 0,0-1 0 0 0,1 1-1 0 0,1-1 1 0 0,0 1 0 0 0,1-1-1 0 0,0 0 1 0 0,9 19 0 0 0,-10-23 89 0 0,1 0 1 0 0,0-1 0 0 0,0 1-1 0 0,1-1 1 0 0,-1 1 0 0 0,1-2 0 0 0,1 1-1 0 0,-1 0 1 0 0,1-1 0 0 0,0 0-1 0 0,0 0 1 0 0,1-1 0 0 0,-1 1 0 0 0,1-2-1 0 0,0 1 1 0 0,0-1 0 0 0,0 0-1 0 0,1 0 1 0 0,-1-1 0 0 0,1 0 0 0 0,-1 0-1 0 0,1-1 1 0 0,0 0 0 0 0,0 0-1 0 0,-1-1 1 0 0,9 0 0 0 0,-6-2 128 0 0,0 0 0 0 0,-1 0 0 0 0,1-1 0 0 0,-1 0 0 0 0,0-1 0 0 0,0 0 0 0 0,0 0 0 0 0,0-1 0 0 0,-1 0 0 0 0,1-1 0 0 0,-1 0 0 0 0,-1 0 0 0 0,10-10 0 0 0,10-12 387 0 0,-1-2 0 0 0,24-34 1 0 0,-16 18-136 0 0,-32 43-342 0 0,1-1-3 0 0,1 0 0 0 0,-1 0 0 0 0,1 0 0 0 0,0 0 0 0 0,8-6 0 0 0,-11 10-12 0 0,0-1 0 0 0,-1 1 1 0 0,1 0-1 0 0,0-1 0 0 0,-1 1 1 0 0,1 0-1 0 0,0 0 0 0 0,-1 0 1 0 0,1-1-1 0 0,0 1 0 0 0,0 0 1 0 0,-1 0-1 0 0,1 0 0 0 0,0 0 1 0 0,0 0-1 0 0,-1 0 0 0 0,1 1 1 0 0,0-1-1 0 0,0 0 0 0 0,0 0 0 0 0,0 1-6 0 0,0 0-1 0 0,1 0 0 0 0,-1 0 0 0 0,0 0 0 0 0,-1 0 0 0 0,1 0 0 0 0,0 0 0 0 0,0 0 0 0 0,0 0 0 0 0,-1 0 0 0 0,1 0 1 0 0,0 0-1 0 0,-1 1 0 0 0,1-1 0 0 0,0 2 0 0 0,10 32-827 0 0,8 45 0 0 0,-15-57 698 0 0,1 0 0 0 0,1-1-1 0 0,1 0 1 0 0,1 0-1 0 0,1 0 1 0 0,14 25 0 0 0,-22-46 157 0 0,0 1 0 0 0,0-1 1 0 0,0 1-1 0 0,0-1 0 0 0,0 0 1 0 0,1 1-1 0 0,-1-1 0 0 0,0 0 1 0 0,1 0-1 0 0,-1 0 0 0 0,1 0 1 0 0,0 0-1 0 0,-1 0 0 0 0,1 0 1 0 0,0 0-1 0 0,-1-1 0 0 0,1 1 1 0 0,0-1-1 0 0,0 1 0 0 0,3-1 1 0 0,-2 0 19 0 0,0 0 1 0 0,1 0-1 0 0,-1-1 1 0 0,0 0-1 0 0,0 0 1 0 0,0 1-1 0 0,0-2 1 0 0,0 1-1 0 0,0 0 1 0 0,0-1-1 0 0,3-1 1 0 0,7-7 175 0 0,-1 1-1 0 0,0-2 1 0 0,21-22-1 0 0,-28 27-133 0 0,21-21 142 0 0,80-81 469 0 0,-87 92-639 0 0,0 0 0 0 0,1 1 0 0 0,43-25 0 0 0,-60 39-80 0 0,-1-1 0 0 0,0 1 0 0 0,1 0 0 0 0,-1-1 1 0 0,1 1-1 0 0,0 1 0 0 0,-1-1 0 0 0,1 0 0 0 0,-1 1 0 0 0,1-1 1 0 0,0 1-1 0 0,0 0 0 0 0,-1 0 0 0 0,1 0 0 0 0,0 0 0 0 0,0 0 1 0 0,-1 1-1 0 0,1-1 0 0 0,0 1 0 0 0,-1 0 0 0 0,1-1 0 0 0,-1 1 1 0 0,1 1-1 0 0,-1-1 0 0 0,1 0 0 0 0,-1 0 0 0 0,0 1 0 0 0,1 0 1 0 0,-1-1-1 0 0,0 1 0 0 0,0 0 0 0 0,0 0 0 0 0,2 3 0 0 0,0 2-111 0 0,0-1 0 0 0,0 1 0 0 0,-1 0 0 0 0,0 0 0 0 0,-1 0-1 0 0,0 0 1 0 0,0 0 0 0 0,0 1 0 0 0,-1-1 0 0 0,0 0 0 0 0,0 10 0 0 0,-1 17-433 0 0,-5 45 0 0 0,-1 12 2983 0 0,9-93-2325 0 0,-1-1-1 0 0,1 1 1 0 0,-1-1-1 0 0,0 1 1 0 0,0-1-1 0 0,0 0 0 0 0,0 0 1 0 0,0 0-1 0 0,-1 0 1 0 0,0 0-1 0 0,3-6 1 0 0,0 0 82 0 0,14-21 8 0 0,0 0 0 0 0,2 1 1 0 0,1 1-1 0 0,2 1 0 0 0,0 1 1 0 0,2 0-1 0 0,1 3 0 0 0,30-23 1 0 0,-52 43-199 0 0,0 0 0 0 0,1 0 1 0 0,-1 1-1 0 0,1-1 0 0 0,0 1 0 0 0,-1 0 1 0 0,1 1-1 0 0,0-1 0 0 0,0 1 1 0 0,0 0-1 0 0,0 0 0 0 0,0 1 0 0 0,0-1 1 0 0,1 1-1 0 0,-1 0 0 0 0,0 0 1 0 0,0 1-1 0 0,0 0 0 0 0,0 0 1 0 0,0 0-1 0 0,0 0 0 0 0,5 3 0 0 0,-4-1-96 0 0,0 0 0 0 0,0 0 0 0 0,-1 1-1 0 0,1 0 1 0 0,-1 0 0 0 0,0 1 0 0 0,0-1-1 0 0,-1 1 1 0 0,1 0 0 0 0,-1 0 0 0 0,0 1-1 0 0,-1-1 1 0 0,1 1 0 0 0,-1 0 0 0 0,0 0-1 0 0,3 10 1 0 0,1 2-273 0 0,-1 0-1 0 0,-1 1 1 0 0,-1-1 0 0 0,-1 1-1 0 0,0 0 1 0 0,-2 0 0 0 0,0 0-1 0 0,-1 21 1 0 0,-10-13 1764 0 0,11-38-678 0 0,1-2-447 0 0,1 1 1 0 0,1-1-1 0 0,0 1 0 0 0,0 0 0 0 0,2 0 0 0 0,-1 1 1 0 0,1 0-1 0 0,1 0 0 0 0,0 0 0 0 0,1 1 0 0 0,16-18 1 0 0,-12 15-195 0 0,1 1 1 0 0,0 0 0 0 0,1 0 0 0 0,0 2 0 0 0,0-1 0 0 0,2 2 0 0 0,-1 0 0 0 0,20-8 0 0 0,-27 14-64 0 0,-1 1-1 0 0,1-1 1 0 0,-1 1-1 0 0,1 1 1 0 0,0-1 0 0 0,0 1-1 0 0,0 1 1 0 0,0-1 0 0 0,0 2-1 0 0,-1-1 1 0 0,13 2 0 0 0,-14 0-44 0 0,0 0 1 0 0,0 0 0 0 0,0 0-1 0 0,-1 1 1 0 0,1 0 0 0 0,-1 0-1 0 0,1 0 1 0 0,-1 1 0 0 0,0 0-1 0 0,0 0 1 0 0,-1 0 0 0 0,1 0-1 0 0,-1 1 1 0 0,7 9 0 0 0,6 12-560 0 0,16 31 0 0 0,-18-29 204 0 0,22 29 0 0 0,-32-49 376 0 0,1 0-1 0 0,1-1 1 0 0,-1 0 0 0 0,2 0-1 0 0,-1-1 1 0 0,0 0-1 0 0,17 10 1 0 0,-19-13 38 0 0,-1-1 0 0 0,1 0 0 0 0,0-1 0 0 0,-1 1 0 0 0,1-1 0 0 0,0 0 0 0 0,0 0 1 0 0,0 0-1 0 0,0-1 0 0 0,0 0 0 0 0,0 0 0 0 0,0 0 0 0 0,5-1 0 0 0,-1-1 22 0 0,0 0 0 0 0,0 0 0 0 0,0-1 1 0 0,0 0-1 0 0,-1-1 0 0 0,13-7 0 0 0,2-4 71 0 0,0-1 0 0 0,-1-1-1 0 0,33-32 1 0 0,125-150 1912 0 0,-93 98-208 0 0,-87 100-1801 0 0,0 1-1 0 0,0 0 0 0 0,0-1 1 0 0,0 1-1 0 0,1-1 0 0 0,-1 1 0 0 0,0 0 1 0 0,0-1-1 0 0,1 1 0 0 0,-1 0 1 0 0,0-1-1 0 0,1 1 0 0 0,-1 0 1 0 0,0 0-1 0 0,1-1 0 0 0,-1 1 0 0 0,0 0 1 0 0,1 0-1 0 0,-1-1 0 0 0,1 1 1 0 0,-1 0-1 0 0,0 0 0 0 0,1 0 1 0 0,-1 0-1 0 0,1 0 0 0 0,-1 0 1 0 0,1 0-1 0 0,-1 0 0 0 0,0 0 0 0 0,1 0 1 0 0,-1 0-1 0 0,1 0 0 0 0,-1 0 1 0 0,1 0-1 0 0,-1 0 0 0 0,1 0 1 0 0,2 18-15 0 0,-10 29 29 0 0,6-45-2 0 0,-13 91-179 0 0,3 1 0 0 0,5 1 0 0 0,3-1 1 0 0,16 148-1 0 0,-12-235 165 0 0,8 153 615 0 0,-8-174-681 0 0,1 0 0 0 0,5-23 0 0 0,-1 4-83 0 0,97-626 4266 0 0,-95 606-3572 0 0,2 1 0 0 0,18-52 1 0 0,-27 101-565 0 0,0 0 0 0 0,0 0 0 0 0,1 0 0 0 0,-1 0 0 0 0,1 1 0 0 0,-1-1 0 0 0,1 0 0 0 0,0 1 0 0 0,0-1 0 0 0,0 1 0 0 0,0-1 0 0 0,0 1 0 0 0,1 0 0 0 0,-1 0 0 0 0,1 0 1 0 0,0 0-1 0 0,-1 1 0 0 0,1-1 0 0 0,3 0 0 0 0,-1 0-59 0 0,0 1 0 0 0,0-1 1 0 0,0 2-1 0 0,0-1 0 0 0,1 0 1 0 0,-1 1-1 0 0,0 0 0 0 0,0 0 0 0 0,1 1 1 0 0,7 1-1 0 0,7 3-273 0 0,-1 1 0 0 0,1 1-1 0 0,-2 1 1 0 0,33 17 0 0 0,-10-2-423 0 0,-2 2 0 0 0,70 57 1 0 0,-86-61 567 0 0,0 2 0 0 0,-1 0 0 0 0,-1 1 0 0 0,-1 1 0 0 0,20 33 0 0 0,-37-53 237 0 0,0 0 0 0 0,0 1-1 0 0,-1-1 1 0 0,1 1 0 0 0,-1 0 0 0 0,0 0 0 0 0,-1 0 0 0 0,1 0 0 0 0,-1 0 0 0 0,-1 1 0 0 0,1-1 0 0 0,-1 11 0 0 0,-1-13 23 0 0,1 0 0 0 0,-1-1 0 0 0,0 1 0 0 0,-1 0 0 0 0,1-1 0 0 0,-1 1 1 0 0,1-1-1 0 0,-1 1 0 0 0,0-1 0 0 0,0 0 0 0 0,-1 0 0 0 0,1 0 0 0 0,-1 0 0 0 0,1 0 0 0 0,-1 0 0 0 0,0-1 0 0 0,0 1 0 0 0,0-1 0 0 0,0 0 0 0 0,-1 0 0 0 0,-4 3 0 0 0,-6 1 32 0 0,0-1-1 0 0,0-1 1 0 0,-1 1-1 0 0,1-2 1 0 0,-1 0-1 0 0,1-1 0 0 0,-1-1 1 0 0,0 0-1 0 0,-25-2 1 0 0,14-1-1246 0 0,1-1 1 0 0,-1-1-1 0 0,1-1 0 0 0,-44-15 1 0 0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16.8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3008 0 0,'6'18'15991'0'0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11.3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0 400 1460 0 0,'7'-14'4365'0'0,"45"-58"4188"0"0,-52 72-8528 0 0,1-1 1 0 0,-1 1-1 0 0,0-1 0 0 0,0 1 0 0 0,1-1 1 0 0,-1 1-1 0 0,0-1 0 0 0,1 1 0 0 0,-1-1 1 0 0,0 1-1 0 0,1 0 0 0 0,-1-1 0 0 0,1 1 1 0 0,-1-1-1 0 0,1 1 0 0 0,-1 0 0 0 0,1 0 1 0 0,-1-1-1 0 0,1 1 0 0 0,-1 0 1 0 0,1 0-1 0 0,-1 0 0 0 0,1-1 0 0 0,-1 1 1 0 0,1 0-1 0 0,-1 0 0 0 0,1 0 0 0 0,0 0 1 0 0,-1 0-1 0 0,1 0 0 0 0,-1 0 0 0 0,1 0 1 0 0,-1 0-1 0 0,1 0 0 0 0,-1 1 1 0 0,1-1-1 0 0,0 0 0 0 0,-1 0 0 0 0,1 0 1 0 0,-1 1-1 0 0,1-1 0 0 0,-1 0 0 0 0,1 1 1 0 0,-1-1-1 0 0,0 0 0 0 0,1 1 0 0 0,-1-1 1 0 0,1 1-1 0 0,-1-1 0 0 0,0 0 0 0 0,1 1 1 0 0,-1-1-1 0 0,0 1 0 0 0,0-1 1 0 0,1 1-1 0 0,-1-1 0 0 0,0 1 0 0 0,0 0 1 0 0,0-1-1 0 0,1 1 0 0 0,-1 0 0 0 0,10 34 273 0 0,-5 46 229 0 0,-8 148-1 0 0,-2-109-511 0 0,4-93-29 0 0,-1 59-896 0 0,-19 131 1 0 0,17-205 241 0 0,-1-18-186 0 0,0-20 302 0 0,47-575 1497 0 0,-41 592-857 0 0,29-195 1759 0 0,-24 174-1586 0 0,2 1 0 0 0,1 0-1 0 0,1 1 1 0 0,25-49 0 0 0,-32 71-310 0 0,1 0 1 0 0,0 0-1 0 0,1 0 0 0 0,0 0 1 0 0,0 1-1 0 0,0 0 1 0 0,0 0-1 0 0,1 1 0 0 0,0-1 1 0 0,-1 1-1 0 0,2 1 0 0 0,-1-1 1 0 0,0 1-1 0 0,1 0 0 0 0,0 0 1 0 0,-1 1-1 0 0,1 0 1 0 0,0 0-1 0 0,0 0 0 0 0,1 1 1 0 0,-1 0-1 0 0,0 1 0 0 0,0 0 1 0 0,0 0-1 0 0,1 0 1 0 0,-1 1-1 0 0,0 0 0 0 0,0 0 1 0 0,0 1-1 0 0,0 0 0 0 0,0 0 1 0 0,0 0-1 0 0,-1 1 0 0 0,1 0 1 0 0,-1 1-1 0 0,0 0 1 0 0,1-1-1 0 0,-2 2 0 0 0,1-1 1 0 0,0 1-1 0 0,-1 0 0 0 0,0 0 1 0 0,0 0-1 0 0,-1 1 1 0 0,1 0-1 0 0,-1 0 0 0 0,-1 0 1 0 0,1 0-1 0 0,3 10 0 0 0,-3-9-22 0 0,-2 1 0 0 0,1 0 0 0 0,-1 0 0 0 0,0 0-1 0 0,0 0 1 0 0,-1 0 0 0 0,-1 1 0 0 0,1-1 0 0 0,-1 0 0 0 0,0 0-1 0 0,-3 15 1 0 0,0-12 23 0 0,0 1-1 0 0,0-1 1 0 0,-1 0-1 0 0,-1 0 1 0 0,0-1-1 0 0,0 1 1 0 0,-11 13-1 0 0,-8 8 23 0 0,-3-1 1 0 0,0-2-1 0 0,-58 48 0 0 0,50-46 11 0 0,-16 15 141 0 0,51-46-126 0 0,0 1 0 0 0,-1-1 0 0 0,1 0 0 0 0,0 0 0 0 0,0 0 0 0 0,0 1 0 0 0,-1-1 0 0 0,1 0 0 0 0,0 1-1 0 0,0-1 1 0 0,0 0 0 0 0,0 0 0 0 0,0 1 0 0 0,0-1 0 0 0,0 0 0 0 0,0 1 0 0 0,0-1 0 0 0,0 0 0 0 0,0 0 0 0 0,0 1 0 0 0,0-1 0 0 0,0 0 0 0 0,0 1 0 0 0,0-1 0 0 0,0 0 0 0 0,0 1 0 0 0,0-1 0 0 0,0 0 0 0 0,0 0 0 0 0,0 1 0 0 0,0-1 0 0 0,1 0 0 0 0,-1 0 0 0 0,0 1 0 0 0,0-1 0 0 0,0 0 0 0 0,1 0 0 0 0,-1 1 0 0 0,0-1 0 0 0,0 0 0 0 0,0 0 0 0 0,1 0 0 0 0,-1 0 0 0 0,1 1 0 0 0,15 4-173 0 0,52 2-473 0 0,-46-6 475 0 0,-1 1 0 0 0,1 1 1 0 0,-1 1-1 0 0,37 11 0 0 0,-50-12 150 0 0,-1 0 0 0 0,1 1 0 0 0,0-1 0 0 0,-1 1 0 0 0,0 1 0 0 0,0 0 0 0 0,0 0 0 0 0,0 0 0 0 0,-1 1 0 0 0,0-1 0 0 0,0 2 0 0 0,-1-1 0 0 0,0 1 0 0 0,0-1 0 0 0,0 1 0 0 0,-1 1 0 0 0,0-1 0 0 0,0 1 0 0 0,-1-1-1 0 0,0 1 1 0 0,0 0 0 0 0,-1 0 0 0 0,0 1 0 0 0,0-1 0 0 0,-1 0 0 0 0,0 1 0 0 0,0-1 0 0 0,-1 1 0 0 0,0-1 0 0 0,-1 0 0 0 0,0 1 0 0 0,-2 8 0 0 0,-2 2 28 0 0,-2-1 0 0 0,1 0 0 0 0,-2 0 0 0 0,-1 0 1 0 0,0-1-1 0 0,-1 0 0 0 0,0-1 0 0 0,-2 0 0 0 0,0-1 0 0 0,0 0 0 0 0,-2-1 0 0 0,0-1 0 0 0,-28 22 0 0 0,14-15 126 0 0,0-1 0 0 0,-1-1 0 0 0,-1-2-1 0 0,-1-1 1 0 0,0-1 0 0 0,-1-2 0 0 0,-37 10-1 0 0,19-15-549 0 0,21-11-2923 0 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18.1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0 388 0 0,'-31'4'9338'0'0,"53"18"-7565"0"0,-19-20-1670 0 0,0 1-1 0 0,0-1 1 0 0,0 0 0 0 0,1 0-1 0 0,-1 0 1 0 0,1 0 0 0 0,-1 0-1 0 0,1-1 1 0 0,6 3 0 0 0,42 9 470 0 0,-25-7-423 0 0,10 3-120 0 0,-26-7-1956 0 0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19.0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36 1820 0 0,'-20'-12'8976'0'0,"25"9"-8600"0"0,0 0 0 0 0,-1 1 0 0 0,1 0 1 0 0,0-1-1 0 0,0 2 0 0 0,0-1 0 0 0,0 1 0 0 0,1-1 0 0 0,-1 1 0 0 0,0 1 0 0 0,7-1 0 0 0,70-1 753 0 0,-63 2-815 0 0,476 5 1011 0 0,0 9-4318 0 0,-438-12 793 0 0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19.5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180 6 1908 0 0,'-11'-5'11565'0'0,"9"9"-11263"0"0,0 1 0 0 0,0 0 0 0 0,1 0 0 0 0,-1 0 0 0 0,1 0 0 0 0,0 0 0 0 0,0 0 0 0 0,1 0 0 0 0,0 1 0 0 0,0 8 0 0 0,-2 18 432 0 0,-112 736 1811 0 0,95-608-2246 0 0,9-70-1180 0 0,-2-2-3540 0 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19.9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0 410 1428 0 0,'13'-55'8561'0'0,"7"-1"-3623"0"0,-18 50-4642 0 0,1 1 0 0 0,0-1 1 0 0,0 1-1 0 0,1 0 0 0 0,-1-1 1 0 0,1 2-1 0 0,0-1 0 0 0,0 0 1 0 0,1 1-1 0 0,-1 0 0 0 0,1 0 1 0 0,0 0-1 0 0,0 0 0 0 0,1 1 0 0 0,10-5 1 0 0,-13 7-272 0 0,0 0 0 0 0,0 0 1 0 0,1 1-1 0 0,-1-1 0 0 0,0 1 1 0 0,1 0-1 0 0,-1 0 0 0 0,0 0 0 0 0,1 0 1 0 0,-1 1-1 0 0,0 0 0 0 0,1-1 1 0 0,-1 1-1 0 0,0 0 0 0 0,0 1 1 0 0,0-1-1 0 0,0 0 0 0 0,0 1 0 0 0,0 0 1 0 0,0-1-1 0 0,0 1 0 0 0,-1 1 1 0 0,1-1-1 0 0,-1 0 0 0 0,3 3 0 0 0,5 5-40 0 0,-1 1-1 0 0,-1 0 0 0 0,0 0 0 0 0,10 18 1 0 0,7 18-97 0 0,-3 1 1 0 0,-1 1 0 0 0,-3 1 0 0 0,-2 0 0 0 0,18 99 0 0 0,-31-132 667 0 0,-4-29 281 0 0,-2-25-166 0 0,6 1-566 0 0,1 0 0 0 0,2 1 0 0 0,2-1 0 0 0,1 2 0 0 0,25-62 0 0 0,-16 53-228 0 0,3 1 0 0 0,1 1 0 0 0,2 1 1 0 0,30-36-1 0 0,-43 61-228 0 0,1 2 1 0 0,1 0-1 0 0,0 0 0 0 0,0 1 1 0 0,1 1-1 0 0,1 0 0 0 0,0 1 1 0 0,0 0-1 0 0,32-13 0 0 0,-32 17-1061 0 0,1 0-1 0 0,0 1 0 0 0,1 1 0 0 0,-1 1 1 0 0,1 0-1 0 0,25 0 0 0 0,-11 4-4447 0 0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21.2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371 265 1204 0 0,'0'0'5415'0'0,"3"-12"-3295"0"0,17-17-891 0 0,-15 22-1108 0 0,-1 1 0 0 0,1-1 1 0 0,-1 0-1 0 0,0 0 0 0 0,5-12 0 0 0,-8 14 63 0 0,1 0 0 0 0,-1-1 0 0 0,0 1 0 0 0,-1 0 0 0 0,1-1 0 0 0,-1 1 0 0 0,0 0 0 0 0,0-1 1 0 0,0 1-1 0 0,-1 0 0 0 0,0-1 0 0 0,0 1 0 0 0,0 0 0 0 0,-1 0 0 0 0,0 0 0 0 0,0 0 0 0 0,0 0 0 0 0,-1 0 0 0 0,1 1 0 0 0,-1-1 0 0 0,0 1 0 0 0,0-1 0 0 0,-1 1 0 0 0,1 0 0 0 0,-7-5 0 0 0,5 5-147 0 0,0 0 0 0 0,-1 0-1 0 0,1 1 1 0 0,-1-1-1 0 0,0 1 1 0 0,0 1 0 0 0,0-1-1 0 0,0 1 1 0 0,-1 0-1 0 0,1 0 1 0 0,-1 1 0 0 0,1 0-1 0 0,-1 0 1 0 0,1 0-1 0 0,-1 1 1 0 0,0 0-1 0 0,1 1 1 0 0,-1-1 0 0 0,1 1-1 0 0,-8 2 1 0 0,-1 1-37 0 0,1 2 0 0 0,0-1 0 0 0,0 2 0 0 0,1-1 0 0 0,0 2 0 0 0,0 0 0 0 0,1 1 0 0 0,0 0-1 0 0,0 0 1 0 0,1 1 0 0 0,0 1 0 0 0,1 0 0 0 0,0 1 0 0 0,1-1 0 0 0,1 2 0 0 0,-15 25 0 0 0,17-27-82 0 0,1 1 0 0 0,0-1-1 0 0,1 1 1 0 0,0 0 0 0 0,0 0 0 0 0,2 1-1 0 0,-1-1 1 0 0,2 1 0 0 0,-1-1 0 0 0,2 1-1 0 0,0-1 1 0 0,0 1 0 0 0,1 0 0 0 0,1-1-1 0 0,0 1 1 0 0,1-1 0 0 0,0 0-1 0 0,1 0 1 0 0,0 0 0 0 0,8 14 0 0 0,-10-20 34 0 0,1-1 0 0 0,0-1 0 0 0,0 1 0 0 0,1 0 0 0 0,-1-1 0 0 0,1 0 0 0 0,0 0 0 0 0,0 0 0 0 0,0 0 0 0 0,1 0 0 0 0,-1-1 0 0 0,1 0 0 0 0,0 0 0 0 0,0 0 0 0 0,0-1 0 0 0,8 3 1 0 0,-6-3 54 0 0,1 0 0 0 0,-1-1 1 0 0,1 0-1 0 0,-1-1 0 0 0,1 0 1 0 0,-1 0-1 0 0,1 0 0 0 0,-1-1 1 0 0,0 0-1 0 0,1-1 0 0 0,7-2 1 0 0,5-3 164 0 0,-1 0 1 0 0,-1-2 0 0 0,1 0-1 0 0,-1-1 1 0 0,-1-1 0 0 0,0 0-1 0 0,-1-2 1 0 0,18-15-1 0 0,10-17 1031 0 0,38-51 0 0 0,22-23 476 0 0,-103 118-1681 0 0,0 1 0 0 0,0-1 0 0 0,-1 0-1 0 0,1 0 1 0 0,0 0 0 0 0,0 0 0 0 0,0 1 0 0 0,0-1 0 0 0,0 0 0 0 0,0 1 0 0 0,0-1 0 0 0,0 1 0 0 0,0-1 0 0 0,0 1 0 0 0,0 0-1 0 0,0-1 1 0 0,1 1 0 0 0,-1 0 0 0 0,0 0 0 0 0,0 0 0 0 0,0 0 0 0 0,0 0 0 0 0,1 0 0 0 0,-1 0 0 0 0,0 0 0 0 0,0 0 0 0 0,0 1-1 0 0,0-1 1 0 0,2 1 0 0 0,-1 0-49 0 0,-1 0 1 0 0,1 1-1 0 0,-1-1 0 0 0,0 0 0 0 0,1 1 1 0 0,-1 0-1 0 0,0-1 0 0 0,0 1 0 0 0,0 0 0 0 0,0-1 1 0 0,0 1-1 0 0,0 0 0 0 0,-1 0 0 0 0,1 0 0 0 0,0 0 1 0 0,-1-1-1 0 0,1 4 0 0 0,12 69-1810 0 0,-9-40 1434 0 0,2-1 0 0 0,1 0 0 0 0,2 0 0 0 0,1-1 0 0 0,16 36 0 0 0,-25-66 463 0 0,0 1 0 0 0,1 0 0 0 0,-1-1 0 0 0,0 1 0 0 0,1-1 0 0 0,0 0 0 0 0,0 1 0 0 0,0-1 0 0 0,0 0 0 0 0,0 0 0 0 0,0 0 0 0 0,0 0 0 0 0,1-1 0 0 0,-1 1 0 0 0,0 0 0 0 0,1-1 0 0 0,0 0 0 0 0,-1 0 0 0 0,1 0 0 0 0,0 0 0 0 0,0 0 0 0 0,-1 0 0 0 0,1-1 0 0 0,0 1 0 0 0,0-1 0 0 0,0 0 0 0 0,0 0 0 0 0,0 0 0 0 0,0 0 0 0 0,0 0 0 0 0,-1-1 0 0 0,1 1 0 0 0,0-1 0 0 0,0 0 0 0 0,0 0 0 0 0,-1 0 0 0 0,1 0 1 0 0,0 0-1 0 0,-1-1 0 0 0,5-2 0 0 0,8-6 394 0 0,-1-1 1 0 0,0 0-1 0 0,0-1 1 0 0,-1 0-1 0 0,14-18 1 0 0,-21 23-304 0 0,13-16 77 0 0,0 2 0 0 0,2 0 0 0 0,0 1 0 0 0,2 1 0 0 0,36-24-1 0 0,-57 42-210 0 0,-1 0-1 0 0,0 0 1 0 0,1 1-1 0 0,-1-1 1 0 0,1 1-1 0 0,0-1 1 0 0,-1 1-1 0 0,1 0 0 0 0,-1-1 1 0 0,1 1-1 0 0,0 0 1 0 0,-1 0-1 0 0,1 0 1 0 0,-1 0-1 0 0,1 1 0 0 0,0-1 1 0 0,-1 0-1 0 0,1 1 1 0 0,-1-1-1 0 0,4 2 1 0 0,-3-1-40 0 0,1 1 1 0 0,0 0-1 0 0,-1 0 1 0 0,0 0-1 0 0,1 0 1 0 0,-1 0-1 0 0,0 1 1 0 0,0-1-1 0 0,0 1 1 0 0,2 2-1 0 0,1 5-248 0 0,1 0-1 0 0,-2 0 0 0 0,1 1 1 0 0,4 18-1 0 0,38 162-2188 0 0,-47-190 2507 0 0,0-1 1 0 0,0 1-1 0 0,0-1 1 0 0,0 0-1 0 0,0 1 1 0 0,0-1-1 0 0,0 1 0 0 0,0-1 1 0 0,1 0-1 0 0,-1 1 1 0 0,0-1-1 0 0,0 0 1 0 0,0 1-1 0 0,0-1 1 0 0,1 0-1 0 0,-1 1 0 0 0,0-1 1 0 0,0 0-1 0 0,1 1 1 0 0,-1-1-1 0 0,0 0 1 0 0,1 1-1 0 0,-1-1 0 0 0,0 0 1 0 0,1 0-1 0 0,-1 0 1 0 0,0 1-1 0 0,1-1 1 0 0,-1 0-1 0 0,0 0 0 0 0,1 0 1 0 0,-1 0-1 0 0,1 0 1 0 0,0 1-1 0 0,11-11 505 0 0,6-21 590 0 0,1-15-65 0 0,34-76 466 0 0,-46 108-1441 0 0,1 0 1 0 0,0 1-1 0 0,2 0 0 0 0,-1 0 0 0 0,1 1 0 0 0,13-12 0 0 0,-21 23-83 0 0,-1-1 0 0 0,0 1 1 0 0,0 0-1 0 0,1 0 1 0 0,-1 0-1 0 0,1 0 1 0 0,-1 0-1 0 0,1 0 1 0 0,-1 0-1 0 0,1 1 1 0 0,0-1-1 0 0,0 0 1 0 0,-1 1-1 0 0,1-1 1 0 0,0 1-1 0 0,-1 0 1 0 0,1 0-1 0 0,0 0 1 0 0,0 0-1 0 0,0 0 1 0 0,-1 0-1 0 0,1 0 1 0 0,0 0-1 0 0,0 1 1 0 0,-1-1-1 0 0,1 1 0 0 0,0-1 1 0 0,0 1-1 0 0,-1-1 1 0 0,1 1-1 0 0,-1 0 1 0 0,1 0-1 0 0,-1 0 1 0 0,1 0-1 0 0,-1 0 1 0 0,0 0-1 0 0,1 1 1 0 0,1 2-1 0 0,4 5-79 0 0,0 0-1 0 0,0 1 0 0 0,-1 0 1 0 0,9 20-1 0 0,-6-12-84 0 0,19 37-195 0 0,-9-16 174 0 0,2-1 0 0 0,32 45-1 0 0,-47-74 189 0 0,1-1-1 0 0,0 1 1 0 0,0-2-1 0 0,1 1 1 0 0,0-1-1 0 0,1 0 1 0 0,-1 0-1 0 0,1-1 1 0 0,0 0-1 0 0,1-1 1 0 0,0 0-1 0 0,-1 0 1 0 0,2-1-1 0 0,11 3 1 0 0,-15-6 10 0 0,-1 0 0 0 0,1-1 0 0 0,-1 0 0 0 0,1 0 0 0 0,-1-1 1 0 0,1 0-1 0 0,-1 0 0 0 0,1-1 0 0 0,-1 1 0 0 0,0-1 0 0 0,1 0 0 0 0,-1-1 1 0 0,0 0-1 0 0,-1 0 0 0 0,1 0 0 0 0,0-1 0 0 0,-1 1 0 0 0,0-1 1 0 0,0-1-1 0 0,0 1 0 0 0,7-9 0 0 0,3-3 160 0 0,-1-1 0 0 0,0-1 1 0 0,-2-1-1 0 0,0 1 0 0 0,9-22 0 0 0,-8 15 205 0 0,-1-1-1 0 0,-2 0 0 0 0,-1-1 0 0 0,0 0 0 0 0,-3-1 0 0 0,0 0 0 0 0,-1 0 0 0 0,-2 0 0 0 0,-1 0 0 0 0,-2-39 0 0 0,0 65-376 0 0,-1-3-34 0 0,1 0-1 0 0,-1-1 1 0 0,1 1 0 0 0,-1 0-1 0 0,-4-9 1 0 0,5 12-70 0 0,4 19-874 0 0,4 3 586 0 0,1 0 0 0 0,2-1 0 0 0,-1 0 0 0 0,2-1 0 0 0,25 30-1 0 0,-10-11 159 0 0,-9-13 136 0 0,57 89-320 0 0,-69-102 434 0 0,0 0 1 0 0,0 1-1 0 0,-2 0 1 0 0,1 0-1 0 0,-1 0 1 0 0,-1 1-1 0 0,-1-1 1 0 0,3 17-1 0 0,-5-25 50 0 0,0 1-1 0 0,-1-1 0 0 0,1 1 1 0 0,-1 0-1 0 0,0-1 0 0 0,0 0 0 0 0,0 1 1 0 0,0-1-1 0 0,-1 0 0 0 0,0 1 0 0 0,0-1 1 0 0,0 0-1 0 0,0 0 0 0 0,-1 0 0 0 0,0-1 1 0 0,1 1-1 0 0,-1-1 0 0 0,0 1 0 0 0,-1-1 1 0 0,1 0-1 0 0,-6 4 0 0 0,1-2-514 0 0,-1 1 1 0 0,1-2-1 0 0,-1 1 0 0 0,0-1 0 0 0,0-1 0 0 0,0 0 1 0 0,-1 0-1 0 0,-15 3 0 0 0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21.5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47 1384 0 0,'-15'-14'11567'0'0,"17"13"-11394"0"0,-1-1 0 0 0,0 1-1 0 0,0 0 1 0 0,0-1 0 0 0,1 1-1 0 0,-1 0 1 0 0,1 0 0 0 0,-1 0 0 0 0,1 0-1 0 0,-1 0 1 0 0,1 0 0 0 0,-1 0-1 0 0,1 0 1 0 0,0 1 0 0 0,0-1 0 0 0,1 0-1 0 0,34-7 581 0 0,9 4-2002 0 0,75 1-1 0 0,-37 3-5661 0 0,-56 0 2085 0 0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22.0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314 173 320 0 0,'4'-8'1495'0'0,"0"1"0"0"0,1-1 0 0 0,16-20 4485 0 0,-5 13-4485 0 0,9-11 985 0 0,-23 24-2306 0 0,-1 0 0 0 0,1 1 0 0 0,-1-1-1 0 0,0 0 1 0 0,0 0 0 0 0,0 0 0 0 0,0 0 0 0 0,0 0 0 0 0,0 0 0 0 0,0 0 0 0 0,0 0-1 0 0,-1 0 1 0 0,1-1 0 0 0,-1 1 0 0 0,0 0 0 0 0,0 0 0 0 0,0-3 0 0 0,0 3-121 0 0,-1-1 0 0 0,0 1 0 0 0,0 0 0 0 0,-1 0 0 0 0,1 0 0 0 0,0 0 0 0 0,-1 0 0 0 0,1 0 0 0 0,-1 0 0 0 0,0 1 0 0 0,1-1 0 0 0,-1 0 0 0 0,0 1 0 0 0,0 0 0 0 0,0-1 0 0 0,0 1 0 0 0,0 0 1 0 0,-1 0-1 0 0,1 0 0 0 0,0 0 0 0 0,0 0 0 0 0,-1 1 0 0 0,1-1 0 0 0,-5 0 0 0 0,0 0 28 0 0,0 0 0 0 0,0 0 0 0 0,0 0 0 0 0,0 1 0 0 0,0 0 0 0 0,0 1 0 0 0,0 0 0 0 0,-9 1 0 0 0,-1 4 39 0 0,0 0 0 0 0,1 1 0 0 0,0 0 0 0 0,0 1 0 0 0,0 1 0 0 0,1 1 0 0 0,1 0 0 0 0,0 1 1 0 0,0 0-1 0 0,1 1 0 0 0,0 1 0 0 0,1 0 0 0 0,1 1 0 0 0,-15 21 0 0 0,19-24-123 0 0,0 1 0 0 0,1-1 0 0 0,0 1 0 0 0,1 0 1 0 0,0 0-1 0 0,1 1 0 0 0,0 0 0 0 0,1 0 0 0 0,1 0 0 0 0,0 0 0 0 0,0 0 1 0 0,1 0-1 0 0,1 0 0 0 0,0 0 0 0 0,1 1 0 0 0,1-1 0 0 0,0 0 1 0 0,1 0-1 0 0,0 0 0 0 0,5 12 0 0 0,-2-10-258 0 0,2 0-1 0 0,-1-1 1 0 0,2 0-1 0 0,0 0 1 0 0,1-1 0 0 0,0 0-1 0 0,1 0 1 0 0,0-1 0 0 0,1-1-1 0 0,0 0 1 0 0,1-1-1 0 0,23 15 1 0 0,-13-12-961 0 0,0-1 0 0 0,1 0 0 0 0,1-2 0 0 0,0-1 1 0 0,0-1-1 0 0,0-1 0 0 0,30 4 0 0 0,2-2-4887 0 0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22.9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377 302 1172 0 0,'12'-37'8808'0'0,"-10"30"-8194"0"0,0 0 1 0 0,1 0-1 0 0,-1 0 1 0 0,1 0-1 0 0,1 1 1 0 0,3-7-1 0 0,4-2-27 0 0,-5 9-276 0 0,-1 0 1 0 0,-1-1-1 0 0,1 0 1 0 0,-1 1 0 0 0,0-2-1 0 0,-1 1 1 0 0,1 0 0 0 0,1-10-1 0 0,-4 16-154 0 0,-1-1-127 0 0,0 0 0 0 0,0 1 0 0 0,-1-1 0 0 0,1 0 0 0 0,0 1 0 0 0,-1-1 0 0 0,1 0 0 0 0,-1 1 0 0 0,1-1 0 0 0,-1 1 0 0 0,0-1 0 0 0,0 1 0 0 0,0-1 0 0 0,0 1 0 0 0,0 0 1 0 0,0-1-1 0 0,0 1 0 0 0,0 0 0 0 0,0 0 0 0 0,-3-2 0 0 0,-10-1 58 0 0,0 0 1 0 0,0 1 0 0 0,0 0-1 0 0,0 2 1 0 0,-1-1 0 0 0,1 2-1 0 0,-1 0 1 0 0,1 0 0 0 0,-1 2-1 0 0,1 0 1 0 0,0 0 0 0 0,-1 1 0 0 0,1 1-1 0 0,1 1 1 0 0,-20 8 0 0 0,19-8-53 0 0,1 2 0 0 0,-1 0 0 0 0,1 0 1 0 0,1 1-1 0 0,-1 1 0 0 0,1 0 1 0 0,1 0-1 0 0,0 2 0 0 0,0-1 0 0 0,1 1 1 0 0,0 1-1 0 0,1 0 0 0 0,1 0 1 0 0,0 1-1 0 0,-8 14 0 0 0,13-17-121 0 0,0 1 0 0 0,0 0 0 0 0,1-1 0 0 0,0 1-1 0 0,1 0 1 0 0,0 0 0 0 0,1 0 0 0 0,0 0 0 0 0,1 0 0 0 0,0 0 0 0 0,1 0-1 0 0,0 0 1 0 0,0-1 0 0 0,1 1 0 0 0,1-1 0 0 0,0 1 0 0 0,0-1-1 0 0,1 0 1 0 0,0-1 0 0 0,1 1 0 0 0,0-1 0 0 0,1 0 0 0 0,-1-1 0 0 0,16 16-1 0 0,-15-18-35 0 0,0 0 0 0 0,0 0 0 0 0,1 0 0 0 0,-1-1 0 0 0,1 0 0 0 0,1 0 0 0 0,-1-1 0 0 0,1 0 0 0 0,-1 0 0 0 0,1-1 0 0 0,0 0 0 0 0,18 2-1 0 0,-19-4 127 0 0,0-1-1 0 0,-1 0 0 0 0,1 0 0 0 0,0-1 1 0 0,0 0-1 0 0,0 0 0 0 0,-1-1 0 0 0,1 0 1 0 0,0 0-1 0 0,-1-1 0 0 0,0 0 0 0 0,0 0 1 0 0,0-1-1 0 0,0 0 0 0 0,0 0 0 0 0,-1 0 1 0 0,7-6-1 0 0,-3 0 122 0 0,0 0 0 0 0,0-1 0 0 0,-1 1 0 0 0,-1-2 0 0 0,0 1 0 0 0,0-1 0 0 0,-1-1 0 0 0,7-16 0 0 0,36-110 1570 0 0,-44 119-1411 0 0,2-4-6 0 0,5-20 432 0 0,2 0 0 0 0,2 1 1 0 0,28-51-1 0 0,-44 91-713 0 0,1 1 0 0 0,-1-1-1 0 0,1 1 1 0 0,-1 0 0 0 0,1-1 0 0 0,0 1-1 0 0,0 0 1 0 0,0 0 0 0 0,0 0 0 0 0,1 0 0 0 0,-1 1-1 0 0,0-1 1 0 0,1 1 0 0 0,-1-1 0 0 0,1 1-1 0 0,0 0 1 0 0,-1 0 0 0 0,1 0 0 0 0,0 0-1 0 0,0 0 1 0 0,0 1 0 0 0,-1-1 0 0 0,1 1 0 0 0,0 0-1 0 0,0 0 1 0 0,0 0 0 0 0,0 0 0 0 0,0 0-1 0 0,0 1 1 0 0,-1 0 0 0 0,1-1 0 0 0,0 1 0 0 0,0 0-1 0 0,4 2 1 0 0,3 2-75 0 0,-2 0-1 0 0,1 0 0 0 0,0 1 1 0 0,-1 0-1 0 0,0 1 1 0 0,-1-1-1 0 0,1 1 1 0 0,9 13-1 0 0,2 6-136 0 0,-1 0 1 0 0,-1 1-1 0 0,-1 1 0 0 0,-1 1 0 0 0,-2 0 1 0 0,-1 0-1 0 0,-2 2 0 0 0,12 51 1 0 0,-20-74 203 0 0,0 1 0 0 0,-1 0 1 0 0,0 0-1 0 0,-1 0 1 0 0,0 0-1 0 0,0-1 1 0 0,-1 1-1 0 0,0 0 0 0 0,-1 0 1 0 0,0 0-1 0 0,0-1 1 0 0,-1 1-1 0 0,-4 8 1 0 0,7-16 15 0 0,0 0 0 0 0,0-1 0 0 0,0 1 0 0 0,0-1 0 0 0,0 1 1 0 0,-1 0-1 0 0,1-1 0 0 0,0 1 0 0 0,0-1 0 0 0,-1 1 0 0 0,1-1 1 0 0,0 1-1 0 0,-1-1 0 0 0,1 1 0 0 0,-1-1 0 0 0,1 0 1 0 0,-1 1-1 0 0,1-1 0 0 0,-1 1 0 0 0,1-1 0 0 0,-1 0 0 0 0,1 1 1 0 0,-1-1-1 0 0,1 0 0 0 0,-1 0 0 0 0,1 0 0 0 0,-1 1 0 0 0,1-1 1 0 0,-1 0-1 0 0,0 0 0 0 0,1 0 0 0 0,-1 0 0 0 0,1 0 0 0 0,-1 0 1 0 0,0 0-1 0 0,1 0 0 0 0,-1 0 0 0 0,1 0 0 0 0,-1 0 1 0 0,0-1-1 0 0,1 1 0 0 0,-1 0 0 0 0,1 0 0 0 0,-1 0 0 0 0,1-1 1 0 0,-1 1-1 0 0,1 0 0 0 0,-1-1 0 0 0,1 1 0 0 0,-1 0 0 0 0,1-1 1 0 0,-1 1-1 0 0,1-1 0 0 0,0 1 0 0 0,-1-1 0 0 0,1 1 1 0 0,0-1-1 0 0,-1 1 0 0 0,1-1 0 0 0,0 1 0 0 0,0-1 0 0 0,-1 0 1 0 0,1 0-1 0 0,-2-3 19 0 0,0-1 0 0 0,0 1 0 0 0,0-1 0 0 0,1 1 0 0 0,0-1 0 0 0,-1-5 0 0 0,2-2 39 0 0,1-1 1 0 0,0 1-1 0 0,1 0 0 0 0,0 0 0 0 0,0-1 0 0 0,2 1 0 0 0,0 1 0 0 0,5-14 1 0 0,6-7 299 0 0,29-48 0 0 0,-31 59-243 0 0,2-1 0 0 0,1 2 1 0 0,0 0-1 0 0,2 1 0 0 0,0 1 1 0 0,29-24-1 0 0,-36 35-102 0 0,-1 0 1 0 0,1 0-1 0 0,0 1 0 0 0,1 0 1 0 0,0 1-1 0 0,18-6 0 0 0,-22 9-24 0 0,-1 1 0 0 0,1-1 0 0 0,0 2 0 0 0,0-1 0 0 0,0 1 0 0 0,-1 0 0 0 0,1 0 0 0 0,0 1 0 0 0,0 0 0 0 0,-1 0 0 0 0,12 4 0 0 0,-9-1 4 0 0,-2-1 1 0 0,1 2 0 0 0,0-1-1 0 0,-1 1 1 0 0,0 1 0 0 0,0-1-1 0 0,0 1 1 0 0,-1 1-1 0 0,0-1 1 0 0,0 1 0 0 0,0 0-1 0 0,-1 1 1 0 0,0 0-1 0 0,-1 0 1 0 0,0 0 0 0 0,5 11-1 0 0,5 14-397 0 0,-1 1-1 0 0,-2 1 1 0 0,8 37-1 0 0,7 19-3019 0 0,-9-54-309 0 0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23.9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421 757 2684 0 0,'8'-24'12619'0'0,"-5"15"-11370"0"0,4-3-801 0 0,14-31 452 0 0,-21 41-811 0 0,1-1-1 0 0,-1 0 1 0 0,1 0 0 0 0,-1 0-1 0 0,0 0 1 0 0,0 0-1 0 0,0 0 1 0 0,0 1 0 0 0,0-1-1 0 0,-1 0 1 0 0,0 0-1 0 0,1 0 1 0 0,-1 1 0 0 0,0-1-1 0 0,-2-4 1 0 0,0 2 16 0 0,0-1-1 0 0,0 1 1 0 0,-1-1 0 0 0,0 1 0 0 0,0 0 0 0 0,0 1 0 0 0,-1-1 0 0 0,0 1-1 0 0,0 0 1 0 0,0 0 0 0 0,0 0 0 0 0,0 0 0 0 0,-1 1 0 0 0,-6-3-1 0 0,3 2-24 0 0,0 1 0 0 0,-1 0 0 0 0,1 1 0 0 0,-1 0 0 0 0,1 1 0 0 0,-1 0 0 0 0,1 0 0 0 0,-20 1-1 0 0,15 1-56 0 0,0 1-1 0 0,0 1 0 0 0,0 0 0 0 0,0 0 0 0 0,0 2 0 0 0,1-1 0 0 0,-1 2 0 0 0,1 0 0 0 0,0 0 0 0 0,1 1 0 0 0,0 1 0 0 0,0 0 1 0 0,-11 10-1 0 0,15-9-79 0 0,0 1 0 0 0,0-1 0 0 0,1 2 0 0 0,0-1 0 0 0,1 1 0 0 0,0 0 1 0 0,1 0-1 0 0,0 0 0 0 0,0 1 0 0 0,1 0 0 0 0,1 0 0 0 0,0 0 0 0 0,1 0 1 0 0,0 0-1 0 0,0 25 0 0 0,2-29-18 0 0,0 1 0 0 0,0-1 0 0 0,1 1 1 0 0,0-1-1 0 0,1 0 0 0 0,0 0 0 0 0,0 0 0 0 0,0 0 0 0 0,1 0 1 0 0,1 0-1 0 0,-1-1 0 0 0,1 1 0 0 0,0-1 0 0 0,1 0 1 0 0,0 0-1 0 0,0 0 0 0 0,0-1 0 0 0,1 0 0 0 0,0 0 1 0 0,0 0-1 0 0,0-1 0 0 0,1 0 0 0 0,0 0 0 0 0,12 6 0 0 0,-14-9 52 0 0,0 0 0 0 0,1 0 0 0 0,-1 0 0 0 0,1 0 0 0 0,-1-1-1 0 0,1 0 1 0 0,0-1 0 0 0,-1 1 0 0 0,1-1 0 0 0,0 0-1 0 0,-1 0 1 0 0,1-1 0 0 0,0 1 0 0 0,5-3 0 0 0,-2 1 42 0 0,-1-1 0 0 0,1 0 1 0 0,-1-1-1 0 0,0 0 0 0 0,0 0 1 0 0,-1-1-1 0 0,1 0 1 0 0,8-8-1 0 0,2-4 49 0 0,-1-1 0 0 0,0 0 1 0 0,-1-2-1 0 0,-1 0 0 0 0,18-31 0 0 0,10-23 318 0 0,-4-2-1 0 0,45-123 1 0 0,-65 144 491 0 0,-3-1-1 0 0,-2-1 1 0 0,-3-1 0 0 0,7-92-1 0 0,-17 146-823 0 0,-1-6 43 0 0,1-1 0 0 0,-1 1-1 0 0,-1-1 1 0 0,-3-20 0 0 0,4 30-95 0 0,0 0 1 0 0,0 0 0 0 0,0 0 0 0 0,-1 1 0 0 0,1-1-1 0 0,0 0 1 0 0,-1 0 0 0 0,1 0 0 0 0,0 0 0 0 0,-1 1 0 0 0,1-1-1 0 0,-1 0 1 0 0,1 0 0 0 0,-1 1 0 0 0,0-1 0 0 0,1 0-1 0 0,-1 1 1 0 0,0-1 0 0 0,1 1 0 0 0,-1-1 0 0 0,0 1-1 0 0,-1-2 1 0 0,1 2-1 0 0,0 0 0 0 0,0 1 0 0 0,1-1 1 0 0,-1 0-1 0 0,0 0 0 0 0,0 0 0 0 0,1 0 0 0 0,-1 1 0 0 0,0-1 0 0 0,0 0 0 0 0,1 1 0 0 0,-1-1 0 0 0,0 1 1 0 0,1-1-1 0 0,-1 1 0 0 0,1-1 0 0 0,-1 1 0 0 0,1-1 0 0 0,-2 2 0 0 0,-18 29 53 0 0,20-30-52 0 0,-10 20-40 0 0,2 1-1 0 0,1 0 1 0 0,1 1 0 0 0,0-1 0 0 0,2 1-1 0 0,1 0 1 0 0,0 1 0 0 0,2-1-1 0 0,1 24 1 0 0,5 35-789 0 0,18 94 0 0 0,-18-144 623 0 0,25 131-522 0 0,-24-143 673 0 0,0 1 1 0 0,1-1-1 0 0,1-1 0 0 0,0 1 0 0 0,20 29 0 0 0,-26-45 72 0 0,1 0 0 0 0,0 0 0 0 0,0-1 0 0 0,0 0 0 0 0,0 1-1 0 0,0-1 1 0 0,1 0 0 0 0,-1-1 0 0 0,1 1 0 0 0,0 0 0 0 0,0-1-1 0 0,0 0 1 0 0,0 0 0 0 0,0 0 0 0 0,1-1 0 0 0,-1 1 0 0 0,0-1-1 0 0,1 0 1 0 0,-1-1 0 0 0,1 1 0 0 0,-1-1 0 0 0,1 1 0 0 0,-1-1-1 0 0,1-1 1 0 0,0 1 0 0 0,-1-1 0 0 0,6-1 0 0 0,-3 1 126 0 0,-1-2 0 0 0,1 1 1 0 0,-1-1-1 0 0,0 0 0 0 0,0 0 1 0 0,0 0-1 0 0,0-1 0 0 0,0 0 1 0 0,-1 0-1 0 0,0-1 0 0 0,1 1 0 0 0,-2-1 1 0 0,1-1-1 0 0,-1 1 0 0 0,1 0 1 0 0,-1-1-1 0 0,4-8 0 0 0,-1-1 243 0 0,3-2 35 0 0,-1-1-1 0 0,-1-1 1 0 0,6-20 0 0 0,-13 37-455 0 0,-4 4-45 0 0,1 1 69 0 0,1-1 1 0 0,-1 1-1 0 0,0 0 0 0 0,1-1 1 0 0,-1 1-1 0 0,1 0 1 0 0,-1 5-1 0 0,-5 9-256 0 0,2 1 0 0 0,0 1 0 0 0,1-1-1 0 0,-2 31 1 0 0,5-39 86 0 0,1-1 1 0 0,0 1-1 0 0,0 0 0 0 0,1-1 0 0 0,1 1 1 0 0,0-1-1 0 0,0 1 0 0 0,1-1 0 0 0,0 0 1 0 0,8 18-1 0 0,-10-25 157 0 0,-1-1 0 0 0,1 0 1 0 0,0 1-1 0 0,0-1 0 0 0,0 1 1 0 0,0-1-1 0 0,0 0 0 0 0,0 0 1 0 0,0 0-1 0 0,1 1 0 0 0,-1-1 0 0 0,0 0 1 0 0,1 0-1 0 0,-1-1 0 0 0,0 1 1 0 0,1 0-1 0 0,-1 0 0 0 0,1-1 1 0 0,-1 1-1 0 0,1-1 0 0 0,0 1 0 0 0,-1-1 1 0 0,3 0-1 0 0,-1 0 11 0 0,0 0-1 0 0,-1-1 1 0 0,1 1 0 0 0,-1-1-1 0 0,1 0 1 0 0,-1 0 0 0 0,1 0 0 0 0,-1 0-1 0 0,0 0 1 0 0,1-1 0 0 0,-1 1-1 0 0,0-1 1 0 0,2-1 0 0 0,6-6 23 0 0,-1-1 1 0 0,0 1-1 0 0,0-1 1 0 0,10-18-1 0 0,158-246 2542 0 0,-177 273-2547 0 0,1 0 1 0 0,-1 0 0 0 0,1 0-1 0 0,-1 0 1 0 0,1 1 0 0 0,0-1-1 0 0,-1 0 1 0 0,1 0 0 0 0,0 1-1 0 0,-1-1 1 0 0,1 1 0 0 0,0-1-1 0 0,0 0 1 0 0,0 1 0 0 0,0 0-1 0 0,0-1 1 0 0,0 1 0 0 0,-1-1-1 0 0,3 1 1 0 0,-3 0-5 0 0,1 0-1 0 0,0 0 1 0 0,-1 0-1 0 0,1 1 1 0 0,0-1-1 0 0,-1 0 1 0 0,1 0 0 0 0,-1 1-1 0 0,1-1 1 0 0,-1 1-1 0 0,1-1 1 0 0,0 0-1 0 0,-1 1 1 0 0,0-1 0 0 0,1 1-1 0 0,-1-1 1 0 0,1 1-1 0 0,-1-1 1 0 0,1 1 0 0 0,-1-1-1 0 0,0 1 1 0 0,1 0-1 0 0,2 7 8 0 0,0 0-1 0 0,0 0 1 0 0,2 15 0 0 0,0-6 17 0 0,9 26-230 0 0,2 0-1 0 0,38 72 0 0 0,-45-98-349 0 0,1-2 0 0 0,1 1 0 0 0,0-2 1 0 0,1 1-1 0 0,1-2 0 0 0,0 1 0 0 0,0-2 0 0 0,2 0 0 0 0,26 18 0 0 0,-33-26-260 0 0,0 0 0 0 0,0 0 0 0 0,1-1 0 0 0,-1 0 0 0 0,14 3 0 0 0,21-2-6196 0 0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24.3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234 49 1236 0 0,'-5'-13'8492'0'0,"3"11"-8125"0"0,0-1 0 0 0,1 0 1 0 0,-1 1-1 0 0,0 0 0 0 0,0-1 1 0 0,0 1-1 0 0,-1 0 0 0 0,1 0 1 0 0,0 0-1 0 0,-1 1 0 0 0,1-1 1 0 0,-1 0-1 0 0,0 1 0 0 0,0 0 1 0 0,1 0-1 0 0,-1 0 1 0 0,0 0-1 0 0,0 0 0 0 0,0 0 1 0 0,-5 0-1 0 0,3 1-163 0 0,0 0-1 0 0,0 1 1 0 0,1 0 0 0 0,-1-1-1 0 0,0 2 1 0 0,0-1 0 0 0,1 0-1 0 0,-1 1 1 0 0,1 0 0 0 0,-1 0-1 0 0,-7 6 1 0 0,2-2-83 0 0,1 1-1 0 0,1 0 1 0 0,-1 0-1 0 0,1 1 1 0 0,1 0-1 0 0,-1 0 1 0 0,1 1-1 0 0,1 0 0 0 0,0 0 1 0 0,0 0-1 0 0,-5 14 1 0 0,8-16-51 0 0,0 1 1 0 0,1 0-1 0 0,0 0 0 0 0,1 0 0 0 0,0 0 1 0 0,0 0-1 0 0,1 0 0 0 0,0 0 1 0 0,0 0-1 0 0,1 0 0 0 0,0 1 1 0 0,4 14-1 0 0,-2-12 1 0 0,1 0 1 0 0,1 0 0 0 0,0-1-1 0 0,1 0 1 0 0,-1 1-1 0 0,2-2 1 0 0,0 1-1 0 0,10 11 1 0 0,-3-7-278 0 0,0 0-1 0 0,1-1 1 0 0,1 0 0 0 0,0-2 0 0 0,0 0-1 0 0,1 0 1 0 0,0-2 0 0 0,1 0 0 0 0,0-1-1 0 0,27 8 1 0 0,-18-9-1424 0 0,-1-2-1 0 0,52 5 1 0 0,13-10-5537 0 0,-42-5 1008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12.0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744 67 200 0 0,'-29'-22'8500'0'0,"21"19"-8039"0"0,-9-4 15 0 0,0 0 0 0 0,0 1-1 0 0,-1 0 1 0 0,0 2 0 0 0,0 0-1 0 0,0 1 1 0 0,-1 1 0 0 0,1 0-1 0 0,-22 2 1 0 0,13 4-260 0 0,-1 1-1 0 0,1 2 1 0 0,1 0 0 0 0,-1 2 0 0 0,1 1-1 0 0,1 1 1 0 0,0 1 0 0 0,1 1-1 0 0,0 2 1 0 0,1 0 0 0 0,0 1 0 0 0,1 1-1 0 0,2 1 1 0 0,-1 2 0 0 0,2-1-1 0 0,1 2 1 0 0,0 1 0 0 0,2 0 0 0 0,-20 35-1 0 0,31-48-158 0 0,0 0 0 0 0,1 1-1 0 0,0 0 1 0 0,1-1 0 0 0,0 1-1 0 0,1 1 1 0 0,0-1 0 0 0,0 0-1 0 0,1 0 1 0 0,0 1 0 0 0,1-1-1 0 0,0 1 1 0 0,1-1 0 0 0,0 0-1 0 0,1 1 1 0 0,0-1 0 0 0,0 0-1 0 0,1 0 1 0 0,1 0 0 0 0,-1-1-1 0 0,2 1 1 0 0,-1-1 0 0 0,1 0-1 0 0,1 0 1 0 0,0 0 0 0 0,0-1-1 0 0,0 0 1 0 0,1 0 0 0 0,11 9-1 0 0,5 2-107 0 0,0-2 0 0 0,1 0-1 0 0,1-1 1 0 0,1-2-1 0 0,0-1 1 0 0,1-1-1 0 0,0-1 1 0 0,57 15-1 0 0,0-7-1820 0 0,152 14 0 0 0,26-20-5829 0 0,-175-13 2081 0 0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24.7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126 229 1020 0 0,'2'-14'2248'0'0,"0"0"0"0"0,1 0 0 0 0,6-15-1 0 0,3 1-59 0 0,0 0 0 0 0,2 1 0 0 0,28-41-1 0 0,-42 68-2157 0 0,0-1-1 0 0,0 1 1 0 0,0 0-1 0 0,0-1 0 0 0,0 1 1 0 0,0 0-1 0 0,0-1 0 0 0,0 1 1 0 0,1 0-1 0 0,-1 0 0 0 0,0-1 1 0 0,0 1-1 0 0,0 0 1 0 0,1 0-1 0 0,-1-1 0 0 0,0 1 1 0 0,0 0-1 0 0,1 0 0 0 0,-1-1 1 0 0,0 1-1 0 0,0 0 1 0 0,1 0-1 0 0,-1 0 0 0 0,0 0 1 0 0,1 0-1 0 0,-1-1 0 0 0,0 1 1 0 0,1 0-1 0 0,-1 0 1 0 0,0 0-1 0 0,0 0 0 0 0,1 0 1 0 0,-1 0-1 0 0,1 0 0 0 0,0 12 372 0 0,-8 21-89 0 0,-58 155 418 0 0,23-70-605 0 0,-35 160-1 0 0,62-202-73 0 0,-8 103-1 0 0,22-155-177 0 0,1 0 0 0 0,0 0 0 0 0,2 0 0 0 0,1 0 0 0 0,0-1 0 0 0,2 1 1 0 0,1-1-1 0 0,15 39 0 0 0,-18-55-231 0 0,0 0 0 0 0,1 0 0 0 0,0 0 0 0 0,1-1 0 0 0,-1 1 0 0 0,1-1 0 0 0,1 0 0 0 0,-1 0 0 0 0,12 9 0 0 0,-13-12-377 0 0,0 0 0 0 0,0-1-1 0 0,1 0 1 0 0,-1 0 0 0 0,0 0 0 0 0,1 0 0 0 0,0-1 0 0 0,-1 1-1 0 0,1-1 1 0 0,9 1 0 0 0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25.9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133 115 2604 0 0,'-30'-14'3221'0'0,"15"8"-1201"0"0,0-1-1 0 0,0-1 1 0 0,0 0 0 0 0,-26-21 974 0 0,41 28-2905 0 0,0 1 0 0 0,-1-1-1 0 0,1 1 1 0 0,0-1-1 0 0,0 1 1 0 0,0-1 0 0 0,0 1-1 0 0,0 0 1 0 0,0-1-1 0 0,-1 1 1 0 0,1-1 0 0 0,0 1-1 0 0,0-1 1 0 0,0 1 0 0 0,1-1-1 0 0,-1 1 1 0 0,0-1-1 0 0,0 1 1 0 0,0-2 0 0 0,14-7 893 0 0,23-2-549 0 0,-35 11-278 0 0,47-6-173 0 0,0 2 1 0 0,0 3 0 0 0,73 6 0 0 0,-43-1-419 0 0,481 27-5903 0 0,-376-20 1919 0 0,-145-8 3376 0 0,43 9 0 0 0,-8 9 4343 0 0,-63-17-1744 0 0,-8-2-1071 0 0,-1-1 0 0 0,1 0-1 0 0,0 1 1 0 0,0-1-1 0 0,0-1 1 0 0,-1 1 0 0 0,1 0-1 0 0,0-1 1 0 0,0 1-1 0 0,0-1 1 0 0,0 0-1 0 0,0 0 1 0 0,0 0 0 0 0,0 0-1 0 0,0-1 1 0 0,4 0-1 0 0,-5 0-350 0 0,9-7 246 0 0,-9 8-326 0 0,-1-1 1 0 0,0 1 0 0 0,0 0-1 0 0,0-1 1 0 0,0 0 0 0 0,0 1-1 0 0,0-1 1 0 0,-1 0-1 0 0,1 1 1 0 0,0-1 0 0 0,0 0-1 0 0,0 0 1 0 0,-1 0 0 0 0,1 0-1 0 0,0 0 1 0 0,-1 0-1 0 0,1 0 1 0 0,-1 0 0 0 0,1 0-1 0 0,-1 0 1 0 0,1 0-1 0 0,-1 0 1 0 0,0 0 0 0 0,0 0-1 0 0,1 0 1 0 0,-1 0 0 0 0,0-1-1 0 0,0 1 1 0 0,0 0-1 0 0,0-2 1 0 0,-1 2 10 0 0,-40-21 64 0 0,26 18-111 0 0,0 1 0 0 0,0 0 0 0 0,0 1 0 0 0,-1 0 1 0 0,1 2-1 0 0,0-1 0 0 0,-1 2 0 0 0,-17 2 0 0 0,0 2-28 0 0,0 2 0 0 0,-54 18 0 0 0,62-16 2 0 0,1 1 1 0 0,1 1-1 0 0,-1 1 0 0 0,2 1 1 0 0,0 1-1 0 0,-23 19 1 0 0,36-26-46 0 0,0 0 1 0 0,1 1 0 0 0,0-1 0 0 0,1 2-1 0 0,0-1 1 0 0,0 1 0 0 0,1 0-1 0 0,0 0 1 0 0,1 1 0 0 0,0 0-1 0 0,0 0 1 0 0,1 0 0 0 0,0 0 0 0 0,1 1-1 0 0,0 0 1 0 0,1-1 0 0 0,-2 13-1 0 0,4-17 7 0 0,0 0 1 0 0,0 0-1 0 0,0 0 0 0 0,1 0 0 0 0,0 0 0 0 0,0 0 0 0 0,1-1 0 0 0,0 1 0 0 0,0 0 1 0 0,0-1-1 0 0,0 1 0 0 0,1-1 0 0 0,0 0 0 0 0,0 0 0 0 0,0 0 0 0 0,1 0 0 0 0,0-1 0 0 0,0 1 1 0 0,0-1-1 0 0,0 0 0 0 0,1 0 0 0 0,0 0 0 0 0,9 5 0 0 0,-7-5 40 0 0,1-1 1 0 0,-1 0-1 0 0,0 0 0 0 0,1-1 0 0 0,-1 0 0 0 0,1 0 1 0 0,0-1-1 0 0,0 0 0 0 0,-1 0 0 0 0,1-1 0 0 0,0 0 1 0 0,0 0-1 0 0,0-1 0 0 0,0 0 0 0 0,0 0 0 0 0,-1-1 1 0 0,14-4-1 0 0,-2-3 130 0 0,0 0 1 0 0,0 0 0 0 0,-1-2-1 0 0,0 0 1 0 0,-1-2-1 0 0,0 1 1 0 0,20-22-1 0 0,-2-2 542 0 0,59-78-1 0 0,-46 50-666 0 0,-47 63-24 0 0,0 1-56 0 0,-1 0 65 0 0,0 1 0 0 0,1-1-1 0 0,-1 0 1 0 0,0 1 0 0 0,1-1 0 0 0,-1 0 0 0 0,0 1 0 0 0,1-1 0 0 0,-1 0-1 0 0,0 1 1 0 0,0-1 0 0 0,1 0 0 0 0,-1 1 0 0 0,0-1 0 0 0,0 1-1 0 0,0-1 1 0 0,0 1 0 0 0,1-1 0 0 0,-1 1 0 0 0,0-1 0 0 0,0 0 0 0 0,0 1-1 0 0,0-1 1 0 0,0 1 0 0 0,0-1 0 0 0,0 1 0 0 0,0-1 0 0 0,-1 1-1 0 0,0 13-214 0 0,1-13 229 0 0,-7 54-744 0 0,2 2 1 0 0,6 111-1 0 0,-1-167 792 0 0,0 0-1 0 0,0 0 0 0 0,0 0 0 0 0,0 0 1 0 0,0 0-1 0 0,0 0 0 0 0,0-1 1 0 0,1 1-1 0 0,-1 0 0 0 0,0 0 0 0 0,1 0 1 0 0,-1 0-1 0 0,1 0 0 0 0,-1 0 0 0 0,1-1 1 0 0,-1 1-1 0 0,1 0 0 0 0,0 0 0 0 0,-1-1 1 0 0,1 1-1 0 0,0 0 0 0 0,-1-1 0 0 0,1 1 1 0 0,0-1-1 0 0,0 1 0 0 0,0-1 0 0 0,0 1 1 0 0,-1-1-1 0 0,2 1 0 0 0,1-1 22 0 0,-1 0 0 0 0,0 0-1 0 0,0 0 1 0 0,0 0-1 0 0,0-1 1 0 0,1 1 0 0 0,-1-1-1 0 0,0 1 1 0 0,0-1 0 0 0,0 0-1 0 0,0 0 1 0 0,3-1 0 0 0,5-5 191 0 0,1 1 1 0 0,-1-2 0 0 0,14-11 0 0 0,-22 17-217 0 0,113-96 1167 0 0,-96 84-1155 0 0,0 0 1 0 0,1 2-1 0 0,0 0 1 0 0,31-12-1 0 0,-49 23-65 0 0,0 0 1 0 0,0 0-1 0 0,1 1 1 0 0,-1-1-1 0 0,0 0 0 0 0,1 1 1 0 0,-1 0-1 0 0,1 0 1 0 0,-1-1-1 0 0,1 1 1 0 0,-1 1-1 0 0,0-1 0 0 0,1 0 1 0 0,-1 1-1 0 0,1-1 1 0 0,-1 1-1 0 0,0 0 1 0 0,0-1-1 0 0,1 1 0 0 0,-1 0 1 0 0,3 2-1 0 0,-3-1-14 0 0,1 0 1 0 0,-1 1-1 0 0,0-1 0 0 0,0 1 0 0 0,0-1 1 0 0,0 1-1 0 0,0-1 0 0 0,-1 1 0 0 0,1 0 1 0 0,-1 0-1 0 0,0 0 0 0 0,1 0 0 0 0,-1 0 1 0 0,-1 0-1 0 0,2 4 0 0 0,1 19-398 0 0,-2 0-1 0 0,0 0 0 0 0,-2 0 1 0 0,0 0-1 0 0,-7 29 0 0 0,6-35 464 0 0,0-10-1 0 0,1-14 73 0 0,4-16 18 0 0,4 2-38 0 0,0 0 0 0 0,2 1 1 0 0,0 0-1 0 0,1 0 1 0 0,1 1-1 0 0,19-24 1 0 0,-8 16 127 0 0,0 1 0 0 0,1 0 0 0 0,30-20 0 0 0,-40 32-163 0 0,1 1 0 0 0,0 1 0 0 0,1 0 0 0 0,-1 1 0 0 0,1 1 0 0 0,1 0 0 0 0,0 1 0 0 0,25-7 0 0 0,-38 13-53 0 0,1 0 0 0 0,-1 0-1 0 0,0 0 1 0 0,0 1-1 0 0,0-1 1 0 0,0 1-1 0 0,1-1 1 0 0,-1 1-1 0 0,0 0 1 0 0,0 0-1 0 0,0 0 1 0 0,-1 1-1 0 0,1-1 1 0 0,0 1 0 0 0,0-1-1 0 0,-1 1 1 0 0,1 0-1 0 0,-1 0 1 0 0,0 0-1 0 0,1 1 1 0 0,-1-1-1 0 0,0 0 1 0 0,0 1-1 0 0,0 0 1 0 0,-1-1-1 0 0,1 1 1 0 0,1 5 0 0 0,4 6-14 0 0,-1 1 0 0 0,-1 0 0 0 0,-1 1 1 0 0,4 19-1 0 0,-4-15-50 0 0,7 26-181 0 0,-6-15-301 0 0,3 0 1 0 0,0-1 0 0 0,2 0-1 0 0,1 0 1 0 0,21 38 0 0 0,-29-62 10 0 0,2 0 0 0 0,-1 0 0 0 0,0-1 0 0 0,1 0 0 0 0,0 0 0 0 0,8 6 0 0 0,21 7-6653 0 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26.2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249 75 448 0 0,'-20'-59'13770'0'0,"15"54"-13045"0"0,2 4-512 0 0,1-1-1 0 0,-1 1 1 0 0,0 0-1 0 0,0 0 1 0 0,1 0-1 0 0,-1 0 1 0 0,0 0-1 0 0,0 1 1 0 0,0-1-1 0 0,0 1 1 0 0,0 0-1 0 0,0 0 1 0 0,0 0-1 0 0,0 0 1 0 0,0 0 0 0 0,0 1-1 0 0,0-1 1 0 0,1 1-1 0 0,-1 0 1 0 0,0 0-1 0 0,0 0 1 0 0,-4 2-1 0 0,-3 2-148 0 0,0 0 0 0 0,0 1-1 0 0,1 0 1 0 0,-1 0 0 0 0,2 1-1 0 0,-1 1 1 0 0,1-1 0 0 0,0 1 0 0 0,0 1-1 0 0,1-1 1 0 0,0 1 0 0 0,1 1-1 0 0,0-1 1 0 0,0 1 0 0 0,1 0 0 0 0,0 0-1 0 0,1 1 1 0 0,0-1 0 0 0,1 1-1 0 0,0 0 1 0 0,1 0 0 0 0,0 0 0 0 0,0 0-1 0 0,1 13 1 0 0,1-11-341 0 0,0 0 0 0 0,1 1 1 0 0,0-1-1 0 0,1 0 0 0 0,1 0 0 0 0,0-1 0 0 0,0 1 1 0 0,2-1-1 0 0,5 15 0 0 0,-5-17-257 0 0,1 0 0 0 0,0-1 0 0 0,0 1 1 0 0,1-1-1 0 0,0 0 0 0 0,0-1 0 0 0,1 0 0 0 0,0 0 0 0 0,1 0 1 0 0,0-1-1 0 0,12 7 0 0 0,-16-11-246 0 0,1 0-1 0 0,0 0 1 0 0,0-1 0 0 0,0 0 0 0 0,0 0 0 0 0,1 0 0 0 0,10 0 0 0 0,3 0-2825 0 0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26.6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0 367 1288 0 0,'59'-52'14639'0'0,"-54"49"-14310"0"0,0-1-1 0 0,0 1 1 0 0,1 1 0 0 0,-1-1-1 0 0,1 1 1 0 0,0 0 0 0 0,6-1-1 0 0,80-14-97 0 0,-53 11-146 0 0,-1-1 0 0 0,-1-2 0 0 0,52-20 0 0 0,-67 20 256 0 0,-3 2 338 0 0,-1-1-1 0 0,-1-1 1 0 0,18-11-1 0 0,-30 17-526 0 0,-1 0-1 0 0,0 0 0 0 0,0-1 1 0 0,0 0-1 0 0,0 1 0 0 0,0-1 1 0 0,-1-1-1 0 0,0 1 0 0 0,0 0 1 0 0,0-1-1 0 0,-1 1 0 0 0,1-1 1 0 0,-1 0-1 0 0,0 0 0 0 0,0 0 1 0 0,1-7-1 0 0,-3 9-141 0 0,0 0 1 0 0,0 0-1 0 0,0 0 1 0 0,0 0-1 0 0,-1 0 0 0 0,1 0 1 0 0,-1 0-1 0 0,0 0 0 0 0,0 0 1 0 0,0 0-1 0 0,0 1 1 0 0,-1-1-1 0 0,1 0 0 0 0,-1 1 1 0 0,1-1-1 0 0,-1 1 1 0 0,0-1-1 0 0,0 1 0 0 0,0 0 1 0 0,0 0-1 0 0,-1 0 1 0 0,1 0-1 0 0,0 0 0 0 0,-1 1 1 0 0,0-1-1 0 0,1 1 1 0 0,-5-3-1 0 0,0 1-31 0 0,-1-1 0 0 0,1 1 0 0 0,0 0 0 0 0,-1 1 0 0 0,0 0 0 0 0,0 0 0 0 0,0 1 0 0 0,1 0 0 0 0,-13 0 0 0 0,11 1 18 0 0,-1 1 1 0 0,0 0 0 0 0,0 1 0 0 0,1 0-1 0 0,-1 1 1 0 0,1-1 0 0 0,-1 2 0 0 0,1 0 0 0 0,0 0-1 0 0,0 0 1 0 0,1 1 0 0 0,-1 1 0 0 0,1-1-1 0 0,1 1 1 0 0,-1 1 0 0 0,1-1 0 0 0,0 1 0 0 0,0 1-1 0 0,1-1 1 0 0,0 1 0 0 0,-10 16 0 0 0,10-11 7 0 0,0 0 0 0 0,0 0 0 0 0,1 1 0 0 0,1 0 0 0 0,0 0 0 0 0,1 0 0 0 0,1 0 0 0 0,0 0 0 0 0,1 1 0 0 0,0-1 0 0 0,1 0 0 0 0,1 1 0 0 0,0-1 0 0 0,5 21 0 0 0,-3-20 7 0 0,1-1 0 0 0,0 1 0 0 0,2-1 1 0 0,-1 0-1 0 0,2-1 0 0 0,0 1 1 0 0,0-2-1 0 0,14 18 0 0 0,-15-21-176 0 0,2-1 1 0 0,-1 0-1 0 0,1 0 0 0 0,1-1 0 0 0,-1 0 0 0 0,1 0 0 0 0,0-1 0 0 0,1 0 1 0 0,0-1-1 0 0,0 0 0 0 0,0-1 0 0 0,11 4 0 0 0,2-2-749 0 0,0 0 1 0 0,0-2-1 0 0,0-1 0 0 0,1-1 0 0 0,26 0 1 0 0,-22-4-3102 0 0,55-8 0 0 0,-36-1-2920 0 0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36.2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1 964 0 0,'0'0'3606'0'0,"27"20"1594"0"0,-25-20-5116 0 0,20 6 554 0 0,0-1-1 0 0,0-1 1 0 0,23 1 0 0 0,-42-5-611 0 0,1 0-31 0 0,116-7 465 0 0,-118 7-424 0 0,20-2 136 0 0,25-4 224 0 0,-44 5-354 0 0,19 0 35 0 0,-13 0-289 0 0,7 1 451 0 0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38.7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582 413 1760 0 0,'4'0'6261'0'0,"14"0"-2400"0"0,-15 0-3285 0 0,-1 0-511 0 0,0 0 168 0 0,0 0 1 0 0,0 0-1 0 0,0 0 1 0 0,0 0-1 0 0,1 0 0 0 0,-1 0 1 0 0,0-1-1 0 0,0 1 1 0 0,0-1-1 0 0,0 0 1 0 0,0 0-1 0 0,0 0 0 0 0,0 1 1 0 0,2-3-1 0 0,-4 2-164 0 0,2 0-49 0 0,0-1 0 0 0,-1 0 0 0 0,1 0 0 0 0,-1 0 0 0 0,0 0 0 0 0,0 0 0 0 0,0 0 0 0 0,0-1 0 0 0,1-3 0 0 0,1 0-7 0 0,2-4 77 0 0,0 0 1 0 0,-1-1-1 0 0,0 1 0 0 0,-1-1 0 0 0,0 0 0 0 0,-1 0 1 0 0,0 0-1 0 0,0-1 0 0 0,-2 1 0 0 0,1 0 1 0 0,-1-1-1 0 0,-3-17 0 0 0,0 17 32 0 0,-2-8 101 0 0,-1 1-1 0 0,-9-23 1 0 0,11 34-191 0 0,0 1 0 0 0,0 0 0 0 0,0 1 0 0 0,-1-1 0 0 0,0 1 1 0 0,0-1-1 0 0,-1 2 0 0 0,-11-11 0 0 0,9 10-25 0 0,0 0 1 0 0,-1 1-1 0 0,0 0 0 0 0,1 0 1 0 0,-2 1-1 0 0,1 0 1 0 0,0 0-1 0 0,-1 1 1 0 0,1 1-1 0 0,-1 0 1 0 0,-19-2-1 0 0,15 3 10 0 0,-1 1 1 0 0,0 1-1 0 0,1 0 1 0 0,-1 1-1 0 0,1 1 0 0 0,0 0 1 0 0,-22 8-1 0 0,12-1 8 0 0,0 0-1 0 0,1 2 1 0 0,0 1 0 0 0,1 1-1 0 0,0 0 1 0 0,1 2 0 0 0,1 1-1 0 0,-32 32 1 0 0,40-34 0 0 0,0 0 1 0 0,1 0-1 0 0,0 1 1 0 0,2 0-1 0 0,0 1 1 0 0,1 0-1 0 0,0 0 1 0 0,1 1-1 0 0,2 0 1 0 0,-7 30 0 0 0,10-39-17 0 0,1 0 0 0 0,1 0 0 0 0,-1 0 0 0 0,2 0 0 0 0,-1 1 0 0 0,1-1 0 0 0,0 0 0 0 0,1 0 1 0 0,0 0-1 0 0,5 12 0 0 0,-4-15-22 0 0,0 1 0 0 0,0-1 0 0 0,1 0 1 0 0,0 0-1 0 0,0-1 0 0 0,1 1 0 0 0,0-1 1 0 0,-1 0-1 0 0,2 0 0 0 0,-1 0 0 0 0,0-1 0 0 0,1 0 1 0 0,0 0-1 0 0,13 6 0 0 0,-13-7 7 0 0,0 0 1 0 0,1-1-1 0 0,0 0 1 0 0,-1 0-1 0 0,1 0 0 0 0,0-1 1 0 0,0 0-1 0 0,0-1 0 0 0,0 1 1 0 0,0-1-1 0 0,0-1 0 0 0,0 1 1 0 0,7-2-1 0 0,-2-1-9 0 0,0 0 0 0 0,-1-1 0 0 0,0-1 0 0 0,0 1 1 0 0,0-2-1 0 0,20-12 0 0 0,0-5 5 0 0,0-2 1 0 0,-2-1 0 0 0,39-46-1 0 0,-36 35 56 0 0,-19 21-88 0 0,1 1 0 0 0,30-28 0 0 0,-42 42 41 0 0,-2 1 0 0 0,1 0 0 0 0,-1 0 0 0 0,1 0 0 0 0,-1 0 0 0 0,0 1 0 0 0,1-1 0 0 0,-1 0 0 0 0,0 0 0 0 0,1 0 0 0 0,-1 1 0 0 0,0-1 0 0 0,1 0 0 0 0,-1 0-1 0 0,0 1 1 0 0,0-1 0 0 0,1 0 0 0 0,-1 0 0 0 0,0 1 0 0 0,0-1 0 0 0,1 0 0 0 0,-1 1 0 0 0,0-1 0 0 0,0 1 0 0 0,0-1 0 0 0,0 0 0 0 0,1 1 0 0 0,-1-1 0 0 0,0 0 0 0 0,0 1 0 0 0,0-1 0 0 0,0 1 0 0 0,0 0 0 0 0,0 17-43 0 0,0-12-13 0 0,0 34-186 0 0,2 0 0 0 0,2 0 0 0 0,1-1 0 0 0,21 75 0 0 0,-26-113 242 0 0,0 0 1 0 0,1 0 0 0 0,-1 0-1 0 0,0 0 1 0 0,1 0-1 0 0,-1 0 1 0 0,1 0-1 0 0,-1 0 1 0 0,1 0-1 0 0,0 0 1 0 0,-1 0-1 0 0,1 0 1 0 0,0-1-1 0 0,-1 1 1 0 0,1 0 0 0 0,0 0-1 0 0,0-1 1 0 0,0 1-1 0 0,0 0 1 0 0,0-1-1 0 0,0 1 1 0 0,0-1-1 0 0,0 0 1 0 0,0 1-1 0 0,0-1 1 0 0,1 1-1 0 0,0-1 5 0 0,0 0-1 0 0,1-1 0 0 0,-1 1 0 0 0,0 0 0 0 0,0-1 1 0 0,0 1-1 0 0,0-1 0 0 0,0 0 0 0 0,0 1 0 0 0,0-1 1 0 0,0 0-1 0 0,3-2 0 0 0,4-3 40 0 0,0-1 1 0 0,0 0-1 0 0,14-16 1 0 0,48-56 240 0 0,-31 33 2 0 0,2 1 0 0 0,63-52 0 0 0,-102 96-287 0 0,28-20-23 0 0,-30 20 19 0 0,1 0 0 0 0,-1 0 0 0 0,1 1 0 0 0,0-1 0 0 0,-1 1 0 0 0,1-1 0 0 0,0 1 1 0 0,-1 0-1 0 0,1-1 0 0 0,0 1 0 0 0,0 0 0 0 0,-1 0 0 0 0,1 0 0 0 0,0 1 0 0 0,-1-1 0 0 0,1 0 0 0 0,2 1 0 0 0,-3 0-1 0 0,0 0 1 0 0,0-1-1 0 0,-1 1 0 0 0,1 0 0 0 0,0 0 0 0 0,0 0 0 0 0,-1 0 0 0 0,1 0 0 0 0,-1 0 0 0 0,1 0 0 0 0,-1 0 0 0 0,1 0 1 0 0,-1 0-1 0 0,0 0 0 0 0,1 0 0 0 0,-1 0 0 0 0,0 0 0 0 0,0 0 0 0 0,0 0 0 0 0,0 0 0 0 0,0 0 0 0 0,0 2 0 0 0,-1 28-196 0 0,0-25 140 0 0,-6 63-437 0 0,-4-1-1 0 0,-28 99 1 0 0,32-142 499 0 0,2-3 475 0 0,11-35 235 0 0,11-24-113 0 0,17-18 190 0 0,48-57-1 0 0,-61 87-670 0 0,1 1 0 0 0,1 1-1 0 0,1 2 1 0 0,35-25-1 0 0,-49 38-145 0 0,1 2 0 0 0,0 0-1 0 0,0 0 1 0 0,0 1 0 0 0,1 0 0 0 0,17-4-1 0 0,-28 8 3 0 0,1 1 1 0 0,0-1-1 0 0,-1 1 0 0 0,1 0 0 0 0,-1 0 1 0 0,1 0-1 0 0,0 0 0 0 0,-1 0 0 0 0,1 0 0 0 0,-1 0 1 0 0,1 1-1 0 0,-1-1 0 0 0,1 1 0 0 0,0-1 1 0 0,-1 1-1 0 0,0-1 0 0 0,1 1 0 0 0,-1 0 0 0 0,1 0 1 0 0,-1 0-1 0 0,0 0 0 0 0,1 0 0 0 0,-1 0 0 0 0,0 0 1 0 0,0 0-1 0 0,0 0 0 0 0,0 0 0 0 0,0 1 1 0 0,0-1-1 0 0,0 0 0 0 0,-1 1 0 0 0,1-1 0 0 0,0 1 1 0 0,-1-1-1 0 0,1 1 0 0 0,0 2 0 0 0,1 5-169 0 0,0-1 0 0 0,-1 1 0 0 0,1-1 0 0 0,-2 1 0 0 0,1 9 0 0 0,-2 11-144 0 0,-2-1 1 0 0,0 0-1 0 0,-2 0 0 0 0,-1 0 1 0 0,-1 0-1 0 0,-1-1 0 0 0,-15 33 0 0 0,18-51 618 0 0,5-14 187 0 0,9-17-29 0 0,21-21-86 0 0,2 2 0 0 0,1 1 0 0 0,3 1 1 0 0,1 2-1 0 0,2 2 0 0 0,69-49 0 0 0,-105 82-343 0 0,-1 0-34 0 0,1 0 0 0 0,0 0-1 0 0,-1 0 1 0 0,1 0 0 0 0,0 0 0 0 0,0 1-1 0 0,1-1 1 0 0,-1 1 0 0 0,0 0 0 0 0,0-1-1 0 0,1 2 1 0 0,-1-1 0 0 0,1 0 0 0 0,-1 1 0 0 0,1-1-1 0 0,5 1 1 0 0,-8 1 6 0 0,0 0-1 0 0,1 0 0 0 0,-1 0 1 0 0,0 0-1 0 0,0 0 1 0 0,0 0-1 0 0,0 0 1 0 0,-1 0-1 0 0,1 0 1 0 0,0 0-1 0 0,0 0 1 0 0,-1 1-1 0 0,1-1 1 0 0,-1 0-1 0 0,1 1 1 0 0,-1-1-1 0 0,1 0 1 0 0,-1 1-1 0 0,1 0 1 0 0,4 30-305 0 0,-4-29 285 0 0,0 9-20 0 0,1 1 0 0 0,1 0 0 0 0,0 0 0 0 0,1-1 0 0 0,0 0 0 0 0,1 0 0 0 0,1 0 0 0 0,11 20 0 0 0,-14-28 72 0 0,0 0-1 0 0,1 0 0 0 0,-1-1 0 0 0,1 1 0 0 0,0-1 0 0 0,-1 1 0 0 0,1-1 1 0 0,1 0-1 0 0,-1-1 0 0 0,0 1 0 0 0,1-1 0 0 0,-1 0 0 0 0,1 0 1 0 0,0 0-1 0 0,0-1 0 0 0,0 0 0 0 0,0 0 0 0 0,0 0 0 0 0,0 0 0 0 0,0-1 1 0 0,0 1-1 0 0,0-2 0 0 0,0 1 0 0 0,0 0 0 0 0,7-2 0 0 0,4-2 98 0 0,0 0 0 0 0,0-2 0 0 0,0 1 0 0 0,0-2-1 0 0,-1 0 1 0 0,0-1 0 0 0,-1 0 0 0 0,0-1 0 0 0,15-13-1 0 0,17-16 813 0 0,48-52 0 0 0,-74 70-518 0 0,16-19 1226 0 0,36-51 0 0 0,-14 16-404 0 0,-57 72-1122 0 0,-1 6-114 0 0,-2 11 18 0 0,0 1 0 0 0,-1 0 0 0 0,-1-1-1 0 0,-10 26 1 0 0,-3 15-157 0 0,-18 115-359 0 0,8 1 0 0 0,-7 229 0 0 0,34-393 508 0 0,-15 180 160 0 0,15-186-155 0 0,1-4-34 0 0,8-19 19 0 0,-2 0 0 0 0,10-44 0 0 0,3-10 57 0 0,131-479 3431 0 0,-108 378-2880 0 0,-9 55-379 0 0,-28 103-262 0 0,1 0 1 0 0,1 0-1 0 0,1 1 1 0 0,16-25 0 0 0,-23 39-17 0 0,0 0 0 0 0,0 1 0 0 0,0-1 0 0 0,1 0 1 0 0,-1 1-1 0 0,1 0 0 0 0,-1-1 0 0 0,1 1 1 0 0,0 0-1 0 0,0 0 0 0 0,0 1 0 0 0,0-1 0 0 0,0 1 1 0 0,1-1-1 0 0,-1 1 0 0 0,0 0 0 0 0,1 0 0 0 0,-1 0 1 0 0,5 0-1 0 0,-2 1-66 0 0,-1 1 1 0 0,-1-1-1 0 0,1 1 1 0 0,0 0 0 0 0,0 0-1 0 0,0 1 1 0 0,0-1-1 0 0,-1 1 1 0 0,1 0-1 0 0,-1 1 1 0 0,1-1-1 0 0,4 4 1 0 0,5 5-259 0 0,0 0 1 0 0,0 1-1 0 0,-1 1 0 0 0,-1 0 1 0 0,0 1-1 0 0,13 20 1 0 0,-12-14 206 0 0,-1-1 1 0 0,-1 2 0 0 0,-1-1 0 0 0,-1 1-1 0 0,-1 1 1 0 0,-1 0 0 0 0,-1 0-1 0 0,0 0 1 0 0,-2 1 0 0 0,2 23-1 0 0,-6-36 182 0 0,0 0 0 0 0,0 1 0 0 0,-1-1-1 0 0,-1 0 1 0 0,1 0 0 0 0,-1 0 0 0 0,-1 0-1 0 0,0 0 1 0 0,-1-1 0 0 0,-7 16 0 0 0,6-17 37 0 0,0-1 1 0 0,0 0 0 0 0,0-1 0 0 0,-1 1 0 0 0,0-1 0 0 0,0 0-1 0 0,0-1 1 0 0,-1 1 0 0 0,0-1 0 0 0,0-1 0 0 0,-1 1-1 0 0,1-1 1 0 0,-1-1 0 0 0,-11 5 0 0 0,5-3-103 0 0,-1-1 0 0 0,0 0 0 0 0,0-1 0 0 0,-1-1 0 0 0,1 0 0 0 0,0-1-1 0 0,-1 0 1 0 0,-17-3 0 0 0,-18-5-3692 0 0,0-6-4853 0 0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39.1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0 1332 0 0,'-10'12'18549'0'0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40.7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270 1 1000 0 0,'0'0'5296'0'0,"-31"2"-993"0"0,-27 23-2800 0 0,56-24-1363 0 0,-26 10 236 0 0,16-5-335 0 0,4-2-19 0 0,1 0 1 0 0,-1 0-1 0 0,1 0 1 0 0,-7 7-1 0 0,12-10 22 0 0,2-1-38 0 0,-1 0 0 0 0,0 1 0 0 0,0-1 0 0 0,0 0 0 0 0,0 1 0 0 0,0-1 0 0 0,1 1 0 0 0,-1-1 0 0 0,0 1 0 0 0,0-1 0 0 0,1 1 0 0 0,-1-1 0 0 0,0 1 0 0 0,1 0 0 0 0,-1-1 0 0 0,1 1 0 0 0,-1 0 0 0 0,0 0 0 0 0,1-1 0 0 0,-1 2 0 0 0,-16 23 213 0 0,15-22-176 0 0,-36 77 863 0 0,37-78-826 0 0,-4 10 293 0 0,3-8-222 0 0,0 0 1 0 0,0 0-1 0 0,0 0 1 0 0,1 0-1 0 0,-1 0 0 0 0,1 0 1 0 0,0 0-1 0 0,0 7 1 0 0,1 1 107 0 0,0 1 0 0 0,1 0 0 0 0,5 22 1 0 0,7 7-1 0 0,-12-41-206 0 0,-1 1-30 0 0,0 1-1 0 0,1-1 0 0 0,-1 0 1 0 0,1 0-1 0 0,-1 0 0 0 0,1 0 0 0 0,0 0 1 0 0,0 0-1 0 0,0 0 0 0 0,0 0 1 0 0,0-1-1 0 0,0 1 0 0 0,1 0 1 0 0,-1-1-1 0 0,3 4 0 0 0,8 12 119 0 0,-8-11-85 0 0,1 1-1 0 0,0 0 0 0 0,0-1 0 0 0,1 0 0 0 0,-1 0 1 0 0,1-1-1 0 0,1 0 0 0 0,-1 0 0 0 0,1 0 0 0 0,0-1 1 0 0,9 5-1 0 0,2 2-4 0 0,-15-9-41 0 0,4 2 6 0 0,-1 0 0 0 0,1-1 0 0 0,0 0 0 0 0,-1 0 0 0 0,1-1 0 0 0,12 3 0 0 0,-14-3-12 0 0,9 1-155 0 0,1 1-1 0 0,0-2 1 0 0,21 1-1 0 0,-22-2 37 0 0,0 1 0 0 0,1 0-1 0 0,-1 0 1 0 0,0 2 0 0 0,0-1-1 0 0,20 10 1 0 0,50 17 588 0 0,-82-29-449 0 0,3-2-5 0 0,3 4-8 0 0,4 3 11 0 0,31 16-461 0 0,-41-21 156 0 0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42.3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45 261 2024 0 0,'-15'-8'5725'0'0,"-14"-10"245"0"0,29 16-5689 0 0,1 0 0 0 0,0 0 0 0 0,0 0 0 0 0,0 1 0 0 0,1-1 0 0 0,-1 0 0 0 0,0 1 0 0 0,1-1 0 0 0,2-1 0 0 0,15-7 151 0 0,1 1 0 0 0,1 2 0 0 0,-1 0 1 0 0,1 1-1 0 0,1 1 0 0 0,39-4 0 0 0,-3-1-186 0 0,704-102-330 0 0,-691 103-18 0 0,225-22-3442 0 0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42.8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124 19 2132 0 0,'-18'-15'12468'0'0,"11"12"-10992"0"0,7 29-320 0 0,-6 180 1823 0 0,-35 152-2079 0 0,-3 35 45 0 0,37-210-1001 0 0,6-107-3889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9:56.0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71 976 0 0,'7'-13'4064'0'0,"19"-27"3775"0"0,-13 23-4961 0 0,-12 19-2766 0 0,0 1 0 0 0,0 0 0 0 0,0 0 0 0 0,0 0 0 0 0,0 0 0 0 0,-1 0 0 0 0,1 0 0 0 0,-1 0 0 0 0,0 1-1 0 0,0-1 1 0 0,-1 5 0 0 0,-5 44 702 0 0,1-18-326 0 0,-4 161 1566 0 0,33 374 0 0 0,-4-164-1138 0 0,-20-391 809 0 0,2 4-4832 0 0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43.2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22 364 108 0 0,'-14'-27'7522'0'0,"10"15"-6018"0"0,3 8-903 0 0,0 0 0 0 0,0 0 0 0 0,1-1 0 0 0,-1 1 0 0 0,1-1 0 0 0,0 1 0 0 0,1-5 0 0 0,-1 5-384 0 0,1 0 0 0 0,0 1 0 0 0,0-1 1 0 0,0 0-1 0 0,1 0 0 0 0,-1 1 1 0 0,1-1-1 0 0,0 1 0 0 0,0-1 0 0 0,0 1 1 0 0,1 0-1 0 0,-1 0 0 0 0,1 0 0 0 0,-1 0 1 0 0,1 0-1 0 0,0 1 0 0 0,0-1 0 0 0,0 1 1 0 0,5-3-1 0 0,-3 2-139 0 0,1 0-1 0 0,0 0 1 0 0,-1 0-1 0 0,1 1 1 0 0,0 0 0 0 0,0 0-1 0 0,1 0 1 0 0,-1 1-1 0 0,0 0 1 0 0,1 0 0 0 0,-1 0-1 0 0,0 1 1 0 0,1 0-1 0 0,-1 0 1 0 0,0 1 0 0 0,1 0-1 0 0,10 3 1 0 0,-8-1-77 0 0,-1 0 0 0 0,0 1 0 0 0,0-1 0 0 0,-1 2 0 0 0,1-1 0 0 0,-1 1 0 0 0,0 0 0 0 0,0 1 0 0 0,-1 0 0 0 0,0 0 0 0 0,1 0 0 0 0,7 12-1 0 0,0 4 16 0 0,-1 0-1 0 0,-1 0 0 0 0,-1 1 1 0 0,-1 1-1 0 0,-1 0 0 0 0,-1 0 0 0 0,-1 1 1 0 0,-1 0-1 0 0,-2 0 0 0 0,0 0 1 0 0,-2 1-1 0 0,0-1 0 0 0,-4 41 0 0 0,-3-41 638 0 0,5-25-627 0 0,0 0-1 0 0,0 1 1 0 0,0-1-1 0 0,-1 1 0 0 0,1-1 1 0 0,0 0-1 0 0,-1 1 1 0 0,1-1-1 0 0,0 0 0 0 0,-1 1 1 0 0,1-1-1 0 0,0 0 0 0 0,-1 1 1 0 0,1-1-1 0 0,0 0 1 0 0,-1 0-1 0 0,1 1 0 0 0,-1-1 1 0 0,1 0-1 0 0,-1 0 1 0 0,1 0-1 0 0,-1 0 0 0 0,1 0 1 0 0,-1 1-1 0 0,1-1 1 0 0,0 0-1 0 0,-1 0 0 0 0,1 0 1 0 0,-1 0-1 0 0,1-1 0 0 0,-1 1 1 0 0,1 0-1 0 0,-2 0 1 0 0,2-1 1 0 0,-1 0 0 0 0,0 0 1 0 0,1 1-1 0 0,-1-1 1 0 0,1 0-1 0 0,-1 0 0 0 0,1 0 1 0 0,0 0-1 0 0,-1 0 1 0 0,1 0-1 0 0,0 0 0 0 0,0 0 1 0 0,0 0-1 0 0,-1 0 1 0 0,1 0-1 0 0,0 0 0 0 0,1-2 1 0 0,-1 3 21 0 0,-2-14 58 0 0,1 1 0 0 0,1 0 1 0 0,0-1-1 0 0,1 1 0 0 0,1 0 0 0 0,3-15 0 0 0,2-3-75 0 0,16-42 0 0 0,-10 38-55 0 0,1 0 0 0 0,2 1 0 0 0,2 1 0 0 0,0 1 0 0 0,27-33 1 0 0,-32 47-274 0 0,1 2 0 0 0,1 0 0 0 0,1 1 1 0 0,0 0-1 0 0,1 1 0 0 0,1 1 0 0 0,0 1 1 0 0,0 0-1 0 0,1 1 0 0 0,24-9 0 0 0,-13 9-944 0 0,1 1 0 0 0,0 1 0 0 0,35-5 0 0 0,43 2-5525 0 0,-66 12 1502 0 0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44.5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456 166 1712 0 0,'9'19'10293'0'0,"-8"-19"-10195"0"0,1 0 0 0 0,-1 1 1 0 0,0-1-1 0 0,0 0 0 0 0,0 0 0 0 0,0 0 0 0 0,0 0 0 0 0,0 0 1 0 0,0 0-1 0 0,0 0 0 0 0,0 0 0 0 0,1 0 0 0 0,-1 0 0 0 0,0 0 0 0 0,0-1 1 0 0,0 1-1 0 0,0 0 0 0 0,0-1 0 0 0,0 1 0 0 0,0-1 0 0 0,0 1 1 0 0,0-1-1 0 0,0 0 0 0 0,0 1 0 0 0,-1-1 0 0 0,1 0 0 0 0,0 0 1 0 0,0 1-1 0 0,-1-1 0 0 0,1 0 0 0 0,0 0 0 0 0,-1 0 0 0 0,1 0 0 0 0,-1 0 1 0 0,1-2-1 0 0,0 2 134 0 0,1-34 1985 0 0,-2 31-2121 0 0,0 0 0 0 0,0 1-1 0 0,-1-1 1 0 0,1 1-1 0 0,-1-1 1 0 0,0 0 0 0 0,0 1-1 0 0,0 0 1 0 0,-1-1 0 0 0,1 1-1 0 0,-1 0 1 0 0,0-1-1 0 0,0 1 1 0 0,0 0 0 0 0,0 0-1 0 0,0 1 1 0 0,-4-4 0 0 0,2 2-24 0 0,-1 0 1 0 0,0 1 0 0 0,0-1 0 0 0,-1 1-1 0 0,1 0 1 0 0,-1 1 0 0 0,1-1-1 0 0,-1 1 1 0 0,-10-2 0 0 0,4 1-25 0 0,0 1 1 0 0,0 1-1 0 0,0 0 0 0 0,0 0 0 0 0,-1 1 1 0 0,1 1-1 0 0,0 0 0 0 0,-1 0 1 0 0,-20 7-1 0 0,16-2-24 0 0,0 1-1 0 0,0 1 1 0 0,1 1-1 0 0,0 0 1 0 0,1 1 0 0 0,0 0-1 0 0,1 2 1 0 0,0-1-1 0 0,0 2 1 0 0,-21 26 0 0 0,26-28-33 0 0,0 0 1 0 0,1 1 0 0 0,0 0 0 0 0,1 1 0 0 0,1-1 0 0 0,0 1 0 0 0,1 1 0 0 0,0-1 0 0 0,1 1-1 0 0,0-1 1 0 0,1 1 0 0 0,1 1 0 0 0,0-1 0 0 0,0 21 0 0 0,3-28-13 0 0,-1 0 0 0 0,1 0 0 0 0,0 0-1 0 0,1 0 1 0 0,0 0 0 0 0,0 0 0 0 0,0-1 0 0 0,1 1 0 0 0,0-1 0 0 0,0 0 0 0 0,0 1 0 0 0,1-2-1 0 0,6 9 1 0 0,-8-11 9 0 0,1-1-1 0 0,0 1 1 0 0,0 0-1 0 0,0-1 1 0 0,0 0-1 0 0,1 0 0 0 0,-1 0 1 0 0,1 0-1 0 0,-1 0 1 0 0,1-1-1 0 0,0 1 1 0 0,-1-1-1 0 0,1 0 1 0 0,0 0-1 0 0,0-1 0 0 0,0 1 1 0 0,0-1-1 0 0,0 0 1 0 0,0 0-1 0 0,-1 0 1 0 0,1 0-1 0 0,0-1 1 0 0,0 1-1 0 0,0-1 0 0 0,4-2 1 0 0,6-1 33 0 0,-1-1-1 0 0,0-1 1 0 0,0 0 0 0 0,-1-1 0 0 0,0 0 0 0 0,0-1 0 0 0,-1-1-1 0 0,15-12 1 0 0,9-13 237 0 0,33-42 0 0 0,-20 21-60 0 0,-36 41-148 0 0,-9 11-66 0 0,-1 0 0 0 0,1 0 0 0 0,0 0 0 0 0,0 0 0 0 0,0 0-1 0 0,1 0 1 0 0,4-2 0 0 0,-7 4 2 0 0,0 1 0 0 0,1-1 0 0 0,-1 1 0 0 0,1 0 0 0 0,-1 0 0 0 0,0-1 0 0 0,1 1 0 0 0,-1 0-1 0 0,1 0 1 0 0,-1 0 0 0 0,0 1 0 0 0,1-1 0 0 0,-1 0 0 0 0,1 0 0 0 0,-1 1 0 0 0,0-1 0 0 0,1 1 0 0 0,-1-1 0 0 0,0 1 0 0 0,0 0-1 0 0,0 0 1 0 0,1-1 0 0 0,-1 1 0 0 0,0 0 0 0 0,0 0 0 0 0,1 1 0 0 0,4 4-77 0 0,-1-1 1 0 0,0 1-1 0 0,-1 0 0 0 0,1 0 1 0 0,-1 1-1 0 0,0-1 1 0 0,3 9-1 0 0,22 52-350 0 0,-24-53 363 0 0,7 14-66 0 0,19 29 0 0 0,-24-43 166 0 0,-6-14-7 0 0,-1 1 1 0 0,0 0-1 0 0,1 0 0 0 0,-1-1 0 0 0,1 1 0 0 0,-1 0 0 0 0,1-1 0 0 0,-1 1 0 0 0,1 0 0 0 0,0-1 0 0 0,-1 1 0 0 0,1-1 0 0 0,0 1 0 0 0,0-1 0 0 0,-1 0 0 0 0,1 1 0 0 0,0-1 0 0 0,0 0 0 0 0,-1 1 0 0 0,1-1 0 0 0,0 0 0 0 0,0 0 0 0 0,0 0 0 0 0,0 1 0 0 0,0-1 0 0 0,1-1 0 0 0,0 1 20 0 0,0-1-1 0 0,0 1 1 0 0,1-1-1 0 0,-1 0 1 0 0,0 0-1 0 0,0 0 1 0 0,0 0-1 0 0,0 0 1 0 0,-1 0-1 0 0,4-2 1 0 0,3-5 76 0 0,1 0 0 0 0,-1-1 0 0 0,7-9 0 0 0,-14 16-104 0 0,35-44 148 0 0,60-69-16 0 0,-87 105-142 0 0,2 0 0 0 0,0 1 0 0 0,0 0 0 0 0,0 1 0 0 0,1 0 0 0 0,0 1 0 0 0,1 0 1 0 0,15-6-1 0 0,-26 12 2 0 0,0 0 0 0 0,0 1 1 0 0,0-1-1 0 0,0 0 0 0 0,0 1 1 0 0,1-1-1 0 0,-1 1 0 0 0,0-1 1 0 0,0 1-1 0 0,0 0 0 0 0,1 0 1 0 0,-1 0-1 0 0,0 0 0 0 0,0 1 0 0 0,0-1 1 0 0,0 1-1 0 0,1-1 0 0 0,-1 1 1 0 0,0-1-1 0 0,0 1 0 0 0,0 0 1 0 0,0 0-1 0 0,0 0 0 0 0,0 1 1 0 0,-1-1-1 0 0,1 0 0 0 0,0 1 1 0 0,0-1-1 0 0,-1 1 0 0 0,1-1 1 0 0,-1 1-1 0 0,0 0 0 0 0,1 0 1 0 0,-1-1-1 0 0,1 4 0 0 0,0-3 0 0 0,4 9-37 0 0,-1 0 1 0 0,0 1-1 0 0,0-1 0 0 0,-1 1 0 0 0,-1 0 1 0 0,0 1-1 0 0,0-1 0 0 0,1 22 0 0 0,5 21-87 0 0,-5-35 51 0 0,-2-8-52 0 0,1 1 0 0 0,8 22 0 0 0,-10-33 54 0 0,22-28-75 0 0,31-84 391 0 0,-41 78-112 0 0,2 0 1 0 0,27-41-1 0 0,-36 64-120 0 0,36-46 39 0 0,-38 52-55 0 0,-1-1-1 0 0,0 1 0 0 0,1 0 1 0 0,0 0-1 0 0,0 1 1 0 0,0-1-1 0 0,0 1 0 0 0,0 0 1 0 0,0 0-1 0 0,1 0 0 0 0,8-2 1 0 0,-11 4 1 0 0,0 0 0 0 0,0 0 0 0 0,-1 0 0 0 0,1 0 0 0 0,0 1 0 0 0,0-1 0 0 0,0 1 0 0 0,-1-1 1 0 0,1 1-1 0 0,0-1 0 0 0,-1 1 0 0 0,1 0 0 0 0,0 0 0 0 0,-1 0 0 0 0,1 0 0 0 0,-1 0 0 0 0,1 0 0 0 0,-1 0 0 0 0,2 3 0 0 0,24 28-163 0 0,-23-26 88 0 0,61 96-1079 0 0,-44-66 425 0 0,43 55 0 0 0,-62-88 651 0 0,1 0 0 0 0,0 0 1 0 0,0 0-1 0 0,0 0 0 0 0,0 0 0 0 0,0-1 1 0 0,1 1-1 0 0,-1-1 0 0 0,1 0 1 0 0,0 0-1 0 0,-1 0 0 0 0,1-1 1 0 0,0 1-1 0 0,0-1 0 0 0,0 0 1 0 0,0 0-1 0 0,0 0 0 0 0,6 0 1 0 0,-4-1 50 0 0,0-1 1 0 0,-1 0-1 0 0,1 0 1 0 0,0 0-1 0 0,-1-1 0 0 0,1 1 1 0 0,-1-1-1 0 0,0-1 1 0 0,0 1-1 0 0,1-1 1 0 0,7-6-1 0 0,3-2 310 0 0,-2-1 0 0 0,0-1-1 0 0,-1-1 1 0 0,0 0 0 0 0,-1 0 0 0 0,20-31-1 0 0,-22 29 213 0 0,-2 0 0 0 0,1-1-1 0 0,-2 0 1 0 0,0-1 0 0 0,7-29-1 0 0,-11 35-304 0 0,-1 0 0 0 0,-1 0-1 0 0,0 0 1 0 0,0 0-1 0 0,-1 0 1 0 0,0 0 0 0 0,-1 0-1 0 0,-1 0 1 0 0,-5-21 0 0 0,-1 18-204 0 0,8 15 9 0 0,0 0 1 0 0,-1 0-1 0 0,1 0 0 0 0,0 0 0 0 0,0 0 0 0 0,0 0 0 0 0,-1 0 1 0 0,1 0-1 0 0,0 0 0 0 0,0 0 0 0 0,-1 0 0 0 0,1 0 0 0 0,0 0 0 0 0,0 0 1 0 0,0 0-1 0 0,-1 0 0 0 0,1 0 0 0 0,0 0 0 0 0,0 0 0 0 0,0 0 0 0 0,-1 0 1 0 0,1 0-1 0 0,0 0 0 0 0,0 0 0 0 0,0 1 0 0 0,0-1 0 0 0,-1 0 1 0 0,1 0-1 0 0,0 0 0 0 0,0 0 0 0 0,0 0 0 0 0,0 1 0 0 0,-1-1 0 0 0,1 0 1 0 0,0 0-1 0 0,0 0 0 0 0,0 1 0 0 0,-1 1-32 0 0,0 0-1 0 0,1-1 1 0 0,-1 1 0 0 0,1 0-1 0 0,-1 0 1 0 0,1 0 0 0 0,0 0-1 0 0,0 0 1 0 0,0 0-1 0 0,0 0 1 0 0,0 0 0 0 0,0 0-1 0 0,0 0 1 0 0,2 3 0 0 0,12 36-614 0 0,2 0 1 0 0,2-1 0 0 0,31 52 0 0 0,-29-59 432 0 0,-1 2 1 0 0,-3 0-1 0 0,0 1 1 0 0,17 66 0 0 0,-31-94 302 0 0,0 1 0 0 0,-1 0 1 0 0,0 0-1 0 0,0 0 1 0 0,-1 0-1 0 0,0 0 1 0 0,-1 0-1 0 0,0 0 0 0 0,-1 0 1 0 0,0 0-1 0 0,0 0 1 0 0,0-1-1 0 0,-1 1 1 0 0,-1-1-1 0 0,0 0 0 0 0,0 0 1 0 0,0 0-1 0 0,-1 0 1 0 0,0-1-1 0 0,0 1 1 0 0,-1-1-1 0 0,0-1 0 0 0,-12 11 1 0 0,10-11-379 0 0,0 0 0 0 0,-1 0 0 0 0,1-1 1 0 0,-1-1-1 0 0,0 1 0 0 0,-1-1 0 0 0,1-1 0 0 0,-11 3 1 0 0,4-4-2939 0 0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44.8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78 3260 0 0,'29'-11'5823'0'0,"37"-8"0"0"0,29 2 531 0 0,1 7-4479 0 0,2 5-3744 0 0,101-10-10107 0 0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47.2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0 265 2800 0 0,'4'-13'944'0'0,"1"0"-1"0"0,0 0 1 0 0,0 0 0 0 0,1 1-1 0 0,1-1 1 0 0,0 2-1 0 0,1-1 1 0 0,11-13 0 0 0,-3 7-440 0 0,0 0 1 0 0,1 2 0 0 0,37-30-1 0 0,-48 43-455 0 0,0-1 0 0 0,-1 1 0 0 0,1 0-1 0 0,0 1 1 0 0,12-4 0 0 0,-16 5-44 0 0,0 0-1 0 0,0 0 1 0 0,0 1 0 0 0,0-1 0 0 0,0 0 0 0 0,0 1-1 0 0,1 0 1 0 0,-1-1 0 0 0,0 1 0 0 0,0 0 0 0 0,1 0-1 0 0,-1 0 1 0 0,0 0 0 0 0,0 1 0 0 0,5 0-1 0 0,0 1-2 0 0,-2-1-14 0 0,0 1 0 0 0,0-1 0 0 0,0 1 0 0 0,0 0 0 0 0,0 0 0 0 0,0 0 0 0 0,-1 1 0 0 0,1-1 0 0 0,-1 1 0 0 0,1 1 0 0 0,-1-1 0 0 0,0 0 0 0 0,0 1 0 0 0,0 0 0 0 0,-1 0 0 0 0,0 0 0 0 0,1 0 0 0 0,-1 1 0 0 0,-1-1 0 0 0,1 1 0 0 0,-1 0 0 0 0,4 9 0 0 0,1 5-2 0 0,-1 1-1 0 0,0-1 0 0 0,-1 1 0 0 0,2 30 1 0 0,-4-16 154 0 0,-1-1 1 0 0,-2 1 0 0 0,-2-1 0 0 0,-1 0 0 0 0,-1 0 0 0 0,-2 0 0 0 0,-16 55 0 0 0,2-39 3551 0 0,19-50-3629 0 0,0 0-1 0 0,1 0 1 0 0,-1 0-1 0 0,0-1 1 0 0,1 1-1 0 0,-1 0 1 0 0,1-1-1 0 0,0 1 1 0 0,-1 0-1 0 0,1-1 0 0 0,0 1 1 0 0,0 0-1 0 0,0-1 1 0 0,0 1-1 0 0,0 0 1 0 0,0-1-1 0 0,0 1 1 0 0,0 0-1 0 0,1-3 1 0 0,10-31 359 0 0,-7 24-285 0 0,22-55-56 0 0,3 2-1 0 0,2 1 1 0 0,46-68-1 0 0,-61 104-464 0 0,2 1-1 0 0,0 0 1 0 0,35-36-1 0 0,-46 55-158 0 0,1 0 0 0 0,0 1 0 0 0,0 0-1 0 0,1 0 1 0 0,0 0 0 0 0,14-6 0 0 0,-17 10-148 0 0,-1 0-1 0 0,1 0 1 0 0,-1 1 0 0 0,1 0 0 0 0,0 0-1 0 0,-1 0 1 0 0,1 0 0 0 0,0 1 0 0 0,0 0-1 0 0,0 1 1 0 0,-1-1 0 0 0,11 3 0 0 0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47.7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1 387 332 0 0,'3'3'664'0'0,"0"0"0"0"0,1-1-1 0 0,-1 1 1 0 0,1-1 0 0 0,0 0 0 0 0,0 0 0 0 0,0 0-1 0 0,0-1 1 0 0,0 1 0 0 0,0-1 0 0 0,0 0-1 0 0,0 0 1 0 0,8 0 0 0 0,0-1-63 0 0,0 0 0 0 0,-1-1 0 0 0,19-4 0 0 0,-3 1-286 0 0,-10 1-221 0 0,1-1 1 0 0,-1 0-1 0 0,0-1 1 0 0,0-1-1 0 0,27-14 1 0 0,71-48-54 0 0,-112 66-34 0 0,8-5 111 0 0,0-1 1 0 0,0-1-1 0 0,-1 0 1 0 0,0 0-1 0 0,-1-1 1 0 0,0 0-1 0 0,15-23 1 0 0,-20 26 57 0 0,1-1 0 0 0,-1 0 1 0 0,0-1-1 0 0,-1 1 0 0 0,0 0 1 0 0,0-1-1 0 0,-1 0 1 0 0,0 0-1 0 0,0 0 0 0 0,-1 0 1 0 0,-1 0-1 0 0,0-16 0 0 0,0 22-149 0 0,0 0 0 0 0,-1 0-1 0 0,0 0 1 0 0,1 0-1 0 0,-1 0 1 0 0,0 0-1 0 0,-1 0 1 0 0,1 0-1 0 0,0 0 1 0 0,-1 0-1 0 0,0 0 1 0 0,0 1-1 0 0,1-1 1 0 0,-2 1-1 0 0,1 0 1 0 0,0-1-1 0 0,0 1 1 0 0,-1 0-1 0 0,1 0 1 0 0,-1 0-1 0 0,1 1 1 0 0,-1-1-1 0 0,0 1 1 0 0,0-1 0 0 0,0 1-1 0 0,0 0 1 0 0,0 0-1 0 0,0 0 1 0 0,0 0-1 0 0,0 1 1 0 0,0-1-1 0 0,-1 1 1 0 0,-4 0-1 0 0,-2 0 32 0 0,-1 0 0 0 0,0 1 1 0 0,1 0-1 0 0,-1 0 0 0 0,1 1 0 0 0,0 1 0 0 0,-1 0 0 0 0,-17 8 0 0 0,9-1 8 0 0,1 1 0 0 0,0 0 0 0 0,1 2 0 0 0,0 0 0 0 0,1 1 0 0 0,0 1 1 0 0,1 0-1 0 0,1 1 0 0 0,1 0 0 0 0,0 1 0 0 0,1 1 0 0 0,1 0 0 0 0,-15 33 0 0 0,20-37-42 0 0,0 1 1 0 0,1-1-1 0 0,1 1 1 0 0,1 0-1 0 0,0 0 1 0 0,0 1-1 0 0,2-1 1 0 0,0 27 0 0 0,2-31-25 0 0,0 0 0 0 0,1 0 0 0 0,0 0 0 0 0,1-1 0 0 0,0 1 0 0 0,0-1 1 0 0,1 1-1 0 0,1-1 0 0 0,0 0 0 0 0,0-1 0 0 0,1 1 0 0 0,0-1 1 0 0,8 9-1 0 0,-4-9-137 0 0,-1 1 0 0 0,2-1 0 0 0,-1-1 0 0 0,1 0 0 0 0,1 0 0 0 0,0-1 0 0 0,0-1 0 0 0,0 0 1 0 0,0 0-1 0 0,1-1 0 0 0,0-1 0 0 0,0 0 0 0 0,0-1 0 0 0,1 0 0 0 0,23 1 0 0 0,-9-2-1233 0 0,1-2 0 0 0,-1-1 0 0 0,0-1 0 0 0,1-1 0 0 0,-1-1 0 0 0,42-13 0 0 0,-32 6-3217 0 0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48.1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430 82 2216 0 0,'-18'-37'8563'0'0,"12"31"-7951"0"0,2 3-147 0 0,-1-1-1 0 0,0 1 1 0 0,0 0 0 0 0,0 0-1 0 0,0 1 1 0 0,0-1 0 0 0,-8-1 0 0 0,0 0-228 0 0,0 1 1 0 0,0 1-1 0 0,-1 0 1 0 0,0 0 0 0 0,-24 2-1 0 0,25 0-196 0 0,0 2 0 0 0,0 0 0 0 0,1 0 0 0 0,-1 1 0 0 0,1 1 0 0 0,0 0 0 0 0,0 1 0 0 0,0 0-1 0 0,0 0 1 0 0,1 2 0 0 0,-18 12 0 0 0,24-15-72 0 0,0-1-1 0 0,1 1 1 0 0,-1 0-1 0 0,1 1 1 0 0,1-1-1 0 0,-1 1 1 0 0,0 0-1 0 0,1-1 1 0 0,0 2-1 0 0,0-1 1 0 0,1 0-1 0 0,-1 1 1 0 0,1-1-1 0 0,0 1 0 0 0,1-1 1 0 0,-1 1-1 0 0,1 0 1 0 0,0 0-1 0 0,1 0 1 0 0,-1 0-1 0 0,1 0 1 0 0,0-1-1 0 0,1 1 1 0 0,-1 0-1 0 0,1 0 1 0 0,1 0-1 0 0,1 6 1 0 0,2 4-198 0 0,2 0 0 0 0,0 0 0 0 0,1-1 0 0 0,0 0-1 0 0,18 24 1 0 0,61 66-394 0 0,-30-39 439 0 0,-51-59 161 0 0,2 2 75 0 0,0 1 0 0 0,-1 0 0 0 0,0 1-1 0 0,0 0 1 0 0,6 14 0 0 0,-12-22-1 0 0,0 0 0 0 0,0-1 0 0 0,0 1 0 0 0,-1 0 0 0 0,1 0 0 0 0,-1 0 0 0 0,0 0 0 0 0,1 0 0 0 0,-1 0 0 0 0,-1-1 0 0 0,1 1 0 0 0,0 0 0 0 0,-1 0 0 0 0,1 0 0 0 0,-1 0 0 0 0,0-1 0 0 0,0 1 0 0 0,0 0 0 0 0,0 0 0 0 0,-1-1 0 0 0,1 1 0 0 0,-1-1 0 0 0,1 0 0 0 0,-1 1 0 0 0,0-1 0 0 0,0 0 0 0 0,0 0 0 0 0,0 0 0 0 0,-3 2 0 0 0,-6 4 136 0 0,0-1 0 0 0,0 1 0 0 0,-1-2 0 0 0,0 0-1 0 0,0 0 1 0 0,-1-1 0 0 0,1-1 0 0 0,-26 6-1 0 0,24-8-375 0 0,0 0-1 0 0,-1 0 0 0 0,-18-2 0 0 0,23 0-546 0 0,1-1 0 0 0,-1 0 0 0 0,1-1-1 0 0,-1 0 1 0 0,-12-5 0 0 0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48.5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0 102 1188 0 0,'14'-14'6245'0'0,"45"-67"3283"0"0,-58 79-9237 0 0,2-1 217 0 0,-1 2-281 0 0,-3 8-186 0 0,-3 15-2 0 0,2 0 1 0 0,0 0 0 0 0,1 0-1 0 0,1 0 1 0 0,1 0 0 0 0,2 0-1 0 0,0 0 1 0 0,8 30 0 0 0,-8-39-433 0 0,1-1 0 0 0,0 1 0 0 0,1-1 0 0 0,0 0 0 0 0,1 0 0 0 0,1-1 0 0 0,-1 0 1 0 0,2 0-1 0 0,0 0 0 0 0,0-1 0 0 0,1 0 0 0 0,0-1 0 0 0,0 0 0 0 0,1 0 0 0 0,15 9 0 0 0,-21-15-361 0 0,-1-1 0 0 0,1 0 1 0 0,-1-1-1 0 0,1 1 0 0 0,0-1 0 0 0,7 2 0 0 0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48.8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129 164 2600 0 0,'-14'-24'2348'0'0,"3"3"-591"0"0,-3 4-269 0 0,3-1-368 0 0,-1 2-216 0 0,-2 2-260 0 0,5 4-64 0 0,-3 0-220 0 0,6-1-132 0 0,-4 2-276 0 0,5 2-344 0 0,-5 0-1264 0 0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49.2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364 37 2000 0 0,'29'-18'14655'0'0,"-29"17"-14611"0"0,-1 0 0 0 0,1 0 0 0 0,-1 0 0 0 0,0 0 0 0 0,1 0 0 0 0,-1 0 0 0 0,0 0 0 0 0,0 0 0 0 0,1 0 0 0 0,-1 0 0 0 0,0 0 0 0 0,0 1 0 0 0,0-1 0 0 0,0 0 0 0 0,0 1 0 0 0,0-1 0 0 0,0 0 0 0 0,0 1 0 0 0,0 0 0 0 0,-1-1 0 0 0,1 1 0 0 0,0 0 0 0 0,0-1 0 0 0,0 1 0 0 0,-1 0 0 0 0,1 0 0 0 0,-1 0-1 0 0,-37 0 201 0 0,24 1-227 0 0,-1 2 0 0 0,0 0 0 0 0,1 1 0 0 0,-1 0 1 0 0,1 2-1 0 0,0-1 0 0 0,1 2 0 0 0,-1 0 0 0 0,2 1 1 0 0,-1 0-1 0 0,1 1 0 0 0,0 0 0 0 0,0 1 0 0 0,-12 14 1 0 0,21-19-65 0 0,1 0 0 0 0,-1 0 0 0 0,1 0 0 0 0,0 1 0 0 0,1-1 0 0 0,-1 1 0 0 0,1-1 0 0 0,0 1 1 0 0,1 0-1 0 0,-1 0 0 0 0,1 0 0 0 0,0 0 0 0 0,1 0 0 0 0,-1 0 0 0 0,1 0 0 0 0,1 0 0 0 0,-1 0 0 0 0,1 0 0 0 0,0 0 1 0 0,0 0-1 0 0,1 0 0 0 0,-1 0 0 0 0,4 6 0 0 0,6 15-279 0 0,1-2 1 0 0,1 1-1 0 0,28 38 1 0 0,-30-47 286 0 0,21 30-163 0 0,-20-33 211 0 0,-1 2 1 0 0,-1-1-1 0 0,0 1 1 0 0,-1 0 0 0 0,-1 1-1 0 0,-1 0 1 0 0,0 0-1 0 0,4 19 1 0 0,-10-32 44 0 0,0 0 0 0 0,-1 0 0 0 0,0 0 1 0 0,0 0-1 0 0,0 0 0 0 0,0 0 0 0 0,-1 0 1 0 0,1 0-1 0 0,-1-1 0 0 0,0 1 0 0 0,0 0 1 0 0,-1 0-1 0 0,1-1 0 0 0,-1 1 0 0 0,0-1 0 0 0,0 1 1 0 0,-3 4-1 0 0,0-3 24 0 0,0 0 0 0 0,0 0 0 0 0,0 0 0 0 0,0 0 0 0 0,-1-1 0 0 0,0 0 0 0 0,0-1 0 0 0,0 1 0 0 0,-8 3 0 0 0,-3-1-421 0 0,0 0 0 0 0,0-1 1 0 0,0 0-1 0 0,-1-2 0 0 0,1 0 1 0 0,-36 1-1 0 0,48-4-482 0 0,0 0 1 0 0,1 0-1 0 0,-1-1 0 0 0,1 1 0 0 0,-1-1 1 0 0,1 0-1 0 0,-1 0 0 0 0,-7-4 0 0 0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49.5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302 96 2608 0 0,'35'-96'13111'0'0,"-35"99"-12895"0"0,-2 13-81 0 0,0 1-1 0 0,-1-1 0 0 0,-1 0 1 0 0,-8 23-1 0 0,-3 10-41 0 0,-8 51-199 0 0,-19 203 0 0 0,38-245 87 0 0,4-1-1 0 0,2 1 1 0 0,2 0 0 0 0,3-1-1 0 0,15 61 1 0 0,-14-89-55 0 0,0 0 0 0 0,21 45 0 0 0,-24-64-347 0 0,0-1 0 0 0,0 1 0 0 0,1-1 0 0 0,0 0 0 0 0,1-1 0 0 0,-1 1 0 0 0,2-1 0 0 0,-1-1 0 0 0,1 1 0 0 0,16 10 0 0 0,4-7-4743 0 0</inkml:trace>
  <inkml:trace contextRef="#ctx0" brushRef="#br0" timeOffset="1">100 822 1812 0 0,'-31'-14'4226'0'0,"21"10"-2678"0"0,0-1 0 0 0,0 0 0 0 0,0-1 0 0 0,-15-11 0 0 0,25 17-1492 0 0,0 0 0 0 0,-1-1 1 0 0,1 1-1 0 0,0-1 0 0 0,-1 1 0 0 0,1-1 1 0 0,0 1-1 0 0,0 0 0 0 0,-1-1 0 0 0,1 1 1 0 0,0-1-1 0 0,0 1 0 0 0,0-1 0 0 0,0 1 1 0 0,0-1-1 0 0,0 1 0 0 0,0-1 0 0 0,0 1 1 0 0,0-1-1 0 0,0 0 0 0 0,0 1 0 0 0,0-1 1 0 0,0 1-1 0 0,0-1 0 0 0,0 1 0 0 0,0-1 1 0 0,1 1-1 0 0,-1 0 0 0 0,0-1 0 0 0,0 1 0 0 0,0-1 1 0 0,1 1-1 0 0,-1-1 0 0 0,0 1 0 0 0,1 0 1 0 0,-1-1-1 0 0,1 1 0 0 0,-1 0 0 0 0,0-1 1 0 0,1 1-1 0 0,-1 0 0 0 0,1-1 0 0 0,-1 1 1 0 0,1 0-1 0 0,-1 0 0 0 0,0 0 0 0 0,2-1 1 0 0,21-10 736 0 0,18 4-716 0 0,-1 1 0 0 0,1 1 0 0 0,61 3 0 0 0,-44 0-674 0 0,150 0-2909 0 0,-52 0-3514 0 0,-113 1 2968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9:57.4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961 6 76 0 0,'4'-6'11605'0'0,"-10"9"-11447"0"0,1 1-1 0 0,-1 0 1 0 0,1 0 0 0 0,0 1-1 0 0,-6 5 1 0 0,-18 17 302 0 0,-3-6 22 0 0,0 0 0 0 0,-2-3 0 0 0,-51 21 1 0 0,60-28-227 0 0,-3 4 219 0 0,0 1 0 0 0,1 2 0 0 0,-36 29 0 0 0,-7 4-109 0 0,33-26-282 0 0,-333 240 234 0 0,357-254-241 0 0,0 1 1 0 0,-18 22-1 0 0,30-33-65 0 0,-7 36 319 0 0,8-35-202 0 0,0-1-53 0 0,1 1 0 0 0,-1-1 0 0 0,1 1 0 0 0,0-1 0 0 0,-1 0 0 0 0,1 1 0 0 0,0-1 0 0 0,0 0 0 0 0,0 1-1 0 0,0-1 1 0 0,0 0 0 0 0,0 0 0 0 0,0 0 0 0 0,0 0 0 0 0,1 0 0 0 0,-1 0 0 0 0,0 0 0 0 0,2 0 0 0 0,30 17 623 0 0,-28-16-603 0 0,36 20 254 0 0,-2 1 0 0 0,70 53 0 0 0,62 72-20 0 0,-76-64-173 0 0,122 124 70 0 0,-166-157-204 0 0,52 48 215 0 0,-102-97-254 0 0,26 20 4 0 0,15 10-19 0 0,-41-31-14 0 0,-43-28-8341 0 0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50.7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278 184 496 0 0,'0'0'2512'0'0,"18"2"1293"0"0,16-2-110 0 0,-30 0-3287 0 0,10 0-28 0 0,-10 0-30 0 0,14-5 884 0 0,-10 3-903 0 0,0-2 0 0 0,0 1 0 0 0,-1-1 0 0 0,0-1 0 0 0,1 1 0 0 0,-1-1 1 0 0,-1 0-1 0 0,1-1 0 0 0,-1 0 0 0 0,0 0 0 0 0,0 0 0 0 0,-1-1 0 0 0,0 1 0 0 0,0-1 0 0 0,0-1 1 0 0,-1 1-1 0 0,5-12 0 0 0,-9 17-133 0 0,-4-24 454 0 0,1 22-635 0 0,0 1-1 0 0,0-1 1 0 0,0 1-1 0 0,0 0 1 0 0,-1 0-1 0 0,1 1 1 0 0,-1-1-1 0 0,1 1 1 0 0,-1-1-1 0 0,0 1 0 0 0,0 0 1 0 0,0 0-1 0 0,0 1 1 0 0,-1 0-1 0 0,1-1 1 0 0,0 1-1 0 0,-1 1 1 0 0,1-1-1 0 0,0 0 1 0 0,-1 1-1 0 0,-8 1 0 0 0,-4-1 0 0 0,0 1-1 0 0,0 1 1 0 0,0 1-1 0 0,-26 7 1 0 0,22-4-7 0 0,0 2 1 0 0,1 0-1 0 0,0 1 1 0 0,0 1 0 0 0,1 1-1 0 0,0 1 1 0 0,1 1-1 0 0,0 0 1 0 0,-22 22-1 0 0,34-28-50 0 0,-1 0 1 0 0,1 1-1 0 0,0 0 0 0 0,1 0 1 0 0,0 0-1 0 0,0 0 0 0 0,1 1 0 0 0,0 0 1 0 0,0 0-1 0 0,-2 13 0 0 0,4-14-67 0 0,1-1 0 0 0,0 1-1 0 0,1 0 1 0 0,0-1 0 0 0,0 1-1 0 0,1 0 1 0 0,0-1 0 0 0,0 1-1 0 0,1 0 1 0 0,0-1 0 0 0,0 0-1 0 0,0 1 1 0 0,1-1 0 0 0,6 11-1 0 0,-5-12 24 0 0,0 0-1 0 0,0 0 0 0 0,0 0 1 0 0,0 0-1 0 0,1-1 0 0 0,0 0 1 0 0,1 0-1 0 0,-1 0 0 0 0,1 0 1 0 0,0-1-1 0 0,0 0 0 0 0,0 0 0 0 0,0-1 1 0 0,1 0-1 0 0,-1 0 0 0 0,1 0 1 0 0,0-1-1 0 0,0 0 0 0 0,0 0 1 0 0,0-1-1 0 0,0 0 0 0 0,0 0 1 0 0,1-1-1 0 0,10 0 0 0 0,-8 0 153 0 0,-1-1 0 0 0,0-1 0 0 0,1 0 0 0 0,-1 0 0 0 0,0 0 0 0 0,0-1 0 0 0,0-1 0 0 0,-1 0 0 0 0,1 0 0 0 0,-1 0 0 0 0,0-1 0 0 0,0 0 0 0 0,0-1 0 0 0,-1 0 0 0 0,0 0 0 0 0,0-1 0 0 0,-1 1 0 0 0,9-11 0 0 0,-4-2 455 0 0,1 0-1 0 0,-2 0 1 0 0,9-23-1 0 0,5-11 581 0 0,-20 46-979 0 0,-3 5-107 0 0,0 0 1 0 0,0 1-1 0 0,0-1 0 0 0,0 0 1 0 0,0 0-1 0 0,0 0 0 0 0,-1 0 1 0 0,1 0-1 0 0,-1 0 0 0 0,1 0 1 0 0,-1-3 14 0 0,4 15-445 0 0,-1 17 49 0 0,2-1 0 0 0,0 1-1 0 0,2-1 1 0 0,0-1 0 0 0,2 1-1 0 0,1-1 1 0 0,1-1 0 0 0,16 26 0 0 0,-26-48 408 0 0,0 0 0 0 0,0 0 0 0 0,1 0 1 0 0,-1 0-1 0 0,1 0 0 0 0,0 0 0 0 0,-1-1 0 0 0,1 1 1 0 0,0-1-1 0 0,0 1 0 0 0,0-1 0 0 0,0 0 1 0 0,0 0-1 0 0,0 0 0 0 0,0 0 0 0 0,0 0 1 0 0,1 0-1 0 0,-1 0 0 0 0,5 0 0 0 0,-4-1-10 0 0,0 0-1 0 0,0-1 1 0 0,0 1-1 0 0,1-1 1 0 0,-1 1-1 0 0,0-1 1 0 0,0 0-1 0 0,0 0 1 0 0,0-1-1 0 0,0 1 1 0 0,0-1-1 0 0,-1 1 1 0 0,4-3-1 0 0,7-6 88 0 0,-1-1 0 0 0,0-1-1 0 0,0 0 1 0 0,15-20 0 0 0,-21 24 4 0 0,91-119 831 0 0,26-32-274 0 0,-123 158-691 0 0,1 0 0 0 0,0 1-1 0 0,-1-1 1 0 0,1 0 0 0 0,-1 1 0 0 0,1-1 0 0 0,0 1 0 0 0,0-1-1 0 0,-1 1 1 0 0,1-1 0 0 0,0 1 0 0 0,0 0 0 0 0,0-1 0 0 0,0 1-1 0 0,-1 0 1 0 0,1 0 0 0 0,0-1 0 0 0,0 1 0 0 0,0 0 0 0 0,0 0-1 0 0,0 0 1 0 0,0 0 0 0 0,0 0 0 0 0,-1 0 0 0 0,1 1 0 0 0,0-1-1 0 0,0 0 1 0 0,0 0 0 0 0,0 0 0 0 0,0 1 0 0 0,-1-1 0 0 0,1 1-1 0 0,0-1 1 0 0,0 0 0 0 0,-1 1 0 0 0,1 0 0 0 0,0-1 0 0 0,0 1-1 0 0,-1-1 1 0 0,1 1 0 0 0,-1 0 0 0 0,1-1 0 0 0,-1 1 0 0 0,1 0-1 0 0,0 1 1 0 0,2 2-49 0 0,0 0 0 0 0,0 1-1 0 0,-1 0 1 0 0,1-1 0 0 0,2 10-1 0 0,4 21-6 0 0,-2 1-1 0 0,-1 0 0 0 0,-2 0 0 0 0,-1 0 0 0 0,-2 1 0 0 0,-2-1 0 0 0,-1 1 0 0 0,-12 61 0 0 0,11-88 442 0 0,0-15 166 0 0,1-15-178 0 0,4 3-247 0 0,2 1 0 0 0,0 0-1 0 0,1 0 1 0 0,1 0 0 0 0,0 1 0 0 0,1 0-1 0 0,1 0 1 0 0,14-21 0 0 0,-6 13 38 0 0,2 0 0 0 0,0 2 1 0 0,1 0-1 0 0,27-22 0 0 0,-36 34-131 0 0,1 0 0 0 0,0 1 0 0 0,1 1 0 0 0,0 0 0 0 0,0 0 1 0 0,0 1-1 0 0,1 1 0 0 0,16-5 0 0 0,-25 9-43 0 0,1 0 0 0 0,-1 0 1 0 0,1 0-1 0 0,-1 0 0 0 0,1 1 0 0 0,-1 0 1 0 0,1 0-1 0 0,-1 0 0 0 0,1 1 0 0 0,0-1 1 0 0,-1 1-1 0 0,0 0 0 0 0,1 1 0 0 0,-1-1 1 0 0,0 1-1 0 0,1-1 0 0 0,-1 1 0 0 0,0 0 1 0 0,0 1-1 0 0,-1-1 0 0 0,1 1 1 0 0,0 0-1 0 0,-1 0 0 0 0,0 0 0 0 0,0 0 1 0 0,1 1-1 0 0,-2-1 0 0 0,4 5 0 0 0,1 4-165 0 0,-1 0 0 0 0,0 1 0 0 0,0 0-1 0 0,-1 0 1 0 0,-1 0 0 0 0,0 0 0 0 0,-1 1-1 0 0,-1 0 1 0 0,2 24 0 0 0,-2-13 10 0 0,-2 0-1 0 0,-1 0 1 0 0,-2 0 0 0 0,-7 38-1 0 0,6-53 416 0 0,-1-16 265 0 0,5 4-491 0 0,1 0 0 0 0,-1 0-1 0 0,0-1 1 0 0,1 1 0 0 0,-1 0 0 0 0,1 0-1 0 0,0 0 1 0 0,0 0 0 0 0,-1 0 0 0 0,2 0 0 0 0,-1 0-1 0 0,1-2 1 0 0,1-2 26 0 0,11-23 77 0 0,2 1 1 0 0,0 1 0 0 0,2 0-1 0 0,1 1 1 0 0,35-38-1 0 0,-39 50-8 0 0,-1-1-1 0 0,2 2 0 0 0,0 0 0 0 0,1 1 1 0 0,0 0-1 0 0,0 2 0 0 0,1 0 0 0 0,1 1 1 0 0,35-12-1 0 0,-50 19-104 0 0,0 1 0 0 0,0 1 0 0 0,1-1 0 0 0,-1 1 0 0 0,0-1 1 0 0,0 1-1 0 0,0 0 0 0 0,0 1 0 0 0,1-1 0 0 0,-1 1 0 0 0,0 0 0 0 0,0 0 0 0 0,0 0 0 0 0,0 0 0 0 0,0 1 0 0 0,0 0 1 0 0,-1-1-1 0 0,1 1 0 0 0,0 1 0 0 0,-1-1 0 0 0,0 1 0 0 0,1-1 0 0 0,-1 1 0 0 0,0 0 0 0 0,0 0 0 0 0,3 5 0 0 0,6 8-31 0 0,-2 0-1 0 0,0 1 1 0 0,-1 0-1 0 0,11 28 1 0 0,-5-12-155 0 0,9 22-518 0 0,-7-16 177 0 0,2 0-1 0 0,38 58 1 0 0,-48-85-228 0 0,0-1 0 0 0,1 1 0 0 0,0-1 0 0 0,17 13 0 0 0,-18-17-419 0 0,0-1 0 0 0,1 0 0 0 0,-1-1 0 0 0,1 0 0 0 0,0 0 0 0 0,20 6 0 0 0,-5-5-4108 0 0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51.1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227 25 2340 0 0,'-25'-25'13092'0'0,"16"27"-12840"0"0,1 1 1 0 0,-1-1-1 0 0,1 1 0 0 0,0 1 0 0 0,0-1 0 0 0,0 1 1 0 0,1 1-1 0 0,0-1 0 0 0,-1 1 0 0 0,1 1 0 0 0,1-1 1 0 0,-1 1-1 0 0,-9 12 0 0 0,5-5-184 0 0,1 0 1 0 0,0 0-1 0 0,1 0 0 0 0,1 1 1 0 0,0 1-1 0 0,-10 25 0 0 0,15-29-196 0 0,1-1 0 0 0,0 1 0 0 0,0 0 0 0 0,1 0 0 0 0,0 0-1 0 0,1 0 1 0 0,0 0 0 0 0,1 0 0 0 0,0 0 0 0 0,1 0 0 0 0,0 0 0 0 0,1-1 0 0 0,0 1 0 0 0,0-1 0 0 0,1 1-1 0 0,1-1 1 0 0,0 0 0 0 0,0-1 0 0 0,1 1 0 0 0,8 10 0 0 0,-6-9-513 0 0,0 0 0 0 0,1-1-1 0 0,0-1 1 0 0,1 1 0 0 0,0-1 0 0 0,1-1 0 0 0,-1 0-1 0 0,2-1 1 0 0,-1 0 0 0 0,1 0 0 0 0,0-1 0 0 0,0-1-1 0 0,1 0 1 0 0,-1 0 0 0 0,1-2 0 0 0,18 4 0 0 0,-4-5-2806 0 0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52.7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0 238 1824 0 0,'9'-7'1540'0'0,"-1"0"0"0"0,1 1 1 0 0,1 0-1 0 0,10-5 0 0 0,45-15 1419 0 0,75-5-2888 0 0,-94 22 575 0 0,163-24-276 0 0,270-8 0 0 0,-354 35 716 0 0,-122 6-1036 0 0,19 0 72 0 0,34-6 1643 0 0,-57 3-1767 0 0,1 3 3 0 0,0 0 1 0 0,0 0-1 0 0,0-1 1 0 0,0 1-1 0 0,0 0 1 0 0,0-1-1 0 0,0 1 1 0 0,0 0-1 0 0,0-1 1 0 0,0 1-1 0 0,0 0 0 0 0,0-1 1 0 0,0 1-1 0 0,0 0 1 0 0,0-1-1 0 0,0 1 1 0 0,-1 0-1 0 0,1 0 1 0 0,0-1-1 0 0,0 1 1 0 0,0 0-1 0 0,-1 0 0 0 0,1-1 1 0 0,0 1-1 0 0,0 0 1 0 0,-1 0-1 0 0,1 0 1 0 0,0-1-1 0 0,-61-12 165 0 0,0 3 0 0 0,0 3 0 0 0,-1 2 0 0 0,0 3 0 0 0,1 2 0 0 0,-1 3 0 0 0,0 3 0 0 0,1 3 0 0 0,-76 20 0 0 0,104-19 77 0 0,1 1 1 0 0,-1 1-1 0 0,2 2 1 0 0,0 1 0 0 0,1 2-1 0 0,1 0 1 0 0,0 2-1 0 0,1 2 1 0 0,1 0-1 0 0,1 2 1 0 0,2 0 0 0 0,0 2-1 0 0,1 1 1 0 0,-22 32-1 0 0,40-50-177 0 0,0 0-1 0 0,0 1 0 0 0,0 0 1 0 0,1-1-1 0 0,1 1 1 0 0,0 1-1 0 0,0-1 0 0 0,0 0 1 0 0,1 1-1 0 0,-1 18 0 0 0,3-21-15 0 0,0-1-1 0 0,0 0 1 0 0,1 1 0 0 0,0-1-1 0 0,1 0 1 0 0,-1 0-1 0 0,1 0 1 0 0,0 0-1 0 0,1 0 1 0 0,-1 0-1 0 0,1-1 1 0 0,0 1-1 0 0,1-1 1 0 0,-1 0 0 0 0,1 0-1 0 0,0 0 1 0 0,9 8-1 0 0,5 2-22 0 0,0-1 1 0 0,1-1-1 0 0,0-1 0 0 0,1-1 0 0 0,1 0 0 0 0,-1-1 0 0 0,2-2 1 0 0,-1 0-1 0 0,30 6 0 0 0,24 3-232 0 0,107 10 1 0 0,-64-14-368 0 0,1-5-1 0 0,227-13 1 0 0,-255-4 625 0 0,-37 4 81 0 0,-51 5-154 0 0,13-2-1670 0 0,-9-1 1247 0 0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53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74 424 820 0 0,'-27'-11'17045'0'0,"43"2"-16049"0"0,133-28 125 0 0,-113 30-1174 0 0,-1-1 0 0 0,0-1 0 0 0,0-2 0 0 0,-1-2 0 0 0,34-17 0 0 0,-60 25 15 0 0,13-6 138 0 0,-1-2 0 0 0,-1 0 0 0 0,21-17 0 0 0,-36 26-29 0 0,1 0-1 0 0,-1 0 0 0 0,0-1 0 0 0,0 0 0 0 0,-1 1 0 0 0,1-1 0 0 0,-1 0 0 0 0,0-1 0 0 0,-1 1 0 0 0,1 0 0 0 0,-1-1 0 0 0,0 0 1 0 0,0 1-1 0 0,-1-1 0 0 0,1 0 0 0 0,-1 0 0 0 0,0-9 0 0 0,-2 11-46 0 0,1 0 1 0 0,-1-1-1 0 0,0 1 0 0 0,0 0 0 0 0,-1 0 1 0 0,1 0-1 0 0,-1 0 0 0 0,0 0 0 0 0,0 1 1 0 0,0-1-1 0 0,-1 0 0 0 0,1 1 1 0 0,-1 0-1 0 0,0-1 0 0 0,0 1 0 0 0,0 0 1 0 0,0 1-1 0 0,-1-1 0 0 0,1 0 1 0 0,-1 1-1 0 0,0 0 0 0 0,1 0 0 0 0,-7-2 1 0 0,-2-2 3 0 0,0 1-1 0 0,0 0 1 0 0,0 1 0 0 0,-1 1 0 0 0,0 0 0 0 0,-18-2-1 0 0,9 4-1 0 0,1 0 0 0 0,-1 2-1 0 0,1 1 1 0 0,0 0-1 0 0,-1 1 1 0 0,1 2 0 0 0,1 0-1 0 0,-1 1 1 0 0,1 1 0 0 0,0 1-1 0 0,0 1 1 0 0,-35 21-1 0 0,45-23-14 0 0,0 0-1 0 0,0 1 0 0 0,0 0 0 0 0,1 0 0 0 0,0 1 0 0 0,1 0 1 0 0,0 0-1 0 0,0 1 0 0 0,1 0 0 0 0,0 1 0 0 0,1 0 1 0 0,0 0-1 0 0,1 0 0 0 0,0 0 0 0 0,0 1 0 0 0,2 0 0 0 0,-1 0 1 0 0,2 0-1 0 0,-1 0 0 0 0,2 1 0 0 0,0-1 0 0 0,0 1 1 0 0,2 16-1 0 0,0-11-14 0 0,2-1 0 0 0,0 0 1 0 0,1 0-1 0 0,1 0 0 0 0,0-1 1 0 0,1 1-1 0 0,1-1 1 0 0,1-1-1 0 0,0 1 0 0 0,18 24 1 0 0,-13-23-74 0 0,2-1 1 0 0,-1 0-1 0 0,2-1 1 0 0,0 0-1 0 0,1-1 1 0 0,0-1-1 0 0,39 21 1 0 0,-31-20-383 0 0,2-2 0 0 0,0-1 0 0 0,0-1-1 0 0,1-2 1 0 0,49 10 0 0 0,-49-14-619 0 0,1-1 0 0 0,-1-1 0 0 0,0-2 0 0 0,1-1-1 0 0,49-7 1 0 0,-53 3-1808 0 0,39-13 0 0 0,-24 1-1705 0 0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54.8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539 214 1464 0 0,'14'-13'3144'0'0,"-5"5"-2538"0"0,0-1 0 0 0,-1 0 0 0 0,0 0 0 0 0,6-12 0 0 0,9-9 1523 0 0,-21 29-1979 0 0,-1-1 1 0 0,1 0 0 0 0,0-1-1 0 0,-1 1 1 0 0,1 0-1 0 0,-1 0 1 0 0,0-1 0 0 0,0 1-1 0 0,0 0 1 0 0,0-1-1 0 0,0 1 1 0 0,0-1-1 0 0,-1 1 1 0 0,1-1 0 0 0,-1 0-1 0 0,1 1 1 0 0,-1-1-1 0 0,0 0 1 0 0,-1-3-1 0 0,0 3-42 0 0,0 1-1 0 0,0 0 0 0 0,0-1 1 0 0,0 1-1 0 0,0 0 0 0 0,-1 0 1 0 0,1 0-1 0 0,-1 0 0 0 0,1 0 1 0 0,-1 0-1 0 0,0 0 0 0 0,0 0 1 0 0,0 1-1 0 0,0-1 0 0 0,0 1 1 0 0,-4-2-1 0 0,-4-2 72 0 0,0 1-1 0 0,0 0 1 0 0,-1 0-1 0 0,1 1 1 0 0,-1 0-1 0 0,0 1 1 0 0,-18-1-1 0 0,3 3-72 0 0,0 1 0 0 0,-1 1-1 0 0,1 2 1 0 0,0 0-1 0 0,1 2 1 0 0,-1 1 0 0 0,1 1-1 0 0,0 1 1 0 0,1 1-1 0 0,0 1 1 0 0,0 1 0 0 0,2 1-1 0 0,-1 1 1 0 0,2 1-1 0 0,-37 33 1 0 0,50-39-134 0 0,0 0 1 0 0,0 0-1 0 0,1 0 1 0 0,0 1-1 0 0,0 0 1 0 0,1 1 0 0 0,1-1-1 0 0,0 1 1 0 0,0 1-1 0 0,1-1 1 0 0,-5 20-1 0 0,8-24-18 0 0,0-1-1 0 0,1 1 1 0 0,-1 0 0 0 0,1-1 0 0 0,1 1-1 0 0,-1 0 1 0 0,1-1 0 0 0,0 1-1 0 0,1 0 1 0 0,-1-1 0 0 0,2 1-1 0 0,-1-1 1 0 0,0 0 0 0 0,1 0 0 0 0,0 0-1 0 0,1 0 1 0 0,-1 0 0 0 0,1-1-1 0 0,0 0 1 0 0,0 1 0 0 0,1-1-1 0 0,6 5 1 0 0,-4-4 20 0 0,-1-1-1 0 0,1 0 0 0 0,0 0 1 0 0,0-1-1 0 0,0 0 0 0 0,0 0 1 0 0,1 0-1 0 0,0-1 1 0 0,0-1-1 0 0,0 1 0 0 0,0-1 1 0 0,0 0-1 0 0,0-1 1 0 0,11 1-1 0 0,-7-2 83 0 0,0-1 0 0 0,0 0 0 0 0,1-1 0 0 0,-1 0 0 0 0,0-1 1 0 0,-1 0-1 0 0,1-1 0 0 0,20-9 0 0 0,-4-2 158 0 0,-1-1 0 0 0,0-1 1 0 0,-2-2-1 0 0,0 0 0 0 0,-1-1 0 0 0,35-39 1 0 0,-30 25 56 0 0,-16 18-190 0 0,1 1 0 0 0,0 0 0 0 0,19-14 1 0 0,-31 27-105 0 0,-1 7-142 0 0,0 0 51 0 0,-1 0 1 0 0,1 0-1 0 0,-1 0 1 0 0,0 0-1 0 0,-1 9 1 0 0,1-9 14 0 0,-1 20-224 0 0,2 0 1 0 0,1-1-1 0 0,1 1 0 0 0,1-1 0 0 0,1 0 0 0 0,1 0 0 0 0,1 0 1 0 0,10 22-1 0 0,-16-45 350 0 0,0 1 0 0 0,0-1 1 0 0,-1 1-1 0 0,1-1 0 0 0,0 1 1 0 0,0-1-1 0 0,1 0 0 0 0,-1 1 1 0 0,0-1-1 0 0,0 0 0 0 0,1 0 1 0 0,-1 0-1 0 0,0 0 0 0 0,1 0 1 0 0,-1 0-1 0 0,1-1 0 0 0,-1 1 1 0 0,1 0-1 0 0,0-1 0 0 0,-1 1 1 0 0,4 0-1 0 0,-2-1 45 0 0,0 0 0 0 0,0-1 0 0 0,0 1 0 0 0,0 0 0 0 0,0-1 0 0 0,0 0 0 0 0,0 1 0 0 0,0-1 0 0 0,0-1 0 0 0,0 1-1 0 0,3-2 1 0 0,8-6 324 0 0,0 0 1 0 0,-1-1-1 0 0,21-20 0 0 0,-25 21-241 0 0,34-30 553 0 0,80-68 619 0 0,-108 97-1276 0 0,-1 0 0 0 0,2 0 0 0 0,-1 1 1 0 0,1 1-1 0 0,1 1 0 0 0,30-10 1 0 0,-45 17-71 0 0,0-1 0 0 0,0 0 0 0 0,0 1 0 0 0,0-1 0 0 0,0 1 0 0 0,0 0 0 0 0,0 0 0 0 0,0 0 0 0 0,1 0 0 0 0,-1 0 0 0 0,0 0 0 0 0,0 1 0 0 0,0-1 0 0 0,0 0 0 0 0,0 1 0 0 0,0 0 0 0 0,0 0 0 0 0,0-1 0 0 0,0 1 0 0 0,0 0 0 0 0,0 1 0 0 0,-1-1 0 0 0,1 0 0 0 0,0 0 0 0 0,-1 1 0 0 0,1-1 0 0 0,-1 1 0 0 0,1 0 0 0 0,-1-1 0 0 0,0 1 0 0 0,1 0 0 0 0,-1 0 0 0 0,0-1 0 0 0,0 1 0 0 0,-1 0 0 0 0,1 0 0 0 0,0 0 0 0 0,-1 0 0 0 0,1 1 0 0 0,-1-1 0 0 0,1 3 0 0 0,1 10-291 0 0,-1 0 0 0 0,0 0-1 0 0,-1 0 1 0 0,-4 26 0 0 0,3-28-26 0 0,-4 25-585 0 0,-11 41 0 0 0,0-3 544 0 0,16-75 403 0 0,1-1 0 0 0,-1 0-1 0 0,0 0 1 0 0,0 1-1 0 0,0-1 1 0 0,0 0-1 0 0,0 1 1 0 0,0-1 0 0 0,0 1-1 0 0,0-1 1 0 0,0 0-1 0 0,0 1 1 0 0,0-1 0 0 0,0 0-1 0 0,0 1 1 0 0,0-1-1 0 0,-1 0 1 0 0,1 0-1 0 0,0 1 1 0 0,0-1 0 0 0,0 0-1 0 0,0 1 1 0 0,-1-1-1 0 0,1 0 1 0 0,0 0 0 0 0,0 1-1 0 0,0-1 1 0 0,-1 0-1 0 0,1 0 1 0 0,0 1-1 0 0,0-1 1 0 0,-1 0 0 0 0,1 0-1 0 0,0 0 1 0 0,-1 0-1 0 0,1 1 1 0 0,0-1 0 0 0,-1 0-1 0 0,1 0 1 0 0,0 0-1 0 0,-1 0 1 0 0,1 0-1 0 0,0 0 1 0 0,-1 0 0 0 0,1 0-1 0 0,0 0 1 0 0,-1 0-1 0 0,1 0 1 0 0,0 0 0 0 0,-1 0-1 0 0,1 0 1 0 0,0 0-1 0 0,-1-1 1 0 0,1 1-1 0 0,0 0 1 0 0,-1 0 0 0 0,1 0-1 0 0,0 0 1 0 0,0 0-1 0 0,-1-1 1 0 0,0 0 75 0 0,0 0 0 0 0,0 0-1 0 0,1 0 1 0 0,-1 0 0 0 0,0 0 0 0 0,0-1 0 0 0,1 1-1 0 0,-1 0 1 0 0,1 0 0 0 0,-1-1 0 0 0,1 1 0 0 0,-1 0 0 0 0,1-1-1 0 0,0 1 1 0 0,0-3 0 0 0,1-5 102 0 0,0 0 0 0 0,1 0 0 0 0,0-1 0 0 0,0 2-1 0 0,1-1 1 0 0,0 0 0 0 0,1 0 0 0 0,0 1 0 0 0,1 0 0 0 0,-1 0 0 0 0,1 0 0 0 0,1 1-1 0 0,6-8 1 0 0,3-2-58 0 0,0 0-1 0 0,2 1 0 0 0,0 0 0 0 0,24-16 1 0 0,-27 22-160 0 0,1 1 0 0 0,0 0 1 0 0,1 1-1 0 0,0 1 1 0 0,0 0-1 0 0,0 1 0 0 0,1 1 1 0 0,0 1-1 0 0,22-4 1 0 0,-34 8-49 0 0,0 0 1 0 0,0 0 0 0 0,-1 1-1 0 0,1-1 1 0 0,0 1 0 0 0,-1 0-1 0 0,1 0 1 0 0,-1 1 0 0 0,1 0 0 0 0,-1-1-1 0 0,1 1 1 0 0,-1 1 0 0 0,0-1-1 0 0,0 1 1 0 0,0-1 0 0 0,-1 1-1 0 0,1 0 1 0 0,0 1 0 0 0,-1-1-1 0 0,0 1 1 0 0,0-1 0 0 0,0 1-1 0 0,0 0 1 0 0,-1 0 0 0 0,4 6 0 0 0,2 7-206 0 0,0-1 0 0 0,-1 1 0 0 0,0 0 0 0 0,-2 1 0 0 0,4 19 0 0 0,-3-10 9 0 0,-4-12 168 0 0,2-1 0 0 0,-1 1 0 0 0,2 0 0 0 0,9 20 0 0 0,-13-33 90 0 0,0-1 0 0 0,0 0 0 0 0,-1 0 0 0 0,1 0 0 0 0,0 0 0 0 0,1 0 0 0 0,-1 0 0 0 0,0-1 0 0 0,0 1 0 0 0,0 0 0 0 0,0 0 0 0 0,1-1 0 0 0,-1 1 0 0 0,0-1 0 0 0,1 1 0 0 0,-1-1 0 0 0,0 0 0 0 0,1 1 0 0 0,-1-1 0 0 0,1 0 0 0 0,-1 0 0 0 0,0 0 0 0 0,1 0 0 0 0,-1 0 0 0 0,1 0 0 0 0,-1 0 0 0 0,0-1 0 0 0,2 1 0 0 0,38-15 61 0 0,-38 14-32 0 0,19-11 300 0 0,0 0 1 0 0,-1-1-1 0 0,-1-1 1 0 0,0 0 0 0 0,35-36-1 0 0,-21 14 1186 0 0,58-79-1 0 0,-48 48-418 0 0,-43 66-1069 0 0,15 38-27 0 0,-12-19-144 0 0,6 28-207 0 0,2 0-1 0 0,2-1 0 0 0,38 85 1 0 0,-51-129 353 0 0,0 0 1 0 0,0 1 0 0 0,-1-1-1 0 0,1 0 1 0 0,0 0 0 0 0,0 0-1 0 0,0 0 1 0 0,0 0 0 0 0,0 0-1 0 0,1 0 1 0 0,-1 0 0 0 0,0-1-1 0 0,0 1 1 0 0,1 0 0 0 0,-1-1-1 0 0,0 1 1 0 0,1-1 0 0 0,-1 1-1 0 0,0-1 1 0 0,1 1 0 0 0,-1-1-1 0 0,1 0 1 0 0,-1 0 0 0 0,1 0-1 0 0,-1 0 1 0 0,0 0 0 0 0,1 0-1 0 0,-1 0 1 0 0,1-1 0 0 0,-1 1-1 0 0,0 0 1 0 0,1-1 0 0 0,-1 1-1 0 0,1-1 1 0 0,-1 1 0 0 0,0-1-1 0 0,3-1 1 0 0,4-3 6 0 0,0-1 0 0 0,0 1-1 0 0,0-1 1 0 0,8-9 0 0 0,-10 10-8 0 0,1-3 29 0 0,-1 1-1 0 0,1-1 1 0 0,-1 0 0 0 0,-1-1 0 0 0,9-16 0 0 0,9-13 197 0 0,-22 37-235 0 0,-1 1 0 0 0,1-1-1 0 0,-1 1 1 0 0,0-1 0 0 0,1 0 0 0 0,-1 1-1 0 0,0-1 1 0 0,1 1 0 0 0,-1-1 0 0 0,0 0-1 0 0,0 1 1 0 0,1-1 0 0 0,-1 0 0 0 0,0 1-1 0 0,0-1 1 0 0,0 0 0 0 0,0 1-1 0 0,0-1 1 0 0,0 0 0 0 0,0 1 0 0 0,0-1-1 0 0,0 0 1 0 0,0 1 0 0 0,-1-1 0 0 0,1 0-1 0 0,0 1 1 0 0,0-1 0 0 0,-1 1 0 0 0,1-1-1 0 0,0 0 1 0 0,-1 1 0 0 0,1-1 0 0 0,0 1-1 0 0,-1-1 1 0 0,1 1 0 0 0,-1-1 0 0 0,1 1-1 0 0,-1-1 1 0 0,1 1 0 0 0,-1 0 0 0 0,1-1-1 0 0,-2 1 1 0 0,1-1-202 0 0,-1 0 0 0 0,0 0-1 0 0,0 0 1 0 0,0 0 0 0 0,0 1 0 0 0,1-1 0 0 0,-1 1 0 0 0,0-1-1 0 0,0 1 1 0 0,0 0 0 0 0,-3 0 0 0 0,3 0-225 0 0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55.7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273 133 2080 0 0,'32'-50'14654'0'0,"-35"57"-13499"0"0,-3 12-562 0 0,-101 434 1598 0 0,35-187-1519 0 0,55-218-258 0 0,-2 0 0 0 0,-2-2 1 0 0,-36 59-1 0 0,55-103-279 0 0,2-5-167 0 0,0 0 0 0 0,0 0 1 0 0,0-1-1 0 0,0 1 0 0 0,0 0 1 0 0,1 0-1 0 0,0 0 0 0 0,-1-1 0 0 0,2-2 1 0 0,-2 6 20 0 0,81-291-747 0 0,17-70 2521 0 0,-86 303-1266 0 0,-3 9-73 0 0,3 1-1 0 0,2 0 1 0 0,22-53 0 0 0,-33 95-421 0 0,-1 0-1 0 0,1 1 1 0 0,1-1 0 0 0,-1 1 0 0 0,1 0 0 0 0,0 0 0 0 0,0 0 0 0 0,0 1 0 0 0,1-1-1 0 0,0 1 1 0 0,0 0 0 0 0,0 0 0 0 0,0 1 0 0 0,0-1 0 0 0,12-4 0 0 0,-12 6-73 0 0,0 1 1 0 0,0 0 0 0 0,1 0 0 0 0,-1 0 0 0 0,0 1 0 0 0,1-1-1 0 0,-1 1 1 0 0,0 1 0 0 0,1-1 0 0 0,-1 1 0 0 0,0 0 0 0 0,0 0-1 0 0,0 0 1 0 0,1 1 0 0 0,-1 0 0 0 0,0 0 0 0 0,-1 0 0 0 0,1 0-1 0 0,5 4 1 0 0,3 2-151 0 0,-1 1-1 0 0,-1 0 1 0 0,1 0-1 0 0,-1 1 1 0 0,-1 0-1 0 0,0 1 1 0 0,0 1-1 0 0,-1-1 1 0 0,0 2-1 0 0,-1-1 1 0 0,7 16-1 0 0,-12-22 190 0 0,0 1 0 0 0,0-1-1 0 0,-1 1 1 0 0,0-1 0 0 0,0 1-1 0 0,-1 0 1 0 0,0 0 0 0 0,0 0-1 0 0,0 0 1 0 0,-1 0 0 0 0,0 0-1 0 0,-1 0 1 0 0,1 0 0 0 0,-1 0-1 0 0,-1-1 1 0 0,1 1-1 0 0,-1 0 1 0 0,0 0 0 0 0,-1-1-1 0 0,1 0 1 0 0,-1 1 0 0 0,-1-1-1 0 0,1 0 1 0 0,-1 0 0 0 0,-7 8-1 0 0,0-2 89 0 0,-1-1 0 0 0,0-1 0 0 0,0 0 0 0 0,-1 0 0 0 0,0-1 0 0 0,-1-1-1 0 0,0 0 1 0 0,-15 6 0 0 0,-61 20-811 0 0,30-16-2490 0 0,45-13 1887 0 0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4:23:56.1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1 2936 0 0,'-16'20'16881'0'0,"9"-12"-17179"0"0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1:57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0 180 0 0,'0'0'1522'0'0,"-3"0"-294"0"0,2 0-1026 0 0,0 0 0 0 0,0 0 1 0 0,0 0-1 0 0,-1 0 0 0 0,1 1 0 0 0,0-1 1 0 0,0 0-1 0 0,0 1 0 0 0,0-1 1 0 0,0 1-1 0 0,0-1 0 0 0,0 1 1 0 0,0-1-1 0 0,0 1 0 0 0,0 0 1 0 0,1-1-1 0 0,-1 1 0 0 0,0 0 0 0 0,0 0 1 0 0,0-1-1 0 0,0 3 0 0 0,-1-1 75 0 0,1 1 0 0 0,0 0 0 0 0,0 0 1 0 0,0-1-1 0 0,0 1 0 0 0,0 0 0 0 0,0 0 0 0 0,0 4 0 0 0,0 9 358 0 0,1 1 0 0 0,2 24 0 0 0,-1-20-112 0 0,98 1253 6893 0 0,-10-380-5290 0 0,-29-233-1343 0 0,23 245-643 0 0,-72-408 178 0 0,-12-123-14 0 0,2-71-293 0 0,28 343 398 0 0,-4-278-380 0 0,-15-14-11 0 0,22 297 723 0 0,28-225-1622 0 0,-59-420 1783 0 0,-3 0-5698 0 0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1:58.84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0"/>
      <inkml:brushProperty name="anchorY" value="0"/>
      <inkml:brushProperty name="scaleFactor" value="0.5"/>
    </inkml:brush>
  </inkml:definitions>
  <inkml:trace contextRef="#ctx0" brushRef="#br0">1 367 540 0 0,'0'0'6742'0'0,"1"1"-6457"0"0,1 0 11 0 0,0 0 16 0 0,0 0 30 0 0,-1 0-48 0 0,2 0-12 0 0,0 0-3 0 0,0 1 12 0 0,-1-1 23 0 0,-1-1-39 0 0,2 2 19 0 0,-1-1 21 0 0,0 0-2 0 0,0 0 11 0 0,1 0 32 0 0,0 1-46 0 0,-1-1 43 0 0,0 0-22 0 0,0 1 2 0 0,0-1-43 0 0,-1 0 17 0 0,0 0-40 0 0,0 0 28 0 0,1 1 18 0 0,0-1-9 0 0,-1 1 0 0 0,0-1-14 0 0,0 0-70 0 0,2 0 98 0 0,0 1-132 0 0,-1-1 139 0 0,3 0 3 0 0,0 1 20 0 0,2-1-64 0 0,0 0-25 0 0,4 0-43 0 0,3 0 7 0 0,2-1 21 0 0,4 1-22 0 0,4-1-11 0 0,2-1-20 0 0,5 1-14 0 0,5-1-26 0 0,5 0 5 0 0,6-1 0 0 0,8 0 18 0 0,6 0-98 0 0,6 0 91 0 0,7-1-121 0 0,6 0 110 0 0,3 0-161 0 0,5 0 126 0 0,5 1-68 0 0,6-1 75 0 0,5-1-90 0 0,4 1 107 0 0,4-1-32 0 0,2 0-110 0 0,2 0 151 0 0,3 0-149 0 0,2 0 129 0 0,2-1-150 0 0,2 0 193 0 0,2 0-161 0 0,2 0 135 0 0,0-1-20 0 0,2 0-139 0 0,2-1 115 0 0,2 1-120 0 0,1-1 135 0 0,1 0-195 0 0,2 1 194 0 0,-1 0-205 0 0,1 0 178 0 0,0 0-55 0 0,0 0-95 0 0,-1 0 172 0 0,1 0-252 0 0,-1 0 239 0 0,1 0-177 0 0,-1 1 156 0 0,-1 0-166 0 0,-1 0 189 0 0,-1 0-62 0 0,-1 1-146 0 0,-1-2 206 0 0,-1 1-210 0 0,0-1 180 0 0,-1 0-171 0 0,-2 0 168 0 0,0 0-168 0 0,-3 0 172 0 0,-1 0-158 0 0,-3 1 178 0 0,-3-1-179 0 0,-2 1 181 0 0,-2 0-199 0 0,-3 0 191 0 0,-4 1-176 0 0,-4 1 170 0 0,-4 0-182 0 0,-3 0 186 0 0,-3 1-174 0 0,-1-1 179 0 0,-2 1-235 0 0,0 1 219 0 0,-2-1-180 0 0,-1 0 25 0 0,-2 1 53 0 0,0-1 90 0 0,-2 0-205 0 0,-1 1 217 0 0,-1-1-161 0 0,-1 1 178 0 0,0-1-205 0 0,-2 1 222 0 0,-2-2-203 0 0,0 1 187 0 0,-1-1-209 0 0,-2-1 216 0 0,-1 1-183 0 0,-1-1 191 0 0,-1 1-190 0 0,-4-1 178 0 0,-2 0-174 0 0,-2 0 168 0 0,-2 0-163 0 0,-2 0 170 0 0,0-1-176 0 0,-1 1 170 0 0,-2-1-192 0 0,0 0 183 0 0,-1 0-163 0 0,0-1 169 0 0,-1 1-166 0 0,-2 1 163 0 0,-1 0-170 0 0,-3 0 162 0 0,-3 0-194 0 0,-1 1 217 0 0,-2 1-184 0 0,-2 0 174 0 0,-2 1-177 0 0,-2-1 174 0 0,-3 2-183 0 0,-1-1 78 0 0,-2 0-16 0 0,-3 0 113 0 0,-1 1-152 0 0,-3-1 153 0 0,-1 1-168 0 0,-5-1 184 0 0,1 1-162 0 0,-5 0 166 0 0,2 0-161 0 0,-3 0 147 0 0,1 0-147 0 0,-3-1 165 0 0,1 1-203 0 0,-2 0 243 0 0,0 0-214 0 0,-1 0 197 0 0,-3-1-212 0 0,3 1 217 0 0,-3 0-201 0 0,0 0 158 0 0,-2 0-159 0 0,3 1 191 0 0,-1-1-203 0 0,-1 1 189 0 0,0-1-206 0 0,-2 0 219 0 0,-1 0-286 0 0,4 0 309 0 0,-1 0-235 0 0,1 0 203 0 0,-2 0-217 0 0,-1 0 140 0 0,0 0-255 0 0,-1 0 38 0 0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04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 23 940 0 0,'0'0'10472'0'0,"11"-4"-6340"0"0,-17 5-4037 0 0,-1 1 1 0 0,1-1-1 0 0,-1 1 0 0 0,1 0 1 0 0,0 0-1 0 0,0 1 0 0 0,0-1 0 0 0,0 1 1 0 0,-8 6-1 0 0,-53 40 361 0 0,52-34-339 0 0,0 0 1 0 0,1 1-1 0 0,1 0 0 0 0,0 1 1 0 0,2 0-1 0 0,-1 1 0 0 0,2 0 1 0 0,1 1-1 0 0,0 0 0 0 0,1 1 1 0 0,1 0-1 0 0,1 0 0 0 0,1 0 1 0 0,1 1-1 0 0,-2 22 0 0 0,3-26-51 0 0,2 1 0 0 0,0-1 0 0 0,1 0 0 0 0,1 1 0 0 0,1-1 0 0 0,0 0 0 0 0,1 0 0 0 0,1 0 0 0 0,1 0 0 0 0,0 0 0 0 0,1-1 0 0 0,1 0 0 0 0,0 0 0 0 0,1-1 0 0 0,1 0 0 0 0,0 0 0 0 0,1-1 0 0 0,19 21 0 0 0,-22-28-42 0 0,0-1 0 0 0,1 0 0 0 0,0 0 0 0 0,1 0 0 0 0,-1-1 1 0 0,1 0-1 0 0,0-1 0 0 0,0 0 0 0 0,0 0 0 0 0,1-1 0 0 0,-1 0 0 0 0,17 2 0 0 0,-12-3-17 0 0,-1-1-1 0 0,1-1 1 0 0,0 0-1 0 0,0-1 1 0 0,-1-1-1 0 0,1 0 1 0 0,0 0-1 0 0,19-8 1 0 0,-14 4-28 0 0,-1-1-1 0 0,-1-1 1 0 0,1-1-1 0 0,-1 0 1 0 0,-1-1 0 0 0,1-1-1 0 0,-2-1 1 0 0,0 0-1 0 0,0-1 1 0 0,-1-1 0 0 0,-1 0-1 0 0,0 0 1 0 0,11-19 0 0 0,-16 20 30 0 0,0-1 0 0 0,-1-1 1 0 0,-1 0-1 0 0,0 0 0 0 0,-2 0 1 0 0,1 0-1 0 0,-2-1 0 0 0,0 1 1 0 0,-1-1-1 0 0,0 0 0 0 0,-1 0 1 0 0,-1 0-1 0 0,-3-27 1 0 0,-4 0 43 0 0,-1 0 1 0 0,-3 1-1 0 0,-27-72 1 0 0,35 104-42 0 0,0 3 12 0 0,1-1-1 0 0,-1 1 1 0 0,0 0-1 0 0,-1 0 1 0 0,0 0-1 0 0,0 0 1 0 0,-10-12 0 0 0,4 3 7 0 0,10 14-35 0 0,-1 0 0 0 0,0 1 0 0 0,0-1 0 0 0,1 0 0 0 0,-1 1 0 0 0,0-1 0 0 0,0 1 0 0 0,0-1 0 0 0,-1 1 0 0 0,1 0 0 0 0,0 0 1 0 0,-3-2-1 0 0,2 1 7 0 0,-1 0 0 0 0,1 0 1 0 0,-1 1-1 0 0,0 0 0 0 0,0-1 1 0 0,1 1-1 0 0,-1 0 0 0 0,0 0 1 0 0,0 0-1 0 0,0 1 0 0 0,-1-1 1 0 0,1 1-1 0 0,0 0 0 0 0,-5 0 1 0 0,-34-4 23 0 0,-1 5-16 0 0,39-1-17 0 0,-19 0-48 0 0,11 1 61 0 0,8 0-11 0 0,2-2 4 0 0,0 1-4 0 0,0-1 0 0 0,0 1-1 0 0,-1 0 1 0 0,1-1 0 0 0,0 1-1 0 0,0 0 1 0 0,0 0-1 0 0,0 1 1 0 0,-1-1 0 0 0,1 0-1 0 0,0 1 1 0 0,0-1 0 0 0,0 1-1 0 0,0 0 1 0 0,0 0-1 0 0,0 0 1 0 0,0 0 0 0 0,0 0-1 0 0,0 0 1 0 0,-2 2 0 0 0,-11 7-230 0 0,0 0 0 0 0,1 1 0 0 0,-23 22 1 0 0,2 7-8083 0 0,28-30 4535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9:58.3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184 31 744 0 0,'-13'-5'3254'0'0,"-38"-8"797"0"0,31 4-1948 0 0,19 9-1981 0 0,1-1 0 0 0,-1 1 1 0 0,1 0-1 0 0,-1-1 0 0 0,0 1 1 0 0,1 0-1 0 0,-1 0 0 0 0,0-1 1 0 0,1 1-1 0 0,-1 0 1 0 0,0 0-1 0 0,0 0 0 0 0,1 0 1 0 0,-1 0-1 0 0,0 0 0 0 0,0 0 1 0 0,1 0-1 0 0,-1 0 0 0 0,0 0 1 0 0,1 0-1 0 0,-1 0 0 0 0,0 1 1 0 0,1-1-1 0 0,-1 0 0 0 0,0 0 1 0 0,1 1-1 0 0,-1-1 1 0 0,0 1-1 0 0,1-1 0 0 0,-1 1 123 0 0,-1 0-123 0 0,-18 116 2170 0 0,-6 162 1 0 0,16-154-1833 0 0,-10 615 2019 0 0,29-311-2011 0 0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30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45 140 0 0,'-36'-26'8625'0'0,"28"20"-7288"0"0,8 6-1310 0 0,0 0 0 0 0,-1 0 0 0 0,1 0-1 0 0,0 0 1 0 0,0 0 0 0 0,0 0 0 0 0,0 0-1 0 0,-1 0 1 0 0,1 0 0 0 0,0 0-1 0 0,0 0 1 0 0,0 0 0 0 0,0-1 0 0 0,0 1-1 0 0,-1 0 1 0 0,1 0 0 0 0,0 0 0 0 0,0 0-1 0 0,0 0 1 0 0,0 0 0 0 0,0 0-1 0 0,0-1 1 0 0,0 1 0 0 0,0 0 0 0 0,-1 0-1 0 0,1 0 1 0 0,0 0 0 0 0,0-1 0 0 0,0 1-1 0 0,0 0 1 0 0,0 0 0 0 0,0 0-1 0 0,0 0 1 0 0,0 0 0 0 0,0-1 0 0 0,0 1-1 0 0,0 0 1 0 0,0 0 0 0 0,0 0 0 0 0,0 0-1 0 0,0-1 1 0 0,0 1 0 0 0,0 0-1 0 0,0 0 1 0 0,0 0 0 0 0,1 0 0 0 0,-1-1-1 0 0,0 1 1 0 0,0 0 0 0 0,0 0-1 0 0,0 0 1 0 0,0 0 0 0 0,0 0 0 0 0,1-1-1 0 0,42-3 355 0 0,0 2 0 0 0,85 8 1 0 0,-41-2-181 0 0,713 34 434 0 0,-296-12-399 0 0,208 10-41 0 0,-622-31-63 0 0,151-10-1 0 0,-238 5-113 0 0,0-1 9 0 0,3 1-17 0 0,-2 0-7 0 0,0 0-1 0 0,0-1 1 0 0,0 1-1 0 0,-1-1 0 0 0,1 0 1 0 0,0 0-1 0 0,-1 0 1 0 0,6-3-1 0 0,-7 3-15 0 0,7 0 414 0 0,-5 1-2059 0 0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35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18 32 0 0,'0'0'4206'0'0,"30"-18"237"0"0,-27 18-4452 0 0,4 1-62 0 0,-7 4 21 0 0,-1-4 38 0 0,-21 12 22 0 0,7-4-5 0 0,13-8 10 0 0,-5 2 407 0 0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40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26 512 0 0,'0'0'3666'0'0,"29"-24"2174"0"0,-27 24-5812 0 0,36-1 95 0 0,-21 9-90 0 0,-16-6-22 0 0,13 27 146 0 0,-12-24-148 0 0,0 0 1 0 0,-1 1 0 0 0,0-1 0 0 0,0 1 0 0 0,0-1-1 0 0,0 10 1 0 0,-1-13-33 0 0,8 32 50 0 0,-8-16-18 0 0,0-16 25 0 0,0 7-89 0 0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0:06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1 892 0 0,'0'0'1546'0'0,"-4"11"3202"0"0,-10-2-4587 0 0,13-8-234 0 0,-22 39 36 0 0,-4 16 184 0 0,26-54-91 0 0,-6 15-43 0 0,4-9 63 0 0,6-14 209 0 0,31-73-83 0 0,-33 77-165 0 0,0-1-43 0 0,3-9-139 0 0,-5 10 67 0 0,-4 9 35 0 0,-42 79 143 0 0,46-85-118 0 0,-1 5 171 0 0,4-5-121 0 0,3-8-218 0 0,10-14-197 0 0,-9 13-629 0 0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0:37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3248 1143 140 0 0,'-7'5'11394'0'0,"11"-16"-11147"0"0,-1-1-1 0 0,0 0 0 0 0,0 0 1 0 0,-2 1-1 0 0,1-1 0 0 0,-2 0 1 0 0,1-1-1 0 0,-2 1 0 0 0,-3-23 1 0 0,-2-4-67 0 0,-20-66 1 0 0,15 68-150 0 0,-2 0 0 0 0,-2 1 0 0 0,-1 1 0 0 0,-2 0 0 0 0,-1 2 0 0 0,-1 0 0 0 0,-2 1 0 0 0,-2 1 0 0 0,0 1 0 0 0,-2 1 0 0 0,-1 2 0 0 0,-47-37 0 0 0,15 20 138 0 0,-2 4 0 0 0,-2 2 0 0 0,-2 3 0 0 0,-1 3 0 0 0,-1 2 0 0 0,-128-36 0 0 0,60 31 242 0 0,-1 6 1 0 0,-229-18 0 0 0,278 40-285 0 0,-155 9 0 0 0,202 2-75 0 0,-1 1 1 0 0,1 2-1 0 0,1 2 1 0 0,0 2-1 0 0,0 1 1 0 0,-39 19-1 0 0,6 6 37 0 0,2 2-1 0 0,1 3 1 0 0,-107 88-1 0 0,78-46 42 0 0,-135 152-1 0 0,184-180 102 0 0,3 2-1 0 0,-40 66 0 0 0,63-85-10 0 0,1 2 1 0 0,1 0-1 0 0,3 2 1 0 0,-19 64-1 0 0,26-68-119 0 0,3 0 0 0 0,1 1 0 0 0,2 0 0 0 0,2 0-1 0 0,2 65 1 0 0,4-74-17 0 0,1 0 0 0 0,1 0-1 0 0,1 0 1 0 0,2-1 0 0 0,1 0 0 0 0,2 0-1 0 0,24 49 1 0 0,-13-41 55 0 0,1 0 1 0 0,1-2-1 0 0,3-1 1 0 0,0-1-1 0 0,3-1 1 0 0,0-2-1 0 0,40 32 0 0 0,-20-25 42 0 0,0-2-1 0 0,2-3 0 0 0,2-2 1 0 0,82 35-1 0 0,-35-26 79 0 0,185 47 1 0 0,105-7-293 0 0,-259-60 46 0 0,0-5 0 0 0,1-5 0 0 0,1-7 0 0 0,236-24 0 0 0,-252 2-15 0 0,0-6 0 0 0,-1-4 0 0 0,128-51 0 0 0,-219 70-49 0 0,-1-2 0 0 0,-1 0-1 0 0,0-2 1 0 0,0-1 0 0 0,-1 0 0 0 0,-1-2 0 0 0,-1 0-1 0 0,37-41 1 0 0,-25 20 27 0 0,-2-2-1 0 0,-2-1 1 0 0,-2-2-1 0 0,22-46 1 0 0,-34 59 33 0 0,-2 0 0 0 0,-1 0 1 0 0,-1-2-1 0 0,-2 1 0 0 0,-1-1 1 0 0,-1 0-1 0 0,3-45 0 0 0,-2-109 353 0 0,-9 166-335 0 0,-1 1 0 0 0,0 0 1 0 0,-1-1-1 0 0,-1 1 0 0 0,-1 1 0 0 0,-1-1 1 0 0,-15-34-1 0 0,-56-102 325 0 0,75 151-347 0 0,-13-29 145 0 0,-3 1-1 0 0,-23-33 0 0 0,29 50-161 0 0,-1 1 0 0 0,-22-19 0 0 0,29 28-2 0 0,5 4 30 0 0,-18-24-880 0 0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0:43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21 160 64 0 0,'0'0'9525'0'0,"13"5"-8813"0"0,126-17 547 0 0,-54 3-1027 0 0,628-38 146 0 0,-304 22-366 0 0,-93 13-22 0 0,-34 2-28 0 0,41 6-300 0 0,-233 4 114 0 0,-86 0 169 0 0,9 3-845 0 0,-81 8-975 0 0,-110 5 1 0 0,77-9 1319 0 0,-620 25-151 0 0,0-35 1630 0 0,110-5 2435 0 0,607 8-3303 0 0,0 0 24 0 0,446-14 1460 0 0,362 3-1340 0 0,197 1-239 0 0,-343 33 5 0 0,-598-20 39 0 0,-48-4-7 0 0,35 4-12 0 0,-14 1-171 0 0,-40-3 107 0 0,-26-3-14 0 0,-873 19-3108 0 0,246-20 4777 0 0,657 3-1175 0 0,7 0-246 0 0,22-5-30 0 0,1 1 0 0 0,0 1 0 0 0,31 2 0 0 0,-1-1-71 0 0,1342-80-1332 0 0,-1120 73 1237 0 0,-50 3 397 0 0,-164 5-23 0 0,-62 1-321 0 0,7 3-317 0 0,-493 9-1897 0 0,84-1 1431 0 0,-69 8 163 0 0,52-1 763 0 0,47-6 556 0 0,-189 2-179 0 0,479-11-583 0 0,76-3 452 0 0,8 1-244 0 0,336-13 604 0 0,-180 1-667 0 0,1516-24-163 0 0,-1591 36 101 0 0,90 5 16 0 0,-173-6-24 0 0,0 0-44 0 0,9 0 41 0 0,-9 0-38 0 0,-21 3-104 0 0,-407 19-1510 0 0,280-12 1732 0 0,-62 5 87 0 0,191-11-17 0 0,24-2 133 0 0,23 1-67 0 0,515-13 122 0 0,-502 8-50 0 0,-41 2-228 0 0,11-2-30 0 0,-76 4-279 0 0,0 3 1 0 0,-104 23-1 0 0,163-28 220 0 0,-4 2 34 0 0,12 1 33 0 0,21 3 38 0 0,40-6-84 0 0,-22-1-8 0 0,58 7-1 0 0,-31-3 1019 0 0,-68-3-813 0 0,0 1-177 0 0,9 0-10 0 0,-9-1 42 0 0,0 0-58 0 0,125-1 13 0 0,-55 2-23 0 0,-26-2 7 0 0,-10 0-23 0 0,-34 1 18 0 0,1 0-5 0 0,11-1-5 0 0,-11 1 15 0 0,4 0 13 0 0,12-1-42 0 0,-17-1-3 0 0,-9-3 6 0 0,3 4 9 0 0,-1 0 1 0 0,1 1-1 0 0,-1-1 0 0 0,1 1 1 0 0,-1-1-1 0 0,1 1 1 0 0,-1 0-1 0 0,0 1 1 0 0,1-1-1 0 0,-5 2 1 0 0,-15 0-68 0 0,2-2 78 0 0,-64 5-32 0 0,81-5 40 0 0,-20 0 41 0 0,36-2-101 0 0,-1 0 1 0 0,0 1-1 0 0,12 1 1 0 0,22-2-201 0 0,-42 2 187 0 0,0 0 6 0 0,4-1 255 0 0,12-2-1318 0 0,-31 7 35 0 0,-28 7-2723 0 0,38-10 2804 0 0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3:59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11 537 16 0 0,'-3'-15'337'0'0,"0"0"1"0"0,1 1-1 0 0,1-1 0 0 0,0 0 1 0 0,1 0-1 0 0,1 0 0 0 0,0 0 0 0 0,1 0 1 0 0,0 1-1 0 0,1-1 0 0 0,1 1 1 0 0,7-18-1 0 0,10-22-391 0 0,51-91 1 0 0,-55 113 115 0 0,24-47-2099 0 0,-31 62 1270 0 0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24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0 744 0 0,'0'0'3892'0'0,"-18"2"-1548"0"0,-5 2-1777 0 0,21-3-436 0 0,-3 19 26 0 0,5-19-152 0 0,1 1 0 0 0,0 0-1 0 0,-1 0 1 0 0,1 0-1 0 0,0 0 1 0 0,0-1 0 0 0,0 1-1 0 0,0 0 1 0 0,1-1 0 0 0,-1 1-1 0 0,0-1 1 0 0,0 1-1 0 0,3 0 1 0 0,-3-1 137 0 0,23-13-145 0 0,-16-4 34 0 0,-7 15 26 0 0,-1 1-55 0 0,0-1-1 0 0,1 1 1 0 0,-1 0 0 0 0,0 0 0 0 0,0-1 0 0 0,0 1 0 0 0,0 0 0 0 0,0 0-1 0 0,0 0 1 0 0,0-1 0 0 0,0 1 0 0 0,1 0 0 0 0,-1 0 0 0 0,0-1 0 0 0,0 1-1 0 0,0 0 1 0 0,0-1 0 0 0,0 1 0 0 0,0 0 0 0 0,-1 0 0 0 0,1-1 0 0 0,0 1-1 0 0,0 0 1 0 0,0 0 0 0 0,0-1 0 0 0,0 1 0 0 0,0 0 0 0 0,0 0 0 0 0,0 0-1 0 0,-1-1 1 0 0,1 1 0 0 0,-3 2 0 0 0,0 0 1 0 0,1 0-1 0 0,-1 0 1 0 0,1 1-1 0 0,-1-1 0 0 0,1 1 1 0 0,0 0-1 0 0,0 0 1 0 0,0 0-1 0 0,0 0 0 0 0,0 0 1 0 0,1 0-1 0 0,-1 0 0 0 0,1 0 1 0 0,0 1-1 0 0,0-1 1 0 0,0 0-1 0 0,0 1 0 0 0,1-1 1 0 0,-1 1-1 0 0,1-1 0 0 0,0 1 1 0 0,0-1-1 0 0,1 1 1 0 0,-1-1-1 0 0,0 1 0 0 0,2 4 1 0 0,-1-6-71 0 0,0-1 47 0 0,0 1 0 0 0,1 0 0 0 0,-1 0 0 0 0,1 0-1 0 0,-1-1 1 0 0,1 1 0 0 0,-1-1 0 0 0,1 1 0 0 0,4 1-1 0 0,-5-3 13 0 0,1 0 0 0 0,-1 0-1 0 0,0 0 1 0 0,1-1 0 0 0,-1 1-1 0 0,1 0 1 0 0,-1-1-1 0 0,1 1 1 0 0,-1-1 0 0 0,0 0-1 0 0,1 1 1 0 0,-1-1 0 0 0,0 0-1 0 0,0 0 1 0 0,0 0 0 0 0,1 0-1 0 0,-1 0 1 0 0,0 0-1 0 0,1-2 1 0 0,-1 2-11 0 0,-1 0 36 0 0,1 0 22 0 0,-1 0 0 0 0,1 0 1 0 0,-1 0-1 0 0,0 0 0 0 0,1 0 1 0 0,-1 0-1 0 0,0 0 0 0 0,0 0 1 0 0,1 0-1 0 0,-1 0 0 0 0,0 0 1 0 0,0 0-1 0 0,0-1 0 0 0,-1 0 1 0 0,-1 2-36 0 0,0-1-1 0 0,-1 1 1 0 0,1 0 0 0 0,-1 0 0 0 0,1 1 0 0 0,0-1-1 0 0,-1 0 1 0 0,1 1 0 0 0,0 0 0 0 0,0-1 0 0 0,-1 1 0 0 0,1 0-1 0 0,0 0 1 0 0,0 0 0 0 0,0 0 0 0 0,0 0 0 0 0,-2 3-1 0 0,2-3-40 0 0,-2 16-132 0 0,4-16 155 0 0,0-1-1 0 0,0 1 0 0 0,0-1 1 0 0,0 1-1 0 0,0-1 0 0 0,0 1 1 0 0,0-1-1 0 0,0 1 0 0 0,0-1 1 0 0,1 0-1 0 0,-1 1 0 0 0,0-1 1 0 0,0 1-1 0 0,0-1 0 0 0,1 1 1 0 0,-1-1-1 0 0,0 0 0 0 0,0 1 1 0 0,1-1-1 0 0,-1 0 0 0 0,0 1 1 0 0,1-1-1 0 0,-1 0 0 0 0,0 1 1 0 0,1-1-1 0 0,-1 0 0 0 0,1 0 1 0 0,-1 1-1 0 0,1-1 0 0 0,-1 0 1 0 0,0 0-1 0 0,1 0 0 0 0,-1 0 1 0 0,1 1-1 0 0,-1-1 0 0 0,1 0 1 0 0,-1 0-1 0 0,1 0 0 0 0,-1 0 1 0 0,1 0-1 0 0,-1 0 0 0 0,1 0 1 0 0,-1-1-1 0 0,1 1 0 0 0,-1 0 1 0 0,0 0-1 0 0,1 0 0 0 0,-1 0 1 0 0,1 0-1 0 0,-1-1 0 0 0,1 1 1 0 0,17-10-38 0 0,-18 10 46 0 0,2-1-29 0 0,4-28-6 0 0,-21 41 84 0 0,14-10 51 0 0,0-1-64 0 0,0 0 1 0 0,-1 1-1 0 0,1-1 1 0 0,0 0-1 0 0,-1 0 1 0 0,1 0-1 0 0,-1 0 1 0 0,0 0-1 0 0,-2 2 1 0 0,-15-25 557 0 0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46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309 2468 2772 0 0,'2'10'16596'0'0,"-2"-10"-16523"0"0,-1 0-1 0 0,1 0 0 0 0,0 0 0 0 0,0 0 0 0 0,-1 1 0 0 0,1-1 0 0 0,0 0 0 0 0,0 0 0 0 0,-1 0 0 0 0,1 0 0 0 0,0 0 0 0 0,-1 0 0 0 0,1 0 1 0 0,0 0-1 0 0,0 0 0 0 0,-1 0 0 0 0,1 0 0 0 0,0 0 0 0 0,-1 0 0 0 0,1 0 0 0 0,0 0 0 0 0,0 0 0 0 0,-1 0 0 0 0,1-1 0 0 0,0 1 0 0 0,0 0 0 0 0,-1 0 1 0 0,1 0-1 0 0,0 0 0 0 0,0-1 0 0 0,-1 1 0 0 0,1 0 0 0 0,0 0 0 0 0,0 0 0 0 0,0-1 0 0 0,-1 1 0 0 0,-1-14 799 0 0,9-27-1025 0 0,-5 32 459 0 0,41-380-234 0 0,-34-3-508 0 0,-6 179 289 0 0,2-47-172 0 0,17-446-107 0 0,-20 496 86 0 0,-4 201 161 0 0,-2 12 53 0 0,3-3 144 0 0,1 2-89 0 0,-11 33 368 0 0,10-34-314 0 0,-1 0 16 0 0,-4 3-5 0 0,0 0 0 0 0,1 0 1 0 0,0 1-1 0 0,-1-1 0 0 0,1 1 0 0 0,-6 9 1 0 0,-6 3-13 0 0,-43 42 21 0 0,2 2 0 0 0,2 2 0 0 0,-73 112 0 0 0,123-160 31 0 0,15-15-35 0 0,21-18-29 0 0,-1-7 29 0 0,-2-1-1 0 0,-1-1 0 0 0,-1-1 0 0 0,-2-1 1 0 0,23-36-1 0 0,87-169 13 0 0,-75 127-30 0 0,-32 62-62 0 0,22-44-46 0 0,-48 88 129 0 0,1 1 0 0 0,-1-1 0 0 0,1 0 0 0 0,-1 0 0 0 0,1 1 0 0 0,0-1 0 0 0,-1 0 0 0 0,1 1 0 0 0,0-1 0 0 0,0 1 0 0 0,-1-1 0 0 0,1 1 0 0 0,0-1 0 0 0,0 1 0 0 0,0-1 0 0 0,-1 1 0 0 0,1 0 0 0 0,0 0 0 0 0,0-1 0 0 0,0 1 0 0 0,0 0 0 0 0,0 0-1 0 0,0 0 1 0 0,0 0 0 0 0,0 0 0 0 0,0 0 0 0 0,1 0 0 0 0,0 0 2 0 0,0 1 1 0 0,0-1-1 0 0,0 1 0 0 0,0-1 0 0 0,0 1 0 0 0,-1-1 0 0 0,1 1 0 0 0,0 0 0 0 0,0 0 0 0 0,2 1 1 0 0,2 6-8 0 0,0-1 0 0 0,0 1 1 0 0,0 0-1 0 0,-1 1 1 0 0,0-1-1 0 0,-1 1 1 0 0,0 0-1 0 0,4 12 1 0 0,3 6 26 0 0,39 84 7 0 0,1 4-165 0 0,68 114-1 0 0,-100-196-787 0 0,5 8-5138 0 0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52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91 1080 0 0,'0'0'6502'0'0,"-36"-12"-4279"0"0,25 12-2208 0 0,8 0-5 0 0,-25 10-29 0 0,26-9 46 0 0,0 0-4 0 0,-1 0 1 0 0,1 0 0 0 0,-1 0-1 0 0,1 0 1 0 0,0-1-1 0 0,-1 1 1 0 0,0-1-1 0 0,1 1 1 0 0,-1-1 0 0 0,1 0-1 0 0,-1 0 1 0 0,0 0-1 0 0,1 0 1 0 0,-6-1 0 0 0,7 0-8 0 0,19-29-24 0 0,-15 26 3 0 0,0 0 1 0 0,0 0 0 0 0,0 1-1 0 0,0-1 1 0 0,0 1 0 0 0,1 0-1 0 0,-1 0 1 0 0,1 0 0 0 0,0 0-1 0 0,0 1 1 0 0,0-1 0 0 0,0 1-1 0 0,9-3 1 0 0,-11 4-1 0 0,23-12-149 0 0,-23 12 137 0 0,14-2-2 0 0,-17 3 19 0 0,1 0 0 0 0,0 0 0 0 0,0 0 1 0 0,0 0-1 0 0,0 0 0 0 0,0 0 0 0 0,-1 0 0 0 0,1 0 1 0 0,0 0-1 0 0,0 1 0 0 0,0-1 0 0 0,0 0 1 0 0,0 0-1 0 0,0 0 0 0 0,0 0 0 0 0,0 0 0 0 0,-1 0 1 0 0,1 1-1 0 0,0-1 0 0 0,0 0 0 0 0,0 0 0 0 0,0 0 1 0 0,0 0-1 0 0,0 1 0 0 0,0-1 0 0 0,0 0 1 0 0,0 0-1 0 0,0 0 0 0 0,0 0 0 0 0,0 1 0 0 0,0-1 1 0 0,0 0-1 0 0,0 0 0 0 0,0 0 0 0 0,0 0 0 0 0,0 0 1 0 0,0 1-1 0 0,0-1 0 0 0,1 0 0 0 0,-1 0 0 0 0,0 0 1 0 0,0 0-1 0 0,0 0 0 0 0,0 1 0 0 0,0-1 1 0 0,0 0-1 0 0,0 0 0 0 0,0 0 0 0 0,1 0 0 0 0,-1 0 1 0 0,0 0-1 0 0,0 0 0 0 0,0 0 0 0 0,0 0 0 0 0,0 1 1 0 0,1-1-1 0 0,-1 0 0 0 0,0 0 0 0 0,0 0 0 0 0,0 0 1 0 0,1 0-1 0 0,-3 1-1 0 0,-24 12-15 0 0,13-5 14 0 0,-47 29-596 0 0,58-35 397 0 0,-6 10-879 0 0,8-12 1038 0 0,0 1-1 0 0,0-1 1 0 0,0 1 0 0 0,-1-1 0 0 0,1 0 0 0 0,0 1-1 0 0,0-1 1 0 0,0 1 0 0 0,0-1 0 0 0,0 0-1 0 0,0 1 1 0 0,0-1 0 0 0,0 1 0 0 0,-1-1 0 0 0,2 0-1 0 0,-1 1 1 0 0,0-1 0 0 0,0 1 0 0 0,0-1 0 0 0,0 1-1 0 0,0-1 1 0 0,0 0 0 0 0,0 1 0 0 0,0-1 0 0 0,1 0-1 0 0,-1 1 1 0 0,0-1 0 0 0,0 1 0 0 0,1-1 0 0 0,-1 0-1 0 0,0 1 1 0 0,0-1 0 0 0,1 0 0 0 0,-1 0-1 0 0,1 1 1 0 0,18-5-122 0 0,-8 2 307 0 0,-16 5 183 0 0,3-2-313 0 0,-4 0 13 0 0,0 0-1 0 0,0 1 1 0 0,0-1-1 0 0,0 1 0 0 0,-9 5 1 0 0,8-4 19 0 0,5-3 3 0 0,-5 5 11 0 0,0-2 0 0 0,-1 1 0 0 0,1-1 0 0 0,-9 3 0 0 0,14-6-36 0 0,1 0-21 0 0,-11 11 20 0 0,11-9-16 0 0,0-2-15 0 0,-4 4 7 0 0,4-3 23 0 0,-1 0-13 0 0,1 0-1 0 0,0 0 1 0 0,0 0-1 0 0,0 1 1 0 0,0-1-1 0 0,0 0 1 0 0,0 1-1 0 0,0-1 1 0 0,0 0-1 0 0,0 1 1 0 0,1-1-1 0 0,-1 1 1 0 0,1-1-1 0 0,-1 1 1 0 0,1 0 0 0 0,-1-1-1 0 0,1 1 1 0 0,0 0-1 0 0,0 1 1 0 0,-1 0 885 0 0,24-27-681 0 0,-13 17-196 0 0,5-4-28 0 0,-1 2-1 0 0,1-1 0 0 0,30-12 0 0 0,-43 21 4 0 0,17-6-286 0 0,-21 10 291 0 0,-1 0 0 0 0,1 0 0 0 0,-1 0 0 0 0,1 0 0 0 0,-1 0 0 0 0,0-1 0 0 0,0 1 0 0 0,0-1 0 0 0,0 0 1 0 0,-5 3-1 0 0,-2 1-38 0 0,9-5-16 0 0,-8 10-420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59.4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8 126 1468 0 0,'-8'-7'10816'0'0,"8"6"-10659"0"0,0 0 0 0 0,1 0 1 0 0,-1 0-1 0 0,0 0 0 0 0,0 0 1 0 0,1 1-1 0 0,-1-1 0 0 0,5-6 1259 0 0,-4 7-1259 0 0,0-1 1 0 0,0 1-1 0 0,-1-1 0 0 0,1 1 0 0 0,0-1 1 0 0,0 1-1 0 0,0-1 0 0 0,0 1 1 0 0,0 0-1 0 0,0 0 0 0 0,1-1 1 0 0,0 1 289 0 0,29-8 1160 0 0,10-4-676 0 0,63-10 0 0 0,-45 12-1414 0 0,69-13-2987 0 0,-34 7-4122 0 0,-50 7 779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9:59.0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3143 145 888 0 0,'-16'-14'10173'0'0,"-295"-10"-6214"0"0,64 7-3174 0 0,-645-51 2654 0 0,160 48-3076 0 0,577 18-382 0 0,-118 2-103 0 0,132 6 127 0 0,-59 11-148 0 0,73-3 69 0 0,100-11 154 0 0,5-1-515 0 0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22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190 109 1144 0 0,'0'0'8518'0'0,"3"0"-7836"0"0,12 2 4507 0 0,4-13-1689 0 0,-19-29-3379 0 0,0 38-131 0 0,-1 1 10 0 0,1-1-1 0 0,-1 1 0 0 0,0 0 0 0 0,0-1 0 0 0,-1 1 0 0 0,1 0 1 0 0,0 0-1 0 0,0 0 0 0 0,0 0 0 0 0,-1 0 0 0 0,1 0 1 0 0,-1 0-1 0 0,1 0 0 0 0,-1 1 0 0 0,1-1 0 0 0,-4-1 0 0 0,0 4 47 0 0,-1 0 0 0 0,1-1 0 0 0,0 2-1 0 0,-1-1 1 0 0,1 1 0 0 0,0-1 0 0 0,1 1-1 0 0,-1 1 1 0 0,0-1 0 0 0,1 1 0 0 0,0 0-1 0 0,0 0 1 0 0,0 0 0 0 0,0 0 0 0 0,-6 10 0 0 0,3-4 50 0 0,1 0 1 0 0,0 1-1 0 0,0-1 1 0 0,1 1-1 0 0,0 0 1 0 0,-6 23 0 0 0,10-28-81 0 0,0 0 0 0 0,0 0 0 0 0,0 0 0 0 0,1 1 1 0 0,0-1-1 0 0,0 0 0 0 0,1 1 0 0 0,0-1 0 0 0,0 0 1 0 0,0 0-1 0 0,1 0 0 0 0,0 0 0 0 0,0 0 1 0 0,0 0-1 0 0,1-1 0 0 0,0 1 0 0 0,0-1 0 0 0,0 1 1 0 0,1-1-1 0 0,0 0 0 0 0,0 0 0 0 0,0-1 0 0 0,0 1 1 0 0,8 5-1 0 0,-10-8-4 0 0,1 0-1 0 0,-1-1 1 0 0,1 1-1 0 0,0 0 1 0 0,0-1 0 0 0,-1 0-1 0 0,1 0 1 0 0,0 0-1 0 0,0 0 1 0 0,0 0 0 0 0,0 0-1 0 0,0-1 1 0 0,0 1 0 0 0,1-1-1 0 0,-1 0 1 0 0,0 0-1 0 0,0 0 1 0 0,5-1 0 0 0,-5 0-9 0 0,1 0 0 0 0,0 0 0 0 0,-1 0 0 0 0,1 0 0 0 0,-1-1 0 0 0,1 0 0 0 0,-1 1-1 0 0,0-1 1 0 0,1-1 0 0 0,-1 1 0 0 0,0 0 0 0 0,-1-1 0 0 0,1 1 0 0 0,0-1 0 0 0,-1 0 0 0 0,1 0 0 0 0,-1 0 0 0 0,0 0 0 0 0,0 0 0 0 0,0-1 0 0 0,0 1 0 0 0,-1 0 0 0 0,2-6 0 0 0,1-2-41 0 0,-1 0-1 0 0,0 0 0 0 0,0 0 1 0 0,-1-1-1 0 0,-1 1 1 0 0,0-15-1 0 0,-1 5 7 0 0,-1 0 0 0 0,-6-33 1 0 0,6 47 26 0 0,-1 0 1 0 0,0 0 0 0 0,0 0 0 0 0,-1 0-1 0 0,0 0 1 0 0,0 0 0 0 0,0 1 0 0 0,-1-1-1 0 0,0 1 1 0 0,-9-11 0 0 0,9 14-7 0 0,-1 0-1 0 0,1 0 1 0 0,-1 0 0 0 0,1 0 0 0 0,-10-2 0 0 0,9 4 5 0 0,1 0 0 0 0,0 0 1 0 0,-1 1-1 0 0,1-1 1 0 0,-1 1-1 0 0,1 1 0 0 0,-1-1 1 0 0,1 0-1 0 0,-1 1 1 0 0,1 0-1 0 0,-1 0 0 0 0,1 0 1 0 0,0 1-1 0 0,-8 3 1 0 0,5-1-1 0 0,0-1 4 0 0,0 2 1 0 0,0-1 0 0 0,0 1 0 0 0,0 0-1 0 0,1 0 1 0 0,0 1 0 0 0,0 0 0 0 0,1 0-1 0 0,-1 0 1 0 0,1 1 0 0 0,0 0 0 0 0,1 0-1 0 0,0 0 1 0 0,0 0 0 0 0,1 1 0 0 0,-1-1-1 0 0,2 1 1 0 0,-1 0 0 0 0,-1 12 0 0 0,2-13 0 0 0,1 1 0 0 0,0 0 0 0 0,0-1 0 0 0,1 1 1 0 0,0 0-1 0 0,0 0 0 0 0,1-1 0 0 0,0 1 1 0 0,0 0-1 0 0,1-1 0 0 0,0 1 0 0 0,0-1 0 0 0,1 1 1 0 0,0-1-1 0 0,0 0 0 0 0,1 0 0 0 0,0 0 1 0 0,0-1-1 0 0,0 1 0 0 0,9 8 0 0 0,-11-13-17 0 0,1 1-1 0 0,0-1 1 0 0,0 0-1 0 0,0 0 1 0 0,0 0-1 0 0,1 0 0 0 0,-1-1 1 0 0,0 1-1 0 0,1-1 1 0 0,-1 0-1 0 0,1 0 1 0 0,-1 0-1 0 0,1-1 1 0 0,-1 1-1 0 0,1-1 1 0 0,-1 0-1 0 0,1 0 0 0 0,0 0 1 0 0,-1 0-1 0 0,1-1 1 0 0,0 1-1 0 0,-1-1 1 0 0,1 0-1 0 0,-1 0 1 0 0,0 0-1 0 0,1-1 1 0 0,-1 1-1 0 0,0-1 0 0 0,6-3 1 0 0,-1 0-33 0 0,0 0 0 0 0,-1-1 1 0 0,0 1-1 0 0,0-1 0 0 0,-1-1 1 0 0,1 0-1 0 0,-1 1 0 0 0,0-2 1 0 0,-1 1-1 0 0,9-16 0 0 0,-10 14 44 0 0,-1 0 0 0 0,1 0 0 0 0,-2-1 0 0 0,1 1 1 0 0,-1-1-1 0 0,-1 0 0 0 0,1-13 0 0 0,-1 19 37 0 0,-1 0 0 0 0,0 0 1 0 0,0 0-1 0 0,-1 0 0 0 0,1 0 1 0 0,-1 0-1 0 0,0 0 0 0 0,0 0 1 0 0,0 0-1 0 0,-1 0 0 0 0,1 1 1 0 0,-1-1-1 0 0,0 1 0 0 0,0-1 1 0 0,0 1-1 0 0,0-1 0 0 0,-1 1 1 0 0,1 0-1 0 0,-1 0 0 0 0,0 0 1 0 0,-4-3-1 0 0,4 4-7 0 0,0 1-1 0 0,-1-1 0 0 0,1 1 1 0 0,0-1-1 0 0,-1 1 1 0 0,1 0-1 0 0,-1 1 0 0 0,1-1 1 0 0,-1 1-1 0 0,1-1 1 0 0,-1 1-1 0 0,1 0 0 0 0,-1 0 1 0 0,1 1-1 0 0,-1-1 1 0 0,1 1-1 0 0,-1-1 0 0 0,1 1 1 0 0,-1 0-1 0 0,1 1 1 0 0,0-1-1 0 0,-1 0 0 0 0,1 1 1 0 0,0 0-1 0 0,0 0 1 0 0,0 0-1 0 0,0 0 0 0 0,1 0 1 0 0,-1 1-1 0 0,0-1 1 0 0,1 1-1 0 0,0-1 0 0 0,0 1 1 0 0,0 0-1 0 0,0 0 1 0 0,0 0-1 0 0,0 0 0 0 0,1 1 1 0 0,-1-1-1 0 0,1 0 1 0 0,-1 5-1 0 0,1-4-35 0 0,0 1 0 0 0,0 0 1 0 0,0 0-1 0 0,1 0 0 0 0,0 0 0 0 0,0-1 0 0 0,0 1 1 0 0,0 0-1 0 0,1 0 0 0 0,0 0 0 0 0,0 0 1 0 0,0-1-1 0 0,1 1 0 0 0,-1 0 0 0 0,1-1 0 0 0,0 1 1 0 0,1-1-1 0 0,-1 0 0 0 0,1 0 0 0 0,-1 0 1 0 0,1 0-1 0 0,1 0 0 0 0,-1-1 0 0 0,0 1 1 0 0,1-1-1 0 0,0 0 0 0 0,0 0 0 0 0,0 0 0 0 0,0 0 1 0 0,0-1-1 0 0,6 3 0 0 0,-4-2-37 0 0,0-1 0 0 0,0 1 0 0 0,0-1 0 0 0,0 0 0 0 0,0-1 0 0 0,0 0-1 0 0,1 0 1 0 0,-1 0 0 0 0,1 0 0 0 0,-1-1 0 0 0,1 0 0 0 0,-1-1 0 0 0,0 1 0 0 0,1-1 0 0 0,-1-1 0 0 0,0 1 0 0 0,1-1 0 0 0,-1 0 0 0 0,0 0-1 0 0,0-1 1 0 0,-1 0 0 0 0,1 0 0 0 0,9-6 0 0 0,-12 5 44 0 0,0 0 1 0 0,1 0-1 0 0,-1 0 0 0 0,-1 0 0 0 0,1 0 1 0 0,-1 0-1 0 0,1-1 0 0 0,-1 1 1 0 0,0-1-1 0 0,-1 0 0 0 0,1 0 0 0 0,-1 1 1 0 0,0-1-1 0 0,0 0 0 0 0,-1 0 0 0 0,1 0 1 0 0,-2-10-1 0 0,1 12 29 0 0,0 0 1 0 0,0 1-1 0 0,0-1 0 0 0,-1 0 0 0 0,1 0 1 0 0,-1 0-1 0 0,0 1 0 0 0,0-1 0 0 0,0 0 1 0 0,0 1-1 0 0,0-1 0 0 0,0 0 1 0 0,-1 1-1 0 0,0 0 0 0 0,1-1 0 0 0,-1 1 1 0 0,0 0-1 0 0,0 0 0 0 0,0 0 0 0 0,0 0 1 0 0,0 0-1 0 0,-1 0 0 0 0,1 1 0 0 0,-1-1 1 0 0,1 1-1 0 0,-1 0 0 0 0,1 0 1 0 0,-1 0-1 0 0,0 0 0 0 0,1 0 0 0 0,-1 0 1 0 0,0 1-1 0 0,-5-1 0 0 0,1 0-25 0 0,0 1 0 0 0,0 0 0 0 0,1 1-1 0 0,-1 0 1 0 0,0 0 0 0 0,0 0 0 0 0,0 1-1 0 0,1 0 1 0 0,-1 0 0 0 0,1 1 0 0 0,0 0 0 0 0,-1 0-1 0 0,1 0 1 0 0,1 1 0 0 0,-1 0 0 0 0,0 0-1 0 0,1 0 1 0 0,0 1 0 0 0,0 0 0 0 0,-6 7 0 0 0,10-11-72 0 0,1 0 0 0 0,-1 0 0 0 0,1 0 0 0 0,-1 0 1 0 0,1 0-1 0 0,-1 0 0 0 0,1 0 0 0 0,0 0 1 0 0,-1 0-1 0 0,1 1 0 0 0,0-1 0 0 0,0 0 1 0 0,0 0-1 0 0,0 0 0 0 0,0 0 0 0 0,0 0 1 0 0,0 0-1 0 0,1 1 0 0 0,-1-1 0 0 0,0 0 1 0 0,1 0-1 0 0,-1 0 0 0 0,0 0 0 0 0,1 0 1 0 0,0 0-1 0 0,-1 0 0 0 0,1 0 0 0 0,-1 0 1 0 0,1 0-1 0 0,0 0 0 0 0,1 0 0 0 0,15 9-2981 0 0,4-9-4347 0 0,-4-4 2529 0 0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46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53 557 84 0 0,'-11'13'12287'0'0,"8"-11"-11415"0"0,-9-2-242 0 0,9 0 534 0 0,-20-26 2003 0 0,24 14-2990 0 0,0 1 0 0 0,1 0-1 0 0,0-1 1 0 0,1 1 0 0 0,1 0-1 0 0,-1 1 1 0 0,2-1 0 0 0,-1 1-1 0 0,12-19 1 0 0,0 5-142 0 0,0 1 1 0 0,37-41-1 0 0,-39 49-45 0 0,0 2-1 0 0,1-1 1 0 0,0 2-1 0 0,1 0 1 0 0,0 1-1 0 0,26-13 1 0 0,-34 20-1 0 0,1 0 0 0 0,-1 1 0 0 0,1 0 0 0 0,0 0 0 0 0,0 1 0 0 0,0 0-1 0 0,0 1 1 0 0,0 0 0 0 0,1 0 0 0 0,-1 1 0 0 0,0 0 0 0 0,0 1 0 0 0,0 0 0 0 0,0 1 0 0 0,18 4 0 0 0,67 29 18 0 0,-57-20 55 0 0,1-1 0 0 0,64 14 1 0 0,-88-26-46 0 0,0 0 0 0 0,0-1 0 0 0,0-1 0 0 0,-1 0 0 0 0,1 0 0 0 0,0-2 0 0 0,0 0 0 0 0,-1 0 0 0 0,1-1 0 0 0,-1-1 0 0 0,22-8 0 0 0,-22 6-6 0 0,0-1 1 0 0,-1 0-1 0 0,1-1 0 0 0,-1-1 0 0 0,-1 1 0 0 0,0-2 1 0 0,15-15-1 0 0,1-6-315 0 0,29-45-1 0 0,-5 6-3604 0 0,-43 63 2084 0 0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47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67 584 476 0 0,'-3'-2'2847'0'0,"-1"0"-2192"0"0,-1 0 0 0 0,1-1 0 0 0,0 0 1 0 0,0 0-1 0 0,0 0 0 0 0,1 0 0 0 0,-1-1 0 0 0,1 1 1 0 0,-1-1-1 0 0,1 0 0 0 0,-3-6 0 0 0,3 6-270 0 0,1-1 0 0 0,0 1-1 0 0,0-1 1 0 0,1 0 0 0 0,-1 0 0 0 0,1 0-1 0 0,0 0 1 0 0,0 0 0 0 0,0-10 0 0 0,2 6-173 0 0,0-1 0 0 0,0 1 0 0 0,1-1 0 0 0,0 1 0 0 0,1-1 0 0 0,0 1 0 0 0,0 0 0 0 0,1 0 0 0 0,0 0 0 0 0,0 1 0 0 0,10-14 0 0 0,-3 7-98 0 0,1 0 1 0 0,0 0-1 0 0,1 1 1 0 0,1 1-1 0 0,0 0 0 0 0,1 1 1 0 0,0 0-1 0 0,23-13 1 0 0,-29 20-96 0 0,0 1 1 0 0,1-1-1 0 0,-1 1 1 0 0,1 1-1 0 0,-1 0 1 0 0,1 0-1 0 0,0 1 1 0 0,1 0-1 0 0,-1 1 1 0 0,0 0-1 0 0,0 1 1 0 0,0 0-1 0 0,1 0 1 0 0,-1 1-1 0 0,0 1 1 0 0,0-1-1 0 0,11 5 1 0 0,10 6 10 0 0,-1 1 0 0 0,48 30 0 0 0,22 10 118 0 0,-87-47-25 0 0,1-1 0 0 0,0 0 1 0 0,0-1-1 0 0,0 0 0 0 0,22 2 0 0 0,-26-6-67 0 0,-1 0-1 0 0,1 0 0 0 0,0-1 1 0 0,-1 0-1 0 0,1-1 0 0 0,-1 0 1 0 0,0 0-1 0 0,1-1 0 0 0,-1 0 1 0 0,0-1-1 0 0,-1 0 1 0 0,1 0-1 0 0,-1-1 0 0 0,0 0 1 0 0,15-12-1 0 0,5-8-142 0 0,-2-1 1 0 0,45-54-1 0 0,-6 4-990 0 0,-6 22-2019 0 0,-14 25-5188 0 0,-32 22 2584 0 0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47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546 129 528 0 0,'8'-8'10705'0'0,"15"2"-8019"0"0,-7-9-1034 0 0,-10-49 1687 0 0,-6 62-3279 0 0,0 1-1 0 0,-1-1 0 0 0,1 1 0 0 0,0 0 0 0 0,-1-1 0 0 0,1 1 0 0 0,-1-1 0 0 0,1 1 0 0 0,-1-1 1 0 0,1 1-1 0 0,-1 0 0 0 0,0 0 0 0 0,0-1 0 0 0,0 1 0 0 0,0 0 0 0 0,0 0 0 0 0,0 0 1 0 0,0 0-1 0 0,0 0 0 0 0,0 0 0 0 0,0 0 0 0 0,-1 0 0 0 0,1 0 0 0 0,0 1 0 0 0,-1-1 0 0 0,1 0 1 0 0,0 1-1 0 0,-1-1 0 0 0,1 1 0 0 0,-1 0 0 0 0,1-1 0 0 0,-1 1 0 0 0,-1 0 0 0 0,-2-1-37 0 0,0 1 0 0 0,0 0 0 0 0,-1 0 0 0 0,1 0-1 0 0,0 0 1 0 0,0 1 0 0 0,-7 2 0 0 0,-3 2-2 0 0,0 0 0 0 0,1 2 0 0 0,0 0 0 0 0,1 0 0 0 0,0 2 1 0 0,-18 13-1 0 0,-65 66 11 0 0,92-85-31 0 0,-30 31 37 0 0,1 1 0 0 0,3 2 0 0 0,1 1 0 0 0,1 1 0 0 0,2 1 0 0 0,3 2 0 0 0,-32 71 0 0 0,46-90-15 0 0,1 0-1 0 0,1 0 1 0 0,1 1-1 0 0,1 0 1 0 0,2 0-1 0 0,0 0 1 0 0,1 0 0 0 0,1 1-1 0 0,2-1 1 0 0,0 1-1 0 0,2-1 1 0 0,0 0-1 0 0,2 0 1 0 0,0 0-1 0 0,2-1 1 0 0,17 41-1 0 0,-15-47-74 0 0,0 1-1 0 0,1-2 0 0 0,1 1 1 0 0,1-1-1 0 0,0-1 0 0 0,1 0 0 0 0,1-1 1 0 0,0-1-1 0 0,1 0 0 0 0,0 0 1 0 0,1-2-1 0 0,0 0 0 0 0,1-1 0 0 0,1 0 1 0 0,23 9-1 0 0,-20-11-571 0 0,0-2-1 0 0,0 0 1 0 0,0-1 0 0 0,1-1-1 0 0,36 3 1 0 0,-35-7-843 0 0,-1 0 0 0 0,0-1 0 0 0,0-2 0 0 0,0 0 0 0 0,37-10-1 0 0,-14-2-4636 0 0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48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345 221 1288 0 0,'19'-2'5561'0'0,"3"-2"-2838"0"0,-20 3-2241 0 0,20-17 1137 0 0,-17 9-1412 0 0,3-6 217 0 0,-2 0 0 0 0,1-1 0 0 0,5-23 0 0 0,-12 38-384 0 0,0 0 1 0 0,0 0-1 0 0,0 0 0 0 0,0 0 1 0 0,0 0-1 0 0,0 0 0 0 0,0 0 1 0 0,0 0-1 0 0,0 0 0 0 0,0 0 1 0 0,-1 0-1 0 0,1-1 0 0 0,0 1 1 0 0,-1 0-1 0 0,1 1 0 0 0,-1-1 1 0 0,1 0-1 0 0,-1 0 1 0 0,0 0-1 0 0,1 0 0 0 0,-1 0 1 0 0,0 0-1 0 0,0 1 0 0 0,1-1 1 0 0,-2 0-1 0 0,-1-1 15 0 0,0 0-1 0 0,0 1 1 0 0,0-1 0 0 0,0 1-1 0 0,0 0 1 0 0,0 0 0 0 0,-1 0 0 0 0,-3-1-1 0 0,-5 1 36 0 0,1-1 1 0 0,-24 2-1 0 0,35 0-89 0 0,-15 1 34 0 0,1 1 1 0 0,0 0 0 0 0,0 1-1 0 0,0 1 1 0 0,1 1 0 0 0,-1-1-1 0 0,1 2 1 0 0,0 0 0 0 0,-14 9 0 0 0,8-3-5 0 0,1 0 1 0 0,1 1 0 0 0,0 1 0 0 0,1 0 0 0 0,-17 21 0 0 0,24-25-24 0 0,1 0 0 0 0,0 1 1 0 0,1 0-1 0 0,1 1 0 0 0,-1 0 0 0 0,2 0 1 0 0,0 0-1 0 0,0 0 0 0 0,1 1 0 0 0,1 0 0 0 0,0 0 1 0 0,1 0-1 0 0,0 0 0 0 0,0 18 0 0 0,2-22-31 0 0,1 0-1 0 0,-1 0 1 0 0,2-1-1 0 0,-1 1 1 0 0,1-1-1 0 0,1 1 0 0 0,-1-1 1 0 0,1 0-1 0 0,1 0 1 0 0,0 0-1 0 0,0 0 0 0 0,0-1 1 0 0,1 0-1 0 0,0 0 1 0 0,0 0-1 0 0,1 0 1 0 0,0-1-1 0 0,0 0 0 0 0,1 0 1 0 0,0 0-1 0 0,-1-1 1 0 0,16 8-1 0 0,-15-9-23 0 0,0 0-1 0 0,1-1 1 0 0,-1 0-1 0 0,1 0 1 0 0,0-1-1 0 0,0 0 1 0 0,0 0-1 0 0,0-1 1 0 0,0 0-1 0 0,0 0 1 0 0,0-1-1 0 0,1 0 1 0 0,-1 0-1 0 0,0-1 1 0 0,0 0-1 0 0,0-1 1 0 0,0 0-1 0 0,0 0 1 0 0,0 0-1 0 0,-1-1 1 0 0,1-1-1 0 0,-1 1 1 0 0,8-5-1 0 0,-5 1 303 0 0,-1 0-1 0 0,0 0 0 0 0,0-1 0 0 0,0 0 0 0 0,-1 0 1 0 0,0-1-1 0 0,-1 0 0 0 0,0 0 0 0 0,0-1 0 0 0,-1 0 1 0 0,0-1-1 0 0,-1 1 0 0 0,0-1 0 0 0,-1 0 0 0 0,5-18 1 0 0,-1-8 1480 0 0,4-64 1 0 0,1-6-311 0 0,-13 105-1427 0 0,0 0 1 0 0,1 0-1 0 0,-1 0 0 0 0,1 0 1 0 0,-1 0-1 0 0,1 1 0 0 0,-1-1 1 0 0,1 0-1 0 0,0 0 0 0 0,0 0 1 0 0,0 1-1 0 0,0-1 0 0 0,0 1 1 0 0,0-1-1 0 0,1 1 0 0 0,-1-1 1 0 0,0 1-1 0 0,1 0 0 0 0,-1-1 1 0 0,1 1-1 0 0,0 0 0 0 0,-1 0 1 0 0,1 0-1 0 0,0 0 0 0 0,-1 0 1 0 0,1 1-1 0 0,0-1 0 0 0,0 0 1 0 0,0 1-1 0 0,0 0 0 0 0,0-1 1 0 0,0 1-1 0 0,0 0 0 0 0,-1 0 1 0 0,1 0-1 0 0,0 0 0 0 0,0 0 1 0 0,0 1-1 0 0,0-1 0 0 0,3 1 1 0 0,3 1-87 0 0,-1 1 1 0 0,1 0 0 0 0,-1 0-1 0 0,0 0 1 0 0,0 1 0 0 0,-1 0-1 0 0,1 1 1 0 0,11 9-1 0 0,-4-1-6 0 0,-1 1 1 0 0,-1 1-1 0 0,0 0 0 0 0,-1 0 0 0 0,0 1 0 0 0,-2 1 0 0 0,0-1 0 0 0,9 24 0 0 0,2 16 35 0 0,18 75 1 0 0,-36-122 60 0 0,-2-8 23 0 0,0 1 0 0 0,1 0 1 0 0,-1-1-1 0 0,1 1 0 0 0,-1-1 1 0 0,1 1-1 0 0,0-1 0 0 0,-1 1 0 0 0,1-1 1 0 0,0 0-1 0 0,0 1 0 0 0,0-1 1 0 0,0 0-1 0 0,2 2 0 0 0,-2-2-20 0 0,-1-1 0 0 0,1 0 0 0 0,-1 0-1 0 0,1 0 1 0 0,-1 0 0 0 0,1 0 0 0 0,-1 0-1 0 0,1 0 1 0 0,-1 0 0 0 0,1 0 0 0 0,-1 0-1 0 0,1 0 1 0 0,-1 0 0 0 0,1 0 0 0 0,-1-1-1 0 0,0 1 1 0 0,1 0 0 0 0,-1 0 0 0 0,1-1-1 0 0,-1 1 1 0 0,1 0 0 0 0,-1 0 0 0 0,0-1-1 0 0,1 1 1 0 0,-1 0 0 0 0,0-1 0 0 0,1 1-1 0 0,-1-1 1 0 0,1 0 0 0 0,4-7 16 0 0,0 0 0 0 0,0 0 0 0 0,6-17 0 0 0,-1 5 179 0 0,13-21 153 0 0,-11 18-265 0 0,1-1 1 0 0,2 2-1 0 0,0 0 0 0 0,1 1 0 0 0,27-27 0 0 0,-42 46-96 0 0,1 1 0 0 0,-1-1 0 0 0,1 1 1 0 0,0-1-1 0 0,0 1 0 0 0,0 0 0 0 0,0 0 0 0 0,0 0 0 0 0,0 0 1 0 0,0 0-1 0 0,0 1 0 0 0,0-1 0 0 0,0 0 0 0 0,0 1 1 0 0,0 0-1 0 0,1-1 0 0 0,-1 1 0 0 0,0 0 0 0 0,3 0 1 0 0,-2 1 7 0 0,0 0 1 0 0,-1 0 0 0 0,1 0 0 0 0,-1 0 0 0 0,1 1-1 0 0,-1-1 1 0 0,0 1 0 0 0,1-1 0 0 0,-1 1 0 0 0,0 0-1 0 0,0 0 1 0 0,0 0 0 0 0,0 0 0 0 0,3 4 0 0 0,9 16-298 0 0,22 40 0 0 0,-24-40 151 0 0,29 42 0 0 0,-41-63 143 0 0,7 7 2 0 0,-1 1 0 0 0,2-1 1 0 0,-1 0-1 0 0,1 0 1 0 0,0-1-1 0 0,10 7 0 0 0,-15-12 5 0 0,0 0-1 0 0,1-1 1 0 0,0 1-1 0 0,-1-1 1 0 0,1 0-1 0 0,0 0 1 0 0,0 0-1 0 0,-1-1 1 0 0,1 1-1 0 0,0-1 1 0 0,0 0-1 0 0,0 0 1 0 0,0 0-1 0 0,0-1 1 0 0,0 1-1 0 0,-1-1 1 0 0,1 0-1 0 0,0 0 1 0 0,0 0-1 0 0,-1 0 1 0 0,5-3-1 0 0,6-3-1 0 0,0-1 1 0 0,-1 0-1 0 0,0-1 1 0 0,-1-1-1 0 0,0 0 1 0 0,0 0-1 0 0,-1-1 1 0 0,0-1-1 0 0,13-18 1 0 0,-2-2 204 0 0,0-1 0 0 0,27-57 1 0 0,-40 71 143 0 0,-1 0-1 0 0,-1 0 1 0 0,0-1 0 0 0,4-28 0 0 0,-9 43-296 0 0,-1-1-1 0 0,0 1 1 0 0,-1-1 0 0 0,1 1-1 0 0,-1-1 1 0 0,0 0-1 0 0,-1 1 1 0 0,1-1 0 0 0,-1 1-1 0 0,0-1 1 0 0,0 1 0 0 0,-1-1-1 0 0,0 1 1 0 0,0 0 0 0 0,0 0-1 0 0,0 0 1 0 0,-1 0-1 0 0,0 0 1 0 0,0 0 0 0 0,-7-8-1 0 0,9 12-71 0 0,1 1 0 0 0,-1-1 0 0 0,0 0 0 0 0,1 1 1 0 0,-1-1-1 0 0,0 0 0 0 0,0 1 0 0 0,1-1 0 0 0,-1 1 0 0 0,0-1 0 0 0,0 1 0 0 0,0 0 0 0 0,0-1 0 0 0,0 1 0 0 0,0 0 0 0 0,1 0 0 0 0,-1-1 0 0 0,0 1 0 0 0,0 0 0 0 0,0 0 0 0 0,0 0 0 0 0,0 0 0 0 0,0 0 0 0 0,0 0 0 0 0,0 0 0 0 0,0 1 0 0 0,0-1 0 0 0,0 0 0 0 0,0 0 0 0 0,0 1 0 0 0,1-1 0 0 0,-1 1 0 0 0,0-1 0 0 0,0 1 0 0 0,0-1 0 0 0,1 1 0 0 0,-1-1 0 0 0,0 1 0 0 0,0 0 0 0 0,1-1 1 0 0,-2 2-1 0 0,1 0-58 0 0,0-1 0 0 0,0 1-1 0 0,1 0 1 0 0,-1-1 0 0 0,0 1 0 0 0,0 0 0 0 0,1 0 0 0 0,-1 0 0 0 0,1-1 0 0 0,0 1 0 0 0,-1 0 0 0 0,1 0 0 0 0,0 0 0 0 0,0 0 0 0 0,0 0 0 0 0,1 0 0 0 0,-1 0 0 0 0,1 3 0 0 0,3 5-197 0 0,1 0 1 0 0,0 0-1 0 0,1 0 0 0 0,0-1 1 0 0,0 0-1 0 0,1 0 0 0 0,9 9 1 0 0,61 55-970 0 0,-50-50 930 0 0,11 11 25 0 0,1 0-137 0 0,49 54 0 0 0,-78-77 493 0 0,-1 0 0 0 0,-1 1-1 0 0,0 0 1 0 0,0 0 0 0 0,-2 1-1 0 0,1 0 1 0 0,-2 0-1 0 0,1 0 1 0 0,5 28 0 0 0,-10-34 32 0 0,0-1 0 0 0,-1 1 0 0 0,0-1 0 0 0,0 1 0 0 0,-1-1 1 0 0,0 1-1 0 0,0-1 0 0 0,-1 1 0 0 0,1-1 0 0 0,-2 0 0 0 0,1 0 0 0 0,0 0 0 0 0,-7 10 1 0 0,2-4-113 0 0,0-1 1 0 0,-1 0 0 0 0,0-1 0 0 0,-1 1 0 0 0,-15 12 0 0 0,12-17-1601 0 0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49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99 214 3920 0 0,'-7'-110'13539'0'0,"1"8"-7012"0"0,5 101-6767 0 0,-2 7-7 0 0,-4 21-235 0 0,-7 37-180 0 0,-10 61-151 0 0,-10 207-1 0 0,32-275 836 0 0,3 1-1 0 0,2-1 1 0 0,3 1 0 0 0,2-1-1 0 0,32 109 1 0 0,-35-151 6 0 0,1-1 0 0 0,0-1 0 0 0,1 1 0 0 0,0-1 0 0 0,1 0 0 0 0,1-1 0 0 0,0 0 0 0 0,0 0 0 0 0,14 12 0 0 0,-18-19-333 0 0,1-1 0 0 0,0 1-1 0 0,0-1 1 0 0,0 0 0 0 0,0 0-1 0 0,1-1 1 0 0,-1 0 0 0 0,1 0-1 0 0,8 2 1 0 0,-10-4-419 0 0,0 0 1 0 0,0 0-1 0 0,0-1 0 0 0,0 1 0 0 0,1-1 1 0 0,-1 0-1 0 0,0-1 0 0 0,0 1 0 0 0,0-1 1 0 0,0 0-1 0 0,1 0 0 0 0,-1-1 0 0 0,9-4 1 0 0,-1 0-4826 0 0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49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179 198 3180 0 0,'-47'-8'3638'0'0,"33"7"-2383"0"0,0-1 1 0 0,0-1 0 0 0,1 0-1 0 0,-1-1 1 0 0,1-1 0 0 0,-22-9-1 0 0,34 14-1194 0 0,1-1 0 0 0,-1 1-1 0 0,0 0 1 0 0,0-1-1 0 0,0 1 1 0 0,1 0-1 0 0,-1-1 1 0 0,0 1 0 0 0,1-1-1 0 0,-1 1 1 0 0,0-1-1 0 0,1 0 1 0 0,-1 1-1 0 0,1-1 1 0 0,-1 0 0 0 0,1 1-1 0 0,-1-1 1 0 0,1 0-1 0 0,0 0 1 0 0,-1 1-1 0 0,1-1 1 0 0,0 0 0 0 0,-1 0-1 0 0,1 0 1 0 0,0 1-1 0 0,0-1 1 0 0,0 0-1 0 0,0 0 1 0 0,0 0-1 0 0,0 0 1 0 0,0 1 0 0 0,0-1-1 0 0,0 0 1 0 0,0 0-1 0 0,0 0 1 0 0,1 0-1 0 0,-1 1 1 0 0,0-1 0 0 0,0 0-1 0 0,1 0 1 0 0,-1 1-1 0 0,1-1 1 0 0,-1 0-1 0 0,1 0 1 0 0,-1 1 0 0 0,1-1-1 0 0,-1 1 1 0 0,1-1-1 0 0,-1 0 1 0 0,1 1-1 0 0,0-1 1 0 0,-1 1 0 0 0,1-1-1 0 0,0 1 1 0 0,0 0-1 0 0,-1-1 1 0 0,3 1-1 0 0,5-5 49 0 0,0 0 0 0 0,1 1-1 0 0,15-5 1 0 0,-24 9-96 0 0,77-22-1724 0 0,1 4 0 0 0,1 3 1 0 0,85-5-1 0 0,-55 7-3375 0 0,-43 4-149 0 0</inkml:trace>
  <inkml:trace contextRef="#ctx0" brushRef="#br0" timeOffset="1">1196 46 1844 0 0,'17'26'21308'0'0,"7"-21"-18955"0"0,-21-4-2624 0 0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50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14 198 4296 0 0,'-8'-29'10039'0'0,"7"26"-9743"0"0,0 0 1 0 0,0 0 0 0 0,0 0-1 0 0,1 1 1 0 0,-1-1 0 0 0,1 0-1 0 0,0 0 1 0 0,0 0 0 0 0,0 0-1 0 0,0 0 1 0 0,0 0 0 0 0,0 0-1 0 0,1 1 1 0 0,0-1 0 0 0,-1 0-1 0 0,1 0 1 0 0,0 0 0 0 0,3-4-1 0 0,-1 4-236 0 0,0-1 0 0 0,0 1 0 0 0,0 0-1 0 0,0 0 1 0 0,1 0 0 0 0,-1 1 0 0 0,1-1 0 0 0,0 1-1 0 0,0 0 1 0 0,-1 0 0 0 0,2 0 0 0 0,6-2 0 0 0,44-12-1194 0 0,1 2 1 0 0,0 2-1 0 0,63-4 1 0 0,-46 7-1900 0 0,-20 2-3946 0 0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50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0 1836 0 0,'-30'6'5865'0'0,"3"0"-311"0"0,7 6-2850 0 0,18-2-2344 0 0,0-1-1 0 0,0 1 0 0 0,1 0 0 0 0,0-1 0 0 0,1 1 0 0 0,1 11 0 0 0,-1 8 7 0 0,-11 360 581 0 0,30-1-604 0 0,-11-321-300 0 0,9 152 511 0 0,-17-213-486 0 0,-1 0-1 0 0,0 0 1 0 0,0 0-1 0 0,0-1 1 0 0,-1 1 0 0 0,1-1-1 0 0,-1 1 1 0 0,-1-1 0 0 0,1 1-1 0 0,-1-1 1 0 0,0 0 0 0 0,0 0-1 0 0,0-1 1 0 0,-1 1 0 0 0,0-1-1 0 0,0 1 1 0 0,0-1-1 0 0,0 0 1 0 0,-9 5 0 0 0,-6 4 205 0 0,-1 0 1 0 0,-1-2-1 0 0,-32 14 1 0 0,41-20-90 0 0,10-4 93 0 0,21 2-254 0 0,7-5-183 0 0,-1-1 0 0 0,0-1-1 0 0,30-9 1 0 0,-4 2-386 0 0,-16 4-17 0 0,187-40-3716 0 0,-77 10-3985 0 0,-96 22 1304 0 0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51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76 2036 0 0,'-14'-6'9576'0'0,"14"6"-9395"0"0,-1 0 0 0 0,0 0 0 0 0,0 0 0 0 0,0 0 0 0 0,0 0 0 0 0,1-1 0 0 0,-1 1 0 0 0,0 0 0 0 0,0 0 0 0 0,1-1 0 0 0,-1 1 0 0 0,0 0 0 0 0,0-1 0 0 0,1 1 0 0 0,-1-1 0 0 0,0 1 0 0 0,1-1 0 0 0,-1 1 0 0 0,0-1 0 0 0,1 0 0 0 0,-1 1 0 0 0,1-1 1 0 0,-1 1-1 0 0,1-1 0 0 0,0 0 0 0 0,-1-1 0 0 0,1 1-119 0 0,1 0 0 0 0,-1 1 1 0 0,1-1-1 0 0,-1 0 0 0 0,1 0 1 0 0,0 0-1 0 0,-1 1 0 0 0,1-1 1 0 0,0 0-1 0 0,0 1 0 0 0,0-1 1 0 0,-1 1-1 0 0,1-1 0 0 0,0 1 1 0 0,0-1-1 0 0,0 1 0 0 0,2-1 0 0 0,50-15-1034 0 0,66-2-3286 0 0,-72 12-423 0 0,-16 1-625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00.4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122 37 1188 0 0,'0'0'1461'0'0,"-30"-8"2081"0"0,-62-7 5356 0 0,118 11-8688 0 0,-1 2-1 0 0,41 0 1 0 0,-8 2-106 0 0,771-5 18 0 0,-666 7-132 0 0,333 10-89 0 0,-464-11 50 0 0,55 5-187 0 0,-83-5 199 0 0,-1-1 11 0 0,55 5-131 0 0,-55-5 151 0 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51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473 89 2380 0 0,'0'-32'6921'0'0,"-1"29"-6739"0"0,0 0 0 0 0,0 1 0 0 0,0-1 0 0 0,0 0 0 0 0,0 1 0 0 0,0-1 0 0 0,-1 1 0 0 0,1-1 0 0 0,-1 1 0 0 0,0 0 0 0 0,0 0 0 0 0,0 0 0 0 0,0 0 0 0 0,0 0 0 0 0,0 0 0 0 0,-1 1 1 0 0,1-1-1 0 0,-3-1 0 0 0,0 1 4 0 0,-1-1 0 0 0,1 2 1 0 0,-1-1-1 0 0,1 1 1 0 0,-1-1-1 0 0,0 1 1 0 0,1 1-1 0 0,-10-1 1 0 0,-4 2-5 0 0,0 1 0 0 0,1 0-1 0 0,0 1 1 0 0,-32 10 0 0 0,20-3-53 0 0,-1 1 0 0 0,-51 27-1 0 0,73-33-110 0 0,0 0 0 0 0,0 0 0 0 0,1 1 0 0 0,0 0 0 0 0,0 1 0 0 0,1-1 0 0 0,0 2 0 0 0,0-1 0 0 0,0 1 0 0 0,1 0 0 0 0,0 0 0 0 0,1 1 0 0 0,-6 10 0 0 0,10-13-59 0 0,-1 0 1 0 0,1 0 0 0 0,0 0-1 0 0,1 0 1 0 0,-1 0 0 0 0,1 0-1 0 0,1 0 1 0 0,-1-1 0 0 0,1 1-1 0 0,0 0 1 0 0,0 0 0 0 0,1 0-1 0 0,-1 0 1 0 0,1-1 0 0 0,1 1-1 0 0,-1-1 1 0 0,1 0 0 0 0,0 1-1 0 0,0-1 1 0 0,8 9 0 0 0,7 9-306 0 0,1-1 0 0 0,40 37 0 0 0,-57-57 341 0 0,96 79-451 0 0,-71-61 410 0 0,0 1-1 0 0,-2 1 1 0 0,-1 2 0 0 0,0 0 0 0 0,32 44-1 0 0,-54-64 116 0 0,0-1 0 0 0,0 1 0 0 0,0-1-1 0 0,0 1 1 0 0,0 0 0 0 0,-1 0 0 0 0,0 0-1 0 0,0 0 1 0 0,0 0 0 0 0,0 0 0 0 0,0 0-1 0 0,-1 0 1 0 0,0 0 0 0 0,0 1 0 0 0,0-1-1 0 0,0 0 1 0 0,-1 0 0 0 0,-1 5 0 0 0,0-4 59 0 0,0 0 0 0 0,0 0 0 0 0,-1 0 1 0 0,1-1-1 0 0,-1 1 0 0 0,0-1 0 0 0,-1 0 1 0 0,1 0-1 0 0,-1 0 0 0 0,0 0 0 0 0,0-1 0 0 0,-7 6 1 0 0,-2 0 73 0 0,-1-1 1 0 0,0-1-1 0 0,0 0 1 0 0,-1-1-1 0 0,0 0 1 0 0,0-1-1 0 0,0-1 1 0 0,-25 4-1 0 0,21-6-294 0 0,1-1-1 0 0,0 0 1 0 0,-21-2-1 0 0,32 0-381 0 0,-1 0 0 0 0,1 0 0 0 0,0-1 1 0 0,-10-3-1 0 0,13 3-189 0 0,1 1 0 0 0,-1-1 0 0 0,1 0 0 0 0,-1 0 0 0 0,1 0 0 0 0,0-1 0 0 0,0 1 0 0 0,0-1-1 0 0,-3-3 1 0 0,-5-11-5720 0 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52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437 104 1336 0 0,'7'-16'9827'0'0,"-6"13"-8934"0"0,-6 1-593 0 0,1 0 0 0 0,-1 0 0 0 0,1 1-1 0 0,-1-1 1 0 0,0 1 0 0 0,0 0 0 0 0,0 1-1 0 0,0-1 1 0 0,1 1 0 0 0,-1 0-1 0 0,0 0 1 0 0,0 0 0 0 0,0 1 0 0 0,0 0-1 0 0,-6 1 1 0 0,-11 4-141 0 0,-38 13 1 0 0,39-11-121 0 0,1 1-1 0 0,1 1 1 0 0,0 1 0 0 0,0 1-1 0 0,1 0 1 0 0,1 1 0 0 0,0 1-1 0 0,-25 27 1 0 0,33-31-29 0 0,0-1 1 0 0,1 2-1 0 0,0-1 0 0 0,1 1 0 0 0,0 0 1 0 0,1 1-1 0 0,0 0 0 0 0,1 0 0 0 0,0 0 1 0 0,1 0-1 0 0,1 1 0 0 0,0 0 0 0 0,0 0 0 0 0,1 0 1 0 0,0 22-1 0 0,2-27 2 0 0,1 1 0 0 0,0 0 0 0 0,0-1 1 0 0,1 1-1 0 0,0-1 0 0 0,1 0 0 0 0,0 1 0 0 0,0-1 0 0 0,1 0 1 0 0,0-1-1 0 0,0 1 0 0 0,1-1 0 0 0,-1 1 0 0 0,12 10 0 0 0,-7-9-57 0 0,0-1 0 0 0,0-1 0 0 0,1 1-1 0 0,0-1 1 0 0,0-1 0 0 0,1 0 0 0 0,-1-1-1 0 0,2 0 1 0 0,19 6 0 0 0,-9-5-92 0 0,0-1 1 0 0,0-1 0 0 0,0-1-1 0 0,0-1 1 0 0,1-1-1 0 0,-1-1 1 0 0,1-1 0 0 0,-1 0-1 0 0,0-2 1 0 0,0-1-1 0 0,24-7 1 0 0,-31 6 103 0 0,-1 0 1 0 0,-1-1-1 0 0,1 0 0 0 0,-1-1 0 0 0,0-1 0 0 0,-1 0 1 0 0,0-1-1 0 0,0 0 0 0 0,-1-1 0 0 0,13-13 1 0 0,-20 19 123 0 0,0-2 0 0 0,0 1 0 0 0,0 0 1 0 0,-1-1-1 0 0,1 1 0 0 0,-1-1 1 0 0,0 0-1 0 0,-1 0 0 0 0,0 0 0 0 0,0 0 1 0 0,0-1-1 0 0,-1 1 0 0 0,0 0 1 0 0,0-1-1 0 0,0 1 0 0 0,-1-1 0 0 0,0 1 1 0 0,0-1-1 0 0,-1 1 0 0 0,0-1 1 0 0,0 1-1 0 0,0-1 0 0 0,-1 1 0 0 0,0 0 1 0 0,-3-8-1 0 0,-5-3 164 0 0,0 1-1 0 0,0 0 1 0 0,-2 0-1 0 0,0 1 1 0 0,0 1-1 0 0,-2 0 1 0 0,-19-16-1 0 0,-11-12 58 0 0,44 41-326 0 0,-1 1-1 0 0,0-1 0 0 0,1 1 1 0 0,-1-1-1 0 0,0 1 1 0 0,1-1-1 0 0,-1 0 1 0 0,1 1-1 0 0,-1-1 1 0 0,1 0-1 0 0,-1 0 0 0 0,1 1 1 0 0,0-1-1 0 0,-1 0 1 0 0,1 0-1 0 0,0 1 1 0 0,-1-1-1 0 0,1 0 0 0 0,0 0 1 0 0,0 0-1 0 0,0 0 1 0 0,0 0-1 0 0,0 1 1 0 0,0-1-1 0 0,0 0 0 0 0,0 0 1 0 0,0 0-1 0 0,0 0 1 0 0,1 0-1 0 0,-1 1 1 0 0,0-1-1 0 0,1 0 1 0 0,-1 0-1 0 0,0 1 0 0 0,1-1 1 0 0,-1 0-1 0 0,1 0 1 0 0,-1 1-1 0 0,1-1 1 0 0,-1 0-1 0 0,1 1 0 0 0,0-1 1 0 0,-1 1-1 0 0,1-1 1 0 0,0 1-1 0 0,-1-1 1 0 0,1 1-1 0 0,0-1 0 0 0,1 1 1 0 0,3-3-166 0 0,1 1 0 0 0,-1-1 1 0 0,1 1-1 0 0,11-2 0 0 0,-15 4 111 0 0,105-20-858 0 0,139-7-1 0 0,-245 27 939 0 0,1 0 0 0 0,0 0-1 0 0,0 0 1 0 0,0 0 0 0 0,0 0-1 0 0,-1 1 1 0 0,1-1 0 0 0,0 1-1 0 0,0-1 1 0 0,0 1 0 0 0,-1 0-1 0 0,1-1 1 0 0,0 1 0 0 0,-1 0-1 0 0,1 0 1 0 0,-1 0 0 0 0,1 0-1 0 0,-1 1 1 0 0,0-1 0 0 0,1 0-1 0 0,-1 1 1 0 0,0-1 0 0 0,0 0-1 0 0,0 1 1 0 0,0 0 0 0 0,0-1-1 0 0,0 1 1 0 0,0-1 0 0 0,1 4-1 0 0,1 5 25 0 0,-1 0 0 0 0,1 0 0 0 0,-1 0 0 0 0,0 14-1 0 0,3 11 7 0 0,1-18-43 0 0,1 1-1 0 0,0-2 1 0 0,1 1 0 0 0,1-1-1 0 0,0 0 1 0 0,1-1 0 0 0,1 0 0 0 0,0-1-1 0 0,1 0 1 0 0,1 0 0 0 0,17 14-1 0 0,-21-21 2 0 0,1 0-1 0 0,-1 0 0 0 0,1-1 0 0 0,0-1 0 0 0,1 1 0 0 0,-1-2 1 0 0,1 1-1 0 0,15 3 0 0 0,-18-6 29 0 0,0-1 0 0 0,-1 0 0 0 0,1 0-1 0 0,0-1 1 0 0,0 0 0 0 0,-1 0 0 0 0,1-1 0 0 0,0 0 0 0 0,0-1 0 0 0,-1 1 0 0 0,1-1 0 0 0,-1-1 0 0 0,10-3 0 0 0,-9 2 127 0 0,-1 0 1 0 0,0-1-1 0 0,1 0 1 0 0,-1 0-1 0 0,-1 0 1 0 0,1-1-1 0 0,-1 0 1 0 0,0 0-1 0 0,0-1 1 0 0,8-12 0 0 0,0-4 839 0 0,23-52 1 0 0,-5 11-245 0 0,-32 63-767 0 0,0 1-1 0 0,0-1 1 0 0,1 1 0 0 0,-1-1 0 0 0,0 1 0 0 0,1-1 0 0 0,-1 1-1 0 0,1-1 1 0 0,-1 1 0 0 0,1-1 0 0 0,-1 1 0 0 0,1-1 0 0 0,-1 1-1 0 0,1 0 1 0 0,-1-1 0 0 0,1 1 0 0 0,-1 0 0 0 0,1-1 0 0 0,0 1-1 0 0,-1 0 1 0 0,1 0 0 0 0,0 0 0 0 0,-1 0 0 0 0,1-1 0 0 0,-1 1-1 0 0,1 0 1 0 0,0 0 0 0 0,-1 0 0 0 0,2 1 0 0 0,0-1-24 0 0,0 1 1 0 0,0 0-1 0 0,-1 0 1 0 0,1-1-1 0 0,0 1 1 0 0,-1 1-1 0 0,1-1 1 0 0,-1 0-1 0 0,1 0 0 0 0,1 3 1 0 0,35 46-611 0 0,-28-36 489 0 0,64 75-399 0 0,-63-77 555 0 0,0-1 1 0 0,0-1-1 0 0,1 0 1 0 0,1-1-1 0 0,16 10 0 0 0,-27-18 24 0 0,0 0 0 0 0,-1-1 0 0 0,1 1 0 0 0,0-1 0 0 0,0 0 0 0 0,0 1 0 0 0,0-1 0 0 0,0 0 0 0 0,0 0 0 0 0,0 0 0 0 0,0 0 0 0 0,0-1 0 0 0,0 1 0 0 0,0-1 0 0 0,0 1 0 0 0,-1-1 0 0 0,1 1 0 0 0,0-1 0 0 0,0 0 0 0 0,-1 0 0 0 0,1 0 0 0 0,0 0 0 0 0,-1 0 0 0 0,1 0 0 0 0,-1-1 0 0 0,1 1 0 0 0,-1 0 0 0 0,0-1 0 0 0,1 1 0 0 0,1-4 0 0 0,3-3 173 0 0,1-1 1 0 0,-1 0-1 0 0,8-17 1 0 0,16-45 479 0 0,12-22-137 0 0,-37 84-528 0 0,0 0 0 0 0,1 1 0 0 0,0 0 0 0 0,1-1 0 0 0,-1 2 0 0 0,2-1 0 0 0,11-9 0 0 0,-16 15-14 0 0,0 0 0 0 0,-1 0-1 0 0,1 0 1 0 0,1 1-1 0 0,-1-1 1 0 0,0 1-1 0 0,0 0 1 0 0,0 0 0 0 0,1 0-1 0 0,-1 0 1 0 0,0 1-1 0 0,1-1 1 0 0,-1 1-1 0 0,1 0 1 0 0,-1 0 0 0 0,7 1-1 0 0,-4 0-18 0 0,1 1 0 0 0,-1 0-1 0 0,0 0 1 0 0,0 0 0 0 0,0 1 0 0 0,0 0-1 0 0,0 0 1 0 0,7 6 0 0 0,4 4-73 0 0,-1 1 1 0 0,0 1 0 0 0,-1 0-1 0 0,18 23 1 0 0,-17-18 64 0 0,-2 0 0 0 0,0 1 0 0 0,-1 0 0 0 0,-1 1 0 0 0,-1 0 0 0 0,-1 1 0 0 0,-1 1 0 0 0,-1-1 0 0 0,-2 1 0 0 0,0 0 0 0 0,-1 1 0 0 0,1 25 0 0 0,-5-48 71 0 0,-1 1 0 0 0,0 0 0 0 0,0 0 0 0 0,-1 0 1 0 0,1-1-1 0 0,-1 1 0 0 0,1 0 0 0 0,-1 0 1 0 0,0-1-1 0 0,0 1 0 0 0,0 0 0 0 0,0-1 0 0 0,0 1 1 0 0,-3 3-1 0 0,2-4 113 0 0,-1-4-27 0 0,-1-1-111 0 0,1-1 0 0 0,-1 1 0 0 0,1-1 0 0 0,0 1 0 0 0,0-1 0 0 0,0 0 0 0 0,1-1 0 0 0,-1 1 1 0 0,1 0-1 0 0,0-1 0 0 0,0 1 0 0 0,0-1 0 0 0,1 0 0 0 0,0 1 0 0 0,0-1 0 0 0,0 0 0 0 0,0 0 0 0 0,1 0 0 0 0,0-7 0 0 0,-1-11-80 0 0,2 1 0 0 0,6-46 0 0 0,-2 43 33 0 0,0-1 1 0 0,2 1 0 0 0,1 0 0 0 0,0 0-1 0 0,2 1 1 0 0,1 0 0 0 0,1 1 0 0 0,1 0-1 0 0,17-23 1 0 0,-18 31-381 0 0,0 1 1 0 0,1 1-1 0 0,0 0 1 0 0,1 0-1 0 0,24-16 0 0 0,-23 20-570 0 0,0 0 0 0 0,0 1 0 0 0,0 1-1 0 0,1 0 1 0 0,1 1 0 0 0,24-5-1 0 0,-14 5-2844 0 0,-1 3-1772 0 0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53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33 168 0 0,'23'-33'16297'0'0,"-23"33"-16248"0"0,-8 3 119 0 0,1-1 0 0 0,-1 1-1 0 0,0 1 1 0 0,1-1 0 0 0,0 1-1 0 0,0 1 1 0 0,0-1 0 0 0,0 1-1 0 0,1 0 1 0 0,0 1 0 0 0,-7 6-1 0 0,-9 11 81 0 0,-30 41 0 0 0,42-50-212 0 0,1 0 0 0 0,1 0 1 0 0,0 0-1 0 0,1 1 0 0 0,0 0 1 0 0,1 1-1 0 0,1 0 0 0 0,0 0 1 0 0,1 0-1 0 0,1 0 0 0 0,-1 18 1 0 0,3-25-110 0 0,1 0 0 0 0,0 0 1 0 0,1 0-1 0 0,0 0 1 0 0,0 0-1 0 0,1 0 0 0 0,0-1 1 0 0,1 1-1 0 0,0-1 0 0 0,0 1 1 0 0,1-1-1 0 0,0 0 0 0 0,0 0 1 0 0,1-1-1 0 0,0 1 0 0 0,0-1 1 0 0,1 0-1 0 0,0 0 1 0 0,0-1-1 0 0,1 0 0 0 0,-1 0 1 0 0,9 5-1 0 0,-6-5-411 0 0,1-1 1 0 0,-1 0-1 0 0,1 0 1 0 0,0-1-1 0 0,1-1 0 0 0,-1 0 1 0 0,1 0-1 0 0,-1-1 1 0 0,1 0-1 0 0,0-1 0 0 0,-1 0 1 0 0,1-1-1 0 0,0 0 1 0 0,0 0-1 0 0,0-2 0 0 0,21-4 1 0 0,-13 2 341 0 0,-1-1-1 0 0,1-1 1 0 0,24-13 0 0 0,-24 10 2448 0 0,-2-1 0 0 0,31-22 0 0 0,7-4 3384 0 0,-32 25-5628 0 0,42-16 1 0 0,-36 14-314 0 0,-1-1-1 0 0,0-1 1 0 0,-1-2 0 0 0,-1 0 0 0 0,0-2-1 0 0,-1-1 1 0 0,27-28 0 0 0,-44 39 501 0 0,1 1 0 0 0,-1-2 0 0 0,-1 1 1 0 0,0-1-1 0 0,0 0 0 0 0,0 0 0 0 0,-2-1 0 0 0,1 1 1 0 0,-1-1-1 0 0,4-15 0 0 0,-8 23-235 0 0,-1 0 0 0 0,1 0 0 0 0,-1-1-1 0 0,1 1 1 0 0,-1 0 0 0 0,0 0 0 0 0,-1 0 0 0 0,1 0 0 0 0,0 0-1 0 0,-1 0 1 0 0,0 0 0 0 0,1 0 0 0 0,-1 0 0 0 0,-1 0 0 0 0,1 0-1 0 0,0 0 1 0 0,-1 0 0 0 0,-2-4 0 0 0,1 4-15 0 0,-1-1 0 0 0,1 1 0 0 0,-1 0 1 0 0,0 0-1 0 0,0 0 0 0 0,0 0 0 0 0,0 0 0 0 0,0 1 0 0 0,0 0 1 0 0,-10-3-1 0 0,1 0-20 0 0,-1 2 0 0 0,0 0 0 0 0,0 1 0 0 0,0 0 0 0 0,0 1 0 0 0,0 0-1 0 0,-16 2 1 0 0,19 0 11 0 0,0 1 0 0 0,0 0 0 0 0,1 0 0 0 0,-1 1 0 0 0,0 0 0 0 0,1 1 0 0 0,0 0-1 0 0,0 1 1 0 0,0 0 0 0 0,1 1 0 0 0,-1 0 0 0 0,1 0 0 0 0,0 1 0 0 0,1 0 0 0 0,0 0 0 0 0,0 1-1 0 0,-9 12 1 0 0,9-9 19 0 0,0 1-1 0 0,1 1 0 0 0,0-1 1 0 0,1 1-1 0 0,0 0 0 0 0,1 0 1 0 0,1 1-1 0 0,0 0 0 0 0,1-1 1 0 0,0 1-1 0 0,1 0 0 0 0,1 1 1 0 0,0 15-1 0 0,1-10 8 0 0,1 0 0 0 0,2 1 0 0 0,-1-1 0 0 0,2 0 0 0 0,1 0 0 0 0,0-1 0 0 0,2 1 0 0 0,15 33 0 0 0,-15-41-49 0 0,0 1 1 0 0,1-1-1 0 0,0 0 0 0 0,1-1 1 0 0,0 0-1 0 0,1 0 1 0 0,0-1-1 0 0,1-1 0 0 0,0 1 1 0 0,0-2-1 0 0,1 1 0 0 0,0-2 1 0 0,16 8-1 0 0,-18-11-128 0 0,0 0 0 0 0,0-1 1 0 0,0-1-1 0 0,0 0 0 0 0,0 0 0 0 0,1-1 0 0 0,-1 0 0 0 0,0-1 1 0 0,15-1-1 0 0,12-2-1491 0 0,47-12 0 0 0,-42 6 142 0 0,97-21-6821 0 0,-105 22 3201 0 0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50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2254 320 0 0,'-14'8'6646'0'0,"13"-7"-5981"0"0,-1-1-1 0 0,1 0 1 0 0,-1 1-1 0 0,1-1 1 0 0,-1 0 0 0 0,0 0-1 0 0,1 0 1 0 0,-1 0-1 0 0,-2-1 1 0 0,2 0-478 0 0,1 0 0 0 0,-1 0 0 0 0,1 0 1 0 0,0-1-1 0 0,-1 1 0 0 0,1-1 0 0 0,0 1 0 0 0,0-1 1 0 0,0 1-1 0 0,0-1 0 0 0,1 0 0 0 0,-1 1 0 0 0,0-1 0 0 0,1 0 1 0 0,-1 0-1 0 0,1 1 0 0 0,-1-1 0 0 0,1-4 0 0 0,-4-23 495 0 0,2 0 0 0 0,1 0-1 0 0,2 0 1 0 0,7-54 0 0 0,-3 22-368 0 0,55-969 1039 0 0,-43 693-1131 0 0,1 110-149 0 0,-13 185-54 0 0,3 1-1 0 0,1 1 0 0 0,21-58 1 0 0,-26 87-41 0 0,1 0 0 0 0,0 0 0 0 0,1 1-1 0 0,0 0 1 0 0,0 0 0 0 0,1 0 0 0 0,0 1 0 0 0,1 0 0 0 0,0 0 0 0 0,17-13 0 0 0,-19 18 5 0 0,0 0 1 0 0,0 1-1 0 0,0-1 1 0 0,1 1-1 0 0,-1 0 1 0 0,1 1-1 0 0,0 0 1 0 0,0 0-1 0 0,-1 0 1 0 0,2 1-1 0 0,-1 0 1 0 0,0 0-1 0 0,0 1 1 0 0,0-1-1 0 0,0 2 1 0 0,0-1-1 0 0,0 1 1 0 0,1 0 0 0 0,6 3-1 0 0,1 0-103 0 0,-1 1 1 0 0,1 0-1 0 0,-1 2 0 0 0,0-1 1 0 0,-1 2-1 0 0,1 0 1 0 0,-1 0-1 0 0,-1 2 0 0 0,0-1 1 0 0,0 1-1 0 0,-1 1 0 0 0,0 0 1 0 0,-1 1-1 0 0,0 0 0 0 0,-1 0 1 0 0,0 1-1 0 0,9 20 1 0 0,-11-20-16 0 0,-1 0 1 0 0,-1 1 0 0 0,0 0-1 0 0,-1 0 1 0 0,0 1 0 0 0,-1-1-1 0 0,-1 1 1 0 0,0 0 0 0 0,-1-1 0 0 0,-1 1-1 0 0,0 0 1 0 0,-1 0 0 0 0,0 0-1 0 0,-1-1 1 0 0,-1 1 0 0 0,0-1 0 0 0,-1 1-1 0 0,-8 16 1 0 0,0-5 34 0 0,-1-1-1 0 0,-2-1 1 0 0,0 0 0 0 0,-1-1-1 0 0,-2-1 1 0 0,0-1 0 0 0,-1 0-1 0 0,-2-1 1 0 0,0-1 0 0 0,-34 23-1 0 0,-3-3 550 0 0,-1-4 0 0 0,-3-2 1 0 0,-70 27-1 0 0,120-55-330 0 0,-3 1 115 0 0,1 0-1 0 0,-1 1 1 0 0,-21 15-1 0 0,35-21-194 0 0,11 8-58 0 0,36 1-76 0 0,-1 2 0 0 0,-1 2 0 0 0,0 2 0 0 0,-1 2 0 0 0,57 32 0 0 0,-84-40-6 0 0,0 1 1 0 0,0 1-1 0 0,-1 0 0 0 0,-1 1 1 0 0,0 1-1 0 0,21 26 0 0 0,-27-28 54 0 0,0 0-1 0 0,-1 0 0 0 0,0 1 1 0 0,-1 0-1 0 0,-1 0 1 0 0,0 0-1 0 0,0 1 1 0 0,-2 0-1 0 0,1 0 0 0 0,0 16 1 0 0,-3-21 77 0 0,0-1 0 0 0,-1 1 1 0 0,0-1-1 0 0,-1 1 0 0 0,0-1 0 0 0,-1 1 0 0 0,1-1 1 0 0,-1 0-1 0 0,-1 0 0 0 0,0 0 0 0 0,0 0 0 0 0,0 0 1 0 0,-1 0-1 0 0,0-1 0 0 0,-1 0 0 0 0,0 0 0 0 0,0 0 1 0 0,0 0-1 0 0,-13 11 0 0 0,9-10 108 0 0,0-1 0 0 0,-1 0-1 0 0,0 0 1 0 0,0-1 0 0 0,-1 0 0 0 0,1-1 0 0 0,-1 0 0 0 0,-1-1-1 0 0,1 0 1 0 0,0-1 0 0 0,-1 0 0 0 0,0-1 0 0 0,-18 2-1 0 0,6-3 45 0 0,0-1-1 0 0,0-1 0 0 0,-27-4 0 0 0,41 4-512 0 0,1-1 0 0 0,0 0 0 0 0,0-1 0 0 0,-1 0 0 0 0,2-1 0 0 0,-1 1-1 0 0,0-2 1 0 0,1 1 0 0 0,0-1 0 0 0,-14-11 0 0 0,10 1-2818 0 0,9 3-1837 0 0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50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81 169 2144 0 0,'-80'-163'17947'0'0,"80"163"-17937"0"0,0 0 0 0 0,0 0 0 0 0,0 0 0 0 0,0 0 0 0 0,0 0 0 0 0,0 0 0 0 0,-1-1 0 0 0,1 1 0 0 0,0 0 0 0 0,0 0 0 0 0,0 0 0 0 0,0 0 1 0 0,0 0-1 0 0,0-1 0 0 0,0 1 0 0 0,0 0 0 0 0,0 0 0 0 0,0 0 0 0 0,0 0 0 0 0,0 0 0 0 0,0-1 0 0 0,0 1 0 0 0,0 0 0 0 0,0 0 1 0 0,0 0-1 0 0,0 0 0 0 0,0-1 0 0 0,0 1 0 0 0,0 0 0 0 0,1 0 0 0 0,-1 0 0 0 0,0 0 0 0 0,0 0 0 0 0,0 0 0 0 0,0-1 0 0 0,0 1 0 0 0,0 0 1 0 0,0 0-1 0 0,0 0 0 0 0,1 0 0 0 0,-1 0 0 0 0,0 0 0 0 0,0 0 0 0 0,0 0 0 0 0,0 0 0 0 0,0 0 0 0 0,1-1 0 0 0,-1 1 0 0 0,0 0 0 0 0,0 0 1 0 0,0 0-1 0 0,0 0 0 0 0,0 0 0 0 0,1 0 0 0 0,-1 0 0 0 0,0 0 0 0 0,0 0 0 0 0,0 0 0 0 0,0 0 0 0 0,1 0 0 0 0,-1 1 0 0 0,13 2 301 0 0,26 20-2 0 0,45 32 0 0 0,-12-6-196 0 0,52 28-25 0 0,174 116-36 0 0,-273-175-73 0 0,33 32 0 0 0,-52-45 25 0 0,-1 1-1 0 0,0-1 1 0 0,0 1-1 0 0,0 0 1 0 0,0 1-1 0 0,-1-1 0 0 0,0 1 1 0 0,-1 0-1 0 0,1 0 1 0 0,-1 0-1 0 0,3 13 1 0 0,-6-15 30 0 0,1 0 0 0 0,-1-1 1 0 0,-1 1-1 0 0,1 0 0 0 0,-1 0 1 0 0,1 0-1 0 0,-2 0 0 0 0,1 0 1 0 0,0-1-1 0 0,-1 1 0 0 0,0 0 1 0 0,0-1-1 0 0,0 1 0 0 0,-1-1 1 0 0,-4 7-1 0 0,-6 6 90 0 0,-1-1 1 0 0,-21 20 0 0 0,19-19-82 0 0,-161 156 5 0 0,-136 154-20 0 0,282-290-209 0 0,-4 6-1496 0 0,13-14-3786 0 0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51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47 105 968 0 0,'-3'-12'2413'0'0,"-1"0"0"0"0,0 0 0 0 0,-1 0-1 0 0,0 1 1 0 0,-13-21 0 0 0,10 19 1437 0 0,14 15-3794 0 0,0 0 1 0 0,-1 0-1 0 0,1 1 1 0 0,-1 0-1 0 0,0 0 0 0 0,0 0 1 0 0,0 1-1 0 0,0 0 0 0 0,6 7 1 0 0,4 2 21 0 0,123 84 112 0 0,205 110-1 0 0,-322-196-181 0 0,12 7-92 0 0,0 1 0 0 0,59 45 1 0 0,-91-63 83 0 0,0 0 0 0 0,1 1 0 0 0,-1-1 0 0 0,0 1 0 0 0,0-1 0 0 0,0 1 0 0 0,0 0 0 0 0,0-1 0 0 0,0 1 0 0 0,-1 0 0 0 0,1-1 0 0 0,0 1 0 0 0,-1 0 0 0 0,0 0 1 0 0,1 0-1 0 0,-1 0 0 0 0,0 0 0 0 0,0-1 0 0 0,0 1 0 0 0,0 0 0 0 0,0 0 0 0 0,0 0 0 0 0,-1 0 0 0 0,1 0 0 0 0,0-1 0 0 0,-1 1 0 0 0,0 0 0 0 0,1 0 0 0 0,-1-1 1 0 0,0 1-1 0 0,-1 2 0 0 0,-4 5 17 0 0,0-1 0 0 0,0 1 0 0 0,-1-1 0 0 0,-10 10 0 0 0,8-8-12 0 0,-118 121 52 0 0,-49 57 32 0 0,-63 103-4178 0 0,220-269 1383 0 0,8-10-2286 0 0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52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7 563 2724 0 0,'0'0'1993'0'0,"-6"-15"2710"0"0,6 11-4420 0 0,1 0 0 0 0,0 0 0 0 0,0 0 0 0 0,0 0 0 0 0,1 0 0 0 0,-1 0 1 0 0,1 0-1 0 0,0 0 0 0 0,0 1 0 0 0,0-1 0 0 0,1 1 0 0 0,3-5 0 0 0,42-44 944 0 0,-26 29-951 0 0,164-206 1814 0 0,-77 66 3432 0 0,-92 139-4682 0 0,-13 22-618 0 0,-7 16-82 0 0,-34 108-64 0 0,5 2-1 0 0,6 1 0 0 0,6 1 1 0 0,-6 149-1 0 0,23 30-126 0 0,4-184 48 0 0,-1-113 14 0 0,0 14 1 0 0,0 1 0 0 0,-2-1 0 0 0,0 0 0 0 0,-6 23 0 0 0,7-39-8 0 0,-1-1 0 0 0,1 0-1 0 0,-1 0 1 0 0,0 0 0 0 0,0-1 0 0 0,-1 1 0 0 0,0 0-1 0 0,1-1 1 0 0,-1 1 0 0 0,-1-1 0 0 0,1 0 0 0 0,-1 0 0 0 0,0 0-1 0 0,1-1 1 0 0,-2 1 0 0 0,1-1 0 0 0,0 0 0 0 0,-1 0 0 0 0,1-1-1 0 0,-1 1 1 0 0,0-1 0 0 0,-7 3 0 0 0,-73 22-15 0 0,82-26 19 0 0,-8 4 98 0 0,11-2 42 0 0,13-1-74 0 0,207-9-490 0 0,-53 0-783 0 0,-85 4 254 0 0,-9 0-2187 0 0,-20 2-5528 0 0,-29 1 1192 0 0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38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8 136 536 0 0,'-8'-9'11343'0'0,"9"7"-11206"0"0,0 1 0 0 0,0-1 0 0 0,0 0 0 0 0,0 0 0 0 0,0 1 0 0 0,0-1 0 0 0,0 1 0 0 0,0-1 0 0 0,1 1 0 0 0,-1-1 0 0 0,1 1 0 0 0,-1 0 0 0 0,1 0 0 0 0,-1-1 0 0 0,1 1 0 0 0,0 0 0 0 0,0 1 0 0 0,-1-1 0 0 0,1 0 0 0 0,0 0 0 0 0,3 0 0 0 0,50-12 358 0 0,-41 10-260 0 0,251-46-23 0 0,-146 28-2861 0 0,-107 19 1537 0 0,16-3-4400 0 0,-14 0 1354 0 0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39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0 1292 0 0,'-21'6'7933'0'0,"15"-5"-5934"0"0,-6 33 22 0 0,8-6-1704 0 0,0 0 0 0 0,2 0 1 0 0,1 1-1 0 0,1-1 0 0 0,4 30 1 0 0,-2-29-226 0 0,25 239 277 0 0,-11-126-241 0 0,-8-75 16 0 0,-1-12 401 0 0,-2 0-1 0 0,-3 65 0 0 0,-3-115-513 0 0,0 0 0 0 0,0-1 0 0 0,0 1 0 0 0,-1-1 1 0 0,0 1-1 0 0,1-1 0 0 0,-2 0 0 0 0,1 0 0 0 0,0 1 0 0 0,-1-2 0 0 0,0 1 0 0 0,0 0 0 0 0,0 0 1 0 0,0-1-1 0 0,-4 4 0 0 0,-9 6 89 0 0,1-1 0 0 0,-22 13 0 0 0,21-14 89 0 0,-17 8 257 0 0,-14 11 491 0 0,45-29-634 0 0,4 0-298 0 0,-1 0 0 0 0,0-1-1 0 0,0 1 1 0 0,1 0 0 0 0,-1-1 0 0 0,0 0 0 0 0,1 1 0 0 0,-1-1-1 0 0,0 0 1 0 0,1 0 0 0 0,-1 0 0 0 0,1 0 0 0 0,-1 0 0 0 0,0 0-1 0 0,1 0 1 0 0,-1 0 0 0 0,3-1 0 0 0,-4 1-24 0 0,212-30 144 0 0,-37 4-1855 0 0,-8 10-3997 0 0,-108 11-32 0 0,-31 2 378 0 0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39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323 68 996 0 0,'3'-20'7707'0'0,"-1"7"-3393"0"0,-1 8-4651 0 0,-1 3 738 0 0,1 0 45 0 0,-1 0 1 0 0,0 1-1 0 0,1-1 0 0 0,-1 0 0 0 0,0 0 0 0 0,0 0 1 0 0,0 0-1 0 0,0 0 0 0 0,-1 0 0 0 0,1 0 0 0 0,0 1 1 0 0,-2-4-1 0 0,-20 10-238 0 0,0 2-1 0 0,0 1 1 0 0,0 0 0 0 0,1 2 0 0 0,0 0 0 0 0,1 1 0 0 0,0 1-1 0 0,1 1 1 0 0,1 1 0 0 0,0 1 0 0 0,0 0 0 0 0,2 1-1 0 0,-28 35 1 0 0,41-48-201 0 0,0 1-1 0 0,1 0 0 0 0,-1 0 1 0 0,1 0-1 0 0,0 0 1 0 0,0 0-1 0 0,1 0 0 0 0,-1 1 1 0 0,1-1-1 0 0,0 1 1 0 0,0-1-1 0 0,0 1 0 0 0,1-1 1 0 0,0 1-1 0 0,-1-1 0 0 0,2 1 1 0 0,-1 0-1 0 0,0-1 1 0 0,1 1-1 0 0,0-1 0 0 0,0 1 1 0 0,1-1-1 0 0,-1 0 1 0 0,1 1-1 0 0,0-1 0 0 0,0 0 1 0 0,0 0-1 0 0,0 0 0 0 0,6 7 1 0 0,1-2-42 0 0,-1 0 1 0 0,1-1-1 0 0,0 0 1 0 0,1-1-1 0 0,0 1 1 0 0,0-2-1 0 0,1 0 1 0 0,-1 0-1 0 0,1-1 1 0 0,15 5-1 0 0,9 2-636 0 0,2-2 0 0 0,0-1-1 0 0,0-2 1 0 0,0-1 0 0 0,59 0 0 0 0,-39-6-1976 0 0,-1-3-1 0 0,1-2 1 0 0,58-14 0 0 0,-56 7-1936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01.2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 81 320 0 0,'0'0'1466'0'0,"-12"-42"6276"0"0,-15 9-3343 0 0,27 32-4391 0 0,0 1 0 0 0,0 0-1 0 0,0 0 1 0 0,0 0 0 0 0,0-1 0 0 0,0 1-1 0 0,0 0 1 0 0,0 0 0 0 0,0-1 0 0 0,0 1-1 0 0,-1 0 1 0 0,1 0 0 0 0,0 0 0 0 0,0 0-1 0 0,0-1 1 0 0,0 1 0 0 0,-1 0 0 0 0,1 0-1 0 0,0 0 1 0 0,0 0 0 0 0,0-1-1 0 0,0 1 1 0 0,-1 0 0 0 0,1 0 0 0 0,0 0-1 0 0,0 0 1 0 0,-1 0 0 0 0,1 0 0 0 0,0 0-1 0 0,0 0 1 0 0,0 0 0 0 0,-1 0 0 0 0,1 0-1 0 0,0 0 1 0 0,0 0 0 0 0,-1 0-1 0 0,1 0 1 0 0,0 0 0 0 0,-5 9 548 0 0,-1 17 441 0 0,6-24-933 0 0,-8 45 850 0 0,1 1-1 0 0,1 76 1 0 0,4-50-557 0 0,16 578 1548 0 0,-9-565-1611 0 0,-4-62-1324 0 0,3 49 3058 0 0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40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147 118 2076 0 0,'-46'-37'5746'0'0,"-46"-35"5214"0"0,90 71-10660 0 0,-4-7 1121 0 0,29 15-1264 0 0,0 1 0 0 0,0 1 0 0 0,-1 1 0 0 0,24 15 0 0 0,2 0-72 0 0,317 138 126 0 0,-139-64-180 0 0,-219-96-31 0 0,28 12-9 0 0,58 36 0 0 0,-90-49 25 0 0,-2-1-1 0 0,1 1 0 0 0,0 0 1 0 0,0 0-1 0 0,0 0 0 0 0,-1 0 1 0 0,1 0-1 0 0,-1 1 0 0 0,0-1 1 0 0,0 0-1 0 0,0 1 0 0 0,0-1 1 0 0,0 1-1 0 0,0-1 0 0 0,0 1 1 0 0,-1-1-1 0 0,0 1 0 0 0,1 0 1 0 0,-1-1-1 0 0,0 1 0 0 0,0-1 1 0 0,0 1-1 0 0,-1 0 0 0 0,0 4 1 0 0,-2 5 52 0 0,0 1 0 0 0,0-1 1 0 0,-10 19-1 0 0,12-27-57 0 0,-15 29 70 0 0,-1 0-1 0 0,-36 53 1 0 0,-54 54 33 0 0,100-131-107 0 0,-187 224 359 0 0,85-104-2370 0 0,105-118 902 0 0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41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21 1488 0 0,'-16'-21'13248'0'0,"27"25"-13130"0"0,0 1 0 0 0,0-1 0 0 0,0 2-1 0 0,0 0 1 0 0,-1 0 0 0 0,14 12 0 0 0,8 3-20 0 0,448 299-345 0 0,-445-295 143 0 0,-1 2-1 0 0,-1 1 1 0 0,41 45 0 0 0,-73-72 104 0 0,0-1-1 0 0,-1 1 0 0 0,1-1 0 0 0,-1 0 0 0 0,1 0 0 0 0,0 1 0 0 0,-1-1 0 0 0,1 0 0 0 0,-1 1 0 0 0,1-1-1 0 0,-1 0 1 0 0,1 1 0 0 0,-1-1 0 0 0,1 1 0 0 0,-1-1 0 0 0,1 1 0 0 0,-1-1 0 0 0,0 1 0 0 0,1-1 0 0 0,-1 1 0 0 0,0-1 0 0 0,1 1-1 0 0,-1 0 1 0 0,0-1 0 0 0,0 1 0 0 0,1-1 0 0 0,-1 1 0 0 0,0 0 0 0 0,0-1 0 0 0,0 1 0 0 0,0 0 0 0 0,0-1 0 0 0,0 2-1 0 0,-4 22 27 0 0,-34 44 627 0 0,-3-2 0 0 0,-76 91 1 0 0,22-30-17 0 0,-118 163-1731 0 0,210-286 41 0 0,-4 5-952 0 0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41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13 168 688 0 0,'-12'-18'11108'0'0,"15"14"-10811"0"0,1 0-1 0 0,0 0 0 0 0,0 1 0 0 0,0-1 0 0 0,0 1 0 0 0,1 0 0 0 0,-1 0 0 0 0,1 0 1 0 0,0 1-1 0 0,9-4 0 0 0,61-18 255 0 0,-52 17-351 0 0,59-15 12 0 0,114-16 0 0 0,-11 18-4711 0 0,-170 20 3200 0 0,11 4-6728 0 0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42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0 1812 0 0,'-18'6'3789'0'0,"-28"12"2230"0"0,44-17-5812 0 0,0 1 0 0 0,0 0-1 0 0,1 0 1 0 0,-1 0-1 0 0,0 0 1 0 0,1 0 0 0 0,-1 0-1 0 0,1 0 1 0 0,0 1-1 0 0,0-1 1 0 0,0 0 0 0 0,0 1-1 0 0,0-1 1 0 0,1 1-1 0 0,-1 3 1 0 0,-5 40 1223 0 0,6-45-1375 0 0,1 75 487 0 0,2-1 0 0 0,4 0 0 0 0,20 86 0 0 0,-6-35-181 0 0,-12-67-96 0 0,2 14 410 0 0,5 111 0 0 0,-16-180-640 0 0,-1 0 1 0 0,1 0-1 0 0,-1 0 0 0 0,0 0 1 0 0,1 0-1 0 0,-2 0 0 0 0,1-1 0 0 0,0 1 1 0 0,-1 0-1 0 0,0-1 0 0 0,0 1 0 0 0,0-1 1 0 0,0 1-1 0 0,-1-1 0 0 0,-3 4 1 0 0,-2 2 119 0 0,-2-1 1 0 0,1 0-1 0 0,-16 10 1 0 0,-8 7 138 0 0,31-24-251 0 0,2-1-34 0 0,-1 1-1 0 0,1-1 0 0 0,-1 0 1 0 0,1 0-1 0 0,-1 1 0 0 0,1-1 0 0 0,-1 0 1 0 0,1 1-1 0 0,-1-1 0 0 0,1 1 1 0 0,-1-1-1 0 0,1 0 0 0 0,-1 1 0 0 0,1-1 1 0 0,0 1-1 0 0,-1-1 0 0 0,1 1 1 0 0,0 0-1 0 0,0-1 0 0 0,-1 1 0 0 0,17-1-63 0 0,-1-1-1 0 0,1-1 0 0 0,-1 0 1 0 0,0-1-1 0 0,26-8 0 0 0,12-3-460 0 0,-8 5-379 0 0,134-28-2962 0 0,-60 8-5545 0 0,-96 24 4557 0 0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43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0 146 2524 0 0,'8'-28'14936'0'0,"-4"49"-14199"0"0,-2 0 0 0 0,0 29 1 0 0,1 13-431 0 0,32 195 389 0 0,-16-150-311 0 0,-18-105-379 0 0,2-15-242 0 0,-10-44 540 0 0,-16-58 1 0 0,13 76 672 0 0,2 0 1 0 0,1-1 0 0 0,-2-68-1 0 0,8 95-961 0 0,2 1 0 0 0,-1-1-1 0 0,1 1 1 0 0,1 0-1 0 0,0-1 1 0 0,1 1 0 0 0,0 0-1 0 0,1 1 1 0 0,0-1 0 0 0,0 0-1 0 0,1 1 1 0 0,1 0 0 0 0,-1 0-1 0 0,2 1 1 0 0,-1-1 0 0 0,2 1-1 0 0,11-12 1 0 0,-14 17-60 0 0,-1 1-1 0 0,1-1 1 0 0,-1 1-1 0 0,1 0 1 0 0,0 0-1 0 0,1 0 1 0 0,-1 1-1 0 0,0 0 1 0 0,1 0 0 0 0,-1 0-1 0 0,1 1 1 0 0,-1 0-1 0 0,1 0 1 0 0,0 0-1 0 0,0 0 1 0 0,-1 1-1 0 0,1 0 1 0 0,0 1 0 0 0,0-1-1 0 0,-1 1 1 0 0,1 0-1 0 0,0 0 1 0 0,-1 1-1 0 0,1 0 1 0 0,-1 0-1 0 0,1 0 1 0 0,-1 1 0 0 0,0-1-1 0 0,0 1 1 0 0,0 0-1 0 0,6 6 1 0 0,-4-4 5 0 0,0 1 1 0 0,0 0-1 0 0,-1 1 0 0 0,0-1 1 0 0,0 1-1 0 0,0 1 0 0 0,-1-1 1 0 0,0 1-1 0 0,0 0 0 0 0,-1 0 1 0 0,0 0-1 0 0,-1 0 1 0 0,0 1-1 0 0,0-1 0 0 0,0 1 1 0 0,-1 0-1 0 0,-1 0 0 0 0,0 0 1 0 0,1 15-1 0 0,-3-14 25 0 0,-1 1 1 0 0,1-1-1 0 0,-2 0 0 0 0,0 0 1 0 0,0 1-1 0 0,0-2 0 0 0,-1 1 1 0 0,-1 0-1 0 0,0-1 0 0 0,0 0 1 0 0,-1 0-1 0 0,0 0 0 0 0,0-1 1 0 0,-13 13-1 0 0,7-10-33 0 0,0 0-1 0 0,0-1 1 0 0,-1 0 0 0 0,0-1-1 0 0,-1 0 1 0 0,0-2-1 0 0,-1 1 1 0 0,-26 9 0 0 0,38-16-56 0 0,3-1 91 0 0,0 0 0 0 0,-1 0-1 0 0,1 1 1 0 0,0-1 0 0 0,0 0 0 0 0,0 0-1 0 0,-1 1 1 0 0,1-1 0 0 0,0 0 0 0 0,0 0-1 0 0,-1 1 1 0 0,1-1 0 0 0,0 0 0 0 0,-1 0 0 0 0,1 0-1 0 0,0 0 1 0 0,-1 0 0 0 0,1 1 0 0 0,0-1-1 0 0,-1 0 1 0 0,1 0 0 0 0,0 0 0 0 0,-1 0-1 0 0,1 0 1 0 0,0 0 0 0 0,-1 0 0 0 0,1 0-1 0 0,0 0 1 0 0,-1 0 0 0 0,1 0 0 0 0,0 0-1 0 0,-1-1 1 0 0,1 1 0 0 0,0 0 0 0 0,-1 0 0 0 0,1 0-1 0 0,-1-1 1 0 0,1 2-3 0 0,1-1 0 0 0,-1 0-1 0 0,0 0 1 0 0,0 0 0 0 0,0 0 0 0 0,0 0-1 0 0,1 0 1 0 0,-1 0 0 0 0,0 0 0 0 0,0 0-1 0 0,0 0 1 0 0,0 0 0 0 0,1 0 0 0 0,-1 0-1 0 0,0 0 1 0 0,0 0 0 0 0,0 0 0 0 0,0 0-1 0 0,1 0 1 0 0,-1 0 0 0 0,0 0 0 0 0,0-1-1 0 0,0 1 1 0 0,0 0 0 0 0,1 0 0 0 0,-1 0-1 0 0,0 0 1 0 0,0 0 0 0 0,0 0 0 0 0,0 0-1 0 0,0-1 1 0 0,0 1 0 0 0,0 0 0 0 0,1 0-1 0 0,-1 0 1 0 0,0 0 0 0 0,0 0-1 0 0,0-1 1 0 0,0 1 0 0 0,0 0 0 0 0,0 0-1 0 0,0 0 1 0 0,0 0 0 0 0,0-1 0 0 0,0 1-1 0 0,0 0 1 0 0,0 0 0 0 0,0 0 0 0 0,0 0-1 0 0,0-1 1 0 0,0 1 0 0 0,0 0 0 0 0,0 0-1 0 0,0 0 1 0 0,0 0 0 0 0,0-1 0 0 0,0 1-1 0 0,0 0 1 0 0,0 0 0 0 0,0 0 0 0 0,-1 0-1 0 0,1 0 1 0 0,0-1 0 0 0,0 1 0 0 0,0 0-1 0 0,0 0 1 0 0,-1 0 0 0 0,22-3-418 0 0,0 2 0 0 0,-1 1-1 0 0,1 0 1 0 0,37 6 0 0 0,-49-4 379 0 0,-1-1 0 0 0,0 1 1 0 0,0 0-1 0 0,0 1 0 0 0,0 0 1 0 0,-1 0-1 0 0,1 1 0 0 0,-1 0 0 0 0,1 0 1 0 0,-2 0-1 0 0,1 1 0 0 0,0 0 1 0 0,-1 1-1 0 0,0 0 0 0 0,6 6 0 0 0,-10-9 57 0 0,0 0 0 0 0,0 0 0 0 0,0-1 0 0 0,0 2 0 0 0,-1-1 0 0 0,1 0 0 0 0,-1 0-1 0 0,0 0 1 0 0,0 1 0 0 0,0-1 0 0 0,0 1 0 0 0,-1-1 0 0 0,1 0 0 0 0,-1 1 0 0 0,0-1 0 0 0,0 1 0 0 0,0-1-1 0 0,-1 7 1 0 0,-1-6 49 0 0,1 0-1 0 0,-1 1 1 0 0,0-1-1 0 0,0 0 0 0 0,-1 0 1 0 0,1 0-1 0 0,-1 0 1 0 0,0 0-1 0 0,0-1 0 0 0,0 1 1 0 0,0-1-1 0 0,-6 4 1 0 0,-2 2 106 0 0,-1-1 0 0 0,0 0 0 0 0,-1-1 0 0 0,0 0 0 0 0,0-1 1 0 0,-1-1-1 0 0,1 0 0 0 0,-16 3 0 0 0,13-4 37 0 0,-1-1-1 0 0,0-1 1 0 0,0-1-1 0 0,-25 0 1 0 0,33-1-319 0 0,1-1 1 0 0,0 0 0 0 0,-1-1 0 0 0,1 0 0 0 0,0 0-1 0 0,0 0 1 0 0,0-1 0 0 0,1 0 0 0 0,-1-1 0 0 0,-13-8-1 0 0,16 2-2507 0 0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01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18 107 1740 0 0,'-13'-41'6619'0'0,"8"-21"-2640"0"0,5 61-3760 0 0,1 1-178 0 0,-1 0 0 0 0,0 0-1 0 0,0 0 1 0 0,0 0 0 0 0,0 1-1 0 0,1-1 1 0 0,-1 0 0 0 0,0 0 0 0 0,0 0-1 0 0,0 0 1 0 0,1 0 0 0 0,-1 0-1 0 0,0 0 1 0 0,0 0 0 0 0,1 0 0 0 0,-1 0-1 0 0,0 0 1 0 0,0 0 0 0 0,0 0-1 0 0,1 0 1 0 0,-1 0 0 0 0,0 0 0 0 0,0 0-1 0 0,1 0 1 0 0,-1 0 0 0 0,0 0-1 0 0,0 0 1 0 0,0 0 0 0 0,1 0-1 0 0,-1 0 1 0 0,0 0 0 0 0,0-1 0 0 0,0 1-1 0 0,1 0 1 0 0,-1 0 0 0 0,0 0-1 0 0,0 0 1 0 0,0-1 0 0 0,0 1 0 0 0,1 0-1 0 0,-1 0 1 0 0,0 0 0 0 0,0 0-1 0 0,0-1 1 0 0,0 1 0 0 0,0 0 0 0 0,0 0-1 0 0,0-1 1 0 0,6 13 339 0 0,-2 1-1 0 0,0 0 1 0 0,0 0-1 0 0,-1 0 1 0 0,2 18 0 0 0,2 75 903 0 0,-4-55-862 0 0,9 303 93 0 0,-18-325-2851 0 0,3-19-656 0 0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02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164 191 496 0 0,'-10'-40'9057'0'0,"7"31"-6424"0"0,-118 273 341 0 0,110-243-2864 0 0,-6 19 288 0 0,15-34 35 0 0,11-25-273 0 0,47-118 18 0 0,15-32 1 0 0,-8 37 1071 0 0,-62 131-1221 0 0,-1-1 0 0 0,1 1 0 0 0,0 0 0 0 0,0 0-1 0 0,0 0 1 0 0,-1 1 0 0 0,1-1 0 0 0,0 0 0 0 0,0 0 0 0 0,0 0 0 0 0,0 1 0 0 0,1-1 0 0 0,-1 0 0 0 0,0 1 0 0 0,0-1 0 0 0,0 1 0 0 0,0 0 0 0 0,1-1 0 0 0,-1 1 0 0 0,0 0 0 0 0,0 0 0 0 0,1-1 0 0 0,-1 1 0 0 0,0 0 0 0 0,0 0 0 0 0,1 1 0 0 0,-1-1 0 0 0,0 0 0 0 0,0 0 0 0 0,1 1 0 0 0,-1-1 0 0 0,0 0 0 0 0,0 1 0 0 0,0-1 0 0 0,1 1-1 0 0,-1 0 1 0 0,0-1 0 0 0,0 1 0 0 0,1 1 0 0 0,4 2 92 0 0,0 0 0 0 0,0 1-1 0 0,0 0 1 0 0,-1 0 0 0 0,5 6-1 0 0,18 25 222 0 0,-2 1-1 0 0,-2 1 0 0 0,32 66 0 0 0,-33-58-689 0 0,2-1 1 0 0,40 55-1 0 0,-46-85-1701 0 0,10-3-6720 0 0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03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3 666 172 0 0,'-3'23'11510'0'0,"4"-17"-10071"0"0,3-7-1243 0 0,0-1 1 0 0,0 0 0 0 0,0 0 0 0 0,0 0 0 0 0,0 0 0 0 0,0-1 0 0 0,-1 1 0 0 0,1-1 0 0 0,-1 0 0 0 0,0 0 0 0 0,0 0 0 0 0,0-1 0 0 0,0 1 0 0 0,3-6 0 0 0,35-59 411 0 0,-13 10-345 0 0,21-66 0 0 0,-24 48 173 0 0,-9 25 117 0 0,26-146 2424 0 0,-34 153-2337 0 0,-7 27-441 0 0,1 1-169 0 0,2 26 20 0 0,2 28-72 0 0,2 0 0 0 0,1-1 0 0 0,20 51-1 0 0,-15-54-159 0 0,34 57-1 0 0,-42-82 92 0 0,0 1 1 0 0,1-1-1 0 0,0-1 1 0 0,0 1-1 0 0,1-1 1 0 0,0-1-1 0 0,1 0 1 0 0,-1 0-1 0 0,2 0 1 0 0,14 8 0 0 0,-20-14 29 0 0,-1 1 1 0 0,0-1 0 0 0,1 0 0 0 0,0 0 0 0 0,-1 0-1 0 0,1 0 1 0 0,0-1 0 0 0,-1 0 0 0 0,1 0 0 0 0,0 0 0 0 0,-1 0-1 0 0,1 0 1 0 0,0-1 0 0 0,-1 1 0 0 0,6-2 0 0 0,-3-1-1 0 0,1 1 0 0 0,0-1 0 0 0,-1-1 1 0 0,0 1-1 0 0,0-1 0 0 0,0 0 0 0 0,8-7 0 0 0,-2 0 116 0 0,-1-1-1 0 0,0 0 1 0 0,-1 0-1 0 0,0-1 1 0 0,-1 0-1 0 0,11-21 0 0 0,-5 1 693 0 0,-1 0 0 0 0,-1-1 0 0 0,-3 0-1 0 0,9-41 1 0 0,-11 39-595 0 0,-7 35-181 0 0,1 5 2 0 0,0 1 21 0 0,0-1-1 0 0,0 1 1 0 0,-1 0 0 0 0,1 0 0 0 0,-1 0-1 0 0,1 9 1 0 0,0 1-83 0 0,5 7-81 0 0,0 0-1 0 0,1-1 1 0 0,1 0-1 0 0,19 32 0 0 0,-19-38-664 0 0,0-1-1 0 0,1-1 1 0 0,0 0 0 0 0,1 0-1 0 0,0-1 1 0 0,1 0-1 0 0,15 10 1 0 0,-23-19-417 0 0,0-1 1 0 0,-1 0-1 0 0,1-1 1 0 0,0 1 0 0 0,0-1-1 0 0,7 2 1 0 0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04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165 363 200 0 0,'0'-2'3260'0'0,"-9"-58"11583"0"0,8 58-14118 0 0,1-6 1964 0 0,-40 144-981 0 0,11-45-1475 0 0,4 2-1 0 0,-18 138 1 0 0,26-49 258 0 0,16-179-483 0 0,3-16-131 0 0,44-361-1520 0 0,-7 47 2260 0 0,-33 286-416 0 0,3-28 501 0 0,27-104 0 0 0,-36 171-704 0 0,1 1 0 0 0,0-1 0 0 0,-1 0 0 0 0,1 0 1 0 0,0 0-1 0 0,0 0 0 0 0,0 1 0 0 0,0-1 1 0 0,0 0-1 0 0,0 1 0 0 0,0-1 0 0 0,1 1 0 0 0,-1-1 1 0 0,3-1-1 0 0,-3 3 0 0 0,0-1 1 0 0,-1 1 0 0 0,1-1-1 0 0,0 1 1 0 0,0 0 0 0 0,0 0-1 0 0,0 0 1 0 0,0-1 0 0 0,0 1-1 0 0,0 0 1 0 0,0 0 0 0 0,0 0-1 0 0,-1 0 1 0 0,1 1 0 0 0,0-1-1 0 0,0 0 1 0 0,0 0 0 0 0,0 0-1 0 0,0 1 1 0 0,0-1 0 0 0,1 1-1 0 0,2 2 11 0 0,0 0 0 0 0,0 0 0 0 0,0 0-1 0 0,-1 1 1 0 0,1-1 0 0 0,-1 1-1 0 0,0 0 1 0 0,0 0 0 0 0,0 0-1 0 0,2 5 1 0 0,26 49 60 0 0,-3 1 1 0 0,29 86-1 0 0,26 133 4 0 0,-75-250-50 0 0,61 265 580 0 0,-50-209-437 0 0,1-4-109 0 0,-4-29-2955 0 0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04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0 788 0 0,'-36'14'15847'0'0,"36"-14"-15814"0"0,0 1-1 0 0,0-1 1 0 0,0 1 0 0 0,0-1-1 0 0,0 0 1 0 0,0 1 0 0 0,0-1-1 0 0,1 1 1 0 0,-1-1 0 0 0,0 0 0 0 0,0 1-1 0 0,0-1 1 0 0,0 1 0 0 0,1-1-1 0 0,-1 0 1 0 0,0 1 0 0 0,0-1-1 0 0,0 0 1 0 0,1 1 0 0 0,-1-1 0 0 0,0 0-1 0 0,1 0 1 0 0,-1 1 0 0 0,0-1-1 0 0,1 0 1 0 0,-1 0 0 0 0,0 1 0 0 0,1-1-1 0 0,-1 0 1 0 0,0 0 0 0 0,1 0-1 0 0,-1 0 1 0 0,1 1 0 0 0,22 2 395 0 0,27-4-410 0 0,-47 0-3 0 0,23-1-103 0 0,44-5-1456 0 0,-67 6 1093 0 0,1 2-88 0 0,1-1-130 0 0,14 5-1021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02.3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92 1072 0 0,'-12'-27'9065'0'0,"7"8"-6768"0"0,-3-26 6197 0 0,12 48-8354 0 0,-1-1 0 0 0,0 1 1 0 0,1 1-1 0 0,-2-1 0 0 0,1 0 1 0 0,0 1-1 0 0,2 4 0 0 0,-1-4-145 0 0,29 39 229 0 0,23 27 23 0 0,88 85-1 0 0,207 153-781 0 0,-228-210 260 0 0,-122-98 290 0 0,19 23-48 0 0,-24-19 21 0 0,0 0 0 0 0,-1-1 0 0 0,1 1-1 0 0,-1-1 1 0 0,0 0 0 0 0,0-1 0 0 0,-1 1 0 0 0,1-1 0 0 0,0 0 0 0 0,-10 2 0 0 0,-18 9-7 0 0,-8 9-7 0 0,2 2 1 0 0,0 1-1 0 0,2 2 1 0 0,-54 50-1 0 0,39-25 48 0 0,3 1 0 0 0,-50 70 1 0 0,83-104 3 0 0,-27 25 1 0 0,-10 12 16 0 0,20-26-67 0 0,32-28 8 0 0,-29 29-66 0 0,25-25 890 0 0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06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31 1556 0 0,'0'-1'-210'0'0,"-3"-29"12316"0"0,-2 38-11992 0 0,5-5 6 0 0,0 1-1 0 0,-1-1 1 0 0,1 1 0 0 0,1-1-1 0 0,-1 1 1 0 0,0-1 0 0 0,1 1 0 0 0,0-1-1 0 0,1 4 1 0 0,1 11 252 0 0,7 140 1167 0 0,10 504 58 0 0,-23-546-1194 0 0,2-66-6312 0 0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07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55 80 0 0,'19'-55'13128'0'0,"-25"66"-11995"0"0,-15 37 19 0 0,-24 87-1 0 0,21-55-651 0 0,-20 78 111 0 0,42-149-495 0 0,-2 7 81 0 0,4-16-186 0 0,0 0 0 0 0,0 0 1 0 0,0 0-1 0 0,0 0 0 0 0,0 0 1 0 0,0 0-1 0 0,0 0 0 0 0,1 0 1 0 0,-1 0-1 0 0,0 0 0 0 0,0 0 1 0 0,0-1-1 0 0,0 1 0 0 0,0 0 0 0 0,0 0 1 0 0,0 0-1 0 0,0 0 0 0 0,1 0 1 0 0,-1 0-1 0 0,0 0 0 0 0,0 0 1 0 0,0 0-1 0 0,0 0 0 0 0,0 0 1 0 0,0 1-1 0 0,0-1 0 0 0,1 0 0 0 0,-1 0 1 0 0,0 0-1 0 0,0 0 0 0 0,0 0 1 0 0,0 0-1 0 0,0 0 0 0 0,0 0 1 0 0,0 0-1 0 0,0 0 0 0 0,0 0 1 0 0,1 0-1 0 0,-1 0 0 0 0,0 0 0 0 0,0 1 1 0 0,0-1-1 0 0,0 0 0 0 0,0 0 1 0 0,0 0-1 0 0,0 0 0 0 0,0 0 1 0 0,0 0-1 0 0,0 0 0 0 0,0 0 0 0 0,0 1 1 0 0,0-1-1 0 0,0 0 0 0 0,0 0 1 0 0,0 0-1 0 0,0 0 0 0 0,3-3 16 0 0,-1-1 0 0 0,0 0-1 0 0,0 1 1 0 0,0-1 0 0 0,-1 0-1 0 0,1 0 1 0 0,-1 0 0 0 0,0 0-1 0 0,1-5 1 0 0,3-8-5 0 0,38-136-135 0 0,-4 13 173 0 0,-30 112 68 0 0,-8 22-92 0 0,0 1 1 0 0,0-1-1 0 0,1 1 1 0 0,0 0-1 0 0,0 0 0 0 0,0 0 1 0 0,1 0-1 0 0,-1 0 1 0 0,1 0-1 0 0,1 0 1 0 0,4-5-1 0 0,-7 10-17 0 0,0-1 0 0 0,0 0-1 0 0,0 1 1 0 0,0-1 0 0 0,0 1 0 0 0,0-1 0 0 0,0 1-1 0 0,0 0 1 0 0,0-1 0 0 0,0 1 0 0 0,0 0-1 0 0,0 0 1 0 0,0 0 0 0 0,0-1 0 0 0,1 1 0 0 0,-1 0-1 0 0,0 1 1 0 0,0-1 0 0 0,0 0 0 0 0,0 0-1 0 0,0 0 1 0 0,0 1 0 0 0,0-1 0 0 0,0 0 0 0 0,0 1-1 0 0,0-1 1 0 0,0 1 0 0 0,0 0 0 0 0,2 0-1 0 0,25 24 205 0 0,-23-19-135 0 0,30 32 119 0 0,-1 2 0 0 0,36 59-1 0 0,-24-33-154 0 0,0 0-69 0 0,-23-30-1511 0 0,45 51 0 0 0,-60-79-94 0 0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08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21 202 1444 0 0,'-18'-23'9333'0'0,"16"-25"-3649"0"0,2 37-4834 0 0,2 1 0 0 0,-1-1 1 0 0,2 0-1 0 0,5-18 0 0 0,-7 25-791 0 0,1 0 0 0 0,-1 0-1 0 0,1 1 1 0 0,0-1 0 0 0,0 0 0 0 0,0 1 0 0 0,0-1 0 0 0,1 1 0 0 0,-1 0 0 0 0,1 0-1 0 0,0 0 1 0 0,0 0 0 0 0,5-4 0 0 0,-6 6-61 0 0,0 0 0 0 0,0 0 1 0 0,1 0-1 0 0,-1 1 0 0 0,1-1 0 0 0,-1 1 0 0 0,0-1 1 0 0,1 1-1 0 0,-1 0 0 0 0,1-1 0 0 0,-1 1 1 0 0,1 1-1 0 0,-1-1 0 0 0,1 0 0 0 0,-1 0 0 0 0,1 1 1 0 0,-1 0-1 0 0,0-1 0 0 0,4 3 0 0 0,-2-1-27 0 0,1 1 0 0 0,-1-1-1 0 0,0 1 1 0 0,0 0 0 0 0,0 1-1 0 0,0-1 1 0 0,0 1 0 0 0,6 8-1 0 0,0 2-122 0 0,-1 1 0 0 0,0 0 1 0 0,-1 1-1 0 0,10 27 0 0 0,-7-11 28 0 0,-2 1 0 0 0,-2 0 1 0 0,-1 0-1 0 0,-1 0 1 0 0,0 65-1 0 0,-5-97 143 0 0,1 0 0 0 0,-1 1 0 0 0,0-1 0 0 0,0 0 0 0 0,-1 1 0 0 0,1-1 0 0 0,0 1 0 0 0,0-1 0 0 0,-1 0 0 0 0,1 0 0 0 0,-1 1 0 0 0,1-1 0 0 0,-1 0-1 0 0,0 2 1 0 0,0-3-8 0 0,1 0-1 0 0,0 1 1 0 0,-1-1-1 0 0,1 0 0 0 0,0 0 1 0 0,-1 0-1 0 0,1 0 0 0 0,0 0 1 0 0,-1 0-1 0 0,1 0 1 0 0,0 0-1 0 0,-1 0 0 0 0,1 0 1 0 0,0 0-1 0 0,-1 0 0 0 0,1 0 1 0 0,0 0-1 0 0,-1 0 1 0 0,1 0-1 0 0,0 0 0 0 0,-1 0 1 0 0,1 0-1 0 0,0 0 0 0 0,0 0 1 0 0,-1-1-1 0 0,1 1 1 0 0,0 0-1 0 0,-1 0 0 0 0,1 0 1 0 0,0-1-1 0 0,0 1 1 0 0,-1 0-1 0 0,1 0 0 0 0,0-1 1 0 0,-2-1 26 0 0,0 0-1 0 0,0 0 1 0 0,1 0 0 0 0,-1-1 0 0 0,1 1 0 0 0,0 0 0 0 0,0-1 0 0 0,0 1 0 0 0,0-1 0 0 0,0 0 0 0 0,0 1 0 0 0,0-5 0 0 0,0-12 44 0 0,1 1 0 0 0,0 0 0 0 0,2 0 1 0 0,0 0-1 0 0,1 0 0 0 0,1 0 0 0 0,0 0 1 0 0,1 1-1 0 0,1 0 0 0 0,1 0 1 0 0,1 0-1 0 0,0 1 0 0 0,1 0 0 0 0,1 1 1 0 0,0-1-1 0 0,1 2 0 0 0,13-14 0 0 0,-21 25-101 0 0,-1 0 0 0 0,1 0-1 0 0,0 1 1 0 0,1-1 0 0 0,-1 1-1 0 0,0 0 1 0 0,1-1 0 0 0,0 2-1 0 0,-1-1 1 0 0,1 0-1 0 0,0 1 1 0 0,0-1 0 0 0,0 1-1 0 0,0 0 1 0 0,0 1 0 0 0,6-2-1 0 0,-7 3 6 0 0,0-1-1 0 0,0 0 1 0 0,0 1 0 0 0,-1-1-1 0 0,1 1 1 0 0,0 0-1 0 0,-1 0 1 0 0,1 0-1 0 0,0 0 1 0 0,-1 1-1 0 0,0-1 1 0 0,1 1 0 0 0,-1-1-1 0 0,0 1 1 0 0,0 0-1 0 0,1 0 1 0 0,2 4-1 0 0,28 38-147 0 0,-11-4-67 0 0,-2 1 1 0 0,23 70-1 0 0,-35-91 246 0 0,-4-7 78 0 0,-1-2 47 0 0,-3-20-45 0 0,-3-14 57 0 0,2 0-1 0 0,0 0 1 0 0,2 0-1 0 0,0 0 1 0 0,9-40-1 0 0,-9 55-138 0 0,1 0 0 0 0,0 0 0 0 0,1 0 0 0 0,0 0 0 0 0,0 0 0 0 0,0 1 0 0 0,1-1 0 0 0,0 1 0 0 0,1 0 0 0 0,0 0 0 0 0,0 0 0 0 0,0 1 0 0 0,1 0 0 0 0,0 0 0 0 0,0 0 0 0 0,0 0 0 0 0,1 1 0 0 0,0 1 0 0 0,10-7 0 0 0,-13 10-28 0 0,-1-1 0 0 0,1 1-1 0 0,0 0 1 0 0,0 0 0 0 0,0 0-1 0 0,1 0 1 0 0,-1 1 0 0 0,0-1-1 0 0,0 1 1 0 0,0 0 0 0 0,0 1-1 0 0,1-1 1 0 0,-1 1 0 0 0,0-1-1 0 0,7 4 1 0 0,-4-1-10 0 0,0 0 0 0 0,-1 0-1 0 0,1 1 1 0 0,-1 0 0 0 0,0 0 0 0 0,0 0-1 0 0,-1 1 1 0 0,8 7 0 0 0,3 7-67 0 0,0 0 1 0 0,-2 1-1 0 0,0 1 0 0 0,14 29 1 0 0,-13-17-1 0 0,-1 1 1 0 0,16 55 0 0 0,-11-27-323 0 0,-18-59 120 0 0,11 23-1986 0 0,0-20-1265 0 0,5-13-3446 0 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09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147 268 2684 0 0,'-9'-122'15217'0'0,"9"156"-14957"0"0,-1 0 0 0 0,-8 45 1 0 0,1-3-214 0 0,-45 364-40 0 0,48-415 2 0 0,1 4 160 0 0,-2-1 0 0 0,-18 53-1 0 0,23-78-78 0 0,-16-20-38 0 0,14 0-117 0 0,0-1 0 0 0,1 1 0 0 0,1-1 0 0 0,1-27 0 0 0,11-71-61 0 0,7 0 888 0 0,5 2 1 0 0,4 1-1 0 0,62-160 0 0 0,-84 260-599 0 0,0-1-7 0 0,0 0 0 0 0,1 1 0 0 0,14-22 0 0 0,-12 26-99 0 0,-7 8-55 0 0,0 0 1 0 0,0 0-1 0 0,0 0 0 0 0,0 0 1 0 0,0 0-1 0 0,0 0 1 0 0,0 0-1 0 0,1 1 0 0 0,-1-1 1 0 0,0 0-1 0 0,1 1 1 0 0,-1-1-1 0 0,0 1 1 0 0,1 0-1 0 0,-1-1 0 0 0,0 1 1 0 0,1 0-1 0 0,-1 0 1 0 0,1 0-1 0 0,-1 0 0 0 0,1 0 1 0 0,-1 0-1 0 0,0 0 1 0 0,1 0-1 0 0,-1 1 1 0 0,1-1-1 0 0,1 1 0 0 0,0 1-3 0 0,0 0-1 0 0,0-1 1 0 0,0 1-1 0 0,-1 1 1 0 0,1-1 0 0 0,0 0-1 0 0,2 4 1 0 0,0-1 2 0 0,25 26-6 0 0,-1 3 0 0 0,-2 0 0 0 0,-1 1 0 0 0,35 66-1 0 0,-38-63 49 0 0,61 105 25 0 0,-7 4-1 0 0,81 212 0 0 0,-155-350-64 0 0,1 1-670 0 0,0 1 1 0 0,0-1-1 0 0,-1 1 1 0 0,2 20-1 0 0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10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77 1028 0 0,'0'0'1570'0'0,"-29"-15"10887"0"0,17 12-11462 0 0,5 0 744 0 0,14 0-1748 0 0,-5 3 94 0 0,16-2-18 0 0,92-15 183 0 0,-66 9-348 0 0,49-4 0 0 0,13 2-119 0 0,-103 10 218 0 0,32-2-126 0 0,-32 2 96 0 0,30-2-67 0 0,-30 2 110 0 0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23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14 379 1188 0 0,'0'0'2336'0'0,"0"0"-2234"0"0,-1-1 0 0 0,1 1 0 0 0,-1 0 0 0 0,1 0 0 0 0,-1 0 0 0 0,1 0 0 0 0,-1-1 0 0 0,1 1 0 0 0,-1 0 0 0 0,1-1 0 0 0,-1 1 0 0 0,1 0 0 0 0,0-1 0 0 0,-1 1 0 0 0,1 0 0 0 0,0-1 0 0 0,-1 1 0 0 0,1-1 1 0 0,0 1-1 0 0,-1-1 0 0 0,1 0 0 0 0,16-44 2215 0 0,-5 17-1159 0 0,8-34 0 0 0,-4-36 454 0 0,-10 61-695 0 0,11-46-1 0 0,-16 82-866 0 0,0 0-1 0 0,0 0 1 0 0,0 1-1 0 0,0-1 0 0 0,0 0 1 0 0,1 0-1 0 0,-1 0 1 0 0,0 1-1 0 0,0-1 0 0 0,1 0 1 0 0,-1 0-1 0 0,0 1 1 0 0,1-1-1 0 0,-1 0 0 0 0,1 0 1 0 0,-1 1-1 0 0,1-1 1 0 0,-1 1-1 0 0,1-1 1 0 0,0 0-1 0 0,-1 1 0 0 0,2-1 1 0 0,2 17 706 0 0,-3 35-8 0 0,-23 132-54 0 0,-2 25-572 0 0,16 54-33 0 0,8-246-20 0 0,-1 0 0 0 0,0 0 1 0 0,-1 0-1 0 0,-7 28 0 0 0,7-39-23 0 0,0 0 0 0 0,-1 0 1 0 0,0 0-1 0 0,1 0 0 0 0,-2-1 0 0 0,-5 8 0 0 0,8-11 6 0 0,-5 13 214 0 0,6-14-262 0 0,0 1 0 0 0,0-1 0 0 0,0 0 1 0 0,-1 1-1 0 0,1-1 0 0 0,0 0 0 0 0,0 1 0 0 0,0-1 0 0 0,0 0 0 0 0,0 1 0 0 0,0-1 0 0 0,0 0 0 0 0,0 1 0 0 0,0-1 1 0 0,0 0-1 0 0,0 1 0 0 0,0-1 0 0 0,0 0 0 0 0,0 1 0 0 0,0-1 0 0 0,0 1 0 0 0,0-1 0 0 0,0 0 0 0 0,0 1 0 0 0,0-1 0 0 0,1 0 1 0 0,-1 1-1 0 0,0-1 0 0 0,0 0 0 0 0,0 0 0 0 0,1 1 0 0 0,-1-1 0 0 0,0 0 0 0 0,0 0 0 0 0,1 1 0 0 0,-1-1 0 0 0,0 0 1 0 0,1 0-1 0 0,-1 0 0 0 0,0 1 0 0 0,1-1 0 0 0,-1 0 0 0 0,0 0 0 0 0,1 0 0 0 0,-1 0 0 0 0,0 0 0 0 0,1 0 0 0 0,55-8-3673 0 0,-20-6-3337 0 0,-21 9 1509 0 0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23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 50 904 0 0,'0'0'916'0'0,"-14"-28"6232"0"0,14 27-7013 0 0,0 0 0 0 0,0 0 0 0 0,0 0 0 0 0,0 0 0 0 0,0 0 0 0 0,0 1 0 0 0,-1-1 0 0 0,1 0 0 0 0,0 0 0 0 0,-1 0 0 0 0,1 0 0 0 0,0 0 0 0 0,-1 0 0 0 0,1 1 0 0 0,-1-1 0 0 0,1 0 0 0 0,-1 0 0 0 0,0 1 0 0 0,1-1 0 0 0,-1 0 0 0 0,0 1 0 0 0,1-1 0 0 0,-1 0 0 0 0,0 1 0 0 0,0-1 0 0 0,-1 0 0 0 0,0 2-49 0 0,0 0 0 0 0,0 0 1 0 0,1 0-1 0 0,-1 0 0 0 0,0 0 0 0 0,0 1 1 0 0,1-1-1 0 0,-1 0 0 0 0,1 1 0 0 0,-1-1 1 0 0,1 1-1 0 0,0 0 0 0 0,-1-1 0 0 0,0 3 1 0 0,-9 12 112 0 0,0 0 1 0 0,2 1 0 0 0,0 0-1 0 0,1 1 1 0 0,0-1 0 0 0,2 2 0 0 0,0-1-1 0 0,-6 34 1 0 0,7-21-14 0 0,1 0 0 0 0,1 1 1 0 0,2 0-1 0 0,5 52 0 0 0,-2-66-134 0 0,1 0 0 0 0,0 0 1 0 0,2 0-1 0 0,0 0 0 0 0,1 0 1 0 0,10 19-1 0 0,-13-30-34 0 0,1 0 1 0 0,0 0-1 0 0,0 0 0 0 0,1 0 0 0 0,0-1 1 0 0,1 1-1 0 0,-1-1 0 0 0,1-1 1 0 0,0 1-1 0 0,0-1 0 0 0,1 0 1 0 0,-1-1-1 0 0,1 1 0 0 0,1-1 1 0 0,-1-1-1 0 0,8 4 0 0 0,-12-6-15 0 0,0 0-1 0 0,0-1 1 0 0,0 1 0 0 0,0-1-1 0 0,-1 1 1 0 0,1-1 0 0 0,0 0-1 0 0,0 0 1 0 0,0-1-1 0 0,0 1 1 0 0,0 0 0 0 0,0-1-1 0 0,0 0 1 0 0,0 0-1 0 0,0 0 1 0 0,-1 0 0 0 0,1 0-1 0 0,0 0 1 0 0,-1-1-1 0 0,1 1 1 0 0,-1-1 0 0 0,0 0-1 0 0,1 0 1 0 0,-1 0 0 0 0,0 0-1 0 0,0 0 1 0 0,0 0-1 0 0,0-1 1 0 0,-1 1 0 0 0,1-1-1 0 0,0 1 1 0 0,-1-1-1 0 0,1-2 1 0 0,3-6 16 0 0,0 1 0 0 0,-1-1-1 0 0,0 0 1 0 0,-1 0 0 0 0,-1 0 0 0 0,3-22-1 0 0,-3 10 98 0 0,-2 1 0 0 0,-1-1 0 0 0,-1 0-1 0 0,0 1 1 0 0,-2-1 0 0 0,-1 1 0 0 0,0 0-1 0 0,-11-27 1 0 0,-5-1-255 0 0,-2 2 0 0 0,-39-61-1 0 0,26 52-5061 0 0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24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1 892 0 0,'0'0'12363'0'0,"-10"6"-11609"0"0,5-3-634 0 0,-11 6 32 0 0,0 1 0 0 0,1 0 0 0 0,0 2 0 0 0,1-1 0 0 0,-18 19 0 0 0,30-27-161 0 0,-1 0 0 0 0,1 0 0 0 0,-1 0 0 0 0,1 1 0 0 0,0-1 0 0 0,0 1 0 0 0,0 0 0 0 0,1-1 0 0 0,-1 1 0 0 0,1 0 0 0 0,0 0 0 0 0,0 0 0 0 0,0 0 0 0 0,1 0 0 0 0,-1 0 0 0 0,1 0 0 0 0,0 0 0 0 0,0 1 0 0 0,0-1 0 0 0,1 0 0 0 0,0 0 0 0 0,-1 0 0 0 0,1 0 0 0 0,1 0-1 0 0,-1 0 1 0 0,1-1 0 0 0,-1 1 0 0 0,1 0 0 0 0,0-1 0 0 0,4 6 0 0 0,11 14-79 0 0,1-1 0 0 0,27 27-1 0 0,-30-35-14 0 0,-1 0-1 0 0,-1 1 0 0 0,-1 1 1 0 0,0 0-1 0 0,0 0 0 0 0,14 31 1 0 0,-24-43 131 0 0,-1 1 1 0 0,1 0 0 0 0,0 0 0 0 0,-1 0-1 0 0,0-1 1 0 0,-1 1 0 0 0,1 0 0 0 0,-1 0-1 0 0,0 0 1 0 0,0 1 0 0 0,0-1-1 0 0,-1 0 1 0 0,1-1 0 0 0,-1 1 0 0 0,-1 0-1 0 0,1 0 1 0 0,-1 0 0 0 0,1 0 0 0 0,-1-1-1 0 0,-1 1 1 0 0,1-1 0 0 0,-1 0 0 0 0,1 1-1 0 0,-1-1 1 0 0,-1-1 0 0 0,1 1 0 0 0,-6 5-1 0 0,3-3-46 0 0,-1-1-1 0 0,1 0 1 0 0,-1 0 0 0 0,-1-1-1 0 0,1 0 1 0 0,0 0-1 0 0,-1-1 1 0 0,-12 4-1 0 0,12-5-623 0 0,0 0 0 0 0,0 0 0 0 0,-1-1 0 0 0,-14 1 0 0 0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08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287 131 644 0 0,'0'0'4488'0'0,"-14"-30"2979"0"0,14 30-7454 0 0,0 0 0 0 0,-1 0 0 0 0,1 0 0 0 0,0-1 0 0 0,0 1 0 0 0,0 0 0 0 0,-1 0 0 0 0,1 0 0 0 0,0 0 0 0 0,0 0 0 0 0,-1 0 0 0 0,1 0 0 0 0,0 0 0 0 0,0 0 0 0 0,-1 0 0 0 0,1 0 0 0 0,0 0 0 0 0,0 0 0 0 0,-1 0 0 0 0,1 0 0 0 0,0 0-1 0 0,0 0 1 0 0,-1 0 0 0 0,1 0 0 0 0,0 0 0 0 0,0 0 0 0 0,0 0 0 0 0,-1 0 0 0 0,1 0 0 0 0,0 0 0 0 0,0 1 0 0 0,0-1 0 0 0,-1 0 0 0 0,1 0 0 0 0,0 0 0 0 0,0 0 0 0 0,0 1 0 0 0,-1-1 0 0 0,1 0 0 0 0,0 0 0 0 0,0 0 0 0 0,0 1 0 0 0,0-1 0 0 0,0 0 0 0 0,-13 19 311 0 0,-7 24 179 0 0,2-2-49 0 0,-45 106 599 0 0,-67 234 0 0 0,111-273-671 0 0,18-106-228 0 0,24-35-178 0 0,6-53-602 0 0,22-104 1 0 0,4-15-204 0 0,-28 121 688 0 0,66-136 1 0 0,-93 219 152 0 0,1-1 0 0 0,-1 1 1 0 0,1-1-1 0 0,0 1 0 0 0,-1 0 1 0 0,1-1-1 0 0,0 1 0 0 0,0 0 1 0 0,0-1-1 0 0,0 1 0 0 0,0 0 1 0 0,0 0-1 0 0,1 0 0 0 0,-1 0 1 0 0,0 0-1 0 0,1 0 0 0 0,-1 1 1 0 0,0-1-1 0 0,1 0 0 0 0,-1 1 0 0 0,1-1 1 0 0,-1 1-1 0 0,3-1 0 0 0,-2 1 4 0 0,-1 0-1 0 0,1 1 1 0 0,-1-1-1 0 0,1 1 1 0 0,0 0-1 0 0,-1-1 1 0 0,0 1-1 0 0,1 0 1 0 0,-1 0-1 0 0,1 0 1 0 0,-1 0-1 0 0,0 0 1 0 0,0 0-1 0 0,0 0 1 0 0,1 1-1 0 0,-1-1 1 0 0,0 0-1 0 0,0 2 1 0 0,7 10 112 0 0,-1 0-1 0 0,0 0 1 0 0,7 24-1 0 0,-12-34-101 0 0,74 213 876 0 0,65 164 338 0 0,-104-305-1921 0 0,-36-73 41 0 0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09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91 96 0 0,'-9'-13'4753'0'0,"-21"-50"3886"0"0,28 62-8102 0 0,-11-13 1888 0 0,17 23-2360 0 0,1 0 1 0 0,0 0 0 0 0,0 0 0 0 0,1-1 0 0 0,0 1 0 0 0,0-1 0 0 0,1-1 0 0 0,12 12 0 0 0,68 53 141 0 0,195 147 78 0 0,-239-182-102 0 0,-41-35-197 0 0,-2-1 27 0 0,0 1-1 0 0,0-1 1 0 0,0 0-1 0 0,0 1 1 0 0,-1-1-1 0 0,1 1 1 0 0,0-1-1 0 0,-1 0 1 0 0,1 1-1 0 0,-1-1 1 0 0,1 0-1 0 0,-1 0 1 0 0,0 1-1 0 0,1-1 1 0 0,-1 0-1 0 0,0 0 1 0 0,-1 1-1 0 0,-24 15 219 0 0,24-16-218 0 0,-25 13-67 0 0,-178 105 1121 0 0,181-102-1748 0 0,-43 41 0 0 0,54-45-313 0 0,0 1 1 0 0,1 1 0 0 0,1 0 0 0 0,-10 18 0 0 0,9-12-3186 0 0,4 0-2096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03.2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86 6 1428 0 0,'-13'-5'8000'0'0,"11"5"-7887"0"0,0 1 0 0 0,1 0 0 0 0,-1 0 0 0 0,0 0 0 0 0,0 0 0 0 0,1 0 0 0 0,-1 0 0 0 0,0 1 0 0 0,1-1 0 0 0,-1 0 0 0 0,1 1 0 0 0,-1-1 0 0 0,1 1 0 0 0,0 0 0 0 0,0-1 1 0 0,0 1-1 0 0,0 0 0 0 0,0 0 0 0 0,0 0 0 0 0,0-1 0 0 0,1 1 0 0 0,-1 0 0 0 0,0 3 0 0 0,-13 58 1622 0 0,11-43-1273 0 0,-9 59 887 0 0,5 0 0 0 0,3 131 0 0 0,4-68-898 0 0,4 89 814 0 0,38 246-1 0 0,-19-207-734 0 0,-23-264-522 0 0,15 123 103 0 0,-11-82-594 0 0,-3-45 224 0 0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12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0 152 480 0 0,'15'-19'10989'0'0,"-9"12"-8899"0"0,1 2-1668 0 0,1-1 0 0 0,-1 2-1 0 0,1-1 1 0 0,0 1 0 0 0,0 0 0 0 0,0 1 0 0 0,17-5 0 0 0,70-13 205 0 0,-46 11-395 0 0,-6 0-365 0 0,104-21-85 0 0,-53 17-5106 0 0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12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1336 0 0,'-17'25'7831'0'0,"18"-10"-7002"0"0,0 0 0 0 0,2-1 0 0 0,0 1 0 0 0,6 18 0 0 0,7 33 469 0 0,130 636 1788 0 0,-142-690-3076 0 0,-1 0 1 0 0,-1 0-1 0 0,0 0 1 0 0,-1 1 0 0 0,0-1-1 0 0,-1 1 1 0 0,-2 12-1 0 0,1-18 65 0 0,0-1 1 0 0,-1 1-1 0 0,0-1 0 0 0,0 1 0 0 0,-1-1 0 0 0,0 0 0 0 0,0 0 1 0 0,0 0-1 0 0,-1 0 0 0 0,0-1 0 0 0,0 0 0 0 0,0 1 0 0 0,-1-2 1 0 0,-7 8-1 0 0,-50 43 2536 0 0,60-54-2445 0 0,2 0-144 0 0,0-1 1 0 0,0 0-1 0 0,1 1 0 0 0,-1-1 0 0 0,0 1 0 0 0,0-1 0 0 0,0 1 1 0 0,0-1-1 0 0,0 0 0 0 0,1 1 0 0 0,-1-1 0 0 0,0 1 0 0 0,0-1 1 0 0,0 0-1 0 0,1 1 0 0 0,-1-1 0 0 0,0 0 0 0 0,1 1 0 0 0,-1-1 1 0 0,0 0-1 0 0,1 0 0 0 0,-1 1 0 0 0,0-1 0 0 0,1 0 0 0 0,-1 0 1 0 0,1 1-1 0 0,-1-1 0 0 0,0 0 0 0 0,1 0 0 0 0,19 1 211 0 0,28-9-235 0 0,-37 5 72 0 0,71-14-478 0 0,73-17-3421 0 0,-54 6-5486 0 0,-72 18 2620 0 0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13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338 20 952 0 0,'-3'-1'2695'0'0,"-52"-17"8358"0"0,53 18-10938 0 0,0-1 0 0 0,0 1 0 0 0,0 0 0 0 0,0 0 0 0 0,0 0 0 0 0,0 0 0 0 0,0 1 0 0 0,0-1 0 0 0,0 0 0 0 0,0 1 0 0 0,0-1 0 0 0,0 1 0 0 0,0 0 0 0 0,-2 1 0 0 0,-8 5 248 0 0,-1 2 0 0 0,1 0 0 0 0,1 0 1 0 0,0 1-1 0 0,0 0 0 0 0,-16 21 0 0 0,5-3 207 0 0,-32 54 1 0 0,42-64-408 0 0,2 1 1 0 0,0 1 0 0 0,1 0-1 0 0,2 1 1 0 0,0-1 0 0 0,0 1-1 0 0,-3 28 1 0 0,9-41-102 0 0,0 0-1 0 0,1 0 1 0 0,0 0 0 0 0,0 0 0 0 0,1 0-1 0 0,0 0 1 0 0,1 0 0 0 0,-1 0 0 0 0,1-1-1 0 0,1 1 1 0 0,0 0 0 0 0,0-1 0 0 0,0 0-1 0 0,1 1 1 0 0,0-1 0 0 0,0-1 0 0 0,1 1-1 0 0,0-1 1 0 0,0 1 0 0 0,1-2 0 0 0,-1 1-1 0 0,1 0 1 0 0,7 4 0 0 0,3 1-77 0 0,1-1 0 0 0,0-1 0 0 0,0 0 0 0 0,0-1 0 0 0,1-1 0 0 0,1-1 0 0 0,-1-1 0 0 0,1 0 0 0 0,0-1 0 0 0,28 2 0 0 0,5-3-1772 0 0,1-1-1 0 0,86-10 1 0 0,-7-9-5961 0 0,-66 5 528 0 0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15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3946 212 0 0,'17'22'17510'0'0,"-11"-29"-17293"0"0,0 0 0 0 0,-1 0-1 0 0,0 0 1 0 0,-1-1 0 0 0,0 1-1 0 0,7-17 1 0 0,-7 15-119 0 0,0 0 0 0 0,0 1 0 0 0,1-1 1 0 0,8-10-1 0 0,11-20 128 0 0,-11 15-111 0 0,49-83 164 0 0,79-185 1 0 0,-7 9-117 0 0,278-591 1432 0 0,-370 779-1596 0 0,141-283-287 0 0,-5 11 282 0 0,-59 93 121 0 0,91-199-148 0 0,-37 129 597 0 0,-132 263-190 0 0,19-32-79 0 0,-46 81-173 0 0,-13 29-116 0 0,0 1-1 0 0,-1-1 1 0 0,2 0 0 0 0,-1 0-1 0 0,0 1 1 0 0,0-1 0 0 0,1 1-1 0 0,2-5 1 0 0,14-32-13 0 0,-16 36-1096 0 0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36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0 244 0 0,'0'0'8320'0'0,"-7"9"-7504"0"0,4 0-501 0 0,1-2-210 0 0,-1 0-1 0 0,1 1 1 0 0,0-1-1 0 0,0 0 0 0 0,1 1 1 0 0,0-1-1 0 0,1 0 1 0 0,0 10-1 0 0,13-61 253 0 0,-12 32-151 0 0,-1-10 558 0 0,0 22-778 0 0,0 0-1 0 0,0 0 1 0 0,0 0 0 0 0,0 0-1 0 0,0 1 1 0 0,0-1 0 0 0,0 0 0 0 0,0 0-1 0 0,0 0 1 0 0,-1 0 0 0 0,1 0-1 0 0,0 1 1 0 0,0-1 0 0 0,0 0-1 0 0,0 0 1 0 0,0 0 0 0 0,0 0 0 0 0,-1 0-1 0 0,1 0 1 0 0,0 0 0 0 0,0 0-1 0 0,0 0 1 0 0,0 0 0 0 0,-1 0-1 0 0,1 1 1 0 0,0-1 0 0 0,0 0-1 0 0,0 0 1 0 0,0 0 0 0 0,-1 0 0 0 0,1 0-1 0 0,0 0 1 0 0,0 0 0 0 0,0-1-1 0 0,0 1 1 0 0,-1 0 0 0 0,1 0-1 0 0,0 0 1 0 0,0 0 0 0 0,0 0-1 0 0,0 0 1 0 0,-1 0 0 0 0,1 0 0 0 0,0 0-1 0 0,0 0 1 0 0,0 0 0 0 0,0-1-1 0 0,0 1 1 0 0,0 0 0 0 0,-1 0-1 0 0,1 0 1 0 0,0 0 0 0 0,0 0 0 0 0,0-1-1 0 0,0 1 1 0 0,0 0 0 0 0,0 0-1 0 0,0 0 1 0 0,0-1 0 0 0,-2 3-602 0 0,-1 5-1051 0 0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37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1 304 0 0,'0'0'1259'0'0,"-14"3"4632"0"0,-16-3-3748 0 0,27 0-2018 0 0,0 1-8 0 0,-62 12 623 0 0,63-13-699 0 0,-26 10 171 0 0,28-10-207 0 0,0 0 0 0 0,-1 0 0 0 0,1 1 1 0 0,0-1-1 0 0,0 0 0 0 0,0 0 0 0 0,0 0 1 0 0,0 0-1 0 0,0 0 0 0 0,-1 1 0 0 0,1-1 1 0 0,0 0-1 0 0,0 0 0 0 0,0 0 0 0 0,0 0 0 0 0,0 1 1 0 0,0-1-1 0 0,0 0 0 0 0,0 0 0 0 0,0 0 1 0 0,0 1-1 0 0,0-1 0 0 0,0 0 0 0 0,0 0 1 0 0,0 0-1 0 0,0 1 0 0 0,0-1 0 0 0,0 0 1 0 0,0 0-1 0 0,0 0 0 0 0,0 0 0 0 0,0 1 1 0 0,0-1-1 0 0,0 0 0 0 0,0 0 0 0 0,0 0 1 0 0,0 0-1 0 0,1 1 0 0 0,-1-1 0 0 0,0 0 0 0 0,0 0 1 0 0,0 0-1 0 0,0 0 0 0 0,0 0 0 0 0,0 1 1 0 0,1-1-1 0 0,-1 0 0 0 0,0 0 0 0 0,0 0 1 0 0,0 0-1 0 0,0 0 0 0 0,1 0 0 0 0,-1 0 1 0 0,0 0-1 0 0,0 0 0 0 0,0 0 0 0 0,1 0 1 0 0,20 5 157 0 0,26-3-38 0 0,43-5-65 0 0,98-16-1 0 0,-170 16-40 0 0,-9 2-46 0 0,-18 2-18 0 0,-6 1 28 0 0,-86 20-64 0 0,99-21 79 0 0,-9 2-1160 0 0,47-9-4032 0 0,-13 0 2564 0 0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38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8 892 0 0,'0'0'950'0'0,"-16"-4"2201"0"0,-13 1 1681 0 0,43 9-4548 0 0,117 12-42 0 0,-114-16-195 0 0,-14-2-28 0 0,0 0-37 0 0,12 0 30 0 0,-12 0 14 0 0,0 0-9 0 0,9 0 15 0 0,-9 0 78 0 0,0 0-48 0 0,3 2-6 0 0,-25-2-60 0 0,-19 3-1 0 0,3 1 14 0 0,-25 1-27 0 0,57-5 43 0 0,16-1-56 0 0,1-1 42 0 0,23-7 0 0 0,-15 4-17 0 0,-17 4 5 0 0,30-7-234 0 0,-59 6 61 0 0,21 2 168 0 0,-29 3-22 0 0,29-3-74 0 0,-8 2-596 0 0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19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1458 1160 0 0,'0'0'6370'0'0,"-9"23"-599"0"0,23-58-5663 0 0,-13 33-97 0 0,18-37-9 0 0,-18 38 31 0 0,21-39 653 0 0,-2 6-182 0 0,-20 33-441 0 0,23-37 355 0 0,44-69 435 0 0,-51 88-649 0 0,0 1-1 0 0,1 0 0 0 0,0 2 0 0 0,2 0 0 0 0,0 1 1 0 0,22-13-1 0 0,-10 5-111 0 0,66-42 370 0 0,122-59 1 0 0,-182 104-465 0 0,55-27 417 0 0,192-68-1 0 0,-276 113-398 0 0,60-18 205 0 0,-45 12-163 0 0,-21 7-56 0 0,37-10 75 0 0,10-2 1470 0 0,-46 13-1493 0 0,16-3 64 0 0,-6 1-102 0 0,139-25 444 0 0,-150 27-440 0 0,1-1 3 0 0,54-13 42 0 0,64-5 11 0 0,-68 10 12 0 0,-24 5-96 0 0,-26 4 7 0 0,0 0-11 0 0,90-6-19 0 0,42-5 99 0 0,-128 11-62 0 0,48-4-24 0 0,-38 4 22 0 0,-13 0 3 0 0,18-2-16 0 0,-18 2 17 0 0,327-17 78 0 0,-58-17-107 0 0,-125 14 4 0 0,-17 3 39 0 0,108-12-34 0 0,57-6 18 0 0,381-39 539 0 0,138-14 46 0 0,-638 73-553 0 0,145-17 145 0 0,-299 29-170 0 0,126-18 90 0 0,185-4-1 0 0,-71 12 80 0 0,-237 11-173 0 0,190-20-301 0 0,-139 22 219 0 0,99-6 535 0 0,-144 2-196 0 0,42-12 0 0 0,-26 5-98 0 0,20 0-123 0 0,-65 11-31 0 0,20-2-15 0 0,30-1 29 0 0,-49 2-6 0 0,18 1 1161 0 0,-4-1-4544 0 0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21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42 848 0 0,'0'-24'6451'0'0,"-4"6"-2670"0"0,6 29-3671 0 0,0 0 0 0 0,-1 0-1 0 0,-1-1 1 0 0,0 1 0 0 0,0 0 0 0 0,-1 0-1 0 0,-1-1 1 0 0,-3 17 0 0 0,-1 14 63 0 0,1 3 88 0 0,3 0 0 0 0,1 0 0 0 0,8 59 0 0 0,-6-93-624 0 0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22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5 1464 0 0,'0'0'7858'0'0,"-8"-5"-6524"0"0,7 82-103 0 0,7 174 1027 0 0,-5-240-2863 0 0,2 20 1879 0 0,-3-21-3681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03.7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41 380 0 0,'-7'-20'10609'0'0,"8"20"-10388"0"0,0-1 0 0 0,0 0 0 0 0,0 0 0 0 0,0 0 0 0 0,0 1 0 0 0,1-1 0 0 0,-1 1 0 0 0,0-1 0 0 0,0 1 0 0 0,3-1 0 0 0,51-7 428 0 0,-52 8-193 0 0,530-5 2031 0 0,-404 8-2271 0 0,785 43 921 0 0,-174-7-826 0 0,-185-39 195 0 0,-436-5-768 0 0,-115 5 80 0 0,9-1-452 0 0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5:50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19 2884 0 0,'-3'-1'2798'0'0,"-52"-14"9269"0"0,45 13-9591 0 0,21 6-2367 0 0,-1-1 0 0 0,1 0 0 0 0,0-1 0 0 0,-1 0 0 0 0,1 0 1 0 0,19-1-1 0 0,186 6-409 0 0,-76-6-6070 0 0,-131-1 4483 0 0,-2 0 1231 0 0,16 5-8716 0 0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5:51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23 712 0 0,'-6'-23'17653'0'0,"3"31"-17610"0"0,0 0 1 0 0,1-1-1 0 0,0 1 0 0 0,1 0 1 0 0,0 0-1 0 0,0 0 0 0 0,1 0 0 0 0,-1 0 1 0 0,2 0-1 0 0,1 15 0 0 0,0 11 32 0 0,15 248 435 0 0,-1-54-364 0 0,-15-190-105 0 0,2 28 313 0 0,-3 0-1 0 0,-16 129 1 0 0,15-190-316 0 0,0 0 0 0 0,-1 0 0 0 0,1 0 0 0 0,-1 0 0 0 0,0 0 0 0 0,-1-1 0 0 0,1 1 0 0 0,-1-1 0 0 0,0 0 0 0 0,0 0 0 0 0,0 0 0 0 0,0 0 0 0 0,-6 5 0 0 0,-1-1 226 0 0,-1 0 1 0 0,0-1 0 0 0,-18 10 0 0 0,27-17-126 0 0,-14 7 188 0 0,16-2-266 0 0,14-5-114 0 0,47-2-1030 0 0,68 7 1 0 0,-25-1-2634 0 0,-2-7-5399 0 0,-84 1 3776 0 0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5:51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16 164 1236 0 0,'-15'-38'24338'0'0,"15"49"-24008"0"0,12 151 466 0 0,-3-22-895 0 0,-9-138 96 0 0,17 246-1294 0 0,-17-246 1198 0 0,-2-6-358 0 0,1 1 426 0 0,0-1-1 0 0,-1 0 1 0 0,1 1-1 0 0,1-1 1 0 0,-1 0 0 0 0,0-4-1 0 0,0 3 0 0 0,-8-47 539 0 0,1-1-1 0 0,3 0 1 0 0,3 0 0 0 0,4-56-1 0 0,-1 88-418 0 0,1-15 11 0 0,2 0 0 0 0,14-60 0 0 0,-16 87-296 0 0,0 1 0 0 0,1-1 0 0 0,0 1 0 0 0,1 0 0 0 0,0 0 0 0 0,0 0 1 0 0,0 1-1 0 0,1-1 0 0 0,0 1 0 0 0,1 0 0 0 0,0 0 0 0 0,0 1 0 0 0,0 0 0 0 0,1 0 0 0 0,0 0 0 0 0,12-7 0 0 0,-15 11 103 0 0,0 0 0 0 0,1 0-1 0 0,-1 1 1 0 0,1 0 0 0 0,-1 0 0 0 0,1 0 0 0 0,0 0 0 0 0,-1 0-1 0 0,1 1 1 0 0,0 0 0 0 0,0 0 0 0 0,-1 0 0 0 0,1 1 0 0 0,0 0-1 0 0,-1 0 1 0 0,1 0 0 0 0,-1 0 0 0 0,1 1 0 0 0,-1-1 0 0 0,1 1-1 0 0,-1 0 1 0 0,0 1 0 0 0,0-1 0 0 0,0 1 0 0 0,0 0 0 0 0,-1 0-1 0 0,1 0 1 0 0,4 5 0 0 0,0 0 51 0 0,-2-1-1 0 0,1 1 1 0 0,-1 0 0 0 0,0 1-1 0 0,0 0 1 0 0,-1-1 0 0 0,-1 2-1 0 0,1-1 1 0 0,-2 1 0 0 0,1-1-1 0 0,-1 1 1 0 0,2 12 0 0 0,-4-10 60 0 0,0 1 1 0 0,-1-1 0 0 0,0 0-1 0 0,-1 1 1 0 0,0-1 0 0 0,-1 0-1 0 0,-1 0 1 0 0,0 0 0 0 0,0 0-1 0 0,-1-1 1 0 0,-1 1 0 0 0,-6 11-1 0 0,4-9 41 0 0,-1-1-1 0 0,-1 0 0 0 0,1-1 0 0 0,-2 0 0 0 0,0-1 0 0 0,0 1 1 0 0,-1-2-1 0 0,-1 0 0 0 0,-16 12 0 0 0,4-14-564 0 0,21-7-56 0 0,12-2 55 0 0,-5 1 416 0 0,7 0-1 0 0,-1 0 0 0 0,1 0 0 0 0,-1 2 0 0 0,1-1 0 0 0,-1 1 0 0 0,0 1 0 0 0,0 0 0 0 0,0 0 0 0 0,0 1 0 0 0,0 0 0 0 0,-1 1 0 0 0,1 0 0 0 0,-1 0 0 0 0,0 1 0 0 0,-1 0 0 0 0,0 1 0 0 0,0 0 1 0 0,0 0-1 0 0,9 11 0 0 0,-11-11 172 0 0,0 0 1 0 0,0 1-1 0 0,-1-1 1 0 0,0 1 0 0 0,0 0-1 0 0,-1 1 1 0 0,0-1-1 0 0,-1 1 1 0 0,1-1-1 0 0,-2 1 1 0 0,1 0 0 0 0,-1 0-1 0 0,0 0 1 0 0,-1 1-1 0 0,0-1 1 0 0,-1 0 0 0 0,0 1-1 0 0,0-1 1 0 0,-1 0-1 0 0,0 0 1 0 0,-1 1 0 0 0,-3 10-1 0 0,3-15 14 0 0,0 0 0 0 0,0 1 0 0 0,-1-2 0 0 0,0 1 0 0 0,0 0 0 0 0,0 0 0 0 0,0-1 0 0 0,-1 0 0 0 0,1 1 0 0 0,-1-1 0 0 0,0-1 0 0 0,-1 1 0 0 0,1-1 1 0 0,-9 6-1 0 0,6-5 1 0 0,0-1 0 0 0,-1 0 1 0 0,1 0-1 0 0,-1-1 0 0 0,0 0 1 0 0,0-1-1 0 0,1 1 0 0 0,-1-1 1 0 0,-12-1-1 0 0,3 0-158 0 0,0-1 0 0 0,0-1 0 0 0,0-1 0 0 0,0-1 0 0 0,0 0 0 0 0,1-1 1 0 0,0-1-1 0 0,-29-14 0 0 0,33 14-591 0 0,0-1 0 0 0,-20-15 0 0 0,16 6-2372 0 0,4-2-3396 0 0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5:54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20 168 304 0 0,'0'0'11240'0'0,"-20"-10"-4519"0"0,20 9-6597 0 0,0-1 0 0 0,1 1 0 0 0,-1 0 0 0 0,0 0 0 0 0,0-1 0 0 0,1 1 0 0 0,-1 0 0 0 0,0 0 0 0 0,1 0 0 0 0,-1-1 0 0 0,1 1 0 0 0,0 0 0 0 0,-1 0 0 0 0,2-2 0 0 0,4-6-123 0 0,-5 8-58 0 0,4-4-2011 0 0,-4 5 2079 0 0,-1 0 0 0 0,0 0 1 0 0,1 0-1 0 0,-1-1 0 0 0,1 1 0 0 0,-1 0 0 0 0,1 0 0 0 0,-1 0 0 0 0,1 0 0 0 0,-1 0 0 0 0,1 0 0 0 0,-1 0 0 0 0,1 0 1 0 0,-1 0-1 0 0,1 1 0 0 0,-1-1 0 0 0,0 0 0 0 0,1 0 0 0 0,0 0 0 0 0,17-1 303 0 0,-5-12-376 0 0,-12 11 81 0 0,31-28-41 0 0,4-15 883 0 0,-35 43-776 0 0,19-27 317 0 0,-14 71-169 0 0,0 45-1 0 0,3 26 502 0 0,-2-67-491 0 0,33 260 564 0 0,-37-258-437 0 0,-3-46-364 0 0,-2 1-11 0 0,0 0-1 0 0,-1 0 0 0 0,0 0 0 0 0,0 0 0 0 0,0 0 1 0 0,-4 2-1 0 0,4-4 18 0 0,1 0 14 0 0,-1-1 0 0 0,1 1 0 0 0,-1 0-1 0 0,0 0 1 0 0,1 0 0 0 0,0 0 0 0 0,-1 1 0 0 0,1-1 0 0 0,0 1 0 0 0,0-1 0 0 0,-1 1 0 0 0,1 0 0 0 0,-3 3 0 0 0,47-5 169 0 0,-16-2-947 0 0,40-8 0 0 0,-6-4-3324 0 0,-13 4-3936 0 0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5:56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2810 552 0 0,'-4'-16'11404'0'0,"8"-6"-7759"0"0,15-22-4265 0 0,-15 34 1886 0 0,22-58-282 0 0,27-107 0 0 0,-14 40-730 0 0,-10 48 254 0 0,4 1-1 0 0,81-152 1 0 0,-5 21 483 0 0,-55 104-749 0 0,164-333 65 0 0,-202 417-267 0 0,2 0 1 0 0,1 2-1 0 0,0 0 0 0 0,45-46 0 0 0,107-82-43 0 0,-114 112 0 0 0,1 2 1 0 0,3 2-1 0 0,1 3 0 0 0,1 3 1 0 0,2 3-1 0 0,81-26 0 0 0,16 0 4 0 0,2 8-1 0 0,196-33 1 0 0,339-3-332 0 0,-547 69 272 0 0,279-24-93 0 0,3 25-37 0 0,235 5-230 0 0,159-16-79 0 0,720-80 504 0 0,-1018 53 9 0 0,-527 52-10 0 0,19-2 5 0 0,6-1-56 0 0,-25 3-19 0 0,7-2-1070 0 0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5:57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30 114 16 0 0,'-12'-7'6251'0'0,"-5"-5"-1202"0"0,31-9-2215 0 0,6 12-2324 0 0,0 1 1 0 0,0 1 0 0 0,41-9-1 0 0,70-5-1909 0 0,-108 17 669 0 0,-7 2-178 0 0,23-3-1303 0 0,-14 3-2794 0 0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5:57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1 1680 0 0,'-3'0'1757'0'0,"-11"1"2039"0"0,10-1-2809 0 0,-12 0 1857 0 0,13 1-2392 0 0,2-1-381 0 0,-1 1 0 0 0,0 0 1 0 0,0 0-1 0 0,1 0 1 0 0,-1 1-1 0 0,0-1 0 0 0,1 0 1 0 0,-1 0-1 0 0,1 1 0 0 0,-1-1 1 0 0,1 1-1 0 0,0 0 0 0 0,0-1 1 0 0,0 1-1 0 0,0 0 0 0 0,0-1 1 0 0,0 1-1 0 0,0 0 1 0 0,1 0-1 0 0,-1 0 0 0 0,0 0 1 0 0,1 0-1 0 0,0 0 0 0 0,-1 0 1 0 0,1 3-1 0 0,-7 70 236 0 0,6-54-121 0 0,-2 51 49 0 0,8 107-1 0 0,21 72 55 0 0,-25-247-282 0 0,-1-3-3 0 0,3 56 93 0 0,-3-54-87 0 0,0 0 1 0 0,-1 1-1 0 0,1-1 1 0 0,-1 0-1 0 0,0-1 0 0 0,0 1 1 0 0,0 0-1 0 0,0 0 1 0 0,0 0-1 0 0,-1 0 1 0 0,1-1-1 0 0,-1 1 0 0 0,0-1 1 0 0,1 1-1 0 0,-5 3 1 0 0,-33 23 2199 0 0,70-23-2185 0 0,129-28-4465 0 0,-56 4-2130 0 0,-73 12 2852 0 0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5:58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75 116 2024 0 0,'-30'-18'12097'0'0,"29"17"-12032"0"0,1 1 0 0 0,-1 0 0 0 0,1 0 0 0 0,-1-1 0 0 0,1 1 1 0 0,-1 0-1 0 0,1 0 0 0 0,-1 0 0 0 0,1 0 0 0 0,-1 0 1 0 0,0 0-1 0 0,1 0 0 0 0,-1 0 0 0 0,1 0 0 0 0,-1 0 0 0 0,1 0 1 0 0,-1 1-1 0 0,1-1 0 0 0,-1 0 0 0 0,1 0 0 0 0,-1 0 0 0 0,1 1 1 0 0,-1-1-1 0 0,1 0 0 0 0,-1 1 0 0 0,1-1 0 0 0,-1 0 0 0 0,1 1 1 0 0,0-1-1 0 0,-1 1 0 0 0,1-1 0 0 0,0 0 0 0 0,-1 1 1 0 0,1-1-1 0 0,0 1 0 0 0,-1-1 0 0 0,1 1 0 0 0,0-1 0 0 0,0 1 1 0 0,0-1-1 0 0,0 1 0 0 0,-1-1 0 0 0,1 1 0 0 0,0 0 0 0 0,0-1 1 0 0,0 1-1 0 0,0 0 0 0 0,-6 35-164 0 0,5-32 293 0 0,-3 44-304 0 0,3-1 1 0 0,6 73 0 0 0,1 1-31 0 0,-6-119 260 0 0,-8-26-92 0 0,2-13 1050 0 0,1-1 1 0 0,1 0-1 0 0,2-1 1 0 0,6-65-1 0 0,-3 92-965 0 0,1 0 0 0 0,0 0 0 0 0,1 0 0 0 0,1 0 0 0 0,-1 0 0 0 0,2 1 0 0 0,0-1 0 0 0,0 1 0 0 0,1 0 0 0 0,11-15 0 0 0,-13 21-228 0 0,1-1 0 0 0,0 1 1 0 0,0 0-1 0 0,0 0 1 0 0,1 1-1 0 0,0 0 0 0 0,0 0 1 0 0,0 0-1 0 0,0 0 0 0 0,0 1 1 0 0,1 0-1 0 0,0 1 0 0 0,-1-1 1 0 0,1 1-1 0 0,0 1 1 0 0,0-1-1 0 0,0 1 0 0 0,0 0 1 0 0,13 1-1 0 0,-13 0-57 0 0,-1 0 1 0 0,1 1-1 0 0,0-1 1 0 0,-1 2-1 0 0,1-1 1 0 0,-1 1-1 0 0,1 0 1 0 0,-1 0-1 0 0,0 1 1 0 0,1 0-1 0 0,-2 0 1 0 0,12 7-1 0 0,-14-8 138 0 0,-1 1 1 0 0,0-1-1 0 0,1 0 0 0 0,-1 1 0 0 0,0-1 0 0 0,0 1 0 0 0,-1-1 0 0 0,1 1 0 0 0,0 0 0 0 0,-1 0 1 0 0,0 0-1 0 0,0 0 0 0 0,0 0 0 0 0,0 0 0 0 0,0 0 0 0 0,0 0 0 0 0,-1 0 0 0 0,0 1 0 0 0,1-1 1 0 0,-1 0-1 0 0,0 0 0 0 0,-1 0 0 0 0,1 1 0 0 0,-1-1 0 0 0,1 0 0 0 0,-1 0 0 0 0,0 0 0 0 0,0 0 1 0 0,-2 4-1 0 0,-5 8 128 0 0,0-1 0 0 0,-1 1 1 0 0,0-2-1 0 0,-2 1 1 0 0,1-2-1 0 0,-2 1 1 0 0,1-1-1 0 0,-2-1 0 0 0,-13 10 1 0 0,0 1 373 0 0,25-20-443 0 0,1 1-326 0 0,0-3 281 0 0,0 0 0 0 0,0 0 0 0 0,0 0 0 0 0,0 1 0 0 0,0-1 0 0 0,0 0 0 0 0,0 0 0 0 0,0 1 0 0 0,0-1 0 0 0,0 0 0 0 0,0 0 0 0 0,0 0 0 0 0,0 1 0 0 0,0-1 1 0 0,0 0-1 0 0,0 0 0 0 0,0 0 0 0 0,1 1 0 0 0,-1-1 0 0 0,0 0 0 0 0,0 0 0 0 0,0 0 0 0 0,0 1 0 0 0,0-1 0 0 0,0 0 0 0 0,1 0 0 0 0,-1 0 0 0 0,0 0 0 0 0,0 1 0 0 0,0-1 0 0 0,1 0 0 0 0,-1 0 0 0 0,0 0 0 0 0,0 0 0 0 0,0 0 0 0 0,1 0 0 0 0,-1 0 0 0 0,0 0 0 0 0,0 0 0 0 0,0 0 0 0 0,1 0 0 0 0,-1 0 0 0 0,0 0 0 0 0,1 0 0 0 0,19 3-813 0 0,-3-2 333 0 0,0 2 1 0 0,0 0-1 0 0,0 0 1 0 0,25 10-1 0 0,-38-12 485 0 0,-1 1 0 0 0,0-1 0 0 0,0 0-1 0 0,0 1 1 0 0,0 0 0 0 0,-1-1 0 0 0,1 1 0 0 0,0 0-1 0 0,-1 1 1 0 0,1-1 0 0 0,-1 0 0 0 0,0 1-1 0 0,0-1 1 0 0,0 1 0 0 0,0 0 0 0 0,0-1 0 0 0,0 1-1 0 0,-1 0 1 0 0,0 0 0 0 0,1 0 0 0 0,-1 0-1 0 0,0 1 1 0 0,0-1 0 0 0,-1 0 0 0 0,1 0 0 0 0,-1 1-1 0 0,1-1 1 0 0,-1 0 0 0 0,0 1 0 0 0,-1-1 0 0 0,1 4-1 0 0,-2-1 181 0 0,0 0 0 0 0,0 0-1 0 0,-1 0 1 0 0,0 0 0 0 0,0 0 0 0 0,0-1-1 0 0,-1 0 1 0 0,1 1 0 0 0,-1-1-1 0 0,0 0 1 0 0,-1-1 0 0 0,0 1-1 0 0,1-1 1 0 0,-1 0 0 0 0,0 0-1 0 0,-1 0 1 0 0,1-1 0 0 0,-1 0 0 0 0,-10 4-1 0 0,1 1 131 0 0,-1-2-1 0 0,0 0 1 0 0,0-1-1 0 0,-1 0 1 0 0,1-2 0 0 0,-20 3-1 0 0,31-6-311 0 0,-1 1 0 0 0,1-1 0 0 0,-1 0 0 0 0,1-1 0 0 0,0 1 0 0 0,0-1 0 0 0,-1 0 0 0 0,1-1 0 0 0,0 1 0 0 0,-5-3 0 0 0,7 3-237 0 0,1-1 0 0 0,0 1 0 0 0,0 0 0 0 0,0-1 0 0 0,0 1 0 0 0,1-1 0 0 0,-1 1 0 0 0,0-1 0 0 0,1 0 0 0 0,-2-2 0 0 0,1 2-386 0 0,1 0 0 0 0,0 0 0 0 0,0 0 1 0 0,0 0-1 0 0,1 0 0 0 0,-1 0 0 0 0,0-1 0 0 0,1 1 0 0 0,0 0 0 0 0,-1-1 0 0 0,1-3 1 0 0,1-11-6193 0 0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5:59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41 1680 0 0,'-2'-10'11205'0'0,"2"9"-11021"0"0,8-3 446 0 0,-1 0 0 0 0,1 0 0 0 0,0 1 1 0 0,1 0-1 0 0,-1 1 0 0 0,0-1 1 0 0,15-1-1 0 0,-9 3-479 0 0,-1 0 1 0 0,0 0-1 0 0,1 1 0 0 0,-1 1 1 0 0,14 3-1 0 0,-18-3-317 0 0,1 1-1 0 0,-1 0 1 0 0,0 0 0 0 0,-1 1-1 0 0,1 0 1 0 0,0 1-1 0 0,-1-1 1 0 0,0 2 0 0 0,0-1-1 0 0,0 1 1 0 0,0 1-1 0 0,-1-1 1 0 0,0 1 0 0 0,0 1-1 0 0,0-1 1 0 0,-1 1 0 0 0,9 12-1 0 0,-13-14 115 0 0,0 1-1 0 0,0-1 0 0 0,0 1 1 0 0,0-1-1 0 0,-1 1 0 0 0,0 0 1 0 0,0 0-1 0 0,0 0 1 0 0,-1-1-1 0 0,0 1 0 0 0,0 0 1 0 0,-1 0-1 0 0,0 0 1 0 0,0 0-1 0 0,0-1 0 0 0,0 1 1 0 0,-1 0-1 0 0,0-1 0 0 0,0 1 1 0 0,-1-1-1 0 0,-3 7 1 0 0,-8 11 296 0 0,0 1 0 0 0,-2-2 0 0 0,-22 25 0 0 0,27-32 97 0 0,-76 93 2514 0 0,86-107-2819 0 0,0-1-1 0 0,0 1 1 0 0,1 0-1 0 0,-1 0 1 0 0,0-1 0 0 0,0 1-1 0 0,1 0 1 0 0,-1 0-1 0 0,1 0 1 0 0,-1 0-1 0 0,1 0 1 0 0,-1 0 0 0 0,1 0-1 0 0,0 0 1 0 0,-1 0-1 0 0,1 0 1 0 0,0 0-1 0 0,0 0 1 0 0,0 0 0 0 0,0 0-1 0 0,-1 0 1 0 0,2 0-1 0 0,-1 0 1 0 0,0 0-1 0 0,0 0 1 0 0,0 0 0 0 0,0 0-1 0 0,1 0 1 0 0,-1 0-1 0 0,0 0 1 0 0,1 0-1 0 0,-1 0 1 0 0,1 0 0 0 0,-1 0-1 0 0,1 0 1 0 0,0 0-1 0 0,-1 0 1 0 0,1 0 0 0 0,0-1-1 0 0,0 1 1 0 0,-1 0-1 0 0,1-1 1 0 0,0 1-1 0 0,0 0 1 0 0,0-1 0 0 0,0 1-1 0 0,0-1 1 0 0,0 1-1 0 0,0-1 1 0 0,0 0-1 0 0,0 1 1 0 0,0-1 0 0 0,0 0-1 0 0,1 0 1 0 0,7 3 29 0 0,0-1 1 0 0,0 0 0 0 0,0 0 0 0 0,16 0 0 0 0,158-1-1993 0 0,-76-2-1531 0 0,-1 3-4215 0 0,-74 0 1810 0 0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14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8 960 2092 0 0,'0'0'6537'0'0,"-7"-7"-4686"0"0,10-5-1399 0 0,1 1 0 0 0,1 0 0 0 0,0 0 0 0 0,1 1 0 0 0,0-1 0 0 0,0 1 1 0 0,11-12-1 0 0,10-17 435 0 0,-10 10-384 0 0,27-45 271 0 0,3 1 0 0 0,98-115 0 0 0,-119 162-727 0 0,1 2 0 0 0,1 1 0 0 0,2 1 0 0 0,0 1 0 0 0,1 2 0 0 0,1 1 0 0 0,65-26 0 0 0,-59 29-48 0 0,0 3 1 0 0,0 1-1 0 0,2 2 0 0 0,-1 2 0 0 0,1 1 1 0 0,0 2-1 0 0,42 1 0 0 0,-23 9-4 0 0,0 1 0 0 0,-1 4-1 0 0,89 27 1 0 0,33 7 47 0 0,-83-28 28 0 0,1-3 1 0 0,-1-5-1 0 0,2-5 0 0 0,-1-3 0 0 0,153-19 0 0 0,-184 6-52 0 0,-1-2-1 0 0,0-3 1 0 0,79-33-1 0 0,178-97 272 0 0,-208 78 2296 0 0,-113 68-2509 0 0,5-4 13 0 0,-6 5-97 0 0,-1-1 0 0 0,1 1 1 0 0,-1-1-1 0 0,1 0 0 0 0,-1 1 1 0 0,1 0-1 0 0,0-1 0 0 0,-1 1 1 0 0,1-1-1 0 0,0 1 0 0 0,0 0 1 0 0,-1-1-1 0 0,1 1 0 0 0,0 0 1 0 0,0 0-1 0 0,-1 0 0 0 0,1-1 1 0 0,0 1-1 0 0,0 0 0 0 0,-1 0 1 0 0,1 0-1 0 0,1 0 0 0 0,1 2 5 0 0,-1-1 0 0 0,1 1 0 0 0,0-1 0 0 0,-1 1 0 0 0,1 0 0 0 0,-1 0 0 0 0,0 0 0 0 0,0 0 0 0 0,0 1 0 0 0,0-1 0 0 0,0 0 0 0 0,2 5 0 0 0,22 40 13 0 0,-7-12-26 0 0,15 19 43 0 0,3-1 0 0 0,61 69 0 0 0,-76-100-21 0 0,1 0-1 0 0,0-2 1 0 0,2 0 0 0 0,0-2 0 0 0,1-1-1 0 0,1 0 1 0 0,33 13 0 0 0,-10-9-70 0 0,1-4 1 0 0,1-1 0 0 0,0-3 0 0 0,90 11 0 0 0,218 1-397 0 0,367-48-457 0 0,-214 7-71 0 0,-504 16 962 0 0,0 1 0 0 0,0 0 0 0 0,0 0-1 0 0,-1 1 1 0 0,1 0 0 0 0,-1 0 0 0 0,1 1-1 0 0,-1 0 1 0 0,9 5 0 0 0,32 12-40 0 0,-41-16 63 0 0,1 0-1 0 0,0 0 1 0 0,-1 1-1 0 0,0 1 1 0 0,0-1-1 0 0,9 10 0 0 0,4 2 5 0 0,-13-11-15 0 0,0 0 0 0 0,-1 1-1 0 0,0 0 1 0 0,-1 0 0 0 0,1 0-1 0 0,-1 1 1 0 0,-1 0-1 0 0,8 13 1 0 0,-12-19-56 0 0,0 1-1 0 0,0-1 1 0 0,0 1 0 0 0,0-1-1 0 0,0 1 1 0 0,-1-1 0 0 0,1 1-1 0 0,-1 0 1 0 0,0-1 0 0 0,0 1-1 0 0,0-1 1 0 0,0 1 0 0 0,0 0-1 0 0,-1-1 1 0 0,0 4 0 0 0,1-5-556 0 0,-24 12-9261 0 0,11-13 5456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05.7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195 1503 656 0 0,'-15'42'19979'0'0,"14"-54"-18891"0"0,2-18-930 0 0,3-3 56 0 0,0-1-1 0 0,-2-39 1 0 0,-1 29-239 0 0,26-533-467 0 0,-21 193 826 0 0,-6 332-143 0 0,0 49-156 0 0,2-31 36 0 0,-10-73-334 0 0,8 98 228 0 0,0 0 1 0 0,-1 0-1 0 0,-3-18 1 0 0,0 8-148 0 0,-11-21-180 0 0,7 20 265 0 0,7 19 76 0 0,-8-9-78 0 0,7 8 83 0 0,0 0-1 0 0,0 1 1 0 0,1-1-1 0 0,-1 1 1 0 0,-1-1-1 0 0,1 1 1 0 0,0 0 0 0 0,0 0-1 0 0,0 0 1 0 0,-1 0-1 0 0,1 1 1 0 0,0-1-1 0 0,-1 0 1 0 0,1 1-1 0 0,-3 0 1 0 0,-1 0-21 0 0,1 1 1 0 0,-1 0-1 0 0,1 0 0 0 0,0 0 0 0 0,0 1 0 0 0,-1 0 1 0 0,1 0-1 0 0,0 0 0 0 0,1 0 0 0 0,-8 5 1 0 0,7-4 18 0 0,-1 1-1 0 0,1 0 1 0 0,0 0 0 0 0,0 0 0 0 0,1 0 0 0 0,-1 1 0 0 0,1 0 0 0 0,0 0 0 0 0,0 0 0 0 0,0 0 0 0 0,1 1 0 0 0,0-1 0 0 0,0 1 0 0 0,0 0 0 0 0,1 0 0 0 0,-1 0 0 0 0,2 0 0 0 0,-1 0-1 0 0,1 1 1 0 0,0-1 0 0 0,0 0 0 0 0,0 1 0 0 0,1-1 0 0 0,1 10 0 0 0,0-8-25 0 0,0-1 0 0 0,0 1-1 0 0,1-1 1 0 0,0 0 0 0 0,0 0-1 0 0,1 0 1 0 0,0 0 0 0 0,0 0-1 0 0,0-1 1 0 0,1 1 0 0 0,0-1 0 0 0,1 0-1 0 0,-1 0 1 0 0,1 0 0 0 0,0-1-1 0 0,1 0 1 0 0,-1 0 0 0 0,1 0-1 0 0,0 0 1 0 0,11 5 0 0 0,-10-6-6 0 0,1-1 1 0 0,0 1-1 0 0,-1-1 0 0 0,2-1 1 0 0,-1 0-1 0 0,0 0 0 0 0,0 0 1 0 0,1-1-1 0 0,-1 0 0 0 0,0-1 1 0 0,1 0-1 0 0,-1 0 1 0 0,1-1-1 0 0,-1 0 0 0 0,0-1 1 0 0,10-2-1 0 0,-12 2 48 0 0,-1 0 0 0 0,0 0 0 0 0,-1-1-1 0 0,1 1 1 0 0,0-1 0 0 0,-1 0 0 0 0,1 0 0 0 0,-1-1 0 0 0,0 1 0 0 0,0-1 0 0 0,0 0-1 0 0,-1 0 1 0 0,1 0 0 0 0,-1-1 0 0 0,0 1 0 0 0,0-1 0 0 0,0 1 0 0 0,-1-1-1 0 0,0 0 1 0 0,0 0 0 0 0,0-1 0 0 0,-1 1 0 0 0,1 0 0 0 0,-1 0 0 0 0,0-1-1 0 0,0-5 1 0 0,-1 7-8 0 0,1 0-1 0 0,-1 0 0 0 0,0 0 0 0 0,0 0 1 0 0,0 0-1 0 0,-1 0 0 0 0,1 0 0 0 0,-1 1 0 0 0,0-1 1 0 0,0 0-1 0 0,0 0 0 0 0,-1 0 0 0 0,1 1 1 0 0,-1-1-1 0 0,0 1 0 0 0,0 0 0 0 0,0-1 1 0 0,-1 1-1 0 0,1 0 0 0 0,-1 0 0 0 0,1 0 0 0 0,-1 0 1 0 0,0 1-1 0 0,0-1 0 0 0,0 1 0 0 0,-1 0 1 0 0,1 0-1 0 0,-1 0 0 0 0,1 0 0 0 0,-1 1 1 0 0,1-1-1 0 0,-1 1 0 0 0,0 0 0 0 0,0 0 1 0 0,1 0-1 0 0,-9 0 0 0 0,10 1-29 0 0,-16 2-45 0 0,17-2 41 0 0,-1 0 0 0 0,1 0 1 0 0,0 0-1 0 0,-1 1 0 0 0,1-1 0 0 0,0 0 0 0 0,0 0 0 0 0,-1 1 0 0 0,1-1 0 0 0,0 1 0 0 0,0-1 0 0 0,0 1 0 0 0,-1-1 0 0 0,1 1 1 0 0,0 0-1 0 0,0-1 0 0 0,0 1 0 0 0,0 0 0 0 0,0 0 0 0 0,0 0 0 0 0,1 0 0 0 0,-1 0 0 0 0,0 0 0 0 0,0 0 0 0 0,1 0 0 0 0,-1 0 0 0 0,0 0 1 0 0,1 0-1 0 0,-1 1 0 0 0,1-1 0 0 0,0 0 0 0 0,-1 0 0 0 0,1 1 0 0 0,0 1 0 0 0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15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59 266 1680 0 0,'41'-61'6308'0'0,"-32"49"-5431"0"0,0 1 0 0 0,1 0 0 0 0,0 0-1 0 0,0 1 1 0 0,16-11 0 0 0,-25 20-841 0 0,0 1 0 0 0,0-1 0 0 0,-1 1-1 0 0,1-1 1 0 0,0 1 0 0 0,0-1 0 0 0,0 1-1 0 0,0-1 1 0 0,-1 1 0 0 0,1 0 0 0 0,0 0 0 0 0,0 0-1 0 0,0-1 1 0 0,0 1 0 0 0,0 0 0 0 0,0 0-1 0 0,0 0 1 0 0,0 0 0 0 0,0 0 0 0 0,0 0 0 0 0,-1 1-1 0 0,1-1 1 0 0,0 0 0 0 0,0 0 0 0 0,0 1-1 0 0,0-1 1 0 0,0 1 0 0 0,-1-1 0 0 0,1 0 0 0 0,0 1-1 0 0,0-1 1 0 0,-1 1 0 0 0,1 0 0 0 0,0-1-1 0 0,0 1 1 0 0,-1 0 0 0 0,1-1 0 0 0,-1 1-1 0 0,1 0 1 0 0,-1 0 0 0 0,1 0 0 0 0,-1-1 0 0 0,1 1-1 0 0,-1 0 1 0 0,1 1 0 0 0,1 4 69 0 0,0-1 0 0 0,-1 1 0 0 0,1-1 0 0 0,-1 1 0 0 0,1 7 0 0 0,-1 2-3 0 0,-1 1 0 0 0,0 0 0 0 0,-1-1-1 0 0,-1 1 1 0 0,-1 0 0 0 0,-4 15 0 0 0,-33 94 149 0 0,22-76-152 0 0,-117 285 687 0 0,135-334-783 0 0,0 1-1 0 0,0-1 1 0 0,0 0 0 0 0,0 1-1 0 0,0-1 1 0 0,0 0-1 0 0,0 1 1 0 0,0-1 0 0 0,0 0-1 0 0,0 1 1 0 0,0-1-1 0 0,-1 0 1 0 0,1 1 0 0 0,0-1-1 0 0,0 0 1 0 0,0 1 0 0 0,-1-1-1 0 0,1 0 1 0 0,0 0-1 0 0,0 1 1 0 0,0-1 0 0 0,-1 0-1 0 0,1 0 1 0 0,0 0-1 0 0,-1 1 1 0 0,1-1 0 0 0,0 0-1 0 0,-1 0 1 0 0,1 0-1 0 0,0 0 1 0 0,0 0 0 0 0,-1 1-1 0 0,1-1 1 0 0,-1 0-1 0 0,1 0 1 0 0,0 0 0 0 0,-1 0-1 0 0,1 0 1 0 0,-1 0-1 0 0,-3-15-40 0 0,3-24-64 0 0,14-61 148 0 0,4 0 0 0 0,52-170 0 0 0,-60 238 65 0 0,2 1 0 0 0,1 0-1 0 0,1 0 1 0 0,2 1 0 0 0,1 1 0 0 0,30-42 0 0 0,-43 67-100 0 0,0 1 0 0 0,1-1-1 0 0,-1 1 1 0 0,1 0 0 0 0,0 0-1 0 0,0 0 1 0 0,0 0 0 0 0,0 1-1 0 0,1-1 1 0 0,-1 1 0 0 0,0 0-1 0 0,1 1 1 0 0,0-1-1 0 0,9-1 1 0 0,-6 2-4 0 0,0 0-1 0 0,0 1 0 0 0,0 0 1 0 0,0 1-1 0 0,0 0 0 0 0,0 0 1 0 0,0 0-1 0 0,11 4 0 0 0,2 3-7 0 0,0 0 0 0 0,-1 2 0 0 0,0 0 1 0 0,0 1-1 0 0,28 22 0 0 0,-20-11 39 0 0,-1 2 1 0 0,-1 1-1 0 0,-1 1 1 0 0,-1 1-1 0 0,-2 1 1 0 0,-1 1-1 0 0,28 49 1 0 0,-14-11-1287 0 0,-2 2 0 0 0,35 111 0 0 0,-66-174 96 0 0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15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65 2888 0 0,'-3'0'2000'0'0,"-15"0"2668"0"0,18-1-4596 0 0,1 1 0 0 0,-1-1 0 0 0,0 1 0 0 0,0-1 1 0 0,1 0-1 0 0,-1 1 0 0 0,0-1 0 0 0,1 1 1 0 0,-1-1-1 0 0,1 1 0 0 0,-1-1 0 0 0,1 1 1 0 0,-1-1-1 0 0,1 1 0 0 0,-1 0 0 0 0,1-1 0 0 0,-1 1 1 0 0,1 0-1 0 0,0-1 0 0 0,0 1 0 0 0,31-10 336 0 0,-1 2 0 0 0,66-8 0 0 0,74 4-2609 0 0,-56 5-2959 0 0,-84 5 2629 0 0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16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618 25 536 0 0,'0'0'6141'0'0,"-28"-8"-2802"0"0,18 5-2798 0 0,-1-1-1 0 0,0 1 0 0 0,0 1 1 0 0,0 0-1 0 0,0 1 0 0 0,0 0 1 0 0,0 0-1 0 0,-1 2 0 0 0,1-1 1 0 0,0 1-1 0 0,-16 4 1 0 0,-15 4-77 0 0,-65 23 1 0 0,71-19-250 0 0,2 0 0 0 0,-59 33 0 0 0,83-40-169 0 0,-1 0 1 0 0,2 1-1 0 0,-1 0 1 0 0,1 0-1 0 0,0 1 1 0 0,0 0-1 0 0,1 1 1 0 0,0 0-1 0 0,1 0 1 0 0,0 1-1 0 0,1 0 1 0 0,-1 0-1 0 0,-3 11 1 0 0,8-17-24 0 0,0 1 1 0 0,1 0-1 0 0,-1 0 1 0 0,1-1 0 0 0,1 1-1 0 0,-1 0 1 0 0,1 0-1 0 0,0 0 1 0 0,0 0 0 0 0,0 0-1 0 0,0 0 1 0 0,1 0-1 0 0,0 0 1 0 0,0-1 0 0 0,4 10-1 0 0,-2-7-12 0 0,0-1 0 0 0,1 0 0 0 0,0 0 0 0 0,0 0 0 0 0,0 0 0 0 0,1-1 0 0 0,0 0 0 0 0,0 0-1 0 0,11 9 1 0 0,2-2-231 0 0,0-1-1 0 0,1-1 0 0 0,0 0 0 0 0,0-2 1 0 0,1 0-1 0 0,29 7 0 0 0,-21-8-762 0 0,0-1 1 0 0,0-2-1 0 0,51 2 1 0 0,-47-6-2198 0 0,46-7 1 0 0,-27 0-1795 0 0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16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58 2648 0 0,'-1'-3'2193'0'0,"-9"-46"6675"0"0,9 47-8168 0 0,-1-1 649 0 0,-1 9-695 0 0,-12 66 38 0 0,-10 143-1 0 0,22-164-697 0 0,2 1 0 0 0,2 0 0 0 0,2-1 1 0 0,3 1-1 0 0,2-1 0 0 0,2-1 0 0 0,2 1 0 0 0,22 56 0 0 0,-27-90-170 0 0,1 0-1 0 0,1-1 1 0 0,0 1-1 0 0,19 24 0 0 0,-22-34-313 0 0,0 0-1 0 0,1-1 0 0 0,-1 0 0 0 0,14 10 0 0 0,-16-13-215 0 0,0-1 0 0 0,1 1 0 0 0,0-1 0 0 0,-1 0 0 0 0,1 0 0 0 0,0 0 0 0 0,0-1 0 0 0,0 0 0 0 0,6 1 0 0 0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16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151 215 1920 0 0,'-31'-4'2962'0'0,"19"3"-1951"0"0,1 0 1 0 0,0 0 0 0 0,-1-2 0 0 0,1 1-1 0 0,0-1 1 0 0,0-1 0 0 0,1 0 0 0 0,-16-8-1 0 0,26 12-970 0 0,-1-1 0 0 0,1 1 0 0 0,-1-1 0 0 0,1 1 0 0 0,0 0 0 0 0,-1-1-1 0 0,1 1 1 0 0,0-1 0 0 0,0 1 0 0 0,-1-1 0 0 0,1 1 0 0 0,0-1 0 0 0,0 1 0 0 0,0-1 0 0 0,-1 1-1 0 0,1-1 1 0 0,0 1 0 0 0,0-1 0 0 0,0 0 0 0 0,0 1 0 0 0,0-1 0 0 0,0 1 0 0 0,0-1 0 0 0,0 1-1 0 0,0-1 1 0 0,0 1 0 0 0,1-1 0 0 0,-1 1 0 0 0,0-1 0 0 0,0 1 0 0 0,0-1 0 0 0,1 1 0 0 0,-1-1-1 0 0,0 1 1 0 0,1-1 0 0 0,-1 1 0 0 0,0-1 0 0 0,1 1 0 0 0,0-1 0 0 0,16-14 533 0 0,6 5-436 0 0,1 0-1 0 0,-1 1 0 0 0,44-9 0 0 0,78-8-1263 0 0,-93 18 641 0 0,402-33-5696 0 0,-422 40 6271 0 0,-16 1 912 0 0,0 0 0 0 0,0-1 0 0 0,0-1 1 0 0,0-1-1 0 0,17-4 0 0 0,-30 6-652 0 0,5-2 234 0 0,9-2 109 0 0,-17 5-690 0 0,0 0-1 0 0,1 0 1 0 0,-1 0 0 0 0,1 1-1 0 0,-1-1 1 0 0,0 0 0 0 0,1 0-1 0 0,-1 0 1 0 0,0 0 0 0 0,1 0-1 0 0,-1 1 1 0 0,0-1 0 0 0,1 0-1 0 0,-1 0 1 0 0,0 0 0 0 0,0 1 0 0 0,1-1-1 0 0,-1 0 1 0 0,0 0 0 0 0,0 1-1 0 0,1-1 1 0 0,-1 0 0 0 0,0 1-1 0 0,0-1 1 0 0,0 0 0 0 0,0 1-1 0 0,1-1 1 0 0,-1 0 0 0 0,0 1 0 0 0,0-1-1 0 0,0 0 1 0 0,0 1 0 0 0,0-1-1 0 0,0 1 1 0 0,0-1 0 0 0,0 0-1 0 0,0 1 1 0 0,0-1 0 0 0,0 0-1 0 0,0 1 1 0 0,0-1 0 0 0,0 0-1 0 0,-1 1 1 0 0,0 11-9 0 0,-4 30 48 0 0,1 85 0 0 0,5-114-288 0 0,0 1-1 0 0,1 0 1 0 0,1 0-1 0 0,0-1 0 0 0,1 0 1 0 0,0 1-1 0 0,1-1 1 0 0,0-1-1 0 0,2 1 1 0 0,9 16-1 0 0,-16-29 234 0 0,30 38-1947 0 0,-3-18-3020 0 0,-10-12 169 0 0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17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63 1580 0 0,'-21'-12'4300'0'0,"-37"-16"0"0"0,46 24-3437 0 0,0 0 0 0 0,0 0 0 0 0,0 1 0 0 0,-22-2 0 0 0,33 4-902 0 0,0 1-1 0 0,1 0 0 0 0,-1 0 0 0 0,0-1 1 0 0,0 1-1 0 0,1 0 0 0 0,-1 0 0 0 0,0 0 1 0 0,0 0-1 0 0,1 0 0 0 0,-1 0 0 0 0,0 0 0 0 0,0 0 1 0 0,1 0-1 0 0,-1 1 0 0 0,0-1 0 0 0,0 0 1 0 0,1 0-1 0 0,-1 1 0 0 0,0-1 0 0 0,1 0 1 0 0,-1 1-1 0 0,0-1 0 0 0,1 1 0 0 0,-1-1 1 0 0,1 1-1 0 0,-1-1 0 0 0,1 1 0 0 0,-1-1 1 0 0,1 1-1 0 0,-1 0 0 0 0,1-1 0 0 0,-1 1 1 0 0,0 1-1 0 0,1-1-254 0 0,1 0 0 0 0,-1 0 1 0 0,0 0-1 0 0,0 0 0 0 0,1 0 1 0 0,-1 0-1 0 0,1 0 0 0 0,-1 0 1 0 0,1 0-1 0 0,-1 0 0 0 0,1 0 1 0 0,-1 0-1 0 0,1 0 0 0 0,0 0 0 0 0,0-1 1 0 0,-1 1-1 0 0,1 0 0 0 0,0 0 1 0 0,1 0-1 0 0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17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0 744 0 0,'0'0'4226'0'0,"21"24"1684"0"0,-10-7-5660 0 0,0 0 1 0 0,-2 0-1 0 0,0 1 0 0 0,11 31 0 0 0,19 86-61 0 0,-22-73-63 0 0,-8-30 88 0 0,-5-15 654 0 0,1 0 0 0 0,0 0 1 0 0,2 0-1 0 0,13 26 0 0 0,-19-41-428 0 0,2-3-95 0 0,1 0-271 0 0,-1-1 1 0 0,1 1-1 0 0,0-1 1 0 0,-1 0-1 0 0,0 0 1 0 0,1 0 0 0 0,-1-1-1 0 0,0 1 1 0 0,0-1-1 0 0,0 0 1 0 0,0 1-1 0 0,2-5 1 0 0,35-47 177 0 0,-18 23-183 0 0,-2 6-62 0 0,44-53-823 0 0,-58 71 348 0 0,1 1 1 0 0,-1 0 0 0 0,1 1 0 0 0,0-1-1 0 0,1 2 1 0 0,-1-1 0 0 0,1 1 0 0 0,15-7-1 0 0,-18 10-190 0 0,-1 0-1 0 0,0 0 1 0 0,0 0-1 0 0,0 0 1 0 0,1 1-1 0 0,-1 0 1 0 0,0 0-1 0 0,0 0 1 0 0,1 1-1 0 0,-1-1 1 0 0,8 3-1 0 0,3 1-3096 0 0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17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42 224 1412 0 0,'3'3'644'0'0,"0"-1"0"0"0,0 0 0 0 0,0 0 0 0 0,0 0 0 0 0,1 0 0 0 0,-1 0 0 0 0,0-1 0 0 0,1 0 0 0 0,-1 1 0 0 0,1-1 0 0 0,5 1 0 0 0,-2-2-241 0 0,-1 1 0 0 0,0-1 0 0 0,1 0-1 0 0,-1-1 1 0 0,1 1 0 0 0,7-3 0 0 0,8-3-583 0 0,-1-1 0 0 0,41-19 1 0 0,-31 12 478 0 0,-17 8-182 0 0,-1 0 1 0 0,1-1 0 0 0,-2-1-1 0 0,1 0 1 0 0,-1 0-1 0 0,0-1 1 0 0,-1-1-1 0 0,0 0 1 0 0,0-1 0 0 0,12-16-1 0 0,-22 26-12 0 0,0-1 0 0 0,0 1-1 0 0,0-1 1 0 0,0 1 0 0 0,0-1 0 0 0,0 1-1 0 0,-1-1 1 0 0,1 1 0 0 0,-1-1 0 0 0,1 0-1 0 0,-1 1 1 0 0,1-1 0 0 0,-1 0-1 0 0,0 0 1 0 0,0 1 0 0 0,0-1 0 0 0,0 0-1 0 0,0 1 1 0 0,0-1 0 0 0,-1 0 0 0 0,1 0-1 0 0,-1 1 1 0 0,1-1 0 0 0,-1 1 0 0 0,1-1-1 0 0,-1 0 1 0 0,0 1 0 0 0,0-1-1 0 0,0 1 1 0 0,0 0 0 0 0,0-1 0 0 0,0 1-1 0 0,0 0 1 0 0,0-1 0 0 0,-2 0 0 0 0,-1-1-8 0 0,1 1 1 0 0,-1-1-1 0 0,0 1 1 0 0,1 0-1 0 0,-1 0 1 0 0,0 1-1 0 0,0-1 0 0 0,-1 1 1 0 0,1 0-1 0 0,0 0 1 0 0,0 0-1 0 0,-1 0 1 0 0,-6 1-1 0 0,-8 1 10 0 0,0 1 0 0 0,0 1 0 0 0,0 1-1 0 0,0 0 1 0 0,1 1 0 0 0,0 1 0 0 0,0 1-1 0 0,0 1 1 0 0,-25 15 0 0 0,32-17-89 0 0,1 0 1 0 0,0 1-1 0 0,0 0 0 0 0,0 1 1 0 0,1 0-1 0 0,0 0 0 0 0,1 1 1 0 0,0 0-1 0 0,0 0 0 0 0,1 1 1 0 0,0 0-1 0 0,0 1 0 0 0,2-1 1 0 0,-1 1-1 0 0,1 0 0 0 0,-6 20 1 0 0,10-24-7 0 0,0 0 1 0 0,1 1 0 0 0,0-1-1 0 0,0 0 1 0 0,0 1 0 0 0,1-1-1 0 0,0 0 1 0 0,0 1 0 0 0,1-1-1 0 0,0 0 1 0 0,0 0 0 0 0,1 0-1 0 0,0-1 1 0 0,0 1 0 0 0,0 0-1 0 0,1-1 1 0 0,0 0 0 0 0,1 0-1 0 0,-1 0 1 0 0,1-1 0 0 0,9 9-1 0 0,-5-5-107 0 0,1-1 1 0 0,0 0-1 0 0,0-1 0 0 0,1 0 0 0 0,0 0 0 0 0,0-1 0 0 0,1-1 0 0 0,0 0 0 0 0,0-1 0 0 0,0 0 0 0 0,21 4 0 0 0,-14-5-432 0 0,0-2-1 0 0,0 0 1 0 0,0 0 0 0 0,0-2-1 0 0,0-1 1 0 0,0 0 0 0 0,22-6 0 0 0,-23 3-1031 0 0,0-1 0 0 0,0 0 0 0 0,-1-1 0 0 0,20-12 0 0 0,-15 7-2697 0 0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18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0 113 700 0 0,'0'0'2615'0'0,"8"-24"4518"0"0,13 14-6530 0 0,0 1 0 0 0,0 1 1 0 0,1 0-1 0 0,24-4 1 0 0,98-13-1909 0 0,-64 12-4688 0 0,-66 10 2230 0 0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9:25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318 130 1408 0 0,'0'0'7184'0'0,"2"8"-4398"0"0,-38 2-2569 0 0,33-10-226 0 0,0 0 10 0 0,-20-4-4 0 0,-7 3 19 0 0,-28 1-25 0 0,24-2 232 0 0,31 2-3 0 0,-26-6 1519 0 0,12-8-789 0 0,16 13-885 0 0,1-1-47 0 0,-1 0 0 0 0,0 0 0 0 0,0 0 0 0 0,0 0 0 0 0,0 0 0 0 0,0 0 0 0 0,0 1-1 0 0,-1-1 1 0 0,1 0 0 0 0,-1 1 0 0 0,-1-3 0 0 0,-10-12 59 0 0,-30-49 940 0 0,42 63-907 0 0,-5-5 137 0 0,1 2-125 0 0,10 12-82 0 0,11 17 295 0 0,1-1 1 0 0,2 0-1 0 0,0-2 1 0 0,1 0 0 0 0,1-1-1 0 0,1-1 1 0 0,1-1 0 0 0,1-1-1 0 0,0-1 1 0 0,1-2 0 0 0,31 15-1 0 0,202 80 774 0 0,221 110 206 0 0,-126-52-319 0 0,-122-64-761 0 0,-53-18-125 0 0,216 107 186 0 0,-137-53 193 0 0,110 53-95 0 0,-218-116-316 0 0,202 138-1 0 0,121 127 32 0 0,-263-186-6 0 0,-58-44-56 0 0,582 446 165 0 0,-127-83-104 0 0,70 60 77 0 0,240 180-33 0 0,-263-198-25 0 0,-544-426-133 0 0,544 418 324 0 0,-560-438-280 0 0,85 67 46 0 0,151 110 37 0 0,-295-224-111 0 0,14 8-14 0 0,-1 2 1 0 0,-3 2 0 0 0,75 74 0 0 0,-88-75 33 0 0,2-2-1 0 0,51 40 1 0 0,-63-56-9 0 0,35 30 21 0 0,-22-22-32 0 0,-10-8 12 0 0,32 29 0 0 0,-14-16-16 0 0,43 30 110 0 0,-50-33-110 0 0,-33-25 10 0 0,7 7 64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06.7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80 112 628 0 0,'3'0'1101'0'0,"24"-3"2598"0"0,-24 3-3242 0 0,27-8 1745 0 0,-24 5-1999 0 0,1 1 1 0 0,-1-1-1 0 0,0-1 1 0 0,0 1-1 0 0,-1-1 1 0 0,1 0-1 0 0,-1 0 1 0 0,1-1-1 0 0,-1 1 1 0 0,0-1-1 0 0,-1 0 1 0 0,0 0-1 0 0,7-10 1 0 0,-11 14-14 0 0,1 0-124 0 0,-1 0 0 0 0,1 0 1 0 0,0 0-1 0 0,-1 0 0 0 0,1 0 1 0 0,-1 0-1 0 0,0 0 1 0 0,1 0-1 0 0,-1 0 0 0 0,0-1 1 0 0,0 1-1 0 0,0 0 0 0 0,0 0 1 0 0,1 0-1 0 0,-2 0 0 0 0,1 0 1 0 0,0 0-1 0 0,0 0 0 0 0,0-1 1 0 0,0 1-1 0 0,-1 0 0 0 0,0-2 1 0 0,0 2 105 0 0,-17-4-47 0 0,6 7-107 0 0,0 0 0 0 0,0 1 0 0 0,1 1 0 0 0,0 0 0 0 0,0 0 0 0 0,0 1 0 0 0,0 0-1 0 0,0 1 1 0 0,1 1 0 0 0,0-1 0 0 0,-14 14 0 0 0,18-15-18 0 0,1-1 0 0 0,0 1 0 0 0,0 0 0 0 0,0 1 0 0 0,1-1-1 0 0,0 1 1 0 0,0 0 0 0 0,0 0 0 0 0,1 0 0 0 0,0 0 0 0 0,0 0 0 0 0,1 1 0 0 0,-1 0 0 0 0,2-1 0 0 0,-1 1-1 0 0,1 0 1 0 0,0 0 0 0 0,0 0 0 0 0,0 0 0 0 0,1 0 0 0 0,1 10 0 0 0,0-12-5 0 0,0-1 0 0 0,0 0 1 0 0,1 0-1 0 0,-1 0 0 0 0,1-1 0 0 0,0 1 1 0 0,0 0-1 0 0,0 0 0 0 0,1-1 0 0 0,-1 0 1 0 0,1 1-1 0 0,0-1 0 0 0,0 0 0 0 0,4 3 1 0 0,-1-1-39 0 0,1 0 1 0 0,-1-1 0 0 0,1 0 0 0 0,0-1 0 0 0,0 1 0 0 0,0-1-1 0 0,12 3 1 0 0,-9-3-12 0 0,1-1-1 0 0,1 0 1 0 0,-1 0 0 0 0,0-1-1 0 0,0-1 1 0 0,1 0 0 0 0,-1 0-1 0 0,0-1 1 0 0,0 0-1 0 0,20-6 1 0 0,-27 6 70 0 0,-1 0 1 0 0,1-1-1 0 0,0 1 1 0 0,-1-1-1 0 0,1 0 0 0 0,-1 0 1 0 0,0 0-1 0 0,0-1 0 0 0,0 1 1 0 0,0-1-1 0 0,0 1 0 0 0,0-1 1 0 0,-1 0-1 0 0,1 0 0 0 0,-1-1 1 0 0,0 1-1 0 0,0 0 1 0 0,0-1-1 0 0,0 1 0 0 0,0-1 1 0 0,-1 0-1 0 0,0 1 0 0 0,0-1 1 0 0,0 0-1 0 0,0 0 0 0 0,-1 0 1 0 0,1-4-1 0 0,-1 1 3 0 0,0 0 0 0 0,-1 0 0 0 0,0 0 0 0 0,0 1 0 0 0,-1-1 0 0 0,0 1 0 0 0,0-1 0 0 0,0 1 0 0 0,-1-1 0 0 0,0 1 0 0 0,0 0 0 0 0,0 0 0 0 0,-1 1 0 0 0,0-1 0 0 0,-5-5 0 0 0,4 6-21 0 0,0-1 0 0 0,0 1 0 0 0,0 0-1 0 0,-1 0 1 0 0,0 0 0 0 0,0 1 0 0 0,0 0-1 0 0,0 0 1 0 0,-1 1 0 0 0,0 0 0 0 0,-7-3 0 0 0,10 5-117 0 0,-3 3-277 0 0,6-2 352 0 0,0 0 1 0 0,1 0 0 0 0,-1 0-1 0 0,0 0 1 0 0,1 0-1 0 0,-1 0 1 0 0,0 0-1 0 0,1 0 1 0 0,-1 0-1 0 0,0 1 1 0 0,1-1-1 0 0,-1 0 1 0 0,1 0 0 0 0,-1 1-1 0 0,0-1 1 0 0,1 0-1 0 0,-1 1 1 0 0,1-1-1 0 0,-1 0 1 0 0,1 1-1 0 0,-1-1 1 0 0,0 1-1 0 0,0 2-494 0 0,1-1 1 0 0,-1 1-1 0 0,0 0 0 0 0,1-1 0 0 0,0 1 0 0 0,0-1 0 0 0,0 1 0 0 0,0 0 0 0 0,0 3 0 0 0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9:28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309 275 564 0 0,'0'0'2292'0'0,"25"-31"4579"0"0,-24 29-6762 0 0,0 1 0 0 0,0-1 0 0 0,0 0-1 0 0,-1 1 1 0 0,1-1 0 0 0,0 0 0 0 0,-1 0 0 0 0,1 1 0 0 0,-1-1 0 0 0,0 0 0 0 0,0 0 0 0 0,1 0 0 0 0,-1 1-1 0 0,0-3 1 0 0,-1-1-14 0 0,0 1 0 0 0,0-1-1 0 0,0 0 1 0 0,0 1-1 0 0,-1-1 1 0 0,1 1 0 0 0,-1-1-1 0 0,0 1 1 0 0,-1 0 0 0 0,-3-6-1 0 0,5 9-5 0 0,-1-1-67 0 0,0-1 0 0 0,0 1 0 0 0,0 0 1 0 0,-1 1-1 0 0,1-1 0 0 0,-1 0 0 0 0,1 1 1 0 0,-1-1-1 0 0,0 1 0 0 0,1 0 0 0 0,-5-2 1 0 0,4 1-38 0 0,-28 2 16 0 0,26-1-8 0 0,1 1 0 0 0,-1 1 0 0 0,1-1 0 0 0,-1 1 1 0 0,0-1-1 0 0,1 1 0 0 0,0 1 0 0 0,-1-1 1 0 0,1 1-1 0 0,0-1 0 0 0,-7 5 0 0 0,5-3 1 0 0,-5 4 18 0 0,0 1 0 0 0,0 0-1 0 0,1 1 1 0 0,0 0 0 0 0,0 1 0 0 0,1 0-1 0 0,0 0 1 0 0,1 1 0 0 0,0 0 0 0 0,-9 17-1 0 0,4-3 106 0 0,1 1 0 0 0,1-1 0 0 0,-14 55-1 0 0,21-64-51 0 0,1 0 1 0 0,1 1-1 0 0,0-1 0 0 0,1 0 0 0 0,1 1 0 0 0,1-1 0 0 0,0 0 1 0 0,1 1-1 0 0,1-1 0 0 0,0 0 0 0 0,9 24 0 0 0,-9-33-49 0 0,-1 1 0 0 0,2-1-1 0 0,-1 0 1 0 0,1 1 0 0 0,0-2-1 0 0,1 1 1 0 0,0 0 0 0 0,0-1-1 0 0,0 0 1 0 0,1 0 0 0 0,0 0 0 0 0,0-1-1 0 0,0 0 1 0 0,0 0 0 0 0,1-1-1 0 0,0 1 1 0 0,0-2 0 0 0,0 1-1 0 0,1-1 1 0 0,-1 0 0 0 0,1 0-1 0 0,0-1 1 0 0,0 0 0 0 0,13 1-1 0 0,-10-2 10 0 0,1-1-1 0 0,0 0 0 0 0,0-1 0 0 0,-1-1 1 0 0,1 0-1 0 0,0 0 0 0 0,-1-1 1 0 0,0-1-1 0 0,0 0 0 0 0,0 0 1 0 0,14-8-1 0 0,5-6 2 0 0,0-1 1 0 0,37-31 0 0 0,-55 41 8 0 0,0 0 0 0 0,-1-2 0 0 0,0 1 0 0 0,-1-1 1 0 0,0-1-1 0 0,0 0 0 0 0,-2 0 0 0 0,1-1 0 0 0,-2 0 0 0 0,1 0 1 0 0,-2-1-1 0 0,0 0 0 0 0,0 0 0 0 0,-2 0 0 0 0,0-1 0 0 0,0 0 1 0 0,-1 1-1 0 0,-1-1 0 0 0,0-29 0 0 0,-2 21 98 0 0,-2 0 0 0 0,-1 1 0 0 0,0-1 0 0 0,-2 1-1 0 0,-1 0 1 0 0,0 0 0 0 0,-2 1 0 0 0,0 0 0 0 0,-2 0 0 0 0,0 1 0 0 0,-1 0 0 0 0,-1 1-1 0 0,-18-23 1 0 0,25 37-113 0 0,1 1 0 0 0,-1-1-1 0 0,0 1 1 0 0,0 1 0 0 0,0-1 0 0 0,-1 1-1 0 0,0-1 1 0 0,1 1 0 0 0,-1 1 0 0 0,0-1-1 0 0,0 1 1 0 0,0 0 0 0 0,0 1-1 0 0,-1 0 1 0 0,1 0 0 0 0,-12-1 0 0 0,14 2-3 0 0,-4-1-13 0 0,0 0 1 0 0,-1 1-1 0 0,1 0 1 0 0,-12 1-1 0 0,20-1-4 0 0,-3 1 5 0 0,1-1-9 0 0,-11 2-10 0 0,11-2 14 0 0,1 0 0 0 0,-1 0 0 0 0,1 0 0 0 0,0 0 0 0 0,-1 1 0 0 0,1-1 0 0 0,-1 1 0 0 0,1-1 1 0 0,-1 1-1 0 0,1-1 0 0 0,0 1 0 0 0,0 0 0 0 0,-1 0 0 0 0,1-1 0 0 0,-2 3 0 0 0,-9 5 6 0 0,-3 3-2 0 0,1 0 0 0 0,1 1 0 0 0,-22 23 1 0 0,23-18 2 0 0,1 0 0 0 0,0 0 0 0 0,1 1 1 0 0,1 1-1 0 0,1-1 0 0 0,1 2 0 0 0,0-1 1 0 0,-6 35-1 0 0,8-25 36 0 0,2 0 0 0 0,1 0 0 0 0,1 0 0 0 0,1 1 1 0 0,7 45-1 0 0,-6-64-175 0 0,1 1 0 0 0,0-1 1 0 0,1 0-1 0 0,1-1 1 0 0,-1 1-1 0 0,2-1 1 0 0,-1 1-1 0 0,1-1 0 0 0,1 0 1 0 0,9 12-1 0 0,-3-13-2229 0 0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9:34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3133 1348 0 0,'-3'-11'3880'0'0,"24"-21"918"0"0,-19 31-4121 0 0,17-27 1737 0 0,-2 1-1929 0 0,-1-1 0 0 0,-1 0 0 0 0,12-35 0 0 0,4-7-107 0 0,315-579 1075 0 0,-205 395-1312 0 0,249-405 348 0 0,-190 351-420 0 0,27-39 15 0 0,-192 294-84 0 0,3 1 0 0 0,2 2 0 0 0,70-69 0 0 0,-77 91-26 0 0,2 1 1 0 0,0 2-1 0 0,1 2 1 0 0,2 1-1 0 0,0 2 1 0 0,1 1-1 0 0,1 2 0 0 0,83-22 1 0 0,6 9-13 0 0,197-20 0 0 0,136 22 10 0 0,376 21 103 0 0,-393-3-70 0 0,-327 6-6 0 0,254 6-43 0 0,-120 3 23 0 0,618 2-23 0 0,-785-7 64 0 0,-30-2-15 0 0,-3 0 1 0 0,22-3-54 0 0,17-2-332 0 0,-88 7 271 0 0,0-1-1085 0 0,0 1 136 0 0,0-1 1 0 0,0 1-1 0 0,0-1 1 0 0,1 1-1 0 0,-1 0 1 0 0,0 1-1 0 0,4-1 1 0 0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9:37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4 201 1540 0 0,'-1'-5'853'0'0,"0"1"-1"0"0,0-1 1 0 0,1 1 0 0 0,-1-1-1 0 0,1 0 1 0 0,1 1 0 0 0,0-7-1 0 0,-1 8-582 0 0,1 1 0 0 0,0-1 0 0 0,0 0 0 0 0,0 0 0 0 0,0 0 0 0 0,1 1 0 0 0,-1-1-1 0 0,1 0 1 0 0,2-3 0 0 0,1 2-213 0 0,-1-1 0 0 0,1 1 0 0 0,0 0-1 0 0,0 1 1 0 0,0-1 0 0 0,1 1 0 0 0,-1 0 0 0 0,1 1-1 0 0,0-1 1 0 0,9-2 0 0 0,173-47 183 0 0,-67 26-2995 0 0,-94 17-3037 0 0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9:37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0 1056 0 0,'0'0'841'0'0,"-3"0"-116"0"0,1 0-493 0 0,-1 1 1 0 0,1-1-1 0 0,0 0 0 0 0,0 1 0 0 0,0-1 0 0 0,-1 1 0 0 0,1-1 0 0 0,0 1 1 0 0,0 0-1 0 0,0 0 0 0 0,0 0 0 0 0,0 0 0 0 0,0 1 0 0 0,0-1 1 0 0,1 0-1 0 0,-1 1 0 0 0,0-1 0 0 0,-1 4 0 0 0,1-2-42 0 0,0 1 1 0 0,1-1-1 0 0,-1 1 0 0 0,1 0 0 0 0,0 0 1 0 0,0-1-1 0 0,0 1 0 0 0,1 0 0 0 0,-1 0 1 0 0,1 0-1 0 0,0 7 0 0 0,4 51 819 0 0,16 98-1 0 0,-2-33-845 0 0,-12-81-108 0 0,-3-28-43 0 0,0-1 1 0 0,-1 1-1 0 0,-1 0 0 0 0,-1-1 0 0 0,-1 1 1 0 0,0 0-1 0 0,-1-1 0 0 0,-1 1 0 0 0,-8 27 1 0 0,9-39 8 0 0,0-1 0 0 0,-1 0 0 0 0,1 0 0 0 0,-1 0 0 0 0,-1 0 0 0 0,1-1 0 0 0,0 1 1 0 0,-1-1-1 0 0,0 0 0 0 0,0 0 0 0 0,-1 0 0 0 0,1-1 0 0 0,-1 1 0 0 0,1-1 0 0 0,-1 0 0 0 0,-7 3 0 0 0,10-5 61 0 0,-15 11 769 0 0,43-14-784 0 0,0-1 0 0 0,-1-2 1 0 0,40-12-1 0 0,0 1-359 0 0,-38 10-86 0 0,94-22-1563 0 0,-43 4-4005 0 0,-64 19 3673 0 0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9:38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103 181 764 0 0,'4'-31'11270'0'0,"-9"38"-11105"0"0,0 1 1 0 0,1-1 0 0 0,0 0 0 0 0,0 1-1 0 0,1 0 1 0 0,0 0 0 0 0,1 0-1 0 0,-1 0 1 0 0,1 1 0 0 0,-1 9 0 0 0,-4 13 46 0 0,-8 38-29 0 0,2 1 0 0 0,4 0 0 0 0,3 1 0 0 0,2 74 0 0 0,3-135-117 0 0,-3-19-58 0 0,-3-22-17 0 0,5-206 652 0 0,3 133 547 0 0,-1 69-876 0 0,1 0 0 0 0,10-53 0 0 0,-9 78-318 0 0,0-1 1 0 0,1 1-1 0 0,0-1 0 0 0,1 1 1 0 0,0 0-1 0 0,1 1 0 0 0,0-1 1 0 0,0 1-1 0 0,1 0 0 0 0,0 0 1 0 0,0 0-1 0 0,12-11 0 0 0,-13 16-7 0 0,-1 1 0 0 0,1-1 0 0 0,0 1-1 0 0,-1 0 1 0 0,2 0 0 0 0,-1 0 0 0 0,0 1-1 0 0,1 0 1 0 0,-1 0 0 0 0,1 0 0 0 0,-1 1-1 0 0,1-1 1 0 0,0 1 0 0 0,0 1 0 0 0,-1-1-1 0 0,1 1 1 0 0,0 0 0 0 0,0 0 0 0 0,0 1-1 0 0,-1 0 1 0 0,1 0 0 0 0,0 0 0 0 0,0 1-1 0 0,-1 0 1 0 0,1 0 0 0 0,-1 0 0 0 0,0 1-1 0 0,10 5 1 0 0,-8-3-32 0 0,-1-1-1 0 0,0 1 1 0 0,1 0-1 0 0,-2 1 1 0 0,1-1-1 0 0,-1 1 1 0 0,0 0-1 0 0,0 1 1 0 0,0-1-1 0 0,-1 1 1 0 0,0 0-1 0 0,0 0 1 0 0,-1 0-1 0 0,0 0 1 0 0,0 1-1 0 0,-1 0 1 0 0,0-1-1 0 0,0 1 1 0 0,-1 0-1 0 0,1 14 1 0 0,-2-12 13 0 0,-1 0-1 0 0,0 0 1 0 0,0 0 0 0 0,-1 0-1 0 0,-1 0 1 0 0,0-1 0 0 0,0 1-1 0 0,0-1 1 0 0,-2 1 0 0 0,1-1-1 0 0,-1 0 1 0 0,-11 15 0 0 0,-3-1 1 0 0,-1-1 1 0 0,-45 39-1 0 0,43-41-9 0 0,21-19 0 0 0,-4 9-197 0 0,5-9 218 0 0,1 1 1 0 0,0-1-1 0 0,0 0 0 0 0,1 0 0 0 0,-1 0 0 0 0,0 0 1 0 0,0 0-1 0 0,0 0 0 0 0,1 0 0 0 0,-1 0 1 0 0,1 0-1 0 0,-1-1 0 0 0,0 1 0 0 0,1 0 0 0 0,1 0 1 0 0,35 10-286 0 0,-9-2-113 0 0,-20-5 315 0 0,0 0 1 0 0,0 1-1 0 0,0 0 0 0 0,-1 1 0 0 0,0-1 0 0 0,0 2 0 0 0,-1-1 0 0 0,0 1 0 0 0,0 0 1 0 0,0 1-1 0 0,-1-1 0 0 0,0 1 0 0 0,-1 1 0 0 0,7 11 0 0 0,-10-15 97 0 0,0 0 0 0 0,0 1 0 0 0,0-1 0 0 0,0 1 0 0 0,-1 0 0 0 0,0-1 0 0 0,0 1 1 0 0,0 0-1 0 0,-1 0 0 0 0,0-1 0 0 0,0 1 0 0 0,0 0 0 0 0,-1 0 0 0 0,0-1 0 0 0,0 1 0 0 0,0 0 0 0 0,-1-1 0 0 0,0 1 0 0 0,0-1 0 0 0,0 1 0 0 0,-1-1 0 0 0,0 0 0 0 0,0 0 0 0 0,0 0 0 0 0,-7 7 1 0 0,3-4 72 0 0,0 0-1 0 0,-1-1 1 0 0,-1 1 0 0 0,1-2 0 0 0,-1 1 0 0 0,0-1 0 0 0,-1 0 0 0 0,1-1 0 0 0,-1 0 0 0 0,-19 6 0 0 0,11-6-44 0 0,0-1 0 0 0,0 0 0 0 0,-1-2 0 0 0,1 0 1 0 0,-25-1-1 0 0,20-6-1044 0 0,22 5 788 0 0,0 0 0 0 0,0 0 0 0 0,1 0 0 0 0,-1 0 0 0 0,0-1 0 0 0,1 1 0 0 0,-1 0 0 0 0,0-1 0 0 0,1 1 0 0 0,-1 0 0 0 0,1-1-1 0 0,-1 1 1 0 0,0-1 0 0 0,1 1 0 0 0,-1-1-230 0 0,0 0 230 0 0,1 0 0 0 0,0 1 0 0 0,-1-1 0 0 0,1 1 0 0 0,0-1 0 0 0,-1 0 0 0 0,1 1 0 0 0,-1-2 0 0 0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9:39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30 2148 0 0,'-31'-25'9725'0'0,"30"25"-9668"0"0,1-1 0 0 0,-1 1 0 0 0,1 0 0 0 0,-1-1 0 0 0,1 1 0 0 0,-1-1 0 0 0,0 1 0 0 0,1 0 1 0 0,-1 0-1 0 0,0-1 0 0 0,1 1 0 0 0,-1 0 0 0 0,0 0 0 0 0,1 0 0 0 0,-1-1 0 0 0,0 1 0 0 0,1 0 0 0 0,-1 0 0 0 0,0 0 0 0 0,1 0 0 0 0,-1 0 0 0 0,0 1 0 0 0,0-1 0 0 0,1 0 0 0 0,-1 0 0 0 0,0 0 0 0 0,1 1 0 0 0,-1-1 0 0 0,1 0 1 0 0,-1 1-1 0 0,0-1 0 0 0,1 0 0 0 0,-1 1 0 0 0,1-1 0 0 0,-1 1 0 0 0,1-1 0 0 0,-1 1 0 0 0,1-1 0 0 0,-1 1 0 0 0,1-1 0 0 0,0 1 0 0 0,-1-1 0 0 0,1 1 0 0 0,0 0 0 0 0,-1-1 0 0 0,1 1 0 0 0,0 0 0 0 0,0-1 0 0 0,-1 1 0 0 0,1 0 0 0 0,0-1 1 0 0,0 1-1 0 0,0 0 0 0 0,0-1 0 0 0,0 2 0 0 0,-5 51 295 0 0,5-43-158 0 0,0 42-79 0 0,2-1 1 0 0,2 1-1 0 0,2-1 0 0 0,3 0 1 0 0,2 0-1 0 0,2-1 1 0 0,2-1-1 0 0,43 95 0 0 0,-56-141-151 0 0,9 21 53 0 0,2 0 1 0 0,0 0 0 0 0,23 28 0 0 0,-31-45-395 0 0,1-1 0 0 0,0 0 0 0 0,0 0 0 0 0,1-1 0 0 0,-1 0 0 0 0,11 6 0 0 0,-12-8-316 0 0,0-1 0 0 0,0 1 1 0 0,0-1-1 0 0,0-1 0 0 0,0 1 0 0 0,1-1 0 0 0,-1 0 1 0 0,0 0-1 0 0,1-1 0 0 0,10 1 0 0 0,3-3-3330 0 0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9:39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276 330 1872 0 0,'23'-13'7484'0'0,"-19"7"-7237"0"0,1 1 0 0 0,-1-1 1 0 0,0 0-1 0 0,-1 1 1 0 0,1-2-1 0 0,-1 1 1 0 0,0 0-1 0 0,-1-1 1 0 0,0 0-1 0 0,3-12 1 0 0,-3 10-182 0 0,0-1 1 0 0,0 0 0 0 0,-1 0-1 0 0,-1 0 1 0 0,0 1-1 0 0,0-1 1 0 0,-3-17-1 0 0,3 25 145 0 0,-4-4 199 0 0,4 5-360 0 0,-1 0 0 0 0,1 1 0 0 0,0-1 1 0 0,-1 0-1 0 0,1 0 0 0 0,-1 0 0 0 0,1 0 0 0 0,-1 0 0 0 0,1 0 0 0 0,-1 1 1 0 0,0-1-1 0 0,0 0 0 0 0,1 0 0 0 0,-1 1 0 0 0,-1-2 0 0 0,-7 0 65 0 0,1 0-1 0 0,-1 1 0 0 0,0 0 0 0 0,0 0 1 0 0,1 1-1 0 0,-1 0 0 0 0,0 0 0 0 0,0 1 1 0 0,1 1-1 0 0,-1-1 0 0 0,1 1 1 0 0,-1 1-1 0 0,1-1 0 0 0,0 2 0 0 0,-13 5 1 0 0,5-1-73 0 0,1 0 1 0 0,-1 1 0 0 0,2 1-1 0 0,-1 0 1 0 0,1 1 0 0 0,1 1-1 0 0,-13 13 1 0 0,21-19-34 0 0,0 0 0 0 0,0 1 0 0 0,0 0 0 0 0,1 0 0 0 0,0 0 0 0 0,1 0 0 0 0,-1 0 0 0 0,1 1 0 0 0,1 0 0 0 0,0-1 0 0 0,0 1 0 0 0,0 0 0 0 0,1 0 0 0 0,0 1 0 0 0,0-1 0 0 0,1 10 0 0 0,1-13-49 0 0,0 1 0 0 0,0-1 1 0 0,0 0-1 0 0,0 0 0 0 0,1 0 0 0 0,0-1 0 0 0,0 1 0 0 0,0 0 0 0 0,1-1 0 0 0,-1 1 0 0 0,1-1 0 0 0,0 0 0 0 0,0 0 1 0 0,1 0-1 0 0,-1 0 0 0 0,1 0 0 0 0,0-1 0 0 0,0 0 0 0 0,0 1 0 0 0,0-2 0 0 0,1 1 0 0 0,-1 0 0 0 0,1-1 0 0 0,-1 0 1 0 0,1 0-1 0 0,7 2 0 0 0,-6-3-5 0 0,-1 1 0 0 0,1-1 0 0 0,0 0 1 0 0,0 0-1 0 0,0-1 0 0 0,-1 0 0 0 0,1 0 0 0 0,0 0 1 0 0,0-1-1 0 0,0 0 0 0 0,0 0 0 0 0,-1 0 1 0 0,1-1-1 0 0,-1 0 0 0 0,1 0 0 0 0,-1 0 0 0 0,1-1 1 0 0,-1 1-1 0 0,0-1 0 0 0,0-1 0 0 0,-1 1 0 0 0,1-1 1 0 0,-1 1-1 0 0,7-8 0 0 0,4-6 435 0 0,-2 0-1 0 0,1-1 1 0 0,-2 0-1 0 0,-1-1 1 0 0,12-24-1 0 0,-22 40-347 0 0,0 1 0 0 0,0-1 0 0 0,0 1 0 0 0,0 0 0 0 0,1-1 0 0 0,0 1 0 0 0,-1 0 0 0 0,1 0 0 0 0,0 0 0 0 0,0 0 0 0 0,0 0 0 0 0,3-2 0 0 0,-4 4-52 0 0,0 0-1 0 0,1 0 1 0 0,-1 0 0 0 0,0 0-1 0 0,0 0 1 0 0,0 0 0 0 0,1 1-1 0 0,-1-1 1 0 0,0 0 0 0 0,0 1-1 0 0,0-1 1 0 0,0 1-1 0 0,0-1 1 0 0,0 1 0 0 0,0-1-1 0 0,0 1 1 0 0,0 0 0 0 0,0 0-1 0 0,0-1 1 0 0,0 1 0 0 0,0 0-1 0 0,-1 0 1 0 0,1 0 0 0 0,0 0-1 0 0,-1 0 1 0 0,1 0 0 0 0,0 2-1 0 0,121 156-3833 0 0,-121-158 3839 0 0,-1 0-1 0 0,1-1 1 0 0,0 1 0 0 0,0 0-1 0 0,0-1 1 0 0,0 1 0 0 0,-1-1 0 0 0,1 1-1 0 0,0-1 1 0 0,0 1 0 0 0,0-1 0 0 0,0 0-1 0 0,0 0 1 0 0,0 1 0 0 0,0-1-1 0 0,0 0 1 0 0,1 0 0 0 0,-1 0 0 0 0,0 0-1 0 0,0 0 1 0 0,0 0 0 0 0,0 0-1 0 0,0 0 1 0 0,0-1 0 0 0,0 1 0 0 0,2-1-1 0 0,-1 0 19 0 0,0 0-1 0 0,0 0 0 0 0,0 0 0 0 0,0 0 0 0 0,0 0 0 0 0,0 0 1 0 0,-1-1-1 0 0,1 1 0 0 0,3-4 0 0 0,4-8 236 0 0,0-1 0 0 0,-1-1-1 0 0,-1 0 1 0 0,0 0 0 0 0,8-28-1 0 0,15-33 846 0 0,-17 48-768 0 0,-5 11-139 0 0,1-1 0 0 0,13-18 0 0 0,-19 32-174 0 0,0 0-1 0 0,0 0 0 0 0,1 0 1 0 0,-1 0-1 0 0,1 1 0 0 0,0 0 1 0 0,0 0-1 0 0,0 0 1 0 0,0 0-1 0 0,0 0 0 0 0,1 1 1 0 0,-1 0-1 0 0,7-2 0 0 0,-7 3-32 0 0,-1 0-1 0 0,1 1 1 0 0,-1 0-1 0 0,1-1 1 0 0,0 1-1 0 0,-1 1 1 0 0,1-1-1 0 0,-1 1 1 0 0,1-1-1 0 0,0 1 1 0 0,-1 0-1 0 0,1 0 1 0 0,-1 0-1 0 0,0 1 1 0 0,1-1-1 0 0,-1 1 1 0 0,0 0-1 0 0,0 0 1 0 0,5 5-1 0 0,4 2-157 0 0,-1 1 0 0 0,-1 1 0 0 0,12 14 0 0 0,-21-23 164 0 0,12 14 29 0 0,-1 0-1 0 0,0 1 1 0 0,-2 1 0 0 0,0 0-1 0 0,-1 0 1 0 0,0 1-1 0 0,-2 0 1 0 0,0 1-1 0 0,6 35 1 0 0,-12-53 725 0 0,-5 3 156 0 0,1-15-214 0 0,2 0-622 0 0,0-1-1 0 0,1 1 0 0 0,0-1 0 0 0,1 0 1 0 0,0 1-1 0 0,0-1 0 0 0,1 1 1 0 0,1 0-1 0 0,0 0 0 0 0,0 0 1 0 0,7-14-1 0 0,0 1-478 0 0,2 0-1 0 0,0 0 1 0 0,26-33 0 0 0,-29 43-133 0 0,1 2 0 0 0,1-1 0 0 0,-1 1 1 0 0,2 1-1 0 0,0 0 0 0 0,15-10 0 0 0,-17 14-800 0 0,1 0 0 0 0,-1 1 0 0 0,1 0 0 0 0,23-7 0 0 0,-11 7-2425 0 0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9:40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374 173 1744 0 0,'0'0'1146'0'0,"24"-15"2296"0"0,6-35-1262 0 0,-14 21-1338 0 0,-15 28-775 0 0,1 0 1 0 0,-2-1-1 0 0,1 1 0 0 0,0-1 0 0 0,0 1 0 0 0,0-1 0 0 0,-1 1 1 0 0,1-1-1 0 0,0 0 0 0 0,-1 1 0 0 0,0-1 0 0 0,1 0 0 0 0,-1 1 1 0 0,0-1-1 0 0,0 0 0 0 0,0 1 0 0 0,0-1 0 0 0,0 0 0 0 0,0 1 1 0 0,-1-1-1 0 0,1 0 0 0 0,0 1 0 0 0,-1-1 0 0 0,0 0 1 0 0,1 1-1 0 0,-1-1 0 0 0,0 1 0 0 0,0-1 0 0 0,0 1 0 0 0,1-1 1 0 0,-2 1-1 0 0,1 0 0 0 0,0-1 0 0 0,0 1 0 0 0,0 0 0 0 0,-1 0 1 0 0,1 0-1 0 0,0 0 0 0 0,-1 0 0 0 0,-1-1 0 0 0,-3-1 28 0 0,1 1 0 0 0,-1-1 0 0 0,0 1 0 0 0,0 0 0 0 0,0 1 0 0 0,0-1 0 0 0,0 1 0 0 0,0 0 1 0 0,-9 0-1 0 0,-6 3-18 0 0,1 0 0 0 0,0 1 0 0 0,0 0 0 0 0,0 2 0 0 0,0 1 0 0 0,1 0 0 0 0,-1 1 0 0 0,2 1 0 0 0,-1 1 0 0 0,1 1 0 0 0,0 1 0 0 0,1 0 0 0 0,1 1 0 0 0,0 0 0 0 0,-17 18 0 0 0,28-24-96 0 0,0-1 1 0 0,0 1-1 0 0,1 0 1 0 0,0 0 0 0 0,0 1-1 0 0,0-1 1 0 0,1 1-1 0 0,0 0 1 0 0,1 0 0 0 0,-1 0-1 0 0,1 0 1 0 0,1 1-1 0 0,-2 11 1 0 0,3-15-47 0 0,0 0 1 0 0,0 0-1 0 0,0 0 1 0 0,1 1-1 0 0,0-1 1 0 0,0 0-1 0 0,0 0 1 0 0,0 0-1 0 0,1 0 1 0 0,-1-1-1 0 0,1 1 1 0 0,0 0-1 0 0,0 0 0 0 0,1-1 1 0 0,-1 0-1 0 0,1 1 1 0 0,-1-1-1 0 0,1 0 1 0 0,0 0-1 0 0,0 0 1 0 0,1-1-1 0 0,-1 1 1 0 0,0-1-1 0 0,1 0 1 0 0,6 4-1 0 0,-3-3-1 0 0,1 0 0 0 0,-1 0-1 0 0,1 0 1 0 0,0-1 0 0 0,0 0 0 0 0,0 0-1 0 0,0-1 1 0 0,0 0 0 0 0,0 0 0 0 0,0-1-1 0 0,0 0 1 0 0,0-1 0 0 0,1 0 0 0 0,-1 0-1 0 0,0 0 1 0 0,-1-1 0 0 0,1-1 0 0 0,0 1-1 0 0,0-1 1 0 0,-1 0 0 0 0,0-1 0 0 0,0 0-1 0 0,0 0 1 0 0,0-1 0 0 0,0 1 0 0 0,9-10-1 0 0,-2 1 402 0 0,0-1-1 0 0,-1 0 1 0 0,0-1-1 0 0,-2-1 0 0 0,1 0 1 0 0,-2 0-1 0 0,0-1 0 0 0,-1 0 1 0 0,-1-1-1 0 0,6-20 1 0 0,2-17 1817 0 0,-15 52-1702 0 0,-7 26-153 0 0,4 39-580 0 0,3-1 1 0 0,3 0-1 0 0,15 82 1 0 0,53 177-1457 0 0,-20-107 1007 0 0,-37-145 561 0 0,33 187-359 0 0,-45-223 672 0 0,0-1 0 0 0,-2 1 1 0 0,-2 0-1 0 0,-1 0 0 0 0,-1 0 0 0 0,-8 31 0 0 0,9-55-65 0 0,0 1 0 0 0,-1-1 0 0 0,0 0 1 0 0,0 0-1 0 0,-1 0 0 0 0,0-1 0 0 0,-1 1 0 0 0,1-1 0 0 0,-1 0 0 0 0,-1 0 0 0 0,1-1 0 0 0,-1 1 0 0 0,0-1 0 0 0,-1-1 0 0 0,1 1 0 0 0,-1-1 0 0 0,0 0 0 0 0,0 0 1 0 0,-1-1-1 0 0,0 0 0 0 0,1-1 0 0 0,-1 1 0 0 0,-1-2 0 0 0,1 1 0 0 0,0-1 0 0 0,-1 0 0 0 0,1-1 0 0 0,-1 0 0 0 0,1 0 0 0 0,-1-1 0 0 0,1 0 0 0 0,-1 0 0 0 0,0-1 1 0 0,1 0-1 0 0,-1-1 0 0 0,1 0 0 0 0,0 0 0 0 0,-9-4 0 0 0,8 3-42 0 0,0 0 1 0 0,1-1-1 0 0,-1 0 1 0 0,1-1 0 0 0,0 0-1 0 0,0 0 1 0 0,1-1-1 0 0,0 0 1 0 0,0 0-1 0 0,0-1 1 0 0,0 1-1 0 0,1-2 1 0 0,1 1-1 0 0,-1-1 1 0 0,1 1-1 0 0,0-2 1 0 0,-7-16-1 0 0,7 12-61 0 0,1-1-1 0 0,1-1 0 0 0,0 1 1 0 0,0 0-1 0 0,2-1 0 0 0,0 0 1 0 0,0 1-1 0 0,1-1 0 0 0,1 0 1 0 0,6-28-1 0 0,2 5-150 0 0,2 0 0 0 0,2 0 0 0 0,1 1 0 0 0,2 1 0 0 0,2 0 0 0 0,1 2 0 0 0,1 0 0 0 0,2 1 0 0 0,41-47 0 0 0,4 4-236 0 0,5 3 0 0 0,121-97-1 0 0,-22 40 249 0 0,91-80 784 0 0,-231 180-387 0 0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9:42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58 473 1232 0 0,'0'0'5187'0'0,"-3"-20"-2943"0"0,25-7-259 0 0,-21 25-1854 0 0,0 1-73 0 0,1-1 0 0 0,0 0 0 0 0,-1 1 0 0 0,1-1 0 0 0,0 1 0 0 0,0 0 0 0 0,0 0 0 0 0,0 0 1 0 0,4-2-1 0 0,7-4 94 0 0,29-22-18 0 0,66-61 0 0 0,-90 72 9 0 0,0 0 0 0 0,-1-2-1 0 0,-1 0 1 0 0,0-1 0 0 0,18-34-1 0 0,-31 50-8 0 0,0-1 0 0 0,-1 1-1 0 0,0-1 1 0 0,0 0 0 0 0,0 1-1 0 0,-1-1 1 0 0,0 0-1 0 0,0 0 1 0 0,0-7 0 0 0,-1 10-113 0 0,0 1 0 0 0,-1-1 1 0 0,1 1-1 0 0,-1-1 0 0 0,1 1 0 0 0,-1-1 1 0 0,0 1-1 0 0,0 0 0 0 0,0-1 1 0 0,0 1-1 0 0,-1 0 0 0 0,1 0 1 0 0,0 0-1 0 0,-1 0 0 0 0,0 0 1 0 0,1 0-1 0 0,-1 0 0 0 0,0 0 1 0 0,0 1-1 0 0,0-1 0 0 0,0 1 0 0 0,0-1 1 0 0,0 1-1 0 0,-1 0 0 0 0,1 0 1 0 0,-4-1-1 0 0,-1-1-5 0 0,0 1 0 0 0,-1 0 1 0 0,1 0-1 0 0,0 1 0 0 0,-1 0 0 0 0,0 0 1 0 0,1 1-1 0 0,-1-1 0 0 0,1 2 0 0 0,-1-1 1 0 0,0 1-1 0 0,-7 2 0 0 0,3 0 36 0 0,0 1-1 0 0,1 0 0 0 0,0 1 1 0 0,0 0-1 0 0,0 0 1 0 0,0 2-1 0 0,-11 8 1 0 0,8-5 24 0 0,2 0 1 0 0,0 1 0 0 0,0 0 0 0 0,1 1 0 0 0,0 1 0 0 0,1-1 0 0 0,1 2-1 0 0,0-1 1 0 0,0 1 0 0 0,2 1 0 0 0,-12 28 0 0 0,15-29-29 0 0,0 0 0 0 0,1 0 0 0 0,0 0 0 0 0,2 1 0 0 0,-1-1-1 0 0,2 1 1 0 0,0 0 0 0 0,0-1 0 0 0,2 1 0 0 0,0-1 0 0 0,0 1 0 0 0,7 20 0 0 0,-5-25-17 0 0,0 0 1 0 0,0-1-1 0 0,1 0 1 0 0,0 0-1 0 0,1 0 0 0 0,0 0 1 0 0,0-1-1 0 0,1 0 0 0 0,0 0 1 0 0,0-1-1 0 0,1 0 1 0 0,0 0-1 0 0,0-1 0 0 0,0 0 1 0 0,1 0-1 0 0,0-1 0 0 0,0 0 1 0 0,13 4-1 0 0,1-1-55 0 0,0-2-1 0 0,0-1 0 0 0,1 0 0 0 0,-1-2 1 0 0,1-1-1 0 0,0 0 0 0 0,-1-2 1 0 0,31-4-1 0 0,6-3-735 0 0,0-2 0 0 0,60-19-1 0 0,12-13-1646 0 0,-112 33 436 0 0,-1-2 0 0 0,23-13 0 0 0,-21 8-2114 0 0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9:44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2 740 0 0,'0'0'3302'0'0,"-1"0"-2994"0"0,0-1 0 0 0,0 1 0 0 0,0 0 1 0 0,0 0-1 0 0,0 0 0 0 0,0 0 0 0 0,0 0 1 0 0,0 0-1 0 0,-1 0 0 0 0,1 0 0 0 0,0 0 1 0 0,0 0-1 0 0,0 1 0 0 0,0-1 0 0 0,-1 1 0 0 0,-4 16-156 0 0,1 0 0 0 0,0 0 0 0 0,1 1-1 0 0,1 0 1 0 0,1 0 0 0 0,1 0-1 0 0,1 25 1 0 0,0-41-83 0 0,1 9 1203 0 0,10-36-12 0 0,-11 17-1920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07.9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148 92 1080 0 0,'26'-22'8955'0'0,"-23"19"-8410"0"0,-1-1-1 0 0,-1 1 1 0 0,1-1-1 0 0,0 1 1 0 0,-1-1 0 0 0,0 0-1 0 0,2-6 1 0 0,-3 8-185 0 0,0 0-262 0 0,-1 0 0 0 0,1 0 0 0 0,-1 1 0 0 0,0-1 0 0 0,0 0 0 0 0,0 0 0 0 0,0 1-1 0 0,0-1 1 0 0,0 0 0 0 0,0 1 0 0 0,0-1 0 0 0,0 1 0 0 0,-1 0 0 0 0,1-1 0 0 0,-1 1 0 0 0,-1-2 0 0 0,-2 2-93 0 0,0 0 1 0 0,-1 0-1 0 0,1 1 0 0 0,0 0 1 0 0,0-1-1 0 0,0 2 1 0 0,0-1-1 0 0,0 0 0 0 0,0 1 1 0 0,0 0-1 0 0,0 0 0 0 0,0 1 1 0 0,0 0-1 0 0,0-1 1 0 0,0 1-1 0 0,1 1 0 0 0,-1-1 1 0 0,1 1-1 0 0,-1 0 0 0 0,1 0 1 0 0,0 0-1 0 0,0 0 1 0 0,1 1-1 0 0,-1 0 0 0 0,1 0 1 0 0,-1 0-1 0 0,-4 8 1 0 0,3-5-1 0 0,1 1 1 0 0,-1-1 0 0 0,1 1-1 0 0,1 0 1 0 0,0 0 0 0 0,0 0-1 0 0,0 1 1 0 0,1-1 0 0 0,0 1-1 0 0,1-1 1 0 0,0 1 0 0 0,0-1-1 0 0,1 1 1 0 0,0 0 0 0 0,1 0-1 0 0,1 9 1 0 0,1-9-25 0 0,0 0 1 0 0,1-1-1 0 0,-1 0 0 0 0,2 0 0 0 0,-1 0 1 0 0,1 0-1 0 0,1-1 0 0 0,-1 1 0 0 0,1-1 0 0 0,0-1 1 0 0,1 1-1 0 0,-1-1 0 0 0,1 0 0 0 0,1-1 0 0 0,-1 1 1 0 0,1-1-1 0 0,0-1 0 0 0,0 0 0 0 0,0 0 1 0 0,1 0-1 0 0,8 1 0 0 0,-11-2 22 0 0,0-1-1 0 0,0-1 1 0 0,0 1-1 0 0,1-1 1 0 0,-1-1 0 0 0,0 1-1 0 0,1-1 1 0 0,-1 0-1 0 0,0 0 1 0 0,1-1 0 0 0,-1 1-1 0 0,0-1 1 0 0,0-1-1 0 0,0 1 1 0 0,0-1 0 0 0,0 0-1 0 0,0-1 1 0 0,0 0-1 0 0,0 0 1 0 0,-1 0 0 0 0,0 0-1 0 0,1-1 1 0 0,-1 0-1 0 0,-1 0 1 0 0,1 0 0 0 0,0 0-1 0 0,-1-1 1 0 0,0 0-1 0 0,0 0 1 0 0,-1 0 0 0 0,4-6-1 0 0,-5 7 88 0 0,1-1-1 0 0,-1 1 0 0 0,-1-1 1 0 0,1 1-1 0 0,-1-1 1 0 0,1 0-1 0 0,-1 1 1 0 0,-1-1-1 0 0,1 0 0 0 0,-1 0 1 0 0,0 0-1 0 0,0 0 1 0 0,0 0-1 0 0,0 1 0 0 0,-1-1 1 0 0,0 0-1 0 0,-2-5 1 0 0,2 6-88 0 0,0 1 1 0 0,-1-1-1 0 0,1 1 0 0 0,-1 0 1 0 0,0 0-1 0 0,0 0 1 0 0,0 0-1 0 0,-1 0 1 0 0,1 1-1 0 0,-1-1 0 0 0,1 1 1 0 0,-1-1-1 0 0,0 1 1 0 0,0 0-1 0 0,0 0 0 0 0,0 0 1 0 0,-1 0-1 0 0,1 1 1 0 0,0-1-1 0 0,-1 1 1 0 0,-6-2-1 0 0,8 3-274 0 0,-1-1 1 0 0,0 1-1 0 0,0 0 0 0 0,0 0 1 0 0,0 0-1 0 0,0 0 0 0 0,0 1 1 0 0,1-1-1 0 0,-1 1 0 0 0,-3 0 1 0 0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09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49 120 1348 0 0,'-1'-1'626'0'0,"-20"-18"6757"0"0,-5-12-2885 0 0,30 25-3968 0 0,-3 5-508 0 0,-1 1-1 0 0,1-1 1 0 0,-1 0 0 0 0,1 1-1 0 0,-1-1 1 0 0,1 1-1 0 0,-1-1 1 0 0,1 1 0 0 0,0-1-1 0 0,-1 1 1 0 0,1 0-1 0 0,0-1 1 0 0,-1 1 0 0 0,1 0-1 0 0,0-1 1 0 0,0 1-1 0 0,-1 0 1 0 0,1 0 0 0 0,0 0-1 0 0,-1 0 1 0 0,1 0-1 0 0,0 0 1 0 0,0 0 0 0 0,0 0-1 0 0,-1 0 1 0 0,1 0-1 0 0,1 0 1 0 0,420-40 741 0 0,-397 37-778 0 0,31-9-3690 0 0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10.3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9 2012 0 0,'0'0'1579'0'0,"-30"-8"6855"0"0,29 8-8344 0 0,0 1 1 0 0,0 0-1 0 0,0-1 0 0 0,0 1 0 0 0,0 0 0 0 0,0 0 1 0 0,1 0-1 0 0,-1 0 0 0 0,0 0 0 0 0,0 0 1 0 0,1 0-1 0 0,-1 0 0 0 0,1 0 0 0 0,-1 0 0 0 0,1 0 1 0 0,-1 0-1 0 0,1 0 0 0 0,0 0 0 0 0,-1 1 1 0 0,1-1-1 0 0,0 0 0 0 0,0 0 0 0 0,0 0 0 0 0,0 3 1 0 0,0 40 1460 0 0,1-26-1192 0 0,27 371 2462 0 0,34-2-2497 0 0,-35-231-232 0 0,-15-60 513 0 0,-11-94-560 0 0,-1 1 1 0 0,-1-1 0 0 0,1 1 0 0 0,0-1 0 0 0,-1 1 0 0 0,1-1 0 0 0,-1 1 0 0 0,0-1 0 0 0,0 1 0 0 0,0-1 0 0 0,0 0 0 0 0,0 1 0 0 0,0-1 0 0 0,-1 0 0 0 0,1 0 0 0 0,-1 0 0 0 0,0 0 0 0 0,1 0 0 0 0,-1 0 0 0 0,-4 2 0 0 0,-3 3 91 0 0,-1 0 0 0 0,0 0 0 0 0,-14 5 0 0 0,3 0 63 0 0,-66 34 309 0 0,85-46-497 0 0,1 1 1 0 0,-1 0 0 0 0,1 0 0 0 0,-1-1 0 0 0,1 1-1 0 0,-1 0 1 0 0,1 0 0 0 0,0 0 0 0 0,0 0 0 0 0,-1 1-1 0 0,1-1 1 0 0,-2 3 0 0 0,4-4-8 0 0,-1 0-1 0 0,0 1 1 0 0,0-1-1 0 0,0 0 1 0 0,0 1 0 0 0,0-1-1 0 0,0 0 1 0 0,1 0-1 0 0,-1 1 1 0 0,0-1 0 0 0,0 0-1 0 0,1 1 1 0 0,-1-1-1 0 0,0 0 1 0 0,0 0-1 0 0,1 0 1 0 0,-1 1 0 0 0,0-1-1 0 0,0 0 1 0 0,1 0-1 0 0,-1 0 1 0 0,0 0 0 0 0,1 0-1 0 0,-1 1 1 0 0,0-1-1 0 0,1 0 1 0 0,-1 0 0 0 0,0 0-1 0 0,1 0 1 0 0,-1 0-1 0 0,0 0 1 0 0,1 0 0 0 0,-1 0-1 0 0,1 0 1 0 0,46-2 126 0 0,230-45-16 0 0,-106 17-1674 0 0,0 5-4895 0 0,-133 19 37 0 0,-21 2 423 0 0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10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282 140 2048 0 0,'5'-12'5962'0'0,"18"-44"1033"0"0,-14 20-3908 0 0,-8 35-3037 0 0,-1-1 0 0 0,0 1 0 0 0,0 0-1 0 0,0-1 1 0 0,0 1 0 0 0,0 0 0 0 0,0 0 0 0 0,-1-1-1 0 0,1 1 1 0 0,0 0 0 0 0,-1 0 0 0 0,1 0 0 0 0,-1-1-1 0 0,1 1 1 0 0,-1 0 0 0 0,1 0 0 0 0,-1 0 0 0 0,0 0-1 0 0,1 0 1 0 0,-1 0 0 0 0,0 0 0 0 0,0 0-1 0 0,0 0 1 0 0,0 0 0 0 0,0 1 0 0 0,0-1 0 0 0,0 0-1 0 0,0 1 1 0 0,0-1 0 0 0,0 0 0 0 0,-1 1 0 0 0,1 0-1 0 0,0-1 1 0 0,0 1 0 0 0,0 0 0 0 0,-1-1 0 0 0,1 1-1 0 0,0 0 1 0 0,-1 0 0 0 0,1 0 0 0 0,-1 0-1 0 0,-5 0-45 0 0,0 0 0 0 0,0 0 0 0 0,0 0 0 0 0,1 1-1 0 0,-1 0 1 0 0,0 0 0 0 0,-7 3 0 0 0,0 2 19 0 0,1 0 1 0 0,0 0-1 0 0,0 1 1 0 0,0 1-1 0 0,1 0 1 0 0,0 0-1 0 0,1 1 1 0 0,0 1-1 0 0,0 0 1 0 0,1 1-1 0 0,0 0 1 0 0,1 0-1 0 0,0 1 0 0 0,1 0 1 0 0,1 0-1 0 0,-1 1 1 0 0,-5 15-1 0 0,8-14 25 0 0,0-1-1 0 0,0 0 1 0 0,1 1-1 0 0,1 0 0 0 0,1 0 1 0 0,0 0-1 0 0,0 0 1 0 0,1 0-1 0 0,1 0 1 0 0,1 0-1 0 0,0 1 0 0 0,1-1 1 0 0,0 0-1 0 0,1 0 1 0 0,0-1-1 0 0,2 1 1 0 0,8 21-1 0 0,-4-20-4 0 0,0 1 1 0 0,1-1-1 0 0,0-1 1 0 0,1 0-1 0 0,1 0 1 0 0,0-1-1 0 0,1 0 1 0 0,0-1-1 0 0,1-1 1 0 0,1 0-1 0 0,-1-1 1 0 0,2-1-1 0 0,-1 0 1 0 0,1-1-1 0 0,1 0 1 0 0,-1-2-1 0 0,1 0 1 0 0,20 4-1 0 0,-12-4-517 0 0,0-1-1 0 0,1-2 0 0 0,-1 0 1 0 0,1-2-1 0 0,28-2 0 0 0,-27-1-1556 0 0,-1-1 0 0 0,1-1 0 0 0,-1-2-1 0 0,45-15 1 0 0,-30 6-4877 0 0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11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1 492 0 0,'-7'9'10143'0'0,"7"-8"-9815"0"0,12 6 2953 0 0,26-4-3824 0 0,-33-3 1339 0 0,185 6 673 0 0,-39-2-2728 0 0,-54 5-4524 0 0,-90-8 2953 0 0,6 2-860 0 0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11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1820 0 0,'-5'7'5658'0'0,"6"-6"-5449"0"0,1 1 114 0 0,1 0-1 0 0,0 0 1 0 0,1 0-1 0 0,-1-1 1 0 0,0 1-1 0 0,0-1 1 0 0,1 0-1 0 0,-1 0 1 0 0,0 0-1 0 0,1-1 1 0 0,6 1 0 0 0,47 0 995 0 0,-36-2-989 0 0,171 3 832 0 0,-98-1-2148 0 0,-2 0-3347 0 0,-83-1 1437 0 0,18-2-847 0 0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20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2148 1336 0 0,'24'45'19956'0'0,"-21"-50"-19751"0"0,-1 0-1 0 0,0 0 1 0 0,0 0 0 0 0,0 0 0 0 0,-1 0-1 0 0,0-1 1 0 0,0 1 0 0 0,0-1 0 0 0,-1-5-1 0 0,0-56 409 0 0,0 59-477 0 0,-97-1068 1146 0 0,71 783-1679 0 0,24 223 175 0 0,3 0 0 0 0,13-84 0 0 0,-10 124 180 0 0,2-1 1 0 0,2 1-1 0 0,0 1 1 0 0,2-1-1 0 0,14-27 1 0 0,-17 42 13 0 0,1 0 0 0 0,1 1 1 0 0,0 0-1 0 0,1 1 0 0 0,1-1 0 0 0,0 2 0 0 0,0 0 1 0 0,1 0-1 0 0,1 1 0 0 0,25-18 0 0 0,-32 25 3 0 0,0 1 1 0 0,0 0-1 0 0,0 0 0 0 0,0 0 1 0 0,1 0-1 0 0,-1 1 0 0 0,1 0 1 0 0,0 1-1 0 0,-1-1 0 0 0,1 1 0 0 0,0 0 1 0 0,0 1-1 0 0,0 0 0 0 0,0 0 1 0 0,-1 1-1 0 0,1-1 0 0 0,0 1 1 0 0,0 1-1 0 0,-1-1 0 0 0,1 1 0 0 0,0 0 1 0 0,-1 1-1 0 0,7 3 0 0 0,-6-2-50 0 0,0 1-1 0 0,-1 0 0 0 0,1 0 1 0 0,-1 1-1 0 0,0-1 0 0 0,0 1 1 0 0,-1 0-1 0 0,0 1 0 0 0,0 0 1 0 0,-1-1-1 0 0,1 1 0 0 0,-1 1 1 0 0,-1-1-1 0 0,0 1 0 0 0,0-1 1 0 0,0 1-1 0 0,-1 0 0 0 0,0 0 1 0 0,1 8-1 0 0,-1 5-59 0 0,-1 0-1 0 0,-1 0 1 0 0,-1 0 0 0 0,-1 0 0 0 0,-1 0 0 0 0,0-1-1 0 0,-2 1 1 0 0,0-1 0 0 0,-1 0 0 0 0,-14 30-1 0 0,-6 4 47 0 0,-1-1 0 0 0,-50 69 0 0 0,52-88 156 0 0,-29 31 0 0 0,-10 12 368 0 0,52-66-272 0 0,10-9-143 0 0,0 0 0 0 0,0 1 0 0 0,0-1 0 0 0,0 0 0 0 0,0 1 0 0 0,0-1 0 0 0,1 1 0 0 0,-1-1 0 0 0,1 1 0 0 0,-2 5 0 0 0,2-6-8 0 0,93 8-130 0 0,-66-7 93 0 0,0 1 0 0 0,0 1 0 0 0,0 1 0 0 0,25 10 0 0 0,-40-12-22 0 0,0 0 0 0 0,-1 1 0 0 0,0 0 0 0 0,0 1 0 0 0,0 0 0 0 0,-1 0 0 0 0,1 1 0 0 0,-1 0 0 0 0,-1 1 0 0 0,0 0 0 0 0,12 15 1 0 0,-14-14 29 0 0,-1 1 1 0 0,0 0 0 0 0,0 1 0 0 0,-1-1 0 0 0,-1 1 0 0 0,0 0 0 0 0,0 0 0 0 0,-1 0 0 0 0,-1 0-1 0 0,0 0 1 0 0,0 0 0 0 0,-1 0 0 0 0,0 1 0 0 0,-1-1 0 0 0,-1 0 0 0 0,0 0 0 0 0,0 0 0 0 0,-1 0-1 0 0,0 0 1 0 0,-8 16 0 0 0,8-19 84 0 0,-1 0 0 0 0,0 0 0 0 0,0 0-1 0 0,0 0 1 0 0,-1-1 0 0 0,-1 0 0 0 0,1 0-1 0 0,-1 0 1 0 0,0-1 0 0 0,-1 0 0 0 0,1 0-1 0 0,-1 0 1 0 0,-1-1 0 0 0,1 0 0 0 0,-1-1 0 0 0,1 0-1 0 0,-1 0 1 0 0,0 0 0 0 0,-1-1 0 0 0,1 0-1 0 0,-1-1 1 0 0,1 0 0 0 0,-1 0 0 0 0,0-1-1 0 0,0 0 1 0 0,-12 0 0 0 0,9-2-66 0 0,0 0-1 0 0,0-1 1 0 0,0-1-1 0 0,0 0 1 0 0,0 0-1 0 0,1-1 1 0 0,-20-10-1 0 0,-37-27-3521 0 0,54 18-5851 0 0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20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2560 0 0,'2'-1'3710'0'0,"14"-4"1462"0"0,28-20-164 0 0,-42 24-4998 0 0,9-6-1767 0 0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21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53 175 2196 0 0,'-16'-11'6920'0'0,"12"9"-6136"0"0,0-2 1 0 0,1 1-1 0 0,-1 0 0 0 0,1-1 1 0 0,0 1-1 0 0,0-1 0 0 0,0 0 1 0 0,-2-5-1 0 0,4 8-692 0 0,0-1 0 0 0,1 1 0 0 0,-1 0 0 0 0,1-1 0 0 0,0 1 0 0 0,-1-1-1 0 0,1 1 1 0 0,0-1 0 0 0,0 1 0 0 0,0-1 0 0 0,0 1 0 0 0,0-1 0 0 0,0 1 0 0 0,0-1 0 0 0,0 1 0 0 0,1-1 0 0 0,-1 1 0 0 0,0-1-1 0 0,1 1 1 0 0,0-1 0 0 0,-1 1 0 0 0,1 0 0 0 0,0-1 0 0 0,0 1 0 0 0,-1 0 0 0 0,1 0 0 0 0,0-1 0 0 0,0 1 0 0 0,0 0 0 0 0,2-1-1 0 0,6-5-19 0 0,1 0-1 0 0,-1 1 0 0 0,1 0 0 0 0,1 0 0 0 0,-1 1 0 0 0,1 1 0 0 0,0 0 0 0 0,0 0 0 0 0,12-2 0 0 0,20-2-728 0 0,44-4-1 0 0,-82 12 548 0 0,82-5-2680 0 0,-13 3-6278 0 0,-53 0 5020 0 0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21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 1332 0 0,'-18'1'6305'0'0,"-16"1"-649"0"0,20 18-3958 0 0,11 17-1009 0 0,1 0 0 0 0,3 0 0 0 0,5 47 0 0 0,26 111 156 0 0,8-19-94 0 0,6 23-267 0 0,-40-161-342 0 0,-2 0 1 0 0,-1 1-1 0 0,-2 49 0 0 0,-2-75-4 0 0,0 0 1 0 0,-1-1-1 0 0,0 1 1 0 0,-1-1-1 0 0,0 0 1 0 0,-1 1-1 0 0,0-2 1 0 0,-1 1-1 0 0,0 0 1 0 0,-1-1 0 0 0,-11 16-1 0 0,16-27-129 0 0,1 0 0 0 0,0 1 1 0 0,-1-1-1 0 0,1 0 0 0 0,-1 0 0 0 0,1 1 1 0 0,0-1-1 0 0,-1 0 0 0 0,1 1 0 0 0,0-1 0 0 0,-1 0 1 0 0,1 1-1 0 0,0-1 0 0 0,0 0 0 0 0,-1 1 1 0 0,1-1-1 0 0,0 1 0 0 0,0-1 0 0 0,0 1 0 0 0,0-1 1 0 0,0 0-1 0 0,-1 1 0 0 0,1-1 0 0 0,0 1 0 0 0,0-1 1 0 0,0 1-1 0 0,0-1 0 0 0,0 1 0 0 0,0-1 1 0 0,0 1-1 0 0,1-1 0 0 0,-1 0 0 0 0,0 1 0 0 0,0-1 1 0 0,0 1-1 0 0,0-1 0 0 0,0 1 0 0 0,1-1 1 0 0,-1 0-1 0 0,0 1 0 0 0,0-1 0 0 0,1 0 0 0 0,-1 1 1 0 0,0-1-1 0 0,1 0 0 0 0,-1 1 0 0 0,0-1 1 0 0,1 0-1 0 0,-1 1 0 0 0,0-1 0 0 0,1 0 0 0 0,-1 0 1 0 0,1 0-1 0 0,-1 1 0 0 0,1-1 0 0 0,-1 0 0 0 0,0 0 1 0 0,1 0-1 0 0,-1 0 0 0 0,1 0 0 0 0,-1 0 1 0 0,1 0-1 0 0,-1 0 0 0 0,1 0 0 0 0,-1 0 0 0 0,0 0 1 0 0,1 0-1 0 0,30-3-23 0 0,-29 3 14 0 0,33-5-435 0 0,136-25-3939 0 0,-60 0-5879 0 0,-90 23 5048 0 0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22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8 282 3292 0 0,'-6'-58'12480'0'0,"4"-1"-4645"0"0,17 79-7385 0 0,0 41-178 0 0,14 105 0 0 0,-28-160-264 0 0,12 88-668 0 0,2 104 0 0 0,-15-196 404 0 0,-2-4-73 0 0,1 0 253 0 0,0 0-1 0 0,-1 1 0 0 0,1-1 0 0 0,0 0 0 0 0,0 0 0 0 0,0 0 0 0 0,1 0 0 0 0,-1-1 0 0 0,0 1 0 0 0,1 0 0 0 0,0 0 0 0 0,-1-3 0 0 0,0 0-48 0 0,-37-181-144 0 0,27 103 2585 0 0,0-120-1 0 0,11 191-2291 0 0,1 0-1 0 0,0 0 1 0 0,1 1-1 0 0,0-1 1 0 0,1 1-1 0 0,0-1 1 0 0,1 1-1 0 0,0 0 1 0 0,1 0-1 0 0,0 1 1 0 0,1-1-1 0 0,7-9 1 0 0,-10 16-172 0 0,0 0 1 0 0,0 1 0 0 0,0-1 0 0 0,0 1 0 0 0,1 0-1 0 0,-1 0 1 0 0,1 0 0 0 0,0 0 0 0 0,0 1 0 0 0,0-1-1 0 0,0 1 1 0 0,0 0 0 0 0,1 1 0 0 0,-1-1-1 0 0,0 1 1 0 0,1-1 0 0 0,0 1 0 0 0,-1 1 0 0 0,1-1-1 0 0,0 1 1 0 0,-1 0 0 0 0,1 0 0 0 0,0 0 0 0 0,-1 0-1 0 0,1 1 1 0 0,0 0 0 0 0,-1 0 0 0 0,1 0-1 0 0,-1 0 1 0 0,1 1 0 0 0,-1 0 0 0 0,8 4 0 0 0,-4-2 16 0 0,0 0 0 0 0,-1 1 0 0 0,1 0 0 0 0,-1 0 0 0 0,0 1 0 0 0,-1-1 0 0 0,1 1 0 0 0,-1 1 0 0 0,0-1 0 0 0,-1 1 0 0 0,1 0 0 0 0,-1 1 1 0 0,-1-1-1 0 0,0 1 0 0 0,0 0 0 0 0,0 0 0 0 0,-1 0 0 0 0,0 1 0 0 0,2 10 0 0 0,-3-9 255 0 0,-1 1 1 0 0,0 0-1 0 0,-1 0 0 0 0,0 0 0 0 0,0-1 1 0 0,-1 1-1 0 0,-1 0 0 0 0,0-1 1 0 0,0 1-1 0 0,-1-1 0 0 0,-1 1 0 0 0,0-1 1 0 0,0 0-1 0 0,-1 0 0 0 0,-7 12 1 0 0,-38 53 1451 0 0,49-73-1634 0 0,6-2-1931 0 0,14 0 1282 0 0,0 0-1 0 0,37 6 1 0 0,-49-4 680 0 0,0 0-1 0 0,0 0 1 0 0,0 1 0 0 0,-1 0-1 0 0,0 0 1 0 0,1 0 0 0 0,-1 1 0 0 0,0 0-1 0 0,0 0 1 0 0,-1 1 0 0 0,6 5-1 0 0,-6-6 136 0 0,-1 0-1 0 0,1 1 0 0 0,-1 0 1 0 0,0 0-1 0 0,-1 1 0 0 0,1-1 1 0 0,-1 1-1 0 0,0-1 0 0 0,-1 1 1 0 0,1 0-1 0 0,-1 0 0 0 0,0 0 1 0 0,-1 0-1 0 0,1 1 0 0 0,-1-1 1 0 0,0 0-1 0 0,-1 1 0 0 0,0-1 1 0 0,0 1-1 0 0,0-1 0 0 0,-1 0 0 0 0,1 1 1 0 0,-2-1-1 0 0,1 0 0 0 0,-1 0 1 0 0,0 1-1 0 0,-4 9 0 0 0,2-8 69 0 0,-1-1-1 0 0,1 0 0 0 0,-1 1 0 0 0,0-2 1 0 0,-1 1-1 0 0,1 0 0 0 0,-1-1 0 0 0,-1 0 1 0 0,1-1-1 0 0,-1 1 0 0 0,0-1 0 0 0,0-1 1 0 0,-1 1-1 0 0,1-1 0 0 0,-1 0 0 0 0,0-1 1 0 0,0 0-1 0 0,0 0 0 0 0,-1-1 0 0 0,-10 2 1 0 0,8-3-289 0 0,0 0 0 0 0,0 0 1 0 0,0-1-1 0 0,0-1 1 0 0,0 0-1 0 0,1-1 1 0 0,-1 0-1 0 0,0 0 1 0 0,1-1-1 0 0,-20-8 0 0 0,-12-13-3863 0 0,7-7-3907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13.3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521 70 1884 0 0,'7'6'10515'0'0,"-10"-9"-10459"0"0,1 0 0 0 0,-1 1 0 0 0,0 0 0 0 0,0-1 0 0 0,0 1 0 0 0,0 1 0 0 0,-1-1 0 0 0,1 0 0 0 0,-1 1 0 0 0,1-1 0 0 0,-1 1-1 0 0,1 0 1 0 0,-1 0 0 0 0,-3 0 0 0 0,-61-8 1 0 0,57 8 27 0 0,-296-37 1148 0 0,304 37-1230 0 0,-28 4 350 0 0,29-2-202 0 0,0 2-33 0 0,1-1 0 0 0,0 1 1 0 0,0 0-1 0 0,0 0 0 0 0,1 0 1 0 0,-1 0-1 0 0,1 1 0 0 0,-1-1 1 0 0,1 0-1 0 0,0 4 0 0 0,0-5-96 0 0,0 5 101 0 0,-29 275 1597 0 0,21-227-1312 0 0,0 71 0 0 0,7-107-253 0 0,2 0 1 0 0,0 0-1 0 0,2 0 1 0 0,0-1-1 0 0,1 1 1 0 0,0-1-1 0 0,11 27 1 0 0,-11-37-109 0 0,1-1 1 0 0,-1 1 0 0 0,2-1 0 0 0,-1 0 0 0 0,1-1 0 0 0,0 1 0 0 0,0-1-1 0 0,0 0 1 0 0,1 0 0 0 0,0-1 0 0 0,0 0 0 0 0,1 0 0 0 0,-1-1 0 0 0,1 0-1 0 0,0 0 1 0 0,0-1 0 0 0,1 0 0 0 0,13 3 0 0 0,14 2-432 0 0,0-2 1 0 0,0-1-1 0 0,43-1 0 0 0,-56-2-17 0 0,160 3-2891 0 0,-54-9-2386 0 0,-102 3 4486 0 0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22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1332 0 0,'15'-4'4384'0'0,"-2"3"-3647"0"0,-10 1-155 0 0,0 0-38 0 0,5 0-270 0 0,0 1-1 0 0,-1 1 0 0 0,1-1 0 0 0,-1 1 1 0 0,0 0-1 0 0,11 5 0 0 0,27 8-4613 0 0,-34-12 1592 0 0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23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 2508 0 0,'24'-51'11583'0'0,"5"5"-7184"0"0,-28 46-4535 0 0,-1-1 1 0 0,1 1-1 0 0,-1-1 1 0 0,1 1 0 0 0,0 0-1 0 0,-1-1 1 0 0,1 1-1 0 0,0 0 1 0 0,0 0 0 0 0,-1 0-1 0 0,1-1 1 0 0,0 1-1 0 0,0 0 1 0 0,-1 0 0 0 0,1 0-1 0 0,0 0 1 0 0,0 0-1 0 0,-1 0 1 0 0,1 0 0 0 0,0 1-1 0 0,0-1 1 0 0,-1 0-1 0 0,1 0 1 0 0,0 0 0 0 0,0 1-1 0 0,-1-1 1 0 0,1 0-1 0 0,0 1 1 0 0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23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1 2768 0 0,'-7'48'11946'0'0,"2"-1"-8302"0"0,2-11-4021 0 0,-13 53 0 0 0,-1-28-919 0 0,-29 68 1 0 0,-9-7-6886 0 0,43-102 3753 0 0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24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1710 860 0 0,'-3'34'6128'0'0,"0"7"3739"0"0,-5-76-7005 0 0,-16-296 2463 0 0,11 217-3902 0 0,-6-62 259 0 0,2 37-649 0 0,1-173 0 0 0,17 267-1006 0 0,2 0 1 0 0,2-1-1 0 0,2 2 1 0 0,2-1 0 0 0,2 1-1 0 0,2 0 1 0 0,35-80-1 0 0,-36 100-81 0 0,1 0 0 0 0,1 1 0 0 0,1 0-1 0 0,1 1 1 0 0,26-27 0 0 0,-36 42-13 0 0,1 0 0 0 0,0 1 0 0 0,0-1 0 0 0,1 1 0 0 0,0 1 0 0 0,0 0 0 0 0,0 0 0 0 0,1 0 0 0 0,0 1 0 0 0,0 0 0 0 0,0 1 0 0 0,0 0 0 0 0,0 1 0 0 0,1-1 0 0 0,-1 2 0 0 0,1-1 0 0 0,-1 2 0 0 0,14-1 0 0 0,-17 2 1 0 0,-1-1-1 0 0,0 1 1 0 0,0 0 0 0 0,0 0 0 0 0,0 1 0 0 0,0 0 0 0 0,0 0 0 0 0,0 0 0 0 0,-1 0 0 0 0,1 1 0 0 0,-1 0 0 0 0,0 0 0 0 0,1 0-1 0 0,-1 0 1 0 0,-1 1 0 0 0,1-1 0 0 0,0 1 0 0 0,-1 0 0 0 0,0 0 0 0 0,0 0 0 0 0,0 1 0 0 0,3 6 0 0 0,-3-4 0 0 0,0 0 0 0 0,-1 0 1 0 0,0 0-1 0 0,0 0 1 0 0,-1 0-1 0 0,0 0 0 0 0,0 1 1 0 0,-1-1-1 0 0,1 0 1 0 0,-2 0-1 0 0,1 1 0 0 0,-1-1 1 0 0,0 0-1 0 0,-1 0 1 0 0,-3 12-1 0 0,-5 5-83 0 0,-1 0-1 0 0,-1-1 1 0 0,-1 0 0 0 0,0-1-1 0 0,-2-1 1 0 0,-1 0 0 0 0,-32 32-1 0 0,-144 120-358 0 0,168-153 468 0 0,-11 8-7 0 0,8-7-81 0 0,-32 33 0 0 0,57-52 57 0 0,3-1 34 0 0,-1 0 1 0 0,1-1-1 0 0,-1 1 1 0 0,1 0-1 0 0,-1-1 1 0 0,1 1 0 0 0,0 0-1 0 0,-1-1 1 0 0,1 1-1 0 0,0-1 1 0 0,-1 1 0 0 0,1-1-1 0 0,0 1 1 0 0,0-1-1 0 0,0 1 1 0 0,-1-1 0 0 0,1 0-1 0 0,0 1 1 0 0,0-1-1 0 0,0 0 1 0 0,0 0-1 0 0,0 0 1 0 0,0 0 0 0 0,-1 0-1 0 0,1 0 1 0 0,0 0-1 0 0,2 0 1 0 0,24-1-368 0 0,-26 1 389 0 0,52 1-796 0 0,73 9 0 0 0,-105-7 712 0 0,-1 1 0 0 0,0 1 0 0 0,0 1 0 0 0,0 0-1 0 0,-1 2 1 0 0,28 14 0 0 0,-42-20 86 0 0,-1 1-1 0 0,1 0 1 0 0,-1 0-1 0 0,0 0 1 0 0,0 0-1 0 0,0 1 1 0 0,-1-1-1 0 0,1 1 1 0 0,-1 0-1 0 0,0 0 1 0 0,0 0-1 0 0,0 1 1 0 0,-1-1-1 0 0,1 1 1 0 0,-1-1-1 0 0,0 1 1 0 0,0 0-1 0 0,-1 0 1 0 0,0 0 0 0 0,0 0-1 0 0,0 0 1 0 0,0 0-1 0 0,0 7 1 0 0,-2-5 60 0 0,0 0 0 0 0,0 0 0 0 0,0 0 1 0 0,-1 0-1 0 0,0 0 0 0 0,-1 0 0 0 0,1 0 0 0 0,-1-1 1 0 0,0 1-1 0 0,-1-1 0 0 0,0 0 0 0 0,0 0 1 0 0,0 0-1 0 0,-1-1 0 0 0,1 0 0 0 0,-8 7 1 0 0,-2 0 181 0 0,-1 0 1 0 0,0-1 0 0 0,-1-1 0 0 0,0 0 0 0 0,0-1 0 0 0,-1 0-1 0 0,-28 9 1 0 0,33-14-142 0 0,1-1-1 0 0,-1 0 0 0 0,0 0 1 0 0,0-1-1 0 0,0-1 0 0 0,0 0 1 0 0,-1 0-1 0 0,1-1 0 0 0,0-1 1 0 0,0 0-1 0 0,0-1 0 0 0,-20-5 1 0 0,29 6-285 0 0,0 0 1 0 0,1 0-1 0 0,-1-1 0 0 0,1 1 1 0 0,-1-1-1 0 0,1 1 0 0 0,0-1 1 0 0,-1 0-1 0 0,1 0 1 0 0,0 0-1 0 0,0 0 0 0 0,0 0 1 0 0,1 0-1 0 0,-1 0 1 0 0,0-1-1 0 0,-1-2 0 0 0,3 3-316 0 0,-1 1 0 0 0,0-1 0 0 0,1 0 0 0 0,0 1 0 0 0,-1-1 0 0 0,1 1 0 0 0,0-1 0 0 0,0 0 0 0 0,0 1 0 0 0,0-1 0 0 0,0 1-1 0 0,0-1 1 0 0,1 0 0 0 0,-1 1 0 0 0,0-1 0 0 0,1 1 0 0 0,0-1 0 0 0,-1 1 0 0 0,2-3 0 0 0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24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62 3504 0 0,'-7'-10'9940'0'0,"-5"-6"-3086"0"0,23 3-5471 0 0,15 6-1723 0 0,1 1 0 0 0,1 2 0 0 0,46-1 0 0 0,88 6-6713 0 0,-137 0 5635 0 0,27 2-3860 0 0,-30-1 1110 0 0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25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 2572 0 0,'-41'44'13101'0'0,"42"-44"-13020"0"0,11 5 1241 0 0,9-1-880 0 0,35 2-711 0 0,71-3 0 0 0,53-12-8734 0 0,-129 4 3430 0 0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27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1 401 124 0 0,'16'15'9510'0'0,"-15"-15"-9057"0"0,0 0 0 0 0,0 0-1 0 0,2 1 1 0 0,1-1-98 0 0,-1-1 0 0 0,0 1 0 0 0,1-1 0 0 0,-1 1 0 0 0,0-1 0 0 0,0 0 0 0 0,0 0 0 0 0,4-2 0 0 0,5-3-1 0 0,0 0 1 0 0,0-1 0 0 0,11-9 0 0 0,-10 5-83 0 0,-1-1 0 0 0,0 0 1 0 0,-1 0-1 0 0,0-1 0 0 0,-1-1 0 0 0,0 0 1 0 0,-1 0-1 0 0,-1-1 0 0 0,11-25 1 0 0,3-14 1401 0 0,18-78 1 0 0,-37 122-1397 0 0,6-11-95 0 0,-6 34-118 0 0,-5 41-70 0 0,2-48 13 0 0,19 541 371 0 0,-1-278-367 0 0,-18-107 147 0 0,0-159-143 0 0,0 0 1 0 0,-1 0-1 0 0,1-1 0 0 0,-1 1 0 0 0,0 0 0 0 0,0 0 1 0 0,0 0-1 0 0,0-1 0 0 0,0 1 0 0 0,0-1 0 0 0,-1 1 1 0 0,0-1-1 0 0,1 1 0 0 0,-1-1 0 0 0,0 0 1 0 0,0 0-1 0 0,0 0 0 0 0,0 0 0 0 0,-1 0 0 0 0,1 0 1 0 0,0 0-1 0 0,-1-1 0 0 0,-4 3 0 0 0,-3 0 145 0 0,1 0 0 0 0,-1 0 0 0 0,0-1 0 0 0,-18 4 0 0 0,3-1 681 0 0,30-5-517 0 0,31-4-524 0 0,174-8-5146 0 0,-62 4-7055 0 0,-124 6 7177 0 0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28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227 354 2156 0 0,'6'-93'7564'0'0,"16"-41"-3121"0"0,-19 117-3673 0 0,8-44 2611 0 0,-10 59-3122 0 0,0-2 128 0 0,-1-1 0 0 0,1 0 0 0 0,-1 1-1 0 0,1-1 1 0 0,-1 0 0 0 0,-1-7 0 0 0,1 10 80 0 0,0 0-84 0 0,-3 3-381 0 0,0-1 3 0 0,1 0 0 0 0,-1 1 0 0 0,0-1 0 0 0,1 1 0 0 0,-1-1 0 0 0,1 1 0 0 0,0 0 0 0 0,-1 0-1 0 0,1 0 1 0 0,0 0 0 0 0,-1 1 0 0 0,1-1 0 0 0,0 1 0 0 0,0-1 0 0 0,0 1 0 0 0,0 0 0 0 0,1 0 0 0 0,-1 0-1 0 0,-2 3 1 0 0,-1 0 42 0 0,-20 23 98 0 0,2 0 0 0 0,0 2 0 0 0,2 0 0 0 0,1 2 0 0 0,2 0 0 0 0,0 1 0 0 0,3 1 0 0 0,1 0 0 0 0,-10 38 0 0 0,19-53-38 0 0,1 0 1 0 0,1 0-1 0 0,1 0 0 0 0,1 0 1 0 0,0 0-1 0 0,2 1 1 0 0,0-1-1 0 0,5 24 0 0 0,-3-28-70 0 0,1 0-1 0 0,1 0 1 0 0,1 0-1 0 0,0 0 1 0 0,1-1-1 0 0,0 0 0 0 0,1 0 1 0 0,1-1-1 0 0,0 0 1 0 0,0-1-1 0 0,13 13 1 0 0,-9-12-103 0 0,1-1 0 0 0,0-1 0 0 0,0 0 1 0 0,1-1-1 0 0,1 0 0 0 0,-1-2 1 0 0,1 1-1 0 0,1-2 0 0 0,0 0 0 0 0,0-1 1 0 0,0-1-1 0 0,19 3 0 0 0,-22-5-10 0 0,0-1 1 0 0,1 0-1 0 0,0-2 0 0 0,-1 1 0 0 0,1-2 1 0 0,0 0-1 0 0,-1-1 0 0 0,1 0 0 0 0,-1-1 0 0 0,0-1 1 0 0,0 0-1 0 0,0-1 0 0 0,0 0 0 0 0,-1-1 1 0 0,17-10-1 0 0,-21 10 60 0 0,-1 0 1 0 0,0 0-1 0 0,0-1 0 0 0,-1 0 1 0 0,1-1-1 0 0,-2 0 0 0 0,1 0 1 0 0,-1 0-1 0 0,0-1 1 0 0,-1 0-1 0 0,9-17 0 0 0,-9 11-31 0 0,0 0 0 0 0,0 0 0 0 0,-2-1 0 0 0,0 1-1 0 0,0-1 1 0 0,-2 0 0 0 0,0-19 0 0 0,-2 5 45 0 0,-1 0 0 0 0,-2 0 0 0 0,-1 0-1 0 0,-2 0 1 0 0,0 1 0 0 0,-3 0 0 0 0,-20-46 0 0 0,18 50 62 0 0,-2 0 1 0 0,-1 1-1 0 0,0 1 1 0 0,-2 1-1 0 0,-1 0 1 0 0,-21-20 0 0 0,25 28-224 0 0,-2 0 1 0 0,0 1 0 0 0,0 1 0 0 0,-1 0 0 0 0,-1 1 0 0 0,0 1 0 0 0,0 1-1 0 0,-39-14 1 0 0,53 22-239 0 0,-1 0-1 0 0,1 0 0 0 0,-1 0 0 0 0,0 1 1 0 0,1 0-1 0 0,-1 0 0 0 0,0 0 0 0 0,1 0 0 0 0,-1 1 1 0 0,1-1-1 0 0,-1 1 0 0 0,-4 2 0 0 0,-27 14-8563 0 0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29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39 996 0 0,'8'-13'15172'0'0,"-22"18"-14858"0"0,0 1 0 0 0,1 1 0 0 0,0 0 0 0 0,0 1 0 0 0,1 0 0 0 0,0 1 0 0 0,1 1 0 0 0,0-1 0 0 0,0 2 0 0 0,-12 15 0 0 0,13-14-224 0 0,1 1 0 0 0,0 0-1 0 0,1 0 1 0 0,1 1-1 0 0,0 0 1 0 0,1 0-1 0 0,0 1 1 0 0,1 0 0 0 0,1 0-1 0 0,0 0 1 0 0,1 0-1 0 0,1 1 1 0 0,0-1-1 0 0,1 1 1 0 0,1-1 0 0 0,1 1-1 0 0,0 0 1 0 0,0-1-1 0 0,2 1 1 0 0,0-1-1 0 0,1 0 1 0 0,0 0 0 0 0,1 0-1 0 0,1-1 1 0 0,8 17-1 0 0,-3-11-66 0 0,1 1-1 0 0,1-2 0 0 0,1 0 1 0 0,0 0-1 0 0,2-1 1 0 0,0-1-1 0 0,0-1 0 0 0,2 0 1 0 0,0-1-1 0 0,31 19 0 0 0,-35-26-61 0 0,-1 0-1 0 0,1-2 1 0 0,1 0-1 0 0,-1 0 1 0 0,1-1-1 0 0,0-1 1 0 0,21 3-1 0 0,-24-5-24 0 0,-1-2 0 0 0,0 1 0 0 0,1-1 0 0 0,-1-1 0 0 0,0 0 0 0 0,1-1-1 0 0,-1 0 1 0 0,0-1 0 0 0,0 0 0 0 0,20-8 0 0 0,-24 7 42 0 0,1 0-1 0 0,-1 0 1 0 0,1-1 0 0 0,-1 1-1 0 0,0-2 1 0 0,-1 1 0 0 0,1-1 0 0 0,-1 0-1 0 0,0 0 1 0 0,-1-1 0 0 0,0 0-1 0 0,0 0 1 0 0,6-11 0 0 0,-5 7 51 0 0,-2 0 1 0 0,1-1 0 0 0,-2 1-1 0 0,1-1 1 0 0,-2 0 0 0 0,0 0-1 0 0,0 0 1 0 0,0-21 0 0 0,-3 9 224 0 0,0 0 0 0 0,-2 0 0 0 0,-1 1 0 0 0,-1-1 0 0 0,0 1 0 0 0,-2 0 0 0 0,-1 0 0 0 0,-1 1 0 0 0,-13-24 0 0 0,8 22-71 0 0,-1 0-1 0 0,-2 2 1 0 0,0-1 0 0 0,-1 2-1 0 0,-2 1 1 0 0,0 0 0 0 0,-27-20-1 0 0,19 19-898 0 0,0 2-1 0 0,-62-32 1 0 0,84 48-2 0 0,-1 0 0 0 0,0 0 1 0 0,0 1-1 0 0,-1 0 0 0 0,1 0 1 0 0,-14-1-1 0 0,16 3-625 0 0,0 0 0 0 0,0 0 1 0 0,0 1-1 0 0,0 0 0 0 0,0-1 0 0 0,-6 3 0 0 0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33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594 30 344 0 0,'-10'-8'9138'0'0,"5"5"-8588"0"0,-1 0 0 0 0,0 0 0 0 0,1 1 0 0 0,-1 0 0 0 0,0 0 0 0 0,-7-1 0 0 0,3 1-498 0 0,-1 1-1 0 0,1 1 1 0 0,-1-1-1 0 0,1 2 1 0 0,-19 2-1 0 0,-58 8 159 0 0,-105 19 132 0 0,164-28-245 0 0,23-2-83 0 0,0 0 1 0 0,1 1-1 0 0,-1-1 1 0 0,0 1-1 0 0,1 0 1 0 0,-1 0-1 0 0,1 0 0 0 0,-1 0 1 0 0,1 1-1 0 0,-7 4 1 0 0,9-6 8 0 0,1 1 0 0 0,-1 0 0 0 0,1 0 1 0 0,-1 0-1 0 0,1 0 0 0 0,0 1 0 0 0,0-1 0 0 0,0 0 1 0 0,0 0-1 0 0,-1 1 0 0 0,2-1 0 0 0,-1 1 1 0 0,0-1-1 0 0,0 1 0 0 0,0-1 0 0 0,1 1 0 0 0,-2 1 1 0 0,-4 34 579 0 0,-1-6-166 0 0,-2-5-175 0 0,1-1 0 0 0,1 1 0 0 0,1 0 0 0 0,1 1 0 0 0,2-1-1 0 0,-1 39 1 0 0,4-63-224 0 0,0 1-1 0 0,0-1 0 0 0,0 0 1 0 0,0 1-1 0 0,1-1 0 0 0,-1 0 1 0 0,1 0-1 0 0,0 1 0 0 0,-1-1 1 0 0,1 0-1 0 0,0 0 1 0 0,0 0-1 0 0,0 0 0 0 0,1 0 1 0 0,-1 0-1 0 0,0 0 0 0 0,1 0 1 0 0,-1 0-1 0 0,1-1 0 0 0,0 1 1 0 0,0-1-1 0 0,-1 1 0 0 0,1-1 1 0 0,0 1-1 0 0,0-1 1 0 0,0 0-1 0 0,0 0 0 0 0,1 0 1 0 0,-1 0-1 0 0,0-1 0 0 0,0 1 1 0 0,1-1-1 0 0,2 1 0 0 0,9 1-28 0 0,0-1 0 0 0,0-1 0 0 0,0 0 0 0 0,24-4 0 0 0,-5 0 15 0 0,-10 4-65 0 0,-1 0 0 0 0,1 2 1 0 0,-1 0-1 0 0,0 2 0 0 0,0 0 0 0 0,0 1 0 0 0,0 2 1 0 0,-1 0-1 0 0,22 10 0 0 0,-34-13 28 0 0,1 1-1 0 0,-1 0 1 0 0,-1 0-1 0 0,1 1 1 0 0,-1 0 0 0 0,0 1-1 0 0,0 0 1 0 0,0 0-1 0 0,-1 0 1 0 0,-1 1 0 0 0,1 0-1 0 0,-1 0 1 0 0,0 1-1 0 0,-1 0 1 0 0,0 0 0 0 0,0 0-1 0 0,-1 1 1 0 0,-1-1 0 0 0,1 1-1 0 0,-1 0 1 0 0,2 20-1 0 0,-4-25 23 0 0,-1 1 0 0 0,1 0 0 0 0,-2 0 0 0 0,1 0 0 0 0,-1 0 0 0 0,0 0 0 0 0,0 0 0 0 0,0-1 0 0 0,-1 1 0 0 0,0 0 0 0 0,0-1 0 0 0,0 1 0 0 0,-1-1 0 0 0,0 0 0 0 0,-5 7 0 0 0,2-4 7 0 0,0-1-1 0 0,-1-1 0 0 0,1 1 1 0 0,-1-1-1 0 0,-1-1 0 0 0,1 1 0 0 0,-1-1 1 0 0,0 0-1 0 0,-9 3 0 0 0,-7 2 31 0 0,-1-1 0 0 0,0-1 0 0 0,0-1 0 0 0,-1-2 0 0 0,1 0 0 0 0,-30 1-1 0 0,-133-2 28 0 0,111-10-6556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59.9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508 128 496 0 0,'0'-16'4648'0'0,"0"11"-4284"0"0,0 1-1 0 0,0 0 0 0 0,-1-1 0 0 0,1 1 0 0 0,-1 0 0 0 0,0 0 0 0 0,0-1 1 0 0,-1 1-1 0 0,1 0 0 0 0,-1 0 0 0 0,0 0 0 0 0,0 1 0 0 0,0-1 0 0 0,-1 0 1 0 0,1 1-1 0 0,-1-1 0 0 0,0 1 0 0 0,0 0 0 0 0,0 0 0 0 0,0 0 0 0 0,-5-2 1 0 0,2 1-71 0 0,-1 0 0 0 0,1 1 0 0 0,-1 0 1 0 0,0 1-1 0 0,1 0 0 0 0,-1 0 0 0 0,0 0 0 0 0,0 1 1 0 0,-1 0-1 0 0,1 0 0 0 0,0 1 0 0 0,-12 0 1 0 0,6 1-121 0 0,-1 0 1 0 0,1 1 0 0 0,-1 1 0 0 0,1 0 0 0 0,0 1-1 0 0,0 0 1 0 0,1 1 0 0 0,-1 0 0 0 0,1 1 0 0 0,-21 14-1 0 0,19-9-43 0 0,0 0 0 0 0,1 0 0 0 0,1 1-1 0 0,0 1 1 0 0,0 0 0 0 0,1 1 0 0 0,-16 26-1 0 0,14-16-29 0 0,1 0-1 0 0,1 1 0 0 0,0 1 1 0 0,3 0-1 0 0,0 0 1 0 0,1 1-1 0 0,2-1 0 0 0,0 2 1 0 0,2-1-1 0 0,1 48 1 0 0,4-12 13 0 0,3 0 0 0 0,20 92 0 0 0,67 162-2 0 0,-53-199-1056 0 0,33 177-1 0 0,-68-272-167 0 0,0 40-1 0 0,-8-20-1856 0 0,3-38 1999 0 0,-1-1 1 0 0,-11 24-3885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13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13 864 0 0,'-41'-13'16169'0'0,"58"17"-15885"0"0,4 0-51 0 0,-1-1 0 0 0,0-1 1 0 0,23-1-1 0 0,7 1-576 0 0,53 9-1965 0 0,-1 0-5820 0 0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33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188 173 1068 0 0,'-2'-13'5051'0'0,"1"3"-3691"0"0,1-1 1 0 0,0 0-1 0 0,2-18 1 0 0,1-9 289 0 0,-3 36-1501 0 0,0-41 3082 0 0,0 42-3190 0 0,-4-10 1188 0 0,3 11-1197 0 0,0-1-1 0 0,-1 1 1 0 0,1-1-1 0 0,0 1 1 0 0,-1-1-1 0 0,1 1 1 0 0,0 0-1 0 0,-1 0 1 0 0,1 0-1 0 0,0 0 1 0 0,-1 0-1 0 0,1 0 1 0 0,-1 0 0 0 0,1 0-1 0 0,0 0 1 0 0,-1 1-1 0 0,1-1 1 0 0,0 1-1 0 0,-2 0 1 0 0,-3 1 17 0 0,0 1-1 0 0,0 0 1 0 0,0 0 0 0 0,0 1 0 0 0,0 0 0 0 0,1 0 0 0 0,0 0 0 0 0,0 0 0 0 0,0 1-1 0 0,0 0 1 0 0,1 0 0 0 0,-7 10 0 0 0,1 1 163 0 0,0 0 0 0 0,1 0 0 0 0,-10 23 0 0 0,12-21-119 0 0,1 0 0 0 0,1 0 0 0 0,0 0 1 0 0,1 1-1 0 0,1 0 0 0 0,1 0 0 0 0,1 0 1 0 0,0 0-1 0 0,1 0 0 0 0,2 0 1 0 0,4 27-1 0 0,-4-35-76 0 0,1-1 0 0 0,0 0 0 0 0,0 0 0 0 0,1 0 0 0 0,1 0 0 0 0,-1 0 1 0 0,2-1-1 0 0,-1 0 0 0 0,1 0 0 0 0,1 0 0 0 0,-1-1 0 0 0,1 0 0 0 0,1-1 0 0 0,0 1 0 0 0,0-1 0 0 0,0-1 0 0 0,1 1 1 0 0,0-1-1 0 0,0-1 0 0 0,0 0 0 0 0,19 7 0 0 0,-12-6-29 0 0,0-1 1 0 0,0-1-1 0 0,1 0 1 0 0,-1-1-1 0 0,1-1 1 0 0,-1-1-1 0 0,1 0 1 0 0,0-1-1 0 0,25-4 0 0 0,-34 3 4 0 0,0 0-1 0 0,1-1 1 0 0,-1-1-1 0 0,0 1 1 0 0,0-1-1 0 0,-1 0 1 0 0,1-1-1 0 0,-1 0 1 0 0,1 0-1 0 0,-1-1 1 0 0,0 0-1 0 0,-1 0 0 0 0,1 0 1 0 0,-1-1-1 0 0,0 0 1 0 0,-1 0-1 0 0,1-1 1 0 0,-1 0-1 0 0,0 0 1 0 0,6-12-1 0 0,-6 6-2 0 0,0 1 0 0 0,-1-1 0 0 0,-1 0 0 0 0,1-1 0 0 0,-2 1 0 0 0,0-1-1 0 0,-1 1 1 0 0,0-1 0 0 0,-1 1 0 0 0,-1-1 0 0 0,0 1 0 0 0,0-1 0 0 0,-7-23 0 0 0,4 22 10 0 0,0 1 0 0 0,-1 0 0 0 0,-1 0 0 0 0,0 0 0 0 0,-1 1 0 0 0,0 0 0 0 0,-1 0 0 0 0,-1 1 1 0 0,0 0-1 0 0,0 1 0 0 0,-1 0 0 0 0,-17-15 0 0 0,21 21-50 0 0,-1 1 0 0 0,0-1 0 0 0,0 2 0 0 0,0-1 0 0 0,-1 1 0 0 0,1 0 1 0 0,-1 0-1 0 0,-13-2 0 0 0,-62-5-2624 0 0,52 8 533 0 0,28 1 1323 0 0,-20 1-2275 0 0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6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58 224 0 0,'-21'5'16358'0'0,"11"-5"-12390"0"0,11-1-3884 0 0,0 0 0 0 0,0 0-1 0 0,0 0 1 0 0,0 0 0 0 0,1 0 0 0 0,-1 1 0 0 0,0-1 0 0 0,1 0 0 0 0,-1 1-1 0 0,0-1 1 0 0,1 1 0 0 0,-1 0 0 0 0,1-1 0 0 0,-1 1 0 0 0,1 0-1 0 0,1 0 1 0 0,-1-1-46 0 0,75-15 76 0 0,0 4 0 0 0,97-4 0 0 0,-82 8-2136 0 0,-66 9-429 0 0,-18 0-824 0 0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33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53 126 524 0 0,'0'0'1235'0'0,"-10"-31"5533"0"0,9 27-6269 0 0,0-1-1 0 0,0 1 0 0 0,-1 0 0 0 0,0 0 0 0 0,1-1 1 0 0,-1 1-1 0 0,0 1 0 0 0,-4-7 0 0 0,5 9-386 0 0,-3 14-143 0 0,-12 114 322 0 0,16-125-261 0 0,-1 4 665 0 0,-1-6-372 0 0,1-8-408 0 0,5-150 618 0 0,-6 133-503 0 0,1 18-65 0 0,0 16 38 0 0,5 160 172 0 0,0-131 0 0 0,-4-36-124 0 0,0-5-50 0 0,3-19-52 0 0,-2-1 1 0 0,-3-42-1 0 0,0 24-9 0 0,2 39 13 0 0,10 44-998 0 0,-3-6-1488 0 0,-1-11-3018 0 0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35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51 252 0 0,'0'0'3986'0'0,"12"-29"3838"0"0,-6 8-6113 0 0,-3 28-1067 0 0,-2 38-564 0 0,-1-40 2 0 0,2 47 58 0 0,4-1 0 0 0,13 63 0 0 0,-12-78 55 0 0,-7-34-121 0 0,2 6 56 0 0,0-12-5 0 0,0-16 66 0 0,-22-86 1742 0 0,15 81-1651 0 0,5 19-299 0 0,5 18-13 0 0,1 14 2 0 0,-4-19 31 0 0,-1 1-1 0 0,2-1 0 0 0,-1 0 1 0 0,1 0-1 0 0,5 11 0 0 0,-7-16 58 0 0,1-10-38 0 0,-2 6-21 0 0,1 0 0 0 0,-1 0-1 0 0,1-1 1 0 0,-1 1-1 0 0,0 0 1 0 0,0 0-1 0 0,0 0 1 0 0,0 0-1 0 0,0 0 1 0 0,0 0 0 0 0,-1 0-1 0 0,0-4 1 0 0,-1-28 1 0 0,2-8-62 0 0,0 40 22 0 0,-1-10-135 0 0,5 54-1209 0 0,-3-24-1169 0 0,1 1-3530 0 0,0-6 810 0 0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9:48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7 296 0 0,'0'0'4314'0'0,"1"32"-2629"0"0,-2-71 660 0 0,5 44-2363 0 0,-4-5 20 0 0,1 0-1 0 0,0 1 1 0 0,-1-1-1 0 0,1 0 1 0 0,-1 1-1 0 0,1-1 1 0 0,-1 1-1 0 0,1-1 1 0 0,-1 1-1 0 0,1-1 1 0 0,-1 1-1 0 0,1-1 1 0 0,-1 1-1 0 0,0 0 1 0 0,1-1-1 0 0,-1 1 1 0 0,0 0-1 0 0,0-1 1 0 0,1 1-1 0 0,-1-1 1 0 0,0 1-1 0 0,0 1 1 0 0,1 14-86 0 0,1 1 1 0 0,8 30 0 0 0,-6-29 101 0 0,-3-17 26 0 0,0 10 1219 0 0,-17-85 1376 0 0,15 73-2476 0 0,-4-18 147 0 0,5 16-374 0 0,4 14-35 0 0,28 97 82 0 0,-58-226 1856 0 0,25 116-1882 0 0,1-1-153 0 0,1-1-71 0 0,4 12 177 0 0,3 10 541 0 0,-4-13-2528 0 0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9:49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0 555 1248 0 0,'0'0'10790'0'0,"14"-1"-9737"0"0,63 7-288 0 0,-1-4 1 0 0,91-8 0 0 0,156-29-679 0 0,-182 17 31 0 0,739-103-327 0 0,-431 55 70 0 0,-36 6 56 0 0,439-57 354 0 0,-98 44 1362 0 0,-345 35-924 0 0,-407 38-712 0 0,29-2 88 0 0,-17-2-1102 0 0,-14 4 933 0 0,0 0 0 0 0,2-6-2190 0 0,-2 6 2190 0 0,0 0 0 0 0,0 0 0 0 0,0-1-1 0 0,0 1 1 0 0,0 0 0 0 0,0 0 0 0 0,0 0 0 0 0,-1-1-169 0 0,-10-5-3816 0 0,-6-2-2930 0 0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9:52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52 980 0 0,'0'-13'5198'0'0,"10"-25"2201"0"0,-7 41-7230 0 0,1 0-1 0 0,-1 0 1 0 0,1 0-1 0 0,0 0 1 0 0,0-1-1 0 0,0 0 1 0 0,6 3-1 0 0,-6-3-210 0 0,25 12 350 0 0,0 0-1 0 0,42 11 0 0 0,8 4-164 0 0,-44-14-107 0 0,-11-6 6 0 0,-1 1 1 0 0,27 16-1 0 0,-49-25-26 0 0,0 0 0 0 0,1 0-1 0 0,-1 0 1 0 0,0 1 0 0 0,1-1-1 0 0,-1 0 1 0 0,0 1-1 0 0,0-1 1 0 0,0 1 0 0 0,0-1-1 0 0,-1 1 1 0 0,1 0 0 0 0,0-1-1 0 0,-1 1 1 0 0,1 0 0 0 0,-1-1-1 0 0,1 1 1 0 0,-1 0-1 0 0,0 0 1 0 0,0-1 0 0 0,0 1-1 0 0,0 0 1 0 0,0 0 0 0 0,0-1-1 0 0,0 1 1 0 0,0 0-1 0 0,-1 0 1 0 0,1-1 0 0 0,-1 1-1 0 0,0 0 1 0 0,1-1 0 0 0,-2 4-1 0 0,-3 5 112 0 0,-1 0 0 0 0,0 0-1 0 0,-13 17 1 0 0,12-17-23 0 0,-110 133 1011 0 0,26-36-3731 0 0,37-29-5465 0 0,42-59 2829 0 0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9:53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39 976 0 0,'0'0'1441'0'0,"20"-39"6540"0"0,-44 63-6821 0 0,-2-1 0 0 0,-35 24 0 0 0,-52 44-1019 0 0,91-72-67 0 0,14-13-45 0 0,0 1 0 0 0,0 0 0 0 0,1 0-1 0 0,0 1 1 0 0,0 0 0 0 0,-6 10 0 0 0,13-17-18 0 0,-1 1-1 0 0,1-1 0 0 0,0 1 1 0 0,-1 0-1 0 0,1-1 0 0 0,0 1 1 0 0,0-1-1 0 0,0 1 1 0 0,0-1-1 0 0,1 1 0 0 0,-1 0 1 0 0,0-1-1 0 0,1 1 0 0 0,-1-1 1 0 0,1 1-1 0 0,-1-1 0 0 0,1 1 1 0 0,-1-1-1 0 0,1 0 0 0 0,0 1 1 0 0,0-1-1 0 0,0 0 1 0 0,0 1-1 0 0,0-1 0 0 0,0 0 1 0 0,0 0-1 0 0,0 0 0 0 0,1 0 1 0 0,-1 0-1 0 0,0 0 0 0 0,1 0 1 0 0,1 0-1 0 0,45 26 124 0 0,-47-27-133 0 0,228 114-374 0 0,-84-26-4825 0 0,-122-75 1252 0 0,-11-8 1095 0 0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0:51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51 164 0 0,'0'19'2015'0'0,"2"107"2429"0"0,-2-124-3995 0 0,-1 2 741 0 0,-1 0 392 0 0,-1-14-1178 0 0,-28-179 2139 0 0,29 182-2438 0 0,1 19-60 0 0,0 19-5 0 0,49 280 336 0 0,-44-293 279 0 0,-1-24 39 0 0,-2-31-173 0 0,-6-8-320 0 0,-12-71 509 0 0,16 115-699 0 0,-3 47-228 0 0,1-30-512 0 0,2-1 0 0 0,0 21 0 0 0,4 37-6513 0 0,-1-57 3143 0 0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0:53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82 208 0 0,'0'0'9019'0'0,"-3"0"-8808"0"0,2 0 225 0 0,-1 0 0 0 0,1 0 0 0 0,-1-1 0 0 0,1 1 0 0 0,-1 0-1 0 0,1-1 1 0 0,-1 1 0 0 0,1-1 0 0 0,-1 1 0 0 0,1-1 0 0 0,0 0 0 0 0,-1 1-1 0 0,1-1 1 0 0,-2-1 0 0 0,-2-4-20 0 0,-5-1-777 0 0,-27 25-291 0 0,36-17 638 0 0,19-3-590 0 0,-12 0 826 0 0,7-2-1733 0 0,-10 5 792 0 0,-7 3 596 0 0,3-3 55 0 0,-46 14-116 0 0,45-14 292 0 0,5-1-94 0 0,7-2-12 0 0,-7 2-32 0 0,14-4-90 0 0,-16 2 182 0 0,-9 3-9 0 0,7-1-53 0 0,1 1 1 0 0,-1-1-1 0 0,1 1 0 0 0,-1-1 1 0 0,1 1-1 0 0,-1-1 0 0 0,1 1 1 0 0,0-1-1 0 0,-1 1 0 0 0,1 0 0 0 0,0-1 1 0 0,-1 1-1 0 0,1 0 0 0 0,0-1 1 0 0,0 1-1 0 0,0 0 0 0 0,0 0 0 0 0,-1-1 1 0 0,1 1-1 0 0,0 0 0 0 0,0-1 1 0 0,0 1-1 0 0,1 0 0 0 0,-1 0 1 0 0,0-1-1 0 0,0 1 0 0 0,0 0 0 0 0,0-1 1 0 0,1 1-1 0 0,-1 0 0 0 0,0-1 1 0 0,1 1-1 0 0,0 1 0 0 0,8 21 66 0 0,-8-22-63 0 0,-1 0 0 0 0,1 0 0 0 0,0 0 1 0 0,-1-1-1 0 0,1 1 0 0 0,0 0 0 0 0,0-1 0 0 0,0 1 0 0 0,-1-1 0 0 0,1 1 0 0 0,0-1 0 0 0,0 1 1 0 0,0-1-1 0 0,0 0 0 0 0,0 1 0 0 0,0-1 0 0 0,0 0 0 0 0,0 0 0 0 0,0 0 0 0 0,0 0 0 0 0,0 1 1 0 0,0-2-1 0 0,0 1 0 0 0,0 0 0 0 0,0 0 0 0 0,1 0 0 0 0,0-1-8 0 0,1 0 0 0 0,-1 0 0 0 0,0 0-1 0 0,0-1 1 0 0,0 1 0 0 0,0 0 0 0 0,0-1 0 0 0,0 1-1 0 0,-1-1 1 0 0,1 0 0 0 0,1-2 0 0 0,1 0 2 0 0,0-1-1 0 0,-1-1 1 0 0,1 1 0 0 0,-1 0-1 0 0,-1-1 1 0 0,1 0 0 0 0,-1 1-1 0 0,0-1 1 0 0,2-8 0 0 0,-3 4-43 0 0,0 7 73 0 0,0 0-1 0 0,-1 0 1 0 0,1 1-1 0 0,-1-1 1 0 0,0 0-1 0 0,0 0 1 0 0,0 0-1 0 0,0 0 1 0 0,-1 0-1 0 0,1 1 1 0 0,-1-1-1 0 0,1 0 1 0 0,-1 0-1 0 0,-2-3 1 0 0,3 5 20 0 0,-13-4 63 0 0,7 6-98 0 0,4 0-8 0 0,-1 0 0 0 0,0 0 0 0 0,0 0 0 0 0,0 0 0 0 0,1 0 0 0 0,-1 0 0 0 0,1 1 0 0 0,-1 0 0 0 0,1-1 1 0 0,-1 1-1 0 0,1 0 0 0 0,0 0 0 0 0,0 0 0 0 0,0 0 0 0 0,-2 4 0 0 0,1-4-1 0 0,1 1 1 0 0,-1-1-1 0 0,1 1 1 0 0,0-1-1 0 0,0 1 1 0 0,0 0 0 0 0,0 0-1 0 0,1-1 1 0 0,-1 1-1 0 0,1 1 1 0 0,0-1-1 0 0,0 0 1 0 0,0 0-1 0 0,0 0 1 0 0,0 1-1 0 0,1-1 1 0 0,0 0-1 0 0,-1 1 1 0 0,2 5-1 0 0,-1-6 0 0 0,1-1 0 0 0,0 1 0 0 0,0 0 0 0 0,0-1 0 0 0,0 1 0 0 0,0 0 0 0 0,1-1 0 0 0,-1 0 0 0 0,1 1 0 0 0,0-1 0 0 0,0 0 0 0 0,0 0 0 0 0,0 0 0 0 0,0 0 0 0 0,0 0 0 0 0,0 0 0 0 0,0 0 0 0 0,1-1 0 0 0,-1 0 0 0 0,1 1 0 0 0,-1-1 0 0 0,6 2 0 0 0,-2-1-26 0 0,0-1 0 0 0,1 1 0 0 0,-1-1 0 0 0,1 0 0 0 0,-1 0 0 0 0,1-1 0 0 0,-1 0 0 0 0,1 0 0 0 0,-1-1-1 0 0,1 0 1 0 0,-1 0 0 0 0,1 0 0 0 0,-1-1 0 0 0,0 0 0 0 0,1 0 0 0 0,-1 0 0 0 0,0-1 0 0 0,0 0 0 0 0,-1 0 0 0 0,1-1 0 0 0,-1 0 0 0 0,1 0 0 0 0,-1 0-1 0 0,-1 0 1 0 0,1-1 0 0 0,0 0 0 0 0,-1 0 0 0 0,0 0 0 0 0,0 0 0 0 0,-1-1 0 0 0,1 0 0 0 0,2-7 0 0 0,-5 11 30 0 0,0 0 0 0 0,0 0 0 0 0,-1-1 1 0 0,1 1-1 0 0,-1 0 0 0 0,1 0 0 0 0,-1-1 0 0 0,0 1 1 0 0,0 0-1 0 0,0-1 0 0 0,0 1 0 0 0,-1 0 0 0 0,0-5 1 0 0,0 5 1 0 0,1 1 1 0 0,-1 0 0 0 0,1 0-1 0 0,-1 0 1 0 0,0 0-1 0 0,0 0 1 0 0,1 0 0 0 0,-1 0-1 0 0,0 0 1 0 0,0 0 0 0 0,0 0-1 0 0,0 0 1 0 0,0 0 0 0 0,0 1-1 0 0,0-1 1 0 0,-1 0 0 0 0,1 1-1 0 0,-2-2 1 0 0,0 2 7 0 0,0-1 1 0 0,-1 1 0 0 0,1-1-1 0 0,0 1 1 0 0,0 0 0 0 0,0 0-1 0 0,-1 0 1 0 0,1 1-1 0 0,0-1 1 0 0,0 1 0 0 0,0-1-1 0 0,0 1 1 0 0,0 0-1 0 0,0 1 1 0 0,0-1 0 0 0,0 0-1 0 0,0 1 1 0 0,-4 3 0 0 0,3-3-15 0 0,1 0 0 0 0,0 0 1 0 0,0 0-1 0 0,0 1 0 0 0,0-1 1 0 0,0 1-1 0 0,0 0 0 0 0,1 0 1 0 0,-1 0-1 0 0,1 0 0 0 0,0 1 1 0 0,0-1-1 0 0,0 0 0 0 0,0 1 1 0 0,1 0-1 0 0,0-1 0 0 0,-1 1 1 0 0,1 0-1 0 0,-1 6 0 0 0,2-9-22 0 0,0 0-1 0 0,0 0 0 0 0,0 1 1 0 0,0-1-1 0 0,0 0 1 0 0,0 0-1 0 0,0 0 0 0 0,0 0 1 0 0,1 1-1 0 0,-1-1 1 0 0,0 0-1 0 0,1 0 0 0 0,-1 0 1 0 0,1 0-1 0 0,-1 0 1 0 0,1 0-1 0 0,-1 0 0 0 0,1 0 1 0 0,0 0-1 0 0,0 0 1 0 0,-1-1-1 0 0,1 1 0 0 0,0 0 1 0 0,0 0-1 0 0,0-1 1 0 0,0 1-1 0 0,0 0 0 0 0,0-1 1 0 0,0 1-1 0 0,0-1 1 0 0,0 1-1 0 0,2 0 1 0 0,-1-1-114 0 0,1 1 1 0 0,0 0 0 0 0,0-1 0 0 0,-1 0 0 0 0,1 1 0 0 0,0-1 0 0 0,0 0 0 0 0,0-1 0 0 0,-1 1 0 0 0,6-2 0 0 0,-5 2-37 0 0,-2-1 150 0 0,0 1 0 0 0,-1 0-1 0 0,1-1 1 0 0,0 1 0 0 0,-1 0 0 0 0,1-1-1 0 0,0 1 1 0 0,-1-1 0 0 0,1 1 0 0 0,-1-1 0 0 0,1 1-1 0 0,-1-1 1 0 0,1 1 0 0 0,-1-1 0 0 0,1 0-1 0 0,-1 1 1 0 0,0-1 0 0 0,1 0 0 0 0,-1 1-1 0 0,0-1 1 0 0,1-1 0 0 0,-1 2 20 0 0,0-1-1 0 0,0 1 1 0 0,0-1 0 0 0,1 1 0 0 0,-1-1-1 0 0,0 1 1 0 0,0-1 0 0 0,0 1 0 0 0,0-1-1 0 0,0 1 1 0 0,0-1 0 0 0,0 1-1 0 0,0 0 1 0 0,0-1 0 0 0,0 1 0 0 0,0-1-1 0 0,0 1 1 0 0,0-1 0 0 0,0 1 0 0 0,-1-1-1 0 0,1 1 1 0 0,0-1 0 0 0,0 1-1 0 0,-1 0 1 0 0,1-1 0 0 0,0 1 0 0 0,0-1-1 0 0,-1 1 1 0 0,1 0 0 0 0,0-1 0 0 0,-1 1-1 0 0,1 0 1 0 0,0-1 0 0 0,-1 1-1 0 0,1 0 1 0 0,-1 0 0 0 0,0-1 0 0 0,-2 0 99 0 0,-1 1 0 0 0,1-1 0 0 0,-1 1 0 0 0,1 0 0 0 0,-1 0 0 0 0,1 0 0 0 0,-1 0 1 0 0,1 0-1 0 0,-1 1 0 0 0,1 0 0 0 0,-4 1 0 0 0,4-2 37 0 0,-4 2 33 0 0,5-2-146 0 0,0 0 1 0 0,1 0-1 0 0,-1 1 0 0 0,0-1 1 0 0,1 0-1 0 0,-1 1 0 0 0,0 0 1 0 0,1-1-1 0 0,-1 1 1 0 0,1 0-1 0 0,-1-1 0 0 0,1 1 1 0 0,-2 2-1 0 0,-2 0 8 0 0,4-3 4 0 0,1 0 1 0 0,-1 0-1 0 0,1 0 1 0 0,-1 0 0 0 0,1 1-1 0 0,-1-1 1 0 0,1 0-1 0 0,-1 0 1 0 0,1 1-1 0 0,-1-1 1 0 0,1 0-1 0 0,0 1 1 0 0,-1-1 0 0 0,1 1-1 0 0,-1-1 1 0 0,1 0-1 0 0,0 1 1 0 0,-1-1-1 0 0,1 1 1 0 0,0-1 0 0 0,-1 1-1 0 0,1-1 1 0 0,0 1-1 0 0,0-1 1 0 0,0 1-1 0 0,0-1 1 0 0,-1 2 0 0 0,2-1 105 0 0,0 1 0 0 0,0-1 0 0 0,0 1 1 0 0,-1-1-1 0 0,2 1 0 0 0,-1-1 0 0 0,0 1 0 0 0,0-1 1 0 0,0 0-1 0 0,1 0 0 0 0,-1 0 0 0 0,0 1 1 0 0,1-1-1 0 0,-1-1 0 0 0,1 1 0 0 0,-1 0 1 0 0,1 0-1 0 0,0 0 0 0 0,-1-1 0 0 0,1 1 1 0 0,0-1-1 0 0,0 0 0 0 0,-1 1 0 0 0,1-1 1 0 0,0 0-1 0 0,0 0 0 0 0,-1 0 0 0 0,1 0 0 0 0,2 0 1 0 0,12-1-34 0 0,0 0 1 0 0,23-5-1 0 0,-18 3 255 0 0,580-40 460 0 0,-2 37-800 0 0,-537 6 14 0 0,65-4-1186 0 0,-126 4 1033 0 0,-1 0 1 0 0,1 0 0 0 0,-1 0-1 0 0,1 0 1 0 0,-1 0 0 0 0,1 0-1 0 0,-1-1 1 0 0,1 1 0 0 0,-1 0 0 0 0,1 0-1 0 0,-1-1 1 0 0,0 1 0 0 0,1 0-1 0 0,-1-1 1 0 0,1 1 0 0 0,-1-1-1 0 0,0 1 1 0 0,1 0 0 0 0,-1-1-1 0 0,0 1 1 0 0,0-1 0 0 0,1 1 0 0 0,-1-1-1 0 0,0 1 1 0 0,0-1 0 0 0,0 1-1 0 0,1-1 1 0 0,-1 1 0 0 0,0-1-1 0 0,0 1 1 0 0,0-1 0 0 0,0 1-1 0 0,0-1 1 0 0,0 1 0 0 0,0-1-1 0 0,0 1 1 0 0,0-1 0 0 0,0 1 0 0 0,-1-1-1 0 0,1 0 1 0 0,-5-19-7152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14.9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1 2048 0 0,'-8'9'8497'0'0,"-8"257"-4106"0"0,3-98-3942 0 0,6-69-230 0 0,-1 14-509 0 0,6-39-8699 0 0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0:53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15 2284 0 0,'-35'-15'15850'0'0,"35"16"-15744"0"0,2 2-35 0 0,0-1 0 0 0,1 1-1 0 0,-1-1 1 0 0,1 0 0 0 0,0 0 0 0 0,0 0-1 0 0,0 0 1 0 0,0 0 0 0 0,6 2-1 0 0,1 2 47 0 0,38 24 138 0 0,37 25-113 0 0,-83-54-121 0 0,0 0 0 0 0,0 0-1 0 0,-1 1 1 0 0,1-1 0 0 0,0 0 0 0 0,-1 1 0 0 0,1 0-1 0 0,-1-1 1 0 0,1 1 0 0 0,-1 0 0 0 0,0-1 0 0 0,0 1-1 0 0,0 0 1 0 0,0 0 0 0 0,0 0 0 0 0,0 0-1 0 0,0 0 1 0 0,-1 0 0 0 0,1 0 0 0 0,-1 0 0 0 0,1 1-1 0 0,-1 2 1 0 0,-1-2 55 0 0,0 0 0 0 0,-1 0 0 0 0,1-1 0 0 0,-1 1 0 0 0,0-1 0 0 0,1 1 1 0 0,-1-1-1 0 0,0 1 0 0 0,-1-1 0 0 0,1 0 0 0 0,0 0 0 0 0,-1 0 0 0 0,1 0 0 0 0,-1 0 0 0 0,-3 1 0 0 0,-14 11-13 0 0,-10 6 154 0 0,-40 36 0 0 0,29-10-3706 0 0,34-37 1256 0 0,1 1 0 0 0,1-1 0 0 0,-8 19 0 0 0,6-9-4595 0 0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1:21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47 393 1024 0 0,'-4'-29'4578'0'0,"-1"-39"0"0"0,0-2-733 0 0,5 68-3625 0 0,-1-5 1131 0 0,-3 19-786 0 0,-5 21 76 0 0,-4 127 922 0 0,7 198 0 0 0,50 239 1446 0 0,-43-595-2355 0 0,-1-91-566 0 0,-8-441-966 0 0,-21-127 240 0 0,28 635 639 0 0,0-56-261 0 0,1 75 214 0 0,4 36-57 0 0,-6 541 678 0 0,0 9 8 0 0,29 4 644 0 0,-27-576-1974 0 0,3 42 2299 0 0,-2-35-4422 0 0,-1 1-4715 0 0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1:22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721 50 1020 0 0,'0'0'1990'0'0,"3"-14"3451"0"0,-3 13-5331 0 0,0 0 0 0 0,0 0 0 0 0,0 1 0 0 0,0-1 0 0 0,0 0 0 0 0,0 0 1 0 0,0 0-1 0 0,0 1 0 0 0,0-1 0 0 0,0 0 0 0 0,0 0 0 0 0,-1 1 0 0 0,1-1 0 0 0,0 0 0 0 0,-1 0 1 0 0,1 1-1 0 0,0-1 0 0 0,-1 0 0 0 0,1 1 0 0 0,-1-1 0 0 0,1 1 0 0 0,-1-1 0 0 0,1 0 0 0 0,-1 1 0 0 0,1-1 1 0 0,-1 1-1 0 0,0-1 0 0 0,1 1 0 0 0,-1 0 0 0 0,0-1 0 0 0,1 1 0 0 0,-1 0 0 0 0,-1-1 0 0 0,1 0 239 0 0,0 0-299 0 0,0 1 0 0 0,0-1 0 0 0,0 0-1 0 0,0 0 1 0 0,0 1 0 0 0,-1-1 0 0 0,1 1 0 0 0,0-1-1 0 0,0 1 1 0 0,0-1 0 0 0,-1 1 0 0 0,1 0 0 0 0,0 0-1 0 0,0 0 1 0 0,0-1 0 0 0,-1 1 0 0 0,-1 0 0 0 0,-19-2 339 0 0,-37-1 270 0 0,0 3 1 0 0,1 3 0 0 0,-1 2 0 0 0,1 2 0 0 0,-103 28 0 0 0,149-32-544 0 0,0 0 1 0 0,1 1 0 0 0,-1 1-1 0 0,1 0 1 0 0,0 0 0 0 0,0 1-1 0 0,-14 10 1 0 0,23-14-64 0 0,0 1-1 0 0,1-1 1 0 0,-1 1 0 0 0,0 0-1 0 0,1 0 1 0 0,-1 0 0 0 0,1-1-1 0 0,0 1 1 0 0,0 0 0 0 0,0 1-1 0 0,0-1 1 0 0,1 0 0 0 0,-1 0 0 0 0,1 5-1 0 0,1 52 624 0 0,0-36-433 0 0,-12 244 662 0 0,11-265-876 0 0,0 1 7 0 0,0-1 0 0 0,0 1 1 0 0,0 0-1 0 0,1 0 0 0 0,-1 0 0 0 0,1-1 0 0 0,0 1 1 0 0,2 5-1 0 0,-3-8-29 0 0,1-1-1 0 0,0 1 1 0 0,0 0-1 0 0,0-1 1 0 0,0 1-1 0 0,0-1 1 0 0,0 1-1 0 0,0-1 1 0 0,0 1-1 0 0,0-1 1 0 0,0 0-1 0 0,0 0 1 0 0,0 1 0 0 0,0-1-1 0 0,0 0 1 0 0,0 0-1 0 0,0 0 1 0 0,0 0-1 0 0,0 0 1 0 0,0 0-1 0 0,0 0 1 0 0,1-1-1 0 0,-1 1 1 0 0,0 0-1 0 0,0-1 1 0 0,0 1 0 0 0,2-1-1 0 0,2-1-19 0 0,23-4-76 0 0,0 2 1 0 0,0 0-1 0 0,54 1 1 0 0,-68 4 40 0 0,0 1 1 0 0,0 0-1 0 0,0 1 1 0 0,0 0-1 0 0,0 1 0 0 0,-1 0 1 0 0,1 2-1 0 0,-1-1 1 0 0,0 2-1 0 0,12 8 1 0 0,-14-9 40 0 0,-2 2 0 0 0,1-1 0 0 0,-1 2 0 0 0,0-1 0 0 0,-1 1 0 0 0,0 0 1 0 0,-1 1-1 0 0,1 0 0 0 0,-2 0 0 0 0,1 0 0 0 0,-2 1 0 0 0,1 0 0 0 0,-2 0 0 0 0,1 1 1 0 0,4 20-1 0 0,-7-23 53 0 0,0 0 0 0 0,-1 1 1 0 0,0-1-1 0 0,-1 1 0 0 0,0-1 0 0 0,0 1 1 0 0,-1-1-1 0 0,0 0 0 0 0,-1 1 0 0 0,0-1 1 0 0,-1 0-1 0 0,1 0 0 0 0,-2 0 0 0 0,1 0 1 0 0,-1-1-1 0 0,-1 1 0 0 0,1-1 1 0 0,-2 0-1 0 0,1 0 0 0 0,-1-1 0 0 0,-6 7 1 0 0,0-2 52 0 0,-1-2 0 0 0,0 0 0 0 0,0 0-1 0 0,-1-1 1 0 0,0-1 0 0 0,0 0 0 0 0,-1-1 0 0 0,0-1 0 0 0,0 0 0 0 0,-1-1 0 0 0,0-1 0 0 0,-19 3 0 0 0,8-3-456 0 0,-1-1-1 0 0,0-1 1 0 0,0-1-1 0 0,-1-2 1 0 0,1 0-1 0 0,-36-8 1 0 0,57 7-252 0 0,0 1 0 0 0,1-1 0 0 0,-1 0 0 0 0,1-1 0 0 0,-13-6 0 0 0,17 7-263 0 0,-1 1-1 0 0,0-1 1 0 0,0-1 0 0 0,1 1-1 0 0,-1 0 1 0 0,1 0-1 0 0,0-1 1 0 0,-4-4 0 0 0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1:23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30 1260 0 0,'-18'-9'4770'0'0,"-28"-12"5799"0"0,42 22-9856 0 0,4-1-691 0 0,-1 0 1 0 0,1 0 0 0 0,0 0 0 0 0,0 0-1 0 0,-1 0 1 0 0,1 0 0 0 0,0 0-1 0 0,0 0 1 0 0,-1 0 0 0 0,1 0-1 0 0,0 0 1 0 0,0 1 0 0 0,-1-1 0 0 0,1 0-1 0 0,0 0 1 0 0,0 0 0 0 0,0 0-1 0 0,-1 0 1 0 0,1 0 0 0 0,0 0-1 0 0,0 1 1 0 0,-1-1 0 0 0,1 0 0 0 0,0 0-1 0 0,0 0 1 0 0,0 1 0 0 0,0-1-1 0 0,0 0 1 0 0,-1 0 0 0 0,1 0-1 0 0,0 1 1 0 0,0-1 0 0 0,0 0 0 0 0,0 1-1 0 0,9 44 1634 0 0,21 57 0 0 0,-7-23-1266 0 0,10 32 111 0 0,3-3 1 0 0,55 111-1 0 0,-85-206-360 0 0,14 23 2077 0 0,-18-34-1848 0 0,2-5 35 0 0,-4 3-395 0 0,1 0 0 0 0,-1 0 1 0 0,0 0-1 0 0,1 0 0 0 0,-1 0 0 0 0,0 0 1 0 0,1 0-1 0 0,-1 0 0 0 0,0 0 1 0 0,1 0-1 0 0,-1 0 0 0 0,0 0 1 0 0,1-1-1 0 0,-1 1 0 0 0,0 0 0 0 0,1 0 1 0 0,-1 0-1 0 0,0-1 0 0 0,0 1 1 0 0,1 0-1 0 0,-1 0 0 0 0,0-1 1 0 0,0 1-1 0 0,1 0 0 0 0,-1 0 1 0 0,0-1-1 0 0,0 1 0 0 0,1-1 0 0 0,8-23 117 0 0,-1 0-1 0 0,-1 0 0 0 0,7-48 0 0 0,-2 15-114 0 0,45-233-596 0 0,-26 124-1587 0 0,-31 164 1923 0 0,8-29-1199 0 0,1 17-875 0 0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1:26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124 145 408 0 0,'-2'-5'940'0'0,"0"1"-1"0"0,0 0 1 0 0,1-1 0 0 0,-1 1 0 0 0,1-1-1 0 0,-1-8 1 0 0,1 3-23 0 0,0 0-1 0 0,2 1 1 0 0,-1-1-1 0 0,3-14 1 0 0,-2 22-620 0 0,1-13 590 0 0,-1-8 478 0 0,5 39-1074 0 0,8 41-134 0 0,12 115-1 0 0,-18-101-110 0 0,4 24 346 0 0,-11-93-305 0 0,-5-27-32 0 0,0 8-53 0 0,-10-329 1 0 0,14 345-6 0 0,1-1 0 0 0,-1 1 1 0 0,0 0-1 0 0,0-1 0 0 0,0 1 0 0 0,-1-1 1 0 0,1 1-1 0 0,0-1 0 0 0,0 1 1 0 0,-1 0-1 0 0,1-1 0 0 0,-1 1 0 0 0,1 0 1 0 0,-1-1-1 0 0,0 1 0 0 0,1 0 1 0 0,-2-2-1 0 0,1 3 2 0 0,1 0 0 0 0,-1 0 0 0 0,1 0 1 0 0,-1 0-1 0 0,1 0 0 0 0,-1 0 0 0 0,1 0 0 0 0,-1 0 1 0 0,0 0-1 0 0,1 0 0 0 0,-1 0 0 0 0,1 0 0 0 0,-1 0 1 0 0,1 0-1 0 0,-1 0 0 0 0,1 1 0 0 0,-1-1 0 0 0,1 0 1 0 0,-1 0-1 0 0,1 1 0 0 0,-1-1 0 0 0,1 0 0 0 0,0 1 1 0 0,-1-1-1 0 0,1 0 0 0 0,-1 1 0 0 0,1-1 0 0 0,-1 1 0 0 0,-3 4 5 0 0,0 0-1 0 0,0 1 0 0 0,0-1 0 0 0,0 1 0 0 0,-3 8 0 0 0,-2 8 9 0 0,2-1 1 0 0,1 1 0 0 0,0 1 0 0 0,-2 26-1 0 0,-6 93 32 0 0,14-128-29 0 0,-1 8 21 0 0,-5 31 788 0 0,-9-98-455 0 0,-27-231-535 0 0,41 271-15 0 0,3 6 91 0 0,2 15 84 0 0,5 21 19 0 0,10 101-2789 0 0,-18-115 439 0 0,-1 0 0 0 0,-3 23 0 0 0,0-21-1646 0 0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1:27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51 226 992 0 0,'-2'-13'3912'0'0,"2"5"-3286"0"0,1 1-1 0 0,1 0 0 0 0,-1 0 0 0 0,1-1 1 0 0,1 1-1 0 0,5-13 0 0 0,3-10 594 0 0,-5-4-641 0 0,-7 32-592 0 0,1 21-16 0 0,0 305 725 0 0,0-322-470 0 0,-3 6 764 0 0,-5-27-802 0 0,2-1 1 0 0,0 0-1 0 0,-5-35 0 0 0,-6-24-214 0 0,-2 0-401 0 0,19 78 366 0 0,-1 4-64 0 0,1-1 117 0 0,0 1 0 0 0,-1 0 0 0 0,1 0 0 0 0,0 0 0 0 0,1 0 0 0 0,-1 0 1 0 0,0-1-1 0 0,2 4 0 0 0,-1 0 5 0 0,3 25-79 0 0,1 0 0 0 0,2 0-1 0 0,17 50 1 0 0,-23-79 287 0 0,-5-66-285 0 0,-2 1 0 0 0,-18-79-1 0 0,6 48-434 0 0,17 92 486 0 0,0-9 9 0 0,7 32-22 0 0,-1-1 0 0 0,-1 1-1 0 0,2 21 1 0 0,5 22-254 0 0,-11-62 304 0 0,-1 2 35 0 0,-1 2 6 0 0,-3-16-52 0 0,2 3-19 0 0,0 3 14 0 0,1 0 0 0 0,1 0 0 0 0,-1 0 0 0 0,1 0 0 0 0,-1 0 0 0 0,1 0 0 0 0,0-5 0 0 0,-4-23-118 0 0,5 30-52 0 0,2 23 20 0 0,1 22 23 0 0,-3-30 34 0 0,1 0 0 0 0,0 0 1 0 0,1 0-1 0 0,6 22 0 0 0,-4-5-207 0 0,-4-26 286 0 0,0 1 0 0 0,1-1 1 0 0,-1 1-1 0 0,1-1 1 0 0,0 1-1 0 0,0-1 0 0 0,1 0 1 0 0,2 6-1 0 0,-4-8 17 0 0,2-13-16 0 0,-4-29-44 0 0,2 38 34 0 0,1-9-1485 0 0,20 71-3484 0 0,-18-49 4119 0 0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1:28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14 392 0 0,'0'0'2481'0'0,"-1"-1"-2240"0"0,0-1 0 0 0,0 1 0 0 0,0 0 0 0 0,0 0 1 0 0,0 0-1 0 0,0 0 0 0 0,-1 0 0 0 0,1 0 0 0 0,0 0 0 0 0,-1 0 0 0 0,-1-1 1 0 0,-20 10-189 0 0,21-7-42 0 0,-7 5 15 0 0,1 0-34 0 0,-28 19-446 0 0,35-24 417 0 0,1 10-2917 0 0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43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61 772 0 0,'0'0'1232'0'0,"26"-30"5614"0"0,-25 29-6437 0 0,34-23 2686 0 0,-33 23-2530 0 0,10-3 1001 0 0,-11 5-1527 0 0,0 0 0 0 0,0 0 0 0 0,1 1 0 0 0,-1-1 0 0 0,0 0 0 0 0,0 1 0 0 0,0-1 0 0 0,0 1 0 0 0,-1 0 0 0 0,1-1 0 0 0,0 1 1 0 0,-1 0-1 0 0,1-1 0 0 0,-1 1 0 0 0,1 0 0 0 0,-1-1 0 0 0,0 1 0 0 0,0 0 0 0 0,0 0 0 0 0,0 1 0 0 0,-1 47 696 0 0,1-39-608 0 0,-34 394 2354 0 0,2-53-890 0 0,18-46-183 0 0,12-289-2192 0 0</inkml:trace>
</inkml:ink>
</file>

<file path=ppt/ink/ink6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44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113 388 2212 0 0,'-14'-12'2774'0'0,"-34"-35"2212"0"0,44 44-4759 0 0,1-1 1 0 0,0 0-1 0 0,0 0 0 0 0,0-1 1 0 0,0 1-1 0 0,1 0 1 0 0,-1-1-1 0 0,1 0 0 0 0,1 0 1 0 0,-3-5-1 0 0,-5-13 879 0 0,7 21-1028 0 0,1 0-1 0 0,0-1 0 0 0,0 1 0 0 0,0 0 1 0 0,0-1-1 0 0,0 1 0 0 0,0-1 0 0 0,1 1 1 0 0,-1-1-1 0 0,1-3 0 0 0,0 0 39 0 0,0-1 0 0 0,1 0 0 0 0,0 0 0 0 0,1 1 0 0 0,0-1 0 0 0,0 1-1 0 0,0-1 1 0 0,0 1 0 0 0,1 0 0 0 0,0 0 0 0 0,8-11 0 0 0,-4 8-44 0 0,0 0-1 0 0,1 0 1 0 0,0 1 0 0 0,0 0 0 0 0,1 0 0 0 0,16-10 0 0 0,-11 9-70 0 0,1 0 1 0 0,0 1 0 0 0,0 1-1 0 0,1 1 1 0 0,0 0 0 0 0,0 1-1 0 0,0 0 1 0 0,1 1 0 0 0,31-2 0 0 0,-38 6-7 0 0,0 0 0 0 0,0 1 0 0 0,1 1 0 0 0,-1-1 1 0 0,0 2-1 0 0,-1-1 0 0 0,1 1 0 0 0,0 1 0 0 0,-1 0 1 0 0,0 0-1 0 0,0 1 0 0 0,0 0 0 0 0,0 1 0 0 0,-1-1 1 0 0,0 2-1 0 0,0-1 0 0 0,-1 1 0 0 0,0 0 1 0 0,0 1-1 0 0,0 0 0 0 0,9 14 0 0 0,-7-8-11 0 0,-1 0-1 0 0,0 0 1 0 0,-1 1 0 0 0,-1 0-1 0 0,0 0 1 0 0,-1 1 0 0 0,-1 0-1 0 0,0-1 1 0 0,-1 1 0 0 0,-1 1-1 0 0,0-1 1 0 0,-2 31 0 0 0,-1-30 2 0 0,-2 0 0 0 0,0 0-1 0 0,-1 0 1 0 0,0 0 0 0 0,-2 0 0 0 0,0-1 0 0 0,-1 0 0 0 0,0-1 0 0 0,-1 1-1 0 0,-1-1 1 0 0,0-1 0 0 0,-22 26 0 0 0,15-23 112 0 0,0-1-1 0 0,-1-1 1 0 0,0 0 0 0 0,-2-1 0 0 0,0-1 0 0 0,0-1-1 0 0,-1-1 1 0 0,0 0 0 0 0,-29 10 0 0 0,-69 25 1477 0 0,116-45-1552 0 0,1-1-22 0 0,1 0 0 0 0,0 0 0 0 0,-1 0 1 0 0,1 0-1 0 0,-1 0 0 0 0,1 1 0 0 0,0-1 0 0 0,-1 0 0 0 0,1 0 0 0 0,0 0 0 0 0,-1 1 0 0 0,1-1 0 0 0,0 0 0 0 0,0 0 0 0 0,-1 1 0 0 0,1-1 0 0 0,0 0 0 0 0,0 1 0 0 0,-1-1 0 0 0,1 0 0 0 0,0 1 0 0 0,0-1 0 0 0,0 0 0 0 0,0 1 0 0 0,-1-1 0 0 0,1 0 0 0 0,0 1 0 0 0,0-1 0 0 0,0 1 0 0 0,0-1 0 0 0,0 0 0 0 0,0 1 1 0 0,0-1-1 0 0,0 1 0 0 0,0-1 0 0 0,0 0 0 0 0,0 1 0 0 0,0-1 0 0 0,1 1 0 0 0,5 16 64 0 0,276 302 343 0 0,-176-197-319 0 0,-94-108-130 0 0,0 0-223 0 0,1 1 0 0 0,19 15 0 0 0,-31-29-441 0 0,18-6-4007 0 0,-10-11-889 0 0</inkml:trace>
</inkml:ink>
</file>

<file path=ppt/ink/ink6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45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39 238 2812 0 0,'3'-56'8656'0'0,"0"29"-166"0"0,-15 195-7461 0 0,4-69-846 0 0,0-10-157 0 0,-2 90-199 0 0,9-159-321 0 0,-2-30-569 0 0,0-35 62 0 0,17-341 6292 0 0,-14 382-5217 0 0,1-13 7 0 0,0 1 0 0 0,2-1 0 0 0,-1 1 0 0 0,2 0 0 0 0,0 0 0 0 0,1 0 0 0 0,1 1 0 0 0,1 0 0 0 0,13-25 1 0 0,-16 34-139 0 0,0 0 0 0 0,1 0 0 0 0,-1 0 0 0 0,1 1 0 0 0,1 0 0 0 0,-1 0 0 0 0,1 0 0 0 0,0 1 0 0 0,0-1 0 0 0,0 2 0 0 0,0-1 0 0 0,1 1 0 0 0,-1-1 0 0 0,1 2 0 0 0,0-1 0 0 0,0 1 0 0 0,0 0 0 0 0,0 1 1 0 0,1-1-1 0 0,-1 1 0 0 0,0 1 0 0 0,0-1 0 0 0,1 1 0 0 0,8 2 0 0 0,-8-2 37 0 0,0 1 0 0 0,0 1 0 0 0,0-1 0 0 0,-1 1 1 0 0,1 1-1 0 0,0-1 0 0 0,-1 1 0 0 0,0 0 0 0 0,0 1 0 0 0,0 0 1 0 0,0 0-1 0 0,0 1 0 0 0,-1 0 0 0 0,0 0 0 0 0,0 0 0 0 0,0 1 1 0 0,-1-1-1 0 0,0 1 0 0 0,0 1 0 0 0,0-1 0 0 0,-1 1 0 0 0,0 0 1 0 0,0 0-1 0 0,-1 0 0 0 0,1 0 0 0 0,-2 1 0 0 0,1-1 0 0 0,-1 1 1 0 0,0 0-1 0 0,-1 0 0 0 0,0 0 0 0 0,0 0 0 0 0,0-1 0 0 0,-1 1 1 0 0,-1 0-1 0 0,1 0 0 0 0,-1 0 0 0 0,-1 0 0 0 0,1 0 0 0 0,-1 0 1 0 0,-1-1-1 0 0,1 1 0 0 0,-5 7 0 0 0,1-4 23 0 0,0 0-1 0 0,0 0 1 0 0,-1-1 0 0 0,-1 0-1 0 0,1-1 1 0 0,-2 0-1 0 0,1 0 1 0 0,-20 15 0 0 0,6-8 19 0 0,-1-2 1 0 0,-1 0-1 0 0,-34 14 1 0 0,46-24-12 0 0,-8 4-111 0 0,20-8 93 0 0,0 1-1 0 0,-1-1 0 0 0,1 0 1 0 0,0 0-1 0 0,-1 0 0 0 0,1 0 1 0 0,0 0-1 0 0,0 0 1 0 0,-1 0-1 0 0,1 1 0 0 0,0-1 1 0 0,0 0-1 0 0,0 0 1 0 0,-1 0-1 0 0,1 1 0 0 0,0-1 1 0 0,0 0-1 0 0,0 0 1 0 0,0 0-1 0 0,-1 1 0 0 0,1-1 1 0 0,0 0-1 0 0,0 0 1 0 0,0 1-1 0 0,0-1 0 0 0,0 0 1 0 0,0 1-1 0 0,0-1 0 0 0,0 0 1 0 0,0 0-1 0 0,0 1 1 0 0,0-1-1 0 0,0 0 0 0 0,0 0 1 0 0,0 1-1 0 0,0-1 1 0 0,0 0-1 0 0,0 1 0 0 0,0-1 1 0 0,0 0-1 0 0,0 0 1 0 0,0 1-1 0 0,0-1 0 0 0,1 0 1 0 0,0 2-18 0 0,3-2-9 0 0,67 13-212 0 0,-41-9 146 0 0,0 1 0 0 0,-1 2 0 0 0,0 0 0 0 0,32 14 1 0 0,-48-15 45 0 0,-1 1 1 0 0,0-1 0 0 0,0 2-1 0 0,0 0 1 0 0,-1 0 0 0 0,0 1-1 0 0,13 14 1 0 0,-22-21 42 0 0,1 1 0 0 0,0 0-1 0 0,-1 0 1 0 0,0 0 0 0 0,0 1 0 0 0,0-1-1 0 0,0 0 1 0 0,0 1 0 0 0,-1 0 0 0 0,1-1-1 0 0,-1 1 1 0 0,0 0 0 0 0,0 0 0 0 0,0-1 0 0 0,-1 1-1 0 0,1 0 1 0 0,-1 0 0 0 0,0 0 0 0 0,0 0-1 0 0,-1 0 1 0 0,1 0 0 0 0,-1-1 0 0 0,0 1-1 0 0,0 0 1 0 0,0 0 0 0 0,0-1 0 0 0,0 1-1 0 0,-1 0 1 0 0,0-1 0 0 0,0 0 0 0 0,-2 4 0 0 0,-3 1 50 0 0,0 0 0 0 0,0 0 0 0 0,0-1 0 0 0,-1 0 1 0 0,0 0-1 0 0,-1-1 0 0 0,1 0 0 0 0,-1 0 0 0 0,0-1 1 0 0,-1 0-1 0 0,1-1 0 0 0,-1 0 0 0 0,0-1 1 0 0,0 0-1 0 0,0 0 0 0 0,-1-1 0 0 0,1 0 0 0 0,0-1 1 0 0,-15 0-1 0 0,-2 0 25 0 0,1-2 0 0 0,-1-1-1 0 0,1-1 1 0 0,-1-1 0 0 0,1-1 0 0 0,-39-14 0 0 0,59 17-401 0 0,1 0-1 0 0,-1 0 1 0 0,1-1 0 0 0,-1 1-1 0 0,-5-6 1 0 0,9 7-304 0 0,0 0 0 0 0,1-1 1 0 0,-1 1-1 0 0,0-1 0 0 0,1 0 0 0 0,0 1 0 0 0,-1-1 0 0 0,1 0 0 0 0,0 0 0 0 0,-1-3 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15.6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140 266 1488 0 0,'-3'-8'1753'0'0,"0"0"-1"0"0,1-1 1 0 0,0 0-1 0 0,-1-13 1 0 0,3 14-728 0 0,0 0 0 0 0,0 0 0 0 0,1-1 0 0 0,3-13 0 0 0,-2 15-816 0 0,0-1 1 0 0,1 0-1 0 0,0 0 1 0 0,0 1-1 0 0,1 0 1 0 0,0 0-1 0 0,0 0 0 0 0,1 0 1 0 0,-1 0-1 0 0,2 1 1 0 0,-1 0-1 0 0,1 0 1 0 0,0 1-1 0 0,0-1 0 0 0,0 1 1 0 0,1 0-1 0 0,0 1 1 0 0,11-6-1 0 0,-7 5-230 0 0,1 0 0 0 0,-1 1 0 0 0,1 0-1 0 0,0 1 1 0 0,1 1 0 0 0,-1 0 0 0 0,0 0 0 0 0,1 1 0 0 0,-1 1-1 0 0,0 0 1 0 0,1 0 0 0 0,-1 2 0 0 0,23 4 0 0 0,-28-4-27 0 0,0 0-1 0 0,0 0 1 0 0,-1 0 0 0 0,1 1 0 0 0,-1 0 0 0 0,0 0 0 0 0,0 1-1 0 0,0 0 1 0 0,0 0 0 0 0,0 0 0 0 0,-1 1 0 0 0,0-1 0 0 0,0 2-1 0 0,0-1 1 0 0,-1 0 0 0 0,0 1 0 0 0,0 0 0 0 0,0 0 0 0 0,0 0-1 0 0,-1 0 1 0 0,0 0 0 0 0,-1 1 0 0 0,1 0 0 0 0,-1-1-1 0 0,2 14 1 0 0,-3-12 30 0 0,-1 0 0 0 0,0 0 0 0 0,0 0 1 0 0,-1 0-1 0 0,0 0 0 0 0,-1 0 0 0 0,1 0 0 0 0,-1 0 0 0 0,-1 0 0 0 0,0-1 0 0 0,0 1 0 0 0,0-1 0 0 0,-1 0 0 0 0,0 0 0 0 0,0 0 0 0 0,-1 0 0 0 0,0-1 0 0 0,0 0 0 0 0,0 0 1 0 0,-11 8-1 0 0,-3 3-8 0 0,-1-1 0 0 0,0-1 1 0 0,-1-1-1 0 0,-1 0 1 0 0,-31 12-1 0 0,25-14-37 0 0,-36 8-1 0 0,27-8-114 0 0,35-12 90 0 0,-9 2-669 0 0,30-5 600 0 0,-1 2 0 0 0,1 0 0 0 0,0 1 0 0 0,-1 1 0 0 0,1 1 0 0 0,-1 1 0 0 0,1 0 0 0 0,-1 1 0 0 0,0 1 0 0 0,0 1 0 0 0,-1 1 0 0 0,0 0 0 0 0,0 1 0 0 0,25 16 0 0 0,-37-20 126 0 0,0 0-1 0 0,0 0 0 0 0,0 1 1 0 0,0 0-1 0 0,-1 0 0 0 0,1 0 1 0 0,-1 0-1 0 0,-1 1 0 0 0,1 0 0 0 0,-1-1 1 0 0,0 1-1 0 0,0 1 0 0 0,-1-1 1 0 0,1 0-1 0 0,-1 1 0 0 0,-1-1 1 0 0,1 1-1 0 0,0 10 0 0 0,-2-9 44 0 0,-1 0-1 0 0,1 1 0 0 0,-1-1 0 0 0,-1 0 1 0 0,1 0-1 0 0,-1 0 0 0 0,-1 0 1 0 0,0 0-1 0 0,0-1 0 0 0,0 1 0 0 0,-1-1 1 0 0,0 1-1 0 0,-1-1 0 0 0,-8 11 1 0 0,1-5 195 0 0,0-1 1 0 0,0 0 0 0 0,-1-1 0 0 0,0 0 0 0 0,-1-1 0 0 0,-1-1 0 0 0,1 0 0 0 0,-1-1 0 0 0,-1 0 0 0 0,1-2 0 0 0,-1 0 0 0 0,-24 6 0 0 0,26-8-73 0 0,-1-1 1 0 0,0 0 0 0 0,0-1 0 0 0,0-1-1 0 0,0 0 1 0 0,-1-1 0 0 0,1-1 0 0 0,0 0 0 0 0,0-1-1 0 0,0-1 1 0 0,0 0 0 0 0,1-1 0 0 0,-1-1 0 0 0,-16-7-1 0 0,25 9-234 0 0,1 0 0 0 0,0-1 1 0 0,0 1-1 0 0,0-1 0 0 0,0 0 0 0 0,0 0 0 0 0,-6-8 0 0 0,10 10-161 0 0,-1 0 1 0 0,1 0-1 0 0,0 0 1 0 0,0 0 0 0 0,-1 0-1 0 0,1 0 1 0 0,1-1-1 0 0,-1 1 1 0 0,-1-4-1 0 0</inkml:trace>
</inkml:ink>
</file>

<file path=ppt/ink/ink6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46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78 114 212 0 0,'-76'-100'23683'0'0,"76"100"-23645"0"0,0 0-1 0 0,-1-1 1 0 0,1 1 0 0 0,0 0 0 0 0,0 0-1 0 0,0-1 1 0 0,0 1 0 0 0,-1-1 0 0 0,1 1 0 0 0,0 0-1 0 0,0-1 1 0 0,0 1 0 0 0,0 0 0 0 0,0-1-1 0 0,0 1 1 0 0,0 0 0 0 0,0-1 0 0 0,0 1-1 0 0,0-1 1 0 0,0 1 0 0 0,0 0 0 0 0,0-1-1 0 0,1 1 1 0 0,-1 0 0 0 0,0-1 0 0 0,0 1-1 0 0,0 0 1 0 0,0-1 0 0 0,1 1 0 0 0,-1 0 0 0 0,0 0-1 0 0,0-1 1 0 0,0 1 0 0 0,1 0 0 0 0,-1-1-1 0 0,0 1 1 0 0,1 0 0 0 0,-1 0 0 0 0,0 0-1 0 0,1-1 1 0 0,-1 1 0 0 0,0 0 0 0 0,1 0-1 0 0,-1 0 1 0 0,0 0 0 0 0,1 0 0 0 0,-1 0 0 0 0,0 0-1 0 0,1-1 1 0 0,-1 1 0 0 0,0 0 0 0 0,1 0-1 0 0,-1 0 1 0 0,0 1 0 0 0,1-1 0 0 0,-1 0-1 0 0,1 0 1 0 0,-1 0 0 0 0,0 0 0 0 0,1 0-1 0 0,-1 0 1 0 0,0 0 0 0 0,1 1 0 0 0,219 109 239 0 0,-59-16-385 0 0,287 158-1317 0 0,-328-189 1309 0 0,-118-62 83 0 0,-2-1 31 0 0,1 0 0 0 0,-1 0 0 0 0,1 0-1 0 0,-1 0 1 0 0,0 0 0 0 0,1 0 0 0 0,-1 0 0 0 0,0 1 0 0 0,1-1 0 0 0,-1 0-1 0 0,0 0 1 0 0,1 0 0 0 0,-1 0 0 0 0,0 0 0 0 0,1 1 0 0 0,-1-1-1 0 0,0 0 1 0 0,1 0 0 0 0,-1 1 0 0 0,0-1 0 0 0,0 0 0 0 0,1 0 0 0 0,-1 1-1 0 0,0-1 1 0 0,0 0 0 0 0,1 1 0 0 0,-1-1 0 0 0,0 0 0 0 0,0 1 0 0 0,0-1-1 0 0,0 1 1 0 0,0-1 0 0 0,0 0 0 0 0,1 1 0 0 0,-1-1 0 0 0,0 0 0 0 0,0 1-1 0 0,0-1 1 0 0,0 1 0 0 0,0-1 0 0 0,0 0 0 0 0,-1 1 0 0 0,1-1 0 0 0,0 0-1 0 0,0 1 1 0 0,0-1 0 0 0,0 0 0 0 0,-1 1 0 0 0,-3 17-20 0 0,-10-1 15 0 0,-1 0 1 0 0,-1 0-1 0 0,-24 18 1 0 0,-1 2 28 0 0,-289 313-44 0 0,121-121 287 0 0,68-91-2133 0 0,140-136 1373 0 0,-3-2 266 0 0,9-38-15470 0 0</inkml:trace>
</inkml:ink>
</file>

<file path=ppt/ink/ink6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47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 74 2300 0 0,'11'-33'7878'0'0,"-3"3"-3740"0"0,-7 28-3417 0 0,-2-2 258 0 0,1-1 557 0 0,-1 11-560 0 0,-58 348 4338 0 0,44-247-3993 0 0,-59 414 2321 0 0,52-377-2872 0 0</inkml:trace>
</inkml:ink>
</file>

<file path=ppt/ink/ink6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48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136 507 852 0 0,'0'0'1452'0'0,"-12"-8"1682"0"0,-50-34 1392 0 0,57 38-4293 0 0,0 0 0 0 0,1-1 1 0 0,0 0-1 0 0,0 0 0 0 0,0 0 0 0 0,0-1 1 0 0,1 1-1 0 0,0-1 0 0 0,0 0 1 0 0,0 0-1 0 0,1 0 0 0 0,-3-12 1 0 0,1 3 227 0 0,1 0 1 0 0,0-1-1 0 0,2 0 1 0 0,-1-16 0 0 0,2 23-372 0 0,1 0 1 0 0,0 1 0 0 0,0-1 0 0 0,1 1-1 0 0,0 0 1 0 0,0-1 0 0 0,1 1 0 0 0,0 0-1 0 0,1 0 1 0 0,0 1 0 0 0,7-13 0 0 0,-3 9-48 0 0,1 1 1 0 0,-1 0 0 0 0,2 0 0 0 0,-1 0 0 0 0,1 1 0 0 0,22-14 0 0 0,-13 11-54 0 0,2 0 0 0 0,-1 1 0 0 0,2 2 0 0 0,-1 0 0 0 0,1 1 0 0 0,1 1-1 0 0,-1 1 1 0 0,31-3 0 0 0,-38 7-14 0 0,0 0-1 0 0,0 2 1 0 0,0 0 0 0 0,-1 0-1 0 0,1 2 1 0 0,0 0-1 0 0,0 0 1 0 0,25 9 0 0 0,-32-9 17 0 0,-1 2 0 0 0,1-1 1 0 0,-1 1-1 0 0,0 1 0 0 0,0-1 1 0 0,0 1-1 0 0,-1 0 1 0 0,1 1-1 0 0,-1-1 0 0 0,-1 1 1 0 0,1 0-1 0 0,-1 1 1 0 0,0-1-1 0 0,0 1 0 0 0,-1 0 1 0 0,0 1-1 0 0,4 9 0 0 0,-2-2-4 0 0,-1 1-1 0 0,-1 0 0 0 0,-1 0 0 0 0,0 0 0 0 0,-1 0 0 0 0,-1 1 1 0 0,0-1-1 0 0,-1 1 0 0 0,-1-1 0 0 0,0 0 0 0 0,-1 1 0 0 0,-1-1 1 0 0,-1 0-1 0 0,-6 17 0 0 0,-1-2 3 0 0,-1 0-1 0 0,-1-1 1 0 0,-2-1 0 0 0,-1 0 0 0 0,-1-1 0 0 0,-23 28-1 0 0,26-39 12 0 0,-2 0-1 0 0,0-1 0 0 0,0-1 1 0 0,-2-1-1 0 0,0 0 0 0 0,0-1 1 0 0,-1-1-1 0 0,-28 13 0 0 0,19-12 145 0 0,0-1-1 0 0,-2-2 0 0 0,1 0 0 0 0,-1-2 0 0 0,-45 6 0 0 0,19-2 679 0 0,53-12-770 0 0,-6 7 93 0 0,23 10-82 0 0,0 0-1 0 0,27 25 1 0 0,17 20 5 0 0,-42-41-75 0 0,188 251 239 0 0,-66-79-51 0 0,-110-156-62 0 0,-28-36-204 0 0,1 0 1 0 0,-1 0 0 0 0,1 0-1 0 0,-1 0 1 0 0,1-1 0 0 0,0 1-1 0 0,-1 0 1 0 0,1-1 0 0 0,0 1-1 0 0,0 0 1 0 0,-1-1 0 0 0,1 1 0 0 0,0-1-1 0 0,0 1 1 0 0,0-1 0 0 0,0 1-1 0 0,0-1 1 0 0,0 0 0 0 0,0 0-1 0 0,0 1 1 0 0,0-1 0 0 0,0 0-1 0 0,0 0 1 0 0,0 0 0 0 0,0 0-1 0 0,0 0 1 0 0,0 0 0 0 0,0 0-1 0 0,1-1 1 0 0,-1 0-323 0 0,1 1-1 0 0,-1-1 1 0 0,0 0-1 0 0,0 0 1 0 0,0 0-1 0 0,0 0 1 0 0,1 0-1 0 0,-1-1 1 0 0,-1 1-1 0 0,1 0 1 0 0,0 0-1 0 0,0-1 1 0 0,0 1 0 0 0,-1-1-1 0 0,1 1 1 0 0,-1 0-1 0 0,1-1 1 0 0,-1 1-1 0 0,1-3 1 0 0,0-9-5346 0 0</inkml:trace>
</inkml:ink>
</file>

<file path=ppt/ink/ink6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8:49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413 130 1884 0 0,'-3'7'9368'0'0,"2"-9"-9209"0"0,0-1 0 0 0,0 0-1 0 0,0 1 1 0 0,0-1 0 0 0,1 0-1 0 0,0 1 1 0 0,-1-1 0 0 0,1 0-1 0 0,0 1 1 0 0,0-1 0 0 0,0 0-1 0 0,1 0 1 0 0,-1 1 0 0 0,1-1-1 0 0,-1 0 1 0 0,1 1 0 0 0,0-1-1 0 0,0 1 1 0 0,0-1 0 0 0,1 1-1 0 0,1-3 1 0 0,6-30 2688 0 0,-9 34-2497 0 0,1 0-317 0 0,-1 1 0 0 0,0 0 1 0 0,0 0-1 0 0,1-1 0 0 0,-1 1 1 0 0,0 0-1 0 0,0 0 1 0 0,0-1-1 0 0,1 1 0 0 0,-1 0 1 0 0,0-1-1 0 0,0 1 0 0 0,0 0 1 0 0,0-1-1 0 0,1 1 1 0 0,-1 0-1 0 0,0-1 0 0 0,0 1 1 0 0,0 0-1 0 0,0-1 0 0 0,0 1 1 0 0,0 0-1 0 0,0-1 0 0 0,0 1 1 0 0,0 0-1 0 0,0-1 1 0 0,0 1-1 0 0,0 0 0 0 0,-1-1 1 0 0,1 1-1 0 0,0 0 0 0 0,0-1 1 0 0,0 1-1 0 0,0 0 0 0 0,0-1 1 0 0,-1 1-1 0 0,1-1 1 0 0,-10-14 665 0 0,4 13-662 0 0,0-1 0 0 0,0 1 0 0 0,-1 1 0 0 0,1-1 0 0 0,-1 1 0 0 0,1 0 0 0 0,-1 1 0 0 0,0-1 0 0 0,1 1 0 0 0,-1 0 0 0 0,0 1 0 0 0,1 0 0 0 0,-1 0 0 0 0,-7 3 0 0 0,-16 3 116 0 0,-48 20-1 0 0,64-22-57 0 0,1 1-1 0 0,0 1 1 0 0,0 0-1 0 0,0 1 1 0 0,1 1-1 0 0,0 0 1 0 0,0 0-1 0 0,1 1 0 0 0,1 1 1 0 0,-1-1-1 0 0,2 2 1 0 0,-16 22-1 0 0,20-25-8 0 0,0-1 0 0 0,1 1 0 0 0,0 0 0 0 0,1 0 0 0 0,-1 0 0 0 0,2 0 0 0 0,-1 1 0 0 0,2-1 0 0 0,-1 1 0 0 0,1-1 0 0 0,0 1 0 0 0,1 0 0 0 0,0-1 0 0 0,1 1 0 0 0,0 0 0 0 0,1-1 0 0 0,-1 1 0 0 0,2-1 0 0 0,0 1 0 0 0,5 13 1 0 0,-1-10-23 0 0,0 0 1 0 0,1 0-1 0 0,0-1 1 0 0,1 0 0 0 0,0 0-1 0 0,1-1 1 0 0,0-1 0 0 0,1 1-1 0 0,0-1 1 0 0,0-1 0 0 0,1 0-1 0 0,1-1 1 0 0,-1 0 0 0 0,1-1-1 0 0,23 9 1 0 0,-18-9-340 0 0,1-1 1 0 0,0 0-1 0 0,0-2 1 0 0,33 5-1 0 0,-32-8-740 0 0,-1 0 0 0 0,0-1 0 0 0,0-1 0 0 0,34-6 0 0 0,-41 4-525 0 0,-1 0-1 0 0,1-1 0 0 0,-1-1 0 0 0,0 0 0 0 0,11-6 1 0 0,2-5-5200 0 0</inkml:trace>
</inkml:ink>
</file>

<file path=ppt/ink/ink6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1:15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132 167 548 0 0,'2'-53'9079'0'0,"8"-24"-3661"0"0,-10 50-4216 0 0,0 18-758 0 0,0 18 5 0 0,-50 616 1329 0 0,23-389-1574 0 0,-16 227 488 0 0,21-152-373 0 0,22-309 196 0 0,-1 7-167 0 0</inkml:trace>
</inkml:ink>
</file>

<file path=ppt/ink/ink6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1:16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563 198 596 0 0,'0'0'1133'0'0,"2"-40"4517"0"0,0 21-4112 0 0,-2 17-947 0 0,2-9 74 0 0,-2 11-632 0 0,0 0 0 0 0,0 0 0 0 0,1-1 0 0 0,-1 1 0 0 0,0 0 0 0 0,0 0 0 0 0,0-1 0 0 0,0 1 0 0 0,0 0 0 0 0,0 0 0 0 0,0-1 0 0 0,0 1 0 0 0,0 0 0 0 0,0-1 0 0 0,0 1 0 0 0,0 0 0 0 0,0 0 0 0 0,0-1 0 0 0,0 1 0 0 0,0 0 0 0 0,0 0 0 0 0,0-1 0 0 0,-1 1 0 0 0,1 0 0 0 0,0 0 0 0 0,0 0 0 0 0,0-1 0 0 0,0 1 0 0 0,0 0 0 0 0,-1 0 0 0 0,1 0 0 0 0,0-1 0 0 0,0 1 0 0 0,0 0 0 0 0,-1 0 0 0 0,1 0 0 0 0,0 0 0 0 0,0 0 0 0 0,0-1 0 0 0,-1 1 0 0 0,-13 8 201 0 0,1 0 1 0 0,1 1 0 0 0,-1 0 0 0 0,1 1-1 0 0,1 0 1 0 0,-21 23 0 0 0,9-9 148 0 0,-64 63 764 0 0,3 3-1 0 0,-71 102 1 0 0,127-151-746 0 0,-40 74 0 0 0,64-107-299 0 0,-5 10 538 0 0,8-16-362 0 0,7-12-201 0 0,139-217-184 0 0,61-46-261 0 0,-87 125 209 0 0,-87 101 125 0 0,-18 26-112 0 0,24-28-1 0 0,-37 47 97 0 0,-1 2 48 0 0,1 0 1 0 0,-1 0-1 0 0,0 0 0 0 0,0-1 0 0 0,0 1 0 0 0,0 0 1 0 0,0 0-1 0 0,0 0 0 0 0,0 0 0 0 0,0-1 0 0 0,0 1 1 0 0,1 0-1 0 0,-1 0 0 0 0,0 0 0 0 0,0 0 0 0 0,0 0 1 0 0,0 0-1 0 0,1-1 0 0 0,-1 1 0 0 0,0 0 0 0 0,0 0 1 0 0,0 0-1 0 0,0 0 0 0 0,1 0 0 0 0,-1 0 0 0 0,0 0 1 0 0,0 0-1 0 0,0 0 0 0 0,1 0 0 0 0,-1 0 0 0 0,0 0 0 0 0,0 0 1 0 0,0 0-1 0 0,0 0 0 0 0,1 0 0 0 0,-1 0 0 0 0,0 0 1 0 0,0 0-1 0 0,0 0 0 0 0,1 0 0 0 0,-1 0 0 0 0,0 0 1 0 0,0 1-1 0 0,0-1 0 0 0,0 0 0 0 0,1 0 0 0 0,-1 0 1 0 0,0 0-1 0 0,0 0 0 0 0,0 1 0 0 0,10 6-30 0 0,-5 7 66 0 0,0 1 1 0 0,-1 0 0 0 0,0 0 0 0 0,-1 0-1 0 0,1 22 1 0 0,4 20 103 0 0,15 35 87 0 0,4-2 1 0 0,3 0 0 0 0,5-2 0 0 0,90 165-1 0 0,-87-187 99 0 0,-5-8-3568 0 0</inkml:trace>
</inkml:ink>
</file>

<file path=ppt/ink/ink6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08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1028 86 2080 0 0,'-2'-14'4262'0'0,"2"8"-3249"0"0,-1 0 1 0 0,0 0 0 0 0,0 0-1 0 0,0 0 1 0 0,-1 0-1 0 0,0 1 1 0 0,0-1 0 0 0,-1 0-1 0 0,1 1 1 0 0,-5-7 0 0 0,6 11-624 0 0,-1 6-117 0 0,1 0 0 0 0,-1 0 0 0 0,1 0 1 0 0,0 0-1 0 0,0 9 0 0 0,-13 200 1428 0 0,-18 243-46 0 0,19-132 435 0 0,16-256-1308 0 0,12 75 0 0 0,-11-122-635 0 0,-2 1-1 0 0,0 34 1 0 0,-2-49-116 0 0,0-6-19 0 0,-17 25-156 0 0,-22-1 149 0 0,-1-2-1 0 0,-51 23 0 0 0,48-26-58 0 0,0 2 0 0 0,-47 34 0 0 0,88-56 50 0 0,0 0 0 0 0,0 1-1 0 0,0-1 1 0 0,1 1 0 0 0,-1-1 0 0 0,0 1-1 0 0,1 0 1 0 0,-1 0 0 0 0,1-1-1 0 0,-1 1 1 0 0,1 0 0 0 0,0 1 0 0 0,0-1-1 0 0,0 0 1 0 0,0 0 0 0 0,0 0 0 0 0,0 1-1 0 0,0-1 1 0 0,1 0 0 0 0,0 1 0 0 0,-1-1-1 0 0,1 0 1 0 0,0 1 0 0 0,0-1-1 0 0,0 1 1 0 0,1 2 0 0 0,0-2 2 0 0,0 1 0 0 0,1-1 0 0 0,0 0 0 0 0,0 0 0 0 0,0 0 1 0 0,0 0-1 0 0,0 0 0 0 0,0 0 0 0 0,1-1 0 0 0,-1 1 0 0 0,1-1 0 0 0,0 1 0 0 0,0-1 0 0 0,0 0 0 0 0,0 0 1 0 0,0-1-1 0 0,4 3 0 0 0,43 18-245 0 0,1-3 1 0 0,88 23 0 0 0,-16-6-359 0 0,-81-23 330 0 0,68 26-604 0 0,-100-35 783 0 0,0 1 1 0 0,-1 0-1 0 0,0 1 0 0 0,0 0 1 0 0,0 0-1 0 0,0 1 1 0 0,-1 0-1 0 0,10 11 0 0 0,-17-17 88 0 0,1 1 0 0 0,-1 0 1 0 0,1 0-1 0 0,-1 0 0 0 0,1 0 0 0 0,-1 1 0 0 0,0-1 0 0 0,0 0 0 0 0,0 0 0 0 0,-1 1 0 0 0,1-1 0 0 0,0 1 0 0 0,-1-1 0 0 0,1 1 0 0 0,-1-1 0 0 0,0 1 0 0 0,0-1 0 0 0,0 0 0 0 0,0 1 0 0 0,-1-1 0 0 0,0 5 0 0 0,0-3 6 0 0,-1-1 0 0 0,0 1 0 0 0,0 0 0 0 0,0 0 0 0 0,0-1 0 0 0,-1 1 0 0 0,0-1 0 0 0,1 0 0 0 0,-1 0 0 0 0,0 0 0 0 0,-6 4 0 0 0,-8 5-7 0 0,0-2-1 0 0,0 1 0 0 0,-1-2 0 0 0,-22 8 0 0 0,-125 45 144 0 0,-38 16 158 0 0,199-77-307 0 0,0 1 0 0 0,0-1 0 0 0,0 1 0 0 0,1 0 0 0 0,-1 0 0 0 0,0 0 0 0 0,1 1 0 0 0,-1 0 1 0 0,1-1-1 0 0,0 1 0 0 0,0 0 0 0 0,0 0 0 0 0,0 1 0 0 0,0-1 0 0 0,-2 6 0 0 0,5-9 2 0 0,0 1 1 0 0,0 0-1 0 0,0 0 1 0 0,0 0-1 0 0,0 0 0 0 0,1 0 1 0 0,-1 0-1 0 0,0 0 0 0 0,1 0 1 0 0,-1-1-1 0 0,0 1 1 0 0,1 0-1 0 0,-1 0 0 0 0,1 0 1 0 0,-1-1-1 0 0,1 1 0 0 0,0 0 1 0 0,-1-1-1 0 0,1 1 0 0 0,0 0 1 0 0,-1-1-1 0 0,1 1 1 0 0,0-1-1 0 0,0 1 0 0 0,1 0 1 0 0,22 12-113 0 0,-22-13 106 0 0,75 32-356 0 0,29 12-51 0 0,-92-38 343 0 0,-1 2 0 0 0,1 0-1 0 0,-1 1 1 0 0,-1 0 0 0 0,13 11 0 0 0,-22-16 74 0 0,1 0 0 0 0,-1 0 1 0 0,0 0-1 0 0,0 0 0 0 0,0 1 0 0 0,0-1 1 0 0,-1 1-1 0 0,0 0 0 0 0,0-1 0 0 0,0 1 1 0 0,-1 0-1 0 0,1 0 0 0 0,-1 0 0 0 0,0 0 0 0 0,-1 0 1 0 0,1 1-1 0 0,-1-1 0 0 0,0 0 0 0 0,0 0 1 0 0,-1 0-1 0 0,0 0 0 0 0,0 1 0 0 0,0-1 1 0 0,0 0-1 0 0,-1 0 0 0 0,0-1 0 0 0,-2 7 1 0 0,-8 13 89 0 0,0-1 1 0 0,-2 0 0 0 0,0-1 0 0 0,-21 24-1 0 0,11-14 35 0 0,15-20-58 0 0,0 1 1 0 0,1 0-1 0 0,1 0 0 0 0,0 1 1 0 0,1 0-1 0 0,-4 15 1 0 0,7-18-20 0 0,1-1 0 0 0,0 1 1 0 0,1-1-1 0 0,0 1 0 0 0,1 0 0 0 0,0-1 1 0 0,0 1-1 0 0,1 0 0 0 0,4 14 1 0 0,2 8 118 0 0,21 100 348 0 0,15 163 1 0 0,-2 423 991 0 0,-35-647-1363 0 0,-1-35-30 0 0,-1 43 0 0 0,1-24-70 0 0,-4-54-31 0 0,-7 31 24 0 0,-5-19-36 0 0,0-2-1 0 0,-1 1 1 0 0,-1-2 0 0 0,0 0 0 0 0,-1 0 0 0 0,-27 16 0 0 0,-102 46-188 0 0,71-39 128 0 0,-494 257 989 0 0,552-284-905 0 0,8-4-1 0 0,1-1 0 0 0,0 1-1 0 0,-1 0 1 0 0,1 1 0 0 0,0-1-1 0 0,1 1 1 0 0,-8 6 0 0 0,3 4-115 0 0,8-12-100 0 0,0 10-2645 0 0,2-8 2831 0 0</inkml:trace>
</inkml:ink>
</file>

<file path=ppt/ink/ink6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09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2 120 416 0 0,'17'-120'17952'0'0,"-18"122"-17887"0"0,-1 0 0 0 0,1 1 1 0 0,0-1-1 0 0,0 0 1 0 0,0 1-1 0 0,0-1 0 0 0,0 1 1 0 0,1-1-1 0 0,-1 1 0 0 0,1-1 1 0 0,0 1-1 0 0,-1-1 1 0 0,1 5-1 0 0,0-4 34 0 0,-8 352 2371 0 0,10-270-2145 0 0,14 456 1326 0 0,1 145-120 0 0,-17-649-1429 0 0,-6 446 1037 0 0,2-413-843 0 0,1-10-1020 0 0,2-22-2941 0 0</inkml:trace>
</inkml:ink>
</file>

<file path=ppt/ink/ink6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10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61 740 0 0,'-6'-12'6334'0'0,"6"10"-5978"0"0,0 0 1 0 0,0 1-1 0 0,0-1 0 0 0,0 0 1 0 0,1 1-1 0 0,-1-1 1 0 0,1 0-1 0 0,-1 1 0 0 0,1-1 1 0 0,0 1-1 0 0,-1-1 0 0 0,1 1 1 0 0,0-1-1 0 0,0 1 0 0 0,0 0 1 0 0,0-1-1 0 0,0 1 0 0 0,1 0 1 0 0,-1 0-1 0 0,1-2 1 0 0,1 2 113 0 0,0-1 0 0 0,1 0 0 0 0,-1 0 1 0 0,0 1-1 0 0,0 0 0 0 0,1 0 0 0 0,-1 0 1 0 0,1 0-1 0 0,4-1 0 0 0,0 2-33 0 0,1-1 0 0 0,-1 1-1 0 0,1 0 1 0 0,-1 1 0 0 0,1 0 0 0 0,-1 0-1 0 0,0 1 1 0 0,10 2 0 0 0,79 37 538 0 0,146 84 1 0 0,-141-69-838 0 0,-67-38-109 0 0,421 212 118 0 0,-450-227-503 0 0,0 0-1 0 0,0-1 0 0 0,0 0 0 0 0,0 0 0 0 0,11 1 1 0 0</inkml:trace>
</inkml:ink>
</file>

<file path=ppt/ink/ink6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10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162 121 860 0 0,'-51'-101'21980'0'0,"51"100"-21786"0"0,-1 0 0 0 0,0 0 0 0 0,1 1-1 0 0,-1-1 1 0 0,1 0 0 0 0,-1 0 0 0 0,1 0 0 0 0,-1 0-1 0 0,1 0 1 0 0,0 0 0 0 0,-1 0 0 0 0,1 0 0 0 0,0 0-1 0 0,0 0 1 0 0,0 0 0 0 0,-1 0 0 0 0,1 0 0 0 0,1-1-1 0 0,7 5-163 0 0,-1-1-1 0 0,1 2 0 0 0,0-1 0 0 0,-1 1 1 0 0,0 1-1 0 0,1-1 0 0 0,-2 1 0 0 0,1 0 1 0 0,11 12-1 0 0,5 6-235 0 0,24 32 0 0 0,-34-39 137 0 0,0 2-1 0 0,-1 0 1 0 0,11 21 0 0 0,-21-34 70 0 0,1 0 1 0 0,-1 1-1 0 0,0-1 1 0 0,0 0-1 0 0,0 1 1 0 0,-1-1 0 0 0,0 1-1 0 0,0-1 1 0 0,0 1-1 0 0,-1 0 1 0 0,1-1-1 0 0,-2 1 1 0 0,1 0-1 0 0,-1 0 1 0 0,1-1-1 0 0,-4 11 1 0 0,1-11 10 0 0,0 0 1 0 0,0-1 0 0 0,0 0-1 0 0,0 0 1 0 0,-1 0 0 0 0,1 0-1 0 0,-1 0 1 0 0,0-1-1 0 0,0 0 1 0 0,0 0 0 0 0,-1 0-1 0 0,1 0 1 0 0,-1 0 0 0 0,0-1-1 0 0,-6 2 1 0 0,-7 3-50 0 0,0-1 1 0 0,-34 7-1 0 0,43-11-287 0 0,-94 22-2342 0 0,71-13-1717 0 0,1 3-4006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16.6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653 168 1712 0 0,'-28'-20'9226'0'0,"25"17"-8746"0"0,1 1 1 0 0,0-1 0 0 0,0 1 0 0 0,1-1 0 0 0,-1 0-1 0 0,1 0 1 0 0,-1 0 0 0 0,1 0 0 0 0,0 0-1 0 0,0 0 1 0 0,-1-7 388 0 0,-2-29 772 0 0,4 37-1598 0 0,0 0 1 0 0,-1-1-1 0 0,1 1 0 0 0,0-1 0 0 0,-1 1 0 0 0,1 0 0 0 0,-1-1 0 0 0,0 1 0 0 0,0 0 0 0 0,0 0 0 0 0,0 0 0 0 0,0-1 0 0 0,0 1 0 0 0,-1 0 1 0 0,1 0-1 0 0,-1 1 0 0 0,1-1 0 0 0,-1 0 0 0 0,0 0 0 0 0,-3-2 0 0 0,1 1-26 0 0,-1 1 0 0 0,0-1 0 0 0,1 1 0 0 0,-1 0 0 0 0,0 0 0 0 0,0 1-1 0 0,-1 0 1 0 0,1 0 0 0 0,-6-1 0 0 0,-8 1-14 0 0,0 0-1 0 0,0 1 1 0 0,0 1-1 0 0,-29 6 0 0 0,25-2 54 0 0,1 1-1 0 0,-1 2 0 0 0,2 0 1 0 0,-1 1-1 0 0,1 1 0 0 0,1 1 1 0 0,0 0-1 0 0,0 2 0 0 0,1 0 1 0 0,1 2-1 0 0,-23 22 0 0 0,29-25 25 0 0,0 0-1 0 0,0 1 0 0 0,2 1 1 0 0,-1-1-1 0 0,2 2 0 0 0,0-1 1 0 0,0 2-1 0 0,2-1 0 0 0,0 1 1 0 0,1 0-1 0 0,0 0 0 0 0,1 1 0 0 0,1-1 1 0 0,1 1-1 0 0,0 0 0 0 0,0 18 1 0 0,3-24-34 0 0,1 0 1 0 0,0 1-1 0 0,1-1 1 0 0,0 0-1 0 0,1 0 1 0 0,0 0-1 0 0,1-1 0 0 0,0 1 1 0 0,0-1-1 0 0,11 16 1 0 0,-6-12 13 0 0,1 0 1 0 0,0-1-1 0 0,1 0 0 0 0,1-1 1 0 0,0 0-1 0 0,21 15 0 0 0,-6-8-66 0 0,0-2-1 0 0,1-1 0 0 0,1-1 1 0 0,1-1-1 0 0,0-2 0 0 0,61 17 0 0 0,-41-17-838 0 0,91 10-1 0 0,-114-21-754 0 0,45-2 1 0 0,-55 0-574 0 0,0-2 0 0 0,0 0 1 0 0,25-8-1 0 0</inkml:trace>
</inkml:ink>
</file>

<file path=ppt/ink/ink6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10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7 1700 0 0,'-7'-7'17664'0'0,"2"27"-17198"0"0,1 1-1 0 0,1-1 0 0 0,1 0 0 0 0,1 1 0 0 0,1 20 0 0 0,-1-7-261 0 0,9 267 496 0 0,-4-227-431 0 0,-19 350 1776 0 0,11-370-2205 0 0,2-7-2454 0 0,1-19-4550 0 0</inkml:trace>
</inkml:ink>
</file>

<file path=ppt/ink/ink6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11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0 3664 0 0,'-21'3'5830'0'0,"-24"8"3601"0"0,46-7-8120 0 0,-1-4-1281 0 0,0 0-1 0 0,0 1 1 0 0,0-1-1 0 0,0 0 1 0 0,0 1-1 0 0,0-1 1 0 0,0 0-1 0 0,0 1 1 0 0,0-1-1 0 0,0 1 1 0 0,0-1-1 0 0,0 0 1 0 0,0 1-1 0 0,0-1 1 0 0,0 0-1 0 0,0 1 0 0 0,0-1 1 0 0,1 0-1 0 0,-1 0 1 0 0,0 1-1 0 0,0-1 1 0 0,0 0-1 0 0,1 1 1 0 0,-1-1-1 0 0,0 0 1 0 0,0 0-1 0 0,1 1 1 0 0,-1-1-1 0 0,0 0 1 0 0,0 0-1 0 0,1 0 1 0 0,-1 0-1 0 0,1 1 1 0 0,52 14 96 0 0,1-2 1 0 0,1-2 0 0 0,58 3-1 0 0,174 0-3142 0 0,-143-9 1954 0 0,-127-5 338 0 0,-10 0 24 0 0,0 0 0 0 0,0 1 1 0 0,-1-1-1 0 0,1 2 0 0 0,-1-1 0 0 0,9 3 0 0 0</inkml:trace>
</inkml:ink>
</file>

<file path=ppt/ink/ink6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11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0 864 0 0,'-92'57'14291'0'0,"92"-57"-14197"0"0,0 1 1 0 0,-1-1-1 0 0,1 0 1 0 0,0 0-1 0 0,-1 1 1 0 0,1-1-1 0 0,-1 0 0 0 0,1 1 1 0 0,0-1-1 0 0,0 0 1 0 0,-1 1-1 0 0,1-1 1 0 0,0 1-1 0 0,0-1 1 0 0,-1 0-1 0 0,1 1 1 0 0,0-1-1 0 0,0 1 1 0 0,0-1-1 0 0,0 1 1 0 0,0-1-1 0 0,0 1 0 0 0,-1-1 1 0 0,1 0-1 0 0,0 1 1 0 0,0-1-1 0 0,0 1 1 0 0,1-1-1 0 0,-1 1 1 0 0,0-1-1 0 0,0 1 1 0 0,0-1-1 0 0,0 1 1 0 0,0-1-1 0 0,0 0 0 0 0,1 1 1 0 0,-1-1-1 0 0,0 1 1 0 0,0-1-1 0 0,1 0 1 0 0,-1 1-1 0 0,0-1 1 0 0,1 0-1 0 0,-1 1 1 0 0,0-1-1 0 0,1 0 1 0 0,0 1-1 0 0,17 10 1390 0 0,13-1-1211 0 0,-1-2-1 0 0,2-1 1 0 0,-1-2-1 0 0,37 2 1 0 0,-4 0-1301 0 0,-51-5 579 0 0,41 7-2186 0 0,-50-9 2131 0 0,-1 1 0 0 0,1 0 0 0 0,-1 0 0 0 0,0 1 0 0 0,1-1 0 0 0,-1 1 1 0 0,0-1-1 0 0,0 1 0 0 0,0 0 0 0 0,0 0 0 0 0,4 4 0 0 0</inkml:trace>
  <inkml:trace contextRef="#ctx0" brushRef="#br0" timeOffset="1">178 356 2624 0 0,'-29'23'3575'0'0,"23"-18"-2405"0"0,-1-1-1 0 0,1 1 1 0 0,0 0 0 0 0,1 1 0 0 0,-1-1-1 0 0,1 1 1 0 0,-5 8 0 0 0,9-13-1051 0 0,1 0-1 0 0,-1 1 1 0 0,1-1 0 0 0,0 0-1 0 0,-1 0 1 0 0,1 0 0 0 0,0 0 0 0 0,0 1-1 0 0,0-1 1 0 0,0 0 0 0 0,0 0 0 0 0,0 0-1 0 0,1 1 1 0 0,-1-1 0 0 0,0 0 0 0 0,0 0-1 0 0,1 0 1 0 0,-1 0 0 0 0,1 1 0 0 0,-1-1-1 0 0,1 0 1 0 0,-1 0 0 0 0,1 0 0 0 0,0 0-1 0 0,0 0 1 0 0,-1 0 0 0 0,1-1 0 0 0,0 1-1 0 0,0 0 1 0 0,0 0 0 0 0,0-1 0 0 0,0 1-1 0 0,0 0 1 0 0,0-1 0 0 0,0 1 0 0 0,1 0-1 0 0,39 16 553 0 0,-41-17-650 0 0,21 7-477 0 0,-1-2 1 0 0,1-1-1 0 0,0-1 0 0 0,24 2 1 0 0,-29-5-1883 0 0,-1 0 0 0 0,1-1 0 0 0,22-5 0 0 0,-18 1-4270 0 0</inkml:trace>
</inkml:ink>
</file>

<file path=ppt/ink/ink6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13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10 412 2624 0 0,'-10'3'9345'0'0,"43"-12"-7600"0"0,0 2 0 0 0,1 2-1 0 0,66-3 1 0 0,107 13-2186 0 0,-116-1 820 0 0,15 6-487 0 0,-65-5 653 0 0,41 0 0 0 0,-78-5-500 0 0,-1 0-1 0 0,0-1 0 0 0,0 0 0 0 0,0 1 1 0 0,0-1-1 0 0,1 0 0 0 0,-1-1 0 0 0,0 1 1 0 0,-1-1-1 0 0,1 1 0 0 0,0-1 0 0 0,0 0 0 0 0,-1 0 1 0 0,1 0-1 0 0,-1 0 0 0 0,1 0 0 0 0,-1-1 1 0 0,0 1-1 0 0,2-4 0 0 0,6-8 53 0 0,-2 0 0 0 0,13-26-1 0 0,-4 7 286 0 0,72-151 2699 0 0,-63 123-1728 0 0,-25 58-1230 0 0,10-23 59 0 0,-5 20-184 0 0,-2 16-16 0 0,1 27 37 0 0,1-1 0 0 0,2 1 1 0 0,15 43-1 0 0,49 107-53 0 0,-64-167 33 0 0,61 147-7 0 0,-69-166 3 0 0,0 0 0 0 0,0 0 0 0 0,1 0 1 0 0,-1 0-1 0 0,1 0 0 0 0,-1 0 0 0 0,1 0 0 0 0,0 0 1 0 0,-1 0-1 0 0,1 0 0 0 0,0 0 0 0 0,-1-1 0 0 0,1 1 1 0 0,0 0-1 0 0,0-1 0 0 0,0 1 0 0 0,0-1 0 0 0,0 1 1 0 0,1 0-1 0 0,-1-1-3 0 0,0 0 0 0 0,-1 0 0 0 0,1 0 0 0 0,0 0 0 0 0,-1-1 0 0 0,1 1 0 0 0,0 0 0 0 0,-1-1 0 0 0,1 1 0 0 0,-1 0-1 0 0,1-1 1 0 0,-1 1 0 0 0,1 0 0 0 0,-1-1 0 0 0,1 1 0 0 0,-1-1 0 0 0,1 1 0 0 0,-1-1 0 0 0,1 0 0 0 0,-1 1 0 0 0,0-1 0 0 0,1 1 0 0 0,-1-2 0 0 0,5-8-107 0 0,-1 0-1 0 0,0 0 1 0 0,2-13-1 0 0,-1 6-16 0 0,12-33-136 0 0,59-159-20 0 0,-65 182 340 0 0,2-4 103 0 0,1 0-1 0 0,1 1 0 0 0,1 1 0 0 0,27-35 0 0 0,-43 63-155 0 0,1 0 0 0 0,-1 0 0 0 0,1 0 0 0 0,0 0 0 0 0,-1 0 0 0 0,1 0 0 0 0,0 0 1 0 0,0 1-1 0 0,0-1 0 0 0,0 0 0 0 0,0 0 0 0 0,0 1 0 0 0,0-1 0 0 0,0 0 0 0 0,0 1 1 0 0,0-1-1 0 0,0 1 0 0 0,0-1 0 0 0,0 1 0 0 0,0 0 0 0 0,1 0 0 0 0,-1-1 0 0 0,0 1 0 0 0,0 0 1 0 0,0 0-1 0 0,1 0 0 0 0,-1 0 0 0 0,0 0 0 0 0,0 0 0 0 0,0 1 0 0 0,0-1 0 0 0,1 0 0 0 0,-1 1 1 0 0,0-1-1 0 0,0 1 0 0 0,0-1 0 0 0,0 1 0 0 0,0-1 0 0 0,0 1 0 0 0,0 0 0 0 0,0-1 1 0 0,0 1-1 0 0,0 0 0 0 0,0 0 0 0 0,0 0 0 0 0,-1 0 0 0 0,1 0 0 0 0,0 0 0 0 0,-1 0 0 0 0,1 0 1 0 0,0 2-1 0 0,5 7-17 0 0,-1 0 0 0 0,-1 0 1 0 0,0 0-1 0 0,4 15 1 0 0,-7-19-23 0 0,15 47-100 0 0,62 188-673 0 0,-69-218 763 0 0,-6-13 65 0 0,0-1 0 0 0,1 0-1 0 0,0 0 1 0 0,0 0 0 0 0,12 16 0 0 0,-15-25-13 0 0,-1 1 1 0 0,1 0 0 0 0,0-1-1 0 0,0 1 1 0 0,0 0 0 0 0,0-1 0 0 0,0 1-1 0 0,0-1 1 0 0,0 1 0 0 0,0-1-1 0 0,0 0 1 0 0,0 1 0 0 0,1-1 0 0 0,-1 0-1 0 0,0 0 1 0 0,0 0 0 0 0,0 0-1 0 0,0 0 1 0 0,0 0 0 0 0,1 0 0 0 0,-1 0-1 0 0,0 0 1 0 0,0 0 0 0 0,0-1-1 0 0,0 1 1 0 0,0 0 0 0 0,0-1-1 0 0,0 1 1 0 0,0-1 0 0 0,0 1 0 0 0,0-1-1 0 0,0 0 1 0 0,0 1 0 0 0,0-1-1 0 0,0 0 1 0 0,-1 0 0 0 0,1 0 0 0 0,0 1-1 0 0,0-1 1 0 0,0-2 0 0 0,31-38 90 0 0,-31 38-72 0 0,31-51 466 0 0,-21 34-278 0 0,2-1 0 0 0,-1 1 0 0 0,2 1 0 0 0,1 1 0 0 0,18-20 0 0 0,-23 31-206 0 0,0 0 0 0 0,1 0-1 0 0,-1 1 1 0 0,1 0 0 0 0,0 0 0 0 0,1 2 0 0 0,0-1 0 0 0,-1 2 0 0 0,1-1 0 0 0,15-1 0 0 0,19-2-41 0 0,62-2 0 0 0,-84 8 31 0 0,136-4-227 0 0,68-5 37 0 0,-138 6 62 0 0,-75 4 62 0 0,-12 0 57 0 0,0 0-144 0 0,31 0-688 0 0,-30 0 716 0 0,12 4-240 0 0,5-1 152 0 0,17 2-3014 0 0</inkml:trace>
</inkml:ink>
</file>

<file path=ppt/ink/ink6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14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9 1056 0 0,'-9'-8'10062'0'0,"6"8"-9853"0"0,1 0 1 0 0,0-1 0 0 0,0 1 0 0 0,0 0-1 0 0,0 1 1 0 0,-1-1 0 0 0,1 0 0 0 0,0 1-1 0 0,0-1 1 0 0,0 1 0 0 0,0 0 0 0 0,0 0-1 0 0,0-1 1 0 0,0 1 0 0 0,0 1 0 0 0,0-1-1 0 0,1 0 1 0 0,-1 0 0 0 0,0 1 0 0 0,1-1-1 0 0,-1 1 1 0 0,1-1 0 0 0,-3 3 0 0 0,-40 45 1234 0 0,41-45-1240 0 0,-5 6-54 0 0,0 1-1 0 0,0-1 1 0 0,1 1-1 0 0,1 0 1 0 0,0 1-1 0 0,1 0 1 0 0,0 0-1 0 0,1 0 0 0 0,-5 20 1 0 0,8-27-139 0 0,0 1 1 0 0,1 0-1 0 0,-1 0 1 0 0,1-1-1 0 0,1 1 0 0 0,-1 0 1 0 0,1 0-1 0 0,0-1 1 0 0,0 1-1 0 0,1-1 0 0 0,0 1 1 0 0,0-1-1 0 0,0 1 0 0 0,0-1 1 0 0,1 0-1 0 0,0 0 1 0 0,0 0-1 0 0,0-1 0 0 0,1 1 1 0 0,0-1-1 0 0,0 1 1 0 0,0-1-1 0 0,8 6 0 0 0,-2-3-130 0 0,0-1 0 0 0,0 0-1 0 0,0-1 1 0 0,1 0 0 0 0,0-1-1 0 0,0 0 1 0 0,0-1 0 0 0,0 0-1 0 0,0 0 1 0 0,1-2 0 0 0,21 2-1 0 0,-26-3 65 0 0,0 0 0 0 0,0 0-1 0 0,0-1 1 0 0,0 0 0 0 0,0-1-1 0 0,0 1 1 0 0,0-1 0 0 0,-1-1-1 0 0,10-3 1 0 0,-12 3 66 0 0,0 1-1 0 0,-1 0 1 0 0,1-1-1 0 0,-1 0 1 0 0,1 0-1 0 0,-1 0 1 0 0,0 0-1 0 0,0 0 1 0 0,-1 0-1 0 0,1-1 1 0 0,-1 0-1 0 0,1 1 1 0 0,-1-1-1 0 0,0 0 1 0 0,0 0-1 0 0,1-5 1 0 0,-2 5 92 0 0,0 0 1 0 0,0-1 0 0 0,0 1 0 0 0,0 0 0 0 0,-1-1-1 0 0,0 1 1 0 0,0-1 0 0 0,0 1 0 0 0,0-1 0 0 0,-1 1-1 0 0,1 0 1 0 0,-1-1 0 0 0,0 1 0 0 0,-1 0 0 0 0,1 0 0 0 0,-1-1-1 0 0,0 1 1 0 0,0 0 0 0 0,0 1 0 0 0,-3-6 0 0 0,0 3 79 0 0,0 0 1 0 0,-1 0 0 0 0,1 1 0 0 0,-1-1-1 0 0,-1 1 1 0 0,1 0 0 0 0,-1 1-1 0 0,0 0 1 0 0,0 0 0 0 0,-7-3 0 0 0,12 6-263 0 0,0 0 0 0 0,0 1 1 0 0,0-1-1 0 0,-1 1 1 0 0,1 0-1 0 0,0-1 0 0 0,0 1 1 0 0,0 0-1 0 0,0 0 0 0 0,0 1 1 0 0,-1-1-1 0 0,1 0 1 0 0,0 1-1 0 0,0-1 0 0 0,0 1 1 0 0,0-1-1 0 0,0 1 0 0 0,0 0 1 0 0,0 0-1 0 0,-2 2 0 0 0,2-2-863 0 0,-1 1-1 0 0,1 0 0 0 0,-13 15-5657 0 0</inkml:trace>
</inkml:ink>
</file>

<file path=ppt/ink/ink6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15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82 561 4028 0 0,'-16'-75'15566'0'0,"1"82"-14003"0"0,12-4-1416 0 0,1 0 0 0 0,-1-1 1 0 0,1 1-1 0 0,0 0 1 0 0,0 0-1 0 0,0 0 1 0 0,0 0-1 0 0,1 1 0 0 0,-1-1 1 0 0,1 0-1 0 0,0 1 1 0 0,-1 3-1 0 0,-9 48 568 0 0,9-43-590 0 0,-5 46 123 0 0,2 0 0 0 0,4 88 0 0 0,22 119-46 0 0,-17-219-142 0 0,2 26 203 0 0,-6-71-200 0 0,5-31-106 0 0,40-458-406 0 0,-4 36 468 0 0,-22 328 90 0 0,-16 111-124 0 0,1 0 0 0 0,0 0 0 0 0,0 1 0 0 0,2 0 0 0 0,-1 0 0 0 0,1 0-1 0 0,12-15 1 0 0,-16 23-10 0 0,1 1 1 0 0,-1 0-1 0 0,1 0 0 0 0,0 0 0 0 0,0 0 1 0 0,0 0-1 0 0,1 1 0 0 0,-1-1 0 0 0,1 1 0 0 0,-1 0 1 0 0,1 0-1 0 0,0 1 0 0 0,-1-1 0 0 0,1 1 0 0 0,0-1 1 0 0,0 1-1 0 0,8-1 0 0 0,-7 2-37 0 0,1 0 1 0 0,-1 1-1 0 0,0-1 0 0 0,0 1 0 0 0,1 0 1 0 0,-1 0-1 0 0,0 1 0 0 0,0 0 0 0 0,0-1 1 0 0,0 2-1 0 0,0-1 0 0 0,6 4 0 0 0,-1 1-48 0 0,-1 0 0 0 0,0 1 1 0 0,0 0-1 0 0,0 0 0 0 0,-1 0 0 0 0,0 1 0 0 0,0 1 0 0 0,-1-1 0 0 0,-1 1 0 0 0,1 1 0 0 0,7 16 0 0 0,-11-16 78 0 0,1 1 1 0 0,-1-1-1 0 0,-1 1 1 0 0,0 0-1 0 0,-1-1 0 0 0,0 1 1 0 0,0 0-1 0 0,-2 0 0 0 0,1 0 1 0 0,-1-1-1 0 0,-1 1 0 0 0,0 0 1 0 0,-1-1-1 0 0,0 1 1 0 0,-1-1-1 0 0,0 0 0 0 0,-1 0 1 0 0,0-1-1 0 0,-1 1 0 0 0,0-1 1 0 0,0 0-1 0 0,-9 10 1 0 0,-1-2 166 0 0,0 1 1 0 0,0-2 0 0 0,-2 0 0 0 0,0-1 0 0 0,-1-1-1 0 0,-1-1 1 0 0,0-1 0 0 0,-1 0 0 0 0,-42 18 0 0 0,5-4 766 0 0,56-26-886 0 0,-2 2 29 0 0,4-3-44 0 0,0 0-1 0 0,-1 0 0 0 0,1 0 0 0 0,0 1 0 0 0,-1-1 1 0 0,1 0-1 0 0,0 0 0 0 0,0 0 0 0 0,-1 1 0 0 0,1-1 0 0 0,0 0 1 0 0,0 0-1 0 0,0 0 0 0 0,-1 1 0 0 0,1-1 0 0 0,0 0 1 0 0,0 1-1 0 0,0-1 0 0 0,0 0 0 0 0,-1 0 0 0 0,1 1 0 0 0,0-1 1 0 0,0 0-1 0 0,0 1 0 0 0,0-1 0 0 0,0 0 0 0 0,0 1 1 0 0,0-1-1 0 0,0 0 0 0 0,0 1 0 0 0,0-1 0 0 0,0 0 0 0 0,0 1 1 0 0,0-1-1 0 0,0 0 0 0 0,0 0 0 0 0,1 1 0 0 0,-1-1 1 0 0,0 0-1 0 0,0 1 0 0 0,0-1 0 0 0,0 0 0 0 0,0 0 0 0 0,1 1 1 0 0,-1-1-1 0 0,0 0 0 0 0,0 0 0 0 0,1 1 0 0 0,-1-1 1 0 0,0 0-1 0 0,0 0 0 0 0,1 0 0 0 0,-1 0 0 0 0,0 1 0 0 0,0-1 1 0 0,1 0-1 0 0,62 61-912 0 0,-4 3 1 0 0,-2 3 0 0 0,63 95-1 0 0,-79-95-1363 0 0,10 14-1953 0 0,-11-34-2451 0 0</inkml:trace>
</inkml:ink>
</file>

<file path=ppt/ink/ink6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16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74 323 1676 0 0,'-8'-129'21641'0'0,"7"158"-21364"0"0,-14 157-1114 0 0,4-85-573 0 0,5-51 694 0 0,-1 26-1098 0 0,2-117 1353 0 0,5-43 713 0 0,4 1 0 0 0,3-1 0 0 0,22-100 0 0 0,-26 170-205 0 0,1 0 0 0 0,0 0-1 0 0,1 1 1 0 0,13-24 0 0 0,-15 31-104 0 0,1 1 1 0 0,0-1-1 0 0,0 1 0 0 0,0 0 1 0 0,0 1-1 0 0,1-1 0 0 0,0 1 1 0 0,0-1-1 0 0,0 2 1 0 0,1-1-1 0 0,-1 0 0 0 0,9-3 1 0 0,-11 6 5 0 0,0 0 0 0 0,-1 1-1 0 0,1-1 1 0 0,0 1 0 0 0,0-1 0 0 0,-1 1 0 0 0,1 0 0 0 0,0 0 0 0 0,0 0 0 0 0,0 0 0 0 0,-1 1 0 0 0,1-1 0 0 0,0 1 0 0 0,-1 0-1 0 0,1-1 1 0 0,0 1 0 0 0,-1 1 0 0 0,1-1 0 0 0,-1 0 0 0 0,1 0 0 0 0,-1 1 0 0 0,0 0 0 0 0,0-1 0 0 0,0 1 0 0 0,1 0 0 0 0,0 2-1 0 0,2 1-38 0 0,-1-1-1 0 0,0 1 1 0 0,-1-1-1 0 0,1 1 1 0 0,-1 0-1 0 0,0 1 1 0 0,0-1-1 0 0,0 0 1 0 0,-1 1-1 0 0,3 9 1 0 0,-4-8 88 0 0,0 0 0 0 0,-1-1 1 0 0,0 1-1 0 0,0 0 0 0 0,0-1 0 0 0,-1 1 1 0 0,0 0-1 0 0,-1-1 0 0 0,1 1 0 0 0,-1-1 1 0 0,0 0-1 0 0,-1 1 0 0 0,1-1 1 0 0,-6 8-1 0 0,-1 1 488 0 0,-1 0 0 0 0,-1-1 0 0 0,-23 26 0 0 0,33-40-491 0 0,1 1 0 0 0,-1-1-1 0 0,0 1 1 0 0,1-1 0 0 0,0 1 0 0 0,-1 0 0 0 0,1-1-1 0 0,-1 1 1 0 0,1-1 0 0 0,0 1 0 0 0,-1 0 0 0 0,1 0-1 0 0,0-1 1 0 0,0 1 0 0 0,-1 0 0 0 0,1-1-1 0 0,0 1 1 0 0,0 0 0 0 0,0 0 0 0 0,0-1 0 0 0,0 1-1 0 0,0 0 1 0 0,0 0 0 0 0,0-1 0 0 0,1 1 0 0 0,-1 0-1 0 0,0-1 1 0 0,0 1 0 0 0,0 0 0 0 0,1 0 0 0 0,-1-1-1 0 0,0 1 1 0 0,1-1 0 0 0,-1 1 0 0 0,1 0 0 0 0,-1-1-1 0 0,1 1 1 0 0,-1-1 0 0 0,1 1 0 0 0,31 20-482 0 0,-11-8 325 0 0,-15-8 211 0 0,0 1 0 0 0,0 0 0 0 0,0 0 0 0 0,-1 1 0 0 0,0-1 0 0 0,0 1 0 0 0,-1 0 0 0 0,1 1 0 0 0,-2-1 0 0 0,1 1 1 0 0,-1 0-1 0 0,0 0 0 0 0,-1 0 0 0 0,0 0 0 0 0,0 0 0 0 0,-1 0 0 0 0,0 1 0 0 0,0-1 0 0 0,-1 0 0 0 0,0 1 0 0 0,0-1 0 0 0,-1 1 1 0 0,0-1-1 0 0,-1 0 0 0 0,0 0 0 0 0,0 0 0 0 0,-1 0 0 0 0,0 0 0 0 0,0 0 0 0 0,-1-1 0 0 0,0 1 0 0 0,0-1 0 0 0,-1 0 0 0 0,1 0 1 0 0,-2-1-1 0 0,1 1 0 0 0,-1-1 0 0 0,0 0 0 0 0,0-1 0 0 0,-1 1 0 0 0,-9 5 0 0 0,10-7 40 0 0,0 0 0 0 0,0 0 0 0 0,-1-1 1 0 0,1 0-1 0 0,-1 0 0 0 0,0-1 0 0 0,0 0 0 0 0,0 0 0 0 0,0-1 0 0 0,-1 1 0 0 0,1-2 0 0 0,0 1 1 0 0,0-1-1 0 0,-1 0 0 0 0,1 0 0 0 0,-8-2 0 0 0,10 1-310 0 0,0 0 0 0 0,0-1 0 0 0,0 0 0 0 0,1 0 0 0 0,-1 0 1 0 0,1 0-1 0 0,-1-1 0 0 0,1 1 0 0 0,0-1 0 0 0,-5-4 0 0 0,5 3-616 0 0,0 0-1 0 0,1 0 1 0 0,-1 0-1 0 0,1 0 1 0 0,0-1-1 0 0,0 0 1 0 0,0 1 0 0 0,1-1-1 0 0,0 0 1 0 0,-3-8-1 0 0,1-6-6240 0 0</inkml:trace>
</inkml:ink>
</file>

<file path=ppt/ink/ink6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20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32 273 2848 0 0,'-16'-104'11007'0'0,"1"-1"-4087"0"0,15 78-5482 0 0,3 28-799 0 0,2 16-316 0 0,22 107-150 0 0,5-1 0 0 0,6-2 1 0 0,5-1-1 0 0,64 124 1 0 0,-78-194 41 0 0,-27-47-201 0 0,1 0 0 0 0,-1 1 0 0 0,1-1 0 0 0,0 0 0 0 0,0-1 0 0 0,0 1 0 0 0,0-1 0 0 0,0 1 0 0 0,1-1 1 0 0,6 4-1 0 0,-9-6-7 0 0,1 0 1 0 0,-1 0 0 0 0,1 0-1 0 0,-1 0 1 0 0,1 0 0 0 0,-1 0 0 0 0,1 0-1 0 0,-1 0 1 0 0,1-1 0 0 0,-1 1-1 0 0,0 0 1 0 0,1-1 0 0 0,-1 1 0 0 0,1-1-1 0 0,-1 0 1 0 0,0 1 0 0 0,0-1-1 0 0,1 0 1 0 0,1-2 0 0 0,20-18 151 0 0,-2-8-58 0 0,-2 0 0 0 0,0-1-1 0 0,-3-1 1 0 0,25-63 0 0 0,-19 44-40 0 0,47-112 89 0 0,98-199-2796 0 0,-164 357 2083 0 0,-1-1-1 0 0,1 1 0 0 0,0 0 1 0 0,0 0-1 0 0,0 1 1 0 0,1-1-1 0 0,-1 1 1 0 0,8-6-1 0 0,19-6-9046 0 0</inkml:trace>
</inkml:ink>
</file>

<file path=ppt/ink/ink6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21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87 268 0 0,'-9'20'14957'0'0,"15"-4"-14202"0"0,-1 1 1 0 0,-1 0-1 0 0,-1 0 1 0 0,-1 1-1 0 0,1 27 1 0 0,-23 221 74 0 0,6-141-609 0 0,0-33-161 0 0,29-355 5411 0 0,-15 218-4899 0 0,2 0-1 0 0,2-1 0 0 0,11-53 1 0 0,-12 86-606 0 0,0-1 0 0 0,1 1 0 0 0,0 0 0 0 0,1 0 0 0 0,1 1 0 0 0,0-1 0 0 0,0 1 0 0 0,1 1 0 0 0,1-1 0 0 0,0 1 0 0 0,1 0 0 0 0,0 1 0 0 0,0 0 0 0 0,1 1 0 0 0,12-9 0 0 0,-16 14-73 0 0,0 0 0 0 0,1 1 0 0 0,-1 0-1 0 0,1 0 1 0 0,0 1 0 0 0,0 0 0 0 0,0 0 0 0 0,0 1 0 0 0,0 0 0 0 0,0 0-1 0 0,0 0 1 0 0,1 1 0 0 0,-1 0 0 0 0,0 1 0 0 0,0-1 0 0 0,0 1 0 0 0,0 1-1 0 0,0-1 1 0 0,0 1 0 0 0,0 1 0 0 0,0-1 0 0 0,-1 1 0 0 0,1 0 0 0 0,-1 1-1 0 0,0-1 1 0 0,0 1 0 0 0,10 9 0 0 0,-11-10 64 0 0,-1 1 0 0 0,0 0 0 0 0,0 0 0 0 0,0 0 1 0 0,0 1-1 0 0,-1-1 0 0 0,0 1 0 0 0,0 0 0 0 0,0 0 0 0 0,-1 0 0 0 0,1 0 0 0 0,-1 1 0 0 0,0-1 0 0 0,-1 1 0 0 0,1-1 1 0 0,-1 1-1 0 0,0-1 0 0 0,-1 1 0 0 0,1 0 0 0 0,-1 0 0 0 0,0-1 0 0 0,0 1 0 0 0,-1 0 0 0 0,0-1 0 0 0,0 1 1 0 0,0 0-1 0 0,-1-1 0 0 0,0 1 0 0 0,0-1 0 0 0,0 0 0 0 0,-1 0 0 0 0,1 0 0 0 0,-1 0 0 0 0,0 0 0 0 0,-5 5 0 0 0,-11 12-98 0 0,-2-2-1 0 0,0 0 0 0 0,-1-1 0 0 0,0-1 0 0 0,-39 23 0 0 0,4-3-883 0 0,56-37 895 0 0,1 0-28 0 0,0 0 126 0 0,1 1-1 0 0,-1-1 1 0 0,0 0-1 0 0,1 0 1 0 0,-1 0-1 0 0,1 0 1 0 0,-1 0-1 0 0,1 0 1 0 0,0 0-1 0 0,-1-1 1 0 0,1 1-1 0 0,0 0 1 0 0,0 0-1 0 0,0 0 1 0 0,-1-1-1 0 0,1 1 1 0 0,0 0-1 0 0,0-1 1 0 0,0 1-1 0 0,0-1 1 0 0,2 2-1 0 0,32 10-607 0 0,-14-4 92 0 0,-11-3 378 0 0,0 0 0 0 0,-1 1 0 0 0,0 0-1 0 0,0 0 1 0 0,0 1 0 0 0,-1 1 0 0 0,0-1 0 0 0,0 1-1 0 0,-1 1 1 0 0,0-1 0 0 0,10 17 0 0 0,-15-20 169 0 0,1 0 1 0 0,-1 0 0 0 0,1 1-1 0 0,-1-1 1 0 0,-1 1 0 0 0,1-1-1 0 0,-1 1 1 0 0,0 0 0 0 0,0-1 0 0 0,-1 1-1 0 0,0 0 1 0 0,0 0 0 0 0,0 0-1 0 0,0-1 1 0 0,-1 1 0 0 0,0 0-1 0 0,-1-1 1 0 0,1 1 0 0 0,-1 0 0 0 0,0-1-1 0 0,0 0 1 0 0,-1 1 0 0 0,-5 8-1 0 0,2-5 161 0 0,-1-1 0 0 0,0 1-1 0 0,-1-1 1 0 0,0 0 0 0 0,0-1-1 0 0,-1 0 1 0 0,0 0 0 0 0,0-1-1 0 0,-1 0 1 0 0,1-1 0 0 0,-1 0 0 0 0,0 0-1 0 0,-1-1 1 0 0,1 0 0 0 0,-1-1-1 0 0,0 0 1 0 0,0-1 0 0 0,0 0-1 0 0,0-1 1 0 0,0 0 0 0 0,0-1-1 0 0,0 0 1 0 0,0 0 0 0 0,0-2 0 0 0,0 1-1 0 0,0-1 1 0 0,0-1 0 0 0,0 0-1 0 0,1 0 1 0 0,-1-1 0 0 0,1-1-1 0 0,-17-9 1 0 0,24 12-287 0 0,-1-1 0 0 0,1 1 0 0 0,0-1 0 0 0,-1 0 0 0 0,1 0 0 0 0,-3-5 0 0 0,-1-7-3341 0 0</inkml:trace>
</inkml:ink>
</file>

<file path=ppt/ink/ink6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22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75 316 0 0,'0'-2'1646'0'0,"8"-36"13214"0"0,6 24-13873 0 0,-14 13-987 0 0,0 1 1 0 0,0-1-1 0 0,0 0 1 0 0,0 0-1 0 0,-1 0 0 0 0,1 0 1 0 0,0 1-1 0 0,0-1 1 0 0,0 0-1 0 0,-1 0 0 0 0,1 0 1 0 0,0 1-1 0 0,-1-1 1 0 0,1 0-1 0 0,-1 1 0 0 0,1-1 1 0 0,-1 0-1 0 0,1 1 0 0 0,-1-1 1 0 0,0 0-1 0 0,1 1 1 0 0,-1-1-1 0 0,1 1 0 0 0,-1-1 1 0 0,0 1-1 0 0,0 0 1 0 0,1-1-1 0 0,-1 1 0 0 0,0 0 1 0 0,0-1-1 0 0,-1 1 1 0 0,0-1-84 0 0,-33 19-1859 0 0,-7-14 863 0 0,40-5 1160 0 0,-10-5 95 0 0,15 6-322 0 0,0 0-1 0 0,-1 0 1 0 0,1-1-1 0 0,0 1 0 0 0,0 1 1 0 0,-1-1-1 0 0,1 0 1 0 0,0 1-1 0 0,-1-1 1 0 0,1 1-1 0 0,0 0 0 0 0,-1 0 1 0 0,4 2-1 0 0,25 13-6837 0 0,-31-16 6950 0 0,13 8-3467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37.9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61 872 0 0,'-6'7'528'0'0,"1"-1"0"0"0,0 1 1 0 0,0 0-1 0 0,1 0 0 0 0,0 1 0 0 0,0-1 0 0 0,1 1 1 0 0,0 0-1 0 0,-3 9 0 0 0,6-13-442 0 0,-1-1 0 0 0,0 0 0 0 0,1 1 0 0 0,0-1 0 0 0,-1 1 0 0 0,1-1 0 0 0,1 1 0 0 0,-1-1 0 0 0,0 1 0 0 0,1-1 1 0 0,0 0-1 0 0,0 1 0 0 0,0-1 0 0 0,0 0 0 0 0,0 0 0 0 0,1 1 0 0 0,0-1 0 0 0,-1 0 0 0 0,1 0 0 0 0,0-1 0 0 0,0 1 0 0 0,1 0 0 0 0,-1-1 0 0 0,1 1 0 0 0,4 3 0 0 0,-5-3-39 0 0,24 12 227 0 0,-20-13-257 0 0,0 0-1 0 0,-1 0 1 0 0,1-1-1 0 0,0 0 1 0 0,0 0-1 0 0,0-1 1 0 0,0 1-1 0 0,0-1 1 0 0,1-1-1 0 0,-1 1 0 0 0,0-1 1 0 0,0 0-1 0 0,-1 0 1 0 0,1-1-1 0 0,0 0 1 0 0,0 0-1 0 0,-1 0 1 0 0,1 0-1 0 0,-1-1 1 0 0,7-4-1 0 0,1-2 32 0 0,0 1 0 0 0,0-2-1 0 0,-1 0 1 0 0,0 0-1 0 0,0-1 1 0 0,15-21 0 0 0,-24 28 12 0 0,1 0 0 0 0,-1-1 0 0 0,-1 1 1 0 0,1-1-1 0 0,-1 1 0 0 0,1-1 0 0 0,-1 0 1 0 0,-1 0-1 0 0,1 0 0 0 0,1-10 1 0 0,-3 12-40 0 0,0 0 0 0 0,0 0 0 0 0,0 0 0 0 0,0 0 0 0 0,-1 0 0 0 0,1 0 0 0 0,-1 0 0 0 0,0 1 0 0 0,0-1 0 0 0,0 0 0 0 0,0 0 0 0 0,-1 1 0 0 0,1-1 0 0 0,-1 0 0 0 0,1 1 0 0 0,-1-1 0 0 0,0 1 0 0 0,0 0 0 0 0,0 0 0 0 0,-4-3 0 0 0,2 2-6 0 0,1 0 0 0 0,-2 1-1 0 0,1 0 1 0 0,0 0 0 0 0,0 0 0 0 0,-1 0 0 0 0,1 0 0 0 0,-1 1 0 0 0,1 0 0 0 0,-1 0 0 0 0,0 0 0 0 0,1 1 0 0 0,-1 0 0 0 0,0-1 0 0 0,1 2 0 0 0,-1-1 0 0 0,0 0 0 0 0,1 1 0 0 0,-1 0 0 0 0,0 0 0 0 0,1 1 0 0 0,-1-1-1 0 0,1 1 1 0 0,0 0 0 0 0,-1 0 0 0 0,1 0 0 0 0,-7 6 0 0 0,6-6-10 0 0,0 1 0 0 0,1 1 0 0 0,-1-1 0 0 0,1 0 0 0 0,0 1 0 0 0,0 0 0 0 0,0 0 0 0 0,1 0 1 0 0,-1 1-1 0 0,1-1 0 0 0,0 1 0 0 0,0 0 0 0 0,1 0 0 0 0,-1 0 0 0 0,1 0 0 0 0,0 0 0 0 0,0 0 0 0 0,1 1 0 0 0,0-1 0 0 0,0 1 0 0 0,0-1 0 0 0,1 1 0 0 0,-1 9 0 0 0,3-8-35 0 0,-1-1 1 0 0,1 0-1 0 0,0 0 1 0 0,0 0-1 0 0,1 0 1 0 0,0 0-1 0 0,0 0 1 0 0,0 0-1 0 0,1-1 0 0 0,-1 0 1 0 0,2 0-1 0 0,-1 0 1 0 0,0 0-1 0 0,1 0 1 0 0,0-1-1 0 0,0 0 0 0 0,0 0 1 0 0,0-1-1 0 0,1 1 1 0 0,0-1-1 0 0,-1 0 1 0 0,9 3-1 0 0,-7-4-7 0 0,0 1-1 0 0,0-1 1 0 0,1 0-1 0 0,-1-1 0 0 0,0 0 1 0 0,1 0-1 0 0,-1 0 1 0 0,1-1-1 0 0,0 0 1 0 0,-1-1-1 0 0,1 1 1 0 0,-1-2-1 0 0,1 1 1 0 0,-1-1-1 0 0,0 0 1 0 0,0 0-1 0 0,0-1 1 0 0,12-6-1 0 0,-16 7 60 0 0,1 0-1 0 0,-1 0 1 0 0,0 0-1 0 0,0 0 1 0 0,0-1-1 0 0,-1 1 1 0 0,1-1-1 0 0,0 0 1 0 0,-1 0 0 0 0,0 1-1 0 0,0-2 1 0 0,0 1-1 0 0,0 0 1 0 0,0 0-1 0 0,0-1 1 0 0,-1 1-1 0 0,0-1 1 0 0,0 1-1 0 0,0-1 1 0 0,0 0-1 0 0,0 1 1 0 0,-1-1-1 0 0,1 0 1 0 0,-1 0 0 0 0,0 1-1 0 0,0-1 1 0 0,-1 0-1 0 0,1 0 1 0 0,-1 1-1 0 0,0-1 1 0 0,0 0-1 0 0,0 1 1 0 0,0-1-1 0 0,-1 1 1 0 0,1-1-1 0 0,-1 1 1 0 0,0 0-1 0 0,0 0 1 0 0,0 0 0 0 0,0 0-1 0 0,-1 0 1 0 0,1 0-1 0 0,-1 0 1 0 0,0 1-1 0 0,0-1 1 0 0,0 1-1 0 0,0 0 1 0 0,0 0-1 0 0,0 0 1 0 0,-1 0-1 0 0,1 1 1 0 0,0-1-1 0 0,-6-1 1 0 0,1 2 12 0 0,0 0 1 0 0,0 0-1 0 0,0 0 0 0 0,0 1 1 0 0,0 0-1 0 0,-1 0 0 0 0,1 1 1 0 0,0 0-1 0 0,1 1 0 0 0,-1 0 1 0 0,0 0-1 0 0,-7 4 0 0 0,12-6-40 0 0,0 1 0 0 0,1 0-1 0 0,-1 0 1 0 0,1 1 0 0 0,0-1-1 0 0,-1 0 1 0 0,1 1 0 0 0,0-1-1 0 0,0 1 1 0 0,0 0 0 0 0,0 0-1 0 0,0 0 1 0 0,0 0 0 0 0,1 0 0 0 0,-1 0-1 0 0,1 0 1 0 0,-1 1 0 0 0,1-1-1 0 0,0 1 1 0 0,0-1 0 0 0,0 1-1 0 0,0-1 1 0 0,0 1 0 0 0,1-1-1 0 0,-1 1 1 0 0,1 0 0 0 0,-1-1-1 0 0,1 1 1 0 0,0 0 0 0 0,0 0 0 0 0,1-1-1 0 0,-1 1 1 0 0,0 0 0 0 0,1-1-1 0 0,-1 1 1 0 0,1-1 0 0 0,0 1-1 0 0,2 4 1 0 0,-1-3-56 0 0,0-1 0 0 0,0 1 0 0 0,0-1 0 0 0,0 0 0 0 0,0 1 0 0 0,1-1 1 0 0,0 0-1 0 0,-1 0 0 0 0,1 0 0 0 0,0-1 0 0 0,0 1 0 0 0,1-1 0 0 0,-1 0 0 0 0,0 0 0 0 0,1 0 0 0 0,0 0 0 0 0,-1 0 0 0 0,1-1 1 0 0,0 0-1 0 0,0 1 0 0 0,0-1 0 0 0,0-1 0 0 0,8 2 0 0 0,-4-2 42 0 0,0 0-1 0 0,0 0 1 0 0,0-1-1 0 0,0 0 1 0 0,0-1-1 0 0,0 1 1 0 0,0-2-1 0 0,0 1 1 0 0,-1-1 0 0 0,14-7-1 0 0,-19 9 33 0 0,-1 0 0 0 0,1 0 0 0 0,-1 0 0 0 0,0 0 0 0 0,0 0 0 0 0,0 0 0 0 0,0 0 0 0 0,0 0 0 0 0,0-1 0 0 0,0 1 1 0 0,0 0-1 0 0,0-1 0 0 0,0 1 0 0 0,-1-1 0 0 0,1 1 0 0 0,-1-1 0 0 0,1 1 0 0 0,-1-1 0 0 0,1 1 0 0 0,-1-1 0 0 0,0 0 0 0 0,0 1 0 0 0,0-1 0 0 0,0 1 0 0 0,0-1 0 0 0,0 0 0 0 0,0 1 0 0 0,-1-1 0 0 0,1 1 0 0 0,-1-1 0 0 0,1 1 0 0 0,-1-3 0 0 0,0 2-4 0 0,0 0-1 0 0,0 0 1 0 0,0 0-1 0 0,0 0 1 0 0,0 0 0 0 0,0 0-1 0 0,-1 0 1 0 0,1 1-1 0 0,0-1 1 0 0,-1 0-1 0 0,0 1 1 0 0,1-1-1 0 0,-1 1 1 0 0,0 0-1 0 0,0-1 1 0 0,0 1 0 0 0,0 0-1 0 0,0 0 1 0 0,0 0-1 0 0,0 0 1 0 0,0 1-1 0 0,-4-2 1 0 0,3 2-314 0 0,-1 0 0 0 0,1 0 1 0 0,0 0-1 0 0,0 1 0 0 0,0-1 0 0 0,-1 1 0 0 0,1 0 1 0 0,0 0-1 0 0,0 0 0 0 0,0 0 0 0 0,0 0 0 0 0,0 1 1 0 0,1 0-1 0 0,-1-1 0 0 0,0 1 0 0 0,-2 3 0 0 0</inkml:trace>
</inkml:ink>
</file>

<file path=ppt/ink/ink6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23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0 184 0 0,'-2'20'5554'0'0,"10"11"-2397"0"0,2 22-1268 0 0,-10-52-1571 0 0,0 0-272 0 0,0 0 1 0 0,-1 0 0 0 0,1 0 0 0 0,0 0-1 0 0,0 0 1 0 0,1 0 0 0 0,-1 0-1 0 0,0 0 1 0 0,0 0 0 0 0,0 0-1 0 0,1 0 1 0 0,-1 0 0 0 0,0 0 0 0 0,1 0-1 0 0,-1 0 1 0 0,1 0 0 0 0,-1 0-1 0 0,1 0 1 0 0,0 0 0 0 0,2-3-16 0 0,0 0 0 0 0,-1-1 0 0 0,1 1 0 0 0,-1-1 0 0 0,0 0-1 0 0,1 0 1 0 0,-1 1 0 0 0,-1-2 0 0 0,3-3 0 0 0,9-14 172 0 0,-2-16 238 0 0,0 3 526 0 0,-10 32-410 0 0,-5 36-131 0 0,-4 18-217 0 0,8-50-190 0 0,-2-6-19 0 0,1 0 5 0 0,-1 0-1 0 0,1 0 1 0 0,0 0 0 0 0,0 0 0 0 0,0 0 0 0 0,1-5-1 0 0,-2-2 4 0 0,2 10-2 0 0,-11-15 228 0 0,5 20-232 0 0,6 1 0 0 0,-1-1 0 0 0,1 0 0 0 0,0 0 0 0 0,0 1 1 0 0,0-1-1 0 0,1 0 0 0 0,0 1 0 0 0,1 5 0 0 0,-2-8-2 0 0,4 25-31 0 0,-3-17-3947 0 0</inkml:trace>
</inkml:ink>
</file>

<file path=ppt/ink/ink6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27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11 788 0 0,'-33'4'6039'0'0,"30"-4"-5688"0"0,-13 0 3248 0 0,10 6-1275 0 0,26-11-2164 0 0,1 1 1 0 0,0 0 0 0 0,39 0-1 0 0,27 3 377 0 0,-27-1-220 0 0,1 2-1 0 0,109 16 1 0 0,-4 20 994 0 0,-1 8-1 0 0,314 129 1 0 0,-470-169-1244 0 0,286 131 1237 0 0,-216-95-1028 0 0,121 85-1 0 0,-108-55 532 0 0,93 92-1 0 0,-165-142-645 0 0,-1 1-1 0 0,-1 1 0 0 0,-1 1 1 0 0,-1 0-1 0 0,-1 1 0 0 0,-1 1 1 0 0,-1 1-1 0 0,-1-1 0 0 0,-1 2 1 0 0,-2 0-1 0 0,-1 0 0 0 0,9 47 1 0 0,-12-46 11 0 0,16 64 328 0 0,-19-84-1822 0 0,1 12 4409 0 0</inkml:trace>
</inkml:ink>
</file>

<file path=ppt/ink/ink6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27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135 101 200 0 0,'-3'-1'4008'0'0,"-8"-2"-2676"0"0,8 2-286 0 0,-27-18 10693 0 0,-7-15-5239 0 0,36 33-6337 0 0,-31-26 682 0 0,31 26-825 0 0,-10-10-73 0 0,6 11 76 0 0,6 11 72 0 0,7 12-37 0 0,1-1 0 0 0,2 0 1 0 0,19 31-1 0 0,46 59-70 0 0,-67-100 5 0 0,2 3 67 0 0,1 0-1 0 0,0-1 0 0 0,1-1 1 0 0,18 16-1 0 0,-29-28-37 0 0,-1 0 0 0 0,1-1 0 0 0,-1 1 0 0 0,0-1-1 0 0,1 1 1 0 0,-1-1 0 0 0,1 0 0 0 0,0 0 0 0 0,-1 1 0 0 0,1-1 0 0 0,-1 0 0 0 0,1 0-1 0 0,-1 0 1 0 0,1-1 0 0 0,-1 1 0 0 0,1 0 0 0 0,-1-1 0 0 0,1 1 0 0 0,-1-1-1 0 0,1 1 1 0 0,-1-1 0 0 0,1 1 0 0 0,-1-1 0 0 0,0 0 0 0 0,1 0 0 0 0,-1 0 0 0 0,0 0-1 0 0,0 0 1 0 0,0 0 0 0 0,2-3 0 0 0,4-2 59 0 0,-1 0 0 0 0,-1-1 0 0 0,10-14 0 0 0,5-14 62 0 0,17-40 0 0 0,-23 43-1037 0 0,2 2 0 0 0,25-40 0 0 0,-12 37-3953 0 0,-5 14-4011 0 0</inkml:trace>
</inkml:ink>
</file>

<file path=ppt/ink/ink6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28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42 2068 0 0,'-7'5'15694'0'0,"167"-25"-14532"0"0,-14 2-2440 0 0,-84 11-3377 0 0,-46 6 1250 0 0</inkml:trace>
</inkml:ink>
</file>

<file path=ppt/ink/ink6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29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1 1896 0 0,'0'0'1968'0'0,"-19"4"3914"0"0,16-4-5562 0 0,2 0-147 0 0,0 0 0 0 0,0 0 0 0 0,0 0-1 0 0,0 0 1 0 0,0 0 0 0 0,0 0 0 0 0,0 0-1 0 0,0 0 1 0 0,0 1 0 0 0,0-1 0 0 0,0 0-1 0 0,0 1 1 0 0,0-1 0 0 0,0 1 0 0 0,0-1-1 0 0,1 1 1 0 0,-1-1 0 0 0,0 1 0 0 0,0 0-1 0 0,0 0 1 0 0,1-1 0 0 0,-1 1 0 0 0,0 0-1 0 0,1 0 1 0 0,-1 0 0 0 0,0-1 0 0 0,0 3-1 0 0,1-2 8 0 0,2 50 836 0 0,12 131 292 0 0,-15 265-1 0 0,1-440-1252 0 0,0 0 0 0 0,-1 0-1 0 0,0-1 1 0 0,-1 1-1 0 0,1 0 1 0 0,-1-1-1 0 0,-1 1 1 0 0,1-1-1 0 0,-1 0 1 0 0,0 0 0 0 0,0 0-1 0 0,-1 0 1 0 0,0 0-1 0 0,0-1 1 0 0,0 0-1 0 0,-1 0 1 0 0,1 0-1 0 0,-1 0 1 0 0,0-1 0 0 0,-1 0-1 0 0,1 0 1 0 0,-1 0-1 0 0,-10 5 1 0 0,-20 10 692 0 0,34-19-613 0 0,-4 3 8 0 0,6-3-125 0 0,0 0-1 0 0,0 0 1 0 0,0 0 0 0 0,0 0 0 0 0,0 1-1 0 0,0-1 1 0 0,0 0 0 0 0,0 0 0 0 0,0 0-1 0 0,0 0 1 0 0,0 0 0 0 0,0 0 0 0 0,0 0-1 0 0,0 0 1 0 0,0 0 0 0 0,0 0 0 0 0,0 0-1 0 0,0 0 1 0 0,0 0 0 0 0,0 1 0 0 0,0-1-1 0 0,0 0 1 0 0,0 0 0 0 0,0 0 0 0 0,0 0-1 0 0,0 0 1 0 0,0 0 0 0 0,0 0-1 0 0,0 0 1 0 0,0 0 0 0 0,0 0 0 0 0,0 0-1 0 0,0 0 1 0 0,-1 0 0 0 0,1 0 0 0 0,0 0-1 0 0,0 0 1 0 0,0 0 0 0 0,0 0 0 0 0,108-13 305 0 0,41-4-1330 0 0,41-3-6099 0 0,-135 13 818 0 0,-35 5 1058 0 0</inkml:trace>
</inkml:ink>
</file>

<file path=ppt/ink/ink6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29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55 168 2132 0 0,'-35'-44'14979'0'0,"35"44"-14872"0"0,0 0 1 0 0,0-1 0 0 0,0 1-1 0 0,-1-1 1 0 0,1 1-1 0 0,0 0 1 0 0,0-1-1 0 0,0 1 1 0 0,-1 0 0 0 0,1-1-1 0 0,0 1 1 0 0,0 0-1 0 0,-1-1 1 0 0,1 1 0 0 0,0 0-1 0 0,0 0 1 0 0,-1-1-1 0 0,1 1 1 0 0,0 0-1 0 0,-1 0 1 0 0,1 0 0 0 0,-1 0-1 0 0,1-1 1 0 0,0 1-1 0 0,-1 0 1 0 0,-1 3-88 0 0,1-1 0 0 0,-1 1-1 0 0,1 0 1 0 0,0 0 0 0 0,0-1 0 0 0,0 1 0 0 0,0 0 0 0 0,0 0-1 0 0,1 0 1 0 0,0 0 0 0 0,-1 0 0 0 0,1 0 0 0 0,0 0 0 0 0,0 0 0 0 0,2 6-1 0 0,6 51 40 0 0,-7-58-54 0 0,5 47 65 0 0,-2 1 1 0 0,-2 67 0 0 0,-2-84-50 0 0,0-31-32 0 0,-2 27 38 0 0,2-29-46 0 0,0 0 0 0 0,0 1 1 0 0,0-1-1 0 0,0 0 0 0 0,0 1 0 0 0,0-1 1 0 0,0 1-1 0 0,-1-1 0 0 0,1 0 0 0 0,0 1 1 0 0,0-1-1 0 0,0 0 0 0 0,0 1 0 0 0,-1-1 1 0 0,1 0-1 0 0,0 1 0 0 0,0-1 0 0 0,0 0 0 0 0,-1 0 1 0 0,1 1-1 0 0,0-1 0 0 0,-1 0 0 0 0,1 0 1 0 0,0 1-1 0 0,-1-1 0 0 0,1 0 0 0 0,0 0 1 0 0,-1 0-1 0 0,1 0 0 0 0,0 1 0 0 0,-1-1 1 0 0,1 0-1 0 0,0 0 0 0 0,-1 0 0 0 0,1 0 0 0 0,0 0 1 0 0,-1 0-1 0 0,1 0 0 0 0,-1 0 0 0 0,1 0 1 0 0,0 0-1 0 0,-1 0 0 0 0,1 0 0 0 0,0-1 1 0 0,-1 1-1 0 0,1 0 0 0 0,-1 0 0 0 0,1 0 1 0 0,0 0-1 0 0,0 0 0 0 0,-1-1 0 0 0,1 1 1 0 0,0 0-1 0 0,-1 0 0 0 0,1-1 0 0 0,-1 1 0 0 0,0-3 15 0 0,0 0-1 0 0,0 0 1 0 0,0 0-1 0 0,1 0 0 0 0,-1 0 1 0 0,1 0-1 0 0,0-1 1 0 0,-1 1-1 0 0,1 0 1 0 0,1 0-1 0 0,-1 0 0 0 0,1-5 1 0 0,0 0 74 0 0,0-26 803 0 0,1 0 0 0 0,2 0-1 0 0,2 0 1 0 0,1 1 0 0 0,1 0 0 0 0,20-49-1 0 0,-22 69-907 0 0,0-1-1 0 0,1 2 1 0 0,1-1 0 0 0,0 1-1 0 0,0 0 1 0 0,1 1-1 0 0,1 0 1 0 0,0 1-1 0 0,0-1 1 0 0,19-12-1 0 0,-22 18-117 0 0,0 0-1 0 0,0 1 1 0 0,0 0-1 0 0,1 1 1 0 0,-1 0-1 0 0,1 0 1 0 0,0 0-1 0 0,0 1 1 0 0,0 0-1 0 0,1 1 1 0 0,-1-1-1 0 0,0 2 1 0 0,0-1-1 0 0,1 1 1 0 0,-1 0-1 0 0,0 1 1 0 0,1 0-1 0 0,-1 1 1 0 0,0-1-1 0 0,8 4 1 0 0,-10-3 85 0 0,0 0 0 0 0,0 1 0 0 0,-1 0 0 0 0,1 0 0 0 0,-1 0-1 0 0,0 1 1 0 0,0-1 0 0 0,0 1 0 0 0,0 0 0 0 0,0 1 0 0 0,-1-1 0 0 0,0 1 0 0 0,0 0 0 0 0,0 0 0 0 0,3 7 0 0 0,-5-7 57 0 0,0-1 0 0 0,0 0-1 0 0,0 1 1 0 0,-1 0 0 0 0,1-1-1 0 0,-1 1 1 0 0,-1 0 0 0 0,1 0-1 0 0,-1 0 1 0 0,1-1 0 0 0,-1 1-1 0 0,-1 0 1 0 0,1 0 0 0 0,-1 0-1 0 0,0-1 1 0 0,0 1 0 0 0,0 0 0 0 0,0 0-1 0 0,-1-1 1 0 0,-3 7 0 0 0,-1-1 29 0 0,-1 0 0 0 0,0 0 1 0 0,0-1-1 0 0,-1 0 0 0 0,0 0 1 0 0,0-1-1 0 0,-1 0 0 0 0,-1-1 1 0 0,1 1-1 0 0,-1-2 0 0 0,0 0 1 0 0,0 0-1 0 0,-1 0 1 0 0,0-2-1 0 0,0 1 0 0 0,-19 4 1 0 0,28-8-33 0 0,5-1-176 0 0,11 0 184 0 0,0 0 0 0 0,0 1 0 0 0,0 1 0 0 0,15 4 0 0 0,-12-2 17 0 0,21 3-46 0 0,-1 3 0 0 0,43 16 0 0 0,-69-22 45 0 0,1 1-1 0 0,-1 0 0 0 0,0 1 1 0 0,-1 0-1 0 0,1 1 1 0 0,-1 0-1 0 0,-1 1 0 0 0,1 0 1 0 0,-1 0-1 0 0,-1 1 1 0 0,8 10-1 0 0,-14-17 25 0 0,-1 0-1 0 0,1 0 1 0 0,-1 0-1 0 0,0 0 1 0 0,0 1 0 0 0,0-1-1 0 0,0 1 1 0 0,0-1-1 0 0,0 0 1 0 0,-1 1 0 0 0,1 0-1 0 0,-1-1 1 0 0,0 1 0 0 0,0-1-1 0 0,0 1 1 0 0,0-1-1 0 0,0 1 1 0 0,0 0 0 0 0,-1-1-1 0 0,1 1 1 0 0,-1-1 0 0 0,0 1-1 0 0,0-1 1 0 0,0 0-1 0 0,0 1 1 0 0,0-1 0 0 0,0 0-1 0 0,0 0 1 0 0,-1 1 0 0 0,0-1-1 0 0,1 0 1 0 0,-1 0-1 0 0,0-1 1 0 0,0 1 0 0 0,0 0-1 0 0,0-1 1 0 0,0 1 0 0 0,-4 1-1 0 0,-4 4 168 0 0,-1-1-1 0 0,0 0 1 0 0,-1-1 0 0 0,1 0-1 0 0,-1-1 1 0 0,-19 5-1 0 0,8-5-22 0 0,-1-1-1 0 0,1-1 1 0 0,0 0-1 0 0,-1-2 1 0 0,1-1-1 0 0,-38-6 1 0 0,42 4-206 0 0,1-1 1 0 0,-1-1-1 0 0,1 0 1 0 0,0-2-1 0 0,0 0 1 0 0,0-1-1 0 0,1-1 1 0 0,-24-16-1 0 0,40 24-103 0 0,-1 0-1 0 0,1 0 1 0 0,0 0-1 0 0,0 0 1 0 0,0 0-1 0 0,0 0 1 0 0,0 0-1 0 0,0 0 1 0 0,1 0-1 0 0,-1 0 0 0 0,0-1 1 0 0,1 1-1 0 0,-1 0 1 0 0,0-1-1 0 0,1 1 1 0 0,0-1-1 0 0,-1 1 1 0 0,1 0-1 0 0,0-1 1 0 0,0 1-1 0 0,-1-3 1 0 0,2 3-292 0 0,-1 0 0 0 0,1 0 0 0 0,-1 0 0 0 0,0-1 0 0 0,1 1 0 0 0,0 0 0 0 0,-1 0 0 0 0,1 0 0 0 0,0 0 0 0 0,-1 0 0 0 0,10-7-3806 0 0,-9 8 3806 0 0,1-1 0 0 0,-1 1 0 0 0,0 0 0 0 0,0-1 0 0 0,0 1 0 0 0,1 0 0 0 0,0 0 1 0 0,19-5-6472 0 0</inkml:trace>
</inkml:ink>
</file>

<file path=ppt/ink/ink6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30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13 112 0 0,'0'0'8679'0'0,"24"9"-4853"0"0,13-11-3981 0 0,43-7 0 0 0,-7 0-5974 0 0,-54 8 2355 0 0</inkml:trace>
</inkml:ink>
</file>

<file path=ppt/ink/ink6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3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95 212 0 0,'5'-13'3988'0'0,"7"-28"501"0"0,-11 39-3968 0 0,14-37 4860 0 0,-15 51-4847 0 0,25 370 1391 0 0,-3-123-1397 0 0,-11 10 475 0 0,5 80-136 0 0,-2-122-495 0 0,10 139 325 0 0,-13-87-525 0 0,8 71-27 0 0,18 105 1443 0 0,-27-67-1006 0 0,3-189 213 0 0,-9-150-859 0 0,-4-48-37 0 0,1-15-3596 0 0,-6-31-1930 0 0,-5-25-1172 0 0,8 61 6213 0 0,0 0-1 0 0,-1 0 1 0 0,0 1 0 0 0,0 0-1 0 0,-9-15 1 0 0,-12-16 1264 0 0,-30-51 7359 0 0,37 44-3395 0 0,4-4-665 0 0,12 48-3216 0 0,15 38-482 0 0,-3-10-247 0 0,1 0 1 0 0,1-1 0 0 0,2 0 0 0 0,0-1 0 0 0,28 32-1 0 0,-42-55-24 0 0,-1 0-1 0 0,1 0 0 0 0,0 0 0 0 0,0 0 0 0 0,0 0 1 0 0,0 0-1 0 0,0-1 0 0 0,0 1 0 0 0,0 0 0 0 0,0 0 1 0 0,0-1-1 0 0,0 1 0 0 0,0-1 0 0 0,0 1 1 0 0,1-1-1 0 0,-1 1 0 0 0,0-1 0 0 0,0 0 0 0 0,0 0 1 0 0,1 1-1 0 0,-1-1 0 0 0,0 0 0 0 0,1 0 0 0 0,0 0 1 0 0,1-1-4 0 0,-1 0 0 0 0,0 0 1 0 0,0 0-1 0 0,0 0 1 0 0,0 0-1 0 0,1 0 0 0 0,-2-1 1 0 0,1 1-1 0 0,0 0 1 0 0,0-1-1 0 0,0 0 0 0 0,1-2 1 0 0,6-7-10 0 0,0-1 1 0 0,-1 0-1 0 0,9-20 0 0 0,-11 22 14 0 0,37-69-582 0 0,32-57-2734 0 0,-19 50-6413 0 0,-41 68 2933 0 0</inkml:trace>
</inkml:ink>
</file>

<file path=ppt/ink/ink6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34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84 392 0 0,'0'-24'15859'0'0,"4"20"-15549"0"0,0 1-1 0 0,0 0 1 0 0,1 0 0 0 0,-1 0 0 0 0,1 1 0 0 0,0 0-1 0 0,-1 0 1 0 0,1 0 0 0 0,0 0 0 0 0,8-1-1 0 0,62-10 13 0 0,-54 9-144 0 0,122-10-1084 0 0,-52 15-3619 0 0,-87 0 3728 0 0,0-1 1 0 0,0 1 0 0 0,-1 0 0 0 0,1 0 0 0 0,0 0 0 0 0,0 1-1 0 0,-1-1 1 0 0,1 1 0 0 0,-1 0 0 0 0,7 4 0 0 0</inkml:trace>
</inkml:ink>
</file>

<file path=ppt/ink/ink6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34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0 92 0 0,'0'0'2385'0'0,"-29"9"7610"0"0,26-8-9751 0 0,0 0 1 0 0,0 0 0 0 0,0 0-1 0 0,1 1 1 0 0,-1-1-1 0 0,1 1 1 0 0,-1-1 0 0 0,1 1-1 0 0,-1 0 1 0 0,1 0-1 0 0,0 0 1 0 0,0 0 0 0 0,0 1-1 0 0,0-1 1 0 0,0 0-1 0 0,0 1 1 0 0,1-1 0 0 0,-1 1-1 0 0,1 0 1 0 0,-1 2-1 0 0,-6 13-14 0 0,2-1 0 0 0,-6 20 0 0 0,7-21 49 0 0,-9 32-143 0 0,1 0-1 0 0,3 0 1 0 0,2 1-1 0 0,1 0 1 0 0,4 1-1 0 0,2 75 1 0 0,6-67-99 0 0,3 62-14 0 0,-8-106 12 0 0,-1 1-1 0 0,0-1 0 0 0,-1 1 0 0 0,-1-1 1 0 0,-8 27-1 0 0,9-35 28 0 0,-1 0 0 0 0,0-1 0 0 0,0 1 0 0 0,0-1 0 0 0,-1 0 1 0 0,0 0-1 0 0,0 0 0 0 0,0 0 0 0 0,0-1 0 0 0,-8 6 0 0 0,-4 1 319 0 0,1 0 0 0 0,-19 8 0 0 0,9-4-90 0 0,23-14-201 0 0,1-1-83 0 0,1 0-1 0 0,0 0 0 0 0,-1 1 0 0 0,1-1 0 0 0,0 0 1 0 0,-1 0-1 0 0,1 0 0 0 0,0 1 0 0 0,-1-1 1 0 0,1 0-1 0 0,0 0 0 0 0,0 1 0 0 0,-1-1 1 0 0,1 0-1 0 0,0 0 0 0 0,0 1 0 0 0,-1-1 0 0 0,1 0 1 0 0,0 1-1 0 0,0-1 0 0 0,0 0 0 0 0,0 1 1 0 0,0-1-1 0 0,-1 1 0 0 0,1-1 0 0 0,0 0 1 0 0,0 1-1 0 0,0-1 0 0 0,0 0 0 0 0,0 1 0 0 0,0-1 1 0 0,0 1-1 0 0,0-1 0 0 0,0 0 0 0 0,1 1 1 0 0,-1-1-1 0 0,0 0 0 0 0,0 1 0 0 0,0-1 1 0 0,0 0-1 0 0,0 1 0 0 0,1-1 0 0 0,-1 0 0 0 0,0 1 1 0 0,0-1-1 0 0,0 0 0 0 0,1 1 0 0 0,-1-1 1 0 0,0 0-1 0 0,1 0 0 0 0,-1 1 0 0 0,0-1 1 0 0,1 0-1 0 0,-1 0 0 0 0,35 7-577 0 0,1-2-1 0 0,-1-2 1 0 0,49-1 0 0 0,44-12-7150 0 0,-103 5 3688 0 0,0-2-1866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38.6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9 996 0 0,'0'0'3305'0'0,"-15"-4"-1552"0"0,-3-1-4207 0 0</inkml:trace>
</inkml:ink>
</file>

<file path=ppt/ink/ink6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34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77 332 0 0,'0'-66'16557'0'0,"-13"56"-14959"0"0,-6 10-1172 0 0,0 0 0 0 0,0 0 0 0 0,0 2 0 0 0,0 0 0 0 0,0 2 0 0 0,-24 7 0 0 0,30-8-338 0 0,1 1-1 0 0,0 1 1 0 0,1 0 0 0 0,-1 0-1 0 0,1 1 1 0 0,0 1-1 0 0,1 0 1 0 0,-1 0 0 0 0,1 1-1 0 0,-15 16 1 0 0,22-21-69 0 0,0 0 0 0 0,1 0 0 0 0,-1 0-1 0 0,1 0 1 0 0,0 0 0 0 0,0 1 0 0 0,0-1 0 0 0,1 1 0 0 0,-1-1 0 0 0,1 1 0 0 0,0 0 0 0 0,0-1 0 0 0,0 1 0 0 0,0 0 0 0 0,0 0 0 0 0,1 0 0 0 0,0 0 0 0 0,0 0-1 0 0,0 0 1 0 0,0 0 0 0 0,1-1 0 0 0,0 1 0 0 0,-1 0 0 0 0,1 0 0 0 0,1 0 0 0 0,-1-1 0 0 0,0 1 0 0 0,1 0 0 0 0,0-1 0 0 0,0 0 0 0 0,0 1 0 0 0,0-1 0 0 0,1 0-1 0 0,-1 0 1 0 0,1 0 0 0 0,-1 0 0 0 0,5 2 0 0 0,4 5-113 0 0,1-1 1 0 0,0 0-1 0 0,0-1 0 0 0,1-1 1 0 0,0 0-1 0 0,0-1 0 0 0,1 0 0 0 0,24 7 1 0 0,-19-8-685 0 0,1-1 0 0 0,0-1-1 0 0,0-1 1 0 0,0 0 0 0 0,0-1 0 0 0,33-4 0 0 0,-36 1-1177 0 0,-1-1-1 0 0,1 0 1 0 0,-1-2-1 0 0,30-11 1 0 0,-25 6-2726 0 0</inkml:trace>
</inkml:ink>
</file>

<file path=ppt/ink/ink6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35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 1412 0 0,'0'0'5169'0'0,"12"-5"-1747"0"0,2 2-2359 0 0,12-4-208 0 0,1 1 0 0 0,0 2 1 0 0,0 1-1 0 0,50 0 1 0 0,51 10-651 0 0,-125-7-320 0 0,10-1-1323 0 0</inkml:trace>
</inkml:ink>
</file>

<file path=ppt/ink/ink6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36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1 660 0 0,'0'0'910'0'0,"-23"32"2340"0"0,23-31-3141 0 0,-12 27 1357 0 0,10-25-1178 0 0,1 0 1 0 0,0-1 0 0 0,0 1-1 0 0,0 0 1 0 0,0 0 0 0 0,1 0-1 0 0,-1 0 1 0 0,1 0-1 0 0,0 1 1 0 0,0-1 0 0 0,0 0-1 0 0,0 0 1 0 0,0 0 0 0 0,1 0-1 0 0,0 0 1 0 0,-1 0 0 0 0,3 5-1 0 0,-2-6 50 0 0,39 9 1612 0 0,-12-8-1933 0 0,-1 0-1 0 0,48-3 1 0 0,-27-1-2599 0 0,-45 1 1443 0 0,17-2-3329 0 0</inkml:trace>
</inkml:ink>
</file>

<file path=ppt/ink/ink6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58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5 952 0 0,'0'0'2132'0'0,"-14"6"1356"0"0,-27-4-1095 0 0,38-3-2004 0 0,-10-1 933 0 0,40-2-1377 0 0,1 0 1 0 0,0 2 0 0 0,31 2-1 0 0,-45 0-241 0 0,-81 11-583 0 0,47-7 205 0 0,-1-1-1 0 0,-21 0 1 0 0,122-6-1348 0 0,-78 3 1813 0 0,10-2-90 0 0,-5 2-2177 0 0,9 0 1730 0 0</inkml:trace>
</inkml:ink>
</file>

<file path=ppt/ink/ink6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59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8 608 0 0,'15'-6'2930'0'0,"-2"6"-2716"0"0,-10 0 116 0 0,14 4 790 0 0,-5-4-1017 0 0,-10 0 1131 0 0,-8-6-1541 0 0</inkml:trace>
</inkml:ink>
</file>

<file path=ppt/ink/ink6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17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94 904 0 0,'0'0'7767'0'0,"-4"13"-5382"0"0,-24 391 826 0 0,16-146-2827 0 0,-7-1 1846 0 0,16-240-1468 0 0,1-21-285 0 0,2-31-277 0 0,30-206 506 0 0,14-157 2863 0 0,-41 366-3413 0 0,0 1-1 0 0,2 0 1 0 0,2 0-1 0 0,0 0 1 0 0,2 1-1 0 0,25-56 1 0 0,-29 79-179 0 0,-1 1 1 0 0,1-1-1 0 0,0 1 1 0 0,1-1-1 0 0,0 1 1 0 0,0 1-1 0 0,0-1 1 0 0,0 1-1 0 0,1 0 1 0 0,0 1 0 0 0,0 0-1 0 0,0 0 1 0 0,1 0-1 0 0,-1 1 1 0 0,1 0-1 0 0,0 0 1 0 0,0 1-1 0 0,0 0 1 0 0,0 1-1 0 0,0 0 1 0 0,0 0 0 0 0,0 0-1 0 0,1 1 1 0 0,-1 0-1 0 0,0 1 1 0 0,9 1-1 0 0,-9-1-30 0 0,1 1 0 0 0,-1-1 0 0 0,0 1-1 0 0,1 0 1 0 0,-1 1 0 0 0,0 0 0 0 0,-1 1 0 0 0,1-1-1 0 0,0 1 1 0 0,-1 1 0 0 0,0-1 0 0 0,0 1 0 0 0,0 1 0 0 0,-1-1-1 0 0,0 1 1 0 0,0 0 0 0 0,0 1 0 0 0,-1-1 0 0 0,0 1-1 0 0,0 0 1 0 0,0 0 0 0 0,-1 1 0 0 0,0 0 0 0 0,5 15-1 0 0,-8-18 36 0 0,0 1 0 0 0,0 0 0 0 0,0 0-1 0 0,-1 0 1 0 0,1 0 0 0 0,-2 0 0 0 0,1 0 0 0 0,-1 0-1 0 0,0 0 1 0 0,0 0 0 0 0,0 0 0 0 0,-1 0 0 0 0,-2 5-1 0 0,0-2 5 0 0,-1 1-1 0 0,0-2 1 0 0,0 1 0 0 0,-1-1-1 0 0,0 0 1 0 0,-1 0-1 0 0,-8 8 1 0 0,-4 1 19 0 0,0-1 0 0 0,-1-1 1 0 0,-1 0-1 0 0,0-2 0 0 0,-33 15 1 0 0,-106 33 139 0 0,95-39-84 0 0,64-22-62 0 0,0 0 0 0 0,1 1 0 0 0,-1-1 0 0 0,0 0 0 0 0,1 0 0 0 0,-1 0 0 0 0,0 1 1 0 0,1-1-1 0 0,-1 0 0 0 0,1 1 0 0 0,-1-1 0 0 0,0 0 0 0 0,1 1 0 0 0,-1-1 0 0 0,1 1 0 0 0,-1-1 1 0 0,1 1-1 0 0,0-1 0 0 0,-1 1 0 0 0,1-1 0 0 0,-1 1 0 0 0,1-1 0 0 0,-1 2 0 0 0,1 0 1 0 0,0 0 0 0 0,0 0-1 0 0,0-1 1 0 0,1 1-1 0 0,-1 0 1 0 0,0 0 0 0 0,1-1-1 0 0,-1 1 1 0 0,1 0-1 0 0,-1 0 1 0 0,1-1 0 0 0,0 1-1 0 0,0-1 1 0 0,0 1 0 0 0,0-1-1 0 0,0 1 1 0 0,0-1-1 0 0,0 1 1 0 0,1-1 0 0 0,-1 0-1 0 0,0 0 1 0 0,2 2-1 0 0,2 1 1 0 0,91 91 31 0 0,-13-14 60 0 0,-54-50-381 0 0,-1 2 1 0 0,-2 0 0 0 0,-2 2-1 0 0,27 48 1 0 0,-43-67-414 0 0,23 41-1478 0 0,-29-52 1325 0 0,1-2-1 0 0,0 1 1 0 0,0 0-1 0 0,0 0 1 0 0,0-1-1 0 0,1 0 1 0 0,-1 0-1 0 0,1 0 0 0 0,0 0 1 0 0,6 3-1 0 0</inkml:trace>
</inkml:ink>
</file>

<file path=ppt/ink/ink6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17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67 808 0 0,'15'-39'11963'0'0,"-15"38"-11713"0"0,0 0-1 0 0,1 0 1 0 0,-1 0-1 0 0,0 0 1 0 0,0-1-1 0 0,1 1 1 0 0,-1 0-1 0 0,0 0 0 0 0,0 0 1 0 0,0 0-1 0 0,-1-1 1 0 0,1 1-1 0 0,0 0 1 0 0,0 0-1 0 0,-1 0 1 0 0,1 0-1 0 0,0 0 1 0 0,-1 0-1 0 0,1 0 1 0 0,-1-1-1 0 0,-1 0 1 0 0,1 0 109 0 0,-2 2-2 0 0,-10 1-85 0 0,0 1 0 0 0,1 0 0 0 0,-1 1 0 0 0,1 0 0 0 0,-1 1 0 0 0,1 1 0 0 0,0-1 0 0 0,-21 14 0 0 0,14-7-73 0 0,0 0 0 0 0,1 2 0 0 0,1 0 0 0 0,-25 25 0 0 0,37-33-143 0 0,0 0 0 0 0,1 0 0 0 0,-1 1 0 0 0,1-1 0 0 0,1 1 0 0 0,-1 0 0 0 0,1 0 0 0 0,0 0 0 0 0,1 1 0 0 0,-1-1 0 0 0,1 1 0 0 0,0-1 0 0 0,1 1 0 0 0,0 0 0 0 0,0-1-1 0 0,0 1 1 0 0,1 13 0 0 0,1-11-6 0 0,1-1 0 0 0,-1 1 0 0 0,2-1 0 0 0,-1 1 1 0 0,1-1-1 0 0,1 0 0 0 0,0 0 0 0 0,0 0 0 0 0,0 0 0 0 0,1-1 0 0 0,0 0 0 0 0,0 0 0 0 0,10 10 0 0 0,0-3-57 0 0,1 0 0 0 0,0-1 0 0 0,1 0 0 0 0,0-1 0 0 0,1-1 0 0 0,0-1 0 0 0,0-1 0 0 0,1 0 0 0 0,1-1 0 0 0,35 9 0 0 0,-34-13-463 0 0,-1 0 0 0 0,1-1 1 0 0,0-1-1 0 0,30 0 0 0 0,-35-3-373 0 0,0 0 0 0 0,-1-1 0 0 0,0-1 0 0 0,1-1 0 0 0,-1 0 0 0 0,19-8 0 0 0,-26 9-341 0 0,1-2-1 0 0,0 0 0 0 0,-1 0 1 0 0,0 0-1 0 0,0-1 1 0 0,12-12-1 0 0,1-2-3919 0 0</inkml:trace>
</inkml:ink>
</file>

<file path=ppt/ink/ink6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10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28 318 1192 0 0,'-7'-15'3323'0'0,"1"0"0"0"0,-8-33 1984 0 0,21 81-3788 0 0,31 132 732 0 0,71 272-469 0 0,-94-388-1649 0 0,137 405 1310 0 0,-134-403-1194 0 0,-13-34-7 0 0,1 0-1 0 0,0 0 0 0 0,2-1 1 0 0,0 1-1 0 0,0-1 1 0 0,12 15-1 0 0,-19-31-224 0 0,-1 1 1 0 0,1 0-1 0 0,-1-1 1 0 0,1 0-1 0 0,0 1 0 0 0,-1-1 1 0 0,1 1-1 0 0,0-1 1 0 0,0 0-1 0 0,-1 1 0 0 0,1-1 1 0 0,0 0-1 0 0,0 0 1 0 0,-1 0-1 0 0,1 0 0 0 0,0 0 1 0 0,0 1-1 0 0,-1-1 0 0 0,1 0 1 0 0,0-1-1 0 0,0 1 1 0 0,-1 0-1 0 0,1 0 0 0 0,0 0 1 0 0,0 0-1 0 0,-1-1 1 0 0,1 1-1 0 0,0 0 0 0 0,0-1 1 0 0,-1 1-1 0 0,1 0 1 0 0,1-2-1 0 0,19-16 107 0 0,-6 0-111 0 0,-1-1-1 0 0,-1-1 1 0 0,-1 0 0 0 0,-1 0-1 0 0,9-24 1 0 0,3-3-36 0 0,213-478-690 0 0,-73 152 379 0 0,-157 361 326 0 0,170-349-123 0 0,-171 352-126 0 0,0-1-1 0 0,1 1 1 0 0,1 0-1 0 0,-1 0 0 0 0,1 1 1 0 0,1 0-1 0 0,12-10 0 0 0,-20 17 169 0 0,1 1-1 0 0,-1 0 1 0 0,1-1-1 0 0,-1 1 0 0 0,1 0 1 0 0,-1-1-1 0 0,1 1 1 0 0,0 0-1 0 0,-1 0 0 0 0,1 0 1 0 0,-1 0-1 0 0,1-1 1 0 0,0 1-1 0 0,-1 0 0 0 0,1 0 1 0 0,0 0-1 0 0,-1 0 0 0 0,1 1 1 0 0,0-1-1 0 0,-1 0 1 0 0,1 0-1 0 0,-1 0 0 0 0,1 0 1 0 0,0 1-1 0 0,-1-1 1 0 0,1 0-1 0 0,-1 0 0 0 0,1 1 1 0 0,-1-1-1 0 0,1 1 1 0 0,-1-1-1 0 0,1 0 0 0 0,-1 1 1 0 0,1-1-1 0 0,-1 1 0 0 0,1-1 1 0 0,-1 1-1 0 0,0-1 1 0 0,1 1-1 0 0,-1-1 0 0 0,1 2 1 0 0,8 25-3502 0 0,-8-5-464 0 0,-2 4-1848 0 0</inkml:trace>
</inkml:ink>
</file>

<file path=ppt/ink/ink6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10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558 144 348 0 0,'2'-3'801'0'0,"0"0"-1"0"0,-1-1 1 0 0,1 1 0 0 0,-1-1 0 0 0,0 0-1 0 0,0 0 1 0 0,0 1 0 0 0,0-1 0 0 0,-1 0-1 0 0,1-5 1 0 0,0-48 2168 0 0,-2 43-1723 0 0,2 13-1184 0 0,-1 0 0 0 0,0 0-1 0 0,0 0 1 0 0,0 0-1 0 0,0 0 1 0 0,0 0 0 0 0,-1 0-1 0 0,1 0 1 0 0,0 0 0 0 0,0 0-1 0 0,-1 0 1 0 0,1 0 0 0 0,0 0-1 0 0,-1 0 1 0 0,1 0 0 0 0,-1 0-1 0 0,1 0 1 0 0,-1 0 0 0 0,0 1-1 0 0,1-1 1 0 0,-1 0 0 0 0,0 0-1 0 0,0 1 1 0 0,1-1-1 0 0,-1 1 1 0 0,0-1 0 0 0,0 0-1 0 0,0 1 1 0 0,0 0 0 0 0,0-1-1 0 0,0 1 1 0 0,0-1 0 0 0,0 1-1 0 0,0 0 1 0 0,0 0 0 0 0,0 0-1 0 0,0-1 1 0 0,-1 1 0 0 0,-5 1 134 0 0,1-1 0 0 0,-1 1 0 0 0,1 0 1 0 0,-1 1-1 0 0,-7 2 0 0 0,4-1 25 0 0,-17 6 206 0 0,0 1 0 0 0,0 1 0 0 0,1 1 1 0 0,-42 27-1 0 0,26-10 100 0 0,-70 60 0 0 0,93-72-405 0 0,1 1 0 0 0,1 1 0 0 0,0 0 1 0 0,1 1-1 0 0,1 1 0 0 0,-14 26 0 0 0,24-38-80 0 0,1 0 1 0 0,0 1-1 0 0,0 0 1 0 0,0 0-1 0 0,2 0 0 0 0,-1 1 1 0 0,1-1-1 0 0,1 1 0 0 0,0-1 1 0 0,0 1-1 0 0,1-1 1 0 0,0 1-1 0 0,1-1 0 0 0,0 1 1 0 0,1-1-1 0 0,0 1 1 0 0,6 16-1 0 0,0-9-168 0 0,1-1 1 0 0,0 1-1 0 0,1-1 1 0 0,1-1-1 0 0,1 0 1 0 0,0-1-1 0 0,1 0 0 0 0,1-1 1 0 0,0 0-1 0 0,1-1 1 0 0,0-1-1 0 0,23 15 0 0 0,-5-7-928 0 0,1-1 0 0 0,0-2 0 0 0,2-1 0 0 0,-1-2 0 0 0,54 14 0 0 0,-66-22-1051 0 0,0-2 0 0 0,32 2 1 0 0,-5-3-3203 0 0</inkml:trace>
</inkml:ink>
</file>

<file path=ppt/ink/ink6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11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788 8 628 0 0,'-18'-2'4148'0'0,"-103"-3"1393"0"0,-63 11-1969 0 0,-2 0-1318 0 0,170-6-2089 0 0,3-1-51 0 0,0 1-1 0 0,1 1 1 0 0,-1 0-1 0 0,0 0 0 0 0,1 1 1 0 0,-22 7-1 0 0,31-8-63 0 0,1 1 0 0 0,0-1 0 0 0,0 0-1 0 0,0 1 1 0 0,0 0 0 0 0,0 0 0 0 0,0-1 0 0 0,0 1-1 0 0,0 0 1 0 0,1 0 0 0 0,-1 1 0 0 0,1-1 0 0 0,-1 0 0 0 0,1 0-1 0 0,0 1 1 0 0,0-1 0 0 0,-1 5 0 0 0,-11 51 531 0 0,9-32-381 0 0,-34 110 548 0 0,-14 64 237 0 0,47-171-732 0 0,1 0 1 0 0,1 0 0 0 0,2 0 0 0 0,4 58-1 0 0,-2-81-223 0 0,0 1 1 0 0,0-1-1 0 0,1 0 0 0 0,0 0 0 0 0,0 0 0 0 0,0 0 1 0 0,1 0-1 0 0,0-1 0 0 0,0 1 0 0 0,0-1 0 0 0,1 0 0 0 0,0 0 1 0 0,0 0-1 0 0,0 0 0 0 0,1 0 0 0 0,-1-1 0 0 0,1 0 0 0 0,0 0 1 0 0,1-1-1 0 0,-1 1 0 0 0,0-1 0 0 0,1 0 0 0 0,0 0 0 0 0,0-1 1 0 0,0 0-1 0 0,7 2 0 0 0,16 3-161 0 0,1-1 0 0 0,-1-2 1 0 0,1 0-1 0 0,40-2 0 0 0,-25-1-210 0 0,171 1-2167 0 0,-77-8-3026 0 0,-104-3-1869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51.1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17 279 1920 0 0,'8'-23'6739'0'0,"-1"7"-5054"0"0,-4 19-1590 0 0,-1 0 0 0 0,1 0 0 0 0,-1 1 1 0 0,0-1-1 0 0,0 0 0 0 0,0 1 1 0 0,0-1-1 0 0,-1 1 0 0 0,0 0 1 0 0,1-1-1 0 0,-1 1 0 0 0,-1 0 0 0 0,2 4 1 0 0,2 59 321 0 0,-2-28-245 0 0,0 5-65 0 0,-5 60 0 0 0,-1-9-66 0 0,-4 4-118 0 0,5-89-410 0 0,-4-13-215 0 0,-4-12 176 0 0,5-6 492 0 0,0-1 1 0 0,1 0 0 0 0,1 0 0 0 0,2 0-1 0 0,0 0 1 0 0,1-24 0 0 0,0 12 420 0 0,-1-15 354 0 0,2 1 0 0 0,3 0 0 0 0,1-1 0 0 0,20-85 0 0 0,-20 121-678 0 0,0 1 1 0 0,1 0-1 0 0,0 0 1 0 0,1 0 0 0 0,1 1-1 0 0,0 0 1 0 0,0 0 0 0 0,1 0-1 0 0,11-10 1 0 0,-13 14-60 0 0,0 1-1 0 0,0 0 1 0 0,1 1 0 0 0,0-1 0 0 0,0 1-1 0 0,0 1 1 0 0,1-1 0 0 0,0 1 0 0 0,-1 1 0 0 0,1-1-1 0 0,1 1 1 0 0,-1 1 0 0 0,0 0 0 0 0,12-2-1 0 0,-14 3-52 0 0,-1 1 0 0 0,1-1 0 0 0,-1 1 0 0 0,0 1 0 0 0,1-1 0 0 0,-1 1 0 0 0,0 0 0 0 0,1 0 0 0 0,-1 0 0 0 0,0 1 0 0 0,0 0 0 0 0,0 0 0 0 0,0 0 0 0 0,0 1 0 0 0,0-1 0 0 0,-1 1 0 0 0,1 0 0 0 0,-1 1 0 0 0,0-1 0 0 0,0 1 0 0 0,0 0 0 0 0,0 0 0 0 0,-1 0 0 0 0,0 0 0 0 0,1 1 0 0 0,-2-1 0 0 0,1 1 0 0 0,0 0 0 0 0,-1 0 0 0 0,3 8 0 0 0,-2-4-7 0 0,-1 0 0 0 0,0 0 0 0 0,0 1 0 0 0,-1-1-1 0 0,0 1 1 0 0,-1-1 0 0 0,0 1 0 0 0,0-1 0 0 0,-1 1 0 0 0,-1-1 0 0 0,1 1-1 0 0,-1-1 1 0 0,-1 0 0 0 0,0 0 0 0 0,0 0 0 0 0,-6 10 0 0 0,1-4 131 0 0,-1 0 1 0 0,-1-1-1 0 0,0 0 0 0 0,-2-1 1 0 0,1 0-1 0 0,-1-1 0 0 0,-1 0 1 0 0,0-1-1 0 0,-1 0 0 0 0,0-1 1 0 0,0 0-1 0 0,-1-2 0 0 0,0 0 1 0 0,-27 11-1 0 0,39-19 5 0 0,-8 4 81 0 0,16-3-163 0 0,0 1 0 0 0,-1-1 1 0 0,1 1-1 0 0,-1 0 1 0 0,1 0-1 0 0,-1 1 0 0 0,0-1 1 0 0,0 1-1 0 0,0 0 0 0 0,-1 0 1 0 0,1 0-1 0 0,-1 0 1 0 0,1 1-1 0 0,-1 0 0 0 0,0-1 1 0 0,3 7-1 0 0,9 12-42 0 0,20 42 0 0 0,-24-43 5 0 0,38 80-1137 0 0,-31-59-442 0 0,2-2 0 0 0,26 39 0 0 0,-31-60-1724 0 0</inkml:trace>
</inkml:ink>
</file>

<file path=ppt/ink/ink6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2:11.5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12 1428 0 0,'-18'0'8892'0'0,"35"-5"-6810"0"0,48 5 1095 0 0,183-1-697 0 0,-102-3-4714 0 0,-143 4 1342 0 0,7-1-1083 0 0,-5 0 580 0 0</inkml:trace>
</inkml:ink>
</file>

<file path=ppt/ink/ink6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1:05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96 0 0,'0'0'3944'0'0,"-19"13"3940"0"0</inkml:trace>
</inkml:ink>
</file>

<file path=ppt/ink/ink6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1:06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1244 0 0,'0'0'3805'0'0,"-7"18"1651"0"0,5-11-6275 0 0</inkml:trace>
</inkml:ink>
</file>

<file path=ppt/ink/ink6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2:54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61 1292 0 0,'-15'-27'9053'0'0,"6"10"-5334"0"0,4 9-1827 0 0,4 7-1822 0 0,1 1 0 0 0,0 0 0 0 0,-1-1 351 0 0,1 1-350 0 0,0 0-1 0 0,0 0 0 0 0,0 0 0 0 0,-1-1 1 0 0,1 1-1 0 0,0 0 0 0 0,0 0 0 0 0,0 0 0 0 0,0-1 1 0 0,0 1-1 0 0,0 0 0 0 0,0 0 0 0 0,0 0 0 0 0,0-1 1 0 0,0 1-1 0 0,0 0 0 0 0,0 0 0 0 0,0 0 0 0 0,0-1 1 0 0,0 1-1 0 0,0 0 0 0 0,0 0 0 0 0,0 0 1 0 0,0-1-1 0 0,0 1 0 0 0,0 0 0 0 0,0 0 0 0 0,1 0 1 0 0,-1-1-1 0 0,0 1 0 0 0,0 0 211 0 0,1-1-211 0 0,13 4 88 0 0,1 1-1 0 0,-1 1 0 0 0,1 0 1 0 0,-1 0-1 0 0,26 16 1 0 0,29 11-18 0 0,-16-14-57 0 0,173 56 35 0 0,-168-55-1709 0 0,-56-18 1113 0 0,1-2 519 0 0</inkml:trace>
</inkml:ink>
</file>

<file path=ppt/ink/ink6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2:55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78 1556 0 0,'-32'-61'11735'0'0,"31"60"-11175"0"0,-12-14 3725 0 0,12 16-4250 0 0,1 1 0 0 0,0-1 0 0 0,0 1 0 0 0,-1-1-1 0 0,1 0 1 0 0,0 1 0 0 0,0-1 0 0 0,0 1-1 0 0,0-1 1 0 0,1 0 0 0 0,-1 1 0 0 0,0-1 0 0 0,1 1-1 0 0,-1-1 1 0 0,1 0 0 0 0,-1 1 0 0 0,1-1 0 0 0,-1 0-1 0 0,1 0 1 0 0,0 0 0 0 0,0 1 0 0 0,1 1 0 0 0,25 33 235 0 0,-11-18-182 0 0,9 9 85 0 0,0 2 0 0 0,38 61 0 0 0,-62-89-139 0 0,-1 1 1 0 0,1-1-1 0 0,-1 0 1 0 0,0 1-1 0 0,0-1 0 0 0,1 1 1 0 0,-1-1-1 0 0,0 1 1 0 0,0-1-1 0 0,0 1 0 0 0,-1 0 1 0 0,1-1-1 0 0,0 0 1 0 0,0 1-1 0 0,-1-1 1 0 0,1 1-1 0 0,-1-1 0 0 0,1 1 1 0 0,-1-1-1 0 0,0 0 1 0 0,0 1-1 0 0,1-1 1 0 0,-1 0-1 0 0,0 0 0 0 0,0 0 1 0 0,0 1-1 0 0,0-1 1 0 0,-1 0-1 0 0,1 0 0 0 0,0-1 1 0 0,-2 3-1 0 0,-6 3-188 0 0,1 0-1 0 0,-1-1 0 0 0,-12 6 1 0 0,15-8-128 0 0,-57 37-4461 0 0,24-9-2461 0 0,22-17 1540 0 0</inkml:trace>
</inkml:ink>
</file>

<file path=ppt/ink/ink6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2:57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30 1576 0 0,'-8'-29'12384'0'0,"41"94"-7184"0"0,0-2-4153 0 0,-8-10-165 0 0,-7-12-392 0 0,1-1 0 0 0,46 66 0 0 0,-22-47-102 0 0,2 4-139 0 0,100 107 0 0 0,-113-140-224 0 0,2-2 0 0 0,1-1 0 0 0,1-2-1 0 0,42 23 1 0 0,-5-10 21 0 0,96 35 1 0 0,-133-61-14 0 0,0-2 0 0 0,75 11 0 0 0,-35-8 1 0 0,-28-8-34 0 0,18-1 0 0 0,-63-4-3 0 0,-2 1 1 0 0,0-1 1 0 0,0 0 0 0 0,-1 1 0 0 0,1-1 0 0 0,0 0-1 0 0,0 0 1 0 0,0 0 0 0 0,0 1 0 0 0,0-1 0 0 0,0 0 0 0 0,-1 0-1 0 0,1 0 1 0 0,0-1 0 0 0,0 1 0 0 0,0 0 0 0 0,1 0 0 0 0,10-2 23 0 0,22 2 8 0 0,-30 0-52 0 0,19-1 56 0 0,25-1 4 0 0,-45 2-6 0 0,1-2-9 0 0,6 0-1486 0 0,-13-18-5880 0 0</inkml:trace>
</inkml:ink>
</file>

<file path=ppt/ink/ink6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2:57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78 1204 0 0,'-16'-29'9262'0'0,"13"25"-8699"0"0,1-1 368 0 0,-1 0-1 0 0,0 0 0 0 0,0 0 0 0 0,0 1 0 0 0,-8-9 1052 0 0,11 13-1939 0 0,0 0 0 0 0,-1-1 0 0 0,1 1 0 0 0,0 0 0 0 0,0-1 1 0 0,0 1-1 0 0,0 0 0 0 0,0-1 0 0 0,-1 1 0 0 0,1 0 0 0 0,0-1 1 0 0,0 1-1 0 0,0 0 0 0 0,-1-1 0 0 0,1 1 0 0 0,0 0 0 0 0,0 0 1 0 0,-1-1-1 0 0,1 1 0 0 0,0 0 0 0 0,-1 0 0 0 0,1 0 0 0 0,0 0 0 0 0,-1-1 1 0 0,1 1-1 0 0,0 0 0 0 0,-1 0 0 0 0,1 0 0 0 0,0 0 0 0 0,-1 0 1 0 0,-3 0 500 0 0,7 7-431 0 0,21 21-2 0 0,-11-11 27 0 0,2-1 0 0 0,27 25 0 0 0,34 26 34 0 0,-74-66-147 0 0,31 28 14 0 0,-32-29-8 0 0,0 1 24 0 0,0-1 1 0 0,-1 0 0 0 0,1 1-1 0 0,0-1 1 0 0,-1 1 0 0 0,1-1-1 0 0,-1 1 1 0 0,1-1 0 0 0,0 1-1 0 0,-1-1 1 0 0,1 1 0 0 0,-1-1 0 0 0,0 1-1 0 0,1 0 1 0 0,-1-1 0 0 0,0 1-1 0 0,1 0 1 0 0,-1-1 0 0 0,0 1-1 0 0,1 0 1 0 0,-1 0 0 0 0,0-1-1 0 0,0 1 1 0 0,0 0 0 0 0,0 0-1 0 0,0-1 1 0 0,0 1 0 0 0,0 0 0 0 0,0 0-1 0 0,0-1 1 0 0,0 1 0 0 0,0 0-1 0 0,-1 0 1 0 0,1-1 0 0 0,0 1-1 0 0,0 0 1 0 0,-1-1 0 0 0,1 1-1 0 0,-1 0 1 0 0,1-1 0 0 0,0 1 0 0 0,-1 0-1 0 0,1-1 1 0 0,-1 1 0 0 0,1-1-1 0 0,-1 1 1 0 0,0-1 0 0 0,1 1-1 0 0,-1-1 1 0 0,1 0 0 0 0,-1 1-1 0 0,0-1 1 0 0,1 0 0 0 0,-2 1-1 0 0,-36 28 71 0 0,1 2 0 0 0,2 1 0 0 0,-43 50 0 0 0,36-37-4299 0 0</inkml:trace>
</inkml:ink>
</file>

<file path=ppt/ink/ink6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2:59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384 1 1204 0 0,'2'12'15155'0'0,"-4"-8"-15198"0"0,-10 1 199 0 0,-1-1 1 0 0,0 0-1 0 0,0-1 0 0 0,-1 0 1 0 0,1-2-1 0 0,-16 2 0 0 0,13-2 4 0 0,-1 1 1 0 0,1-2-1 0 0,-1 0 0 0 0,1-1 0 0 0,-29-6 0 0 0,26 4 187 0 0,-55-17 1130 0 0,72 19-1356 0 0,-2 0-59 0 0,1-1-1 0 0,-1 1 1 0 0,0-1 0 0 0,1 1 0 0 0,-1 0-1 0 0,0 1 1 0 0,0-1 0 0 0,1 1-1 0 0,-1 0 1 0 0,0-1 0 0 0,-6 2 0 0 0,8 0-48 0 0,0 10 83 0 0,16 358 2681 0 0,-8-268-2214 0 0,-6-99-515 0 0,0 18 409 0 0,2-11-767 0 0</inkml:trace>
</inkml:ink>
</file>

<file path=ppt/ink/ink6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3:03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3 700 0 0,'0'0'10436'0'0,"9"-2"-13845"0"0</inkml:trace>
</inkml:ink>
</file>

<file path=ppt/ink/ink6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3:04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13 1184 0 0,'-5'-13'17354'0'0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52.0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103 70 1848 0 0,'-4'-5'9957'0'0,"5"51"-9776"0"0,0-18 453 0 0,-3 98-1018 0 0,-20 143 0 0 0,22-260 281 0 0,-3 15-270 0 0,3-24 351 0 0,0 0 1 0 0,0 0-1 0 0,0 1 0 0 0,0-1 1 0 0,0 0-1 0 0,0 0 0 0 0,0 1 1 0 0,0-1-1 0 0,0 0 0 0 0,0 0 1 0 0,0 1-1 0 0,0-1 1 0 0,0 0-1 0 0,0 0 0 0 0,0 1 1 0 0,-1-1-1 0 0,1 0 0 0 0,0 0 1 0 0,0 0-1 0 0,0 1 1 0 0,0-1-1 0 0,0 0 0 0 0,0 0 1 0 0,-1 0-1 0 0,1 0 0 0 0,0 1 1 0 0,0-1-1 0 0,0 0 1 0 0,-1 0-1 0 0,1 0 0 0 0,0 0 1 0 0,0 0-1 0 0,0 0 0 0 0,-1 0 1 0 0,1 1-1 0 0,0-1 1 0 0,0 0-1 0 0,-1 0 0 0 0,1 0 1 0 0,0 0-1 0 0,0 0 0 0 0,-1 0 1 0 0,1 0-1 0 0,0 0 0 0 0,0 0 1 0 0,-1 0-1 0 0,1 0 1 0 0,0 0-1 0 0,0-1 0 0 0,0 1 1 0 0,-1 0-1 0 0,1 0 0 0 0,0 0 1 0 0,0 0-1 0 0,-1 0 1 0 0,1 0-1 0 0,0 0 0 0 0,0-1 1 0 0,0 1-1 0 0,0 0 0 0 0,-1 0 1 0 0,1 0-1 0 0,0-1 1 0 0,0 1-1 0 0,0 0 0 0 0,-2-3-3 0 0,1 0 1 0 0,0 0-1 0 0,0-1 0 0 0,0 1 0 0 0,1 0 0 0 0,-1 0 0 0 0,1 0 0 0 0,0-1 0 0 0,0 1 1 0 0,0-4-1 0 0,0-5-13 0 0,-5-101 2044 0 0,2 10 70 0 0,1 85-1630 0 0,1 0 0 0 0,1 1 0 0 0,1-1 1 0 0,0 0-1 0 0,1 1 0 0 0,1-1 0 0 0,1 1 1 0 0,0 0-1 0 0,9-21 0 0 0,-10 31-486 0 0,0 1 0 0 0,0-1 0 0 0,1 1 0 0 0,0 0-1 0 0,0 0 1 0 0,0 0 0 0 0,1 0 0 0 0,0 1 0 0 0,0 0 0 0 0,0 0 0 0 0,1 0 0 0 0,-1 1-1 0 0,1-1 1 0 0,0 2 0 0 0,1-1 0 0 0,-1 0 0 0 0,1 1 0 0 0,-1 0 0 0 0,1 1-1 0 0,0 0 1 0 0,0 0 0 0 0,0 0 0 0 0,0 1 0 0 0,1 0 0 0 0,6 0 0 0 0,-9 0-51 0 0,0 1 0 0 0,-1 0 1 0 0,1 0-1 0 0,-1 1 0 0 0,1-1 1 0 0,0 1-1 0 0,-1 0 1 0 0,1 0-1 0 0,-1 1 0 0 0,0-1 1 0 0,1 1-1 0 0,-1 0 1 0 0,0 0-1 0 0,0 1 0 0 0,0-1 1 0 0,0 1-1 0 0,-1 0 0 0 0,1 0 1 0 0,-1 0-1 0 0,0 0 1 0 0,1 0-1 0 0,-2 1 0 0 0,1 0 1 0 0,0-1-1 0 0,-1 1 1 0 0,3 6-1 0 0,-2-4 55 0 0,-1 0 0 0 0,0 1 0 0 0,0 0 0 0 0,0-1 0 0 0,-1 1 0 0 0,0 0 0 0 0,-1-1 0 0 0,1 1 0 0 0,-1 0 0 0 0,-1 0 1 0 0,1 0-1 0 0,-1 0 0 0 0,0-1 0 0 0,-1 1 0 0 0,0 0 0 0 0,0-1 0 0 0,-3 9 0 0 0,-1-2 53 0 0,0 1 0 0 0,-1-1 0 0 0,0 0 1 0 0,-1 0-1 0 0,-1-1 0 0 0,0 0 0 0 0,-18 18 0 0 0,16-19 194 0 0,1 1 0 0 0,0 0 0 0 0,-13 19 0 0 0,22-29-149 0 0,1-1-62 0 0,0-1-1 0 0,-1 0 1 0 0,1 0-1 0 0,0 1 0 0 0,0-1 1 0 0,0 0-1 0 0,-1 1 1 0 0,1-1-1 0 0,0 0 0 0 0,0 1 1 0 0,0-1-1 0 0,0 0 1 0 0,0 1-1 0 0,0-1 0 0 0,0 1 1 0 0,0-1-1 0 0,0 0 1 0 0,-1 1-1 0 0,2-1 1 0 0,-1 0-1 0 0,0 1 0 0 0,0-1 1 0 0,0 0-1 0 0,0 1 1 0 0,0-1-1 0 0,0 1 0 0 0,28 5-720 0 0,-23-5 640 0 0,-1-1 0 0 0,1 1 1 0 0,0 0-1 0 0,-1 0 0 0 0,1 1 0 0 0,-1-1 1 0 0,7 4-1 0 0,-3 0 56 0 0,-1 0 0 0 0,0 0 1 0 0,-1 0-1 0 0,1 1 0 0 0,-1 0 0 0 0,0 0 1 0 0,-1 0-1 0 0,1 1 0 0 0,-1 0 0 0 0,-1 0 1 0 0,1 1-1 0 0,-1-1 0 0 0,0 1 0 0 0,-1 0 1 0 0,0 0-1 0 0,0 0 0 0 0,-1 0 0 0 0,0 0 1 0 0,0 1-1 0 0,-1-1 0 0 0,0 1 0 0 0,-1-1 1 0 0,0 1-1 0 0,0-1 0 0 0,-3 16 0 0 0,3-16 120 0 0,-2-1-1 0 0,1 1 1 0 0,-1-1-1 0 0,0 0 0 0 0,-1 1 1 0 0,0-1-1 0 0,0 0 1 0 0,0-1-1 0 0,-1 1 0 0 0,0-1 1 0 0,0 1-1 0 0,-1-1 0 0 0,0 0 1 0 0,0-1-1 0 0,0 1 1 0 0,-1-1-1 0 0,1 0 0 0 0,-1 0 1 0 0,-1-1-1 0 0,1 0 1 0 0,-1 0-1 0 0,1 0 0 0 0,-1-1 1 0 0,0 0-1 0 0,0 0 1 0 0,0-1-1 0 0,-1 0 0 0 0,1 0 1 0 0,-13 1-1 0 0,8-2 88 0 0,0-1 0 0 0,-1-1 0 0 0,1 1 0 0 0,0-2 0 0 0,0 0 0 0 0,0 0 0 0 0,-14-5 1 0 0,18 4-517 0 0,0 0 0 0 0,0 0 1 0 0,1-1-1 0 0,-1 1 0 0 0,1-2 1 0 0,0 1-1 0 0,0-1 0 0 0,0 0 1 0 0,1 0-1 0 0,0-1 0 0 0,-7-8 1 0 0</inkml:trace>
</inkml:ink>
</file>

<file path=ppt/ink/ink6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3:05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1184 0 0,'0'0'5901'0'0,"-20"0"-4373"0"0</inkml:trace>
</inkml:ink>
</file>

<file path=ppt/ink/ink6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3:05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213 41 1184 0 0,'0'0'2185'0'0,"-12"-6"1768"0"0,9 6-3894 0 0,0-1-1 0 0,0 1 1 0 0,0 0-1 0 0,0 0 1 0 0,0 0-1 0 0,0 0 1 0 0,0 1-1 0 0,0-1 1 0 0,0 1 0 0 0,0 0-1 0 0,0 0 1 0 0,0 0-1 0 0,1 0 1 0 0,-1 0-1 0 0,0 1 1 0 0,1-1-1 0 0,-1 1 1 0 0,0 0 0 0 0,1-1-1 0 0,0 1 1 0 0,-1 0-1 0 0,1 1 1 0 0,0-1-1 0 0,0 0 1 0 0,0 1-1 0 0,1-1 1 0 0,-1 1 0 0 0,1-1-1 0 0,-3 7 1 0 0,2-6-71 0 0,-1 1 1 0 0,2 0-1 0 0,-1 0 1 0 0,0 1 0 0 0,1-1-1 0 0,0 0 1 0 0,0 1-1 0 0,0-1 1 0 0,1 0 0 0 0,-1 1-1 0 0,1-1 1 0 0,0 1-1 0 0,0-1 1 0 0,1 0-1 0 0,-1 1 1 0 0,1-1 0 0 0,0 1-1 0 0,0-1 1 0 0,0 0-1 0 0,1 0 1 0 0,2 5-1 0 0,-3-7-5 0 0,0-1-1 0 0,0 1 0 0 0,1-1 1 0 0,-1 1-1 0 0,1-1 0 0 0,-1 0 1 0 0,1 0-1 0 0,0 0 0 0 0,-1 0 1 0 0,1 0-1 0 0,0 0 0 0 0,0 0 1 0 0,-1 0-1 0 0,1-1 0 0 0,0 1 1 0 0,0 0-1 0 0,0-1 0 0 0,0 0 1 0 0,0 0-1 0 0,0 1 0 0 0,4-1 0 0 0,-2-1-29 0 0,1 1 0 0 0,0-1 0 0 0,0 1-1 0 0,-1-1 1 0 0,1-1 0 0 0,6-1-1 0 0,-8 2 9 0 0,0-1 0 0 0,1 0-1 0 0,-1 1 1 0 0,0-1-1 0 0,0 0 1 0 0,0-1 0 0 0,0 1-1 0 0,0 0 1 0 0,-1-1-1 0 0,1 0 1 0 0,-1 0 0 0 0,1 1-1 0 0,-1-1 1 0 0,0-1-1 0 0,0 1 1 0 0,-1 0-1 0 0,1 0 1 0 0,1-5 0 0 0,-1 2 98 0 0,0 0-1 0 0,-1-1 1 0 0,0 1 0 0 0,0-1 0 0 0,-1 1 0 0 0,0 0 0 0 0,0-1 0 0 0,-2-11 0 0 0,2 15 18 0 0,-1-1 0 0 0,0 1 0 0 0,0 0 0 0 0,0 0 0 0 0,0 0 0 0 0,-1 0 0 0 0,1 0 0 0 0,-1 0 1 0 0,0 0-1 0 0,0 0 0 0 0,0 0 0 0 0,0 1 0 0 0,0-1 0 0 0,-1 1 0 0 0,1 0 0 0 0,-1 0 0 0 0,1 0 0 0 0,-1 0 1 0 0,0 0-1 0 0,0 0 0 0 0,0 1 0 0 0,0-1 0 0 0,0 1 0 0 0,0 0 0 0 0,0 0 0 0 0,-7-1 0 0 0,5 1-24 0 0,0 0 0 0 0,-1 0 0 0 0,1 1 0 0 0,-1-1 0 0 0,1 1 0 0 0,-1 1 0 0 0,1-1 0 0 0,-1 1 0 0 0,1 0 0 0 0,-1 0 0 0 0,1 1 0 0 0,0-1 0 0 0,0 1 0 0 0,-1 1 0 0 0,-7 3 0 0 0,5 1-12 0 0,0-1 1 0 0,0 2-1 0 0,0-1 1 0 0,1 1-1 0 0,0 0 1 0 0,0 0 0 0 0,1 1-1 0 0,0 0 1 0 0,1 0-1 0 0,-1 0 1 0 0,-3 12-1 0 0,7-15-18 0 0,0-1 0 0 0,0 1 0 0 0,1-1 1 0 0,0 1-1 0 0,0-1 0 0 0,0 1 0 0 0,1 0 0 0 0,0-1 0 0 0,1 12 0 0 0,-1-13-12 0 0,1-1 1 0 0,0 1-1 0 0,0-1 0 0 0,1 0 1 0 0,-1 1-1 0 0,1-1 0 0 0,-1 0 1 0 0,1 0-1 0 0,0 0 0 0 0,0 0 1 0 0,0 0-1 0 0,1 0 0 0 0,-1 0 1 0 0,1-1-1 0 0,-1 1 0 0 0,6 2 1 0 0,-5-2-8 0 0,1-1 1 0 0,-1 0 0 0 0,1-1 0 0 0,0 1-1 0 0,0 0 1 0 0,0-1 0 0 0,-1 0 0 0 0,1 0-1 0 0,0 0 1 0 0,1-1 0 0 0,-1 1-1 0 0,0-1 1 0 0,0 0 0 0 0,0 0 0 0 0,0 0-1 0 0,0-1 1 0 0,0 0 0 0 0,0 1 0 0 0,0-1-1 0 0,0 0 1 0 0,0-1 0 0 0,0 1-1 0 0,-1-1 1 0 0,6-3 0 0 0,-3 2 1 0 0,-1 0 0 0 0,1-1 0 0 0,0 0 0 0 0,-1-1 1 0 0,0 1-1 0 0,0-1 0 0 0,0 0 0 0 0,-1 0 0 0 0,1 0 0 0 0,-1-1 0 0 0,-1 1 1 0 0,7-13-1 0 0,-9 16 12 0 0,0 0 0 0 0,0 0 0 0 0,-1 0 0 0 0,1 0 0 0 0,0 0 0 0 0,-1 0 1 0 0,0 0-1 0 0,1 0 0 0 0,-1 0 0 0 0,0 0 0 0 0,0 0 0 0 0,0 0 0 0 0,-1 0 0 0 0,1 0 0 0 0,0 0 1 0 0,-1 0-1 0 0,1 0 0 0 0,-1 0 0 0 0,0 0 0 0 0,1 0 0 0 0,-1 1 0 0 0,0-1 0 0 0,0 0 0 0 0,0 0 1 0 0,0 1-1 0 0,-1-1 0 0 0,1 1 0 0 0,0-1 0 0 0,-1 1 0 0 0,1-1 0 0 0,-1 1 0 0 0,0 0 1 0 0,-2-2-1 0 0,0 1 0 0 0,1 0 1 0 0,-1 1 0 0 0,1 0 0 0 0,-1 0 0 0 0,1 0 0 0 0,-1 0-1 0 0,0 0 1 0 0,1 1 0 0 0,-1-1 0 0 0,0 1 0 0 0,0 0-1 0 0,1 0 1 0 0,-1 1 0 0 0,0-1 0 0 0,1 1 0 0 0,-1 0 0 0 0,0 0-1 0 0,-3 1 1 0 0,4-1-14 0 0,0 0 0 0 0,1 0 0 0 0,-1 0 1 0 0,0 0-1 0 0,1 0 0 0 0,-1 1 0 0 0,0-1 0 0 0,1 1 0 0 0,0 0 0 0 0,-1 0 0 0 0,1 0 0 0 0,0 0 0 0 0,0 0 0 0 0,0 0 1 0 0,0 1-1 0 0,1-1 0 0 0,-1 0 0 0 0,0 1 0 0 0,1 0 0 0 0,0-1 0 0 0,0 1 0 0 0,0 0 0 0 0,0 0 0 0 0,0-1 1 0 0,0 1-1 0 0,1 0 0 0 0,-1 0 0 0 0,1 0 0 0 0,0 0 0 0 0,0 0 0 0 0,0 0 0 0 0,0 0 0 0 0,0 0 0 0 0,1 0 0 0 0,0 3 1 0 0,1-3 1 0 0,0 0 1 0 0,1 0-1 0 0,-1 0 1 0 0,1 0 0 0 0,-1 0-1 0 0,1-1 1 0 0,0 1-1 0 0,0-1 1 0 0,0 0 0 0 0,0 0-1 0 0,0 0 1 0 0,1 0 0 0 0,5 2-1 0 0,-4-2-10 0 0,0-1-1 0 0,0 0 1 0 0,1 0-1 0 0,-1 0 1 0 0,1-1 0 0 0,-1 1-1 0 0,1-1 1 0 0,-1 0-1 0 0,1-1 1 0 0,-1 0-1 0 0,0 0 1 0 0,1 0 0 0 0,9-3-1 0 0,-11 1-27 0 0,2-4-19 0 0,-5 7 45 0 0,0-1 0 0 0,0 0 0 0 0,0 0 1 0 0,0 0-1 0 0,0 0 0 0 0,-1 0 0 0 0,1 0 0 0 0,0 0 1 0 0,-1 0-1 0 0,1 0 0 0 0,0 0 0 0 0,-1 0 0 0 0,1 0 0 0 0,-1-1 1 0 0,0 1-1 0 0,1 0 0 0 0,-1 0 0 0 0,0-1 0 0 0,0 1 1 0 0,0 0-1 0 0,0-1 0 0 0,0 1 0 0 0,0 0 0 0 0,0 0 0 0 0,0-1 1 0 0,0 1-1 0 0,-1 0 0 0 0,1 0 0 0 0,0-1 0 0 0,-2-1 1 0 0,2 1 2 0 0,-1 0 1 0 0,0 0 0 0 0,0 0 0 0 0,0 0 0 0 0,0 0 0 0 0,0 0-1 0 0,0 0 1 0 0,0 0 0 0 0,-1 0 0 0 0,1 1 0 0 0,-1-1 0 0 0,1 0-1 0 0,-1 1 1 0 0,0-1 0 0 0,1 1 0 0 0,-1 0 0 0 0,0-1 0 0 0,0 1-1 0 0,0 0 1 0 0,0 0 0 0 0,0 0 0 0 0,-5-1 0 0 0,5 2-15 0 0,1-1 11 0 0,-1 1-1 0 0,1 0 1 0 0,0 1 0 0 0,-1-1-1 0 0,1 0 1 0 0,-1 0 0 0 0,1 0-1 0 0,0 1 1 0 0,-1-1 0 0 0,1 1 0 0 0,0-1-1 0 0,-1 1 1 0 0,1 0 0 0 0,0-1-1 0 0,0 1 1 0 0,-1 0 0 0 0,1 0-1 0 0,0 0 1 0 0,-2 2 0 0 0,3-1-54 0 0,0 0 0 0 0,0 0 0 0 0,0-1 0 0 0,0 1 0 0 0,0 0 0 0 0,0 0 0 0 0,0 0 0 0 0,1 0 0 0 0,-1 0 0 0 0,1 0 0 0 0,-1 0 0 0 0,1 0 0 0 0,0 0 0 0 0,-1-1 0 0 0,1 1 0 0 0,0 0 0 0 0,0-1 0 0 0,1 1 0 0 0,-1 0 0 0 0,2 1 0 0 0,20 15-5831 0 0</inkml:trace>
</inkml:ink>
</file>

<file path=ppt/ink/ink6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3:07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14 804 0 0,'0'0'5359'0'0,"2"-14"-352"0"0</inkml:trace>
</inkml:ink>
</file>

<file path=ppt/ink/ink6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18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238 100 1104 0 0,'0'0'4647'0'0,"14"-36"2419"0"0,-12 33-6869 0 0,0-1-1 0 0,0 1 0 0 0,-1-1 1 0 0,0 1-1 0 0,0-1 1 0 0,0 0-1 0 0,1-7 0 0 0,-1 8-43 0 0,-1 1 197 0 0,0 2-298 0 0,1-1 1 0 0,-1 0-1 0 0,0 0 0 0 0,0 0 1 0 0,0 1-1 0 0,1-1 1 0 0,-1 0-1 0 0,0 0 1 0 0,0 0-1 0 0,0 0 1 0 0,0 0-1 0 0,-1 1 0 0 0,1-1 1 0 0,0 0-1 0 0,0 0 1 0 0,0 0-1 0 0,-1 1 1 0 0,1-1-1 0 0,0 0 1 0 0,-1 0-1 0 0,1 1 0 0 0,-1-1 1 0 0,1 0-1 0 0,-1 1 1 0 0,0-2-1 0 0,-5 1-4 0 0,0 1 0 0 0,1 0-1 0 0,-1 0 1 0 0,0 0 0 0 0,1 1-1 0 0,-1 0 1 0 0,1 0 0 0 0,-1 0-1 0 0,0 1 1 0 0,1-1 0 0 0,0 2-1 0 0,0-1 1 0 0,-7 4 0 0 0,-10 6 154 0 0,-33 23 0 0 0,45-28-150 0 0,0 0 0 0 0,1 1 1 0 0,0 1-1 0 0,0-1 1 0 0,1 1-1 0 0,0 1 0 0 0,0 0 1 0 0,-8 14-1 0 0,14-21-41 0 0,0 1 1 0 0,1-1-1 0 0,-1 1 0 0 0,1-1 0 0 0,0 1 0 0 0,0 0 0 0 0,0-1 0 0 0,0 1 1 0 0,1 0-1 0 0,-1 0 0 0 0,1-1 0 0 0,0 1 0 0 0,0 0 0 0 0,0 0 0 0 0,1 0 0 0 0,0-1 1 0 0,-1 1-1 0 0,1 0 0 0 0,0-1 0 0 0,1 1 0 0 0,-1 0 0 0 0,1-1 0 0 0,-1 0 1 0 0,1 1-1 0 0,0-1 0 0 0,1 0 0 0 0,-1 0 0 0 0,0 0 0 0 0,1 0 0 0 0,-1 0 1 0 0,5 3-1 0 0,4 2-64 0 0,1 0 0 0 0,-1 0 0 0 0,1-1 0 0 0,1 0 0 0 0,-1-1 0 0 0,1-1 0 0 0,0 0 0 0 0,0-1 0 0 0,1 0 0 0 0,-1-1 0 0 0,23 2 0 0 0,-21-3-18 0 0,0-1-1 0 0,0 0 1 0 0,0-1 0 0 0,0-1 0 0 0,0-1-1 0 0,-1 0 1 0 0,1-1 0 0 0,0 0 0 0 0,-1-1-1 0 0,24-10 1 0 0,-33 11 98 0 0,0 0-1 0 0,0 0 1 0 0,0 0-1 0 0,-1 0 1 0 0,1-1-1 0 0,-1 0 1 0 0,0 0-1 0 0,0 0 0 0 0,-1 0 1 0 0,1 0-1 0 0,-1-1 1 0 0,0 0-1 0 0,0 0 1 0 0,0 0-1 0 0,-1 0 1 0 0,1 0-1 0 0,-1 0 1 0 0,-1-1-1 0 0,1 1 1 0 0,-1 0-1 0 0,0-1 1 0 0,1-6-1 0 0,-2 8 36 0 0,0 0 0 0 0,-1-1 0 0 0,1 1 0 0 0,-1 0-1 0 0,1 0 1 0 0,-1 0 0 0 0,0 0 0 0 0,-1 0 0 0 0,1 0 0 0 0,-1 0 0 0 0,0 0 0 0 0,0 1-1 0 0,0-1 1 0 0,0 0 0 0 0,0 1 0 0 0,-1 0 0 0 0,0 0 0 0 0,0 0 0 0 0,0 0-1 0 0,0 0 1 0 0,0 0 0 0 0,0 1 0 0 0,-1-1 0 0 0,1 1 0 0 0,-1 0 0 0 0,0 0 0 0 0,0 0-1 0 0,1 1 1 0 0,-1-1 0 0 0,-5 0 0 0 0,-2-1 14 0 0,1 1 0 0 0,-1 0 0 0 0,0 1 0 0 0,1 0 0 0 0,-1 0 0 0 0,0 1 0 0 0,0 1-1 0 0,-19 3 1 0 0,21-2-475 0 0,1 0 1 0 0,0 0-1 0 0,0 1 0 0 0,0 0 0 0 0,-7 5 0 0 0,9-5-634 0 0,1 0 0 0 0,0 1 0 0 0,0-1 0 0 0,0 1 0 0 0,1 0 0 0 0,-1 1 0 0 0,-5 6 0 0 0</inkml:trace>
</inkml:ink>
</file>

<file path=ppt/ink/ink6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18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39 2820 0 0,'-39'-39'14112'0'0,"44"53"-12518"0"0,49 126 436 0 0,-4-4-1489 0 0,6-1-330 0 0,54 119 116 0 0,-107-248-191 0 0,-1-1 0 0 0,1 0-1 0 0,0 0 1 0 0,1 0-1 0 0,-1 0 1 0 0,1-1-1 0 0,4 5 1 0 0,-7-9-125 0 0,0 1 0 0 0,-1-1 0 0 0,1 0-1 0 0,0 0 1 0 0,-1 0 0 0 0,1 0 0 0 0,0 0 0 0 0,0 0-1 0 0,-1 0 1 0 0,1 0 0 0 0,0 0 0 0 0,-1 0 0 0 0,1 0 0 0 0,0 0-1 0 0,0-1 1 0 0,-1 1 0 0 0,1 0 0 0 0,0-1 0 0 0,-1 1-1 0 0,1 0 1 0 0,-1-1 0 0 0,1 1 0 0 0,0 0 0 0 0,-1-1-1 0 0,1 1 1 0 0,-1-1 0 0 0,1 0 0 0 0,16-15 173 0 0,-17 16-152 0 0,18-24 18 0 0,-1 0-1 0 0,-1-1 1 0 0,-1 0 0 0 0,-2-1-1 0 0,19-50 1 0 0,-14 35-66 0 0,40-101-71 0 0,19-42-838 0 0,-73 177 538 0 0,-1-1 1 0 0,1 1-1 0 0,1-1 1 0 0,-1 1 0 0 0,1 1-1 0 0,1-1 1 0 0,5-6-1 0 0,-9 11-100 0 0,0 1 0 0 0,1-1 0 0 0,-1 0 0 0 0,0 1 0 0 0,1-1 0 0 0,-1 1 0 0 0,1 0 0 0 0,0 0 0 0 0,-1 0 0 0 0,1 0 0 0 0,0 0 0 0 0,-1 1 0 0 0,1-1 0 0 0,0 1 0 0 0,0-1 0 0 0,0 1 0 0 0,-1 0 0 0 0,1 0 0 0 0,0 1 0 0 0,0-1 0 0 0,0 1 0 0 0,-1-1 0 0 0,5 2 0 0 0,9 5-4838 0 0</inkml:trace>
</inkml:ink>
</file>

<file path=ppt/ink/ink6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19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336 50 1348 0 0,'0'0'5907'0'0,"-10"-42"3833"0"0,10 42-9712 0 0,0-1 1 0 0,0 1-1 0 0,0-1 1 0 0,0 1-1 0 0,0 0 0 0 0,0-1 1 0 0,-1 1-1 0 0,1 0 1 0 0,0-1-1 0 0,0 1 0 0 0,-1 0 1 0 0,1-1-1 0 0,0 1 1 0 0,0 0-1 0 0,-1-1 1 0 0,1 1-1 0 0,0 0 0 0 0,-1 0 1 0 0,1-1-1 0 0,0 1 1 0 0,-1 0-1 0 0,1 0 0 0 0,0 0 1 0 0,-1 0-1 0 0,1-1 1 0 0,-1 1-1 0 0,1 0 0 0 0,0 0 1 0 0,-1 0-1 0 0,1 0 1 0 0,-1 0-1 0 0,1 0 1 0 0,-1 0-1 0 0,-17 2 843 0 0,-13 9-212 0 0,1 0 0 0 0,1 2 0 0 0,-36 21 0 0 0,52-26-579 0 0,0 1 0 0 0,0 0 0 0 0,0 1 0 0 0,2 1 0 0 0,-1 0 0 0 0,1 0 0 0 0,1 1 1 0 0,-18 26-1 0 0,25-34-102 0 0,1 0-1 0 0,0 1 1 0 0,0-1 0 0 0,0 1 0 0 0,0 0 0 0 0,1-1-1 0 0,-1 1 1 0 0,1 0 0 0 0,1 0 0 0 0,-1 0 0 0 0,1 0 0 0 0,-1 0-1 0 0,2 0 1 0 0,-1 0 0 0 0,0 0 0 0 0,1 0 0 0 0,0 0 0 0 0,0 0-1 0 0,0-1 1 0 0,1 1 0 0 0,0 0 0 0 0,0 0 0 0 0,0-1-1 0 0,0 0 1 0 0,1 1 0 0 0,0-1 0 0 0,-1 0 0 0 0,2 0 0 0 0,-1 0-1 0 0,0-1 1 0 0,7 7 0 0 0,4 1-511 0 0,0 0 0 0 0,0 0 0 0 0,1-2 0 0 0,0 0 0 0 0,1 0-1 0 0,0-1 1 0 0,28 9 0 0 0,-23-11-1177 0 0,1 0 0 0 0,0-1 0 0 0,0 0 0 0 0,35 1 0 0 0,-3-4-4550 0 0</inkml:trace>
</inkml:ink>
</file>

<file path=ppt/ink/ink6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47:19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 38 3220 0 0,'0'0'2521'0'0,"-5"-22"4669"0"0,3 20-6896 0 0,0 0 0 0 0,0 1-1 0 0,0-1 1 0 0,-1 1 0 0 0,1 0-1 0 0,0 0 1 0 0,-1 0 0 0 0,1 0-1 0 0,-1 0 1 0 0,1 0 0 0 0,-1 1-1 0 0,1-1 1 0 0,-1 1 0 0 0,0 0-1 0 0,1 0 1 0 0,-1 0 0 0 0,1 0-1 0 0,-5 1 1 0 0,-47 8 570 0 0,40-5-803 0 0,1 1-1 0 0,0 0 1 0 0,0 1 0 0 0,0 1 0 0 0,1 0-1 0 0,0 0 1 0 0,0 1 0 0 0,1 1-1 0 0,0 0 1 0 0,1 1 0 0 0,-12 12-1 0 0,18-17-51 0 0,-1 1-1 0 0,1-1 0 0 0,0 1 1 0 0,1-1-1 0 0,-1 1 0 0 0,1 0 1 0 0,1 0-1 0 0,-1 1 1 0 0,1-1-1 0 0,0 0 0 0 0,0 1 1 0 0,1-1-1 0 0,-1 1 0 0 0,2 0 1 0 0,-1 0-1 0 0,1-1 0 0 0,0 1 1 0 0,0 0-1 0 0,1 0 0 0 0,0-1 1 0 0,0 1-1 0 0,0 0 0 0 0,1-1 1 0 0,0 0-1 0 0,4 10 1 0 0,0-6 12 0 0,0 1 0 0 0,0-1 0 0 0,1 0 0 0 0,0 0 0 0 0,1-1 0 0 0,0 0 0 0 0,0-1 0 0 0,1 1 0 0 0,18 12 0 0 0,-11-11-74 0 0,0 0-1 0 0,1-1 0 0 0,0-1 1 0 0,1-1-1 0 0,30 10 0 0 0,-8-8-915 0 0,1-1 0 0 0,1-2-1 0 0,-1-2 1 0 0,1-1 0 0 0,42-4-1 0 0,16-6-5261 0 0,-53 2 473 0 0</inkml:trace>
</inkml:ink>
</file>

<file path=ppt/ink/ink6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4:09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1 120 0 0,'0'0'5202'0'0</inkml:trace>
</inkml:ink>
</file>

<file path=ppt/ink/ink6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4:16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0 772 0 0,'-16'338'4136'0'0,"9"-281"-4202"0"0,-3 0 1 0 0,-2-1 0 0 0,-36 101-1 0 0,11-62-2120 0 0,25-68 1370 0 0</inkml:trace>
</inkml:ink>
</file>

<file path=ppt/ink/ink6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4:18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0 1912 0 0,'0'0'3056'0'0,"-18"2"685"0"0,3 3-2048 0 0,13-1-143 0 0,12-1-701 0 0,13 0-324 0 0,4 0-307 0 0,47 0-1 0 0,84 9-3928 0 0,-155-12 2975 0 0,11 0-3792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52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21 1844 0 0,'16'-20'10221'0'0,"-16"20"-10164"0"0,-1 18 1600 0 0,-9 29-879 0 0,-37 240 1119 0 0,45-254-1914 0 0,1 1 0 0 0,1-1 1 0 0,2 1-1 0 0,2-1 0 0 0,1 0 1 0 0,16 58-1 0 0,-9-58-170 0 0,1 0 0 0 0,2-1 0 0 0,1 0 0 0 0,1-2 0 0 0,2 0 0 0 0,1 0 0 0 0,2-2 0 0 0,0-1 0 0 0,2-1 0 0 0,1-1 0 0 0,34 28 0 0 0,-24-26-490 0 0,1-1 0 0 0,1-2 0 0 0,54 26 1 0 0,-51-31-832 0 0,0-3 0 0 0,0-1 0 0 0,60 12 0 0 0,-47-17-1442 0 0</inkml:trace>
</inkml:ink>
</file>

<file path=ppt/ink/ink6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4:19.3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7 904 0 0,'-12'-6'8684'0'0,"10"7"-8611"0"0,1 1 0 0 0,0-1 0 0 0,-1 1 0 0 0,1 0 0 0 0,0 0 0 0 0,0-1 1 0 0,0 1-1 0 0,0 0 0 0 0,0 0 0 0 0,0 0 0 0 0,1 0 0 0 0,-1 0 0 0 0,0 0 0 0 0,1 0 0 0 0,0 0 0 0 0,0 1 0 0 0,-1-1 0 0 0,1 0 0 0 0,1 3 0 0 0,3 55 762 0 0,-1-33-455 0 0,5 60 233 0 0,23 107 0 0 0,-9-71-1853 0 0,-17-99-528 0 0,-1-12-3287 0 0</inkml:trace>
</inkml:ink>
</file>

<file path=ppt/ink/ink6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4:20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0 704 0 0,'0'0'12199'0'0,"0"1"-12075"0"0,0-1 1 0 0,0 1-1 0 0,0-1 1 0 0,0 1-1 0 0,1 0 1 0 0,-1-1-1 0 0,0 1 1 0 0,0-1-1 0 0,0 1 1 0 0,0-1 0 0 0,1 1-1 0 0,-1 0 1 0 0,0-1-1 0 0,0 1 1 0 0,1-1-1 0 0,-1 1 1 0 0,0-1-1 0 0,1 0 1 0 0,0 1-1 0 0,16 4-20 0 0,1-1-1 0 0,0-1 1 0 0,0-1-1 0 0,0-1 0 0 0,0 0 1 0 0,25-3-1 0 0,29 3-99 0 0,-2 2-72 0 0,-56-2-3115 0 0,1-1-3307 0 0</inkml:trace>
</inkml:ink>
</file>

<file path=ppt/ink/ink6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4:21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1 103 1068 0 0,'2'-2'508'0'0,"-1"1"-1"0"0,1-1 0 0 0,-1 0 1 0 0,1 0-1 0 0,-1 0 1 0 0,0 0-1 0 0,0 0 1 0 0,0-1-1 0 0,0 1 1 0 0,0 0-1 0 0,0 0 0 0 0,0-1 1 0 0,-1 1-1 0 0,1-1 1 0 0,-1 1-1 0 0,0 0 1 0 0,0-1-1 0 0,0 1 1 0 0,0-1-1 0 0,0 1 0 0 0,-1-4 1 0 0,1 2-248 0 0,0 0-1 0 0,0 1 1 0 0,0-1 0 0 0,0 1-1 0 0,0-1 1 0 0,1 1 0 0 0,0-1 0 0 0,0 1-1 0 0,0-1 1 0 0,0 1 0 0 0,0 0-1 0 0,3-5 1 0 0,-3 7 5 0 0,3 2-143 0 0,-1-1 0 0 0,1 1 0 0 0,0 0 0 0 0,-1 0 0 0 0,1 0 0 0 0,-1 0 0 0 0,0 1 0 0 0,1-1 0 0 0,-1 1 0 0 0,0 0 0 0 0,0 0 0 0 0,0 0 0 0 0,0 1 0 0 0,0-1 0 0 0,0 1 0 0 0,-1-1 0 0 0,1 1 0 0 0,-1 0 0 0 0,0 0-1 0 0,4 6 1 0 0,4 8 20 0 0,-1 1-1 0 0,13 31 1 0 0,-14-30 1 0 0,81 213 399 0 0,-49-121-184 0 0,86 170-1 0 0,-125-279-316 0 0,1 1 1 0 0,-1 0-1 0 0,1-1 0 0 0,0 1 0 0 0,0-1 0 0 0,0 1 0 0 0,0-1 1 0 0,2 2-1 0 0,-3-4-35 0 0,0 0 0 0 0,-1 1 0 0 0,1-1 0 0 0,0 0 0 0 0,-1 0 0 0 0,1 0 0 0 0,0 0 0 0 0,-1 1 0 0 0,1-1 0 0 0,0 0 0 0 0,0 0 0 0 0,-1-1 0 0 0,1 1 0 0 0,0 0 0 0 0,-1 0 0 0 0,1 0 0 0 0,0 0 0 0 0,-1 0 0 0 0,1-1 0 0 0,0 1 0 0 0,-1 0 1 0 0,1-1-1 0 0,-1 1 0 0 0,1 0 0 0 0,0-1 0 0 0,-1 1 0 0 0,1-1 0 0 0,-1 1 0 0 0,1-1 0 0 0,-1 1 0 0 0,0-1 0 0 0,1 0 0 0 0,-1 1 0 0 0,1-1 0 0 0,-1 1 0 0 0,0-1 0 0 0,0 0 0 0 0,1 1 0 0 0,-1-1 0 0 0,0 0 0 0 0,0 0 0 0 0,15-28-24 0 0,-1-1-1 0 0,-2 0 1 0 0,12-46-1 0 0,15-101-265 0 0,2-6-673 0 0,-36 165 245 0 0,2-1 0 0 0,0 1 0 0 0,0 0 0 0 0,13-20 0 0 0,-13 27-993 0 0,0 0 0 0 0,1 1 0 0 0,1-1 0 0 0,10-8 0 0 0,-6 7-3374 0 0</inkml:trace>
</inkml:ink>
</file>

<file path=ppt/ink/ink6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4:21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 67 48 0 0,'21'-25'8703'0'0,"-18"15"-7836"0"0,-2 8-511 0 0,0-1 0 0 0,0 1-1 0 0,-1-1 1 0 0,1 1 0 0 0,-1-1 0 0 0,1 1-1 0 0,-1-1 1 0 0,0 1 0 0 0,0-5 839 0 0,-4 6-1091 0 0,-9 0-12 0 0,10 1 10 0 0,-9 1 153 0 0,0 1 1 0 0,-1 0-1 0 0,1 1 1 0 0,0 1-1 0 0,1 0 1 0 0,-1 0-1 0 0,1 1 1 0 0,-1 1-1 0 0,1 0 1 0 0,1 0-1 0 0,-17 14 1 0 0,18-12-170 0 0,0 0 1 0 0,0 1-1 0 0,1 0 1 0 0,0 1-1 0 0,0 0 1 0 0,1 0-1 0 0,1 1 1 0 0,0-1-1 0 0,0 1 1 0 0,1 1-1 0 0,0-1 1 0 0,-4 18-1 0 0,6-16-31 0 0,-1 1 0 0 0,2 0 1 0 0,0 0-1 0 0,0 0 0 0 0,1 0 0 0 0,1 0 0 0 0,0 0 0 0 0,1 0 0 0 0,1 0 1 0 0,6 23-1 0 0,-5-27-104 0 0,0-1 1 0 0,1 0 0 0 0,0 0-1 0 0,1 0 1 0 0,0-1-1 0 0,0 1 1 0 0,1-1 0 0 0,0 0-1 0 0,1-1 1 0 0,-1 0-1 0 0,1 0 1 0 0,1 0 0 0 0,-1-1-1 0 0,1 0 1 0 0,1 0 0 0 0,-1-1-1 0 0,1 0 1 0 0,17 7-1 0 0,-12-7-518 0 0,0 0 0 0 0,0-1 0 0 0,0-1 0 0 0,0 0 0 0 0,17 1 0 0 0,-14-4-910 0 0,0 1-1 0 0,-1-2 0 0 0,1 0 0 0 0,20-5 0 0 0,-8-1-3517 0 0</inkml:trace>
</inkml:ink>
</file>

<file path=ppt/ink/ink6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4:2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50 2012 0 0,'-5'-34'8478'0'0,"1"32"-8353"0"0,1 0 0 0 0,-1 0 1 0 0,1 0-1 0 0,-1 1 1 0 0,0-1-1 0 0,0 1 1 0 0,0 0-1 0 0,0 0 0 0 0,0 1 1 0 0,0-1-1 0 0,0 1 1 0 0,0 0-1 0 0,0 0 1 0 0,-6 0-1 0 0,-65 10 404 0 0,51-6-28 0 0,-117 12 409 0 0,138-16-876 0 0,-17 28 834 0 0,10 21 368 0 0,-6 95 0 0 0,15-115-868 0 0,1 0 0 0 0,1 0 0 0 0,2 0 0 0 0,11 49 0 0 0,-13-71-335 0 0,1 0 0 0 0,1 0-1 0 0,-1-1 1 0 0,1 1 0 0 0,0-1 0 0 0,1 0-1 0 0,-1 0 1 0 0,1 0 0 0 0,1 0 0 0 0,-1-1-1 0 0,1 1 1 0 0,0-1 0 0 0,0 0 0 0 0,0-1-1 0 0,1 1 1 0 0,-1-1 0 0 0,10 5 0 0 0,-3-4-235 0 0,0 1 1 0 0,0-2 0 0 0,1 0 0 0 0,-1-1-1 0 0,1 0 1 0 0,0 0 0 0 0,0-2-1 0 0,20 1 1 0 0,62-3-3862 0 0,-33-8-3218 0 0,-46 6 2726 0 0</inkml:trace>
</inkml:ink>
</file>

<file path=ppt/ink/ink6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4:22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37 124 0 0,'-14'-9'7290'0'0,"13"7"-6906"0"0,13-2 2772 0 0,38 3-2381 0 0,-40 1-100 0 0,166-9 1239 0 0,-116 5-4150 0 0,3-2-4073 0 0,-49 5 2940 0 0</inkml:trace>
</inkml:ink>
</file>

<file path=ppt/ink/ink6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4:03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20 640 0 0,'0'0'1154'0'0,"-2"-19"5809"0"0,5 52-6125 0 0,-1 0 0 0 0,-1 1-1 0 0,-7 56 1 0 0,2-38-408 0 0,1 966 2197 0 0,8-932-2439 0 0,4 182 267 0 0,-8-266-500 0 0,-1-1-1 0 0,0 1 0 0 0,0-1 1 0 0,0 1-1 0 0,0-1 1 0 0,-1 1-1 0 0,1-1 0 0 0,0 1 1 0 0,-1-1-1 0 0,1 1 1 0 0,-1-1-1 0 0,1 0 1 0 0,-2 3-1 0 0,2-4-25 0 0,0 0-1 0 0,-1 0 1 0 0,1 0 0 0 0,0 0 0 0 0,-1 0-1 0 0,1 0 1 0 0,0 0 0 0 0,-1 0 0 0 0,1 0-1 0 0,0 1 1 0 0,-1-1 0 0 0,1-1-1 0 0,0 1 1 0 0,-1 0 0 0 0,1 0 0 0 0,0 0-1 0 0,-1 0 1 0 0,1 0 0 0 0,0 0 0 0 0,-1 0-1 0 0,1 0 1 0 0,0 0 0 0 0,-1-1 0 0 0,1 1-1 0 0,0 0 1 0 0,0 0 0 0 0,-1 0-1 0 0,1-1 1 0 0,0 1 0 0 0,0 0 0 0 0,-1 0-1 0 0,1-1 1 0 0,0 1 0 0 0,0-1 0 0 0,-25-36-4726 0 0,20 29 4753 0 0,-17-27-2371 0 0,-23-38 3764 0 0,31 40 852 0 0,7 15-1326 0 0,6 16-732 0 0,-3-4 152 0 0,0-3 919 0 0,11 17-262 0 0,104 164 1926 0 0,-36-52-2452 0 0,-74-118-408 0 0,0 0 0 0 0,0-1 0 0 0,1 1 0 0 0,-1 0 0 0 0,1-1 0 0 0,-1 1 0 0 0,1-1 0 0 0,-1 1 0 0 0,1-1 0 0 0,3 2 0 0 0,-4-3-11 0 0,-1 0-1 0 0,1 1 0 0 0,0-1 0 0 0,-1 0 1 0 0,1 0-1 0 0,0 0 0 0 0,-1 0 0 0 0,1 0 1 0 0,0 0-1 0 0,0 0 0 0 0,-1 0 0 0 0,1 0 1 0 0,0 0-1 0 0,-1 0 0 0 0,1 0 1 0 0,0 0-1 0 0,0-1 0 0 0,-1 1 0 0 0,1 0 1 0 0,0-1-1 0 0,0 1 0 0 0,2-3-1 0 0,1-1 0 0 0,-1 1 0 0 0,0 0 0 0 0,0-1 0 0 0,-1 1 0 0 0,1-1 0 0 0,3-8 0 0 0,-3 7-26 0 0,36-66-632 0 0,-23 40-1023 0 0,1 1-1 0 0,1 1 1 0 0,31-39 0 0 0,-31 47-1124 0 0,1-1-746 0 0</inkml:trace>
</inkml:ink>
</file>

<file path=ppt/ink/ink6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4:04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82 1936 0 0,'-8'-7'8550'0'0,"9"5"-8356"0"0,1 0 1 0 0,-1 0-1 0 0,1 0 1 0 0,0 0 0 0 0,-1 0-1 0 0,1 0 1 0 0,0 0-1 0 0,0 0 1 0 0,0 1 0 0 0,0-1-1 0 0,0 1 1 0 0,0 0-1 0 0,1-1 1 0 0,-1 1 0 0 0,0 0-1 0 0,1 0 1 0 0,-1 0-1 0 0,1 1 1 0 0,-1-1 0 0 0,5 0-1 0 0,60-12 81 0 0,-61 12-136 0 0,181-17 173 0 0,-60 7-1358 0 0,-125 10 749 0 0,8 2-253 0 0,-2 0-1368 0 0</inkml:trace>
</inkml:ink>
</file>

<file path=ppt/ink/ink6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4:05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32 1468 0 0,'-1'-31'11629'0'0,"-1"35"-11503"0"0,0 0 0 0 0,1 1 1 0 0,-1-1-1 0 0,1 1 1 0 0,0-1-1 0 0,0 1 1 0 0,0-1-1 0 0,0 9 1 0 0,2 48 376 0 0,0-33-330 0 0,14 351 935 0 0,-11-336-2229 0 0,0-18-3426 0 0</inkml:trace>
</inkml:ink>
</file>

<file path=ppt/ink/ink6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4:05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32 1216 0 0,'-2'-8'17058'0'0,"3"5"-17815"0"0,0 2 878 0 0,35-2 154 0 0,174-13-54 0 0,-206 16-229 0 0,84 3-104 0 0,-85-3 48 0 0,14 1-3065 0 0,-4 0-1772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53.0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344 40 1608 0 0,'-66'-40'12284'0'0,"69"41"-11959"0"0,3 1-261 0 0,-1 1-1 0 0,0-1 0 0 0,1 1 1 0 0,-1 1-1 0 0,0-1 0 0 0,0 1 1 0 0,-1 0-1 0 0,1 0 1 0 0,-1 0-1 0 0,0 0 0 0 0,0 1 1 0 0,5 7-1 0 0,8 13 24 0 0,17 31 0 0 0,-29-46-69 0 0,15 27 7 0 0,-1 1 1 0 0,-3 1 0 0 0,-1 0 0 0 0,-2 1-1 0 0,-1 0 1 0 0,-3 1 0 0 0,-1 0-1 0 0,4 64 1 0 0,-11-57-35 0 0,-1 0 0 0 0,-3 0 1 0 0,-2 0-1 0 0,-2-1 0 0 0,-2 1 0 0 0,-2-1 0 0 0,-19 53 0 0 0,9-42 188 0 0,-3-1 0 0 0,-2-1 1 0 0,-62 99-1 0 0,68-127-466 0 0,-1 0 1 0 0,-2-2-1 0 0,-31 29 1 0 0,35-37-1114 0 0,-2-2 0 0 0,0 0 0 0 0,-1-1 0 0 0,-45 22-1 0 0,30-21-4158 0 0</inkml:trace>
</inkml:ink>
</file>

<file path=ppt/ink/ink6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4:10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77 388 0 0,'0'0'4294'0'0,"-24"-8"2377"0"0,33 3-6582 0 0,0 1 1 0 0,0 0-1 0 0,0 1 1 0 0,1 0-1 0 0,16-4 0 0 0,55-7-156 0 0,-74 13 35 0 0,22-3-361 0 0,50-9-1210 0 0,-29 3-3767 0 0</inkml:trace>
</inkml:ink>
</file>

<file path=ppt/ink/ink6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4:11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1 844 0 0,'-10'5'6873'0'0,"10"-1"-6588"0"0,0 1 0 0 0,0-1-1 0 0,0 0 1 0 0,0 1 0 0 0,0-1 0 0 0,1 0 0 0 0,0 1 0 0 0,1 4 0 0 0,4 22 240 0 0,27 290 706 0 0,-22-225-1101 0 0,-4-6 19 0 0,-7-80-98 0 0,-1 0-1 0 0,1 0 1 0 0,-1 0-1 0 0,-1 0 1 0 0,0 0-1 0 0,-6 17 1 0 0,3-16 85 0 0,0-1 0 0 0,-1 1 0 0 0,0-1 0 0 0,-1 0 0 0 0,-9 11 1 0 0,15-20 23 0 0,-9 13 1262 0 0,99-38-1254 0 0,18-5-6548 0 0,-100 27 3587 0 0,7-2-867 0 0</inkml:trace>
</inkml:ink>
</file>

<file path=ppt/ink/ink6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4:11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0 584 0 0,'0'0'12219'0'0,"-17"3"-11104"0"0,8-1-1069 0 0,0 1-1 0 0,0 0 1 0 0,0 0 0 0 0,0 1 0 0 0,0 0 0 0 0,0 1-1 0 0,1 0 1 0 0,0 0 0 0 0,0 1 0 0 0,1 0-1 0 0,-1 0 1 0 0,1 1 0 0 0,0 0 0 0 0,1 0-1 0 0,0 1 1 0 0,-8 11 0 0 0,11-12 12 0 0,-1-1 0 0 0,1 1-1 0 0,0 0 1 0 0,1 0 0 0 0,0 0-1 0 0,0 0 1 0 0,0 0 0 0 0,1 0 0 0 0,0 1-1 0 0,1-1 1 0 0,-1 0 0 0 0,1 1 0 0 0,1-1-1 0 0,-1 0 1 0 0,1 1 0 0 0,1-1 0 0 0,-1 0-1 0 0,1 0 1 0 0,1 0 0 0 0,-1 0 0 0 0,1 0-1 0 0,6 10 1 0 0,-5-10-28 0 0,1-1 0 0 0,-1 0 0 0 0,1 0-1 0 0,1 0 1 0 0,-1-1 0 0 0,1 1 0 0 0,0-1-1 0 0,0-1 1 0 0,0 1 0 0 0,1-1 0 0 0,0 0 0 0 0,10 5-1 0 0,-11-7-369 0 0,1 0 0 0 0,-1 0 0 0 0,0 0 0 0 0,1-1 0 0 0,-1 0 0 0 0,13 1 0 0 0,-15-2-366 0 0,1 0 1 0 0,-1-1-1 0 0,1 1 0 0 0,0-1 0 0 0,-1 0 1 0 0,1 0-1 0 0,-1 0 0 0 0,0-1 0 0 0,1 0 1 0 0,4-3-1 0 0,1-1-3158 0 0</inkml:trace>
</inkml:ink>
</file>

<file path=ppt/ink/ink6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4:24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98 140 0 0,'5'11'4026'0'0,"-1"-6"-3464"0"0,0 1-1 0 0,1 0 1 0 0,0-1-1 0 0,0 0 1 0 0,0 0-1 0 0,1-1 1 0 0,0 1-1 0 0,0-1 1 0 0,0-1-1 0 0,0 1 1 0 0,9 3-1 0 0,-11-5-468 0 0,-3-1 268 0 0,19 10 951 0 0,-19-11-1309 0 0,-1 0 0 0 0,1 0 0 0 0,0-1 0 0 0,-1 1 1 0 0,1-1-1 0 0,0 1 0 0 0,-1-1 0 0 0,1 1 0 0 0,-1-1 0 0 0,1 1 1 0 0,-1-1-1 0 0,1 1 0 0 0,-1-1 0 0 0,1 0 0 0 0,-1 1 0 0 0,1-1 1 0 0,-1 0-1 0 0,0 1 0 0 0,1-2 0 0 0,-1 0 7 0 0,1 1-1 0 0,2-6-2 0 0,-3-1-3 0 0,-1 0 1 0 0,1 0 0 0 0,-1 0 0 0 0,-1 1 0 0 0,1-1 0 0 0,-1 1-1 0 0,-5-13 1 0 0,4 12 21 0 0,2 3 43 0 0,0 0 0 0 0,-1 0 0 0 0,0 0 0 0 0,0 0 0 0 0,0 1 0 0 0,-1-1 1 0 0,1 1-1 0 0,-1 0 0 0 0,0-1 0 0 0,0 1 0 0 0,-1 1 0 0 0,1-1 0 0 0,-1 0 1 0 0,0 1-1 0 0,0 0 0 0 0,-8-5 0 0 0,11 7-58 0 0,-1 0-9 0 0,0 1 0 0 0,0 0 0 0 0,0 0 0 0 0,0 0 0 0 0,0 0 0 0 0,0 0 0 0 0,0 0 0 0 0,0 0 0 0 0,0 1 0 0 0,-3 0 0 0 0,-2 4-5 0 0,-1 0 0 0 0,1 1 0 0 0,0-1 1 0 0,0 1-1 0 0,0 1 0 0 0,1-1 0 0 0,0 1 0 0 0,0 1 1 0 0,1-1-1 0 0,0 1 0 0 0,0-1 0 0 0,1 1 1 0 0,0 1-1 0 0,0-1 0 0 0,1 1 0 0 0,0-1 0 0 0,-3 15 1 0 0,4-15 1 0 0,0 1 1 0 0,1 0-1 0 0,0 0 1 0 0,0 0 0 0 0,1-1-1 0 0,0 1 1 0 0,0 0-1 0 0,1 0 1 0 0,0 0-1 0 0,1 0 1 0 0,0-1 0 0 0,1 1-1 0 0,-1 0 1 0 0,2-1-1 0 0,-1 0 1 0 0,1 0-1 0 0,0 0 1 0 0,9 11 0 0 0,-12-16 3 0 0,2-1 0 0 0,-1 1 0 0 0,0-1 0 0 0,0 0 0 0 0,1 0 0 0 0,-1 0 0 0 0,1 0 0 0 0,0 0 0 0 0,-1-1 0 0 0,1 1 0 0 0,0-1 0 0 0,0 1 0 0 0,0-1 0 0 0,0 0 0 0 0,0-1 0 0 0,0 1 0 0 0,1 0 0 0 0,-1-1 0 0 0,0 1 0 0 0,0-1 0 0 0,0 0 0 0 0,1 0 0 0 0,-1-1 0 0 0,5 0 0 0 0,-4 0-11 0 0,0-1 0 0 0,1 1 0 0 0,-1-1 0 0 0,0 0 0 0 0,0 0 0 0 0,0 0 0 0 0,0-1 0 0 0,-1 0 0 0 0,1 1 0 0 0,-1-1 1 0 0,1-1-1 0 0,-1 1 0 0 0,0 0 0 0 0,0-1 0 0 0,-1 1 0 0 0,1-1 0 0 0,2-5 0 0 0,2-6 97 0 0,0 0 0 0 0,-1-1 1 0 0,7-27-1 0 0,-13 41-84 0 0,8 16-37 0 0,-6 96 41 0 0,26 171 0 0 0,-24-252 31 0 0,-2-8 6 0 0,2-1 0 0 0,0 1-1 0 0,1-1 1 0 0,1 0-1 0 0,12 28 1 0 0,-18-47-35 0 0,1 0 1 0 0,-1 0-1 0 0,1 0 0 0 0,-1-1 1 0 0,1 1-1 0 0,-1 0 1 0 0,1 0-1 0 0,0 0 1 0 0,-1 0-1 0 0,1-1 0 0 0,0 1 1 0 0,0 0-1 0 0,-1-1 1 0 0,1 1-1 0 0,0-1 1 0 0,0 1-1 0 0,0-1 0 0 0,0 1 1 0 0,0-1-1 0 0,0 1 1 0 0,0-1-1 0 0,0 0 1 0 0,0 0-1 0 0,0 0 1 0 0,0 1-1 0 0,0-1 0 0 0,2 0 1 0 0,-1-1-8 0 0,0 0 0 0 0,0 1 0 0 0,0-1 0 0 0,0 0-1 0 0,0 0 1 0 0,-1 0 0 0 0,1 0 0 0 0,0-1 0 0 0,-1 1 0 0 0,1 0 0 0 0,0-1 0 0 0,2-2 0 0 0,3-6-1 0 0,0 1 0 0 0,0-1 0 0 0,8-16-1 0 0,46-98-1084 0 0,-61 123 802 0 0,1 0 1 0 0,0 0-1 0 0,-1 0 1 0 0,1 0 0 0 0,0 1-1 0 0,0-1 1 0 0,0 0 0 0 0,-1 0-1 0 0,1 1 1 0 0,0-1-1 0 0,0 0 1 0 0,0 1 0 0 0,0-1-1 0 0,0 1 1 0 0,1-1-1 0 0,-1 1 1 0 0,0 0 0 0 0,0-1-1 0 0,0 1 1 0 0,0 0-1 0 0,0 0 1 0 0,0 0 0 0 0,1 0-1 0 0,-1 0 1 0 0,2 0 0 0 0,-1 0 56 0 0</inkml:trace>
</inkml:ink>
</file>

<file path=ppt/ink/ink6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4:25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263 222 772 0 0,'0'0'3554'0'0,"-2"-33"199"0"0,5 21-3199 0 0,0 0 0 0 0,-1 0 1 0 0,-1-1-1 0 0,0 1 1 0 0,-1-16-1 0 0,-1 23-375 0 0,1 1 1 0 0,-1 0-1 0 0,0 0 1 0 0,0-1 0 0 0,-1 1-1 0 0,1 0 1 0 0,-1 0-1 0 0,0 0 1 0 0,0 0-1 0 0,0 1 1 0 0,0-1-1 0 0,-1 1 1 0 0,0-1-1 0 0,1 1 1 0 0,-1 0-1 0 0,0 0 1 0 0,-1 0-1 0 0,1 0 1 0 0,-5-3-1 0 0,3 3-142 0 0,0 0 0 0 0,0 0 0 0 0,-1 1 0 0 0,1 0 0 0 0,-1 0-1 0 0,0 0 1 0 0,0 0 0 0 0,0 1 0 0 0,1 0 0 0 0,-1 0 0 0 0,0 1-1 0 0,0-1 1 0 0,0 1 0 0 0,0 1 0 0 0,0-1 0 0 0,0 1 0 0 0,0 0-1 0 0,0 0 1 0 0,0 1 0 0 0,0 0 0 0 0,1 0 0 0 0,-1 0 0 0 0,1 1-1 0 0,-1 0 1 0 0,1 0 0 0 0,0 0 0 0 0,-8 7 0 0 0,8-5-31 0 0,-1 0 1 0 0,1 0-1 0 0,1 0 1 0 0,-1 1-1 0 0,1 0 0 0 0,0 0 1 0 0,0 0-1 0 0,1 0 1 0 0,0 1-1 0 0,0 0 1 0 0,0-1-1 0 0,-3 14 0 0 0,5-17-15 0 0,1 0-1 0 0,-1 0 1 0 0,0 0 0 0 0,1 0-1 0 0,0 1 1 0 0,0-1-1 0 0,0 0 1 0 0,0 0-1 0 0,0 0 1 0 0,0 1-1 0 0,1-1 1 0 0,0 0-1 0 0,0 0 1 0 0,-1 0-1 0 0,2 0 1 0 0,-1 0-1 0 0,0 0 1 0 0,1 0 0 0 0,-1 0-1 0 0,1 0 1 0 0,0-1-1 0 0,0 1 1 0 0,0-1-1 0 0,0 1 1 0 0,0-1-1 0 0,1 0 1 0 0,-1 0-1 0 0,1 0 1 0 0,0 0-1 0 0,-1 0 1 0 0,7 2-1 0 0,-5-2-22 0 0,-1-1-1 0 0,1 0 0 0 0,0 0 1 0 0,0-1-1 0 0,0 1 0 0 0,-1-1 1 0 0,1 1-1 0 0,0-1 0 0 0,0 0 1 0 0,0-1-1 0 0,0 1 0 0 0,0-1 1 0 0,0 1-1 0 0,0-1 0 0 0,-1-1 1 0 0,1 1-1 0 0,0 0 0 0 0,-1-1 1 0 0,1 0-1 0 0,-1 1 0 0 0,1-2 1 0 0,-1 1-1 0 0,0 0 0 0 0,0-1 1 0 0,0 1-1 0 0,0-1 0 0 0,3-3 1 0 0,2-3 107 0 0,0-1 0 0 0,-1 1 0 0 0,0-1 0 0 0,-1 0 1 0 0,0-1-1 0 0,0 1 0 0 0,-1-1 0 0 0,4-13 0 0 0,9-17 622 0 0,-17 40-606 0 0,8 35 20 0 0,-10 91 52 0 0,-2-42 71 0 0,4 1 1 0 0,21 155-1 0 0,-21-235-167 0 0,-1 1 1 0 0,1 0-1 0 0,1-1 0 0 0,-1 0 0 0 0,1 1 0 0 0,0-1 0 0 0,0 0 1 0 0,0 0-1 0 0,0 0 0 0 0,4 5 0 0 0,-4-8-46 0 0,-1 0 0 0 0,0 1 1 0 0,1-1-1 0 0,-1-1 0 0 0,1 1 0 0 0,0 0 0 0 0,-1 0 0 0 0,1 0 1 0 0,-1-1-1 0 0,1 1 0 0 0,0-1 0 0 0,0 0 0 0 0,-1 1 0 0 0,1-1 1 0 0,0 0-1 0 0,0 0 0 0 0,0 0 0 0 0,-1 0 0 0 0,1 0 1 0 0,0 0-1 0 0,0-1 0 0 0,-1 1 0 0 0,1-1 0 0 0,0 1 0 0 0,-1-1 1 0 0,1 0-1 0 0,0 1 0 0 0,2-3 0 0 0,30-15-170 0 0,0-1 0 0 0,59-48 0 0 0,-14 11-2510 0 0,-65 46 1303 0 0,4-2-4493 0 0</inkml:trace>
</inkml:ink>
</file>

<file path=ppt/ink/ink6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4:27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270 201 2224 0 0,'0'0'6634'0'0,"7"8"-4046"0"0,-3-13-2308 0 0,0-1-1 0 0,0 0 0 0 0,-1 0 0 0 0,0 0 1 0 0,0 0-1 0 0,0-1 0 0 0,-1 1 0 0 0,1-1 1 0 0,-2 1-1 0 0,1-1 0 0 0,-1 0 0 0 0,0 0 1 0 0,0 0-1 0 0,-1 0 0 0 0,0 0 0 0 0,0 0 1 0 0,-1 0-1 0 0,1 1 0 0 0,-2-1 0 0 0,1 0 0 0 0,-1 0 1 0 0,-4-12-1 0 0,4 16-183 0 0,1 1-1 0 0,0-1 1 0 0,-1 0 0 0 0,0 1-1 0 0,0-1 1 0 0,1 1 0 0 0,-1-1 0 0 0,-1 1-1 0 0,1 0 1 0 0,0 0 0 0 0,0 0-1 0 0,-1 0 1 0 0,1 0 0 0 0,-1 1 0 0 0,0-1-1 0 0,1 1 1 0 0,-1-1 0 0 0,0 1-1 0 0,0 0 1 0 0,0 0 0 0 0,0 0-1 0 0,0 1 1 0 0,-5-1 0 0 0,-3 0-48 0 0,0 0 0 0 0,0 1 0 0 0,1 1 0 0 0,-1 0 0 0 0,-13 2 0 0 0,11 0-38 0 0,0 0 0 0 0,0 1 1 0 0,0 1-1 0 0,-21 10 0 0 0,30-13-12 0 0,0 0-1 0 0,0 0 1 0 0,-1 1 0 0 0,2-1-1 0 0,-1 1 1 0 0,0 0 0 0 0,0 0-1 0 0,1 1 1 0 0,0-1 0 0 0,0 1-1 0 0,0 0 1 0 0,0 0 0 0 0,0 0-1 0 0,1 0 1 0 0,0 0 0 0 0,-2 5-1 0 0,-4 12-28 0 0,7-18 24 0 0,-1 0 1 0 0,1 0-1 0 0,0 0 1 0 0,0 0-1 0 0,1 0 1 0 0,-1 0-1 0 0,0 0 1 0 0,1 0-1 0 0,0 0 1 0 0,0 0-1 0 0,0 0 1 0 0,0 0-1 0 0,0 1 1 0 0,1-1-1 0 0,-1 0 1 0 0,1 0-1 0 0,1 4 1 0 0,-1-5-13 0 0,0 1 1 0 0,0 0-1 0 0,0-1 1 0 0,0 1-1 0 0,0-1 1 0 0,1 1 0 0 0,-1-1-1 0 0,1 0 1 0 0,-1 1-1 0 0,1-1 1 0 0,0 0-1 0 0,0 0 1 0 0,0 0 0 0 0,0-1-1 0 0,1 1 1 0 0,-1 0-1 0 0,0-1 1 0 0,1 1-1 0 0,-1-1 1 0 0,5 2 0 0 0,-3-2-16 0 0,0-1 1 0 0,-1 1-1 0 0,1-1 1 0 0,0 0-1 0 0,0 0 1 0 0,0 0-1 0 0,-1-1 1 0 0,1 1 0 0 0,0-1-1 0 0,0 0 1 0 0,-1 0-1 0 0,1 0 1 0 0,0-1-1 0 0,-1 1 1 0 0,6-4-1 0 0,-2 0 72 0 0,-1 0-1 0 0,1 0 0 0 0,-2 0 0 0 0,1-1 0 0 0,0 0 0 0 0,7-10 1 0 0,-1 1 267 0 0,12-21 134 0 0,-23 35-211 0 0,13 10 95 0 0,-7 126 697 0 0,-2-7-647 0 0,-1-95-287 0 0,-1 1 118 0 0,1 1 0 0 0,2-1 0 0 0,1-1 0 0 0,24 66 0 0 0,-30-98-202 0 0,-1 1-1 0 0,1 0 0 0 0,0-1 1 0 0,0 1-1 0 0,1-1 0 0 0,-1 0 1 0 0,0 1-1 0 0,0-1 0 0 0,1 0 1 0 0,-1 1-1 0 0,1-1 0 0 0,-1 0 1 0 0,1 0-1 0 0,-1 0 0 0 0,1 0 1 0 0,0-1-1 0 0,-1 1 0 0 0,1 0 1 0 0,0-1-1 0 0,0 1 0 0 0,-1-1 1 0 0,1 0-1 0 0,0 1 0 0 0,0-1 1 0 0,0 0-1 0 0,0 0 0 0 0,0 0 1 0 0,-1 0-1 0 0,1-1 0 0 0,0 1 1 0 0,0 0-1 0 0,0-1 0 0 0,-1 1 1 0 0,1-1-1 0 0,0 0 0 0 0,0 1 1 0 0,-1-1-1 0 0,3-2 0 0 0,6-1-23 0 0,-1-2 0 0 0,0 1 0 0 0,0-1 0 0 0,0-1 0 0 0,8-7 0 0 0,49-56-1288 0 0,-43 43-2640 0 0,1 1-5592 0 0</inkml:trace>
</inkml:ink>
</file>

<file path=ppt/ink/ink6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7:56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138 129 228 0 0,'14'-6'2375'0'0,"3"1"-850"0"0,-23 6 0 0 0,-38 12 202 0 0,-73 20 774 0 0,115-33-2296 0 0,9-14-109 0 0,36-16-62 0 0,78-42-1 0 0,-42 27-100 0 0,-74 42 8 0 0,-9 4 24 0 0,-22 9 16 0 0,-36 20 38 0 0,5 5-535 0 0,56-34 450 0 0,1-1 0 0 0,-1 1 0 0 0,1-1 0 0 0,0 1 1 0 0,-1 0-1 0 0,1-1 0 0 0,-1 1 0 0 0,1 0 0 0 0,0-1 1 0 0,-1 1-1 0 0,1 0 0 0 0,0 0 0 0 0,0-1 1 0 0,0 1-1 0 0,-1 0 0 0 0,1-1 0 0 0,0 1 0 0 0,0 0 1 0 0,0 0-1 0 0,0 0 0 0 0,0-1 0 0 0,0 1 0 0 0,1 1 1 0 0,8 2-3106 0 0,15-2 753 0 0</inkml:trace>
</inkml:ink>
</file>

<file path=ppt/ink/ink6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7:58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269 346 68 0 0,'2'-7'635'0'0,"22"-139"6789"0"0,-22 127-6280 0 0,0-1 1 0 0,-2 1 0 0 0,0-1 0 0 0,-2 1 0 0 0,-4-26-1 0 0,6 43-1106 0 0,0 1 0 0 0,0 0 0 0 0,-1-1 0 0 0,1 1-1 0 0,0 0 1 0 0,-1 0 0 0 0,1-1 0 0 0,-1 1 0 0 0,0 0-1 0 0,1 0 1 0 0,-1 0 0 0 0,0 0 0 0 0,1 0-1 0 0,-1 0 1 0 0,0 0 0 0 0,0 0 0 0 0,-2-1 0 0 0,3 1-28 0 0,-1 1 0 0 0,1 0 1 0 0,-1 0-1 0 0,0 0 1 0 0,1 0-1 0 0,-1 0 1 0 0,0 0-1 0 0,1 0 0 0 0,-1 0 1 0 0,1 1-1 0 0,-1-1 1 0 0,0 0-1 0 0,1 0 0 0 0,-1 0 1 0 0,1 1-1 0 0,-1-1 1 0 0,1 0-1 0 0,-1 0 0 0 0,1 1 1 0 0,-1-1-1 0 0,1 1 1 0 0,-1-1-1 0 0,1 0 0 0 0,-1 1 1 0 0,0 0-1 0 0,-4 5 6 0 0,0 1 0 0 0,0 0 0 0 0,0 0-1 0 0,-4 9 1 0 0,4-6 60 0 0,-47 85 192 0 0,-77 204-1 0 0,82-163-37 0 0,46-126-83 0 0,10-15-105 0 0,12-17-62 0 0,94-184-956 0 0,33-118 342 0 0,-119 256 700 0 0,-29 67 64 0 0,4 19 80 0 0,-17 28-192 0 0,-2-1 0 0 0,-2 0 0 0 0,-28 53 0 0 0,-4-2-6260 0 0,38-75 3608 0 0,4-6-1989 0 0</inkml:trace>
</inkml:ink>
</file>

<file path=ppt/ink/ink6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7:59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43 153 1620 0 0,'-1'-2'2003'0'0,"-11"-27"2716"0"0,6 15-1887 0 0,0-1-1 0 0,-6-21 1 0 0,12 35-2501 0 0,-1-7 180 0 0,-1 12 79 0 0,-1 16-40 0 0,7 43 296 0 0,21 117 0 0 0,-18-142-658 0 0,15 74 427 0 0,6-1-1 0 0,53 138 1 0 0,-77-237-565 0 0,-3-9-2 0 0,0 0-1 0 0,0 1 0 0 0,0-1 1 0 0,0 0-1 0 0,0 0 1 0 0,1 0-1 0 0,-1 0 0 0 0,1 0 1 0 0,0-1-1 0 0,0 1 0 0 0,0 0 1 0 0,0-1-1 0 0,0 1 1 0 0,1-1-1 0 0,-1 0 0 0 0,5 3 1 0 0,-6-5-45 0 0,0 0 0 0 0,0 0 1 0 0,0 0-1 0 0,0 0 0 0 0,0 0 0 0 0,0-1 0 0 0,0 1 1 0 0,0 0-1 0 0,0-1 0 0 0,0 1 0 0 0,0-1 1 0 0,0 1-1 0 0,-1-1 0 0 0,1 1 0 0 0,0-1 1 0 0,0 0-1 0 0,0 1 0 0 0,-1-1 0 0 0,1 0 1 0 0,0 0-1 0 0,-1 1 0 0 0,1-1 0 0 0,0-1 1 0 0,14-19-102 0 0,5-17-193 0 0,-2 0 0 0 0,-2-1 0 0 0,16-60 0 0 0,-7 22 63 0 0,-9 31 106 0 0,21-63-168 0 0,101-207-1 0 0,-132 305 82 0 0,1 0 0 0 0,0 1 0 0 0,1 0 1 0 0,9-10-1 0 0,-12 15-466 0 0,0 1 0 0 0,0 0 1 0 0,0 0-1 0 0,0 0 0 0 0,9-4 0 0 0,-4 8-3027 0 0,-1 1 2997 0 0</inkml:trace>
</inkml:ink>
</file>

<file path=ppt/ink/ink6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7:59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70 1324 0 0,'0'0'1564'0'0,"11"-6"1675"0"0,-4 1-1735 0 0,-1-1-1 0 0,1 1 1 0 0,9-13-1 0 0,-15 16-1019 0 0,0 2-320 0 0,0 0 0 0 0,-1-1 0 0 0,1 1 0 0 0,0-1 0 0 0,-1 0 0 0 0,1 1 0 0 0,0-1 0 0 0,-1 1 0 0 0,1-1 0 0 0,-1 0 0 0 0,1 0 0 0 0,-1 1 0 0 0,0-1 0 0 0,1 0 0 0 0,-1 0 0 0 0,0 1 0 0 0,1-1 0 0 0,-1 0 0 0 0,0 0 0 0 0,0 0 0 0 0,0 0 0 0 0,0 1 0 0 0,0-1 0 0 0,0 0 0 0 0,0 0 0 0 0,0 0 0 0 0,0 0 0 0 0,0 0 0 0 0,0 1 0 0 0,0-1 0 0 0,-1-1 0 0 0,0 0 87 0 0,-17 1 565 0 0,9 2-764 0 0,-1 1-1 0 0,0 1 0 0 0,0 0 0 0 0,1 0 0 0 0,0 0 0 0 0,-1 2 1 0 0,1-1-1 0 0,1 1 0 0 0,-1 0 0 0 0,1 1 0 0 0,0 0 0 0 0,0 0 1 0 0,0 1-1 0 0,1-1 0 0 0,0 2 0 0 0,1-1 0 0 0,-1 1 1 0 0,1 0-1 0 0,1 1 0 0 0,0-1 0 0 0,0 1 0 0 0,-6 14 0 0 0,7-13-25 0 0,0-1 0 0 0,1 1-1 0 0,0 0 1 0 0,0 0-1 0 0,1 0 1 0 0,0 0 0 0 0,1 0-1 0 0,0 0 1 0 0,0 0 0 0 0,1 1-1 0 0,1-1 1 0 0,0 0-1 0 0,0 0 1 0 0,1 0 0 0 0,0 0-1 0 0,1 0 1 0 0,0 0-1 0 0,0 0 1 0 0,1-1 0 0 0,1 1-1 0 0,-1-1 1 0 0,9 12 0 0 0,-5-12-254 0 0,1 1 0 0 0,0-1 1 0 0,0 0-1 0 0,1-1 1 0 0,0 0-1 0 0,0-1 0 0 0,1 0 1 0 0,0 0-1 0 0,0-1 1 0 0,0 0-1 0 0,1-1 0 0 0,16 5 1 0 0,-13-6-1336 0 0,1-1-1 0 0,-1 0 1 0 0,0-1 0 0 0,1-1 0 0 0,29 0 0 0 0,-12-3-4402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8:00.3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11 443 3992 0 0,'-2'-9'1308'0'0,"-1"-1"-1"0"0,1 1 1 0 0,1 0-1 0 0,0 0 1 0 0,0-15-1 0 0,1 16-653 0 0,1-1 0 0 0,0 1-1 0 0,0 0 1 0 0,1 0 0 0 0,5-15-1 0 0,-2 13-418 0 0,0-1-1 0 0,1 1 0 0 0,0 0 1 0 0,1 0-1 0 0,0 1 0 0 0,0 0 0 0 0,1 0 1 0 0,0 0-1 0 0,15-11 0 0 0,1 2-420 0 0,0 1 0 0 0,1 1 0 0 0,1 1 0 0 0,1 1 0 0 0,48-17 0 0 0,146-36-7499 0 0,-181 57 5331 0 0,10-3-2189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53.9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328 18 1560 0 0,'8'-14'9626'0'0,"-7"11"-9155"0"0,-5 4-410 0 0,0 0-1 0 0,0 0 1 0 0,0 1-1 0 0,1-1 0 0 0,-1 1 1 0 0,0 0-1 0 0,1 0 1 0 0,0 0-1 0 0,-1 1 1 0 0,1-1-1 0 0,0 1 1 0 0,-5 5-1 0 0,-36 45 533 0 0,38-45-500 0 0,-24 33 176 0 0,2 0 0 0 0,2 2 0 0 0,2 1 1 0 0,2 1-1 0 0,1 1 0 0 0,3 1 0 0 0,2 1 1 0 0,-16 77-1 0 0,24-84-180 0 0,3 0 0 0 0,1 0 0 0 0,3 1 0 0 0,0-1 0 0 0,3 0 1 0 0,2 1-1 0 0,1-1 0 0 0,2 0 0 0 0,2-1 0 0 0,25 70 0 0 0,-21-78-272 0 0,1-1-1 0 0,2-1 1 0 0,37 56-1 0 0,-39-68-609 0 0,0 0 1 0 0,25 22-1 0 0,-27-29-560 0 0,1-1 0 0 0,0 0 0 0 0,0-1 0 0 0,16 8 0 0 0</inkml:trace>
</inkml:ink>
</file>

<file path=ppt/ink/ink6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00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339 63 380 0 0,'0'0'1218'0'0,"21"-20"5773"0"0,-19 18-6567 0 0,0 0 1 0 0,0 0-1 0 0,-1 0 1 0 0,1 0 0 0 0,-1 0-1 0 0,1 0 1 0 0,-1 0-1 0 0,0 0 1 0 0,0-1-1 0 0,1 1 1 0 0,-2 0 0 0 0,1-1-1 0 0,1-5 1348 0 0,-2 8-1681 0 0,-1 0 0 0 0,1-1 1 0 0,0 1-1 0 0,0-1 0 0 0,-1 1 0 0 0,1-1 0 0 0,0 1 0 0 0,-1 0 1 0 0,1-1-1 0 0,0 1 0 0 0,-1 0 0 0 0,1-1 0 0 0,0 1 0 0 0,-1 0 1 0 0,1 0-1 0 0,-1-1 0 0 0,1 1 0 0 0,-1 0 0 0 0,1 0 0 0 0,0 0 0 0 0,-2-1 1 0 0,-7 2 64 0 0,0 0 1 0 0,0 1-1 0 0,1 0 1 0 0,-1 0-1 0 0,0 1 1 0 0,-15 7-1 0 0,-53 29 159 0 0,61-30-246 0 0,-6 2 40 0 0,0 2 0 0 0,1 0 0 0 0,1 1 0 0 0,0 2 0 0 0,1 0 0 0 0,-19 21 0 0 0,33-32-17 0 0,1 0 0 0 0,0 0-1 0 0,1 1 1 0 0,-1-1 0 0 0,1 1 0 0 0,0 0 0 0 0,1 0-1 0 0,-1 0 1 0 0,1 1 0 0 0,0-1 0 0 0,1 0 0 0 0,-2 8-1 0 0,3-8 20 0 0,0 0 0 0 0,1-1 0 0 0,-1 1 0 0 0,1 0-1 0 0,0-1 1 0 0,1 1 0 0 0,-1-1 0 0 0,1 1-1 0 0,0-1 1 0 0,0 0 0 0 0,1 0 0 0 0,0 0 0 0 0,0 0-1 0 0,0 0 1 0 0,0-1 0 0 0,6 7 0 0 0,1 0-5 0 0,1-1 0 0 0,0 0 1 0 0,1 0-1 0 0,0-1 0 0 0,0 0 0 0 0,1-1 1 0 0,0-1-1 0 0,1 0 0 0 0,0-1 1 0 0,0 0-1 0 0,0-1 0 0 0,1 0 0 0 0,29 4 1 0 0,-26-6-620 0 0,-1-1-1 0 0,1-1 1 0 0,-1-1 0 0 0,1-1 0 0 0,17-2 0 0 0,-20 1-1165 0 0,-1-1 0 0 0,-1 0 0 0 0,1-1 0 0 0,-1-1 0 0 0,1 0 0 0 0,17-10 0 0 0,-13 3-5786 0 0</inkml:trace>
</inkml:ink>
</file>

<file path=ppt/ink/ink6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01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37 270 1760 0 0,'-12'-43'7702'0'0,"10"34"-6145"0"0,-1-1 1 0 0,0 1-1 0 0,-7-16 0 0 0,3 9 409 0 0,10 26-1078 0 0,9 34-763 0 0,2-1 0 0 0,2 0 1 0 0,2-1-1 0 0,33 57 0 0 0,-41-80-102 0 0,12 23 187 0 0,2-1 0 0 0,2 0-1 0 0,1-2 1 0 0,43 47 0 0 0,-69-85-163 0 0,0 0-1 0 0,0 0 1 0 0,0 0-1 0 0,0 0 0 0 0,0 0 1 0 0,0 0-1 0 0,1 0 1 0 0,-1-1-1 0 0,0 1 1 0 0,0 0-1 0 0,1-1 0 0 0,-1 1 1 0 0,0-1-1 0 0,0 1 1 0 0,1-1-1 0 0,-1 0 1 0 0,1 0-1 0 0,-1 1 1 0 0,0-1-1 0 0,1 0 0 0 0,-1 0 1 0 0,0-1-1 0 0,1 1 1 0 0,-1 0-1 0 0,1 0 1 0 0,1-1-1 0 0,-1 0-4 0 0,1-1-1 0 0,0 0 1 0 0,0 1-1 0 0,-1-1 1 0 0,1 0-1 0 0,-1 0 1 0 0,1-1-1 0 0,-1 1 1 0 0,0 0-1 0 0,0-1 1 0 0,2-2-1 0 0,4-8 5 0 0,0 0 0 0 0,-1-1 0 0 0,10-24 0 0 0,130-457-993 0 0,-144 482 728 0 0,15-53-1167 0 0,1 28-4683 0 0</inkml:trace>
</inkml:ink>
</file>

<file path=ppt/ink/ink6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01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0 1012 0 0,'0'0'1197'0'0,"-5"30"9208"0"0,-25-1-8701 0 0,21-20-1481 0 0,0 0 0 0 0,0 0 0 0 0,1 1 0 0 0,-11 16 0 0 0,12-15-122 0 0,1 1 0 0 0,1-1 0 0 0,0 1 0 0 0,0 0 0 0 0,2 0 0 0 0,-1 1 0 0 0,1-1 0 0 0,1 1 0 0 0,0-1-1 0 0,1 1 1 0 0,1 14 0 0 0,0-21-153 0 0,1 0-1 0 0,-1 0 1 0 0,1 0 0 0 0,1 0-1 0 0,-1 0 1 0 0,1 0 0 0 0,0-1-1 0 0,1 1 1 0 0,-1-1-1 0 0,1 1 1 0 0,0-1 0 0 0,1 0-1 0 0,-1 0 1 0 0,1 0-1 0 0,0-1 1 0 0,0 1 0 0 0,0-1-1 0 0,1 0 1 0 0,-1 0-1 0 0,1 0 1 0 0,0-1 0 0 0,0 0-1 0 0,0 0 1 0 0,1 0-1 0 0,7 3 1 0 0,-5-3-537 0 0,-1-1 0 0 0,1 0 0 0 0,0 0 1 0 0,0 0-1 0 0,16 1 0 0 0,19-7-4581 0 0,-21-3 995 0 0</inkml:trace>
</inkml:ink>
</file>

<file path=ppt/ink/ink6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02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25 284 0 0,'-11'-20'12262'0'0,"8"16"-11217"0"0,-5 7-721 0 0,1-1 0 0 0,1 2 0 0 0,-1-1 0 0 0,0 1-1 0 0,1 0 1 0 0,0 0 0 0 0,0 1 0 0 0,0-1 0 0 0,-8 10-1 0 0,-5 6 261 0 0,-22 29-1 0 0,37-44-535 0 0,0 1 0 0 0,0 0-1 0 0,1 0 1 0 0,-1 0-1 0 0,2 0 1 0 0,-1 0-1 0 0,1 1 1 0 0,0-1 0 0 0,0 1-1 0 0,1 0 1 0 0,-1 0-1 0 0,2-1 1 0 0,-1 1 0 0 0,1 0-1 0 0,0 0 1 0 0,0 0-1 0 0,2 11 1 0 0,0-13-29 0 0,-1 1 0 0 0,1-1 0 0 0,0 0 0 0 0,0 0 0 0 0,1 0 0 0 0,-1 0 0 0 0,1 0 0 0 0,0 0 0 0 0,1-1-1 0 0,-1 1 1 0 0,1-1 0 0 0,0 0 0 0 0,0 0 0 0 0,0 0 0 0 0,0-1 0 0 0,1 1 0 0 0,0-1 0 0 0,-1 0 0 0 0,1-1 0 0 0,0 1 0 0 0,10 3 0 0 0,0-1-328 0 0,0-1 1 0 0,0 0-1 0 0,1-1 0 0 0,-1 0 1 0 0,1-2-1 0 0,0 1 1 0 0,-1-2-1 0 0,1 0 1 0 0,17-3-1 0 0,-19 1-923 0 0,-1-1 0 0 0,0 0-1 0 0,0-1 1 0 0,0 0 0 0 0,-1-1 0 0 0,20-10 0 0 0,-12 2-3923 0 0</inkml:trace>
</inkml:ink>
</file>

<file path=ppt/ink/ink6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02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19 297 2036 0 0,'-18'16'13145'0'0,"20"-16"-12918"0"0,0 1 0 0 0,0 0 0 0 0,0 0-1 0 0,0-1 1 0 0,0 1 0 0 0,1-1 0 0 0,-1 0-1 0 0,0 1 1 0 0,0-1 0 0 0,0 0 0 0 0,1-1-1 0 0,-1 1 1 0 0,4-1 0 0 0,37-8 748 0 0,-24 4-438 0 0,452-86 2417 0 0,238-30-2883 0 0,-693 118-115 0 0,391-66-1459 0 0,-382 60 142 0 0,-16 1-1915 0 0</inkml:trace>
</inkml:ink>
</file>

<file path=ppt/ink/ink6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03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0 211 164 0 0,'0'-21'14107'0'0,"1"12"-10682"0"0,13 63-2814 0 0,9 66 0 0 0,7 29-343 0 0,11 8-32 0 0,-40-151-1009 0 0,-2-11 283 0 0,-12-75-139 0 0,10-144 3760 0 0,5 193-2561 0 0,2-1 1 0 0,0 1-1 0 0,2 0 0 0 0,1 1 1 0 0,13-34-1 0 0,-15 53-627 0 0,0 1 0 0 0,0 1 0 0 0,1-1 1 0 0,0 1-1 0 0,1 0 0 0 0,0 0 0 0 0,0 1 0 0 0,1 0 1 0 0,0 0-1 0 0,1 1 0 0 0,-1 0 0 0 0,15-8 0 0 0,-19 12-14 0 0,0 1 0 0 0,0 0 0 0 0,0 0 0 0 0,0 0 0 0 0,0 0 0 0 0,0 1 0 0 0,1 0 0 0 0,-1 0 0 0 0,1 0-1 0 0,-1 0 1 0 0,0 0 0 0 0,1 1 0 0 0,-1 0 0 0 0,1 0 0 0 0,-1 0 0 0 0,1 1 0 0 0,-1 0 0 0 0,1 0 0 0 0,-1 0 0 0 0,1 0-1 0 0,-1 0 1 0 0,0 1 0 0 0,0 0 0 0 0,0 0 0 0 0,0 0 0 0 0,0 0 0 0 0,0 1 0 0 0,-1-1 0 0 0,1 1 0 0 0,-1 0-1 0 0,1 0 1 0 0,-1 1 0 0 0,4 4 0 0 0,-4-4 52 0 0,0 1 0 0 0,0-1-1 0 0,0 1 1 0 0,0-1 0 0 0,-1 1 0 0 0,0 0-1 0 0,0 0 1 0 0,0 0 0 0 0,0 0 0 0 0,-1 0-1 0 0,0 0 1 0 0,0 0 0 0 0,-1 1 0 0 0,1-1-1 0 0,-1 8 1 0 0,-1-5 13 0 0,0 0 0 0 0,-1 0 0 0 0,0 0 0 0 0,0 0-1 0 0,-1-1 1 0 0,0 1 0 0 0,0-1 0 0 0,-1 1 0 0 0,-5 8 0 0 0,-3 0 11 0 0,0 0-1 0 0,0-1 1 0 0,-2-1 0 0 0,0 0-1 0 0,0-1 1 0 0,-1 0 0 0 0,-27 17-1 0 0,21-18 21 0 0,0-2-1 0 0,-30 12 0 0 0,6-4-127 0 0,43-17 75 0 0,4 0-32 0 0,0 1 58 0 0,1-1 0 0 0,-1 0 0 0 0,1 0 0 0 0,-1 0 1 0 0,1 0-1 0 0,-1 0 0 0 0,1 0 0 0 0,-1-1 0 0 0,6 1 0 0 0,13 4 12 0 0,35 18-28 0 0,0 2 0 0 0,77 47 0 0 0,11 6-7034 0 0,-141-76 6290 0 0,2 1-149 0 0,20-2-8374 0 0</inkml:trace>
</inkml:ink>
</file>

<file path=ppt/ink/ink6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03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0 2048 0 0,'-21'14'11268'0'0,"13"-9"-9967"0"0,-17 10-187 0 0,0 2 0 0 0,1 1-1 0 0,-35 33 1 0 0,51-43-1058 0 0,0 0 0 0 0,1 0-1 0 0,0 0 1 0 0,0 1 0 0 0,1 0 0 0 0,0 1 0 0 0,1-1-1 0 0,0 1 1 0 0,1 0 0 0 0,0 0 0 0 0,0 1 0 0 0,1-1-1 0 0,-2 15 1 0 0,4-20-36 0 0,1 0-1 0 0,0 0 0 0 0,0 0 1 0 0,0 0-1 0 0,0 1 0 0 0,1-1 1 0 0,0 0-1 0 0,0 0 1 0 0,1-1-1 0 0,-1 1 0 0 0,1 0 1 0 0,0 0-1 0 0,0-1 0 0 0,1 1 1 0 0,-1-1-1 0 0,5 6 1 0 0,-2-5-9 0 0,0 0 1 0 0,0 0-1 0 0,0 0 1 0 0,0-1-1 0 0,1 0 1 0 0,0 0-1 0 0,0-1 1 0 0,0 1 0 0 0,0-1-1 0 0,13 4 1 0 0,-6-3-511 0 0,0-1 1 0 0,0 0 0 0 0,1-1 0 0 0,-1 0-1 0 0,1-1 1 0 0,-1 0 0 0 0,1-1 0 0 0,-1-1-1 0 0,1 0 1 0 0,-1-1 0 0 0,23-6 0 0 0,22-18-5944 0 0,-30 9 957 0 0</inkml:trace>
</inkml:ink>
</file>

<file path=ppt/ink/ink6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05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17 591 932 0 0,'-16'25'9419'0'0,"29"-27"-8816"0"0,41-20 309 0 0,-2-3-1 0 0,0-2 0 0 0,68-47 1 0 0,-1 0-713 0 0,147-84 904 0 0,-807 419-1133 0 0,452-221-69 0 0,87-38 104 0 0,17-23 42 0 0,116-77 139 0 0,184-102 0 0 0,-256 168-24 0 0,-37 21-27 0 0,35-22-1 0 0,-47 27-23 0 0,-9 10-5 0 0,-15 12-39 0 0,-233 139-139 0 0,119-78 10 0 0,-14 10-229 0 0,140-85 291 0 0,13-5 6 0 0,16-7 6 0 0,206-123-175 0 0,-40 21 33 0 0,-54 33 312 0 0,-137 78-125 0 0,-5 2-34 0 0,-75 39 63 0 0,-81 55 0 0 0,53-29-135 0 0,-99 59-50 0 0,203-124 96 0 0,24-19-22 0 0,119-94-90 0 0,214-131 1 0 0,-279 198-58 0 0,-74 44 136 0 0,-32 17-438 0 0,-187 105-1081 0 0,127-75 1324 0 0,59-32 133 0 0,21-13 7 0 0,16-13 65 0 0,3 4-20 0 0,0 1 1 0 0,1 0-1 0 0,-1 1 0 0 0,1 0 1 0 0,0 1-1 0 0,19-8 0 0 0,-7 3-37 0 0,43-20-127 0 0,119-36 0 0 0,-56 31-1307 0 0,1 4-3350 0 0,-84 22 920 0 0</inkml:trace>
</inkml:ink>
</file>

<file path=ppt/ink/ink6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19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239 134 124 0 0,'0'0'641'0'0,"16"-12"3852"0"0,-19 7-4347 0 0,2 4 308 0 0,0 0-283 0 0,-2-1-103 0 0,-13-4 1158 0 0,14 5-935 0 0,-36-11 400 0 0,36 13-702 0 0,1 0 0 0 0,1-1 0 0 0,-1 1 0 0 0,0 0 0 0 0,0 0 0 0 0,0 0 0 0 0,0 0 0 0 0,1 0 0 0 0,-1 0 0 0 0,0 0 0 0 0,1 0 0 0 0,-1 0 0 0 0,1 0 0 0 0,-1 0 0 0 0,1 0-1 0 0,-1 1 1 0 0,1-1 0 0 0,0 0 0 0 0,0 0 0 0 0,-1 3 0 0 0,1-2 23 0 0,0-1-20 0 0,0 1-1 0 0,0 0 0 0 0,0-1 0 0 0,0 1 1 0 0,0-1-1 0 0,1 1 0 0 0,-1 0 0 0 0,1-1 1 0 0,-1 1-1 0 0,1-1 0 0 0,-1 1 0 0 0,1-1 1 0 0,0 0-1 0 0,0 1 0 0 0,1 1 0 0 0,0-1 177 0 0,6-30 594 0 0,-9 26-743 0 0,-1 0-1 0 0,0 0 1 0 0,0 0 0 0 0,-1 1 0 0 0,1-1-1 0 0,0 1 1 0 0,0-1 0 0 0,-1 1 0 0 0,1 0-1 0 0,-1 0 1 0 0,1 0 0 0 0,-1 0-1 0 0,0 0 1 0 0,1 1 0 0 0,-1-1 0 0 0,0 1-1 0 0,1 0 1 0 0,-1-1 0 0 0,0 1 0 0 0,0 0-1 0 0,1 1 1 0 0,-1-1 0 0 0,0 0 0 0 0,1 1-1 0 0,-1 0 1 0 0,0 0 0 0 0,1-1 0 0 0,-1 1-1 0 0,-3 2 1 0 0,3-1-15 0 0,-1-1 1 0 0,0 1-1 0 0,1 0 0 0 0,0 0 0 0 0,-1 0 1 0 0,1 0-1 0 0,0 1 0 0 0,0-1 0 0 0,0 1 1 0 0,0 0-1 0 0,1-1 0 0 0,-1 2 1 0 0,1-1-1 0 0,-1 0 0 0 0,1 0 0 0 0,0 1 1 0 0,1-1-1 0 0,-1 1 0 0 0,0-1 0 0 0,1 1 1 0 0,-2 6-1 0 0,3-4 22 0 0,0 0 0 0 0,0 0 1 0 0,0 0-1 0 0,1-1 0 0 0,0 1 0 0 0,0 0 1 0 0,0 0-1 0 0,1-1 0 0 0,0 1 0 0 0,0-1 0 0 0,0 1 1 0 0,1-1-1 0 0,0 0 0 0 0,6 8 0 0 0,-3-4-13 0 0,0-1 1 0 0,1-1-1 0 0,1 1 0 0 0,-1-1 0 0 0,1-1 0 0 0,0 1 0 0 0,14 7 0 0 0,-19-13-7 0 0,0 1 1 0 0,1-1-1 0 0,0 0 1 0 0,-1 0-1 0 0,1 0 1 0 0,0 0-1 0 0,-1 0 1 0 0,1-1-1 0 0,0 0 1 0 0,0 0-1 0 0,0 0 0 0 0,-1 0 1 0 0,1-1-1 0 0,0 1 1 0 0,4-2-1 0 0,-1-2 41 0 0,0 0-1 0 0,0-1 1 0 0,0 1-1 0 0,-1-1 1 0 0,1 0-1 0 0,-1-1 0 0 0,-1 0 1 0 0,1 0-1 0 0,-1 0 1 0 0,0 0-1 0 0,0-1 1 0 0,-1 0-1 0 0,0 0 1 0 0,0 0-1 0 0,-1 0 1 0 0,0-1-1 0 0,0 0 0 0 0,-1 1 1 0 0,1-1-1 0 0,-2 0 1 0 0,1 0-1 0 0,-1 0 1 0 0,-1 0-1 0 0,1 0 1 0 0,-1 0-1 0 0,-1-1 1 0 0,1 1-1 0 0,-1 0 0 0 0,-1 0 1 0 0,0 0-1 0 0,0 0 1 0 0,0 1-1 0 0,-6-14 1 0 0,6 18-36 0 0,-1 0 0 0 0,1 0 0 0 0,0 0 0 0 0,-1 0 0 0 0,1 1 0 0 0,-1-1 0 0 0,0 1 0 0 0,0-1 0 0 0,0 1 1 0 0,0 0-1 0 0,-1 0 0 0 0,1 0 0 0 0,0 1 0 0 0,-1-1 0 0 0,1 1 0 0 0,-1 0 0 0 0,0 0 0 0 0,1 0 0 0 0,-7-1 0 0 0,0 1 8 0 0,0 1 0 0 0,0 0 0 0 0,0 0 0 0 0,0 1 0 0 0,-19 3 0 0 0,24-3-20 0 0,-1 1 1 0 0,0 0-1 0 0,1 0 0 0 0,0 1 0 0 0,-1-1 1 0 0,1 1-1 0 0,0 0 0 0 0,0 0 0 0 0,0 1 1 0 0,1 0-1 0 0,-1 0 0 0 0,1 0 0 0 0,0 0 1 0 0,0 0-1 0 0,1 1 0 0 0,-1 0 0 0 0,1 0 1 0 0,0 0-1 0 0,0 0 0 0 0,0 0 0 0 0,1 1 1 0 0,0-1-1 0 0,0 1 0 0 0,-2 11 0 0 0,1-6 0 0 0,2-1-1 0 0,-1 1 0 0 0,1 0 1 0 0,1 0-1 0 0,0 0 0 0 0,0-1 1 0 0,1 1-1 0 0,1 0 0 0 0,-1 0 0 0 0,2-1 1 0 0,0 1-1 0 0,5 12 0 0 0,-7-21 5 0 0,0 0 0 0 0,0 1 0 0 0,0-1 0 0 0,0 0-1 0 0,1 0 1 0 0,-1 0 0 0 0,1 0 0 0 0,-1-1-1 0 0,1 1 1 0 0,0 0 0 0 0,0-1 0 0 0,-1 1 0 0 0,1-1-1 0 0,0 1 1 0 0,1-1 0 0 0,1 1 0 0 0,0-1 0 0 0,0 0 1 0 0,0 0 0 0 0,0 0-1 0 0,0-1 1 0 0,0 0 0 0 0,0 0 0 0 0,0 0-1 0 0,0 0 1 0 0,0 0 0 0 0,0-1-1 0 0,0 0 1 0 0,7-2 0 0 0,-4 1-2 0 0,0 0-1 0 0,-1-1 1 0 0,1 0 0 0 0,-1 0 0 0 0,0 0 0 0 0,0-1 0 0 0,0 0 0 0 0,0 0-1 0 0,-1-1 1 0 0,1 1 0 0 0,-1-1 0 0 0,0 0 0 0 0,-1-1 0 0 0,1 1 0 0 0,-1-1-1 0 0,0 0 1 0 0,-1 0 0 0 0,1 0 0 0 0,-1-1 0 0 0,0 1 0 0 0,-1-1 0 0 0,1 1-1 0 0,-1-1 1 0 0,-1 0 0 0 0,1 0 0 0 0,-1 0 0 0 0,0-14 0 0 0,-1 15 43 0 0,-1 0 1 0 0,1-1-1 0 0,-1 1 1 0 0,-1 0-1 0 0,1 0 1 0 0,-1-1-1 0 0,0 1 1 0 0,0 0-1 0 0,-1 1 1 0 0,0-1-1 0 0,0 0 1 0 0,0 1 0 0 0,-1-1-1 0 0,1 1 1 0 0,-2 0-1 0 0,1 1 1 0 0,0-1-1 0 0,-1 1 1 0 0,0-1-1 0 0,0 1 1 0 0,-8-5-1 0 0,8 7-30 0 0,1 0 1 0 0,-1 1-1 0 0,0-1 0 0 0,1 1 1 0 0,-1 0-1 0 0,0 1 0 0 0,0-1 0 0 0,1 1 1 0 0,-1 0-1 0 0,-8 0 0 0 0,7 2-3 0 0,-1-1 0 0 0,2 1-1 0 0,-1 0 1 0 0,0 0 0 0 0,0 1-1 0 0,1 0 1 0 0,-1 0 0 0 0,1 0 0 0 0,0 0-1 0 0,0 1 1 0 0,0 0 0 0 0,0 0-1 0 0,-6 7 1 0 0,5-3-8 0 0,0 0 0 0 0,0 1 0 0 0,1-1-1 0 0,0 1 1 0 0,0 0 0 0 0,1 1 0 0 0,-6 18 0 0 0,6-13-10 0 0,1 0 1 0 0,0 0-1 0 0,1 1 1 0 0,0-1-1 0 0,1 1 1 0 0,1-1-1 0 0,1 1 1 0 0,0-1-1 0 0,1 1 1 0 0,0-1-1 0 0,6 19 1 0 0,-6-29 13 0 0,1 0 0 0 0,-1 0 0 0 0,1-1 0 0 0,0 1 0 0 0,0 0 0 0 0,0-1 0 0 0,1 0 0 0 0,0 0 0 0 0,-1 0 0 0 0,1 0 0 0 0,1-1 0 0 0,-1 1-1 0 0,0-1 1 0 0,1 0 0 0 0,0-1 0 0 0,0 1 0 0 0,0-1 0 0 0,0 0 0 0 0,8 3 0 0 0,-6-3 0 0 0,-1-1 0 0 0,1 0-1 0 0,-1 0 1 0 0,1-1 0 0 0,0 0 0 0 0,-1 0-1 0 0,1 0 1 0 0,-1-1 0 0 0,1 0 0 0 0,0 0-1 0 0,-1-1 1 0 0,0 0 0 0 0,1 0-1 0 0,-1 0 1 0 0,0-1 0 0 0,10-6 0 0 0,-4 2 23 0 0,-1 0 1 0 0,0-1 0 0 0,-1-1 0 0 0,0 0 0 0 0,0 0 0 0 0,-1-1-1 0 0,0 0 1 0 0,0-1 0 0 0,-1 0 0 0 0,-1 0 0 0 0,0-1-1 0 0,0 0 1 0 0,4-13 0 0 0,-8 18 11 0 0,0 1 0 0 0,0-1 0 0 0,-1 0 1 0 0,0 0-1 0 0,-1-1 0 0 0,0 1 0 0 0,0 0 0 0 0,0 0 0 0 0,-1-1 0 0 0,0 1 0 0 0,0 0 0 0 0,-1-1 0 0 0,0 1 1 0 0,0 0-1 0 0,0 0 0 0 0,-1 0 0 0 0,-1 0 0 0 0,1 0 0 0 0,-1 0 0 0 0,0 1 0 0 0,0-1 0 0 0,-1 1 0 0 0,0 0 1 0 0,0 0-1 0 0,-9-9 0 0 0,8 8-29 0 0,2 4-12 0 0,1 1 1 0 0,0 0-1 0 0,0-1 1 0 0,-1 1 0 0 0,1 0-1 0 0,-1 0 1 0 0,0 1-1 0 0,0-1 1 0 0,1 0 0 0 0,-1 1-1 0 0,0 0 1 0 0,0 0-1 0 0,0 0 1 0 0,-1 0 0 0 0,1 0-1 0 0,-4 0 1 0 0,3 0-4 0 0,-1 0 1 0 0,1 0 0 0 0,-1 1-1 0 0,1 0 1 0 0,0 0-1 0 0,-1 0 1 0 0,1 0 0 0 0,-1 0-1 0 0,1 1 1 0 0,0 0 0 0 0,0 0-1 0 0,-1 0 1 0 0,1 1-1 0 0,0-1 1 0 0,0 1 0 0 0,0 0-1 0 0,0 0 1 0 0,0 1 0 0 0,1-1-1 0 0,-1 1 1 0 0,-5 5-1 0 0,4-3-4 0 0,1 0 0 0 0,0 0 0 0 0,0 0 0 0 0,1 1 0 0 0,0 0 0 0 0,-1-1 0 0 0,2 1 0 0 0,-1 0 0 0 0,1 0 0 0 0,0 0 0 0 0,0 1 0 0 0,1-1 0 0 0,0 1 0 0 0,-1 9 0 0 0,1-6-6 0 0,1-1 0 0 0,0 1 0 0 0,1-1 1 0 0,0 1-1 0 0,1-1 0 0 0,-1 0 0 0 0,2 1 0 0 0,-1-1 0 0 0,1 0 1 0 0,1 0-1 0 0,4 8 0 0 0,-4-11 4 0 0,0 1 1 0 0,0-1-1 0 0,1 0 0 0 0,0-1 0 0 0,0 1 0 0 0,0-1 1 0 0,0 0-1 0 0,1 0 0 0 0,0-1 0 0 0,0 0 1 0 0,0 0-1 0 0,1 0 0 0 0,-1-1 0 0 0,10 4 0 0 0,-11-6 4 0 0,1-1-1 0 0,-1 1 0 0 0,1-1 1 0 0,0 0-1 0 0,-1 0 0 0 0,1-1 1 0 0,-1 0-1 0 0,1 0 0 0 0,-1 0 1 0 0,1 0-1 0 0,-1-1 0 0 0,0 0 0 0 0,0 0 1 0 0,1-1-1 0 0,-2 1 0 0 0,9-6 1 0 0,-6 2-3 0 0,0 0 0 0 0,0 0 1 0 0,0-1-1 0 0,-1 1 1 0 0,0-1-1 0 0,0-1 0 0 0,-1 1 1 0 0,0-1-1 0 0,0 0 1 0 0,-1 0-1 0 0,0-1 0 0 0,-1 1 1 0 0,1-1-1 0 0,-2 0 1 0 0,1 0-1 0 0,-1 0 0 0 0,-1 0 1 0 0,2-18-1 0 0,-3 17 32 0 0,0 0 0 0 0,0 0-1 0 0,-1-1 1 0 0,-1 1 0 0 0,0 0-1 0 0,0 0 1 0 0,-1 0 0 0 0,0 1 0 0 0,0-1-1 0 0,-1 1 1 0 0,-1 0 0 0 0,0 0 0 0 0,0 0-1 0 0,0 0 1 0 0,-1 1 0 0 0,-13-15-1 0 0,15 21-23 0 0,1-1 0 0 0,0 0 0 0 0,0 0 0 0 0,-1 1 0 0 0,0 0 0 0 0,1 0 0 0 0,-1 0 0 0 0,0 0 0 0 0,0 0 0 0 0,0 1 0 0 0,0 0 0 0 0,0 0 0 0 0,0 0 0 0 0,-1 0 0 0 0,1 1 0 0 0,0-1 0 0 0,0 1 0 0 0,-1 0-1 0 0,1 1 1 0 0,0-1 0 0 0,0 1 0 0 0,-1 0 0 0 0,1 0 0 0 0,0 0 0 0 0,0 0 0 0 0,0 1 0 0 0,0-1 0 0 0,-6 5 0 0 0,2-2-1 0 0,0 1-1 0 0,1 0 1 0 0,0 0-1 0 0,0 1 1 0 0,1 0 0 0 0,-1 0-1 0 0,1 0 1 0 0,1 1 0 0 0,-1 0-1 0 0,1 0 1 0 0,0 0-1 0 0,1 1 1 0 0,-4 7 0 0 0,5-7-8 0 0,0-1 0 0 0,1 1 0 0 0,0-1 1 0 0,1 1-1 0 0,0 0 0 0 0,0-1 0 0 0,0 1 1 0 0,1 0-1 0 0,1 0 0 0 0,-1 0 0 0 0,1-1 1 0 0,0 1-1 0 0,1 0 0 0 0,0-1 0 0 0,0 1 1 0 0,0-1-1 0 0,1 1 0 0 0,0-1 0 0 0,1 0 1 0 0,5 8-1 0 0,-6-11 7 0 0,0 1 0 0 0,0-1 1 0 0,1 0-1 0 0,0 0 0 0 0,0 0 1 0 0,0 0-1 0 0,0-1 0 0 0,0 0 1 0 0,1 0-1 0 0,0 0 0 0 0,-1 0 1 0 0,1-1-1 0 0,0 0 0 0 0,0 0 1 0 0,0 0-1 0 0,1 0 0 0 0,-1-1 1 0 0,0 0-1 0 0,1 0 0 0 0,-1 0 1 0 0,0-1-1 0 0,1 0 0 0 0,-1 0 1 0 0,1 0-1 0 0,-1-1 0 0 0,1 0 1 0 0,-1 0-1 0 0,0 0 0 0 0,9-3 1 0 0,-9 1 0 0 0,1 0 1 0 0,-1 0 0 0 0,0 0-1 0 0,1 0 1 0 0,-1-1 0 0 0,-1 0-1 0 0,1 0 1 0 0,-1-1 0 0 0,1 1-1 0 0,-1-1 1 0 0,0 0 0 0 0,-1 0-1 0 0,1 0 1 0 0,-1 0 0 0 0,0-1 0 0 0,-1 1-1 0 0,1-1 1 0 0,-1 0 0 0 0,2-7-1 0 0,-2 9 0 0 0,-1-1 0 0 0,0 0 0 0 0,0 0 0 0 0,0 0 0 0 0,0 0 0 0 0,-1 0-1 0 0,0 0 1 0 0,0 0 0 0 0,0-1 0 0 0,-1 1 0 0 0,1 0 0 0 0,-1 0 0 0 0,-1 0 0 0 0,1 1-1 0 0,-1-1 1 0 0,1 0 0 0 0,-1 0 0 0 0,-1 1 0 0 0,1-1 0 0 0,-1 1 0 0 0,1 0 0 0 0,-1 0 0 0 0,-7-7-1 0 0,8 9 7 0 0,0 0 0 0 0,0 0-1 0 0,0 0 1 0 0,-1 1-1 0 0,1-1 1 0 0,-1 1-1 0 0,1 0 1 0 0,-1-1-1 0 0,1 1 1 0 0,-1 0 0 0 0,0 1-1 0 0,1-1 1 0 0,-1 0-1 0 0,0 1 1 0 0,0 0-1 0 0,0-1 1 0 0,1 1 0 0 0,-1 0-1 0 0,0 0 1 0 0,-4 1-1 0 0,3 1 2 0 0,-1-1 0 0 0,1 1-1 0 0,0-1 1 0 0,0 1 0 0 0,0 0-1 0 0,0 1 1 0 0,1-1 0 0 0,-1 1-1 0 0,1 0 1 0 0,-1 0 0 0 0,1 0 0 0 0,-3 3-1 0 0,0 1-15 0 0,0 1 0 0 0,0-1 1 0 0,1 1-1 0 0,0 0 0 0 0,1 1 0 0 0,-1-1 0 0 0,2 1 0 0 0,-1 0 0 0 0,1 0 0 0 0,1 0 1 0 0,-4 18-1 0 0,6-23-1 0 0,-1 0 0 0 0,1 0 0 0 0,0 0 0 0 0,1 0 0 0 0,-1 0 1 0 0,1 0-1 0 0,-1 0 0 0 0,1 0 0 0 0,1 0 0 0 0,-1 0 0 0 0,0 0 0 0 0,1 0 0 0 0,0-1 1 0 0,0 1-1 0 0,0 0 0 0 0,0-1 0 0 0,0 0 0 0 0,1 1 0 0 0,0-1 0 0 0,-1 0 0 0 0,1-1 1 0 0,1 1-1 0 0,-1 0 0 0 0,0-1 0 0 0,0 0 0 0 0,1 1 0 0 0,-1-1 0 0 0,7 2 0 0 0,-6-3-8 0 0,-1 0-1 0 0,0-1 0 0 0,0 1 0 0 0,0-1 0 0 0,1 0 0 0 0,-1 0 0 0 0,0 0 0 0 0,0 0 1 0 0,1 0-1 0 0,-1-1 0 0 0,0 0 0 0 0,0 1 0 0 0,0-1 0 0 0,0 0 0 0 0,5-3 0 0 0,0 1-23 0 0,-2-1-1 0 0,1 1 0 0 0,0-1 1 0 0,-1-1-1 0 0,7-4 0 0 0,-9 6 23 0 0,-1-1 0 0 0,1 1 0 0 0,-1-1 0 0 0,0 0-1 0 0,0 0 1 0 0,0 0 0 0 0,-1 0 0 0 0,1 0 0 0 0,-1-1 0 0 0,0 1-1 0 0,3-10 1 0 0,-5 12 11 0 0,1-1 0 0 0,-1 1 0 0 0,0-1 0 0 0,0 1 0 0 0,0-1 0 0 0,0 0 0 0 0,-1 1 0 0 0,1-1 0 0 0,-1 1-1 0 0,1-1 1 0 0,-1 1 0 0 0,0-1 0 0 0,0 1 0 0 0,0-1 0 0 0,0 1 0 0 0,0 0 0 0 0,-1-1 0 0 0,1 1 0 0 0,-1 0 0 0 0,0 0 0 0 0,1 0-1 0 0,-1 0 1 0 0,-3-2 0 0 0,0 1-269 0 0,0-1-1 0 0,0 1 1 0 0,0 1-1 0 0,0-1 0 0 0,-1 1 1 0 0,1 0-1 0 0,-11-3 1 0 0,-4-1-5247 0 0</inkml:trace>
</inkml:ink>
</file>

<file path=ppt/ink/ink6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20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22 1608 0 0,'-54'-19'7499'0'0,"52"18"-6966"0"0,1 1-464 0 0,0 0 0 0 0,0-1-1 0 0,-1 1 1 0 0,1 0 0 0 0,0 0 0 0 0,0-1-1 0 0,0 1 1 0 0,0 0 0 0 0,0 0 0 0 0,0 0-1 0 0,0 0 1 0 0,-1 0 0 0 0,1 1-1 0 0,0-1 1 0 0,0 0 0 0 0,0 0 0 0 0,0 1-1 0 0,0-1 1 0 0,0 1 0 0 0,0-1 0 0 0,0 1-1 0 0,-2 1 1 0 0,1 2 5 0 0,-1 0-1 0 0,1 0 1 0 0,0 0-1 0 0,1 0 1 0 0,-1 0-1 0 0,1 1 1 0 0,-1-1-1 0 0,1 1 1 0 0,1-1-1 0 0,-1 1 1 0 0,0 8-1 0 0,2 59 364 0 0,0-59-355 0 0,30 362 1149 0 0,-27-344-1543 0 0,0 39 0 0 0,-4-69 157 0 0,0-1 0 0 0,-1 1-1 0 0,1-1 1 0 0,0 0 0 0 0,0 1-1 0 0,-1-1 1 0 0,1 1 0 0 0,0-1-1 0 0,-2 2-776 0 0,1-2 777 0 0,1 0 0 0 0,-1 0-1 0 0,1 1 1 0 0,-1-1 0 0 0,1 0-1 0 0,0 0 1 0 0,-1 0 0 0 0,1 0-1 0 0,-1 0 1 0 0,1 1 0 0 0,-1-1-1 0 0,1 0 1 0 0,-1 0 0 0 0,1 0-1 0 0,-1-1 1 0 0,1 1 0 0 0,-1 0 0 0 0,1 0-1 0 0,0 0 1 0 0,-1 0 0 0 0,1 0-1 0 0,-1 0 1 0 0,1-1 0 0 0,-1 1-1 0 0,1 0 1 0 0,-1-1 0 0 0,-25-8-1210 0 0,22 7 1166 0 0,-2 0 50 0 0,-11-5 1403 0 0,0 0 1 0 0,-21-12 0 0 0,37 18-774 0 0,-36-25 6087 0 0,38 33-6281 0 0,3 9 29 0 0,9 3-181 0 0,1-2-1 0 0,1 0 1 0 0,0 0 0 0 0,2-2 0 0 0,-1 0-1 0 0,2 0 1 0 0,0-2 0 0 0,1 0 0 0 0,20 10-1 0 0,-37-22-103 0 0,0 0 0 0 0,0 0 0 0 0,0 0 0 0 0,0 0 0 0 0,0 0 0 0 0,0-1 0 0 0,0 1 0 0 0,0-1 0 0 0,0 1 0 0 0,0-1 0 0 0,0 0 0 0 0,1 0 0 0 0,-1 0 0 0 0,0 0 0 0 0,0 0 0 0 0,0 0 1 0 0,0-1-1 0 0,0 1 0 0 0,0-1 0 0 0,0 0 0 0 0,0 1 0 0 0,0-1 0 0 0,0 0 0 0 0,0 0 0 0 0,0 0 0 0 0,0 0 0 0 0,-1-1 0 0 0,1 1 0 0 0,0 0 0 0 0,-1-1 0 0 0,3-1 0 0 0,3-6-15 0 0,0 0 1 0 0,-1-1-1 0 0,0 1 1 0 0,9-20-1 0 0,2-2-31 0 0,-1 7-184 0 0,24-29 1 0 0,-7 22-2363 0 0,8 6-4998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54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75 1504 0 0,'1'-22'7175'0'0,"6"17"-7072"0"0,-1 1 0 0 0,1 0 1 0 0,0 0-1 0 0,0 0 0 0 0,1 1 0 0 0,-1 0 1 0 0,0 1-1 0 0,1 0 0 0 0,15-3 1 0 0,80-6-1853 0 0,-75 9 1069 0 0,31-2-2484 0 0</inkml:trace>
</inkml:ink>
</file>

<file path=ppt/ink/ink6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41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21 872 0 0,'0'0'771'0'0,"-4"-19"-140"0"0,4 17-1381 0 0</inkml:trace>
</inkml:ink>
</file>

<file path=ppt/ink/ink6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41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36 0 0,'0'0'4996'0'0</inkml:trace>
</inkml:ink>
</file>

<file path=ppt/ink/ink6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7:40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13 166 540 0 0,'-13'-15'20627'0'0,"17"11"-20422"0"0,0 1 0 0 0,1-1 0 0 0,-1 1 1 0 0,1 0-1 0 0,0 0 0 0 0,-1 1 1 0 0,1-1-1 0 0,0 1 0 0 0,1 0 0 0 0,6-1 1 0 0,10-6-65 0 0,172-63-498 0 0,-63 37-3394 0 0,-128 34 3355 0 0,0 0 0 0 0,0 1-1 0 0,0 0 1 0 0,0-1-1 0 0,1 1 1 0 0,-1 0-1 0 0,0 0 1 0 0,5 2-1 0 0,-7-2 27 0 0,0 0-1 0 0,0 0 0 0 0,0 1 1 0 0,-1-1-1 0 0,1 1 0 0 0,0-1 0 0 0,0 1 1 0 0,10 14-5932 0 0</inkml:trace>
</inkml:ink>
</file>

<file path=ppt/ink/ink6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7:40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 1100 0 0,'0'0'3451'0'0,"-3"0"-2159"0"0,-5 1 253 0 0,6-2-959 0 0,0 1 0 0 0,0 0 0 0 0,0 0-1 0 0,0 1 1 0 0,0-1 0 0 0,0 0 0 0 0,0 1 0 0 0,0-1 0 0 0,0 1 0 0 0,1-1 0 0 0,-1 1-1 0 0,0 0 1 0 0,-3 2 0 0 0,4-2-157 0 0,3 40 1671 0 0,21 273 399 0 0,-13-215-2166 0 0,-1-18-179 0 0,-1-25-108 0 0,-3 1 0 0 0,-5 103 0 0 0,-2-144 125 0 0,-1 0 1 0 0,0 0-1 0 0,-1-1 1 0 0,-1 1-1 0 0,-1-1 1 0 0,0 0-1 0 0,-1 0 1 0 0,-1-1-1 0 0,0 0 1 0 0,-1 0-1 0 0,0-1 1 0 0,-15 17-1 0 0,23-29-103 0 0,-1 0 1 0 0,1 0-1 0 0,0 1 0 0 0,0-1 0 0 0,0 1 0 0 0,0-1 1 0 0,0 1-1 0 0,0-1 0 0 0,1 1 0 0 0,-1-1 1 0 0,0 1-1 0 0,1 0 0 0 0,0-1 0 0 0,-1 4 0 0 0,1-4-52 0 0,0-1 0 0 0,0 1 0 0 0,1-1 0 0 0,-1 0 0 0 0,0 1 0 0 0,1-1 0 0 0,-1 1 0 0 0,0-1 0 0 0,1 0 0 0 0,-1 1 0 0 0,0-1 0 0 0,1 0 0 0 0,-1 1 0 0 0,1-1 0 0 0,-1 0 0 0 0,1 0 0 0 0,-1 1 0 0 0,0-1 0 0 0,1 0 0 0 0,-1 0 0 0 0,1 0 0 0 0,-1 0 0 0 0,1 0 0 0 0,-1 1 0 0 0,1-1 0 0 0,-1 0 0 0 0,1 0 0 0 0,-1 0 0 0 0,1 0 0 0 0,-1-1 0 0 0,2 1 0 0 0,9-1-40 0 0,0-1 1 0 0,0 0-1 0 0,15-6 0 0 0,-8 3-297 0 0,178-39-4559 0 0,-68 11-5477 0 0,-98 25 3407 0 0</inkml:trace>
</inkml:ink>
</file>

<file path=ppt/ink/ink6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7:41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349 274 828 0 0,'-4'-59'5603'0'0,"3"30"-2139"0"0,-7-42 1 0 0,6 63-2892 0 0,1 1 0 0 0,-1-1 0 0 0,-1 1 0 0 0,1 0 0 0 0,-1-1 0 0 0,-1 1 0 0 0,1 1 0 0 0,-1-1 0 0 0,0 0 0 0 0,-8-8 0 0 0,10 13-449 0 0,0-1 0 0 0,-1 1 0 0 0,1 0 0 0 0,-1 0 0 0 0,1 0 0 0 0,-1 0 0 0 0,0 0 0 0 0,0 0 0 0 0,0 1 0 0 0,0-1 0 0 0,0 1 0 0 0,0 0 0 0 0,-1 0 0 0 0,1 0-1 0 0,0 1 1 0 0,-1-1 0 0 0,1 1 0 0 0,0 0 0 0 0,-1-1 0 0 0,1 1 0 0 0,0 1 0 0 0,-1-1 0 0 0,1 1 0 0 0,0-1 0 0 0,-7 3 0 0 0,2 0-51 0 0,0 1-1 0 0,0-1 1 0 0,0 2 0 0 0,1-1-1 0 0,0 1 1 0 0,0 0 0 0 0,0 1-1 0 0,0 0 1 0 0,-6 6 0 0 0,-1 5-22 0 0,1 0 0 0 0,0 0 0 0 0,1 1 1 0 0,1 1-1 0 0,1 0 0 0 0,0 0 0 0 0,1 1 1 0 0,2 0-1 0 0,0 1 0 0 0,1 0 0 0 0,1 0 1 0 0,1 0-1 0 0,-3 38 0 0 0,5-10 7 0 0,1-1 0 0 0,3 1 0 0 0,2 0 1 0 0,2-1-1 0 0,13 50 0 0 0,102 285-147 0 0,-77-263-1877 0 0,41 181 1 0 0,-80-275 257 0 0,3 50 1 0 0,-8-65 490 0 0,0-1-1 0 0,0 0 1 0 0,-1 0-1 0 0,-1 1 1 0 0,0-1 0 0 0,0 0-1 0 0,-8 18 1 0 0,3-10-3884 0 0</inkml:trace>
</inkml:ink>
</file>

<file path=ppt/ink/ink6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7:41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32 446 660 0 0,'-5'-11'1318'0'0,"0"-1"-1"0"0,0 1 1 0 0,1-1-1 0 0,1 0 1 0 0,0 1-1 0 0,0-1 1 0 0,2-1-1 0 0,-1 1 1 0 0,1-16-1 0 0,2 20-1041 0 0,0 0 0 0 0,0-1-1 0 0,1 1 1 0 0,0 0 0 0 0,0 0 0 0 0,1 1-1 0 0,0-1 1 0 0,1 1 0 0 0,-1-1-1 0 0,1 1 1 0 0,1 0 0 0 0,0 0 0 0 0,-1 1-1 0 0,11-11 1 0 0,1 2-377 0 0,0 0 0 0 0,2 2 1 0 0,-1 0-1 0 0,1 0 0 0 0,1 2 0 0 0,0 0 1 0 0,23-8-1 0 0,147-47-9271 0 0,-141 53 3983 0 0</inkml:trace>
</inkml:ink>
</file>

<file path=ppt/ink/ink6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7:41.8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0 3624 0 0,'0'0'5866'0'0,"0"25"2282"0"0,0-6-6723 0 0,-1 29-1698 0 0,-3-1 1 0 0,-12 61-1 0 0,-15 23-9918 0 0,23-106 4541 0 0</inkml:trace>
</inkml:ink>
</file>

<file path=ppt/ink/ink6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7:42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31 275 4188 0 0,'-30'-149'14492'0'0,"29"146"-13569"0"0,4 5-532 0 0,0 0-328 0 0,0 0 1 0 0,0 0-1 0 0,-1 0 1 0 0,1 1 0 0 0,0-1-1 0 0,-1 1 1 0 0,0 0-1 0 0,1 0 1 0 0,-1 0-1 0 0,0 0 1 0 0,2 4-1 0 0,18 44 102 0 0,-12-24-79 0 0,256 556 625 0 0,-80-180 128 0 0,-186-402-836 0 0,10 21 1312 0 0,19 31 1 0 0,-29-52-1286 0 0,1-1 0 0 0,-1 0 0 0 0,0 1-1 0 0,0-1 1 0 0,1 0 0 0 0,-1 1 0 0 0,0-1 0 0 0,1 0 0 0 0,-1 1 0 0 0,1-1 0 0 0,-1 0-1 0 0,1 1 1 0 0,-1-1 0 0 0,0 0 0 0 0,1 0 0 0 0,-1 0 0 0 0,1 0 0 0 0,-1 1 0 0 0,1-1-1 0 0,-1 0 1 0 0,1 0 0 0 0,-1 0 0 0 0,1 0 0 0 0,-1 0 0 0 0,1 0 0 0 0,-1 0 0 0 0,1 0 0 0 0,-1 0-1 0 0,1 0 1 0 0,-1-1 0 0 0,1 1 0 0 0,-1 0 0 0 0,1 0 0 0 0,-1 0 0 0 0,1-1 0 0 0,-1 1-1 0 0,0 0 1 0 0,1 0 0 0 0,-1-1 0 0 0,1 1 0 0 0,-1 0 0 0 0,0-1 0 0 0,1 1 0 0 0,-1-1-1 0 0,1 0 1 0 0,13-20 337 0 0,2-24-540 0 0,-1-2 0 0 0,-3 0 0 0 0,-2 0 0 0 0,5-54 0 0 0,0 7-335 0 0,7-30-149 0 0,120-542-1504 0 0,-135 643 1931 0 0,21-61-3789 0 0</inkml:trace>
</inkml:ink>
</file>

<file path=ppt/ink/ink6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7:42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2940 0 0,'0'0'2722'0'0,"5"28"8597"0"0,10 16-9264 0 0,12 61 0 0 0,9 128-1472 0 0,-18-100-305 0 0,-10-81-251 0 0,2 69 0 0 0,-10-119-234 0 0,-6-33 79 0 0,3 0 135 0 0,0 0 1 0 0,2 0 0 0 0,4-43 0 0 0,-1 0 491 0 0,4-141 1755 0 0,-2 167-1678 0 0,3 0 0 0 0,17-67-1 0 0,-21 101-606 0 0,1 1 0 0 0,1 0 0 0 0,9-17-1 0 0,-12 26-95 0 0,0 0-1 0 0,0 0 0 0 0,1 1 0 0 0,0-1 0 0 0,0 1 0 0 0,-1 0 0 0 0,2 0 1 0 0,-1 0-1 0 0,0 0 0 0 0,1 0 0 0 0,-1 1 0 0 0,1-1 0 0 0,0 1 0 0 0,5-2 1 0 0,-6 3-6 0 0,-1 1 0 0 0,1-1 1 0 0,0 1-1 0 0,0 0 0 0 0,0-1 1 0 0,0 1-1 0 0,0 1 0 0 0,0-1 1 0 0,-1 0-1 0 0,1 1 1 0 0,0 0-1 0 0,0-1 0 0 0,0 1 1 0 0,-1 0-1 0 0,1 0 0 0 0,-1 1 1 0 0,1-1-1 0 0,-1 1 0 0 0,1-1 1 0 0,-1 1-1 0 0,0 0 1 0 0,1-1-1 0 0,1 4 0 0 0,2 1-117 0 0,0-1 0 0 0,-1 1 0 0 0,0 0 0 0 0,0 1-1 0 0,-1-1 1 0 0,8 15 0 0 0,-8-9 187 0 0,0 0 0 0 0,-1 0 0 0 0,0 0-1 0 0,-1 0 1 0 0,0 1 0 0 0,-1-1 0 0 0,-1 1 0 0 0,0-1-1 0 0,0 1 1 0 0,-1-1 0 0 0,-1 1 0 0 0,0-1 0 0 0,-1 0 0 0 0,0 0-1 0 0,-1 0 1 0 0,-5 12 0 0 0,1-3 232 0 0,-2-1 0 0 0,0-1 0 0 0,-1 0 0 0 0,-1 0 0 0 0,-1-1 0 0 0,-1-1 0 0 0,0 0 0 0 0,-23 21 0 0 0,27-29-496 0 0,19-13-218 0 0,17-9-99 0 0,-10 8 473 0 0,0 1-1 0 0,0 1 0 0 0,0 0 0 0 0,0 1 0 0 0,1 1 1 0 0,-1 1-1 0 0,0 0 0 0 0,1 1 0 0 0,16 3 1 0 0,-27-3 229 0 0,0 1 0 0 0,0-1 0 0 0,0 1 0 0 0,-1 0 0 0 0,1 0 0 0 0,-1 1 1 0 0,0-1-1 0 0,1 1 0 0 0,-1 1 0 0 0,0-1 0 0 0,-1 1 0 0 0,1 0 0 0 0,-1 0 0 0 0,1 0 1 0 0,-1 0-1 0 0,-1 1 0 0 0,1 0 0 0 0,0-1 0 0 0,-1 2 0 0 0,0-1 0 0 0,0 0 1 0 0,-1 0-1 0 0,0 1 0 0 0,0 0 0 0 0,0-1 0 0 0,0 1 0 0 0,1 10 0 0 0,-3-9 54 0 0,0 0 0 0 0,0 0 1 0 0,0 0-1 0 0,-1 0 0 0 0,1 0 0 0 0,-2 0 0 0 0,1 0 0 0 0,-1 0 0 0 0,0-1 0 0 0,-1 1 0 0 0,1 0 0 0 0,-1-1 0 0 0,-1 0 0 0 0,1 0 1 0 0,-1 0-1 0 0,0 0 0 0 0,-1 0 0 0 0,-7 8 0 0 0,3-5-4 0 0,1-1 1 0 0,-1 0-1 0 0,-1 0 1 0 0,0-1-1 0 0,0-1 0 0 0,0 1 1 0 0,-1-1-1 0 0,1-1 1 0 0,-1 0-1 0 0,-13 3 1 0 0,15-6-191 0 0,1 0 1 0 0,0-1-1 0 0,0-1 1 0 0,0 1-1 0 0,-1-1 1 0 0,1-1-1 0 0,0 1 1 0 0,-1-2-1 0 0,1 1 1 0 0,0-1-1 0 0,0 0 1 0 0,0-1-1 0 0,1 1 1 0 0,-1-2 0 0 0,0 1-1 0 0,-13-9 1 0 0,15 7-640 0 0,-1 1 1 0 0,1-1-1 0 0,0-1 1 0 0,-8-8 0 0 0,10 9-343 0 0,0 0 0 0 0,1 0 0 0 0,-1 0 1 0 0,1-1-1 0 0,0 1 0 0 0,-2-8 0 0 0,-1-2-5475 0 0</inkml:trace>
</inkml:ink>
</file>

<file path=ppt/ink/ink6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7:43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21 126 2532 0 0,'-10'-44'9825'0'0,"3"-2"-3457"0"0,5 23-4278 0 0,1 21-1633 0 0,1 2-416 0 0,0-1 0 0 0,0 1 0 0 0,0 0 0 0 0,0-1 0 0 0,0 1-1 0 0,0 0 1 0 0,0-1 0 0 0,0 1 0 0 0,0-1 0 0 0,0 1 0 0 0,0 0 0 0 0,0-1 0 0 0,0 1 0 0 0,0 0 0 0 0,0-1 0 0 0,1 1-1 0 0,-1 0 1 0 0,0-1 0 0 0,0 1 0 0 0,0 0 0 0 0,0-1 0 0 0,1 1 0 0 0,-1 0 0 0 0,0-1 0 0 0,0 1 0 0 0,1 0 0 0 0,-1 0 0 0 0,0-1-1 0 0,1 1 1 0 0,7 11 40 0 0,-1 0 0 0 0,-1 1-1 0 0,0 0 1 0 0,0 0-1 0 0,-1 0 1 0 0,-1 1-1 0 0,5 19 1 0 0,-2-7-24 0 0,141 557 482 0 0,-95-348-422 0 0,-48-214-874 0 0,0 0-1 0 0,1 36 1 0 0,-27-84-10306 0 0,11 4 2945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54.8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1 320 0 0,'0'0'11067'0'0,"-8"16"-10132"0"0,10 1-634 0 0,-1 0-1 0 0,0 1 0 0 0,-3 24 0 0 0,0 2-78 0 0,-4 230 869 0 0,1-139-2353 0 0,3-1-6076 0 0</inkml:trace>
</inkml:ink>
</file>

<file path=ppt/ink/ink6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7:43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65 1412 0 0,'-35'-55'13998'0'0,"34"54"-13365"0"0,1 0-609 0 0,0 1 0 0 0,0 0 0 0 0,0 0 0 0 0,0-1 0 0 0,0 1 0 0 0,0 0 0 0 0,0-1 0 0 0,0 1 0 0 0,0 0 0 0 0,-1 0 0 0 0,1-1 0 0 0,0 1 0 0 0,0 0 0 0 0,0 0-1 0 0,0-1 1 0 0,0 1 0 0 0,0 0 0 0 0,-1 0 0 0 0,1-1 0 0 0,0 1 0 0 0,0 0 0 0 0,0 0 0 0 0,0 0 0 0 0,-1-1 0 0 0,1 1 0 0 0,0 0 0 0 0,0 0 0 0 0,-1 0-1 0 0,1 0 1 0 0,0 0 0 0 0,0-1 0 0 0,-1 1 0 0 0,1 0 0 0 0,0 0 0 0 0,-1 0 0 0 0,1 0 0 0 0,0 0 0 0 0,0 0 0 0 0,-1 0 0 0 0,1 0 0 0 0,0 0 0 0 0,0 0 0 0 0,-1 0-1 0 0,1 0 1 0 0,0 0 0 0 0,-1 0 0 0 0,1 0 0 0 0,0 0 0 0 0,0 1 0 0 0,-1-1 0 0 0,1 0 0 0 0,0 0 0 0 0,0 0 0 0 0,-1 0 0 0 0,1 0 0 0 0,0 1 0 0 0,0-1-1 0 0,0 0 1 0 0,-1 0 0 0 0,1 0 0 0 0,0 1 0 0 0,0-1 0 0 0,0 0 0 0 0,0 0 0 0 0,-1 1 0 0 0,1-1 0 0 0,0 0 0 0 0,0 1 0 0 0,-14 13 590 0 0,0 17-274 0 0,1 1 0 0 0,1 0 0 0 0,-12 57 0 0 0,13-46-221 0 0,-76 303 443 0 0,87-344-563 0 0,0-4-79 0 0,10-64-176 0 0,3 0-1 0 0,22-63 1 0 0,55-127 2963 0 0,-85 241-2335 0 0,21-35 533 0 0,-25 48-866 0 0,3 1 84 0 0,-3 1-121 0 0,-1-1 0 0 0,0 1 1 0 0,1 0-1 0 0,-1 0 1 0 0,0 0-1 0 0,1-1 0 0 0,-1 1 1 0 0,0 0-1 0 0,1 0 1 0 0,-1 0-1 0 0,0 0 0 0 0,1 0 1 0 0,-1 0-1 0 0,0 0 1 0 0,1 0-1 0 0,-1 0 0 0 0,1 0 1 0 0,-1 0-1 0 0,0 0 1 0 0,1 0-1 0 0,-1 0 0 0 0,1 0 1 0 0,-1 0-1 0 0,0 0 1 0 0,1 0-1 0 0,-1 0 0 0 0,0 1 1 0 0,1-1-1 0 0,-1 0 1 0 0,42 48 99 0 0,45 70 0 0 0,-22-27-303 0 0,-41-60-188 0 0,85 108 89 0 0,-30-51-5809 0 0,-74-83 4090 0 0</inkml:trace>
</inkml:ink>
</file>

<file path=ppt/ink/ink6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7:44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0 177 2488 0 0,'2'8'20555'0'0,"27"-15"-19971"0"0,-1 0-1 0 0,46-20 0 0 0,3 0-715 0 0,243-60-4453 0 0,-218 61-1172 0 0,-97 25 3784 0 0,7-2 1244 0 0</inkml:trace>
</inkml:ink>
</file>

<file path=ppt/ink/ink6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7:45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 1576 0 0,'0'0'3305'0'0,"-3"0"-2000"0"0,-2-1-1262 0 0,-20 2 7310 0 0,25-1-7254 0 0,-1 0 0 0 0,0 0 0 0 0,1 0 0 0 0,-1 0 0 0 0,1 1 1 0 0,-1-1-1 0 0,1 0 0 0 0,-1 0 0 0 0,1 1 0 0 0,-1-1 0 0 0,1 0 0 0 0,-1 1 0 0 0,1-1 0 0 0,-1 1 0 0 0,1-1 0 0 0,-1 1 0 0 0,1-1 0 0 0,0 1 0 0 0,-1-1 0 0 0,1 1 0 0 0,0-1 0 0 0,0 1 0 0 0,-1-1 0 0 0,1 1 0 0 0,0-1 1 0 0,0 1-1 0 0,0-1 0 0 0,-1 1 0 0 0,1 0 0 0 0,0-1 0 0 0,0 1 0 0 0,0-1 0 0 0,0 1 0 0 0,0 0 0 0 0,0-1 0 0 0,0 1 0 0 0,1-1 0 0 0,-1 1 0 0 0,0 0 0 0 0,37 206 2105 0 0,-5-27-1691 0 0,-6-56-254 0 0,23 120 112 0 0,-46-230-328 0 0,-1 0 0 0 0,0 0 0 0 0,-1 0 1 0 0,-1 0-1 0 0,-2 25 0 0 0,1-33 53 0 0,0 0 1 0 0,-1-1-1 0 0,0 1 1 0 0,0-1 0 0 0,-1 0-1 0 0,1 1 1 0 0,-1-1 0 0 0,0 0-1 0 0,0-1 1 0 0,-1 1-1 0 0,0-1 1 0 0,1 1 0 0 0,-1-1-1 0 0,-1 0 1 0 0,1 0 0 0 0,-1-1-1 0 0,-6 5 1 0 0,-32 23 1042 0 0,42-31-1041 0 0,1 1-95 0 0,0-1 0 0 0,0 0 0 0 0,-1 0-1 0 0,1 0 1 0 0,0 0 0 0 0,0 0 0 0 0,0 1 0 0 0,0-1 0 0 0,-1 0-1 0 0,1 0 1 0 0,0 0 0 0 0,0 0 0 0 0,0 1 0 0 0,0-1-1 0 0,0 0 1 0 0,0 0 0 0 0,0 0 0 0 0,0 1 0 0 0,-1-1-1 0 0,1 0 1 0 0,0 0 0 0 0,0 1 0 0 0,0-1 0 0 0,0 0 0 0 0,0 0-1 0 0,0 0 1 0 0,0 1 0 0 0,0-1 0 0 0,1 0 0 0 0,-1 0-1 0 0,0 1 1 0 0,0-1 0 0 0,0 0 0 0 0,0 0 0 0 0,0 0 0 0 0,0 1-1 0 0,0-1 1 0 0,0 0 0 0 0,0 0 0 0 0,1 0 0 0 0,-1 0-1 0 0,0 1 1 0 0,0-1 0 0 0,0 0 0 0 0,28-2-422 0 0,-1-2 0 0 0,1-1 0 0 0,38-12 0 0 0,-6 2-1101 0 0,55-13-2648 0 0,-13 3-4341 0 0,-69 18 2533 0 0</inkml:trace>
</inkml:ink>
</file>

<file path=ppt/ink/ink6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7:45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8 272 852 0 0,'-3'-12'6977'0'0,"-2"-14"-1775"0"0,10 15-742 0 0,6 32-3330 0 0,8 38-980 0 0,61 317 485 0 0,-76-352-632 0 0,-1-14-12 0 0,-1 0-1 0 0,-1 0 1 0 0,0 1-1 0 0,0-1 0 0 0,-1 11 1 0 0,-1-19-145 0 0,0-2-22 0 0,0-1 147 0 0,0 1 1 0 0,1-1-1 0 0,-1 1 1 0 0,0-1-1 0 0,0 1 0 0 0,0-1 1 0 0,0 0-1 0 0,0 1 1 0 0,1-1-1 0 0,-1 0 1 0 0,0 0-1 0 0,1 1 1 0 0,-1-1-1 0 0,1 0 0 0 0,-1 0 1 0 0,1 0-1 0 0,-1 0 1 0 0,1 0-1 0 0,-1 0 1 0 0,1 0-1 0 0,-1-1 0 0 0,-7-26-307 0 0,7 26 301 0 0,-38-211 292 0 0,32 142 1533 0 0,3 0 0 0 0,8-114 0 0 0,-3 173-1739 0 0,1 0-1 0 0,0 1 0 0 0,0-1 0 0 0,1 1 0 0 0,1 0 0 0 0,0 0 0 0 0,0 0 0 0 0,1 0 0 0 0,1 0 0 0 0,0 1 1 0 0,8-12-1 0 0,-11 18-184 0 0,1 1 0 0 0,-1-1 1 0 0,0 1-1 0 0,1 0 0 0 0,0 0 0 0 0,-1 0 1 0 0,1 0-1 0 0,0 1 0 0 0,1-1 1 0 0,-1 1-1 0 0,0 0 0 0 0,1 0 1 0 0,-1 1-1 0 0,1 0 0 0 0,-1-1 0 0 0,1 1 1 0 0,0 1-1 0 0,-1-1 0 0 0,1 1 1 0 0,0 0-1 0 0,0 0 0 0 0,-1 0 0 0 0,1 0 1 0 0,0 1-1 0 0,0 0 0 0 0,-1 0 1 0 0,1 0-1 0 0,-1 1 0 0 0,1 0 1 0 0,4 2-1 0 0,-2-1 5 0 0,0 0 0 0 0,-1 0 0 0 0,1 1 0 0 0,-1 0 0 0 0,0 0 0 0 0,0 1 0 0 0,-1 0 0 0 0,1 0 0 0 0,-1 0 0 0 0,0 0 0 0 0,0 1 0 0 0,-1 0 0 0 0,1 0 0 0 0,-2 0 0 0 0,1 1 0 0 0,0-1 0 0 0,-1 1 0 0 0,-1 0 0 0 0,1 0 0 0 0,-1 0 0 0 0,0 0 0 0 0,0 0 0 0 0,-1 0 0 0 0,0 1 0 0 0,0 11 0 0 0,-1-5 241 0 0,-1-1 1 0 0,-1 0 0 0 0,0 1 0 0 0,-1-1-1 0 0,0 0 1 0 0,-1 0 0 0 0,0-1 0 0 0,-1 1 0 0 0,0-1-1 0 0,-1 0 1 0 0,-1 0 0 0 0,0-1 0 0 0,-11 15-1 0 0,9-14 167 0 0,-1 0 0 0 0,0 0 0 0 0,-1-1-1 0 0,0 0 1 0 0,0-1 0 0 0,-2 0 0 0 0,-22 14 0 0 0,33-23-357 0 0,19-18-1801 0 0,-12 14 1796 0 0,1 0-1 0 0,0 1 0 0 0,0-1 0 0 0,0 1 0 0 0,0 1 0 0 0,0-1 1 0 0,0 1-1 0 0,1 0 0 0 0,-1 0 0 0 0,0 1 0 0 0,1 0 1 0 0,-1 0-1 0 0,0 1 0 0 0,1-1 0 0 0,-1 1 0 0 0,0 1 0 0 0,0-1 1 0 0,1 1-1 0 0,-1 0 0 0 0,0 1 0 0 0,-1-1 0 0 0,1 1 0 0 0,0 0 1 0 0,-1 1-1 0 0,0-1 0 0 0,0 1 0 0 0,0 0 0 0 0,0 0 1 0 0,4 5-1 0 0,-2-1 148 0 0,-1-1 1 0 0,1 1-1 0 0,-2 1 0 0 0,1-1 1 0 0,-1 1-1 0 0,0 0 1 0 0,-1 0-1 0 0,0 0 0 0 0,0 1 1 0 0,-1-1-1 0 0,-1 1 1 0 0,1 0-1 0 0,-2 0 0 0 0,1 0 1 0 0,-1 0-1 0 0,-1 0 1 0 0,-1 17-1 0 0,-1-13 206 0 0,-1 0 0 0 0,0-1 1 0 0,-1 1-1 0 0,-1-1 0 0 0,0 0 0 0 0,0 0 1 0 0,-2 0-1 0 0,1-1 0 0 0,-2 0 1 0 0,0 0-1 0 0,0-1 0 0 0,-19 20 0 0 0,21-25-191 0 0,0 0-1 0 0,0 0 0 0 0,-1-1 0 0 0,0 0 1 0 0,0 0-1 0 0,0-1 0 0 0,0 0 0 0 0,-1 0 1 0 0,0 0-1 0 0,1-1 0 0 0,-1 0 0 0 0,-1-1 1 0 0,1 0-1 0 0,0 0 0 0 0,-1-1 0 0 0,1 0 1 0 0,0 0-1 0 0,-1-1 0 0 0,1 0 0 0 0,-1 0 1 0 0,1-1-1 0 0,-14-3 0 0 0,16 2-222 0 0,1 0-1 0 0,-1 0 1 0 0,1-1-1 0 0,0 0 1 0 0,0 0-1 0 0,0 0 1 0 0,0 0-1 0 0,0-1 1 0 0,1 0-1 0 0,-1 0 1 0 0,1 0-1 0 0,-6-8 1 0 0,7 8-392 0 0,1 0 1 0 0,-1 0 0 0 0,1 0-1 0 0,0 0 1 0 0,0-1 0 0 0,-3-8-1 0 0,4 10-277 0 0,1-1-1 0 0,-1 1 0 0 0,1-1 0 0 0,-1 1 1 0 0,1-1-1 0 0,0 1 0 0 0,1-1 1 0 0,-1 1-1 0 0,1-1 0 0 0,0-3 0 0 0,3-7-4767 0 0</inkml:trace>
</inkml:ink>
</file>

<file path=ppt/ink/ink6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7:46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16 131 2876 0 0,'-6'-26'5210'0'0,"2"0"0"0"0,-2-48 0 0 0,6 74-5188 0 0,0 0 0 0 0,0-1 0 0 0,0 1 0 0 0,0 0-1 0 0,0 0 1 0 0,1 0 0 0 0,-1-1 0 0 0,0 1-1 0 0,0 0 1 0 0,0 0 0 0 0,0 0 0 0 0,0-1 0 0 0,1 1-1 0 0,-1 0 1 0 0,0 0 0 0 0,0 0 0 0 0,0 0 0 0 0,1-1-1 0 0,-1 1 1 0 0,0 0 0 0 0,0 0 0 0 0,0 0 0 0 0,1 0-1 0 0,-1 0 1 0 0,0 0 0 0 0,0 0 0 0 0,1 0-1 0 0,-1 0 1 0 0,0-1 0 0 0,0 1 0 0 0,1 0 0 0 0,-1 0-1 0 0,0 0 1 0 0,0 1 0 0 0,1-1 0 0 0,-1 0 0 0 0,0 0-1 0 0,0 0 1 0 0,1 0 0 0 0,-1 0 0 0 0,0 0 0 0 0,0 0-1 0 0,0 0 1 0 0,1 0 0 0 0,-1 0 0 0 0,0 1 0 0 0,0-1-1 0 0,0 0 1 0 0,1 0 0 0 0,-1 0 0 0 0,0 0-1 0 0,0 1 1 0 0,0-1 0 0 0,0 0 0 0 0,1 0 0 0 0,-1 1-1 0 0,0-1 1 0 0,0 0 0 0 0,0 0 0 0 0,0 1 0 0 0,12 9 299 0 0,-12-10-319 0 0,13 19 219 0 0,-1 1 0 0 0,-1 0 0 0 0,0 0 0 0 0,-2 1 0 0 0,14 42 0 0 0,-2-7-3 0 0,18 45 99 0 0,-3 2 0 0 0,-6 0 0 0 0,-3 3 0 0 0,20 177-1 0 0,-46-269-566 0 0,2 24 209 0 0,-6-13-4163 0 0,0-24 3107 0 0,3-1 975 0 0,-1 0 0 0 0,1 0 1 0 0,0 0-1 0 0,0 0 0 0 0,-1 0 0 0 0,1 0 0 0 0,0 0 0 0 0,-1 0 1 0 0,1 0-1 0 0,0 0 0 0 0,0-1 0 0 0</inkml:trace>
</inkml:ink>
</file>

<file path=ppt/ink/ink6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7:46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245 299 2032 0 0,'-3'-7'1164'0'0,"0"0"-1"0"0,0 1 1 0 0,0-1 0 0 0,1 0-1 0 0,0 0 1 0 0,-2-15-1 0 0,-2-7 2081 0 0,6 28-3142 0 0,0 0 0 0 0,0 0 0 0 0,0 1 0 0 0,0-1-1 0 0,-1 0 1 0 0,1 1 0 0 0,0-1 0 0 0,0 0 0 0 0,0 1-1 0 0,-1-1 1 0 0,1 0 0 0 0,0 1 0 0 0,-1-1 0 0 0,1 1 0 0 0,0-1-1 0 0,-1 0 1 0 0,1 1 0 0 0,-1-1 0 0 0,1 1 0 0 0,-1-1-1 0 0,1 1 1 0 0,-1 0 0 0 0,0-1 0 0 0,1 1 0 0 0,-1-1 0 0 0,1 1-1 0 0,-1 0 1 0 0,-1-1 0 0 0,-10 17 966 0 0,-27 63-221 0 0,-51 151 0 0 0,56-135-679 0 0,4-8 29 0 0,29-86-230 0 0,13-30-378 0 0,-7 19 324 0 0,109-311-996 0 0,-43 118 3398 0 0,-59 163-1126 0 0,-9 28-810 0 0,0 0 0 0 0,1 0 0 0 0,1 1 0 0 0,0-1 0 0 0,12-18 0 0 0,-16 29-375 0 0,0 0 0 0 0,1 0 1 0 0,-1 1-1 0 0,0-1 0 0 0,1 1 1 0 0,-1 0-1 0 0,1-1 0 0 0,-1 1 0 0 0,1 0 1 0 0,-1 0-1 0 0,1 0 0 0 0,-1 0 1 0 0,1 0-1 0 0,-1 0 0 0 0,1 0 0 0 0,-1 0 1 0 0,1 1-1 0 0,-1-1 0 0 0,1 0 1 0 0,-1 1-1 0 0,0-1 0 0 0,1 1 0 0 0,-1 0 1 0 0,0 0-1 0 0,1-1 0 0 0,-1 1 1 0 0,1 1-1 0 0,37 26-161 0 0,-2 2 0 0 0,-1 2 0 0 0,48 53 0 0 0,80 122-3505 0 0,-157-196 2355 0 0,1 1-1755 0 0</inkml:trace>
</inkml:ink>
</file>

<file path=ppt/ink/ink6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55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15 330 2124 0 0,'-14'-29'9222'0'0,"14"25"-9020"0"0,1 1 1 0 0,-1-1 0 0 0,1 1-1 0 0,0-1 1 0 0,0 1 0 0 0,0 0-1 0 0,1-1 1 0 0,-1 1 0 0 0,1 0-1 0 0,0 0 1 0 0,0 0 0 0 0,0 0-1 0 0,0 0 1 0 0,0 0 0 0 0,0 1-1 0 0,1-1 1 0 0,0 1 0 0 0,-1 0-1 0 0,7-4 1 0 0,6-4-46 0 0,1 0-1 0 0,30-12 1 0 0,-14 7 76 0 0,145-60 46 0 0,-29 14-1123 0 0,-109 43-14 0 0,-10 5-1263 0 0,-3 1-3985 0 0</inkml:trace>
</inkml:ink>
</file>

<file path=ppt/ink/ink6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56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0 2060 0 0,'0'0'1626'0'0,"-31"8"5150"0"0,30-7-6673 0 0,0 1 1 0 0,0-1-1 0 0,1 0 0 0 0,-1 1 1 0 0,0-1-1 0 0,1 0 1 0 0,-1 1-1 0 0,0-1 1 0 0,1 1-1 0 0,0-1 1 0 0,-1 1-1 0 0,1-1 1 0 0,0 1-1 0 0,0-1 1 0 0,0 1-1 0 0,0 0 0 0 0,0-1 1 0 0,0 1-1 0 0,0-1 1 0 0,1 3-1 0 0,9 42 450 0 0,-5-28-268 0 0,65 362 1177 0 0,-15-76-1233 0 0,-28-175 83 0 0,5 25-4402 0 0,-27-142-708 0 0</inkml:trace>
</inkml:ink>
</file>

<file path=ppt/ink/ink6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56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0 152 876 0 0,'7'-29'8692'0'0,"-5"25"-8456"0"0,-1 0 0 0 0,1 0 1 0 0,1 0-1 0 0,-1 1 1 0 0,1-1-1 0 0,-1 1 1 0 0,1-1-1 0 0,0 1 0 0 0,0 0 1 0 0,0 0-1 0 0,1 0 1 0 0,-1 0-1 0 0,1 0 1 0 0,-1 1-1 0 0,1 0 0 0 0,0 0 1 0 0,7-3-1 0 0,-8 5-213 0 0,0-1-1 0 0,0 1 1 0 0,0 0-1 0 0,0 0 0 0 0,0 0 1 0 0,0 0-1 0 0,0 1 1 0 0,0-1-1 0 0,0 1 1 0 0,0 0-1 0 0,-1 0 0 0 0,6 2 1 0 0,29 17 27 0 0,-21-6-58 0 0,0 0 0 0 0,-1 2 0 0 0,-1-1 0 0 0,0 2 0 0 0,-1 0 0 0 0,-1 0 0 0 0,-1 2 0 0 0,-1-1 0 0 0,14 34 0 0 0,-23-51 81 0 0,0 0 112 0 0,0 1 0 0 0,0 0 0 0 0,-1 0 0 0 0,1 0 1 0 0,0 0-1 0 0,-1 0 0 0 0,1 0 0 0 0,-1 0 0 0 0,1 0 0 0 0,-1 0 0 0 0,0 0 1 0 0,0 0-1 0 0,0 0 0 0 0,0 0 0 0 0,-1 4 0 0 0,-20-23 665 0 0,15 8-854 0 0,1 0 0 0 0,0-1 0 0 0,0 0 0 0 0,2 0-1 0 0,-1 0 1 0 0,1 0 0 0 0,0-1 0 0 0,1 1 0 0 0,0-1-1 0 0,1 1 1 0 0,0-1 0 0 0,1 0 0 0 0,0 0 0 0 0,1 1-1 0 0,3-21 1 0 0,-1 21-608 0 0,-1 1 0 0 0,1-1-1 0 0,1 1 1 0 0,6-13-1 0 0,-6 15-529 0 0,0 0-1 0 0,1-1 0 0 0,0 1 1 0 0,1 1-1 0 0,7-9 0 0 0,1 1-4438 0 0</inkml:trace>
</inkml:ink>
</file>

<file path=ppt/ink/ink6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56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 2820 0 0,'-9'10'5297'0'0,"-5"2"531"0"0,2-3-4572 0 0,3-4-1932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55.1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1 102 184 0 0,'2'-14'5427'0'0,"0"10"-5101"0"0,0 0 0 0 0,0 1 0 0 0,1-1 0 0 0,-1 1 0 0 0,1-1 0 0 0,0 1 0 0 0,-1 0 0 0 0,2 0 0 0 0,-1 0 0 0 0,0 0 0 0 0,0 1 0 0 0,1 0 0 0 0,0-1 0 0 0,-1 1 0 0 0,1 0 0 0 0,0 0 0 0 0,0 1 1 0 0,0-1-1 0 0,6 0 0 0 0,14-5-970 0 0,0 2 0 0 0,30-3 0 0 0,-31 5-599 0 0,0-1-1555 0 0,0-1-957 0 0</inkml:trace>
</inkml:ink>
</file>

<file path=ppt/ink/ink6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57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30 161 536 0 0,'-11'-9'9011'0'0,"8"7"-8735"0"0,2 0 0 0 0,-1-1 0 0 0,0 0 1 0 0,1 1-1 0 0,-1-1 0 0 0,1 0 0 0 0,0 0 1 0 0,-1 0-1 0 0,2 0 0 0 0,-1 0 0 0 0,0 0 0 0 0,0 0 1 0 0,1 0-1 0 0,0 0 0 0 0,0 0 0 0 0,0-4 0 0 0,1-5 250 0 0,0 0 0 0 0,7-23 0 0 0,-3 15 46 0 0,-5 19-484 0 0,4-19 216 0 0,-3 49-237 0 0,1-1 0 0 0,2 0 0 0 0,0 0 0 0 0,16 50 0 0 0,-15-60-153 0 0,2-1 1 0 0,0 0-1 0 0,0 0 0 0 0,2 0 0 0 0,0-1 0 0 0,1 0 0 0 0,1-1 0 0 0,20 23 0 0 0,-27-34-201 0 0,1 1 0 0 0,1-1 0 0 0,-1 1 0 0 0,1-1 0 0 0,-1-1-1 0 0,1 1 1 0 0,0-1 0 0 0,9 3 0 0 0,-11-5-361 0 0,0 0 0 0 0,0 0 1 0 0,0 0-1 0 0,0 0 0 0 0,0-1 0 0 0,0 1 0 0 0,0-1 1 0 0,0-1-1 0 0,5 1 0 0 0,7-5-4232 0 0</inkml:trace>
</inkml:ink>
</file>

<file path=ppt/ink/ink6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57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38 1920 0 0,'-15'-9'2856'0'0,"-1"2"-851"0"0,4 2-473 0 0,1-1-632 0 0,1 1-184 0 0,-7 0-632 0 0,-1 5-384 0 0</inkml:trace>
</inkml:ink>
</file>

<file path=ppt/ink/ink6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58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6 380 1628 0 0,'0'0'1856'0'0,"-6"-35"6119"0"0,8 25-7747 0 0,0 0-1 0 0,0 0 0 0 0,1 0 1 0 0,0 1-1 0 0,1-1 1 0 0,0 1-1 0 0,0 0 1 0 0,1 0-1 0 0,0 0 1 0 0,1 1-1 0 0,-1 0 1 0 0,2 0-1 0 0,-1 0 1 0 0,1 1-1 0 0,15-13 1 0 0,-19 18-228 0 0,-1 0 1 0 0,1 0 0 0 0,0 1 0 0 0,0-1-1 0 0,0 1 1 0 0,0-1 0 0 0,0 1-1 0 0,0 0 1 0 0,0 0 0 0 0,0 0 0 0 0,0 1-1 0 0,1-1 1 0 0,-1 1 0 0 0,0 0-1 0 0,0-1 1 0 0,1 1 0 0 0,-1 1 0 0 0,0-1-1 0 0,6 2 1 0 0,-5-1-4 0 0,1 1 1 0 0,-1 0-1 0 0,0 1 0 0 0,0-1 0 0 0,0 1 1 0 0,0-1-1 0 0,-1 1 0 0 0,1 0 1 0 0,-1 1-1 0 0,0-1 0 0 0,1 0 0 0 0,2 6 1 0 0,5 8-10 0 0,-1 0 1 0 0,0 1-1 0 0,-2 0 1 0 0,0 0-1 0 0,7 25 1 0 0,31 111 386 0 0,-46-153-246 0 0,1 0-121 0 0,7 1 296 0 0,-4-13-140 0 0,-3 7-168 0 0,23-146 557 0 0,-20 110-408 0 0,1-1-1 0 0,3 1 1 0 0,15-46 0 0 0,-15 63-113 0 0,-6 14-40 0 0,0 0 0 0 0,1 1 0 0 0,0 0 0 0 0,0-1-1 0 0,1 1 1 0 0,0 1 0 0 0,1-1 0 0 0,0 1 0 0 0,0-1-1 0 0,0 1 1 0 0,10-9 0 0 0,-13 15 5 0 0,0 0 0 0 0,0 0 0 0 0,0 1 0 0 0,1-1 0 0 0,-1 1 0 0 0,0-1 0 0 0,0 1 0 0 0,1-1 1 0 0,-1 1-1 0 0,0 0 0 0 0,0 0 0 0 0,1 0 0 0 0,-1 1 0 0 0,0-1 0 0 0,0 0 0 0 0,0 1 0 0 0,1 0 0 0 0,-1-1 0 0 0,0 1 0 0 0,0 0 0 0 0,0 0 0 0 0,0 0 1 0 0,0 0-1 0 0,0 1 0 0 0,0-1 0 0 0,-1 0 0 0 0,1 1 0 0 0,2 1 0 0 0,5 6 11 0 0,1-1-1 0 0,-1 1 1 0 0,10 14 0 0 0,42 70 33 0 0,-50-73-188 0 0,1 0-1 0 0,1 0 1 0 0,1-2-1 0 0,1 1 1 0 0,29 26-1 0 0,-42-42-70 0 0,1-1-1 0 0,0-1 1 0 0,0 1-1 0 0,0 0 1 0 0,0-1-1 0 0,0 1 1 0 0,0-1-1 0 0,0 0 1 0 0,1 0-1 0 0,4 0 1 0 0,-5 0-345 0 0,1-1 1 0 0,-1 0-1 0 0,1 0 0 0 0,-1 0 1 0 0,0 0-1 0 0,1-1 1 0 0,-1 0-1 0 0,0 1 0 0 0,1-1 1 0 0,-1 0-1 0 0,5-3 1 0 0,9-5-4033 0 0</inkml:trace>
</inkml:ink>
</file>

<file path=ppt/ink/ink6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58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39 92 0 0,'25'-20'9055'0'0,"-17"11"-6434"0"0,-8 8-2574 0 0,0 1 0 0 0,0 0 1 0 0,0 0-1 0 0,0 0 0 0 0,1-1 0 0 0,-1 1 1 0 0,0 0-1 0 0,0 0 0 0 0,0-1 0 0 0,0 1 1 0 0,0 0-1 0 0,0 0 0 0 0,0-1 1 0 0,0 1-1 0 0,0 0 0 0 0,0 0 0 0 0,0-1 1 0 0,0 1-1 0 0,0 0 0 0 0,0 0 0 0 0,-1-1 1 0 0,1 1-1 0 0,0 0 0 0 0,0 0 1 0 0,0-1-1 0 0,0 1 0 0 0,0 0 0 0 0,0 0 1 0 0,-1 0-1 0 0,1-1 0 0 0,0 1 0 0 0,0 0 1 0 0,0 0-1 0 0,-1 0 0 0 0,1 0 1 0 0,0 0-1 0 0,0-1 0 0 0,0 1 0 0 0,-1 0 1 0 0,1 0-1 0 0,-7 1 11 0 0,1 0 0 0 0,0 1 0 0 0,0 0 0 0 0,0 0 1 0 0,0 0-1 0 0,0 0 0 0 0,0 1 0 0 0,1 0 0 0 0,-1 1 0 0 0,1-1 0 0 0,0 1 0 0 0,-8 7 1 0 0,-11 11-32 0 0,-23 26 1 0 0,47-48-28 0 0,-8 9-15 0 0,0 0-1 0 0,0 0 1 0 0,1 1-1 0 0,0 0 1 0 0,-8 16-1 0 0,13-23-2 0 0,1 1-1 0 0,0-1 1 0 0,0 0-1 0 0,0 0 1 0 0,0 0-1 0 0,1 0 1 0 0,-1 1-1 0 0,1-1 1 0 0,0 0-1 0 0,0 1 1 0 0,0-1-1 0 0,0 0 1 0 0,1 1-1 0 0,-1-1 1 0 0,1 0-1 0 0,0 0 0 0 0,0 0 1 0 0,0 0-1 0 0,0 1 1 0 0,1-1-1 0 0,-1-1 1 0 0,1 1-1 0 0,0 0 1 0 0,3 5-1 0 0,7 3-145 0 0,0 0-1 0 0,0 0 0 0 0,1-1 1 0 0,0-1-1 0 0,0 0 0 0 0,28 13 1 0 0,-29-17 121 0 0,0 1 0 0 0,-1 1 1 0 0,1 0-1 0 0,-1 0 0 0 0,-1 1 1 0 0,1 1-1 0 0,-1 0 0 0 0,-1 0 0 0 0,0 1 1 0 0,12 15-1 0 0,-19-21 67 0 0,0-1-1 0 0,-1 1 1 0 0,1 0 0 0 0,-1 1-1 0 0,1-1 1 0 0,-1 0 0 0 0,0 0-1 0 0,-1 0 1 0 0,1 1-1 0 0,-1-1 1 0 0,0 0 0 0 0,0 1-1 0 0,0-1 1 0 0,-1 6 0 0 0,-1-2 58 0 0,0 0 1 0 0,0-1 0 0 0,-1 1 0 0 0,0 0-1 0 0,-1-1 1 0 0,1 0 0 0 0,-6 8 0 0 0,-4 3 273 0 0,0-1 1 0 0,-1 0 0 0 0,-1-2-1 0 0,-29 26 1 0 0,0-12-109 0 0,43-28-565 0 0,-15-8-1931 0 0,16 4 1665 0 0,0 0 0 0 0,0 0 0 0 0,1 0 0 0 0,-1 0 0 0 0,1 1 0 0 0,0-1 0 0 0,0 0 0 0 0,0 0 0 0 0,0 1 0 0 0,3-5 0 0 0,5-10-3422 0 0</inkml:trace>
</inkml:ink>
</file>

<file path=ppt/ink/ink6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8:59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249 601 740 0 0,'24'-12'9188'0'0,"-19"-8"-8135"0"0,-1 0 1 0 0,2-42-1 0 0,1 0-266 0 0,-7 61-723 0 0,1 0 1 0 0,-1 0-1 0 0,0 0 0 0 0,0-1 1 0 0,1 1-1 0 0,-1 0 1 0 0,0 0-1 0 0,0-1 1 0 0,0 1-1 0 0,-1 0 1 0 0,1 0-1 0 0,0-1 0 0 0,0 1 1 0 0,-1 0-1 0 0,1 0 1 0 0,-1 0-1 0 0,1 0 1 0 0,-1-1-1 0 0,1 1 1 0 0,-1 0-1 0 0,0 0 1 0 0,0 0-1 0 0,1 0 0 0 0,-1 0 1 0 0,0 1-1 0 0,0-1 1 0 0,0 0-1 0 0,0 0 1 0 0,0 0-1 0 0,0 1 1 0 0,0-1-1 0 0,0 1 0 0 0,0-1 1 0 0,0 1-1 0 0,-1-1 1 0 0,1 1-1 0 0,0-1 1 0 0,0 1-1 0 0,0 0 1 0 0,-1 0-1 0 0,1 0 1 0 0,0 0-1 0 0,0 0 0 0 0,-1 0 1 0 0,1 0-1 0 0,-2 0 1 0 0,-4 1-61 0 0,0 0 0 0 0,0 0 1 0 0,0 1-1 0 0,0-1 1 0 0,0 2-1 0 0,-9 3 0 0 0,-4 3 13 0 0,1 1 0 0 0,1 0 0 0 0,0 2-1 0 0,0 0 1 0 0,-26 25 0 0 0,38-32-12 0 0,0 1 0 0 0,0 0 0 0 0,1 0 0 0 0,0 0 1 0 0,0 1-1 0 0,1-1 0 0 0,0 1 0 0 0,0 1 0 0 0,0-1 0 0 0,1 0 0 0 0,0 1 0 0 0,0 0 0 0 0,1 0 0 0 0,0-1 1 0 0,1 1-1 0 0,-1 0 0 0 0,1 16 0 0 0,1-19-8 0 0,1 0 1 0 0,0-1-1 0 0,0 1 0 0 0,0-1 1 0 0,1 1-1 0 0,0-1 0 0 0,0 1 1 0 0,0-1-1 0 0,0 0 0 0 0,0 0 1 0 0,1 0-1 0 0,0 0 0 0 0,0 0 1 0 0,0-1-1 0 0,0 1 0 0 0,0-1 1 0 0,1 0-1 0 0,0 0 1 0 0,-1 0-1 0 0,1-1 0 0 0,0 1 1 0 0,0-1-1 0 0,1 0 0 0 0,-1 0 1 0 0,0 0-1 0 0,1-1 0 0 0,-1 1 1 0 0,1-1-1 0 0,-1 0 0 0 0,1 0 1 0 0,6-1-1 0 0,-5 1 4 0 0,0 0 0 0 0,-1-1 0 0 0,1 0 0 0 0,0 0 0 0 0,-1 0 0 0 0,1-1 0 0 0,-1 0-1 0 0,1 0 1 0 0,-1-1 0 0 0,1 1 0 0 0,-1-1 0 0 0,0 0 0 0 0,1-1 0 0 0,-1 1 0 0 0,0-1 0 0 0,-1 0 0 0 0,1 0 0 0 0,0 0 0 0 0,-1-1 0 0 0,0 0 0 0 0,0 0 0 0 0,0 0-1 0 0,0 0 1 0 0,-1-1 0 0 0,6-8 0 0 0,-5 2 416 0 0,0 1-1 0 0,-1 0 1 0 0,-1-1-1 0 0,1 0 1 0 0,0-12-1 0 0,3-18 559 0 0,-6 41-973 0 0,0 0-1 0 0,0-1 1 0 0,0 1 0 0 0,0 0 0 0 0,0-1-1 0 0,0 1 1 0 0,1 0 0 0 0,-1 0-1 0 0,0-1 1 0 0,0 1 0 0 0,0 0 0 0 0,0 0-1 0 0,0-1 1 0 0,1 1 0 0 0,-1 0 0 0 0,0 0-1 0 0,0 0 1 0 0,1-1 0 0 0,-1 1 0 0 0,0 0-1 0 0,0 0 1 0 0,0 0 0 0 0,1 0-1 0 0,-1-1 1 0 0,0 1 0 0 0,1 0 0 0 0,-1 0-1 0 0,0 0 1 0 0,0 0 0 0 0,1 0 0 0 0,-1 0-1 0 0,0 0 1 0 0,1 0 0 0 0,-1 0 0 0 0,0 0-1 0 0,0 0 1 0 0,1 0 0 0 0,-1 0-1 0 0,0 0 1 0 0,1 0 0 0 0,-1 0 0 0 0,0 0-1 0 0,0 0 1 0 0,1 0 0 0 0,-1 1 0 0 0,0-1-1 0 0,1 0 1 0 0,-1 0 0 0 0,0 0-1 0 0,0 0 1 0 0,0 1 0 0 0,1-1 0 0 0,-1 0-1 0 0,0 0 1 0 0,0 0 0 0 0,1 1 0 0 0,12 12 53 0 0,-12-13-54 0 0,4 8 19 0 0,9 15-48 0 0,1-2 1 0 0,1 0-1 0 0,1-1 0 0 0,0 0 0 0 0,1-1 0 0 0,25 18 1 0 0,-42-36 28 0 0,1 1 0 0 0,0-1 0 0 0,0 0 0 0 0,0 0 0 0 0,0 0 0 0 0,0-1 1 0 0,0 1-1 0 0,0 0 0 0 0,0-1 0 0 0,0 0 0 0 0,1 1 0 0 0,-1-1 1 0 0,0 0-1 0 0,0 0 0 0 0,0 0 0 0 0,0 0 0 0 0,1 0 0 0 0,-1-1 1 0 0,0 1-1 0 0,4-2 0 0 0,-2 0 1 0 0,0 0 0 0 0,0 0 0 0 0,0 0 0 0 0,-1-1 1 0 0,1 0-1 0 0,-1 0 0 0 0,0 0 0 0 0,0 0 0 0 0,6-6 0 0 0,1-5-31 0 0,-1-1 0 0 0,0 0-1 0 0,0 0 1 0 0,5-18 0 0 0,4-15 570 0 0,-2-1 1 0 0,-3 0-1 0 0,-1-1 0 0 0,-3-1 1 0 0,-2 0-1 0 0,-3 0 1 0 0,-1 0-1 0 0,-6-68 0 0 0,2 98-358 0 0,-1 0 0 0 0,-6-24-1 0 0,8 43-300 0 0,1-6-307 0 0,36 105-700 0 0,82 148 1 0 0,-85-187 654 0 0,2-1-1 0 0,3-2 1 0 0,74 81 0 0 0,-87-115-656 0 0,-25-20 904 0 0,-1 0-1 0 0,1-1 1 0 0,0 1-1 0 0,0-1 1 0 0,0 0-1 0 0,1 1 1 0 0,-1-1-1 0 0,0 0 1 0 0,0 1 0 0 0,0-1-1 0 0,0 0 1 0 0,0 0-1 0 0,0 0 1 0 0,0 0-1 0 0,0 0 1 0 0,1 0 0 0 0,-1 0-1 0 0,0-1 1 0 0,0 1-1 0 0,0 0 1 0 0,0 0-1 0 0,0-1 1 0 0,0 1-1 0 0,2-2 1 0 0,-3 1-396 0 0,1 0 308 0 0,-1 0 1 0 0,0 1 0 0 0,0-1 0 0 0,0 0-1 0 0,1 0 1 0 0,-1 1 0 0 0,0-1 0 0 0,0 0-1 0 0,0 0 1 0 0,0 0 0 0 0,0 1 0 0 0,0-1-1 0 0,-1 0 1 0 0,1 0 0 0 0,-1-1 0 0 0</inkml:trace>
</inkml:ink>
</file>

<file path=ppt/ink/ink6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9:00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93 191 1500 0 0,'-42'-2'7945'0'0,"2"-1"-2553"0"0,40 3-5333 0 0,-1 0 1 0 0,1 0-1 0 0,-1 0 1 0 0,1 0-1 0 0,-1 0 1 0 0,1 0-1 0 0,0 0 1 0 0,-1 0 0 0 0,1-1-1 0 0,-1 1 1 0 0,1 0-1 0 0,0 0 1 0 0,-1 0-1 0 0,1-1 1 0 0,0 1-1 0 0,-1 0 1 0 0,1 0-1 0 0,0-1 1 0 0,-1 1 0 0 0,1 0-1 0 0,0-1 1 0 0,0 1-1 0 0,-1 0 1 0 0,1-1-1 0 0,0 1 1 0 0,0-1-1 0 0,0 1 1 0 0,-1 0-1 0 0,1-1 1 0 0,0 1-1 0 0,0-1 1 0 0,0 1 0 0 0,0 0-1 0 0,0-1 1 0 0,0 1-1 0 0,0-1 1 0 0,0 1-1 0 0,0 0 1 0 0,0-1-1 0 0,0 1 1 0 0,0-1-1 0 0,0 1 1 0 0,0-1 0 0 0,1 1-1 0 0,-1 0 1 0 0,0-1-1 0 0,0 1 1 0 0,0 0-1 0 0,1-1 1 0 0,10-18 819 0 0,0 10-874 0 0,-1-1 0 0 0,1 2 0 0 0,0-1 0 0 0,1 2 0 0 0,0-1 0 0 0,0 2 0 0 0,18-8-1 0 0,96-30-3754 0 0,-111 40 3125 0 0,69-19-5613 0 0,-46 14 523 0 0</inkml:trace>
  <inkml:trace contextRef="#ctx0" brushRef="#br0" timeOffset="1">918 24 2180 0 0,'9'31'19855'0'0,"-1"-30"-19752"0"0,3-1-3257 0 0</inkml:trace>
</inkml:ink>
</file>

<file path=ppt/ink/ink6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09:00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13 197 1576 0 0,'-13'-13'13466'0'0,"21"10"-13231"0"0,-1 1-1 0 0,1 0 0 0 0,-1 0 1 0 0,1 1-1 0 0,0 0 1 0 0,0 0-1 0 0,14 1 1 0 0,-7 0-116 0 0,34-9 46 0 0,1-1 0 0 0,57-21 1 0 0,-19 6-483 0 0,19-6-639 0 0,110-24-3573 0 0,-152 47-2568 0 0,-50 5 4867 0 0</inkml:trace>
</inkml:ink>
</file>

<file path=ppt/ink/ink6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03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68 883 1088 0 0,'0'0'6825'0'0,"2"30"-2230"0"0,-2-30-4573 0 0,0 0 0 0 0,0 1 0 0 0,0-1 0 0 0,0 0 0 0 0,0 0 0 0 0,0 0 1 0 0,1 1-1 0 0,-1-1 0 0 0,0 0 0 0 0,0 0 0 0 0,0 0 0 0 0,0 1 0 0 0,0-1 0 0 0,0 0 0 0 0,1 0 0 0 0,-1 0 1 0 0,0 1-1 0 0,0-1 0 0 0,0 0 0 0 0,0 0 0 0 0,1 0 0 0 0,-1 0 0 0 0,0 0 0 0 0,0 0 0 0 0,1 0 0 0 0,-1 1 1 0 0,0-1-1 0 0,0 0 0 0 0,0 0 0 0 0,1 0 0 0 0,-1 0 0 0 0,0 0 0 0 0,0 0 0 0 0,1 0 0 0 0,-1 0 0 0 0,0 0 1 0 0,0 0-1 0 0,1 0 0 0 0,-1 0 0 0 0,0 0 0 0 0,0 0 0 0 0,0-1 0 0 0,1 1 0 0 0,-1 0 0 0 0,0 0 0 0 0,0 0 1 0 0,0 0-1 0 0,1 0 0 0 0,-1 0 0 0 0,0-1 0 0 0,0 1 0 0 0,0 0 0 0 0,1 0 0 0 0,-1 0 0 0 0,0 0 0 0 0,0-1 1 0 0,0 1-1 0 0,1-1-157 0 0,1 0 262 0 0,21-31 543 0 0,206-251 281 0 0,-179 224-620 0 0,-25 30-170 0 0,2 0 0 0 0,1 2-1 0 0,2 1 1 0 0,0 1 0 0 0,1 2 0 0 0,2 1-1 0 0,0 1 1 0 0,41-18 0 0 0,11 5 879 0 0,34-16-336 0 0,153-67-408 0 0,-215 95-365 0 0,-52 20 50 0 0,65-18 70 0 0,-25 5-57 0 0,-42 14-20 0 0,12-3-89 0 0,5 0 8 0 0,-20 4 99 0 0,0 0 0 0 0,0 0-1 0 0,0-1 1 0 0,1 1 0 0 0,-1 0 0 0 0,0 0 0 0 0,0 0 0 0 0,1 0-1 0 0,-1 0 1 0 0,0-1 0 0 0,0 1 0 0 0,0 0 0 0 0,0 0 0 0 0,1 0 0 0 0,-1-1-1 0 0,0 1 1 0 0,0 0 0 0 0,0 0 0 0 0,0-1 0 0 0,0 1 0 0 0,0 0-1 0 0,0 0 1 0 0,0-1 0 0 0,0 1 0 0 0,0 0 0 0 0,1 0 0 0 0,-1-1-1 0 0,0 1 1 0 0,0 0 0 0 0,0 0 0 0 0,-1-1 0 0 0,1 1 0 0 0,0 0 0 0 0,0 0-1 0 0,0-1 1 0 0,0 1 0 0 0,0 0 0 0 0,0 0 0 0 0,0 0 0 0 0,0-1-1 0 0,0 1 1 0 0,-1 0 0 0 0,1 0 0 0 0,0-1 0 0 0,0 1 0 0 0,0 0-1 0 0,0 0 1 0 0,-1 0 0 0 0,1 0 0 0 0,0-1 0 0 0,0 1 0 0 0,0 0 0 0 0,-1 0-1 0 0,1 0 1 0 0,0 0 0 0 0,-9 0-121 0 0,1 1-1 0 0,-1 0 1 0 0,1 1 0 0 0,0 0 0 0 0,-14 4-1 0 0,21-5 123 0 0,-58 18-52 0 0,0 3-1 0 0,2 3 1 0 0,1 2 0 0 0,1 2-1 0 0,2 3 1 0 0,1 2-1 0 0,-90 77 1 0 0,90-59 561 0 0,3 2 0 0 0,-46 64 1 0 0,14-16 4 0 0,39-50-21 0 0,41-51-315 0 0,-4 3 143 0 0,4-5 9 0 0,5-6-153 0 0,1 0-155 0 0,30-38-20 0 0,2 1 1 0 0,1 2-1 0 0,57-47 0 0 0,-25 34 35 0 0,3 3 0 0 0,3 3-1 0 0,1 3 1 0 0,153-64 0 0 0,-148 79 30 0 0,2 4 0 0 0,0 3 0 0 0,2 4-1 0 0,91-9 1 0 0,-159 28-49 0 0,1 0 1 0 0,21 2-1 0 0,-7 0 8 0 0,-30-1-1 0 0,1 0-7 0 0,54 2 77 0 0,-54-2-2 0 0,20-8 226 0 0,-25 5-333 0 0,-1 1 0 0 0,1 0 1 0 0,-1 0-1 0 0,0 0 0 0 0,0 0 1 0 0,1 1-1 0 0,-1-1 0 0 0,-1 1 1 0 0,1-1-1 0 0,0 1 0 0 0,0-1 1 0 0,0 1-1 0 0,-1 0 1 0 0,1 0-1 0 0,-1 0 0 0 0,1 1 1 0 0,-1-1-1 0 0,1 0 0 0 0,-1 1 1 0 0,1 0-1 0 0,-1-1 0 0 0,1 1 1 0 0,-1 0-1 0 0,-2 1 0 0 0,-10-1-112 0 0,0 1 0 0 0,-28 6 0 0 0,-32 11-173 0 0,1 3 0 0 0,-80 33 1 0 0,-139 76 209 0 0,163-71 119 0 0,-193 103 940 0 0,258-124-641 0 0,3 3 0 0 0,-105 89 0 0 0,103-71-100 0 0,3 3 0 0 0,-85 111 0 0 0,17 12 435 0 0,84-107-627 0 0,80-138-271 0 0,3 1 1 0 0,74-86-1 0 0,-40 74 113 0 0,2 3 0 0 0,4 4-1 0 0,2 3 1 0 0,2 4-1 0 0,3 4 1 0 0,142-67 0 0 0,120-25-330 0 0,-322 138 416 0 0,0 1 0 0 0,1 1 1 0 0,47-4-1 0 0,78 8-862 0 0,-85 1 300 0 0,-24 2 495 0 0,-38-2 124 0 0,-2 0-30 0 0,5 1 62 0 0,-1-1 1 0 0,0 0-1 0 0,0-1 0 0 0,0 1 0 0 0,0-1 1 0 0,0 0-1 0 0,8-3 0 0 0,-11 3-4 0 0,-14-26-439 0 0,8 23 348 0 0,-1 1 1 0 0,1 0-1 0 0,-1 1 0 0 0,0-1 0 0 0,0 1 0 0 0,0-1 0 0 0,0 1 0 0 0,0 0 0 0 0,0 1 0 0 0,0-1 0 0 0,-1 1 0 0 0,1 0 0 0 0,-1 0 0 0 0,1 0 0 0 0,-1 0 0 0 0,1 1 1 0 0,-8 0-1 0 0,-8 0 14 0 0,-1 2 0 0 0,-30 5-1 0 0,46-6 15 0 0,-75 16 169 0 0,0 3 0 0 0,2 3 0 0 0,-144 65 0 0 0,88-22 846 0 0,-156 104 1 0 0,33 16 373 0 0,213-146-1208 0 0,2 3 0 0 0,2 1 0 0 0,-37 53 0 0 0,65-84 82 0 0,11-13-242 0 0,1 0 0 0 0,0 0 0 0 0,0 0 1 0 0,0 0-1 0 0,0 0 0 0 0,0 0 0 0 0,-1 0 0 0 0,1 0 1 0 0,0 0-1 0 0,0 0 0 0 0,0 0 0 0 0,0 0 1 0 0,0 0-1 0 0,0 0 0 0 0,0 0 0 0 0,-1 0 0 0 0,1-1 1 0 0,0 1-1 0 0,0 0 0 0 0,0 0 0 0 0,0 0 0 0 0,0 0 1 0 0,0 0-1 0 0,0 0 0 0 0,0 0 0 0 0,0-1 1 0 0,0 1-1 0 0,0 0 0 0 0,0 0 0 0 0,0 0 0 0 0,-1 0 1 0 0,1 0-1 0 0,0 0 0 0 0,0-1 0 0 0,0 1 0 0 0,0 0 1 0 0,0 0-1 0 0,0 0 0 0 0,0 0 0 0 0,1 0 0 0 0,-1-1 1 0 0,0 1-1 0 0,0 0 0 0 0,0 0 0 0 0,0 0 1 0 0,0 0-1 0 0,0 0 0 0 0,0 0 0 0 0,0 0 0 0 0,0-1 1 0 0,0 1-1 0 0,12-29-63 0 0,19-9-236 0 0,0 2-1 0 0,3 1 1 0 0,74-61 0 0 0,-58 54 24 0 0,31-24 27 0 0,3 4 0 0 0,3 3-1 0 0,2 5 1 0 0,3 3 0 0 0,175-69 0 0 0,-219 101 103 0 0,2 2 1 0 0,0 3 0 0 0,0 1 0 0 0,93-10 0 0 0,-132 23 8 0 0,0 1 1 0 0,0-1-1 0 0,1 2 0 0 0,21 4 1 0 0,-3 1-1098 0 0,-27-7 728 0 0,7 0-434 0 0</inkml:trace>
</inkml:ink>
</file>

<file path=ppt/ink/ink6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05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38 418 1464 0 0,'-12'-49'3973'0'0,"-12"-52"3470"0"0,22 85-6440 0 0,5 16 130 0 0,8 22-264 0 0,7 19-173 0 0,41 97 709 0 0,103 175 1 0 0,-112-234 866 0 0,-49-77-1930 0 0,2-2-53 0 0,-2 0-262 0 0,0-1 1 0 0,1 1-1 0 0,-1 0 1 0 0,0-1-1 0 0,0 1 1 0 0,1-1-1 0 0,-1 1 0 0 0,0-1 1 0 0,0 0-1 0 0,0 0 1 0 0,0 1-1 0 0,0-1 1 0 0,0 0-1 0 0,0 0 1 0 0,0 0-1 0 0,0 0 1 0 0,0 0-1 0 0,-1 0 1 0 0,2-2-1 0 0,10-31 286 0 0,-9 14-196 0 0,1-36 0 0 0,-4 52-108 0 0,-1-156-699 0 0,-42-305 1 0 0,41 450-75 0 0,0-1 1 0 0,1 1-1 0 0,2-24 0 0 0,-1 36 81 0 0,0 3 648 0 0,0 0 0 0 0,0 0 0 0 0,0 0 0 0 0,0 0 0 0 0,0 0 0 0 0,0-1 0 0 0,0 1 0 0 0,0 0 0 0 0,0 0 0 0 0,0 0 0 0 0,0 0 0 0 0,0 0 0 0 0,0 0 0 0 0,0 0 0 0 0,0 0 0 0 0,0-1 0 0 0,0 1 0 0 0,0 0 0 0 0,0 0 0 0 0,0 0 0 0 0,0 0 0 0 0,0 0 0 0 0,0 0 0 0 0,0 0 0 0 0,0-1 0 0 0,0 1 0 0 0,0 0 0 0 0,0 0 0 0 0,0 0 0 0 0,0 0 0 0 0,0 0 0 0 0,0 0 0 0 0,1 0-106 0 0,-1 0 106 0 0,0-1 0 0 0,0 1 0 0 0,0 0 0 0 0,0 0 0 0 0,0 0 0 0 0,0 0 0 0 0,0 0 0 0 0,0 0 0 0 0,0 0 0 0 0,1 0 0 0 0,-1 0 0 0 0,0 0 0 0 0,0 0 0 0 0,0 0 0 0 0,0 0 0 0 0,0 0 0 0 0,0 0 0 0 0,0 0 0 0 0,1 0 0 0 0,-1 0 0 0 0,0 0 0 0 0,0 0 0 0 0,0 0 0 0 0,0 0 0 0 0,0 0 0 0 0,0 0 0 0 0,0 0 0 0 0,0 1 0 0 0,1-1 0 0 0,9 3-1667 0 0,-8-3 1232 0 0,12 17-5306 0 0</inkml:trace>
</inkml:ink>
</file>

<file path=ppt/ink/ink6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05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1 948 0 0,'3'10'9699'0'0,"-45"67"-6403"0"0,36-62-3121 0 0,1 0-1 0 0,0 0 1 0 0,2 1 0 0 0,0-1 0 0 0,0 1 0 0 0,2-1 0 0 0,0 1 0 0 0,1 0 0 0 0,2 21 0 0 0,-2-32-184 0 0,1 0 1 0 0,0 0 0 0 0,0 0 0 0 0,0 0 0 0 0,1 0 0 0 0,-1 0 0 0 0,2 0 0 0 0,-1 0 0 0 0,0 0 0 0 0,1-1 0 0 0,0 1 0 0 0,0-1 0 0 0,0 0 0 0 0,0 0 0 0 0,1 0-1 0 0,-1 0 1 0 0,1-1 0 0 0,0 0 0 0 0,0 1 0 0 0,1-1 0 0 0,-1-1 0 0 0,1 1 0 0 0,-1 0 0 0 0,1-1 0 0 0,0 0 0 0 0,0 0 0 0 0,0-1 0 0 0,0 0 0 0 0,0 1 0 0 0,0-1-1 0 0,8 0 1 0 0,-3-1-397 0 0,-1 1 0 0 0,1-1 0 0 0,-1-1 0 0 0,0 0 0 0 0,1 0 0 0 0,11-4 0 0 0,-13 3-977 0 0,1-1-1 0 0,-1-1 0 0 0,15-7 0 0 0,-2-2-3280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55.8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69 1660 0 0,'-2'-12'6855'0'0,"2"55"-1052"0"0,0 138-4517 0 0,-16 281-4574 0 0,7-518 2722 0 0,7 23 613 0 0,-6-211 3498 0 0,9 191-2205 0 0,2 0 0 0 0,17-82 0 0 0,-18 122-1280 0 0,1 0 0 0 0,1 1 0 0 0,0 0 0 0 0,1 0 0 0 0,0 0 0 0 0,1 0 0 0 0,0 1 0 0 0,15-20 0 0 0,-18 28-132 0 0,0-1 1 0 0,0 1 0 0 0,0 0-1 0 0,1 0 1 0 0,-1 0 0 0 0,1 0-1 0 0,0 1 1 0 0,0-1 0 0 0,0 1-1 0 0,0 0 1 0 0,0 0 0 0 0,0 1-1 0 0,1-1 1 0 0,-1 1 0 0 0,1 0-1 0 0,-1 0 1 0 0,1 1 0 0 0,-1-1-1 0 0,1 1 1 0 0,-1 0 0 0 0,1 0-1 0 0,0 0 1 0 0,-1 1 0 0 0,1 0-1 0 0,-1-1 1 0 0,1 2 0 0 0,-1-1-1 0 0,7 3 1 0 0,-5-1-20 0 0,0-1-1 0 0,0 1 1 0 0,-1-1 0 0 0,1 2 0 0 0,-1-1-1 0 0,0 0 1 0 0,0 1 0 0 0,0 0 0 0 0,-1 0-1 0 0,1 1 1 0 0,-1-1 0 0 0,0 1 0 0 0,0 0-1 0 0,-1 0 1 0 0,0 0 0 0 0,1 1 0 0 0,-2-1-1 0 0,1 1 1 0 0,-1 0 0 0 0,1-1 0 0 0,-2 1-1 0 0,1 0 1 0 0,-1 0 0 0 0,0 1 0 0 0,0-1-1 0 0,0 11 1 0 0,-1-5 56 0 0,-1 0 0 0 0,0-1 0 0 0,-1 1 0 0 0,-1 0 0 0 0,1-1 0 0 0,-2 1 0 0 0,0-1 0 0 0,0 0 0 0 0,-1 0 0 0 0,0-1 0 0 0,-1 1 0 0 0,0-1 0 0 0,-10 12 0 0 0,-15 12 79 0 0,23-26 12 0 0,1 0 0 0 0,0 0 0 0 0,0 0 1 0 0,1 1-1 0 0,-9 14 0 0 0,15-21-52 0 0,2 0-71 0 0,1 0 21 0 0,0 0-1 0 0,0 0 1 0 0,0 0-1 0 0,0-1 0 0 0,0 1 1 0 0,0-1-1 0 0,0 0 1 0 0,0 0-1 0 0,6 1 0 0 0,-7-1 31 0 0,9 3-104 0 0,-1 0 1 0 0,1 1-1 0 0,0 1 0 0 0,-1 0 1 0 0,0 0-1 0 0,-1 0 1 0 0,1 2-1 0 0,13 13 1 0 0,-18-16 95 0 0,-1 0-1 0 0,0 0 1 0 0,0 1 0 0 0,0 0 0 0 0,0 0 0 0 0,-1 0 0 0 0,0 0 0 0 0,0 1-1 0 0,-1-1 1 0 0,0 1 0 0 0,0-1 0 0 0,0 1 0 0 0,-1 0 0 0 0,0 0 0 0 0,0 12 0 0 0,-2-11 100 0 0,1 0 1 0 0,-1 0 0 0 0,-1 0 0 0 0,0 0 0 0 0,0 0 0 0 0,-1 0 0 0 0,1 0 0 0 0,-2 0 0 0 0,1-1 0 0 0,-1 1 0 0 0,0-1 0 0 0,-1 0 0 0 0,1-1-1 0 0,-2 1 1 0 0,1-1 0 0 0,-1 0 0 0 0,1 0 0 0 0,-2 0 0 0 0,-11 8 0 0 0,10-9-92 0 0,1 0 0 0 0,-1-1 0 0 0,0 1 0 0 0,0-2 0 0 0,0 1 0 0 0,0-1 0 0 0,-1 0-1 0 0,1-1 1 0 0,-1 0 0 0 0,0 0 0 0 0,0-1 0 0 0,0 0 0 0 0,0-1 0 0 0,1 0 0 0 0,-1 0 0 0 0,0-1 0 0 0,0 0 0 0 0,-11-3 0 0 0,18 4-151 0 0,0-1 0 0 0,0 0 1 0 0,0 1-1 0 0,0-1 1 0 0,0 0-1 0 0,1 0 0 0 0,-1 0 1 0 0,0 0-1 0 0,0 0 1 0 0,1-1-1 0 0,-1 1 0 0 0,1 0 1 0 0,-2-3-1 0 0</inkml:trace>
</inkml:ink>
</file>

<file path=ppt/ink/ink6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06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7 848 0 0,'-2'-1'462'0'0,"1"0"1"0"0,-1 1-1 0 0,1-1 0 0 0,-1 0 1 0 0,0 1-1 0 0,1-1 1 0 0,-1 1-1 0 0,0-1 0 0 0,0 1 1 0 0,0 0-1 0 0,1-1 0 0 0,-1 1 1 0 0,0 0-1 0 0,0 0 0 0 0,0 1 1 0 0,1-1-1 0 0,-1 0 0 0 0,0 0 1 0 0,0 1-1 0 0,-1 0 0 0 0,-38 15 2041 0 0,35-13-2539 0 0,4-2 99 0 0,-34 27 366 0 0,22-5-303 0 0,13-22 150 0 0,1 0-227 0 0,0-1 1 0 0,-1 0 0 0 0,1 1-1 0 0,0-1 1 0 0,0 1-1 0 0,-1-1 1 0 0,1 0-1 0 0,0 1 1 0 0,0-1-1 0 0,0 1 1 0 0,0-1-1 0 0,-1 0 1 0 0,1 1-1 0 0,0-1 1 0 0,0 1 0 0 0,0-1-1 0 0,0 1 1 0 0,0-1-1 0 0,0 1 1 0 0,0-1-1 0 0,0 0 1 0 0,0 1-1 0 0,0-1 1 0 0,1 1-1 0 0,-1-1 1 0 0,0 1-1 0 0,0-1 1 0 0,1 1 0 0 0,-2 7 308 0 0,-33 12-137 0 0,-112 73 170 0 0,144-92-383 0 0,1-1-1 0 0,0 1 1 0 0,-1 1 0 0 0,1-1 0 0 0,0 0 0 0 0,0 0 0 0 0,-1 0-1 0 0,1 1 1 0 0,0-1 0 0 0,0 0 0 0 0,1 1 0 0 0,-2 1 0 0 0,2-2 7 0 0,0 0 1 0 0,0-1 0 0 0,0 1-1 0 0,0 0 1 0 0,0 0 0 0 0,0 0-1 0 0,0-1 1 0 0,0 1 0 0 0,0 0-1 0 0,0 0 1 0 0,0-1 0 0 0,1 1 0 0 0,-1 0-1 0 0,0 0 1 0 0,0-1 0 0 0,1 1-1 0 0,-1 0 1 0 0,1-1 0 0 0,-1 1-1 0 0,1 0 1 0 0,-1-1 0 0 0,1 2 0 0 0,0-1 26 0 0,2 1-21 0 0,0 1 0 0 0,0 0 1 0 0,0 0-1 0 0,0 0 1 0 0,-1 0-1 0 0,0 0 1 0 0,1 0-1 0 0,-1 1 1 0 0,3 6-1 0 0,-5-10-17 0 0,5 11 53 0 0,6 13 122 0 0,1-1 1 0 0,1-1-1 0 0,1 0 0 0 0,1 0 0 0 0,34 37 0 0 0,-45-56-174 0 0,-1-1 0 0 0,0 0 0 0 0,1 0-1 0 0,-1-1 1 0 0,1 1 0 0 0,0-1-1 0 0,0 0 1 0 0,0 1 0 0 0,-1-2 0 0 0,1 1-1 0 0,0 0 1 0 0,0-1 0 0 0,0 0-1 0 0,0 0 1 0 0,0 0 0 0 0,0 0 0 0 0,0-1-1 0 0,0 1 1 0 0,0-1 0 0 0,0 0 0 0 0,0 0-1 0 0,3-2 1 0 0,14-5-437 0 0,-1 0 0 0 0,35-21 0 0 0,-31 16-238 0 0,1 0-450 0 0,25-13-944 0 0,-20 6-5114 0 0</inkml:trace>
</inkml:ink>
</file>

<file path=ppt/ink/ink6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06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20 133 832 0 0,'-3'0'3277'0'0,"-14"0"-426"0"0,27-15-864 0 0,20-5-1394 0 0,1 2 0 0 0,39-16 0 0 0,6-3-5976 0 0,-62 28 2444 0 0</inkml:trace>
</inkml:ink>
</file>

<file path=ppt/ink/ink6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07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1 480 0 0,'0'0'7384'0'0,"-18"0"-4931"0"0,8 7-2245 0 0,0 0 0 0 0,1 1 1 0 0,0 0-1 0 0,0 0 0 0 0,1 1 0 0 0,0 0 0 0 0,0 1 1 0 0,1 0-1 0 0,0 0 0 0 0,1 1 0 0 0,0-1 0 0 0,1 1 1 0 0,0 1-1 0 0,-3 13 0 0 0,7-22-227 0 0,1 1 0 0 0,0-1 0 0 0,0 1-1 0 0,0-1 1 0 0,0 1 0 0 0,1-1 0 0 0,-1 0 0 0 0,1 1 0 0 0,0-1 0 0 0,0 0-1 0 0,0 0 1 0 0,1 1 0 0 0,-1-1 0 0 0,1 0 0 0 0,-1 0 0 0 0,1-1 0 0 0,0 1 0 0 0,0 0-1 0 0,1 0 1 0 0,-1-1 0 0 0,0 1 0 0 0,1-1 0 0 0,0 0 0 0 0,-1 0 0 0 0,7 3 0 0 0,7 5-198 0 0,0-1 0 0 0,1-1 1 0 0,30 10-1 0 0,-18-7 81 0 0,-23-8 110 0 0,1 0 0 0 0,-2 0 1 0 0,1 0-1 0 0,0 1 0 0 0,-1-1 0 0 0,1 1 1 0 0,-1 1-1 0 0,5 4 0 0 0,-8-7 33 0 0,-1-1 1 0 0,0 1-1 0 0,0 0 0 0 0,0-1 0 0 0,1 1 1 0 0,-2 0-1 0 0,1 0 0 0 0,0 0 0 0 0,0 0 0 0 0,-1 0 1 0 0,1 0-1 0 0,-1 0 0 0 0,1 0 0 0 0,-1 0 1 0 0,0 0-1 0 0,0 0 0 0 0,0 0 0 0 0,0 0 1 0 0,0 0-1 0 0,0 0 0 0 0,0 0 0 0 0,-1 0 0 0 0,1 0 1 0 0,-1 0-1 0 0,0 0 0 0 0,0 0 0 0 0,1 0 1 0 0,-1 0-1 0 0,-2 2 0 0 0,-3 6-55 0 0,0-1 1 0 0,-1 0-1 0 0,0 0 0 0 0,-1 0 0 0 0,0-1 0 0 0,0 0 1 0 0,-1-1-1 0 0,0 0 0 0 0,0 0 0 0 0,-1-1 0 0 0,0 0 1 0 0,0-1-1 0 0,0 0 0 0 0,-18 6 0 0 0,25-10-928 0 0,-13-3-3347 0 0</inkml:trace>
</inkml:ink>
</file>

<file path=ppt/ink/ink6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07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252 566 820 0 0,'4'-13'3694'0'0,"-4"11"-3477"0"0,0-1 0 0 0,-1 1 0 0 0,1 0-1 0 0,-1 0 1 0 0,1 0 0 0 0,-1 0 0 0 0,0 0-1 0 0,0 0 1 0 0,0 0 0 0 0,0 0 0 0 0,0 0-1 0 0,-1 0 1 0 0,1 0 0 0 0,0 1 0 0 0,-1-1-1 0 0,1 0 1 0 0,-1 1 0 0 0,0 0 0 0 0,0-1-1 0 0,-3-1 1 0 0,-4-5 509 0 0,7 7-451 0 0,-13-1 298 0 0,12 1-473 0 0,-1 1 0 0 0,0-1 1 0 0,1 1-1 0 0,-1 0 0 0 0,0 0 0 0 0,1 0 1 0 0,-6 1-1 0 0,-2 2-12 0 0,0 1 1 0 0,0 0 0 0 0,0 1 0 0 0,1 0-1 0 0,-1 1 1 0 0,1 0 0 0 0,1 0 0 0 0,-1 1 0 0 0,1 0-1 0 0,-16 17 1 0 0,21-20-77 0 0,0 0 1 0 0,1 0-1 0 0,-1 0 0 0 0,1 0 0 0 0,0 1 0 0 0,0-1 1 0 0,0 1-1 0 0,1 0 0 0 0,0 0 0 0 0,0 0 1 0 0,0 0-1 0 0,0 0 0 0 0,1 0 0 0 0,0 1 1 0 0,0-1-1 0 0,0 0 0 0 0,1 1 0 0 0,0-1 1 0 0,0 1-1 0 0,0-1 0 0 0,1 0 0 0 0,0 1 1 0 0,0-1-1 0 0,0 0 0 0 0,0 1 0 0 0,4 5 0 0 0,-4-7-9 0 0,2-1 0 0 0,-1 1 0 0 0,0-1-1 0 0,0 0 1 0 0,1 0 0 0 0,0 0-1 0 0,0 0 1 0 0,0-1 0 0 0,0 1 0 0 0,0-1-1 0 0,0 0 1 0 0,0 0 0 0 0,1 0-1 0 0,-1 0 1 0 0,1 0 0 0 0,0-1-1 0 0,0 1 1 0 0,-1-1 0 0 0,1 0 0 0 0,0-1-1 0 0,0 1 1 0 0,0 0 0 0 0,0-1-1 0 0,0 0 1 0 0,8-1 0 0 0,-8 1-19 0 0,1 0 1 0 0,0-1 0 0 0,0 0 0 0 0,0 0-1 0 0,0-1 1 0 0,-1 1 0 0 0,1-1-1 0 0,-1 0 1 0 0,1 0 0 0 0,-1 0-1 0 0,0-1 1 0 0,1 0 0 0 0,-1 1-1 0 0,-1-2 1 0 0,1 1 0 0 0,0 0-1 0 0,-1-1 1 0 0,0 1 0 0 0,1-1-1 0 0,2-5 1 0 0,-2-1 221 0 0,0 0 1 0 0,0-1-1 0 0,-1 1 0 0 0,-1-1 0 0 0,0 0 0 0 0,0 0 1 0 0,-1 1-1 0 0,0-20 0 0 0,3-25 816 0 0,-4 53-997 0 0,1-5 11 0 0,0 7-31 0 0,-1 0 0 0 0,0 0 0 0 0,1-1-1 0 0,-1 1 1 0 0,1 0 0 0 0,-1 0 0 0 0,0 0 0 0 0,1-1 0 0 0,-1 1 0 0 0,1 0-1 0 0,-1 0 1 0 0,0 0 0 0 0,1 0 0 0 0,-1 0 0 0 0,1 0 0 0 0,-1 0 0 0 0,0 0-1 0 0,1 0 1 0 0,-1 0 0 0 0,1 0 0 0 0,-1 0 0 0 0,1 0 0 0 0,-1 0-1 0 0,0 0 1 0 0,1 1 0 0 0,-1-1 0 0 0,1 0 0 0 0,-1 0 0 0 0,0 0 0 0 0,1 1-1 0 0,-1-1 1 0 0,0 0 0 0 0,1 0 0 0 0,-1 1 0 0 0,0-1 0 0 0,0 0-1 0 0,1 1 1 0 0,-1-1 0 0 0,0 0 0 0 0,0 1 0 0 0,1-1 0 0 0,-1 1 0 0 0,0 0-1 0 0,40 41-46 0 0,-33-33-49 0 0,0-1 0 0 0,0 0 0 0 0,0-1 0 0 0,1 1 0 0 0,1-2 0 0 0,-1 1 0 0 0,16 8 0 0 0,-22-13 87 0 0,1-1 0 0 0,-1 0 0 0 0,1 0 0 0 0,0 0 0 0 0,-1 0 0 0 0,1 0 0 0 0,0 0 0 0 0,-1-1 0 0 0,1 1 0 0 0,0-1 0 0 0,0 0 0 0 0,0 0 0 0 0,0 0 0 0 0,-1 0 0 0 0,1 0 0 0 0,0-1 0 0 0,0 1 0 0 0,0-1 0 0 0,-1 0 0 0 0,1 0 0 0 0,0 0 0 0 0,-1 0 0 0 0,1 0-1 0 0,-1-1 1 0 0,1 1 0 0 0,-1-1 0 0 0,0 1 0 0 0,0-1 0 0 0,1 0 0 0 0,-1 0 0 0 0,0 0 0 0 0,-1 0 0 0 0,1-1 0 0 0,0 1 0 0 0,-1 0 0 0 0,3-5 0 0 0,0-1-18 0 0,-1 0 0 0 0,0-1-1 0 0,0 1 1 0 0,-1-1 0 0 0,0 0 0 0 0,0 0-1 0 0,-1 0 1 0 0,0 0 0 0 0,-1-14 0 0 0,-2-13-2 0 0,-6-38-1 0 0,2 37 221 0 0,-1-16 962 0 0,-3 0 0 0 0,-2 1 0 0 0,-23-63 0 0 0,26 92-641 0 0,-2 0 1 0 0,-21-32-1 0 0,31 53-530 0 0,-4 22-222 0 0,8-8 91 0 0,0 0-1 0 0,1 1 0 0 0,1-1 1 0 0,0-1-1 0 0,1 1 0 0 0,0-1 1 0 0,14 19-1 0 0,3 1-442 0 0,35 35 0 0 0,-42-49 279 0 0,1-1-1 0 0,1-1 0 0 0,0 0 1 0 0,1-1-1 0 0,24 12 0 0 0,-34-20-69 0 0,0-2 0 0 0,0 1-1 0 0,1-1 1 0 0,-1-1 0 0 0,1 0 0 0 0,0 0 0 0 0,0-1-1 0 0,0 0 1 0 0,0-1 0 0 0,1 0 0 0 0,-1-1 0 0 0,0 0-1 0 0,1 0 1 0 0,10-3 0 0 0,9-9-4118 0 0,-17 4 661 0 0</inkml:trace>
</inkml:ink>
</file>

<file path=ppt/ink/ink6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08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105 248 1548 0 0,'-28'6'2909'0'0,"13"-2"-172"0"0,0 0 1 0 0,-28 1-1 0 0,40-5-1873 0 0,2-7 369 0 0,1 6-1189 0 0,0 1 0 0 0,0-1 0 0 0,0 1 0 0 0,0-1 0 0 0,0 0 0 0 0,0 1 0 0 0,0-1 0 0 0,1 0 0 0 0,-1 1 0 0 0,0-1 0 0 0,0 1 0 0 0,0-1 0 0 0,1 0 0 0 0,-1 1 0 0 0,0-1 0 0 0,1 1 0 0 0,-1-1 0 0 0,0 1 0 0 0,1-1 0 0 0,-1 1 0 0 0,1-1 0 0 0,-1 1 0 0 0,1 0 0 0 0,-1-1 0 0 0,1 1 0 0 0,-1-1 0 0 0,1 1 0 0 0,-1 0 0 0 0,1 0 0 0 0,0-1-1 0 0,0 1 1 0 0,55-37-582 0 0,2 2 0 0 0,102-45 0 0 0,-7 4-7508 0 0,-123 60 3937 0 0</inkml:trace>
</inkml:ink>
</file>

<file path=ppt/ink/ink6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08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1588 0 0,'10'21'9662'0'0,"-1"4"-2572"0"0</inkml:trace>
</inkml:ink>
</file>

<file path=ppt/ink/ink6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13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58 1668 0 0,'0'-1'353'0'0,"-1"0"1"0"0,1 0-1 0 0,-1-1 0 0 0,1 1 0 0 0,-1 0 1 0 0,1 0-1 0 0,0 0 0 0 0,0 0 0 0 0,-1-1 1 0 0,1 1-1 0 0,0 0 0 0 0,0 0 0 0 0,0-1 1 0 0,0 1-1 0 0,1 0 0 0 0,-1 0 0 0 0,0-1 1 0 0,0 1-1 0 0,1 0 0 0 0,-1 0 0 0 0,1 0 1 0 0,-1 0-1 0 0,1 0 0 0 0,-1-1 0 0 0,1 1 0 0 0,1-1 1 0 0,-1 0-132 0 0,1 0 0 0 0,-1 1 1 0 0,1-1-1 0 0,-1 0 0 0 0,1 0 0 0 0,0 1 1 0 0,0 0-1 0 0,0-1 0 0 0,0 1 0 0 0,0 0 1 0 0,0 0-1 0 0,3-2 0 0 0,-3 3 44 0 0,16-3 314 0 0,-12 5-474 0 0,1 1 1 0 0,-1-1 0 0 0,0 1-1 0 0,-1 0 1 0 0,1 1 0 0 0,0 0 0 0 0,-1 0-1 0 0,0 0 1 0 0,5 5 0 0 0,46 52 196 0 0,-24-25-103 0 0,66 77 285 0 0,-64-78-588 0 0,-33-34-98 0 0,12 14-1002 0 0</inkml:trace>
</inkml:ink>
</file>

<file path=ppt/ink/ink6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13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1 196 1676 0 0,'0'0'9886'0'0,"12"8"-8641"0"0,64 13 1330 0 0,-44-11-2025 0 0,53 9 0 0 0,-83-19-482 0 0,0 0-33 0 0,-1 1 1 0 0,0-1-1 0 0,0 0 0 0 0,1 1 0 0 0,-1-1 1 0 0,0 0-1 0 0,0 0 0 0 0,1 0 0 0 0,-1 0 1 0 0,0 0-1 0 0,1 0 0 0 0,-1 0 0 0 0,0-1 1 0 0,0 1-1 0 0,1 0 0 0 0,-1-1 0 0 0,0 1 1 0 0,0-1-1 0 0,0 1 0 0 0,2-2 0 0 0,-1-2 12 0 0,0-1 0 0 0,-1 1 0 0 0,1-1-1 0 0,-1 0 1 0 0,-1 1 0 0 0,1-1 0 0 0,0 0-1 0 0,-1 1 1 0 0,0-8 0 0 0,-6-52 23 0 0,1 27-140 0 0,4 20-454 0 0,0-23-1154 0 0,11 12-7017 0 0,-4 17 4238 0 0</inkml:trace>
</inkml:ink>
</file>

<file path=ppt/ink/ink6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14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24 123 380 0 0,'-20'-24'12625'0'0,"20"23"-12508"0"0,-1 0 0 0 0,1 0 0 0 0,0 0 0 0 0,-1 0 0 0 0,1 0 0 0 0,0 0 0 0 0,-1 0 1 0 0,1 0-1 0 0,0 0 0 0 0,0 0 0 0 0,0 0 0 0 0,0 0 0 0 0,0 0 0 0 0,0 0 0 0 0,0 0 0 0 0,0 0 0 0 0,1 0 0 0 0,-1 0 0 0 0,0 1 0 0 0,0-1 0 0 0,1 0 0 0 0,0-1 0 0 0,0 0-101 0 0,1 0 0 0 0,-1 1-1 0 0,1 0 1 0 0,0-1 0 0 0,0 1 0 0 0,-1 0-1 0 0,1 0 1 0 0,0 0 0 0 0,0 0 0 0 0,0 0-1 0 0,3-1 1 0 0,152-56-4025 0 0,-155 57 3372 0 0,-17 3-4513 0 0,8 0 4473 0 0,-1 0 0 0 0,1 0 0 0 0,0 1-1 0 0,-13 6 1 0 0,18-8 801 0 0,-16 2 2432 0 0,-3-1 2699 0 0,15-2-5628 0 0,3 0 988 0 0,-3 11 126 0 0,18 55 9 0 0,2 0 1 0 0,32 88-1 0 0,6 29-399 0 0,-25-64-8 0 0,-28-115-335 0 0,0 0-1 0 0,0-1 0 0 0,0 1 1 0 0,0 0-1 0 0,-1-1 0 0 0,1 1 1 0 0,-1-1-1 0 0,0 0 0 0 0,0 0 1 0 0,0 0-1 0 0,-1 0 0 0 0,1 0 1 0 0,-6 5-1 0 0,-49 33 36 0 0,56-40-54 0 0,-3 3 240 0 0,28-11-470 0 0,-1-2 0 0 0,43-20 0 0 0,-50 21-2247 0 0,-1-2-1 0 0,24-17 1 0 0,-28 17-1851 0 0</inkml:trace>
</inkml:ink>
</file>

<file path=ppt/ink/ink6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15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72 118 968 0 0,'-9'-6'7325'0'0,"8"8"-7219"0"0,0-1 0 0 0,1 0 1 0 0,-1 1-1 0 0,1-1 1 0 0,-1 1-1 0 0,1-1 0 0 0,-1 1 1 0 0,1-1-1 0 0,0 1 0 0 0,0-1 1 0 0,0 1-1 0 0,0-1 0 0 0,0 1 1 0 0,0-1-1 0 0,0 1 1 0 0,1 2-1 0 0,7 32 529 0 0,-3-18-411 0 0,7 35 90 0 0,3 21-64 0 0,31 86 0 0 0,-41-139-190 0 0,-5-21-64 0 0,0 0 1 0 0,0 1 0 0 0,0-1 0 0 0,0 0 0 0 0,0 0-1 0 0,0 0 1 0 0,0 0 0 0 0,0 0 0 0 0,0 0-1 0 0,0 0 1 0 0,-1 1 0 0 0,1-1 0 0 0,0 0 0 0 0,0 0-1 0 0,0 0 1 0 0,0 0 0 0 0,0 0 0 0 0,0 0 0 0 0,0 0-1 0 0,0 0 1 0 0,-1 0 0 0 0,1 0 0 0 0,0 0 0 0 0,0 1-1 0 0,0-1 1 0 0,0 0 0 0 0,0 0 0 0 0,0 0 0 0 0,-1 0-1 0 0,1 0 1 0 0,0 0 0 0 0,0 0 0 0 0,0 0 0 0 0,0 0-1 0 0,0 0 1 0 0,0 0 0 0 0,-1 0 0 0 0,1 0 0 0 0,0 0-1 0 0,0-1 1 0 0,0 1 0 0 0,0 0 0 0 0,0 0 0 0 0,0 0-1 0 0,-1 0 1 0 0,1 0 0 0 0,0 0 0 0 0,0 0-1 0 0,0 0 1 0 0,0 0 0 0 0,0 0 0 0 0,0 0 0 0 0,0-1-1 0 0,0 1 1 0 0,0 0 0 0 0,0 0 0 0 0,-1 0 0 0 0,1 0-1 0 0,-2-3-53 0 0,-1 0-1 0 0,1 1 0 0 0,-1-1 0 0 0,1 0 1 0 0,0-1-1 0 0,0 1 0 0 0,-2-5 0 0 0,-49-151-679 0 0,0 2 3237 0 0,50 149-2262 0 0,0 0 0 0 0,0 0 1 0 0,1 0-1 0 0,0-1 0 0 0,0 1 1 0 0,1 0-1 0 0,0-1 0 0 0,1-16 1 0 0,0 22-319 0 0,0 0 0 0 0,1 0 0 0 0,-1-1 0 0 0,1 1 0 0 0,0 0 1 0 0,0 1-1 0 0,0-1 0 0 0,1 0 0 0 0,-1 0 0 0 0,1 0 1 0 0,-1 1-1 0 0,1-1 0 0 0,0 1 0 0 0,0-1 0 0 0,0 1 0 0 0,0 0 1 0 0,1 0-1 0 0,-1 0 0 0 0,1 0 0 0 0,-1 0 0 0 0,1 0 0 0 0,-1 1 1 0 0,1-1-1 0 0,0 1 0 0 0,0 0 0 0 0,0 0 0 0 0,3-1 1 0 0,-4 1 20 0 0,1 1 0 0 0,-1 0 1 0 0,0-1-1 0 0,0 1 0 0 0,0 0 1 0 0,0 0-1 0 0,0 1 1 0 0,1-1-1 0 0,-1 0 0 0 0,0 1 1 0 0,0-1-1 0 0,0 1 0 0 0,0-1 1 0 0,0 1-1 0 0,0 0 1 0 0,0 0-1 0 0,0 0 0 0 0,0 0 1 0 0,-1 1-1 0 0,1-1 1 0 0,0 0-1 0 0,-1 1 0 0 0,1-1 1 0 0,-1 1-1 0 0,1-1 0 0 0,-1 1 1 0 0,0 0-1 0 0,1 0 1 0 0,-1-1-1 0 0,0 1 0 0 0,0 0 1 0 0,-1 0-1 0 0,1 0 0 0 0,0 0 1 0 0,0 3-1 0 0,2 3 13 0 0,-1 0 0 0 0,0-1 0 0 0,0 1 0 0 0,-1 0 0 0 0,0 0-1 0 0,0 0 1 0 0,-1 0 0 0 0,-1 9 0 0 0,-4 18 364 0 0,-2 0 0 0 0,-20 59 1 0 0,26-93-333 0 0,1 0 12 0 0,0-1 1 0 0,0 0-1 0 0,0 1 0 0 0,0-1 1 0 0,0 0-1 0 0,0 1 1 0 0,0-1-1 0 0,0 0 1 0 0,0 1-1 0 0,-1-1 0 0 0,2 0 1 0 0,-1 1-1 0 0,0-1 1 0 0,0 1-1 0 0,0-1 0 0 0,0 0 1 0 0,0 1-1 0 0,0-1 1 0 0,0 0-1 0 0,0 1 1 0 0,0-1-1 0 0,1 0 0 0 0,-1 0 1 0 0,0 1-1 0 0,0-1 1 0 0,0 0-1 0 0,1 1 1 0 0,-1-1-1 0 0,0 0 0 0 0,0 0 1 0 0,1 0-1 0 0,-1 1 1 0 0,12-1-23 0 0,-9 0 22 0 0,6-1-14 0 0,0 1-1 0 0,0 1 1 0 0,0 0-1 0 0,0 0 0 0 0,0 0 1 0 0,9 4-1 0 0,-16-4 13 0 0,1 0 0 0 0,0 0 0 0 0,-1 1 0 0 0,1-1-1 0 0,-1 1 1 0 0,0 0 0 0 0,0 0 0 0 0,1 0 0 0 0,-1 0-1 0 0,0 0 1 0 0,-1 0 0 0 0,1 0 0 0 0,0 1-1 0 0,-1-1 1 0 0,1 1 0 0 0,-1-1 0 0 0,0 1 0 0 0,1 0-1 0 0,-1-1 1 0 0,-1 1 0 0 0,1 0 0 0 0,1 5 0 0 0,-1-2 40 0 0,-1 0 1 0 0,1 0 0 0 0,-1-1 0 0 0,0 1 0 0 0,-1 0-1 0 0,1-1 1 0 0,-1 1 0 0 0,0 0 0 0 0,0-1 0 0 0,-1 1-1 0 0,0-1 1 0 0,0 1 0 0 0,0-1 0 0 0,-1 0 0 0 0,1 0-1 0 0,-1 0 1 0 0,0 0 0 0 0,-1-1 0 0 0,1 1 0 0 0,-1-1-1 0 0,0 0 1 0 0,0 0 0 0 0,0 0 0 0 0,-1 0 0 0 0,1-1-1 0 0,-1 1 1 0 0,0-1 0 0 0,0-1 0 0 0,0 1 0 0 0,-9 3-1 0 0,12-6-579 0 0,-18-7-5548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56.2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222 5 2068 0 0,'-7'-2'721'0'0,"5"2"-192"0"0,-1-1 0 0 0,1 0 0 0 0,-1 1 0 0 0,1 0 0 0 0,-1-1 0 0 0,0 1 0 0 0,1 0 0 0 0,-1 0 0 0 0,1 0 0 0 0,-1 1 0 0 0,1-1 1 0 0,-1 1-1 0 0,-9 3 2116 0 0,7-1-2116 0 0,4-2-453 0 0,1 1 0 0 0,0 0 0 0 0,0 0 0 0 0,0-1 0 0 0,0 1 0 0 0,0 0-1 0 0,0 0 1 0 0,0 0 0 0 0,0-1 0 0 0,1 1 0 0 0,-1 0 0 0 0,1-1 0 0 0,-1 1 0 0 0,1 0 0 0 0,1 2-1 0 0,-1-3-64 0 0,62 123 598 0 0,-8-19-755 0 0,-41-73 32 0 0,0 1-1 0 0,-2 1 1 0 0,-2 0-1 0 0,-1 0 1 0 0,-2 1-1 0 0,-1 0 1 0 0,-1 0-1 0 0,-3 1 1 0 0,0-1-1 0 0,-3 1 1 0 0,-7 60-1 0 0,0-51 183 0 0,-2-1-1 0 0,-2-1 1 0 0,-2 1-1 0 0,-2-2 0 0 0,-28 55 1 0 0,27-66-193 0 0,-1-1 0 0 0,-1 0-1 0 0,-2-2 1 0 0,-1 0 0 0 0,-1-2 0 0 0,-1 0 0 0 0,-41 33-1 0 0,57-53-1418 0 0,-1 0-1 0 0,1 0 1 0 0,-14 5-1 0 0</inkml:trace>
</inkml:ink>
</file>

<file path=ppt/ink/ink6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15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 1692 0 0,'0'0'1475'0'0,"10"-8"2869"0"0,11-7-2373 0 0,30-16-420 0 0,-47 29-1531 0 0,0 1 1 0 0,0-1-1 0 0,0 1 1 0 0,0 0-1 0 0,1 0 0 0 0,-1 1 1 0 0,0-1-1 0 0,0 1 1 0 0,1 0-1 0 0,-1 0 1 0 0,0 0-1 0 0,6 1 0 0 0,-7 0-31 0 0,0 0-1 0 0,-1 1 0 0 0,1-1 0 0 0,-1 0 1 0 0,1 1-1 0 0,-1-1 0 0 0,1 1 0 0 0,-1 0 0 0 0,0 0 1 0 0,0 0-1 0 0,0 0 0 0 0,0 0 0 0 0,0 0 1 0 0,0 0-1 0 0,-1 1 0 0 0,1-1 0 0 0,-1 1 1 0 0,0-1-1 0 0,0 1 0 0 0,1 0 0 0 0,-2-1 0 0 0,2 4 1 0 0,1 3-30 0 0,-1 0-1 0 0,0 0 1 0 0,-1 0 0 0 0,1 1 0 0 0,-1 10 0 0 0,-3 11-2 0 0,-2 1-1 0 0,0-1 1 0 0,-12 38 0 0 0,1 1 106 0 0,15-69-48 0 0,-1 0 0 0 0,1 0 0 0 0,0 0 0 0 0,0-1 0 0 0,-1 1-1 0 0,1 0 1 0 0,0 0 0 0 0,0 0 0 0 0,0 0 0 0 0,0-1 0 0 0,0 1 0 0 0,0 0 0 0 0,0 0 0 0 0,0 0 0 0 0,1 0 0 0 0,-1 0-1 0 0,0-1 1 0 0,0 1 0 0 0,1 0 0 0 0,-1 0 0 0 0,0-1 0 0 0,1 1 0 0 0,-1 0 0 0 0,1 0 0 0 0,-1-1 0 0 0,1 1 0 0 0,-1 0-1 0 0,1-1 1 0 0,-1 1 0 0 0,1-1 0 0 0,0 1 0 0 0,-1-1 0 0 0,1 1 0 0 0,0-1 0 0 0,0 1 0 0 0,-1-1 0 0 0,1 0 0 0 0,0 1-1 0 0,0-1 1 0 0,0 0 0 0 0,0 0 0 0 0,-1 1 0 0 0,1-1 0 0 0,0 0 0 0 0,0 0 0 0 0,0 0 0 0 0,0 0 0 0 0,-1 0 0 0 0,1 0 0 0 0,0 0-1 0 0,0-1 1 0 0,0 1 0 0 0,0 0 0 0 0,-1 0 0 0 0,3-1 0 0 0,7-3-11 0 0,1 1 0 0 0,-1-1 1 0 0,16-9-1 0 0,-13 7 10 0 0,60-29-1276 0 0,-26 7-3961 0 0,-33 21 2575 0 0</inkml:trace>
</inkml:ink>
</file>

<file path=ppt/ink/ink6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25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303 184 432 0 0,'0'0'2686'0'0,"11"-7"-383"0"0,-5 1-1580 0 0,13-16 4156 0 0,-18 20-4384 0 0,-1-35-144 0 0,0 36-307 0 0,0-1-45 0 0,0 0-1 0 0,-1 1 1 0 0,1-1-1 0 0,0 0 1 0 0,-1 0-1 0 0,1 1 1 0 0,-1-1-1 0 0,0 0 1 0 0,0 1-1 0 0,1-1 1 0 0,-1 0-1 0 0,0 1 1 0 0,-2-2-1 0 0,-2-6-18 0 0,4 8 16 0 0,-22-30-37 0 0,23 31 32 0 0,-4-4 7 0 0,0 0-1 0 0,0 1 1 0 0,-1 0 0 0 0,1 0-1 0 0,-1 0 1 0 0,0 0-1 0 0,0 1 1 0 0,-10-4-1 0 0,6 3 12 0 0,0 1-1 0 0,-1 0 0 0 0,1 0 0 0 0,-1 1 0 0 0,1 0 0 0 0,-1 1 0 0 0,1 0 1 0 0,-1 0-1 0 0,1 1 0 0 0,-1 0 0 0 0,1 1 0 0 0,0 0 0 0 0,-1 1 0 0 0,-8 3 1 0 0,13-4 8 0 0,0 0 1 0 0,0 1 0 0 0,0 0-1 0 0,1 0 1 0 0,-1 0 0 0 0,1 0 0 0 0,0 1-1 0 0,0-1 1 0 0,0 1 0 0 0,0 0-1 0 0,1 1 1 0 0,-1-1 0 0 0,1 0-1 0 0,0 1 1 0 0,0 0 0 0 0,1 0-1 0 0,-1 0 1 0 0,1 0 0 0 0,0 0 0 0 0,1 0-1 0 0,-1 0 1 0 0,1 1 0 0 0,0-1-1 0 0,0 1 1 0 0,1-1 0 0 0,0 9-1 0 0,0-5 22 0 0,0 0 0 0 0,1 0 0 0 0,0 1 0 0 0,1-1 0 0 0,0 0 0 0 0,0 0 0 0 0,1 0 0 0 0,0 0 0 0 0,0-1 0 0 0,6 10 0 0 0,-6-14-11 0 0,0 1 1 0 0,0-1-1 0 0,0 0 1 0 0,0-1 0 0 0,1 1-1 0 0,-1 0 1 0 0,1-1 0 0 0,0 0-1 0 0,0 0 1 0 0,0 0 0 0 0,1-1-1 0 0,-1 1 1 0 0,1-1-1 0 0,-1 0 1 0 0,1 0 0 0 0,0-1-1 0 0,0 1 1 0 0,0-1 0 0 0,0 0-1 0 0,0 0 1 0 0,5 0 0 0 0,0-1-13 0 0,0-1 1 0 0,0 1 0 0 0,0-2-1 0 0,0 1 1 0 0,0-1 0 0 0,0-1 0 0 0,-1 0-1 0 0,1 0 1 0 0,-1-1 0 0 0,0 0-1 0 0,0 0 1 0 0,0-1 0 0 0,-1-1 0 0 0,0 1-1 0 0,0-1 1 0 0,0-1 0 0 0,0 1-1 0 0,-1-1 1 0 0,0-1 0 0 0,-1 1 0 0 0,0-1-1 0 0,0 0 1 0 0,0-1 0 0 0,-1 1-1 0 0,-1-1 1 0 0,1 0 0 0 0,-1 0 0 0 0,4-15-1 0 0,-7 20 17 0 0,0-1 0 0 0,0 0 0 0 0,-1 0 0 0 0,1 0 0 0 0,-1 1-1 0 0,0-1 1 0 0,0 0 0 0 0,-1 0 0 0 0,1 0 0 0 0,-1 0 0 0 0,-2-6 0 0 0,2 9-18 0 0,1 0 1 0 0,-1-1 0 0 0,-1 1 0 0 0,1 0 0 0 0,0 0 0 0 0,0 0-1 0 0,-1 0 1 0 0,0 0 0 0 0,1 0 0 0 0,-1 0 0 0 0,0 0 0 0 0,0 0-1 0 0,0 1 1 0 0,0-1 0 0 0,0 1 0 0 0,0 0 0 0 0,0-1 0 0 0,0 1-1 0 0,-1 0 1 0 0,1 0 0 0 0,0 1 0 0 0,-1-1 0 0 0,1 0 0 0 0,-3 0-1 0 0,-14-1 37 0 0,0 0-1 0 0,0 2 0 0 0,0 0 0 0 0,0 1 0 0 0,-24 4 0 0 0,30-3-37 0 0,1 1-1 0 0,-1 0 0 0 0,1 1 0 0 0,0 0 1 0 0,0 0-1 0 0,1 2 0 0 0,-1-1 0 0 0,1 2 0 0 0,-15 10 1 0 0,21-13-5 0 0,1 0 0 0 0,0 0 1 0 0,0 0-1 0 0,0 1 0 0 0,1-1 0 0 0,-1 1 1 0 0,1 0-1 0 0,0 0 0 0 0,0 0 0 0 0,1 0 1 0 0,0 0-1 0 0,0 1 0 0 0,0-1 1 0 0,0 1-1 0 0,-1 9 0 0 0,3-6 3 0 0,-1 0-1 0 0,2-1 0 0 0,-1 1 1 0 0,1 0-1 0 0,0-1 1 0 0,1 1-1 0 0,-1-1 1 0 0,2 1-1 0 0,5 14 1 0 0,-3-12-1 0 0,0 0 0 0 0,1 0 1 0 0,0-1-1 0 0,1 0 0 0 0,0 0 0 0 0,0-1 1 0 0,1 1-1 0 0,0-2 0 0 0,1 1 0 0 0,0-1 1 0 0,0 0-1 0 0,1-1 0 0 0,0 0 1 0 0,0-1-1 0 0,14 7 0 0 0,-22-13 0 0 0,16 4 56 0 0,-9-4-23 0 0,-5 0-44 0 0,1 0 0 0 0,-1 0 0 0 0,0-1 0 0 0,0 0 0 0 0,0 1 0 0 0,0-1 0 0 0,0-1 0 0 0,0 1 0 0 0,-1-1 0 0 0,1 1 0 0 0,0-1-1 0 0,0 0 1 0 0,-1 0 0 0 0,0-1 0 0 0,1 1 0 0 0,-1-1 0 0 0,0 0 0 0 0,0 1 0 0 0,0-1 0 0 0,-1-1 0 0 0,1 1 0 0 0,-1 0 0 0 0,1-1 0 0 0,-1 1 0 0 0,0-1 0 0 0,-1 0 0 0 0,1 1 0 0 0,0-1 0 0 0,0-6-1 0 0,1 4 0 0 0,0-3-5 0 0,0 0-1 0 0,0-1 0 0 0,-1 1 0 0 0,0-1 1 0 0,-1 0-1 0 0,0 0 0 0 0,-1 0 0 0 0,0 0 1 0 0,0 1-1 0 0,-1-1 0 0 0,-3-15 0 0 0,3 19-3 0 0,0 1-1 0 0,-1-1 0 0 0,0 1 0 0 0,0 0 0 0 0,0 0 1 0 0,0-1-1 0 0,-1 2 0 0 0,0-1 0 0 0,0 0 0 0 0,0 0 1 0 0,-1 1-1 0 0,1 0 0 0 0,-1 0 0 0 0,0 0 0 0 0,-1 0 1 0 0,1 1-1 0 0,0-1 0 0 0,-1 1 0 0 0,0 0 0 0 0,0 0 1 0 0,0 1-1 0 0,-7-3 0 0 0,5 3 9 0 0,0 0-1 0 0,0 1 0 0 0,0 0 1 0 0,0 1-1 0 0,-1-1 1 0 0,1 1-1 0 0,0 1 1 0 0,0-1-1 0 0,-1 1 1 0 0,1 0-1 0 0,0 1 0 0 0,0 0 1 0 0,0 0-1 0 0,1 0 1 0 0,-1 1-1 0 0,0 0 1 0 0,1 1-1 0 0,-9 5 1 0 0,11-6 2 0 0,0-1-1 0 0,1 1 1 0 0,-1 0 0 0 0,1 0 0 0 0,0 1 0 0 0,0-1 0 0 0,0 1 0 0 0,0-1 0 0 0,1 1 0 0 0,0 0 0 0 0,0 0 0 0 0,0 0-1 0 0,0 0 1 0 0,0 0 0 0 0,1 1 0 0 0,-1-1 0 0 0,1 0 0 0 0,1 1 0 0 0,-1-1 0 0 0,0 1 0 0 0,1-1 0 0 0,0 1 0 0 0,0-1-1 0 0,1 1 1 0 0,-1-1 0 0 0,1 1 0 0 0,0-1 0 0 0,0 1 0 0 0,0-1 0 0 0,1 0 0 0 0,1 5 0 0 0,1-1 7 0 0,0 0 1 0 0,1 0-1 0 0,0-1 1 0 0,0 0-1 0 0,0 0 1 0 0,1 0-1 0 0,0-1 1 0 0,0 1-1 0 0,1-1 1 0 0,0-1-1 0 0,0 1 1 0 0,0-1-1 0 0,1-1 1 0 0,-1 1-1 0 0,1-1 1 0 0,0-1-1 0 0,0 1 1 0 0,11 2-1 0 0,-12-4 5 0 0,1 0-1 0 0,-1-1 1 0 0,1 0 0 0 0,-1 0-1 0 0,1 0 1 0 0,-1-1-1 0 0,1 0 1 0 0,0-1-1 0 0,-1 1 1 0 0,1-1 0 0 0,-1-1-1 0 0,1 0 1 0 0,-1 0-1 0 0,1 0 1 0 0,-1-1 0 0 0,0 0-1 0 0,0 0 1 0 0,-1-1-1 0 0,1 0 1 0 0,-1 0 0 0 0,9-8-1 0 0,-11 8-15 0 0,0 0 0 0 0,0 0 1 0 0,-1 0-1 0 0,1 0 0 0 0,-1-1 0 0 0,0 0 0 0 0,-1 1 0 0 0,1-1 0 0 0,-1 0 1 0 0,0-1-1 0 0,0 1 0 0 0,-1 0 0 0 0,1 0 0 0 0,-1-1 0 0 0,0 1 0 0 0,-1-1 1 0 0,1 1-1 0 0,-1-1 0 0 0,0 1 0 0 0,-1-1 0 0 0,1 1 0 0 0,-1-1 1 0 0,-2-7-1 0 0,1 7-8 0 0,0-1 1 0 0,0 1 0 0 0,-1 0 0 0 0,1-1-1 0 0,-2 1 1 0 0,1 0 0 0 0,-1 1-1 0 0,0-1 1 0 0,0 1 0 0 0,0-1 0 0 0,-1 1-1 0 0,1 0 1 0 0,-2 1 0 0 0,1-1 0 0 0,0 1-1 0 0,-1 0 1 0 0,1 1 0 0 0,-9-5-1 0 0,7 6 2 0 0,0 0-1 0 0,-1 1 1 0 0,1 0-1 0 0,0 0 0 0 0,0 1 1 0 0,-1-1-1 0 0,1 1 1 0 0,0 1-1 0 0,0 0 0 0 0,0 0 1 0 0,-1 0-1 0 0,1 1 1 0 0,0 0-1 0 0,1 0 0 0 0,-1 1 1 0 0,0 0-1 0 0,1 0 1 0 0,-1 1-1 0 0,-10 7 0 0 0,15-8 6 0 0,0-1 0 0 0,0 1 0 0 0,0 0 0 0 0,0 0 0 0 0,1 0-1 0 0,-1 0 1 0 0,1 0 0 0 0,0 0 0 0 0,0 0 0 0 0,0 0 0 0 0,0 0-1 0 0,1 1 1 0 0,-1-1 0 0 0,1 0 0 0 0,0 1 0 0 0,0-1-1 0 0,0 0 1 0 0,1 0 0 0 0,-1 1 0 0 0,1-1 0 0 0,-1 0 0 0 0,1 0-1 0 0,0 0 1 0 0,0 1 0 0 0,1-1 0 0 0,-1 0 0 0 0,3 4 0 0 0,-2-3-15 0 0,1 0 1 0 0,-1 0 0 0 0,1 0 0 0 0,0 0 0 0 0,0-1 0 0 0,0 1-1 0 0,1-1 1 0 0,-1 0 0 0 0,1 0 0 0 0,-1 0 0 0 0,1-1 0 0 0,0 1-1 0 0,0-1 1 0 0,1 0 0 0 0,-1 0 0 0 0,0 0 0 0 0,1 0 0 0 0,-1-1-1 0 0,1 0 1 0 0,5 1 0 0 0,-4-2-77 0 0,0 0 0 0 0,1 0-1 0 0,-1-1 1 0 0,1 0 0 0 0,-1 0 0 0 0,0 0-1 0 0,1-1 1 0 0,8-4 0 0 0,-13 6 58 0 0,-1-1 1 0 0,1 0-1 0 0,0 0 1 0 0,-1 0-1 0 0,1 0 1 0 0,0 0-1 0 0,-1 0 1 0 0,1 0-1 0 0,-1 0 1 0 0,0-1-1 0 0,1 1 0 0 0,-1-1 1 0 0,0 1-1 0 0,0-1 1 0 0,0 1-1 0 0,0-1 1 0 0,0 0-1 0 0,0 1 1 0 0,0-1-1 0 0,-1 0 1 0 0,1 0-1 0 0,-1 0 0 0 0,1 1 1 0 0,-1-1-1 0 0,0 0 1 0 0,0 0-1 0 0,1 0 1 0 0,-1 0-1 0 0,0 0 1 0 0,-1 0-1 0 0,1 0 1 0 0,0 1-1 0 0,-1-1 1 0 0,1 0-1 0 0,-1 0 0 0 0,1 0 1 0 0,-1 0-1 0 0,-1-1 1 0 0,1-1-31 0 0,-1 1-1 0 0,0-1 1 0 0,0 1 0 0 0,0 0 0 0 0,0-1-1 0 0,-1 1 1 0 0,1 0 0 0 0,-1 1 0 0 0,0-1 0 0 0,0 0-1 0 0,-6-3 1 0 0,8 5-157 0 0,-1 0 0 0 0,0 0 0 0 0,0 0 0 0 0,0 0 1 0 0,0 1-1 0 0,0-1 0 0 0,0 1 0 0 0,0-1 0 0 0,0 1 0 0 0,0 0 0 0 0,0 0 0 0 0,0 0 0 0 0,0 0 0 0 0,0 0 1 0 0,0 0-1 0 0,0 0 0 0 0,0 1 0 0 0,0-1 0 0 0,0 1 0 0 0,0 0 0 0 0,0-1 0 0 0,0 1 0 0 0,0 0 0 0 0,0 0 1 0 0,0 0-1 0 0,1 0 0 0 0,-3 2 0 0 0,-6 5-2607 0 0</inkml:trace>
</inkml:ink>
</file>

<file path=ppt/ink/ink6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26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30 528 1484 0 0,'-8'-37'7638'0'0,"-6"-16"-1417"0"0,7 30-3404 0 0,7 21-2339 0 0,0 145 1271 0 0,7 445 2085 0 0,3-403-2364 0 0,41 223 1 0 0,-44-359-1254 0 0,-4-27-44 0 0,0-1 0 0 0,12 37-1 0 0,-12-48-352 0 0,-5-12-234 0 0,-7-19-349 0 0,-1-42-14 0 0,3-1-1 0 0,1-80 1 0 0,4 72 581 0 0,-7-274 1021 0 0,-7-153 2025 0 0,4 360-1860 0 0,3 50-170 0 0,4 0 0 0 0,9-120 0 0 0,-3 199-800 0 0,0 0 1 0 0,1 0-1 0 0,0 1 1 0 0,1-1-1 0 0,0 1 1 0 0,0-1-1 0 0,1 1 1 0 0,0 0-1 0 0,7-10 1 0 0,-8 14-34 0 0,0 1-1 0 0,1 0 1 0 0,0 0 0 0 0,-1 0 0 0 0,1 1 0 0 0,0-1 0 0 0,1 1 0 0 0,-1 0 0 0 0,0 0 0 0 0,1 1-1 0 0,0-1 1 0 0,0 1 0 0 0,-1 0 0 0 0,1 0 0 0 0,1 0 0 0 0,-1 1 0 0 0,0 0 0 0 0,0 0 0 0 0,6 0 0 0 0,10 0-222 0 0,0 1 1 0 0,-1 2-1 0 0,1 0 1 0 0,-1 1 0 0 0,1 0-1 0 0,-1 2 1 0 0,0 1-1 0 0,0 0 1 0 0,-1 2 0 0 0,0 0-1 0 0,0 1 1 0 0,27 17-1 0 0,-21-9-8 0 0,0 0 0 0 0,-1 2 0 0 0,-1 1 0 0 0,0 0 0 0 0,-2 2 0 0 0,-1 1 0 0 0,35 48 0 0 0,-46-56 227 0 0,-1 0 0 0 0,0 0 0 0 0,-1 1 0 0 0,-1 0 0 0 0,-1 0 0 0 0,0 0 0 0 0,0 1-1 0 0,-2 0 1 0 0,0 0 0 0 0,-1 0 0 0 0,-1 0 0 0 0,-1 0 0 0 0,0 0 0 0 0,-1 0 0 0 0,-1 0-1 0 0,0 0 1 0 0,-2 0 0 0 0,0 0 0 0 0,-6 18 0 0 0,2-14 20 0 0,-1-1-1 0 0,-1 0 1 0 0,0 0 0 0 0,-2-1-1 0 0,0 0 1 0 0,-1-1 0 0 0,-1 0-1 0 0,0-1 1 0 0,-1-1 0 0 0,-1 0-1 0 0,-1-1 1 0 0,0-1 0 0 0,-1 0-1 0 0,-24 12 1 0 0,21-13-258 0 0,-2-2 0 0 0,1-1 0 0 0,-2-1 1 0 0,1-1-1 0 0,-27 6 0 0 0,34-10-601 0 0,0-2 0 0 0,0 0 0 0 0,0-1 0 0 0,0 0 1 0 0,0-1-1 0 0,0-1 0 0 0,1-1 0 0 0,-1 0 0 0 0,-17-5 0 0 0,29 6 3 0 0,-6-3-378 0 0</inkml:trace>
</inkml:ink>
</file>

<file path=ppt/ink/ink6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27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525 160 1868 0 0,'-8'-11'8372'0'0,"-2"-1"-4741"0"0,8 6-2890 0 0,0-1 1 0 0,0 0-1 0 0,0 0 0 0 0,1 0 0 0 0,0 0 0 0 0,0-8 0 0 0,1 13-558 0 0,-4-34 2430 0 0,3 33-2496 0 0,0 1 1 0 0,0-1-1 0 0,0 1 0 0 0,-1 0 0 0 0,1-1 0 0 0,-1 1 0 0 0,1 0 0 0 0,-1 0 1 0 0,0 0-1 0 0,1 0 0 0 0,-1 1 0 0 0,0-1 0 0 0,0 0 0 0 0,-1 1 1 0 0,1-1-1 0 0,0 1 0 0 0,0 0 0 0 0,-1 0 0 0 0,1 0 0 0 0,-5-2 0 0 0,1 2-38 0 0,1 0-1 0 0,-1 1 1 0 0,0-1-1 0 0,1 1 0 0 0,-1 0 1 0 0,0 1-1 0 0,1-1 1 0 0,-1 1-1 0 0,-7 2 0 0 0,-6 3-13 0 0,0 0 0 0 0,1 2-1 0 0,-1 0 1 0 0,-27 17-1 0 0,22-9 5 0 0,1 0 0 0 0,0 2 0 0 0,2 0 0 0 0,0 2 0 0 0,1 0 0 0 0,1 2 0 0 0,-29 40 0 0 0,38-47-46 0 0,1 0 0 0 0,1 2 0 0 0,0-1 0 0 0,1 1 0 0 0,-8 30-1 0 0,12-35-17 0 0,1-1-1 0 0,0 1 1 0 0,1-1-1 0 0,0 1 1 0 0,1 0-1 0 0,0-1 0 0 0,1 1 1 0 0,1 0-1 0 0,4 18 1 0 0,-4-22-27 0 0,1 1-1 0 0,1-1 1 0 0,-1 1 0 0 0,1-1 0 0 0,1-1 0 0 0,0 1-1 0 0,0-1 1 0 0,0 1 0 0 0,1-1 0 0 0,0-1-1 0 0,0 1 1 0 0,1-1 0 0 0,12 10 0 0 0,-9-10-53 0 0,0 0 1 0 0,0 0-1 0 0,1-1 1 0 0,0 0 0 0 0,-1-1-1 0 0,2 0 1 0 0,-1 0-1 0 0,0-2 1 0 0,1 1-1 0 0,12 0 1 0 0,-14-2-8 0 0,0-1 0 0 0,1 0-1 0 0,-1 0 1 0 0,0-1 0 0 0,0 0 0 0 0,0-1 0 0 0,0 0 0 0 0,0-1-1 0 0,-1 0 1 0 0,1-1 0 0 0,14-7 0 0 0,-17 8 34 0 0,0-2 1 0 0,-1 1-1 0 0,0-1 0 0 0,0 0 0 0 0,0-1 1 0 0,0 1-1 0 0,-1-1 0 0 0,0 0 1 0 0,0 0-1 0 0,0-1 0 0 0,-1 0 0 0 0,0 0 1 0 0,-1 0-1 0 0,1 0 0 0 0,-1 0 1 0 0,2-8-1 0 0,-2 3 58 0 0,0 0-1 0 0,-1 0 1 0 0,0 0 0 0 0,-1 0 0 0 0,0 0 0 0 0,-1 0-1 0 0,0 0 1 0 0,-1 0 0 0 0,-4-17 0 0 0,-3-4 236 0 0,-1 2 0 0 0,-14-34 0 0 0,1 5 31 0 0,21 57-302 0 0,0 0 1 0 0,0 0-1 0 0,1 1 0 0 0,-1-1 0 0 0,1 0 0 0 0,0 0 1 0 0,0 0-1 0 0,0 0 0 0 0,0 0 0 0 0,0 0 0 0 0,1 0 1 0 0,-1 0-1 0 0,1 0 0 0 0,0 1 0 0 0,0-1 0 0 0,0 0 0 0 0,2-3 1 0 0,0 1-43 0 0,0 0 1 0 0,0 1 0 0 0,1-1 0 0 0,0 0 0 0 0,0 1-1 0 0,0 0 1 0 0,1 0 0 0 0,4-4 0 0 0,9-4-193 0 0,1 1 0 0 0,0 0 0 0 0,31-12 1 0 0,-26 14 103 0 0,1 1-1 0 0,-1 1 1 0 0,41-6 0 0 0,-64 12 164 0 0,1 1 0 0 0,0 0 0 0 0,0 0 0 0 0,0 0 0 0 0,-1 0 0 0 0,1 0 0 0 0,0 0 0 0 0,0 1 0 0 0,-1-1 0 0 0,1 0-1 0 0,0 1 1 0 0,-1 0 0 0 0,1-1 0 0 0,0 1 0 0 0,-1 0 0 0 0,1 0 0 0 0,-1 0 0 0 0,1 0 0 0 0,-1 0 0 0 0,1 0 0 0 0,-1 0 0 0 0,0 0 0 0 0,0 1 0 0 0,0-1 0 0 0,1 0 0 0 0,-1 1 0 0 0,0-1 0 0 0,-1 1 0 0 0,1 0 0 0 0,0-1 0 0 0,0 1 0 0 0,-1 0-1 0 0,1-1 1 0 0,-1 1 0 0 0,1 0 0 0 0,-1-1 0 0 0,0 5 0 0 0,2 5 53 0 0,-1 1-1 0 0,-1-1 0 0 0,0 1 1 0 0,-2 16-1 0 0,1-21-53 0 0,-1 18 29 0 0,1 0 1 0 0,2 1 0 0 0,0-1-1 0 0,1 1 1 0 0,10 39-1 0 0,-10-57-92 0 0,0 1 0 0 0,0-1 0 0 0,1 0-1 0 0,0 0 1 0 0,1 0 0 0 0,0 0 0 0 0,0 0-1 0 0,0-1 1 0 0,1 1 0 0 0,0-1 0 0 0,1-1-1 0 0,0 1 1 0 0,0-1 0 0 0,0 0 0 0 0,1 0-1 0 0,0 0 1 0 0,0-1 0 0 0,0 0 0 0 0,14 6-1 0 0,-16-9-23 0 0,0 0 0 0 0,1-1-1 0 0,-1 1 1 0 0,0-1 0 0 0,0 0-1 0 0,1-1 1 0 0,-1 0 0 0 0,1 0-1 0 0,-1 0 1 0 0,0 0 0 0 0,1-1 0 0 0,-1 0-1 0 0,8-2 1 0 0,-4 0 17 0 0,-1 0 1 0 0,0 0 0 0 0,0-1-1 0 0,0-1 1 0 0,-1 1 0 0 0,1-1-1 0 0,10-10 1 0 0,-2 0 222 0 0,-1 0 0 0 0,-1-2 0 0 0,0 0 0 0 0,-1 0 0 0 0,20-36 1 0 0,-29 45 23 0 0,-1 3-120 0 0,0 0 1 0 0,0-1 0 0 0,0 1-1 0 0,1 1 1 0 0,6-8-1 0 0,-8 10-64 0 0,0 3-32 0 0,-1 1 39 0 0,1-1 0 0 0,0 1 0 0 0,-1-1 0 0 0,0 1 0 0 0,1 0 0 0 0,-1 0 1 0 0,0-1-1 0 0,0 1 0 0 0,0 0 0 0 0,0 0 0 0 0,0 0 0 0 0,-1 0 0 0 0,1 0 0 0 0,0 4 0 0 0,4 5 47 0 0,4 6-96 0 0,1 1 0 0 0,1-1 0 0 0,0 0 0 0 0,2-1 0 0 0,0-1 1 0 0,19 19-1 0 0,-24-27 36 0 0,0 0 1 0 0,0 0 0 0 0,1-1-1 0 0,-1 0 1 0 0,1 0 0 0 0,1-1-1 0 0,-1 0 1 0 0,1-1 0 0 0,0 0-1 0 0,0-1 1 0 0,0 0 0 0 0,1 0-1 0 0,17 2 1 0 0,-24-5 20 0 0,-1 0 1 0 0,1 0 0 0 0,0-1-1 0 0,-1 1 1 0 0,1 0-1 0 0,-1-1 1 0 0,1 0-1 0 0,-1 0 1 0 0,1 0-1 0 0,-1-1 1 0 0,0 1-1 0 0,0-1 1 0 0,0 1 0 0 0,1-1-1 0 0,-1 0 1 0 0,4-4-1 0 0,-3 1 13 0 0,0 1 0 0 0,0-1 0 0 0,0 1 0 0 0,-1-1-1 0 0,0 0 1 0 0,0-1 0 0 0,0 1 0 0 0,-1 0 0 0 0,3-8 0 0 0,0-3 29 0 0,-2 0 1 0 0,1 0-1 0 0,-2 0 0 0 0,0 0 1 0 0,-1 0-1 0 0,-2-25 1 0 0,-2 14 155 0 0,0 1 1 0 0,-2 0-1 0 0,-1 0 1 0 0,-1 0-1 0 0,-18-41 0 0 0,5 5-2396 0 0</inkml:trace>
</inkml:ink>
</file>

<file path=ppt/ink/ink6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28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9 372 1172 0 0,'11'5'9792'0'0,"2"-6"-8850"0"0,0 0 1 0 0,25-6 0 0 0,65-23-1462 0 0,-93 27 414 0 0,9-3 150 0 0,0-1 0 0 0,0-1-1 0 0,-1 0 1 0 0,0-1 0 0 0,30-22 0 0 0,-44 28 184 0 0,1 0 0 0 0,-1 0 1 0 0,0-1-1 0 0,0 1 0 0 0,-1-1 0 0 0,1 0 0 0 0,-1 0 1 0 0,0 0-1 0 0,0-1 0 0 0,0 1 0 0 0,0-1 0 0 0,-1 0 1 0 0,0 1-1 0 0,0-1 0 0 0,0 0 0 0 0,0 0 0 0 0,-1-1 1 0 0,0 1-1 0 0,0 0 0 0 0,-1 0 0 0 0,1-1 0 0 0,-1 1 0 0 0,0 0 1 0 0,0-1-1 0 0,-1 1 0 0 0,0 0 0 0 0,-1-7 0 0 0,0 8-141 0 0,1-1-1 0 0,-1 1 0 0 0,1 0 0 0 0,-1-1 0 0 0,0 1 0 0 0,-1 0 0 0 0,1 0 1 0 0,-1 1-1 0 0,0-1 0 0 0,0 0 0 0 0,0 1 0 0 0,0 0 0 0 0,-1-1 0 0 0,1 1 0 0 0,-1 1 1 0 0,-6-5-1 0 0,5 5-49 0 0,-1-1 0 0 0,0 1-1 0 0,1 0 1 0 0,-1 1 0 0 0,0 0 0 0 0,0-1 0 0 0,0 2 0 0 0,0-1 0 0 0,0 1 0 0 0,0 0 0 0 0,-9 1 0 0 0,1 1-30 0 0,0 1 1 0 0,0 0-1 0 0,0 1 1 0 0,1 1-1 0 0,-1 0 1 0 0,1 0-1 0 0,0 2 1 0 0,0 0-1 0 0,-21 15 1 0 0,25-15-24 0 0,0 0 0 0 0,1 1 0 0 0,0 0 0 0 0,1 0 1 0 0,0 1-1 0 0,0-1 0 0 0,0 2 0 0 0,1-1 0 0 0,1 1 0 0 0,0 0 0 0 0,0 0 0 0 0,1 0 0 0 0,0 0 0 0 0,1 1 1 0 0,0 0-1 0 0,0 0 0 0 0,1 0 0 0 0,0 12 0 0 0,2-10-71 0 0,0 0-1 0 0,1 1 1 0 0,0-1 0 0 0,2 0-1 0 0,-1 0 1 0 0,1 0 0 0 0,1 0-1 0 0,1-1 1 0 0,-1 1 0 0 0,2-1-1 0 0,0 0 1 0 0,0-1 0 0 0,1 1-1 0 0,16 18 1 0 0,-15-19 34 0 0,1-1 0 0 0,0-1 0 0 0,1 0 0 0 0,0 0 0 0 0,0 0 0 0 0,1-2 0 0 0,0 1 0 0 0,1-1 0 0 0,-1-1 0 0 0,1 0 0 0 0,0-1 0 0 0,1 0 0 0 0,13 3 0 0 0,-16-6 59 0 0,-1 0-1 0 0,1-1 1 0 0,0 0-1 0 0,-1-1 1 0 0,1 0-1 0 0,0 0 1 0 0,-1-1-1 0 0,1 0 1 0 0,-1-1 0 0 0,1 0-1 0 0,-1-1 1 0 0,1 0-1 0 0,-1 0 1 0 0,0-1-1 0 0,-1 0 1 0 0,1-1-1 0 0,-1 1 1 0 0,12-10-1 0 0,9-11 251 0 0,-2-1 0 0 0,-1-1 0 0 0,-1-1-1 0 0,-1-2 1 0 0,24-37 0 0 0,-15 19-4 0 0,44-46 0 0 0,-64 79-281 0 0,1 1 0 0 0,1 1 0 0 0,-1 0 0 0 0,2 1 0 0 0,0 0 0 0 0,24-12 0 0 0,-34 21-34 0 0,0 1 0 0 0,0-1 0 0 0,1 1 0 0 0,-1 0-1 0 0,1 1 1 0 0,-1-1 0 0 0,1 1 0 0 0,-1 1 0 0 0,1-1 0 0 0,0 1 0 0 0,-1 0 0 0 0,1 1 0 0 0,0 0 0 0 0,-1 0-1 0 0,1 0 1 0 0,-1 1 0 0 0,1 0 0 0 0,-1 0 0 0 0,0 0 0 0 0,0 1 0 0 0,0 0 0 0 0,8 5 0 0 0,1 3-50 0 0,0 0 1 0 0,-1 1 0 0 0,0 1 0 0 0,-1 1-1 0 0,0-1 1 0 0,-1 2 0 0 0,0 0 0 0 0,-2 0-1 0 0,0 1 1 0 0,15 31 0 0 0,-10-13 40 0 0,-1 1-1 0 0,-2 0 1 0 0,-2 1 0 0 0,9 55 0 0 0,-17-82 175 0 0,0-1 0 0 0,-1 1 0 0 0,0 0-1 0 0,-1 0 1 0 0,0 0 0 0 0,0 0 0 0 0,-1 0 0 0 0,0 0-1 0 0,-1 0 1 0 0,-3 11 0 0 0,5-20-85 0 0,0 0-1 0 0,0 1 0 0 0,0-1 1 0 0,-1 0-1 0 0,1 1 1 0 0,0-1-1 0 0,0 0 0 0 0,0 1 1 0 0,-1-1-1 0 0,1 0 1 0 0,0 1-1 0 0,-1-1 1 0 0,1 0-1 0 0,0 0 0 0 0,-1 1 1 0 0,1-1-1 0 0,0 0 1 0 0,-1 0-1 0 0,1 0 0 0 0,0 1 1 0 0,-1-1-1 0 0,1 0 1 0 0,0 0-1 0 0,-1 0 1 0 0,1 0-1 0 0,-1 0 0 0 0,1 0 1 0 0,0 0-1 0 0,-1 0 1 0 0,1 0-1 0 0,-1 0 0 0 0,1 0 1 0 0,0 0-1 0 0,-1 0 1 0 0,1 0-1 0 0,-1 0 1 0 0,1-1-1 0 0,0 1 0 0 0,-1 0 1 0 0,1 0-1 0 0,0 0 1 0 0,-1-1-1 0 0,1 1 0 0 0,0 0 1 0 0,-1 0-1 0 0,1-1 1 0 0,-13-14 417 0 0,11 7-388 0 0,0 1 1 0 0,0-1 0 0 0,1 0 0 0 0,0 0 0 0 0,0 0 0 0 0,0 0 0 0 0,2 0-1 0 0,-1 0 1 0 0,1 0 0 0 0,2-11 0 0 0,3-11 7 0 0,13-38 0 0 0,-10 42-95 0 0,1 1 0 0 0,2 1-1 0 0,0 0 1 0 0,1 0 0 0 0,1 2 0 0 0,2-1-1 0 0,0 2 1 0 0,1 0 0 0 0,1 1 0 0 0,33-28 0 0 0,-25 26-1009 0 0,1 2 0 0 0,58-33 1 0 0,-49 34-1841 0 0,2 2 1 0 0,43-14 0 0 0,-33 15-4103 0 0</inkml:trace>
</inkml:ink>
</file>

<file path=ppt/ink/ink6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29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528 942 1296 0 0,'0'0'1974'0'0,"16"-16"3351"0"0,-13 5-4949 0 0,-1 1-1 0 0,0-1 0 0 0,-1 1 0 0 0,0-1 0 0 0,0 0 0 0 0,-1 1 1 0 0,-1-1-1 0 0,0 0 0 0 0,-3-16 0 0 0,3 23-184 0 0,-1 0-1 0 0,0 0 0 0 0,0 0 1 0 0,0 0-1 0 0,0 0 1 0 0,0 1-1 0 0,-1-1 1 0 0,1 0-1 0 0,-1 1 1 0 0,0 0-1 0 0,0 0 1 0 0,-1 0-1 0 0,1 0 0 0 0,-1 0 1 0 0,1 1-1 0 0,-1-1 1 0 0,0 1-1 0 0,0 0 1 0 0,0 0-1 0 0,-4-1 1 0 0,-4-1 194 0 0,1 0 0 0 0,-1 1 0 0 0,1 0 0 0 0,-1 1 1 0 0,-23-2-1 0 0,14 4-233 0 0,1 1 0 0 0,-1 1 0 0 0,0 1 0 0 0,1 1 0 0 0,0 0 0 0 0,0 2 0 0 0,0 0-1 0 0,1 1 1 0 0,-1 1 0 0 0,2 1 0 0 0,-32 20 0 0 0,39-22-139 0 0,1 0 0 0 0,1 1-1 0 0,-1 1 1 0 0,2-1 0 0 0,-1 2 0 0 0,1-1-1 0 0,0 1 1 0 0,1 0 0 0 0,-7 13-1 0 0,9-15-20 0 0,2 1 1 0 0,-1-1-1 0 0,1 1 0 0 0,0 0 0 0 0,1 0 0 0 0,0 0 0 0 0,1 1 0 0 0,0-1 0 0 0,0 0 0 0 0,1 0 1 0 0,0 1-1 0 0,1-1 0 0 0,2 13 0 0 0,-1-10-82 0 0,1-1 0 0 0,1 1 0 0 0,0-1 1 0 0,1 0-1 0 0,0 0 0 0 0,1 0 0 0 0,0-1 0 0 0,1 0 0 0 0,0 0 1 0 0,0-1-1 0 0,1 1 0 0 0,0-2 0 0 0,1 1 0 0 0,0-1 0 0 0,0 0 1 0 0,1-1-1 0 0,-1 0 0 0 0,2-1 0 0 0,18 9 0 0 0,-21-11 68 0 0,0 0 0 0 0,0-1-1 0 0,1 0 1 0 0,0-1-1 0 0,0 0 1 0 0,-1 0-1 0 0,1-1 1 0 0,0 0 0 0 0,0 0-1 0 0,0-1 1 0 0,0-1-1 0 0,0 1 1 0 0,0-1 0 0 0,0-1-1 0 0,0 0 1 0 0,0 0-1 0 0,0 0 1 0 0,-1-1 0 0 0,0-1-1 0 0,1 1 1 0 0,-1-1-1 0 0,0-1 1 0 0,-1 0 0 0 0,1 0-1 0 0,-1 0 1 0 0,13-13-1 0 0,-6 2 50 0 0,0-1 0 0 0,-1 0-1 0 0,-1-1 1 0 0,-1 0-1 0 0,0-1 1 0 0,-2 0 0 0 0,0-1-1 0 0,7-22 1 0 0,39-173 400 0 0,-49 188-281 0 0,12-55 805 0 0,-3-1 0 0 0,-5 0 0 0 0,-3-1 0 0 0,-3 0 0 0 0,-11-120 0 0 0,-10 68-812 0 0,17 136-145 0 0,0 0 0 0 0,0-1 0 0 0,0 1 0 0 0,0 0 0 0 0,0 0 0 0 0,0-1 1 0 0,0 1-1 0 0,0 0 0 0 0,0 0 0 0 0,0-1 0 0 0,0 1 0 0 0,0 0 0 0 0,0 0 1 0 0,0 0-1 0 0,0-1 0 0 0,0 1 0 0 0,-1 0 0 0 0,1 0 0 0 0,0-1 0 0 0,0 1 1 0 0,0 0-1 0 0,0 0 0 0 0,0 0 0 0 0,-1 0 0 0 0,1-1 0 0 0,0 1 0 0 0,0 0 0 0 0,0 0 1 0 0,-1 0-1 0 0,1 0 0 0 0,0 0 0 0 0,0-1 0 0 0,0 1 0 0 0,-1 0 0 0 0,1 0 1 0 0,0 0-1 0 0,0 0 0 0 0,-1 0 0 0 0,1 0 0 0 0,-7 8-45 0 0,-1 16 52 0 0,0 35-261 0 0,4 0 0 0 0,4 107 0 0 0,31 116-266 0 0,-19-212 439 0 0,31 106 0 0 0,-36-152 109 0 0,2 0-1 0 0,0-1 0 0 0,2 0 0 0 0,1 0 0 0 0,0-2 0 0 0,2 1 0 0 0,30 37 0 0 0,-37-52-19 0 0,0 0 0 0 0,0-1-1 0 0,0 0 1 0 0,1 0 0 0 0,0-1 0 0 0,0 1-1 0 0,0-2 1 0 0,1 1 0 0 0,-1-1-1 0 0,1-1 1 0 0,0 1 0 0 0,0-1 0 0 0,1-1-1 0 0,-1 0 1 0 0,1 0 0 0 0,-1-1 0 0 0,1 0-1 0 0,-1-1 1 0 0,1 0 0 0 0,-1 0 0 0 0,1-1-1 0 0,0-1 1 0 0,-1 1 0 0 0,0-1-1 0 0,1-1 1 0 0,-1 0 0 0 0,0 0 0 0 0,0-1-1 0 0,13-7 1 0 0,-6 2 6 0 0,-1 0-1 0 0,-1-1 1 0 0,0 0-1 0 0,0-1 1 0 0,0 0-1 0 0,-2-2 1 0 0,0 1-1 0 0,0-1 1 0 0,-1-1-1 0 0,0 0 0 0 0,-2-1 1 0 0,10-17-1 0 0,-7 8 192 0 0,-8 18-153 0 0,0 0-1 0 0,0 0 1 0 0,-1-1 0 0 0,0 1-1 0 0,-1-1 1 0 0,0 1-1 0 0,0-1 1 0 0,0 0-1 0 0,-1 0 1 0 0,1 0-1 0 0,-2 0 1 0 0,1 0-1 0 0,-1 0 1 0 0,-1-11 0 0 0,1 17-84 0 0,-2 1 35 0 0,1 0 0 0 0,0 0 0 0 0,-1 0 0 0 0,1 0 0 0 0,0 0-1 0 0,0 1 1 0 0,-1-1 0 0 0,1 1 0 0 0,0-1 0 0 0,0 1 0 0 0,-1-1 0 0 0,1 1-1 0 0,0 0 1 0 0,0-1 0 0 0,0 1 0 0 0,0 0 0 0 0,0 0 0 0 0,0 0 0 0 0,0 0-1 0 0,0 0 1 0 0,0 0 0 0 0,1 0 0 0 0,-1 0 0 0 0,-1 2 0 0 0,1 0-20 0 0,-1 1 0 0 0,1 0 0 0 0,0-1 1 0 0,0 1-1 0 0,0 0 0 0 0,1 0 0 0 0,-1 0 1 0 0,1 5-1 0 0,0 4-170 0 0,1 0 0 0 0,1 0 0 0 0,0 0 0 0 0,5 17 0 0 0,-3-18-26 0 0,1 0 1 0 0,0 0-1 0 0,1-1 1 0 0,0 0-1 0 0,1 0 0 0 0,0-1 1 0 0,1 0-1 0 0,0 0 0 0 0,0 0 1 0 0,15 12-1 0 0,-14-15-479 0 0,0 0-1 0 0,1 0 0 0 0,-1-1 0 0 0,22 10 1 0 0,-24-12-419 0 0,1-2 0 0 0,0 1 1 0 0,0-1-1 0 0,0 0 0 0 0,0 0 0 0 0,0-1 1 0 0,12 0-1 0 0,2-2-4551 0 0</inkml:trace>
</inkml:ink>
</file>

<file path=ppt/ink/ink6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29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74 4452 0 0,'-17'-11'2925'0'0,"-1"-1"-677"0"0,4 3-664 0 0,3 2-456 0 0,-1 0-320 0 0,3 0-180 0 0,-1 0 124 0 0,-6 0-664 0 0,7 0-400 0 0</inkml:trace>
</inkml:ink>
</file>

<file path=ppt/ink/ink6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29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65 1928 0 0,'4'-12'6657'0'0,"7"-29"949"0"0,-11 40-6960 0 0,0 0-588 0 0,0 1 0 0 0,0-1 0 0 0,0 1 1 0 0,0-1-1 0 0,-1 1 0 0 0,1-1 0 0 0,0 1 0 0 0,0-1 1 0 0,-1 1-1 0 0,1-1 0 0 0,0 1 0 0 0,-1-1 0 0 0,1 1 1 0 0,0-1-1 0 0,-1 1 0 0 0,1 0 0 0 0,-1-1 0 0 0,1 1 1 0 0,-1 0-1 0 0,1-1 0 0 0,-1 1 0 0 0,1 0 0 0 0,-1 0 0 0 0,0-1 1 0 0,-11 2 29 0 0,0 1 1 0 0,0 0 0 0 0,0 1 0 0 0,0 0-1 0 0,0 1 1 0 0,1 0 0 0 0,0 1 0 0 0,-14 8-1 0 0,-3 2-81 0 0,1 1 0 0 0,-28 23 0 0 0,49-34-117 0 0,0 0 0 0 0,0 0 0 0 0,1 0 0 0 0,-1 1 1 0 0,1 0-1 0 0,0 0 0 0 0,1 1 0 0 0,-1-1 0 0 0,1 1 0 0 0,1 0 0 0 0,-6 12 0 0 0,8-14-37 0 0,0 0-1 0 0,0 0 1 0 0,0 1 0 0 0,0-1-1 0 0,1 0 1 0 0,0 0 0 0 0,0 0-1 0 0,1 1 1 0 0,-1-1-1 0 0,1 0 1 0 0,0 0 0 0 0,0 0-1 0 0,1 0 1 0 0,0 0 0 0 0,-1 0-1 0 0,2 0 1 0 0,-1-1-1 0 0,5 8 1 0 0,6 5-170 0 0,1 0-1 0 0,0 0 1 0 0,2-1-1 0 0,0-1 1 0 0,0-1-1 0 0,25 17 1 0 0,-20-16 415 0 0,-1 1 0 0 0,-1 0 0 0 0,0 2 0 0 0,17 21 0 0 0,-35-37-12 0 0,1 0 0 0 0,-1-1 1 0 0,0 1-1 0 0,0 0 0 0 0,1 0 0 0 0,-1 0 0 0 0,-1 0 1 0 0,1 1-1 0 0,0-1 0 0 0,0 0 0 0 0,-1 0 0 0 0,1 0 1 0 0,-1 1-1 0 0,0-1 0 0 0,0 0 0 0 0,0 1 1 0 0,0-1-1 0 0,0 0 0 0 0,0 0 0 0 0,0 1 0 0 0,-2 2 1 0 0,1-1 18 0 0,-1-1 0 0 0,0 0 1 0 0,0 1-1 0 0,0-1 1 0 0,0 0-1 0 0,0 0 0 0 0,-1 0 1 0 0,1-1-1 0 0,-1 1 1 0 0,0-1-1 0 0,0 1 0 0 0,-3 1 1 0 0,-11 6 225 0 0,0-1 1 0 0,0-1-1 0 0,0 0 0 0 0,-21 5 1 0 0,32-11-243 0 0,-15 6-247 0 0,0-1 0 0 0,-1-1 0 0 0,1 0 0 0 0,-1-2 0 0 0,-1-1-1 0 0,1-1 1 0 0,-29 0 0 0 0,50-2-443 0 0,-17-3-214 0 0</inkml:trace>
</inkml:ink>
</file>

<file path=ppt/ink/ink6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30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393 14 3680 0 0,'-17'-6'6502'0'0,"5"4"-5889"0"0,0-1 1 0 0,0 2 0 0 0,-1 0-1 0 0,1 0 1 0 0,0 1-1 0 0,0 1 1 0 0,0 0 0 0 0,0 1-1 0 0,-14 3 1 0 0,15-2-644 0 0,0 0 0 0 0,0 1 0 0 0,0 0 0 0 0,0 1 0 0 0,1 0 0 0 0,0 0 0 0 0,0 1 0 0 0,0 1 0 0 0,1 0 0 0 0,0 0 0 0 0,0 0 0 0 0,1 1 0 0 0,0 1 0 0 0,1-1 0 0 0,-1 2-1 0 0,-6 11 1 0 0,11-17-65 0 0,1 1-1 0 0,-1 0 1 0 0,1 0-1 0 0,1 0 1 0 0,-1 0-1 0 0,1 0 1 0 0,0 0-1 0 0,0 1 1 0 0,0-1-1 0 0,1 0 1 0 0,0 1-1 0 0,0-1 1 0 0,0 0 0 0 0,1 7-1 0 0,1-3-24 0 0,1 0 1 0 0,-1-1-1 0 0,1 1 0 0 0,1-1 1 0 0,0 1-1 0 0,0-1 0 0 0,8 12 0 0 0,8 6-58 0 0,1-1-1 0 0,0-1 0 0 0,41 33 0 0 0,-55-51 179 0 0,57 47 68 0 0,19 15 280 0 0,-74-59-160 0 0,0 0-1 0 0,-1 0 1 0 0,0 1-1 0 0,0 0 1 0 0,-1 1-1 0 0,6 10 1 0 0,-12-18-121 0 0,0-1 0 0 0,0 1 0 0 0,0-1 0 0 0,0 1 1 0 0,-1-1-1 0 0,1 1 0 0 0,-1 0 0 0 0,0-1 1 0 0,1 1-1 0 0,-1 0 0 0 0,0-1 0 0 0,0 1 0 0 0,-1 0 1 0 0,1-1-1 0 0,0 1 0 0 0,-1-1 0 0 0,0 1 0 0 0,0 0 1 0 0,-1 2-1 0 0,0-1 40 0 0,-1 1-1 0 0,1-1 1 0 0,-1 0 0 0 0,0 0 0 0 0,-1 0 0 0 0,1 0-1 0 0,-1-1 1 0 0,0 1 0 0 0,-5 3 0 0 0,-4 2 98 0 0,-1-1 0 0 0,1 0 0 0 0,-2-1 1 0 0,1-1-1 0 0,-23 7 0 0 0,3-3-80 0 0,-64 9 0 0 0,84-17-657 0 0,-1-1-1 0 0,1 0 1 0 0,-1-1-1 0 0,1-1 1 0 0,-1 0-1 0 0,1-1 1 0 0,-19-4 0 0 0,31 5 96 0 0,1 0 1 0 0,-1 0 0 0 0,0 0-1 0 0,0 1 1 0 0,1-1 0 0 0,-1-1-1 0 0,0 1 1 0 0,1 0 0 0 0,-1 0-1 0 0,1-1 1 0 0,-1 1 0 0 0,1-1-1 0 0,-2-2 1 0 0</inkml:trace>
</inkml:ink>
</file>

<file path=ppt/ink/ink6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30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1 313 3312 0 0,'5'-14'5521'0'0,"8"-8"3195"0"0,-12 35-8428 0 0,-1 1-201 0 0,0 39-679 0 0,2 0-1 0 0,11 72 0 0 0,-10-109 216 0 0,0-1 0 0 0,1 0 0 0 0,1 0 0 0 0,0-1 0 0 0,1 1 0 0 0,1-1 0 0 0,0 0 0 0 0,0-1 0 0 0,2 0 0 0 0,0 0 0 0 0,0 0 0 0 0,1-1 0 0 0,12 11 0 0 0,-17-19-398 0 0,0 0 0 0 0,1 0 0 0 0,0 0 0 0 0,0 0-1 0 0,6 2 1 0 0,8 2-3038 0 0</inkml:trace>
  <inkml:trace contextRef="#ctx0" brushRef="#br0" timeOffset="1">224 93 3980 0 0,'-15'-17'3237'0'0,"-1"3"-765"0"0,0 1-724 0 0,7 5-560 0 0,-5-3-444 0 0,6 2-324 0 0,-3 4-264 0 0,1-2-204 0 0,-7-2-936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42.0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 1676 0 0,'0'0'6291'0'0,"3"0"-5837"0"0,12-3-184 0 0,1 2 0 0 0,-1 0-1 0 0,0 1 1 0 0,1 0-1 0 0,18 4 1 0 0,13-1 63 0 0,467 27 1367 0 0,-65-3-1003 0 0,1882 19 1069 0 0,-1882-47-1698 0 0,895 7-422 0 0,-1266-4 265 0 0,4 1-122 0 0,85-9 1 0 0,-160 5-313 0 0,0 0 0 0 0,1 0 1 0 0,-1-1-1 0 0,0 0 1 0 0,7-3-1 0 0</inkml:trace>
</inkml:ink>
</file>

<file path=ppt/ink/ink6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1 5188 0 0,'4'11'10949'0'0,"-7"35"-9657"0"0,-1 0 1 0 0,-13 49 0 0 0,4-23-998 0 0,-15 94 35 0 0,-31 227 58 0 0,40-145-98 0 0,-16 147 665 0 0,30-375-745 0 0,4-36-358 0 0,3-35-276 0 0,19-170 520 0 0,6-172 3570 0 0,-32 189-1897 0 0,3-127-748 0 0,3 317-1089 0 0,0 0-1 0 0,2 0 0 0 0,-1 1 1 0 0,1-1-1 0 0,1 1 0 0 0,1 0 0 0 0,0 0 1 0 0,0 0-1 0 0,10-14 0 0 0,-12 21-30 0 0,2 0 0 0 0,-1 0-1 0 0,1 1 1 0 0,-1 0-1 0 0,1 0 1 0 0,1 0-1 0 0,-1 0 1 0 0,1 1-1 0 0,0 0 1 0 0,0 0 0 0 0,0 1-1 0 0,0 0 1 0 0,1 0-1 0 0,0 0 1 0 0,-1 1-1 0 0,1 0 1 0 0,0 0 0 0 0,0 0-1 0 0,12 0 1 0 0,-1 1 8 0 0,1 1 1 0 0,0 1 0 0 0,-1 1-1 0 0,1 1 1 0 0,-1 0-1 0 0,0 2 1 0 0,0 0 0 0 0,0 0-1 0 0,-1 2 1 0 0,0 0 0 0 0,0 1-1 0 0,-1 1 1 0 0,0 1 0 0 0,0 0-1 0 0,-1 1 1 0 0,0 0-1 0 0,-1 1 1 0 0,0 1 0 0 0,-1 0-1 0 0,-1 1 1 0 0,0 0 0 0 0,-1 1-1 0 0,10 17 1 0 0,-18-25 90 0 0,1-1 0 0 0,-1 1 1 0 0,0 1-1 0 0,-1-1 0 0 0,1 0 1 0 0,-1 1-1 0 0,-1-1 0 0 0,1 1 1 0 0,-1-1-1 0 0,-1 1 0 0 0,0 0 1 0 0,0-1-1 0 0,0 1 0 0 0,-1 0 1 0 0,-1 8-1 0 0,-1-7 22 0 0,0 1-1 0 0,-1-1 1 0 0,0 1 0 0 0,0-1-1 0 0,-1-1 1 0 0,0 1 0 0 0,0 0-1 0 0,-1-1 1 0 0,0 0 0 0 0,-11 10-1 0 0,2-4-35 0 0,0-1 1 0 0,-2 0-1 0 0,1-1 0 0 0,-1-1 0 0 0,-1 0 0 0 0,0-1 0 0 0,0-1 0 0 0,-1-1 0 0 0,0-1 0 0 0,-36 9 0 0 0,18-9-604 0 0,-49 4 0 0 0,5-12-7538 0 0</inkml:trace>
</inkml:ink>
</file>

<file path=ppt/ink/ink6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32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406 834 156 0 0,'29'-15'5745'0'0,"-22"10"-5100"0"0,-1 1 1 0 0,1-1-1 0 0,-1-1 1 0 0,0 1-1 0 0,0-1 1 0 0,0 0 0 0 0,-1-1-1 0 0,0 1 1 0 0,0-1-1 0 0,0 0 1 0 0,-1 0-1 0 0,0-1 1 0 0,-1 1 0 0 0,0-1-1 0 0,0 0 1 0 0,0 0-1 0 0,1-13 1 0 0,-3 18-496 0 0,-1 0 1 0 0,0-1-1 0 0,0 1 0 0 0,0 0 1 0 0,-1 0-1 0 0,1-1 1 0 0,-1 1-1 0 0,0 0 0 0 0,0 0 1 0 0,0 0-1 0 0,0 0 1 0 0,0 0-1 0 0,-1 0 0 0 0,0 0 1 0 0,1 1-1 0 0,-1-1 0 0 0,0 0 1 0 0,0 1-1 0 0,0 0 1 0 0,-1-1-1 0 0,1 1 0 0 0,0 0 1 0 0,-1 0-1 0 0,0 0 0 0 0,1 0 1 0 0,-1 1-1 0 0,0-1 1 0 0,0 1-1 0 0,-4-2 0 0 0,-4-1-83 0 0,1 0 0 0 0,-1 1 0 0 0,0 1 0 0 0,0 0 0 0 0,0 0 0 0 0,0 1 0 0 0,-12 0-1 0 0,4 2-24 0 0,0 1 0 0 0,1 0 0 0 0,-1 1-1 0 0,1 2 1 0 0,0 0 0 0 0,0 0-1 0 0,1 2 1 0 0,-1 0 0 0 0,1 1-1 0 0,-28 18 1 0 0,33-18-96 0 0,1 0-1 0 0,0 0 1 0 0,0 1-1 0 0,1 0 1 0 0,0 1 0 0 0,0 0-1 0 0,1 1 1 0 0,0 0-1 0 0,1 0 1 0 0,1 1 0 0 0,0 0-1 0 0,0 0 1 0 0,1 1-1 0 0,1 0 1 0 0,-5 15-1 0 0,8-19-16 0 0,1 0-1 0 0,0 0 0 0 0,1 0 0 0 0,0 0 0 0 0,0 0 0 0 0,1-1 1 0 0,0 1-1 0 0,0 0 0 0 0,1 0 0 0 0,0 0 0 0 0,1-1 0 0 0,0 1 1 0 0,0-1-1 0 0,1 0 0 0 0,0 0 0 0 0,10 15 0 0 0,-11-18 32 0 0,1 0 1 0 0,0-1-1 0 0,0 1 0 0 0,0 0 0 0 0,1-1 0 0 0,-1 0 0 0 0,1 0 0 0 0,0-1 0 0 0,0 1 0 0 0,0-1 1 0 0,1 0-1 0 0,-1 0 0 0 0,1-1 0 0 0,0 1 0 0 0,-1-1 0 0 0,1-1 0 0 0,0 1 0 0 0,0-1 0 0 0,0 0 1 0 0,1 0-1 0 0,-1-1 0 0 0,0 0 0 0 0,0 0 0 0 0,0 0 0 0 0,9-2 0 0 0,-2-1 87 0 0,-1-1 0 0 0,0 0 0 0 0,0-1 0 0 0,0 0 0 0 0,-1-1 0 0 0,1 0 0 0 0,-1-1 0 0 0,-1 0 0 0 0,1-1 1 0 0,-1 0-1 0 0,-1 0 0 0 0,11-12 0 0 0,7-12 998 0 0,0-1 0 0 0,28-49-1 0 0,-31 45 228 0 0,-13 25-994 0 0,-4 12-177 0 0,1 24-358 0 0,-5-10-13 0 0,3 4 4 0 0,0 0 1 0 0,1 0 0 0 0,0-1-1 0 0,2 0 1 0 0,0-1-1 0 0,15 21 1 0 0,-19-29 174 0 0,1 0 0 0 0,1-1 0 0 0,-1 1 0 0 0,1-1 0 0 0,0-1 0 0 0,1 1 0 0 0,0-1 0 0 0,0-1 0 0 0,0 1 0 0 0,0-1 0 0 0,1-1 0 0 0,0 1 0 0 0,18 4 0 0 0,-21-8 65 0 0,0 0 0 0 0,0-1-1 0 0,0 0 1 0 0,0 0 0 0 0,0 0-1 0 0,0-1 1 0 0,0 0 0 0 0,0 0-1 0 0,0-1 1 0 0,-1 1 0 0 0,1-1 0 0 0,0-1-1 0 0,-1 1 1 0 0,0-1 0 0 0,1 0-1 0 0,-1 0 1 0 0,0 0 0 0 0,0-1-1 0 0,-1 0 1 0 0,6-5 0 0 0,7-7 49 0 0,-1-1 0 0 0,-1-1 0 0 0,25-37 0 0 0,-2-9 689 0 0,-3-1 0 0 0,-3-2 1 0 0,46-138-1 0 0,-56 134 784 0 0,18-99 0 0 0,-33 128-1145 0 0,-1-1 0 0 0,-3 0 0 0 0,-4-76 0 0 0,2 118-360 0 0,-1 0 1 0 0,0 0-1 0 0,0 0 1 0 0,0 1-1 0 0,-1-1 1 0 0,1 0-1 0 0,0 0 0 0 0,0 0 1 0 0,0 1-1 0 0,-1-1 1 0 0,1 0-1 0 0,0 0 1 0 0,-1 1-1 0 0,1-1 0 0 0,0 0 1 0 0,-1 0-1 0 0,1 1 1 0 0,-1-1-1 0 0,1 1 1 0 0,-1-1-1 0 0,1 0 0 0 0,-2 0 1 0 0,1 1 2 0 0,0 0 0 0 0,1 0 0 0 0,-1 0 0 0 0,0 0 1 0 0,1 0-1 0 0,-1 0 0 0 0,0 0 0 0 0,1 0 0 0 0,-1 0 0 0 0,0 1 0 0 0,1-1 0 0 0,-1 0 0 0 0,0 0 1 0 0,1 1-1 0 0,-1-1 0 0 0,1 0 0 0 0,-1 1 0 0 0,0-1 0 0 0,1 1 0 0 0,-1 0 0 0 0,-3 3-24 0 0,0 0 0 0 0,0 0-1 0 0,0 0 1 0 0,1 0-1 0 0,-5 9 1 0 0,-4 12-208 0 0,1 1 1 0 0,1 0-1 0 0,2 0 1 0 0,0 1 0 0 0,2 0-1 0 0,-6 54 1 0 0,9-34-147 0 0,2 1 0 0 0,2-1 0 0 0,9 60 0 0 0,1-43 263 0 0,3-1 1 0 0,3 0-1 0 0,3-1 1 0 0,2-2 0 0 0,3 0-1 0 0,3-1 1 0 0,2-2-1 0 0,3-1 1 0 0,49 65-1 0 0,-68-102-172 0 0,1-2 1 0 0,17 17-1 0 0,-28-29 6 0 0,1-1-1 0 0,-1 0 1 0 0,1-1 0 0 0,0 1 0 0 0,0-1-1 0 0,0 0 1 0 0,1-1 0 0 0,-1 1-1 0 0,1-1 1 0 0,0 0 0 0 0,-1 0-1 0 0,9 1 1 0 0,-11-3 98 0 0,-1 1 0 0 0,0-1 0 0 0,0 0 0 0 0,0 0 0 0 0,0 0 1 0 0,0-1-1 0 0,0 1 0 0 0,1 0 0 0 0,-1-1 0 0 0,0 0 0 0 0,0 1 0 0 0,0-1 0 0 0,0 0 0 0 0,0 0 0 0 0,-1 0 0 0 0,1 0 0 0 0,0 0 1 0 0,0-1-1 0 0,-1 1 0 0 0,1 0 0 0 0,0-1 0 0 0,-1 1 0 0 0,0-1 0 0 0,1 0 0 0 0,-1 1 0 0 0,1-3 0 0 0,0 1-304 0 0,-1 1-1 0 0,0-1 0 0 0,0 1 0 0 0,0-1 0 0 0,-1 0 1 0 0,1 0-1 0 0,-1 1 0 0 0,1-1 0 0 0,-1 0 1 0 0,0 0-1 0 0,0 0 0 0 0,0-3 0 0 0,-4-13-4483 0 0</inkml:trace>
</inkml:ink>
</file>

<file path=ppt/ink/ink6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32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40 207 2892 0 0,'-35'-25'8734'0'0,"34"24"-8610"0"0,1 0 1 0 0,-1 1 0 0 0,1-1-1 0 0,0 0 1 0 0,-1 1 0 0 0,1-1-1 0 0,0 0 1 0 0,-1 1-1 0 0,1-1 1 0 0,0 0 0 0 0,0 0-1 0 0,-1 1 1 0 0,1-1 0 0 0,0 0-1 0 0,0 0 1 0 0,0 0 0 0 0,0 1-1 0 0,0-1 1 0 0,0 0-1 0 0,1 0 1 0 0,-1 1 0 0 0,0-1-1 0 0,0 0 1 0 0,0 0 0 0 0,1 1-1 0 0,-1-1 1 0 0,0 0 0 0 0,1 0-1 0 0,-1 1 1 0 0,1-1-1 0 0,-1 1 1 0 0,1-1 0 0 0,-1 0-1 0 0,1 1 1 0 0,-1-1 0 0 0,1 1-1 0 0,0-1 1 0 0,-1 1 0 0 0,1-1-1 0 0,0 1 1 0 0,-1 0-1 0 0,1-1 1 0 0,1 1 0 0 0,28-18 1369 0 0,9 2-781 0 0,1 2 0 0 0,71-16 0 0 0,88-5-1986 0 0,-135 26 219 0 0,78-10-2772 0 0,-47 10-3285 0 0,-66 7 2036 0 0</inkml:trace>
</inkml:ink>
</file>

<file path=ppt/ink/ink6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32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1 275 1228 0 0,'0'0'2064'0'0,"14"8"3512"0"0,-12-8-5163 0 0,0 1 0 0 0,-1 0 0 0 0,1 0 0 0 0,0-1 0 0 0,0 1 0 0 0,0 1 0 0 0,-1-1 0 0 0,1 0 0 0 0,0 0 0 0 0,-1 1 0 0 0,1-1 0 0 0,-1 0 0 0 0,0 1 0 0 0,3 2 0 0 0,-3-1-291 0 0,-1 0 0 0 0,1-1 0 0 0,0 1 0 0 0,-1-1 0 0 0,1 1 1 0 0,-1 0-1 0 0,0-1 0 0 0,0 1 0 0 0,0 0 0 0 0,0 0 1 0 0,0-1-1 0 0,-1 4 0 0 0,-7 50 435 0 0,2-28-682 0 0,2 1 1 0 0,1-1-1 0 0,2 1 0 0 0,0-1 1 0 0,2 1-1 0 0,6 38 1 0 0,-2-46-453 0 0,0 0 1 0 0,12 30 0 0 0,-14-43-200 0 0,1-1 0 0 0,0 1 0 0 0,0-1 0 0 0,0 0 0 0 0,1 0 0 0 0,0-1-1 0 0,0 1 1 0 0,1-1 0 0 0,10 9 0 0 0,-2-6-3666 0 0</inkml:trace>
  <inkml:trace contextRef="#ctx0" brushRef="#br0" timeOffset="1">334 76 4124 0 0,'-17'-14'3525'0'0,"1"3"-929"0"0,3 1-556 0 0,1 1-452 0 0,-1 2-372 0 0,-1 0-320 0 0,0 2-255 0 0,1 0-237 0 0,1 1-284 0 0,-7 1-961 0 0,1 5-931 0 0</inkml:trace>
</inkml:ink>
</file>

<file path=ppt/ink/ink6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33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461 67 1968 0 0,'2'-2'1993'0'0,"84"-51"6776"0"0,-85 52-8434 0 0,-1 1-280 0 0,0 0 0 0 0,1 0 1 0 0,-1 0-1 0 0,0 0 1 0 0,0 0-1 0 0,1 0 0 0 0,-1 0 1 0 0,0 0-1 0 0,0 0 1 0 0,1 0-1 0 0,-1 0 1 0 0,0 0-1 0 0,0 0 0 0 0,0 0 1 0 0,1 0-1 0 0,-1-1 1 0 0,0 1-1 0 0,0 0 1 0 0,0 0-1 0 0,1 0 0 0 0,-1 0 1 0 0,0 0-1 0 0,0-1 1 0 0,0 1-1 0 0,0 0 1 0 0,1 0-1 0 0,-1 0 0 0 0,0-1 1 0 0,0 1-1 0 0,0 0 1 0 0,0 0-1 0 0,0 0 0 0 0,0-1 1 0 0,0 1-1 0 0,0 0 1 0 0,0 0-1 0 0,0-1 1 0 0,1 1-1 0 0,-1-1 0 0 0,-1 1-7 0 0,1 0-1 0 0,0-1 0 0 0,-1 1 1 0 0,1 0-1 0 0,0-1 0 0 0,-1 1 1 0 0,1 0-1 0 0,-1-1 0 0 0,1 1 1 0 0,0 0-1 0 0,-1 0 0 0 0,1-1 1 0 0,-1 1-1 0 0,1 0 0 0 0,-1 0 0 0 0,1 0 1 0 0,0 0-1 0 0,-1-1 0 0 0,1 1 1 0 0,-1 0-1 0 0,1 0 0 0 0,-1 0 1 0 0,1 0-1 0 0,-1 0 0 0 0,1 0 1 0 0,-1 0-1 0 0,1 1 0 0 0,-1-1 1 0 0,0 0-1 0 0,-39 4 396 0 0,0 2 1 0 0,0 2-1 0 0,1 1 1 0 0,0 2-1 0 0,1 2 0 0 0,-48 23 1 0 0,68-27-462 0 0,1 1-1 0 0,0 1 1 0 0,0 1 0 0 0,1 0-1 0 0,0 1 1 0 0,-16 19 0 0 0,22-21-6 0 0,1 0 0 0 0,0 1 0 0 0,0 1 0 0 0,2 0 0 0 0,-1 0 0 0 0,2 0 0 0 0,0 1 0 0 0,0 0 0 0 0,-4 19 0 0 0,7-19-59 0 0,1 1 0 0 0,1-1 0 0 0,0 0 0 0 0,0 1 0 0 0,2-1 0 0 0,0 0 0 0 0,0 1 0 0 0,2-1 0 0 0,0 0 0 0 0,0 0 0 0 0,1 0 0 0 0,1-1 0 0 0,9 20 0 0 0,-10-24 12 0 0,0 0-1 0 0,1 0 0 0 0,0-1 0 0 0,1 0 1 0 0,0 0-1 0 0,0 0 0 0 0,1 0 0 0 0,-1-1 1 0 0,2 0-1 0 0,-1-1 0 0 0,1 0 0 0 0,0 0 1 0 0,0 0-1 0 0,1-1 0 0 0,0-1 1 0 0,-1 1-1 0 0,2-1 0 0 0,-1-1 0 0 0,0 1 1 0 0,13 1-1 0 0,-17-4 40 0 0,1 0 1 0 0,-1-1-1 0 0,1 0 1 0 0,0 0-1 0 0,-1 0 1 0 0,1 0-1 0 0,0-1 1 0 0,-1 0-1 0 0,1 0 1 0 0,-1-1-1 0 0,0 0 1 0 0,1 0 0 0 0,-1 0-1 0 0,0 0 1 0 0,0-1-1 0 0,6-4 1 0 0,-4 2 103 0 0,-1-1 1 0 0,1 0 0 0 0,-1 0 0 0 0,-1-1-1 0 0,1 0 1 0 0,-1 0 0 0 0,0 0-1 0 0,-1 0 1 0 0,6-14 0 0 0,2-10 798 0 0,-1-1 1 0 0,-2 0-1 0 0,-1 0 1 0 0,4-44-1 0 0,-10 67-577 0 0,2-21 391 0 0,1 0 0 0 0,1 1-1 0 0,14-37 1 0 0,-16 57-664 0 0,0 0-1 0 0,0 0 0 0 0,1 1 1 0 0,0 0-1 0 0,1 0 1 0 0,0 0-1 0 0,0 0 1 0 0,0 1-1 0 0,1 0 0 0 0,0 1 1 0 0,1-1-1 0 0,-1 1 1 0 0,1 1-1 0 0,12-7 1 0 0,-10 7-114 0 0,0 0 0 0 0,1 0 0 0 0,0 1 1 0 0,0 0-1 0 0,0 1 0 0 0,0 1 1 0 0,0-1-1 0 0,1 2 0 0 0,-1 0 1 0 0,1 0-1 0 0,0 1 0 0 0,-1 0 0 0 0,1 1 1 0 0,14 3-1 0 0,-18-2 10 0 0,1 1-1 0 0,-1-1 1 0 0,0 1 0 0 0,0 1-1 0 0,0 0 1 0 0,0 0 0 0 0,-1 0-1 0 0,0 1 1 0 0,0 0 0 0 0,0 0 0 0 0,0 1-1 0 0,-1 0 1 0 0,0 0 0 0 0,0 1-1 0 0,0-1 1 0 0,-1 1 0 0 0,0 0-1 0 0,-1 1 1 0 0,7 13 0 0 0,-5-6 34 0 0,0 1 0 0 0,-1 0 1 0 0,-1 0-1 0 0,-1 0 1 0 0,0 0-1 0 0,-1 0 0 0 0,-1 1 1 0 0,0 0-1 0 0,-2-1 0 0 0,1 1 1 0 0,-2-1-1 0 0,-4 19 1 0 0,1-10 47 0 0,-2-1 0 0 0,0-1 1 0 0,-2 1-1 0 0,0-1 1 0 0,-2 0-1 0 0,0-1 0 0 0,-21 30 1 0 0,29-49-36 0 0,0 1 0 0 0,0 0-1 0 0,0-1 1 0 0,-1 1 0 0 0,0-1 0 0 0,1 0 0 0 0,-1 0 0 0 0,-8 4 0 0 0,10-7-64 0 0,1-4 95 0 0,-1-1 1 0 0,1 0-1 0 0,0 0 0 0 0,1 0 1 0 0,-1 0-1 0 0,1 0 0 0 0,0 0 0 0 0,0 0 1 0 0,0 0-1 0 0,1 0 0 0 0,0 0 0 0 0,0 0 1 0 0,0 0-1 0 0,1 0 0 0 0,-1 0 0 0 0,1 0 1 0 0,4-7-1 0 0,6-11 180 0 0,0 1 0 0 0,18-24 0 0 0,6-3 285 0 0,1 2-1 0 0,3 2 1 0 0,2 1 0 0 0,1 2 0 0 0,50-37 0 0 0,-86 73-458 0 0,-5 5-10 0 0,0-1 1 0 0,0 0-1 0 0,0 1 1 0 0,0 0-1 0 0,0-1 1 0 0,1 1-1 0 0,-1 0 1 0 0,0 0-1 0 0,1 0 1 0 0,-1 1-1 0 0,1-1 1 0 0,-1 1-1 0 0,4-1 1 0 0,-5 0-7 0 0,0 1-1 0 0,1 0 1 0 0,-1 0 0 0 0,1-1-1 0 0,-1 1 1 0 0,1 0 0 0 0,-1 0 0 0 0,1 0-1 0 0,-1 0 1 0 0,1 1 0 0 0,-1-1-1 0 0,1 0 1 0 0,-1 1 0 0 0,1-1 0 0 0,-1 1-1 0 0,1-1 1 0 0,-1 1 0 0 0,0 0-1 0 0,1-1 1 0 0,-1 1 0 0 0,2 2 0 0 0,-1-1-27 0 0,1 1 0 0 0,-1-1 1 0 0,0 1-1 0 0,0 0 1 0 0,-1 0-1 0 0,1 0 1 0 0,-1 0-1 0 0,1 0 0 0 0,1 5 1 0 0,1 9-132 0 0,0 1 1 0 0,-1-1-1 0 0,1 21 1 0 0,-3-20 96 0 0,5 30-343 0 0,2 0 0 0 0,27 91-1 0 0,-32-132 10 0 0,0 1-1 0 0,1-1 1 0 0,0 0 0 0 0,0 0-1 0 0,7 9 1 0 0,15 10-5292 0 0,-1-21-4637 0 0</inkml:trace>
</inkml:ink>
</file>

<file path=ppt/ink/ink6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21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90 1612 0 0,'46'-89'19322'0'0,"-46"98"-19285"0"0,-2 33 660 0 0,-11 56 0 0 0,7-56-505 0 0,-24 193 441 0 0,2 277 0 0 0,28-385-497 0 0,-7 274 783 0 0,6-393-1620 0 0,-1 11 388 0 0</inkml:trace>
</inkml:ink>
</file>

<file path=ppt/ink/ink6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22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164 443 2124 0 0,'-7'-12'1548'0'0,"1"-1"0"0"0,0 1 0 0 0,0-1 0 0 0,1-1 0 0 0,1 1 0 0 0,0-1 0 0 0,1 1-1 0 0,1-1 1 0 0,-2-16 0 0 0,3 9-708 0 0,1 1-1 0 0,1-1 1 0 0,0 1-1 0 0,2 0 1 0 0,8-33-1 0 0,-9 45-795 0 0,0 2-1 0 0,1-1 1 0 0,-1 0-1 0 0,1 0 1 0 0,1 1 0 0 0,-1 0-1 0 0,1-1 1 0 0,0 1-1 0 0,1 1 1 0 0,-1-1 0 0 0,1 1-1 0 0,0 0 1 0 0,1 0-1 0 0,8-7 1 0 0,-5 7-19 0 0,1-1 0 0 0,-1 1 0 0 0,1 1-1 0 0,0 0 1 0 0,0 0 0 0 0,0 1 0 0 0,0 0 0 0 0,1 1 0 0 0,11-1 0 0 0,-1 1-60 0 0,0 1 0 0 0,0 2 0 0 0,0 0 0 0 0,0 1 0 0 0,0 0 0 0 0,-1 2 0 0 0,1 1 0 0 0,-1 1 0 0 0,29 11 0 0 0,-29-8-24 0 0,-1 1 1 0 0,0 1 0 0 0,-1 0 0 0 0,0 1-1 0 0,-1 1 1 0 0,0 1 0 0 0,-1 1-1 0 0,0 0 1 0 0,-2 1 0 0 0,0 0-1 0 0,0 1 1 0 0,-2 1 0 0 0,13 22-1 0 0,-17-24 62 0 0,-1 0-1 0 0,0 0 1 0 0,-1 1-1 0 0,-1 0 1 0 0,0 0 0 0 0,-1 0-1 0 0,-1 0 1 0 0,-1 1-1 0 0,-1-1 1 0 0,0 1-1 0 0,-1 0 1 0 0,-1-1-1 0 0,0 1 1 0 0,-2-1-1 0 0,0 0 1 0 0,-8 27-1 0 0,2-21 50 0 0,0 0 0 0 0,-2 0 0 0 0,0-1 0 0 0,-2 0 0 0 0,0-1 0 0 0,-1-1 0 0 0,-2 0 0 0 0,0-1-1 0 0,-30 28 1 0 0,24-27-10 0 0,-1-1 0 0 0,-1-1 0 0 0,-1-1 0 0 0,0-2 0 0 0,-1 0 0 0 0,-1-1 0 0 0,-48 16-1 0 0,39-19 13 0 0,-1-2 0 0 0,-60 7 0 0 0,94-16-25 0 0,-49-3 331 0 0,45 0-224 0 0,6 2-106 0 0,0 1 0 0 0,1 0-1 0 0,-1 0 1 0 0,0 0 0 0 0,0 0 0 0 0,1-1 0 0 0,-1 1 0 0 0,0 0 0 0 0,0-1 0 0 0,1 1 0 0 0,-1-1 0 0 0,0 1-1 0 0,1-1 1 0 0,-1 1 0 0 0,1-1 0 0 0,-1 1 0 0 0,1-1 0 0 0,-1 1 0 0 0,1-1 0 0 0,-1-1 0 0 0,2-1-28 0 0,1 0 0 0 0,0-1 0 0 0,0 1 0 0 0,0 0 0 0 0,0 0 0 0 0,0 0 0 0 0,1 0 0 0 0,-1 1 0 0 0,1-1 0 0 0,0 1 1 0 0,0-1-1 0 0,0 1 0 0 0,0 0 0 0 0,0 0 0 0 0,1 0 0 0 0,6-2 0 0 0,5-3-15 0 0,0 0 0 0 0,28-7 0 0 0,-20 9-16 0 0,0 1 1 0 0,1 1 0 0 0,0 1 0 0 0,0 0 0 0 0,0 2 0 0 0,0 1 0 0 0,0 2 0 0 0,-1 0-1 0 0,1 1 1 0 0,-1 1 0 0 0,0 1 0 0 0,0 1 0 0 0,24 12 0 0 0,-32-13 8 0 0,1 1 1 0 0,-1 1-1 0 0,-1 1 1 0 0,0 0-1 0 0,0 1 0 0 0,-1 0 1 0 0,0 1-1 0 0,0 1 1 0 0,-2 0-1 0 0,1 1 0 0 0,-2 0 1 0 0,1 0-1 0 0,-2 1 1 0 0,0 0-1 0 0,-1 1 1 0 0,0 0-1 0 0,-1 1 0 0 0,-1-1 1 0 0,7 23-1 0 0,-11-26 72 0 0,1 1 1 0 0,-2 0-1 0 0,1 0 0 0 0,-2-1 0 0 0,0 1 1 0 0,0 0-1 0 0,-1 0 0 0 0,-1 0 0 0 0,0-1 1 0 0,-1 1-1 0 0,0-1 0 0 0,-1 0 0 0 0,0 1 1 0 0,-1-2-1 0 0,0 1 0 0 0,-1 0 0 0 0,-1-1 1 0 0,1 0-1 0 0,-2-1 0 0 0,0 0 0 0 0,0 0 1 0 0,0 0-1 0 0,-1-1 0 0 0,-19 14 0 0 0,9-8 50 0 0,-2-1-1 0 0,0-1 0 0 0,0-1 1 0 0,-1 0-1 0 0,-1-2 1 0 0,0-1-1 0 0,0 0 0 0 0,-1-2 1 0 0,1-1-1 0 0,-2-1 1 0 0,1-1-1 0 0,-26 2 0 0 0,21-5-279 0 0,0-2-1 0 0,0 0 0 0 0,0-2 0 0 0,1-1 0 0 0,-1-1 0 0 0,1-2 1 0 0,0 0-1 0 0,0-2 0 0 0,1-1 0 0 0,0-2 0 0 0,1 0 0 0 0,-40-27 1 0 0,61 36-231 0 0,1 0 1 0 0,1 0-1 0 0,-1 0 1 0 0,0-1 0 0 0,1 1-1 0 0,-5-7 1 0 0,0-9-3468 0 0,9-2-4104 0 0</inkml:trace>
</inkml:ink>
</file>

<file path=ppt/ink/ink6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23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131 231 1576 0 0,'-20'-12'4521'0'0,"3"4"-2248"0"0,1-1 0 0 0,0-1 0 0 0,1-1 0 0 0,0 0 0 0 0,-14-14-1 0 0,29 25-2236 0 0,-1-1-1 0 0,1 0 0 0 0,0 1 0 0 0,0-1 0 0 0,-1 1 0 0 0,1-1 0 0 0,0 1 1 0 0,0-1-1 0 0,0 0 0 0 0,0 1 0 0 0,0-1 0 0 0,-1 0 0 0 0,1 1 0 0 0,0-1 1 0 0,0 1-1 0 0,1-1 0 0 0,-1 0 0 0 0,0 1 0 0 0,0-1 0 0 0,0 1 0 0 0,0-1 1 0 0,0 0-1 0 0,1 1 0 0 0,-1-1 0 0 0,0 1 0 0 0,1-1 0 0 0,-1 1 0 0 0,0-1 1 0 0,1 1-1 0 0,-1-1 0 0 0,1 1 0 0 0,-1-1 0 0 0,0 1 0 0 0,1-1 1 0 0,-1 1-1 0 0,1 0 0 0 0,0-1 0 0 0,21-13 302 0 0,23-1-267 0 0,2 2 0 0 0,72-11 0 0 0,99-1-771 0 0,-172 21 524 0 0,261-14-1401 0 0,-84 8-931 0 0,-165 10 517 0 0,-23 1-4189 0 0</inkml:trace>
</inkml:ink>
</file>

<file path=ppt/ink/ink6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23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812 1 2404 0 0,'-27'1'6674'0'0,"17"0"-4141"0"0,6-1-1452 0 0,-12 0 2007 0 0,13 1-2678 0 0,2 0-329 0 0,-1 0 0 0 0,0 0 0 0 0,0 0-1 0 0,0 1 1 0 0,1-1 0 0 0,-1 1 0 0 0,1-1 0 0 0,-1 1-1 0 0,1 0 1 0 0,0 0 0 0 0,0-1 0 0 0,0 1-1 0 0,0 0 1 0 0,0 0 0 0 0,0 0 0 0 0,0 0 0 0 0,1 0-1 0 0,-1 1 1 0 0,0-1 0 0 0,1 0 0 0 0,0 3 0 0 0,-7 60 392 0 0,5-42-260 0 0,-65 750 2490 0 0,64-745-2462 0 0,0 0 1 0 0,-2-1-1 0 0,-1 0 0 0 0,-1 0 1 0 0,-13 32-1 0 0,17-52-192 0 0,0 0-1 0 0,0 0 1 0 0,-1-1-1 0 0,0 1 1 0 0,0-1-1 0 0,-1 0 0 0 0,1-1 1 0 0,-2 1-1 0 0,1-1 1 0 0,0 0-1 0 0,-1 0 1 0 0,0 0-1 0 0,0-1 0 0 0,0 0 1 0 0,-1 0-1 0 0,1-1 1 0 0,-1 1-1 0 0,0-2 1 0 0,0 1-1 0 0,0-1 0 0 0,0 0 1 0 0,0 0-1 0 0,-1-1 1 0 0,-10 1-1 0 0,-4-1-54 0 0,0-2-1 0 0,0 0 0 0 0,1-1 0 0 0,-1-2 1 0 0,0 0-1 0 0,1-1 0 0 0,0-1 1 0 0,0-1-1 0 0,-25-12 0 0 0,28 11-335 0 0,0-2 0 0 0,1 0-1 0 0,0-1 1 0 0,0 0 0 0 0,1-2-1 0 0,1 0 1 0 0,0 0 0 0 0,1-1-1 0 0,0-1 1 0 0,-14-21 0 0 0,24 30-139 0 0,1 0 1 0 0,0 1 0 0 0,0-1-1 0 0,0-1 1 0 0,1 1-1 0 0,0 0 1 0 0,0-1 0 0 0,0 1-1 0 0,0-8 1 0 0,1 9-409 0 0,1 0 0 0 0,0-1 0 0 0,0 1 0 0 0,1 0 0 0 0,0 0 0 0 0,-1 0 0 0 0,3-8 0 0 0,6-12-4975 0 0</inkml:trace>
</inkml:ink>
</file>

<file path=ppt/ink/ink6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23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41 166 2228 0 0,'-39'-47'14206'0'0,"39"47"-14169"0"0,0 0-1 0 0,0 0 1 0 0,0 0 0 0 0,0 0-1 0 0,0 0 1 0 0,0 0 0 0 0,-1-1-1 0 0,1 1 1 0 0,0 0 0 0 0,0 0-1 0 0,0 0 1 0 0,0 0 0 0 0,0 0-1 0 0,0 0 1 0 0,0 0-1 0 0,0-1 1 0 0,0 1 0 0 0,0 0-1 0 0,0 0 1 0 0,-1 0 0 0 0,1 0-1 0 0,0 0 1 0 0,0-1 0 0 0,0 1-1 0 0,0 0 1 0 0,0 0-1 0 0,0 0 1 0 0,0 0 0 0 0,0 0-1 0 0,0-1 1 0 0,0 1 0 0 0,0 0-1 0 0,1 0 1 0 0,-1 0 0 0 0,0 0-1 0 0,0 0 1 0 0,0-1 0 0 0,0 1-1 0 0,0 0 1 0 0,0 0-1 0 0,0 0 1 0 0,0 0 0 0 0,0 0-1 0 0,0 0 1 0 0,0 0 0 0 0,1-1-1 0 0,-1 1 1 0 0,0 0 0 0 0,0 0-1 0 0,0 0 1 0 0,0 0 0 0 0,1 0-1 0 0,6-11 839 0 0,-5 9-636 0 0,5-2-73 0 0,1 0-1 0 0,-1 1 1 0 0,1 1-1 0 0,0-1 1 0 0,0 1-1 0 0,0 0 1 0 0,0 1-1 0 0,0 0 0 0 0,9 0 1 0 0,8-2 18 0 0,289-32-843 0 0,-151 19-2126 0 0,-2-5-4344 0 0,-147 20 3672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42.5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76 1528 0 0,'-13'-17'3700'0'0,"10"12"-2466"0"0,-1-1-1 0 0,1 0 1 0 0,0 0-1 0 0,0-1 1 0 0,0 1-1 0 0,-1-9 1 0 0,4 14-1208 0 0,0 1 0 0 0,0 0 0 0 0,0-1 0 0 0,0 1 0 0 0,0 0 1 0 0,0 0-1 0 0,0-1 0 0 0,0 1 0 0 0,0 0 0 0 0,0-1 0 0 0,0 1 1 0 0,1 0-1 0 0,-1 0 0 0 0,0-1 0 0 0,0 1 0 0 0,0 0 1 0 0,0 0-1 0 0,1 0 0 0 0,-1-1 0 0 0,0 1 0 0 0,0 0 0 0 0,1 0 1 0 0,-1 0-1 0 0,0 0 0 0 0,0-1 0 0 0,1 1 0 0 0,-1 0 0 0 0,0 0 1 0 0,0 0-1 0 0,1 0 0 0 0,-1 0 0 0 0,0 0 0 0 0,1 0 0 0 0,-1 0 1 0 0,0 0-1 0 0,0 0 0 0 0,1 0 0 0 0,16 3 357 0 0,12 8-216 0 0,-29-10-141 0 0,317 167 291 0 0,-251-132-326 0 0,-63-34 23 0 0,0-1-1 0 0,-1 0 1 0 0,1 1 0 0 0,0 0 0 0 0,0-1-1 0 0,-1 1 1 0 0,1 0 0 0 0,-1 0 0 0 0,1 1 0 0 0,-1-1-1 0 0,0 0 1 0 0,0 1 0 0 0,0 0 0 0 0,0-1-1 0 0,0 1 1 0 0,-1 0 0 0 0,1 0 0 0 0,-1 0 0 0 0,0 0-1 0 0,1 5 1 0 0,-2-6 3 0 0,-1 0-1 0 0,0 0 0 0 0,0 0 1 0 0,0 0-1 0 0,0 0 0 0 0,0 0 1 0 0,0 0-1 0 0,0 0 0 0 0,-1 0 1 0 0,1 0-1 0 0,-1-1 1 0 0,1 1-1 0 0,-1 0 0 0 0,-2 1 1 0 0,-26 19 261 0 0,-30 17-700 0 0,-95 80 0 0 0,30 5-8435 0 0,104-99 4408 0 0</inkml:trace>
</inkml:ink>
</file>

<file path=ppt/ink/ink6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24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1 2504 0 0,'-3'0'2015'0'0,"-1"2"-1532"0"0,1-1 1 0 0,-1 0-1 0 0,1 1 0 0 0,-1 0 1 0 0,1 0-1 0 0,0 0 0 0 0,0 0 1 0 0,0 0-1 0 0,0 1 0 0 0,0 0 1 0 0,0-1-1 0 0,1 1 0 0 0,-1 0 1 0 0,1 0-1 0 0,0 0 0 0 0,0 1 1 0 0,0-1-1 0 0,0 0 0 0 0,-2 8 1 0 0,-1 4 161 0 0,1 0 0 0 0,1 0 0 0 0,-2 28 0 0 0,-1-3-167 0 0,-17 123 716 0 0,7 2 1 0 0,8 273 0 0 0,10-391-1213 0 0,13 178-1303 0 0,-11-208-24 0 0,-1 3-6103 0 0</inkml:trace>
</inkml:ink>
</file>

<file path=ppt/ink/ink6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24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1668 0 0,'-8'12'9580'0'0,"6"-8"-8622"0"0,18 2-383 0 0,-1-1-1 0 0,1-1 0 0 0,0-1 0 0 0,0 0 0 0 0,0-1 0 0 0,25 1 0 0 0,-6-1-150 0 0,559 31 2071 0 0,6-33-1956 0 0,-360-2-311 0 0,906-12 300 0 0,884 5 842 0 0,-1350 37-2987 0 0,-675-28 639 0 0,6 1-1386 0 0</inkml:trace>
</inkml:ink>
</file>

<file path=ppt/ink/ink6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35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896 85 2664 0 0,'23'-77'8420'0'0,"-18"69"-6336"0"0,-2 15-1277 0 0,-3 14-138 0 0,-10 12-182 0 0,-2-1 0 0 0,-2 0 0 0 0,0-1 0 0 0,-2-1 0 0 0,-24 34 0 0 0,3-2-137 0 0,30-50-299 0 0,-324 580 1855 0 0,43 20-598 0 0,155-244-440 0 0,114-316-747 0 0,13-39-1224 0 0,10-36-1732 0 0,14-26-6025 0 0,-9 27 1892 0 0</inkml:trace>
</inkml:ink>
</file>

<file path=ppt/ink/ink6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37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266 943 2024 0 0,'7'15'3633'0'0,"-3"-10"-2840"0"0,-1 1 0 0 0,1 0 0 0 0,0-1 0 0 0,1 0 0 0 0,-1 0 0 0 0,1 0 0 0 0,0 0 0 0 0,9 5 0 0 0,-12-9-436 0 0,26 19 1845 0 0,-19-30-1975 0 0,-1-1-1 0 0,1 1 1 0 0,-2-2 0 0 0,1 1 0 0 0,-2-1 0 0 0,0 0-1 0 0,0-1 1 0 0,-1 1 0 0 0,5-20 0 0 0,-10 31-190 0 0,1-1 0 0 0,-1 0 1 0 0,0 0-1 0 0,0 0 0 0 0,0 0 0 0 0,0 0 0 0 0,0 0 1 0 0,-1 0-1 0 0,1 0 0 0 0,-1 0 0 0 0,1 0 0 0 0,-1 0 1 0 0,0 0-1 0 0,-1-2 0 0 0,0 1-26 0 0,0 0 0 0 0,0 0 0 0 0,-1 1 0 0 0,0-1 0 0 0,1 1 0 0 0,-1 0 0 0 0,0-1 0 0 0,0 1 0 0 0,0 1-1 0 0,0-1 1 0 0,-6-2 0 0 0,0 0-20 0 0,-1 1 0 0 0,0 0 0 0 0,0 1 0 0 0,0 0 0 0 0,0 1 0 0 0,0 0 0 0 0,0 0 0 0 0,0 1 0 0 0,0 0-1 0 0,0 1 1 0 0,0 0 0 0 0,-1 1 0 0 0,2 0 0 0 0,-1 0 0 0 0,0 1 0 0 0,0 1 0 0 0,-12 5 0 0 0,7-2 3 0 0,1 0 0 0 0,1 1 0 0 0,-1 0 0 0 0,2 1 0 0 0,-1 0 0 0 0,1 1 0 0 0,0 1 0 0 0,1 0 0 0 0,1 0 0 0 0,-17 22 0 0 0,22-25 3 0 0,0 1-1 0 0,1-1 1 0 0,0 1-1 0 0,0 0 1 0 0,1 0-1 0 0,0 0 1 0 0,0 0-1 0 0,1 0 1 0 0,1 1-1 0 0,-1-1 1 0 0,1 1-1 0 0,1-1 1 0 0,0 1-1 0 0,0-1 1 0 0,1 1-1 0 0,0-1 1 0 0,1 1-1 0 0,0-1 1 0 0,1 0-1 0 0,-1 0 1 0 0,9 17-1 0 0,-6-16-65 0 0,0-1 0 0 0,1 0 0 0 0,0 0 1 0 0,0 0-1 0 0,1-1 0 0 0,0 0 0 0 0,1 0 0 0 0,-1-1 0 0 0,2 1 0 0 0,-1-2 0 0 0,1 1 0 0 0,0-1 0 0 0,0-1 0 0 0,1 0 0 0 0,-1 0 0 0 0,1-1 0 0 0,0 0 0 0 0,1-1 0 0 0,11 3 1 0 0,-10-3-17 0 0,-1-1 1 0 0,0-1-1 0 0,1 0 0 0 0,-1-1 1 0 0,1 0-1 0 0,-1-1 1 0 0,1 0-1 0 0,-1 0 1 0 0,0-1-1 0 0,1-1 1 0 0,-1 0-1 0 0,0-1 1 0 0,-1 0-1 0 0,15-7 1 0 0,-14 4 71 0 0,0 0 0 0 0,0-1 0 0 0,0 0 0 0 0,-1-1 0 0 0,-1 0 0 0 0,1-1 0 0 0,-1 0 0 0 0,-1 0 0 0 0,0-1 0 0 0,0 0 0 0 0,-1 0 0 0 0,5-14 0 0 0,5-11-1 0 0,-3 0-1 0 0,-1-2 0 0 0,-1 1 0 0 0,9-60 0 0 0,10-160-44 0 0,-30 249 63 0 0,19-641 2554 0 0,-20 647-2576 0 0,-6 28 36 0 0,2-13 24 0 0,-78 394 804 0 0,68-302-622 0 0,-3 204 0 0 0,19-237-125 0 0,13 92-1 0 0,-10-137-40 0 0,0-2 0 0 0,1 1 0 0 0,2-1-1 0 0,0 0 1 0 0,2 0 0 0 0,25 44 0 0 0,-31-62-41 0 0,0-1 0 0 0,0 0 0 0 0,1 0 0 0 0,0 0 0 0 0,1-1 0 0 0,-1 0 0 0 0,1 0 0 0 0,0 0 0 0 0,0-1 0 0 0,0 0 0 0 0,1 0 0 0 0,-1 0 0 0 0,1-1 0 0 0,0 0 0 0 0,0-1 0 0 0,0 1 0 0 0,1-1 0 0 0,-1 0 0 0 0,0-1 0 0 0,10 1 0 0 0,0-2-55 0 0,0 0-1 0 0,1-1 1 0 0,-1-1 0 0 0,0 0 0 0 0,0-2 0 0 0,-1 0 0 0 0,31-11 0 0 0,9-6-33 0 0,-2-2-1 0 0,0-3 1 0 0,87-55 0 0 0,-116 64 325 0 0,0-1 0 0 0,-2-2 0 0 0,0 0 0 0 0,-1-1 1 0 0,-1-1-1 0 0,-1-1 0 0 0,-1-1 0 0 0,-1-1 0 0 0,17-32 0 0 0,-30 48-85 0 0,-1 0 0 0 0,0 0 0 0 0,-1 0-1 0 0,0-1 1 0 0,0 1 0 0 0,2-20 0 0 0,-5 26-161 0 0,0 0 0 0 0,1 0 0 0 0,-1 0 0 0 0,-1 0-1 0 0,1 0 1 0 0,0 0 0 0 0,-1 0 0 0 0,1 0 0 0 0,-1 0 0 0 0,0 0 0 0 0,0 0 0 0 0,0 0-1 0 0,0 1 1 0 0,-1-1 0 0 0,1 0 0 0 0,-1 1 0 0 0,1-1 0 0 0,-1 1 0 0 0,0-1 0 0 0,0 1-1 0 0,0 0 1 0 0,-1 0 0 0 0,1 0 0 0 0,0 0 0 0 0,-6-3 0 0 0,3 3-19 0 0,-1 1 1 0 0,0-1-1 0 0,1 1 0 0 0,-1 0 1 0 0,0 1-1 0 0,0 0 1 0 0,1 0-1 0 0,-1 0 0 0 0,0 0 1 0 0,0 1-1 0 0,-10 2 0 0 0,6 0-6 0 0,1-1 0 0 0,0 1 0 0 0,-1 1 0 0 0,1 0 0 0 0,1 0-1 0 0,-1 1 1 0 0,0 0 0 0 0,1 0 0 0 0,0 1 0 0 0,1 0-1 0 0,-1 1 1 0 0,1-1 0 0 0,0 1 0 0 0,1 1 0 0 0,0-1-1 0 0,0 1 1 0 0,0 0 0 0 0,1 1 0 0 0,0-1 0 0 0,1 1-1 0 0,-6 15 1 0 0,6-12-3 0 0,1 0 0 0 0,0 0-1 0 0,0 0 1 0 0,1 1-1 0 0,1-1 1 0 0,0 1 0 0 0,1 0-1 0 0,0-1 1 0 0,1 1-1 0 0,0-1 1 0 0,1 1 0 0 0,0-1-1 0 0,1 0 1 0 0,1 0 0 0 0,0 0-1 0 0,8 17 1 0 0,-6-17-73 0 0,1 1 0 0 0,0-1 0 0 0,1 0 0 0 0,0-1-1 0 0,1 0 1 0 0,0 0 0 0 0,1-1 0 0 0,0 0 0 0 0,1-1 0 0 0,0 0 0 0 0,0-1 0 0 0,1 0 0 0 0,0 0 0 0 0,0-1 0 0 0,1-1 0 0 0,0 0 0 0 0,0-1 0 0 0,0-1 0 0 0,1 0 0 0 0,-1 0 0 0 0,1-1 0 0 0,0-1-1 0 0,0-1 1 0 0,0 0 0 0 0,0 0 0 0 0,1-2 0 0 0,-1 1 0 0 0,0-2 0 0 0,19-4 0 0 0,-12 0 1 0 0,0-2-1 0 0,0 0 1 0 0,-1-1-1 0 0,0-1 0 0 0,-1-1 1 0 0,0 0-1 0 0,0-2 1 0 0,-2 0-1 0 0,22-21 1 0 0,-15 12 398 0 0,-2-2 0 0 0,-1 0 0 0 0,0-2 1 0 0,-2 0-1 0 0,28-51 0 0 0,-33 51 251 0 0,-2 4 43 0 0,-1 0 0 0 0,9-27-1 0 0,-20 50-600 0 0,1-1-1 0 0,-1 0 0 0 0,0 1 0 0 0,0-1 1 0 0,0 0-1 0 0,0 0 0 0 0,0 1 0 0 0,0-1 0 0 0,0 0 1 0 0,0 0-1 0 0,1 1 0 0 0,-1-1 0 0 0,0 0 0 0 0,0 0 1 0 0,0 1-1 0 0,1-1 0 0 0,-1 0 0 0 0,0 0 1 0 0,0 0-1 0 0,1 1 0 0 0,-1-1 0 0 0,0 0 0 0 0,0 0 1 0 0,1 0-1 0 0,-1 0 0 0 0,0 0 0 0 0,0 0 0 0 0,1 0 1 0 0,-1 0-1 0 0,0 1 0 0 0,1-1 0 0 0,-1 0 1 0 0,0 0-1 0 0,1 0 0 0 0,-1 0 0 0 0,0 0 0 0 0,0-1 1 0 0,1 1-1 0 0,-1 0 0 0 0,0 0 0 0 0,1 0 1 0 0,-1 0-1 0 0,0 0 0 0 0,0 0 0 0 0,1 0 0 0 0,-1 0 1 0 0,0-1-1 0 0,0 1 0 0 0,1 0 0 0 0,-1 0 0 0 0,0 0 1 0 0,0-1-1 0 0,0 1 0 0 0,1 0 0 0 0,-1 0 1 0 0,0-1-1 0 0,0 1 0 0 0,0 0 0 0 0,0 0 0 0 0,1-1 1 0 0,-1 1-1 0 0,0 0 0 0 0,0 0 0 0 0,0-1 1 0 0,0 1-1 0 0,0 0 0 0 0,0-1 0 0 0,0 1 0 0 0,0-1 1 0 0,10 21-26 0 0,-10-19 39 0 0,36 107-102 0 0,-25-69-202 0 0,33 73 0 0 0,-39-102 257 0 0,-2-3 33 0 0,0 0 1 0 0,0-1-1 0 0,0 0 0 0 0,1 0 1 0 0,0 0-1 0 0,0 0 0 0 0,0 0 1 0 0,1-1-1 0 0,0 0 0 0 0,0 0 1 0 0,0 0-1 0 0,8 5 0 0 0,-12-10 5 0 0,0 0-1 0 0,0 0 1 0 0,0 0-1 0 0,0 0 1 0 0,0 0-1 0 0,0 0 1 0 0,0 0-1 0 0,0 0 1 0 0,0 0-1 0 0,0 0 1 0 0,0-1-1 0 0,0 1 1 0 0,0 0-1 0 0,0-1 1 0 0,0 1-1 0 0,0-1 1 0 0,0 1-1 0 0,-1-1 1 0 0,1 1-1 0 0,0-1 1 0 0,0 0-1 0 0,0 0 1 0 0,17-16 115 0 0,-2-5-58 0 0,-1 0-1 0 0,0-1 1 0 0,-2-1-1 0 0,16-38 1 0 0,0 1-24 0 0,6-12-90 0 0,-22 42-277 0 0,1 1 1 0 0,2 1-1 0 0,33-46 0 0 0,-48 73 73 0 0,0 0-1 0 0,0 1 1 0 0,1-1-1 0 0,-1 1 1 0 0,0-1 0 0 0,1 1-1 0 0,-1 0 1 0 0,1 0-1 0 0,0-1 1 0 0,0 1 0 0 0,-1 0-1 0 0,1 1 1 0 0,0-1-1 0 0,0 0 1 0 0,0 0 0 0 0,0 1-1 0 0,0-1 1 0 0,0 1 0 0 0,3-1-1 0 0,-1 2-824 0 0,0-1-1 0 0,-1 1 1 0 0,1-1-1 0 0,0 1 1 0 0,-1 0 0 0 0,1 0-1 0 0,2 2 1 0 0,7 3-3816 0 0</inkml:trace>
</inkml:ink>
</file>

<file path=ppt/ink/ink6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38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1288 0 0,'15'-9'7074'0'0,"-14"8"-6752"0"0,0-3 1270 0 0,4-15 5834 0 0,-7 31-7416 0 0,2-10-8 0 0,-7 37 135 0 0,2 1 0 0 0,-1 51 0 0 0,6-80-331 0 0,1 0 1 0 0,-1 0 0 0 0,2 0-1 0 0,-1-1 1 0 0,2 1-1 0 0,-1 0 1 0 0,1-1 0 0 0,1 1-1 0 0,0-1 1 0 0,0 0 0 0 0,1-1-1 0 0,1 1 1 0 0,12 17-1 0 0,-14-22-248 0 0,1-1-1 0 0,0 1 0 0 0,0-1 1 0 0,0 0-1 0 0,7 4 1 0 0,17 3-4722 0 0,-12-10-30 0 0</inkml:trace>
</inkml:ink>
</file>

<file path=ppt/ink/ink6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38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96 2532 0 0,'-17'-14'2755'0'0,"0"0"0"0"0,-22-12-1 0 0,-39-15 1133 0 0,76 40-3829 0 0,-10 3-1459 0 0</inkml:trace>
  <inkml:trace contextRef="#ctx0" brushRef="#br0" timeOffset="1">679 307 388 0 0,'5'8'18271'0'0,"-23"-2"-18142"0"0,-1 2 0 0 0,1 0 0 0 0,1 1 0 0 0,0 1 0 0 0,0 1 0 0 0,1 0 0 0 0,0 1 0 0 0,1 0 0 0 0,0 2-1 0 0,1 0 1 0 0,0 0 0 0 0,2 1 0 0 0,-1 1 0 0 0,-11 21 0 0 0,20-31-172 0 0,0 1 1 0 0,1-1-1 0 0,0 1 0 0 0,1 0 1 0 0,-1 0-1 0 0,1 0 0 0 0,0 1 0 0 0,1-1 1 0 0,0 0-1 0 0,0 1 0 0 0,1-1 0 0 0,0 1 1 0 0,0-1-1 0 0,0 1 0 0 0,1-1 0 0 0,0 0 1 0 0,4 13-1 0 0,-1-11-272 0 0,-1-1 1 0 0,2 1 0 0 0,-1-1-1 0 0,1-1 1 0 0,0 1-1 0 0,0-1 1 0 0,1 1-1 0 0,0-2 1 0 0,1 1 0 0 0,-1-1-1 0 0,1 0 1 0 0,0 0-1 0 0,1 0 1 0 0,9 4-1 0 0,-5-3-751 0 0,0-1-1 0 0,0 0 1 0 0,1-1-1 0 0,0-1 1 0 0,0 0-1 0 0,0 0 1 0 0,22 2-1 0 0,-4-4-3104 0 0</inkml:trace>
</inkml:ink>
</file>

<file path=ppt/ink/ink6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38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1 369 3068 0 0,'34'-25'13348'0'0,"-31"22"-13108"0"0,-1 0 0 0 0,1 1 1 0 0,0 0-1 0 0,0-1 0 0 0,0 1 0 0 0,1 0 0 0 0,-1 1 0 0 0,0-1 1 0 0,1 0-1 0 0,-1 1 0 0 0,1 0 0 0 0,0 0 0 0 0,3-1 0 0 0,22-7-34 0 0,-8 1-290 0 0,28-10-150 0 0,66-34 0 0 0,-99 43 487 0 0,-1 0 0 0 0,0-2 0 0 0,21-17 0 0 0,-31 23-76 0 0,0 0-1 0 0,0 0 1 0 0,-1 0-1 0 0,1-1 1 0 0,-1 1-1 0 0,-1-1 1 0 0,1 0 0 0 0,-1 0-1 0 0,0-1 1 0 0,0 1-1 0 0,-1-1 1 0 0,3-8-1 0 0,-5 12-158 0 0,1 1-1 0 0,-1-1 1 0 0,0 1-1 0 0,0 0 1 0 0,0-1-1 0 0,0 1 0 0 0,0-1 1 0 0,0 1-1 0 0,-1 0 1 0 0,1-1-1 0 0,-1 1 1 0 0,1 0-1 0 0,-1-1 1 0 0,0 1-1 0 0,0 0 0 0 0,0 0 1 0 0,0 0-1 0 0,-1 0 1 0 0,-1-2-1 0 0,0 1-11 0 0,0 0 0 0 0,0 0 0 0 0,0 0 0 0 0,0 1-1 0 0,-1-1 1 0 0,1 1 0 0 0,-1 0 0 0 0,0 0 0 0 0,1 0-1 0 0,-6-1 1 0 0,-2 0 0 0 0,1 0 0 0 0,-1 1 0 0 0,1 0 0 0 0,-1 1-1 0 0,0 0 1 0 0,0 1 0 0 0,-18 1 0 0 0,14 1-27 0 0,0 1 1 0 0,-1 0 0 0 0,1 2 0 0 0,1-1-1 0 0,-1 2 1 0 0,1 0 0 0 0,0 0-1 0 0,0 2 1 0 0,0-1 0 0 0,1 2-1 0 0,1 0 1 0 0,-21 18 0 0 0,26-20 13 0 0,1-1 0 0 0,0 2 0 0 0,1-1 1 0 0,-1 1-1 0 0,1-1 0 0 0,1 2 0 0 0,-1-1 0 0 0,1 0 1 0 0,1 1-1 0 0,0 0 0 0 0,0-1 0 0 0,0 1 0 0 0,1 0 0 0 0,1 1 1 0 0,0-1-1 0 0,0 0 0 0 0,0 0 0 0 0,1 1 0 0 0,1-1 1 0 0,0 0-1 0 0,0 1 0 0 0,4 12 0 0 0,-2-9 19 0 0,1 0 0 0 0,1 0 0 0 0,0-1 0 0 0,0 1 0 0 0,1-2 0 0 0,1 1 0 0 0,0-1 0 0 0,1 1 0 0 0,0-2 0 0 0,1 1 0 0 0,0-2 0 0 0,0 1 0 0 0,1-1 0 0 0,0 0 0 0 0,1-1 0 0 0,20 13 0 0 0,-16-14-229 0 0,0 0 0 0 0,0 0 0 0 0,0-1 0 0 0,1-1 0 0 0,0-1 0 0 0,0 0 0 0 0,0-1-1 0 0,0 0 1 0 0,1-2 0 0 0,-1 0 0 0 0,1-1 0 0 0,-1 0 0 0 0,23-4 0 0 0,-12-1-1406 0 0,0 0-1 0 0,38-13 1 0 0,-48 11-819 0 0,0 0 0 0 0,23-14 0 0 0,-15 5-2901 0 0</inkml:trace>
</inkml:ink>
</file>

<file path=ppt/ink/ink6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40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6 720 0 0,'0'0'4596'0'0,"-30"-5"3749"0"0,64 5-4287 0 0,26 2-4013 0 0,1406 41 1998 0 0,-1056-18-1676 0 0,294 10 338 0 0,-93-1-740 0 0,-548-30 30 0 0,1437 64 15 0 0,-1286-82 178 0 0,-211 14-217 0 0,9-3 19 0 0,0 0 5 0 0,48-13-63 0 0,-58 16 82 0 0,8-8 0 0 0,-1 6 2 0 0,-6 1 0 0 0,-1 0-5 0 0,5-1-7 0 0,-3 1 4 0 0,22-11-71 0 0,-23 10 49 0 0,-1 1 23 0 0,27-16 660 0 0,-26 15 536 0 0</inkml:trace>
</inkml:ink>
</file>

<file path=ppt/ink/ink6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47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90 396 1308 0 0,'-11'7'2664'0'0,"-56"46"4304"0"0,66-52-6656 0 0,-9 13 4097 0 0,143-101-3532 0 0,197-96 0 0 0,-240 142-967 0 0,2 3 0 0 0,1 5 0 0 0,139-31 0 0 0,-199 57-2 0 0,-15 4-510 0 0,-1-1 0 0 0,20-6 0 0 0,-35 9-75 0 0</inkml:trace>
</inkml:ink>
</file>

<file path=ppt/ink/ink6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48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258 29 184 0 0,'0'0'4212'0'0,"1"-12"-783"0"0,12-4 1020 0 0,-23 29-4187 0 0,-46 55 149 0 0,2 2-1 0 0,4 3 0 0 0,-41 80 0 0 0,90-151-347 0 0,-1 1 0 0 0,1-1-1 0 0,0 1 1 0 0,0-1 0 0 0,0 1-1 0 0,0 0 1 0 0,0-1 0 0 0,1 1-1 0 0,-1 0 1 0 0,1 0 0 0 0,0 0-1 0 0,0-1 1 0 0,0 1 0 0 0,0 0-1 0 0,1 6 1 0 0,0-7-16 0 0,0 0 1 0 0,0-1-1 0 0,1 1 0 0 0,-1 0 1 0 0,0 0-1 0 0,1 0 1 0 0,-1-1-1 0 0,1 1 0 0 0,0-1 1 0 0,-1 1-1 0 0,1-1 0 0 0,0 0 1 0 0,0 1-1 0 0,0-1 1 0 0,0 0-1 0 0,0 0 0 0 0,0-1 1 0 0,0 1-1 0 0,0 0 0 0 0,4 0 1 0 0,27 6-59 0 0,-1-2 1 0 0,1-1-1 0 0,0-2 1 0 0,34-2-1 0 0,13 2-1242 0 0,6 2-734 0 0,23 2-3998 0 0,-66-4 1492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45.8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86 76 0 0,'1'-16'7633'0'0,"3"-1"-5087"0"0,0 14-2416 0 0,1-1-1 0 0,0 1 1 0 0,0 0 0 0 0,1 1-1 0 0,-1-1 1 0 0,0 1 0 0 0,1 0-1 0 0,-1 0 1 0 0,12-1 0 0 0,61-6-418 0 0,-36 5-258 0 0,11 0-726 0 0,11-2-3718 0 0,-42 3 2938 0 0</inkml:trace>
</inkml:ink>
</file>

<file path=ppt/ink/ink6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49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386 238 16 0 0,'40'-106'11085'0'0,"-33"92"-9727"0"0,-11 29-879 0 0,-12 31-2 0 0,-134 269 1130 0 0,-25-14-1117 0 0,154-267-403 0 0,0 4 12 0 0,14-23 317 0 0,-1-1 0 0 0,0 0 0 0 0,-13 14 0 0 0,20-26 104 0 0,1-5-440 0 0,11-33-12 0 0,1 1 0 0 0,22-45 0 0 0,-4 10-95 0 0,22-64 12 0 0,4-12 256 0 0,91-173 0 0 0,-140 306-219 0 0,0 1 1 0 0,1 0-1 0 0,1 0 0 0 0,-1 1 1 0 0,2 0-1 0 0,-1 1 1 0 0,21-17-1 0 0,-28 26-20 0 0,0 0 0 0 0,0 0-1 0 0,0 0 1 0 0,-1 0 0 0 0,1 0 0 0 0,0 1 0 0 0,0-1 0 0 0,0 1-1 0 0,0-1 1 0 0,0 1 0 0 0,0 0 0 0 0,1 0 0 0 0,-1 0-1 0 0,0 0 1 0 0,0 0 0 0 0,0 0 0 0 0,0 1 0 0 0,0-1-1 0 0,0 1 1 0 0,0-1 0 0 0,0 1 0 0 0,0 0 0 0 0,-1 0-1 0 0,1 0 1 0 0,0 0 0 0 0,0 0 0 0 0,0 0 0 0 0,-1 0-1 0 0,1 0 1 0 0,1 2 0 0 0,3 2-5 0 0,-1 1 0 0 0,0-1-1 0 0,0 1 1 0 0,0 0 0 0 0,-1 0 0 0 0,6 11-1 0 0,5 13 12 0 0,-2 0 0 0 0,-2 1 0 0 0,0 1-1 0 0,9 53 1 0 0,11 137 127 0 0,-20-125 2 0 0,24 280-106 0 0,-32-351-602 0 0,2 16-4404 0 0</inkml:trace>
</inkml:ink>
</file>

<file path=ppt/ink/ink6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49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88 1720 0 0,'-8'-4'1176'0'0,"2"1"-201"0"0,0 0-1 0 0,0 0 1 0 0,1 0-1 0 0,-1-1 1 0 0,1 0 0 0 0,-6-5-1 0 0,11 8-888 0 0,0 0-1 0 0,0 1 1 0 0,0-1 0 0 0,0 0-1 0 0,0 1 1 0 0,0-1 0 0 0,0 0-1 0 0,0 1 1 0 0,0-1-1 0 0,0 0 1 0 0,1 1 0 0 0,-1-1-1 0 0,0 0 1 0 0,0 1 0 0 0,1-1-1 0 0,-1 1 1 0 0,0-1 0 0 0,1 0-1 0 0,-1 1 1 0 0,1-1-1 0 0,-1 1 1 0 0,1-1 0 0 0,-1 1-1 0 0,1 0 1 0 0,-1-1 0 0 0,1 1-1 0 0,-1-1 1 0 0,1 1-1 0 0,0 0 1 0 0,-1-1 0 0 0,1 1-1 0 0,-1 0 1 0 0,1 0 0 0 0,1-1-1 0 0,16-4 247 0 0,1 1-1 0 0,0 1 0 0 0,-1 0 1 0 0,1 1-1 0 0,0 1 0 0 0,25 2 1 0 0,3-1-132 0 0,27 0-224 0 0,31-2-1931 0 0,-90 1-455 0 0,1-1 0 0 0,20-6 1 0 0,-20 3-1214 0 0</inkml:trace>
</inkml:ink>
</file>

<file path=ppt/ink/ink6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50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392 39 1596 0 0,'0'0'7101'0'0,"1"-3"-6654"0"0,0 0 1 0 0,0 1-1 0 0,-1-1 1 0 0,1 1-1 0 0,-1-1 0 0 0,0 0 1 0 0,0 1-1 0 0,0-4 1 0 0,-8 3-348 0 0,0 1 1 0 0,-1 0-1 0 0,1 0 0 0 0,-1 1 1 0 0,1 0-1 0 0,-1 1 1 0 0,1 0-1 0 0,-1 0 0 0 0,1 1 1 0 0,-1 0-1 0 0,1 0 1 0 0,-10 3-1 0 0,-5 2 80 0 0,0 1 0 0 0,1 1 0 0 0,-29 15 0 0 0,39-17-68 0 0,0 1 0 0 0,0 1 0 0 0,1 0 0 0 0,0 1 0 0 0,0 0 0 0 0,1 0 0 0 0,0 1 0 0 0,1 0 0 0 0,0 1 0 0 0,1 0 0 0 0,0 1 0 0 0,-7 13 0 0 0,12-19-64 0 0,0 0 0 0 0,0 0 1 0 0,1 0-1 0 0,0 0 0 0 0,0 0 1 0 0,1 1-1 0 0,-1-1 0 0 0,1 1 0 0 0,1-1 1 0 0,-1 1-1 0 0,1-1 0 0 0,0 1 0 0 0,1-1 1 0 0,-1 1-1 0 0,1-1 0 0 0,1 1 0 0 0,-1-1 1 0 0,1 0-1 0 0,0 1 0 0 0,1-1 0 0 0,-1 0 1 0 0,1 0-1 0 0,0-1 0 0 0,1 1 0 0 0,-1-1 1 0 0,1 1-1 0 0,7 6 0 0 0,1 0-42 0 0,1-1-1 0 0,1 0 0 0 0,0-1 0 0 0,0-1 1 0 0,1 0-1 0 0,0-1 0 0 0,0 0 0 0 0,1-1 1 0 0,0-1-1 0 0,1-1 0 0 0,31 7 0 0 0,-12-6-960 0 0,-1-1-1 0 0,1-2 0 0 0,0-1 1 0 0,61-5-1 0 0,-20-9-4510 0 0,-41 3 495 0 0</inkml:trace>
</inkml:ink>
</file>

<file path=ppt/ink/ink6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50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1 172 288 0 0,'3'-19'2925'0'0,"2"0"1"0"0,12-32-1 0 0,-14 43-2365 0 0,1 0 0 0 0,0 0 0 0 0,0 0 0 0 0,1 1 0 0 0,0-1 0 0 0,1 1-1 0 0,-1 0 1 0 0,8-6 0 0 0,-12 12-512 0 0,-1 0 1 0 0,1 1-1 0 0,0-1 0 0 0,-1 0 0 0 0,1 1 0 0 0,0-1 1 0 0,0 1-1 0 0,-1-1 0 0 0,1 1 0 0 0,0-1 0 0 0,0 1 1 0 0,0 0-1 0 0,0-1 0 0 0,0 1 0 0 0,0 0 0 0 0,0 0 1 0 0,0 0-1 0 0,0-1 0 0 0,0 1 0 0 0,0 0 0 0 0,0 0 1 0 0,-1 0-1 0 0,1 1 0 0 0,0-1 0 0 0,2 0 0 0 0,-2 1 2 0 0,1 0 0 0 0,-1 0 0 0 0,0 0 0 0 0,0 0 0 0 0,0 0-1 0 0,0 0 1 0 0,0 1 0 0 0,0-1 0 0 0,0 0 0 0 0,0 0 0 0 0,0 1 0 0 0,0-1-1 0 0,-1 0 1 0 0,2 3 0 0 0,0 3 114 0 0,1 1-1 0 0,-1 0 1 0 0,0 0-1 0 0,1 13 1 0 0,-2 27 134 0 0,-3 0 1 0 0,-1 0 0 0 0,-16 79 0 0 0,-3 38 8 0 0,19-113-155 0 0,2-1 0 0 0,11 104 0 0 0,-7-131-119 0 0,2 0-1 0 0,0 0 0 0 0,2-1 1 0 0,0 0-1 0 0,2 0 1 0 0,0-1-1 0 0,2 0 0 0 0,20 33 1 0 0,-25-47-197 0 0,0-1 1 0 0,0 1-1 0 0,0-1 1 0 0,1-1 0 0 0,0 0-1 0 0,0 0 1 0 0,0 0-1 0 0,1-1 1 0 0,0 0-1 0 0,0 0 1 0 0,12 5-1 0 0,-14-8-656 0 0,1 0-1 0 0,-1 0 1 0 0,1-1-1 0 0,-1 1 1 0 0,1-1-1 0 0,0-1 0 0 0,-1 0 1 0 0,1 1-1 0 0,0-2 1 0 0,10-1-1 0 0,4-2-4959 0 0</inkml:trace>
</inkml:ink>
</file>

<file path=ppt/ink/ink6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51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39 113 3044 0 0,'-35'-11'5658'0'0,"34"11"-5598"0"0,1 0 1 0 0,0 0-1 0 0,0 0 0 0 0,0 0 0 0 0,0 0 1 0 0,-1 0-1 0 0,1 0 0 0 0,0-1 1 0 0,0 1-1 0 0,0 0 0 0 0,0 0 0 0 0,0 0 1 0 0,-1 0-1 0 0,1-1 0 0 0,0 1 1 0 0,0 0-1 0 0,0 0 0 0 0,0 0 0 0 0,0 0 1 0 0,0-1-1 0 0,0 1 0 0 0,0 0 1 0 0,0 0-1 0 0,0 0 0 0 0,0-1 0 0 0,0 1 1 0 0,0 0-1 0 0,0 0 0 0 0,0 0 1 0 0,0-1-1 0 0,0 1 0 0 0,0 0 0 0 0,0 0 1 0 0,0 0-1 0 0,0-1 0 0 0,0 1 1 0 0,0 0-1 0 0,0 0 0 0 0,0 0 0 0 0,0 0 1 0 0,1-1-1 0 0,-1 1 0 0 0,0 0 1 0 0,0 0-1 0 0,0 0 0 0 0,21-11 802 0 0,22-1-338 0 0,2 2-1 0 0,-1 2 0 0 0,72-3 1 0 0,-59 6-726 0 0,103-9-1003 0 0,53-5-5784 0 0,-177 15 3358 0 0</inkml:trace>
</inkml:ink>
</file>

<file path=ppt/ink/ink6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51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1 326 1368 0 0,'0'0'7689'0'0,"3"0"-6798"0"0,-2-1-749 0 0,-1 1 1 0 0,1 0-1 0 0,0 0 0 0 0,0 0 0 0 0,-1 0 1 0 0,1 0-1 0 0,0 0 0 0 0,0 0 1 0 0,-1 0-1 0 0,1 0 0 0 0,0 1 0 0 0,0-1 1 0 0,-1 0-1 0 0,1 0 0 0 0,0 1 0 0 0,-1-1 1 0 0,1 0-1 0 0,0 1 0 0 0,-1-1 0 0 0,1 1 1 0 0,-1-1-1 0 0,1 1 0 0 0,0-1 0 0 0,-1 1 1 0 0,1-1-1 0 0,-1 1 0 0 0,1-1 0 0 0,-1 1 1 0 0,0 0-1 0 0,1-1 0 0 0,-1 1 0 0 0,0 0 1 0 0,1 0-1 0 0,-1 0 0 0 0,-5 29-114 0 0,0-9 387 0 0,2-2-318 0 0,1 0 0 0 0,1 0 0 0 0,0 1 1 0 0,2-1-1 0 0,0 0 0 0 0,1 0 0 0 0,1 0 0 0 0,8 27 0 0 0,-8-35-343 0 0,1 0 1 0 0,0 0-1 0 0,1 0 0 0 0,0-1 0 0 0,1 0 1 0 0,0 0-1 0 0,0 0 0 0 0,1 0 1 0 0,0-1-1 0 0,1-1 0 0 0,0 1 0 0 0,0-1 1 0 0,1 0-1 0 0,0-1 0 0 0,13 8 0 0 0,-18-12-450 0 0,1-1 0 0 0,0 0 0 0 0,-1 0-1 0 0,1 0 1 0 0,0-1 0 0 0,1 1-1 0 0,-1-1 1 0 0,10 1 0 0 0,4-3-2946 0 0</inkml:trace>
  <inkml:trace contextRef="#ctx0" brushRef="#br0" timeOffset="1">319 151 580 0 0,'-26'-26'4938'0'0,"-40"-33"0"0"0,48 45-3842 0 0,0 2 0 0 0,-1 0 0 0 0,-31-14 0 0 0,47 25-1243 0 0,-5 8-1924 0 0,8-5 1533 0 0,2 2 74 0 0</inkml:trace>
</inkml:ink>
</file>

<file path=ppt/ink/ink6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51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0 208 0 0,'0'0'5128'0'0,"26"11"3279"0"0,-16-1-8114 0 0,-1 1 1 0 0,0 0 0 0 0,0 0 0 0 0,-1 1 0 0 0,10 18 0 0 0,32 73-35 0 0,-28-53-61 0 0,1 0-60 0 0,-10-18 634 0 0,2 0 1 0 0,37 55-1 0 0,-51-85-673 0 0,0-1-1 0 0,0 0 1 0 0,0 1-1 0 0,0-1 0 0 0,0 0 1 0 0,0 0-1 0 0,1 0 1 0 0,-1 0-1 0 0,1 0 1 0 0,-1 0-1 0 0,0 0 0 0 0,1 0 1 0 0,-1-1-1 0 0,1 1 1 0 0,0-1-1 0 0,-1 1 1 0 0,1-1-1 0 0,-1 1 0 0 0,1-1 1 0 0,0 0-1 0 0,2 0 1 0 0,-1 0-19 0 0,0-1 1 0 0,0 1 0 0 0,0-1-1 0 0,0 0 1 0 0,0 0 0 0 0,0 0-1 0 0,-1 0 1 0 0,1-1 0 0 0,0 1-1 0 0,4-4 1 0 0,5-4 49 0 0,-1-1 0 0 0,0-1-1 0 0,17-20 1 0 0,-25 27-36 0 0,103-136-318 0 0,-71 89-1256 0 0,3 1 0 0 0,54-54 0 0 0,-88 100 974 0 0,0 1 0 0 0,-1 0 1 0 0,1-1-1 0 0,1 1 0 0 0,-1 1 1 0 0,10-6-1 0 0,-13 8 175 0 0,1-1-1 0 0,0 1 1 0 0,-1-1 0 0 0,1 1-1 0 0,0 0 1 0 0,-1 0-1 0 0,1-1 1 0 0,0 1 0 0 0,0 0-1 0 0,-1 1 1 0 0,1-1 0 0 0,0 0-1 0 0,0 0 1 0 0,-1 1 0 0 0,1-1-1 0 0,0 1 1 0 0,-1-1-1 0 0,1 1 1 0 0,-1 0 0 0 0,1 0-1 0 0,1 1 1 0 0</inkml:trace>
</inkml:ink>
</file>

<file path=ppt/ink/ink6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52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52 275 2072 0 0,'2'2'711'0'0,"0"-1"1"0"0,1 1-1 0 0,-1-1 0 0 0,1 1 0 0 0,0-1 1 0 0,-1 0-1 0 0,1 0 0 0 0,0-1 0 0 0,-1 1 0 0 0,4 0 1 0 0,28-4 2765 0 0,-21-1-3058 0 0,-1 0 0 0 0,0-2 0 0 0,17-9 0 0 0,52-25 111 0 0,-39 20-437 0 0,47-30 0 0 0,-63 34 152 0 0,22-16 867 0 0,-45 29-1041 0 0,0 1-1 0 0,0-1 0 0 0,-1 0 0 0 0,1 0 0 0 0,-1 0 0 0 0,0 0 0 0 0,0 0 0 0 0,0 0 0 0 0,0-1 0 0 0,0 1 0 0 0,-1-1 0 0 0,2-4 0 0 0,-3 6-65 0 0,0 1-1 0 0,0 0 1 0 0,0-1-1 0 0,0 1 1 0 0,0-1-1 0 0,0 1 1 0 0,0 0 0 0 0,-1-1-1 0 0,1 1 1 0 0,0 0-1 0 0,-1 0 1 0 0,1-1-1 0 0,-1 1 1 0 0,0 0-1 0 0,1 0 1 0 0,-1-1 0 0 0,0 1-1 0 0,0 0 1 0 0,0 0-1 0 0,1 0 1 0 0,-1 0-1 0 0,0 0 1 0 0,0 0 0 0 0,-1 1-1 0 0,1-1 1 0 0,0 0-1 0 0,0 0 1 0 0,0 1-1 0 0,0-1 1 0 0,-3 0 0 0 0,-38-12 16 0 0,22 11-22 0 0,0 0 1 0 0,0 1 0 0 0,0 1 0 0 0,0 1 0 0 0,0 1-1 0 0,0 0 1 0 0,0 2 0 0 0,-33 10 0 0 0,38-10-1 0 0,0 2 1 0 0,0 0-1 0 0,1 0 1 0 0,0 2-1 0 0,1 0 0 0 0,-1 0 1 0 0,1 1-1 0 0,1 1 1 0 0,0 0-1 0 0,0 0 1 0 0,-16 21-1 0 0,22-23 7 0 0,1-1-1 0 0,0 1 1 0 0,1 0-1 0 0,0 0 1 0 0,0 0-1 0 0,0 1 1 0 0,1-1 0 0 0,1 1-1 0 0,0 0 1 0 0,0 0-1 0 0,0 0 1 0 0,1 0 0 0 0,0 11-1 0 0,2-9 11 0 0,0 1 0 0 0,0 0 0 0 0,1 0 1 0 0,0-1-1 0 0,1 1 0 0 0,1-1 0 0 0,0 0 0 0 0,0 0 0 0 0,9 15 0 0 0,-5-12-8 0 0,0-1 1 0 0,1 0-1 0 0,1 0 0 0 0,0-1 1 0 0,1 0-1 0 0,0 0 0 0 0,1-1 0 0 0,0-1 1 0 0,0 0-1 0 0,1-1 0 0 0,1 0 0 0 0,0-1 1 0 0,0-1-1 0 0,0 0 0 0 0,19 6 0 0 0,-10-7-550 0 0,0-1-1 0 0,0 0 0 0 0,1-2 1 0 0,0-1-1 0 0,0-1 0 0 0,37-4 1 0 0,-32 0-1833 0 0,0-1 0 0 0,46-14 0 0 0,-28 3-2856 0 0</inkml:trace>
</inkml:ink>
</file>

<file path=ppt/ink/ink6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52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472 20 1628 0 0,'28'-19'12484'0'0,"-33"28"-11983"0"0,0 0 1 0 0,-1 0-1 0 0,0 0 1 0 0,0-1-1 0 0,-10 10 0 0 0,-10 14 173 0 0,-158 239 994 0 0,138-194-1266 0 0,-60 140-1 0 0,86-166-283 0 0,2 1 0 0 0,3 1 0 0 0,-17 104 0 0 0,27-116-22 0 0,2 1 1 0 0,2-1-1 0 0,2 0 1 0 0,2 0-1 0 0,1 0 1 0 0,10 41-1 0 0,-3-39 16 0 0,2 0-1 0 0,1-1 1 0 0,3-1-1 0 0,1-1 1 0 0,2 0-1 0 0,1-1 1 0 0,31 40-1 0 0,-31-50-311 0 0,2 0-1 0 0,0-2 0 0 0,2-1 1 0 0,2 0-1 0 0,0-2 0 0 0,1-2 1 0 0,1 0-1 0 0,1-2 0 0 0,39 20 1 0 0,-46-29-918 0 0,0-1 1 0 0,27 7-1 0 0,-36-13-1205 0 0,0-1-1 0 0,26 2 1 0 0,1-4-5248 0 0</inkml:trace>
</inkml:ink>
</file>

<file path=ppt/ink/ink6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53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130 345 932 0 0,'0'0'12682'0'0,"0"0"-12597"0"0,0 0 0 0 0,1 1 0 0 0,-1-1 0 0 0,0 0 0 0 0,0 1-1 0 0,0-1 1 0 0,1 0 0 0 0,-1 1 0 0 0,0-1 0 0 0,0 0 0 0 0,1 1 0 0 0,-1-1 0 0 0,0 0 0 0 0,0 0 0 0 0,1 1 0 0 0,-1-1 0 0 0,0 0 0 0 0,1 0-1 0 0,-1 0 1 0 0,1 1 0 0 0,-1-1 0 0 0,0 0 0 0 0,1 0 0 0 0,-1 0 0 0 0,0 0 0 0 0,1 0 0 0 0,-1 0 0 0 0,1 0 0 0 0,-1 0 0 0 0,0 0 0 0 0,1 0-1 0 0,218-25 2142 0 0,-184 19-2243 0 0,-1-2 0 0 0,1-2 0 0 0,-1-1 0 0 0,41-19 0 0 0,-64 25 113 0 0,-1-1 1 0 0,1 0 0 0 0,-1-1 0 0 0,0 0-1 0 0,-1-1 1 0 0,0 0 0 0 0,13-14-1 0 0,-19 20-42 0 0,-1-1 0 0 0,0 0 0 0 0,0 0 1 0 0,0 0-1 0 0,0 0 0 0 0,-1 0 0 0 0,1 0 0 0 0,-1-1 0 0 0,0 1 0 0 0,0 0 0 0 0,0-1 0 0 0,0 1 0 0 0,-1-1 0 0 0,1 1 0 0 0,-1-1 0 0 0,0 1 0 0 0,0-1 0 0 0,0 1 0 0 0,0-1 0 0 0,-1 1 0 0 0,1-1 0 0 0,-1 1 0 0 0,0-1 0 0 0,0 1 0 0 0,-1 0 0 0 0,1 0 0 0 0,0-1 0 0 0,-1 1 0 0 0,-3-5 0 0 0,-1 1-16 0 0,0 0-1 0 0,-1 0 1 0 0,1 0 0 0 0,-1 1 0 0 0,-1 0-1 0 0,1 0 1 0 0,-1 1 0 0 0,0 0 0 0 0,0 0-1 0 0,-1 1 1 0 0,0 0 0 0 0,1 0 0 0 0,-1 1-1 0 0,0 1 1 0 0,-1-1 0 0 0,1 1-1 0 0,0 1 1 0 0,-14-1 0 0 0,-1 0-12 0 0,0 2 0 0 0,-1 0 0 0 0,1 2 0 0 0,0 1 0 0 0,0 1 0 0 0,-26 7 0 0 0,30-5 2 0 0,1 0 1 0 0,0 2-1 0 0,0 0 1 0 0,0 1-1 0 0,1 1 1 0 0,1 1-1 0 0,0 0 0 0 0,0 1 1 0 0,1 1-1 0 0,-18 18 1 0 0,25-21-8 0 0,-1 1 0 0 0,1 0-1 0 0,1 0 1 0 0,0 1 0 0 0,1 0 0 0 0,0 0 0 0 0,1 1-1 0 0,0-1 1 0 0,1 2 0 0 0,0-1 0 0 0,2 0 0 0 0,-1 1-1 0 0,1 0 1 0 0,1 0 0 0 0,-1 24 0 0 0,4-21-3 0 0,0-1 1 0 0,1 0-1 0 0,0 0 1 0 0,1 0-1 0 0,1 0 1 0 0,1-1-1 0 0,0 0 1 0 0,1 0-1 0 0,1 0 1 0 0,0 0-1 0 0,1-1 1 0 0,0 0-1 0 0,1-1 1 0 0,1 0-1 0 0,0 0 1 0 0,22 21-1 0 0,-18-22-271 0 0,1 0-1 0 0,-1-1 1 0 0,1-1 0 0 0,1 0-1 0 0,0-1 1 0 0,1-1 0 0 0,-1 0-1 0 0,2-1 1 0 0,-1-1 0 0 0,1-1-1 0 0,-1-1 1 0 0,2 0 0 0 0,-1-1-1 0 0,30 1 1 0 0,-17-4-1347 0 0,0-1 0 0 0,48-8 1 0 0,-53 3-1690 0 0,39-12 0 0 0,-26 2-1855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46.3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258 1 616 0 0,'-12'4'4652'0'0,"10"-4"-4286"0"0,-1 1-1 0 0,1 0 0 0 0,0-1 1 0 0,-1 1-1 0 0,1 0 0 0 0,0 1 1 0 0,0-1-1 0 0,0 0 0 0 0,0 1 1 0 0,0-1-1 0 0,0 1 0 0 0,0-1 1 0 0,-2 4-1 0 0,2-1-160 0 0,-1 1 0 0 0,1 0 0 0 0,0-1 0 0 0,0 1 0 0 0,-2 10-1 0 0,-8 47 285 0 0,2 2 0 0 0,2-1 0 0 0,2 91 0 0 0,6-143-454 0 0,-1 21 23 0 0,-2 83 18 0 0,-21 143 0 0 0,22-251-70 0 0,1-1 0 0 0,-1 0 0 0 0,-1 0 1 0 0,1 0-1 0 0,-1 0 0 0 0,0 0 0 0 0,0 0 0 0 0,-1-1 1 0 0,1 0-1 0 0,-1 1 0 0 0,-8 6 0 0 0,1 0 85 0 0,-1-2-1 0 0,-1 0 0 0 0,-19 12 0 0 0,30-21-167 0 0,-18 14 969 0 0,18-8-145 0 0,14-4-426 0 0,19-5-785 0 0,1 0 0 0 0,53-13-1 0 0,13-10-7369 0 0,-76 18 3334 0 0</inkml:trace>
</inkml:ink>
</file>

<file path=ppt/ink/ink6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53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1896 0 0,'-9'5'11289'0'0,"-3"-2"-8649"0"0</inkml:trace>
</inkml:ink>
</file>

<file path=ppt/ink/ink6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54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513 138 2268 0 0,'0'0'5758'0'0,"1"-14"-3453"0"0,0 10-1996 0 0,1 0 1 0 0,-1 1-1 0 0,1-1 0 0 0,1 1 1 0 0,-1-1-1 0 0,0 1 1 0 0,1 0-1 0 0,3-4 0 0 0,-3 4 182 0 0,0-1-1 0 0,0 0 1 0 0,0 1-1 0 0,0-1 0 0 0,0-1 1 0 0,2-5-1 0 0,-5 9-442 0 0,0 0-1 0 0,0-1 1 0 0,0 1 0 0 0,0 0-1 0 0,0-1 1 0 0,0 1 0 0 0,0 0-1 0 0,0 0 1 0 0,0-1 0 0 0,-1 1-1 0 0,1 0 1 0 0,-1 0-1 0 0,1 0 1 0 0,-1-1 0 0 0,1 1-1 0 0,-1 0 1 0 0,0 0 0 0 0,1 0-1 0 0,-1 0 1 0 0,0 0 0 0 0,0 0-1 0 0,0 0 1 0 0,0 0 0 0 0,0 0-1 0 0,0 1 1 0 0,0-1-1 0 0,0 0 1 0 0,0 1 0 0 0,0-1-1 0 0,0 0 1 0 0,-2 0 0 0 0,-37-14 397 0 0,23 12-363 0 0,-1 1-1 0 0,0 1 0 0 0,0 0 1 0 0,0 2-1 0 0,0 0 0 0 0,0 0 1 0 0,1 2-1 0 0,-1 0 0 0 0,-21 8 1 0 0,6-1-33 0 0,1 2 0 0 0,0 1 0 0 0,-55 33 0 0 0,77-40-74 0 0,1 0-1 0 0,0 0 1 0 0,0 1 0 0 0,1 1-1 0 0,-1-1 1 0 0,2 2 0 0 0,-1-1 0 0 0,1 1-1 0 0,0 0 1 0 0,1 0 0 0 0,-10 19 0 0 0,14-23-30 0 0,0 0 0 0 0,1 0 0 0 0,-1 0 1 0 0,1 1-1 0 0,0-1 0 0 0,0 0 0 0 0,1 1 1 0 0,-1-1-1 0 0,1 0 0 0 0,0 1 1 0 0,1-1-1 0 0,-1 1 0 0 0,1-1 0 0 0,0 0 1 0 0,1 1-1 0 0,-1-1 0 0 0,1 0 0 0 0,0 0 1 0 0,0 0-1 0 0,1 0 0 0 0,-1-1 1 0 0,1 1-1 0 0,0 0 0 0 0,0-1 0 0 0,1 0 1 0 0,4 5-1 0 0,-2-3 8 0 0,0-1 0 0 0,-1-1 0 0 0,1 1 0 0 0,1-1 1 0 0,-1 0-1 0 0,1 0 0 0 0,0-1 0 0 0,-1 0 0 0 0,2 0 0 0 0,-1 0 0 0 0,0-1 0 0 0,0 0 0 0 0,1-1 1 0 0,-1 0-1 0 0,1 0 0 0 0,-1 0 0 0 0,1-1 0 0 0,-1 0 0 0 0,1-1 0 0 0,0 1 0 0 0,-1-2 1 0 0,0 1-1 0 0,1-1 0 0 0,10-4 0 0 0,-5 2 227 0 0,0-1 1 0 0,0-1-1 0 0,-1 0 1 0 0,1 0-1 0 0,-2-2 1 0 0,1 1-1 0 0,-1-2 1 0 0,0 1-1 0 0,0-1 1 0 0,-1-1-1 0 0,-1 0 1 0 0,15-19-1 0 0,-13 13 469 0 0,0-2 0 0 0,-1 0 0 0 0,0 0 1 0 0,11-33-1 0 0,-20 49-439 0 0,-3 4-138 0 0,-1 2-67 0 0,1-1 1 0 0,-1 1-1 0 0,1 0 0 0 0,0 0 1 0 0,0 1-1 0 0,0-1 1 0 0,1 0-1 0 0,0 1 1 0 0,-2 6-1 0 0,-6 52-510 0 0,6-39 250 0 0,-5 46-515 0 0,4 0-1 0 0,6 102 0 0 0,28 140-164 0 0,-20-222 827 0 0,-9-86 109 0 0,11 173-134 0 0,-12-160 229 0 0,0 0 1 0 0,-2 0-1 0 0,0 0 1 0 0,-1-1-1 0 0,0 1 0 0 0,-1 0 1 0 0,-1-1-1 0 0,-9 20 1 0 0,12-33-36 0 0,0 1 0 0 0,0-1 1 0 0,0 1-1 0 0,0-1 0 0 0,0 0 0 0 0,-1 0 1 0 0,1 0-1 0 0,-1 0 0 0 0,0 0 1 0 0,0-1-1 0 0,0 1 0 0 0,0-1 0 0 0,0 0 1 0 0,-1 0-1 0 0,1 0 0 0 0,-1 0 0 0 0,1 0 1 0 0,-1-1-1 0 0,0 0 0 0 0,0 0 1 0 0,1 0-1 0 0,-1 0 0 0 0,0 0 0 0 0,0-1 1 0 0,0 0-1 0 0,0 0 0 0 0,0 0 1 0 0,0 0-1 0 0,0 0 0 0 0,0-1 0 0 0,0 0 1 0 0,1 0-1 0 0,-1 0 0 0 0,0 0 1 0 0,-5-3-1 0 0,1 0 88 0 0,-1 0 0 0 0,1 0 0 0 0,0-1-1 0 0,1 0 1 0 0,-1-1 0 0 0,1 1 0 0 0,0-2 0 0 0,0 1 0 0 0,1-1 0 0 0,0 0 0 0 0,0 0 0 0 0,1 0 0 0 0,0-1 0 0 0,-7-12-1 0 0,7 6-98 0 0,1 1-1 0 0,0-1 0 0 0,1 0 0 0 0,0-1 1 0 0,1 1-1 0 0,1 0 0 0 0,0-1 0 0 0,1 1 1 0 0,1-1-1 0 0,0 1 0 0 0,1 0 0 0 0,0-1 1 0 0,2 1-1 0 0,-1 0 0 0 0,8-18 0 0 0,5-7-139 0 0,1 1 0 0 0,1 0 0 0 0,3 2 0 0 0,25-36 1 0 0,-23 40-278 0 0,1 0 1 0 0,1 2 0 0 0,2 2 0 0 0,1 0 0 0 0,45-33 0 0 0,-40 37-764 0 0,1 1 0 0 0,1 2 0 0 0,1 2 0 0 0,0 1 0 0 0,47-16 0 0 0,28-4-5502 0 0,-63 24 743 0 0</inkml:trace>
</inkml:ink>
</file>

<file path=ppt/ink/ink6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54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3612 0 0,'-9'5'14550'0'0</inkml:trace>
</inkml:ink>
</file>

<file path=ppt/ink/ink6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55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379 1 5440 0 0,'-29'2'8293'0'0,"9"8"-5161"0"0,17-7-3031 0 0,0 0 1 0 0,1 0 0 0 0,-1 0 0 0 0,1 0-1 0 0,0 1 1 0 0,0-1 0 0 0,0 1 0 0 0,0 0-1 0 0,1-1 1 0 0,-3 9 0 0 0,-13 42-849 0 0,-3 0 1 0 0,-3-1-1 0 0,-1-1 1 0 0,-54 82-1 0 0,46-88-3252 0 0,-50 56 0 0 0,55-75 150 0 0</inkml:trace>
</inkml:ink>
</file>

<file path=ppt/ink/ink6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55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728 948 668 0 0,'11'2'10110'0'0,"-8"-7"-9514"0"0,0-1 1 0 0,-1 0-1 0 0,1 0 0 0 0,-2 0 1 0 0,1 0-1 0 0,0 0 1 0 0,-1-1-1 0 0,0-6 0 0 0,7-25-246 0 0,-6 33-225 0 0,0 1 0 0 0,-1-1 1 0 0,0 0-1 0 0,0 1 0 0 0,0-1 1 0 0,0 0-1 0 0,-1 0 0 0 0,1 1 1 0 0,-1-1-1 0 0,-1 0 0 0 0,1 0 1 0 0,-1 0-1 0 0,-1-6 0 0 0,0 7-37 0 0,0 1 0 0 0,0-1 0 0 0,0 1 0 0 0,-1 0 0 0 0,1 0 0 0 0,-1 0 0 0 0,1 0 0 0 0,-1 0 0 0 0,0 1 0 0 0,0-1 0 0 0,-1 1 0 0 0,1 0 0 0 0,0 0 0 0 0,-1 0 0 0 0,1 0 0 0 0,-1 1 0 0 0,-3-2-1 0 0,-14-4 96 0 0,1 0 0 0 0,-1 2 0 0 0,0 0 0 0 0,0 2 0 0 0,-1 0 0 0 0,1 1 0 0 0,-1 1 0 0 0,-42 5 0 0 0,22 0-65 0 0,0 3 0 0 0,0 2 0 0 0,-64 21 0 0 0,85-22-96 0 0,0 0 0 0 0,0 2 0 0 0,1 0 0 0 0,0 1 0 0 0,1 2 0 0 0,0-1 0 0 0,-32 31 0 0 0,45-37-27 0 0,0 0 0 0 0,0 1-1 0 0,1 0 1 0 0,0 0 0 0 0,0 0 0 0 0,1 1 0 0 0,0-1-1 0 0,0 1 1 0 0,1 0 0 0 0,-4 11 0 0 0,6-12-23 0 0,0-1-1 0 0,0 1 1 0 0,1-1 0 0 0,0 1 0 0 0,0-1-1 0 0,0 1 1 0 0,1-1 0 0 0,0 1 0 0 0,0-1-1 0 0,1 1 1 0 0,-1-1 0 0 0,1 0 0 0 0,1 0-1 0 0,-1 0 1 0 0,5 8 0 0 0,1-2-27 0 0,1 1 0 0 0,0-1-1 0 0,1-1 1 0 0,0 0 0 0 0,0 0 0 0 0,1-1-1 0 0,1 0 1 0 0,0-1 0 0 0,0 0 0 0 0,1-1-1 0 0,0 0 1 0 0,0-1 0 0 0,1-1 0 0 0,-1 0-1 0 0,2-1 1 0 0,28 7 0 0 0,-23-7 26 0 0,1-1-1 0 0,0-1 1 0 0,0-1 0 0 0,0-1 0 0 0,1-1-1 0 0,-1 0 1 0 0,0-2 0 0 0,0-1 0 0 0,0 0-1 0 0,0-1 1 0 0,32-12 0 0 0,-36 9 54 0 0,-1-1 1 0 0,0 0-1 0 0,0-1 1 0 0,0-1-1 0 0,-1-1 1 0 0,-1 0-1 0 0,25-25 1 0 0,-20 16-20 0 0,-2-1 0 0 0,0 0 1 0 0,-2-1-1 0 0,22-42 0 0 0,-10 5 112 0 0,-2-2 1 0 0,-3 0-1 0 0,22-105 0 0 0,-30 106 584 0 0,-3-1 0 0 0,6-123-1 0 0,-17 155-633 0 0,0 1 1 0 0,-2 0-1 0 0,-2 0 0 0 0,0 0 0 0 0,-2 1 0 0 0,-1-1 0 0 0,-1 1 0 0 0,-22-50 0 0 0,30 77-71 0 0,0-1-1 0 0,-1 0 1 0 0,1 1-1 0 0,0-1 1 0 0,0 0-1 0 0,-1 1 0 0 0,1-1 1 0 0,0 1-1 0 0,-1-1 1 0 0,1 1-1 0 0,0-1 1 0 0,-1 1-1 0 0,1-1 1 0 0,-1 1-1 0 0,1-1 1 0 0,-1 1-1 0 0,1 0 1 0 0,-1-1-1 0 0,1 1 1 0 0,-1 0-1 0 0,0-1 0 0 0,1 1 1 0 0,-1 0-1 0 0,1 0 1 0 0,-1-1-1 0 0,0 1 1 0 0,1 0-1 0 0,-1 0 1 0 0,0 0-1 0 0,1 0 1 0 0,-2 0-1 0 0,1 1 4 0 0,0-1 0 0 0,0 1 0 0 0,0 0 0 0 0,0 0 0 0 0,0 0 0 0 0,0-1 1 0 0,0 1-1 0 0,0 0 0 0 0,0 1 0 0 0,0-1 0 0 0,1 0 0 0 0,-1 0 0 0 0,0 0 0 0 0,0 2 0 0 0,-15 45 32 0 0,7 0-181 0 0,2 0-1 0 0,2 1 0 0 0,3 0 1 0 0,2 0-1 0 0,10 85 0 0 0,0-63 55 0 0,4-1 0 0 0,3 0 0 0 0,33 87 0 0 0,-44-139 102 0 0,2 0 0 0 0,0 0 0 0 0,2 0 0 0 0,-1-1-1 0 0,2-1 1 0 0,21 27 0 0 0,-27-38 0 0 0,0 1 0 0 0,1-1 0 0 0,-1 0 0 0 0,1-1 0 0 0,0 1 0 0 0,0-1 0 0 0,0 0 0 0 0,1-1 0 0 0,-1 1 0 0 0,1-1 0 0 0,0-1 0 0 0,0 1 0 0 0,0-1 0 0 0,0 0 0 0 0,0-1 0 0 0,1 0 0 0 0,-1 0 0 0 0,0 0 0 0 0,1-1 0 0 0,12-1 0 0 0,-5-2 117 0 0,0-1-1 0 0,-1 0 1 0 0,1-1-1 0 0,-1 0 1 0 0,0-1-1 0 0,0-1 1 0 0,-1 0-1 0 0,0-1 0 0 0,0 0 1 0 0,-1-1-1 0 0,0-1 1 0 0,-1 0-1 0 0,0 0 1 0 0,0-1-1 0 0,-1-1 1 0 0,-1 1-1 0 0,0-2 0 0 0,8-13 1 0 0,-2 6 239 0 0,-13 24-364 0 0,-5 12 10 0 0,1-2-215 0 0,1-1-1 0 0,0 0 0 0 0,0 1 1 0 0,1-1-1 0 0,1 1 0 0 0,1-1 1 0 0,-1 1-1 0 0,2-1 0 0 0,0 0 1 0 0,1 0-1 0 0,0 0 0 0 0,1-1 1 0 0,0 1-1 0 0,1-1 0 0 0,9 14 1 0 0,-8-14-128 0 0,1-1 1 0 0,0 1 0 0 0,1-1-1 0 0,1 0 1 0 0,-1-1 0 0 0,2-1-1 0 0,-1 1 1 0 0,1-1 0 0 0,1-1-1 0 0,-1 0 1 0 0,1-1 0 0 0,1 0-1 0 0,-1-1 1 0 0,22 8 0 0 0,-28-12-270 0 0,1-1 0 0 0,-1 1 1 0 0,1-1-1 0 0,-1 0 1 0 0,1 0-1 0 0,-1-1 1 0 0,1 0-1 0 0,0 0 0 0 0,-1 0 1 0 0,1-1-1 0 0,0 0 1 0 0,-1-1-1 0 0,0 1 1 0 0,1-1-1 0 0,-1 0 0 0 0,0-1 1 0 0,8-4-1 0 0,5-5-3148 0 0</inkml:trace>
</inkml:ink>
</file>

<file path=ppt/ink/ink6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56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59 2452 0 0,'-51'-44'9598'0'0,"42"34"-8337"0"0,4 6-1254 0 0,20 14-5788 0 0</inkml:trace>
</inkml:ink>
</file>

<file path=ppt/ink/ink6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56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438 8 1288 0 0,'0'0'8717'0'0,"8"-4"-5114"0"0,-39 2-3007 0 0,0 0 1 0 0,0 2-1 0 0,0 2 1 0 0,0 0-1 0 0,0 2 0 0 0,-59 16 1 0 0,79-16-596 0 0,0 0-1 0 0,0 1 1 0 0,0 0 0 0 0,0 1 0 0 0,1 0-1 0 0,0 1 1 0 0,0 0 0 0 0,0 0-1 0 0,-9 11 1 0 0,13-11 30 0 0,0 0 1 0 0,1 0-1 0 0,0 0 0 0 0,0 1 0 0 0,1-1 0 0 0,0 1 1 0 0,0 0-1 0 0,1 0 0 0 0,0 1 0 0 0,0-1 0 0 0,1 1 1 0 0,0-1-1 0 0,-1 18 0 0 0,3-17-46 0 0,-1-1 1 0 0,2 1-1 0 0,-1-1 0 0 0,1 1 1 0 0,0-1-1 0 0,1 1 0 0 0,0-1 1 0 0,0 0-1 0 0,1 0 0 0 0,0 0 1 0 0,0 0-1 0 0,1 0 0 0 0,0-1 1 0 0,8 11-1 0 0,-5-8-122 0 0,1-1 1 0 0,1 0-1 0 0,-1-1 1 0 0,1 0-1 0 0,1 0 1 0 0,0-1-1 0 0,0 0 1 0 0,0-1 0 0 0,17 8-1 0 0,-10-6-67 0 0,1-1-1 0 0,1-1 1 0 0,-1 0 0 0 0,1-2-1 0 0,0 0 1 0 0,0-1-1 0 0,1-1 1 0 0,-1-1 0 0 0,0 0-1 0 0,1-2 1 0 0,-1 0 0 0 0,33-7-1 0 0,-38 5 310 0 0,-1-1-1 0 0,1-1 0 0 0,-1-1 1 0 0,0 0-1 0 0,-1 0 0 0 0,1-1 1 0 0,-1-1-1 0 0,0 0 0 0 0,-1-1 1 0 0,0 0-1 0 0,15-16 0 0 0,-22 20 40 0 0,0 1 0 0 0,0-1 0 0 0,0-1 0 0 0,-1 1 0 0 0,0 0 0 0 0,0-1 0 0 0,0 0 0 0 0,0 0 0 0 0,-1 0 0 0 0,0 0 0 0 0,-1 0 0 0 0,1 0 0 0 0,-1 0 0 0 0,0 0 0 0 0,-1-1 0 0 0,1 1 0 0 0,-1 0 0 0 0,-1-1 0 0 0,1 1 0 0 0,-1 0 0 0 0,0-1 0 0 0,0 1 0 0 0,-1 0 0 0 0,0 0 0 0 0,0 0-1 0 0,0 0 1 0 0,-7-11 0 0 0,2 7-43 0 0,0 0-1 0 0,0 0 1 0 0,-1 1-1 0 0,0 0 1 0 0,-1 0-1 0 0,0 1 1 0 0,0 0-1 0 0,-1 1 1 0 0,0 0-1 0 0,-13-8 1 0 0,9 8-548 0 0,0 0 0 0 0,0 1 0 0 0,-1 0 0 0 0,1 1 0 0 0,-1 0 0 0 0,-1 2 0 0 0,-20-4 0 0 0,-2 9-8536 0 0</inkml:trace>
</inkml:ink>
</file>

<file path=ppt/ink/ink6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57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338 829 124 0 0,'0'0'1399'0'0,"17"-2"2370"0"0,-15 2-3576 0 0,0-1 0 0 0,0 0 0 0 0,0 1 0 0 0,0-1 0 0 0,0 0 0 0 0,0 0 0 0 0,-1 0 0 0 0,1 0-1 0 0,0 0 1 0 0,0-1 0 0 0,-1 1 0 0 0,1 0 0 0 0,-1-1 0 0 0,1 1 0 0 0,-1-1 0 0 0,1 0 0 0 0,-1 1-1 0 0,0-1 1 0 0,0 0 0 0 0,0 0 0 0 0,0 0 0 0 0,0 0 0 0 0,0 0 0 0 0,-1 0 0 0 0,1-2 0 0 0,3-9 721 0 0,-1-1 1 0 0,3-26-1 0 0,-1 1 1260 0 0,-4 36-2084 0 0,0 1-1 0 0,-1 0 1 0 0,1-1 0 0 0,-1 0 0 0 0,0 1 0 0 0,0-1-1 0 0,0 1 1 0 0,0-1 0 0 0,-1 1 0 0 0,1-1 0 0 0,-1 1-1 0 0,1-1 1 0 0,-1 1 0 0 0,0-1 0 0 0,0 1 0 0 0,0 0-1 0 0,0 0 1 0 0,0-1 0 0 0,-1 1 0 0 0,1 0 0 0 0,-1 0 0 0 0,1 0-1 0 0,-1 0 1 0 0,0 0 0 0 0,0 1 0 0 0,0-1 0 0 0,0 0-1 0 0,0 1 1 0 0,0 0 0 0 0,0-1 0 0 0,0 1 0 0 0,-1 0-1 0 0,1 0 1 0 0,0 0 0 0 0,-5-1 0 0 0,-2-1-69 0 0,0 1 0 0 0,0 0 1 0 0,0 0-1 0 0,-1 0 0 0 0,1 1 0 0 0,0 1 1 0 0,-1 0-1 0 0,-10 1 0 0 0,4 1-5 0 0,0 1 0 0 0,0 1 0 0 0,0 1 0 0 0,1 0 0 0 0,0 1 0 0 0,0 0 0 0 0,0 1 0 0 0,-18 12 0 0 0,24-13-102 0 0,0 1 0 0 0,0 0 0 0 0,0 0 0 0 0,1 0 0 0 0,0 1 0 0 0,1 1 0 0 0,0-1 0 0 0,0 1 1 0 0,0 0-1 0 0,1 1 0 0 0,1-1 0 0 0,0 1 0 0 0,-5 11 0 0 0,8-14-70 0 0,0 0 1 0 0,0 0-1 0 0,1 0 1 0 0,0 0-1 0 0,0 0 1 0 0,0 0-1 0 0,1 0 1 0 0,0 0-1 0 0,0 0 1 0 0,1 0-1 0 0,0 0 1 0 0,0 0-1 0 0,1 0 1 0 0,0 0-1 0 0,0-1 1 0 0,1 1-1 0 0,-1 0 1 0 0,1-1-1 0 0,1 0 1 0 0,-1 0 0 0 0,1 0-1 0 0,0 0 1 0 0,1-1-1 0 0,-1 1 1 0 0,1-1-1 0 0,0 0 1 0 0,9 6-1 0 0,-7-5 103 0 0,1-1 1 0 0,0 0-1 0 0,0-1 0 0 0,0 0 1 0 0,0 0-1 0 0,1-1 0 0 0,-1 0 0 0 0,1 0 1 0 0,0-1-1 0 0,0 0 0 0 0,0-1 1 0 0,0 0-1 0 0,0 0 0 0 0,0-1 0 0 0,0 0 1 0 0,1 0-1 0 0,-1-1 0 0 0,0-1 1 0 0,0 0-1 0 0,0 0 0 0 0,8-3 0 0 0,-1-1 229 0 0,0-2 0 0 0,-1 1-1 0 0,0-2 1 0 0,-1 0-1 0 0,1 0 1 0 0,-2-2-1 0 0,18-15 1 0 0,-12 6 11 0 0,-1 0 1 0 0,-1-1-1 0 0,0 0 1 0 0,13-26-1 0 0,5-17 667 0 0,-3-1 1 0 0,34-104-1 0 0,-40 99 321 0 0,-4-1 0 0 0,-3-1 0 0 0,-3-1 0 0 0,8-95 0 0 0,-25 148-1119 0 0,1 19-57 0 0,0 0-1 0 0,0 1 1 0 0,0-1 0 0 0,0 1 0 0 0,0-1 0 0 0,0 0-1 0 0,0 1 1 0 0,0-1 0 0 0,0 1 0 0 0,-1-1-1 0 0,1 0 1 0 0,0 1 0 0 0,0-1 0 0 0,-1 1 0 0 0,1-1-1 0 0,0 1 1 0 0,-1-1 0 0 0,1 1 0 0 0,0-1-1 0 0,-1 1 1 0 0,1 0 0 0 0,-1-1 0 0 0,1 1 0 0 0,-1-1-1 0 0,0 1 1 0 0,-3 1-25 0 0,0 1 1 0 0,0 0-1 0 0,0 1 0 0 0,0-1 0 0 0,0 1 0 0 0,1 0 1 0 0,-1-1-1 0 0,1 2 0 0 0,0-1 0 0 0,0 0 0 0 0,0 1 1 0 0,0-1-1 0 0,1 1 0 0 0,-1 0 0 0 0,-2 7 0 0 0,-32 67-523 0 0,37-77 540 0 0,-27 74-671 0 0,5 1-1 0 0,2 0 1 0 0,4 2-1 0 0,-12 153 0 0 0,26-207 648 0 0,1 0-1 0 0,1 0 1 0 0,1 1-1 0 0,1-1 1 0 0,1 0-1 0 0,7 24 0 0 0,-8-41 54 0 0,0 0-1 0 0,1 0 0 0 0,-1 0 0 0 0,1 0 0 0 0,1 0 0 0 0,0 0 0 0 0,0-1 1 0 0,0 1-1 0 0,0-1 0 0 0,1 0 0 0 0,0-1 0 0 0,0 1 0 0 0,1-1 1 0 0,0 0-1 0 0,0 0 0 0 0,0-1 0 0 0,0 0 0 0 0,1 0 0 0 0,-1 0 0 0 0,1-1 1 0 0,0 0-1 0 0,0 0 0 0 0,8 1 0 0 0,8 1-22 0 0,-1-1 0 0 0,1-2 0 0 0,0 0 0 0 0,0-2 0 0 0,0 0 1 0 0,0-1-1 0 0,0-2 0 0 0,38-8 0 0 0,-15-1 31 0 0,-1-2 1 0 0,0-2-1 0 0,50-25 0 0 0,-63 25 708 0 0,50-33 0 0 0,-70 40-413 0 0,0 1 0 0 0,-1-2-1 0 0,0 1 1 0 0,-1-2 0 0 0,0 1 0 0 0,17-24-1 0 0,-26 32-303 0 0,1 0-1 0 0,-1 1 0 0 0,0-1 0 0 0,1 0 0 0 0,-1 0 1 0 0,0-1-1 0 0,0 1 0 0 0,-1 0 0 0 0,1 0 0 0 0,0 0 1 0 0,-1-1-1 0 0,1 1 0 0 0,-1 0 0 0 0,0 0 0 0 0,0-1 1 0 0,0 1-1 0 0,0 0 0 0 0,0-1 0 0 0,0 1 0 0 0,0 0 1 0 0,-1-1-1 0 0,1 1 0 0 0,-1 0 0 0 0,0 0 0 0 0,0 0 1 0 0,0 0-1 0 0,0-1 0 0 0,0 1 0 0 0,0 0 0 0 0,-2-2 1 0 0,-1 1-7 0 0,1 0 0 0 0,-1 1 1 0 0,0-1-1 0 0,0 1 0 0 0,0-1 1 0 0,0 1-1 0 0,-1 1 1 0 0,1-1-1 0 0,0 0 0 0 0,-1 1 1 0 0,0 0-1 0 0,1 0 0 0 0,-9 0 1 0 0,-1 0-31 0 0,1 1-1 0 0,0 0 1 0 0,-1 1 0 0 0,1 0-1 0 0,0 1 1 0 0,0 1 0 0 0,0 0 0 0 0,0 1-1 0 0,1 0 1 0 0,-1 1 0 0 0,1 1-1 0 0,0 0 1 0 0,1 0 0 0 0,-22 16 0 0 0,27-18-43 0 0,0 1 0 0 0,0 0 0 0 0,0 1 0 0 0,1-1 0 0 0,-1 1 0 0 0,1 0 0 0 0,1 1 0 0 0,-1-1 0 0 0,1 1 0 0 0,1 0 0 0 0,-1 0 0 0 0,1 0 0 0 0,0 0 0 0 0,0 0 0 0 0,1 1 0 0 0,0-1 0 0 0,1 1 0 0 0,0 0 0 0 0,0-1 0 0 0,0 1 0 0 0,1 0 0 0 0,0 0 0 0 0,0 0 0 0 0,1-1 0 0 0,0 1 0 0 0,4 11 0 0 0,0-4-41 0 0,1 0 0 0 0,0-1 0 0 0,1 0 1 0 0,1 0-1 0 0,1-1 0 0 0,-1 0 0 0 0,2 0 0 0 0,0-1 0 0 0,0 0 1 0 0,2-1-1 0 0,-1 0 0 0 0,1-1 0 0 0,0 0 0 0 0,1-1 0 0 0,0 0 1 0 0,1-1-1 0 0,0 0 0 0 0,19 6 0 0 0,-10-4-649 0 0,0-2 0 0 0,1 0 0 0 0,0-2 0 0 0,40 6 0 0 0,-41-10-998 0 0,1 0 0 0 0,-1-2-1 0 0,0 0 1 0 0,40-6 0 0 0,-29-1-2777 0 0</inkml:trace>
</inkml:ink>
</file>

<file path=ppt/ink/ink6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58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 1 452 0 0,'2'35'10190'0'0,"-3"-27"-9733"0"0,-1 0 0 0 0,1 0-1 0 0,-1 0 1 0 0,-1 0-1 0 0,1 0 1 0 0,-1-1 0 0 0,-1 1-1 0 0,1-1 1 0 0,-1 0 0 0 0,-1 0-1 0 0,-6 9 1 0 0,-9 10-501 0 0,-33 35 1 0 0,-13 5-3139 0 0,19-25-2008 0 0,18-16-69 0 0</inkml:trace>
</inkml:ink>
</file>

<file path=ppt/ink/ink6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58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73 2748 0 0,'31'-32'11377'0'0,"-30"32"-11343"0"0,-1 0 0 0 0,1 0-1 0 0,0 0 1 0 0,-1 0 0 0 0,1 0 0 0 0,0 0-1 0 0,-1 0 1 0 0,1 1 0 0 0,-1-1-1 0 0,1 0 1 0 0,0 0 0 0 0,-1 1 0 0 0,1-1-1 0 0,-1 0 1 0 0,1 0 0 0 0,-1 1-1 0 0,1-1 1 0 0,-1 1 0 0 0,1-1-1 0 0,-1 0 1 0 0,1 1 0 0 0,-1-1 0 0 0,0 1-1 0 0,1 0 1 0 0,1 56 460 0 0,-3-1 1 0 0,-11 76-1 0 0,5-64-339 0 0,-6 110 175 0 0,7-69-143 0 0,-5 1-1 0 0,-32 142 1 0 0,43-251-168 0 0,-1 1-1 0 0,1-1 1 0 0,0 1-1 0 0,-1-1 1 0 0,1 1-1 0 0,-1-1 1 0 0,1 0-1 0 0,-1 1 0 0 0,0-1 1 0 0,0 1-1 0 0,0-1 1 0 0,1 0-1 0 0,-1 0 1 0 0,0 0-1 0 0,-1 1 1 0 0,1-1-1 0 0,0 0 1 0 0,-2 1-1 0 0,-6-6 174 0 0,1-15-109 0 0,4-6-67 0 0,1-1-1 0 0,1 1 0 0 0,1-1 1 0 0,2 1-1 0 0,6-48 1 0 0,-4 44 25 0 0,21-144 2600 0 0,72-264-1 0 0,-93 423-2480 0 0,21-69 733 0 0,-20 74-869 0 0,-1 0-1 0 0,1 0 0 0 0,0 0 1 0 0,1 1-1 0 0,0 0 0 0 0,9-11 1 0 0,-13 18-33 0 0,0 1 1 0 0,0-1 0 0 0,0 0-1 0 0,0 1 1 0 0,1-1 0 0 0,-1 1-1 0 0,0 0 1 0 0,1-1 0 0 0,-1 1-1 0 0,0 0 1 0 0,1 0 0 0 0,-1 0-1 0 0,0 0 1 0 0,1 0 0 0 0,-1 0-1 0 0,0 0 1 0 0,1 0 0 0 0,-1 0-1 0 0,0 1 1 0 0,1-1 0 0 0,-1 1-1 0 0,0-1 1 0 0,0 1 0 0 0,1-1-1 0 0,-1 1 1 0 0,0 0 0 0 0,0-1-1 0 0,0 1 1 0 0,0 0 0 0 0,0 0-1 0 0,0 0 1 0 0,0 0 0 0 0,1 2-1 0 0,18 19-256 0 0,-2 2 0 0 0,-1 0 0 0 0,-1 1 0 0 0,0 1 0 0 0,13 32 0 0 0,14 24-300 0 0,41 50-165 0 0,-72-117 678 0 0,0 0-1 0 0,1-1 1 0 0,0 0 0 0 0,1-1 0 0 0,1 0 0 0 0,18 12-1 0 0,-29-22 37 0 0,0-1 1 0 0,1 0-1 0 0,-1 0 0 0 0,1 0 0 0 0,0 0 0 0 0,0 0 0 0 0,-1-1 0 0 0,1 0 1 0 0,0 0-1 0 0,0-1 0 0 0,0 1 0 0 0,0-1 0 0 0,0 0 0 0 0,7-1 0 0 0,-5 0 8 0 0,1-1 0 0 0,-1 0 0 0 0,1 0 0 0 0,-1-1 0 0 0,0 0 0 0 0,0 0 0 0 0,0-1-1 0 0,9-6 1 0 0,6-7 39 0 0,0-1-1 0 0,-1-1 0 0 0,36-42 1 0 0,-52 55-21 0 0,221-266 3021 0 0,-216 261-2930 0 0,-7 7-94 0 0,-1 1 0 0 0,1 0 0 0 0,0 0 0 0 0,0 0 0 0 0,0 0 1 0 0,1 0-1 0 0,-1 1 0 0 0,1-1 0 0 0,0 1 0 0 0,-1 0 0 0 0,6-2 1 0 0,-8 4-10 0 0,0 0 1 0 0,0-1 0 0 0,-1 1 0 0 0,1 0-1 0 0,0 1 1 0 0,0-1 0 0 0,0 0 0 0 0,-1 0-1 0 0,1 0 1 0 0,0 0 0 0 0,0 1 0 0 0,-1-1-1 0 0,1 0 1 0 0,0 1 0 0 0,-1-1 0 0 0,1 0-1 0 0,0 1 1 0 0,-1-1 0 0 0,1 1 0 0 0,0-1-1 0 0,-1 1 1 0 0,1-1 0 0 0,-1 1 0 0 0,1 0-1 0 0,-1-1 1 0 0,1 1 0 0 0,-1 0 0 0 0,1 0 0 0 0,9 20-13 0 0,-4 10-32 0 0,-1 0 0 0 0,-2 0 0 0 0,-1 1 0 0 0,-2 35 0 0 0,2 39-271 0 0,8-3-892 0 0,46 194 0 0 0,-51-279 551 0 0,0-1 1 0 0,13 30 0 0 0,6-12-2550 0 0,-22-33 2564 0 0,0 0 0 0 0,0 0-1 0 0,0 0 1 0 0,0 0-1 0 0,1-1 1 0 0,-1 1 0 0 0,1-1-1 0 0,-1 0 1 0 0,1 0-1 0 0,-1 1 1 0 0,5 0-1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8:00.7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688 100 536 0 0,'-25'-18'5735'0'0,"-31"-17"-1"0"0,42 27-5160 0 0,0 1-1 0 0,0 1 1 0 0,-1 0 0 0 0,1 1-1 0 0,-1 1 1 0 0,0 0 0 0 0,-18-2-1 0 0,28 6-534 0 0,0 0 0 0 0,0 0 0 0 0,1 0 0 0 0,-1 1 0 0 0,0 0 0 0 0,0 0 0 0 0,0 0 0 0 0,1 1 0 0 0,-1-1 0 0 0,0 1 0 0 0,1 0-1 0 0,-1 0 1 0 0,1 1 0 0 0,0 0 0 0 0,0-1 0 0 0,0 1 0 0 0,0 1 0 0 0,1-1 0 0 0,-1 0 0 0 0,1 1 0 0 0,0 0 0 0 0,0 0 0 0 0,-5 7 0 0 0,-1 5 55 0 0,0 0 0 0 0,1 0 1 0 0,0 1-1 0 0,-9 32 0 0 0,8-15 26 0 0,1 1 0 0 0,3 0 0 0 0,0 0 0 0 0,1 71 0 0 0,24 141 135 0 0,48 124-71 0 0,-8-48-942 0 0,-38-107-2720 0 0,-22-211 3048 0 0,0 23-1567 0 0</inkml:trace>
  <inkml:trace contextRef="#ctx0" brushRef="#br0" timeOffset="1">58 1277 1624 0 0,'-6'-6'918'0'0,"0"0"-1"0"0,1 0 0 0 0,0-1 1 0 0,0 0-1 0 0,0 1 0 0 0,1-2 1 0 0,0 1-1 0 0,1 0 1 0 0,0-1-1 0 0,0 1 0 0 0,0-1 1 0 0,-1-9-1 0 0,3 11-705 0 0,0-1 1 0 0,1 1-1 0 0,0-1 1 0 0,0 1-1 0 0,1-1 0 0 0,0 1 1 0 0,0-1-1 0 0,0 1 0 0 0,1 0 1 0 0,0-1-1 0 0,0 1 0 0 0,0 0 1 0 0,1 0-1 0 0,0 0 0 0 0,6-9 1 0 0,1 2-350 0 0,0 0 1 0 0,1 1-1 0 0,0 0 1 0 0,1 1 0 0 0,0 0-1 0 0,1 1 1 0 0,0 0-1 0 0,24-12 1 0 0,9-2-4151 0 0,66-25 1 0 0,-70 32-457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46.6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77 1560 0 0,'-8'-9'7375'0'0,"8"9"-7242"0"0,0-1 0 0 0,0 0 0 0 0,0 0-1 0 0,0 0 1 0 0,0 0 0 0 0,0 0 0 0 0,0 0-1 0 0,1 1 1 0 0,-1-1 0 0 0,0 0-1 0 0,1 0 1 0 0,-1 0 0 0 0,0 1 0 0 0,1-1-1 0 0,-1 0 1 0 0,1 0 0 0 0,-1 1-1 0 0,1-1 1 0 0,-1 0 0 0 0,1 1 0 0 0,0-1-1 0 0,-1 0 1 0 0,1 1 0 0 0,0-1-1 0 0,1 0 1 0 0,29-12 1218 0 0,36 1-1216 0 0,-66 12-134 0 0,173-16-4309 0 0,-111 11-212 0 0,-43 3 1879 0 0</inkml:trace>
</inkml:ink>
</file>

<file path=ppt/ink/ink6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6:59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354 159 2312 0 0,'2'-36'7689'0'0,"-13"-20"-939"0"0,4 55-6495 0 0,1 1 0 0 0,0 0 0 0 0,0 0 1 0 0,0 0-1 0 0,0 1 0 0 0,-7 1 0 0 0,2 1-102 0 0,0 1 0 0 0,0 1 1 0 0,1 0-1 0 0,-1 0 0 0 0,1 1 0 0 0,0 0 0 0 0,1 1 1 0 0,0 0-1 0 0,-12 11 0 0 0,-3 6 179 0 0,-39 50 0 0 0,51-58-255 0 0,1-1-1 0 0,1 2 1 0 0,1-1-1 0 0,0 1 0 0 0,1 1 1 0 0,1 0-1 0 0,0 0 1 0 0,2 0-1 0 0,0 1 1 0 0,1-1-1 0 0,1 1 0 0 0,-1 26 1 0 0,3-31-45 0 0,2 0 0 0 0,0 0 0 0 0,0 1 0 0 0,2-1 0 0 0,0 0 0 0 0,0 0 0 0 0,1-1-1 0 0,1 1 1 0 0,0-1 0 0 0,1 0 0 0 0,0 0 0 0 0,1 0 0 0 0,1-1 0 0 0,0 0 0 0 0,0-1 0 0 0,1 0 0 0 0,12 11 0 0 0,-11-12-54 0 0,0-1 1 0 0,1 0-1 0 0,1-1 1 0 0,-1 0-1 0 0,1-1 1 0 0,1 0-1 0 0,-1-1 0 0 0,1 0 1 0 0,0-1-1 0 0,0-1 1 0 0,1 0-1 0 0,0 0 1 0 0,-1-2-1 0 0,1 0 0 0 0,0 0 1 0 0,0-1-1 0 0,0-1 1 0 0,0 0-1 0 0,0-1 0 0 0,17-3 1 0 0,-14 0-10 0 0,-1 0 1 0 0,1 0-1 0 0,-1-2 0 0 0,-1 0 1 0 0,1-1-1 0 0,-1 0 0 0 0,0-2 0 0 0,-1 1 1 0 0,0-2-1 0 0,0 0 0 0 0,-1-1 1 0 0,0 0-1 0 0,-1 0 0 0 0,0-2 1 0 0,-1 1-1 0 0,15-23 0 0 0,-15 17 59 0 0,0-1 0 0 0,0-1-1 0 0,-2 0 1 0 0,-1 0 0 0 0,0-1 0 0 0,-2 0-1 0 0,0-1 1 0 0,-1 1 0 0 0,-1-1-1 0 0,-2 0 1 0 0,0 0 0 0 0,-1-31-1 0 0,-2 38 33 0 0,0 0-1 0 0,-1 0 0 0 0,-1 0 0 0 0,-1 1 0 0 0,0-1 0 0 0,0 1 0 0 0,-2 0 0 0 0,1 0 0 0 0,-2 0 0 0 0,0 1 0 0 0,-1 0 0 0 0,0 0 1 0 0,-1 1-1 0 0,0 0 0 0 0,-1 1 0 0 0,0 0 0 0 0,-1 0 0 0 0,-24-17 0 0 0,17 15-126 0 0,0 1 0 0 0,-1 1 0 0 0,-1 1 0 0 0,-37-14 0 0 0,50 21-328 0 0,-1 0 0 0 0,-1 1 0 0 0,1 0 0 0 0,0 1 0 0 0,0 0 0 0 0,-1 0 0 0 0,1 1 0 0 0,0 0 0 0 0,-1 0 0 0 0,1 1 0 0 0,0 0 0 0 0,-1 0 0 0 0,1 1 0 0 0,0 0 0 0 0,-12 5 0 0 0,17-6-132 0 0,1 1 0 0 0,-1-1-1 0 0,1 1 1 0 0,-1-1 0 0 0,1 1-1 0 0,0 0 1 0 0,-1 0 0 0 0,1 0-1 0 0,0 0 1 0 0,0 0 0 0 0,0 1-1 0 0,1-1 1 0 0,-1 1 0 0 0,1-1-1 0 0,-3 6 1 0 0,1 7-4787 0 0</inkml:trace>
</inkml:ink>
</file>

<file path=ppt/ink/ink6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00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470 39 348 0 0,'3'-1'1625'0'0,"67"-19"12401"0"0,-72 19-13887 0 0,0-1 0 0 0,1 1 0 0 0,-1-1 0 0 0,0 1 0 0 0,0 0-1 0 0,0 0 1 0 0,0 0 0 0 0,0 0 0 0 0,0 0 0 0 0,0 0 0 0 0,-1 1 0 0 0,1-1 0 0 0,0 1 0 0 0,0-1 0 0 0,-1 1 0 0 0,1 0 0 0 0,-3 0 0 0 0,-47-2 735 0 0,49 2-797 0 0,-38 0 255 0 0,-1 2 0 0 0,-62 12 0 0 0,85-10-316 0 0,0 1 0 0 0,1 0 0 0 0,-1 1 0 0 0,2 1 0 0 0,-1 1 0 0 0,1 1 0 0 0,-28 18 0 0 0,41-25-74 0 0,1 1 1 0 0,-1-1-1 0 0,1 1 1 0 0,0 0 0 0 0,0 0-1 0 0,0 0 1 0 0,1 1-1 0 0,-1-1 1 0 0,1 1 0 0 0,-1 0-1 0 0,1-1 1 0 0,1 1 0 0 0,-1 0-1 0 0,0 0 1 0 0,1 0-1 0 0,0 0 1 0 0,0 1 0 0 0,0-1-1 0 0,0 0 1 0 0,1 0 0 0 0,0 0-1 0 0,0 1 1 0 0,0-1-1 0 0,0 0 1 0 0,1 1 0 0 0,-1-1-1 0 0,1 0 1 0 0,0 0-1 0 0,0 0 1 0 0,1 0 0 0 0,-1 0-1 0 0,4 5 1 0 0,3 8-329 0 0,2 0 1 0 0,0-1 0 0 0,1 0-1 0 0,1-1 1 0 0,26 27-1 0 0,67 56-633 0 0,-71-69 822 0 0,0 2 0 0 0,-3 1 0 0 0,37 47 0 0 0,-66-77 229 0 0,-1 1-1 0 0,1-1 1 0 0,0 0 0 0 0,-1 1 0 0 0,1-1 0 0 0,-1 1 0 0 0,0 0-1 0 0,0-1 1 0 0,0 1 0 0 0,0 0 0 0 0,0 0 0 0 0,-1 0 0 0 0,1 0 0 0 0,-1-1-1 0 0,0 1 1 0 0,0 0 0 0 0,0 0 0 0 0,0 0 0 0 0,0 0 0 0 0,-1 0 0 0 0,1 0-1 0 0,-2 3 1 0 0,0-3 33 0 0,0 0 0 0 0,0 0-1 0 0,-1 0 1 0 0,1 0 0 0 0,-1 0 0 0 0,1 0-1 0 0,-1-1 1 0 0,0 0 0 0 0,0 1-1 0 0,0-1 1 0 0,0 0 0 0 0,-1-1 0 0 0,1 1-1 0 0,-1 0 1 0 0,1-1 0 0 0,-7 2-1 0 0,-8 2 60 0 0,1-1-1 0 0,-1-1 0 0 0,0 0 0 0 0,0-2 0 0 0,0 0 0 0 0,-20-1 0 0 0,-2-3-1016 0 0,-66-13 0 0 0,62 4-1374 0 0,18-1-2466 0 0,11 2-1332 0 0</inkml:trace>
</inkml:ink>
</file>

<file path=ppt/ink/ink6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00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478 100 844 0 0,'0'0'507'0'0,"32"-30"10384"0"0,-25 15-8625 0 0,-8 14-2207 0 0,1 0 0 0 0,0 0 0 0 0,-1 0-1 0 0,1 0 1 0 0,-1 0 0 0 0,1 0 0 0 0,-1 0 0 0 0,1 0 0 0 0,-1 1-1 0 0,1-1 1 0 0,-1 0 0 0 0,0 0 0 0 0,0 1 0 0 0,1-1 0 0 0,-1 0-1 0 0,0 1 1 0 0,0-1 0 0 0,0 1 0 0 0,0-1 0 0 0,1 1 0 0 0,-1-1 0 0 0,0 1-1 0 0,0 0 1 0 0,-1-1 0 0 0,-30-8 211 0 0,25 8-210 0 0,-33-8-17 0 0,1 2-1 0 0,-2 1 1 0 0,1 3-1 0 0,0 1 1 0 0,-1 2-1 0 0,-55 7 1 0 0,89-6-43 0 0,1 1 1 0 0,-1 0 0 0 0,0 0-1 0 0,1 0 1 0 0,-1 1-1 0 0,1 0 1 0 0,0 0 0 0 0,0 1-1 0 0,0 0 1 0 0,-7 5-1 0 0,9-6 9 0 0,0 0 56 0 0,1-1 1 0 0,0 1 0 0 0,0 0-1 0 0,0 0 1 0 0,1 0 0 0 0,-1 0 0 0 0,1 1-1 0 0,-1-1 1 0 0,1 1 0 0 0,0-1-1 0 0,0 1 1 0 0,1 0 0 0 0,-1-1 0 0 0,1 1-1 0 0,0 0 1 0 0,0 0 0 0 0,-1 6 0 0 0,1 2 32 0 0,1 0 1 0 0,0 1-1 0 0,1-1 1 0 0,2 15-1 0 0,1-1-21 0 0,1 257 294 0 0,-7-168-161 0 0,-7 237-1339 0 0,11-334-355 0 0,6 4-6638 0 0</inkml:trace>
</inkml:ink>
</file>

<file path=ppt/ink/ink6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0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16 182 196 0 0,'-4'-11'2530'0'0,"1"0"1"0"0,1 0-1 0 0,0 0 0 0 0,0 0 0 0 0,0-15 1 0 0,2 23-2355 0 0,0 0 0 0 0,0 0 0 0 0,0 0 0 0 0,1 0 0 0 0,-1 0 0 0 0,1 1 0 0 0,0-1 0 0 0,0 0 0 0 0,0 0 0 0 0,0 1 1 0 0,0-1-1 0 0,0 1 0 0 0,1-1 0 0 0,-1 1 0 0 0,1-1 0 0 0,0 1 0 0 0,0 0 0 0 0,0 0 0 0 0,0 0 0 0 0,0 0 0 0 0,0 0 0 0 0,1 0 1 0 0,-1 1-1 0 0,0-1 0 0 0,5-1 0 0 0,8-3-432 0 0,0 0 1 0 0,1 2-1 0 0,0 0 1 0 0,0 1-1 0 0,19-2 1 0 0,85-1-4511 0 0,-55 5-614 0 0,-32-1-493 0 0</inkml:trace>
</inkml:ink>
</file>

<file path=ppt/ink/ink6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01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685 112 1168 0 0,'23'-58'14589'0'0,"-23"57"-13969"0"0,1 0-235 0 0,-1 0-330 0 0,0 1 0 0 0,0-1-1 0 0,1 0 1 0 0,-1 0 0 0 0,0 1-1 0 0,0-1 1 0 0,0 0 0 0 0,0 0-1 0 0,0 1 1 0 0,0-1 0 0 0,0 0-1 0 0,0 0 1 0 0,0 1 0 0 0,0-1-1 0 0,0 0 1 0 0,0 0 0 0 0,-1 1-1 0 0,1-1 1 0 0,0 0 0 0 0,-1 1-1 0 0,1-1 1 0 0,0 0 0 0 0,-1 1-1 0 0,1-1 1 0 0,-1 0 0 0 0,-12-4 4 0 0,-1 0 0 0 0,1 2 1 0 0,-1-1-1 0 0,1 2 0 0 0,-17-2 0 0 0,-77-1-63 0 0,73 4 19 0 0,-1 0-8 0 0,3-1-59 0 0,1 1 1 0 0,-1 2-1 0 0,1 1 1 0 0,-49 9-1 0 0,76-10 47 0 0,1 0 1 0 0,0 0-1 0 0,0 1 1 0 0,0 0-1 0 0,0-1 0 0 0,0 1 1 0 0,0 0-1 0 0,0 0 0 0 0,0 1 1 0 0,1-1-1 0 0,-1 1 1 0 0,1-1-1 0 0,0 1 0 0 0,0 0 1 0 0,0 0-1 0 0,-3 5 0 0 0,-1 5-10 0 0,0 0-1 0 0,-7 27 0 0 0,-2 3 36 0 0,-81 192 190 0 0,86-201 20 0 0,1 0-1 0 0,1 1 0 0 0,2 0 1 0 0,2 0-1 0 0,-1 43 1 0 0,5-70-170 0 0,0 16 268 0 0,1 0-1 0 0,6 39 1 0 0,-6-55-285 0 0,1 0 0 0 0,0-1 0 0 0,1 0 0 0 0,0 1 0 0 0,0-1-1 0 0,0 0 1 0 0,1 0 0 0 0,0-1 0 0 0,0 1 0 0 0,1-1 0 0 0,0 0 0 0 0,7 7 0 0 0,2 0-224 0 0,1 0 0 0 0,1-2 0 0 0,-1 0 0 0 0,2 0 0 0 0,0-2 0 0 0,26 12 0 0 0,7-4-3749 0 0,1-10-4521 0 0</inkml:trace>
</inkml:ink>
</file>

<file path=ppt/ink/ink6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01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26 108 0 0,'0'0'4280'0'0,"6"-11"662"0"0,3 8-3944 0 0,0 0 1 0 0,0 1 0 0 0,0 0 0 0 0,15-1 0 0 0,4 2-601 0 0,38 3-1 0 0,-24 1-1 0 0,-19-3-674 0 0,88 3-1746 0 0,-41-6-4968 0 0</inkml:trace>
</inkml:ink>
</file>

<file path=ppt/ink/ink6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02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1 904 0 0,'0'0'3023'0'0,"14"5"1406"0"0,-6-3-3532 0 0,0 1-1 0 0,0 0 1 0 0,0 0 0 0 0,0 1-1 0 0,11 6 1 0 0,34 15 312 0 0,-15-14-1166 0 0,1-1 1 0 0,0-3-1 0 0,0 0 0 0 0,51 0 0 0 0,-71-6-645 0 0,0-1 0 0 0,1-1 0 0 0,-2-1 0 0 0,1 0-1 0 0,24-7 1 0 0,-40 8-282 0 0,4-1-637 0 0,11-3-5218 0 0</inkml:trace>
</inkml:ink>
</file>

<file path=ppt/ink/ink6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02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29 1024 0 0,'-24'-18'16827'0'0,"23"16"-16441"0"0,2 1-223 0 0,0 1 0 0 0,-1-1 0 0 0,1 0-1 0 0,0 1 1 0 0,-1-1 0 0 0,1 1 0 0 0,0 0-1 0 0,0-1 1 0 0,0 1 0 0 0,-1-1 0 0 0,1 1-1 0 0,0 0 1 0 0,0 0 0 0 0,0 0 0 0 0,0-1-1 0 0,0 1 1 0 0,1 0 0 0 0,59-2-1354 0 0,-49 3 2112 0 0,312 5-1568 0 0,-161-1-1997 0 0,0-3-3348 0 0,-131-5 950 0 0</inkml:trace>
</inkml:ink>
</file>

<file path=ppt/ink/ink6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03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1 164 0 0,'-3'0'2557'0'0,"-1"1"-1826"0"0,1 0 1 0 0,-1-1-1 0 0,0 1 1 0 0,1 1-1 0 0,-1-1 0 0 0,1 0 1 0 0,-1 1-1 0 0,1 0 1 0 0,0-1-1 0 0,-1 1 1 0 0,1 1-1 0 0,0-1 1 0 0,0 0-1 0 0,1 1 0 0 0,-5 3 1 0 0,4-1-324 0 0,0 0 1 0 0,0 0 0 0 0,0 0-1 0 0,1 1 1 0 0,-1-1 0 0 0,-1 7-1 0 0,-86 335 1936 0 0,43-113-6871 0 0,39-192 2896 0 0,8-40 1484 0 0,-2 3-910 0 0,1 1 0 0 0,0-1 0 0 0,1 1-1 0 0,0-1 1 0 0,0 11 0 0 0</inkml:trace>
</inkml:ink>
</file>

<file path=ppt/ink/ink6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03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354 99 3308 0 0,'-13'-18'3854'0'0,"3"5"-462"0"0,1 0 0 0 0,1 0-1 0 0,-10-22 789 0 0,18 34-4132 0 0,0 1 1 0 0,0 0-1 0 0,0-1 0 0 0,1 1 0 0 0,-1 0 0 0 0,0-1 0 0 0,0 1 1 0 0,1 0-1 0 0,-1-1 0 0 0,0 1 0 0 0,1 0 0 0 0,-1 0 1 0 0,0-1-1 0 0,1 1 0 0 0,-1 0 0 0 0,1 0 0 0 0,-1 0 0 0 0,0-1 1 0 0,1 1-1 0 0,-1 0 0 0 0,0 0 0 0 0,1 0 0 0 0,-1 0 0 0 0,1 0 1 0 0,-1 0-1 0 0,1 0 0 0 0,-1 0 0 0 0,0 0 0 0 0,1 0 0 0 0,-1 0 1 0 0,1 0-1 0 0,10 5 75 0 0,0 1 1 0 0,0 0 0 0 0,-1 1-1 0 0,0 0 1 0 0,0 0 0 0 0,-1 1-1 0 0,0 0 1 0 0,9 12 0 0 0,65 83-12 0 0,-74-92-104 0 0,47 67-350 0 0,60 108 1 0 0,-91-137 192 0 0,-1 1 0 0 0,-3 0 1 0 0,26 93-1 0 0,-40-110 125 0 0,-1-1-1 0 0,-1 1 1 0 0,-3 0-1 0 0,0 0 1 0 0,-2 0-1 0 0,-1 0 1 0 0,-2 0-1 0 0,-2-1 1 0 0,0 1-1 0 0,-2-1 1 0 0,-2 0-1 0 0,-1 0 1 0 0,-1-1-1 0 0,-2-1 1 0 0,-1 0-1 0 0,-1 0 1 0 0,-1-2-1 0 0,-2 0 1 0 0,-30 36-1 0 0,12-20 111 0 0,-3-2-1 0 0,-2-1 1 0 0,-1-3 0 0 0,-2-1 0 0 0,-1-2-1 0 0,-2-2 1 0 0,-1-2 0 0 0,-71 33-1 0 0,104-57-679 0 0,-1-1-1 0 0,1 0 0 0 0,-30 5 0 0 0,14-8-2744 0 0,0-5-3388 0 0,12-3-1719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47.0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1 1668 0 0,'-30'28'9316'0'0,"29"-25"-9034"0"0,19 0 753 0 0,8 0-735 0 0,1-1 0 0 0,37-2 1 0 0,-24-1-763 0 0,127-6-6398 0 0,-131 4 3384 0 0</inkml:trace>
</inkml:ink>
</file>

<file path=ppt/ink/ink6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06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175 190 2428 0 0,'0'-3'1876'0'0,"-13"-162"11874"0"0,10 145-12747 0 0,1 18-399 0 0,2 11-324 0 0,1 37 512 0 0,-2 0 0 0 0,-10 65 0 0 0,9-91-662 0 0,-57 348 1335 0 0,-10 93-751 0 0,54 96 864 0 0,15-527-1478 0 0,0-27-236 0 0,3 12-1092 0 0</inkml:trace>
</inkml:ink>
</file>

<file path=ppt/ink/ink6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07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66 105 1220 0 0,'-26'-27'7431'0'0,"-8"-43"4689"0"0,28 62-9681 0 0,12 35-2183 0 0,1-1 0 0 0,1 0 1 0 0,1 0-1 0 0,22 43 0 0 0,-14-34-77 0 0,6 16 257 0 0,2 0 0 0 0,2-2 0 0 0,2-1 0 0 0,38 46 0 0 0,-66-93-383 0 0,0 0 0 0 0,0 0-1 0 0,0 0 1 0 0,1 0-1 0 0,-1 0 1 0 0,0 0-1 0 0,0-1 1 0 0,0 1-1 0 0,1 0 1 0 0,-1-1 0 0 0,0 1-1 0 0,1-1 1 0 0,-1 1-1 0 0,1-1 1 0 0,-1 0-1 0 0,0 0 1 0 0,1 0-1 0 0,-1 1 1 0 0,1-1 0 0 0,-1-1-1 0 0,1 1 1 0 0,-1 0-1 0 0,0 0 1 0 0,1 0-1 0 0,-1-1 1 0 0,1 1-1 0 0,-1-1 1 0 0,0 1 0 0 0,1-1-1 0 0,-1 1 1 0 0,0-1-1 0 0,0 0 1 0 0,0 0-1 0 0,1 0 1 0 0,-1 0 0 0 0,2-1-1 0 0,6-6-47 0 0,0 0 1 0 0,-1-1-1 0 0,12-15 1 0 0,-8 10 98 0 0,202-198-2063 0 0,-178 182-257 0 0,46-29 0 0 0,-50 39-3302 0 0,70-31 0 0 0,-56 33-3572 0 0</inkml:trace>
</inkml:ink>
</file>

<file path=ppt/ink/ink6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08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533 94 96 0 0,'15'41'11364'0'0,"-12"-32"-9661"0"0,2 3 1381 0 0,-5-12-3065 0 0,1 0 1 0 0,-1 0 0 0 0,0 0 0 0 0,0 0 0 0 0,0 0-1 0 0,0 0 1 0 0,1 0 0 0 0,-1 0 0 0 0,0 0-1 0 0,0 0 1 0 0,0 0 0 0 0,0 0 0 0 0,0 0 0 0 0,1 0-1 0 0,-1 0 1 0 0,0 0 0 0 0,0-1 0 0 0,0 1 0 0 0,0 0-1 0 0,0 0 1 0 0,1 0 0 0 0,-1 0 0 0 0,0 0-1 0 0,0 0 1 0 0,0 0 0 0 0,0 0 0 0 0,0 0 0 0 0,0-1-1 0 0,0 1 1 0 0,1 0 0 0 0,-1 0 0 0 0,0 0 0 0 0,0 0-1 0 0,0 0 1 0 0,0 0 0 0 0,0-1 0 0 0,0 1-1 0 0,0 0 1 0 0,0 0 0 0 0,0 0 0 0 0,0 0 0 0 0,0-1-1 0 0,0 1 1 0 0,0 0 0 0 0,0 0 0 0 0,0 0 0 0 0,0 0-1 0 0,0 0 1 0 0,0-1 0 0 0,0 1 0 0 0,0 0 0 0 0,0 0-1 0 0,0 0 1 0 0,0 0 0 0 0,0 0 0 0 0,0-1-1 0 0,0 1 1 0 0,-1 0 0 0 0,1 0 0 0 0,0 0 0 0 0,0-2 57 0 0,-8-48 2332 0 0,5 43-2099 0 0,0 0-1 0 0,0 0 1 0 0,0 0-1 0 0,-1 1 0 0 0,0-1 1 0 0,0 1-1 0 0,0 0 0 0 0,-1 0 1 0 0,-8-7-1 0 0,9 10-256 0 0,0 0-1 0 0,0 0 1 0 0,0 1 0 0 0,0-1-1 0 0,0 1 1 0 0,-1 0 0 0 0,1 1-1 0 0,0-1 1 0 0,-1 1-1 0 0,0 0 1 0 0,1 0 0 0 0,-1 0-1 0 0,0 1 1 0 0,0-1 0 0 0,1 1-1 0 0,-10 1 1 0 0,-2 2 31 0 0,0 0 0 0 0,1 0-1 0 0,-1 2 1 0 0,1 0 0 0 0,0 1 0 0 0,0 0 0 0 0,1 1 0 0 0,-25 16 0 0 0,12-4 28 0 0,2 0 1 0 0,-1 2-1 0 0,-30 32 1 0 0,42-38-70 0 0,0 1 1 0 0,1 0 0 0 0,1 0 0 0 0,1 2 0 0 0,0-1-1 0 0,2 1 1 0 0,0 1 0 0 0,1-1 0 0 0,-8 26-1 0 0,14-35-36 0 0,-1 1 0 0 0,2-1 0 0 0,-1 1 0 0 0,1 0 0 0 0,1-1 0 0 0,0 1 0 0 0,0 0 0 0 0,1-1 0 0 0,0 1 0 0 0,0 0 0 0 0,1-1-1 0 0,1 1 1 0 0,0-1 0 0 0,0 0 0 0 0,1 0 0 0 0,0 0 0 0 0,0 0 0 0 0,1-1 0 0 0,0 1 0 0 0,0-1 0 0 0,10 10 0 0 0,-4-7-208 0 0,0-1 0 0 0,1 0 0 0 0,0-1-1 0 0,0 0 1 0 0,1-1 0 0 0,0 0 0 0 0,1-1 0 0 0,0-1 0 0 0,0 0 0 0 0,0-1 0 0 0,1 0 0 0 0,0-1 0 0 0,-1-1 0 0 0,1 0 0 0 0,1-1 0 0 0,15 0 0 0 0,-4-1-1032 0 0,1-1 0 0 0,-1-1 1 0 0,33-6-1 0 0,-30 2-1647 0 0,0-2 1 0 0,40-14 0 0 0,-30 5-3454 0 0</inkml:trace>
</inkml:ink>
</file>

<file path=ppt/ink/ink6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10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300 301 1324 0 0,'5'3'1166'0'0,"0"-1"415"0"0,-1 0-1 0 0,1 0 1 0 0,-1 0-1 0 0,1 0 0 0 0,0 0 1 0 0,6 0-1 0 0,6-5 2014 0 0,-1-13-4424 0 0,0-9 522 0 0,0 1 183 0 0,19-39-1 0 0,-31 54 642 0 0,0-1 0 0 0,-1 0 0 0 0,0 0 0 0 0,2-13 0 0 0,-5 21-455 0 0,1 1 1 0 0,-1-1 0 0 0,0 0-1 0 0,0 1 1 0 0,0-1 0 0 0,0 0-1 0 0,0 1 1 0 0,0-1 0 0 0,0 0-1 0 0,0 1 1 0 0,-1-1 0 0 0,1 0-1 0 0,-1 1 1 0 0,1-1 0 0 0,-1 1-1 0 0,0-1 1 0 0,1 1 0 0 0,-1-1-1 0 0,0 1 1 0 0,0-1-1 0 0,0 1 1 0 0,0 0 0 0 0,0-1-1 0 0,-3 0 1 0 0,2 0-20 0 0,-1 1 1 0 0,0-1-1 0 0,0 1 0 0 0,0 0 0 0 0,0 0 1 0 0,0 0-1 0 0,0 0 0 0 0,0 1 0 0 0,0-1 1 0 0,0 1-1 0 0,0 0 0 0 0,-4 0 0 0 0,-7 1-1 0 0,0 0-1 0 0,0 2 1 0 0,0-1-1 0 0,-22 9 1 0 0,12-2-30 0 0,1 0 0 0 0,0 2 0 0 0,0 1 0 0 0,2 1 0 0 0,-1 0 1 0 0,-25 23-1 0 0,33-24-19 0 0,1 0 0 0 0,1 0 0 0 0,0 1 0 0 0,1 0 1 0 0,0 1-1 0 0,1 1 0 0 0,1 0 0 0 0,0 0 0 0 0,-13 32 1 0 0,20-42-19 0 0,0 0 0 0 0,1-1 1 0 0,0 1-1 0 0,0 0 0 0 0,0 0 1 0 0,0 0-1 0 0,1 0 1 0 0,0 0-1 0 0,0 1 0 0 0,0-1 1 0 0,0 0-1 0 0,1 0 1 0 0,0 0-1 0 0,0 0 0 0 0,1-1 1 0 0,-1 1-1 0 0,1 0 1 0 0,0 0-1 0 0,0-1 0 0 0,1 1 1 0 0,-1-1-1 0 0,1 0 0 0 0,0 0 1 0 0,0 0-1 0 0,0 0 1 0 0,1 0-1 0 0,-1-1 0 0 0,1 1 1 0 0,0-1-1 0 0,5 3 1 0 0,-1-1-54 0 0,1 0 1 0 0,-1 0-1 0 0,1-1 1 0 0,0-1-1 0 0,0 0 1 0 0,0 0 0 0 0,0 0-1 0 0,1-1 1 0 0,-1-1-1 0 0,1 1 1 0 0,-1-2-1 0 0,1 1 1 0 0,-1-1 0 0 0,1-1-1 0 0,10-1 1 0 0,-7-1 126 0 0,-1-1-1 0 0,0 0 1 0 0,-1 0 0 0 0,1-1 0 0 0,-1-1 0 0 0,0 0 0 0 0,0 0 0 0 0,0-1 0 0 0,-1-1-1 0 0,0 0 1 0 0,-1 0 0 0 0,1-1 0 0 0,-2 0 0 0 0,1 0 0 0 0,-1-1 0 0 0,10-17-1 0 0,4-9 825 0 0,-1-1-1 0 0,-3 0 0 0 0,23-65 1 0 0,-41 102-873 0 0,0 0-1 0 0,0-1 1 0 0,0 1 0 0 0,0 0-1 0 0,0-1 1 0 0,1 1 0 0 0,-1-1 0 0 0,0 1-1 0 0,0 0 1 0 0,0-1 0 0 0,0 1 0 0 0,0 0-1 0 0,1 0 1 0 0,-1-1 0 0 0,0 1-1 0 0,0 0 1 0 0,1-1 0 0 0,-1 1 0 0 0,0 0-1 0 0,0 0 1 0 0,1-1 0 0 0,-1 1 0 0 0,0 0-1 0 0,1 0 1 0 0,-1 0 0 0 0,0 0 0 0 0,1-1-1 0 0,-1 1 1 0 0,0 0 0 0 0,1 0-1 0 0,-1 0 1 0 0,0 0 0 0 0,1 0 0 0 0,-1 0-1 0 0,0 0 1 0 0,1 0 0 0 0,8 11-140 0 0,1 17-292 0 0,3 22-353 0 0,22 67-740 0 0,-30-102 1357 0 0,1 0 1 0 0,1 0-1 0 0,1-1 0 0 0,0 0 0 0 0,13 18 1 0 0,-19-30 141 0 0,-1 0 0 0 0,1 0 1 0 0,0 0-1 0 0,0 0 0 0 0,0-1 0 0 0,0 1 1 0 0,0 0-1 0 0,0-1 0 0 0,0 1 0 0 0,1-1 1 0 0,-1 0-1 0 0,0 0 0 0 0,1 0 0 0 0,-1 0 1 0 0,1 0-1 0 0,0 0 0 0 0,-1-1 0 0 0,1 1 1 0 0,-1-1-1 0 0,4 0 0 0 0,-2 0 16 0 0,0-1 0 0 0,0 1 0 0 0,0-1 0 0 0,0-1 1 0 0,0 1-1 0 0,0 0 0 0 0,0-1 0 0 0,0 0 0 0 0,-1 0 0 0 0,1 0 0 0 0,5-4 0 0 0,6-7 142 0 0,-1 0 0 0 0,0-1 0 0 0,-1-1 0 0 0,15-19 0 0 0,-24 28-45 0 0,87-118 1712 0 0,-91 123-1798 0 0,0 0 0 0 0,1 0 0 0 0,-1 0 1 0 0,1 0-1 0 0,-1 1 0 0 0,1-1 0 0 0,-1 0 0 0 0,1 0 1 0 0,0 0-1 0 0,-1 1 0 0 0,1-1 0 0 0,0 0 0 0 0,0 1 1 0 0,0-1-1 0 0,-1 0 0 0 0,1 1 0 0 0,0-1 0 0 0,0 1 1 0 0,0-1-1 0 0,0 1 0 0 0,0 0 0 0 0,0-1 0 0 0,0 1 1 0 0,0 0-1 0 0,0 0 0 0 0,2 0 0 0 0,-2 1-12 0 0,1 0 1 0 0,-1 0-1 0 0,1 0 0 0 0,-1 1 1 0 0,0-1-1 0 0,1 1 0 0 0,-1-1 0 0 0,0 1 1 0 0,0-1-1 0 0,0 1 0 0 0,0 0 1 0 0,-1-1-1 0 0,2 5 0 0 0,21 50-517 0 0,-16-38 260 0 0,-1-1 0 0 0,2 0-1 0 0,1 0 1 0 0,20 30 0 0 0,-25-41 159 0 0,2 1-1 0 0,-1-1 1 0 0,1 0 0 0 0,0-1 0 0 0,0 1 0 0 0,0-1 0 0 0,1-1 0 0 0,0 1-1 0 0,0-1 1 0 0,0 0 0 0 0,0-1 0 0 0,1 1 0 0 0,9 2 0 0 0,-12-5 53 0 0,1 0 1 0 0,0-1 0 0 0,0 1-1 0 0,0-1 1 0 0,-1 0-1 0 0,1 0 1 0 0,0-1 0 0 0,0 0-1 0 0,0 0 1 0 0,-1 0-1 0 0,1-1 1 0 0,0 0 0 0 0,-1 0-1 0 0,0 0 1 0 0,1-1-1 0 0,-1 1 1 0 0,0-1 0 0 0,9-7-1 0 0,-4 1 261 0 0,0 0-1 0 0,0 0 1 0 0,0 0 0 0 0,-2-2-1 0 0,1 1 1 0 0,-1-1 0 0 0,-1 0-1 0 0,0 0 1 0 0,11-24-1 0 0,-4-2 1609 0 0,19-75-1 0 0,-20 63-1071 0 0,-12 47-718 0 0,1 30-914 0 0,3-6 622 0 0,0-1 0 0 0,2 0-1 0 0,0 0 1 0 0,1-1-1 0 0,15 28 1 0 0,62 91-429 0 0,-83-137 694 0 0,30 43-104 0 0,-21-31 114 0 0,0 0 0 0 0,-1 1 0 0 0,-1 0 1 0 0,13 29-1 0 0,-15-17 18 0 0,-7-26-19 0 0,0-1 0 0 0,0 0 1 0 0,0 1-1 0 0,0-1 0 0 0,-1 1 1 0 0,1-1-1 0 0,0 0 1 0 0,0 1-1 0 0,0-1 0 0 0,0 0 1 0 0,1 1-1 0 0,-1-1 0 0 0,0 0 1 0 0,0 1-1 0 0,0-1 0 0 0,0 0 1 0 0,0 1-1 0 0,0-1 1 0 0,1 0-1 0 0,-1 1 0 0 0,0-1 1 0 0,0 0-1 0 0,0 1 0 0 0,1-1 1 0 0,-1 0-1 0 0,0 0 0 0 0,0 1 1 0 0,1-1-1 0 0,-1 0 1 0 0,0 0-1 0 0,1 1 0 0 0,-1-1 1 0 0,0 0-1 0 0,1 0 0 0 0,-1 0 1 0 0,0 0-1 0 0,1 1 0 0 0,26-21 28 0 0,-22 16-52 0 0,106-98 2247 0 0,-69 60-1797 0 0,-41 41-410 0 0,27-28-4 0 0,-27 28-61 0 0,30-24 0 0 0,-16 12 39 0 0,-1-1 0 0 0,0-1 1 0 0,-1 0-1 0 0,-1-1 0 0 0,-1-1 1 0 0,17-30-1 0 0,-22 34 102 0 0,0 0 0 0 0,-1 0 0 0 0,-1-1 0 0 0,0 1 0 0 0,-1-1 0 0 0,-1 0-1 0 0,0 0 1 0 0,0-1 0 0 0,-2 1 0 0 0,-1-22 0 0 0,-1 16-181 0 0,-1 0 0 0 0,-1 0-1 0 0,-1 1 1 0 0,-9-24 0 0 0,13 42 70 0 0,0 0 1 0 0,1 1-1 0 0,-1-1 1 0 0,0 0-1 0 0,1 1 1 0 0,-1-1-1 0 0,0 1 0 0 0,0 0 1 0 0,1-1-1 0 0,-1 1 1 0 0,0-1-1 0 0,0 1 0 0 0,0 0 1 0 0,0 0-1 0 0,0-1 1 0 0,1 1-1 0 0,-1 0 1 0 0,0 0-1 0 0,0 0 0 0 0,0 0 1 0 0,0 0-1 0 0,0 0 1 0 0,0 0-1 0 0,0 1 0 0 0,1-1 1 0 0,-1 0-1 0 0,0 0 1 0 0,0 1-1 0 0,0-1 1 0 0,0 0-1 0 0,1 1 0 0 0,-1-1 1 0 0,-1 1-1 0 0,2-1 26 0 0,-4 2-30 0 0,1 1 0 0 0,0-1 0 0 0,0 0-1 0 0,0 1 1 0 0,0-1 0 0 0,1 1 0 0 0,-1 0-1 0 0,1 0 1 0 0,-1 0 0 0 0,1 0 0 0 0,0 1-1 0 0,0-1 1 0 0,0 0 0 0 0,-1 5 0 0 0,0 0-6 0 0,-1 1 0 0 0,1 0 1 0 0,1-1-1 0 0,-3 16 0 0 0,4-14 20 0 0,1 0 0 0 0,0 0-1 0 0,0 0 1 0 0,1 0 0 0 0,0 0-1 0 0,0-1 1 0 0,1 1 0 0 0,1 0-1 0 0,0-1 1 0 0,0 1 0 0 0,1-1-1 0 0,0 0 1 0 0,0 0 0 0 0,1-1-1 0 0,0 1 1 0 0,1-1 0 0 0,7 8-1 0 0,10 9-57 0 0,1-1 0 0 0,1-1-1 0 0,48 33 1 0 0,-37-30-68 0 0,33 33 0 0 0,-67-57 128 0 0,0 0 0 0 0,1 0 0 0 0,-1 1 0 0 0,0-1 0 0 0,0 1 0 0 0,0-1 0 0 0,-1 1 0 0 0,1 0 0 0 0,-1 0 0 0 0,1-1 0 0 0,-1 1 0 0 0,0 0 0 0 0,0 0 0 0 0,0 0 0 0 0,-1 1 1 0 0,1-1-1 0 0,-1 0 0 0 0,1 0 0 0 0,-1 0 0 0 0,0 0 0 0 0,0 0 0 0 0,-1 1 0 0 0,1-1 0 0 0,-1 0 0 0 0,1 0 0 0 0,-1 0 0 0 0,0 0 0 0 0,0 0 0 0 0,0 0 0 0 0,-1 0 0 0 0,1 0 0 0 0,-3 3 0 0 0,-2 3 27 0 0,-1-1 1 0 0,-1 1-1 0 0,1-1 0 0 0,-1-1 0 0 0,-1 1 0 0 0,1-1 1 0 0,-1-1-1 0 0,-10 7 0 0 0,17-12-76 0 0,-1 1 1 0 0,1-1-1 0 0,0 1 0 0 0,-1-1 1 0 0,1 0-1 0 0,-1 1 0 0 0,1-1 1 0 0,-1-1-1 0 0,1 1 0 0 0,-1 0 1 0 0,0-1-1 0 0,1 1 1 0 0,-1-1-1 0 0,-5 0 0 0 0,6 0-161 0 0,25-30-907 0 0,67-44 52 0 0,110-68 1 0 0,-119 86 1179 0 0,26-17 511 0 0,102-73 2262 0 0,-189 130-1787 0 0,28-27 0 0 0,-43 38-933 0 0,-1 0-1 0 0,0 0 1 0 0,1 0-1 0 0,-2-1 1 0 0,1 1-1 0 0,-1-1 1 0 0,0 0-1 0 0,0 0 1 0 0,0 0-1 0 0,-1 0 1 0 0,2-7 0 0 0,-3 11-147 0 0,-1 0 0 0 0,0 0 0 0 0,0 0 0 0 0,0 1 0 0 0,0-1 0 0 0,0 0 0 0 0,0 0 0 0 0,0 0 0 0 0,0 1 0 0 0,-1-1 0 0 0,1 0 0 0 0,-1 0 0 0 0,1 1 0 0 0,-1-1 0 0 0,0 0 0 0 0,0 1 0 0 0,0-1 0 0 0,0 1 0 0 0,0-1 0 0 0,0 1 0 0 0,-2-3 0 0 0,1 2-8 0 0,-1 0-1 0 0,0 0 0 0 0,0 1 0 0 0,1-1 0 0 0,-1 1 0 0 0,0 0 0 0 0,0-1 0 0 0,0 1 1 0 0,-1 0-1 0 0,1 1 0 0 0,-4-2 0 0 0,-4 1-11 0 0,0 0 1 0 0,0 1-1 0 0,1 0 0 0 0,-1 1 1 0 0,0 0-1 0 0,-13 4 0 0 0,3 0-27 0 0,0 1 0 0 0,1 1 0 0 0,1 2 0 0 0,-1-1 0 0 0,1 2 0 0 0,1 1 0 0 0,0 0 0 0 0,-32 27 0 0 0,43-32-25 0 0,1 0 0 0 0,0 0 0 0 0,0 1 0 0 0,1 0 0 0 0,0 1 1 0 0,0-1-1 0 0,0 1 0 0 0,1 0 0 0 0,0 0 0 0 0,-4 12 0 0 0,7-13-7 0 0,-1-1 0 0 0,1 1-1 0 0,1 0 1 0 0,-1-1 0 0 0,1 1 0 0 0,0 0-1 0 0,1-1 1 0 0,-1 1 0 0 0,1 0 0 0 0,1-1-1 0 0,-1 1 1 0 0,1-1 0 0 0,0 0 0 0 0,0 1-1 0 0,6 8 1 0 0,-1-3-63 0 0,1 1 1 0 0,0-1-1 0 0,1-1 0 0 0,1 0 1 0 0,-1 0-1 0 0,2-1 0 0 0,-1 0 1 0 0,2-1-1 0 0,-1 0 0 0 0,1-1 1 0 0,0 0-1 0 0,1-1 0 0 0,0 0 1 0 0,0-1-1 0 0,16 5 0 0 0,-4-3-587 0 0,0-1 0 0 0,0 0-1 0 0,1-2 1 0 0,-1-1 0 0 0,1-1-1 0 0,0-2 1 0 0,42-1 0 0 0,-48-3-1290 0 0,1 0 0 0 0,-1-1 1 0 0,24-7-1 0 0,-13 0-3389 0 0</inkml:trace>
</inkml:ink>
</file>

<file path=ppt/ink/ink6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11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419 89 2152 0 0,'-4'-5'1954'0'0,"-3"-3"109"0"0,1 0 1 0 0,0 1-1 0 0,1-2 1 0 0,-9-15 790 0 0,13 23-2746 0 0,1 1 0 0 0,-1-1 0 0 0,1 0 0 0 0,-1 1 0 0 0,1-1 0 0 0,-1 0 0 0 0,1 1 0 0 0,-1-1 0 0 0,1 0 0 0 0,0 1 0 0 0,-1-1 0 0 0,1 0 0 0 0,0 0 0 0 0,0 0 1 0 0,0 1-1 0 0,-1-1 0 0 0,1 0 0 0 0,0 0 0 0 0,0-1 0 0 0,0 2-87 0 0,0 0 0 0 0,0-1 0 0 0,0 1 0 0 0,0 0 0 0 0,0-1 0 0 0,0 1 0 0 0,-1 0 0 0 0,1-1 0 0 0,0 1 0 0 0,0 0 0 0 0,0-1 0 0 0,0 1 0 0 0,0 0 0 0 0,1-1 0 0 0,-1 1 0 0 0,0 0 0 0 0,0-1 0 0 0,0 1 0 0 0,0 0 0 0 0,0-1 0 0 0,0 1 0 0 0,0 0 0 0 0,1-1 0 0 0,-1 1 0 0 0,0 0 0 0 0,0-1 0 0 0,0 1 0 0 0,1 0 0 0 0,-1 0 0 0 0,0-1 0 0 0,0 1 0 0 0,1 0 0 0 0,-1 0 0 0 0,0 0 0 0 0,1-1 0 0 0,-1 1 0 0 0,0 0 0 0 0,1 0 0 0 0,-1 0 0 0 0,0 0 0 0 0,1 0 0 0 0,-1 0 0 0 0,0 0 0 0 0,1 0 0 0 0,-1-1 0 0 0,0 1 0 0 0,1 0 0 0 0,-1 0 0 0 0,0 1 0 0 0,1-1 0 0 0,8 4 9 0 0,0 0 0 0 0,0 1-1 0 0,0 0 1 0 0,-1 1-1 0 0,0 0 1 0 0,-1 0-1 0 0,1 1 1 0 0,-1-1 0 0 0,0 2-1 0 0,7 9 1 0 0,61 90 49 0 0,-66-92-57 0 0,26 41-10 0 0,-2 1 0 0 0,-3 2 0 0 0,-2 1 0 0 0,36 119 0 0 0,-55-148 15 0 0,-2 2 1 0 0,-1-1-1 0 0,-1 1 1 0 0,-2 0-1 0 0,-1 0 1 0 0,-2 0-1 0 0,-1 0 1 0 0,-2 0-1 0 0,-1 0 0 0 0,-1-1 1 0 0,-17 54-1 0 0,12-56 80 0 0,-2-1-1 0 0,-1-1 1 0 0,-1 0-1 0 0,-1-1 0 0 0,-2-1 1 0 0,0 0-1 0 0,-2-1 0 0 0,-1-1 1 0 0,-1-1-1 0 0,0-1 0 0 0,-2-1 1 0 0,-1 0-1 0 0,0-2 1 0 0,-39 23-1 0 0,37-28-450 0 0,-1 0 1 0 0,-1-2-1 0 0,0-1 1 0 0,0-1-1 0 0,-42 8 0 0 0,-37-2-3325 0 0,34-12-2549 0 0,29-4-287 0 0</inkml:trace>
</inkml:ink>
</file>

<file path=ppt/ink/ink6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1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406 34 2276 0 0,'0'0'1962'0'0,"-7"-31"9030"0"0,6 31-10937 0 0,1-1 1 0 0,-1 1-1 0 0,0 0 1 0 0,0-1-1 0 0,0 1 1 0 0,0 0-1 0 0,0 0 0 0 0,0 0 1 0 0,0 0-1 0 0,0 0 1 0 0,0 0-1 0 0,0 0 1 0 0,0 0-1 0 0,0 0 0 0 0,0 1 1 0 0,0-1-1 0 0,0 0 1 0 0,0 1-1 0 0,0-1 1 0 0,0 0-1 0 0,0 1 0 0 0,0-1 1 0 0,1 1-1 0 0,-1-1 1 0 0,0 1-1 0 0,0 0 1 0 0,1-1-1 0 0,-1 1 0 0 0,0 0 1 0 0,0 1-1 0 0,-31 28 807 0 0,28-26-752 0 0,-33 36 344 0 0,2 1 0 0 0,1 1 1 0 0,3 2-1 0 0,2 2 0 0 0,1 0 1 0 0,-35 85-1 0 0,47-93-375 0 0,2 1 0 0 0,2 0-1 0 0,2 1 1 0 0,1 1 0 0 0,2-1 0 0 0,2 1 0 0 0,2 1-1 0 0,1-1 1 0 0,6 55 0 0 0,0-65-46 0 0,3 0 0 0 0,0-1 0 0 0,2 0 0 0 0,1 0 0 0 0,1-1 0 0 0,2-1 0 0 0,0 1 1 0 0,2-2-1 0 0,2 0 0 0 0,0-1 0 0 0,1-1 0 0 0,2-1 0 0 0,0 0 0 0 0,37 31 0 0 0,-23-25-872 0 0,2-1-1 0 0,1-1 1 0 0,68 37 0 0 0,-61-42-1746 0 0,1-3 0 0 0,0-1 0 0 0,58 15 0 0 0,-37-17-3698 0 0</inkml:trace>
</inkml:ink>
</file>

<file path=ppt/ink/ink6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13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332 122 2084 0 0,'-3'-32'4562'0'0,"2"17"-2169"0"0,0 0 0 0 0,-1 0 0 0 0,-9-30 892 0 0,12 46-3236 0 0,0 0 1 0 0,0 0-1 0 0,-1 0 0 0 0,1 0 0 0 0,0 0 0 0 0,-1 0 1 0 0,1 0-1 0 0,-1 0 0 0 0,1 0 0 0 0,-1 0 0 0 0,0 0 1 0 0,1 1-1 0 0,-1-1 0 0 0,0 0 0 0 0,0 0 0 0 0,0 0 0 0 0,0 2 1 0 0,1 0 88 0 0,11 71 997 0 0,3 127 0 0 0,-17 78-636 0 0,0-143-165 0 0,-20 480 514 0 0,19-551-765 0 0,-7 74 509 0 0,7-121-404 0 0,0 0 0 0 0,-1-1 0 0 0,-1 0 0 0 0,0 0 0 0 0,-12 25 0 0 0,14-37-119 0 0,0 0 1 0 0,1 0-1 0 0,-2-1 1 0 0,1 1-1 0 0,-6 6 1 0 0,7-10-54 0 0,1 1 0 0 0,-1-1 1 0 0,0 1-1 0 0,0-1 0 0 0,0 0 1 0 0,0 0-1 0 0,0 0 0 0 0,0 0 1 0 0,0 0-1 0 0,0 0 0 0 0,0 0 1 0 0,0-1-1 0 0,-1 1 1 0 0,1-1-1 0 0,0 1 0 0 0,0-1 1 0 0,-1 0-1 0 0,1 0 0 0 0,-3-1 1 0 0,-6-1-132 0 0,1-1 0 0 0,-1 0 0 0 0,0-1 0 0 0,1 0 0 0 0,0 0 0 0 0,0-1 1 0 0,0-1-1 0 0,0 0 0 0 0,1 0 0 0 0,0-1 0 0 0,0 0 0 0 0,-10-12 0 0 0,11 11-568 0 0,1 0 0 0 0,0 0 0 0 0,0-1 0 0 0,1 0 0 0 0,-10-19 0 0 0,14 22-257 0 0,-1 0 1 0 0,1 0 0 0 0,0 0 0 0 0,0-1-1 0 0,0 1 1 0 0,1-1 0 0 0,0 0 0 0 0,1 1 0 0 0,0-1-1 0 0,0-8 1 0 0,3-7-5365 0 0</inkml:trace>
</inkml:ink>
</file>

<file path=ppt/ink/ink6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14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43 232 1536 0 0,'-9'-79'10116'0'0,"7"-42"-2003"0"0,2 99-6723 0 0,0 21-1234 0 0,0-2 24 0 0,-1-2 36 0 0,0 13-98 0 0,-10 221 749 0 0,4-76-717 0 0,-4 84 470 0 0,11 1 0 0 0,37 306 0 0 0,-3-319 104 0 0,-30-189-1953 0 0,-4-35 617 0 0</inkml:trace>
</inkml:ink>
</file>

<file path=ppt/ink/ink6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14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0 1464 0 0,'0'0'10232'0'0,"-14"4"-4968"0"0,20-1-5041 0 0,1-1 0 0 0,0 0 0 0 0,0 0 0 0 0,0-1 0 0 0,0 0 0 0 0,0 0 0 0 0,8 0 0 0 0,-9-1-196 0 0,415-4-1578 0 0,-373 1 1136 0 0,53 2-343 0 0,-98 1 637 0 0,22-1-2339 0 0,1-2-8602 0 0</inkml:trace>
</inkml:ink>
</file>

<file path=ppt/ink/ink6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15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0 267 120 0 0,'18'29'13458'0'0,"-13"-27"-13197"0"0,0-1 0 0 0,0 1 0 0 0,-1-1 1 0 0,2 0-1 0 0,-1 0 0 0 0,0-1 0 0 0,0 1 0 0 0,9-2 1 0 0,50-4 106 0 0,-42 2-275 0 0,22-3 0 0 0,-1-2 1 0 0,1-2-1 0 0,54-20 0 0 0,-87 26-10 0 0,-1-1 1 0 0,1 0-1 0 0,-1 0 1 0 0,0-1-1 0 0,13-10 1 0 0,-18 12 55 0 0,-1 1 0 0 0,0-1-1 0 0,-1 1 1 0 0,1-1 0 0 0,-1 0 0 0 0,1-1 0 0 0,-1 1 0 0 0,-1-1 0 0 0,1 1 0 0 0,0-1 0 0 0,-1 0 0 0 0,0 0 0 0 0,2-7-1 0 0,-4 8-59 0 0,1 0 0 0 0,-1 0-1 0 0,0 1 1 0 0,-1-1-1 0 0,1 0 1 0 0,-1 0-1 0 0,1 1 1 0 0,-1-1-1 0 0,0 0 1 0 0,0 1 0 0 0,-1-1-1 0 0,1 1 1 0 0,-1 0-1 0 0,0-1 1 0 0,0 1-1 0 0,0 0 1 0 0,0 0-1 0 0,0 0 1 0 0,-1 0 0 0 0,1 0-1 0 0,-1 1 1 0 0,-5-5-1 0 0,1 1-59 0 0,0 1 0 0 0,0 0 0 0 0,0 1 0 0 0,-1-1 0 0 0,0 1 0 0 0,0 1 0 0 0,0-1 0 0 0,-15-3 0 0 0,9 4 14 0 0,-1 1 0 0 0,1 0 0 0 0,0 1 0 0 0,-1 0 0 0 0,1 2 0 0 0,-1-1 0 0 0,1 2 0 0 0,0 0 0 0 0,0 1 0 0 0,-24 7 0 0 0,27-6 1 0 0,0 1 0 0 0,0 1 0 0 0,0-1 0 0 0,1 1 0 0 0,0 1 0 0 0,1 0 0 0 0,-1 1 1 0 0,1 0-1 0 0,1 0 0 0 0,-1 0 0 0 0,1 1 0 0 0,1 1 0 0 0,-10 14 0 0 0,10-12 15 0 0,0 0 1 0 0,1 0-1 0 0,0 1 0 0 0,1 0 0 0 0,0 0 1 0 0,1 0-1 0 0,1 1 0 0 0,0 0 1 0 0,1-1-1 0 0,0 1 0 0 0,1 15 1 0 0,1-18-43 0 0,1 1 1 0 0,0-1 0 0 0,1 1 0 0 0,0-1-1 0 0,1 0 1 0 0,0 0 0 0 0,1 0 0 0 0,0-1-1 0 0,1 1 1 0 0,0-1 0 0 0,1 0 0 0 0,0 0-1 0 0,13 16 1 0 0,-5-11-162 0 0,0-1 1 0 0,0 0-1 0 0,1-1 1 0 0,1-1-1 0 0,0 0 1 0 0,1-1-1 0 0,0-1 0 0 0,0-1 1 0 0,1 0-1 0 0,1-1 1 0 0,-1-1-1 0 0,1-1 1 0 0,32 6-1 0 0,-23-7-893 0 0,1-1 1 0 0,0-1-1 0 0,42-2 1 0 0,-39-3-1686 0 0,0-1 1 0 0,57-14-1 0 0,-44 6-3059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47.4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353 120 152 0 0,'-26'-36'8455'0'0,"1"4"-1993"0"0,9 31-5657 0 0,2 6-624 0 0,0 1 0 0 0,1 0 0 0 0,0 0 0 0 0,0 2 1 0 0,1 0-1 0 0,0 0 0 0 0,1 1 0 0 0,-1 0 0 0 0,2 1 0 0 0,-1 0 0 0 0,1 1 0 0 0,-16 22 0 0 0,10-10 1 0 0,1 1-1 0 0,0 1 1 0 0,2 0 0 0 0,1 0-1 0 0,-16 51 1 0 0,23-59-144 0 0,2 0 0 0 0,0 1 0 0 0,0 0 0 0 0,2-1 0 0 0,0 1 0 0 0,1 0 0 0 0,1-1 0 0 0,1 1 0 0 0,0 0 0 0 0,1-1 0 0 0,1 0 0 0 0,1 1 0 0 0,0-1 0 0 0,2-1 0 0 0,-1 1 0 0 0,13 19 0 0 0,-12-24-91 0 0,0 0 0 0 0,1-1 0 0 0,1 0 1 0 0,0 0-1 0 0,0 0 0 0 0,1-1 0 0 0,0-1 1 0 0,1 0-1 0 0,0 0 0 0 0,0-1 0 0 0,1-1 1 0 0,0 1-1 0 0,0-2 0 0 0,1 0 0 0 0,0 0 1 0 0,0-2-1 0 0,1 1 0 0 0,-1-2 0 0 0,1 1 1 0 0,-1-2-1 0 0,16 1 0 0 0,-20-2 13 0 0,0-1 1 0 0,-1 0-1 0 0,1-1 1 0 0,0 0-1 0 0,-1 0 1 0 0,1-1-1 0 0,-1 0 0 0 0,1 0 1 0 0,-1-1-1 0 0,0 0 1 0 0,0-1-1 0 0,0 0 0 0 0,-1 0 1 0 0,10-7-1 0 0,-7 4 12 0 0,-1-2 0 0 0,0 1 0 0 0,-1-1 0 0 0,0 0 0 0 0,0-1 0 0 0,-1 0-1 0 0,0 0 1 0 0,-1 0 0 0 0,6-15 0 0 0,0-2 63 0 0,-2-1-1 0 0,-2 0 1 0 0,0-1 0 0 0,-2 1-1 0 0,-1-1 1 0 0,-1-1-1 0 0,0-49 1 0 0,-5 42 235 0 0,-1-1 0 0 0,-2 0 1 0 0,-14-58-1 0 0,12 72-295 0 0,-1 2 0 0 0,-1-1 1 0 0,-1 1-1 0 0,-1 0 0 0 0,-1 1 1 0 0,-24-37-1 0 0,33 56-71 0 0,0-1 1 0 0,0 0-1 0 0,-1 1 0 0 0,1-1 1 0 0,0 1-1 0 0,-1 0 0 0 0,1 0 1 0 0,-1 0-1 0 0,0 0 0 0 0,0 0 1 0 0,0 0-1 0 0,0 1 0 0 0,0 0 0 0 0,0-1 1 0 0,0 1-1 0 0,-1 0 0 0 0,1 1 1 0 0,0-1-1 0 0,0 0 0 0 0,-1 1 1 0 0,1 0-1 0 0,-1 0 0 0 0,1 0 1 0 0,0 0-1 0 0,-7 1 0 0 0,1 2-1044 0 0,-1 0-1 0 0,1 1 1 0 0,0 0-1 0 0,0 0 0 0 0,0 1 1 0 0,0 0-1 0 0,-13 11 1 0 0</inkml:trace>
</inkml:ink>
</file>

<file path=ppt/ink/ink6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16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442 235 1008 0 0,'4'0'6091'0'0,"12"1"-1990"0"0,-13-1-3310 0 0,8-3-98 0 0,-8 3-102 0 0,24-23 1266 0 0,-21 14-1854 0 0,0 0 1 0 0,0 0-1 0 0,0-1 0 0 0,-2 0 0 0 0,1 0 1 0 0,3-14-1 0 0,-7 21 86 0 0,0 0 0 0 0,0 0 0 0 0,0-1 0 0 0,-1 1 1 0 0,1 0-1 0 0,-1-1 0 0 0,0 1 0 0 0,0 0 0 0 0,0-1 0 0 0,-1 1 1 0 0,1 0-1 0 0,-1 0 0 0 0,1-1 0 0 0,-1 1 0 0 0,0 0 0 0 0,-1 0 0 0 0,1 0 1 0 0,0 0-1 0 0,-1 0 0 0 0,0 0 0 0 0,0 0 0 0 0,0 0 0 0 0,0 1 0 0 0,-3-4 1 0 0,-1 0 11 0 0,-1 1 0 0 0,1 1 0 0 0,-1-1 0 0 0,0 1 0 0 0,0 1 0 0 0,0-1 0 0 0,0 1 0 0 0,-1 0 0 0 0,1 1 0 0 0,-1 0 0 0 0,-14-3 0 0 0,9 4 12 0 0,1 0 0 0 0,-1 1-1 0 0,1 1 1 0 0,-1 0 0 0 0,0 0 0 0 0,-23 7-1 0 0,13-1-21 0 0,0 1-1 0 0,1 1 0 0 0,0 1 1 0 0,0 1-1 0 0,1 1 1 0 0,1 0-1 0 0,-26 22 1 0 0,34-24-73 0 0,1 0 0 0 0,0 0 0 0 0,1 1 0 0 0,1 1 0 0 0,-1-1 0 0 0,2 2 0 0 0,0-1 0 0 0,0 1 0 0 0,1 0 0 0 0,-7 19 0 0 0,12-26-45 0 0,0 0 0 0 0,0 0 0 0 0,1 0 0 0 0,-1 0-1 0 0,2 1 1 0 0,-1-1 0 0 0,1 0 0 0 0,0 0 0 0 0,0 1 0 0 0,0-1 0 0 0,1 0 0 0 0,0 0 0 0 0,1 0 0 0 0,-1 0 0 0 0,1 0 0 0 0,0 0 0 0 0,0 0 0 0 0,1-1 0 0 0,0 1 0 0 0,0-1 0 0 0,0 1 0 0 0,1-1 0 0 0,0 0 0 0 0,0 0 0 0 0,0-1 0 0 0,0 1 0 0 0,7 4 0 0 0,-4-3 15 0 0,0 0 1 0 0,0-1 0 0 0,1 1-1 0 0,0-1 1 0 0,0-1-1 0 0,0 0 1 0 0,0 0 0 0 0,1-1-1 0 0,0 0 1 0 0,0 0-1 0 0,-1-1 1 0 0,1 0 0 0 0,1 0-1 0 0,-1-1 1 0 0,0-1 0 0 0,0 1-1 0 0,0-1 1 0 0,1-1-1 0 0,-1 0 1 0 0,0 0 0 0 0,0-1-1 0 0,0 0 1 0 0,0-1-1 0 0,0 1 1 0 0,-1-2 0 0 0,1 1-1 0 0,-1-1 1 0 0,0-1-1 0 0,0 0 1 0 0,0 0 0 0 0,-1 0-1 0 0,0-1 1 0 0,0 0 0 0 0,0 0-1 0 0,7-9 1 0 0,4-11 615 0 0,0-1 1 0 0,-2-1-1 0 0,-1-1 1 0 0,16-39-1 0 0,-19 40-321 0 0,-12 28-284 0 0,0-1 1 0 0,0 0 0 0 0,1 1 0 0 0,-1-1-1 0 0,0 1 1 0 0,0-1 0 0 0,1 0 0 0 0,-1 1-1 0 0,0-1 1 0 0,1 1 0 0 0,-1-1 0 0 0,1 1 0 0 0,-1-1-1 0 0,1 1 1 0 0,-1 0 0 0 0,1-1 0 0 0,-1 1-1 0 0,1-1 1 0 0,-1 1 0 0 0,1 0 0 0 0,-1 0-1 0 0,1-1 1 0 0,0 1 0 0 0,-1 0 0 0 0,1 0-1 0 0,-1 0 1 0 0,1 0 0 0 0,0-1 0 0 0,-1 1-1 0 0,1 0 1 0 0,1 0 0 0 0,-1 1 1 0 0,1 0 1 0 0,-1-1 0 0 0,1 1-1 0 0,-1 0 1 0 0,1 0-1 0 0,-1 0 1 0 0,0 0 0 0 0,1 0-1 0 0,-1 0 1 0 0,0 0-1 0 0,0 0 1 0 0,1 2-1 0 0,25 39 75 0 0,35 62-615 0 0,-54-92-59 0 0,0-1-1 0 0,1-1 1 0 0,0 1 0 0 0,1-1-1 0 0,0-1 1 0 0,19 14 0 0 0,5-9-3285 0 0,-10-11-1675 0 0,-10-6-403 0 0</inkml:trace>
</inkml:ink>
</file>

<file path=ppt/ink/ink6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16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49 144 3044 0 0,'-6'-22'5676'0'0,"-16"-39"0"0"0,2 3 13 0 0,19 56-4763 0 0,3 35-720 0 0,15 219-485 0 0,-12-137-59 0 0,24 133-1 0 0,7-92 358 0 0,-31-140-74 0 0,0 0 0 0 0,2-1 0 0 0,0 0 0 0 0,0 0 0 0 0,1-1-1 0 0,1 0 1 0 0,17 20 0 0 0,-22-30-250 0 0,0 0 0 0 0,0 0 0 0 0,1 0 0 0 0,0 0 0 0 0,0-1 0 0 0,0 0 0 0 0,0 0 0 0 0,0 0 0 0 0,1-1 0 0 0,-1 0 0 0 0,1 0-1 0 0,7 2 1 0 0,-7-3-710 0 0,0 0-1 0 0,0-1 0 0 0,-1 1 0 0 0,1-1 1 0 0,0 0-1 0 0,0-1 0 0 0,9-1 0 0 0,6-4-4327 0 0</inkml:trace>
</inkml:ink>
</file>

<file path=ppt/ink/ink6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16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141 172 3792 0 0,'-41'-9'4025'0'0,"29"7"-2876"0"0,1 0-1 0 0,-1-1 1 0 0,1-1 0 0 0,0 0-1 0 0,0 0 1 0 0,-13-7-1 0 0,24 11-1108 0 0,-1-1 0 0 0,1 1 0 0 0,-1 0-1 0 0,1 0 1 0 0,-1-1 0 0 0,1 1 0 0 0,0 0-1 0 0,-1-1 1 0 0,1 1 0 0 0,0 0 0 0 0,-1-1-1 0 0,1 1 1 0 0,0-1 0 0 0,-1 1 0 0 0,1 0-1 0 0,0-1 1 0 0,0 1 0 0 0,0-1 0 0 0,-1 1-1 0 0,1-1 1 0 0,0 1 0 0 0,0-1 0 0 0,0 1-1 0 0,0-1 1 0 0,0 1 0 0 0,0-1 0 0 0,0 1-1 0 0,0-1 1 0 0,0 1 0 0 0,0-1 0 0 0,0 1-1 0 0,0-1 1 0 0,0 1 0 0 0,0-1 0 0 0,1 1-1 0 0,-1-1 1 0 0,0 1 0 0 0,0-1 0 0 0,0 1-1 0 0,1 0 1 0 0,-1-1 0 0 0,0 1 0 0 0,1-1-1 0 0,-1 1 1 0 0,0 0 0 0 0,1-1 0 0 0,-1 1-1 0 0,1 0 1 0 0,-1-1 0 0 0,0 1 0 0 0,1 0-1 0 0,-1 0 1 0 0,1-1 0 0 0,26-12 196 0 0,17 0-442 0 0,1 1 0 0 0,58-8 1 0 0,94-2-2768 0 0,-143 17 2101 0 0,214-16-7496 0 0,-226 17 5362 0 0</inkml:trace>
  <inkml:trace contextRef="#ctx0" brushRef="#br0" timeOffset="1">926 17 948 0 0,'-5'8'7106'0'0,"45"2"-3350"0"0,-38-9-3403 0 0,8 12 899 0 0,-4 12-502 0 0,-2 1 0 0 0,2 37 0 0 0,-5-41-841 0 0,1 0-1 0 0,1-1 1 0 0,1 1-1 0 0,13 39 1 0 0,-13-50-332 0 0,1 0 1 0 0,0 0-1 0 0,1-1 1 0 0,1 0-1 0 0,9 12 0 0 0,-11-17-589 0 0,0 1-1 0 0,0-1 1 0 0,0 0-1 0 0,1-1 1 0 0,11 8-1 0 0,-3-5-3180 0 0</inkml:trace>
</inkml:ink>
</file>

<file path=ppt/ink/ink6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17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47 3232 0 0,'-18'-12'2525'0'0,"1"3"-769"0"0,3 2-688 0 0,3 2-484 0 0,-3 2-444 0 0,3-1-140 0 0,-9-1-912 0 0,5 3-3049 0 0</inkml:trace>
</inkml:ink>
</file>

<file path=ppt/ink/ink6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17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1536 0 0,'7'8'9637'0'0,"20"1"-6045"0"0,-21-9-3590 0 0,-1 2-1 0 0,0-1 1 0 0,0 1 0 0 0,0-1 0 0 0,0 1 0 0 0,0 1 0 0 0,6 3-1 0 0,-3 1 7 0 0,-1 1-1 0 0,0 0 0 0 0,0 0 1 0 0,-1 1-1 0 0,0-1 0 0 0,0 1 1 0 0,-1 1-1 0 0,-1-1 0 0 0,1 1 1 0 0,3 15-1 0 0,2 8-101 0 0,10 63 1 0 0,-15-67 655 0 0,-2-1 1 0 0,-1 1 0 0 0,-1 0 0 0 0,-4 34-1 0 0,3-61-212 0 0,-2 1 211 0 0,-1 0-28 0 0,5-13-247 0 0,4-9-17 0 0,1 0 0 0 0,0 0 1 0 0,2 1-1 0 0,0 0 1 0 0,1 0-1 0 0,1 1 0 0 0,1 1 1 0 0,22-26-1 0 0,-12 19-131 0 0,0 0 1 0 0,2 2-1 0 0,0 0 1 0 0,51-31-1 0 0,-66 47-143 0 0,-1 0 0 0 0,1 0 0 0 0,-1 1 0 0 0,1 1-1 0 0,1 0 1 0 0,-1 0 0 0 0,0 0 0 0 0,1 1 0 0 0,-1 1 0 0 0,20-2 0 0 0,-24 4-1 0 0,1-1 0 0 0,-1 1 0 0 0,0 0 0 0 0,1 0 0 0 0,-1 1 0 0 0,0-1 0 0 0,0 1 0 0 0,0 1 0 0 0,0-1 0 0 0,0 1 0 0 0,0-1 0 0 0,-1 1 0 0 0,0 1 0 0 0,1-1 0 0 0,-1 0 0 0 0,0 1 1 0 0,0 0-1 0 0,-1 0 0 0 0,1 0 0 0 0,4 8 0 0 0,4 10-264 0 0,-1 0 0 0 0,0 0 0 0 0,-2 1 0 0 0,0 0 0 0 0,-2 1 0 0 0,7 37 0 0 0,-6-26-2433 0 0,24 66 0 0 0,-31-97 2018 0 0,1-1 1 0 0,-1 1 0 0 0,1-1-1 0 0,0 1 1 0 0,0-1 0 0 0,0 0-1 0 0,1 1 1 0 0,-1-1-1 0 0,1 0 1 0 0,5 4 0 0 0,5-1-4239 0 0</inkml:trace>
</inkml:ink>
</file>

<file path=ppt/ink/ink6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18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687 249 2272 0 0,'0'0'4071'0'0,"7"-12"-2714"0"0,12-17-379 0 0,15-25 922 0 0,-32 50-1557 0 0,0 0 0 0 0,0-1-1 0 0,-1 1 1 0 0,1-1 0 0 0,-1 1 0 0 0,0-1 0 0 0,-1 0-1 0 0,1 1 1 0 0,-1-1 0 0 0,0-9 0 0 0,-1 11-212 0 0,1 1 1 0 0,-1-1-1 0 0,0 1 1 0 0,0-1-1 0 0,0 1 1 0 0,0-1-1 0 0,-1 1 1 0 0,1 0-1 0 0,-1 0 1 0 0,1 0-1 0 0,-1 0 1 0 0,0 0-1 0 0,1 0 1 0 0,-1 0-1 0 0,0 0 1 0 0,0 0-1 0 0,-1 1 1 0 0,-3-3-1 0 0,-42-18 1226 0 0,45 21-1272 0 0,-21-6 169 0 0,1 1 0 0 0,-1 0 0 0 0,0 2 1 0 0,0 1-1 0 0,0 1 0 0 0,-1 1 0 0 0,-25 2 0 0 0,15 2-154 0 0,1 2 1 0 0,-1 0-1 0 0,1 3 0 0 0,-43 14 0 0 0,54-13-56 0 0,-1 0 0 0 0,1 2 0 0 0,1 0 0 0 0,0 2 0 0 0,-27 20 0 0 0,41-27-68 0 0,0 1 1 0 0,0 0 0 0 0,1 1-1 0 0,0 0 1 0 0,0 0-1 0 0,-9 16 1 0 0,13-18-40 0 0,0-1 0 0 0,1 1 1 0 0,0-1-1 0 0,0 1 0 0 0,0 0 1 0 0,1-1-1 0 0,-1 1 0 0 0,1 0 1 0 0,1 0-1 0 0,-1 0 0 0 0,1 0 1 0 0,1 11-1 0 0,1-10-25 0 0,-1 0 0 0 0,1 0 1 0 0,1 0-1 0 0,-1 0 0 0 0,1-1 0 0 0,1 1 0 0 0,-1-1 1 0 0,1 0-1 0 0,0 0 0 0 0,0 0 0 0 0,1-1 1 0 0,0 0-1 0 0,0 1 0 0 0,0-1 0 0 0,0-1 1 0 0,1 1-1 0 0,0-1 0 0 0,0 0 0 0 0,0-1 0 0 0,0 1 1 0 0,8 2-1 0 0,0 0-113 0 0,1 0-1 0 0,0 0 1 0 0,0-2 0 0 0,0 0-1 0 0,1-1 1 0 0,-1 0 0 0 0,1-1-1 0 0,25 0 1 0 0,-23-4 383 0 0,0 0 0 0 0,0-1 0 0 0,-1-1 0 0 0,1 0 0 0 0,-1-2 0 0 0,0 0 0 0 0,0-1 0 0 0,-1 0 0 0 0,0-1 0 0 0,0-1 0 0 0,-1-1 0 0 0,0 0 0 0 0,-1-1 0 0 0,0 0 0 0 0,0-1 0 0 0,-2-1 0 0 0,1 0 0 0 0,-2-1 0 0 0,0 0 0 0 0,16-27 0 0 0,-2-1 1872 0 0,22-50 1 0 0,-47 92-2048 0 0,0 0 0 0 0,0-1 0 0 0,0 1 0 0 0,0 0 0 0 0,0 0 0 0 0,0-1 0 0 0,0 1 0 0 0,1 0-1 0 0,-1 0 1 0 0,0-1 0 0 0,0 1 0 0 0,0 0 0 0 0,0 0 0 0 0,0-1 0 0 0,0 1 0 0 0,0 0 0 0 0,1 0 0 0 0,-1-1 0 0 0,0 1-1 0 0,0 0 1 0 0,0 0 0 0 0,0 0 0 0 0,1-1 0 0 0,-1 1 0 0 0,0 0 0 0 0,0 0 0 0 0,1 0 0 0 0,-1 0 0 0 0,0 0 0 0 0,0-1-1 0 0,1 1 1 0 0,-1 0 0 0 0,0 0 0 0 0,0 0 0 0 0,1 0 0 0 0,-1 0 0 0 0,0 0 0 0 0,0 0 0 0 0,1 0 0 0 0,-1 0 0 0 0,0 0-1 0 0,0 0 1 0 0,1 0 0 0 0,-1 0 0 0 0,0 0 0 0 0,1 0 0 0 0,-1 1 0 0 0,6 14 81 0 0,-1 24-153 0 0,-5-39 66 0 0,12 289-238 0 0,-4-48 62 0 0,-7-223 160 0 0,33 747 1066 0 0,-34-726-962 0 0,1-5-8 0 0,-4 38 0 0 0,3-63-96 0 0,-2-1 1 0 0,1 0-1 0 0,-1 1 0 0 0,0-1 0 0 0,-1 0 0 0 0,0 0 0 0 0,0 0 0 0 0,-1-1 0 0 0,-8 14 0 0 0,9-17-16 0 0,0-1 0 0 0,0 0-1 0 0,-1 0 1 0 0,1-1 0 0 0,-1 1-1 0 0,0-1 1 0 0,0 1 0 0 0,0-1-1 0 0,0 0 1 0 0,0-1-1 0 0,0 1 1 0 0,-1-1 0 0 0,1 0-1 0 0,0 0 1 0 0,-1 0 0 0 0,1 0-1 0 0,-1-1 1 0 0,1 0 0 0 0,-1 0-1 0 0,1 0 1 0 0,-6-1 0 0 0,-12-2 64 0 0,0 0 1 0 0,-41-13 0 0 0,55 14 10 0 0,-32-9 133 0 0,1-2 0 0 0,1-2 0 0 0,0-1 0 0 0,-46-28 0 0 0,69 35-87 0 0,1-1 0 0 0,0 0 0 0 0,1-2 0 0 0,0 1 0 0 0,-17-21 0 0 0,24 24-48 0 0,-1 0 0 0 0,2-1 1 0 0,-1 0-1 0 0,1 0 1 0 0,0 0-1 0 0,1-1 0 0 0,0 0 1 0 0,1 0-1 0 0,0 0 1 0 0,-1-10-1 0 0,2 7-37 0 0,1-1 0 0 0,1 1 0 0 0,1 0 0 0 0,0 0 0 0 0,0 0 1 0 0,1 0-1 0 0,1 0 0 0 0,0 0 0 0 0,1 0 0 0 0,0 1 0 0 0,1 0 0 0 0,0 0 0 0 0,1 0 0 0 0,1 0 0 0 0,10-14 0 0 0,1 1-58 0 0,1 2-1 0 0,0 0 0 0 0,2 2 0 0 0,0 0 1 0 0,42-31-1 0 0,-11 17-359 0 0,0 3 0 0 0,3 1 1 0 0,0 3-1 0 0,2 2 0 0 0,87-26 1 0 0,82-9-3711 0 0,1 16-4739 0 0,-125 28 243 0 0</inkml:trace>
</inkml:ink>
</file>

<file path=ppt/ink/ink6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25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1 109 1788 0 0,'23'-9'5929'0'0,"248"-11"-703"0"0,143-6-4261 0 0,-84 5-613 0 0,233-11-91 0 0,-493 31-448 0 0,-35 1-3531 0 0</inkml:trace>
</inkml:ink>
</file>

<file path=ppt/ink/ink6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25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459 72 84 0 0,'1'-6'1363'0'0,"0"0"-1"0"0,0 1 1 0 0,1-1 0 0 0,0 0-1 0 0,0 1 1 0 0,0-1-1 0 0,3-5 1 0 0,-4 10-622 0 0,5-18 4697 0 0,-12 22-5398 0 0,-1 1 0 0 0,1 0 0 0 0,0 0 0 0 0,1 0 0 0 0,-1 0 0 0 0,1 1 0 0 0,0 0 0 0 0,-5 7 0 0 0,-18 14 109 0 0,-279 232 335 0 0,301-253-436 0 0,-47 44 67 0 0,50-45-68 0 0,0-1-1 0 0,-1 1 1 0 0,1 0 0 0 0,1 0 0 0 0,-1 0-1 0 0,1 1 1 0 0,-1-1 0 0 0,1 1-1 0 0,0-1 1 0 0,1 1 0 0 0,-3 7-1 0 0,4-10-15 0 0,1-1-1 0 0,-1 1 0 0 0,0 0 1 0 0,1 0-1 0 0,-1-1 0 0 0,1 1 1 0 0,-1 0-1 0 0,1-1 0 0 0,0 1 1 0 0,0-1-1 0 0,0 1 0 0 0,0-1 1 0 0,0 1-1 0 0,0-1 0 0 0,0 0 0 0 0,0 1 1 0 0,0-1-1 0 0,1 0 0 0 0,-1 0 1 0 0,1 0-1 0 0,-1 0 0 0 0,1 0 1 0 0,-1 0-1 0 0,1 0 0 0 0,1 0 1 0 0,49 19 196 0 0,-41-17-179 0 0,53 15-377 0 0,107 16-1 0 0,-16-5-1874 0 0,-65-8-98 0 0,37 8-4850 0 0,-90-18 1929 0 0</inkml:trace>
</inkml:ink>
</file>

<file path=ppt/ink/ink6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26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153 455 1612 0 0,'-1'-55'10636'0'0,"-5"0"-4256"0"0,7 74-5393 0 0,5 676 1915 0 0,-7-598-2702 0 0,4 252 219 0 0,1-51 631 0 0,-18-364-1266 0 0,-24-231-1247 0 0,-30-262 1051 0 0,58 465 549 0 0,-16-207 642 0 0,24 238-590 0 0,3 0 1 0 0,15-110-1 0 0,-14 161-189 0 0,0 0 0 0 0,1 0 0 0 0,1 1 0 0 0,0-1 0 0 0,1 1 0 0 0,0-1 1 0 0,0 2-1 0 0,1-1 0 0 0,12-16 0 0 0,-14 22-6 0 0,1 0-1 0 0,-1 1 1 0 0,1-1 0 0 0,0 1 0 0 0,0 0-1 0 0,0 0 1 0 0,0 1 0 0 0,1 0 0 0 0,-1-1-1 0 0,1 2 1 0 0,0-1 0 0 0,0 1 0 0 0,0 0 0 0 0,0 0-1 0 0,1 1 1 0 0,-1-1 0 0 0,0 1 0 0 0,1 1-1 0 0,-1-1 1 0 0,7 1 0 0 0,0 2 0 0 0,0 0 0 0 0,0 0 0 0 0,-1 1 0 0 0,1 1-1 0 0,-1 0 1 0 0,1 1 0 0 0,-1 0 0 0 0,-1 1 0 0 0,1 0 0 0 0,-1 1 0 0 0,0 0 0 0 0,0 1 0 0 0,-1 0 0 0 0,0 0 0 0 0,-1 1 0 0 0,14 16 0 0 0,-6-4-26 0 0,0 1 0 0 0,-1 1 0 0 0,-1 1 0 0 0,-1 0 0 0 0,-2 0 1 0 0,19 49-1 0 0,-23-45 33 0 0,-2 0 0 0 0,0 0 0 0 0,-2 1 0 0 0,-1 0 0 0 0,-1 0 0 0 0,-2 0 0 0 0,-1-1 0 0 0,-1 1 0 0 0,-1 0 0 0 0,-2 0 0 0 0,-1-1 0 0 0,-1 0 0 0 0,-1 0 1 0 0,-1-1-1 0 0,-2 0 0 0 0,-1-1 0 0 0,-1 0 0 0 0,-29 44 0 0 0,31-56-149 0 0,0 0 1 0 0,0 0 0 0 0,-1-1-1 0 0,-1-1 1 0 0,-1 0 0 0 0,1-1-1 0 0,-2 0 1 0 0,-25 14 0 0 0,38-24-161 0 0,0 0 1 0 0,0 0 0 0 0,0-1 0 0 0,0 1-1 0 0,0-1 1 0 0,-1 0 0 0 0,1 0 0 0 0,0 1-1 0 0,0-1 1 0 0,0-1 0 0 0,0 1 0 0 0,-3 0-1 0 0,4-1 47 0 0,0 1 0 0 0,1 0 0 0 0,-1 0 0 0 0,1 0 0 0 0,-1-1 0 0 0,0 1 0 0 0</inkml:trace>
</inkml:ink>
</file>

<file path=ppt/ink/ink6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26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0 182 252 0 0,'11'-20'9454'0'0,"-5"11"-8493"0"0,0 0 1 0 0,1 0-1 0 0,0 1 0 0 0,0 0 0 0 0,1 0 1 0 0,0 1-1 0 0,0 0 0 0 0,17-11 0 0 0,-21 15-918 0 0,-1 2 0 0 0,1-1 0 0 0,0 0-1 0 0,-1 1 1 0 0,1-1 0 0 0,0 1 0 0 0,0 0-1 0 0,0 1 1 0 0,0-1 0 0 0,1 1 0 0 0,-1 0-1 0 0,0 0 1 0 0,0 0 0 0 0,0 0 0 0 0,0 1-1 0 0,0-1 1 0 0,0 1 0 0 0,0 0 0 0 0,0 0-1 0 0,0 1 1 0 0,0-1 0 0 0,-1 1 0 0 0,1 0-1 0 0,0 0 1 0 0,-1 0 0 0 0,0 0 0 0 0,4 4-1 0 0,6 5-75 0 0,-1 0-1 0 0,-1 1 1 0 0,0 1-1 0 0,0 0 1 0 0,-1 0-1 0 0,-1 1 1 0 0,-1 0-1 0 0,13 27 1 0 0,-3 2-149 0 0,23 82 1 0 0,-39-117 259 0 0,1 2 379 0 0,0 0-1 0 0,-1 1 1 0 0,1 17 0 0 0,-14-57 1163 0 0,9 10-1555 0 0,1-1 0 0 0,1 0 0 0 0,1 1 1 0 0,0-1-1 0 0,2 1 0 0 0,0-1 0 0 0,1 1 0 0 0,8-23 1 0 0,-5 24-519 0 0,-1 1 0 0 0,2-1 0 0 0,0 1 0 0 0,2 0 0 0 0,-1 1 0 0 0,2 0 0 0 0,0 1 1 0 0,20-22-1 0 0,-24 31-213 0 0,0 0 1 0 0,1 0-1 0 0,0 1 1 0 0,-1 0-1 0 0,2 0 1 0 0,-1 1-1 0 0,12-5 1 0 0,35-8-5848 0 0,-33 13 1828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1:09.1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45 1920 0 0,'-8'-28'13333'0'0,"13"60"-13208"0"0,1 0 1 0 0,1 0 0 0 0,2-1-1 0 0,1 0 1 0 0,2 0-1 0 0,1-2 1 0 0,1 1 0 0 0,1-2-1 0 0,2 0 1 0 0,1 0 0 0 0,31 35-1 0 0,-45-57-37 0 0,1-1 0 0 0,-1 0 0 0 0,1 0 0 0 0,1-1 0 0 0,-1 0 0 0 0,0 0 0 0 0,1 0 0 0 0,0 0 0 0 0,0-1 0 0 0,0 0 0 0 0,8 3 0 0 0,-10-6-26 0 0,0 1 0 0 0,0 0-1 0 0,0-1 1 0 0,0 0 0 0 0,0 0 0 0 0,-1 0 0 0 0,1-1-1 0 0,0 1 1 0 0,0-1 0 0 0,0 0 0 0 0,0 0 0 0 0,0 0-1 0 0,-1-1 1 0 0,1 1 0 0 0,0-1 0 0 0,-1 0 0 0 0,1 0-1 0 0,-1 0 1 0 0,0 0 0 0 0,5-5 0 0 0,1-1 27 0 0,0 0 0 0 0,-1-1 0 0 0,0 0 0 0 0,0-1 0 0 0,-1 0 0 0 0,10-18 0 0 0,32-73-331 0 0,-28 55-118 0 0,-13 27 97 0 0,7-14-730 0 0,2 0 1 0 0,0 1-1 0 0,32-41 0 0 0,-47 70 667 0 0,0 0 0 0 0,1 0 0 0 0,0 1 0 0 0,-1-1 0 0 0,1 1 0 0 0,0-1 0 0 0,3-1 0 0 0</inkml:trace>
</inkml:ink>
</file>

<file path=ppt/ink/ink6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27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192 805 316 0 0,'18'-2'7387'0'0,"-14"0"-6943"0"0,0 0 0 0 0,0 0 0 0 0,-1 0 1 0 0,1-1-1 0 0,0 1 0 0 0,-1-1 0 0 0,0 0 0 0 0,0 0 1 0 0,0 0-1 0 0,0 0 0 0 0,0 0 0 0 0,3-6 1 0 0,4-3 457 0 0,-9 11-627 0 0,9-24 5057 0 0,-11 23-4808 0 0,-27-1 441 0 0,23 2-899 0 0,0 1-1 0 0,0-1 1 0 0,0 1 0 0 0,0-1-1 0 0,0 2 1 0 0,0-1-1 0 0,0 0 1 0 0,0 1-1 0 0,-9 2 1 0 0,1 2 0 0 0,0 1 0 0 0,1 0 1 0 0,-1 0-1 0 0,1 1 0 0 0,1 1 0 0 0,-1 0 1 0 0,1 1-1 0 0,1 0 0 0 0,0 0 0 0 0,0 1 1 0 0,1 1-1 0 0,-15 21 0 0 0,20-27-62 0 0,0 0 1 0 0,1 1-1 0 0,0 0 1 0 0,0 0-1 0 0,1 0 0 0 0,-1 0 1 0 0,1 1-1 0 0,1-1 1 0 0,-1 1-1 0 0,1-1 0 0 0,0 1 1 0 0,1-1-1 0 0,-1 1 1 0 0,1-1-1 0 0,1 1 1 0 0,-1 0-1 0 0,1-1 0 0 0,0 1 1 0 0,1-1-1 0 0,-1 1 1 0 0,1-1-1 0 0,0 0 0 0 0,1 0 1 0 0,0 0-1 0 0,0 0 1 0 0,0 0-1 0 0,1-1 0 0 0,5 8 1 0 0,0-3-88 0 0,1 0-1 0 0,0-1 1 0 0,0 0 0 0 0,1-1-1 0 0,0 0 1 0 0,1-1 0 0 0,-1 0 0 0 0,1-1-1 0 0,1 0 1 0 0,-1-1 0 0 0,1 0-1 0 0,24 5 1 0 0,-28-8 87 0 0,0 0 0 0 0,0 0-1 0 0,0-1 1 0 0,0-1 0 0 0,0 1 0 0 0,1-1 0 0 0,-1-1-1 0 0,0 0 1 0 0,0 0 0 0 0,0-1 0 0 0,0 0-1 0 0,0-1 1 0 0,0 1 0 0 0,-1-2 0 0 0,1 1-1 0 0,-1-1 1 0 0,0-1 0 0 0,0 1 0 0 0,13-11-1 0 0,-17 11 38 0 0,0 0 0 0 0,-1 1-1 0 0,1-2 1 0 0,-1 1 0 0 0,0 0-1 0 0,0 0 1 0 0,0-1 0 0 0,0 0-1 0 0,-1 1 1 0 0,0-1 0 0 0,0 0-1 0 0,0 0 1 0 0,-1-1 0 0 0,1 1-1 0 0,0-7 1 0 0,-2 4 89 0 0,0 1 1 0 0,0-1-1 0 0,-1 1 1 0 0,0-1-1 0 0,0 1 1 0 0,-1-1-1 0 0,0 1 1 0 0,0 0 0 0 0,-5-12-1 0 0,-5-4 180 0 0,-1 1 0 0 0,0 1-1 0 0,-2 0 1 0 0,0 1 0 0 0,-23-22 0 0 0,37 40-313 0 0,-1 0-97 0 0,-1 0 1 0 0,1 0-1 0 0,0-1 1 0 0,0 1-1 0 0,0 0 0 0 0,1-1 1 0 0,-1 0-1 0 0,0 1 1 0 0,1-1-1 0 0,0 0 1 0 0,-1 0-1 0 0,1 0 0 0 0,0 0 1 0 0,1 0-1 0 0,-1 0 1 0 0,0-5-1 0 0,1 6 7 0 0,1 1 1 0 0,-1-1-1 0 0,1 1 0 0 0,0-1 0 0 0,-1 1 0 0 0,1-1 0 0 0,0 1 0 0 0,0-1 0 0 0,0 1 1 0 0,0 0-1 0 0,0 0 0 0 0,0 0 0 0 0,0-1 0 0 0,1 1 0 0 0,-1 0 0 0 0,2-1 1 0 0,21-14-899 0 0,159-102-1682 0 0,-157 98 2850 0 0,-2-1 0 0 0,0-1 0 0 0,-1-1 0 0 0,34-44-1 0 0,-29 27 722 0 0,46-84-1 0 0,-65 104-694 0 0,0 1-1 0 0,-1-1 0 0 0,-2 0 0 0 0,0 0 0 0 0,-1-1 0 0 0,-1 0 1 0 0,2-22-1 0 0,-6 40-189 0 0,1-1-1 0 0,-1 1 1 0 0,0-1 0 0 0,0 0-1 0 0,0 1 1 0 0,-1-1 0 0 0,1 0-1 0 0,-1 1 1 0 0,0-1 0 0 0,0 1 0 0 0,0-1-1 0 0,0 1 1 0 0,-1 0 0 0 0,1-1-1 0 0,-1 1 1 0 0,0 0 0 0 0,-4-5-1 0 0,6 8-7 0 0,-1 0-1 0 0,1 0 0 0 0,-1-1 1 0 0,1 1-1 0 0,-1 0 0 0 0,0 0 0 0 0,1 0 1 0 0,-1 0-1 0 0,1 0 0 0 0,-1 0 1 0 0,1 0-1 0 0,-1 0 0 0 0,0 0 0 0 0,1 0 1 0 0,-1 0-1 0 0,1 1 0 0 0,-1-1 0 0 0,0 0 1 0 0,1 0-1 0 0,-1 0 0 0 0,1 1 1 0 0,-1-1-1 0 0,1 0 0 0 0,-1 1 0 0 0,1-1 1 0 0,-1 0-1 0 0,0 1 0 0 0,-12 12 101 0 0,3 1-54 0 0,0 0-1 0 0,1 1 0 0 0,1 1 0 0 0,0-1 1 0 0,1 1-1 0 0,0 1 0 0 0,2-1 1 0 0,0 1-1 0 0,1 0 0 0 0,-3 19 1 0 0,1 20-25 0 0,0 100 0 0 0,12-26-284 0 0,29 172 0 0 0,-7-94 173 0 0,-27-203 138 0 0,0 1 0 0 0,0-1 0 0 0,-1 0 0 0 0,0 1 0 0 0,0-1-1 0 0,-1 0 1 0 0,0 1 0 0 0,0-1 0 0 0,-2 7 0 0 0,3-10 185 0 0,-7-4-72 0 0,6 3-150 0 0,0-1 0 0 0,1 0 1 0 0,-1 0-1 0 0,0 0 0 0 0,0 0 1 0 0,0 0-1 0 0,0-1 0 0 0,1 1 1 0 0,-1 0-1 0 0,0 0 0 0 0,0 0 1 0 0,0-1-1 0 0,1 1 0 0 0,-1 0 1 0 0,0-1-1 0 0,0 1 0 0 0,1-1 1 0 0,-1 1-1 0 0,-1-2 0 0 0,-4-8 69 0 0,1-2 0 0 0,0 1-1 0 0,1 0 1 0 0,0-1 0 0 0,0 0 0 0 0,1 0-1 0 0,1 0 1 0 0,0 0 0 0 0,1-1 0 0 0,0 1-1 0 0,1 0 1 0 0,0-1 0 0 0,1 1-1 0 0,0 0 1 0 0,1-1 0 0 0,1 1 0 0 0,0 0-1 0 0,7-19 1 0 0,-6 21-100 0 0,0 0-1 0 0,1 0 1 0 0,0 1 0 0 0,1-1 0 0 0,-1 1-1 0 0,2 0 1 0 0,0 1 0 0 0,0 0-1 0 0,15-14 1 0 0,-16 17-53 0 0,0 0 1 0 0,1 1-1 0 0,0 0 1 0 0,0 0-1 0 0,0 0 0 0 0,1 1 1 0 0,-1 0-1 0 0,1 1 1 0 0,-1-1-1 0 0,1 1 0 0 0,0 1 1 0 0,0 0-1 0 0,0 0 1 0 0,10 0-1 0 0,-9 2-15 0 0,0 0 0 0 0,0 0-1 0 0,0 1 1 0 0,0 0 0 0 0,-1 1 0 0 0,1 0 0 0 0,0 0 0 0 0,-1 1-1 0 0,0 0 1 0 0,0 1 0 0 0,0-1 0 0 0,-1 1 0 0 0,1 1-1 0 0,-1 0 1 0 0,-1 0 0 0 0,1 0 0 0 0,-1 1 0 0 0,0 0 0 0 0,0 0-1 0 0,-1 0 1 0 0,8 14 0 0 0,-9-15 76 0 0,-1 0 1 0 0,0 1-1 0 0,1 0 0 0 0,-2 0 1 0 0,1 0-1 0 0,-1 0 0 0 0,0 0 1 0 0,-1 0-1 0 0,0 1 1 0 0,0-1-1 0 0,0 0 0 0 0,-1 1 1 0 0,0-1-1 0 0,0 0 0 0 0,-1 1 1 0 0,0-1-1 0 0,0 0 0 0 0,-1 1 1 0 0,0-1-1 0 0,0 0 0 0 0,-1 0 1 0 0,0 0-1 0 0,0-1 0 0 0,-1 1 1 0 0,1-1-1 0 0,-9 11 0 0 0,1-5 81 0 0,-1-1-1 0 0,-1 0 0 0 0,1 0 1 0 0,-2-1-1 0 0,1-1 0 0 0,-2 0 0 0 0,1-1 1 0 0,-1-1-1 0 0,-19 8 0 0 0,22-11-313 0 0,-1 1 1 0 0,0-2-1 0 0,0 1 0 0 0,-1-2 0 0 0,1 0 1 0 0,0 0-1 0 0,-1-2 0 0 0,1 1 0 0 0,-1-2 1 0 0,1 0-1 0 0,-24-4 0 0 0,36 4-260 0 0,-17-6-1436 0 0</inkml:trace>
</inkml:ink>
</file>

<file path=ppt/ink/ink6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29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3 239 1632 0 0,'-1'-21'3453'0'0,"0"0"1"0"0,3-28-1 0 0,0 34-2340 0 0,0 0 0 0 0,1 0 1 0 0,1 0-1 0 0,0 0 0 0 0,1 1 1 0 0,12-24-1 0 0,-17 37-1052 0 0,1-1 0 0 0,-1 1 0 0 0,1 0 0 0 0,0 0 1 0 0,-1-1-1 0 0,1 1 0 0 0,0 0 0 0 0,0 0 0 0 0,0 0 0 0 0,0 0 0 0 0,0 0 0 0 0,0 0 0 0 0,0 0 0 0 0,0 0 0 0 0,0 0 1 0 0,1 1-1 0 0,-1-1 0 0 0,0 0 0 0 0,3 0 0 0 0,-3 1-41 0 0,0 0 0 0 0,0 0 0 0 0,-1 0 0 0 0,1 1 0 0 0,0-1 0 0 0,0 0 0 0 0,0 0 0 0 0,0 1 0 0 0,0-1 0 0 0,0 0 0 0 0,0 1 0 0 0,-1-1 0 0 0,1 1-1 0 0,0-1 1 0 0,0 1 0 0 0,0 0 0 0 0,-1-1 0 0 0,1 1 0 0 0,-1 0 0 0 0,1 0 0 0 0,0 0 0 0 0,3 5 15 0 0,-1-1 0 0 0,0 0-1 0 0,0 1 1 0 0,-1 0 0 0 0,1-1 0 0 0,-1 1-1 0 0,1 7 1 0 0,13 73 101 0 0,6 124 0 0 0,-13 93 252 0 0,-8-201-187 0 0,0-85-197 0 0,0 36 18 0 0,9 68-1 0 0,-8-107-3 0 0,1 1 1 0 0,1-1 0 0 0,0 0-1 0 0,0 0 1 0 0,1 0 0 0 0,1 0-1 0 0,1-1 1 0 0,0 0-1 0 0,14 19 1 0 0,-17-27-26 0 0,0 0 1 0 0,0-1-1 0 0,1 1 0 0 0,-1-1 0 0 0,1-1 1 0 0,0 1-1 0 0,0-1 0 0 0,1 1 0 0 0,-1-1 0 0 0,1-1 1 0 0,-1 1-1 0 0,13 3 0 0 0,-8-4-81 0 0,-1-1 0 0 0,1 1 0 0 0,0-2-1 0 0,0 1 1 0 0,0-1 0 0 0,0-1 0 0 0,14-2-1 0 0,5-3-232 0 0,1-2 0 0 0,-1-1 0 0 0,-1-1 0 0 0,37-19 0 0 0,-14 5 276 0 0,-2-3 0 0 0,0-2 0 0 0,-2-1 0 0 0,-1-3 0 0 0,-2-2 0 0 0,79-79 1 0 0,-107 96 475 0 0,-1-1 0 0 0,18-29 1 0 0,-29 41-308 0 0,0 0 0 0 0,-1 0 0 0 0,1 0 0 0 0,-2 0 0 0 0,1-1 0 0 0,-1 1 0 0 0,0-1 0 0 0,0 0 0 0 0,-1 1 0 0 0,0-1 0 0 0,0-11 0 0 0,-2 16-113 0 0,1 0 0 0 0,-1 0 1 0 0,1 0-1 0 0,-1 1 0 0 0,0-1 0 0 0,0 0 1 0 0,0 0-1 0 0,0 0 0 0 0,-1 1 0 0 0,1-1 1 0 0,-1 1-1 0 0,0-1 0 0 0,0 1 0 0 0,1-1 1 0 0,-2 1-1 0 0,1 0 0 0 0,0 0 0 0 0,0 0 1 0 0,-1 0-1 0 0,1 1 0 0 0,-1-1 0 0 0,1 0 1 0 0,-1 1-1 0 0,0 0 0 0 0,1 0 0 0 0,-1 0 1 0 0,0 0-1 0 0,0 0 0 0 0,0 0 0 0 0,0 1 1 0 0,-6-1-1 0 0,-1 0-18 0 0,0 1 0 0 0,0-1 0 0 0,-1 2-1 0 0,1-1 1 0 0,0 2 0 0 0,0-1 0 0 0,0 1 0 0 0,-12 4 0 0 0,9-1-27 0 0,0 0-1 0 0,1 0 1 0 0,-1 2 0 0 0,1-1 0 0 0,1 1 0 0 0,-1 1-1 0 0,1 0 1 0 0,0 1 0 0 0,1 0 0 0 0,0 1 0 0 0,0 0 0 0 0,-13 18-1 0 0,18-20-48 0 0,0 1-1 0 0,0-1 0 0 0,1 1 1 0 0,0 0-1 0 0,1 0 1 0 0,0 0-1 0 0,0 1 0 0 0,1-1 1 0 0,0 1-1 0 0,0-1 0 0 0,1 1 1 0 0,1 0-1 0 0,-1-1 0 0 0,2 1 1 0 0,-1 0-1 0 0,1 0 1 0 0,1-1-1 0 0,4 18 0 0 0,0-10 7 0 0,0 0 1 0 0,1 0-1 0 0,1-1 0 0 0,1 0 0 0 0,0-1 0 0 0,1 1 1 0 0,0-2-1 0 0,1 0 0 0 0,1 0 0 0 0,1-1 0 0 0,-1 0 0 0 0,2-1 1 0 0,27 19-1 0 0,-29-23 95 0 0,-1-1 0 0 0,1 0-1 0 0,1-1 1 0 0,-1-1 0 0 0,1 0 0 0 0,0 0 0 0 0,0-2 0 0 0,1 1 0 0 0,-1-2-1 0 0,1 0 1 0 0,0 0 0 0 0,-1-1 0 0 0,1-1 0 0 0,0 0 0 0 0,0-1 0 0 0,-1-1-1 0 0,1 0 1 0 0,25-8 0 0 0,-19 3 110 0 0,0-1 0 0 0,0-2 0 0 0,-1 0 0 0 0,0-1 0 0 0,-1-1-1 0 0,0 0 1 0 0,-1-2 0 0 0,-1 0 0 0 0,0 0 0 0 0,17-21 0 0 0,10-19 815 0 0,69-110 0 0 0,-73 102-717 0 0,-38 61-236 0 0,0-1 0 0 0,0 1 0 0 0,0-1 0 0 0,0 1 0 0 0,0-1 0 0 0,1 1 0 0 0,-1 0 0 0 0,0-1 0 0 0,1 1 0 0 0,-1 0-1 0 0,1 0 1 0 0,-1 0 0 0 0,1 0 0 0 0,0 0 0 0 0,-1 0 0 0 0,1 1 0 0 0,0-1 0 0 0,-1 1 0 0 0,1-1 0 0 0,0 1 0 0 0,0-1 0 0 0,0 1 0 0 0,2 0 0 0 0,-1 0-22 0 0,1 1 0 0 0,-1 0 1 0 0,0 0-1 0 0,0 0 0 0 0,0 0 1 0 0,0 0-1 0 0,0 1 0 0 0,0-1 1 0 0,0 1-1 0 0,-1 0 1 0 0,1 0-1 0 0,3 3 0 0 0,7 8-171 0 0,0 0 1 0 0,-1 1-1 0 0,18 27 0 0 0,-27-36 160 0 0,33 46-317 0 0,-3 1 0 0 0,-2 2 0 0 0,26 63 0 0 0,-55-113 366 0 0,0 0 0 0 0,-1 0 1 0 0,0 1-1 0 0,0-1 0 0 0,0 0 0 0 0,0 0 1 0 0,-1 1-1 0 0,0-1 0 0 0,0 0 1 0 0,0 1-1 0 0,0-1 0 0 0,-2 7 1 0 0,1-9 197 0 0,-2-3-113 0 0,2 0-87 0 0,-1 1 1 0 0,1-1-1 0 0,-1 0 1 0 0,1 0-1 0 0,-1 0 1 0 0,1 0-1 0 0,-1 0 1 0 0,1 0-1 0 0,0 0 1 0 0,0-1-1 0 0,0 1 1 0 0,0 0-1 0 0,0-1 1 0 0,0 1-1 0 0,0-1 1 0 0,0 1-1 0 0,0-1 1 0 0,1 1-1 0 0,-1-1 1 0 0,0-3-1 0 0,0 0 3 0 0,0 0-1 0 0,0-1 0 0 0,1 1 1 0 0,-1-1-1 0 0,1 1 1 0 0,2-10-1 0 0,1-4-28 0 0,1 1 1 0 0,0-1-1 0 0,9-19 0 0 0,-5 18 5 0 0,1 0-1 0 0,0 0 1 0 0,2 1-1 0 0,0 0 1 0 0,1 1 0 0 0,1 0-1 0 0,16-15 1 0 0,-22 24 13 0 0,1 1 0 0 0,0 1 0 0 0,1 0 0 0 0,-1 0 0 0 0,1 1 0 0 0,1 0 0 0 0,-1 0 0 0 0,1 1 0 0 0,0 0 0 0 0,0 1 0 0 0,1 0 0 0 0,-1 1 0 0 0,1 0 0 0 0,0 0 0 0 0,19-1 0 0 0,-23 4 1 0 0,0 0 0 0 0,0 1 1 0 0,0-1-1 0 0,0 2 0 0 0,0-1 0 0 0,0 1 0 0 0,0 0 0 0 0,-1 0 0 0 0,1 0 0 0 0,-1 1 0 0 0,12 7 0 0 0,-9-3-42 0 0,1-1 0 0 0,-2 1 0 0 0,1 1 1 0 0,-1 0-1 0 0,0 0 0 0 0,12 18 0 0 0,-9-11-53 0 0,-1 1 1 0 0,-1 1 0 0 0,-1 0 0 0 0,0 0-1 0 0,-1 0 1 0 0,-1 1 0 0 0,-1 0 0 0 0,6 31-1 0 0,-10-40 52 0 0,0-4 34 0 0,0 0 1 0 0,0 1-1 0 0,-1-1 0 0 0,1 1 0 0 0,-1-1 1 0 0,0 1-1 0 0,-1-1 0 0 0,1 1 1 0 0,-1-1-1 0 0,0 1 0 0 0,-1-1 0 0 0,1 0 1 0 0,-1 0-1 0 0,0 0 0 0 0,0 1 1 0 0,-1-2-1 0 0,-3 6 0 0 0,6-9 13 0 0,0-1-1 0 0,-1 0 1 0 0,1 0 0 0 0,-1 0 0 0 0,1 0-1 0 0,0 1 1 0 0,-1-1 0 0 0,1 0-1 0 0,-1 0 1 0 0,1 0 0 0 0,-1 0-1 0 0,1 0 1 0 0,-1 0 0 0 0,1 0-1 0 0,0 0 1 0 0,-1 0 0 0 0,1-1-1 0 0,-1 1 1 0 0,1 0 0 0 0,-1 0-1 0 0,1 0 1 0 0,0 0 0 0 0,-1-1-1 0 0,1 1 1 0 0,-1 0 0 0 0,1 0-1 0 0,0-1 1 0 0,-1 1 0 0 0,1 0-1 0 0,0 0 1 0 0,-1-1 0 0 0,-9-9 15 0 0,6 3-9 0 0,1-1 0 0 0,0 1 0 0 0,0-1 0 0 0,1 0 1 0 0,0 0-1 0 0,0 0 0 0 0,1 0 0 0 0,0 0 0 0 0,1 0 0 0 0,-1 0 0 0 0,2 0 0 0 0,-1 0 0 0 0,1 0 0 0 0,2-8 0 0 0,1-6 98 0 0,2 0 0 0 0,0 1 0 0 0,17-39 0 0 0,-14 43-20 0 0,1 0 0 0 0,0 0 0 0 0,1 2 0 0 0,0-1 0 0 0,1 1 0 0 0,1 1 0 0 0,1 0 0 0 0,0 1 0 0 0,26-20 0 0 0,-30 26-73 0 0,-1 1 0 0 0,1-1 0 0 0,0 2 0 0 0,1-1 0 0 0,0 1 0 0 0,-1 1 0 0 0,1 0 0 0 0,1 1-1 0 0,-1 0 1 0 0,0 0 0 0 0,1 1 0 0 0,0 1 0 0 0,-1 0 0 0 0,1 1 0 0 0,0 0 0 0 0,-1 0 0 0 0,14 3 0 0 0,-16 0-4 0 0,0 0-1 0 0,0 0 1 0 0,-1 1 0 0 0,0 0 0 0 0,1 0 0 0 0,-1 1-1 0 0,-1 0 1 0 0,1 1 0 0 0,-1-1 0 0 0,0 1-1 0 0,0 1 1 0 0,0-1 0 0 0,-1 1 0 0 0,0 1-1 0 0,-1-1 1 0 0,1 1 0 0 0,6 14 0 0 0,5 13 47 0 0,-2 0 0 0 0,-1 1-1 0 0,10 40 1 0 0,2 7 53 0 0,-21-70-335 0 0,0 0 1 0 0,1 0-1 0 0,1-1 0 0 0,0 0 1 0 0,0 0-1 0 0,1-1 1 0 0,0 0-1 0 0,1 0 0 0 0,12 10 1 0 0,-13-14-1063 0 0,1 0 0 0 0,0 0 0 0 0,1-1 0 0 0,-1 0-1 0 0,1-1 1 0 0,0 0 0 0 0,13 4 0 0 0,5-1-5553 0 0</inkml:trace>
</inkml:ink>
</file>

<file path=ppt/ink/ink6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30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0 229 820 0 0,'27'-92'9010'0'0,"-20"62"-5542"0"0,21-51 0 0 0,-24 69-2806 0 0,1-1 599 0 0,-4 13-1241 0 0,-1 0 0 0 0,0 0 0 0 0,1 0 0 0 0,-1 0 0 0 0,1 0 0 0 0,-1 0 0 0 0,0 0 0 0 0,1 0 0 0 0,-1 0 0 0 0,0 0 0 0 0,1 0 0 0 0,-1 0 0 0 0,0 0-1 0 0,1 1 1 0 0,-1-1 0 0 0,0 0 0 0 0,0 0 0 0 0,1 0 0 0 0,-1 1 0 0 0,0-1 0 0 0,0 0 0 0 0,1 0 0 0 0,-1 1 0 0 0,0-1 0 0 0,0 0 0 0 0,1 1 0 0 0,-1-1 0 0 0,0 0 0 0 0,0 1 0 0 0,0-1 0 0 0,0 0 0 0 0,0 1-1 0 0,0-1 1 0 0,1 0 0 0 0,-1 1 0 0 0,0-1 0 0 0,0 0 0 0 0,0 1 0 0 0,2 8 188 0 0,1 0 1 0 0,-2 1-1 0 0,1-1 0 0 0,-1 0 0 0 0,-1 1 0 0 0,1-1 1 0 0,-3 14-1 0 0,2 9 139 0 0,64 754 1778 0 0,-57-718-2080 0 0,2 13-31 0 0,0-29-2879 0 0</inkml:trace>
</inkml:ink>
</file>

<file path=ppt/ink/ink6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31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71 1984 0 0,'-13'-14'5684'0'0,"-13"-26"4009"0"0,19 27-7140 0 0,6 10-1315 0 0,5 14-952 0 0,7 16-163 0 0,1-1 0 0 0,1 0 0 0 0,1 0 0 0 0,1-2 0 0 0,2 0 1 0 0,0-1-1 0 0,22 23 0 0 0,-33-39-34 0 0,0 0-1 0 0,0-1 1 0 0,0 0 0 0 0,1 0 0 0 0,0 0 0 0 0,0-1 0 0 0,11 6-1 0 0,-15-10-60 0 0,-1 0 1 0 0,1-1-1 0 0,0 1 0 0 0,0-1 0 0 0,-1 1 0 0 0,1-1 0 0 0,0 0 0 0 0,0 0 0 0 0,0 0 0 0 0,-1 0 0 0 0,1 0 1 0 0,0-1-1 0 0,0 0 0 0 0,0 1 0 0 0,-1-1 0 0 0,1 0 0 0 0,-1 0 0 0 0,1 0 0 0 0,0-1 0 0 0,-1 1 1 0 0,0-1-1 0 0,1 1 0 0 0,-1-1 0 0 0,0 0 0 0 0,0 0 0 0 0,3-3 0 0 0,14-14-89 0 0,0-2 0 0 0,23-34 0 0 0,-24 30-906 0 0,40-41 0 0 0,-50 59-107 0 0,1-1 0 0 0,-1 2 0 0 0,12-8 0 0 0,-12 10-509 0 0,-1 0 1 0 0,1 0 0 0 0,0 1-1 0 0,16-4 1 0 0,-7 3-5581 0 0</inkml:trace>
</inkml:ink>
</file>

<file path=ppt/ink/ink6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32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1 703 1536 0 0,'15'-58'6668'0'0,"38"-72"2719"0"0,-53 129-9329 0 0,0 1 0 0 0,0-1 0 0 0,0 1 0 0 0,0-1 0 0 0,0 0 0 0 0,0 1 0 0 0,1-1 0 0 0,-1 1 0 0 0,0-1 0 0 0,0 1 1 0 0,1-1-1 0 0,-1 0 0 0 0,0 1 0 0 0,1-1 0 0 0,-1 1 0 0 0,0-1 0 0 0,1 1 0 0 0,-1 0 0 0 0,1-1 0 0 0,-1 1 0 0 0,1-1 0 0 0,-1 1 0 0 0,1 0 0 0 0,-1-1 0 0 0,1 1 0 0 0,-1 0 0 0 0,1 0 0 0 0,0 0 0 0 0,-1-1 1 0 0,1 1-1 0 0,-1 0 0 0 0,1 0 0 0 0,0 0 0 0 0,0 1-3 0 0,0 0 1 0 0,0 0-1 0 0,0 0 0 0 0,0 0 1 0 0,-1 1-1 0 0,1-1 0 0 0,-1 0 1 0 0,1 1-1 0 0,-1-1 1 0 0,1 0-1 0 0,-1 1 0 0 0,0-1 1 0 0,1 2-1 0 0,4 51 371 0 0,-15 351 735 0 0,2-238-1039 0 0,-6 32-55 0 0,5-63 315 0 0,9-134-327 0 0,-1-36-173 0 0,9-124-623 0 0,15-177 240 0 0,24-40 1286 0 0,-31 287-490 0 0,4 1-1 0 0,38-104 0 0 0,-51 173-308 0 0,0 1 1 0 0,1-1-1 0 0,1 1 0 0 0,0 1 0 0 0,2 0 0 0 0,0 0 0 0 0,0 1 0 0 0,24-23 0 0 0,-31 33-12 0 0,1 1 1 0 0,0 0-1 0 0,0 1 0 0 0,0-1 1 0 0,1 1-1 0 0,-1 0 1 0 0,1 0-1 0 0,0 0 0 0 0,0 1 1 0 0,0 0-1 0 0,0 0 0 0 0,0 0 1 0 0,0 1-1 0 0,1 0 1 0 0,-1 1-1 0 0,0-1 0 0 0,1 1 1 0 0,-1 0-1 0 0,0 0 1 0 0,1 1-1 0 0,-1 0 0 0 0,0 0 1 0 0,0 1-1 0 0,0 0 0 0 0,0 0 1 0 0,0 0-1 0 0,0 0 1 0 0,0 1-1 0 0,7 5 0 0 0,0 1-22 0 0,1 0 0 0 0,-2 1 0 0 0,1 1 0 0 0,-1 0 0 0 0,-1 1 0 0 0,0 0 0 0 0,-1 1 0 0 0,0 0 0 0 0,-1 1-1 0 0,0 0 1 0 0,-1 0 0 0 0,-1 1 0 0 0,0 0 0 0 0,-1 0 0 0 0,-1 0 0 0 0,0 1 0 0 0,-1 0 0 0 0,-1 0 0 0 0,0 0 0 0 0,-1 0-1 0 0,-1 1 1 0 0,-1-1 0 0 0,0 0 0 0 0,-1 1 0 0 0,-1-1 0 0 0,0 0 0 0 0,-1 0 0 0 0,-1 0 0 0 0,0 0 0 0 0,-2-1 0 0 0,-8 21 0 0 0,5-21 68 0 0,0 1 0 0 0,-1-2 1 0 0,-1 1-1 0 0,0-1 1 0 0,-1-1-1 0 0,-1 0 1 0 0,0-1-1 0 0,0 0 0 0 0,-23 14 1 0 0,16-13 239 0 0,-1-1 0 0 0,0-1-1 0 0,-1-1 1 0 0,0 0 0 0 0,0-2 0 0 0,-36 8 0 0 0,56-16-265 0 0,-9 7-239 0 0,50 34-97 0 0,-5-6 219 0 0,-5 0 26 0 0,136 160-134 0 0,-124-151 201 0 0,2-3 0 0 0,61 46 0 0 0,-93-78 25 0 0,1-1 1 0 0,-1-1 0 0 0,1 0 0 0 0,1-1-1 0 0,-1 0 1 0 0,1 0 0 0 0,20 4 0 0 0,-24-8-9 0 0,-1-1 0 0 0,1 0 0 0 0,-1 0 0 0 0,1-1 0 0 0,-1 0 0 0 0,1 0 0 0 0,0-1 0 0 0,-1-1 0 0 0,1 1 0 0 0,-1-1 0 0 0,0-1 0 0 0,0 1 0 0 0,11-6 0 0 0,4-3-107 0 0,-1-2 1 0 0,0 0-1 0 0,-1-2 1 0 0,0 0-1 0 0,-1-1 1 0 0,31-34 0 0 0,-30 27 254 0 0,0-2 1 0 0,-1-1-1 0 0,-2 0 0 0 0,30-58 1 0 0,-41 70 123 0 0,-1-2 0 0 0,0 1 0 0 0,-1-1 0 0 0,0 0 1 0 0,-2 0-1 0 0,3-20 0 0 0,-5 30-198 0 0,-1 1 0 0 0,0-1 0 0 0,0 0 0 0 0,0 1 0 0 0,0-1-1 0 0,-1 1 1 0 0,0-1 0 0 0,0 0 0 0 0,-1 1 0 0 0,0 0 0 0 0,1-1 0 0 0,-2 1 0 0 0,1 0 0 0 0,-1 0 0 0 0,0 0 0 0 0,0 0 0 0 0,0 1 0 0 0,0-1 0 0 0,-1 1 0 0 0,0 0 0 0 0,-7-6 0 0 0,7 7-59 0 0,1 1 1 0 0,-1 0 0 0 0,0 0 0 0 0,0 0 0 0 0,-1 1 0 0 0,1-1 0 0 0,0 1 0 0 0,0 0 0 0 0,-1 0 0 0 0,1 1 0 0 0,-1-1 0 0 0,1 1 0 0 0,0 0 0 0 0,-1 0 0 0 0,1 1 0 0 0,-1-1 0 0 0,1 1 0 0 0,0 0 0 0 0,-1 0 0 0 0,1 0 0 0 0,0 1 0 0 0,0-1-1 0 0,0 1 1 0 0,0 0 0 0 0,0 0 0 0 0,-5 4 0 0 0,0 0-8 0 0,1 0 1 0 0,-1 1-1 0 0,1-1 0 0 0,1 1 0 0 0,-1 1 0 0 0,1 0 1 0 0,0 0-1 0 0,1 0 0 0 0,0 1 0 0 0,-5 9 0 0 0,6-9-48 0 0,1 1-1 0 0,0-1 0 0 0,1 0 1 0 0,0 1-1 0 0,1 0 1 0 0,0 0-1 0 0,0 0 1 0 0,1 0-1 0 0,0 0 0 0 0,1 0 1 0 0,0 0-1 0 0,1 0 1 0 0,0 0-1 0 0,0 0 0 0 0,1 0 1 0 0,1 0-1 0 0,5 15 1 0 0,-2-12-200 0 0,0 0 0 0 0,1-1 0 0 0,0 0 1 0 0,1 0-1 0 0,1-1 0 0 0,-1 0 0 0 0,2 0 0 0 0,0-1 1 0 0,0 0-1 0 0,0-1 0 0 0,1 0 0 0 0,14 8 0 0 0,-7-6-463 0 0,2-1-1 0 0,-1 0 0 0 0,1-1 0 0 0,0-1 0 0 0,40 10 0 0 0,-34-13-1720 0 0,-1 0 0 0 0,38 1 0 0 0,-19-6-3571 0 0</inkml:trace>
</inkml:ink>
</file>

<file path=ppt/ink/ink6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3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322 671 1556 0 0,'0'0'3166'0'0,"26"7"6285"0"0,-21-14-9226 0 0,0-1-1 0 0,0 0 0 0 0,-1 1 0 0 0,-1-2 1 0 0,1 1-1 0 0,-1 0 0 0 0,0-1 1 0 0,-1 1-1 0 0,0-1 0 0 0,-1 0 0 0 0,1 1 1 0 0,-1-11-1 0 0,-1 17-159 0 0,-1-1 0 0 0,1 0 0 0 0,-1 1 0 0 0,1-1 1 0 0,-1 1-1 0 0,0-1 0 0 0,0 1 0 0 0,0-1 0 0 0,0 1 0 0 0,0 0 0 0 0,-1-1 0 0 0,1 1 0 0 0,-1 0 1 0 0,1 0-1 0 0,-1 0 0 0 0,0 0 0 0 0,0 0 0 0 0,0 0 0 0 0,0 1 0 0 0,0-1 0 0 0,0 1 1 0 0,0-1-1 0 0,-1 1 0 0 0,1 0 0 0 0,-1 0 0 0 0,1 0 0 0 0,0 0 0 0 0,-1 0 0 0 0,-5 0 1 0 0,-2-2 15 0 0,0 2 0 0 0,0-1 0 0 0,0 1 0 0 0,0 1 0 0 0,-1 0 0 0 0,-14 2 0 0 0,10 0-25 0 0,-1 1 0 0 0,1 1 0 0 0,-1 1 0 0 0,1 0-1 0 0,1 1 1 0 0,-1 1 0 0 0,1 0 0 0 0,-26 17 0 0 0,33-19-32 0 0,0 0 0 0 0,1 0 0 0 0,-1 0-1 0 0,1 1 1 0 0,0 0 0 0 0,1 0 0 0 0,0 1 0 0 0,0-1 0 0 0,0 1 0 0 0,0 0 0 0 0,1 1 0 0 0,1-1 0 0 0,-1 1 0 0 0,1 0 0 0 0,0-1 0 0 0,1 1 0 0 0,0 1 0 0 0,-2 13 0 0 0,4-16-66 0 0,1 1 0 0 0,-1-1 0 0 0,1 0 0 0 0,0 1 0 0 0,1-1 0 0 0,-1 0 0 0 0,1 0 1 0 0,1 0-1 0 0,-1 0 0 0 0,1 0 0 0 0,0-1 0 0 0,0 1 0 0 0,1-1 0 0 0,-1 0 0 0 0,1 0 0 0 0,1 0 0 0 0,-1 0 0 0 0,1-1 0 0 0,-1 1 1 0 0,1-1-1 0 0,0 0 0 0 0,1-1 0 0 0,-1 1 0 0 0,1-1 0 0 0,9 4 0 0 0,-5-3-47 0 0,0 1 0 0 0,0-2 1 0 0,0 1-1 0 0,1-2 0 0 0,-1 1 0 0 0,1-1 1 0 0,0-1-1 0 0,-1 0 0 0 0,1-1 0 0 0,0 0 0 0 0,0 0 1 0 0,-1-1-1 0 0,1 0 0 0 0,17-5 0 0 0,-20 3 105 0 0,0 0 1 0 0,1-1-1 0 0,-1 0 0 0 0,-1 0 0 0 0,1-1 0 0 0,-1 0 0 0 0,1 0 0 0 0,-2-1 0 0 0,1 0 0 0 0,10-11 1 0 0,-9 6 20 0 0,0 0 0 0 0,0 0 1 0 0,-1 0-1 0 0,-1-1 0 0 0,0 0 1 0 0,6-18-1 0 0,0-12 350 0 0,-2 0 0 0 0,-2-1-1 0 0,4-59 1 0 0,-10 85-166 0 0,16-344 5028 0 0,-17 271-4535 0 0,-1 88-707 0 0,-8 42-89 0 0,-1 66-688 0 0,4 143 0 0 0,8-199 578 0 0,2 0 0 0 0,2 0-1 0 0,2 0 1 0 0,2-1 0 0 0,19 50-1 0 0,-26-87 148 0 0,1 0-1 0 0,0 0 0 0 0,1-1 0 0 0,0 0 0 0 0,1 0 0 0 0,0 0 1 0 0,1-1-1 0 0,0 0 0 0 0,1-1 0 0 0,17 16 0 0 0,-21-21-38 0 0,1-1-1 0 0,0 1 0 0 0,0-1 0 0 0,0 0 1 0 0,0 0-1 0 0,0-1 0 0 0,1 0 0 0 0,-1 0 1 0 0,1 0-1 0 0,0-1 0 0 0,0 0 1 0 0,-1 0-1 0 0,1-1 0 0 0,0 0 0 0 0,0 0 1 0 0,0 0-1 0 0,-1-1 0 0 0,1 0 0 0 0,0-1 1 0 0,-1 1-1 0 0,13-5 0 0 0,10-6-60 0 0,0-1 0 0 0,-1-1 1 0 0,-1-2-1 0 0,0 0 0 0 0,-1-2 0 0 0,29-25 0 0 0,-28 19 589 0 0,-2 0 1 0 0,0-2-1 0 0,-1-1 1 0 0,-2-1-1 0 0,24-39 0 0 0,-41 59-350 0 0,-1 0 0 0 0,0 0 0 0 0,-1-1-1 0 0,0 1 1 0 0,0-1 0 0 0,0 0-1 0 0,-1 0 1 0 0,-1 0 0 0 0,0 0-1 0 0,0 0 1 0 0,0-10 0 0 0,-1 16-69 0 0,0 0-1 0 0,-1 0 1 0 0,1 0 0 0 0,-1 0 0 0 0,1 0 0 0 0,-1 0-1 0 0,0 0 1 0 0,0 0 0 0 0,0 1 0 0 0,-1-1 0 0 0,1 0-1 0 0,-1 1 1 0 0,1-1 0 0 0,-1 1 0 0 0,0 0 0 0 0,0-1-1 0 0,0 1 1 0 0,0 0 0 0 0,0 0 0 0 0,0 0 0 0 0,-1 0-1 0 0,1 1 1 0 0,-1-1 0 0 0,1 1 0 0 0,-1-1 0 0 0,0 1-1 0 0,0 0 1 0 0,1 0 0 0 0,-1 0 0 0 0,0 0 0 0 0,0 1-1 0 0,0-1 1 0 0,0 1 0 0 0,0 0 0 0 0,0 0 0 0 0,0 0-1 0 0,-3 0 1 0 0,-3 0-40 0 0,0 1 0 0 0,1 0 0 0 0,-1 1 0 0 0,0-1 0 0 0,1 2 0 0 0,-1-1 0 0 0,1 1 0 0 0,0 0 0 0 0,0 1 0 0 0,0 0 0 0 0,0 0 0 0 0,1 1 0 0 0,0 0 0 0 0,0 0 0 0 0,0 1 0 0 0,0 0 0 0 0,1 0 0 0 0,0 0 0 0 0,0 1 0 0 0,1 0 0 0 0,-7 11 0 0 0,8-12-3 0 0,0 1-1 0 0,0 0 0 0 0,1 1 0 0 0,0-1 0 0 0,1 1 0 0 0,0-1 1 0 0,0 1-1 0 0,0 0 0 0 0,1 0 0 0 0,0 0 0 0 0,1-1 0 0 0,-1 1 1 0 0,2 0-1 0 0,-1 0 0 0 0,1 0 0 0 0,0 0 0 0 0,1 0 0 0 0,-1-1 1 0 0,2 1-1 0 0,-1 0 0 0 0,1-1 0 0 0,0 0 0 0 0,1 0 0 0 0,4 7 1 0 0,3 3-262 0 0,0-2 0 0 0,2 1 0 0 0,0-2 0 0 0,1 1 0 0 0,0-2 0 0 0,1 0 0 0 0,0-1 0 0 0,1 0 0 0 0,0-1 0 0 0,1-1 1 0 0,1-1-1 0 0,-1 0 0 0 0,1-1 0 0 0,25 7 0 0 0,-24-10-447 0 0,0 0 0 0 0,0-2 0 0 0,1 0 1 0 0,-1-1-1 0 0,1-1 0 0 0,-1-1 0 0 0,1 0 0 0 0,-1-2 0 0 0,1 0 0 0 0,-1-1 1 0 0,0-1-1 0 0,0-1 0 0 0,0-1 0 0 0,29-13 0 0 0,-15 2-2160 0 0,-4 1-818 0 0</inkml:trace>
</inkml:ink>
</file>

<file path=ppt/ink/ink6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33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0 100 728 0 0,'3'-12'4472'0'0,"6"-30"2123"0"0,-9 40-5902 0 0,1 1-506 0 0,-1-1 1 0 0,0 0-1 0 0,1 1 0 0 0,-1-1 1 0 0,0 0-1 0 0,0 0 1 0 0,0 0-1 0 0,0 1 0 0 0,0-1 1 0 0,-1 0-1 0 0,1 0 0 0 0,0 1 1 0 0,-1-1-1 0 0,0-2 1 0 0,-2-11-1603 0 0</inkml:trace>
</inkml:ink>
</file>

<file path=ppt/ink/ink6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34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0 278 1148 0 0,'0'0'1693'0'0,"1"-17"1879"0"0,13-44 1768 0 0,-8 31-2347 0 0,14-40 1 0 0,-3 7-185 0 0,-17 61-2561 0 0,-4 31 18 0 0,-5 19-103 0 0,2 0 1 0 0,2 0 0 0 0,2 1 0 0 0,3 56 0 0 0,2-78-96 0 0,1 0-1 0 0,1-1 1 0 0,1 1 0 0 0,2-1 0 0 0,0 0 0 0 0,2-1 0 0 0,1 0-1 0 0,1 0 1 0 0,16 26 0 0 0,-25-48-81 0 0,0 1 0 0 0,0-1 0 0 0,0 0 0 0 0,0-1-1 0 0,1 1 1 0 0,0 0 0 0 0,-1-1 0 0 0,1 1 0 0 0,0-1 0 0 0,0 0 0 0 0,0 0-1 0 0,1 0 1 0 0,-1 0 0 0 0,0-1 0 0 0,1 1 0 0 0,-1-1 0 0 0,1 0 0 0 0,-1 0-1 0 0,1 0 1 0 0,0 0 0 0 0,-1-1 0 0 0,1 1 0 0 0,0-1 0 0 0,0 0 0 0 0,-1 0-1 0 0,1-1 1 0 0,0 1 0 0 0,-1-1 0 0 0,1 0 0 0 0,0 0 0 0 0,-1 0 0 0 0,1 0-1 0 0,-1 0 1 0 0,1-1 0 0 0,-1 0 0 0 0,0 1 0 0 0,0-1 0 0 0,0-1 0 0 0,0 1 0 0 0,0 0-1 0 0,0-1 1 0 0,0 1 0 0 0,3-6 0 0 0,16-18 44 0 0,-1-1 0 0 0,-1 0 1 0 0,-2-2-1 0 0,0 0 0 0 0,-2-1 0 0 0,20-55 0 0 0,-13 19 1415 0 0,-3-2 0 0 0,14-83 0 0 0,-12 34-170 0 0,-22 114-1310 0 0,0 37-21 0 0,1 26-94 0 0,3-1 1 0 0,12 67-1 0 0,-9-89-104 0 0,2-2 0 0 0,1 1 1 0 0,2-1-1 0 0,26 56 0 0 0,-34-84 16 0 0,0 1 1 0 0,1-1-1 0 0,0 1 1 0 0,0-2-1 0 0,0 1 1 0 0,1 0-1 0 0,0-1 0 0 0,8 7 1 0 0,-10-10-227 0 0,0 0 0 0 0,0-1 0 0 0,0 0 0 0 0,1 0 0 0 0,-1 0 0 0 0,1 0 1 0 0,-1-1-1 0 0,1 1 0 0 0,-1-1 0 0 0,1 0 0 0 0,0-1 0 0 0,0 1 0 0 0,-1-1 0 0 0,1 0 0 0 0,8-1 1 0 0,-7 0-385 0 0,-1 0 0 0 0,0 0 0 0 0,0 0 0 0 0,0-1 0 0 0,0 0 0 0 0,0 0 0 0 0,0-1 0 0 0,0 1 1 0 0,8-7-1 0 0,6-4-4760 0 0</inkml:trace>
</inkml:ink>
</file>

<file path=ppt/ink/ink6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34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46 392 0 0,'0'0'2196'0'0,"-12"-30"6904"0"0,12 29-8956 0 0,-1 0 0 0 0,1 0 1 0 0,-1 1-1 0 0,1-1 0 0 0,-1 0 1 0 0,1 0-1 0 0,-1 0 1 0 0,0 0-1 0 0,1 1 0 0 0,-1-1 1 0 0,0 0-1 0 0,1 1 0 0 0,-1-1 1 0 0,0 0-1 0 0,0 1 0 0 0,0-1 1 0 0,0 1-1 0 0,0 0 0 0 0,1-1 1 0 0,-1 1-1 0 0,0-1 0 0 0,0 1 1 0 0,0 0-1 0 0,0 0 0 0 0,-2 0 1 0 0,1-1 232 0 0,-36 4 1266 0 0,26 1-1423 0 0,-1 0 0 0 0,1 1 0 0 0,1 0 0 0 0,-1 1 0 0 0,1 0-1 0 0,0 1 1 0 0,1 0 0 0 0,-1 1 0 0 0,1 0 0 0 0,1 1 0 0 0,-17 19 0 0 0,15-15-51 0 0,1 1 0 0 0,1 0 1 0 0,0 0-1 0 0,1 1 0 0 0,1 1 0 0 0,0-1 1 0 0,1 1-1 0 0,-7 30 0 0 0,9-30-111 0 0,2-1-1 0 0,0 1 1 0 0,1 0 0 0 0,0 0-1 0 0,1 0 1 0 0,1-1 0 0 0,0 1 0 0 0,2 0-1 0 0,5 23 1 0 0,-4-27-73 0 0,0-1-1 0 0,1 1 1 0 0,0-1 0 0 0,0 0 0 0 0,1 0-1 0 0,1-1 1 0 0,0 0 0 0 0,0 0-1 0 0,1 0 1 0 0,0-1 0 0 0,1 0 0 0 0,19 14-1 0 0,-13-12-534 0 0,0-2 0 0 0,1 0-1 0 0,0 0 1 0 0,0-2 0 0 0,1 0 0 0 0,0-1-1 0 0,0-1 1 0 0,1 0 0 0 0,28 3-1 0 0,-21-5-1562 0 0,-1-1 1 0 0,1-2-1 0 0,42-4 0 0 0,-18-1-3530 0 0</inkml:trace>
</inkml:ink>
</file>

<file path=ppt/ink/ink6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35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116 451 1244 0 0,'0'0'2309'0'0,"6"-31"10149"0"0,14 14-11798 0 0,1 2 0 0 0,27-16 0 0 0,-28 20-670 0 0,-1-1 1 0 0,0-1-1 0 0,31-30 1 0 0,-38 31 414 0 0,-2 0-1 0 0,1 0 1 0 0,-2-2-1 0 0,0 1 1 0 0,0-1 0 0 0,-2 0-1 0 0,11-27 1 0 0,-16 37-352 0 0,0 0 1 0 0,-1 0-1 0 0,0 0 1 0 0,0-1-1 0 0,0 1 0 0 0,0 0 1 0 0,-1-1-1 0 0,0 1 1 0 0,0-1-1 0 0,0 1 0 0 0,0-1 1 0 0,-1 1-1 0 0,0 0 1 0 0,0-1-1 0 0,0 1 1 0 0,0 0-1 0 0,-1 0 0 0 0,1-1 1 0 0,-1 1-1 0 0,0 0 1 0 0,0 1-1 0 0,-1-1 1 0 0,1 0-1 0 0,-1 1 0 0 0,0-1 1 0 0,0 1-1 0 0,0 0 1 0 0,0 0-1 0 0,-1 0 0 0 0,1 0 1 0 0,-1 1-1 0 0,-6-4 1 0 0,5 3-37 0 0,-1 1 1 0 0,0 0-1 0 0,0 0 1 0 0,0 0-1 0 0,0 1 1 0 0,0 0-1 0 0,-1 0 1 0 0,1 1 0 0 0,0 0-1 0 0,0 0 1 0 0,-1 0-1 0 0,1 1 1 0 0,0 0-1 0 0,0 0 1 0 0,0 0-1 0 0,-1 1 1 0 0,-7 3-1 0 0,-3 2 22 0 0,0 0 0 0 0,1 1 0 0 0,0 1 0 0 0,-26 18 0 0 0,29-18-26 0 0,2 1 0 0 0,-1 0 1 0 0,1 0-1 0 0,1 1 0 0 0,0 1 0 0 0,1 0 1 0 0,0 0-1 0 0,0 1 0 0 0,-7 17 0 0 0,12-22-59 0 0,0 0-1 0 0,1 0 1 0 0,1 0-1 0 0,-1 1 0 0 0,1 0 1 0 0,1-1-1 0 0,0 1 1 0 0,0 0-1 0 0,0 0 0 0 0,1-1 1 0 0,1 1-1 0 0,-1 0 1 0 0,1 0-1 0 0,1 0 1 0 0,0-1-1 0 0,0 1 0 0 0,5 10 1 0 0,-1-5-273 0 0,1 1 0 0 0,1-1-1 0 0,0-1 1 0 0,1 0 0 0 0,1 0 0 0 0,0 0 0 0 0,0-1 0 0 0,1-1 0 0 0,1 0 0 0 0,0 0 0 0 0,0-2 0 0 0,26 17-1 0 0,-18-15-925 0 0,0-1 0 0 0,1 0 0 0 0,0-2 0 0 0,1 0 0 0 0,0-1 0 0 0,0-2 0 0 0,0 0 0 0 0,34 3 0 0 0,-14-6-3754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1:09.8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75 276 1916 0 0,'6'1'1168'0'0,"0"0"1"0"0,-1 0-1 0 0,1-1 0 0 0,0 1 0 0 0,8-2 1 0 0,33-7 1841 0 0,41-22-1963 0 0,-83 28-937 0 0,21-8 21 0 0,44-25-1 0 0,-62 31 80 0 0,-1-1 0 0 0,1-1-1 0 0,0 1 1 0 0,-1-1-1 0 0,0-1 1 0 0,-1 1 0 0 0,1-1-1 0 0,9-14 1 0 0,-14 18-186 0 0,-1 1 0 0 0,0-1 0 0 0,1 1 0 0 0,-1-1 0 0 0,0 0 0 0 0,0 1 0 0 0,0-1 0 0 0,-1 0 1 0 0,1 0-1 0 0,-1 0 0 0 0,0 0 0 0 0,0 1 0 0 0,1-1 0 0 0,-2 0 0 0 0,1 0 0 0 0,0 0 0 0 0,-1 0 0 0 0,1 1 0 0 0,-1-1 0 0 0,0 0 1 0 0,0 0-1 0 0,0 1 0 0 0,0-1 0 0 0,0 0 0 0 0,-1 1 0 0 0,1 0 0 0 0,-1-1 0 0 0,0 1 0 0 0,1 0 0 0 0,-1 0 0 0 0,0-1 1 0 0,0 2-1 0 0,-5-5 0 0 0,1 2-35 0 0,1 0 0 0 0,-1 0 0 0 0,-1 1 0 0 0,1 0 0 0 0,0 0 0 0 0,-1 0 0 0 0,0 1 1 0 0,1 0-1 0 0,-1 0 0 0 0,0 0 0 0 0,0 1 0 0 0,-12 0 0 0 0,4 1 23 0 0,0 2-1 0 0,0 0 1 0 0,0 0 0 0 0,1 1-1 0 0,-1 1 1 0 0,1 1-1 0 0,0 0 1 0 0,0 1 0 0 0,0 0-1 0 0,1 1 1 0 0,0 1-1 0 0,0 0 1 0 0,1 0 0 0 0,0 1-1 0 0,0 1 1 0 0,1 0-1 0 0,-11 13 1 0 0,16-16-51 0 0,0 1 0 0 0,0-1 0 0 0,0 1 0 0 0,1 1 0 0 0,0-1 0 0 0,1 1 0 0 0,-1 0-1 0 0,2 0 1 0 0,-1 0 0 0 0,2 0 0 0 0,-1 1 0 0 0,1-1 0 0 0,0 1 0 0 0,1 0 0 0 0,0-1 0 0 0,1 1 0 0 0,0 0 0 0 0,0 0 0 0 0,1-1 0 0 0,1 1-1 0 0,-1 0 1 0 0,2-1 0 0 0,-1 1 0 0 0,1-1 0 0 0,0 0 0 0 0,9 16 0 0 0,-6-14-123 0 0,1-1 1 0 0,0 0-1 0 0,0 0 0 0 0,1-1 1 0 0,0 0-1 0 0,0 0 0 0 0,1-1 1 0 0,0 0-1 0 0,1-1 0 0 0,0 0 0 0 0,0 0 1 0 0,1-1-1 0 0,-1-1 0 0 0,1 1 1 0 0,0-2-1 0 0,1 0 0 0 0,-1 0 1 0 0,1-1-1 0 0,0 0 0 0 0,0-1 1 0 0,0 0-1 0 0,0-1 0 0 0,17 0 0 0 0,-3-2 118 0 0,0-1-1 0 0,0-1 0 0 0,-1-1 1 0 0,1-1-1 0 0,-1-2 0 0 0,-1 0 0 0 0,1-2 1 0 0,-1 0-1 0 0,-1-2 0 0 0,23-13 1 0 0,-4-2 1424 0 0,-1-1 0 0 0,-2-2 0 0 0,0-2 0 0 0,-2-1 0 0 0,48-56 0 0 0,-77 80-1189 0 0,6-9-21 0 0,0 0 0 0 0,2 1 0 0 0,0 1-1 0 0,1 1 1 0 0,29-20 0 0 0,-42 33-242 0 0,-1-1 1 0 0,1 1-1 0 0,0 0 1 0 0,-1 0-1 0 0,1 1 1 0 0,-1-1-1 0 0,1 1 1 0 0,0 0-1 0 0,0 0 1 0 0,-1 0-1 0 0,1 0 1 0 0,0 0-1 0 0,-1 1 1 0 0,1 0-1 0 0,0 0 1 0 0,-1 0-1 0 0,1 0 1 0 0,-1 1 0 0 0,0-1-1 0 0,1 1 1 0 0,-1 0-1 0 0,0 0 1 0 0,0 0-1 0 0,0 0 1 0 0,0 0-1 0 0,3 4 1 0 0,5 4-375 0 0,0 1 0 0 0,0 1 1 0 0,-1-1-1 0 0,15 25 0 0 0,-10-14 228 0 0,0 1 0 0 0,-2 0 0 0 0,0 2 0 0 0,-2-1 0 0 0,0 1 0 0 0,10 40 0 0 0,-28-43 3896 0 0,4-32-2720 0 0,2-4-749 0 0,1 0 0 0 0,1 0 0 0 0,0 0 0 0 0,1 0 0 0 0,1 0 0 0 0,0 1 0 0 0,0-1 0 0 0,2 1 0 0 0,-1 0 0 0 0,11-20 0 0 0,0 6-1150 0 0,0 0 1 0 0,1 0-1 0 0,36-42 1 0 0,-42 57-192 0 0,1 1 0 0 0,0 1 0 0 0,21-16 1 0 0,-23 20-572 0 0,0 0 0 0 0,0 1 1 0 0,14-6-1 0 0</inkml:trace>
</inkml:ink>
</file>

<file path=ppt/ink/ink6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35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362 127 696 0 0,'-1'-7'1415'0'0,"-1"0"0"0"0,0-1 0 0 0,0 1 1 0 0,-1 0-1 0 0,1 0 0 0 0,-2 0 0 0 0,-5-11 0 0 0,5 14-1115 0 0,1-1-1 0 0,0 1 1 0 0,-1 0-1 0 0,0 0 1 0 0,0 0-1 0 0,-1 0 1 0 0,1 1-1 0 0,-1-1 1 0 0,1 1-1 0 0,-1 0 1 0 0,0 1-1 0 0,0-1 1 0 0,-1 1-1 0 0,1 0 1 0 0,0 0-1 0 0,-1 1 1 0 0,-7-2-1 0 0,3 2-210 0 0,0 0-1 0 0,1 1 1 0 0,-1 0 0 0 0,0 1-1 0 0,0 0 1 0 0,1 0-1 0 0,-1 1 1 0 0,1 1 0 0 0,-1-1-1 0 0,1 1 1 0 0,0 1-1 0 0,0 0 1 0 0,0 0 0 0 0,1 1-1 0 0,-11 7 1 0 0,14-9-175 0 0,1 1 0 0 0,-1-1 0 0 0,1 0 0 0 0,0 1 0 0 0,1 0 0 0 0,-1 0 1 0 0,0 0-1 0 0,1 1 0 0 0,0-1 0 0 0,0 1 0 0 0,1 0 0 0 0,-1-1 0 0 0,1 1 0 0 0,0 1 0 0 0,0-1 0 0 0,0 0 1 0 0,1 0-1 0 0,0 0 0 0 0,0 1 0 0 0,1-1 0 0 0,-1 1 0 0 0,1-1 0 0 0,0 1 0 0 0,0-1 0 0 0,1 0 0 0 0,0 1 1 0 0,0-1-1 0 0,2 9 0 0 0,4 3-269 0 0,0-1 0 0 0,1 1-1 0 0,0-1 1 0 0,2-1 0 0 0,0 0 0 0 0,16 20 0 0 0,81 77-692 0 0,-77-84 1152 0 0,-1 1 1 0 0,-2 2 0 0 0,31 44 0 0 0,-55-70 63 0 0,0 0 1 0 0,0 0 0 0 0,0 0 0 0 0,-1 0 0 0 0,0 1-1 0 0,0-1 1 0 0,0 1 0 0 0,-1-1 0 0 0,0 1 0 0 0,0 0-1 0 0,0-1 1 0 0,-1 1 0 0 0,0 0 0 0 0,0 0 0 0 0,0-1 0 0 0,-3 12-1 0 0,1-11 35 0 0,0 0 0 0 0,-1 0-1 0 0,1 0 1 0 0,-1 0 0 0 0,0-1 0 0 0,-1 1-1 0 0,1-1 1 0 0,-1 0 0 0 0,0 0-1 0 0,-1 0 1 0 0,1-1 0 0 0,-1 0-1 0 0,0 1 1 0 0,0-2 0 0 0,-6 5-1 0 0,-7 2-37 0 0,0-1-1 0 0,0 0 0 0 0,0-2 0 0 0,-1 0 0 0 0,0-1 0 0 0,-1-1 0 0 0,1-1 0 0 0,-1-1 1 0 0,0 0-1 0 0,0-2 0 0 0,-26 0 0 0 0,6-9-2711 0 0,38 8 1760 0 0,0-1 0 0 0,0 0 1 0 0,0 0-1 0 0,0 0 0 0 0,0-1 1 0 0,0 1-1 0 0,-6-6-1571 0 0</inkml:trace>
</inkml:ink>
</file>

<file path=ppt/ink/ink6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36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1131 2912 0 0,'-10'17'11716'0'0,"128"-190"-6361"0"0,45-102-3828 0 0,-106 177-565 0 0,-41 70-762 0 0,110-205 1915 0 0,-114 204-1891 0 0,0 0 1 0 0,-2-1-1 0 0,-1 0 0 0 0,-1 0 1 0 0,-2-1-1 0 0,4-42 1 0 0,-9 69-229 0 0,-1 0 0 0 0,1 0 0 0 0,-1 1 1 0 0,0-1-1 0 0,-1 0 0 0 0,1 0 0 0 0,-1 0 1 0 0,1 1-1 0 0,-1-1 0 0 0,0 0 0 0 0,-1 1 0 0 0,1-1 1 0 0,0 1-1 0 0,-1-1 0 0 0,0 1 0 0 0,0-1 1 0 0,0 1-1 0 0,0 0 0 0 0,-1 0 0 0 0,1 0 0 0 0,-1 1 1 0 0,1-1-1 0 0,-7-4 0 0 0,8 7 2 0 0,-1-1 0 0 0,1 1-1 0 0,0 0 1 0 0,-1 0 0 0 0,1 0 0 0 0,-1 0-1 0 0,1 0 1 0 0,-1 0 0 0 0,1 0 0 0 0,0 0-1 0 0,-1 0 1 0 0,1 1 0 0 0,-1-1-1 0 0,1 1 1 0 0,0-1 0 0 0,-2 1 0 0 0,-1 1-4 0 0,-4 0-1 0 0,1 1-1 0 0,-1 0 1 0 0,0 1-1 0 0,1 0 1 0 0,0 0-1 0 0,0 0 1 0 0,0 1-1 0 0,-11 10 1 0 0,-43 50-110 0 0,57-61 103 0 0,-17 22-245 0 0,1 2-1 0 0,1 0 1 0 0,1 1 0 0 0,2 0 0 0 0,0 2-1 0 0,3 0 1 0 0,0 0 0 0 0,2 2-1 0 0,2-1 1 0 0,0 1 0 0 0,-7 67 0 0 0,14-73 159 0 0,1 0 0 0 0,1-1 0 0 0,1 1 1 0 0,1 0-1 0 0,1-1 0 0 0,2 1 0 0 0,1-1 0 0 0,0 0 1 0 0,2 0-1 0 0,1-1 0 0 0,2 0 0 0 0,0-1 1 0 0,1 0-1 0 0,1-1 0 0 0,29 38 0 0 0,-36-53 73 0 0,0-1 0 0 0,1 0 0 0 0,0-1 1 0 0,0 1-1 0 0,0-1 0 0 0,1 0 0 0 0,0-1 0 0 0,0 0 0 0 0,0 0 0 0 0,1-1 0 0 0,-1 0 0 0 0,12 3 0 0 0,-12-5-1 0 0,1 0 0 0 0,-1-1 0 0 0,0 0 0 0 0,1-1 1 0 0,0 1-1 0 0,-1-2 0 0 0,1 1 0 0 0,-1-1 0 0 0,1-1 0 0 0,-1 1 0 0 0,0-1 0 0 0,0-1 0 0 0,15-6 1 0 0,-6 2 160 0 0,-1-2 1 0 0,0 0 0 0 0,-1-1 0 0 0,0-1 0 0 0,0 0 0 0 0,-1-1 0 0 0,0-1 0 0 0,16-20 0 0 0,6-12 1528 0 0,41-66 1 0 0,-63 94-1280 0 0,-16 32-238 0 0,-3 15-453 0 0,5-14-177 0 0,0 1 0 0 0,1-1 0 0 0,0 0 0 0 0,2 0 1 0 0,0 0-1 0 0,0 0 0 0 0,9 22 0 0 0,-9-30-61 0 0,0-1 1 0 0,1 1-1 0 0,-1-1 0 0 0,1 0 1 0 0,1 0-1 0 0,-1 0 1 0 0,1 0-1 0 0,0-1 0 0 0,1 0 1 0 0,0 0-1 0 0,0 0 1 0 0,0-1-1 0 0,0 0 0 0 0,1 0 1 0 0,0-1-1 0 0,13 8 0 0 0,0-7-3409 0 0,-1-3-1858 0 0</inkml:trace>
</inkml:ink>
</file>

<file path=ppt/ink/ink6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36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95 105 3116 0 0,'-11'-19'2965'0'0,"-1"5"-673"0"0,2 0-636 0 0,1 3-464 0 0,1 1-448 0 0,-6-1-260 0 0,9 4-284 0 0,-5 0-264 0 0,2 2-300 0 0,0-2-1336 0 0</inkml:trace>
</inkml:ink>
</file>

<file path=ppt/ink/ink6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37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570 95 3668 0 0,'-15'-52'10532'0'0,"14"48"-10236"0"0,-1 0-1 0 0,1 1 0 0 0,-1 0 0 0 0,0-1 1 0 0,0 1-1 0 0,0 0 0 0 0,-1 0 0 0 0,1 0 1 0 0,-1 1-1 0 0,1-1 0 0 0,-5-3 1 0 0,5 5-22 0 0,-4 2-195 0 0,0 0-1 0 0,1 0 0 0 0,0 0 1 0 0,-1 1-1 0 0,1 0 0 0 0,0 0 1 0 0,0 0-1 0 0,0 1 0 0 0,0 0 1 0 0,0 0-1 0 0,1 0 0 0 0,-1 1 1 0 0,1-1-1 0 0,0 1 0 0 0,0 0 1 0 0,0 0-1 0 0,-5 9 0 0 0,-8 9 31 0 0,1 2 0 0 0,-15 29 0 0 0,24-40-62 0 0,-13 24-68 0 0,2 1 1 0 0,1 0-1 0 0,2 2 1 0 0,2 0-1 0 0,-13 67 1 0 0,18-52-68 0 0,1 1 0 0 0,4 0 0 0 0,4 90 0 0 0,8-51-54 0 0,26 125 0 0 0,41 88 223 0 0,-57-240 65 0 0,-7-31-36 0 0,-2 0 1 0 0,-1 0 0 0 0,-2 1-1 0 0,3 54 1 0 0,-10-89-94 0 0,0 1 0 0 0,0 0-1 0 0,0-1 1 0 0,0 1 0 0 0,-1 0-1 0 0,0-1 1 0 0,0 1 0 0 0,0-1 0 0 0,0 1-1 0 0,0-1 1 0 0,-1 0 0 0 0,1 1-1 0 0,-1-1 1 0 0,0 0 0 0 0,0 0 0 0 0,0 0-1 0 0,-1 0 1 0 0,1 0 0 0 0,-1-1-1 0 0,1 1 1 0 0,-5 2 0 0 0,3-2 42 0 0,-1-1 0 0 0,1 0 0 0 0,-1 0-1 0 0,1-1 1 0 0,-1 0 0 0 0,1 1 0 0 0,-1-1 0 0 0,0-1 0 0 0,0 1 0 0 0,0-1 0 0 0,1 0 0 0 0,-1 0 0 0 0,0 0-1 0 0,0-1 1 0 0,-7-1 0 0 0,-8-3 209 0 0,1 0 0 0 0,0-1-1 0 0,0-1 1 0 0,0-1-1 0 0,1-1 1 0 0,-32-20 0 0 0,37 20-173 0 0,1 0 0 0 0,0 0 1 0 0,0-1-1 0 0,1-1 0 0 0,0 0 1 0 0,1 0-1 0 0,0-1 0 0 0,1-1 1 0 0,-12-20-1 0 0,17 26-137 0 0,1 0 0 0 0,0 0 0 0 0,1-1 0 0 0,0 1-1 0 0,0 0 1 0 0,1-1 0 0 0,-1 0 0 0 0,2 1 0 0 0,-1-1 0 0 0,1 0 0 0 0,0 1-1 0 0,1-1 1 0 0,2-11 0 0 0,-1 7-90 0 0,2 1 0 0 0,0-1 0 0 0,0 1 0 0 0,1 0 0 0 0,0 0 0 0 0,1 1 0 0 0,14-19 0 0 0,1 3-237 0 0,2 1 0 0 0,1 1 0 0 0,0 1-1 0 0,2 1 1 0 0,34-22 0 0 0,47-23-988 0 0,211-97 0 0 0,-13 9 1657 0 0,-272 137-134 0 0,4-3 437 0 0,50-37 0 0 0,-79 52-445 0 0,1-1 1 0 0,-1 0-1 0 0,0-1 0 0 0,-1 0 1 0 0,0 0-1 0 0,0-1 0 0 0,-1 0 1 0 0,0 0-1 0 0,0 0 0 0 0,8-20 1 0 0,-13 25-112 0 0,0 1 1 0 0,0-1-1 0 0,0 0 1 0 0,0 0-1 0 0,0 0 1 0 0,-1 0 0 0 0,0-1-1 0 0,0 1 1 0 0,0 0-1 0 0,0 0 1 0 0,0 0 0 0 0,-1 0-1 0 0,0 0 1 0 0,0 0-1 0 0,0 0 1 0 0,0 0-1 0 0,-3-5 1 0 0,1 4-25 0 0,0 1 0 0 0,-1-1 0 0 0,1 1 0 0 0,-1 0-1 0 0,0 0 1 0 0,0 0 0 0 0,0 0 0 0 0,0 1 0 0 0,-1 0 0 0 0,1-1 0 0 0,-9-2-1 0 0,1 0-17 0 0,-1 0 0 0 0,0 2-1 0 0,0-1 1 0 0,0 2-1 0 0,-1 0 1 0 0,0 0 0 0 0,1 2-1 0 0,-1-1 1 0 0,-21 2-1 0 0,20 1-6 0 0,1 1 0 0 0,0 0 0 0 0,0 1 0 0 0,0 1 0 0 0,0 0-1 0 0,1 1 1 0 0,-1 0 0 0 0,1 1 0 0 0,0 1 0 0 0,1 0 0 0 0,0 1 0 0 0,0 0-1 0 0,0 0 1 0 0,1 2 0 0 0,1-1 0 0 0,-1 1 0 0 0,-9 14 0 0 0,13-16-25 0 0,1 1 0 0 0,0 0 1 0 0,1 0-1 0 0,0 1 0 0 0,0 0 1 0 0,1-1-1 0 0,0 2 0 0 0,1-1 1 0 0,0 0-1 0 0,1 1 0 0 0,0-1 1 0 0,0 1-1 0 0,1 0 0 0 0,1 0 1 0 0,-1-1-1 0 0,2 1 0 0 0,0 0 1 0 0,0 0-1 0 0,1-1 0 0 0,0 1 1 0 0,1-1-1 0 0,0 0 0 0 0,7 15 1 0 0,0-5-142 0 0,1 0 0 0 0,1 0 1 0 0,1-1-1 0 0,1-1 1 0 0,0 0-1 0 0,1-1 1 0 0,1-1-1 0 0,1 0 0 0 0,0-1 1 0 0,1-1-1 0 0,0-1 1 0 0,1 0-1 0 0,1-2 0 0 0,0 0 1 0 0,1-1-1 0 0,28 10 1 0 0,-26-13-429 0 0,0 0 1 0 0,0-1-1 0 0,0-1 1 0 0,1-2 0 0 0,0 0-1 0 0,42-1 1 0 0,-47-3-188 0 0,0-1 0 0 0,-1 0 0 0 0,0-1 1 0 0,1-2-1 0 0,-1 0 0 0 0,-1 0 0 0 0,1-2 0 0 0,-1 0 1 0 0,17-10-1 0 0,0-4-3265 0 0</inkml:trace>
</inkml:ink>
</file>

<file path=ppt/ink/ink6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37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75 178 1020 0 0,'-5'-15'2021'0'0,"0"1"0"0"0,2-1 0 0 0,0 1-1 0 0,0-1 1 0 0,1 0 0 0 0,1-1 0 0 0,0 1 0 0 0,2-15-1 0 0,0 12-588 0 0,-2 18-1414 0 0,1 0 0 0 0,0-1 1 0 0,0 1-1 0 0,0 0 0 0 0,0 0 1 0 0,0-1-1 0 0,0 1 0 0 0,0 0 1 0 0,0-1-1 0 0,0 1 0 0 0,0 0 0 0 0,0-1 1 0 0,0 1-1 0 0,0 0 0 0 0,0-1 1 0 0,0 1-1 0 0,0 0 0 0 0,0 0 1 0 0,0-1-1 0 0,0 1 0 0 0,0 0 1 0 0,1-1-1 0 0,-1 1 0 0 0,0 0 1 0 0,0 0-1 0 0,0-1 0 0 0,1 1 1 0 0,-1 0-1 0 0,0 0 0 0 0,0-1 1 0 0,0 1-1 0 0,1 0 0 0 0,-1 0 1 0 0,0 0-1 0 0,1 0 0 0 0,-1-1 1 0 0,0 1-1 0 0,0 0 0 0 0,1 0 1 0 0,-1 0-1 0 0,0 0 0 0 0,1 0 1 0 0,-1 0-1 0 0,0 0 0 0 0,1 0 1 0 0,-1 0-1 0 0,0 0 0 0 0,1 0 1 0 0,-1 0-1 0 0,0 0 0 0 0,0 0 1 0 0,1 0-1 0 0,10 8 198 0 0,-10-3-173 0 0,0 1 0 0 0,0-1 0 0 0,-1 0-1 0 0,1 0 1 0 0,-1 1 0 0 0,0-1 0 0 0,-1 0 0 0 0,1 0 0 0 0,-1 1 0 0 0,-2 6-1 0 0,0 6 15 0 0,-26 161 239 0 0,13-89-333 0 0,-6 102 1 0 0,20-117-52 0 0,14 136 0 0 0,-6-165-12 0 0,2-2 0 0 0,2 1-1 0 0,2-2 1 0 0,23 56 0 0 0,-30-87-158 0 0,1 1 0 0 0,0-1 0 0 0,1-1 0 0 0,1 1 0 0 0,0-1 0 0 0,16 18 0 0 0,-19-24-239 0 0,0-1-1 0 0,0 1 1 0 0,1-1 0 0 0,0 0 0 0 0,0-1 0 0 0,8 5-1 0 0,-9-6-403 0 0,0 0 1 0 0,0-1-1 0 0,1 1 0 0 0,-1-1 0 0 0,0 0 0 0 0,1 0 0 0 0,-1-1 0 0 0,10 1 0 0 0,5-3-5200 0 0</inkml:trace>
</inkml:ink>
</file>

<file path=ppt/ink/ink6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38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231 289 2524 0 0,'-77'-33'7110'0'0,"47"22"-4642"0"0,1-2 0 0 0,-40-23 0 0 0,67 35-2381 0 0,1 0 1 0 0,-1 0 0 0 0,0 0-1 0 0,1 0 1 0 0,-1 0 0 0 0,1 0 0 0 0,0 0-1 0 0,-1-1 1 0 0,1 1 0 0 0,0 0-1 0 0,0-1 1 0 0,0 1 0 0 0,0-1 0 0 0,0 0-1 0 0,0 1 1 0 0,0-1 0 0 0,0 0-1 0 0,1 1 1 0 0,-1-1 0 0 0,0 0 0 0 0,0-3-1 0 0,2 3-44 0 0,-1 0 0 0 0,1 0 0 0 0,-1 1-1 0 0,1-1 1 0 0,0 0 0 0 0,-1 1 0 0 0,1-1 0 0 0,0 0-1 0 0,0 1 1 0 0,0-1 0 0 0,0 1 0 0 0,1 0 0 0 0,-1-1-1 0 0,0 1 1 0 0,1 0 0 0 0,-1 0 0 0 0,4-3-1 0 0,5-2-59 0 0,1 0 0 0 0,-1 1-1 0 0,2 0 1 0 0,-1 0 0 0 0,16-3-1 0 0,70-14-1410 0 0,2 4 0 0 0,125-6 0 0 0,-79 10-1515 0 0,-88 0 3078 0 0,-55 13 671 0 0,33-2 1586 0 0,-20 10-1419 0 0,-12 2-825 0 0,0 0 1 0 0,0 0 0 0 0,-1 0 0 0 0,0 0-1 0 0,-1 0 1 0 0,0 0 0 0 0,0 1 0 0 0,-1-1-1 0 0,0 1 1 0 0,-2 10 0 0 0,2 19-7 0 0,1-13-362 0 0,1 0-1 0 0,2 0 1 0 0,9 34-1 0 0,-11-51-285 0 0,1 1 0 0 0,0-1 0 0 0,1 1 0 0 0,0-1-1 0 0,1 0 1 0 0,-1-1 0 0 0,2 1 0 0 0,-1-1 0 0 0,1 0 0 0 0,0 0 0 0 0,14 12-1 0 0,-2-8-3226 0 0,0-4-1664 0 0</inkml:trace>
</inkml:ink>
</file>

<file path=ppt/ink/ink6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38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226 125 4620 0 0,'-18'-23'3157'0'0,"-1"6"-765"0"0,2-1-604 0 0,1 4-336 0 0,-3 2-360 0 0,1 0-324 0 0,-1 1-308 0 0,-1 4-304 0 0,1 2-360 0 0,5 2-312 0 0,-11 1-1744 0 0,4 7-3232 0 0</inkml:trace>
</inkml:ink>
</file>

<file path=ppt/ink/ink6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39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3724 0 0,'6'-10'6852'0'0,"9"-10"-2513"0"0,-13 19-4219 0 0,0-1 0 0 0,0 1 0 0 0,1-1 0 0 0,-1 1 0 0 0,0 0 0 0 0,1 0 0 0 0,-1 0 1 0 0,0 0-1 0 0,1 0 0 0 0,-1 0 0 0 0,1 1 0 0 0,0-1 0 0 0,-1 1 0 0 0,1 0 0 0 0,-1-1 0 0 0,1 1 0 0 0,0 0 1 0 0,-1 1-1 0 0,5 0 0 0 0,-4 0-108 0 0,1 1 0 0 0,-1-1-1 0 0,0 1 1 0 0,0 0 0 0 0,0 0 0 0 0,-1 0 0 0 0,1 0 0 0 0,0 0-1 0 0,-1 0 1 0 0,1 1 0 0 0,-1 0 0 0 0,0-1 0 0 0,0 1 0 0 0,0 0-1 0 0,2 5 1 0 0,5 10-104 0 0,0 0 0 0 0,-1 1-1 0 0,-1 0 1 0 0,-1 0-1 0 0,-1 0 1 0 0,-1 1 0 0 0,3 27-1 0 0,0 142 486 0 0,-7-164-50 0 0,0-17 966 0 0,4-26-531 0 0,12-15 194 0 0,1 1 0 0 0,2 1 0 0 0,29-38-1 0 0,-35 52-844 0 0,1 1 0 0 0,1 1 0 0 0,0 0 0 0 0,1 1 1 0 0,1 1-1 0 0,0 0 0 0 0,20-11 0 0 0,-33 22-159 0 0,0 0-1 0 0,0 0 1 0 0,-1 0 0 0 0,1 1 0 0 0,0-1 0 0 0,0 1 0 0 0,0 0 0 0 0,1 0 0 0 0,-1 1 0 0 0,0-1 0 0 0,0 1 0 0 0,0 0 0 0 0,1 0 0 0 0,-1 0 0 0 0,0 0 0 0 0,0 1 0 0 0,0 0 0 0 0,6 2 0 0 0,-6-2-56 0 0,0 1 1 0 0,-1 0 0 0 0,0 1-1 0 0,0-1 1 0 0,1 0 0 0 0,-1 1-1 0 0,-1 0 1 0 0,1 0 0 0 0,0 0-1 0 0,-1 0 1 0 0,1 0 0 0 0,-1 0-1 0 0,0 1 1 0 0,0-1 0 0 0,0 1-1 0 0,-1 0 1 0 0,1-1 0 0 0,-1 1-1 0 0,2 7 1 0 0,1 13-317 0 0,-1 0 1 0 0,-1 0-1 0 0,0 0 0 0 0,-2 0 1 0 0,-5 42-1 0 0,0 20 174 0 0,5-83 270 0 0,8-28-98 0 0,12-18 510 0 0,2 1 1 0 0,2 1 0 0 0,1 1 0 0 0,2 1-1 0 0,55-61 1 0 0,-14 30 49 0 0,-61 64-453 0 0,1-1 0 0 0,-1 1-1 0 0,1 0 1 0 0,1 1 0 0 0,-1 0 0 0 0,1 0 0 0 0,14-5 0 0 0,-21 10-54 0 0,0-1 0 0 0,0 1 1 0 0,0 0-1 0 0,0-1 0 0 0,-1 1 0 0 0,1 0 1 0 0,0 1-1 0 0,0-1 0 0 0,0 0 0 0 0,0 0 1 0 0,0 1-1 0 0,0-1 0 0 0,-1 1 0 0 0,1 0 0 0 0,0-1 1 0 0,0 1-1 0 0,-1 0 0 0 0,1 0 0 0 0,0 0 1 0 0,-1 0-1 0 0,1 0 0 0 0,-1 1 0 0 0,1-1 1 0 0,-1 0-1 0 0,0 1 0 0 0,0-1 0 0 0,1 1 1 0 0,-1-1-1 0 0,0 1 0 0 0,0-1 0 0 0,-1 1 1 0 0,1 0-1 0 0,0 0 0 0 0,0 2 0 0 0,4 8-54 0 0,-1 0-1 0 0,-1-1 1 0 0,0 1-1 0 0,1 13 1 0 0,-3-18 26 0 0,7 73-792 0 0,-5-43 475 0 0,11 50 0 0 0,-12-78 341 0 0,0 1 0 0 0,1-1 0 0 0,0 0 0 0 0,1 0 0 0 0,0 0 0 0 0,1 0 0 0 0,-1-1-1 0 0,2 1 1 0 0,-1-1 0 0 0,8 8 0 0 0,-10-13 3 0 0,1 0-1 0 0,0 0 1 0 0,0-1-1 0 0,0 1 0 0 0,0-1 1 0 0,0 0-1 0 0,1 0 1 0 0,-1 0-1 0 0,1-1 1 0 0,-1 1-1 0 0,1-1 1 0 0,-1 0-1 0 0,1-1 0 0 0,0 1 1 0 0,-1-1-1 0 0,1 0 1 0 0,0 0-1 0 0,0 0 1 0 0,-1-1-1 0 0,1 1 0 0 0,8-4 1 0 0,10-1-14 0 0,-1-2-1 0 0,0-1 1 0 0,23-12 0 0 0,-41 18 20 0 0,53-26 406 0 0,-1-3 0 0 0,-2-2-1 0 0,-1-3 1 0 0,-2-2 0 0 0,-2-2 0 0 0,71-74 0 0 0,-108 102-160 0 0,-1-1 1 0 0,-1-1 0 0 0,1 1-1 0 0,-2-2 1 0 0,13-26 0 0 0,-20 38-217 0 0,-1-1 0 0 0,1 1 1 0 0,-1-1-1 0 0,0 1 1 0 0,-1-1-1 0 0,1 1 1 0 0,-1-1-1 0 0,1 0 1 0 0,-1 0-1 0 0,0 1 1 0 0,0-1-1 0 0,-1 0 1 0 0,1 1-1 0 0,-2-5 1 0 0,1 6-25 0 0,0-1 0 0 0,-1 0 0 0 0,1 1 0 0 0,-1-1 0 0 0,0 1 0 0 0,1 0 0 0 0,-1-1 0 0 0,0 1 0 0 0,-1 0 0 0 0,1 0 0 0 0,0 0 0 0 0,0 1 0 0 0,-1-1 0 0 0,1 1 0 0 0,-1-1 0 0 0,0 1 0 0 0,1 0 0 0 0,-1 0 0 0 0,0 0 0 0 0,-4-1 0 0 0,0 0-25 0 0,-1 0 0 0 0,0 1 0 0 0,-1 0 0 0 0,1 1 0 0 0,0 0 1 0 0,0 0-1 0 0,0 0 0 0 0,0 1 0 0 0,0 0 0 0 0,0 1 0 0 0,0 0 1 0 0,0 0-1 0 0,1 1 0 0 0,-1 0 0 0 0,1 0 0 0 0,-13 8 0 0 0,10-5-96 0 0,1 0 0 0 0,0 0 0 0 0,0 1 0 0 0,0 0 0 0 0,1 1-1 0 0,0 0 1 0 0,1 0 0 0 0,0 0 0 0 0,0 1 0 0 0,1 0 0 0 0,-10 19 0 0 0,13-20 47 0 0,1 0 0 0 0,0 0 0 0 0,0 1 1 0 0,0-1-1 0 0,1 1 0 0 0,0 0 0 0 0,1-1 1 0 0,0 1-1 0 0,0 0 0 0 0,1-1 1 0 0,0 1-1 0 0,1-1 0 0 0,0 1 0 0 0,0-1 1 0 0,1 1-1 0 0,0-1 0 0 0,4 9 1 0 0,1-1 42 0 0,1 1 0 0 0,0-1 1 0 0,1-1-1 0 0,0 0 0 0 0,1 0 1 0 0,1-1-1 0 0,15 14 0 0 0,-14-17-54 0 0,0-1 0 0 0,1-1-1 0 0,0 0 1 0 0,0-1-1 0 0,1 0 1 0 0,0-1-1 0 0,0-1 1 0 0,1 0-1 0 0,0-1 1 0 0,0-1 0 0 0,0 0-1 0 0,0-1 1 0 0,1-1-1 0 0,-1-1 1 0 0,1 0-1 0 0,26-3 1 0 0,-10 0-1125 0 0,0-2-1 0 0,57-15 1 0 0,-43 6-3495 0 0,51-23 1 0 0,-74 25-1053 0 0</inkml:trace>
</inkml:ink>
</file>

<file path=ppt/ink/ink6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47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78 548 0 0,'0'0'3766'0'0,"-20"-23"4304"0"0,20 22-8038 0 0,-1 1-1 0 0,1-1 0 0 0,-1 0 1 0 0,1 1-1 0 0,0-1 0 0 0,-1 0 0 0 0,1 0 1 0 0,0 0-1 0 0,0 1 0 0 0,-1-1 1 0 0,1 0-1 0 0,0 0 0 0 0,0 0 0 0 0,0 0 1 0 0,0 1-1 0 0,0-1 0 0 0,0 0 0 0 0,0 0 1 0 0,0 0-1 0 0,1 0 0 0 0,-1 1 1 0 0,0-1-1 0 0,0 0 0 0 0,1 0 0 0 0,-1 0 1 0 0,0 1-1 0 0,1-1 0 0 0,-1 0 1 0 0,1 1-1 0 0,-1-1 0 0 0,1 0 0 0 0,-1 1 1 0 0,1-1-1 0 0,0 0 0 0 0,1 0-14 0 0,4-2-16 0 0,1 1 0 0 0,0-1-1 0 0,0 2 1 0 0,11-3 0 0 0,-18 4-2 0 0,27-5-6 0 0,49-2 1 0 0,-73 7 7 0 0,36-1 11 0 0,-61 10 9 0 0,-76 11 81 0 0,96-20-125 0 0,-14 5 24 0 0,8-3-13 0 0,18 0 15 0 0,-8-2-17 0 0,2 0-2 0 0,0 1 0 0 0,0-1 0 0 0,0-1 0 0 0,0 1 1 0 0,0-1-1 0 0,8-1 0 0 0,20-2-3339 0 0,-17 2-1306 0 0</inkml:trace>
</inkml:ink>
</file>

<file path=ppt/ink/ink6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48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266 107 432 0 0,'6'-8'4955'0'0,"-5"5"-3716"0"0,1 1 1 0 0,-1-1-1 0 0,3-6 1 0 0,-7 9-1157 0 0,0-1-1 0 0,0 1 1 0 0,0 0-1 0 0,0 0 1 0 0,0 0-1 0 0,1 0 1 0 0,-1 0-1 0 0,0 1 1 0 0,0-1-1 0 0,0 1 1 0 0,0 0 0 0 0,1 0-1 0 0,-1 0 1 0 0,0 0-1 0 0,1 0 1 0 0,-1 1-1 0 0,1-1 1 0 0,-5 4-1 0 0,-20 8 229 0 0,4-1-193 0 0,0 2 1 0 0,1 0-1 0 0,1 2 0 0 0,0 0 1 0 0,-23 25-1 0 0,35-33-96 0 0,7-7 12 0 0,-29 31 2523 0 0,32-36-2545 0 0,1 0 1 0 0,-1 0 0 0 0,1 0 0 0 0,0 1-1 0 0,0-1 1 0 0,0 1 0 0 0,1-1-1 0 0,-1 1 1 0 0,1 0 0 0 0,0 0-1 0 0,0 0 1 0 0,4-3 0 0 0,6-7-5 0 0,16-19-59 0 0,54-44 0 0 0,-41 39-14 0 0,9-7-468 0 0,-50 42 314 0 0,13-9-1309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1:10.4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37 1244 0 0,'44'-21'12261'0'0,"-31"9"-9493"0"0,-12 12-2742 0 0,-1 0 0 0 0,0-1 0 0 0,0 1 0 0 0,1 0-1 0 0,-1 0 1 0 0,0-1 0 0 0,0 1 0 0 0,1 0 0 0 0,-1 0-1 0 0,0 0 1 0 0,1-1 0 0 0,-1 1 0 0 0,0 0 0 0 0,1 0 0 0 0,-1 0-1 0 0,0 0 1 0 0,1 0 0 0 0,-1-1 0 0 0,0 1 0 0 0,1 0 0 0 0,-1 0-1 0 0,1 0 1 0 0,-1 0 0 0 0,0 0 0 0 0,1 0 0 0 0,-1 0-1 0 0,0 0 1 0 0,1 1 0 0 0,-1-1 0 0 0,0 0 0 0 0,1 0 0 0 0,-1 0-1 0 0,0 0 1 0 0,1 0 0 0 0,-1 1 0 0 0,0-1 0 0 0,1 0 0 0 0,-1 0-1 0 0,0 0 1 0 0,1 1 0 0 0,-1-1 0 0 0,0 0 0 0 0,0 1-1 0 0,1-1 1 0 0,-1 0 0 0 0,0 0 0 0 0,0 1 0 0 0,0-1 0 0 0,0 0-1 0 0,1 1 1 0 0,-1-1 0 0 0,0 0 0 0 0,0 1 0 0 0,0-1 0 0 0,0 1-1 0 0,0-1 1 0 0,0 0 0 0 0,0 1 0 0 0,0-1 0 0 0,0 0-1 0 0,0 1 1 0 0,-1 15-238 0 0,1 0-1 0 0,1-1 1 0 0,0 1-1 0 0,1 0 1 0 0,1-1-1 0 0,0 0 1 0 0,1 1-1 0 0,1-1 0 0 0,0-1 1 0 0,1 1-1 0 0,1-1 1 0 0,12 21-1 0 0,-14-28 141 0 0,0 0-1 0 0,0 0 1 0 0,0-1-1 0 0,1 0 1 0 0,0 0-1 0 0,0 0 1 0 0,1 0-1 0 0,-1-1 1 0 0,1 0-1 0 0,0-1 1 0 0,9 4-1 0 0,-10-5 91 0 0,-1-1 1 0 0,1 0-1 0 0,0-1 0 0 0,1 1 1 0 0,-1-1-1 0 0,0-1 0 0 0,0 1 0 0 0,0-1 1 0 0,1 0-1 0 0,-1 0 0 0 0,0-1 1 0 0,0 0-1 0 0,1 0 0 0 0,-1 0 0 0 0,0-1 1 0 0,8-3-1 0 0,-3 0 115 0 0,-1 0 0 0 0,0-1 0 0 0,-1 0 0 0 0,1 0 0 0 0,-1-1 0 0 0,0-1 0 0 0,-1 1 0 0 0,0-1 0 0 0,0-1 0 0 0,10-14 0 0 0,7-11 394 0 0,28-56 0 0 0,-45 75-320 0 0,19-40 527 0 0,-26 53-669 0 0,-4 6-45 0 0,1-1 0 0 0,0 1 0 0 0,1-1-1 0 0,-1 1 1 0 0,1 0 0 0 0,-1 0 0 0 0,0 4 0 0 0,1-3-4 0 0,-19 58 44 0 0,4 1 1 0 0,-10 74-1 0 0,21-108-57 0 0,-87 624-869 0 0,72-494 595 0 0,11-80-28 0 0,-36 135 0 0 0,39-192 406 0 0,-1-1 0 0 0,-2 0 0 0 0,0-1 0 0 0,-1 0 0 0 0,-1 0 0 0 0,-1-1 0 0 0,-1-1 0 0 0,-1 0 0 0 0,0 0 0 0 0,-28 26 0 0 0,41-44-77 0 0,1-1-1 0 0,-1 1 1 0 0,0-1-1 0 0,1 1 1 0 0,-1-1-1 0 0,0 1 0 0 0,1-1 1 0 0,-1 0-1 0 0,0 1 1 0 0,0-1-1 0 0,0 0 1 0 0,1 0-1 0 0,-1 1 1 0 0,0-1-1 0 0,0 0 1 0 0,0 0-1 0 0,0 0 0 0 0,1 0 1 0 0,-1 0-1 0 0,0 0 1 0 0,0 0-1 0 0,0-1 1 0 0,0 1-1 0 0,1 0 1 0 0,-1 0-1 0 0,0-1 0 0 0,0 1 1 0 0,0 0-1 0 0,1-1 1 0 0,-1 1-1 0 0,0 0 1 0 0,1-1-1 0 0,-1 1 1 0 0,0-1-1 0 0,0-1 1 0 0,-1 0 61 0 0,0 1 1 0 0,0-1 0 0 0,1 0-1 0 0,0 0 1 0 0,-1-1 0 0 0,1 1-1 0 0,0 0 1 0 0,0 0 0 0 0,0-1-1 0 0,-1-2 1 0 0,0-7 202 0 0,0 0 0 0 0,1-1 0 0 0,0 1 0 0 0,1 0 0 0 0,0-1-1 0 0,1 1 1 0 0,4-23 0 0 0,29-85 670 0 0,-24 87-778 0 0,18-45-337 0 0,3 2 0 0 0,4 1 0 0 0,2 1 0 0 0,4 2 0 0 0,94-124 0 0 0,-104 157-515 0 0,2 1 0 0 0,2 1 1 0 0,1 2-1 0 0,51-39 0 0 0,-57 53-554 0 0,1 1 1 0 0,41-20-1 0 0,-43 26-1324 0 0,1 2 0 0 0,60-16 0 0 0,-44 17-2972 0 0</inkml:trace>
</inkml:ink>
</file>

<file path=ppt/ink/ink6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7:53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81 316 0 0,'0'0'3876'0'0,"3"0"-3161"0"0,12 2 5489 0 0,-4 25-3728 0 0,2-21-2310 0 0,-1 0 0 0 0,1 0 0 0 0,0-2-1 0 0,0 0 1 0 0,0 0 0 0 0,1-1 0 0 0,20 2-1 0 0,105 1-284 0 0,-91-6 233 0 0,1463 2 1750 0 0,-1245-5-1809 0 0,659-15 273 0 0,-1 1-300 0 0,29-1 2 0 0,-293 22-356 0 0,-589-2 254 0 0,105-10 0 0 0,-116 0 216 0 0,-57 8-82 0 0,15-3 310 0 0,13-9 822 0 0,-30 11-1133 0 0,3-1-57 0 0,0 0-1 0 0,0 0 0 0 0,0 0 0 0 0,0 1 1 0 0,0-1-1 0 0,0 1 0 0 0,0 0 0 0 0,5 0 1 0 0,199-30-14 0 0,-176 26 41 0 0,50-11 108 0 0,-80 16-130 0 0,51-5 22 0 0,-50 4-7 0 0,20-1 238 0 0,-14 4-915 0 0,-22 1-2677 0 0,9-3 2749 0 0,-1 1-12 0 0</inkml:trace>
</inkml:ink>
</file>

<file path=ppt/ink/ink6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8:52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3 197 940 0 0,'-1'-43'4807'0'0,"0"19"-2474"0"0,1 1 1 0 0,1-1 0 0 0,7-39 0 0 0,-3 44-775 0 0,-4 26-478 0 0,-1 12-902 0 0,-1 465 2203 0 0,12 149-1714 0 0,32-202-730 0 0,-37-356-567 0 0,-4-43-2613 0 0</inkml:trace>
</inkml:ink>
</file>

<file path=ppt/ink/ink6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8:52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39 504 0 0,'0'0'1471'0'0,"-11"-4"2683"0"0,-25-30 5712 0 0,37 49-8889 0 0,42 98-12 0 0,94 180 1 0 0,-132-284-940 0 0,0 2 126 0 0,0 0 1 0 0,1 0 0 0 0,1 0-1 0 0,0-1 1 0 0,0 0 0 0 0,0-1-1 0 0,2 0 1 0 0,-1 0 0 0 0,15 12-1 0 0,-21-20-105 0 0,0-1-1 0 0,1 1 1 0 0,-1 0-1 0 0,0 0 1 0 0,1-1-1 0 0,-1 1 1 0 0,1-1-1 0 0,-1 0 1 0 0,1 0-1 0 0,-1 0 1 0 0,0 0-1 0 0,1 0 1 0 0,-1 0-1 0 0,1-1 1 0 0,-1 1-1 0 0,0-1 1 0 0,1 0-1 0 0,3-1 1 0 0,40-23 222 0 0,-38 20-216 0 0,45-31-110 0 0,-1-3 0 0 0,78-77 1 0 0,-46 40-754 0 0,-79 72 628 0 0,102-85-2887 0 0,-85 73-959 0 0,32-17 1 0 0,-26 17-2944 0 0</inkml:trace>
</inkml:ink>
</file>

<file path=ppt/ink/ink6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8:54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1 535 104 0 0,'44'-125'10762'0'0,"-23"69"-6249"0"0,16-69 0 0 0,-37 124-4485 0 0,0 1 0 0 0,0-1 0 0 0,0 1 0 0 0,0-1 0 0 0,1 0 0 0 0,-1 1-1 0 0,0-1 1 0 0,0 1 0 0 0,0-1 0 0 0,1 1 0 0 0,-1-1 0 0 0,0 1 0 0 0,0-1-1 0 0,1 1 1 0 0,-1-1 0 0 0,1 1 0 0 0,-1-1 0 0 0,0 1 0 0 0,1-1 0 0 0,-1 1-1 0 0,1-1 1 0 0,-1 1 0 0 0,1 0 0 0 0,0-1 0 0 0,8 9 206 0 0,4 21-102 0 0,1 28 0 0 0,-2 0-1 0 0,-3 1 1 0 0,3 63 0 0 0,-10-87-78 0 0,11 203-273 0 0,-23 315 0 0 0,8-513 131 0 0,-18 166-141 0 0,20-200 264 0 0,-1-1 0 0 0,-1 1 1 0 0,1 0-1 0 0,-1-1 0 0 0,-3 8 0 0 0,3-12-14 0 0,1-1 1 0 0,-1 0 0 0 0,0 0-1 0 0,0 1 1 0 0,1-1-1 0 0,-1 0 1 0 0,1-1-1 0 0,-1 1 1 0 0,1 0-1 0 0,-1 0 1 0 0,1-1 0 0 0,0 1-1 0 0,0-1 1 0 0,0 1-1 0 0,0-1 1 0 0,0 1-1 0 0,0-1 1 0 0,0 0-1 0 0,0 1 1 0 0,0-1-1 0 0,1 0 1 0 0,-1 0 0 0 0,1 1-1 0 0,-1-1 1 0 0,1 0-1 0 0,0-3 1 0 0,-10-59 266 0 0,9 58-261 0 0,-17-391 222 0 0,24-3-207 0 0,-5 386-29 0 0,0-33-5 0 0,2-96 18 0 0,36-248 0 0 0,-37 379-53 0 0,1 0-1 0 0,0 0 1 0 0,1 0 0 0 0,0 1 0 0 0,1-1 0 0 0,10-18 0 0 0,-13 27 20 0 0,0 0 1 0 0,1-1 0 0 0,-1 1-1 0 0,1 0 1 0 0,-1 1 0 0 0,1-1-1 0 0,0 0 1 0 0,0 1 0 0 0,0 0 0 0 0,1-1-1 0 0,-1 1 1 0 0,0 1 0 0 0,1-1-1 0 0,0 0 1 0 0,-1 1 0 0 0,1 0-1 0 0,0 0 1 0 0,0 0 0 0 0,-1 0 0 0 0,1 0-1 0 0,0 1 1 0 0,0 0 0 0 0,0 0-1 0 0,0 0 1 0 0,4 1 0 0 0,5 1 6 0 0,-1 1 0 0 0,1 0 0 0 0,-1 1 0 0 0,0 1 0 0 0,-1 0 1 0 0,1 1-1 0 0,-1 0 0 0 0,0 0 0 0 0,19 15 0 0 0,-9-4-38 0 0,-1 1 0 0 0,0 1 1 0 0,27 35-1 0 0,-28-31-83 0 0,-2 1-1 0 0,-1 1 1 0 0,-1 0 0 0 0,-1 1 0 0 0,-2 1 0 0 0,0 0 0 0 0,9 36 0 0 0,-15-42 5 0 0,-2 1 0 0 0,0 0 0 0 0,-1 0 0 0 0,-1 0 0 0 0,-2 0 0 0 0,0 0-1 0 0,-1 1 1 0 0,-1-1 0 0 0,-1 0 0 0 0,-8 27 0 0 0,2-18 61 0 0,-1 0 0 0 0,-2-1 0 0 0,-1-1 0 0 0,-2 0 1 0 0,0-1-1 0 0,-31 42 0 0 0,32-52 210 0 0,-1 0 1 0 0,-1 0-1 0 0,0-2 1 0 0,-1 0-1 0 0,0-1 0 0 0,-2-1 1 0 0,0 0-1 0 0,0-1 1 0 0,-41 19-1 0 0,47-28 172 0 0,0 0 0 0 0,-25 5-1 0 0,35-8-261 0 0,0-2 5 0 0,3 1-69 0 0,-1 0 0 0 0,1 0 0 0 0,-1-1 0 0 0,1 1 0 0 0,-1 0 1 0 0,1 0-1 0 0,-1 0 0 0 0,1 0 0 0 0,-1-1 0 0 0,1 1 0 0 0,-1 0 0 0 0,1 0 0 0 0,-1-1 0 0 0,1 1 0 0 0,0 0 0 0 0,-1-1 1 0 0,1 1-1 0 0,-1 0 0 0 0,1-1 0 0 0,0 1 0 0 0,0-1 0 0 0,-1 1 0 0 0,1-1 0 0 0,0 1 0 0 0,0 0 0 0 0,-1-2 0 0 0,10-7-27 0 0,-5 7 14 0 0,0 1-1 0 0,0-1 1 0 0,0 1 0 0 0,0 0-1 0 0,0 0 1 0 0,0 1-1 0 0,0-1 1 0 0,6 1-1 0 0,9 2-95 0 0,1 0 0 0 0,0 2-1 0 0,-1 0 1 0 0,0 1-1 0 0,0 1 1 0 0,-1 1 0 0 0,1 1-1 0 0,-1 0 1 0 0,-1 1-1 0 0,0 1 1 0 0,0 1 0 0 0,17 14-1 0 0,16 18-86 0 0,-2 2 0 0 0,57 69 0 0 0,45 45 31 0 0,-142-151 169 0 0,1-1 0 0 0,0 1 0 0 0,1-2 1 0 0,-1 1-1 0 0,1-1 0 0 0,0 0 0 0 0,1-1 0 0 0,-1-1 0 0 0,1 1 0 0 0,0-2 0 0 0,0 1 0 0 0,1-2 0 0 0,-1 1 0 0 0,1-1 1 0 0,-1-1-1 0 0,1 0 0 0 0,0-1 0 0 0,-1 0 0 0 0,1-1 0 0 0,-1 0 0 0 0,1-1 0 0 0,-1 0 0 0 0,1-1 0 0 0,-1 0 1 0 0,0-1-1 0 0,0 0 0 0 0,19-11 0 0 0,16-12 21 0 0,-2-2 0 0 0,0-2 0 0 0,-3-2 1 0 0,0-1-1 0 0,-2-3 0 0 0,-2-1 0 0 0,-1-1 1 0 0,57-85-1 0 0,-84 111 265 0 0,-2 0 1 0 0,1-1-1 0 0,-2 0 1 0 0,0 0-1 0 0,0 0 1 0 0,-1-1-1 0 0,-1 0 1 0 0,-1 0 0 0 0,3-23-1 0 0,-5 33-242 0 0,-1 0 0 0 0,0-1 1 0 0,0 1-1 0 0,0 0 0 0 0,-1 0 0 0 0,1 0 0 0 0,-1 0 1 0 0,-1 0-1 0 0,1 0 0 0 0,-1 0 0 0 0,0 0 1 0 0,0 0-1 0 0,0 1 0 0 0,-1-1 0 0 0,1 1 0 0 0,-1-1 1 0 0,0 1-1 0 0,0 0 0 0 0,-1 0 0 0 0,0 0 0 0 0,1 1 1 0 0,-1-1-1 0 0,0 1 0 0 0,0 0 0 0 0,-1 0 0 0 0,1 1 1 0 0,-1-1-1 0 0,1 1 0 0 0,-1 0 0 0 0,0 0 0 0 0,-8-2 1 0 0,5 2-56 0 0,0 1 1 0 0,0 0 0 0 0,0 0 0 0 0,1 0 0 0 0,-1 1 0 0 0,0 1 0 0 0,0-1 0 0 0,0 1 0 0 0,0 1 0 0 0,0-1-1 0 0,1 1 1 0 0,-1 1 0 0 0,1-1 0 0 0,-1 1 0 0 0,1 1 0 0 0,0-1 0 0 0,0 1 0 0 0,0 0 0 0 0,1 1-1 0 0,-1 0 1 0 0,-8 9 0 0 0,6-6-1 0 0,0 0 1 0 0,1 1-1 0 0,1 0 0 0 0,-1 1 0 0 0,1-1 0 0 0,1 1 1 0 0,0 1-1 0 0,0-1 0 0 0,1 1 0 0 0,1 0 1 0 0,0 1-1 0 0,0-1 0 0 0,-3 20 0 0 0,6-19-24 0 0,0 1 0 0 0,2-1 0 0 0,-1 0 0 0 0,2 0 0 0 0,0 1 0 0 0,0-1 0 0 0,1 0 0 0 0,0-1 0 0 0,1 1 0 0 0,0-1 0 0 0,1 1 0 0 0,1-1 0 0 0,0 0 0 0 0,0-1 0 0 0,1 0 0 0 0,0 0 0 0 0,1 0 0 0 0,12 12 0 0 0,1-2-176 0 0,0-1 0 0 0,0-1 0 0 0,2 0 0 0 0,0-2 0 0 0,1-1-1 0 0,50 23 1 0 0,-46-27-372 0 0,1 0 0 0 0,0-2-1 0 0,0-2 1 0 0,1 0 0 0 0,0-2-1 0 0,0-2 1 0 0,38 1-1 0 0,-33-4-1853 0 0,0-2 0 0 0,0-1-1 0 0,45-10 1 0 0,-39 2-2991 0 0</inkml:trace>
</inkml:ink>
</file>

<file path=ppt/ink/ink6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8:55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395 781 1836 0 0,'0'0'1394'0'0,"3"0"-256"0"0,1-1-861 0 0,0 1 1 0 0,0-1 0 0 0,0 0 0 0 0,-1 0-1 0 0,1 0 1 0 0,0 0 0 0 0,0-1-1 0 0,-1 1 1 0 0,1-1 0 0 0,-1 0 0 0 0,0 0-1 0 0,0-1 1 0 0,1 1 0 0 0,-1-1-1 0 0,-1 1 1 0 0,1-1 0 0 0,0 0 0 0 0,3-5-1 0 0,-5 5-145 0 0,0 0 1 0 0,0 0-1 0 0,-1 0 0 0 0,1 0 0 0 0,0 0 1 0 0,-1-1-1 0 0,0 1 0 0 0,0-5 0 0 0,0 4 88 0 0,0 0 0 0 0,0 0 0 0 0,-1 0 1 0 0,0 0-1 0 0,1 0 0 0 0,-1 0 0 0 0,-1 0 0 0 0,1 0 0 0 0,0 0 0 0 0,-1 0 0 0 0,0 1 0 0 0,0-1 0 0 0,0 1 0 0 0,0-1 0 0 0,-1 1 0 0 0,1 0 0 0 0,-7-6 0 0 0,4 5-53 0 0,0 0 0 0 0,-1 1 0 0 0,0-1 1 0 0,1 1-1 0 0,-1 0 0 0 0,0 1 0 0 0,0-1 0 0 0,-1 1 0 0 0,1 0 0 0 0,-10-1 0 0 0,1 1-26 0 0,0 0 0 0 0,0 2 0 0 0,0 0 0 0 0,1 0 0 0 0,-1 1 0 0 0,0 1 0 0 0,0 0 1 0 0,0 2-1 0 0,-20 6 0 0 0,21-5-71 0 0,0 2 0 0 0,1-1 1 0 0,0 2-1 0 0,1-1 0 0 0,-1 2 1 0 0,2 0-1 0 0,-1 0 0 0 0,1 1 1 0 0,1 1-1 0 0,-1-1 1 0 0,2 2-1 0 0,-11 14 0 0 0,16-19-51 0 0,-1 0 0 0 0,2 0-1 0 0,-1 0 1 0 0,1 1 0 0 0,0-1 0 0 0,0 1-1 0 0,1 0 1 0 0,0 0 0 0 0,1 0 0 0 0,-1 0-1 0 0,2 0 1 0 0,-1 0 0 0 0,1 0-1 0 0,0 0 1 0 0,1 0 0 0 0,0 0 0 0 0,0 0-1 0 0,0 0 1 0 0,1 0 0 0 0,1 0 0 0 0,-1 0-1 0 0,1-1 1 0 0,7 13 0 0 0,-6-13-1 0 0,0 0 0 0 0,0-1 0 0 0,0 0 1 0 0,1 0-1 0 0,0 0 0 0 0,0 0 0 0 0,1-1 0 0 0,0 0 1 0 0,-1 0-1 0 0,2 0 0 0 0,-1-1 0 0 0,0 0 0 0 0,1 0 1 0 0,0-1-1 0 0,0 0 0 0 0,0 0 0 0 0,0 0 1 0 0,1-1-1 0 0,-1 0 0 0 0,1-1 0 0 0,-1 1 0 0 0,1-2 1 0 0,-1 1-1 0 0,1-1 0 0 0,0 0 0 0 0,-1 0 0 0 0,1-1 1 0 0,0 0-1 0 0,-1 0 0 0 0,1-1 0 0 0,-1 0 0 0 0,0-1 1 0 0,0 1-1 0 0,0-1 0 0 0,0-1 0 0 0,0 1 0 0 0,0-1 1 0 0,-1 0-1 0 0,0-1 0 0 0,0 0 0 0 0,9-8 1 0 0,-2-1 65 0 0,-1 0 0 0 0,0-1 0 0 0,-1 0 0 0 0,-1 0 0 0 0,0-2 0 0 0,-1 1 0 0 0,-1-1 0 0 0,0 0 0 0 0,9-34 0 0 0,-1-13 80 0 0,13-94 1 0 0,-23 119-82 0 0,7-60 1117 0 0,-3-1 1 0 0,-8-182-1 0 0,-2 279-1194 0 0,-7-48-132 0 0,7 51 123 0 0,-1 0 0 0 0,1 0 0 0 0,0 0 1 0 0,-1 0-1 0 0,1 0 0 0 0,0 0 0 0 0,-1 0 1 0 0,1 0-1 0 0,0 0 0 0 0,0 0 0 0 0,-1 0 0 0 0,1 0 1 0 0,0 0-1 0 0,-1 0 0 0 0,1 0 0 0 0,0 0 1 0 0,-1 1-1 0 0,1-1 0 0 0,0 0 0 0 0,0 0 1 0 0,-1 0-1 0 0,1 0 0 0 0,0 1 0 0 0,0-1 1 0 0,-1 0-1 0 0,1 0 0 0 0,0 1 0 0 0,0-1 1 0 0,0 0-1 0 0,-1 0 0 0 0,1 1 0 0 0,0-1 0 0 0,0 0 1 0 0,0 1-1 0 0,0-1 0 0 0,-9 12 1 0 0,-3 13-70 0 0,1 0 0 0 0,2 1 0 0 0,1 1 0 0 0,1-1 0 0 0,-6 46 0 0 0,11-63 62 0 0,-7 53-63 0 0,2 0 0 0 0,3 1 1 0 0,3-1-1 0 0,2 1 0 0 0,4-1 0 0 0,1 0 0 0 0,4 0 0 0 0,22 78 0 0 0,6-31 29 0 0,-33-96 86 0 0,2 1 0 0 0,0-1 0 0 0,0 0 0 0 0,2-1 0 0 0,15 19 0 0 0,-23-29-35 0 0,0-1 0 0 0,1 1-1 0 0,-1-1 1 0 0,1 0 0 0 0,-1 0-1 0 0,1 0 1 0 0,-1 0 0 0 0,1 0-1 0 0,0 0 1 0 0,0 0 0 0 0,-1 0-1 0 0,1-1 1 0 0,0 1 0 0 0,0-1 0 0 0,0 1-1 0 0,0-1 1 0 0,-1 0 0 0 0,1 0-1 0 0,0 1 1 0 0,0-1 0 0 0,2-1-1 0 0,0 0-1 0 0,0 0-1 0 0,-1 0 0 0 0,1 0 0 0 0,-1 0 0 0 0,0-1 0 0 0,1 0 0 0 0,-1 1 0 0 0,0-1 1 0 0,0 0-1 0 0,4-4 0 0 0,3-4 6 0 0,0 0 0 0 0,0-1 0 0 0,-1 0 0 0 0,12-19 0 0 0,5-12 175 0 0,-1-1 1 0 0,-3-1-1 0 0,23-63 0 0 0,-24 65-185 0 0,-13 28-76 0 0,-6 12 56 0 0,2 4-32 0 0,-4-2 48 0 0,0 0 0 0 0,1 0 0 0 0,-1 0 0 0 0,0 0-1 0 0,1 0 1 0 0,-1 0 0 0 0,0 0 0 0 0,1 0 0 0 0,-1 0-1 0 0,0 0 1 0 0,1 1 0 0 0,-1-1 0 0 0,0 0 0 0 0,0 0 0 0 0,1 0-1 0 0,-1 0 1 0 0,0 1 0 0 0,1-1 0 0 0,-1 0 0 0 0,0 0-1 0 0,0 0 1 0 0,0 1 0 0 0,1-1 0 0 0,-1 0 0 0 0,0 0 0 0 0,0 1-1 0 0,0-1 1 0 0,1 0 0 0 0,-1 1 0 0 0,0-1 0 0 0,0 0-1 0 0,0 1 1 0 0,7 25-349 0 0,1-1 1 0 0,2 0-1 0 0,0-1 0 0 0,2 0 0 0 0,0 0 0 0 0,2-1 0 0 0,0-1 0 0 0,29 33 1 0 0,-41-52 313 0 0,1 0 0 0 0,1 1 0 0 0,-1-2 0 0 0,0 1 0 0 0,1 0 0 0 0,-1 0 0 0 0,1-1 0 0 0,0 0 0 0 0,0 0 0 0 0,0 0 0 0 0,0 0 0 0 0,0-1 0 0 0,0 0 0 0 0,0 1 0 0 0,9 0 0 0 0,-10-2 27 0 0,0 0 0 0 0,0-1 0 0 0,0 1 0 0 0,1-1 0 0 0,-1 0-1 0 0,0 1 1 0 0,0-1 0 0 0,0-1 0 0 0,0 1 0 0 0,-1 0 0 0 0,1-1 0 0 0,0 1-1 0 0,0-1 1 0 0,-1 0 0 0 0,1 0 0 0 0,-1 0 0 0 0,0 0 0 0 0,0-1-1 0 0,1 1 1 0 0,-1 0 0 0 0,-1-1 0 0 0,4-5 0 0 0,6-12 79 0 0,0-1 0 0 0,-2 0 0 0 0,0-1 0 0 0,10-41 0 0 0,10-28 634 0 0,-28 89-596 0 0,2 2-90 0 0,-1 1-1 0 0,0 0 1 0 0,0 0-1 0 0,0 0 1 0 0,-1 0-1 0 0,1 0 1 0 0,0 0-1 0 0,0 0 0 0 0,0 1 1 0 0,-1-1-1 0 0,1 1 1 0 0,-1-1-1 0 0,1 1 1 0 0,-1 0-1 0 0,2 2 1 0 0,21 35 28 0 0,-13-20-1 0 0,25 35-567 0 0,64 73 0 0 0,-82-107-653 0 0,0-2 1 0 0,1 0-1 0 0,1-1 0 0 0,1-1 1 0 0,0-1-1 0 0,39 20 1 0 0,-38-26-2940 0 0,-1-3-2061 0 0</inkml:trace>
</inkml:ink>
</file>

<file path=ppt/ink/ink6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8:55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 61 224 0 0,'-7'-30'9476'0'0,"7"28"-9225"0"0,-1 0 1 0 0,0 1 0 0 0,1-1-1 0 0,-1 0 1 0 0,0 1 0 0 0,0-1-1 0 0,0 1 1 0 0,0 0-1 0 0,0-1 1 0 0,0 1 0 0 0,0 0-1 0 0,0-1 1 0 0,-1 1 0 0 0,1 0-1 0 0,0 0 1 0 0,-1 0 0 0 0,1 0-1 0 0,-1 0 1 0 0,1 0 0 0 0,-1 1-1 0 0,1-1 1 0 0,-1 0 0 0 0,0 1-1 0 0,1-1 1 0 0,-1 1 0 0 0,0 0-1 0 0,0-1 1 0 0,1 1 0 0 0,-1 0-1 0 0,-3 0 1 0 0,-1 2-35 0 0,-1-1 0 0 0,1 1 0 0 0,0 0 0 0 0,0 1 0 0 0,0 0 0 0 0,0 0 0 0 0,0 0 0 0 0,1 0 1 0 0,-1 1-1 0 0,1 0 0 0 0,0 0 0 0 0,-6 6 0 0 0,4-2-43 0 0,0 0 0 0 0,1 1 0 0 0,0-1 0 0 0,0 1 0 0 0,1 0 1 0 0,0 1-1 0 0,-4 12 0 0 0,4-8-96 0 0,0 1 0 0 0,1-1 1 0 0,1 1-1 0 0,0 0 0 0 0,1 0 0 0 0,1 1 1 0 0,0-1-1 0 0,1 0 0 0 0,1 0 0 0 0,5 30 1 0 0,-1-27-256 0 0,0 0 1 0 0,2 0 0 0 0,0 0 0 0 0,1-1-1 0 0,1 0 1 0 0,0 0 0 0 0,1-1-1 0 0,1-1 1 0 0,1 0 0 0 0,20 22 0 0 0,-21-27-380 0 0,0 0 1 0 0,0-1-1 0 0,1 0 1 0 0,0-1-1 0 0,1 0 0 0 0,14 6 1 0 0,-17-9-410 0 0,0-1-1 0 0,1-1 1 0 0,-1 1 0 0 0,1-2 0 0 0,0 0-1 0 0,0 0 1 0 0,0-1 0 0 0,18 0-1 0 0,-3-2-4691 0 0</inkml:trace>
</inkml:ink>
</file>

<file path=ppt/ink/ink6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8:55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1 430 2472 0 0,'3'-6'5492'0'0,"12"-20"575"0"0,-13 23-5705 0 0,0 1 1 0 0,0-1-1 0 0,0 1 0 0 0,0-1 1 0 0,0 1-1 0 0,0 0 1 0 0,1 0-1 0 0,-1 0 1 0 0,1 0-1 0 0,-1 0 1 0 0,1 1-1 0 0,0-1 0 0 0,0 1 1 0 0,0 0-1 0 0,-1-1 1 0 0,6 0-1 0 0,55-12-611 0 0,-41 10 322 0 0,14-3-541 0 0,0-3 1 0 0,63-24-1 0 0,-86 28 584 0 0,-1 0 0 0 0,0 0 0 0 0,0-1 0 0 0,-1-1 0 0 0,0 0-1 0 0,0 0 1 0 0,-1-1 0 0 0,0-1 0 0 0,-1 0 0 0 0,0 0 0 0 0,8-12 0 0 0,-14 18 2 0 0,-1 1-1 0 0,1-1 1 0 0,-1 0 0 0 0,0-1 0 0 0,0 1-1 0 0,0 0 1 0 0,-1-1 0 0 0,1 1 0 0 0,-1-1 0 0 0,0 1-1 0 0,0-1 1 0 0,-1 1 0 0 0,0-1 0 0 0,1 0-1 0 0,-1 1 1 0 0,-1-1 0 0 0,1 0 0 0 0,-1 1-1 0 0,0-1 1 0 0,0 1 0 0 0,0-1 0 0 0,-1 1 0 0 0,1-1-1 0 0,-1 1 1 0 0,0 0 0 0 0,0 0 0 0 0,-1 0-1 0 0,-5-7 1 0 0,4 6-41 0 0,-1 0 1 0 0,1 1-1 0 0,-1-1 0 0 0,-1 1 0 0 0,1 1 0 0 0,-1-1 0 0 0,1 1 1 0 0,-1 0-1 0 0,0 0 0 0 0,0 1 0 0 0,0-1 0 0 0,0 1 0 0 0,-1 1 0 0 0,1-1 1 0 0,-1 1-1 0 0,1 0 0 0 0,-1 1 0 0 0,1-1 0 0 0,-1 1 0 0 0,-7 1 1 0 0,1 1-16 0 0,0 0 0 0 0,0 1 0 0 0,0 0 0 0 0,1 1 0 0 0,-1 1 1 0 0,1 0-1 0 0,0 0 0 0 0,1 1 0 0 0,-1 1 0 0 0,1 0 1 0 0,0 1-1 0 0,1 0 0 0 0,0 0 0 0 0,-13 14 0 0 0,17-15-66 0 0,-1 0 0 0 0,1 1-1 0 0,1 0 1 0 0,0 0 0 0 0,0 0-1 0 0,0 1 1 0 0,1-1 0 0 0,0 1-1 0 0,1 0 1 0 0,0 0 0 0 0,0 1-1 0 0,1-1 1 0 0,1 1 0 0 0,-1-1 0 0 0,1 1-1 0 0,1-1 1 0 0,0 1 0 0 0,0 0-1 0 0,1-1 1 0 0,2 12 0 0 0,2-2-93 0 0,1-1 1 0 0,0 0-1 0 0,2-1 1 0 0,0 1-1 0 0,0-2 0 0 0,2 1 1 0 0,0-1-1 0 0,1-1 1 0 0,0 1-1 0 0,2-2 1 0 0,-1 0-1 0 0,2 0 1 0 0,0-2-1 0 0,0 1 1 0 0,2-2-1 0 0,-1 0 1 0 0,1-1-1 0 0,1 0 0 0 0,19 8 1 0 0,-13-8-397 0 0,1 0-1 0 0,0-2 1 0 0,0-1-1 0 0,1 0 1 0 0,0-2 0 0 0,26 2-1 0 0,-29-5-923 0 0,0-1-1 0 0,0-2 1 0 0,0 0 0 0 0,0-1-1 0 0,-1-1 1 0 0,1-1 0 0 0,22-7-1 0 0,-3-3-5336 0 0</inkml:trace>
</inkml:ink>
</file>

<file path=ppt/ink/ink6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8:56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495 82 3652 0 0,'-5'-17'6521'0'0,"4"13"-6054"0"0,-1 1 0 0 0,0-1 0 0 0,0 0 0 0 0,-1 1 0 0 0,1-1 0 0 0,-1 1 0 0 0,0-1 0 0 0,0 1 0 0 0,0 0 0 0 0,0 0 0 0 0,0 1 0 0 0,0-1 0 0 0,-1 1 0 0 0,0-1 0 0 0,1 1 0 0 0,-1 0 0 0 0,-7-2 0 0 0,4 2-238 0 0,-1 0-1 0 0,1 0 0 0 0,0 1 0 0 0,-1 1 0 0 0,1-1 0 0 0,-1 1 0 0 0,0 0 1 0 0,1 1-1 0 0,-14 2 0 0 0,10-1-264 0 0,-1 1 0 0 0,1 0 0 0 0,-1 1 1 0 0,1 0-1 0 0,0 1 0 0 0,0 0 0 0 0,1 1 0 0 0,0 0 0 0 0,0 0 1 0 0,0 1-1 0 0,1 1 0 0 0,0 0 0 0 0,-10 11 0 0 0,16-15-103 0 0,0 0 0 0 0,1 1-1 0 0,-1-1 1 0 0,1 1 0 0 0,0 0 0 0 0,1 0-1 0 0,-1-1 1 0 0,1 1 0 0 0,0 0 0 0 0,0 0-1 0 0,0 1 1 0 0,1-1 0 0 0,0 0-1 0 0,0 0 1 0 0,0 0 0 0 0,1 0 0 0 0,0 0-1 0 0,-1 0 1 0 0,2 0 0 0 0,-1 0 0 0 0,1 0-1 0 0,-1 0 1 0 0,4 5 0 0 0,6 13-409 0 0,1-1 0 0 0,1 0 1 0 0,24 29-1 0 0,-19-25 521 0 0,1 1-204 0 0,0-2 605 0 0,-1 2 0 0 0,-1-1-1 0 0,19 46 1 0 0,-32-63-112 0 0,-1 0 0 0 0,0-1 0 0 0,-1 1 0 0 0,0 0 0 0 0,0 0 0 0 0,-1 0-1 0 0,-1 1 1 0 0,1-1 0 0 0,-1 0 0 0 0,-1 0 0 0 0,0 0 0 0 0,0 1 0 0 0,0-1 0 0 0,-1 0-1 0 0,-1 0 1 0 0,-6 15 0 0 0,2-9 216 0 0,-2 0-1 0 0,0 0 1 0 0,-1-1 0 0 0,0 0-1 0 0,-1 0 1 0 0,0-1-1 0 0,-1-1 1 0 0,-1 0 0 0 0,0-1-1 0 0,-25 17 1 0 0,22-18-886 0 0,0-1 0 0 0,-1 0 0 0 0,-34 13 0 0 0,37-18-1459 0 0,0 0 0 0 0,1-1 0 0 0,-2 0 0 0 0,1-1 0 0 0,-21 0 0 0 0,6-3-8664 0 0</inkml:trace>
</inkml:ink>
</file>

<file path=ppt/ink/ink6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8:57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27 625 328 0 0,'42'-84'10322'0'0,"-2"3"-4250"0"0,-40 81-6044 0 0,1-1 0 0 0,-1 1 0 0 0,0 0 0 0 0,0-1 0 0 0,0 1 0 0 0,0-1 0 0 0,1 1 0 0 0,-1 0 0 0 0,0-1 0 0 0,0 1 0 0 0,1 0 1 0 0,-1-1-1 0 0,0 1 0 0 0,1 0 0 0 0,-1-1 0 0 0,0 1 0 0 0,1 0 0 0 0,-1 0 0 0 0,1 0 0 0 0,-1-1 0 0 0,0 1 0 0 0,1 0 0 0 0,-1 0 1 0 0,1 0-1 0 0,-1 0 0 0 0,0 0 0 0 0,1-1 0 0 0,-1 1 0 0 0,1 0 0 0 0,-1 0 0 0 0,1 0 0 0 0,-1 0 0 0 0,1 0 0 0 0,-1 1 0 0 0,0-1 1 0 0,1 0-1 0 0,-1 0 0 0 0,1 0 0 0 0,-1 0 0 0 0,0 0 0 0 0,1 1 0 0 0,-1-1 0 0 0,1 0 0 0 0,-1 0 0 0 0,0 1 0 0 0,1-1 0 0 0,-1 0 1 0 0,0 0-1 0 0,1 1 0 0 0,-1-1 0 0 0,0 0 0 0 0,0 1 0 0 0,1-1 0 0 0,-1 0 0 0 0,0 1 0 0 0,0-1 0 0 0,0 1 0 0 0,1-1 0 0 0,-1 1 1 0 0,0-1-1 0 0,0 0 0 0 0,0 1 0 0 0,0 0 0 0 0,12 29 576 0 0,-2 12-180 0 0,-2 1 1 0 0,5 68-1 0 0,-8 91 76 0 0,-4-142-380 0 0,-41 837 1621 0 0,33-807-1177 0 0,7-81-500 0 0,-1 5 198 0 0,0-1-1 0 0,-1 0 0 0 0,0 1 0 0 0,-5 12 1 0 0,7-24-38 0 0,-16-10-102 0 0,14 5-116 0 0,-1 1 0 0 0,1-1 0 0 0,0 0 0 0 0,0 0 1 0 0,0 0-1 0 0,1 0 0 0 0,-1 0 0 0 0,1 0 0 0 0,0 0 1 0 0,-2-7-1 0 0,-7-39-110 0 0,7 32 56 0 0,-49-411-669 0 0,37-3 542 0 0,14 369 105 0 0,11-369-36 0 0,-5 381 97 0 0,3-1 0 0 0,1 2 0 0 0,3-1 0 0 0,2 2 0 0 0,1-1 0 0 0,32-63 1 0 0,-41 100-6 0 0,0 1 1 0 0,1 1 0 0 0,0-1 0 0 0,1 1 0 0 0,0 0 0 0 0,0 1-1 0 0,1 0 1 0 0,1 0 0 0 0,-1 1 0 0 0,1 0 0 0 0,18-10 0 0 0,-20 13-4 0 0,1 1-1 0 0,0 0 1 0 0,0 1 0 0 0,1 0 0 0 0,-1 1 0 0 0,1-1 0 0 0,-1 2 0 0 0,1-1-1 0 0,0 1 1 0 0,0 1 0 0 0,0 0 0 0 0,-1 0 0 0 0,1 1 0 0 0,0 0 0 0 0,14 4-1 0 0,-2 2-68 0 0,0 1 0 0 0,0 0 0 0 0,0 2 0 0 0,-1 0 0 0 0,-1 2 0 0 0,0 0-1 0 0,36 29 1 0 0,-30-19-92 0 0,0 2-1 0 0,-2 1 1 0 0,-1 0-1 0 0,36 52 1 0 0,-48-60 109 0 0,0 2 0 0 0,-1 0 0 0 0,-1 0-1 0 0,0 0 1 0 0,-2 1 0 0 0,0 1 0 0 0,-2-1 0 0 0,0 1 0 0 0,-1 0-1 0 0,-1 0 1 0 0,-1 0 0 0 0,-1 40 0 0 0,-3-35 67 0 0,-1 0 0 0 0,-2-1 0 0 0,0 1 0 0 0,-2-1 0 0 0,-1 0 0 0 0,-1-1 0 0 0,-1 0 0 0 0,-1 0 0 0 0,-1-1 0 0 0,-17 25 0 0 0,15-28 180 0 0,0 0 0 0 0,-1-1 0 0 0,-2 0 0 0 0,1-1-1 0 0,-2-1 1 0 0,-1-1 0 0 0,0-1 0 0 0,0 0 0 0 0,-2-1-1 0 0,0-2 1 0 0,0 0 0 0 0,-1-1 0 0 0,-1-1 0 0 0,0-1 0 0 0,0-1-1 0 0,-47 9 1 0 0,5-12 140 0 0,61-5-310 0 0,-13 0-134 0 0,27 0 91 0 0,0 0 0 0 0,-1 1-1 0 0,1 0 1 0 0,-1 1 0 0 0,1 0-1 0 0,-1 0 1 0 0,0 1-1 0 0,1 0 1 0 0,14 8 0 0 0,80 49-419 0 0,-96-55 421 0 0,23 15-79 0 0,-2 2-1 0 0,0 1 1 0 0,-2 1 0 0 0,32 35-1 0 0,83 117-321 0 0,-70-82 319 0 0,-58-75 100 0 0,2 0 0 0 0,1-2 1 0 0,0 0-1 0 0,1 0 1 0 0,33 22-1 0 0,-41-33-29 0 0,0 0-1 0 0,0-1 1 0 0,0 0 0 0 0,1-1-1 0 0,-1-1 1 0 0,1 1 0 0 0,0-2-1 0 0,0 1 1 0 0,0-1 0 0 0,0-1-1 0 0,1 0 1 0 0,-1-1 0 0 0,0 0-1 0 0,16-2 1 0 0,4-4-217 0 0,-2-1 0 0 0,1-1 0 0 0,-1-2 0 0 0,0 0 0 0 0,-1-2 0 0 0,0-1 1 0 0,-1-2-1 0 0,33-23 0 0 0,1-5-132 0 0,-2-4 0 0 0,66-65 1 0 0,-99 86 733 0 0,0-1 1 0 0,30-43 0 0 0,-49 61-78 0 0,-1 0 1 0 0,0 0 0 0 0,-1-1 0 0 0,0 1-1 0 0,-1-1 1 0 0,1 0 0 0 0,-2-1-1 0 0,0 1 1 0 0,0-1 0 0 0,-1 0 0 0 0,0 1-1 0 0,0-20 1 0 0,-2 23-126 0 0,-1 0 1 0 0,0 1-1 0 0,0-1 0 0 0,-1 1 1 0 0,1 0-1 0 0,-2-1 0 0 0,1 1 1 0 0,-1 0-1 0 0,0 0 0 0 0,0 0 1 0 0,0 1-1 0 0,-1-1 0 0 0,-4-5 1 0 0,1 4-22 0 0,0 0-1 0 0,0 1 1 0 0,0-1 0 0 0,-1 1 0 0 0,0 1 0 0 0,0 0 0 0 0,-1 0 0 0 0,-11-5-1 0 0,5 4-59 0 0,0 0 1 0 0,0 2-1 0 0,0 0 0 0 0,-1 0 0 0 0,0 2 0 0 0,0 0 0 0 0,0 0 0 0 0,0 2 0 0 0,0 0 0 0 0,-26 3 0 0 0,32-1-56 0 0,-1 0 1 0 0,1 1-1 0 0,-1 0 1 0 0,1 1 0 0 0,0 0-1 0 0,0 1 1 0 0,0 0-1 0 0,1 0 1 0 0,0 1-1 0 0,0 0 1 0 0,0 1-1 0 0,1-1 1 0 0,0 2 0 0 0,0-1-1 0 0,-10 15 1 0 0,12-14-15 0 0,1 0 1 0 0,0 0-1 0 0,1 1 1 0 0,-1-1-1 0 0,2 1 1 0 0,-1 0-1 0 0,1 1 1 0 0,1-1-1 0 0,0 0 1 0 0,0 1-1 0 0,1-1 1 0 0,0 1-1 0 0,0 0 1 0 0,1-1-1 0 0,1 1 1 0 0,-1 0-1 0 0,5 17 1 0 0,1-5-109 0 0,1 0 0 0 0,1 0 0 0 0,1 0 0 0 0,1-1 0 0 0,1-1 0 0 0,1 0 0 0 0,1 0 0 0 0,0-1 0 0 0,1-1 1 0 0,1 0-1 0 0,1-1 0 0 0,1-1 0 0 0,31 25 0 0 0,-21-21-214 0 0,1 0-1 0 0,1-2 1 0 0,1-1 0 0 0,0-1 0 0 0,2-2 0 0 0,-1-1 0 0 0,2-1-1 0 0,55 12 1 0 0,-70-21-221 0 0,-1-1-1 0 0,0 0 1 0 0,1-1-1 0 0,-1-1 1 0 0,1-1-1 0 0,33-6 1 0 0,-40 5-225 0 0,-1-1 0 0 0,1 0-1 0 0,-1 0 1 0 0,1-1 0 0 0,-1-1 0 0 0,-1 0 0 0 0,1 0 0 0 0,-1-1-1 0 0,0 0 1 0 0,0 0 0 0 0,0-1 0 0 0,9-10 0 0 0,5-11-3931 0 0</inkml:trace>
</inkml:ink>
</file>

<file path=ppt/ink/ink6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8:57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49 175 3344 0 0,'-22'-62'9674'0'0,"-3"-33"-1948"0"0,24 78-6582 0 0,7 21-505 0 0,-4 0-606 0 0,0 0 0 0 0,0 0 0 0 0,0 0 0 0 0,-1 1 0 0 0,1-1 0 0 0,0 6 0 0 0,17 462-743 0 0,-19-301 637 0 0,1-95 27 0 0,10 197 624 0 0,-7-243-639 0 0,1 0-1 0 0,1 0 1 0 0,1-1 0 0 0,2 0-1 0 0,1 0 1 0 0,25 50-1 0 0,-31-72-342 0 0,0-1-1 0 0,0 1 1 0 0,1-1 0 0 0,0 0-1 0 0,0 0 1 0 0,0 0-1 0 0,11 7 1 0 0,-13-10-501 0 0,1-1 0 0 0,0 1 1 0 0,0-1-1 0 0,0 0 0 0 0,0 0 1 0 0,0-1-1 0 0,0 1 0 0 0,0-1 1 0 0,6 1-1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1:10.8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16 343 1576 0 0,'-4'-104'8335'0'0,"8"-52"-1642"0"0,-3 151-6487 0 0,-1-2 7 0 0,1-1 0 0 0,-1 1 1 0 0,2 0-1 0 0,-1 0 0 0 0,1 0 1 0 0,0 1-1 0 0,1-1 0 0 0,5-12 1 0 0,-7 17-152 0 0,2 4-30 0 0,-3-2-32 0 0,0 0 0 0 0,1 0 1 0 0,-1 0-1 0 0,0 0 0 0 0,0 0 0 0 0,1 0 1 0 0,-1 0-1 0 0,0 0 0 0 0,0 0 0 0 0,1 0 1 0 0,-1 1-1 0 0,0-1 0 0 0,0 0 0 0 0,0 0 1 0 0,1 0-1 0 0,-1 0 0 0 0,0 0 0 0 0,0 1 1 0 0,0-1-1 0 0,0 0 0 0 0,0 0 0 0 0,1 0 1 0 0,-1 1-1 0 0,0-1 0 0 0,0 0 0 0 0,0 0 1 0 0,0 0-1 0 0,0 1 0 0 0,0-1 0 0 0,0 0 1 0 0,0 0-1 0 0,0 1 0 0 0,0-1 0 0 0,0 0 1 0 0,1 0-1 0 0,-1 0 0 0 0,-1 1 0 0 0,1-1 1 0 0,0 0-1 0 0,0 0 0 0 0,0 1 1 0 0,0-1-1 0 0,0 0 0 0 0,-3 74 56 0 0,-15 77 1 0 0,-3 51-257 0 0,19-144 125 0 0,2-1 0 0 0,3 1 1 0 0,3-1-1 0 0,1 0 0 0 0,4 0 1 0 0,32 101-1 0 0,-40-148-272 0 0,0 0 0 0 0,1 0 0 0 0,1-1 0 0 0,0 0 0 0 0,0 0-1 0 0,1 0 1 0 0,0-1 0 0 0,0 0 0 0 0,1 0 0 0 0,0 0 0 0 0,13 11 0 0 0</inkml:trace>
</inkml:ink>
</file>

<file path=ppt/ink/ink6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8:58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49 547 1676 0 0,'0'-3'3256'0'0,"0"-2"-1951"0"0,1-47 10038 0 0,5 21-8643 0 0,-5 29-2138 0 0,8 20-438 0 0,-7 11-275 0 0,22 183-79 0 0,-19-181-232 0 0,2-1 1 0 0,1 0-1 0 0,2 0 0 0 0,23 50 0 0 0,-31-76-12 0 0,0 1-1 0 0,0-1 0 0 0,1 0 0 0 0,0-1 0 0 0,-1 1 0 0 0,1 0 1 0 0,1-1-1 0 0,-1 1 0 0 0,0-1 0 0 0,1 0 0 0 0,5 3 0 0 0,16-7-9699 0 0</inkml:trace>
  <inkml:trace contextRef="#ctx0" brushRef="#br0" timeOffset="1">142 129 2688 0 0,'-19'-21'3361'0'0,"-1"1"-709"0"0,7 4-728 0 0,-3 2-324 0 0,1 2-420 0 0,-1-1-176 0 0,6 5-336 0 0,-1-1-152 0 0,1 2-340 0 0,-2-2-724 0 0</inkml:trace>
</inkml:ink>
</file>

<file path=ppt/ink/ink6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8:59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428 705 2840 0 0,'11'10'9522'0'0,"-8"-9"-9255"0"0,0 0 1 0 0,-1-1-1 0 0,1 1 1 0 0,0-1-1 0 0,0 0 0 0 0,0 0 1 0 0,-1 0-1 0 0,1 0 1 0 0,0 0-1 0 0,0-1 1 0 0,-1 1-1 0 0,1-1 1 0 0,0 0-1 0 0,0 0 0 0 0,-1 0 1 0 0,1 0-1 0 0,-1 0 1 0 0,1-1-1 0 0,2-1 1 0 0,50-32-1561 0 0,-48 29 1249 0 0,0 1 1 0 0,-1-1-1 0 0,1 0 0 0 0,-2 0 0 0 0,1-1 0 0 0,-1 1 1 0 0,0-2-1 0 0,0 1 0 0 0,0 0 0 0 0,4-13 0 0 0,-7 16 279 0 0,-1 1 0 0 0,0-1 0 0 0,0 1 0 0 0,0-1 0 0 0,0 0 0 0 0,-1 1-1 0 0,1-1 1 0 0,-1 0 0 0 0,0 0 0 0 0,0 1 0 0 0,-1-1 0 0 0,1 0 0 0 0,-1 0 0 0 0,0 1-1 0 0,0-1 1 0 0,0 0 0 0 0,0 1 0 0 0,-1-1 0 0 0,1 1 0 0 0,-1 0 0 0 0,0-1 0 0 0,0 1 0 0 0,0 0-1 0 0,0 0 1 0 0,-1 0 0 0 0,-3-3 0 0 0,-5-3-7 0 0,0 0 0 0 0,0 1-1 0 0,-1 0 1 0 0,0 1 0 0 0,-1 0 0 0 0,0 1 0 0 0,0 1-1 0 0,0 0 1 0 0,0 1 0 0 0,-1 0 0 0 0,1 1 0 0 0,-1 0-1 0 0,0 1 1 0 0,0 1 0 0 0,0 0 0 0 0,0 1 0 0 0,-22 2-1 0 0,15 0-224 0 0,0 1 0 0 0,0 1 0 0 0,0 1 0 0 0,1 1-1 0 0,-1 0 1 0 0,2 2 0 0 0,-1 0 0 0 0,1 1-1 0 0,0 1 1 0 0,1 1 0 0 0,-18 13 0 0 0,29-19-139 0 0,0 1 0 0 0,0 0 0 0 0,1 1 0 0 0,-1-1 0 0 0,2 1 0 0 0,-1 1 0 0 0,1-1 0 0 0,0 1 0 0 0,0 0 0 0 0,1 0 0 0 0,0 0 0 0 0,0 1 0 0 0,1-1 0 0 0,0 1 0 0 0,1 0 0 0 0,0 0 0 0 0,0 0 0 0 0,1 0 0 0 0,0 0 0 0 0,1 0 0 0 0,0 0 0 0 0,0 0 0 0 0,1 0 0 0 0,0 0 0 0 0,1 0 0 0 0,0 0 0 0 0,0 0 0 0 0,1 0 0 0 0,0-1 0 0 0,0 1 0 0 0,1-1 1 0 0,0 0-1 0 0,1 0 0 0 0,0 0 0 0 0,0 0 0 0 0,0-1 0 0 0,12 11 0 0 0,-11-11 46 0 0,0-1 1 0 0,0 0-1 0 0,1-1 0 0 0,-1 1 1 0 0,1-1-1 0 0,1 0 1 0 0,-1-1-1 0 0,1 0 1 0 0,0 0-1 0 0,0-1 1 0 0,11 4-1 0 0,-13-6 119 0 0,-1 0 0 0 0,0 0 0 0 0,0-1 0 0 0,0 0 0 0 0,0 0 0 0 0,0 0 0 0 0,0-1 0 0 0,0 0 0 0 0,0 0 0 0 0,0 0 0 0 0,0 0-1 0 0,0-1 1 0 0,0 0 0 0 0,0 0 0 0 0,-1 0 0 0 0,1 0 0 0 0,-1-1 0 0 0,1 0 0 0 0,-1 0 0 0 0,5-4 0 0 0,6-9 487 0 0,0 0 0 0 0,-1-1 0 0 0,-1-1 1 0 0,-1 0-1 0 0,0 0 0 0 0,14-32 0 0 0,-7 14 292 0 0,-19 35-803 0 0,0 1-1 0 0,0-1 1 0 0,1 1-1 0 0,-1 0 1 0 0,0-1-1 0 0,0 1 1 0 0,1-1 0 0 0,-1 1-1 0 0,0-1 1 0 0,1 1-1 0 0,-1 0 1 0 0,0-1-1 0 0,1 1 1 0 0,-1 0 0 0 0,1-1-1 0 0,-1 1 1 0 0,1 0-1 0 0,-1 0 1 0 0,0-1 0 0 0,1 1-1 0 0,-1 0 1 0 0,1 0-1 0 0,-1 0 1 0 0,1 0-1 0 0,-1-1 1 0 0,1 1 0 0 0,-1 0-1 0 0,1 0 1 0 0,0 0-1 0 0,-1 0 1 0 0,1 0-1 0 0,12 13-58 0 0,6 28-464 0 0,-17-36 349 0 0,9 22-514 0 0,1-1-1 0 0,2 0 0 0 0,0-1 0 0 0,2 0 1 0 0,1-2-1 0 0,0 1 0 0 0,2-2 1 0 0,22 21-1 0 0,-38-40 664 0 0,0 0 0 0 0,0-1-1 0 0,0 0 1 0 0,0 0 0 0 0,1 0 0 0 0,-1 0-1 0 0,1 0 1 0 0,-1-1 0 0 0,1 1 0 0 0,-1-1 0 0 0,1 0-1 0 0,0 0 1 0 0,-1-1 0 0 0,1 1 0 0 0,0-1-1 0 0,0 1 1 0 0,0-1 0 0 0,5-1 0 0 0,-4 0 62 0 0,0 0 1 0 0,-1-1-1 0 0,1 0 1 0 0,-1 1-1 0 0,0-2 1 0 0,0 1 0 0 0,1 0-1 0 0,-1-1 1 0 0,-1 0-1 0 0,1 0 1 0 0,0 0-1 0 0,5-7 1 0 0,3-5 126 0 0,-1 0 0 0 0,0 0-1 0 0,-1-1 1 0 0,-1 0 0 0 0,-1-1 0 0 0,9-24 0 0 0,14-52 702 0 0,24-111 1 0 0,4-99 3037 0 0,-32 99-1030 0 0,-27 196-2763 0 0,-4 16-95 0 0,-5 19-102 0 0,0 34-597 0 0,3 0-1 0 0,3 0 1 0 0,2 0 0 0 0,12 105-1 0 0,60 242-1722 0 0,-70-405 2396 0 0,6 56 971 0 0,-7-49 29 0 0,-4-39-674 0 0,3 9-242 0 0,1 1-1 0 0,0-1 1 0 0,1 0 0 0 0,1 1 0 0 0,1-1 0 0 0,1 1-1 0 0,0 0 1 0 0,10-25 0 0 0,-8 30-70 0 0,0-1 1 0 0,0 1 0 0 0,1-1-1 0 0,1 2 1 0 0,1-1 0 0 0,0 1-1 0 0,0 1 1 0 0,1-1-1 0 0,1 2 1 0 0,21-20 0 0 0,-25 27-59 0 0,0-1 0 0 0,0 1 1 0 0,0 0-1 0 0,0 0 0 0 0,1 1 0 0 0,-1 0 1 0 0,1 0-1 0 0,0 1 0 0 0,-1 0 1 0 0,1 0-1 0 0,0 1 0 0 0,1 0 0 0 0,-1 1 1 0 0,14 0-1 0 0,-11 1-86 0 0,1 1 0 0 0,-1 0 1 0 0,0 1-1 0 0,0 0 0 0 0,0 1 0 0 0,0 0 0 0 0,0 1 0 0 0,-1 0 1 0 0,17 11-1 0 0,-15-8 28 0 0,0 1 0 0 0,-1 0 0 0 0,0 0-1 0 0,-1 1 1 0 0,0 0 0 0 0,0 1 0 0 0,-1 0 0 0 0,0 1 0 0 0,-1 0 0 0 0,-1 0 0 0 0,0 1 0 0 0,-1 0 0 0 0,0 0 0 0 0,0 0 0 0 0,-2 1-1 0 0,0 0 1 0 0,3 15 0 0 0,-6-19 120 0 0,-1 1-1 0 0,0-1 0 0 0,0 0 1 0 0,-1 1-1 0 0,0-1 1 0 0,-1 0-1 0 0,0 0 0 0 0,-1 0 1 0 0,0 0-1 0 0,-1 0 1 0 0,1 0-1 0 0,-7 9 0 0 0,3-7 117 0 0,-1-1 1 0 0,0 1-1 0 0,0-1 0 0 0,-1-1 0 0 0,-1 0 0 0 0,0 0 0 0 0,0-1 0 0 0,-17 12 0 0 0,13-11 13 0 0,0-1 1 0 0,-1-1-1 0 0,0 0 1 0 0,-1-1-1 0 0,1 0 1 0 0,-1-2 0 0 0,-1 0-1 0 0,1-1 1 0 0,-1 0-1 0 0,1-1 1 0 0,-1-1-1 0 0,0-1 1 0 0,0 0-1 0 0,0-1 1 0 0,-22-4-1 0 0,24 2-238 0 0,1-2-1 0 0,0 0 1 0 0,0-1-1 0 0,0 0 1 0 0,1-1-1 0 0,-1 0 1 0 0,-12-9-1 0 0,20 11-283 0 0,0 0 1 0 0,1 0-1 0 0,-1 0 0 0 0,1-1 0 0 0,0 0 0 0 0,0 0 0 0 0,0 0 1 0 0,1-1-1 0 0,0 1 0 0 0,0-1 0 0 0,0 0 0 0 0,1 0 0 0 0,0-1 0 0 0,0 1 1 0 0,0-1-1 0 0,-3-12 0 0 0,6 16-253 0 0,0 0 0 0 0,-1 1 1 0 0,1-1-1 0 0,0 0 0 0 0,0 0 0 0 0,1 0 1 0 0,-1 0-1 0 0,1 0 0 0 0,-1 1 0 0 0,1-1 1 0 0,0 0-1 0 0,0 0 0 0 0,0 1 0 0 0,2-5 0 0 0</inkml:trace>
</inkml:ink>
</file>

<file path=ppt/ink/ink6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8:59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0 166 1904 0 0,'2'-20'2527'0'0,"1"1"0"0"0,1-1 0 0 0,0 0 0 0 0,2 1 0 0 0,0 0 0 0 0,13-28-1 0 0,-18 46-2251 0 0,1 12-19 0 0,-1 1 0 0 0,0 0 0 0 0,-1-1-1 0 0,-1 15 1 0 0,1 27-61 0 0,5-5-190 0 0,15 106-47 0 0,-16-138-432 0 0,0 0 0 0 0,1-1 1 0 0,1 1-1 0 0,0-1 0 0 0,1 0 0 0 0,0-1 0 0 0,13 19 1 0 0,-5-18-1335 0 0,8-3-5841 0 0</inkml:trace>
</inkml:ink>
</file>

<file path=ppt/ink/ink6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9:00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137 112 3872 0 0,'-16'-21'3613'0'0,"1"5"-873"0"0,-1 2-684 0 0,1 1-608 0 0,1 2-332 0 0,2 1-388 0 0,1 3-172 0 0,-1 0-247 0 0,1 0-161 0 0,-3 1-841 0 0</inkml:trace>
</inkml:ink>
</file>

<file path=ppt/ink/ink6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9:00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51 6077 0 0,'7'-26'11294'0'0,"3"9"-7391"0"0,-10 16-3820 0 0,0 1 1 0 0,0-1-1 0 0,1 1 0 0 0,-1 0 1 0 0,0-1-1 0 0,0 1 0 0 0,0-1 1 0 0,1 1-1 0 0,-1 0 0 0 0,0-1 1 0 0,0 1-1 0 0,1 0 0 0 0,-1-1 1 0 0,0 1-1 0 0,1 0 0 0 0,-1-1 1 0 0,1 1-1 0 0,-1 0 0 0 0,0 0 1 0 0,1 0-1 0 0,-1-1 0 0 0,1 1 1 0 0,2 3-56 0 0,-1-1 1 0 0,1 1-1 0 0,-1 0 1 0 0,0-1-1 0 0,0 1 1 0 0,0 1-1 0 0,-1-1 1 0 0,1 0-1 0 0,-1 0 1 0 0,0 0-1 0 0,0 1 1 0 0,0-1-1 0 0,0 1 1 0 0,0 3-1 0 0,6 59-419 0 0,-6-49 318 0 0,8 233-1110 0 0,-1-10 433 0 0,19 33 316 0 0,-17-214 393 0 0,2-2 1 0 0,32 93-1 0 0,-43-145-108 0 0,1 0 1 0 0,1 0 0 0 0,-1 0 0 0 0,1 0 0 0 0,0-1 0 0 0,0 1 0 0 0,0-1 0 0 0,1 1 0 0 0,-1-1 0 0 0,1-1-1 0 0,0 1 1 0 0,0 0 0 0 0,0-1 0 0 0,7 4 0 0 0,-10-6-44 0 0,0-1 0 0 0,1 1 0 0 0,-1-1-1 0 0,0 0 1 0 0,1 1 0 0 0,-1-1 0 0 0,0 0 0 0 0,1 0 0 0 0,-1 0 0 0 0,1 1 0 0 0,-1-2-1 0 0,0 1 1 0 0,1 0 0 0 0,-1 0 0 0 0,1 0 0 0 0,-1-1 0 0 0,0 1 0 0 0,1-1-1 0 0,-1 1 1 0 0,0-1 0 0 0,1 1 0 0 0,-1-1 0 0 0,0 0 0 0 0,2 0 0 0 0,21-23-6089 0 0,-14 8 1326 0 0</inkml:trace>
  <inkml:trace contextRef="#ctx0" brushRef="#br0" timeOffset="1">197 816 1916 0 0,'-45'-17'5171'0'0,"27"12"-3421"0"0,-1-2 1 0 0,1 0 0 0 0,1-1 0 0 0,0-1 0 0 0,0 0 0 0 0,-24-18-1 0 0,41 26-1694 0 0,0 1 0 0 0,-1 0 1 0 0,1-1-1 0 0,-1 1 0 0 0,1 0 0 0 0,0-1 0 0 0,-1 1 0 0 0,1 0 0 0 0,0-1 0 0 0,0 1 0 0 0,-1-1 0 0 0,1 1 0 0 0,0-1 0 0 0,0 1 0 0 0,0-1 0 0 0,-1 1 0 0 0,1-1 0 0 0,0 1 0 0 0,0-1 0 0 0,0 1 0 0 0,0-1 0 0 0,0 1 0 0 0,0-1 0 0 0,0 1 0 0 0,0-1 0 0 0,0 1 0 0 0,0-1 0 0 0,0 1 0 0 0,1-1 0 0 0,-1 1 0 0 0,0-1 0 0 0,0 1 0 0 0,1-1 0 0 0,16-13 657 0 0,26-2-521 0 0,37 2-3037 0 0,-1 3 0 0 0,125-1-1 0 0,-116 9-2159 0 0,-34 0-1202 0 0</inkml:trace>
</inkml:ink>
</file>

<file path=ppt/ink/ink6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9:02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1460 1632 0 0,'-4'12'3988'0'0,"3"-9"-3471"0"0,0 0 0 0 0,0 0 0 0 0,0 0 0 0 0,0 0 0 0 0,1 1 0 0 0,-1-1 0 0 0,1 0 0 0 0,0 0 0 0 0,0 0 1 0 0,0 0-1 0 0,1 1 0 0 0,-1-1 0 0 0,1 0 0 0 0,1 5 0 0 0,-1-7-408 0 0,0 0 0 0 0,-1 0 0 0 0,1-1 1 0 0,0 1-1 0 0,0 0 0 0 0,0-1 0 0 0,0 1 0 0 0,0-1 0 0 0,0 1 1 0 0,0-1-1 0 0,0 1 0 0 0,0-1 0 0 0,0 0 0 0 0,0 1 0 0 0,0-1 1 0 0,0 0-1 0 0,0 0 0 0 0,0 0 0 0 0,0 0 0 0 0,0 0 0 0 0,0 0 1 0 0,1 0-1 0 0,-1 0 0 0 0,0 0 0 0 0,0-1 0 0 0,0 1 0 0 0,0 0 1 0 0,0-1-1 0 0,1 0 0 0 0,14-8 103 0 0,-2-1 1 0 0,1 0-1 0 0,-1-1 1 0 0,-1-1-1 0 0,0 0 0 0 0,0 0 1 0 0,-2-2-1 0 0,1 1 1 0 0,-2-2-1 0 0,0 1 1 0 0,0-1-1 0 0,9-22 0 0 0,1-5-61 0 0,-2-1-1 0 0,-2 0 0 0 0,17-75 1 0 0,-13 16 79 0 0,-5 0 0 0 0,-4-2 0 0 0,-4 1 0 0 0,-5-1 0 0 0,-5 0 1 0 0,-19-128-1 0 0,2 109 655 0 0,16 105-771 0 0,-1 0 0 0 0,-1 0 1 0 0,0 0-1 0 0,-13-24 0 0 0,18 41-119 0 0,1 0 0 0 0,-1 0 0 0 0,0 1 0 0 0,1-1 0 0 0,-1 0 0 0 0,0 0 0 0 0,0 1 1 0 0,0-1-1 0 0,0 1 0 0 0,0-1 0 0 0,0 1 0 0 0,0-1 0 0 0,0 1 0 0 0,0-1 0 0 0,0 1 0 0 0,0 0 0 0 0,0-1 1 0 0,0 1-1 0 0,0 0 0 0 0,0 0 0 0 0,0 0 0 0 0,0 0 0 0 0,0 0 0 0 0,0 0 0 0 0,0 0 0 0 0,0 0 0 0 0,0 1 1 0 0,-2-1-1 0 0,-25 11-83 0 0,22-7 92 0 0,0 0 1 0 0,0 1 0 0 0,0 0 0 0 0,0 0-1 0 0,1 0 1 0 0,0 1 0 0 0,0-1 0 0 0,-6 11-1 0 0,-31 55 223 0 0,38-64-206 0 0,-23 45 239 0 0,2 1 0 0 0,2 1 0 0 0,3 1 1 0 0,3 1-1 0 0,-16 83 0 0 0,26-93-61 0 0,2 0 0 0 0,1 1 0 0 0,3 0 0 0 0,2-1 0 0 0,2 1 0 0 0,2 0 0 0 0,15 61 0 0 0,-6-51-25 0 0,3-1 0 0 0,2 0-1 0 0,29 58 1 0 0,-33-84-150 0 0,2 0 1 0 0,1-1-1 0 0,1-1 0 0 0,2-1 1 0 0,0 0-1 0 0,44 40 1 0 0,-56-59-133 0 0,0 0 0 0 0,0-1 0 0 0,1-1 0 0 0,-1 0 0 0 0,1 0 0 0 0,1-1 0 0 0,-1 0 0 0 0,1-1-1 0 0,0 0 1 0 0,0 0 0 0 0,0-2 0 0 0,1 1 0 0 0,-1-1 0 0 0,0-1 0 0 0,1 0 0 0 0,0-1 0 0 0,-1 0 0 0 0,1 0 0 0 0,-1-1 0 0 0,1-1 0 0 0,-1 0 0 0 0,0-1 0 0 0,1 0 0 0 0,-1 0 0 0 0,17-9 0 0 0,3-4-53 0 0,-1-1 1 0 0,0-1-1 0 0,-1-1 0 0 0,-2-2 1 0 0,0-1-1 0 0,-1-1 1 0 0,-1-1-1 0 0,37-47 0 0 0,-40 42 676 0 0,-1 0-1 0 0,-2-1 0 0 0,-1-1 1 0 0,26-62-1 0 0,-37 72-22 0 0,8-40 0 0 0,3-8 277 0 0,-16 63-797 0 0,-1-1-1 0 0,0 1 1 0 0,0-1 0 0 0,0 1 0 0 0,0-12-1 0 0,-1 16-4 0 0,3 42-111 0 0,1-14-60 0 0,0 1-1 0 0,2-1 1 0 0,1 0 0 0 0,1-1-1 0 0,1 0 1 0 0,2 0 0 0 0,0 0 0 0 0,1-2-1 0 0,2 1 1 0 0,0-2 0 0 0,2 0-1 0 0,26 29 1 0 0,-35-43-548 0 0,1-1 0 0 0,0 0 0 0 0,16 11 0 0 0,3-6-3117 0 0,1-8-4360 0 0</inkml:trace>
</inkml:ink>
</file>

<file path=ppt/ink/ink6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9:02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134 127 2028 0 0,'-21'-17'3156'0'0,"4"3"-707"0"0,-1 2-565 0 0,3 0-400 0 0,1 1-364 0 0,2 2-128 0 0,5 1-248 0 0,-5-1-72 0 0,4 2 80 0 0,-2-5-836 0 0,12 1-1184 0 0,12 6-4096 0 0</inkml:trace>
</inkml:ink>
</file>

<file path=ppt/ink/ink6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9:02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65 5853 0 0,'20'-36'8770'0'0,"-18"32"-8233"0"0,1 0 0 0 0,0 1 0 0 0,0-1 0 0 0,0 1-1 0 0,1 0 1 0 0,3-4 0 0 0,-5 6-51 0 0,1 2-88 0 0,-1 0-343 0 0,1 0 0 0 0,-1 0 0 0 0,0 0 0 0 0,1 1 0 0 0,-1-1 0 0 0,0 1 0 0 0,0-1 1 0 0,0 1-1 0 0,0 0 0 0 0,-1 0 0 0 0,1 0 0 0 0,0 0 0 0 0,-1 0 0 0 0,1 0 0 0 0,-1 1 0 0 0,0-1 0 0 0,0 0 0 0 0,0 1 0 0 0,0-1 0 0 0,0 1 0 0 0,0-1 0 0 0,-1 1 0 0 0,1-1 0 0 0,0 5 1 0 0,2 12 35 0 0,-1 0 0 0 0,0 25 1 0 0,-1-23-5 0 0,0 75 87 0 0,-12 112 0 0 0,-1 59 3 0 0,35 66-199 0 0,-15-277 42 0 0,3-1-1 0 0,2 0 1 0 0,38 102-1 0 0,-45-143-90 0 0,0-1 1 0 0,1-1-1 0 0,0 1 1 0 0,0-1-1 0 0,2 0 1 0 0,-1-1-1 0 0,1 0 1 0 0,18 16-1 0 0,-22-23-289 0 0,1 0 0 0 0,-1 0 0 0 0,1 0 0 0 0,0-1 0 0 0,0 0 0 0 0,0 0 0 0 0,1 0-1 0 0,9 2 1 0 0,-10-4-414 0 0,0 0 0 0 0,1 0-1 0 0,-1 0 1 0 0,0-1 0 0 0,0 0-1 0 0,0 0 1 0 0,0-1 0 0 0,1 0-1 0 0,-1 0 1 0 0,9-3 0 0 0,9-6-6013 0 0</inkml:trace>
  <inkml:trace contextRef="#ctx0" brushRef="#br0" timeOffset="1">185 964 3036 0 0,'-25'-9'2320'0'0,"-20"-6"3370"0"0,-47-23 0 0 0,91 38-5575 0 0,0 0 1 0 0,-1-1-1 0 0,1 1 1 0 0,0-1-1 0 0,0 0 1 0 0,0 1-1 0 0,0-1 1 0 0,0 0-1 0 0,-1 0 1 0 0,1 1-1 0 0,1-1 1 0 0,-1 0-1 0 0,0 0 1 0 0,0 0-1 0 0,0 0 1 0 0,0 0-1 0 0,1 0 1 0 0,-1-1-1 0 0,1 1 1 0 0,-1 0-1 0 0,0 0 1 0 0,1 0-1 0 0,0-1 1 0 0,-1 1-1 0 0,1-2 1 0 0,0 1-24 0 0,1 0 0 0 0,-1 1 0 0 0,1-1 0 0 0,0 1 0 0 0,0-1 0 0 0,0 1 0 0 0,-1 0 0 0 0,1-1 0 0 0,1 1 0 0 0,-1 0 0 0 0,0-1 0 0 0,0 1-1 0 0,0 0 1 0 0,1 0 0 0 0,-1 0 0 0 0,3-1 0 0 0,8-5 71 0 0,0 1 0 0 0,0 0-1 0 0,21-6 1 0 0,24-4-1105 0 0,1 3 1 0 0,0 2 0 0 0,101-6 0 0 0,181 13-7730 0 0,-333 4 8429 0 0,45 2-2762 0 0,-9 0-863 0 0</inkml:trace>
</inkml:ink>
</file>

<file path=ppt/ink/ink6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9:03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32 130 2828 0 0,'-16'2'9522'0'0,"15"-2"-9280"0"0,0-1 1 0 0,0 1-1 0 0,0-1 1 0 0,0 0 0 0 0,0 0-1 0 0,0 0 1 0 0,0 0-1 0 0,0 1 1 0 0,1-1-1 0 0,-1 0 1 0 0,0 0 0 0 0,1 0-1 0 0,-1-1 1 0 0,0 1-1 0 0,1 0 1 0 0,-1 0-1 0 0,1 0 1 0 0,0 0-1 0 0,-1-1 1 0 0,1 1 0 0 0,0 0-1 0 0,0 0 1 0 0,0 0-1 0 0,-1-1 1 0 0,1 1-1 0 0,1 0 1 0 0,-1 0-1 0 0,0-1 1 0 0,0 1 0 0 0,0 0-1 0 0,1 0 1 0 0,-1 0-1 0 0,0-1 1 0 0,2 0-1 0 0,0-5 207 0 0,0 0-1 0 0,1 1 0 0 0,-1 0 0 0 0,2-1 0 0 0,3-5 0 0 0,-6 11-340 0 0,7-5 38 0 0,-4 13-139 0 0,0 0-1 0 0,-1 1 1 0 0,0-1-1 0 0,0 1 1 0 0,-1 0 0 0 0,0 0-1 0 0,0 0 1 0 0,0 11-1 0 0,7 24-379 0 0,-1-19 53 0 0,1 0 1 0 0,1-1-1 0 0,1 0 0 0 0,18 28 1 0 0,-20-37 171 0 0,0-1 0 0 0,1 0 1 0 0,0-1-1 0 0,1 0 0 0 0,1 0 1 0 0,0-1-1 0 0,25 18 1 0 0,-33-27 120 0 0,0 1 0 0 0,0-1 1 0 0,0 0-1 0 0,1 0 1 0 0,-1 0-1 0 0,0-1 0 0 0,1 0 1 0 0,0 0-1 0 0,-1 0 1 0 0,1 0-1 0 0,-1 0 0 0 0,1-1 1 0 0,0 0-1 0 0,0 0 1 0 0,-1 0-1 0 0,1-1 0 0 0,-1 0 1 0 0,7-1-1 0 0,-4-1 34 0 0,-1 0 0 0 0,1 0 0 0 0,-1 0 0 0 0,0-1 0 0 0,0 0 0 0 0,-1 0 0 0 0,1 0 0 0 0,-1-1 0 0 0,0 0 0 0 0,0 0 0 0 0,4-6 0 0 0,8-13 114 0 0,-1 0 0 0 0,-1-1 1 0 0,-2-1-1 0 0,18-45 0 0 0,-5 1 359 0 0,-11 30 653 0 0,28-58 0 0 0,-43 98-1123 0 0,0-1-1 0 0,1 1 1 0 0,-1 0 0 0 0,0-1 0 0 0,0 1-1 0 0,0-1 1 0 0,1 1 0 0 0,-1-1 0 0 0,0 1 0 0 0,0 0-1 0 0,1-1 1 0 0,-1 1 0 0 0,0 0 0 0 0,1-1-1 0 0,-1 1 1 0 0,0 0 0 0 0,1 0 0 0 0,-1-1 0 0 0,1 1-1 0 0,-1 0 1 0 0,1 0 0 0 0,-1-1 0 0 0,0 1-1 0 0,1 0 1 0 0,-1 0 0 0 0,1 0 0 0 0,-1 0 0 0 0,1 0-1 0 0,-1 0 1 0 0,1 0 0 0 0,-1 0 0 0 0,1 0-1 0 0,0 0 1 0 0,10 14 186 0 0,3 31 1 0 0,-13-42-169 0 0,15 78 122 0 0,11 157-1 0 0,-21-167-174 0 0,15 148-37 0 0,18 268-80 0 0,-35-372 103 0 0,-6 1 0 0 0,-19 138 0 0 0,13-207 162 0 0,-23 82 0 0 0,25-109-43 0 0,-1 0 0 0 0,-1-1 0 0 0,-1 0 0 0 0,-1 0 0 0 0,-1-1 0 0 0,-19 26 0 0 0,25-38-22 0 0,0 0-1 0 0,-1 0 1 0 0,0 0 0 0 0,0-1-1 0 0,0 0 1 0 0,-1 0-1 0 0,1-1 1 0 0,-1 0 0 0 0,0 0-1 0 0,-1 0 1 0 0,1-1 0 0 0,0 0-1 0 0,-1 0 1 0 0,0-1 0 0 0,0 0-1 0 0,0 0 1 0 0,0-1 0 0 0,0 0-1 0 0,0-1 1 0 0,0 1 0 0 0,0-2-1 0 0,0 1 1 0 0,0-1-1 0 0,0 0 1 0 0,0-1 0 0 0,0 1-1 0 0,1-2 1 0 0,-1 1 0 0 0,0-1-1 0 0,1 0 1 0 0,-9-6 0 0 0,5 3 5 0 0,0 0 0 0 0,1-1 0 0 0,0 0 0 0 0,0-1 0 0 0,1 0 0 0 0,0 0 0 0 0,1-1 0 0 0,-1 0 0 0 0,2-1 0 0 0,-1 0 0 0 0,1 0 0 0 0,1-1 0 0 0,0 1 0 0 0,0-1 0 0 0,1-1 0 0 0,1 1 0 0 0,0-1 0 0 0,0 0 0 0 0,-3-24 0 0 0,6 18-45 0 0,1 0 0 0 0,1-1 1 0 0,1 1-1 0 0,0 0 0 0 0,1 0 1 0 0,1 0-1 0 0,1 0 0 0 0,1 0 0 0 0,0 1 1 0 0,1 0-1 0 0,1 1 0 0 0,18-29 0 0 0,-5 13-73 0 0,2 0-1 0 0,2 1 0 0 0,0 2 1 0 0,58-52-1 0 0,-43 49-361 0 0,1 1 0 0 0,1 3 0 0 0,1 1 0 0 0,2 2-1 0 0,54-22 1 0 0,70-16-4005 0 0,6 14-5902 0 0,-128 37 1782 0 0</inkml:trace>
</inkml:ink>
</file>

<file path=ppt/ink/ink6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9:07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90 256 908 0 0,'0'0'7723'0'0,"0"0"-7700"0"0,0 0-1 0 0,1-1 0 0 0,-1 1 0 0 0,0 0 0 0 0,0 0 0 0 0,0-1 1 0 0,0 1-1 0 0,0 0 0 0 0,0-1 0 0 0,-1 1 0 0 0,1 0 0 0 0,0 0 0 0 0,0-1 1 0 0,0 1-1 0 0,0 0 0 0 0,0-1 0 0 0,0 1 0 0 0,0 0 0 0 0,-1 0 1 0 0,1-1-1 0 0,0 1 0 0 0,0 0 0 0 0,0 0 0 0 0,0 0 0 0 0,-1-1 0 0 0,1 1 1 0 0,0 0-1 0 0,0 0 0 0 0,-1 0 0 0 0,1 0 0 0 0,0-1 0 0 0,0 1 1 0 0,-1 0-1 0 0,1 0 0 0 0,-3 1 44 0 0,1-1 1 0 0,-1 1 0 0 0,1-1-1 0 0,-1 0 1 0 0,1 1 0 0 0,-1-1-1 0 0,0 0 1 0 0,1-1 0 0 0,-1 1-1 0 0,1 0 1 0 0,-1-1-1 0 0,1 0 1 0 0,-1 1 0 0 0,1-1-1 0 0,-1 0 1 0 0,1 0 0 0 0,-4-2-1 0 0,5 2-31 0 0,-6-3-71 0 0,7 4 34 0 0,0 0-1 0 0,-1-1 0 0 0,1 1 1 0 0,0 0-1 0 0,-1 0 0 0 0,1 0 1 0 0,0-1-1 0 0,-1 1 0 0 0,1 0 1 0 0,0 0-1 0 0,-1 0 0 0 0,1 0 1 0 0,0-1-1 0 0,-1 1 1 0 0,1 0-1 0 0,0 0 0 0 0,-1 0 1 0 0,1 0-1 0 0,0 0 0 0 0,-1 0 1 0 0,1 0-1 0 0,-1 0 0 0 0,1 0 1 0 0,0 0-1 0 0,-1 0 1 0 0,1 1-1 0 0,0-1 0 0 0,-1 0 1 0 0,1 0-1 0 0,0 0 0 0 0,-1 0 1 0 0,1 1-1 0 0,0-1 0 0 0,-1 0 1 0 0,1 0-1 0 0,0 0 0 0 0,0 1 1 0 0,-1-1-1 0 0,1 0 1 0 0,0 1-1 0 0,-1-1 0 0 0,0 3 1 0 0,-1 0 0 0 0,0 0 1 0 0,1 0-1 0 0,0 0 0 0 0,-1 0 0 0 0,1 0 0 0 0,1 0 0 0 0,-1 0 0 0 0,0 0 0 0 0,1 1 0 0 0,-1-1 0 0 0,1 0 0 0 0,0 0 0 0 0,0 1 1 0 0,1 3-1 0 0,-1-1 6 0 0,0-4 22 0 0,18 14 94 0 0,8-11-63 0 0,-23-5-41 0 0,-3-1-22 0 0,1 1 0 0 0,-1-1 1 0 0,1 1-1 0 0,0 0 0 0 0,0-1 1 0 0,-1 1-1 0 0,1-1 0 0 0,0 1 0 0 0,-1 0 1 0 0,1 0-1 0 0,0 0 0 0 0,0-1 0 0 0,0 1 1 0 0,-1 0-1 0 0,1 0 0 0 0,0 0 0 0 0,0 0 1 0 0,0 0-1 0 0,-1 0 0 0 0,1 1 0 0 0,0-1 1 0 0,0 0-1 0 0,1 1 0 0 0,14 4-167 0 0,-15-4 165 0 0,4 10 6 0 0,0 8 10 0 0,-5-17-24 0 0,5 10 13 0 0,14 17 12 0 0,-18-28 9 0 0,27 29 140 0 0,-26-26-35 0 0,-5-8-95 0 0,2 3-18 0 0,-18-29 167 0 0,15 17-163 0 0,0 0-1 0 0,1-1 0 0 0,1 0 0 0 0,0 0 0 0 0,0 0 0 0 0,2 0 1 0 0,0 0-1 0 0,0 0 0 0 0,1 0 0 0 0,1 1 0 0 0,0-1 1 0 0,1 0-1 0 0,6-17 0 0 0,28-46-116 0 0,-15 33 126 0 0,-22 42-28 0 0,13-27 117 0 0,-10 16-98 0 0,-3 11-14 0 0,0 1 13 0 0,0 0-4 0 0,0-1 1 0 0,0 1-1 0 0,0 0 1 0 0,0-1-1 0 0,0 1 1 0 0,-1 0-1 0 0,1-1 1 0 0,0 1-1 0 0,-1 0 0 0 0,1-1 1 0 0,-1 1-1 0 0,0-2 1 0 0,-21 13-72 0 0,15-7 88 0 0,0 1 0 0 0,0 1 1 0 0,1 0-1 0 0,0-1 1 0 0,0 2-1 0 0,0-1 0 0 0,1 1 1 0 0,0 0-1 0 0,0 0 0 0 0,-7 11 1 0 0,0 4 154 0 0,-18 45 0 0 0,27-60-161 0 0,-8 24 313 0 0,1-1 1 0 0,-12 61 0 0 0,6-8 538 0 0,16-80-816 0 0,0 1-7 0 0,0 1 0 0 0,0 0 0 0 0,0 0 0 0 0,0-1 0 0 0,0 1 0 0 0,1-1 0 0 0,0 1 0 0 0,0 0 0 0 0,0-1 0 0 0,2 6 0 0 0,4-3-1 0 0,1 1 1 0 0,-1-1-1 0 0,1-1 1 0 0,1 1-1 0 0,-1-1 1 0 0,16 6-1 0 0,54 10-4 0 0,2-13 77 0 0,-77-8-105 0 0,1 0-18 0 0,56 0 9 0 0,-56 0-2 0 0,19 2-2 0 0,16-4 13 0 0,-36 2-13 0 0,36-1 8 0 0,-35 0-7 0 0,18-1 9 0 0,1-1 0 0 0,-1-1 0 0 0,24-8 0 0 0,-20 6 14 0 0,-23 6-31 0 0,14-6-9 0 0,33-6-22 0 0,-47 12 44 0 0,7-3 133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1:11.2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209 399 1868 0 0,'-55'-34'3786'0'0,"14"8"320"0"0,-51-39 1 0 0,90 63-4003 0 0,1 1 0 0 0,-1 0 1 0 0,1 0-1 0 0,-1-1 1 0 0,1 1-1 0 0,-1-1 0 0 0,1 1 1 0 0,0-1-1 0 0,0 0 0 0 0,0 1 1 0 0,0-1-1 0 0,0 0 1 0 0,0 0-1 0 0,1 0 0 0 0,-1 0 1 0 0,0 1-1 0 0,1-1 1 0 0,0 0-1 0 0,-1-3 0 0 0,1 4-68 0 0,1-1 1 0 0,-1 1-1 0 0,1-1 0 0 0,0 1 0 0 0,-1-1 0 0 0,1 1 0 0 0,0 0 1 0 0,0-1-1 0 0,0 1 0 0 0,0 0 0 0 0,0 0 0 0 0,0 0 0 0 0,1-1 0 0 0,-1 1 1 0 0,0 0-1 0 0,0 0 0 0 0,1 1 0 0 0,-1-1 0 0 0,1 0 0 0 0,-1 0 1 0 0,0 1-1 0 0,1-1 0 0 0,0 1 0 0 0,2-1 0 0 0,22-7-68 0 0,0 1 0 0 0,0 1 0 0 0,43-4 0 0 0,85 2-641 0 0,-98 7 465 0 0,297-15 302 0 0,-348 15 183 0 0,1 0-1 0 0,-1 0 1 0 0,0-1 0 0 0,1 0-1 0 0,-1 0 1 0 0,0 0 0 0 0,0-1-1 0 0,0 0 1 0 0,-1 0 0 0 0,1 0 0 0 0,-1 0-1 0 0,1-1 1 0 0,-1 0 0 0 0,0 0-1 0 0,4-4 1 0 0,23-20 249 0 0,-28 26-536 0 0,1 1 1 0 0,-1-1-1 0 0,0 1 1 0 0,1-1-1 0 0,-1 1 1 0 0,0 0-1 0 0,1 0 1 0 0,0 1-1 0 0,-1-1 1 0 0,1 1-1 0 0,-1-1 1 0 0,1 1-1 0 0,0 1 1 0 0,-1-1-1 0 0,1 0 0 0 0,-1 1 1 0 0,1-1-1 0 0,0 1 1 0 0,5 3-1 0 0,-4-2-66 0 0,1 0-1 0 0,-1 1 0 0 0,0 0 1 0 0,-1 0-1 0 0,1 0 0 0 0,0 0 1 0 0,-1 1-1 0 0,0 0 0 0 0,0 0 1 0 0,0 0-1 0 0,5 8 0 0 0,6 11-155 0 0,-2 2-1 0 0,-1 0 1 0 0,-1 0 0 0 0,-1 1-1 0 0,-1 0 1 0 0,-1 1-1 0 0,-2 0 1 0 0,6 47 0 0 0,-12-56 1061 0 0,-3-26 548 0 0,-2-33-303 0 0,7 20-1155 0 0,2 1 0 0 0,0-1 0 0 0,1 1 0 0 0,1 0 0 0 0,1 0 0 0 0,12-24 1 0 0,-7 20-923 0 0,1 1 1 0 0,1 1-1 0 0,0 0 1 0 0,28-32-1 0 0,-30 42-1106 0 0,1-1 0 0 0,0 2-1 0 0,14-11 1 0 0</inkml:trace>
</inkml:ink>
</file>

<file path=ppt/ink/ink6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4:59:10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79 244 0 0,'-2'-8'12877'0'0,"0"12"-12878"0"0,1 0 1 0 0,-1 0-1 0 0,1 0 0 0 0,0 1 0 0 0,0-1 0 0 0,0 0 0 0 0,0 1 1 0 0,1-1-1 0 0,0 1 0 0 0,0-1 0 0 0,0 0 0 0 0,0 1 1 0 0,1 4-1 0 0,0 10 48 0 0,5 41 1757 0 0,-2-152-1626 0 0,1 29-226 0 0,-2 56 38 0 0,1 5-1 0 0,-3-12-84 0 0,-4-1-251 0 0,-3 32 272 0 0,-2 42-40 0 0,8-44 117 0 0,0-11 75 0 0,0-13-48 0 0,-2-62 10 0 0,0 40-116 0 0,2 26-48 0 0,0 9-81 0 0,0 5 85 0 0,1 0-1 0 0,1 0 1 0 0,-1 0 0 0 0,2-1 0 0 0,3 11 0 0 0,-6-17 33 0 0,3 5 14 0 0</inkml:trace>
</inkml:ink>
</file>

<file path=ppt/ink/ink6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03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268 216 452 0 0,'0'0'2852'0'0,"1"-12"-1267"0"0,5-12-930 0 0,3-11-202 0 0,-9 33-308 0 0,-1-34 2836 0 0,-3 26-2142 0 0,2 5-362 0 0,0 0-1 0 0,0 1 0 0 0,0-1 0 0 0,-1 1 1 0 0,-5-8-1 0 0,7 11-95 0 0,-11-7 931 0 0,5 5-1130 0 0,1 0-1 0 0,-1 0 0 0 0,0 1 0 0 0,0 0 1 0 0,0 1-1 0 0,0-1 0 0 0,-1 1 0 0 0,1 1 1 0 0,0 0-1 0 0,0 0 0 0 0,-1 0 1 0 0,1 0-1 0 0,0 1 0 0 0,0 1 0 0 0,0-1 1 0 0,0 1-1 0 0,0 0 0 0 0,-11 5 0 0 0,12-4-158 0 0,-1-1 0 0 0,1 1-1 0 0,0 0 1 0 0,1 1-1 0 0,-1 0 1 0 0,0 0-1 0 0,1 0 1 0 0,0 0 0 0 0,0 1-1 0 0,0-1 1 0 0,1 2-1 0 0,-1-1 1 0 0,1 0 0 0 0,0 1-1 0 0,1-1 1 0 0,0 1-1 0 0,-1 0 1 0 0,2 0 0 0 0,-1 1-1 0 0,-2 8 1 0 0,4-11-21 0 0,1 1-1 0 0,-1-1 1 0 0,1 0 0 0 0,0 1 0 0 0,0-1 0 0 0,0 1 0 0 0,0-1 0 0 0,1 0 0 0 0,0 1 0 0 0,0-1-1 0 0,0 0 1 0 0,0 0 0 0 0,1 0 0 0 0,0 1 0 0 0,-1-2 0 0 0,2 1 0 0 0,-1 0 0 0 0,0 0 0 0 0,1-1 0 0 0,-1 1-1 0 0,1-1 1 0 0,0 0 0 0 0,1 0 0 0 0,-1 0 0 0 0,0 0 0 0 0,1 0 0 0 0,-1-1 0 0 0,1 1 0 0 0,0-1-1 0 0,0 0 1 0 0,4 1 0 0 0,1 1-125 0 0,0-1-1 0 0,0 0 1 0 0,1-1-1 0 0,-1 0 1 0 0,0-1-1 0 0,1 1 1 0 0,-1-2-1 0 0,1 1 0 0 0,0-2 1 0 0,-1 1-1 0 0,1-1 1 0 0,-1-1-1 0 0,14-3 1 0 0,-11 1-33 0 0,0 0-1 0 0,0-1 1 0 0,0-1 0 0 0,-1 0-1 0 0,0 0 1 0 0,19-15 0 0 0,-24 16 256 0 0,0 0 1 0 0,-1 0-1 0 0,0 0 1 0 0,0 0-1 0 0,0-1 1 0 0,-1 0-1 0 0,0 0 1 0 0,0-1-1 0 0,0 1 1 0 0,-1-1-1 0 0,0 1 1 0 0,0-1-1 0 0,2-10 1 0 0,-4 12 30 0 0,0 1 0 0 0,-1-1 0 0 0,1 0 0 0 0,-1 0 0 0 0,0 0 0 0 0,0 0 0 0 0,0 1 0 0 0,-1-1 1 0 0,1 0-1 0 0,-1 0 0 0 0,0 1 0 0 0,-1-1 0 0 0,1 0 0 0 0,-1 1 0 0 0,0-1 0 0 0,0 1 0 0 0,-1 0 1 0 0,1 0-1 0 0,-6-7 0 0 0,4 7-87 0 0,0 0 1 0 0,0 0-1 0 0,0 1 0 0 0,-1 0 1 0 0,1 0-1 0 0,-1 0 1 0 0,0 1-1 0 0,0-1 1 0 0,0 1-1 0 0,0 0 0 0 0,0 1 1 0 0,0-1-1 0 0,-1 1 1 0 0,1 0-1 0 0,-1 0 1 0 0,1 1-1 0 0,0-1 0 0 0,-9 2 1 0 0,3 0-38 0 0,0 0 0 0 0,0 1 0 0 0,0 0 0 0 0,1 1 0 0 0,-1 0 1 0 0,1 0-1 0 0,0 1 0 0 0,-13 7 0 0 0,19-9-43 0 0,1 0 1 0 0,-1 0-1 0 0,1 1 1 0 0,-1-1-1 0 0,1 1 1 0 0,0 0-1 0 0,0 0 1 0 0,0 0 0 0 0,0 0-1 0 0,0 0 1 0 0,1 1-1 0 0,0-1 1 0 0,-1 1-1 0 0,1-1 1 0 0,0 1-1 0 0,1 0 1 0 0,-1 0-1 0 0,1 0 1 0 0,0 0-1 0 0,0 0 1 0 0,0 0-1 0 0,0 1 1 0 0,1-1-1 0 0,0 0 1 0 0,0 0-1 0 0,0 0 1 0 0,0 1-1 0 0,0-1 1 0 0,1 0-1 0 0,0 0 1 0 0,0 0-1 0 0,0 0 1 0 0,0 0-1 0 0,1 0 1 0 0,0 0-1 0 0,0 0 1 0 0,0 0-1 0 0,0-1 1 0 0,0 1-1 0 0,1-1 1 0 0,-1 0-1 0 0,1 1 1 0 0,0-1-1 0 0,0 0 1 0 0,0-1-1 0 0,1 1 1 0 0,-1-1 0 0 0,8 5-1 0 0,-7-5-56 0 0,0-1 0 0 0,1 1 0 0 0,-1-1 0 0 0,1 0 1 0 0,-1 0-1 0 0,1 0 0 0 0,-1-1 0 0 0,1 0 0 0 0,-1 0 0 0 0,1 0 0 0 0,0 0 0 0 0,-1-1 0 0 0,1 1 0 0 0,-1-1 0 0 0,1-1 0 0 0,-1 1 1 0 0,7-3-1 0 0,-3 1 78 0 0,-1-1 0 0 0,0 1 0 0 0,1-1 0 0 0,-1-1 0 0 0,-1 1 0 0 0,1-1 0 0 0,-1-1 0 0 0,11-10 1 0 0,-15 15 76 0 0,-1-1 1 0 0,1 0-1 0 0,-1 0 1 0 0,0 0 0 0 0,1 0-1 0 0,-1 0 1 0 0,0 0 0 0 0,0 0-1 0 0,0 0 1 0 0,0 0-1 0 0,-1-1 1 0 0,1 1 0 0 0,-1 0-1 0 0,1 0 1 0 0,-1-1 0 0 0,0 1-1 0 0,0 0 1 0 0,0-1-1 0 0,0 1 1 0 0,0 0 0 0 0,0-1-1 0 0,-1 1 1 0 0,1 0 0 0 0,-1-1-1 0 0,0 1 1 0 0,0 0-1 0 0,1 0 1 0 0,-1 0 0 0 0,-1 0-1 0 0,1 0 1 0 0,0 0 0 0 0,0 0-1 0 0,-1 0 1 0 0,1 0-1 0 0,-1 0 1 0 0,0 1 0 0 0,1-1-1 0 0,-1 1 1 0 0,0-1 0 0 0,0 1-1 0 0,0 0 1 0 0,0-1-1 0 0,0 1 1 0 0,0 0 0 0 0,0 0-1 0 0,-1 1 1 0 0,1-1 0 0 0,-3 0-1 0 0,2 0-46 0 0,-2 0 3 0 0,0 1 1 0 0,1-1 0 0 0,-1 1-1 0 0,0 0 1 0 0,1 0 0 0 0,-7 0 0 0 0,1 2-12 0 0,0-1 1 0 0,0 2 0 0 0,0-1 0 0 0,-13 6 0 0 0,20-6-34 0 0,0-1 1 0 0,0 1 0 0 0,0 0 0 0 0,1 0 0 0 0,-1 0 0 0 0,0 1 0 0 0,1-1 0 0 0,0 1 0 0 0,-4 3 0 0 0,6-5-8 0 0,-1 0 0 0 0,1 0 0 0 0,0-1 0 0 0,-1 1-1 0 0,1 0 1 0 0,0-1 0 0 0,0 1 0 0 0,0 0 0 0 0,-1 0 0 0 0,1-1 0 0 0,0 1-1 0 0,0 0 1 0 0,0 0 0 0 0,0 0 0 0 0,0-1 0 0 0,1 1 0 0 0,-1 0-1 0 0,0 0 1 0 0,0-1 0 0 0,0 1 0 0 0,1 0 0 0 0,-1 0 0 0 0,0-1 0 0 0,1 1-1 0 0,-1 0 1 0 0,1-1 0 0 0,-1 1 0 0 0,0-1 0 0 0,1 1 0 0 0,0 0 0 0 0,-1-1-1 0 0,1 1 1 0 0,-1-1 0 0 0,1 1 0 0 0,0-1 0 0 0,-1 0 0 0 0,1 1 0 0 0,0-1-1 0 0,-1 0 1 0 0,1 1 0 0 0,0-1 0 0 0,0 0 0 0 0,-1 0 0 0 0,2 1-1 0 0,38 11-1559 0 0,-23-10 1081 0 0,0-1 0 0 0,24-1 1 0 0,-37 0 485 0 0,1 0 0 0 0,-1-1 0 0 0,1 1 1 0 0,-1-1-1 0 0,0 0 0 0 0,1 0 1 0 0,-1 0-1 0 0,0-1 0 0 0,0 0 1 0 0,0 0-1 0 0,0 0 0 0 0,0 0 0 0 0,0 0 1 0 0,-1-1-1 0 0,6-4 0 0 0,-8 6 65 0 0,0 0-1 0 0,0 0 0 0 0,0 0 0 0 0,0 0 0 0 0,0 0 0 0 0,0 0 0 0 0,0 0 1 0 0,0 0-1 0 0,-1 0 0 0 0,1 0 0 0 0,0-1 0 0 0,-1 1 0 0 0,1 0 0 0 0,-1-1 1 0 0,0 1-1 0 0,1 0 0 0 0,-1-1 0 0 0,0 1 0 0 0,0 0 0 0 0,0-1 0 0 0,0 1 1 0 0,0 0-1 0 0,0-1 0 0 0,0 1 0 0 0,0 0 0 0 0,0-1 0 0 0,-1 1 1 0 0,1 0-1 0 0,-1-1 0 0 0,1 1 0 0 0,-1 0 0 0 0,1-1 0 0 0,-1 1 0 0 0,0 0 1 0 0,1 0-1 0 0,-1 0 0 0 0,0 0 0 0 0,0 0 0 0 0,0 0 0 0 0,0 0 0 0 0,0 0 1 0 0,0 0-1 0 0,0 0 0 0 0,0 1 0 0 0,-1-1 0 0 0,1 0 0 0 0,0 1 0 0 0,0-1 1 0 0,-1 1-1 0 0,1-1 0 0 0,0 1 0 0 0,-2-1 0 0 0,-5-1 44 0 0,-1-1-1 0 0,1 2 1 0 0,0-1-1 0 0,0 1 1 0 0,-1 1-1 0 0,1-1 1 0 0,0 1-1 0 0,-11 2 1 0 0,18-2-99 0 0,-5 0-281 0 0,1 1 1 0 0,-1 0-1 0 0,1 0 0 0 0,0 0 0 0 0,-1 1 1 0 0,1 0-1 0 0,0 0 0 0 0,0 0 0 0 0,0 1 0 0 0,-7 4 1 0 0</inkml:trace>
</inkml:ink>
</file>

<file path=ppt/ink/ink6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48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524 29 256 0 0,'-3'12'19479'0'0,"-1"-9"-20416"0"0,-9-7 946 0 0,6 2-11 0 0,0 0 0 0 0,1 1 0 0 0,-1 0-1 0 0,0 0 1 0 0,0 1 0 0 0,1 0 0 0 0,-8 0 0 0 0,-30 3-12 0 0,23-2 21 0 0,-142-2 49 0 0,119-6-50 0 0,28 4-44 0 0,12 2 40 0 0,1 1 12 0 0,-47-5 41 0 0,47 5-43 0 0,0 0-5 0 0,-8 0-12 0 0,8 0 27 0 0,-1 0-28 0 0,-9 0 0 0 0,10 0-6 0 0,-22 8 32 0 0,19-3-15 0 0,4-4-4 0 0,-3 10 51 0 0,1-1 49 0 0,1 0 0 0 0,0 0 0 0 0,0 0 0 0 0,1 0 0 0 0,0 1 0 0 0,1-1 0 0 0,0 20 0 0 0,8 81 657 0 0,-1-53-454 0 0,4 58 43 0 0,3 89 1050 0 0,-5-102-951 0 0,-1-48-47 0 0,-7-54-319 0 0,2 6 142 0 0,-2-6-197 0 0,0 0 0 0 0,0 0 0 0 0,0 0 0 0 0,0 0 0 0 0,0 0 0 0 0,0 0 0 0 0,0-1 0 0 0,0 1 0 0 0,1 0 0 0 0,-1 0 0 0 0,0 0 0 0 0,0 0 0 0 0,1-1 0 0 0,-1 1 0 0 0,1 0 0 0 0,-1 0 0 0 0,1 0 0 0 0,-1-1 0 0 0,1 1-1 0 0,-1 0 1 0 0,1-1 0 0 0,0 1 0 0 0,-1-1 0 0 0,1 1 0 0 0,0 0 0 0 0,32-4-8 0 0,56-11-1 0 0,-16 2-58 0 0,226-1-1139 0 0,-270 13 1155 0 0,24 2-33 0 0,-50-2 69 0 0,47 2 401 0 0,-45-5-387 0 0,-5 3-20 0 0,0 0 0 0 0,0 0 0 0 0,0 0-1 0 0,1 0 1 0 0,-1 0 0 0 0,0 0 0 0 0,0 0 0 0 0,0 0 0 0 0,1 0 0 0 0,-1 0 0 0 0,0 0 0 0 0,0 0 0 0 0,0 0 0 0 0,1 0 0 0 0,-1 0 0 0 0,0-1 0 0 0,0 1 0 0 0,0 0 0 0 0,0 0 0 0 0,1 0 0 0 0,-1 0-1 0 0,0 0 1 0 0,0-1 0 0 0,0 1 0 0 0,0 0 0 0 0,0 0 0 0 0,1 0 0 0 0,-1-1 0 0 0,0 1 0 0 0,0 0 0 0 0,0 0 0 0 0,0 0 0 0 0,0-1 0 0 0,0 1 0 0 0,0 0 0 0 0,0 0 0 0 0,0 0 0 0 0,0-1 0 0 0,0-48-66 0 0,-8-200-144 0 0,0 8 708 0 0,9 199-528 0 0,2-11 45 0 0,-3 51-2 0 0,0-15 27 0 0,-11-31-122 0 0,11 46 109 0 0,-14-36-75 0 0,3 4 71 0 0,11 33-113 0 0,-26 12 10 0 0,-11-2-291 0 0,-7 1-1651 0 0,1-2-4019 0 0</inkml:trace>
</inkml:ink>
</file>

<file path=ppt/ink/ink6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51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103 288 832 0 0,'0'0'1468'0'0,"-11"-29"4307"0"0,-7-5-2946 0 0,18 33-2646 0 0,-14-25 1815 0 0,14 25-1924 0 0,0 1 0 0 0,-1-1 0 0 0,1 1-1 0 0,0 0 1 0 0,0-1 0 0 0,0 1 0 0 0,0-1 0 0 0,0 1 0 0 0,0 0-1 0 0,-1-1 1 0 0,1 1 0 0 0,0-1 0 0 0,0 1 0 0 0,-1 0-1 0 0,1-1 1 0 0,0 1 0 0 0,0 0 0 0 0,-1 0 0 0 0,1-1 0 0 0,0 1-1 0 0,-1 0 1 0 0,1 0 0 0 0,0-1 0 0 0,-1 1 0 0 0,1 0-1 0 0,-1 0 1 0 0,1 0 0 0 0,0-1 0 0 0,-1 1 0 0 0,1 0-1 0 0,-1 0 1 0 0,-4 13 760 0 0,2 40-927 0 0,3-38 461 0 0,0 271 532 0 0,4-126-629 0 0,-6-114-191 0 0,2-44-45 0 0,-1 10 92 0 0,1-11-118 0 0,0 0 0 0 0,0 0 0 0 0,0 0 0 0 0,0 0 1 0 0,0 0-1 0 0,-1 0 0 0 0,2 0 0 0 0,-1-1 0 0 0,0 1 0 0 0,0 0 0 0 0,0 0 0 0 0,0 0 1 0 0,1 0-1 0 0,-1 0 0 0 0,0 0 0 0 0,1-1 0 0 0,-1 1 0 0 0,0 0 0 0 0,1 0 0 0 0,-1-1 1 0 0,1 1-1 0 0,-1 0 0 0 0,1 0 0 0 0,0-1 0 0 0,-1 1 0 0 0,1-1 0 0 0,1 2 0 0 0,-1-1 54 0 0,2-1-46 0 0,9 1 4 0 0,-9-1 0 0 0,1 0-3 0 0,148 13-65 0 0,-107-7 68 0 0,0-2-1 0 0,74-3 0 0 0,-17-7 89 0 0,-24 4-116 0 0,-13 2 4 0 0,-55 0 4 0 0,61 5-39 0 0,-62-4 40 0 0,0 0 0 0 0,0 0 0 0 0,0-1 0 0 0,1 0 0 0 0,-1-1 0 0 0,0 0 0 0 0,9-3 0 0 0,-15 4 0 0 0,2 0-15 0 0,-5 0 6 0 0,24-8 67 0 0,-24 8-54 0 0,1 0-1 0 0,0 0 1 0 0,0 0 0 0 0,-1 0 0 0 0,1 0 0 0 0,0 0 0 0 0,-1 0 0 0 0,1 0 0 0 0,0 0-1 0 0,-1-1 1 0 0,1 1 0 0 0,0 0 0 0 0,-1-1 0 0 0,1 1 0 0 0,0 0 0 0 0,-1-1-1 0 0,1 1 1 0 0,-1-1 0 0 0,1 1 0 0 0,-1 0 0 0 0,1-1 0 0 0,-1 0 0 0 0,1 1 0 0 0,-1-1-1 0 0,1 1 1 0 0,-1-1 0 0 0,0 0 0 0 0,1 1 0 0 0,-1-1 0 0 0,0 1 0 0 0,0-1-1 0 0,1 0 1 0 0,-1 0 0 0 0,0 1 0 0 0,0-1 0 0 0,0 0 0 0 0,0 1 0 0 0,0-1 0 0 0,0 0-1 0 0,0 1 1 0 0,0-1 0 0 0,0 0 0 0 0,0 0 0 0 0,-1-1 0 0 0,-2-121 27 0 0,-20-128 1 0 0,-5-1-104 0 0,17 136 54 0 0,10 115 4 0 0,-4-40-109 0 0,4 40 110 0 0,-30-2-144 0 0,-26 12 201 0 0,54-8-44 0 0,-33 4-1 0 0,11-3 10 0 0,-315 36-237 0 0,181-26 244 0 0,157-12-24 0 0,-2 0 22 0 0,-26 2 10 0 0,27-2-24 0 0,0 0-9 0 0,-10 0 16 0 0,10 0-17 0 0,-1 0 15 0 0,-9 0-20 0 0,10 0 23 0 0,-15 2-54 0 0,-27 1 33 0 0,42-3-3 0 0,0 0-22 0 0,1 1 7 0 0,-1-1-1 0 0,0 1 1 0 0,1-1-1 0 0,-1 1 1 0 0,0 0-1 0 0,1 0 1 0 0,-4 2 0 0 0,23 70 231 0 0,-1-2-3611 0 0,-15-68 2699 0 0,1 9-1854 0 0</inkml:trace>
</inkml:ink>
</file>

<file path=ppt/ink/ink6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25:08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4240 0 0,'-3'0'4970'0'0,"64"4"2506"0"0,66 0-5038 0 0,77 5-3258 0 0,-168-7-1327 0 0</inkml:trace>
</inkml:ink>
</file>

<file path=ppt/ink/ink6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25:09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 36 388 0 0,'-42'-30'12321'0'0,"37"28"-12053"0"0,5 2-224 0 0,0 0 1 0 0,-1-1 0 0 0,1 1-1 0 0,0 0 1 0 0,0 0 0 0 0,0 0 0 0 0,-1-1-1 0 0,1 1 1 0 0,0 0 0 0 0,-1 0 0 0 0,1 0-1 0 0,0 0 1 0 0,0-1 0 0 0,-1 1 0 0 0,1 0-1 0 0,0 0 1 0 0,-1 0 0 0 0,1 0-1 0 0,0 0 1 0 0,-1 0 0 0 0,1 0 0 0 0,0 0-1 0 0,-1 0 1 0 0,1 0 0 0 0,0 0 0 0 0,-1 0-1 0 0,1 0 1 0 0,0 0 0 0 0,-1 0-1 0 0,1 1 1 0 0,0-1 0 0 0,0 0 0 0 0,-1 0-1 0 0,1 0 1 0 0,0 0 0 0 0,-1 1 0 0 0,1-1-1 0 0,0 0 1 0 0,0 0 0 0 0,-1 0 0 0 0,1 1-1 0 0,0-1 1 0 0,0 0 0 0 0,0 0-1 0 0,-1 1 1 0 0,1-1 0 0 0,0 0 0 0 0,0 1-1 0 0,0-1 1 0 0,0 0 0 0 0,0 1 0 0 0,0-1-1 0 0,0 0 1 0 0,0 0 0 0 0,-1 1-1 0 0,1-1 1 0 0,0 0 0 0 0,0 1 0 0 0,0-1-1 0 0,1 0 1 0 0,-1 1 0 0 0,0-1 0 0 0,0 0-1 0 0,0 1 1 0 0,0 0 0 0 0,-8 191 3855 0 0,12 378-2839 0 0,-4-544-1065 0 0,1-2 156 0 0,-1 1 0 0 0,-2-1 0 0 0,-4 26 0 0 0,4-43-91 0 0,0 0 1 0 0,0 0-1 0 0,0 0 0 0 0,-1 0 0 0 0,0 0 1 0 0,0-1-1 0 0,0 1 0 0 0,-1-1 1 0 0,0 0-1 0 0,-1 0 0 0 0,1 0 1 0 0,-1-1-1 0 0,0 0 0 0 0,-10 9 0 0 0,-8 3 667 0 0,-1-1 0 0 0,-46 25 0 0 0,68-41-638 0 0,0 5 53 0 0,1-1-40 0 0,12-2-54 0 0,47-1-209 0 0,60-7-1 0 0,-16 1-1583 0 0,-48 4-316 0 0,18-1-2795 0 0,-24-1-2630 0 0,-29 1 1372 0 0</inkml:trace>
</inkml:ink>
</file>

<file path=ppt/ink/ink6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25:09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102 294 800 0 0,'-33'-35'21712'0'0,"33"35"-21630"0"0,0 19-206 0 0,13 189 903 0 0,-7-60-449 0 0,0-38 33 0 0,-55-314-513 0 0,40 161 280 0 0,-22-136 1638 0 0,28 155-1500 0 0,2 0 0 0 0,0 0 0 0 0,2 0 0 0 0,1 0 0 0 0,6-35 0 0 0,-6 52-285 0 0,1-1 0 0 0,-1 1 0 0 0,1-1 0 0 0,1 1 0 0 0,-1 0-1 0 0,1 1 1 0 0,1-1 0 0 0,-1 1 0 0 0,1 0 0 0 0,0 0 0 0 0,0 0 0 0 0,1 0 0 0 0,0 1 0 0 0,0 0 0 0 0,0 0 0 0 0,0 1 0 0 0,1 0 0 0 0,0 0 0 0 0,0 0 0 0 0,0 1 0 0 0,0 0-1 0 0,1 0 1 0 0,-1 1 0 0 0,1 0 0 0 0,-1 0 0 0 0,10 0 0 0 0,-7 1-67 0 0,0-1 0 0 0,-1 2 0 0 0,1 0 1 0 0,0 0-1 0 0,-1 0 0 0 0,1 2 0 0 0,0-1 0 0 0,-1 1 0 0 0,1 0 0 0 0,-1 1 0 0 0,0 0 0 0 0,0 1 1 0 0,0 0-1 0 0,0 0 0 0 0,-1 0 0 0 0,1 2 0 0 0,-1-1 0 0 0,-1 1 0 0 0,1 0 0 0 0,-1 0 1 0 0,7 8-1 0 0,-10-9 33 0 0,0 0 0 0 0,-1 0 0 0 0,1 0 0 0 0,-1 0 0 0 0,0 1 1 0 0,-1-1-1 0 0,0 1 0 0 0,0 0 0 0 0,0 0 0 0 0,0 0 0 0 0,-1 0 0 0 0,0 0 1 0 0,0 0-1 0 0,0 11 0 0 0,-2-8 16 0 0,0 0 0 0 0,0 1-1 0 0,-1-1 1 0 0,0-1 0 0 0,-1 1 0 0 0,0 0 0 0 0,0 0 0 0 0,-1-1-1 0 0,-5 9 1 0 0,-3 2 20 0 0,-1-1-1 0 0,0 0 1 0 0,-1 0-1 0 0,-1-2 1 0 0,-1 0-1 0 0,-1 0 1 0 0,-22 15 0 0 0,-50 26 178 0 0,87-55-232 0 0,-6-1-627 0 0,20-4 226 0 0,2 2 299 0 0,-1 1 1 0 0,0 1-1 0 0,1 0 0 0 0,-1 1 0 0 0,0 0 1 0 0,0 1-1 0 0,0 1 0 0 0,0 0 1 0 0,-1 1-1 0 0,0 0 0 0 0,0 1 0 0 0,22 14 1 0 0,-28-16 124 0 0,0 0 1 0 0,0 0 0 0 0,-1 1 0 0 0,0 0-1 0 0,0 1 1 0 0,0-1 0 0 0,-1 1 0 0 0,1 0 0 0 0,-1 0-1 0 0,-1 0 1 0 0,5 9 0 0 0,-6-10 36 0 0,-1 1 0 0 0,1-1 0 0 0,-1 1 0 0 0,0-1 0 0 0,0 1 0 0 0,-1-1 0 0 0,0 1 0 0 0,0-1 0 0 0,0 1 0 0 0,-1-1 0 0 0,1 1 1 0 0,-2-1-1 0 0,1 1 0 0 0,0-1 0 0 0,-1 0 0 0 0,-3 8 0 0 0,1-6 102 0 0,-1 1 1 0 0,0 0-1 0 0,0-1 1 0 0,0 0-1 0 0,-1-1 1 0 0,0 1-1 0 0,-1-1 1 0 0,1 0-1 0 0,-1 0 1 0 0,0-1-1 0 0,-1 0 1 0 0,1 0-1 0 0,-1-1 1 0 0,0 0-1 0 0,0 0 1 0 0,0-1-1 0 0,-1 0 1 0 0,1 0-1 0 0,-1-1 1 0 0,0 0-1 0 0,-10 0 1 0 0,10-1-171 0 0,-1 0 1 0 0,0-1 0 0 0,0 0 0 0 0,1 0 0 0 0,-1-1 0 0 0,0 0-1 0 0,0-1 1 0 0,-15-5 0 0 0,19 5-419 0 0,0-1 1 0 0,0 1-1 0 0,0-1 0 0 0,0-1 1 0 0,0 1-1 0 0,0-1 0 0 0,1 0 1 0 0,0 0-1 0 0,0-1 0 0 0,0 0 0 0 0,0 0 1 0 0,1 0-1 0 0,-4-6 0 0 0,0-1-4214 0 0</inkml:trace>
</inkml:ink>
</file>

<file path=ppt/ink/ink6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25:10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1 297 2556 0 0,'0'0'4289'0'0,"11"-6"-1527"0"0,13-26-1133 0 0,-2 0 1 0 0,0-1 0 0 0,19-44-1 0 0,-14 27-305 0 0,5-11 63 0 0,-31 59-1336 0 0,-1 2-49 0 0,0 0 0 0 0,0 0 1 0 0,0 0-1 0 0,0-1 0 0 0,0 1 0 0 0,0 0 0 0 0,0 0 0 0 0,0 0 0 0 0,0 0 1 0 0,0 0-1 0 0,0 0 0 0 0,0-1 0 0 0,0 1 0 0 0,0 0 0 0 0,0 0 0 0 0,1 0 1 0 0,-1 0-1 0 0,0 0 0 0 0,0 0 0 0 0,0-1 0 0 0,0 1 0 0 0,0 0 0 0 0,0 0 1 0 0,0 0-1 0 0,0 0 0 0 0,1 0 0 0 0,-1 0 0 0 0,0 0 0 0 0,0 0 1 0 0,0 0-1 0 0,0 0 0 0 0,0 0 0 0 0,1 0 0 0 0,-1 0 0 0 0,0 0 0 0 0,0 0 1 0 0,0 0-1 0 0,0 0 0 0 0,0 0 0 0 0,1 0 0 0 0,-1 0 0 0 0,0 0 0 0 0,0 0 1 0 0,0 0-1 0 0,0 0 0 0 0,0 0 0 0 0,1 0 0 0 0,-1 0 0 0 0,0 0 0 0 0,0 0 1 0 0,0 0-1 0 0,0 0 0 0 0,0 0 0 0 0,0 0 0 0 0,1 0 0 0 0,-1 1 1 0 0,0-1-1 0 0,0 0 0 0 0,0 0 0 0 0,5 13 70 0 0,-1 17-7 0 0,0 116 119 0 0,8 91 43 0 0,-6-196-189 0 0,2 17-23 0 0,2 74 1 0 0,-10-129-8 0 0,0 1-1 0 0,0-1 1 0 0,-1 0-1 0 0,1 1 0 0 0,-1-1 1 0 0,0 0-1 0 0,0 1 1 0 0,-1-1-1 0 0,1 0 1 0 0,-1 0-1 0 0,1 0 1 0 0,-1 0-1 0 0,0 0 1 0 0,0 0-1 0 0,0-1 1 0 0,0 1-1 0 0,-1-1 0 0 0,-4 4 1 0 0,-3 2 196 0 0,-1 0 1 0 0,0-1-1 0 0,-20 9 1 0 0,21-12-20 0 0,0 2-1 0 0,0-1 1 0 0,-16 13 0 0 0,25-17-79 0 0,1 0-86 0 0,1 0-1 0 0,0 0 1 0 0,-1-1-1 0 0,1 1 1 0 0,0 0-1 0 0,0 0 1 0 0,-1-1 0 0 0,1 1-1 0 0,0-1 1 0 0,0 1-1 0 0,0 0 1 0 0,0-1 0 0 0,0 0-1 0 0,0 1 1 0 0,0-1-1 0 0,0 0 1 0 0,0 1 0 0 0,0-1-1 0 0,0 0 1 0 0,0 0-1 0 0,0 0 1 0 0,0 0-1 0 0,2 0 1 0 0,24 1 4 0 0,-26-1-9 0 0,55 0-1669 0 0,93-10 1 0 0,-15-11-8615 0 0,-101 14 4300 0 0</inkml:trace>
</inkml:ink>
</file>

<file path=ppt/ink/ink6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25:11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77 2308 0 0,'-101'-48'14143'0'0,"99"47"-13544"0"0,0-5 283 0 0,3 2-399 0 0,10 1-72 0 0,27-4-438 0 0,1 3 1 0 0,0 1-1 0 0,69 3 0 0 0,121 27-8667 0 0,-210-23 5465 0 0,-1 0-1163 0 0</inkml:trace>
</inkml:ink>
</file>

<file path=ppt/ink/ink6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25:11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0 1316 0 0,'-32'19'14100'0'0,"49"-17"-12530"0"0,70 1-231 0 0,111 17 0 0 0,-53 5-3678 0 0,-3 3-6073 0 0,-109-22 1903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1:12.0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0 156 2720 0 0,'9'-8'7354'0'0,"-9"5"-6990"0"0,5-17 2805 0 0,-5 19-3090 0 0,0 0 0 0 0,0 1 0 0 0,0-1 0 0 0,1 0 0 0 0,-1 1 0 0 0,0-1 0 0 0,0 0 0 0 0,1 1 0 0 0,-1-1 0 0 0,1 0 0 0 0,-1 1 0 0 0,0-1-1 0 0,1 1 1 0 0,-1-1 0 0 0,1 1 0 0 0,0-1 0 0 0,-1 1 0 0 0,1-1 0 0 0,-1 1 0 0 0,1-1 0 0 0,0 1 0 0 0,-1 0 0 0 0,1-1 0 0 0,0 1 0 0 0,-8 48-499 0 0,6-29 209 0 0,1 4-5 0 0,0 0 1 0 0,2 0-1 0 0,4 26 0 0 0,-5-44 204 0 0,0 0-1 0 0,0 0 1 0 0,1 0 0 0 0,-1 0 0 0 0,1-1-1 0 0,0 1 1 0 0,1 0 0 0 0,-1-1 0 0 0,1 0-1 0 0,0 1 1 0 0,0-1 0 0 0,0 0 0 0 0,0 0-1 0 0,1-1 1 0 0,-1 1 0 0 0,1-1 0 0 0,0 0-1 0 0,0 0 1 0 0,9 5 0 0 0,-9-7 41 0 0,-1 0 0 0 0,1 0-1 0 0,0-1 1 0 0,-1 1 0 0 0,1-1 0 0 0,0 0-1 0 0,-1 0 1 0 0,1 0 0 0 0,0 0 0 0 0,-1-1 0 0 0,1 1-1 0 0,-1-1 1 0 0,1 0 0 0 0,0 0 0 0 0,-1-1 0 0 0,0 1-1 0 0,1-1 1 0 0,-1 1 0 0 0,0-1 0 0 0,0 0 0 0 0,0 0-1 0 0,5-5 1 0 0,6-4 270 0 0,-1-1 1 0 0,0-1-1 0 0,11-15 0 0 0,-24 28-298 0 0,29-37 1125 0 0,-2-2-1 0 0,34-62 1 0 0,-44 72-999 0 0,-16 28-127 0 0,-2 3-83 0 0,0 11-35 0 0,1 0 1 0 0,0 0-1 0 0,0-1 0 0 0,2 1 0 0 0,-1 0 1 0 0,2-1-1 0 0,-1 1 0 0 0,2-1 0 0 0,0 0 1 0 0,0 0-1 0 0,1 0 0 0 0,1-1 0 0 0,0 1 1 0 0,0-1-1 0 0,15 18 0 0 0,-15-21 116 0 0,1-1-1 0 0,0 0 0 0 0,0 0 1 0 0,0 0-1 0 0,1-1 1 0 0,0 0-1 0 0,1 0 1 0 0,-1-1-1 0 0,1 0 0 0 0,0-1 1 0 0,0 0-1 0 0,1 0 1 0 0,-1-1-1 0 0,1-1 0 0 0,0 1 1 0 0,-1-1-1 0 0,1-1 1 0 0,0 0-1 0 0,0 0 1 0 0,20-2-1 0 0,-15-1 67 0 0,-1-1 0 0 0,1 0-1 0 0,0-1 1 0 0,-1-1 0 0 0,0 0 0 0 0,0-1-1 0 0,0-1 1 0 0,20-13 0 0 0,-2-2 596 0 0,0-1 0 0 0,31-30-1 0 0,-49 40-262 0 0,-1 0-1 0 0,-1-1 1 0 0,0 0-1 0 0,11-17 1 0 0,-19 25-335 0 0,0 0 0 0 0,-1 0 0 0 0,0 0 0 0 0,0 0 0 0 0,-1-1 0 0 0,1 1 0 0 0,-1-1 0 0 0,-1 1 0 0 0,1-1 0 0 0,-1 0 0 0 0,0 0 0 0 0,-1 1 0 0 0,0-1 0 0 0,0-8 0 0 0,-1 12-64 0 0,1 1-1 0 0,0 0 0 0 0,-1-1 0 0 0,0 1 0 0 0,0 0 0 0 0,1-1 1 0 0,-1 1-1 0 0,-1 0 0 0 0,1 0 0 0 0,0 0 0 0 0,0 0 1 0 0,-1 0-1 0 0,1 0 0 0 0,-1 0 0 0 0,0 1 0 0 0,1-1 0 0 0,-1 0 1 0 0,0 1-1 0 0,-3-2 0 0 0,2 1-2 0 0,-1 0 0 0 0,0 1 1 0 0,0-1-1 0 0,0 1 0 0 0,0 0 0 0 0,0 0 0 0 0,-1 1 1 0 0,1-1-1 0 0,0 1 0 0 0,-5 0 0 0 0,-5 0-9 0 0,1 2 0 0 0,0 0 0 0 0,0 0 0 0 0,0 1 0 0 0,1 1 0 0 0,-14 5-1 0 0,14-4-10 0 0,-1 1 0 0 0,1 1 0 0 0,0-1 0 0 0,1 2 0 0 0,-1 0 1 0 0,2 0-1 0 0,-1 1 0 0 0,1 1 0 0 0,0-1 0 0 0,1 2 0 0 0,0-1 0 0 0,-10 17 0 0 0,16-21 15 0 0,-1 1 0 0 0,1 0 1 0 0,-1-1-1 0 0,2 1 0 0 0,-1 0 1 0 0,1 0-1 0 0,0 1 0 0 0,1-1 1 0 0,-1 0-1 0 0,2 1 0 0 0,-1-1 1 0 0,1 1-1 0 0,0-1 0 0 0,0 0 1 0 0,1 1-1 0 0,0-1 1 0 0,0 1-1 0 0,1-1 0 0 0,0 0 1 0 0,0 0-1 0 0,1 0 0 0 0,0 0 1 0 0,0 0-1 0 0,6 7 0 0 0,-2-3-33 0 0,0-1 0 0 0,0 0 1 0 0,2-1-1 0 0,-1 0 0 0 0,1 0 0 0 0,0-1 0 0 0,1 0 0 0 0,0 0 0 0 0,0-1 0 0 0,12 6 0 0 0,-5-5-130 0 0,0 0-1 0 0,0-2 1 0 0,1 0 0 0 0,0 0-1 0 0,0-2 1 0 0,22 3-1 0 0,-4-4-904 0 0,1-1 0 0 0,-1-2-1 0 0,1-1 1 0 0,-1-2 0 0 0,1-2-1 0 0,48-12 1 0 0,-23-2-4472 0 0,-33 7 861 0 0</inkml:trace>
</inkml:ink>
</file>

<file path=ppt/ink/ink6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25:12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78 173 1824 0 0,'-8'-3'1637'0'0,"1"-1"-1"0"0,0-1 1 0 0,0 1-1 0 0,0-1 1 0 0,1 0-1 0 0,-1-1 1 0 0,1 1 0 0 0,1-1-1 0 0,-10-12 1 0 0,15 17-1583 0 0,-1 0 0 0 0,1 1 0 0 0,0-1 1 0 0,-1 0-1 0 0,1 0 0 0 0,0 0 1 0 0,0 0-1 0 0,0 0 0 0 0,0 0 0 0 0,0 0 1 0 0,0 0-1 0 0,0 0 0 0 0,0 0 0 0 0,0 0 1 0 0,1 0-1 0 0,-1 0 0 0 0,0 0 0 0 0,1 0 1 0 0,-1 0-1 0 0,0 0 0 0 0,1 0 1 0 0,-1 0-1 0 0,1 0 0 0 0,0 0 0 0 0,-1 1 1 0 0,1-1-1 0 0,0 0 0 0 0,-1 0 0 0 0,1 1 1 0 0,0-1-1 0 0,0 1 0 0 0,-1-1 1 0 0,1 0-1 0 0,0 1 0 0 0,1-1 0 0 0,32-17 507 0 0,-34 18-560 0 0,41-12 33 0 0,0 0 0 0 0,0 3 0 0 0,1 1 0 0 0,74-3 0 0 0,-78 8-389 0 0,81-4-1933 0 0,-44 8-3048 0 0,-58 3 3130 0 0</inkml:trace>
</inkml:ink>
</file>

<file path=ppt/ink/ink6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25:12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1 1252 0 0,'-31'6'7421'0'0,"18"-4"-5448"0"0,11-2-1830 0 0,0 0-1 0 0,1 0 1 0 0,-1 0 0 0 0,1 0-1 0 0,-1 0 1 0 0,0 1 0 0 0,1-1 0 0 0,-1 1-1 0 0,1-1 1 0 0,-1 1 0 0 0,1-1-1 0 0,-1 1 1 0 0,1 0 0 0 0,0 0-1 0 0,-1 0 1 0 0,1 0 0 0 0,0 0-1 0 0,0 0 1 0 0,-1 0 0 0 0,1 0-1 0 0,0 0 1 0 0,0 1 0 0 0,0-1 0 0 0,0 0-1 0 0,1 1 1 0 0,-1-1 0 0 0,0 1-1 0 0,1-1 1 0 0,-1 1 0 0 0,1-1-1 0 0,-1 1 1 0 0,1-1 0 0 0,-1 3-1 0 0,-11 67 695 0 0,4 0-1 0 0,0 93 0 0 0,17 150-644 0 0,-3-173-24 0 0,-5-117-94 0 0,-2-1 0 0 0,-5 43 0 0 0,4-57 86 0 0,1 0 0 0 0,-2-1-1 0 0,1 1 1 0 0,-1-1 0 0 0,-1 1-1 0 0,1-1 1 0 0,-1 0 0 0 0,-1-1-1 0 0,1 1 1 0 0,-9 10 0 0 0,-48 43 2444 0 0,60-59-2504 0 0,1-1-85 0 0,0 0-1 0 0,1 0 1 0 0,-1 0 0 0 0,1 0 0 0 0,0 1 0 0 0,-1-1 0 0 0,1 0-1 0 0,0 0 1 0 0,-1 0 0 0 0,1 0 0 0 0,0 0 0 0 0,0 0-1 0 0,0-1 1 0 0,0 1 0 0 0,0 0 0 0 0,0 0 0 0 0,0-1 0 0 0,0 1-1 0 0,0 0 1 0 0,1-1 0 0 0,-1 1 0 0 0,0-1 0 0 0,0 0-1 0 0,0 1 1 0 0,1-1 0 0 0,-1 0 0 0 0,0 0 0 0 0,1 0-1 0 0,0 0 1 0 0,51 5-205 0 0,-43-5 82 0 0,51 2-1021 0 0,87 3-4087 0 0,-50-5-3609 0 0,-71 0 3204 0 0</inkml:trace>
</inkml:ink>
</file>

<file path=ppt/ink/ink6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25:13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10 221 2416 0 0,'-2'-18'6180'0'0,"-5"-32"2676"0"0,21 85-8011 0 0,-1 48-363 0 0,3 87 0 0 0,-6-41-365 0 0,-9-45 406 0 0,-9-109-682 0 0,-3-50-435 0 0,-11-121 2398 0 0,20 164-1164 0 0,2 0 1 0 0,1-1-1 0 0,2 1 1 0 0,7-35-1 0 0,-8 57-625 0 0,1 0 0 0 0,0 0 0 0 0,1 0-1 0 0,0 1 1 0 0,0 0 0 0 0,1-1 0 0 0,0 2 0 0 0,1-1-1 0 0,0 1 1 0 0,0-1 0 0 0,1 2 0 0 0,0-1 0 0 0,13-10-1 0 0,-16 15-80 0 0,0 0 1 0 0,0 0-1 0 0,1 0 0 0 0,-1 1 0 0 0,1 0 0 0 0,0 0 0 0 0,-1 0 0 0 0,1 0 1 0 0,0 1-1 0 0,0 0 0 0 0,0 0 0 0 0,0 0 0 0 0,1 1 0 0 0,-1-1 0 0 0,0 1 1 0 0,0 1-1 0 0,0-1 0 0 0,0 1 0 0 0,0 0 0 0 0,0 0 0 0 0,0 0 0 0 0,0 1 1 0 0,0-1-1 0 0,0 1 0 0 0,0 0 0 0 0,-1 1 0 0 0,1-1 0 0 0,7 7 0 0 0,-6-6 32 0 0,0 1-1 0 0,-1 1 1 0 0,1-1-1 0 0,-1 1 1 0 0,0 0-1 0 0,0 0 0 0 0,0 0 1 0 0,-1 1-1 0 0,0-1 1 0 0,0 1-1 0 0,0 0 1 0 0,-1 0-1 0 0,0 1 0 0 0,0-1 1 0 0,-1 1-1 0 0,1-1 1 0 0,-2 1-1 0 0,1 0 1 0 0,-1 0-1 0 0,0 0 0 0 0,0 0 1 0 0,0 0-1 0 0,-1 0 1 0 0,-1 0-1 0 0,1 0 1 0 0,-1 0-1 0 0,0 0 0 0 0,0 0 1 0 0,-1 0-1 0 0,0-1 1 0 0,-1 1-1 0 0,-3 7 1 0 0,-2 3 52 0 0,-1 0 1 0 0,-1-1 0 0 0,0-1 0 0 0,-1 1 0 0 0,-1-2 0 0 0,-1 0 0 0 0,0 0 0 0 0,0-1-1 0 0,-1-1 1 0 0,-1 0 0 0 0,0-1 0 0 0,-26 14 0 0 0,36-20-1238 0 0,21-10 447 0 0,25-5-275 0 0,-30 9 902 0 0,-1 1 0 0 0,1 0 0 0 0,-1 1 0 0 0,1 0 0 0 0,-1 0 0 0 0,0 1 0 0 0,0 0 0 0 0,1 1 0 0 0,-1 0 0 0 0,14 7-1 0 0,-20-8 136 0 0,-1 0 0 0 0,1 0-1 0 0,-1 0 1 0 0,0 0-1 0 0,0 0 1 0 0,0 0 0 0 0,0 1-1 0 0,0 0 1 0 0,-1-1-1 0 0,1 1 1 0 0,-1 0 0 0 0,1 0-1 0 0,-1 1 1 0 0,0-1-1 0 0,0 0 1 0 0,-1 1 0 0 0,1-1-1 0 0,-1 1 1 0 0,0 0-1 0 0,0-1 1 0 0,0 1 0 0 0,0 0-1 0 0,0 0 1 0 0,-1-1-1 0 0,0 1 1 0 0,0 0 0 0 0,0 0-1 0 0,0 0 1 0 0,0 0-1 0 0,-1 0 1 0 0,0-1 0 0 0,0 1-1 0 0,-1 4 1 0 0,-2 3 140 0 0,-1 0 1 0 0,0 0-1 0 0,0-1 0 0 0,-1 0 0 0 0,0 0 1 0 0,-1 0-1 0 0,0-1 0 0 0,-1 0 1 0 0,0 0-1 0 0,0-1 0 0 0,-1 0 1 0 0,0 0-1 0 0,-19 12 0 0 0,19-15-25 0 0,1 0 0 0 0,-1 0 0 0 0,0-1 0 0 0,-1 0 0 0 0,1 0 0 0 0,0-1 0 0 0,-1-1 0 0 0,0 1 0 0 0,0-2 0 0 0,0 1 0 0 0,0-1 0 0 0,1-1 0 0 0,-1 0 1 0 0,0 0-1 0 0,0-1 0 0 0,-16-3 0 0 0,22 3-208 0 0,0-1 0 0 0,0 1 1 0 0,0-1-1 0 0,1 0 1 0 0,-1 0-1 0 0,0 0 1 0 0,1 0-1 0 0,0-1 1 0 0,0 1-1 0 0,0-1 1 0 0,0 0-1 0 0,0 0 1 0 0,0 0-1 0 0,-2-4 1 0 0,3 4-295 0 0,0 0-1 0 0,1 0 1 0 0,-1 0 0 0 0,1 0 0 0 0,0 0 0 0 0,0 0 0 0 0,-1-6 0 0 0,1 7-255 0 0,1-1 0 0 0,0 0 0 0 0,0 1 0 0 0,0-1 0 0 0,0 1 0 0 0,1-1 0 0 0,-1 0 0 0 0,1 1 0 0 0,-1-1 0 0 0,2-2 0 0 0</inkml:trace>
</inkml:ink>
</file>

<file path=ppt/ink/ink6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25:13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271 291 1192 0 0,'0'0'2252'0'0,"7"-10"2316"0"0,18-51-1980 0 0,-23 59-2449 0 0,-1-1 1 0 0,0 0-1 0 0,0 1 0 0 0,0-1 0 0 0,0 0 0 0 0,-1 0 1 0 0,1 0-1 0 0,-1 1 0 0 0,1-1 0 0 0,-1 0 0 0 0,0 0 0 0 0,0 0 1 0 0,0 0-1 0 0,-2-5 0 0 0,-11-38 2479 0 0,9 34-2070 0 0,1 5-320 0 0,-1-1-1 0 0,1 0 1 0 0,-1 1 0 0 0,-1 0-1 0 0,1 0 1 0 0,-1 0-1 0 0,0 0 1 0 0,-1 1 0 0 0,0 0-1 0 0,0 0 1 0 0,0 0-1 0 0,-1 1 1 0 0,1 0 0 0 0,-1 0-1 0 0,-11-5 1 0 0,17 9-223 0 0,0 0 1 0 0,0 1-1 0 0,0-1 0 0 0,-1 0 1 0 0,1 1-1 0 0,0-1 1 0 0,-1 0-1 0 0,1 1 0 0 0,0 0 1 0 0,-1-1-1 0 0,1 1 1 0 0,-1 0-1 0 0,1 0 0 0 0,0 0 1 0 0,-1 0-1 0 0,1 0 1 0 0,-1 0-1 0 0,1 0 1 0 0,-1 0-1 0 0,1 0 0 0 0,-2 1 1 0 0,-2 1 5 0 0,-1-1-7 0 0,0 0 0 0 0,1 0 0 0 0,-1 1 0 0 0,0 0 0 0 0,0 0 0 0 0,1 0 0 0 0,0 1 0 0 0,-1-1 0 0 0,1 1 0 0 0,0 1 0 0 0,0-1 0 0 0,1 1 0 0 0,-1 0-1 0 0,1 0 1 0 0,-1 0 0 0 0,1 1 0 0 0,1-1 0 0 0,-5 7 0 0 0,-1 1 16 0 0,1 1 1 0 0,1 0-1 0 0,0 0 0 0 0,1 0 1 0 0,0 1-1 0 0,-4 17 0 0 0,7-21-8 0 0,1 1 1 0 0,0 0-1 0 0,1 0 0 0 0,0 0 1 0 0,1 0-1 0 0,0 0 0 0 0,3 21 1 0 0,-3-29-51 0 0,0 0 0 0 0,1 0 0 0 0,0 0 1 0 0,0 0-1 0 0,0 0 0 0 0,0 0 1 0 0,0 0-1 0 0,0 0 0 0 0,1 0 0 0 0,-1-1 1 0 0,1 1-1 0 0,0 0 0 0 0,0-1 1 0 0,0 0-1 0 0,0 1 0 0 0,1-1 0 0 0,-1 0 1 0 0,0 0-1 0 0,1 0 0 0 0,0 0 1 0 0,-1-1-1 0 0,1 1 0 0 0,0-1 0 0 0,0 0 1 0 0,0 1-1 0 0,0-1 0 0 0,0 0 1 0 0,0-1-1 0 0,0 1 0 0 0,0-1 0 0 0,0 1 1 0 0,6-1-1 0 0,0-1-62 0 0,0 0 0 0 0,0 0 0 0 0,0-1 0 0 0,0 0 0 0 0,-1-1 0 0 0,0 0 0 0 0,1 0 0 0 0,-1-1-1 0 0,0 0 1 0 0,0-1 0 0 0,-1 1 0 0 0,8-7 0 0 0,6-5 476 0 0,-1-1-1 0 0,-1-1 0 0 0,17-20 1 0 0,-35 37-188 0 0,-1 4-96 0 0,-1 10-9 0 0,-1 0 0 0 0,0 0-1 0 0,-8 22 1 0 0,-3 18-75 0 0,6-3-2 0 0,2 1 0 0 0,2 0 0 0 0,2 0-1 0 0,2 1 1 0 0,3-1 0 0 0,12 60 0 0 0,-15-105 15 0 0,0-1 0 0 0,1 1 0 0 0,-1-1 0 0 0,2 0 0 0 0,-1 0 0 0 0,0 1 0 0 0,1-1 0 0 0,0-1 0 0 0,7 10 0 0 0,-9-14-19 0 0,-1 1 0 0 0,1-1 0 0 0,0 1-1 0 0,0-1 1 0 0,0 1 0 0 0,0-1 0 0 0,0 0-1 0 0,0 1 1 0 0,0-1 0 0 0,0 0-1 0 0,0 0 1 0 0,0 0 0 0 0,0 0 0 0 0,0 0-1 0 0,0 0 1 0 0,0 0 0 0 0,0 0 0 0 0,0 0-1 0 0,0 0 1 0 0,0 0 0 0 0,0-1-1 0 0,0 1 1 0 0,0 0 0 0 0,0-1 0 0 0,0 1-1 0 0,1-1 1 0 0,24-14 29 0 0,-1-4 59 0 0,0-1 1 0 0,-2-1 0 0 0,23-27-1 0 0,31-28 55 0 0,11 3-811 0 0,-57 51-2349 0 0,0 2-3888 0 0</inkml:trace>
</inkml:ink>
</file>

<file path=ppt/ink/ink6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25:31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46 712 0 0,'-19'-24'7232'0'0,"16"19"-6494"0"0,2 4-723 0 0,1 0-1 0 0,-1 0 1 0 0,1 0 0 0 0,-1 0 0 0 0,0 0-1 0 0,1 0 1 0 0,-1 0 0 0 0,0 1-1 0 0,0-1 1 0 0,0 0 0 0 0,0 0 0 0 0,0 1-1 0 0,0-1 1 0 0,0 0 0 0 0,0 1-1 0 0,0-1 1 0 0,0 1 0 0 0,0-1 0 0 0,0 1-1 0 0,0 0 1 0 0,0-1 0 0 0,0 1-1 0 0,-1 0 1 0 0,1 0 0 0 0,0 0-1 0 0,0 0 1 0 0,0 0 0 0 0,0 0 0 0 0,-1 0-1 0 0,1 0 1 0 0,0 0 0 0 0,0 1-1 0 0,0-1 1 0 0,0 0 0 0 0,-2 2 0 0 0,2-2 9 0 0,1 1-18 0 0,0 0-1 0 0,1 0 0 0 0,-1 0 1 0 0,0 0-1 0 0,1-1 0 0 0,-1 1 1 0 0,1 0-1 0 0,0 0 0 0 0,-1 0 1 0 0,1-1-1 0 0,-1 1 0 0 0,1 0 1 0 0,0-1-1 0 0,0 1 0 0 0,-1-1 1 0 0,1 1-1 0 0,0-1 0 0 0,0 1 1 0 0,0-1-1 0 0,0 1 0 0 0,0-1 1 0 0,0 0-1 0 0,1 1 0 0 0,20 5 12 0 0,-21-6-20 0 0,1 1-1 0 0,123 20-64 0 0,-91-18 54 0 0,-16-3 10 0 0,19-1 11 0 0,-34 1-6 0 0,0 0-15 0 0,9 0 1 0 0,-9 0-11 0 0,-20 2-206 0 0,-19 1 208 0 0,-25 0 30 0 0,6-1 73 0 0,51-2-29 0 0,0 0-10 0 0,-11 0-4 0 0,11 0 15 0 0,0 0-20 0 0,-13 0 46 0 0,13 0-69 0 0,-12 0-13 0 0,12 0 23 0 0,1 0-7 0 0,-8 0-4 0 0,8 0 14 0 0,-62 3-12 0 0,62-2 39 0 0,-47 17 374 0 0,48-17-390 0 0,-3 0-35 0 0,4-1 10 0 0,1 0 0 0 0,-1 0 0 0 0,0 0 0 0 0,0 0 0 0 0,1 0 0 0 0,-1 0 0 0 0,0 0 0 0 0,1 0-1 0 0,-1 0 1 0 0,0 0 0 0 0,0 1 0 0 0,1-1 0 0 0,-1 0 0 0 0,1 1 0 0 0,-1-1 0 0 0,0 0 0 0 0,1 1-1 0 0,-1-1 1 0 0,1 1 0 0 0,-1-1 0 0 0,0 1 0 0 0,1-1 0 0 0,0 1 0 0 0,-1-1 0 0 0,1 1 0 0 0,-1-1-1 0 0,1 1 1 0 0,0 0 0 0 0,-1-1 0 0 0,1 1 0 0 0,0 0 0 0 0,0-1 0 0 0,-1 2 0 0 0,1-1 11 0 0,21 3 73 0 0,-3 0-58 0 0,74 0 9 0 0,85-5-64 0 0,-174 1 32 0 0,1 0-10 0 0,51 1 278 0 0,-46-1 142 0 0,-37 1-264 0 0,25-1-139 0 0,-1 0-2 0 0,-28 2-16 0 0,-54 2-11 0 0,83-3 7 0 0,-16 0-17 0 0,-43 1 57 0 0,58-2-18 0 0,1 0-45 0 0,-8-1 18 0 0,8 0 4 0 0,-36 1-14 0 0,30 0-2 0 0,3 0-56 0 0,12-3 26 0 0,-5 3-20 0 0,48-13-479 0 0,-13 6 100 0 0,-34 6 409 0 0,7-2-458 0 0,-55 9 268 0 0,43-6 222 0 0,-20 2-36 0 0,7 0 46 0 0,1-1-4 0 0,12 0 16 0 0,59-7-655 0 0,52 11-3607 0 0,-105-4 3508 0 0,0-1-187 0 0,14 1 585 0 0</inkml:trace>
</inkml:ink>
</file>

<file path=ppt/ink/ink6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26:35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91 640 0 0,'0'0'1499'0'0,"-23"-29"2121"0"0,22 28-3474 0 0,-38-12 2578 0 0,33 13-2669 0 0,1 1 0 0 0,0 0 0 0 0,0 0 0 0 0,0 1 0 0 0,0-1-1 0 0,1 1 1 0 0,-1 0 0 0 0,-5 4 0 0 0,8-5-28 0 0,-14 25 37 0 0,15-24-60 0 0,0-1 1 0 0,0 1-1 0 0,1 0 0 0 0,-1-1 0 0 0,1 1 0 0 0,0 0 1 0 0,-1-1-1 0 0,1 1 0 0 0,0 0 0 0 0,0 0 0 0 0,0-1 1 0 0,0 1-1 0 0,0 0 0 0 0,0 0 0 0 0,1 0 0 0 0,-1-1 0 0 0,1 1 1 0 0,-1 0-1 0 0,1-1 0 0 0,-1 1 0 0 0,1 0 0 0 0,0-1 1 0 0,1 2-1 0 0,-1-1 37 0 0,18 27 5 0 0,-14-27-43 0 0,0 1 1 0 0,0-1 0 0 0,0 0-1 0 0,0 0 1 0 0,1 0 0 0 0,7 0 0 0 0,-11-1 6 0 0,1 0-22 0 0,0-1 0 0 0,0 0-1 0 0,0 0 1 0 0,0 0 0 0 0,0 0 0 0 0,0 0-1 0 0,0-1 1 0 0,0 1 0 0 0,3-2 0 0 0,20-9-134 0 0,-23 9 143 0 0,0-1 0 0 0,0 0 0 0 0,0 0 0 0 0,-1 0 0 0 0,1-1 0 0 0,-1 1 0 0 0,0-1 0 0 0,0 1 0 0 0,0-1 0 0 0,0 0 0 0 0,-1 1 0 0 0,1-1 0 0 0,-1 0 0 0 0,0 0 0 0 0,0 0 0 0 0,-1 0 0 0 0,1 0 0 0 0,-1-7 1 0 0,-2-6-1 0 0,2 15 2 0 0,0-1 1 0 0,0 1-1 0 0,-1 0 1 0 0,1 0-1 0 0,-1-1 1 0 0,1 1 0 0 0,-1 0-1 0 0,0 0 1 0 0,0 0-1 0 0,0 0 1 0 0,0-1-1 0 0,-1 2 1 0 0,1-1 0 0 0,0 0-1 0 0,-1 0 1 0 0,1 0-1 0 0,-1 1 1 0 0,0-1-1 0 0,1 0 1 0 0,-4-1-1 0 0,-2-2 0 0 0,0 0 0 0 0,0 1-1 0 0,0 0 1 0 0,-1 0-1 0 0,-8-3 1 0 0,13 6 6 0 0,-37 0 21 0 0,35 2-20 0 0,-1 0 0 0 0,0 1-1 0 0,1 0 1 0 0,-1 0 0 0 0,1 0-1 0 0,0 1 1 0 0,0 0 0 0 0,0 0 0 0 0,0 0-1 0 0,0 0 1 0 0,0 1 0 0 0,1 0-1 0 0,0 0 1 0 0,0 0 0 0 0,0 0 0 0 0,0 1-1 0 0,1 0 1 0 0,-1 0 0 0 0,1-1-1 0 0,1 2 1 0 0,-1-1 0 0 0,-3 11 0 0 0,5-11 6 0 0,0 0 0 0 0,0 0 0 0 0,1 0 0 0 0,0 1 0 0 0,0-1 0 0 0,1 0 0 0 0,-1 0 0 0 0,1 0 1 0 0,0 0-1 0 0,0 0 0 0 0,1 0 0 0 0,-1 0 0 0 0,1 0 0 0 0,0 0 0 0 0,1-1 0 0 0,-1 1 1 0 0,1-1-1 0 0,0 0 0 0 0,0 1 0 0 0,0-1 0 0 0,6 4 0 0 0,-3-3-13 0 0,1 0 1 0 0,0 0-1 0 0,0-1 0 0 0,11 5 0 0 0,-15-8-59 0 0,-3-2 58 0 0,0 1 0 0 0,0 0 0 0 0,1 0 0 0 0,-1 0 0 0 0,0-1 0 0 0,0 1 0 0 0,0 0 0 0 0,0 0 0 0 0,1 0 0 0 0,-1 0 0 0 0,0 0 0 0 0,0-1 0 0 0,0 1 0 0 0,1 0 0 0 0,-1 0 0 0 0,0 0 0 0 0,0 0 0 0 0,0 0 0 0 0,1 0 0 0 0,-1 0 0 0 0,0 0 0 0 0,0 0 0 0 0,1 0 0 0 0,-1 0 1 0 0,0 0-1 0 0,0 0 0 0 0,1 0 0 0 0,-1 0 0 0 0,0 0 0 0 0,0 0 0 0 0,0 0 0 0 0,1 0 0 0 0,-1 0 0 0 0,0 0 0 0 0,0 0 0 0 0,1 1 0 0 0,0-1-15 0 0,1 1-1 0 0,0-1 1 0 0,-1 1 0 0 0,1-1 0 0 0,0 0-1 0 0,-1 0 1 0 0,1 0 0 0 0,0 0 0 0 0,0 0-1 0 0,-1 0 1 0 0,1 0 0 0 0,0-1 0 0 0,-1 1-1 0 0,1 0 1 0 0,2-2 0 0 0,1 0-7 0 0,1 0 1 0 0,-1 0 0 0 0,0 0-1 0 0,0-1 1 0 0,0 0-1 0 0,0 0 1 0 0,-1-1 0 0 0,1 1-1 0 0,-1-1 1 0 0,0 0-1 0 0,0 0 1 0 0,0 0 0 0 0,0-1-1 0 0,-1 1 1 0 0,0-1-1 0 0,0 0 1 0 0,0 0 0 0 0,4-9-1 0 0,-5 9 60 0 0,-1 3-20 0 0,0 0 0 0 0,0 0 0 0 0,0-1 0 0 0,0 1 0 0 0,-1 0 0 0 0,1 0 0 0 0,-1-1 0 0 0,1 1-1 0 0,-1 0 1 0 0,0-1 0 0 0,0 1 0 0 0,0-1 0 0 0,0 1 0 0 0,0 0 0 0 0,-1-1 0 0 0,1 1 0 0 0,-1 0 0 0 0,0-1 0 0 0,1 1 0 0 0,-1 0 0 0 0,0 0 0 0 0,0 0 0 0 0,0 0-1 0 0,-1 0 1 0 0,1 0 0 0 0,0 0 0 0 0,-1 0 0 0 0,-2-2 0 0 0,-1-1 11 0 0,0 0-1 0 0,0 0 1 0 0,-1 1-1 0 0,1 0 1 0 0,-1 0 0 0 0,0 1-1 0 0,-8-4 1 0 0,11 5-10 0 0,-13 1 53 0 0,13 1-72 0 0,0 0 1 0 0,0 0 0 0 0,1 1 0 0 0,-1 0-1 0 0,0-1 1 0 0,0 1 0 0 0,1 0 0 0 0,-1 0 0 0 0,1 0-1 0 0,-1 1 1 0 0,1-1 0 0 0,-1 1 0 0 0,1-1-1 0 0,0 1 1 0 0,0 0 0 0 0,0 0 0 0 0,0 0 0 0 0,0 0-1 0 0,0 0 1 0 0,0 0 0 0 0,1 0 0 0 0,-3 5 0 0 0,1-1 26 0 0,0 0 0 0 0,1 0 0 0 0,0 1 1 0 0,0-1-1 0 0,0 0 0 0 0,1 1 0 0 0,0 0 1 0 0,0-1-1 0 0,1 1 0 0 0,-1-1 1 0 0,2 12-1 0 0,0-16-16 0 0,-1 0 0 0 0,1 1 1 0 0,-1-1-1 0 0,1 0 0 0 0,0 0 0 0 0,0 0 1 0 0,0 0-1 0 0,0 0 0 0 0,0 0 0 0 0,0 0 1 0 0,1 0-1 0 0,-1 0 0 0 0,1-1 0 0 0,-1 1 1 0 0,1 0-1 0 0,0-1 0 0 0,0 0 0 0 0,-1 1 1 0 0,1-1-1 0 0,0 0 0 0 0,0 0 0 0 0,3 2 1 0 0,-3-3-19 0 0,2 1-4 0 0,0 0 0 0 0,0 0 0 0 0,0-1 0 0 0,0 0 0 0 0,1 0 0 0 0,-1 0 0 0 0,4-1 0 0 0,-8 1 26 0 0,4 0-23 0 0,-1 0-1 0 0,1-1 1 0 0,0 0-1 0 0,-1 0 1 0 0,1 0-1 0 0,-1 0 1 0 0,1 0-1 0 0,-1-1 1 0 0,0 1-1 0 0,0-1 1 0 0,0 0 0 0 0,0 0-1 0 0,0-1 1 0 0,0 1-1 0 0,0 0 1 0 0,0-1-1 0 0,-1 0 1 0 0,0 1-1 0 0,1-1 1 0 0,-1 0-1 0 0,0 0 1 0 0,0-1-1 0 0,2-4 1 0 0,-2 3 27 0 0,0 0 1 0 0,-1 0 0 0 0,1 0 0 0 0,-1-1-1 0 0,0 1 1 0 0,-1 0 0 0 0,1-1-1 0 0,-1 1 1 0 0,0 0 0 0 0,0-1-1 0 0,-1 1 1 0 0,1-1 0 0 0,-1 1 0 0 0,-2-6-1 0 0,2 8-19 0 0,-1 0-1 0 0,0 0 1 0 0,1 0-1 0 0,-1 0 1 0 0,0 1-1 0 0,-1-1 0 0 0,1 1 1 0 0,0-1-1 0 0,-1 1 1 0 0,1 0-1 0 0,-1-1 1 0 0,0 1-1 0 0,0 1 1 0 0,1-1-1 0 0,-2 0 1 0 0,1 1-1 0 0,0-1 0 0 0,0 1 1 0 0,0 0-1 0 0,0 0 1 0 0,-1 0-1 0 0,1 1 1 0 0,0-1-1 0 0,-1 1 1 0 0,1 0-1 0 0,-6 0 1 0 0,7 0-1 0 0,0 0 1 0 0,0 1-1 0 0,0-1 1 0 0,0 1-1 0 0,0-1 1 0 0,0 1-1 0 0,0 0 1 0 0,0-1-1 0 0,0 1 1 0 0,0 0-1 0 0,1 1 1 0 0,-1-1-1 0 0,0 0 1 0 0,1 0-1 0 0,-1 1 1 0 0,1-1-1 0 0,-1 0 1 0 0,1 1-1 0 0,-3 3 1 0 0,-14 31-13 0 0,16-31 18 0 0,0-1-1 0 0,0 1 1 0 0,1 0 0 0 0,0 0-1 0 0,0 0 1 0 0,0 0 0 0 0,0 0-1 0 0,1 0 1 0 0,0 0 0 0 0,0 0-1 0 0,0 0 1 0 0,1 0 0 0 0,-1 1-1 0 0,1-1 1 0 0,0-1 0 0 0,1 1-1 0 0,0 0 1 0 0,-1 0 0 0 0,1 0-1 0 0,1-1 1 0 0,-1 1 0 0 0,1-1-1 0 0,-1 0 1 0 0,1 0 0 0 0,1 0-1 0 0,-1 0 1 0 0,0 0 0 0 0,1-1-1 0 0,0 1 1 0 0,6 3 0 0 0,-7-5-50 0 0,0-1 1 0 0,0 1 0 0 0,0-1-1 0 0,0 0 1 0 0,1 0 0 0 0,-1 0 0 0 0,0-1-1 0 0,0 1 1 0 0,1-1 0 0 0,-1 0-1 0 0,0 0 1 0 0,1 0 0 0 0,-1 0 0 0 0,0 0-1 0 0,1-1 1 0 0,4-1 0 0 0,2 1-46 0 0,-7 0 65 0 0,1 1-1 0 0,-1-1 1 0 0,1 0 0 0 0,-1 0 0 0 0,1 0 0 0 0,-1-1-1 0 0,1 1 1 0 0,-1-1 0 0 0,0 1 0 0 0,0-1 0 0 0,0 0-1 0 0,0-1 1 0 0,0 1 0 0 0,-1 0 0 0 0,1-1 0 0 0,0 0-1 0 0,-1 1 1 0 0,0-1 0 0 0,3-5 0 0 0,-3 6 34 0 0,-1 0 0 0 0,1 1 0 0 0,-1-1 0 0 0,0 0 1 0 0,0 0-1 0 0,0 0 0 0 0,0 0 0 0 0,0 0 0 0 0,0 0 0 0 0,0-1 1 0 0,-1 1-1 0 0,1 0 0 0 0,-1 0 0 0 0,0 0 0 0 0,0-1 1 0 0,0 1-1 0 0,0 0 0 0 0,0-1 0 0 0,0 1 0 0 0,-1-2 0 0 0,0-6 21 0 0,-1-1-18 0 0,1 8-11 0 0,0 0 0 0 0,-1 0 1 0 0,0 0-1 0 0,0 0 0 0 0,1 0 0 0 0,-2 1 1 0 0,1-1-1 0 0,0 1 0 0 0,0-1 0 0 0,-1 1 1 0 0,0 0-1 0 0,1 0 0 0 0,-1 0 0 0 0,0 0 1 0 0,-4-2-1 0 0,6 4 0 0 0,-1-2 0 0 0,-1 1 0 0 0,1-1-1 0 0,-1 1 1 0 0,1-1 0 0 0,-1 1-1 0 0,0 0 1 0 0,1 0 0 0 0,-1 0 0 0 0,0 1-1 0 0,0-1 1 0 0,0 1 0 0 0,0-1-1 0 0,1 1 1 0 0,-1 0 0 0 0,0 0 0 0 0,0 0-1 0 0,0 0 1 0 0,0 1 0 0 0,0-1 0 0 0,0 1-1 0 0,1 0 1 0 0,-1 0 0 0 0,0 0-1 0 0,-2 1 1 0 0,2 1-8 0 0,0-1 0 0 0,1 0 0 0 0,-1 0 0 0 0,1 1 0 0 0,0-1 0 0 0,0 1 0 0 0,0 0 0 0 0,0 0 0 0 0,0 0 0 0 0,1 0 0 0 0,-1 0 0 0 0,1 0 0 0 0,0 0 0 0 0,0 0 0 0 0,0 1 0 0 0,0-1 0 0 0,0 0 0 0 0,1 1 0 0 0,0-1 0 0 0,-1 1 0 0 0,1-1 0 0 0,1 0 0 0 0,-1 1 0 0 0,0-1 0 0 0,1 0-1 0 0,1 6 1 0 0,-1-3 4 0 0,0-3-4 0 0,0 1-1 0 0,0-1 0 0 0,0 0 0 0 0,0 1 0 0 0,1-1 0 0 0,-1 0 0 0 0,1 0 0 0 0,0 0 1 0 0,0-1-1 0 0,0 1 0 0 0,1 0 0 0 0,3 3 0 0 0,-3-3-12 0 0,-2-2 10 0 0,0 0 1 0 0,0 0 0 0 0,1 0-1 0 0,-1 0 1 0 0,0 0-1 0 0,1 0 1 0 0,-1 0-1 0 0,1 0 1 0 0,0-1 0 0 0,-1 1-1 0 0,1 0 1 0 0,-1-1-1 0 0,1 0 1 0 0,0 1 0 0 0,-1-1-1 0 0,1 0 1 0 0,0 0-1 0 0,-1 0 1 0 0,1 0 0 0 0,0 0-1 0 0,0 0 1 0 0,1-1-1 0 0,0 1 9 0 0,1-1-5 0 0,5-6-63 0 0,-7 6 74 0 0,0-1 0 0 0,0 1 0 0 0,1-1-1 0 0,-1 0 1 0 0,0 0 0 0 0,0 0 0 0 0,0 0 0 0 0,2-3 0 0 0,-3 0 49 0 0,0 0-1 0 0,0 1 1 0 0,0-1-1 0 0,0 0 1 0 0,-1 0 0 0 0,0 0-1 0 0,0 0 1 0 0,0 0-1 0 0,-1 0 1 0 0,-1-6 0 0 0,2 9-42 0 0,-1 0-1 0 0,1-1 1 0 0,-1 1 0 0 0,0 0 0 0 0,0 0 0 0 0,0-1 0 0 0,0 1 0 0 0,-1 0 0 0 0,1 0-1 0 0,-1 0 1 0 0,1 0 0 0 0,-1 1 0 0 0,0-1 0 0 0,1 0 0 0 0,-1 1 0 0 0,0-1 0 0 0,0 1-1 0 0,0 0 1 0 0,0-1 0 0 0,0 1 0 0 0,-1 0 0 0 0,-3-1 0 0 0,4 1-11 0 0,-20-2 9 0 0,17 3-29 0 0,1 1-1 0 0,0 0 1 0 0,0 0 0 0 0,0 0 0 0 0,0 0-1 0 0,0 0 1 0 0,0 1 0 0 0,0 0-1 0 0,0 0 1 0 0,-4 3 0 0 0,6-4 24 0 0,0 1 0 0 0,1-1 1 0 0,-1 0-1 0 0,1 1 1 0 0,0-1-1 0 0,-1 1 0 0 0,1 0 1 0 0,0 0-1 0 0,0-1 1 0 0,0 1-1 0 0,0 0 0 0 0,1 0 1 0 0,-1 0-1 0 0,0 0 1 0 0,1 0-1 0 0,-1 0 0 0 0,1 0 1 0 0,0 0-1 0 0,-1 0 1 0 0,1 0-1 0 0,0 0 1 0 0,0 0-1 0 0,1 0 0 0 0,-1 0 1 0 0,1 2-1 0 0,0-1-15 0 0,1-1 16 0 0,-1 1 0 0 0,1-1 0 0 0,-1 0 0 0 0,1-1 0 0 0,0 1-1 0 0,0 0 1 0 0,0 0 0 0 0,0-1 0 0 0,0 1 0 0 0,0-1 0 0 0,0 0 0 0 0,1 1 0 0 0,-1-1-1 0 0,0 0 1 0 0,1 0 0 0 0,3 0 0 0 0,3 2-10 0 0,-7-3-23 0 0,16 0-9 0 0,-15 0 37 0 0,0 0-1 0 0,0 0 1 0 0,0 0 0 0 0,0 0 0 0 0,0-1 0 0 0,0 1 0 0 0,0-1 0 0 0,0 0-1 0 0,0 0 1 0 0,0 0 0 0 0,-1 0 0 0 0,1-1 0 0 0,0 1 0 0 0,-1-1 0 0 0,1 1-1 0 0,-1-1 1 0 0,1 0 0 0 0,-1 0 0 0 0,0 0 0 0 0,0 0 0 0 0,0-1 0 0 0,0 1-1 0 0,0 0 1 0 0,0-1 0 0 0,-1 1 0 0 0,1-1 0 0 0,-1 0 0 0 0,2-5 0 0 0,-2 4 17 0 0,0 0 0 0 0,0 0 0 0 0,0-1 0 0 0,-1 1 1 0 0,0 0-1 0 0,0-1 0 0 0,0 1 0 0 0,0 0 1 0 0,-1 0-1 0 0,1-1 0 0 0,-1 1 0 0 0,0 0 0 0 0,-1 0 1 0 0,1 0-1 0 0,-1 0 0 0 0,1 0 0 0 0,-5-6 0 0 0,4 8-12 0 0,0 0-1 0 0,1 0 0 0 0,-1 0 1 0 0,0 0-1 0 0,-1 0 0 0 0,1 1 1 0 0,0-1-1 0 0,0 1 0 0 0,-1-1 1 0 0,1 1-1 0 0,-1 0 0 0 0,1 0 1 0 0,-1 0-1 0 0,1 0 0 0 0,-5 0 1 0 0,0 0-9 0 0,1 0 1 0 0,0 0 0 0 0,0 1 0 0 0,-12 1-1 0 0,15-1-4 0 0,1 1 0 0 0,0 0 0 0 0,0-1-1 0 0,-1 1 1 0 0,1 0 0 0 0,0 1 0 0 0,0-1-1 0 0,0 0 1 0 0,0 0 0 0 0,0 1 0 0 0,1-1-1 0 0,-1 1 1 0 0,0 0 0 0 0,1 0-1 0 0,-1-1 1 0 0,1 1 0 0 0,0 0 0 0 0,-1 0-1 0 0,1 0 1 0 0,0 0 0 0 0,-1 4 0 0 0,-3 2-63 0 0,4-4 67 0 0,1 0-1 0 0,-1 0 1 0 0,0 0 0 0 0,1 0-1 0 0,0 0 1 0 0,0 0-1 0 0,1 1 1 0 0,-1-1 0 0 0,1 0-1 0 0,-1 0 1 0 0,1 0-1 0 0,3 5 1 0 0,-2-6-22 0 0,0 0 0 0 0,0 0 0 0 0,0 0 0 0 0,1 0 0 0 0,-1-1 0 0 0,1 1 0 0 0,0-1 0 0 0,-1 0 0 0 0,1 0 0 0 0,0 0 0 0 0,0 0 0 0 0,1 0 0 0 0,-1-1 0 0 0,0 1 0 0 0,1-1 0 0 0,-1 0-1 0 0,0 0 1 0 0,1 0 0 0 0,6 0 0 0 0,-7-1-110 0 0,14-1-81 0 0,-13 0 197 0 0,-1 0 0 0 0,0 0 0 0 0,0 0 0 0 0,0 0 0 0 0,1 0 0 0 0,-2-1 0 0 0,1 1 0 0 0,0-1 0 0 0,0 0 0 0 0,0 0 0 0 0,-1 0 0 0 0,1 0 1 0 0,-1-1-1 0 0,1 1 0 0 0,-1-1 0 0 0,0 1 0 0 0,0-1 0 0 0,0 0 0 0 0,-1 0 0 0 0,1 1 0 0 0,-1-1 0 0 0,1-1 0 0 0,-1 1 0 0 0,0 0 0 0 0,0 0 0 0 0,0 0 0 0 0,-1-1 0 0 0,1 1 0 0 0,-1 0 0 0 0,0-1 0 0 0,0 1 0 0 0,0 0 0 0 0,0-5 0 0 0,-1 5 31 0 0,1 0 0 0 0,0 0 1 0 0,-1 0-1 0 0,1 0 0 0 0,-1 0 0 0 0,0 0 0 0 0,0 1 0 0 0,0-1 0 0 0,0 0 0 0 0,0 1 0 0 0,-1-1 0 0 0,1 0 1 0 0,-1 1-1 0 0,0 0 0 0 0,0-1 0 0 0,0 1 0 0 0,0 0 0 0 0,0 0 0 0 0,-3-2 0 0 0,-16-8-7 0 0,19 11 1 0 0,-2 1 5 0 0,-10-2-5 0 0,10 2-4 0 0,1 1 5 0 0,-1-1-3 0 0,-2 0-2 0 0,-15 12 7 0 0,18-10-19 0 0,1 0 0 0 0,-1 0 0 0 0,1 1 0 0 0,-1-1 0 0 0,1 1 0 0 0,0-1 1 0 0,0 1-1 0 0,0 0 0 0 0,0 0 0 0 0,1 0 0 0 0,-1 0 0 0 0,1 0 0 0 0,0 0 0 0 0,0 1 0 0 0,0-1 1 0 0,0 0-1 0 0,0 0 0 0 0,1 1 0 0 0,0-1 0 0 0,-1 0 0 0 0,2 6 0 0 0,-1-6-232 0 0,0 0 0 0 0,1 0 1 0 0,-1 1-1 0 0,1-1 0 0 0,0 0 0 0 0,0 0 0 0 0,0 0 0 0 0,0 0 0 0 0,1 0 0 0 0,-1-1 0 0 0,1 1 0 0 0,0 0 0 0 0,3 4 0 0 0</inkml:trace>
</inkml:ink>
</file>

<file path=ppt/ink/ink6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26:55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10 804 0 0,'0'0'1932'0'0,"-14"-4"451"0"0,-21-1 591 0 0,27 6-1990 0 0,22 4-881 0 0,-12-4-95 0 0,9 1-13 0 0,0 2 13 0 0,36 1-8 0 0,-4-1-51 0 0,-41-3 37 0 0,-12 6-1 0 0,-109 16 1242 0 0,117-22-1088 0 0,1-1-131 0 0,1 0 1 0 0,0 0-1 0 0,-1-1 1 0 0,1 1-1 0 0,-1 0 1 0 0,1 0-1 0 0,0 0 0 0 0,-1 0 1 0 0,1 0-1 0 0,0 0 1 0 0,-1 0-1 0 0,1 0 0 0 0,0 0 1 0 0,-1 0-1 0 0,1 0 1 0 0,0 0-1 0 0,-1 1 1 0 0,1-1-1 0 0,0 0 0 0 0,-1 0 1 0 0,1 0-1 0 0,0 0 1 0 0,-1 0-1 0 0,1 1 1 0 0,0-1-1 0 0,-1 0 0 0 0,1 0 1 0 0,0 1-1 0 0,0-1-4 0 0,0 1-1 0 0,0-1 1 0 0,0 0 0 0 0,0 1-1 0 0,0-1 1 0 0,1 0 0 0 0,-1 1-1 0 0,0-1 1 0 0,0 0-1 0 0,1 1 1 0 0,-1-1 0 0 0,0 0-1 0 0,0 0 1 0 0,1 1-1 0 0,-1-1 1 0 0,0 0 0 0 0,1 0-1 0 0,-1 0 1 0 0,0 1 0 0 0,1-1-1 0 0,-1 0 1 0 0,0 0-1 0 0,1 0 1 0 0,-1 0 0 0 0,0 0-1 0 0,1 0 1 0 0,-1 0-1 0 0,0 0 1 0 0,1 0 0 0 0,-1 0-1 0 0,1 0 1 0 0,-1 0-1 0 0,0 0 1 0 0,1 0 0 0 0,-1 0-1 0 0,0 0 1 0 0,1 0 0 0 0,-1 0-1 0 0,0 0 1 0 0,1-1-1 0 0,-1 1 1 0 0,176 10-2344 0 0,-169-9 2238 0 0,-1-1 0 0 0,1 1-1 0 0,-1 0 1 0 0,0 0-1 0 0,7 2 1 0 0,-13-3 109 0 0,0 1 1 0 0,0-1 0 0 0,0 0-1 0 0,0 0 1 0 0,0 0 0 0 0,0 0-1 0 0,0 0 1 0 0,0 0 0 0 0,0 0-1 0 0,0 0 1 0 0,0 0-1 0 0,0 0 1 0 0,0 1 0 0 0,0-1-1 0 0,0 0 1 0 0,0 0 0 0 0,0 0-1 0 0,0 0 1 0 0,0 0 0 0 0,0 0-1 0 0,0 0 1 0 0,0 0 0 0 0,0 1-1 0 0,0-1 1 0 0,0 0 0 0 0,0 0-1 0 0,0 0 1 0 0,0 0 0 0 0,0 0-1 0 0,0 0 1 0 0,0 0 0 0 0,0 0-1 0 0,0 0 1 0 0,0 0 0 0 0,0 0-1 0 0,0 1 1 0 0,1-1 0 0 0,-1 0-1 0 0,0 0 1 0 0,0 0 0 0 0,0 0-1 0 0,0 0 1 0 0,0 0-1 0 0,0 0 1 0 0,0 0 0 0 0,0 0-1 0 0,0 0 1 0 0,0 0 0 0 0,1 0-1 0 0,-1 0 1 0 0,0 0 0 0 0,0 0-1 0 0,0 0 1 0 0,0 0 0 0 0,-25 0 881 0 0,-9-5 456 0 0,-33-9 1 0 0,64 14-1230 0 0,-9-7 328 0 0,13 6-449 0 0,0 0 0 0 0,1 0 1 0 0,-1 0-1 0 0,1 0 0 0 0,-1 0 1 0 0,1 0-1 0 0,-1 1 0 0 0,1-1 1 0 0,-1 1-1 0 0,1-1 0 0 0,-1 1 0 0 0,1-1 1 0 0,0 1-1 0 0,-1 0 0 0 0,1 0 1 0 0,3 0-1 0 0,26 0-279 0 0,-28 1 272 0 0,1-1-120 0 0,0 0-19 0 0,11 0 9 0 0,-11 0 1 0 0,-1 0 15 0 0,16 1-142 0 0,-11 0-61 0 0,-19-1 288 0 0,8 0 27 0 0,-1 0 7 0 0,-68-4 837 0 0,61 3-625 0 0,8 0-15 0 0,0 1-55 0 0,-5-1 111 0 0,10 1-196 0 0,19 0-422 0 0,39 6-1443 0 0,-55-5 1701 0 0,-3-1 61 0 0,0 0 0 0 0,0 1 0 0 0,0-1 0 0 0,0 1-1 0 0,0 0 1 0 0,0 0 0 0 0,0-1 0 0 0,0 1 0 0 0,-1 0-1 0 0,1 1 1 0 0,0-1 0 0 0,2 3 0 0 0,-3-3 62 0 0,-36 2 513 0 0,31-3-483 0 0,0 0 0 0 0,1 0-196 0 0,-18-2-144 0 0,4 5-3408 0 0,4 1 254 0 0</inkml:trace>
</inkml:ink>
</file>

<file path=ppt/ink/ink6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49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0 138 2140 0 0,'0'0'5921'0'0,"5"-31"2853"0"0,11-20-2629 0 0,-16 50-5798 0 0,0 1-331 0 0,0-1 0 0 0,0 1-1 0 0,0 0 1 0 0,0 0 0 0 0,0 0 0 0 0,0 0 0 0 0,0 0 0 0 0,0-1 0 0 0,0 1-1 0 0,0 0 1 0 0,0 0 0 0 0,0 0 0 0 0,0 0 0 0 0,0 0 0 0 0,0-1 0 0 0,0 1-1 0 0,0 0 1 0 0,0 0 0 0 0,0 0 0 0 0,1 0 0 0 0,-1 0 0 0 0,0-1 0 0 0,0 1-1 0 0,0 0 1 0 0,0 0 0 0 0,0 0 0 0 0,0 0 0 0 0,0 0 0 0 0,0 0 0 0 0,1 0-1 0 0,-1-1 1 0 0,0 1 0 0 0,0 0 0 0 0,0 0 0 0 0,0 0 0 0 0,0 0 0 0 0,0 0-1 0 0,1 0 1 0 0,-1 0 0 0 0,0 0 0 0 0,0 0 0 0 0,0 0 0 0 0,0 0 0 0 0,0 0-1 0 0,1 0 1 0 0,-1 0 0 0 0,0 0 0 0 0,0 0 0 0 0,0 0 0 0 0,0 0 0 0 0,1 0-1 0 0,-1 0 1 0 0,0 0 0 0 0,0 0 0 0 0,0 0 0 0 0,0 0 0 0 0,0 0 0 0 0,0 0-1 0 0,1 1 1 0 0,-1-1 0 0 0,0 0 0 0 0,0 0 0 0 0,7 13 395 0 0,4 20-74 0 0,25 113 36 0 0,108 376 38 0 0,-117-456 1388 0 0,-27-65-1788 0 0,1-1 1 0 0,-1 0-1 0 0,0 0 1 0 0,1 0 0 0 0,-1 1-1 0 0,0-1 1 0 0,1 0 0 0 0,-1 0-1 0 0,0 0 1 0 0,1 0-1 0 0,-1 0 1 0 0,1 0 0 0 0,-1 0-1 0 0,0 0 1 0 0,1 0 0 0 0,-1 0-1 0 0,0 0 1 0 0,1 0-1 0 0,-1 0 1 0 0,1 0 0 0 0,-1 0-1 0 0,0 0 1 0 0,1 0 0 0 0,-1 0-1 0 0,0 0 1 0 0,1-1-1 0 0,-1 1 1 0 0,0 0 0 0 0,1 0-1 0 0,-1 0 1 0 0,0-1 0 0 0,1 1-1 0 0,-1 0 1 0 0,0-1-1 0 0,12-8 137 0 0,9-23 0 0 0,-1 0-1 0 0,29-65 0 0 0,-15 29-151 0 0,225-387-1420 0 0,-242 430 969 0 0,26-38-1304 0 0,-38 57 1077 0 0,-1 1 1 0 0,1 0-1 0 0,0 0 0 0 0,1 1 1 0 0,-1-1-1 0 0,1 1 1 0 0,0 0-1 0 0,9-4 0 0 0,-13 8 116 0 0,0-1-1 0 0,-1 1 1 0 0,1-1-1 0 0,0 1 1 0 0,0 0-1 0 0,0 0 1 0 0,0 0-1 0 0,0 0 1 0 0,0 0-1 0 0,0 0 0 0 0,0 0 1 0 0,0 1-1 0 0,0-1 1 0 0,-1 1-1 0 0,1 0 1 0 0,0-1-1 0 0,0 1 1 0 0,3 2-1 0 0</inkml:trace>
</inkml:ink>
</file>

<file path=ppt/ink/ink6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50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333 0 1820 0 0,'12'29'17789'0'0,"-41"-24"-17099"0"0,-6 2-266 0 0,16-2-246 0 0,1 2 1 0 0,0 0-1 0 0,1 1 1 0 0,0 1 0 0 0,0 0-1 0 0,1 1 1 0 0,0 1-1 0 0,0 0 1 0 0,2 2 0 0 0,-1-1-1 0 0,1 2 1 0 0,-21 26 0 0 0,29-31-126 0 0,0 0 0 0 0,1 0 0 0 0,0 0 0 0 0,0 0 1 0 0,1 1-1 0 0,0 0 0 0 0,1 0 0 0 0,0 0 0 0 0,0 0 1 0 0,-1 19-1 0 0,4-20-51 0 0,0 0 1 0 0,0-1-1 0 0,1 1 0 0 0,0 0 1 0 0,1 0-1 0 0,0-1 0 0 0,0 1 1 0 0,1-1-1 0 0,0 0 1 0 0,0 0-1 0 0,1 0 0 0 0,0 0 1 0 0,1 0-1 0 0,7 9 1 0 0,-4-8-299 0 0,0 1 0 0 0,0-1 0 0 0,1 0 0 0 0,1-1 0 0 0,0 0 0 0 0,0-1 0 0 0,0 0 0 0 0,1 0 0 0 0,0-1 0 0 0,16 6 0 0 0,-8-4-1522 0 0,0-2-1 0 0,0 0 1 0 0,1-2 0 0 0,0 0 0 0 0,34 3-1 0 0,-10-7-5277 0 0</inkml:trace>
</inkml:ink>
</file>

<file path=ppt/ink/ink6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50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522 33 2904 0 0,'6'-20'11923'0'0,"-8"18"-11749"0"0,-1 1 0 0 0,1-1 0 0 0,-1 1 0 0 0,1 0-1 0 0,-1 0 1 0 0,0 0 0 0 0,0 0 0 0 0,1 0 0 0 0,-1 0 0 0 0,0 1-1 0 0,0-1 1 0 0,-5 1 0 0 0,-46 2 805 0 0,19 0-334 0 0,25-2-473 0 0,-20-1 176 0 0,1 2-1 0 0,0 1 1 0 0,0 1-1 0 0,-39 10 1 0 0,64-11-265 0 0,0-1 0 0 0,0 1 0 0 0,0 0 1 0 0,1 0-1 0 0,-1 0 0 0 0,0 0 1 0 0,1 1-1 0 0,0-1 0 0 0,0 1 0 0 0,-1 0 1 0 0,2 0-1 0 0,-1 0 0 0 0,0 0 1 0 0,1 1-1 0 0,-3 3 0 0 0,-4 8 257 0 0,1 0 0 0 0,-9 23 0 0 0,2-4-132 0 0,-5 6 110 0 0,2 1 0 0 0,2 2-1 0 0,1-1 1 0 0,-12 61 0 0 0,26-99-281 0 0,0 0-1 0 0,1 1 1 0 0,-1-1-1 0 0,1 0 1 0 0,0 0-1 0 0,0 1 0 0 0,0-1 1 0 0,1 0-1 0 0,-1 0 1 0 0,1 0-1 0 0,0 1 1 0 0,0-1-1 0 0,1 0 1 0 0,-1 0-1 0 0,1-1 1 0 0,0 1-1 0 0,0 0 0 0 0,0 0 1 0 0,0-1-1 0 0,1 1 1 0 0,0-1-1 0 0,-1 0 1 0 0,7 5-1 0 0,-2-3-41 0 0,0 0 0 0 0,1-1 0 0 0,0 0 0 0 0,-1 0 0 0 0,1-1 0 0 0,0 0 0 0 0,0 0 0 0 0,1-1 0 0 0,-1 0 0 0 0,16 1 0 0 0,145 9-3434 0 0,-59-18-7461 0 0,-88-3 2053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1:06.9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121 32 1608 0 0,'-10'-32'8138'0'0,"8"49"-7430"0"0,0 0-1 0 0,2 0 0 0 0,1 22 0 0 0,-1 9 97 0 0,-58 523 1718 0 0,46-479-2416 0 0,9-72-293 0 0,-10 37-1 0 0,11-52-331 0 0,0 1 0 0 0,-1 0 0 0 0,1-1-1 0 0,-1 0 1 0 0,-6 10 0 0 0</inkml:trace>
</inkml:ink>
</file>

<file path=ppt/ink/ink6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51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76 2432 0 0,'-25'-19'6047'0'0,"22"16"-5828"0"0,-11-15 4244 0 0,13 17-4342 0 0,1 0 0 0 0,-1 1 0 0 0,1-1-1 0 0,0 0 1 0 0,-1 0 0 0 0,1 1-1 0 0,0-1 1 0 0,0 0 0 0 0,0 0 0 0 0,0 1-1 0 0,0-1 1 0 0,-1 0 0 0 0,1 0 0 0 0,0 1-1 0 0,1-1 1 0 0,-1 0 0 0 0,0 0-1 0 0,0 0 1 0 0,0 1 0 0 0,0-1 0 0 0,1 0-1 0 0,-1 0 1 0 0,0 1 0 0 0,1-1-1 0 0,-1 0 1 0 0,0 1 0 0 0,2-3 606 0 0,29-6 963 0 0,92 7-2784 0 0,-29 1-7953 0 0,-72 1 2754 0 0</inkml:trace>
</inkml:ink>
</file>

<file path=ppt/ink/ink6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46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0 160 228 0 0,'4'-33'7327'0'0,"13"-56"1"0"0,-12 55-4113 0 0,-5 31-2922 0 0,0 4-151 0 0,-1 20-205 0 0,26 426 1058 0 0,-3-146 183 0 0,-15-155-750 0 0,15 475 1496 0 0,-16-297-1055 0 0,-2 1032 1608 0 0,-7-630-1656 0 0,4-122-330 0 0,-11-168-315 0 0,12 141-7 0 0,0 25-138 0 0,16 215 207 0 0,50 94 37 0 0,-57-790-246 0 0,-7-8-16 0 0,-16 187 1 0 0,3-181-144 0 0,8 150 1 0 0,20-3-524 0 0,-18-253 357 0 0,5 78-310 0 0,-8-34-5318 0 0</inkml:trace>
</inkml:ink>
</file>

<file path=ppt/ink/ink6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48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1 387 152 0 0,'0'0'7045'0'0,"13"-5"-4063"0"0,1 5-2675 0 0,1 1 0 0 0,-1 1 0 0 0,1 0-1 0 0,17 6 1 0 0,-21-6-253 0 0,-9-1 5 0 0,54 14 3094 0 0,-45-11-2648 0 0,-1 0 0 0 0,1 0 0 0 0,0-1 0 0 0,1 0-1 0 0,-1-1 1 0 0,14 2 0 0 0,74 2 179 0 0,-92-6-613 0 0,810 3 849 0 0,-724-4-834 0 0,1788-73 603 0 0,-1054 32-300 0 0,557-32-172 0 0,109-5-113 0 0,216 41-187 0 0,-646 21 164 0 0,1561-36 63 0 0,-2249 38 1316 0 0,-372 14-1414 0 0,20 1 84 0 0,-19 0-324 0 0,17-1 267 0 0,-6-4-3021 0 0,-29-31-8573 0 0,7 27 8687 0 0</inkml:trace>
</inkml:ink>
</file>

<file path=ppt/ink/ink6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49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21 1600 0 0,'-29'-14'16230'0'0,"21"8"-14642"0"0,281 171-865 0 0,-271-164-688 0 0,0 0 0 0 0,-1 0 0 0 0,1 0 0 0 0,-1 0 0 0 0,1 0 0 0 0,-1 0 0 0 0,0 1 0 0 0,1-1 0 0 0,-1 0 0 0 0,0 1 0 0 0,0-1 0 0 0,0 1 0 0 0,0-1 0 0 0,0 1 0 0 0,0-1 0 0 0,0 1 0 0 0,-1 0 0 0 0,1 0 0 0 0,-1-1 0 0 0,1 1 0 0 0,-1 0 0 0 0,1 0 0 0 0,-1 0 0 0 0,0-1 0 0 0,0 1 0 0 0,0 0 0 0 0,0 0 0 0 0,0 0 0 0 0,-1-1 0 0 0,1 1 0 0 0,0 0 0 0 0,-1 0 0 0 0,-1 3 0 0 0,-1 0 75 0 0,-1 1 0 0 0,1-1 0 0 0,-1 0 0 0 0,-1 0 0 0 0,1 0 0 0 0,-1-1 0 0 0,0 0 0 0 0,-8 6 0 0 0,-1 2-218 0 0,-123 101 112 0 0,118-95-2753 0 0,1 1 0 0 0,-22 31 0 0 0</inkml:trace>
</inkml:ink>
</file>

<file path=ppt/ink/ink6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57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40 0 0,'0'0'8335'0'0,"2"8"-6911"0"0,6 22 10619 0 0,-7-27-11935 0 0,1-1-1 0 0,0 1 1 0 0,-1-1 0 0 0,1 1-1 0 0,0-1 1 0 0,0 0 0 0 0,1 0 0 0 0,-1 1-1 0 0,0-2 1 0 0,1 1 0 0 0,-1 0-1 0 0,5 2 1 0 0,37 20 335 0 0,-40-22-418 0 0,288 161 405 0 0,-109-56-132 0 0,593 385 1960 0 0,-394-217-1662 0 0,-172-122-425 0 0,103 58 64 0 0,-163-112-148 0 0,385 277 586 0 0,-322-224-519 0 0,375 304 147 0 0,-347-262-212 0 0,-129-105-28 0 0,355 289 117 0 0,-88-37 54 0 0,185 153 80 0 0,39 32 101 0 0,51 40 311 0 0,259 203-445 0 0,-180-126-185 0 0,-428-372-134 0 0,-184-162 67 0 0,178 140 21 0 0,-270-227-59 0 0,65 44 39 0 0,123 75-784 0 0,-192-124 598 0 0,22 14-317 0 0,56 49-1 0 0,-63-49 138 0 0,-27-22 258 0 0,0 1-1 0 0,-1 0 1 0 0,22 24 0 0 0,-23-23 67 0 0,1-1 1 0 0,-1 0 0 0 0,21 13-1 0 0,-11-9-125 0 0,53 39-626 0 0,25 16-167 0 0,-61-39 427 0 0,-30-24 367 0 0,0 0 1 0 0,0 1-1 0 0,12 13 0 0 0,3-4 388 0 0</inkml:trace>
</inkml:ink>
</file>

<file path=ppt/ink/ink6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58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1 117 284 0 0,'-1'-19'8126'0'0,"1"-2"-3757"0"0,1 16-3218 0 0,1 0-1 0 0,-1 0 1 0 0,1 0-1 0 0,0 0 1 0 0,1 1 0 0 0,4-9 1095 0 0,-4 13-2144 0 0,0 1-1 0 0,0-1 1 0 0,0 1-1 0 0,0 0 1 0 0,0 0-1 0 0,0 0 0 0 0,-1 1 1 0 0,1-1-1 0 0,0 0 1 0 0,-1 1-1 0 0,1 0 1 0 0,-1 0-1 0 0,1 0 1 0 0,-1 0-1 0 0,0 0 0 0 0,0 0 1 0 0,0 0-1 0 0,2 4 1 0 0,7 8-70 0 0,-1 2 0 0 0,8 16 1 0 0,1-1 107 0 0,62 98 194 0 0,33 47 85 0 0,-18-27 1667 0 0,-95-148-1750 0 0,13 6 492 0 0,-11-9-802 0 0,0-1 0 0 0,0 1 0 0 0,0 0 0 0 0,-1-1 0 0 0,1 1 0 0 0,-1-1 0 0 0,0 0 0 0 0,1 0 0 0 0,-1 0 0 0 0,-1 0 0 0 0,1 0 1 0 0,1-4-1 0 0,21-49-12 0 0,-16 36-40 0 0,154-337-1315 0 0,-126 268-1156 0 0,-12 30-6869 0 0</inkml:trace>
</inkml:ink>
</file>

<file path=ppt/ink/ink6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58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22 2392 0 0,'4'-11'16428'0'0,"-5"10"-16347"0"0,-1 0 1 0 0,0 0-1 0 0,0 0 1 0 0,0 0-1 0 0,0 0 1 0 0,0 0 0 0 0,0 0-1 0 0,0 0 1 0 0,0 1-1 0 0,0-1 1 0 0,0 1-1 0 0,0 0 1 0 0,0-1-1 0 0,0 1 1 0 0,-1 0 0 0 0,1 0-1 0 0,-4 1 1 0 0,-2 0-19 0 0,0-1 1 0 0,1 2 0 0 0,-1-1-1 0 0,-13 5 1 0 0,13-3-28 0 0,1 0 0 0 0,0 1 0 0 0,1-1 0 0 0,-1 1 0 0 0,1 1 0 0 0,-1-1 0 0 0,1 1 0 0 0,1 0 0 0 0,-1 1 0 0 0,1-1 0 0 0,0 1 0 0 0,0 0 1 0 0,0 0-1 0 0,1 1 0 0 0,0 0 0 0 0,-6 13 0 0 0,8-15-24 0 0,0 1-1 0 0,1 0 1 0 0,-1 0 0 0 0,1 0 0 0 0,0 0 0 0 0,1 0 0 0 0,0 1-1 0 0,0-1 1 0 0,0 0 0 0 0,0 0 0 0 0,1 0 0 0 0,0 0 0 0 0,0 0 0 0 0,1 0-1 0 0,0 0 1 0 0,0 0 0 0 0,0-1 0 0 0,1 1 0 0 0,0-1 0 0 0,0 1-1 0 0,7 8 1 0 0,-1-2-286 0 0,1-1 0 0 0,1 0 0 0 0,0-1 0 0 0,0 0 0 0 0,1 0 0 0 0,1-2 0 0 0,-1 1 0 0 0,1-2 0 0 0,1 1 0 0 0,25 9 0 0 0,-22-11-1280 0 0,0-1 0 0 0,0 0-1 0 0,1-2 1 0 0,-1 0 0 0 0,22 1 0 0 0,-4-3-5182 0 0</inkml:trace>
</inkml:ink>
</file>

<file path=ppt/ink/ink6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58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316 20 1428 0 0,'0'0'15187'0'0,"-11"-6"-13114"0"0,-6 2-1552 0 0,0 1 0 0 0,0 0 0 0 0,0 1 0 0 0,0 1 0 0 0,0 1 0 0 0,-23 2 0 0 0,31-2-488 0 0,1 1-1 0 0,-1 0 1 0 0,1 1 0 0 0,-1 0-1 0 0,1 0 1 0 0,0 1-1 0 0,-1 0 1 0 0,2 0 0 0 0,-1 1-1 0 0,0 0 1 0 0,1 0-1 0 0,-1 1 1 0 0,1 0 0 0 0,-12 11-1 0 0,16-11-18 0 0,-1-1 1 0 0,1 1-1 0 0,0-1 0 0 0,1 1 0 0 0,-1 0 0 0 0,1 0 1 0 0,0 0-1 0 0,0 0 0 0 0,0 0 0 0 0,1 0 0 0 0,0 1 1 0 0,0-1-1 0 0,0 1 0 0 0,0 9 0 0 0,2-7 22 0 0,0 1 0 0 0,0-1 0 0 0,1 0 1 0 0,-1 0-1 0 0,2 0 0 0 0,-1 0 0 0 0,1-1 0 0 0,0 1 0 0 0,6 9 0 0 0,-4-8-60 0 0,1 1 0 0 0,1-1 0 0 0,-1 0 0 0 0,1-1 0 0 0,1 0 0 0 0,0 0 0 0 0,0 0 0 0 0,0-1 0 0 0,1 0 0 0 0,0-1 1 0 0,0 0-1 0 0,1 0 0 0 0,-1-1 0 0 0,20 8 0 0 0,-22-12-372 0 0,0 1 1 0 0,1-1-1 0 0,-1-1 1 0 0,0 1-1 0 0,0-1 0 0 0,1 0 1 0 0,-1-1-1 0 0,0 0 1 0 0,0 0-1 0 0,14-4 1 0 0,-13 2-1373 0 0,1 0 0 0 0,0 0 1 0 0,-1-1-1 0 0,12-8 1 0 0,-1-1-5679 0 0</inkml:trace>
</inkml:ink>
</file>

<file path=ppt/ink/ink6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52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133 117 1888 0 0,'8'-23'15222'0'0,"-7"21"-14651"0"0,-5 13-490 0 0,0-1 0 0 0,2 1 0 0 0,-4 20 0 0 0,-5 18 54 0 0,-17 55 106 0 0,14-50-29 0 0,-31 78 0 0 0,37-111 97 0 0,-11 44-1 0 0,19-64-164 0 0,0-4-102 0 0,114-371 656 0 0,-104 345-513 0 0,-6 18-67 0 0,49-127 1950 0 0,-52 136-2059 0 0,0 1-1 0 0,-1-1 0 0 0,1 1 0 0 0,0-1 0 0 0,0 1 0 0 0,0 0 0 0 0,0-1 0 0 0,0 1 1 0 0,0 0-1 0 0,0 0 0 0 0,0-1 0 0 0,1 1 0 0 0,-1 0 0 0 0,0 0 0 0 0,1 1 0 0 0,-1-1 1 0 0,1 0-1 0 0,-1 0 0 0 0,1 1 0 0 0,-1-1 0 0 0,1 1 0 0 0,-1-1 0 0 0,1 1 1 0 0,2-1-1 0 0,-1 2-1 0 0,0-1 0 0 0,0 0 0 0 0,0 1 0 0 0,-1 0 0 0 0,1 0 0 0 0,0 0-1 0 0,0 0 1 0 0,-1 0 0 0 0,1 0 0 0 0,-1 1 0 0 0,1 0 0 0 0,3 3 0 0 0,7 6 3 0 0,0 1 0 0 0,-1 0-1 0 0,17 24 1 0 0,-27-33-9 0 0,37 48-69 0 0,-3 2 0 0 0,-1 2 0 0 0,-3 1 0 0 0,42 100 0 0 0,-65-140-528 0 0,1 1-2631 0 0</inkml:trace>
</inkml:ink>
</file>

<file path=ppt/ink/ink6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53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32 154 224 0 0,'-28'-23'13613'0'0,"27"23"-13487"0"0,1-1 0 0 0,0 1 0 0 0,-1-1-1 0 0,1 0 1 0 0,0 1 0 0 0,-1-1 0 0 0,1 1 0 0 0,0-1 0 0 0,0 0 0 0 0,-1 1 0 0 0,1-1 0 0 0,0 0 0 0 0,0 1 0 0 0,0-1 0 0 0,0 0 0 0 0,0 1 0 0 0,0-1 0 0 0,0 0 0 0 0,0 1 0 0 0,0-1 0 0 0,1 0 0 0 0,-1 1 0 0 0,0-1 0 0 0,0 0 0 0 0,0 1 0 0 0,1-1 0 0 0,-1 0 0 0 0,0 1 0 0 0,2-2 0 0 0,20-15 1298 0 0,41-6-1180 0 0,-54 21 44 0 0,151-41-1962 0 0,-67 20-4321 0 0,-89 22 4695 0 0,5-1-467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8:01.1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152 272 140 0 0,'6'7'12667'0'0,"0"-8"-12114"0"0,0 0 1 0 0,0 0-1 0 0,-1 0 1 0 0,1-1-1 0 0,-1 0 1 0 0,1 0-1 0 0,-1 0 1 0 0,9-6-1 0 0,49-32-6 0 0,-36 21-309 0 0,-3 3 188 0 0,0-2 1 0 0,-1 0-1 0 0,-1-2 1 0 0,26-28-1 0 0,-47 47-380 0 0,0 0 0 0 0,0 0 0 0 0,0 0 0 0 0,0 0 0 0 0,0 0 0 0 0,0-1 0 0 0,0 1 0 0 0,-1 0 0 0 0,1 0 0 0 0,-1-1 0 0 0,1 1 0 0 0,0 0 0 0 0,-1-1 0 0 0,0 1 0 0 0,1 0 0 0 0,-1-1 0 0 0,0 1 0 0 0,0-1 1 0 0,0 1-1 0 0,0 0 0 0 0,0-1 0 0 0,0 1 0 0 0,0-1 0 0 0,0 1 0 0 0,-1-1 0 0 0,1 1 0 0 0,-1 0 0 0 0,1-1 0 0 0,-1 1 0 0 0,1 0 0 0 0,-1 0 0 0 0,0-1 0 0 0,1 1 0 0 0,-1 0 0 0 0,0 0 0 0 0,0 0 0 0 0,0 0 0 0 0,0 0 0 0 0,0 0 0 0 0,0 0 0 0 0,0 0 0 0 0,0 0 0 0 0,-3-1 0 0 0,-1-1 5 0 0,-1-1 0 0 0,0 1 0 0 0,0 1 0 0 0,0-1 0 0 0,0 1 0 0 0,0 0 0 0 0,0 1 0 0 0,-13-3 0 0 0,1 3-24 0 0,0 1 0 0 0,-1 1 0 0 0,1 0 0 0 0,0 2 0 0 0,0 0 0 0 0,0 0 0 0 0,0 2 0 0 0,1 0 0 0 0,-25 12 0 0 0,29-12-25 0 0,1 1 0 0 0,0 0 0 0 0,0 1-1 0 0,1 1 1 0 0,0 0 0 0 0,0 0 0 0 0,1 1 0 0 0,0 1 0 0 0,0-1 0 0 0,1 2 0 0 0,0-1 0 0 0,1 1 0 0 0,-9 16-1 0 0,14-20-34 0 0,0 0-1 0 0,1 0 0 0 0,0 0 0 0 0,0 1 0 0 0,0-1 0 0 0,1 0 1 0 0,1 1-1 0 0,-1-1 0 0 0,1 1 0 0 0,0-1 0 0 0,1 1 0 0 0,-1-1 1 0 0,2 1-1 0 0,-1-1 0 0 0,1 1 0 0 0,0-1 0 0 0,0 0 0 0 0,1 0 1 0 0,0 0-1 0 0,1 0 0 0 0,-1-1 0 0 0,1 1 0 0 0,5 5 0 0 0,2 4-126 0 0,1-2 0 0 0,0 1 0 0 0,1-2 0 0 0,1 0 0 0 0,0 0-1 0 0,0-1 1 0 0,1-1 0 0 0,20 11 0 0 0,-16-12-290 0 0,0 0 0 0 0,0-2 0 0 0,1 0-1 0 0,0-1 1 0 0,0-1 0 0 0,1-1 0 0 0,0 0 0 0 0,0-2 0 0 0,0-1 0 0 0,30 0 0 0 0,-31-2-894 0 0,1-2 0 0 0,-1-1-1 0 0,1 0 1 0 0,-1-2 0 0 0,0 0 0 0 0,30-12 0 0 0,-18 3-3124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1:07.4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1 228 1264 0 0,'2'-163'11372'0'0,"-2"163"-11349"0"0,0 0-1 0 0,0 0 1 0 0,0-1-1 0 0,0 1 1 0 0,0 0-1 0 0,0 0 1 0 0,0 0-1 0 0,0-1 0 0 0,0 1 1 0 0,0 0-1 0 0,1 0 1 0 0,-1 0-1 0 0,0 0 1 0 0,0-1-1 0 0,0 1 1 0 0,0 0-1 0 0,0 0 0 0 0,0 0 1 0 0,1 0-1 0 0,-1 0 1 0 0,0 0-1 0 0,0-1 1 0 0,0 1-1 0 0,1 0 1 0 0,-1 0-1 0 0,0 0 0 0 0,0 0 1 0 0,0 0-1 0 0,0 0 1 0 0,1 0-1 0 0,-1 0 1 0 0,0 0-1 0 0,0 0 0 0 0,0 0 1 0 0,1 0-1 0 0,-1 0 1 0 0,0 0-1 0 0,0 0 1 0 0,0 0-1 0 0,1 0 1 0 0,-1 0-1 0 0,0 0 0 0 0,0 0 1 0 0,0 0-1 0 0,1 0 1 0 0,-1 0-1 0 0,0 1 1 0 0,0-1-1 0 0,1 0 1 0 0,11 7 803 0 0,-3 3-523 0 0,1 1-1 0 0,-1 0 1 0 0,-1 0 0 0 0,0 1 0 0 0,9 17 0 0 0,32 72 805 0 0,-40-80-865 0 0,139 287 1280 0 0,-99-218-1018 0 0,79 110-1 0 0,-24-57 384 0 0,-104-143-882 0 0,1 1 0 0 0,-1-1 1 0 0,0 0-1 0 0,0 1 0 0 0,0-1 0 0 0,0 0 1 0 0,1 1-1 0 0,-1-1 0 0 0,0 0 1 0 0,0 0-1 0 0,1 1 0 0 0,-1-1 1 0 0,0 0-1 0 0,0 0 0 0 0,1 1 1 0 0,-1-1-1 0 0,0 0 0 0 0,1 0 1 0 0,-1 0-1 0 0,0 0 0 0 0,1 0 1 0 0,-1 1-1 0 0,0-1 0 0 0,1 0 0 0 0,-1 0 1 0 0,0 0-1 0 0,1 0 0 0 0,-1 0 1 0 0,0 0-1 0 0,1 0 0 0 0,-1 0 1 0 0,1 0-1 0 0,-1 0 0 0 0,0 0 1 0 0,1-1-1 0 0,-1 1 0 0 0,0 0 1 0 0,1 0-1 0 0,-1 0 0 0 0,0 0 0 0 0,0 0 1 0 0,1-1-1 0 0,-1 1 0 0 0,0 0 1 0 0,1 0-1 0 0,-1-1 0 0 0,9-21 64 0 0,-3-30-65 0 0,-6-124-384 0 0,-26-190 1 0 0,2 50-690 0 0,23 301 715 0 0,0 9-97 0 0,0 0 0 0 0,1-1 0 0 0,0 1 0 0 0,0 0 0 0 0,0-1 0 0 0,1 1 0 0 0,0 0 0 0 0,0 0-1 0 0,4-10 1 0 0</inkml:trace>
</inkml:ink>
</file>

<file path=ppt/ink/ink6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53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1 1628 0 0,'0'0'3571'0'0,"-36"16"6268"0"0,28 3-9360 0 0,1 0 0 0 0,1 1 0 0 0,1 0 0 0 0,1 0-1 0 0,1 0 1 0 0,0 0 0 0 0,1 24 0 0 0,2 17-247 0 0,8 68 0 0 0,3-37-110 0 0,-4-48-100 0 0,-2-1-1 0 0,-2 1 1 0 0,-2 0 0 0 0,-7 67-1 0 0,3-101 38 0 0,0 0-1 0 0,0 0 0 0 0,-1 0 1 0 0,0 0-1 0 0,-1-1 0 0 0,0 1 1 0 0,0-1-1 0 0,-1 0 1 0 0,0-1-1 0 0,-1 1 0 0 0,0-2 1 0 0,0 1-1 0 0,-1 0 1 0 0,0-1-1 0 0,0-1 0 0 0,0 0 1 0 0,-1 0-1 0 0,-17 9 1 0 0,-19 12 640 0 0,44-25-669 0 0,4-3-29 0 0,62-13-2544 0 0,98-36 0 0 0,-78 22-1594 0 0,-45 14 170 0 0,-1 0-1842 0 0</inkml:trace>
</inkml:ink>
</file>

<file path=ppt/ink/ink6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1:53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277 19 684 0 0,'-15'-15'13545'0'0,"9"12"-11962"0"0,-7 7-928 0 0,0 1 1 0 0,0 0-1 0 0,1 1 0 0 0,0 1 0 0 0,0 0 0 0 0,-12 10 1 0 0,3-1-318 0 0,1 1 0 0 0,-25 27 0 0 0,37-35-295 0 0,0 0 0 0 0,1 0-1 0 0,0 0 1 0 0,1 1 0 0 0,0 0-1 0 0,1 0 1 0 0,0 1 0 0 0,0 0-1 0 0,1 0 1 0 0,-2 11-1 0 0,4-16-25 0 0,1 0 0 0 0,1 0 0 0 0,-1 0 0 0 0,1 1 0 0 0,0-1 0 0 0,1 0 0 0 0,-1 0 0 0 0,1 0 0 0 0,0 0-1 0 0,1 0 1 0 0,0 0 0 0 0,0-1 0 0 0,0 1 0 0 0,0 0 0 0 0,1-1 0 0 0,0 1 0 0 0,0-1 0 0 0,0 0 0 0 0,1 0-1 0 0,7 7 1 0 0,-2-3-93 0 0,1 0 0 0 0,1-2 0 0 0,-1 1-1 0 0,1-1 1 0 0,0-1 0 0 0,1 0 0 0 0,-1 0-1 0 0,1-1 1 0 0,0-1 0 0 0,1 0 0 0 0,-1 0-1 0 0,1-1 1 0 0,0-1 0 0 0,17 1 0 0 0,15 0-2428 0 0,1-2 0 0 0,78-9 0 0 0,-71 2-2008 0 0,0-2-2154 0 0</inkml:trace>
</inkml:ink>
</file>

<file path=ppt/ink/ink6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01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81 1940 0 0,'-21'-19'16490'0'0,"26"41"-16210"0"0,1 0-1 0 0,2-1 0 0 0,0 0 0 0 0,21 39 0 0 0,-6-14-154 0 0,4 10 286 0 0,64 95 1 0 0,-90-150-382 0 0,-1-1-1 0 0,1 1 1 0 0,0-1 0 0 0,-1 1-1 0 0,1 0 1 0 0,0-1 0 0 0,-1 1-1 0 0,1-1 1 0 0,0 0 0 0 0,-1 1-1 0 0,1-1 1 0 0,0 1 0 0 0,0-1-1 0 0,0 0 1 0 0,-1 0 0 0 0,1 0-1 0 0,0 1 1 0 0,0-1 0 0 0,0 0-1 0 0,-1 0 1 0 0,1 0-1 0 0,0 0 1 0 0,0 0 0 0 0,0 0-1 0 0,0-1 1 0 0,-1 1 0 0 0,1 0-1 0 0,0 0 1 0 0,0-1 0 0 0,0 1-1 0 0,-1 0 1 0 0,1-1 0 0 0,0 1-1 0 0,0 0 1 0 0,-1-1 0 0 0,1 1-1 0 0,0-1 1 0 0,-1 0 0 0 0,1 1-1 0 0,-1-1 1 0 0,1 1 0 0 0,-1-1-1 0 0,1 0 1 0 0,-1 0 0 0 0,1-1-1 0 0,25-35 140 0 0,-25 35-113 0 0,73-142 198 0 0,18-29-640 0 0,-83 158 194 0 0,-3 5-385 0 0,0 0 0 0 0,0 1 0 0 0,1 0 0 0 0,0 0 0 0 0,0 1 0 0 0,16-14 0 0 0,2 14-3729 0 0</inkml:trace>
</inkml:ink>
</file>

<file path=ppt/ink/ink6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01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1 1392 0 0,'-6'8'12801'0'0,"-15"-3"-10279"0"0,19-4-2197 0 0,-1 0-35 0 0,-1 2-153 0 0,-11 5 171 0 0,-1 1 0 0 0,2 1-1 0 0,-26 21 1 0 0,37-28-301 0 0,0 0 1 0 0,0 0-1 0 0,0 0 1 0 0,0 0-1 0 0,1 1 0 0 0,-1-1 1 0 0,1 1-1 0 0,0-1 1 0 0,0 1-1 0 0,0 0 0 0 0,0 0 1 0 0,1 0-1 0 0,0 0 1 0 0,0 0-1 0 0,0 0 0 0 0,0 0 1 0 0,1 0-1 0 0,-1 0 1 0 0,1 1-1 0 0,0-1 1 0 0,0 0-1 0 0,1 0 0 0 0,0 5 1 0 0,0-5-134 0 0,1 0 1 0 0,0 0-1 0 0,0-1 1 0 0,0 1-1 0 0,0-1 1 0 0,0 1-1 0 0,1-1 0 0 0,-1 0 1 0 0,1 0-1 0 0,0 0 1 0 0,0 0-1 0 0,0 0 1 0 0,0-1-1 0 0,1 0 1 0 0,-1 1-1 0 0,1-1 1 0 0,0 0-1 0 0,-1-1 1 0 0,1 1-1 0 0,0-1 1 0 0,0 1-1 0 0,7 0 1 0 0,0 1-1026 0 0,0-1 1 0 0,0-1 0 0 0,0 0 0 0 0,0 0 0 0 0,0-1 0 0 0,0 0 0 0 0,15-3 0 0 0,0-2-3234 0 0</inkml:trace>
</inkml:ink>
</file>

<file path=ppt/ink/ink6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02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7 1792 0 0,'1'-7'12237'0'0,"-12"10"-11935"0"0,-1 1 1 0 0,1 0-1 0 0,-1 0 1 0 0,1 1 0 0 0,0 1-1 0 0,1 0 1 0 0,0 0 0 0 0,0 1-1 0 0,0 0 1 0 0,-16 16-1 0 0,24-21-291 0 0,-1 0-1 0 0,1 1 1 0 0,-1 0 0 0 0,1-1-1 0 0,0 1 1 0 0,0 0-1 0 0,0 0 1 0 0,1 0-1 0 0,-1 0 1 0 0,1 0-1 0 0,-1 1 1 0 0,1-1-1 0 0,0 0 1 0 0,0 1-1 0 0,1-1 1 0 0,-1 1-1 0 0,1-1 1 0 0,-1 1-1 0 0,1-1 1 0 0,0 1 0 0 0,1-1-1 0 0,-1 1 1 0 0,0-1-1 0 0,1 1 1 0 0,0-1-1 0 0,0 0 1 0 0,0 1-1 0 0,0-1 1 0 0,1 0-1 0 0,-1 0 1 0 0,1 1-1 0 0,0-1 1 0 0,0-1-1 0 0,0 1 1 0 0,0 0-1 0 0,0 0 1 0 0,1-1 0 0 0,-1 1-1 0 0,1-1 1 0 0,0 0-1 0 0,4 3 1 0 0,-1 0-221 0 0,1 0 0 0 0,0-1 0 0 0,1 0 0 0 0,-1 0 0 0 0,0-1 0 0 0,1 0 0 0 0,0 0 0 0 0,0-1 0 0 0,0 0 0 0 0,0 0 0 0 0,15 0 0 0 0,-13-1-1199 0 0,0-1-1 0 0,0 0 1 0 0,0-1 0 0 0,1 0 0 0 0,13-4 0 0 0,-7 1-3012 0 0</inkml:trace>
</inkml:ink>
</file>

<file path=ppt/ink/ink6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02.5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56 512 0 0,'-18'9'12807'0'0,"48"-8"-11382"0"0,1-1 0 0 0,56-8-1 0 0,-15 1-1086 0 0,796-36-3135 0 0,-816 40 2536 0 0,31-1 267 0 0,-74 4-824 0 0,-1 1 0 0 0,1 0 0 0 0,15 4 0 0 0</inkml:trace>
</inkml:ink>
</file>

<file path=ppt/ink/ink6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03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1 108 2680 0 0,'0'0'6444'0'0,"18"1"-50"0"0,-17 3-6248 0 0,1 0-1 0 0,-1 0 0 0 0,1 1 1 0 0,-2-1-1 0 0,1 1 1 0 0,0-1-1 0 0,-1 1 1 0 0,0 8-1 0 0,0-8-56 0 0,30 320 475 0 0,-26-256-1608 0 0,-4-67 690 0 0,-14-19-1236 0 0,4-23 3180 0 0,2 0 0 0 0,1 0 0 0 0,2-1 0 0 0,2 1 0 0 0,3-75 0 0 0,14-19-443 0 0,-13 129-1181 0 0,0 1-1 0 0,0 0 1 0 0,0 0 0 0 0,0 0 0 0 0,1 0-1 0 0,-1 0 1 0 0,1 0 0 0 0,0 0 0 0 0,0 1-1 0 0,1-1 1 0 0,-1 1 0 0 0,1-1 0 0 0,-1 1-1 0 0,1 0 1 0 0,0 0 0 0 0,1 0 0 0 0,-1 0-1 0 0,6-3 1 0 0,-3 3-103 0 0,-1 0 1 0 0,1 1-1 0 0,0 0 0 0 0,0 0 1 0 0,0 0-1 0 0,0 1 0 0 0,1 0 1 0 0,-1 0-1 0 0,0 0 0 0 0,1 1 1 0 0,10 0-1 0 0,-8 1-18 0 0,1 0 0 0 0,-1 1 0 0 0,0-1 0 0 0,0 2 0 0 0,0-1 0 0 0,0 1 0 0 0,0 1 0 0 0,-1-1 0 0 0,0 2 0 0 0,1-1 0 0 0,-1 1 0 0 0,-1 0 0 0 0,1 1 0 0 0,-1 0 0 0 0,0 0 0 0 0,0 0 0 0 0,7 10 0 0 0,-11-12 131 0 0,-1 0 0 0 0,0-1 0 0 0,0 1 0 0 0,0 0 0 0 0,-1 0 0 0 0,0 0 0 0 0,1 0 0 0 0,-1 1 0 0 0,-1-1 0 0 0,1 0 0 0 0,-1 0 0 0 0,1 1 0 0 0,-1-1 0 0 0,0 0 0 0 0,-1 1 0 0 0,0 4 0 0 0,-1-2 16 0 0,0 0 0 0 0,0 0 0 0 0,0-1 0 0 0,-1 1-1 0 0,0-1 1 0 0,-1 0 0 0 0,0 0 0 0 0,1 0 0 0 0,-7 7 0 0 0,2-4 23 0 0,0 0 0 0 0,-1-1 1 0 0,1 1-1 0 0,-2-2 0 0 0,1 0 0 0 0,-1 0 0 0 0,0 0 0 0 0,-1-1 0 0 0,1-1 0 0 0,-1 0 0 0 0,-16 5 0 0 0,-4 0 33 0 0,31-10-48 0 0,-1 0 0 0 0,0 0 0 0 0,1 1 0 0 0,-1-1 0 0 0,0 0 0 0 0,0 0 0 0 0,1 1 1 0 0,-1-1-1 0 0,0 0 0 0 0,1 1 0 0 0,-1-1 0 0 0,1 1 0 0 0,-1-1 0 0 0,1 1 0 0 0,-1-1 0 0 0,1 1 1 0 0,-1-1-1 0 0,1 1 0 0 0,-1-1 0 0 0,1 1 0 0 0,-1 0 0 0 0,1-1 0 0 0,0 1 0 0 0,-1 0 1 0 0,1-1-1 0 0,0 1 0 0 0,0 0 0 0 0,0-1 0 0 0,-1 2 0 0 0,3 0 11 0 0,-1-1 1 0 0,1 1-1 0 0,0-1 0 0 0,0 0 0 0 0,0 1 0 0 0,0-1 1 0 0,-1 0-1 0 0,1 0 0 0 0,4 1 0 0 0,3 2 28 0 0,45 30-554 0 0,68 57 1 0 0,-64-46-3912 0 0,-32-31-1764 0 0</inkml:trace>
</inkml:ink>
</file>

<file path=ppt/ink/ink6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03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11 1340 0 0,'-6'-10'15290'0'0,"3"10"-15048"0"0,-1 0 0 0 0,1 0 0 0 0,0-1 0 0 0,0 2 0 0 0,-1-1 0 0 0,1 0 0 0 0,0 1 0 0 0,0 0 0 0 0,-1-1 0 0 0,1 1 0 0 0,0 0 0 0 0,-4 3 0 0 0,-41 22 539 0 0,29-16-370 0 0,9-4-321 0 0,0 0 1 0 0,0 0-1 0 0,1 1 1 0 0,0 0-1 0 0,0 1 1 0 0,0 0-1 0 0,1 0 1 0 0,1 1-1 0 0,-13 17 1 0 0,18-22-71 0 0,-1 0-1 0 0,1 0 1 0 0,0 0 0 0 0,1 1 0 0 0,-1-1-1 0 0,1 1 1 0 0,0-1 0 0 0,0 1 0 0 0,0-1-1 0 0,1 1 1 0 0,0 0 0 0 0,-1-1 0 0 0,2 1-1 0 0,-1 0 1 0 0,0 0 0 0 0,1-1 0 0 0,0 1-1 0 0,0-1 1 0 0,1 1 0 0 0,-1-1 0 0 0,1 1-1 0 0,0-1 1 0 0,0 0 0 0 0,0 0 0 0 0,0 0 0 0 0,1 0-1 0 0,4 5 1 0 0,1 0-8 0 0,1 0 0 0 0,0 0 0 0 0,0-1 0 0 0,1 0 0 0 0,0-1 0 0 0,0 0 0 0 0,1-1 0 0 0,0 0 0 0 0,0 0 0 0 0,0-1 0 0 0,1 0 0 0 0,0-1 0 0 0,0-1 0 0 0,16 3 0 0 0,-12-3-693 0 0,-1-1 0 0 0,1-1 0 0 0,0 0 1 0 0,25-2-1 0 0,-29-1-810 0 0,0 0-1 0 0,0 0 1 0 0,0-1 0 0 0,0 0-1 0 0,-1-1 1 0 0,13-6 0 0 0,-2-2-4868 0 0</inkml:trace>
</inkml:ink>
</file>

<file path=ppt/ink/ink6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0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547 29 36 0 0,'18'-28'18624'0'0,"-15"52"-17133"0"0,-1-4-1519 0 0,40 381 537 0 0,-2-120 414 0 0,-16-114-148 0 0,7-3-314 0 0,-29-158-400 0 0,-1-1 0 0 0,0 1-1 0 0,0 0 1 0 0,0 0 0 0 0,-1 10 0 0 0,0-15-40 0 0,1-1-28 0 0,-1 0 5 0 0,0 1-1 0 0,0-1 1 0 0,0 0-1 0 0,0 0 1 0 0,0 0-1 0 0,1 0 1 0 0,-1 0-1 0 0,0 1 1 0 0,0-1-1 0 0,0 0 1 0 0,0 0-1 0 0,0 0 1 0 0,0 1-1 0 0,0-1 1 0 0,1 0-1 0 0,-1 0 1 0 0,0 0-1 0 0,0 1 1 0 0,0-1-1 0 0,0 0 1 0 0,0 0-1 0 0,0 0 1 0 0,0 1-1 0 0,0-1 1 0 0,0 0-1 0 0,0 0 1 0 0,0 1-1 0 0,0-1 1 0 0,0 0-1 0 0,-1 0 1 0 0,1 0-1 0 0,0 1 1 0 0,0-1-1 0 0,0 0 1 0 0,0 0-1 0 0,0 0 1 0 0,0 0-1 0 0,0 1 1 0 0,0-1-1 0 0,-1 0 1 0 0,1 0-1 0 0,0 0 1 0 0,0 0-1 0 0,0 0 1 0 0,0 1-1 0 0,-1-1 1 0 0,1 0-1 0 0,0 0 1 0 0,0 0-1 0 0,-1 0 1 0 0,-10 14-277 0 0,9-12 246 0 0,-18 11-150 0 0,0-1 0 0 0,-1-1 0 0 0,-27 10 1 0 0,-20 11 39 0 0,65-31 123 0 0,-3 2-5 0 0,-1 1 0 0 0,1-1 1 0 0,0 1-1 0 0,0 1 1 0 0,0-1-1 0 0,-7 8 1 0 0,12-11 23 0 0,0 1 1 0 0,0-1-1 0 0,1 0 0 0 0,-1 1 1 0 0,0-1-1 0 0,1 1 1 0 0,-1-1-1 0 0,1 1 1 0 0,-1-1-1 0 0,1 1 1 0 0,0-1-1 0 0,-1 1 1 0 0,1-1-1 0 0,0 1 1 0 0,0 0-1 0 0,0-1 1 0 0,0 1-1 0 0,1-1 1 0 0,-1 1-1 0 0,0-1 0 0 0,1 1 1 0 0,-1-1-1 0 0,1 1 1 0 0,-1-1-1 0 0,1 1 1 0 0,0-1-1 0 0,-1 1 1 0 0,1-1-1 0 0,0 0 1 0 0,0 0-1 0 0,0 1 1 0 0,0-1-1 0 0,0 0 1 0 0,2 1-1 0 0,12 12-42 0 0,0 0 0 0 0,1-1-1 0 0,1-1 1 0 0,0-1 0 0 0,29 15 0 0 0,12 8-310 0 0,-31-17 229 0 0,45 32-251 0 0,-66-44 354 0 0,0 0 0 0 0,-1 0 1 0 0,1 1-1 0 0,-1-1 1 0 0,0 1-1 0 0,0 1 0 0 0,-1-1 1 0 0,6 12-1 0 0,-9-16 29 0 0,0 1 0 0 0,0-1 0 0 0,0 0-1 0 0,-1 1 1 0 0,1-1 0 0 0,-1 1 0 0 0,1-1 0 0 0,-1 1-1 0 0,0-1 1 0 0,0 1 0 0 0,0-1 0 0 0,-1 1 0 0 0,1-1-1 0 0,0 1 1 0 0,-1-1 0 0 0,0 1 0 0 0,1-1 0 0 0,-1 1 0 0 0,0-1-1 0 0,0 0 1 0 0,-1 0 0 0 0,1 1 0 0 0,0-1 0 0 0,-3 2-1 0 0,-1 3 67 0 0,-1-2-1 0 0,0 1 0 0 0,0-1 0 0 0,0 0 0 0 0,-10 5 0 0 0,12-7-36 0 0,-32 19 279 0 0,-47 22 0 0 0,55-32-295 0 0,1 2 1 0 0,1 1-1 0 0,0 1 0 0 0,-32 27 0 0 0,56-42-22 0 0,0 1 0 0 0,0 0-1 0 0,0 0 1 0 0,1-1 0 0 0,-1 1 0 0 0,0 0 0 0 0,1 1-1 0 0,-1-1 1 0 0,1 0 0 0 0,0 0 0 0 0,0 0-1 0 0,0 1 1 0 0,0-1 0 0 0,0 1 0 0 0,1-1 0 0 0,-1 1-1 0 0,1-1 1 0 0,-1 1 0 0 0,1-1 0 0 0,0 1 0 0 0,0 2-1 0 0,1-2 1 0 0,0 1-1 0 0,0-1 0 0 0,0 0 0 0 0,0 1 1 0 0,1-1-1 0 0,-1 0 0 0 0,1 0 0 0 0,0 0 1 0 0,0 0-1 0 0,0-1 0 0 0,0 1 0 0 0,1 0 1 0 0,3 3-1 0 0,6 3-55 0 0,0 0 1 0 0,1 0-1 0 0,0-1 1 0 0,0-1-1 0 0,25 11 0 0 0,0-4-64 0 0,-19-7 29 0 0,0 0 1 0 0,-1 1 0 0 0,34 20 0 0 0,-51-26 89 0 0,1-1 0 0 0,0 1 0 0 0,0-1 1 0 0,0 1-1 0 0,-1 0 0 0 0,1-1 1 0 0,-1 1-1 0 0,1 0 0 0 0,-1 0 0 0 0,0 0 1 0 0,0 0-1 0 0,0 0 0 0 0,0 1 0 0 0,0-1 1 0 0,0 0-1 0 0,-1 0 0 0 0,1 1 1 0 0,0 3-1 0 0,-1-2 11 0 0,0 0-1 0 0,-1 1 1 0 0,1-1 0 0 0,-1 0-1 0 0,0 0 1 0 0,0 0 0 0 0,0 0-1 0 0,0 0 1 0 0,-4 7 0 0 0,-4 5 42 0 0,-1 0 1 0 0,0-1-1 0 0,-23 26 1 0 0,24-31-49 0 0,0 0-33 0 0,6-7 5 0 0,0 0 0 0 0,-1 1-1 0 0,2 0 1 0 0,-1 0-1 0 0,0 0 1 0 0,1 0 0 0 0,0 0-1 0 0,0 0 1 0 0,0 1 0 0 0,0-1-1 0 0,-1 8 1 0 0,2-10 16 0 0,0 1 1 0 0,1-1-1 0 0,-1 1 1 0 0,0-1 0 0 0,1 1-1 0 0,0 0 1 0 0,0-1-1 0 0,0 1 1 0 0,0-1-1 0 0,0 1 1 0 0,0 0-1 0 0,1-1 1 0 0,-1 1-1 0 0,1-1 1 0 0,0 1-1 0 0,0-1 1 0 0,0 1-1 0 0,2 3 1 0 0,-1-1-4 0 0,13 31 27 0 0,-2 0 0 0 0,-2 2-1 0 0,-1 0 1 0 0,6 53 0 0 0,-1-12 45 0 0,32 256 568 0 0,-46-314-585 0 0,9 47 64 0 0,-9-66-102 0 0,1 12 44 0 0,-2-13-51 0 0,0-1 0 0 0,0 1-1 0 0,1-1 1 0 0,-1 1 0 0 0,0-1 0 0 0,0 1 0 0 0,0 0-1 0 0,0-1 1 0 0,0 1 0 0 0,0-1 0 0 0,0 1-1 0 0,0-1 1 0 0,0 1 0 0 0,0 0 0 0 0,0-1 0 0 0,0 1-1 0 0,0-1 1 0 0,-1 1 0 0 0,1-1 0 0 0,0 1 0 0 0,0-1-1 0 0,-1 1 1 0 0,1-1 0 0 0,0 1 0 0 0,-1-1-1 0 0,1 1 1 0 0,0-1 0 0 0,-1 1 0 0 0,1-1 0 0 0,-1 0-1 0 0,1 1 1 0 0,0-1 0 0 0,-1 0 0 0 0,1 1 0 0 0,-2-1-1 0 0,1 1 14 0 0,-4 2-40 0 0,0 0 0 0 0,-1-1 1 0 0,1 1-1 0 0,-1-1 0 0 0,-8 2 0 0 0,8-2-3 0 0,-281 107-367 0 0,-69 44 391 0 0,293-128-321 0 0,61-24 236 0 0,-2 0-797 0 0</inkml:trace>
</inkml:ink>
</file>

<file path=ppt/ink/ink6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06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16 844 0 0,'-11'-16'15545'0'0,"9"19"-15428"0"0,0 0-1 0 0,1 0 0 0 0,0 1 1 0 0,-1-1-1 0 0,1 0 0 0 0,1 0 1 0 0,-1 1-1 0 0,0-1 0 0 0,1 0 0 0 0,0 1 1 0 0,0 4-1 0 0,3 47 728 0 0,0-21-383 0 0,17 842 3377 0 0,-17-466-3979 0 0,-3-398-809 0 0,0 11 1191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1:08.0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197 6 952 0 0,'5'-6'14123'0'0,"-16"9"-14033"0"0,-1 0 0 0 0,1 1 0 0 0,0 1 0 0 0,0-1 0 0 0,0 2 0 0 0,1 0-1 0 0,0 0 1 0 0,0 0 0 0 0,0 2 0 0 0,1-1 0 0 0,0 1 0 0 0,1 0 0 0 0,-1 1 0 0 0,2 0-1 0 0,-10 13 1 0 0,12-15-48 0 0,1 1 0 0 0,0 0-1 0 0,0 0 1 0 0,0 0 0 0 0,1 1-1 0 0,0-1 1 0 0,1 1-1 0 0,0 0 1 0 0,0 0 0 0 0,1-1-1 0 0,0 1 1 0 0,0 0 0 0 0,1 0-1 0 0,0 0 1 0 0,1 0 0 0 0,0 0-1 0 0,1 0 1 0 0,0 0 0 0 0,0 0-1 0 0,0-1 1 0 0,5 10 0 0 0,-1-6-38 0 0,0-1 1 0 0,1 0 0 0 0,0 0-1 0 0,1-1 1 0 0,0 1 0 0 0,1-2-1 0 0,0 1 1 0 0,0-1 0 0 0,1-1-1 0 0,0 0 1 0 0,19 12 0 0 0,-21-15-44 0 0,-1-1 1 0 0,1 0 0 0 0,0 0 0 0 0,0-1 0 0 0,0 1 0 0 0,0-2-1 0 0,0 1 1 0 0,1-1 0 0 0,-1-1 0 0 0,1 1 0 0 0,0-2-1 0 0,-1 1 1 0 0,1-1 0 0 0,0 0 0 0 0,-1-1 0 0 0,1 0 0 0 0,0 0-1 0 0,11-4 1 0 0,-16 3 37 0 0,0 0 0 0 0,0 1 0 0 0,0-1 0 0 0,0-1 0 0 0,-1 1 0 0 0,1-1-1 0 0,-1 1 1 0 0,0-1 0 0 0,0 0 0 0 0,0 0 0 0 0,0 0 0 0 0,0-1 0 0 0,-1 1 0 0 0,1-1 0 0 0,1-4 0 0 0,0 2-6 0 0,-2-1 1 0 0,1 0 0 0 0,-1 0-1 0 0,0-1 1 0 0,0 1 0 0 0,-1 0-1 0 0,0-1 1 0 0,0-8 0 0 0,-1-2-16 0 0,-1 1-1 0 0,-1-1 1 0 0,-1 1 0 0 0,0 0 0 0 0,-1 0 0 0 0,-10-28 0 0 0,9 33-199 0 0,-1 0-1 0 0,-1 0 1 0 0,0 0 0 0 0,0 1 0 0 0,-1 0 0 0 0,-1 1 0 0 0,1 0-1 0 0,-2 0 1 0 0,1 1 0 0 0,-1 0 0 0 0,-1 0 0 0 0,0 1 0 0 0,0 1-1 0 0,-21-11 1 0 0,18 13-1353 0 0</inkml:trace>
</inkml:ink>
</file>

<file path=ppt/ink/ink6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06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17 1552 0 0,'-11'-7'10210'0'0,"11"7"-10102"0"0,0 0 0 0 0,0 0 0 0 0,0-1-1 0 0,0 1 1 0 0,0 0 0 0 0,0 0-1 0 0,0-1 1 0 0,3-5 2800 0 0,-3 5-2800 0 0,0 1 0 0 0,1 0-1 0 0,-1 0 1 0 0,0 0 0 0 0,0 0 0 0 0,1 0-1 0 0,-1 0 1 0 0,0 0 0 0 0,1 0-1 0 0,-1 0 1 0 0,0 0 0 0 0,0 0 0 0 0,1 0-1 0 0,-1 0 1 0 0,0 0 0 0 0,1 0-1 0 0,26 4 2200 0 0,26 15-1240 0 0,232 129-1514 0 0,-113-55 10 0 0,-144-77 473 0 0,-17-9-56 0 0,0-1 0 0 0,22 8-1 0 0,-32-13-108 0 0,4-1 688 0 0</inkml:trace>
</inkml:ink>
</file>

<file path=ppt/ink/ink6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07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39 2580 0 0,'-7'-7'7816'0'0,"-4"-4"-3461"0"0,8 7-3034 0 0,1 1-1 0 0,0 0 1 0 0,-4-8 642 0 0,24 16-1931 0 0,-10 0-39 0 0,0 1 0 0 0,0 0 1 0 0,0 0-1 0 0,0 1 0 0 0,-1-1 1 0 0,0 2-1 0 0,-1-1 0 0 0,9 13 1 0 0,-2 0-116 0 0,-1 0 0 0 0,15 32 0 0 0,-26-50 99 0 0,0-1 1 0 0,-1 1 0 0 0,1-1-1 0 0,0 1 1 0 0,0 0-1 0 0,-1-1 1 0 0,1 1-1 0 0,-1 0 1 0 0,0 0-1 0 0,1-1 1 0 0,-1 1 0 0 0,0 0-1 0 0,0 0 1 0 0,0-1-1 0 0,0 1 1 0 0,-1 0-1 0 0,1 0 1 0 0,0-1-1 0 0,-1 3 1 0 0,-2-1 11 0 0,0 1 0 0 0,0-2 0 0 0,0 1-1 0 0,0 0 1 0 0,0-1 0 0 0,-1 1 0 0 0,1-1 0 0 0,-1 0 0 0 0,1 0-1 0 0,-1 0 1 0 0,-7 2 0 0 0,-36 10-30 0 0,-13 4-2961 0 0,56-16 1830 0 0,0 0 0 0 0,0 0 0 0 0,1 0 0 0 0,-1 0 0 0 0,1 1 0 0 0,-1 0 0 0 0,-3 3 0 0 0</inkml:trace>
</inkml:ink>
</file>

<file path=ppt/ink/ink6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07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4 2456 0 0,'-17'-4'11253'0'0,"15"5"-10836"0"0,1 0-207 0 0,1 0 0 0 0,-1 0 0 0 0,0 0 0 0 0,1 0 0 0 0,-1 0 0 0 0,1 0 0 0 0,-1 0 0 0 0,1 0 0 0 0,0 0 0 0 0,-1 1 0 0 0,1-1 0 0 0,0 0 0 0 0,0 0 0 0 0,-1 0 0 0 0,1 2 0 0 0,5 57-2046 0 0,-3-46 3076 0 0,47 394 1931 0 0,-24-122-1071 0 0,-20-221-2079 0 0,-5-64-66 0 0,2 43-1817 0 0,-2-42 1323 0 0</inkml:trace>
</inkml:ink>
</file>

<file path=ppt/ink/ink6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08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15 2816 0 0,'-5'8'10644'0'0,"8"-6"-10260"0"0,1 0 0 0 0,-1-1 0 0 0,0 1 0 0 0,0-1 0 0 0,1 0 0 0 0,-1 1 0 0 0,1-2 0 0 0,-1 1 0 0 0,1 0 0 0 0,0-1 0 0 0,-1 1 0 0 0,1-1 0 0 0,5 0-1 0 0,55-5-129 0 0,-47 3-65 0 0,455-27-8111 0 0,-458 28 6786 0 0,16 3-361 0 0,-9 4-2986 0 0,-11-1 2647 0 0</inkml:trace>
</inkml:ink>
</file>

<file path=ppt/ink/ink6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08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 2096 0 0,'-5'1'1496'0'0,"1"1"0"0"0,0 0 1 0 0,1 0-1 0 0,-1 1 0 0 0,0-1 0 0 0,-6 6 2992 0 0,1 2-1723 0 0,10-9-2356 0 0,-1 1 0 0 0,1 0 0 0 0,0-1 0 0 0,0 1 0 0 0,0 0-1 0 0,0-1 1 0 0,0 1 0 0 0,1-1 0 0 0,2 3 0 0 0,14 0-333 0 0,0 0 0 0 0,0-2 0 0 0,1 0-1 0 0,34-1 1 0 0,-7-3-3143 0 0,0 0-3422 0 0,-26 0 2170 0 0,4 1-2196 0 0</inkml:trace>
  <inkml:trace contextRef="#ctx0" brushRef="#br0" timeOffset="1">144 275 1556 0 0,'-50'56'14901'0'0,"50"-55"-14772"0"0,1 0-1 0 0,0 0 1 0 0,-1 0 0 0 0,1 0-1 0 0,-1 1 1 0 0,1-1 0 0 0,0 0-1 0 0,0 0 1 0 0,0 0 0 0 0,0-1-1 0 0,0 1 1 0 0,0 0 0 0 0,0 0-1 0 0,0 0 1 0 0,0-1 0 0 0,0 1-1 0 0,0-1 1 0 0,2 2 0 0 0,5-1-566 0 0,1 0 0 0 0,-1 0 0 0 0,0-1 0 0 0,1 0 1 0 0,-1-1-1 0 0,10-1 0 0 0,27-9-7220 0 0,-31 5 1874 0 0</inkml:trace>
</inkml:ink>
</file>

<file path=ppt/ink/ink6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09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8 258 1720 0 0,'-7'-5'10474'0'0,"6"4"-10297"0"0,7-2 80 0 0,0 0-1 0 0,0 0 1 0 0,0 1 0 0 0,0 0-1 0 0,0 0 1 0 0,1 0 0 0 0,-1 1-1 0 0,1 0 1 0 0,10 0 0 0 0,66 1-11 0 0,-77 0-195 0 0,386 22-801 0 0,-389-21 846 0 0,52 2 174 0 0,-52-3-287 0 0,0 0-61 0 0,6-1 48 0 0,-4 1-19 0 0,0 0 0 0 0,0 0 0 0 0,0-1 0 0 0,0 0 1 0 0,0 0-1 0 0,8-3 0 0 0,-11 4 62 0 0,20-46 663 0 0,10-46 2266 0 0,4-10-88 0 0,-35 101-2740 0 0,-1 0-101 0 0,0 1-1 0 0,-1 0 1 0 0,1 0-1 0 0,0-1 1 0 0,0 1 0 0 0,0 0-1 0 0,0 0 1 0 0,0-1-1 0 0,0 1 1 0 0,0 0-1 0 0,0 0 1 0 0,0-1-1 0 0,0 1 1 0 0,0 0 0 0 0,0 0-1 0 0,1-1 1 0 0,-1 1-1 0 0,0 0 1 0 0,0 0-1 0 0,0-1 1 0 0,0 1-1 0 0,0 0 1 0 0,0 0 0 0 0,1 0-1 0 0,-1-1 1 0 0,0 1-1 0 0,0 0 1 0 0,0 0-1 0 0,1 0 1 0 0,-1 0-1 0 0,0-1 1 0 0,0 1 0 0 0,0 0-1 0 0,1 0 1 0 0,-1 0-1 0 0,0 0 1 0 0,0 0-1 0 0,1 0 1 0 0,-1 0 0 0 0,0 0-1 0 0,0-1 1 0 0,1 1-1 0 0,-1 0 1 0 0,0 0-1 0 0,0 0 1 0 0,1 0-1 0 0,-1 0 1 0 0,0 1 0 0 0,0-1-1 0 0,1 0 1 0 0,-1 0-1 0 0,0 0 1 0 0,0 0-1 0 0,1 0 1 0 0,-1 0-1 0 0,0 0 1 0 0,0 0 0 0 0,1 0-1 0 0,-1 1 1 0 0,0-1-1 0 0,0 0 1 0 0,0 0-1 0 0,1 0 1 0 0,-1 1-1 0 0,13 12 438 0 0,7 28-212 0 0,20 57 1 0 0,-1-4-272 0 0,-1-16-666 0 0,-37-77 547 0 0,24-34-607 0 0,42-156 2136 0 0,-64 183-1343 0 0,-1 1 0 0 0,1-1 1 0 0,0 1-1 0 0,1 0 0 0 0,-1 0 0 0 0,6-5 0 0 0,-8 9-2 0 0,1 1-28 0 0,-1 1-1 0 0,1 0 1 0 0,0 0 0 0 0,0 0 0 0 0,-1 0-1 0 0,1 0 1 0 0,-1 0 0 0 0,1 0 0 0 0,-1 0-1 0 0,1 1 1 0 0,-1-1 0 0 0,0 0 0 0 0,0 1 0 0 0,1 0-1 0 0,-1-1 1 0 0,1 4 0 0 0,17 33-18 0 0,-14-28 6 0 0,63 136-944 0 0,-68-145 929 0 0,1 1 0 0 0,0 0-1 0 0,1 0 1 0 0,-1 0 0 0 0,0 0 0 0 0,0-1 0 0 0,1 1 0 0 0,-1 0 0 0 0,1-1 0 0 0,0 0 0 0 0,-1 1 0 0 0,1-1 0 0 0,0 0 0 0 0,2 2 0 0 0,-2-3 3 0 0,23-15-54 0 0,-21 13 43 0 0,5-6-9 0 0,1 1 0 0 0,-1 1 1 0 0,1 0-1 0 0,1 0 0 0 0,-1 1 0 0 0,1 0 0 0 0,0 1 0 0 0,20-5 0 0 0,-3 5 41 0 0,-1 2-1 0 0,50 3 1 0 0,-74-1-32 0 0,0 0 38 0 0,35 3 215 0 0</inkml:trace>
</inkml:ink>
</file>

<file path=ppt/ink/ink6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10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28 924 0 0,'-8'-27'17388'0'0,"3"30"-17194"0"0,1 0 0 0 0,-1 0 0 0 0,1 1 0 0 0,0 0 0 0 0,0 0-1 0 0,0 0 1 0 0,0 0 0 0 0,1 1 0 0 0,0-1 0 0 0,0 1 0 0 0,-4 8 0 0 0,3-7-125 0 0,1 1 0 0 0,0 1 0 0 0,0-1 0 0 0,0 0 0 0 0,1 1 0 0 0,0-1 0 0 0,1 1 0 0 0,-2 11 1 0 0,3-15-145 0 0,0 1 0 0 0,1-1 1 0 0,-1 1-1 0 0,1-1 0 0 0,0 0 1 0 0,0 1-1 0 0,0-1 0 0 0,1 0 1 0 0,-1 0-1 0 0,1 0 0 0 0,0 0 1 0 0,0 0-1 0 0,1 0 1 0 0,-1-1-1 0 0,1 1 0 0 0,0-1 1 0 0,-1 0-1 0 0,2 1 0 0 0,-1-1 1 0 0,0-1-1 0 0,1 1 0 0 0,-1 0 1 0 0,1-1-1 0 0,0 0 0 0 0,-1 0 1 0 0,1 0-1 0 0,0 0 0 0 0,1 0 1 0 0,-1-1-1 0 0,0 0 0 0 0,0 0 1 0 0,1 0-1 0 0,-1 0 1 0 0,8-1-1 0 0,-5 1-69 0 0,0-1 0 0 0,0 0-1 0 0,0 0 1 0 0,0-1 0 0 0,0 0 0 0 0,-1 0 0 0 0,1 0 0 0 0,0-1 0 0 0,0 0-1 0 0,-1-1 1 0 0,1 0 0 0 0,-1 0 0 0 0,0 0 0 0 0,1 0 0 0 0,-2-1 0 0 0,1 0-1 0 0,0-1 1 0 0,-1 1 0 0 0,0-1 0 0 0,0 0 0 0 0,7-8 0 0 0,-11 10 253 0 0,1 1 1 0 0,-1-1-1 0 0,0 0 1 0 0,0 1-1 0 0,0-1 1 0 0,0 0-1 0 0,0 0 1 0 0,-1 1-1 0 0,1-1 1 0 0,-1 0-1 0 0,0 0 1 0 0,0 0-1 0 0,0 0 1 0 0,0 0-1 0 0,0 0 0 0 0,0 0 1 0 0,-1 0-1 0 0,0 1 1 0 0,1-1-1 0 0,-1 0 1 0 0,0 0-1 0 0,-1 1 1 0 0,1-1-1 0 0,0 1 1 0 0,-1-1-1 0 0,1 1 1 0 0,-1-1-1 0 0,0 1 1 0 0,0 0-1 0 0,0 0 1 0 0,0 0-1 0 0,0 0 1 0 0,0 0-1 0 0,-1 0 1 0 0,1 0-1 0 0,0 1 1 0 0,-1-1-1 0 0,0 1 1 0 0,1 0-1 0 0,-1 0 1 0 0,0 0-1 0 0,1 0 1 0 0,-1 0-1 0 0,0 1 0 0 0,0-1 1 0 0,0 1-1 0 0,-5 0 1 0 0,-1-1-277 0 0,0 1-1 0 0,0 0 1 0 0,0 1 0 0 0,-1 0 0 0 0,1 1-1 0 0,-16 4 1 0 0,19 3-3186 0 0</inkml:trace>
</inkml:ink>
</file>

<file path=ppt/ink/ink6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11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40 608 0 0,'0'0'6593'0'0,"13"-24"-332"0"0,-14 23-5979 0 0,0-1-1 0 0,-1 1 1 0 0,1 0-1 0 0,0 0 1 0 0,-1-1 0 0 0,1 1-1 0 0,-1 0 1 0 0,0 0 0 0 0,1 0-1 0 0,-1 1 1 0 0,0-1-1 0 0,1 0 1 0 0,-1 1 0 0 0,-3-1-1 0 0,3 0 82 0 0,-18 4-20 0 0,12 1-298 0 0,0 0 1 0 0,1 0 0 0 0,-1 1-1 0 0,1 0 1 0 0,0 0 0 0 0,0 1-1 0 0,1 0 1 0 0,-1 0 0 0 0,2 1-1 0 0,-1-1 1 0 0,1 1-1 0 0,-1 0 1 0 0,-7 16 0 0 0,11-17-62 0 0,-1-1 0 0 0,1 1 1 0 0,0 1-1 0 0,1-1 0 0 0,-1 0 0 0 0,1 0 1 0 0,1 1-1 0 0,-1-1 0 0 0,1 0 0 0 0,0 1 1 0 0,0-1-1 0 0,1 0 0 0 0,0 1 0 0 0,0-1 1 0 0,0 0-1 0 0,1 0 0 0 0,0 0 1 0 0,0 0-1 0 0,1 0 0 0 0,4 8 0 0 0,-4-8-135 0 0,1-1 0 0 0,0 0-1 0 0,0 0 1 0 0,1 0 0 0 0,-1 0 0 0 0,1-1-1 0 0,0 0 1 0 0,0 0 0 0 0,0 0-1 0 0,1-1 1 0 0,0 1 0 0 0,-1-1-1 0 0,8 2 1 0 0,-10-3 64 0 0,1-1 0 0 0,1 1 0 0 0,-1-1-1 0 0,0 0 1 0 0,0 0 0 0 0,0 0 0 0 0,1-1 0 0 0,-1 0-1 0 0,0 0 1 0 0,0 0 0 0 0,1 0 0 0 0,-1 0 0 0 0,0-1 0 0 0,0 0-1 0 0,1 0 1 0 0,-1 0 0 0 0,0 0 0 0 0,0-1 0 0 0,0 0 0 0 0,5-2-1 0 0,-6 1 151 0 0,0 0 0 0 0,-1 1 0 0 0,1-1 0 0 0,0 0 0 0 0,-1 0 0 0 0,0 0-1 0 0,0-1 1 0 0,0 1 0 0 0,0-1 0 0 0,0 1 0 0 0,-1-1 0 0 0,1 1 0 0 0,-1-1 0 0 0,0 0-1 0 0,0 0 1 0 0,-1 0 0 0 0,1 1 0 0 0,-1-1 0 0 0,0 0 0 0 0,0 0 0 0 0,0 0-1 0 0,0 0 1 0 0,-1 0 0 0 0,1 0 0 0 0,-1 0 0 0 0,0 1 0 0 0,0-1 0 0 0,-1 0 0 0 0,-2-6-1 0 0,2 5 42 0 0,0 0-1 0 0,-1 0 0 0 0,1 0 0 0 0,-1 1 0 0 0,0-1 1 0 0,0 1-1 0 0,0 0 0 0 0,-1 0 0 0 0,1 0 0 0 0,-1 0 1 0 0,0 0-1 0 0,0 1 0 0 0,0 0 0 0 0,-1 0 0 0 0,1 0 1 0 0,-1 0-1 0 0,0 1 0 0 0,0 0 0 0 0,0 0 0 0 0,0 0 1 0 0,0 0-1 0 0,-8-1 0 0 0,8 3-290 0 0,0 0 1 0 0,0 0-1 0 0,0 0 1 0 0,0 0-1 0 0,1 1 0 0 0,-1 0 1 0 0,0 0-1 0 0,0 0 0 0 0,-8 4 1 0 0,10-4-442 0 0,1 1 1 0 0,-1-1 0 0 0,1 1-1 0 0,-1 0 1 0 0,1 0 0 0 0,0 0-1 0 0,0 0 1 0 0,0 0 0 0 0,0 0-1 0 0,0 0 1 0 0,0 1 0 0 0,-1 2-1 0 0</inkml:trace>
</inkml:ink>
</file>

<file path=ppt/ink/ink6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12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1 279 2068 0 0,'17'-89'14866'0'0,"-17"89"-14800"0"0,0-1-1 0 0,0 1 0 0 0,0 0 1 0 0,0-1-1 0 0,0 1 1 0 0,0-1-1 0 0,0 1 0 0 0,0 0 1 0 0,0-1-1 0 0,1 1 1 0 0,-1 0-1 0 0,0-1 0 0 0,0 1 1 0 0,0 0-1 0 0,1-1 1 0 0,-1 1-1 0 0,0 0 0 0 0,0-1 1 0 0,1 1-1 0 0,-1 0 1 0 0,0 0-1 0 0,1-1 0 0 0,-1 1 1 0 0,0 0-1 0 0,1 0 1 0 0,-1 0-1 0 0,0 0 0 0 0,1-1 1 0 0,-1 1-1 0 0,1 0 1 0 0,-1 0-1 0 0,0 0 0 0 0,1 0 1 0 0,-1 0-1 0 0,0 0 0 0 0,1 0 1 0 0,12 12 775 0 0,12 36-971 0 0,-19-36 382 0 0,31 52-151 0 0,2-2-1 0 0,3-2 1 0 0,53 59-1 0 0,-94-117-83 0 0,0-1 0 0 0,0 1 0 0 0,0-1 0 0 0,0 1 0 0 0,1-1 0 0 0,-1 0 0 0 0,1 1 0 0 0,-1-1 1 0 0,1 0-1 0 0,-1 0 0 0 0,1 0 0 0 0,0 0 0 0 0,-1 0 0 0 0,1-1 0 0 0,0 1 0 0 0,0 0 0 0 0,0-1 0 0 0,0 0 0 0 0,0 1 0 0 0,-1-1 0 0 0,1 0 0 0 0,2 0 0 0 0,-2 0-10 0 0,0-1 0 0 0,0 0 0 0 0,0 0 0 0 0,0 0 0 0 0,0 0 0 0 0,0 0 0 0 0,0 0 0 0 0,0 0 0 0 0,-1-1 0 0 0,1 1 0 0 0,-1 0 0 0 0,1-1-1 0 0,-1 0 1 0 0,1 1 0 0 0,-1-1 0 0 0,2-2 0 0 0,4-9-17 0 0,0-1 0 0 0,-1 1 0 0 0,-1-1 1 0 0,5-19-1 0 0,-9 32 10 0 0,28-103-381 0 0,-9 31-174 0 0,2 1 1 0 0,37-77-1 0 0,-56 142 146 0 0,0 0 0 0 0,1 0 0 0 0,0 0 0 0 0,1 1 0 0 0,8-11 0 0 0,-11 15-141 0 0,1 0 0 0 0,-1 0 0 0 0,1 0 0 0 0,-1 0 0 0 0,1 1 0 0 0,0-1 0 0 0,-1 1-1 0 0,1-1 1 0 0,0 1 0 0 0,3-1 0 0 0,21 9-7676 0 0</inkml:trace>
</inkml:ink>
</file>

<file path=ppt/ink/ink6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12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0 76 0 0,'0'0'6817'0'0,"-3"1"-5835"0"0,-6 0-32 0 0,0 1 0 0 0,0 0 0 0 0,1 1 0 0 0,-1-1 0 0 0,1 2 0 0 0,-16 8 0 0 0,14-7-762 0 0,0 1 1 0 0,0 1-1 0 0,1 0 0 0 0,0 0 0 0 0,1 1 1 0 0,-1 0-1 0 0,1 0 0 0 0,-12 19 0 0 0,18-25-202 0 0,0 0-1 0 0,1 0 0 0 0,-1 1 0 0 0,1-1 0 0 0,0 1 0 0 0,0-1 0 0 0,0 1 0 0 0,0-1 0 0 0,0 1 0 0 0,1-1 0 0 0,-1 1 0 0 0,1 0 0 0 0,-1-1 0 0 0,1 1 0 0 0,0 0 0 0 0,0 0 0 0 0,0-1 0 0 0,1 1 0 0 0,-1 0 0 0 0,1-1 0 0 0,-1 1 0 0 0,1 0 0 0 0,0-1 0 0 0,0 1 0 0 0,0-1 0 0 0,0 1 0 0 0,1-1 1 0 0,-1 0-1 0 0,1 1 0 0 0,-1-1 0 0 0,1 0 0 0 0,0 0 0 0 0,0 0 0 0 0,-1 0 0 0 0,2 0 0 0 0,-1-1 0 0 0,0 1 0 0 0,0-1 0 0 0,0 1 0 0 0,1-1 0 0 0,-1 0 0 0 0,4 2 0 0 0,5 2-989 0 0,1 0-1 0 0,0-1 1 0 0,0 0-1 0 0,0-1 1 0 0,0-1-1 0 0,1 1 1 0 0,20-1-1 0 0,-4-1-4131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1:08.4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32 118 980 0 0,'75'-117'15652'0'0,"-76"125"-15549"0"0,0 1 0 0 0,-1-1 0 0 0,0 0 0 0 0,-1 0-1 0 0,0 0 1 0 0,-7 15 0 0 0,-2 7 35 0 0,-5 19 0 0 0,2 0 1 0 0,2 2-1 0 0,-11 96 1 0 0,22-124-223 0 0,1 1-1 0 0,1-1 1 0 0,1 1 0 0 0,2-1-1 0 0,0 1 1 0 0,1-1 0 0 0,1 0 0 0 0,2-1-1 0 0,0 1 1 0 0,20 41 0 0 0,-20-51-201 0 0,0-1 0 0 0,1 0 0 0 0,0 0 0 0 0,1-1 0 0 0,15 15 1 0 0,-18-20-235 0 0,0-1 0 0 0,0-1 1 0 0,0 1-1 0 0,14 6 0 0 0,-16-9-178 0 0,1 0-1 0 0,0 0 1 0 0,0 0-1 0 0,-1-1 0 0 0,1 0 1 0 0,0 0-1 0 0,0 0 1 0 0,7-1-1 0 0</inkml:trace>
</inkml:ink>
</file>

<file path=ppt/ink/ink6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13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11 1984 0 0,'0'0'1982'0'0,"-12"-6"3031"0"0,10 5-4547 0 0,-1 0 0 0 0,1 1 0 0 0,-1-1 0 0 0,0 0 0 0 0,0 1 0 0 0,1 0 0 0 0,-1 0 0 0 0,0 0 0 0 0,0 0 0 0 0,-4 0 0 0 0,-31 11 1324 0 0,20-2-1328 0 0,-34 20 1 0 0,36-18-351 0 0,-1 1-1 0 0,1 0 0 0 0,1 1 1 0 0,1 0-1 0 0,-22 25 1 0 0,33-33-98 0 0,-1-1 0 0 0,2 1 0 0 0,-1-1 0 0 0,0 1 0 0 0,1 0 0 0 0,0 0 0 0 0,0 0 0 0 0,0 0 0 0 0,1 0 0 0 0,-1 0 0 0 0,0 8 0 0 0,2-10-9 0 0,0 1 1 0 0,1-1-1 0 0,-1 1 1 0 0,1-1 0 0 0,-1 1-1 0 0,1-1 1 0 0,0 0-1 0 0,0 1 1 0 0,1-1-1 0 0,-1 0 1 0 0,1 0-1 0 0,0 0 1 0 0,-1 0-1 0 0,1 0 1 0 0,0 0-1 0 0,1-1 1 0 0,-1 1 0 0 0,0-1-1 0 0,5 4 1 0 0,-1-1-241 0 0,1 0 0 0 0,0-1 0 0 0,0 1 0 0 0,0-1 0 0 0,0-1 0 0 0,1 1 0 0 0,-1-1 0 0 0,1-1 0 0 0,0 1 0 0 0,0-1 0 0 0,9 0 0 0 0,3 1-1629 0 0,0-2 1 0 0,1 0-1 0 0,26-3 1 0 0,-12-1-3227 0 0</inkml:trace>
</inkml:ink>
</file>

<file path=ppt/ink/ink6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13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2 370 1772 0 0,'-2'-30'6429'0'0,"8"-15"-1225"0"0,-5 45-5175 0 0,0 1 1 0 0,0-1-1 0 0,0 0 1 0 0,0 1-1 0 0,0 0 1 0 0,0-1-1 0 0,0 1 1 0 0,0-1-1 0 0,0 1 1 0 0,0 0-1 0 0,0 0 1 0 0,-1-1-1 0 0,1 1 1 0 0,0 0-1 0 0,-1 0 1 0 0,1 0 0 0 0,0 0-1 0 0,-1 0 1 0 0,1 0-1 0 0,-1 0 1 0 0,1 0-1 0 0,-1 0 1 0 0,0 0-1 0 0,0 0 1 0 0,1 2-1 0 0,6 30 272 0 0,4 54 14 0 0,33 289 192 0 0,-44-356-573 0 0,-6-28 7 0 0,-7-33 21 0 0,4-29 1093 0 0,4 0-1 0 0,2-73 1 0 0,5 99-284 0 0,2 0 0 0 0,2 0 0 0 0,1 1 1 0 0,20-63-1 0 0,-21 89-809 0 0,1-1-1 0 0,0 1 1 0 0,2 1-1 0 0,0 0 1 0 0,0 0-1 0 0,17-20 1 0 0,-20 28-148 0 0,1 1 1 0 0,0-1 0 0 0,0 2 0 0 0,1-1 0 0 0,-1 1 0 0 0,2 0 0 0 0,-1 0 0 0 0,0 1 0 0 0,1 1-1 0 0,0-1 1 0 0,0 1 0 0 0,1 1 0 0 0,10-4 0 0 0,-16 7 113 0 0,0-1 1 0 0,-1 1-1 0 0,1 0 0 0 0,0-1 0 0 0,0 2 1 0 0,-1-1-1 0 0,1 0 0 0 0,0 1 0 0 0,-1 0 1 0 0,1 0-1 0 0,-1 0 0 0 0,1 0 0 0 0,-1 0 1 0 0,1 1-1 0 0,-1 0 0 0 0,0 0 0 0 0,0-1 1 0 0,1 2-1 0 0,-1-1 0 0 0,-1 0 0 0 0,1 1 1 0 0,0-1-1 0 0,-1 1 0 0 0,1 0 0 0 0,-1 0 1 0 0,3 4-1 0 0,-1 0 12 0 0,0-1 0 0 0,-1 0 1 0 0,1 1-1 0 0,-1 0 0 0 0,-1 0 0 0 0,0 0 1 0 0,0 0-1 0 0,0 0 0 0 0,0 0 1 0 0,-1 0-1 0 0,-1 1 0 0 0,1 7 1 0 0,-2-3 100 0 0,-1 1 0 0 0,0-1 0 0 0,-1 1 0 0 0,0-1 0 0 0,-1 0 0 0 0,0 0 0 0 0,-1 0 0 0 0,0-1 0 0 0,-1 0 1 0 0,-1 0-1 0 0,1 0 0 0 0,-2-1 0 0 0,1 0 0 0 0,-1 0 0 0 0,-1-1 0 0 0,0 0 0 0 0,0 0 0 0 0,-1-1 1 0 0,0-1-1 0 0,0 1 0 0 0,-1-2 0 0 0,0 1 0 0 0,0-1 0 0 0,-1-1 0 0 0,-18 6 0 0 0,28-10-125 0 0,23 8-648 0 0,3 10 748 0 0,-2 2 0 0 0,0 1 0 0 0,-1 0 0 0 0,-1 1 0 0 0,-2 2 1 0 0,23 37-1 0 0,11 12-2575 0 0,5-6-4241 0 0,-43-54 1620 0 0</inkml:trace>
</inkml:ink>
</file>

<file path=ppt/ink/ink6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14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18 2012 0 0,'-32'-17'12045'0'0,"24"18"-11709"0"0,1 2 0 0 0,-1-1 0 0 0,0 1-1 0 0,1 0 1 0 0,0 1 0 0 0,0-1 0 0 0,-13 10 0 0 0,-46 38 576 0 0,55-42-818 0 0,0 1 1 0 0,1 0-1 0 0,0 0 0 0 0,0 1 0 0 0,1 1 0 0 0,1 0 1 0 0,0 0-1 0 0,-8 17 0 0 0,14-24-90 0 0,0-1-1 0 0,0 1 1 0 0,1 0-1 0 0,0 0 1 0 0,0 0 0 0 0,0 1-1 0 0,1-1 1 0 0,-1 0-1 0 0,1 0 1 0 0,0 0 0 0 0,1 0-1 0 0,-1 0 1 0 0,1 0-1 0 0,0 1 1 0 0,0-1 0 0 0,1 0-1 0 0,-1-1 1 0 0,1 1-1 0 0,0 0 1 0 0,1 0-1 0 0,-1-1 1 0 0,1 0 0 0 0,0 1-1 0 0,0-1 1 0 0,0 0-1 0 0,5 4 1 0 0,3 3-252 0 0,0-1 0 0 0,0 0 0 0 0,2-1 1 0 0,-1-1-1 0 0,1 0 0 0 0,0 0 0 0 0,0-1 0 0 0,27 9 0 0 0,-15-8-1575 0 0,1 0 0 0 0,0-2 0 0 0,0-1 0 0 0,29 2 0 0 0,-27-5-3028 0 0</inkml:trace>
</inkml:ink>
</file>

<file path=ppt/ink/ink6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15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35 178 2200 0 0,'0'-1'3699'0'0,"0"-16"937"0"0,-1-22 4922 0 0,2 63-9652 0 0,6 233 381 0 0,-27 103-11 0 0,15-339-519 0 0,1-36-97 0 0,-3-34-16 0 0,1-85 1989 0 0,18-213 0 0 0,-9 318-1481 0 0,1 0 0 0 0,8-29 0 0 0,-9 47-228 0 0,0 0 1 0 0,1 0-1 0 0,0 1 0 0 0,0 0 1 0 0,2 0-1 0 0,-1 0 0 0 0,1 0 1 0 0,10-12-1 0 0,-15 21 15 0 0,0 0 0 0 0,0-1 0 0 0,1 1 0 0 0,-1 0 0 0 0,0 0-1 0 0,1 0 1 0 0,-1-1 0 0 0,1 2 0 0 0,-1-1 0 0 0,1 0 0 0 0,-1 0 0 0 0,1 0 0 0 0,0 1 0 0 0,-1-1-1 0 0,1 1 1 0 0,0-1 0 0 0,0 1 0 0 0,-1 0 0 0 0,1-1 0 0 0,0 1 0 0 0,0 0 0 0 0,-1 0 0 0 0,1 1-1 0 0,2-1 1 0 0,0 1-19 0 0,-1 1 0 0 0,0-1 0 0 0,0 1 0 0 0,0-1 0 0 0,0 1 0 0 0,0 0 0 0 0,0 0 0 0 0,-1 0 0 0 0,1 1 0 0 0,-1-1 0 0 0,5 5 0 0 0,1 4-86 0 0,0 0 0 0 0,-1 1 0 0 0,0-1 0 0 0,0 1 0 0 0,6 18 0 0 0,-8-15 114 0 0,0 0-1 0 0,-1 1 0 0 0,0 0 1 0 0,-1-1-1 0 0,-1 1 0 0 0,-1 0 1 0 0,0 0-1 0 0,-1 1 0 0 0,-1-1 0 0 0,-3 17 1 0 0,2-22 59 0 0,0 0-1 0 0,-1 0 1 0 0,-1 0 0 0 0,0 0 0 0 0,-1-1-1 0 0,0 0 1 0 0,0 0 0 0 0,-1 0 0 0 0,0 0-1 0 0,-1-1 1 0 0,0 0 0 0 0,0 0 0 0 0,-1-1 0 0 0,-16 14-1 0 0,-26 23 43 0 0,49-43-82 0 0,-2 11-65 0 0,16 7 63 0 0,1-1 0 0 0,30 33 0 0 0,10 12-60 0 0,17 47-1835 0 0,-30-33-6977 0 0,-35-65 3728 0 0</inkml:trace>
</inkml:ink>
</file>

<file path=ppt/ink/ink6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16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0 180 2792 0 0,'2'-21'12422'0'0,"4"34"-11249"0"0,3 25-994 0 0,7 102 380 0 0,5 54-2606 0 0,-22-166 825 0 0,1-28 1201 0 0,0 0 0 0 0,0 0 0 0 0,0-1 0 0 0,-1 1 0 0 0,1 0 0 0 0,0 0 0 0 0,0-1-1 0 0,0 1 1 0 0,0 0 0 0 0,0 0 0 0 0,0 0 0 0 0,-1 0 0 0 0,1-1 0 0 0,0 1 0 0 0,0 0 0 0 0,0 0 0 0 0,0 0 0 0 0,-1 0 0 0 0,1 0 0 0 0,0-1 0 0 0,0 1 0 0 0,0 0 0 0 0,-1 0 0 0 0,1 0 0 0 0,0 0-1 0 0,0 0 1 0 0,-1 0 0 0 0,1 0 0 0 0,0 0 0 0 0,0 0 0 0 0,-1 0 0 0 0,1 0 0 0 0,0 0 0 0 0,0 0 0 0 0,-1 0 0 0 0,1 0 0 0 0,0 0 0 0 0,0 0 0 0 0,0 0 0 0 0,-1 0 0 0 0,1 0 0 0 0,0 0 0 0 0,0 1 0 0 0,0-1-1 0 0,-1 0 1 0 0,1 0 0 0 0,0 0 0 0 0,0 0 0 0 0,0 0 0 0 0,-1 1 0 0 0,1-1 0 0 0,0 0 0 0 0,0 0 0 0 0,0 0 0 0 0,0 1 0 0 0,0-1 0 0 0,0 0 0 0 0,-1 0 0 0 0,1 0 0 0 0,0 1 0 0 0,0-1 0 0 0,0 0 0 0 0,0 1-1 0 0,-4-11-56 0 0,0 1-1 0 0,0-1 0 0 0,1 1 1 0 0,1-1-1 0 0,-1 0 0 0 0,2 0 1 0 0,-1-1-1 0 0,1 1 0 0 0,1-17 1 0 0,-1-3 215 0 0,-3-18 336 0 0,-1 4 765 0 0,3 1 0 0 0,4-57-1 0 0,-2 94-1105 0 0,2-17 350 0 0,1-1 1 0 0,8-28 0 0 0,-9 46-526 0 0,-1 1 0 0 0,1-1 1 0 0,1 0-1 0 0,-1 1 0 0 0,1-1 0 0 0,0 1 1 0 0,0 0-1 0 0,1 0 0 0 0,-1 0 1 0 0,1 1-1 0 0,0-1 0 0 0,0 1 1 0 0,1 0-1 0 0,4-4 0 0 0,-7 7-14 0 0,-1 0 0 0 0,0 0-1 0 0,1 0 1 0 0,-1 1 0 0 0,1-1 0 0 0,-1 1-1 0 0,1-1 1 0 0,-1 1 0 0 0,1-1 0 0 0,0 1-1 0 0,-1 0 1 0 0,1 0 0 0 0,0-1 0 0 0,-1 1-1 0 0,1 1 1 0 0,-1-1 0 0 0,1 0 0 0 0,0 0-1 0 0,-1 1 1 0 0,1-1 0 0 0,-1 0 0 0 0,2 2-1 0 0,1-1-37 0 0,-1 1-1 0 0,0 0 1 0 0,0 0-1 0 0,0 0 1 0 0,0 1-1 0 0,-1-1 1 0 0,1 1-1 0 0,0-1 1 0 0,2 6-1 0 0,1 0-30 0 0,-1 0 0 0 0,0 0 0 0 0,0 1-1 0 0,-1 0 1 0 0,0 0 0 0 0,4 14 0 0 0,-7-15 191 0 0,0 1 1 0 0,0-1-1 0 0,-1 1 0 0 0,0-1 1 0 0,0 1-1 0 0,-1-1 1 0 0,0 1-1 0 0,-1-1 1 0 0,-3 13-1 0 0,-5 8 837 0 0,-17 35-1 0 0,23-53-765 0 0,4-10-185 0 0,0 0 0 0 0,1 1 0 0 0,-1-1 0 0 0,1 0 0 0 0,-1 0 0 0 0,1 1 0 0 0,0-1 0 0 0,-1 0 1 0 0,1 0-1 0 0,0 0 0 0 0,0 0 0 0 0,0 0 0 0 0,0 0 0 0 0,0 0 0 0 0,0 0 0 0 0,0 0 1 0 0,0 0-1 0 0,0-1 0 0 0,0 1 0 0 0,1 0 0 0 0,1 0 0 0 0,0 2-1 0 0,11 7-36 0 0,0 1 0 0 0,-2 0-1 0 0,1 1 1 0 0,-1 1 0 0 0,-1 0 0 0 0,-1 1-1 0 0,0 0 1 0 0,0 0 0 0 0,8 17 0 0 0,-15-24 240 0 0,-1-1 0 0 0,1 0 1 0 0,-1 0-1 0 0,0 1 0 0 0,-1 0 0 0 0,1-1 1 0 0,-1 1-1 0 0,-1 0 0 0 0,1-1 0 0 0,-1 1 1 0 0,0 0-1 0 0,-1 0 0 0 0,0-1 0 0 0,0 1 1 0 0,0 0-1 0 0,-1-1 0 0 0,0 1 0 0 0,0-1 1 0 0,0 0-1 0 0,-1 1 0 0 0,0-1 0 0 0,0-1 1 0 0,-1 1-1 0 0,0 0 0 0 0,-8 9 0 0 0,7-10 17 0 0,1 0-1 0 0,-1-1 1 0 0,-1 0-1 0 0,1 0 0 0 0,-1 0 1 0 0,1 0-1 0 0,-1-1 1 0 0,0 0-1 0 0,0 0 0 0 0,0-1 1 0 0,-1 1-1 0 0,1-1 1 0 0,-1-1-1 0 0,1 1 0 0 0,-11 0 1 0 0,13-2-348 0 0,0 0 0 0 0,-1 0 0 0 0,1 0-1 0 0,-1-1 1 0 0,1 1 0 0 0,0-1 0 0 0,-1 0 0 0 0,1-1 0 0 0,0 1 0 0 0,-7-4 0 0 0,7 3-503 0 0,1 0 0 0 0,0 0 0 0 0,-1-1 0 0 0,1 1 0 0 0,0-1 0 0 0,1 0 0 0 0,-1 0 0 0 0,0 0 0 0 0,1 0 0 0 0,0-1 0 0 0,-1 1 0 0 0,1 0 0 0 0,-2-5 0 0 0</inkml:trace>
</inkml:ink>
</file>

<file path=ppt/ink/ink6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17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18 377 96 0 0,'-8'-47'7558'0'0,"-2"-22"-1258"0"0,10 66-5941 0 0,2-7 864 0 0,5 17-1020 0 0,0 1-1 0 0,-1-1 1 0 0,0 1 0 0 0,-1 0-1 0 0,0 1 1 0 0,8 17 0 0 0,22 63 499 0 0,-26-61-551 0 0,191 646 2106 0 0,-183-623-369 0 0,-17-50-1687 0 0,4-11-96 0 0,-1 0-1 0 0,0 0 1 0 0,0 0 0 0 0,-2-1-1 0 0,1 1 1 0 0,0-12 0 0 0,2-14-7 0 0,44-348-963 0 0,-30 222 578 0 0,-18 156 259 0 0,61-441-1713 0 0,-49 401-2670 0 0,3 51 739 0 0,-7 4-208 0 0</inkml:trace>
</inkml:ink>
</file>

<file path=ppt/ink/ink6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18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78 272 0 0,'15'12'13342'0'0,"-8"-12"-13629"0"0,-4 0 969 0 0,11 29 2295 0 0,18 215-526 0 0,-10-54-2308 0 0,-3-64-199 0 0,-19-125-123 0 0,2-26-517 0 0,-3 9 492 0 0,-9-190-234 0 0,10 155 1039 0 0,13-102-1 0 0,-9 128-510 0 0,2 1-1 0 0,14-41 0 0 0,-16 54-186 0 0,0 1-1 0 0,1 0 0 0 0,0 1 1 0 0,1-1-1 0 0,0 1 0 0 0,0 0 0 0 0,1 1 1 0 0,13-13-1 0 0,-19 19 58 0 0,1 1 0 0 0,-1-1 1 0 0,0 1-1 0 0,1 0 0 0 0,-1 0 0 0 0,1-1 0 0 0,-1 1 0 0 0,1 0 0 0 0,0 0 1 0 0,-1 1-1 0 0,1-1 0 0 0,0 0 0 0 0,0 0 0 0 0,0 1 0 0 0,-1-1 1 0 0,1 1-1 0 0,0 0 0 0 0,0 0 0 0 0,0-1 0 0 0,0 1 0 0 0,0 0 1 0 0,0 1-1 0 0,0-1 0 0 0,0 0 0 0 0,-1 0 0 0 0,1 1 0 0 0,0-1 0 0 0,0 1 1 0 0,0 0-1 0 0,0-1 0 0 0,-1 1 0 0 0,1 0 0 0 0,0 0 0 0 0,-1 0 1 0 0,1 0-1 0 0,2 3 0 0 0,-1 0-11 0 0,1 0 0 0 0,-1 0 0 0 0,0 1 1 0 0,0-1-1 0 0,-1 1 0 0 0,0 0 0 0 0,1 0 0 0 0,-1 0 0 0 0,-1 0 1 0 0,1 0-1 0 0,1 11 0 0 0,-2-5 25 0 0,0 1 0 0 0,-1 0 1 0 0,0 0-1 0 0,0 0 0 0 0,-2 0 1 0 0,1-1-1 0 0,-2 1 0 0 0,1 0 1 0 0,-2-1-1 0 0,-4 12 0 0 0,-7 12 46 0 0,-35 57-1 0 0,28-52 39 0 0,21-39-78 0 0,0-1 0 0 0,1 1-1 0 0,0-1 1 0 0,-1 1-1 0 0,1-1 1 0 0,-1 1-1 0 0,1 0 1 0 0,0-1 0 0 0,-1 1-1 0 0,1 0 1 0 0,0-1-1 0 0,0 1 1 0 0,-1 0-1 0 0,1-1 1 0 0,0 1 0 0 0,0 0-1 0 0,0-1 1 0 0,0 1-1 0 0,0 0 1 0 0,0 0-1 0 0,0-1 1 0 0,0 1 0 0 0,0 0-1 0 0,0-1 1 0 0,1 1-1 0 0,-1 0 1 0 0,0-1-1 0 0,0 1 1 0 0,1 0 0 0 0,-1-1-1 0 0,0 1 1 0 0,1 0-1 0 0,-1-1 1 0 0,1 1-1 0 0,-1-1 1 0 0,1 1 0 0 0,-1-1-1 0 0,1 1 1 0 0,-1-1-1 0 0,1 1 1 0 0,1 0-1 0 0,2 0-14 0 0,0 0 0 0 0,0 0-1 0 0,0 0 1 0 0,1-1-1 0 0,-1 1 1 0 0,6-1 0 0 0,18 3-94 0 0,-21 0 149 0 0,0 0 0 0 0,0 0 0 0 0,0 1 0 0 0,-1 0 0 0 0,1 0 0 0 0,-1 0 0 0 0,0 1 0 0 0,-1 0 0 0 0,1 0 0 0 0,-1 1 0 0 0,0-1 0 0 0,0 1 0 0 0,-1 0-1 0 0,1 1 1 0 0,-2-1 0 0 0,1 1 0 0 0,0-1 0 0 0,-1 1 0 0 0,-1 0 0 0 0,1 1 0 0 0,-1-1 0 0 0,0 0 0 0 0,-1 1 0 0 0,0-1 0 0 0,0 1 0 0 0,0-1 0 0 0,-1 1 0 0 0,0-1 0 0 0,-1 1 0 0 0,1-1 0 0 0,-2 1 0 0 0,1-1 0 0 0,-1 1 0 0 0,0-1 0 0 0,0 0 0 0 0,-1 0 0 0 0,-5 10 0 0 0,1-6 205 0 0,0 0 1 0 0,0-1-1 0 0,-1 0 0 0 0,-1-1 0 0 0,1 1 0 0 0,-2-1 1 0 0,1-1-1 0 0,-1 0 0 0 0,0 0 0 0 0,-13 6 1 0 0,18-11-203 0 0,-1 0 1 0 0,1 0 0 0 0,-1 0 0 0 0,0-1 0 0 0,0 0 0 0 0,0 0 0 0 0,0 0 0 0 0,0-1 0 0 0,0 0 0 0 0,-1 0 0 0 0,1-1 0 0 0,0 0 0 0 0,-1 0-1 0 0,1 0 1 0 0,0-1 0 0 0,0 0 0 0 0,-1 0 0 0 0,1 0 0 0 0,0-1 0 0 0,0 0 0 0 0,0 0 0 0 0,-8-5 0 0 0,11 5-287 0 0,-1 0 0 0 0,0-1 1 0 0,1 0-1 0 0,0 0 0 0 0,-1 0 1 0 0,1 0-1 0 0,1 0 0 0 0,-1-1 1 0 0,0 1-1 0 0,-3-7 0 0 0,4 6-415 0 0,0 0 0 0 0,1 0 0 0 0,-1 0 1 0 0,1 0-1 0 0,0 0 0 0 0,0 0 0 0 0,0 0 0 0 0,1 0 0 0 0,0 0 0 0 0,-1 0 0 0 0,2-6 0 0 0,2-13-4773 0 0</inkml:trace>
</inkml:ink>
</file>

<file path=ppt/ink/ink6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18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0 130 152 0 0,'0'0'9542'0'0,"7"-24"-6884"0"0,4 4-1856 0 0,20-32 1611 0 0,-29 49-2501 0 0,0 0 0 0 0,1 0 0 0 0,-1 1 1 0 0,1-1-1 0 0,-1 1 0 0 0,1 0 0 0 0,0 0 0 0 0,0 0 0 0 0,0 0 0 0 0,0 0 0 0 0,0 1 0 0 0,1-1 1 0 0,6-1-1 0 0,-7 2-390 0 0,0 1 0 0 0,0 0 1 0 0,1-1-1 0 0,-1 2 0 0 0,0-1 1 0 0,0 0-1 0 0,1 0 0 0 0,3 2 1 0 0,3 0-1916 0 0,7 1-2848 0 0</inkml:trace>
</inkml:ink>
</file>

<file path=ppt/ink/ink6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19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154 119 1796 0 0,'-6'-78'12585'0'0,"6"76"-12038"0"0,-12-26 6244 0 0,10 28-6773 0 0,1 0 0 0 0,-1 0 0 0 0,0 0 0 0 0,1 1-1 0 0,-1-1 1 0 0,1 1 0 0 0,-1-1 0 0 0,0 1 0 0 0,1 0-1 0 0,-1-1 1 0 0,1 1 0 0 0,-1 0 0 0 0,1 0 0 0 0,0 0-1 0 0,-1 0 1 0 0,1 0 0 0 0,0 1 0 0 0,0-1 0 0 0,0 0 0 0 0,0 0-1 0 0,0 1 1 0 0,-2 2 0 0 0,-23 39 106 0 0,13-16-75 0 0,1 1-1 0 0,1 0 1 0 0,1 1 0 0 0,2 0 0 0 0,1 1 0 0 0,-4 32 0 0 0,9-43-5 0 0,1 0 0 0 0,0 0 0 0 0,2 0 0 0 0,0 0 0 0 0,1 0 0 0 0,1 0 0 0 0,1 0 0 0 0,0 0 0 0 0,1-1 0 0 0,15 33 0 0 0,-16-43-55 0 0,0 0-1 0 0,1 0 0 0 0,0-1 0 0 0,0 1 0 0 0,1-1 1 0 0,0-1-1 0 0,0 1 0 0 0,1-1 0 0 0,-1 0 0 0 0,1 0 0 0 0,1-1 1 0 0,-1 0-1 0 0,1 0 0 0 0,0-1 0 0 0,0 0 0 0 0,14 5 1 0 0,-16-7-15 0 0,0-1-1 0 0,1 1 1 0 0,-1-1 0 0 0,1-1 0 0 0,-1 1 0 0 0,1-1 0 0 0,-1 0 0 0 0,1-1 0 0 0,-1 0 0 0 0,1 0 0 0 0,-1 0 0 0 0,0 0 0 0 0,0-1 0 0 0,1 0 0 0 0,-1-1 0 0 0,-1 1 0 0 0,1-1 0 0 0,0 0 0 0 0,0-1 0 0 0,-1 1 0 0 0,0-1-1 0 0,0 0 1 0 0,8-9 0 0 0,-4 4 85 0 0,0-1-1 0 0,-1-1 0 0 0,-1 1 0 0 0,0-1 1 0 0,0-1-1 0 0,-1 1 0 0 0,0-1 1 0 0,-1 0-1 0 0,-1 0 0 0 0,0-1 0 0 0,0 1 1 0 0,-1-1-1 0 0,-1 0 0 0 0,0 0 0 0 0,-1 0 1 0 0,0 0-1 0 0,-1 0 0 0 0,-3-25 1 0 0,0 16 206 0 0,-1 1 1 0 0,-1-1-1 0 0,-1 1 1 0 0,-1 1-1 0 0,-1-1 1 0 0,0 1-1 0 0,-2 0 1 0 0,0 1-1 0 0,-1 0 1 0 0,-22-27-1 0 0,31 44-268 0 0,-11-16-168 0 0,-2 0 1 0 0,0 1-1 0 0,-1 1 1 0 0,-23-18-1 0 0,38 33 11 0 0,0 0 0 0 0,0 0 0 0 0,0 0 0 0 0,0 1-1 0 0,0-1 1 0 0,0 1 0 0 0,0-1 0 0 0,0 0 0 0 0,0 1 0 0 0,0 0 0 0 0,0-1 0 0 0,0 1-1 0 0,-1 0 1 0 0,1-1 0 0 0,0 1 0 0 0,0 0 0 0 0,0 0 0 0 0,0 0 0 0 0,-1 0 0 0 0,1 0 0 0 0,0 0-1 0 0,0 1 1 0 0,0-1 0 0 0,0 0 0 0 0,-1 1 0 0 0,1-1 0 0 0,0 0 0 0 0,0 1 0 0 0,0-1-1 0 0,0 1 1 0 0,0 0 0 0 0,0-1 0 0 0,-1 2 0 0 0,1 0-589 0 0,-1 0 1 0 0,1 0-1 0 0,0 0 0 0 0,0 0 1 0 0,0 0-1 0 0,0 0 1 0 0,0 1-1 0 0,1-1 0 0 0,-1 0 1 0 0,0 1-1 0 0,1-1 0 0 0,0 0 1 0 0,0 1-1 0 0,0 2 0 0 0</inkml:trace>
</inkml:ink>
</file>

<file path=ppt/ink/ink6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20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1 135 1944 0 0,'0'0'5045'0'0,"7"-24"-1120"0"0,5 7-2215 0 0,1 0-1 0 0,16-16 0 0 0,-24 28-1582 0 0,-1 1 1 0 0,1-1-1 0 0,0 1 0 0 0,0 1 1 0 0,1-1-1 0 0,-1 1 0 0 0,1 0 0 0 0,0 0 1 0 0,0 1-1 0 0,0-1 0 0 0,9-1 1 0 0,-8 4-119 0 0,0 0 0 0 0,0 0 0 0 0,1 1 1 0 0,-1 0-1 0 0,0 1 0 0 0,0 0 0 0 0,0 0 1 0 0,12 5-1 0 0,7 6 173 0 0,42 26-1 0 0,12 7-3927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1:08.7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87 93 3400 0 0,'-87'-20'10893'0'0,"94"9"-9841"0"0,-1 8-955 0 0,0 0 0 0 0,0 1 0 0 0,0 0 0 0 0,0 0 0 0 0,0 1 0 0 0,0-1 0 0 0,1 1 0 0 0,8 0 0 0 0,3-1-102 0 0,197-19-3050 0 0,-51 7-3694 0 0,-112 7 2744 0 0</inkml:trace>
</inkml:ink>
</file>

<file path=ppt/ink/ink6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21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61 244 0 0,'10'17'16279'0'0,"-9"-16"-15760"0"0,184 1 830 0 0,-64-3-1769 0 0,-39 3-69 0 0,336 15-1412 0 0,-317-14 2576 0 0,-98-2-500 0 0,1-1-34 0 0,30 1 287 0 0,-31-1-323 0 0,0 0-61 0 0,27 2-542 0 0,-26-2 310 0 0,-1 0-991 0 0,-3 0 1162 0 0,1 0 0 0 0,0 1-1 0 0,0-1 1 0 0,0 0 0 0 0,-1-1 0 0 0,1 1 0 0 0,0 0-1 0 0,0 0 1 0 0,0 0 0 0 0,-1 0 0 0 0,1-1-1 0 0,0 1 1 0 0,0 0 0 0 0,-1-1 0 0 0,1 1 0 0 0,0 0-1 0 0,0-1 1 0 0,-1 1 0 0 0,1-1 0 0 0,-1 1-1 0 0,1-1 1 0 0,0 1 0 0 0,-1-1 0 0 0,1 0 0 0 0,-1 1-1 0 0,1-1 1 0 0,-1 0 0 0 0,0 1 0 0 0,1-1-1 0 0,-1 0 1 0 0,1 0 0 0 0,-1 1 0 0 0,0-1 0 0 0,0-1-1 0 0,1 0-19 0 0,0-4 131 0 0,0-1 0 0 0,-1 1 0 0 0,0 0 0 0 0,-1-13-1 0 0,-7-20 1906 0 0,7 38-1769 0 0,-9-1 257 0 0,8 1-468 0 0,1 1-1 0 0,0 0 1 0 0,-1-1 0 0 0,1 1-1 0 0,0 0 1 0 0,-1 0-1 0 0,1 0 1 0 0,0-1-1 0 0,-1 1 1 0 0,1 1 0 0 0,-1-1-1 0 0,1 0 1 0 0,0 0-1 0 0,-1 0 1 0 0,-1 1-1 0 0,-5 3 18 0 0,0 0 0 0 0,0 0 0 0 0,0 0 0 0 0,0 1 0 0 0,1 0 0 0 0,-1 1 0 0 0,1-1-1 0 0,1 2 1 0 0,-1-1 0 0 0,1 1 0 0 0,-7 9 0 0 0,11-14-63 0 0,1 0 0 0 0,-1 0 0 0 0,1 1 0 0 0,-1-1 0 0 0,1 0 0 0 0,0 1 0 0 0,0-1 0 0 0,0 1 0 0 0,0-1 0 0 0,0 1 0 0 0,1 0 1 0 0,-1-1-1 0 0,1 1 0 0 0,0 0 0 0 0,-1-1 0 0 0,1 1 0 0 0,0 0 0 0 0,1 0 0 0 0,-1-1 0 0 0,0 1 0 0 0,1 0 0 0 0,0-1 0 0 0,0 1 0 0 0,-1-1 0 0 0,1 1 0 0 0,1-1 0 0 0,-1 1 0 0 0,0-1 0 0 0,1 0 0 0 0,-1 1 0 0 0,1-1 0 0 0,0 0 0 0 0,-1 0 1 0 0,1 0-1 0 0,0 0 0 0 0,0 0 0 0 0,0-1 0 0 0,1 1 0 0 0,-1-1 0 0 0,0 1 0 0 0,5 1 0 0 0,1 1-176 0 0,-1-1 1 0 0,1 0-1 0 0,0 0 1 0 0,0-1-1 0 0,0 0 0 0 0,0-1 1 0 0,0 1-1 0 0,0-1 1 0 0,0-1-1 0 0,0 0 1 0 0,1 0-1 0 0,12-2 0 0 0,-16 2 216 0 0,-1-1-1 0 0,0 0 1 0 0,0 0-1 0 0,0 0 1 0 0,1 0-1 0 0,-1-1 1 0 0,0 1-1 0 0,-1-1 1 0 0,1 0 0 0 0,0 0-1 0 0,0 0 1 0 0,-1-1-1 0 0,1 0 1 0 0,-1 1-1 0 0,0-1 1 0 0,0 0-1 0 0,0 0 1 0 0,0-1-1 0 0,-1 1 1 0 0,1-1-1 0 0,-1 1 1 0 0,0-1-1 0 0,0 0 1 0 0,0 0-1 0 0,2-6 1 0 0,-4 8 69 0 0,1-1 1 0 0,-1 1 0 0 0,0 0-1 0 0,0 0 1 0 0,0-1-1 0 0,0 1 1 0 0,0 0 0 0 0,-1 0-1 0 0,1-1 1 0 0,-1 1-1 0 0,1 0 1 0 0,-1 0 0 0 0,0 0-1 0 0,0-1 1 0 0,0 1 0 0 0,0 0-1 0 0,0 0 1 0 0,0 1-1 0 0,-1-1 1 0 0,1 0 0 0 0,-1 0-1 0 0,1 1 1 0 0,-1-1-1 0 0,0 1 1 0 0,0-1 0 0 0,1 1-1 0 0,-1-1 1 0 0,0 1 0 0 0,0 0-1 0 0,0 0 1 0 0,-4-1-1 0 0,0-1-56 0 0,0 1 0 0 0,-1 0 0 0 0,1 0 0 0 0,-1 0 0 0 0,1 1 0 0 0,-1 0 0 0 0,1 0 0 0 0,-1 1 0 0 0,0-1 0 0 0,-9 2 0 0 0,-22 8-1789 0 0,36-8 1151 0 0,0 0 0 0 0,0 0 1 0 0,0 0-1 0 0,0 0 0 0 0,0 0 0 0 0,1 0 1 0 0,-1 1-1 0 0,1-1 0 0 0,-1 1 1 0 0,1-1-1 0 0,-3 3 0 0 0</inkml:trace>
</inkml:ink>
</file>

<file path=ppt/ink/ink6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22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93 1432 0 0,'-5'-28'17566'0'0,"25"70"-17395"0"0,-2 1 0 0 0,23 86 0 0 0,-14-43-110 0 0,1 6-24 0 0,32 86 121 0 0,-37-126 241 0 0,-22-50-332 0 0,2-3-67 0 0,2-3-11 0 0,0 0 0 0 0,-1 0 0 0 0,1 0 0 0 0,-1 0 1 0 0,0-1-1 0 0,0 0 0 0 0,0 0 0 0 0,-1 0 0 0 0,1-1 0 0 0,3-9 0 0 0,28-68-168 0 0,-25 55 185 0 0,6-14 294 0 0,-2 0-1 0 0,12-56 1 0 0,-22 75-25 0 0,-1 0 1 0 0,-1 0-1 0 0,0 1 1 0 0,-2-1-1 0 0,-1 0 0 0 0,-5-29 1 0 0,-12-8-298 0 0,18 58-25 0 0,-1 1 1 0 0,1 0 0 0 0,0 0 0 0 0,-1-1-1 0 0,1 1 1 0 0,-1 0 0 0 0,1 0-1 0 0,-1-1 1 0 0,0 1 0 0 0,1 0-1 0 0,-1 0 1 0 0,0 0 0 0 0,0 0 0 0 0,0 0-1 0 0,0 0 1 0 0,0 0 0 0 0,0 0-1 0 0,0 1 1 0 0,0-1 0 0 0,0 0-1 0 0,0 0 1 0 0,0 1 0 0 0,0-1 0 0 0,-3 0-1 0 0,3 1 22 0 0,0 0-1 0 0,1 1 1 0 0,-1-1 0 0 0,0 0-1 0 0,0 0 1 0 0,0 1 0 0 0,1-1-1 0 0,-1 0 1 0 0,0 1 0 0 0,0-1-1 0 0,1 1 1 0 0,-1-1-1 0 0,1 1 1 0 0,-1 0 0 0 0,0-1-1 0 0,1 1 1 0 0,-1-1 0 0 0,1 1-1 0 0,-1 0 1 0 0,1 0 0 0 0,-1-1-1 0 0,1 1 1 0 0,0 0-1 0 0,-1 0 1 0 0,1-1 0 0 0,0 1-1 0 0,0 0 1 0 0,0 0 0 0 0,-1 0-1 0 0,1-1 1 0 0,0 1-1 0 0,0 0 1 0 0,0 0 0 0 0,0 0-1 0 0,0 0 1 0 0,1 0 0 0 0,-1-1-1 0 0,0 2 1 0 0,0 0 18 0 0,0 0 1 0 0,0 0-1 0 0,0 0 0 0 0,0 0 0 0 0,0 0 1 0 0,0 0-1 0 0,1 0 0 0 0,-1 0 1 0 0,1 0-1 0 0,-1-1 0 0 0,1 1 1 0 0,0 0-1 0 0,0 0 0 0 0,0 0 1 0 0,0-1-1 0 0,0 1 0 0 0,0 0 0 0 0,0-1 1 0 0,0 1-1 0 0,1-1 0 0 0,-1 0 1 0 0,0 1-1 0 0,3 1 0 0 0,-1-2-18 0 0,0 0 1 0 0,0 0-1 0 0,0-1 0 0 0,0 1 0 0 0,0-1 0 0 0,0 1 0 0 0,0-1 0 0 0,0 0 0 0 0,0 0 0 0 0,0 0 0 0 0,0-1 1 0 0,1 1-1 0 0,-1-1 0 0 0,5-1 0 0 0,7-3-468 0 0,0-1-1 0 0,-1 0 1 0 0,1-1 0 0 0,-1 0 0 0 0,-1-1 0 0 0,19-14 0 0 0,36-34-8274 0 0,-54 44 3326 0 0</inkml:trace>
</inkml:ink>
</file>

<file path=ppt/ink/ink6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23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97 1176 0 0,'0'0'1493'0'0,"2"-12"2463"0"0,1 6-3464 0 0,0 1 0 0 0,0 0 0 0 0,0 0 0 0 0,1 1 0 0 0,0-1 0 0 0,6-6 0 0 0,1-1 184 0 0,-10 11-483 0 0,29-25 1493 0 0,-29 25-1329 0 0,3-3 383 0 0,-5 13 1341 0 0,-15 34-963 0 0,-30 53-1 0 0,-7 14-577 0 0,-91 311 1410 0 0,114-319-1758 0 0,29-100-316 0 0,-1 4-1520 0 0</inkml:trace>
</inkml:ink>
</file>

<file path=ppt/ink/ink6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24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31 156 1340 0 0,'0'0'1258'0'0,"-15"-3"1554"0"0,14 3-2705 0 0,0 0 1 0 0,0 0-1 0 0,0-1 0 0 0,0 1 1 0 0,0 0-1 0 0,1-1 1 0 0,-1 1-1 0 0,0 0 1 0 0,0-1-1 0 0,1 0 0 0 0,-1 1 1 0 0,0-1-1 0 0,1 1 1 0 0,-1-1-1 0 0,0 0 0 0 0,1 1 1 0 0,-1-1-1 0 0,0-1 1 0 0,0 1 42 0 0,20-27 1022 0 0,-5 12-287 0 0,-2 0-1 0 0,0-1 0 0 0,10-19 0 0 0,-21 35-764 0 0,0-1-94 0 0,-1 0 0 0 0,1 1 1 0 0,0-1-1 0 0,0 0 0 0 0,0 0 1 0 0,0 1-1 0 0,0-1 0 0 0,1 1 0 0 0,-1-1 1 0 0,0 1-1 0 0,1-1 0 0 0,-1 1 1 0 0,1 0-1 0 0,0-1 0 0 0,2 0 1 0 0,-1 1-31 0 0,20 2-72 0 0,-22-1 70 0 0,1 0 0 0 0,-1 0 0 0 0,0 0 0 0 0,1 1 0 0 0,-1-1 0 0 0,1 1 0 0 0,-1-1 0 0 0,0 1 0 0 0,1-1-1 0 0,-1 1 1 0 0,0 0 0 0 0,0 0 0 0 0,0-1 0 0 0,1 1 0 0 0,-1 0 0 0 0,0 0 0 0 0,0 0 0 0 0,0 0 0 0 0,0 0 0 0 0,-1 1 0 0 0,1-1 0 0 0,0 0-1 0 0,0 0 1 0 0,-1 0 0 0 0,1 1 0 0 0,-1-1 0 0 0,1 2 0 0 0,1 3-17 0 0,-1 0-1 0 0,-1 0 1 0 0,1-1-1 0 0,-1 1 1 0 0,0 0-1 0 0,-2 11 0 0 0,0 10-1012 0 0,2 9-4686 0 0</inkml:trace>
</inkml:ink>
</file>

<file path=ppt/ink/ink6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24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65 1292 0 0,'-4'5'8615'0'0,"25"-25"-8666"0"0,25-20 135 0 0,-45 39 8 0 0,3-4-4 0 0,-4 5-74 0 0,0 0 0 0 0,0 0 0 0 0,0 0 0 0 0,0 0 0 0 0,-1 0-1 0 0,1 0 1 0 0,0 0 0 0 0,0 0 0 0 0,0 0 0 0 0,0 0 0 0 0,0 0-1 0 0,0 0 1 0 0,0 0 0 0 0,0 0 0 0 0,0 0 0 0 0,0 0 0 0 0,0 0 0 0 0,-1 0-1 0 0,1 0 1 0 0,0 0 0 0 0,0 0 0 0 0,0 0 0 0 0,0 0 0 0 0,0 0 0 0 0,0 0-1 0 0,0 0 1 0 0,0 0 0 0 0,0-1 0 0 0,0 1 0 0 0,0 0 0 0 0,0 0 0 0 0,0 0-1 0 0,0 0 1 0 0,0 0 0 0 0,0 0 0 0 0,0 0 0 0 0,0 0 0 0 0,0 0-1 0 0,0 0 1 0 0,0 0 0 0 0,0-1 0 0 0,0 1 0 0 0,0 0 0 0 0,0 0 0 0 0,0 0-1 0 0,0 0 1 0 0,0 0 0 0 0,0 0 0 0 0,0 0 0 0 0,0 0 0 0 0,0 0 0 0 0,0 0-1 0 0,0 0 1 0 0,0-1 0 0 0,0 1 0 0 0,0 0 0 0 0,0 0 0 0 0,0 0 0 0 0,0 0-1 0 0,0 0 1 0 0,0 0 0 0 0,0 0 0 0 0,0 0 0 0 0,1 0 0 0 0,-1 0-1 0 0,0 0 1 0 0,-6 1 35 0 0,1 1 0 0 0,0 0 0 0 0,-1 1 0 0 0,1-1-1 0 0,0 1 1 0 0,0 0 0 0 0,1 0 0 0 0,-1 1 0 0 0,-6 5-1 0 0,3-1-22 0 0,-1 0-1 0 0,1 1 0 0 0,-13 17 0 0 0,20-24-67 0 0,1-2 24 0 0,0 1 0 0 0,0-1 0 0 0,0 1 0 0 0,0-1 0 0 0,0 1 0 0 0,0-1 0 0 0,0 1 0 0 0,0-1 0 0 0,0 1 0 0 0,0 0 0 0 0,0-1 0 0 0,0 1 0 0 0,0-1 0 0 0,0 1 0 0 0,0-1 0 0 0,1 1 0 0 0,-1-1 0 0 0,0 1 0 0 0,0-1 0 0 0,1 1 0 0 0,-1-1 0 0 0,0 1 0 0 0,1-1 0 0 0,3 1-60 0 0,0-1 1 0 0,0 0-1 0 0,0 0 0 0 0,1-1 0 0 0,-1 1 1 0 0,0-1-1 0 0,0 0 0 0 0,0 0 0 0 0,-1-1 1 0 0,1 1-1 0 0,0-1 0 0 0,0 1 0 0 0,6-5 1 0 0,7-3 430 0 0,-15 8-101 0 0,-1 1-233 0 0,-1 0 0 0 0,1 0 0 0 0,0-1 0 0 0,0 1 0 0 0,-1 0 0 0 0,1-1 0 0 0,0 1 0 0 0,-1-1 0 0 0,1 1 0 0 0,0-1 0 0 0,-1 1 0 0 0,1-1 0 0 0,-1 1 1 0 0,1-1-1 0 0,0 0 0 0 0,-1 1 0 0 0,0-1 0 0 0,1 0 0 0 0,0-1 0 0 0</inkml:trace>
</inkml:ink>
</file>

<file path=ppt/ink/ink6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25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19 660 0 0,'-2'-18'13113'0'0,"-2"19"-13097"0"0,1 0 1 0 0,0 0 0 0 0,-1 1 0 0 0,1 0 0 0 0,0 0-1 0 0,0 0 1 0 0,0 0 0 0 0,0 0 0 0 0,0 0 0 0 0,0 1-1 0 0,1-1 1 0 0,-1 1 0 0 0,1 0 0 0 0,-1 0-1 0 0,1 0 1 0 0,0 0 0 0 0,0 0 0 0 0,1 1 0 0 0,-1-1-1 0 0,1 0 1 0 0,-2 6 0 0 0,-3 8 77 0 0,1 0 0 0 0,0 0 0 0 0,-2 21 0 0 0,5-26-37 0 0,1-1 1 0 0,1 1-1 0 0,0 0 1 0 0,0-1-1 0 0,1 1 0 0 0,1-1 1 0 0,4 19-1 0 0,-5-27-55 0 0,0 1 0 0 0,0 0 1 0 0,0 0-1 0 0,1-1 0 0 0,-1 1 0 0 0,1-1 0 0 0,0 1 0 0 0,0-1 0 0 0,0 0 1 0 0,0 0-1 0 0,1 0 0 0 0,-1 0 0 0 0,1 0 0 0 0,0 0 0 0 0,0-1 1 0 0,0 1-1 0 0,0-1 0 0 0,0 0 0 0 0,1 0 0 0 0,-1 0 0 0 0,0 0 0 0 0,1-1 1 0 0,0 1-1 0 0,-1-1 0 0 0,1 0 0 0 0,0 0 0 0 0,4 0 0 0 0,-3-1-4 0 0,0 0-1 0 0,-1 0 0 0 0,1-1 1 0 0,0 1-1 0 0,-1-1 1 0 0,1 0-1 0 0,0-1 0 0 0,-1 1 1 0 0,0-1-1 0 0,1 0 0 0 0,-1 0 1 0 0,0 0-1 0 0,0 0 0 0 0,0-1 1 0 0,0 0-1 0 0,0 0 0 0 0,-1 0 1 0 0,1 0-1 0 0,-1-1 0 0 0,0 1 1 0 0,0-1-1 0 0,0 0 1 0 0,0 1-1 0 0,-1-1 0 0 0,0-1 1 0 0,0 1-1 0 0,0 0 0 0 0,0-1 1 0 0,2-7-1 0 0,-1 1 182 0 0,0-1 0 0 0,0 0 0 0 0,-1 0 0 0 0,-1 0 0 0 0,0 0 0 0 0,-1-21-1 0 0,0 26-48 0 0,-1 0-1 0 0,0 0 0 0 0,-1 0 1 0 0,0 0-1 0 0,0 0 0 0 0,0 0 1 0 0,-1 1-1 0 0,0-1 0 0 0,0 1 1 0 0,-1 0-1 0 0,1 0 0 0 0,-9-10 1 0 0,9 13-199 0 0,0 0 1 0 0,0 0 0 0 0,0 0-1 0 0,0 1 1 0 0,-1-1 0 0 0,-4-2-1 0 0,-10 1-2440 0 0,17 4 2100 0 0,0 0 0 0 0,0 0 1 0 0,0 0-1 0 0,0 1 0 0 0,0-1 0 0 0,0 0 0 0 0,0 1 0 0 0,0-1 0 0 0,-7 6-2862 0 0</inkml:trace>
</inkml:ink>
</file>

<file path=ppt/ink/ink6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28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26 600 0 0,'0'0'6689'0'0,"0"-2"-6265"0"0,0 0 1 0 0,-1 0 0 0 0,1-1-1 0 0,0 1 1 0 0,-1 0 0 0 0,1 0 0 0 0,-1 0-1 0 0,0 0 1 0 0,1 0 0 0 0,-3-2-1 0 0,-6 5-359 0 0,0 1 0 0 0,1 1-1 0 0,-1 0 1 0 0,0 0-1 0 0,1 1 1 0 0,0 0-1 0 0,-1 0 1 0 0,2 1 0 0 0,-1 0-1 0 0,0 0 1 0 0,1 1-1 0 0,0 0 1 0 0,-10 12 0 0 0,6-4 5 0 0,1 0 1 0 0,0 1-1 0 0,2 0 1 0 0,-1 1-1 0 0,2-1 1 0 0,0 1-1 0 0,-5 19 1 0 0,9-23-16 0 0,0 1-1 0 0,1 0 1 0 0,0-1 0 0 0,1 1-1 0 0,0 0 1 0 0,1 0 0 0 0,0 0 0 0 0,1 0-1 0 0,1 0 1 0 0,3 15 0 0 0,-3-20-16 0 0,0-1 1 0 0,1 0-1 0 0,-1 0 1 0 0,1 0-1 0 0,1-1 1 0 0,0 1-1 0 0,0-1 1 0 0,7 10-1 0 0,-8-13-25 0 0,-1 0-1 0 0,1-1 1 0 0,0 1 0 0 0,0-1-1 0 0,0 0 1 0 0,1 1 0 0 0,-1-2-1 0 0,0 1 1 0 0,1 0 0 0 0,-1 0-1 0 0,1-1 1 0 0,0 0 0 0 0,-1 0-1 0 0,1 0 1 0 0,0 0 0 0 0,0-1-1 0 0,0 1 1 0 0,0-1 0 0 0,7-1-1 0 0,-3 1 9 0 0,1-1 0 0 0,-1 0 0 0 0,1 0-1 0 0,-1-1 1 0 0,0 0 0 0 0,0 0 0 0 0,0-1-1 0 0,0 0 1 0 0,0-1 0 0 0,-1 0 0 0 0,1 0-1 0 0,-1-1 1 0 0,0 1 0 0 0,0-2 0 0 0,-1 1-1 0 0,0-1 1 0 0,0 0 0 0 0,0 0 0 0 0,0 0-1 0 0,-1-1 1 0 0,0 0 0 0 0,-1 0-1 0 0,1 0 1 0 0,-1-1 0 0 0,5-13 0 0 0,15-91 124 0 0,-19 84-90 0 0,-5 26-32 0 0,-2-22 59 0 0,2 18-66 0 0,-1 1-1 0 0,0-1 1 0 0,-1 1 0 0 0,1 0-1 0 0,-1-1 1 0 0,0 1-1 0 0,0 0 1 0 0,-1 0 0 0 0,0 0-1 0 0,-5-8 1 0 0,-8-14-24 0 0,-12-20-108 0 0,23 40 57 0 0,4 6 47 0 0,1 0 1 0 0,-1-1-1 0 0,0 1 1 0 0,1 0-1 0 0,-1 0 1 0 0,0 0-1 0 0,0 0 1 0 0,0 0-1 0 0,0 0 0 0 0,0 0 1 0 0,0 1-1 0 0,-1-1 1 0 0,0-1-1 0 0,-2 1-9 0 0,1 0-1 0 0,-1 0 0 0 0,1 0 0 0 0,-1 1 1 0 0,0-1-1 0 0,1 1 0 0 0,-1 0 1 0 0,1 0-1 0 0,-8 1 0 0 0,-2 0 16 0 0,10 0-5 0 0,0-1 16 0 0,-23 3 16 0 0,24-3-22 0 0,-2 1 0 0 0,-25 3-65 0 0,27-4 33 0 0,-16 7-278 0 0,-7 10-1739 0 0,24-16 1682 0 0,-1 0-367 0 0,1 0 368 0 0,1 0-1 0 0,-1 0 0 0 0,0 0 0 0 0,1 0 0 0 0,-1 0 0 0 0,1 0 1 0 0,-1 0-1 0 0,1 0 0 0 0,-1 0 0 0 0,1 1 0 0 0,0-1 0 0 0,0 0 0 0 0,-1 1 1 0 0</inkml:trace>
</inkml:ink>
</file>

<file path=ppt/ink/ink6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33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2226 904 0 0,'4'25'17322'0'0,"14"-64"-15214"0"0,-4-3-1139 0 0,-13 41-919 0 0,15-45 562 0 0,-9 26-591 0 0,3-6-53 0 0,20-41-1 0 0,24-57 362 0 0,-3 21-130 0 0,-34 67 159 0 0,14-45 0 0 0,-14 35-161 0 0,1 0-1 0 0,28-51 1 0 0,-18 35-122 0 0,-22 47-56 0 0,0 1 0 0 0,17-28 1 0 0,-10 10 46 0 0,-7 14-55 0 0,27-59-52 0 0,-32 76 43 0 0,0-1 4 0 0,3-5 4 0 0,31-72-28 0 0,-34 78 20 0 0,14-34 22 0 0,-15 33-20 0 0,13-26-9 0 0,22-49-76 0 0,-34 75 94 0 0,15-37 45 0 0,-13 36-57 0 0,0-1 0 0 0,-1 1 0 0 0,0-1-1 0 0,1 1 1 0 0,-1-1 0 0 0,0 0 0 0 0,-1 0 0 0 0,1 0 0 0 0,0-4 0 0 0,2-2 21 0 0,-4 8-24 0 0,17-35 0 0 0,-16 36 11 0 0,12-28-41 0 0,-7 19-3 0 0,0 1 0 0 0,1 0 1 0 0,0 0-1 0 0,9-9 0 0 0,3-4 48 0 0,-14 16-9 0 0,-1 1 1 0 0,0-2-1 0 0,0 1 0 0 0,4-9 0 0 0,-5 8-20 0 0,12-26-83 0 0,15-17 130 0 0,-21 32 6 0 0,2 0-1 0 0,24-31 1 0 0,-30 44-12 0 0,-1 0-12 0 0,-1 1 0 0 0,1 0-1 0 0,-1-1 1 0 0,0 0 0 0 0,0 0-1 0 0,0 0 1 0 0,3-8 0 0 0,-6 12-13 0 0,24-27-101 0 0,-24 28 114 0 0,26-30-16 0 0,-17 17-2 0 0,2 1 0 0 0,-1 1 1 0 0,25-20-1 0 0,-33 30 13 0 0,28-30-139 0 0,-15 20 33 0 0,97-63-280 0 0,-52 42 260 0 0,118-44 0 0 0,-18 29-286 0 0,-130 39 397 0 0,84-16-633 0 0,-111 23 589 0 0,29-3-44 0 0,-29 3 63 0 0,19-1 35 0 0,171-30-25 0 0,-191 31 30 0 0,2 2-10 0 0,1-1 0 0 0,-1 0 0 0 0,1 0 0 0 0,-1 0 1 0 0,1 0-1 0 0,7-2 0 0 0,-9 2 41 0 0,19 0-21 0 0,-18-2-11 0 0,0 1 0 0 0,1 1 1 0 0,-1-1-1 0 0,1 1 1 0 0,-1-1-1 0 0,0 1 0 0 0,7 1 1 0 0,11-1 41 0 0,43-3 23 0 0,-61 3-85 0 0,50 1 71 0 0,-50-1-43 0 0,-1 0-77 0 0,28-3-1110 0 0,-28 3 578 0 0,10 2-3486 0 0</inkml:trace>
</inkml:ink>
</file>

<file path=ppt/ink/ink6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36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28 392 0 0,'0'0'4541'0'0,"-19"-12"1492"0"0,5-4-1889 0 0,26 17-3525 0 0,52 3-443 0 0,65-5-1 0 0,-41-1-156 0 0,191 1 28 0 0,658 16 236 0 0,-870-11-262 0 0,1231 54 797 0 0,-706-40-204 0 0,39 0 26 0 0,-71-4-250 0 0,182 2 390 0 0,189-7-138 0 0,-539-4-653 0 0,831 5 211 0 0,-157-3-194 0 0,-950-2 113 0 0,-113-5-98 0 0,15 0-6 0 0,21-1 31 0 0,-36 1-45 0 0,1-1-14 0 0,2 1-998 0 0,20-1 3181 0 0,-17-2-4992 0 0</inkml:trace>
</inkml:ink>
</file>

<file path=ppt/ink/ink6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38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2389 1336 0 0,'0'0'1326'0'0,"13"-34"4898"0"0,52-87 484 0 0,47-55-3448 0 0,-81 130-2675 0 0,169-305 2072 0 0,-109 180-1928 0 0,-78 147-611 0 0,319-521 934 0 0,-291 488-904 0 0,2 2 0 0 0,3 2 0 0 0,2 2-1 0 0,2 2 1 0 0,66-50 0 0 0,7 14 446 0 0,207-108 0 0 0,-261 160-570 0 0,1 3 1 0 0,2 4-1 0 0,0 2 1 0 0,85-15-1 0 0,365-35 11 0 0,-358 56 19 0 0,335-16 93 0 0,-481 33-149 0 0,853 13 43 0 0,-262 5 46 0 0,-151-16-121 0 0,666-5 5 0 0,43-7-145 0 0,-27 1-296 0 0,1387 9-185 0 0,-2150 3 692 0 0,-306-2-202 0 0,-63 1-638 0 0,8-1 173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28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657 80 652 0 0,'3'-4'682'0'0,"1"0"0"0"0,-1 0 0 0 0,1 0 0 0 0,-1 0-1 0 0,0-1 1 0 0,-1 0 0 0 0,1 1 0 0 0,-1-1 0 0 0,3-10 0 0 0,-5 13-468 0 0,1 2-165 0 0,-1 0 1 0 0,1-1-1 0 0,-1 1 0 0 0,1-1 0 0 0,-1 1 0 0 0,0-1 0 0 0,0 1 0 0 0,1-1 0 0 0,-1 1 0 0 0,0-1 0 0 0,0 1 0 0 0,1-1 0 0 0,-1 1 1 0 0,0-1-1 0 0,0 1 0 0 0,0-1 0 0 0,0 1 0 0 0,0-1 0 0 0,0 0 0 0 0,0 1 0 0 0,0-1 0 0 0,0 1 0 0 0,0-1 0 0 0,0 1 1 0 0,0-2-1 0 0,0 2-32 0 0,0 0 0 0 0,0 0 0 0 0,0-1 0 0 0,0 1 0 0 0,0 0 1 0 0,0-1-1 0 0,0 1 0 0 0,0 0 0 0 0,0 0 0 0 0,0-1 0 0 0,0 1 1 0 0,0 0-1 0 0,0-1 0 0 0,0 1 0 0 0,0 0 0 0 0,0-1 0 0 0,0 1 1 0 0,0 0-1 0 0,0 0 0 0 0,-1-1 0 0 0,1 1 0 0 0,0 0 1 0 0,0 0-1 0 0,0-1 0 0 0,0 1 0 0 0,-1 0 0 0 0,1 0 0 0 0,0 0 1 0 0,0-1-1 0 0,-1 1 0 0 0,1 0 0 0 0,0 0 0 0 0,0 0 0 0 0,-1 0 1 0 0,1-1-1 0 0,0 1 0 0 0,-1 0 0 0 0,1 0 0 0 0,0 0 0 0 0,0 0 1 0 0,-1 0-1 0 0,1 0 0 0 0,0 0 0 0 0,-1 0 0 0 0,1 0 0 0 0,0 0 1 0 0,0 0-1 0 0,-1 0 0 0 0,-28 19 146 0 0,2 1 0 0 0,0 2 0 0 0,2 0 0 0 0,0 2 0 0 0,2 1 0 0 0,0 0 1 0 0,-28 44-1 0 0,-115 212 578 0 0,117-184-504 0 0,4 1-1 0 0,4 2 1 0 0,4 2 0 0 0,5 2-1 0 0,-28 161 1 0 0,49-190-142 0 0,3 0-1 0 0,3 1 1 0 0,3 0 0 0 0,4 0-1 0 0,3 0 1 0 0,4-1 0 0 0,2 0 0 0 0,37 124-1 0 0,-26-133-15 0 0,3 0 1 0 0,3-2-1 0 0,70 119 0 0 0,-74-146-464 0 0,2-1 1 0 0,1-1-1 0 0,1-2 0 0 0,2-1 1 0 0,1-1-1 0 0,2-1 1 0 0,54 37-1 0 0,-33-39-4306 0 0,-32-19 425 0 0</inkml:trace>
</inkml:ink>
</file>

<file path=ppt/ink/ink6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40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3144 392 0 0,'0'0'2887'0'0,"21"-25"4556"0"0,-3 5-6139 0 0,0-2 1 0 0,-1 0-1 0 0,22-37 1 0 0,-32 47-1176 0 0,363-532 3162 0 0,-71 94-1910 0 0,-200 295-1139 0 0,174-228 848 0 0,-106 157-740 0 0,-124 164-152 0 0,99-127 233 0 0,-122 166-438 0 0,2 0 0 0 0,1 1 0 0 0,0 2 0 0 0,2 0 0 0 0,39-24 0 0 0,394-208-28 0 0,-405 228 8 0 0,0 1 0 0 0,72-19 1 0 0,117-18 83 0 0,-175 45-48 0 0,403-60-47 0 0,-388 65 22 0 0,1573-167 4 0 0,8 76-184 0 0,-1577 96 163 0 0,1097-18-114 0 0,1119 7-93 0 0,-1329 25 62 0 0,-803-7 50 0 0,-128-1-30 0 0,-38-1 26 0 0,18 0-1355 0 0,-19 0 905 0 0,3 0 555 0 0</inkml:trace>
</inkml:ink>
</file>

<file path=ppt/ink/ink6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42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3048 1368 0 0,'0'0'8848'0'0,"14"-30"-5796"0"0,103-178 2212 0 0,93-87-4022 0 0,-42 61-162 0 0,75-93 1141 0 0,112-122 296 0 0,-16 32-1862 0 0,-195 247-541 0 0,119-119 33 0 0,-173 195-213 0 0,18-9 38 0 0,-13 12-45 0 0,-82 80 54 0 0,0 0-1 0 0,0 0 1 0 0,1 1 0 0 0,0 1-1 0 0,1 0 1 0 0,0 2-1 0 0,27-11 1 0 0,117-30 67 0 0,-141 43-42 0 0,123-23-29 0 0,274-20 0 0 0,-302 38-56 0 0,1130-32 87 0 0,-822 37 8 0 0,179 1 103 0 0,-370 9-278 0 0,683 2-799 0 0,-755-9 545 0 0,609-29 165 0 0,-699 25 240 0 0,306-25 7 0 0,2 25-239 0 0,411 8 471 0 0,-120-3-183 0 0,-501 5 160 0 0,-163-4-261 0 0,16 0 225 0 0,-7-1-2848 0 0</inkml:trace>
</inkml:ink>
</file>

<file path=ppt/ink/ink6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44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2062 636 0 0,'0'0'5174'0'0,"20"-27"-224"0"0,9-4-3258 0 0,0 0 0 0 0,28-43 1 0 0,-29 36-1080 0 0,67-82 638 0 0,4 5 0 0 0,215-194 0 0 0,-139 158-610 0 0,92-76 250 0 0,16 21-295 0 0,-171 133-115 0 0,122-75 1142 0 0,-96 75-1329 0 0,284-107-1 0 0,-338 150-120 0 0,141-30 0 0 0,39-10-75 0 0,-176 43-155 0 0,149-26 1 0 0,-96 40 66 0 0,170 8 0 0 0,-215 5 1 0 0,510 29-21 0 0,-77 0 57 0 0,207 3-69 0 0,19 1 62 0 0,88-25-119 0 0,-589 1-171 0 0,-125-2 74 0 0,153-11 0 0 0,-28-29-42 0 0,-247 32 212 0 0,34-5-19 0 0,-39 6-8 0 0,1 0 23 0 0,42-5-4 0 0,-42 5-6 0 0,0 0-83 0 0,8 0-10 0 0,-8 0-57 0 0</inkml:trace>
</inkml:ink>
</file>

<file path=ppt/ink/ink6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52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8 117 804 0 0,'-8'-8'10542'0'0,"9"5"-10407"0"0,1 0 0 0 0,-1 1 0 0 0,0-1 0 0 0,1 0-1 0 0,0 1 1 0 0,-1-1 0 0 0,1 1 0 0 0,0 0 0 0 0,0 0 0 0 0,0-1 0 0 0,1 1 0 0 0,-1 1 0 0 0,0-1 0 0 0,1 0 0 0 0,-1 0 0 0 0,1 1 0 0 0,0 0 0 0 0,0-1 0 0 0,-1 1 0 0 0,7-1 0 0 0,12-6-14 0 0,36-7 1 0 0,-48 13-22 0 0,72-14-1796 0 0,88-6-1 0 0,-166 22 961 0 0,9-2-752 0 0</inkml:trace>
</inkml:ink>
</file>

<file path=ppt/ink/ink6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52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1 872 0 0,'-10'0'2013'0'0,"8"0"-1524"0"0,0-1 0 0 0,0 1-1 0 0,1 0 1 0 0,-1 0 0 0 0,0 0-1 0 0,0 0 1 0 0,1 0 0 0 0,-1 1-1 0 0,0-1 1 0 0,1 1-1 0 0,-1-1 1 0 0,0 1 0 0 0,1-1-1 0 0,-1 1 1 0 0,1 0 0 0 0,-3 1-1 0 0,2-1-227 0 0,2 14 520 0 0,-4 58 163 0 0,2 1 0 0 0,16 138-1 0 0,-2-74-899 0 0,-12-131-73 0 0,0 0 0 0 0,0 0-1 0 0,0 0 1 0 0,0 0 0 0 0,-1 0-1 0 0,-1-1 1 0 0,1 1 0 0 0,-5 13-1 0 0,4-16 35 0 0,-1 0 0 0 0,1 0 0 0 0,-1 0 0 0 0,1 0 0 0 0,-1-1 0 0 0,0 1 0 0 0,0-1 0 0 0,-1 0 0 0 0,1 0 0 0 0,-1 0 0 0 0,0 0 0 0 0,1-1 0 0 0,-1 1 0 0 0,0-1 0 0 0,-6 3 0 0 0,-49 15 1556 0 0,57-19-915 0 0,20-4-834 0 0,165-24-4051 0 0,-78 12-2122 0 0,-76 11 2421 0 0</inkml:trace>
</inkml:ink>
</file>

<file path=ppt/ink/ink6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53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31 121 1572 0 0,'-2'-6'16457'0'0,"3"28"-15115"0"0,8 39 0 0 0,1 4-938 0 0,10 131-1952 0 0,-19-188 1406 0 0,3 11-171 0 0,-4-19 309 0 0,0 0 1 0 0,0 0-1 0 0,0 1 0 0 0,0-1 0 0 0,0 0 0 0 0,0 0 0 0 0,0 0 1 0 0,0 0-1 0 0,0 1 0 0 0,0-1 0 0 0,0 0 0 0 0,0 0 1 0 0,0 0-1 0 0,0 0 0 0 0,0 0 0 0 0,0 1 0 0 0,0-1 0 0 0,0 0 1 0 0,0 0-1 0 0,0 0 0 0 0,0 0 0 0 0,0 0 0 0 0,1 0 1 0 0,-1 1-1 0 0,0-1 0 0 0,0 0 0 0 0,0 0 0 0 0,0 0 0 0 0,0 0 1 0 0,0 0-1 0 0,0 0 0 0 0,1 0 0 0 0,-1 0 0 0 0,0 0 1 0 0,0 0-1 0 0,0 1 0 0 0,0-1 0 0 0,0 0 0 0 0,1 0 0 0 0,-1 0 1 0 0,0 0-1 0 0,0 0 0 0 0,0 0 0 0 0,0 0 0 0 0,1 0 1 0 0,-1 0-1 0 0,0 0 0 0 0,0 0 0 0 0,0 0 0 0 0,0-1 0 0 0,0 1 1 0 0,1 0-1 0 0,-1 0 0 0 0,0 0 0 0 0,0 0 0 0 0,0 0 0 0 0,0 0 1 0 0,0 0-1 0 0,0 0 0 0 0,1 0 0 0 0,-1 0 0 0 0,0-1 1 0 0,0 1-1 0 0,1-3 53 0 0,-1-1 0 0 0,1 1 0 0 0,-1-1 1 0 0,0 1-1 0 0,0 0 0 0 0,-1-1 0 0 0,1 1 1 0 0,-2-7-1 0 0,0 1 98 0 0,-6-77 1442 0 0,2 42-492 0 0,1-76 0 0 0,6 107-1074 0 0,0 1 1 0 0,0-1-1 0 0,1 0 0 0 0,1 1 0 0 0,0 0 0 0 0,1 0 0 0 0,0 0 1 0 0,1 0-1 0 0,0 0 0 0 0,11-17 0 0 0,-15 26-78 0 0,1 0-1 0 0,0 1 1 0 0,1-1-1 0 0,-1 0 1 0 0,0 1-1 0 0,1-1 0 0 0,-1 1 1 0 0,1-1-1 0 0,0 1 1 0 0,0 0-1 0 0,0 0 1 0 0,0 1-1 0 0,0-1 1 0 0,0 1-1 0 0,1-1 1 0 0,-1 1-1 0 0,0 0 1 0 0,1 0-1 0 0,-1 0 1 0 0,1 1-1 0 0,-1-1 1 0 0,1 1-1 0 0,-1 0 1 0 0,1 0-1 0 0,-1 0 1 0 0,1 1-1 0 0,-1-1 1 0 0,1 1-1 0 0,-1-1 0 0 0,1 1 1 0 0,-1 1-1 0 0,0-1 1 0 0,1 0-1 0 0,-1 1 1 0 0,0-1-1 0 0,0 1 1 0 0,0 0-1 0 0,0 0 1 0 0,4 4-1 0 0,-1 0 19 0 0,-1 0-1 0 0,0 0 1 0 0,0 1-1 0 0,0-1 1 0 0,-1 1-1 0 0,0 0 1 0 0,0 0-1 0 0,0 0 1 0 0,-1 1-1 0 0,-1-1 1 0 0,1 1-1 0 0,-1 0 1 0 0,0 0 0 0 0,-1 0-1 0 0,0 0 1 0 0,0 0-1 0 0,-1 0 1 0 0,0 0-1 0 0,-1 9 1 0 0,0-7 34 0 0,-1 0 0 0 0,0-1 1 0 0,-1 1-1 0 0,0-1 0 0 0,-1 0 0 0 0,0 0 1 0 0,0 0-1 0 0,0 0 0 0 0,-1-1 1 0 0,-1 1-1 0 0,0-1 0 0 0,0-1 1 0 0,0 1-1 0 0,-1-1 0 0 0,-11 10 1 0 0,14-14-38 0 0,0 1 0 0 0,0-1 0 0 0,0 0 0 0 0,0-1 0 0 0,0 1 0 0 0,-1-1 0 0 0,1 0 0 0 0,-1 0 0 0 0,0 0 0 0 0,1 0-1 0 0,-1-1 1 0 0,-9 2 0 0 0,11-3-194 0 0,2 0 146 0 0,1 0-1 0 0,-1 0 0 0 0,0 0 1 0 0,0 0-1 0 0,0-1 0 0 0,0 1 1 0 0,1 0-1 0 0,-1 0 0 0 0,0-1 1 0 0,0 1-1 0 0,1-1 0 0 0,-1 1 1 0 0,0-1-1 0 0,0 1 0 0 0,0-1 1 0 0,1 0 42 0 0,0 0 1 0 0,0 0-1 0 0,0 0 1 0 0,0 1-1 0 0,0-1 1 0 0,1 0-1 0 0,-1 0 1 0 0,0 1 0 0 0,0-1-1 0 0,1 0 1 0 0,-1 1-1 0 0,1-1 1 0 0,-1 0-1 0 0,1 1 1 0 0,-1-1-1 0 0,1 1 1 0 0,-1-1-1 0 0,1 1 1 0 0,-1-1 0 0 0,1 1-1 0 0,-1-1 1 0 0,1 1-1 0 0,0-1 1 0 0,-1 1-1 0 0,2-1 1 0 0,25-4-985 0 0,-17 5 822 0 0,0 0 1 0 0,0 1 0 0 0,15 3-1 0 0,-19-3 191 0 0,0 1 1 0 0,0 0-1 0 0,-1 0 1 0 0,1 0-1 0 0,-1 1 0 0 0,0 0 1 0 0,0 0-1 0 0,0 0 1 0 0,0 0-1 0 0,0 1 0 0 0,-1 0 1 0 0,0 0-1 0 0,0 0 0 0 0,0 0 1 0 0,0 1-1 0 0,0 0 1 0 0,-1 0-1 0 0,0 0 0 0 0,0 0 1 0 0,0 0-1 0 0,2 6 1 0 0,-4-6 77 0 0,1 0 0 0 0,-1 0 0 0 0,0 0 0 0 0,0 0 0 0 0,-1 1 0 0 0,0-1 0 0 0,1 0 0 0 0,-2 0 0 0 0,1 0 0 0 0,0 0 0 0 0,-1 0 0 0 0,0 0 0 0 0,-1 0 0 0 0,1 0 0 0 0,-1 0 0 0 0,1 0 0 0 0,-2 0 0 0 0,1-1 1 0 0,0 1-1 0 0,-1-1 0 0 0,0 0 0 0 0,0 1 0 0 0,0-1 0 0 0,-5 4 0 0 0,0-1 62 0 0,-1 0 0 0 0,1-1 0 0 0,-1 0 0 0 0,0-1 0 0 0,0 0 0 0 0,-1 0 0 0 0,0-1 0 0 0,0 0 0 0 0,0-1 1 0 0,0 0-1 0 0,0-1 0 0 0,0 0 0 0 0,-1 0 0 0 0,1-1 0 0 0,-12 0 0 0 0,13-1-379 0 0,0 0 0 0 0,-1-1 1 0 0,1 0-1 0 0,0 0 0 0 0,0-1 0 0 0,0 0 0 0 0,0-1 1 0 0,0 0-1 0 0,0 0 0 0 0,-12-7 0 0 0,20 9-129 0 0,0 0-1 0 0,1 0 0 0 0,-1-1 1 0 0,0 1-1 0 0,0 0 1 0 0,1 0-1 0 0,-1 0 0 0 0,0-1 1 0 0,1 1-1 0 0,0 0 1 0 0,-1-1-1 0 0,1 1 1 0 0,0 0-1 0 0,-1-1 0 0 0,1-1 1 0 0</inkml:trace>
</inkml:ink>
</file>

<file path=ppt/ink/ink6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53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0 252 2300 0 0,'0'0'4872'0'0,"4"-14"337"0"0,2-7-3613 0 0,1 5-862 0 0,2 1 1 0 0,0 0-1 0 0,0 1 1 0 0,1 0-1 0 0,1 0 1 0 0,0 1 0 0 0,17-14-1 0 0,10-14 2191 0 0,-2-1 761 0 0,-35 40-3550 0 0,4 0-49 0 0,0 1-57 0 0,-4 13 34 0 0,-1 9 22 0 0,-1 29-723 0 0,2 0 0 0 0,3 0 0 0 0,18 95 1 0 0,16-26-893 0 0,-22-75 684 0 0,15 69 0 0 0,-31-112 853 0 0,0 0 0 0 0,0 1 0 0 0,0-1 1 0 0,0 1-1 0 0,0-1 0 0 0,0 1 0 0 0,-1-1 1 0 0,1 1-1 0 0,0-1 0 0 0,-1 1 0 0 0,1-1 1 0 0,-1 1-1 0 0,1-1 0 0 0,-1 0 0 0 0,0 1 1 0 0,0-1-1 0 0,0 0 0 0 0,1 0 1 0 0,-1 0-1 0 0,0 0 0 0 0,0 1 0 0 0,-1-1 1 0 0,1 0-1 0 0,0-1 0 0 0,0 1 0 0 0,0 0 1 0 0,-1 0-1 0 0,-1 1 0 0 0,-4 1 280 0 0,0 0 0 0 0,-1 0-1 0 0,1-1 1 0 0,-9 2 0 0 0,6-1-38 0 0,8-3-84 0 0,0 1-90 0 0,-5 3 78 0 0,5-3-20 0 0,3 0-151 0 0,0 0 1 0 0,1 0-1 0 0,-1 0 0 0 0,1-1 1 0 0,-1 1-1 0 0,1 0 1 0 0,0 0-1 0 0,-1-1 0 0 0,1 1 1 0 0,0-1-1 0 0,-1 0 1 0 0,1 1-1 0 0,0-1 0 0 0,0 0 1 0 0,-1 0-1 0 0,1 0 1 0 0,0 0-1 0 0,3-1 0 0 0,143-17-4531 0 0,-117 12-131 0 0,37-14 1 0 0,-35 8-2256 0 0</inkml:trace>
</inkml:ink>
</file>

<file path=ppt/ink/ink6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54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14 142 4328 0 0,'-2'-4'1595'0'0,"0"1"-1"0"0,0-1 0 0 0,0 0 0 0 0,1 0 0 0 0,0 0 0 0 0,-2-8 0 0 0,3 11-1316 0 0,0-1 0 0 0,0 0 0 0 0,0 1 0 0 0,0-1 0 0 0,0 1-1 0 0,0-1 1 0 0,0 1 0 0 0,1-1 0 0 0,-1 1 0 0 0,1-1 0 0 0,-1 1-1 0 0,1-1 1 0 0,-1 1 0 0 0,2-3 0 0 0,1 1-263 0 0,0 0 1 0 0,1 0-1 0 0,-1 0 1 0 0,1 1-1 0 0,-1-1 1 0 0,1 1-1 0 0,0 0 1 0 0,0 0-1 0 0,0 0 1 0 0,0 0-1 0 0,0 1 1 0 0,8-2-1 0 0,31-9-2411 0 0,65-9-1 0 0,-5 7-6026 0 0,-83 11 4187 0 0</inkml:trace>
</inkml:ink>
</file>

<file path=ppt/ink/ink6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54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0 2380 0 0,'-19'5'5886'0'0,"-25"4"828"0"0,41-9-6244 0 0,-3 11 875 0 0,2 38-717 0 0,2 0-1 0 0,2-1 1 0 0,10 73 0 0 0,-5-56-474 0 0,8 67-53 0 0,-3-48 302 0 0,-4 154 0 0 0,-6-232-334 0 0,-1-1 1 0 0,1 0 0 0 0,-1 1 0 0 0,-1-1-1 0 0,1 0 1 0 0,-1 0 0 0 0,0 0 0 0 0,0 0 0 0 0,0 0-1 0 0,-1-1 1 0 0,0 1 0 0 0,1-1 0 0 0,-2 1-1 0 0,1-1 1 0 0,-8 7 0 0 0,-1-1 389 0 0,0-1 0 0 0,0 0 0 0 0,-1-1 0 0 0,-15 7 0 0 0,20-11-195 0 0,7-3 10 0 0,34-16-928 0 0,24 2-2659 0 0,112-12-1 0 0,-39 8-5533 0 0,-95 12 3063 0 0</inkml:trace>
</inkml:ink>
</file>

<file path=ppt/ink/ink6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55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22 222 1624 0 0,'-17'-47'20461'0'0,"17"55"-19755"0"0,5 124-846 0 0,6 45-4841 0 0,3-88 1178 0 0,-12-143 5537 0 0,-2 50-1620 0 0,-20-197 6346 0 0,18 161-5163 0 0,2-1 1 0 0,10-79-1 0 0,-8 111-1338 0 0,0 1 1 0 0,0 0-1 0 0,0 1 0 0 0,1-1 1 0 0,0 0-1 0 0,1 1 0 0 0,6-11 0 0 0,-7 14-168 0 0,-1 0 0 0 0,1 1 0 0 0,0-1 0 0 0,0 1 1 0 0,0 0-1 0 0,1 0 0 0 0,-1 0 0 0 0,1 0 0 0 0,-1 0 0 0 0,1 1 0 0 0,0 0 0 0 0,0 0 0 0 0,0 0 0 0 0,9-2 0 0 0,-10 3 40 0 0,1 0 1 0 0,0 1-1 0 0,0 0 1 0 0,0 0-1 0 0,0 0 1 0 0,0 1-1 0 0,0-1 1 0 0,0 1-1 0 0,-1 0 1 0 0,1 0-1 0 0,0 0 1 0 0,0 0-1 0 0,-1 1 1 0 0,1 0-1 0 0,-1-1 1 0 0,1 1-1 0 0,-1 0 1 0 0,0 1 0 0 0,0-1-1 0 0,0 1 1 0 0,0-1-1 0 0,0 1 1 0 0,2 4-1 0 0,0-2 80 0 0,0 0 1 0 0,-1 1-1 0 0,0 0 0 0 0,0 0 1 0 0,-1 0-1 0 0,0 0 0 0 0,0 1 1 0 0,0-1-1 0 0,-1 1 0 0 0,0 0 1 0 0,2 11-1 0 0,-4-10 164 0 0,0-1 0 0 0,0 1 0 0 0,-1 0 1 0 0,0-1-1 0 0,0 1 0 0 0,-1-1 0 0 0,0 1 0 0 0,0-1 0 0 0,0 0 0 0 0,-1 0 1 0 0,-1 0-1 0 0,1 0 0 0 0,-1 0 0 0 0,0-1 0 0 0,-1 1 0 0 0,-4 5 0 0 0,-6 4 100 0 0,0 0 0 0 0,-1 0 0 0 0,0-2 0 0 0,-24 16 0 0 0,38-29-355 0 0,6-1-1483 0 0,3 0 1638 0 0,0 0-1 0 0,0 1 1 0 0,-1-1-1 0 0,1 1 1 0 0,0 1-1 0 0,-1-1 1 0 0,1 1-1 0 0,-1 1 1 0 0,0-1-1 0 0,1 1 1 0 0,-1 0-1 0 0,0 0 1 0 0,-1 1-1 0 0,1 0 1 0 0,-1 0-1 0 0,1 0 1 0 0,8 10-1 0 0,-10-10 152 0 0,-1 0-1 0 0,1 0 1 0 0,-1 0 0 0 0,0 1-1 0 0,-1-1 1 0 0,1 1 0 0 0,-1 0-1 0 0,1 0 1 0 0,-1 0 0 0 0,-1 0-1 0 0,1 0 1 0 0,-1 0 0 0 0,0 0-1 0 0,0 1 1 0 0,0-1 0 0 0,-1 0-1 0 0,0 1 1 0 0,0-1 0 0 0,0 0-1 0 0,-1 1 1 0 0,0-1 0 0 0,0 0-1 0 0,0 1 1 0 0,-2 4 0 0 0,0-3-50 0 0,-1-1 0 0 0,1 0 1 0 0,-1 0-1 0 0,0 0 1 0 0,0 0-1 0 0,-1 0 0 0 0,1-1 1 0 0,-1 0-1 0 0,0 0 1 0 0,-1 0-1 0 0,0-1 1 0 0,1 1-1 0 0,-1-2 0 0 0,0 1 1 0 0,-1 0-1 0 0,1-1 1 0 0,-10 3-1 0 0,9-4-235 0 0,0 1 0 0 0,0-1 0 0 0,-1-1 0 0 0,1 0 1 0 0,-1 0-1 0 0,1 0 0 0 0,-11-1 0 0 0,12-1-259 0 0,1 1 0 0 0,-1-1 1 0 0,1 0-1 0 0,-1-1 0 0 0,0 1 1 0 0,1-1-1 0 0,0 0 0 0 0,-1-1 1 0 0,1 1-1 0 0,-5-4 0 0 0,-6-10-6431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29.0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182 151 684 0 0,'-13'-42'7917'0'0,"13"41"-7836"0"0,0 1-1 0 0,0-1 1 0 0,0 1-1 0 0,0-1 0 0 0,0 1 1 0 0,0-1-1 0 0,0 1 1 0 0,0 0-1 0 0,0-1 0 0 0,0 1 1 0 0,0-1-1 0 0,0 1 1 0 0,-1-1-1 0 0,1 1 0 0 0,0-1 1 0 0,0 1-1 0 0,-1-1 0 0 0,-1-1 483 0 0,2 1-482 0 0,-1 1-1 0 0,1 0 0 0 0,0 0 1 0 0,-1-1-1 0 0,1 1 1 0 0,-1 0-1 0 0,1 0 0 0 0,-1 0 1 0 0,-9 13 765 0 0,-8 36-704 0 0,17-45 125 0 0,-89 334 1222 0 0,75-257-1365 0 0,3 1 1 0 0,-2 102-1 0 0,14-144-81 0 0,1 0 0 0 0,9 47 0 0 0,-8-70-20 0 0,2 0-1 0 0,0-1 1 0 0,1 1-1 0 0,0-1 1 0 0,2 0-1 0 0,-1-1 1 0 0,17 26-1 0 0,-21-37-20 0 0,1-1-1 0 0,-1 1 0 0 0,1-1 1 0 0,0 0-1 0 0,0 0 0 0 0,0 0 0 0 0,1-1 1 0 0,-1 1-1 0 0,1-1 0 0 0,-1 1 1 0 0,1-1-1 0 0,0 0 0 0 0,0-1 0 0 0,0 1 1 0 0,0-1-1 0 0,6 2 0 0 0,-7-3-4 0 0,0 1-1 0 0,0-1 1 0 0,1 0-1 0 0,-1-1 0 0 0,0 1 1 0 0,0 0-1 0 0,0-1 1 0 0,0 0-1 0 0,0 0 0 0 0,0 0 1 0 0,0 0-1 0 0,0 0 1 0 0,0 0-1 0 0,-1-1 0 0 0,1 1 1 0 0,0-1-1 0 0,-1 0 1 0 0,1 0-1 0 0,-1 0 0 0 0,0 0 1 0 0,0 0-1 0 0,4-5 1 0 0,5-8-2 0 0,0 0-1 0 0,-2-1 1 0 0,0 0 0 0 0,0-1 0 0 0,9-27 0 0 0,23-94 30 0 0,-11 30 716 0 0,-3 22 177 0 0,-27 86-914 0 0,0 0 0 0 0,0 0 0 0 0,1 0 0 0 0,-1 1 0 0 0,0-1-1 0 0,0 0 1 0 0,0 0 0 0 0,0 0 0 0 0,1 1 0 0 0,-1-1 0 0 0,0 0 0 0 0,0 0 0 0 0,1 0 0 0 0,-1 0-1 0 0,0 1 1 0 0,0-1 0 0 0,1 0 0 0 0,-1 0 0 0 0,0 0 0 0 0,0 0 0 0 0,1 0 0 0 0,-1 0 0 0 0,0 0-1 0 0,0 0 1 0 0,1 0 0 0 0,-1 0 0 0 0,0 0 0 0 0,0 0 0 0 0,1 0 0 0 0,-1 0 0 0 0,0 0-1 0 0,1 0 1 0 0,-1 0 0 0 0,0 0 0 0 0,0 0 0 0 0,1 0 0 0 0,-1-1 0 0 0,0 1 0 0 0,0 0 0 0 0,0 0-1 0 0,1 0 1 0 0,-1 0 0 0 0,0-1 0 0 0,0 1 0 0 0,0 0 0 0 0,1 0 0 0 0,-1 0 0 0 0,0-1 0 0 0,0 1-1 0 0,0 0 1 0 0,0 0 0 0 0,0-1 0 0 0,1 1 0 0 0,-1 0 0 0 0,0 0 0 0 0,0-1 0 0 0,0 1-1 0 0,0 0 1 0 0,0 0 0 0 0,0-1 0 0 0,0 1 0 0 0,0 0 0 0 0,0 0 0 0 0,0-1 0 0 0,0 1 0 0 0,0 0-1 0 0,0-1 1 0 0,10 20 62 0 0,4 19-145 0 0,2 0 0 0 0,40 69 0 0 0,-48-94 58 0 0,1 0 0 0 0,0-1-1 0 0,1 0 1 0 0,0-1 0 0 0,1 0 0 0 0,0-1 0 0 0,0 0 0 0 0,1-1-1 0 0,1 0 1 0 0,0-1 0 0 0,18 9 0 0 0,-27-15 16 0 0,0 0 0 0 0,0-1 1 0 0,0 0-1 0 0,0 0 0 0 0,0 0 1 0 0,0 0-1 0 0,0 0 0 0 0,0-1 0 0 0,0 0 1 0 0,0 0-1 0 0,0 0 0 0 0,0 0 1 0 0,0-1-1 0 0,0 0 0 0 0,0 1 1 0 0,0-2-1 0 0,0 1 0 0 0,0 0 0 0 0,0-1 1 0 0,-1 1-1 0 0,1-1 0 0 0,0 0 1 0 0,-1-1-1 0 0,0 1 0 0 0,1 0 0 0 0,-1-1 1 0 0,0 0-1 0 0,0 0 0 0 0,-1 0 1 0 0,1 0-1 0 0,0 0 0 0 0,-1 0 0 0 0,3-5 1 0 0,3-5 18 0 0,-1-1 1 0 0,0 0 0 0 0,-1 0-1 0 0,0-1 1 0 0,-1 1 0 0 0,-1-1-1 0 0,5-24 1 0 0,5-62-94 0 0,-5-1-1 0 0,-4 0 1 0 0,-4 0 0 0 0,-4 0-1 0 0,-6 0 1 0 0,-26-127 0 0 0,35 224-195 0 0,-1 1 0 0 0,0 0 0 0 0,0-1 0 0 0,-1 1 0 0 0,1 0 1 0 0,-1 0-1 0 0,0 0 0 0 0,-3-5 0 0 0,3 11-55 0 0,1-1 0 0 0,0 1-1 0 0,0 0 1 0 0,0 0 0 0 0,0 1 0 0 0,0-1 0 0 0,0 0 0 0 0,0 0 0 0 0,1 0 0 0 0,-1 1-1 0 0,1-1 1 0 0,0 0 0 0 0,0 1 0 0 0,-1-1 0 0 0,2 4 0 0 0</inkml:trace>
</inkml:ink>
</file>

<file path=ppt/ink/ink6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55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3200 0 0,'41'-10'12688'0'0,"0"0"-7239"0"0,-1 4-3917 0 0,-34 5-1675 0 0,-1 1-1 0 0,0 0 0 0 0,1 0 0 0 0,-1 0 0 0 0,1 1 1 0 0,-1 0-1 0 0,0 0 0 0 0,0 0 0 0 0,1 1 0 0 0,-1-1 1 0 0,0 1-1 0 0,7 4 0 0 0,-9-4-48 0 0,-1 1-1 0 0,1-1 1 0 0,0 1-1 0 0,-1 0 1 0 0,1 0 0 0 0,-1 0-1 0 0,0 0 1 0 0,0 1 0 0 0,0-1-1 0 0,0 0 1 0 0,-1 1 0 0 0,1 0-1 0 0,-1-1 1 0 0,0 1 0 0 0,0 0-1 0 0,0-1 1 0 0,-1 1-1 0 0,1 0 1 0 0,-1 0 0 0 0,0 0-1 0 0,0-1 1 0 0,-1 7 0 0 0,-1 8-407 0 0,0-1 1 0 0,-1 0 0 0 0,-8 27 0 0 0,-1-12 729 0 0,-1-1 1 0 0,-1 1-1 0 0,-24 36 1 0 0,-13 27 2860 0 0,51-94-2946 0 0,-1 0-1 0 0,0 0 1 0 0,0 1-1 0 0,1-1 1 0 0,-1 0 0 0 0,1 0-1 0 0,-1 0 1 0 0,1 0-1 0 0,-1 1 1 0 0,1-1 0 0 0,0 0-1 0 0,0 0 1 0 0,0 1 0 0 0,0-1-1 0 0,-1 0 1 0 0,2 0-1 0 0,-1 1 1 0 0,0-1 0 0 0,0 0-1 0 0,0 0 1 0 0,0 1-1 0 0,1-1 1 0 0,-1 0 0 0 0,1 0-1 0 0,-1 1 1 0 0,1-1-1 0 0,-1 0 1 0 0,1 0 0 0 0,0 0-1 0 0,-1 0 1 0 0,1 0 0 0 0,0 0-1 0 0,0 0 1 0 0,0 0-1 0 0,0 0 1 0 0,0-1 0 0 0,0 1-1 0 0,0 0 1 0 0,0-1-1 0 0,0 1 1 0 0,0 0 0 0 0,0-1-1 0 0,1 1 1 0 0,-1-1-1 0 0,0 0 1 0 0,0 1 0 0 0,1-1-1 0 0,-1 0 1 0 0,0 0 0 0 0,0 0-1 0 0,1 0 1 0 0,-1 0-1 0 0,2 0 1 0 0,12 0-406 0 0,0 0-1 0 0,0-1 1 0 0,27-6-1 0 0,-25 4-165 0 0,21-3-1721 0 0,41-13-1 0 0,-2-6-3659 0 0,-33 11 517 0 0</inkml:trace>
</inkml:ink>
</file>

<file path=ppt/ink/ink6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57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77 4120 0 0,'11'-12'7837'0'0,"4"-3"-4499"0"0,-9 10-3233 0 0,0 0 1 0 0,1 0-1 0 0,0 1 1 0 0,0 0-1 0 0,1 0 1 0 0,-1 0-1 0 0,1 1 1 0 0,0 0-1 0 0,-1 1 0 0 0,1 0 1 0 0,0 0-1 0 0,15-1 1 0 0,-11 1-436 0 0,0 1 0 0 0,-1 1 0 0 0,1 0 0 0 0,0 1 0 0 0,0 0 0 0 0,0 0 0 0 0,-1 1 0 0 0,20 6 0 0 0,-28-6 283 0 0,1-1-1 0 0,-1 1 1 0 0,1-1 0 0 0,-1 1 0 0 0,1 0-1 0 0,-1 0 1 0 0,0 1 0 0 0,0-1-1 0 0,0 1 1 0 0,0-1 0 0 0,0 1 0 0 0,-1 0-1 0 0,1 0 1 0 0,-1 0 0 0 0,0 1-1 0 0,0-1 1 0 0,0 0 0 0 0,0 1 0 0 0,-1 0-1 0 0,1-1 1 0 0,0 5 0 0 0,-1-4 111 0 0,0 1 0 0 0,-1 0-1 0 0,0-1 1 0 0,0 1 0 0 0,0 0 0 0 0,-1-1 0 0 0,1 1 0 0 0,-1 0 0 0 0,0-1-1 0 0,-1 1 1 0 0,1-1 0 0 0,-1 0 0 0 0,1 1 0 0 0,-1-1 0 0 0,-1 0 0 0 0,1 0-1 0 0,-5 6 1 0 0,-7 8 654 0 0,-1-2-1 0 0,-30 27 1 0 0,-14 16 304 0 0,59-58-1036 0 0,-1 0 1 0 0,1-1 0 0 0,-1 1 0 0 0,1 0-1 0 0,-1 0 1 0 0,1 0 0 0 0,0 0 0 0 0,-1 0-1 0 0,1 0 1 0 0,0 0 0 0 0,0 0 0 0 0,0 0-1 0 0,0 0 1 0 0,0 0 0 0 0,0 0 0 0 0,0 0-1 0 0,0 0 1 0 0,0 0 0 0 0,0 0 0 0 0,1 0-1 0 0,-1 0 1 0 0,0 0 0 0 0,1 0 0 0 0,-1 0-1 0 0,1 0 1 0 0,-1 0 0 0 0,1-1 0 0 0,-1 1-1 0 0,1 0 1 0 0,0 0 0 0 0,-1 0 0 0 0,1-1-1 0 0,0 1 1 0 0,-1 0 0 0 0,1-1-1 0 0,0 1 1 0 0,0-1 0 0 0,0 1 0 0 0,1 0 0 0 0,42 24-951 0 0,-35-21 893 0 0,7 4-131 0 0,-1 1-1 0 0,0 0 1 0 0,-1 1-1 0 0,0 1 0 0 0,0 0 1 0 0,-1 1-1 0 0,21 24 1 0 0,-30-32 219 0 0,-1 1 1 0 0,0-1-1 0 0,0 1 1 0 0,0 0-1 0 0,0 0 1 0 0,-1 0-1 0 0,0 0 1 0 0,0 0-1 0 0,0 0 1 0 0,-1 1-1 0 0,0-1 1 0 0,0 1-1 0 0,0-1 1 0 0,-1 1-1 0 0,1-1 1 0 0,-1 1-1 0 0,-1-1 1 0 0,1 1-1 0 0,-1-1 1 0 0,0 1-1 0 0,0-1 1 0 0,0 1 0 0 0,-1-1-1 0 0,0 0 1 0 0,0 0-1 0 0,-1 0 1 0 0,1 0-1 0 0,-6 7 1 0 0,2-3 101 0 0,-1 0 0 0 0,0-1 0 0 0,0 0-1 0 0,-1 0 1 0 0,-1-1 0 0 0,1 0 0 0 0,-1 0 0 0 0,0-1 0 0 0,0 0 0 0 0,-1-1 0 0 0,-18 8 0 0 0,19-9-374 0 0,-1-1 0 0 0,0 0 0 0 0,0-1-1 0 0,0 0 1 0 0,-15 1 0 0 0,17-3-556 0 0,0 0 1 0 0,0 0-1 0 0,-1-1 0 0 0,1 0 1 0 0,0-1-1 0 0,0 0 1 0 0,-9-3-1 0 0,-6-5-4499 0 0</inkml:trace>
</inkml:ink>
</file>

<file path=ppt/ink/ink6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57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40 1792 0 0,'-9'-9'6657'0'0,"-12"-8"-1359"0"0,17 15-4754 0 0,3 0-242 0 0,-1 1 1 0 0,1 0 0 0 0,-1 0-1 0 0,1 0 1 0 0,-1 0 0 0 0,0 0 0 0 0,0 0-1 0 0,0 0 1 0 0,1 1 0 0 0,-5-2-1 0 0,5 2-261 0 0,-1 1 0 0 0,1-1 0 0 0,0 0 0 0 0,0 1 0 0 0,-1-1 0 0 0,1 1-1 0 0,0 0 1 0 0,0-1 0 0 0,0 1 0 0 0,0 0 0 0 0,0 0 0 0 0,0-1 0 0 0,0 1 0 0 0,0 0 0 0 0,0 0 0 0 0,0 0-1 0 0,0 0 1 0 0,0 0 0 0 0,1 0 0 0 0,-2 3 0 0 0,-13 21-10 0 0,2 0 0 0 0,0 1-1 0 0,2 0 1 0 0,1 1 0 0 0,1 1 0 0 0,1-1 0 0 0,1 1 0 0 0,-3 38-1 0 0,9-62-35 0 0,1 0 0 0 0,-1 0 0 0 0,1 0-1 0 0,0 0 1 0 0,0 0 0 0 0,1 0-1 0 0,-1 0 1 0 0,1 0 0 0 0,0 0 0 0 0,0-1-1 0 0,0 1 1 0 0,1 0 0 0 0,-1 0 0 0 0,1-1-1 0 0,0 1 1 0 0,0-1 0 0 0,0 1 0 0 0,0-1-1 0 0,1 0 1 0 0,0 0 0 0 0,-1 0-1 0 0,6 4 1 0 0,0-2-169 0 0,0 1 1 0 0,1-2-1 0 0,0 1 0 0 0,0-1 1 0 0,0-1-1 0 0,0 1 0 0 0,1-1 0 0 0,10 1 1 0 0,168 41-2175 0 0,-186-45 2495 0 0,0 0-15 0 0,0 0 1 0 0,0 0-1 0 0,0-1 0 0 0,0 1 1 0 0,0-1-1 0 0,0 1 1 0 0,0-1-1 0 0,0 0 0 0 0,0 0 1 0 0,0 0-1 0 0,-1 0 1 0 0,1 0-1 0 0,0 0 0 0 0,-1 0 1 0 0,1 0-1 0 0,-1-1 1 0 0,1 1-1 0 0,-1-1 0 0 0,0 1 1 0 0,1-1-1 0 0,-1 0 1 0 0,0 1-1 0 0,0-1 0 0 0,0 0 1 0 0,0 0-1 0 0,0 0 1 0 0,-1 0-1 0 0,1 1 0 0 0,-1-1 1 0 0,1 0-1 0 0,-1-3 1 0 0,3-8 1123 0 0,-2 0 0 0 0,1 0 1 0 0,-2-24-1 0 0,0 23-374 0 0,-1-4-181 0 0,-1 34-528 0 0,0 36-536 0 0,7-2-1604 0 0,17 84-1 0 0,-8-73-2546 0 0,1-3-4213 0 0</inkml:trace>
</inkml:ink>
</file>

<file path=ppt/ink/ink6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2:58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285 1 1416 0 0,'0'0'8680'0'0,"-22"22"-4309"0"0,-197 47-2757 0 0,217-68-1587 0 0,-1 0-1 0 0,1 0 1 0 0,-1 0-1 0 0,1 0 0 0 0,0 0 1 0 0,0 1-1 0 0,0-1 0 0 0,0 1 1 0 0,0-1-1 0 0,0 1 1 0 0,0 0-1 0 0,0 0 0 0 0,0 0 1 0 0,1 0-1 0 0,-1 0 0 0 0,1 0 1 0 0,0 0-1 0 0,-1 1 1 0 0,1-1-1 0 0,0 0 0 0 0,0 1 1 0 0,1-1-1 0 0,-1 1 0 0 0,0 4 1 0 0,0 2 161 0 0,1 1 0 0 0,0-1-1 0 0,1 1 1 0 0,0-1 0 0 0,3 14 0 0 0,3 24 352 0 0,-7-23-309 0 0,-4 96 687 0 0,4-116-872 0 0,0-1-1 0 0,0 1 1 0 0,0 0-1 0 0,0-1 1 0 0,0 1-1 0 0,1 0 1 0 0,0-1-1 0 0,0 1 1 0 0,0-1-1 0 0,0 1 1 0 0,3 3-1 0 0,-4-6-5 0 0,4 0-14 0 0,68-1-82 0 0,-54-1-33 0 0,0 1-1 0 0,0 0 0 0 0,-1 2 1 0 0,1 0-1 0 0,0 1 0 0 0,23 6 1 0 0,-30-5 60 0 0,-1 1 0 0 0,1 0-1 0 0,-1 1 1 0 0,0 0 0 0 0,-1 0 0 0 0,1 1 0 0 0,-1 0 0 0 0,0 0 0 0 0,-1 1-1 0 0,0 1 1 0 0,0-1 0 0 0,-1 1 0 0 0,0 1 0 0 0,-1-1 0 0 0,10 19 0 0 0,-13-22 93 0 0,0 1 0 0 0,-1 0 0 0 0,1-1 0 0 0,-2 1 0 0 0,1 0 0 0 0,-1 0 0 0 0,0 0 0 0 0,0 1 0 0 0,-1-1 1 0 0,1 0-1 0 0,-2 0 0 0 0,1 0 0 0 0,-1 0 0 0 0,0 0 0 0 0,-1 0 0 0 0,0 0 0 0 0,0 0 0 0 0,0 0 0 0 0,-1 0 0 0 0,0-1 0 0 0,0 0 1 0 0,-1 1-1 0 0,1-1 0 0 0,-1 0 0 0 0,-1-1 0 0 0,-7 9 0 0 0,4-6 139 0 0,0-1-1 0 0,-1 1 1 0 0,0-2 0 0 0,0 1-1 0 0,0-1 1 0 0,-1-1 0 0 0,0 1-1 0 0,-1-2 1 0 0,1 0 0 0 0,-22 6-1 0 0,18-6-618 0 0,-1-1 0 0 0,1-1 0 0 0,-16 0 0 0 0,15-2-1966 0 0,1 0 0 0 0,0-1 1 0 0,-15-3-1 0 0</inkml:trace>
</inkml:ink>
</file>

<file path=ppt/ink/ink6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07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47 253 2812 0 0,'-7'-19'5449'0'0,"-9"-36"0"0"0,12 36-2132 0 0,-15-35-1 0 0,19 52-3090 0 0,-1-8 537 0 0,11 23-690 0 0,-1 0 0 0 0,0 1-1 0 0,-1 1 1 0 0,0-1 0 0 0,5 18 0 0 0,11 19-31 0 0,170 311 226 0 0,-182-340-177 0 0,-5-9 149 0 0,0 0 0 0 0,1 0 0 0 0,0 0 0 0 0,1-1 0 0 0,15 16 0 0 0,-22-26-11 0 0,0-3-204 0 0,-1 1-1 0 0,1-1 1 0 0,0 0 0 0 0,-1 1-1 0 0,1-1 1 0 0,-1 0 0 0 0,1 0 0 0 0,-1 0-1 0 0,1-1 1 0 0,-1 1 0 0 0,0 0 0 0 0,1 0-1 0 0,-1-1 1 0 0,0 1 0 0 0,0 0-1 0 0,0-1 1 0 0,0 0 0 0 0,0 1 0 0 0,0-1-1 0 0,-1 1 1 0 0,2-3 0 0 0,13-37 151 0 0,57-248-203 0 0,-4 12-1214 0 0,-67 269 654 0 0,2 1 1 0 0,-1 0-1 0 0,1 0 1 0 0,0 0-1 0 0,0 0 1 0 0,1 0-1 0 0,-1 1 1 0 0,2-1-1 0 0,-1 1 0 0 0,7-7 1 0 0,-9 12 101 0 0,0 0 1 0 0,-1 0 0 0 0,1 0-1 0 0,0 1 1 0 0,0-1-1 0 0,0 1 1 0 0,0-1-1 0 0,0 1 1 0 0,0 0 0 0 0,-1-1-1 0 0,1 1 1 0 0,0 0-1 0 0,0 0 1 0 0,0 1-1 0 0,0-1 1 0 0,0 0 0 0 0,0 1-1 0 0,0-1 1 0 0,0 1-1 0 0,2 0 1 0 0,9 7-3778 0 0</inkml:trace>
</inkml:ink>
</file>

<file path=ppt/ink/ink6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07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258 15 748 0 0,'-6'-7'13662'0'0,"5"6"-13071"0"0,-1 0 0 0 0,1 0 0 0 0,-1 0 0 0 0,1 0-1 0 0,-1 1 1 0 0,-2-2 0 0 0,-8 3-461 0 0,1 0 1 0 0,-1 1-1 0 0,1 0 0 0 0,0 1 0 0 0,0 1 0 0 0,0 0 0 0 0,0 0 0 0 0,0 1 0 0 0,1 0 0 0 0,0 1 0 0 0,0 0 0 0 0,0 0 0 0 0,-9 9 0 0 0,13-9-106 0 0,-1-1-1 0 0,1 1 1 0 0,0 0-1 0 0,0 0 1 0 0,1 0-1 0 0,0 1 1 0 0,0 0-1 0 0,1 0 1 0 0,-1 0-1 0 0,2 1 0 0 0,-1-1 1 0 0,1 1-1 0 0,0 0 1 0 0,0 0-1 0 0,1 0 1 0 0,0 1-1 0 0,1-1 1 0 0,0 0-1 0 0,0 11 1 0 0,1-15-17 0 0,1 1 0 0 0,-1-1 0 0 0,1 1 0 0 0,0-1 0 0 0,1 1 1 0 0,-1-1-1 0 0,1 0 0 0 0,0 1 0 0 0,0-1 0 0 0,0 0 1 0 0,0 0-1 0 0,1-1 0 0 0,0 1 0 0 0,4 4 0 0 0,-1-2-85 0 0,0-1-1 0 0,0 1 1 0 0,1-2-1 0 0,-1 1 1 0 0,1-1-1 0 0,0 0 1 0 0,13 5-1 0 0,0-2-792 0 0,0-1 1 0 0,1 0-1 0 0,-1-2 0 0 0,1 0 1 0 0,29 0-1 0 0,-32-3-1104 0 0,-1-1-1 0 0,1-1 1 0 0,26-5-1 0 0,-11-1-2810 0 0</inkml:trace>
</inkml:ink>
</file>

<file path=ppt/ink/ink6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08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305 25 1812 0 0,'0'0'8395'0'0,"-2"-3"-7825"0"0,1 1 0 0 0,0-1 0 0 0,-1 1 0 0 0,0-1-1 0 0,1 1 1 0 0,-1 0 0 0 0,0-1 0 0 0,-4-2 0 0 0,-9 7-351 0 0,-1 0 0 0 0,-26 8 0 0 0,7-1-4 0 0,11-5-81 0 0,-1 2 0 0 0,1 1 0 0 0,1 0 0 0 0,-38 19 0 0 0,60-25-134 0 0,-1 0 0 0 0,1 0 0 0 0,-1 1 0 0 0,1-1 0 0 0,0 0 0 0 0,0 1 1 0 0,-1-1-1 0 0,1 1 0 0 0,0-1 0 0 0,0 1 0 0 0,0 0 0 0 0,1-1 0 0 0,-1 1 0 0 0,0 0 0 0 0,1 0 0 0 0,-1 0 0 0 0,1 0 0 0 0,-1 3 0 0 0,-1 40 345 0 0,2-33-229 0 0,6 120 996 0 0,-5-117-964 0 0,1-1 0 0 0,1 1-1 0 0,1-1 1 0 0,0 1 0 0 0,1-1 0 0 0,11 24-1 0 0,-12-33-141 0 0,-1 0 0 0 0,1 0 0 0 0,0-1-1 0 0,0 1 1 0 0,1-1 0 0 0,-1 0-1 0 0,1 0 1 0 0,0-1 0 0 0,0 0 0 0 0,0 1-1 0 0,1-2 1 0 0,-1 1 0 0 0,1-1-1 0 0,-1 1 1 0 0,1-2 0 0 0,0 1 0 0 0,0-1-1 0 0,0 1 1 0 0,0-2 0 0 0,9 1 0 0 0,13 1-1112 0 0,-1-2 1 0 0,1-1 0 0 0,29-6 0 0 0,-52 7 771 0 0,14-4-2342 0 0,-1 0 0 0 0,20-7 1 0 0,-22 5-1746 0 0</inkml:trace>
</inkml:ink>
</file>

<file path=ppt/ink/ink6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08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86 996 0 0,'-12'-2'2331'0'0,"-1"-1"-1"0"0,1-1 1 0 0,1 0 0 0 0,-15-6-1 0 0,24 9-1723 0 0,6-11 701 0 0,3 7-1222 0 0,-1 1 0 0 0,1 1 0 0 0,0-1-1 0 0,0 1 1 0 0,0 0 0 0 0,1 1 0 0 0,14-3 0 0 0,61-6-2706 0 0,-23 5-3588 0 0,-43 3 2189 0 0</inkml:trace>
</inkml:ink>
</file>

<file path=ppt/ink/ink6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09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1 528 0 0,'0'0'15057'0'0,"-4"0"-14857"0"0,-7 3-106 0 0,0-1 1 0 0,0 2-1 0 0,1 0 1 0 0,-1 0-1 0 0,1 1 0 0 0,0 0 1 0 0,0 0-1 0 0,1 1 1 0 0,0 1-1 0 0,0 0 1 0 0,0 0-1 0 0,1 1 0 0 0,-15 16 1 0 0,22-21-148 0 0,-1 0 1 0 0,1 0 0 0 0,0 0-1 0 0,0 0 1 0 0,0 0-1 0 0,1 0 1 0 0,-1 0 0 0 0,1 0-1 0 0,-1 0 1 0 0,1 0-1 0 0,0 1 1 0 0,0-1-1 0 0,1 0 1 0 0,-1 0 0 0 0,1 0-1 0 0,-1 0 1 0 0,1 1-1 0 0,0-1 1 0 0,0 0 0 0 0,1-1-1 0 0,-1 1 1 0 0,0 0-1 0 0,1 0 1 0 0,0 0-1 0 0,0-1 1 0 0,-1 1 0 0 0,2-1-1 0 0,2 3 1 0 0,8 10-285 0 0,1 0 1 0 0,1-2-1 0 0,22 17 0 0 0,-23-19 323 0 0,-5-5 23 0 0,-1 1 0 0 0,0 0 0 0 0,-1 1 0 0 0,0-1 0 0 0,0 1 0 0 0,-1 1 0 0 0,0-1 1 0 0,7 13-1 0 0,-12-18 81 0 0,1 1 1 0 0,-1-1 0 0 0,0 1-1 0 0,0 0 1 0 0,0-1-1 0 0,-1 1 1 0 0,1 0 0 0 0,-1-1-1 0 0,0 1 1 0 0,0 0 0 0 0,0-1-1 0 0,0 1 1 0 0,-1 0 0 0 0,1-1-1 0 0,-1 1 1 0 0,0 0-1 0 0,0-1 1 0 0,0 1 0 0 0,-1-1-1 0 0,1 0 1 0 0,-1 1 0 0 0,0-1-1 0 0,0 0 1 0 0,0 0 0 0 0,0 0-1 0 0,-5 4 1 0 0,2-2 24 0 0,0 0-1 0 0,-1 0 1 0 0,0 0 0 0 0,0-1-1 0 0,0 0 1 0 0,-1 0 0 0 0,1-1 0 0 0,-1 0-1 0 0,0 0 1 0 0,-8 3 0 0 0,3-3-329 0 0,0 0 0 0 0,0 0 0 0 0,-1-1 1 0 0,1-1-1 0 0,-13 0 0 0 0,23-1-299 0 0,1 0 0 0 0,-1 0 0 0 0,1 0 0 0 0,-1 0 0 0 0,0 0 1 0 0,1 0-1 0 0,-1-1 0 0 0,1 1 0 0 0,-1-1 0 0 0,1 1 0 0 0,-1-1 0 0 0,1 0 0 0 0,-1 1 0 0 0,1-1 0 0 0,0 0 0 0 0,-3-2 0 0 0</inkml:trace>
</inkml:ink>
</file>

<file path=ppt/ink/ink6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10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221 460 580 0 0,'3'-12'9610'0'0,"-4"9"-9319"0"0,0-1 1 0 0,1 1 0 0 0,-1 0 0 0 0,1 0 0 0 0,0-1 0 0 0,0 1 0 0 0,0 0 0 0 0,0-1 0 0 0,0 1 0 0 0,1 0-1 0 0,-1 0 1 0 0,1-1 0 0 0,2-5 0 0 0,21-41 241 0 0,-23 48-510 0 0,0 1 66 0 0,1-28 3787 0 0,-4 28-3810 0 0,-1-1 1 0 0,1 1-1 0 0,-1 0 1 0 0,0 0-1 0 0,1 0 0 0 0,-1 1 1 0 0,0-1-1 0 0,0 1 0 0 0,0 0 1 0 0,0-1-1 0 0,1 1 1 0 0,-1 0-1 0 0,0 1 0 0 0,0-1 1 0 0,0 0-1 0 0,-4 2 0 0 0,-47 12 177 0 0,53-13-241 0 0,-20 6 52 0 0,1 2 0 0 0,-30 16 0 0 0,46-23-60 0 0,0 1 1 0 0,1-1-1 0 0,-1 1 0 0 0,0-1 0 0 0,1 1 0 0 0,-1 1 0 0 0,1-1 0 0 0,0 0 1 0 0,0 1-1 0 0,0-1 0 0 0,1 1 0 0 0,-1 0 0 0 0,1 0 0 0 0,0 0 0 0 0,0 0 1 0 0,0 0-1 0 0,1 1 0 0 0,-1-1 0 0 0,0 6 0 0 0,2-7-28 0 0,0 0 0 0 0,0 0 0 0 0,1 0 0 0 0,0 0 0 0 0,-1 0 0 0 0,1 0 0 0 0,0-1 0 0 0,0 1 0 0 0,1 0 0 0 0,-1 0 0 0 0,1-1 0 0 0,-1 1 0 0 0,1-1 0 0 0,0 1 0 0 0,0-1 0 0 0,0 0-1 0 0,0 0 1 0 0,0 0 0 0 0,4 3 0 0 0,0 0-58 0 0,0-1 1 0 0,0 1-1 0 0,1-1 0 0 0,0 0 0 0 0,0-1 0 0 0,9 4 0 0 0,-11-5 71 0 0,1-1 1 0 0,-1 1-1 0 0,1-1 0 0 0,-1 0 1 0 0,1 0-1 0 0,-1-1 0 0 0,1 1 0 0 0,0-1 1 0 0,-1-1-1 0 0,1 1 0 0 0,-1-1 1 0 0,1 0-1 0 0,-1 0 0 0 0,1-1 1 0 0,-1 1-1 0 0,1-1 0 0 0,-1 0 0 0 0,0-1 1 0 0,7-4-1 0 0,-2 0 208 0 0,0-1-1 0 0,0-1 1 0 0,-1 1-1 0 0,-1-2 1 0 0,1 1-1 0 0,-2-1 1 0 0,11-16-1 0 0,7-11 220 0 0,-24 36-408 0 0,-1 1 0 0 0,1 0 0 0 0,-1 0 0 0 0,1 0 0 0 0,-1-1 1 0 0,1 1-1 0 0,-1 0 0 0 0,1 0 0 0 0,-1 0 0 0 0,1 0 0 0 0,-1 0 0 0 0,1 0 0 0 0,-1 0 0 0 0,1 0 0 0 0,0 0 0 0 0,-1 0 0 0 0,1 1 0 0 0,-1-1 0 0 0,1 0 0 0 0,-1 0 0 0 0,1 0 0 0 0,-1 1 1 0 0,1-1-1 0 0,-1 0 0 0 0,1 0 0 0 0,-1 1 0 0 0,0-1 0 0 0,1 0 0 0 0,-1 1 0 0 0,1-1 0 0 0,-1 1 0 0 0,0-1 0 0 0,1 1 0 0 0,-1-1 0 0 0,0 0 0 0 0,0 1 0 0 0,1 0 0 0 0,16 23-246 0 0,-14-20 144 0 0,2 4 25 0 0,0 0-1 0 0,0-1 1 0 0,1 1-1 0 0,1-1 1 0 0,-1-1-1 0 0,1 1 1 0 0,0-1-1 0 0,0 0 1 0 0,1-1-1 0 0,0 0 1 0 0,0 0-1 0 0,0 0 1 0 0,16 5-1 0 0,-21-10 85 0 0,0 0-1 0 0,0 1 0 0 0,-1-1 0 0 0,1-1 1 0 0,0 1-1 0 0,0 0 0 0 0,0-1 0 0 0,0 1 1 0 0,0-1-1 0 0,0 0 0 0 0,-1 0 0 0 0,1 0 1 0 0,0 0-1 0 0,-1-1 0 0 0,1 1 0 0 0,-1-1 1 0 0,1 1-1 0 0,-1-1 0 0 0,4-3 0 0 0,1-2 38 0 0,-1 1 0 0 0,1-1-1 0 0,-1-1 1 0 0,6-9 0 0 0,6-14 581 0 0,-1-2 1 0 0,-2 0 0 0 0,-2 0-1 0 0,-1-1 1 0 0,-1-1-1 0 0,11-70 1 0 0,-18 78 337 0 0,-2 1 0 0 0,-1-39 0 0 0,-1 44-758 0 0,-2 12-278 0 0,-4 15-22 0 0,-2 14-164 0 0,7-7 14 0 0,1-1 0 0 0,0 1 0 0 0,1 0 0 0 0,0-1 0 0 0,1 1 0 0 0,0-1-1 0 0,1 1 1 0 0,1-1 0 0 0,0 0 0 0 0,10 22 0 0 0,4 0-564 0 0,0 0-1 0 0,30 39 1 0 0,-31-49-311 0 0,30 31 0 0 0,-41-48 489 0 0,0-1 0 0 0,0 0 0 0 0,1-1-1 0 0,0 1 1 0 0,0-2 0 0 0,1 1 0 0 0,-1-1-1 0 0,1 0 1 0 0,10 4 0 0 0,-2-8-3620 0 0,-14-1 3131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29.5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1 308 1244 0 0,'10'3'1191'0'0,"0"0"0"0"0,0-1 0 0 0,1 0 0 0 0,-1-1 0 0 0,1 0 0 0 0,15-1 1 0 0,-11-1-813 0 0,1-1 0 0 0,-1 0 0 0 0,26-8 1 0 0,-1-4-524 0 0,-1-2 0 0 0,44-25 0 0 0,-81 40 201 0 0,7-4 221 0 0,-1 0 1 0 0,1-1-1 0 0,-1 0 1 0 0,0 0-1 0 0,-1 0 1 0 0,1-1-1 0 0,-1-1 1 0 0,-1 1-1 0 0,1-1 1 0 0,-2 0-1 0 0,7-11 1 0 0,-10 16-226 0 0,0 0 0 0 0,0-1 0 0 0,-1 1 0 0 0,1-1 0 0 0,-1 1 0 0 0,0-1-1 0 0,0 0 1 0 0,-1 0 0 0 0,1 1 0 0 0,-1-1 0 0 0,0 0 0 0 0,1 0 0 0 0,-2 1 0 0 0,1-1 0 0 0,0 0 0 0 0,-1 0 0 0 0,0 1 0 0 0,0-1 0 0 0,0 0 0 0 0,0 1 0 0 0,0-1 0 0 0,-1 1 0 0 0,0-1 0 0 0,0 1 0 0 0,0 0 0 0 0,0 0 0 0 0,0 0 0 0 0,0 0 0 0 0,-1 0 0 0 0,0 0 0 0 0,1 1-1 0 0,-6-4 1 0 0,3 2-49 0 0,0 1-1 0 0,0 0 0 0 0,-1 1 0 0 0,1-1 1 0 0,-1 1-1 0 0,0 0 0 0 0,0 0 0 0 0,0 1 1 0 0,0-1-1 0 0,0 1 0 0 0,0 1 0 0 0,0-1 1 0 0,0 1-1 0 0,0 0 0 0 0,0 1 0 0 0,0-1 0 0 0,0 1 1 0 0,0 0-1 0 0,0 1 0 0 0,0 0 0 0 0,0 0 1 0 0,-5 2-1 0 0,-5 2 15 0 0,1 1 0 0 0,0 1-1 0 0,0 0 1 0 0,1 1 0 0 0,0 0 0 0 0,-23 22 0 0 0,23-18-9 0 0,1 2 0 0 0,0-1 0 0 0,1 2 1 0 0,0 0-1 0 0,2 0 0 0 0,0 1 0 0 0,0 0 1 0 0,2 0-1 0 0,0 1 0 0 0,1 1 0 0 0,1-1 0 0 0,1 1 1 0 0,-5 27-1 0 0,9-34-12 0 0,0 0-1 0 0,0-1 1 0 0,1 1 0 0 0,0 0-1 0 0,1-1 1 0 0,1 1 0 0 0,0 0-1 0 0,0-1 1 0 0,1 0 0 0 0,0 0 0 0 0,1 1-1 0 0,1-2 1 0 0,-1 1 0 0 0,2-1-1 0 0,-1 1 1 0 0,2-1 0 0 0,-1-1 0 0 0,1 1-1 0 0,1-1 1 0 0,-1-1 0 0 0,2 1-1 0 0,-1-1 1 0 0,16 10 0 0 0,-14-11-179 0 0,1 0 0 0 0,1-1-1 0 0,-1 0 1 0 0,1-1 0 0 0,0-1 0 0 0,1 1 0 0 0,-1-2 0 0 0,1 0 0 0 0,14 2 0 0 0,-4-3-482 0 0,1 0 1 0 0,-1-2 0 0 0,1 0 0 0 0,25-5 0 0 0,-8 0-578 0 0</inkml:trace>
</inkml:ink>
</file>

<file path=ppt/ink/ink6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10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117 106 1200 0 0,'-36'-12'5706'0'0,"24"9"-3697"0"0,0-1-1 0 0,1 0 1 0 0,0-1-1 0 0,-21-11 1 0 0,30 14-1470 0 0,2 1-476 0 0,0 0 1 0 0,1 0 0 0 0,-1 0 0 0 0,0 0-1 0 0,1 0 1 0 0,-1 0 0 0 0,1 0 0 0 0,-1 0-1 0 0,1 0 1 0 0,0 0 0 0 0,-1 0-1 0 0,1 1 1 0 0,0-1 0 0 0,1-1 0 0 0,13-4-405 0 0,-1 1 1 0 0,1 1-1 0 0,30-6 1 0 0,53-1-5044 0 0,-56 8 1288 0 0,-7-2-1102 0 0</inkml:trace>
</inkml:ink>
</file>

<file path=ppt/ink/ink6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11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1 788 0 0,'0'0'3824'0'0,"3"0"-2988"0"0,-2 0-678 0 0,-1 0-1 0 0,1 0 1 0 0,-1 0-1 0 0,1 0 0 0 0,-1 0 1 0 0,1 0-1 0 0,0 0 0 0 0,-1 0 1 0 0,1 0-1 0 0,-1 0 1 0 0,1 1-1 0 0,0-1 0 0 0,-1 0 1 0 0,1 0-1 0 0,-1 1 0 0 0,1-1 1 0 0,-1 0-1 0 0,1 1 1 0 0,-1-1-1 0 0,0 0 0 0 0,1 1 1 0 0,-1-1-1 0 0,1 1 0 0 0,-1-1 1 0 0,0 1-1 0 0,1-1 0 0 0,-1 1 1 0 0,0-1-1 0 0,1 1 1 0 0,-1-1-1 0 0,0 1 0 0 0,0-1 1 0 0,0 1-1 0 0,1 0 0 0 0,-1 0 1 0 0,-4 12 3553 0 0,-1-4-4591 0 0,-18 31 1354 0 0,2 1 0 0 0,2 0-1 0 0,2 1 1 0 0,1 2 0 0 0,3-1 0 0 0,1 1 0 0 0,3 1 0 0 0,1 0 0 0 0,2 1 0 0 0,0 71 0 0 0,7-85-478 0 0,1-1-1 0 0,1 1 1 0 0,2-1 0 0 0,1 1-1 0 0,1-1 1 0 0,2-1-1 0 0,1 0 1 0 0,1 0-1 0 0,2-1 1 0 0,1 0 0 0 0,1-1-1 0 0,1-1 1 0 0,2-1-1 0 0,1 0 1 0 0,0-1 0 0 0,25 23-1 0 0,-34-38-501 0 0,1 0 1 0 0,1-1-1 0 0,0 0 0 0 0,0-1 1 0 0,15 7-1 0 0,-19-11-831 0 0,0 0 0 0 0,1-1 1 0 0,0 0-1 0 0,0 0 0 0 0,12 1 0 0 0,-4-2-4287 0 0</inkml:trace>
</inkml:ink>
</file>

<file path=ppt/ink/ink6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11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19 206 2692 0 0,'-14'-29'7557'0'0,"10"4"-3339"0"0,4 22-4099 0 0,1 0 1 0 0,0 1-1 0 0,-1-1 0 0 0,1 0 1 0 0,0 1-1 0 0,0-1 1 0 0,0 1-1 0 0,1-1 0 0 0,-1 1 1 0 0,1 0-1 0 0,-1 0 0 0 0,1 0 1 0 0,0 0-1 0 0,0 0 0 0 0,0 0 1 0 0,0 0-1 0 0,0 0 0 0 0,0 1 1 0 0,0-1-1 0 0,3-1 1 0 0,16-9-382 0 0,0 1 0 0 0,0 1 0 0 0,1 1 1 0 0,33-9-1 0 0,2-1-2983 0 0,-3-5-3420 0 0</inkml:trace>
</inkml:ink>
</file>

<file path=ppt/ink/ink6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11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1 932 0 0,'-18'2'5552'0'0,"0"4"-3166"0"0,17-6-2327 0 0,1 1 0 0 0,0-1 0 0 0,-1 0 1 0 0,1 1-1 0 0,0-1 0 0 0,0 1 0 0 0,-1-1 1 0 0,1 0-1 0 0,0 1 0 0 0,0-1 0 0 0,0 1 1 0 0,-1-1-1 0 0,1 1 0 0 0,0-1 0 0 0,0 1 1 0 0,0-1-1 0 0,0 1 0 0 0,0-1 1 0 0,0 1-1 0 0,0-1 0 0 0,0 1 0 0 0,0-1 1 0 0,0 1-1 0 0,1-1 0 0 0,-1 1 0 0 0,0-1 1 0 0,0 1-1 0 0,0-1 0 0 0,0 1 0 0 0,1-1 1 0 0,-1 1-1 0 0,0-1 0 0 0,1 0 0 0 0,-1 1 1 0 0,0-1-1 0 0,1 0 0 0 0,-1 1 0 0 0,0-1 1 0 0,1 0-1 0 0,-1 1 0 0 0,1-1 0 0 0,1 3 55 0 0,0 0 0 0 0,-1 1-1 0 0,1-1 1 0 0,-1 0 0 0 0,0 0-1 0 0,0 1 1 0 0,1 5 0 0 0,1 3 71 0 0,5 18 62 0 0,-1 2 0 0 0,-2-1 0 0 0,-1 0 0 0 0,0 38 0 0 0,-1-20-57 0 0,26 220 341 0 0,-29-266-472 0 0,0 0-1 0 0,1 0 0 0 0,-1 0 1 0 0,-1 0-1 0 0,1 0 0 0 0,0-1 1 0 0,-1 1-1 0 0,1 0 1 0 0,-1 0-1 0 0,0 0 0 0 0,0-1 1 0 0,0 1-1 0 0,0 0 0 0 0,0-1 1 0 0,-1 1-1 0 0,1-1 0 0 0,-1 0 1 0 0,-2 4-1 0 0,3-5 181 0 0,-5 3 395 0 0,-10 10 1223 0 0,17-9-1362 0 0,13-6-799 0 0,22-5-733 0 0,42-8-2422 0 0,-1-6-3435 0 0,-50 12 2249 0 0</inkml:trace>
</inkml:ink>
</file>

<file path=ppt/ink/ink6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12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67 111 2400 0 0,'-19'-14'11846'0'0,"20"25"-11059"0"0,10 40-720 0 0,8 96 0 0 0,-13-94-373 0 0,-9-40 158 0 0,-6-15-86 0 0,-7-12 68 0 0,8 2 458 0 0,1-1 0 0 0,0 0 0 0 0,1 0 1 0 0,0-1-1 0 0,1 1 0 0 0,1-1 0 0 0,0-1 0 0 0,1 1 1 0 0,1 0-1 0 0,0-1 0 0 0,0 1 0 0 0,2-1 1 0 0,0 0-1 0 0,1 1 0 0 0,0-1 0 0 0,6-24 0 0 0,-6 34-309 0 0,1 0-1 0 0,1-1 1 0 0,-1 1-1 0 0,1 0 0 0 0,-1 0 1 0 0,2 0-1 0 0,-1 1 0 0 0,0-1 1 0 0,1 1-1 0 0,0 0 0 0 0,0 0 1 0 0,0 0-1 0 0,1 0 1 0 0,-1 1-1 0 0,1-1 0 0 0,0 1 1 0 0,0 1-1 0 0,0-1 0 0 0,0 0 1 0 0,0 1-1 0 0,0 0 1 0 0,1 1-1 0 0,-1-1 0 0 0,1 1 1 0 0,0 0-1 0 0,8 0 0 0 0,-10 1-21 0 0,-1 0-1 0 0,1 1 1 0 0,-1 0-1 0 0,1-1 0 0 0,-1 1 1 0 0,0 1-1 0 0,1-1 0 0 0,-1 0 1 0 0,0 1-1 0 0,0 0 1 0 0,0 0-1 0 0,0-1 0 0 0,0 2 1 0 0,0-1-1 0 0,-1 0 0 0 0,1 1 1 0 0,-1-1-1 0 0,1 1 1 0 0,-1 0-1 0 0,0 0 0 0 0,0-1 1 0 0,0 2-1 0 0,1 3 1 0 0,1-1 18 0 0,-1 1 0 0 0,-1-1 0 0 0,1 1 0 0 0,-1 0 0 0 0,0 0 0 0 0,-1 0 0 0 0,1 0 0 0 0,-1 0 0 0 0,-1 0 1 0 0,0 8-1 0 0,-1-4 97 0 0,-1-1 0 0 0,-1 1 0 0 0,0-1 1 0 0,0 0-1 0 0,-1 0 0 0 0,0 0 1 0 0,-1 0-1 0 0,0-1 0 0 0,-1 1 0 0 0,0-2 1 0 0,0 1-1 0 0,-1 0 0 0 0,0-1 0 0 0,-14 12 1 0 0,19-18-206 0 0,12-1-3690 0 0,15-1 3203 0 0,-21 0 626 0 0,0 0-1 0 0,-1 1 1 0 0,1-1-1 0 0,0 1 1 0 0,0 0 0 0 0,0-1-1 0 0,-1 2 1 0 0,1-1-1 0 0,0 0 1 0 0,-1 1-1 0 0,1 0 1 0 0,-1-1 0 0 0,0 1-1 0 0,0 1 1 0 0,1-1-1 0 0,-1 0 1 0 0,-1 1 0 0 0,1 0-1 0 0,0-1 1 0 0,-1 1-1 0 0,1 0 1 0 0,-1 0 0 0 0,4 6-1 0 0,-5-6 89 0 0,0 0 0 0 0,0 0 0 0 0,0 0 0 0 0,0 1 0 0 0,0-1 0 0 0,-1 0 0 0 0,1 0 0 0 0,-1 0 0 0 0,0 1-1 0 0,0-1 1 0 0,0 0 0 0 0,-1 0 0 0 0,1 0 0 0 0,-1 1 0 0 0,1-1 0 0 0,-1 0 0 0 0,0 0 0 0 0,0 0 0 0 0,-1 0 0 0 0,1 0 0 0 0,-1 0 0 0 0,1-1 0 0 0,-1 1 0 0 0,0 0-1 0 0,0-1 1 0 0,0 1 0 0 0,-4 3 0 0 0,1-1-14 0 0,-1 0-1 0 0,1-1 1 0 0,-1 1 0 0 0,0-1-1 0 0,-1 0 1 0 0,1-1 0 0 0,-1 0-1 0 0,1 0 1 0 0,-1 0 0 0 0,0-1-1 0 0,0 0 1 0 0,0 0-1 0 0,0 0 1 0 0,-9 0 0 0 0,3-2-666 0 0,0 0 1 0 0,0-1-1 0 0,-1 0 1 0 0,1-1 0 0 0,0 0-1 0 0,-22-7 1 0 0,22 1-2021 0 0</inkml:trace>
</inkml:ink>
</file>

<file path=ppt/ink/ink6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12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0 231 124 0 0,'0'0'6323'0'0,"25"-20"-1176"0"0,18-32-1790 0 0,37-49 1355 0 0,-37 45-1073 0 0,-42 54-3388 0 0,0 3-246 0 0,-1-1-1 0 0,1 0 1 0 0,-1 0-1 0 0,1 0 0 0 0,-1 0 1 0 0,0 1-1 0 0,1-1 1 0 0,-1 0-1 0 0,1 0 0 0 0,-1 1 1 0 0,1-1-1 0 0,-1 0 0 0 0,0 1 1 0 0,1-1-1 0 0,-1 1 1 0 0,0-1-1 0 0,1 0 0 0 0,-1 1 1 0 0,0-1-1 0 0,0 1 1 0 0,1-1-1 0 0,-1 1 0 0 0,0-1 1 0 0,0 1-1 0 0,0-1 0 0 0,0 1 1 0 0,1-1-1 0 0,-1 1 1 0 0,0-1-1 0 0,0 1 0 0 0,0 0 1 0 0,0 22 44 0 0,0-16-18 0 0,-1 43-691 0 0,3 1 1 0 0,2-1 0 0 0,20 93 0 0 0,-21-129 553 0 0,0 1-1 0 0,3 28 1 0 0,-6-39 220 0 0,0 0 1 0 0,0 0-1 0 0,0 0 1 0 0,0 0-1 0 0,-1 0 1 0 0,1 0-1 0 0,-1 0 0 0 0,0 0 1 0 0,0-1-1 0 0,-1 1 1 0 0,1 0-1 0 0,-1-1 1 0 0,0 1-1 0 0,1-1 1 0 0,-2 1-1 0 0,-2 3 0 0 0,5-7-94 0 0,-1 0-1 0 0,1 1 0 0 0,-1-1 0 0 0,1 0 0 0 0,-1 1 0 0 0,1-1 0 0 0,0 1 0 0 0,-1-1 0 0 0,1 0 0 0 0,0 1 0 0 0,-1-1 0 0 0,1 1 1 0 0,0-1-1 0 0,-1 1 0 0 0,1-1 0 0 0,0 1 0 0 0,0-1 0 0 0,0 1 0 0 0,0 0 0 0 0,-1-1 0 0 0,1 1 0 0 0,0-1 0 0 0,0 1 1 0 0,0-1-1 0 0,0 1 0 0 0,0-1 0 0 0,0 1 0 0 0,0-1 0 0 0,1 2 0 0 0,13 3-967 0 0,18-8-1480 0 0,-19 0 61 0 0,-1 0 1 0 0,1-1-1 0 0,-1-1 0 0 0,16-7 1 0 0,-10 3-3357 0 0</inkml:trace>
</inkml:ink>
</file>

<file path=ppt/ink/ink6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13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53 3372 0 0,'-21'-11'4059'0'0,"17"10"-3370"0"0,0 0 1 0 0,0-1-1 0 0,0 0 0 0 0,1 0 0 0 0,-1 0 0 0 0,0 0 1 0 0,1 0-1 0 0,0-1 0 0 0,0 0 0 0 0,-1 1 1 0 0,2-1-1 0 0,-1 0 0 0 0,-4-6 0 0 0,7 8-192 0 0,3 0-116 0 0,-1 0-336 0 0,1 0 0 0 0,0 1 0 0 0,0 0 0 0 0,0-1 1 0 0,1 1-1 0 0,-1 0 0 0 0,0 0 0 0 0,0 1 0 0 0,0-1 1 0 0,0 1-1 0 0,0-1 0 0 0,0 1 0 0 0,-1 0 0 0 0,1 0 0 0 0,0 0 1 0 0,4 3-1 0 0,0 0-59 0 0,-1 0 1 0 0,0 1-1 0 0,0-1 0 0 0,-1 1 1 0 0,1 1-1 0 0,6 8 1 0 0,4 7-194 0 0,-2 0 0 0 0,24 46 0 0 0,-26-40 292 0 0,0-1-1 0 0,-2 2 1 0 0,-1-1 0 0 0,-1 1 0 0 0,-1 1 0 0 0,-1-1 0 0 0,-2 1 0 0 0,-1 0 0 0 0,-1 0 0 0 0,-2 0 0 0 0,-1 0 0 0 0,-1 1-1 0 0,-1-2 1 0 0,-2 1 0 0 0,-1 0 0 0 0,-1-1 0 0 0,-1 0 0 0 0,-2 0 0 0 0,0-1 0 0 0,-2-1 0 0 0,-1 0 0 0 0,-19 28-1 0 0,23-42-355 0 0,0-1 0 0 0,0 0 0 0 0,-1 0-1 0 0,-19 15 1 0 0,21-20-1466 0 0,0-1-1 0 0,0 1 1 0 0,0-2 0 0 0,-14 7 0 0 0,3-5-5779 0 0</inkml:trace>
</inkml:ink>
</file>

<file path=ppt/ink/ink6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15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137 254 828 0 0,'0'0'4117'0'0,"-22"-23"4206"0"0,20 17-8069 0 0,0 0 0 0 0,1 0 1 0 0,0 0-1 0 0,1 0 0 0 0,-1-1 0 0 0,1 1 0 0 0,0 0 1 0 0,2-11-1 0 0,-1-8-77 0 0,-1 23-174 0 0,4-47 70 0 0,-4 48 97 0 0,0 0 1 0 0,0-1-1 0 0,0 1 0 0 0,0-1 1 0 0,0 1-1 0 0,0-1 1 0 0,0 1-1 0 0,-1-1 0 0 0,1 1 1 0 0,-1-1-1 0 0,1 1 1 0 0,-1 0-1 0 0,1-1 1 0 0,-1 1-1 0 0,0 0 0 0 0,0 0 1 0 0,1-1-1 0 0,-1 1 1 0 0,0 0-1 0 0,0 0 0 0 0,-2-1 1 0 0,2 1 57 0 0,-5 3-140 0 0,2-2-90 0 0,1 1 0 0 0,-1 0 1 0 0,1 0-1 0 0,-1 0 0 0 0,1 0 1 0 0,-1 1-1 0 0,1-1 0 0 0,-3 3 0 0 0,0 4 40 0 0,2 0-1 0 0,-1 0 1 0 0,1 0-1 0 0,0 0 1 0 0,1 1-1 0 0,0 0 0 0 0,1 0 1 0 0,-1 0-1 0 0,2 0 1 0 0,-1 0-1 0 0,1 11 1 0 0,0-16-25 0 0,1 1 1 0 0,0-1-1 0 0,0 0 1 0 0,1 1-1 0 0,-1-1 1 0 0,1 0-1 0 0,0 0 1 0 0,0 1-1 0 0,0-1 1 0 0,1 0-1 0 0,-1 0 0 0 0,1 0 1 0 0,0-1-1 0 0,0 1 1 0 0,1 0-1 0 0,-1-1 1 0 0,1 1-1 0 0,-1-1 1 0 0,1 0-1 0 0,0 0 1 0 0,1 0-1 0 0,-1 0 1 0 0,0 0-1 0 0,1-1 1 0 0,-1 1-1 0 0,5 1 1 0 0,-2-2-54 0 0,-1 0-1 0 0,1 0 1 0 0,-1 0 0 0 0,1-1-1 0 0,0 1 1 0 0,-1-2 0 0 0,1 1-1 0 0,0 0 1 0 0,0-1 0 0 0,0 0-1 0 0,-1-1 1 0 0,1 1 0 0 0,0-1 0 0 0,0 0-1 0 0,-1-1 1 0 0,1 1 0 0 0,0-1-1 0 0,-1 0 1 0 0,0 0 0 0 0,1-1-1 0 0,-1 0 1 0 0,0 0 0 0 0,0 0-1 0 0,-1 0 1 0 0,7-6 0 0 0,-4 2 81 0 0,-1 1 0 0 0,1-1 1 0 0,-1 0-1 0 0,-1-1 0 0 0,1 1 1 0 0,-1-1-1 0 0,-1 0 0 0 0,0-1 0 0 0,0 1 1 0 0,0-1-1 0 0,-1 0 0 0 0,0 1 1 0 0,-1-2-1 0 0,2-11 0 0 0,-3 17-20 0 0,-1 1 0 0 0,1 0 0 0 0,-1-1 0 0 0,0 1 0 0 0,0-1 0 0 0,0 1 0 0 0,0-1 0 0 0,-1 1 0 0 0,1-1 0 0 0,-1 1 0 0 0,0 0 0 0 0,0-1 0 0 0,-1 1 0 0 0,1 0 0 0 0,0 0 0 0 0,-1 0 0 0 0,0 0 0 0 0,0 0 0 0 0,0 0 0 0 0,0 0 0 0 0,0 1 0 0 0,0-1 0 0 0,-1 1 1 0 0,0-1-1 0 0,1 1 0 0 0,-1 0 0 0 0,0 0 0 0 0,0 0 0 0 0,0 1 0 0 0,0-1 0 0 0,0 1 0 0 0,0-1 0 0 0,-1 1 0 0 0,1 0 0 0 0,0 0 0 0 0,-1 1 0 0 0,-4-1 0 0 0,-2-1-18 0 0,0 2 0 0 0,0 0 0 0 0,0 0 0 0 0,0 0 0 0 0,0 1 0 0 0,0 1 1 0 0,0 0-1 0 0,0 0 0 0 0,0 1 0 0 0,1 0 0 0 0,-10 5 0 0 0,12-5 14 0 0,0 1-1 0 0,1 0 0 0 0,-1 1 1 0 0,1-1-1 0 0,0 1 0 0 0,0 1 1 0 0,0-1-1 0 0,1 1 1 0 0,0 0-1 0 0,0 0 0 0 0,0 0 1 0 0,1 1-1 0 0,0 0 0 0 0,0 0 1 0 0,-4 11-1 0 0,6-13-17 0 0,1 0 1 0 0,0-1-1 0 0,0 1 1 0 0,0 0-1 0 0,1 0 0 0 0,0 0 1 0 0,-1-1-1 0 0,2 1 0 0 0,-1 0 1 0 0,0 0-1 0 0,1 0 0 0 0,0 0 1 0 0,0-1-1 0 0,1 1 1 0 0,-1 0-1 0 0,1-1 0 0 0,0 1 1 0 0,0-1-1 0 0,1 0 0 0 0,-1 0 1 0 0,1 0-1 0 0,0 0 1 0 0,0 0-1 0 0,0 0 0 0 0,1-1 1 0 0,3 4-1 0 0,-2-3-95 0 0,0-1-1 0 0,-1 0 1 0 0,1 0 0 0 0,0 0 0 0 0,1-1 0 0 0,-1 0-1 0 0,0 0 1 0 0,1 0 0 0 0,-1 0 0 0 0,1-1-1 0 0,-1 0 1 0 0,1 0 0 0 0,-1-1 0 0 0,1 1-1 0 0,0-1 1 0 0,0-1 0 0 0,-1 1 0 0 0,1-1-1 0 0,0 0 1 0 0,-1 0 0 0 0,1 0 0 0 0,-1-1-1 0 0,6-2 1 0 0,-2 0 11 0 0,0 1 0 0 0,-1-1 0 0 0,0-1 0 0 0,0 1 0 0 0,0-1 0 0 0,-1-1 0 0 0,1 1 0 0 0,-1-1 0 0 0,-1-1 0 0 0,1 1 0 0 0,-1-1 0 0 0,0 0 0 0 0,8-14 0 0 0,-9 12 256 0 0,-1 0 0 0 0,0 0 0 0 0,-1 0-1 0 0,0 0 1 0 0,0-1 0 0 0,-1 1 0 0 0,2-17-1 0 0,-4 19 7 0 0,0 1 0 0 0,0 0 0 0 0,0 0-1 0 0,0 0 1 0 0,-1 0 0 0 0,0 0 0 0 0,-1 0-1 0 0,1 0 1 0 0,-1 0 0 0 0,0 1-1 0 0,-1-1 1 0 0,1 1 0 0 0,-4-7 0 0 0,4 10-141 0 0,1 1 0 0 0,0-1 0 0 0,-1 0 1 0 0,1 0-1 0 0,-1 1 0 0 0,1-1 0 0 0,-1 1 0 0 0,0-1 1 0 0,0 1-1 0 0,0 0 0 0 0,0-1 0 0 0,0 1 1 0 0,0 0-1 0 0,0 0 0 0 0,0 1 0 0 0,0-1 0 0 0,0 0 1 0 0,0 1-1 0 0,-1-1 0 0 0,-2 1 0 0 0,1 0-17 0 0,0 0-1 0 0,0 1 1 0 0,0-1-1 0 0,0 1 0 0 0,1 0 1 0 0,-1 0-1 0 0,0 0 1 0 0,1 1-1 0 0,-1-1 1 0 0,1 1-1 0 0,-5 3 0 0 0,1 0-20 0 0,-1 0-1 0 0,2 0 0 0 0,-1 1 1 0 0,0 0-1 0 0,1 0 0 0 0,0 1 1 0 0,1 0-1 0 0,-1 0 0 0 0,-7 14 0 0 0,12-18-30 0 0,-1 0 0 0 0,1 0-1 0 0,0-1 1 0 0,0 1 0 0 0,0 0-1 0 0,1 0 1 0 0,-1 0 0 0 0,1 0-1 0 0,-1 1 1 0 0,1-1 0 0 0,0 0-1 0 0,1 4 1 0 0,0-5-8 0 0,-1 0 1 0 0,1 0-1 0 0,0 0 1 0 0,0 0-1 0 0,0 0 1 0 0,0 0-1 0 0,0 0 0 0 0,0 0 1 0 0,1-1-1 0 0,-1 1 1 0 0,1 0-1 0 0,-1-1 1 0 0,1 1-1 0 0,0-1 0 0 0,-1 0 1 0 0,1 1-1 0 0,0-1 1 0 0,0 0-1 0 0,2 1 1 0 0,1 0-47 0 0,1 0-1 0 0,-1-1 1 0 0,0 1 0 0 0,1-1 0 0 0,0 0 0 0 0,-1-1 0 0 0,1 1 0 0 0,-1-1 0 0 0,1 0-1 0 0,0 0 1 0 0,-1-1 0 0 0,1 0 0 0 0,0 0 0 0 0,-1 0 0 0 0,9-4 0 0 0,-10 4 115 0 0,0 0 1 0 0,0-1-1 0 0,0 1 1 0 0,0-1-1 0 0,0 0 1 0 0,0-1-1 0 0,-1 1 0 0 0,1-1 1 0 0,-1 1-1 0 0,1-1 1 0 0,-1 0-1 0 0,0 0 1 0 0,0 0-1 0 0,-1-1 1 0 0,1 1-1 0 0,-1-1 1 0 0,0 0-1 0 0,1 1 1 0 0,-2-1-1 0 0,1 0 1 0 0,1-5-1 0 0,-2 7 27 0 0,-1 0 1 0 0,0 0-1 0 0,0 0 0 0 0,0 0 0 0 0,0 0 1 0 0,0 0-1 0 0,0 0 0 0 0,-1 0 0 0 0,1 0 0 0 0,0 0 1 0 0,-1 0-1 0 0,0 1 0 0 0,0-1 0 0 0,1 0 1 0 0,-1 0-1 0 0,0 0 0 0 0,0 1 0 0 0,-1-1 1 0 0,1 0-1 0 0,0 1 0 0 0,0-1 0 0 0,-1 1 0 0 0,1 0 1 0 0,-1-1-1 0 0,1 1 0 0 0,-3-2 0 0 0,1 2-19 0 0,1-1 0 0 0,-1 1 0 0 0,0 0-1 0 0,1-1 1 0 0,-1 1 0 0 0,0 0-1 0 0,0 1 1 0 0,0-1 0 0 0,0 0 0 0 0,0 1-1 0 0,0 0 1 0 0,1 0 0 0 0,-1 0 0 0 0,0 0-1 0 0,0 0 1 0 0,0 0 0 0 0,-5 2-1 0 0,-9 8-2927 0 0</inkml:trace>
</inkml:ink>
</file>

<file path=ppt/ink/ink6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19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64 956 0 0,'0'0'2117'0'0,"-14"-3"3276"0"0,13 3-5358 0 0,1 0 0 0 0,-1 0 0 0 0,1 0 0 0 0,-1 0 0 0 0,1 0 0 0 0,0 0 0 0 0,-1 0 0 0 0,1 0 0 0 0,-1 0 0 0 0,1 1 0 0 0,0-1-1 0 0,-1 0 1 0 0,1 0 0 0 0,-1 0 0 0 0,1 1 0 0 0,0-1 0 0 0,-1 0 0 0 0,1 0 0 0 0,0 1 0 0 0,0-1 0 0 0,-1 0 0 0 0,1 1 0 0 0,0-1 0 0 0,-1 0 0 0 0,1 1 0 0 0,0-1 0 0 0,0 0 0 0 0,0 1 0 0 0,-1-1 0 0 0,1 1-1 0 0,0-1 1 0 0,0 0 0 0 0,0 1 0 0 0,0-1 0 0 0,0 1 0 0 0,0 0 0 0 0,0 0 63 0 0,1 0-1 0 0,-1 1 1 0 0,0-1-1 0 0,1 0 1 0 0,0 0-1 0 0,-1 0 1 0 0,1 1-1 0 0,0-1 1 0 0,-1 0-1 0 0,1 0 1 0 0,0 0-1 0 0,0 0 1 0 0,0 0-1 0 0,2 1 1 0 0,-2-1 190 0 0,1 1-142 0 0,0-1 0 0 0,-1 0-1 0 0,1 1 1 0 0,-1-1 0 0 0,1 1 0 0 0,-1-1-1 0 0,0 1 1 0 0,1-1 0 0 0,-1 1-1 0 0,0 0 1 0 0,0 0 0 0 0,0 0-1 0 0,0 0 1 0 0,0 2 0 0 0,3 4 641 0 0,26 61 1263 0 0,-23-49-1743 0 0,0-1-1 0 0,16 27 1 0 0,0-10-105 0 0,1-1 0 0 0,29 33-1 0 0,-36-49-80 0 0,76 80 1849 0 0,-91-98-1555 0 0,3 3 144 0 0,-5-4-535 0 0,1 0 0 0 0,-1 1 1 0 0,0-1-1 0 0,0 0 0 0 0,1 0 1 0 0,-1 1-1 0 0,0-1 1 0 0,0 0-1 0 0,1 0 0 0 0,-1 1 1 0 0,0-1-1 0 0,1 0 0 0 0,-1 0 1 0 0,0 0-1 0 0,1 0 1 0 0,-1 0-1 0 0,0 1 0 0 0,1-1 1 0 0,-1 0-1 0 0,0 0 0 0 0,1 0 1 0 0,-1 0-1 0 0,0 0 1 0 0,1 0-1 0 0,-1 0 0 0 0,0 0 1 0 0,1 0-1 0 0,-1 0 0 0 0,1-1 1 0 0,-1 1-1 0 0,0 0 1 0 0,1 0-1 0 0,-1 0 0 0 0,0 0 1 0 0,0 0-1 0 0,1-1 1 0 0,-1 1-1 0 0,0 0 0 0 0,1 0 1 0 0,-1 0-1 0 0,0-1 0 0 0,0 1 1 0 0,1 0-1 0 0,-1 0 1 0 0,0-1-1 0 0,0 1 0 0 0,0 0 1 0 0,1-1-1 0 0,-1 1 0 0 0,3-7-13 0 0,0 0 0 0 0,0 0 0 0 0,0 0 0 0 0,-1 0 0 0 0,0 0 0 0 0,-1-1 0 0 0,0 1 0 0 0,1-13 0 0 0,4-20-82 0 0,19-55-1570 0 0,4 2-1 0 0,55-119 1 0 0,-82 206 2208 0 0,7-10-5268 0 0</inkml:trace>
</inkml:ink>
</file>

<file path=ppt/ink/ink6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20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 32 224 0 0,'-16'-13'12093'0'0,"15"11"-11869"0"0,0 1-1 0 0,0-1 1 0 0,-1 1-1 0 0,1 0 1 0 0,0 0-1 0 0,-1-1 1 0 0,1 1-1 0 0,-1 0 1 0 0,1 0-1 0 0,-1 0 1 0 0,1 1-1 0 0,-1-1 1 0 0,0 0-1 0 0,1 0 1 0 0,-1 1-1 0 0,0-1 1 0 0,1 1-1 0 0,-1 0 0 0 0,0-1 1 0 0,-3 1-1 0 0,0 0-58 0 0,0 1-1 0 0,0-1 0 0 0,0 1 0 0 0,0 0 0 0 0,0 1 0 0 0,0-1 0 0 0,-7 4 0 0 0,-7 4-109 0 0,1 0 0 0 0,-30 22 0 0 0,45-29 61 0 0,-4 3-78 0 0,0 0 1 0 0,0 1 0 0 0,1 0-1 0 0,-1 0 1 0 0,1 1 0 0 0,1-1 0 0 0,-1 1-1 0 0,1 1 1 0 0,0-1 0 0 0,1 1-1 0 0,-6 13 1 0 0,8-17-66 0 0,1-1 1 0 0,0 0-1 0 0,1 0 0 0 0,-1 1 1 0 0,1-1-1 0 0,-1 0 1 0 0,1 1-1 0 0,0-1 0 0 0,0 0 1 0 0,1 1-1 0 0,-1-1 0 0 0,1 0 1 0 0,-1 1-1 0 0,1-1 0 0 0,0 0 1 0 0,0 0-1 0 0,1 1 1 0 0,-1-1-1 0 0,1 0 0 0 0,-1-1 1 0 0,1 1-1 0 0,0 0 0 0 0,0 0 1 0 0,0-1-1 0 0,1 1 0 0 0,-1-1 1 0 0,0 0-1 0 0,1 1 1 0 0,0-1-1 0 0,-1 0 0 0 0,1-1 1 0 0,0 1-1 0 0,4 2 0 0 0,5 1-464 0 0,0 1-1 0 0,0-2 0 0 0,0 1 1 0 0,0-1-1 0 0,1-1 0 0 0,-1-1 1 0 0,1 0-1 0 0,0 0 0 0 0,18-1 1 0 0,-12-1-1285 0 0,-1-1 1 0 0,0-1 0 0 0,25-5 0 0 0,-10-1-1966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30.4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568 402 572 0 0,'-19'-28'6166'0'0,"14"24"-5983"0"0,0 0 1 0 0,0 0 0 0 0,-1 1-1 0 0,0-1 1 0 0,1 1-1 0 0,-1 1 1 0 0,0-1-1 0 0,0 1 1 0 0,-1 0-1 0 0,1 0 1 0 0,0 1-1 0 0,-1 0 1 0 0,1 0-1 0 0,0 0 1 0 0,-1 1-1 0 0,1 0 1 0 0,-1 0-1 0 0,-10 2 1 0 0,-5 1 90 0 0,-1 1 0 0 0,1 1 1 0 0,-1 1-1 0 0,-20 8 0 0 0,19-4-69 0 0,1 0 0 0 0,0 2 0 0 0,0 0 0 0 0,2 2 0 0 0,-1 0 0 0 0,2 1 0 0 0,-36 34 0 0 0,48-39-135 0 0,-1 0-1 0 0,1 0 0 0 0,0 0 0 0 0,1 1 1 0 0,0 0-1 0 0,1 1 0 0 0,-8 19 0 0 0,12-23-37 0 0,-1 0-1 0 0,1 0 0 0 0,1 0 0 0 0,-1 0 1 0 0,2 1-1 0 0,-1-1 0 0 0,1 1 0 0 0,0-1 1 0 0,1 0-1 0 0,0 1 0 0 0,0-1 0 0 0,4 14 1 0 0,-3-15-29 0 0,0-1 0 0 0,1 1 1 0 0,-1-1-1 0 0,1 0 1 0 0,1 0-1 0 0,-1 0 0 0 0,1 0 1 0 0,0-1-1 0 0,0 1 0 0 0,1-1 1 0 0,-1 0-1 0 0,1 0 0 0 0,0-1 1 0 0,1 1-1 0 0,-1-1 1 0 0,1 0-1 0 0,0-1 0 0 0,0 1 1 0 0,0-1-1 0 0,0 0 0 0 0,0-1 1 0 0,1 0-1 0 0,11 3 1 0 0,-10-4 5 0 0,0 0 0 0 0,0 0 0 0 0,0-1 0 0 0,0 0 0 0 0,0-1 0 0 0,0 0 0 0 0,0 0 0 0 0,0-1 0 0 0,0 0 0 0 0,0 0 1 0 0,-1-1-1 0 0,1 0 0 0 0,-1 0 0 0 0,1 0 0 0 0,-1-1 0 0 0,0-1 0 0 0,-1 1 0 0 0,1-1 0 0 0,10-10 0 0 0,1-5 137 0 0,0-2-1 0 0,-2 0 1 0 0,0-1 0 0 0,-1-1-1 0 0,-2 0 1 0 0,20-47-1 0 0,13-23 1068 0 0,-45 92-1126 0 0,1 4-98 0 0,0 1 1 0 0,0 0 0 0 0,-1 0 0 0 0,1 0 0 0 0,-1 0-1 0 0,0 0 1 0 0,0 0 0 0 0,0 0 0 0 0,0 0 0 0 0,0 5 0 0 0,6 23-453 0 0,1 0 1 0 0,2 0 0 0 0,1-1-1 0 0,1 0 1 0 0,1-1 0 0 0,2 0-1 0 0,30 43 1 0 0,-43-69 455 0 0,-1 0-1 0 0,1-1 0 0 0,1 1 1 0 0,-1-1-1 0 0,0 1 1 0 0,0-1-1 0 0,1 0 1 0 0,0 0-1 0 0,-1 0 1 0 0,1 0-1 0 0,0-1 0 0 0,5 3 1 0 0,-6-3 29 0 0,0-1 0 0 0,0 1 1 0 0,-1-1-1 0 0,1 0 0 0 0,0 0 1 0 0,0 0-1 0 0,0 0 0 0 0,0 0 1 0 0,0 0-1 0 0,0 0 0 0 0,0-1 1 0 0,-1 1-1 0 0,1-1 0 0 0,0 1 1 0 0,0-1-1 0 0,2-1 0 0 0,4-3 82 0 0,-1-1 0 0 0,0 1-1 0 0,-1-1 1 0 0,1-1 0 0 0,-1 1 0 0 0,0-1-1 0 0,7-12 1 0 0,27-41 299 0 0,64-131 0 0 0,-58 98 295 0 0,-4 13 1227 0 0,-4-3 0 0 0,50-156 0 0 0,-87 237-1900 0 0,-1 0 0 0 0,1 0-1 0 0,-1-1 1 0 0,0 1-1 0 0,0 0 1 0 0,1 0 0 0 0,-1 0-1 0 0,0 0 1 0 0,-1 0 0 0 0,1 0-1 0 0,0 0 1 0 0,-1 0 0 0 0,0-3-1 0 0,1 5-21 0 0,0-1 0 0 0,0 1 0 0 0,-1 0 0 0 0,1 0 0 0 0,0 0 0 0 0,0 0 0 0 0,0-1 0 0 0,0 1 0 0 0,0 0 0 0 0,-1 0-1 0 0,1 0 1 0 0,0 0 0 0 0,0 0 0 0 0,0-1 0 0 0,-1 1 0 0 0,1 0 0 0 0,0 0 0 0 0,0 0 0 0 0,0 0 0 0 0,-1 0 0 0 0,1 0 0 0 0,0 0 0 0 0,0 0 0 0 0,0 0 0 0 0,-1 0-1 0 0,1 0 1 0 0,0 0 0 0 0,0 0 0 0 0,-1 0 0 0 0,1 0 0 0 0,0 0 0 0 0,0 0 0 0 0,0 0 0 0 0,-1 0 0 0 0,1 0 0 0 0,0 0 0 0 0,0 1 0 0 0,0-1 0 0 0,-1 0-1 0 0,-11 16 41 0 0,0 7-53 0 0,1 2 1 0 0,2-1-1 0 0,0 1 0 0 0,-9 47 0 0 0,-9 107-442 0 0,26-168 409 0 0,-22 265-880 0 0,13-124 665 0 0,-8 31 537 0 0,18-183-259 0 0,-1 1 0 0 0,1-1 1 0 0,0 1-1 0 0,0-1 0 0 0,0 1 0 0 0,-1-1 0 0 0,1 1 1 0 0,0-1-1 0 0,0 1 0 0 0,0-1 0 0 0,0 1 1 0 0,0-1-1 0 0,0 1 0 0 0,0 0 0 0 0,0-1 1 0 0,0 1-1 0 0,1-1 0 0 0,-1 1 0 0 0,0-1 1 0 0,0 1-1 0 0,0-1 0 0 0,0 1 0 0 0,1-1 0 0 0,-1 0 1 0 0,0 1-1 0 0,1-1 0 0 0,-1 1 0 0 0,1 0 1 0 0,10-11 192 0 0,11-26-122 0 0,-22 35-74 0 0,47-81-170 0 0,3 2 0 0 0,3 3 0 0 0,124-138 0 0 0,-157 194-692 0 0,2 1-1 0 0,0 1 1 0 0,45-29 0 0 0,-52 39-528 0 0,0 1 0 0 0,1 1-1 0 0,0 0 1 0 0,26-7 0 0 0</inkml:trace>
</inkml:ink>
</file>

<file path=ppt/ink/ink6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20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 14 76 0 0,'11'-6'14148'0'0,"-13"5"-14091"0"0,1 0-1 0 0,-1 0 1 0 0,0 0 0 0 0,1 0 0 0 0,-1 1-1 0 0,0-1 1 0 0,0 1 0 0 0,0-1-1 0 0,0 1 1 0 0,1-1 0 0 0,-1 1 0 0 0,0 0-1 0 0,0 0 1 0 0,0 0 0 0 0,0 0-1 0 0,0 1 1 0 0,0-1 0 0 0,1 0 0 0 0,-1 1-1 0 0,-2 0 1 0 0,-50 11 141 0 0,-2 3-138 0 0,53-15-57 0 0,0 2-4 0 0,-1-1 1 0 0,1 1-1 0 0,0 0 0 0 0,0 0 1 0 0,0 1-1 0 0,-6 4 0 0 0,4 2 61 0 0,1-1-1 0 0,0 1 1 0 0,1 1-1 0 0,0-1 1 0 0,0 0-1 0 0,1 1 1 0 0,0-1-1 0 0,-1 16 1 0 0,1 1 107 0 0,1 1 0 0 0,3 27 1 0 0,-1-46-111 0 0,0 1 0 0 0,0 0 0 0 0,1 0 0 0 0,0 0 0 0 0,0-1 0 0 0,1 1 0 0 0,0-1 0 0 0,1 0 0 0 0,8 16 0 0 0,-8-19-39 0 0,0 0 1 0 0,0-1-1 0 0,1 1 1 0 0,-1-1 0 0 0,1 0-1 0 0,0 0 1 0 0,0 0-1 0 0,1-1 1 0 0,-1 1 0 0 0,1-1-1 0 0,-1-1 1 0 0,1 1-1 0 0,0-1 1 0 0,11 3 0 0 0,7 1-1012 0 0,1-2 0 0 0,48 4 0 0 0,-57-8-1778 0 0,0 0-1 0 0,27-5 0 0 0</inkml:trace>
</inkml:ink>
</file>

<file path=ppt/ink/ink6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20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71 1580 0 0,'-3'-1'2302'0'0,"3"1"-2301"0"0,-4 0 608 0 0,1 0 0 0 0,0 0 1 0 0,-1-1-1 0 0,1 1 0 0 0,0-1 0 0 0,0 0 0 0 0,0 0 0 0 0,0-1 0 0 0,-6-2 566 0 0,10 3-1110 0 0,-1 0 1 0 0,0 0-1 0 0,1-1 1 0 0,-1 1 0 0 0,1 0-1 0 0,-1 0 1 0 0,1 0-1 0 0,0 0 1 0 0,-1 0 0 0 0,1 0-1 0 0,0 0 1 0 0,0 0-1 0 0,0 0 1 0 0,-1 0-1 0 0,1 0 1 0 0,0 0 0 0 0,0 0-1 0 0,1 1 1 0 0,-1-1-1 0 0,0 1 1 0 0,0-1 0 0 0,0 0-1 0 0,0 1 1 0 0,0 0-1 0 0,2-1 1 0 0,39-10-63 0 0,-29 8-90 0 0,56-9-2179 0 0,-24 5-2213 0 0,-27 4 1467 0 0</inkml:trace>
</inkml:ink>
</file>

<file path=ppt/ink/ink6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21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1 1556 0 0,'1'11'10472'0'0,"-6"-7"-10067"0"0,0 1 0 0 0,0-1-1 0 0,0 0 1 0 0,0 0 0 0 0,-1-1 0 0 0,0 1 0 0 0,1-1 0 0 0,-1-1 0 0 0,-12 5 0 0 0,-5 4-24 0 0,4-2-237 0 0,-59 33 308 0 0,72-38-496 0 0,0 0 1 0 0,-1 1 0 0 0,2 0 0 0 0,-1 0 0 0 0,0 0 0 0 0,1 1 0 0 0,0 0 0 0 0,-8 12 0 0 0,13-17-6 0 0,0 1 1 0 0,0-1-1 0 0,-1 1 1 0 0,1-1-1 0 0,0 1 1 0 0,0-1-1 0 0,1 1 1 0 0,-1-1 0 0 0,0 1-1 0 0,0-1 1 0 0,1 1-1 0 0,-1-1 1 0 0,1 0-1 0 0,-1 1 1 0 0,1-1-1 0 0,0 0 1 0 0,-1 1 0 0 0,1-1-1 0 0,0 0 1 0 0,0 0-1 0 0,0 0 1 0 0,0 0-1 0 0,0 1 1 0 0,0-1-1 0 0,0-1 1 0 0,2 3 0 0 0,30 22-1077 0 0,38 15 64 0 0,-51-31 958 0 0,-1 1 1 0 0,-1 1 0 0 0,33 26 0 0 0,-49-36 169 0 0,-1 0 0 0 0,1 1 1 0 0,-1-1-1 0 0,1 1 1 0 0,-1-1-1 0 0,1 1 0 0 0,-1-1 1 0 0,0 1-1 0 0,0 0 1 0 0,0-1-1 0 0,0 1 0 0 0,0 0 1 0 0,-1 0-1 0 0,1 0 1 0 0,0 0-1 0 0,-1 0 0 0 0,1 0 1 0 0,-1 0-1 0 0,0 0 1 0 0,0 0-1 0 0,0 0 0 0 0,0 4 1 0 0,-1-3 19 0 0,0-1 0 0 0,0 1 0 0 0,0-1-1 0 0,-1 1 1 0 0,1 0 0 0 0,-1-1 0 0 0,1 0 0 0 0,-1 1 0 0 0,0-1 0 0 0,0 0 0 0 0,0 0 0 0 0,0 0 0 0 0,0 0 0 0 0,-4 1 0 0 0,-6 5 204 0 0,-1 0 1 0 0,-1-1-1 0 0,1-1 1 0 0,-29 9-1 0 0,27-10-400 0 0,-59 16 486 0 0,24-15-4732 0 0</inkml:trace>
</inkml:ink>
</file>

<file path=ppt/ink/ink6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21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229 476 120 0 0,'8'-9'8838'0'0,"37"-50"-5556"0"0,-44 57-3044 0 0,0 2-80 0 0,0-1 0 0 0,-1 0 0 0 0,1 0 0 0 0,0 1-1 0 0,0-1 1 0 0,-1 0 0 0 0,1 0 0 0 0,0 0-1 0 0,-1 0 1 0 0,1 0 0 0 0,-1 0 0 0 0,1 0 0 0 0,-1 0-1 0 0,1 0 1 0 0,-1 0 0 0 0,0 0 0 0 0,0-1 0 0 0,1 1-1 0 0,-1 0 1 0 0,0 0 0 0 0,0 0 0 0 0,0 0-1 0 0,0 0 1 0 0,-1 0 0 0 0,1 0 0 0 0,0-1 0 0 0,0 1-1 0 0,-1 0 1 0 0,1 0 0 0 0,0 0 0 0 0,-1 0-1 0 0,1 0 1 0 0,-2-2 0 0 0,-4 0-69 0 0,0 0 0 0 0,0 1 0 0 0,0-1-1 0 0,0 1 1 0 0,0 1 0 0 0,-1-1 0 0 0,1 1 0 0 0,-1 0 0 0 0,1 0 0 0 0,-1 1-1 0 0,1 0 1 0 0,-1 0 0 0 0,1 0 0 0 0,-1 1 0 0 0,-11 3 0 0 0,3-1-94 0 0,-1 1 1 0 0,1 1 0 0 0,1 0 0 0 0,-1 1-1 0 0,-24 13 1 0 0,34-16-60 0 0,0 1-1 0 0,0-1 1 0 0,1 1-1 0 0,-1 0 1 0 0,1 1-1 0 0,0-1 1 0 0,0 1-1 0 0,0 0 1 0 0,0-1-1 0 0,1 2 1 0 0,0-1-1 0 0,0 0 1 0 0,-2 8-1 0 0,4-11-6 0 0,0 0 1 0 0,1 0-1 0 0,-1 1 1 0 0,1-1-1 0 0,0 0 1 0 0,-1 1-1 0 0,1-1 1 0 0,0 0-1 0 0,1 1 1 0 0,-1-1-1 0 0,0 0 1 0 0,1 1-1 0 0,-1-1 0 0 0,1 0 1 0 0,0 0-1 0 0,-1 0 1 0 0,1 1-1 0 0,0-1 1 0 0,0 0-1 0 0,1 0 1 0 0,-1 0-1 0 0,0-1 1 0 0,1 1-1 0 0,-1 0 0 0 0,1 0 1 0 0,0-1-1 0 0,-1 1 1 0 0,1-1-1 0 0,0 1 1 0 0,0-1-1 0 0,0 0 1 0 0,0 0-1 0 0,0 0 1 0 0,0 0-1 0 0,0 0 1 0 0,1 0-1 0 0,2 0 0 0 0,0 1-1 0 0,0 0 0 0 0,0 0-1 0 0,0-1 1 0 0,0 1-1 0 0,1-1 1 0 0,-1-1-1 0 0,0 1 1 0 0,0-1-1 0 0,1 0 1 0 0,-1 0-1 0 0,0 0 1 0 0,1-1-1 0 0,-1 0 1 0 0,0 0-1 0 0,0 0 1 0 0,0-1-1 0 0,1 0 1 0 0,-2 0 0 0 0,1 0-1 0 0,7-4 1 0 0,-5 0 522 0 0,0 1 1 0 0,0-1-1 0 0,-1 0 1 0 0,0-1-1 0 0,0 1 1 0 0,-1-1 0 0 0,0 0-1 0 0,0-1 1 0 0,-1 1-1 0 0,0-1 1 0 0,5-13-1 0 0,0 2 28 0 0,-9 18-243 0 0,11 10-385 0 0,-6-1 4 0 0,1 1 0 0 0,0-2-1 0 0,0 1 1 0 0,0-1 0 0 0,1 0-1 0 0,0 0 1 0 0,1 0 0 0 0,0-1-1 0 0,0-1 1 0 0,0 1 0 0 0,0-1-1 0 0,1-1 1 0 0,0 1 0 0 0,0-1-1 0 0,0-1 1 0 0,14 4 0 0 0,-19-7 193 0 0,-1 0 1 0 0,0 0-1 0 0,0-1 0 0 0,0 1 1 0 0,0-1-1 0 0,0 0 1 0 0,0 0-1 0 0,0 0 1 0 0,0 0-1 0 0,0-1 1 0 0,0 1-1 0 0,0-1 1 0 0,0 0-1 0 0,-1 1 1 0 0,1-1-1 0 0,-1-1 1 0 0,0 1-1 0 0,1 0 0 0 0,-1 0 1 0 0,3-5-1 0 0,1-2 137 0 0,-1 1-1 0 0,0-1 0 0 0,-1 0 1 0 0,0 0-1 0 0,0-1 0 0 0,-1 1 1 0 0,0-1-1 0 0,2-14 0 0 0,7-83 1708 0 0,-10 81-1219 0 0,0-18 760 0 0,-2 1-1 0 0,-2 0 1 0 0,-9-54 0 0 0,9 78-1159 0 0,-1-3-534 0 0,1 37-329 0 0,3 1 130 0 0,1-1 0 0 0,0 0 0 0 0,1 0 0 0 0,0 0 1 0 0,2 0-1 0 0,0-1 0 0 0,0 1 0 0 0,14 24 0 0 0,8 9-951 0 0,38 48-1 0 0,-52-77 1097 0 0,-2-4-592 0 0,0-1 0 0 0,1 0 0 0 0,0-1-1 0 0,1 0 1 0 0,17 13 0 0 0</inkml:trace>
</inkml:ink>
</file>

<file path=ppt/ink/ink6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22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148 114 860 0 0,'-32'-9'4052'0'0,"12"4"-824"0"0,0-2 1 0 0,-1 0 0 0 0,-32-16 0 0 0,51 21-2776 0 0,29-16 577 0 0,-2 10-1688 0 0,0 1 1 0 0,1 2-1 0 0,0 0 1 0 0,1 2-1 0 0,29 0 1 0 0,18-3-3743 0 0,-44 2 830 0 0,-1 2-1421 0 0</inkml:trace>
</inkml:ink>
</file>

<file path=ppt/ink/ink6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22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75 1188 0 0,'0'-11'5513'0'0,"0"-53"8203"0"0,-17 83-12512 0 0,2 7-979 0 0,1 1 0 0 0,1 1 1 0 0,1 0-1 0 0,2 0 1 0 0,1 1-1 0 0,-11 56 0 0 0,17-60-241 0 0,1 0 0 0 0,1 1-1 0 0,1-1 1 0 0,1 0 0 0 0,2 0-1 0 0,0 0 1 0 0,2 0 0 0 0,12 41-1 0 0,-16-62-57 0 0,14 41-460 0 0,26 56 0 0 0,-36-90-86 0 0,1 1 0 0 0,0-1 1 0 0,1-1-1 0 0,1 1 1 0 0,-1-1-1 0 0,1 0 1 0 0,1-1-1 0 0,0 0 1 0 0,0-1-1 0 0,13 10 0 0 0,3-6-5878 0 0</inkml:trace>
</inkml:ink>
</file>

<file path=ppt/ink/ink6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23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15 158 952 0 0,'-14'-39'12068'0'0,"14"36"-11844"0"0,0 0-1 0 0,1 0 1 0 0,-1 0 0 0 0,1 0-1 0 0,-1 1 1 0 0,1-1 0 0 0,0 0-1 0 0,0 0 1 0 0,0 1 0 0 0,1-1-1 0 0,-1 1 1 0 0,1-1 0 0 0,-1 1-1 0 0,1-1 1 0 0,4-3 0 0 0,-2 2-161 0 0,1-1 1 0 0,1 1-1 0 0,-1 0 0 0 0,1 0 1 0 0,0 1-1 0 0,9-5 1 0 0,44-13-2860 0 0,-4 7-3347 0 0,-50 13 5153 0 0,11-2-3720 0 0</inkml:trace>
</inkml:ink>
</file>

<file path=ppt/ink/ink6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23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0 2036 0 0,'-58'16'11696'0'0,"57"-15"-11629"0"0,0-1 0 0 0,0 1 0 0 0,1 0 0 0 0,-1 0 0 0 0,0 0-1 0 0,1-1 1 0 0,-1 1 0 0 0,0 0 0 0 0,1 0 0 0 0,-1 0 0 0 0,1 0 0 0 0,0 0 0 0 0,-1 0 0 0 0,1 0 0 0 0,0 0 0 0 0,-1 0 0 0 0,1 0 0 0 0,0 0-1 0 0,0 0 1 0 0,0 0 0 0 0,0 0 0 0 0,0 0 0 0 0,0 2 0 0 0,1 82 1458 0 0,-10 218 728 0 0,8-286-1931 0 0,-2 1 0 0 0,-9 31-1 0 0,11-43-258 0 0,-1-1 0 0 0,0 0 0 0 0,-1 0 0 0 0,1 0-1 0 0,-1 0 1 0 0,0 0 0 0 0,0 0 0 0 0,-1-1 0 0 0,1 1 0 0 0,-1-1-1 0 0,0 0 1 0 0,-6 5 0 0 0,-8 8 800 0 0,17-10-665 0 0,13-6-356 0 0,91-25-5069 0 0,-34 0-4091 0 0,-51 17 4466 0 0</inkml:trace>
</inkml:ink>
</file>

<file path=ppt/ink/ink6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23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76 154 1704 0 0,'-2'-34'17350'0'0,"0"115"-16913"0"0,0 51-3167 0 0,-2-109 2207 0 0,3-22 505 0 0,1-1 0 0 0,0 0 0 0 0,0 0 0 0 0,0 1 0 0 0,0-1 0 0 0,-1 0 0 0 0,1 0 0 0 0,0 0 0 0 0,0 1 0 0 0,-1-1 0 0 0,1 0 0 0 0,0 0 0 0 0,0 0 0 0 0,-1 0 0 0 0,1 0 0 0 0,0 1 0 0 0,0-1 0 0 0,-1 0 0 0 0,1 0-1 0 0,0 0 1 0 0,-1 0 0 0 0,1 0 0 0 0,0 0 0 0 0,0 0 0 0 0,-1 0 0 0 0,1 0 0 0 0,0 0 0 0 0,-1 0 0 0 0,1 0 0 0 0,0 0 0 0 0,-1 0 0 0 0,1 0 0 0 0,0-1 0 0 0,0 1 0 0 0,-1 0 0 0 0,-1-1-30 0 0,0-1 0 0 0,1 0 0 0 0,-1 1 0 0 0,1-1 0 0 0,-1 0 0 0 0,1 1 0 0 0,0-1-1 0 0,0 0 1 0 0,0 0 0 0 0,0 0 0 0 0,0 0 0 0 0,0 0 0 0 0,0-1 0 0 0,0-3 0 0 0,-5-18 928 0 0,2 0-1 0 0,0 0 1 0 0,2 0 0 0 0,1-44-1 0 0,1 59-689 0 0,1 1 0 0 0,0-1 0 0 0,0 1 0 0 0,1-1 0 0 0,0 1 0 0 0,1 0 0 0 0,-1-1 1 0 0,2 1-1 0 0,-1 0 0 0 0,1 1 0 0 0,0-1 0 0 0,1 1 0 0 0,0 0 0 0 0,0 0 0 0 0,0 0 0 0 0,13-11 0 0 0,-15 16-300 0 0,0 0 1 0 0,0 0-1 0 0,1 0 1 0 0,-1 0-1 0 0,0 1 1 0 0,1 0-1 0 0,-1-1 1 0 0,0 1-1 0 0,1 1 1 0 0,0-1 0 0 0,-1 0-1 0 0,1 1 1 0 0,-1 0-1 0 0,1 0 1 0 0,0 0-1 0 0,-1 0 1 0 0,1 0-1 0 0,-1 1 1 0 0,1 0-1 0 0,-1 0 1 0 0,1 0-1 0 0,-1 0 1 0 0,1 0-1 0 0,-1 0 1 0 0,0 1-1 0 0,1 0 1 0 0,-1 0-1 0 0,4 3 1 0 0,-3-2 59 0 0,0 0 0 0 0,0 0 0 0 0,0 1 0 0 0,0 0 1 0 0,0-1-1 0 0,-1 1 0 0 0,0 1 0 0 0,1-1 0 0 0,-2 0 0 0 0,1 1 0 0 0,0 0 0 0 0,-1-1 1 0 0,0 1-1 0 0,0 0 0 0 0,-1 0 0 0 0,1 0 0 0 0,-1 0 0 0 0,0 0 0 0 0,0 8 0 0 0,-1-6 192 0 0,-1 1-1 0 0,0-1 0 0 0,-1 0 1 0 0,0 0-1 0 0,0 0 0 0 0,0 0 1 0 0,-1 0-1 0 0,0 0 0 0 0,0-1 1 0 0,-1 1-1 0 0,0-1 0 0 0,0 0 1 0 0,-6 7-1 0 0,3-4-129 0 0,-2 0 0 0 0,1 0-1 0 0,-1-1 1 0 0,-1 0 0 0 0,0 0-1 0 0,-20 11 1 0 0,28-18-335 0 0,0 3-1383 0 0,2-4 1665 0 0,0 1 0 0 0,0-1 1 0 0,0 0-1 0 0,0 0 0 0 0,0 1 1 0 0,0-1-1 0 0,0 0 0 0 0,0 0 1 0 0,0 0-1 0 0,0 1 0 0 0,0-1 1 0 0,0 0-1 0 0,0 0 0 0 0,1 1 1 0 0,10 1-105 0 0,-1 1 0 0 0,1 1-1 0 0,0 0 1 0 0,-1 0 0 0 0,0 1 0 0 0,0 0 0 0 0,10 7 0 0 0,-18-10 244 0 0,0 0-1 0 0,0 0 1 0 0,0 0-1 0 0,0 0 0 0 0,0 0 1 0 0,0 0-1 0 0,-1 0 1 0 0,1 1-1 0 0,-1-1 1 0 0,1 1-1 0 0,-1-1 1 0 0,0 1-1 0 0,0-1 1 0 0,0 1-1 0 0,0 0 1 0 0,-1 0-1 0 0,1-1 1 0 0,-1 1-1 0 0,0 0 1 0 0,1 0-1 0 0,-1 0 1 0 0,-1 0-1 0 0,1-1 0 0 0,0 1 1 0 0,-1 0-1 0 0,1 0 1 0 0,-1-1-1 0 0,0 1 1 0 0,0 0-1 0 0,0-1 1 0 0,0 1-1 0 0,0 0 1 0 0,-3 3-1 0 0,1-1-8 0 0,0-1 1 0 0,-1 1-1 0 0,0 0 0 0 0,0-1 0 0 0,0 0 1 0 0,0 0-1 0 0,-1 0 0 0 0,1 0 0 0 0,-1-1 1 0 0,0 0-1 0 0,0 0 0 0 0,0 0 0 0 0,-1 0 0 0 0,1-1 1 0 0,0 0-1 0 0,-1 0 0 0 0,0-1 0 0 0,1 1 1 0 0,-10 0-1 0 0,7-1-446 0 0,-1 0-1 0 0,0-1 1 0 0,0 0 0 0 0,0 0 0 0 0,-11-2-1 0 0,13 0-589 0 0,1 1-1 0 0,0-1 0 0 0,0 1 0 0 0,0-2 0 0 0,0 1 0 0 0,0-1 0 0 0,-7-4 0 0 0</inkml:trace>
</inkml:ink>
</file>

<file path=ppt/ink/ink6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24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78 3044 0 0,'-3'0'5939'0'0,"-14"-1"-1707"0"0,2-26 4242 0 0,15 25-8412 0 0,0 0 1 0 0,0 0 0 0 0,0 0 0 0 0,1 1-1 0 0,-1-1 1 0 0,1 0 0 0 0,-1 0 0 0 0,1 0-1 0 0,0 0 1 0 0,0 1 0 0 0,0-1 0 0 0,-1 0 0 0 0,2 1-1 0 0,-1-1 1 0 0,0 0 0 0 0,0 1 0 0 0,0 0-1 0 0,1-1 1 0 0,-1 1 0 0 0,1 0 0 0 0,-1 0-1 0 0,1-1 1 0 0,-1 1 0 0 0,1 0 0 0 0,0 1-1 0 0,0-1 1 0 0,-1 0 0 0 0,1 0 0 0 0,0 1-1 0 0,2-1 1 0 0,4-1-112 0 0,-1 1 1 0 0,1 0-1 0 0,-1 0 0 0 0,0 1 1 0 0,1 0-1 0 0,-1 0 0 0 0,1 1 1 0 0,-1 0-1 0 0,1 0 0 0 0,-1 0 1 0 0,10 4-1 0 0,-15-4 34 0 0,1 0-1 0 0,-1 0 0 0 0,1 1 1 0 0,-1-1-1 0 0,0 0 1 0 0,0 1-1 0 0,0 0 1 0 0,0-1-1 0 0,0 1 0 0 0,0 0 1 0 0,0 0-1 0 0,-1 0 1 0 0,1 0-1 0 0,0 0 1 0 0,-1 0-1 0 0,0 1 0 0 0,0-1 1 0 0,0 0-1 0 0,0 1 1 0 0,0-1-1 0 0,0 1 1 0 0,0-1-1 0 0,-1 1 0 0 0,1-1 1 0 0,-1 1-1 0 0,0 0 1 0 0,0-1-1 0 0,0 1 1 0 0,0-1-1 0 0,0 1 0 0 0,0 0 1 0 0,-1-1-1 0 0,1 1 1 0 0,-1-1-1 0 0,0 1 1 0 0,-1 3-1 0 0,-6 11 102 0 0,1 0 0 0 0,-2 0 0 0 0,0-1 0 0 0,-1 0 0 0 0,-1-1 0 0 0,0 0 0 0 0,-18 17 0 0 0,9-8 71 0 0,-19 29-1 0 0,38-52-152 0 0,1 0 0 0 0,0 0 0 0 0,0-1 0 0 0,-1 1-1 0 0,1 0 1 0 0,0 0 0 0 0,0-1 0 0 0,0 1-1 0 0,0 0 1 0 0,0 0 0 0 0,0-1 0 0 0,0 1-1 0 0,0 0 1 0 0,0 0 0 0 0,0-1 0 0 0,0 1-1 0 0,1 0 1 0 0,-1 0 0 0 0,0-1 0 0 0,0 1-1 0 0,1 0 1 0 0,-1-1 0 0 0,1 1 0 0 0,-1 0-1 0 0,1-1 1 0 0,-1 1 0 0 0,1 0 0 0 0,-1-1-1 0 0,2 2 1 0 0,-1-1-29 0 0,1 1 0 0 0,0-1 0 0 0,0 0 0 0 0,0 1 0 0 0,-1-1 0 0 0,1 0 1 0 0,0 0-1 0 0,0 0 0 0 0,0 0 0 0 0,1-1 0 0 0,1 1 0 0 0,14 2-900 0 0,0-1-1 0 0,1-1 1 0 0,-1 0 0 0 0,34-5-1 0 0,-31 2-2283 0 0,-1-2 0 0 0,24-7-1 0 0,-24 4-3420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30.8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 1368 0 0,'-23'29'7324'0'0,"22"-26"-6659"0"0,-1 0 1 0 0,1 0 0 0 0,1 0 0 0 0,-1 1-1 0 0,0-1 1 0 0,1 0 0 0 0,-1 6 0 0 0,2-2-292 0 0,0-1 0 0 0,0 0 0 0 0,0 0 1 0 0,1 0-1 0 0,0 0 0 0 0,0 0 0 0 0,1 0 1 0 0,0-1-1 0 0,3 6 0 0 0,31 53 67 0 0,85 109-1 0 0,-60-100-4119 0 0,4-6-4092 0 0</inkml:trace>
</inkml:ink>
</file>

<file path=ppt/ink/ink6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24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58 2560 0 0,'-6'-1'1141'0'0,"-1"-1"-1"0"0,1-1 0 0 0,0 1 1 0 0,0-1-1 0 0,0 0 1 0 0,0 0-1 0 0,0-1 0 0 0,1 0 1 0 0,-1 0-1 0 0,-8-8 1 0 0,13 10-409 0 0,1 1-659 0 0,0 0 0 0 0,0 1 0 0 0,0-1 0 0 0,0 0 0 0 0,0 1 1 0 0,0-1-1 0 0,0 0 0 0 0,0 1 0 0 0,0-1 0 0 0,1 0 0 0 0,-1 1 0 0 0,0-1 0 0 0,1 0 1 0 0,-1 1-1 0 0,0-1 0 0 0,1 1 0 0 0,-1-1 0 0 0,1 0 0 0 0,2 0-18 0 0,0 1-1 0 0,0 0 0 0 0,0-1 1 0 0,0 1-1 0 0,0 0 0 0 0,0 1 1 0 0,0-1-1 0 0,0 0 0 0 0,0 1 1 0 0,0 0-1 0 0,0-1 0 0 0,0 1 1 0 0,-1 0-1 0 0,6 3 0 0 0,-1 0-40 0 0,-1 0 1 0 0,1 1-1 0 0,-1 0 0 0 0,0 0 0 0 0,8 8 0 0 0,3 7-136 0 0,0 0 0 0 0,18 33 0 0 0,-16-24 37 0 0,-2 2-1 0 0,-1 1 0 0 0,-2 0 0 0 0,0 0 1 0 0,-3 2-1 0 0,-1-1 0 0 0,-1 2 0 0 0,6 48 0 0 0,-12-51 329 0 0,-2-1-1 0 0,0 0 0 0 0,-3 1 1 0 0,0-1-1 0 0,-2 0 0 0 0,-1 0 1 0 0,-2 0-1 0 0,-1-1 0 0 0,-19 49 1 0 0,19-60-145 0 0,-1-1 0 0 0,0-1-1 0 0,-1 1 1 0 0,-15 18 0 0 0,17-27-792 0 0,1-1 0 0 0,-1 1 1 0 0,-13 9-1 0 0,15-13-725 0 0,-1 0-1 0 0,1-1 1 0 0,-1 0 0 0 0,0 0 0 0 0,-13 4 0 0 0,3-3-4788 0 0</inkml:trace>
</inkml:ink>
</file>

<file path=ppt/ink/ink6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25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1 356 0 0,'0'0'7681'0'0,"20"2"295"0"0,-18-1-7847 0 0,5 41 391 0 0,6 9-336 0 0,-12-49-158 0 0,5 27 1212 0 0,-5-29-1320 0 0,-1 1 1 0 0,1-1-1 0 0,-1 0 0 0 0,1 1 1 0 0,-1-1-1 0 0,1 0 1 0 0,-1 1-1 0 0,1-1 0 0 0,-1 0 1 0 0,1 0-1 0 0,-1 1 1 0 0,1-1-1 0 0,0 0 1 0 0,-1 0-1 0 0,1 0 0 0 0,-1 0 1 0 0,1 0-1 0 0,0 0 1 0 0,-1 0-1 0 0,1 0 1 0 0,-1 0-1 0 0,1 0 0 0 0,0 0 1 0 0,-1 0-1 0 0,1 0 1 0 0,-1 0-1 0 0,1-1 0 0 0,0 1 1 0 0,-1 0-1 0 0,1-1 1 0 0,6 0-599 0 0,-5 0 438 0 0,19-20-802 0 0,-21 20 1083 0 0,2-3 94 0 0,-1 1 1 0 0,1-1-1 0 0,-1 1 1 0 0,0-1-1 0 0,0 1 0 0 0,0-1 1 0 0,-1 1-1 0 0,1-8 1 0 0,-1 9-162 0 0</inkml:trace>
</inkml:ink>
</file>

<file path=ppt/ink/ink6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33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8 304 0 0,'0'0'6026'0'0,"5"-7"-4359"0"0,11 30-5731 0 0</inkml:trace>
</inkml:ink>
</file>

<file path=ppt/ink/ink6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33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0 296 0 0,'0'0'1304'0'0,"2"49"4090"0"0,7 2-9136 0 0,-6-43 2894 0 0</inkml:trace>
  <inkml:trace contextRef="#ctx0" brushRef="#br0" timeOffset="1">53 253 36 0 0,'6'46'5499'0'0,"-1"-10"-8256"0"0,-5-34 2383 0 0</inkml:trace>
</inkml:ink>
</file>

<file path=ppt/ink/ink6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34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0 1104 0 0,'0'0'1186'0'0,"-1"15"1938"0"0,-4 25-3847 0 0,3-26-1564 0 0</inkml:trace>
  <inkml:trace contextRef="#ctx0" brushRef="#br0" timeOffset="1">18 203 700 0 0,'0'0'1431'0'0,"-14"42"4195"0"0,13-11-5636 0 0,-2 8-4191 0 0,3-27 3059 0 0</inkml:trace>
</inkml:ink>
</file>

<file path=ppt/ink/ink6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34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1 660 0 0,'0'12'4180'0'0,"-1"30"-451"0"0,0-40-3658 0 0,4 36-2274 0 0,18 49-2250 0 0,-19-78 3793 0 0</inkml:trace>
</inkml:ink>
</file>

<file path=ppt/ink/ink6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36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1012 0 0,'0'0'1632'0'0,"11"-14"3875"0"0,-10 18-5489 0 0,1 0 0 0 0,0 1 0 0 0,-1-1 0 0 0,0 1 0 0 0,0-1 0 0 0,0 1 0 0 0,0 7 0 0 0,1 3-3 0 0,-2-13 22 0 0,-3-9-937 0 0</inkml:trace>
</inkml:ink>
</file>

<file path=ppt/ink/ink6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3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0 700 0 0,'0'0'6823'0'0,"4"13"-5665"0"0,-1 8-1377 0 0,-2 1-1 0 0,-2 26 0 0 0,1-27-882 0 0,0-1 0 0 0,4 36 0 0 0,16 93 2484 0 0,-18-75-330 0 0,0-15-5071 0 0,-2-57 3292 0 0</inkml:trace>
</inkml:ink>
</file>

<file path=ppt/ink/ink6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38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0 704 0 0,'-4'67'4580'0'0,"0"4"-6975"0"0,4-57 1910 0 0</inkml:trace>
  <inkml:trace contextRef="#ctx0" brushRef="#br0" timeOffset="1">20 402 848 0 0,'-2'15'1776'0'0,"1"-4"-672"0"0,-1 3-388 0 0,0 0-368 0 0,-2 1-332 0 0,6-2-356 0 0,0 2-664 0 0,0-1-836 0 0</inkml:trace>
</inkml:ink>
</file>

<file path=ppt/ink/ink6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38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 1336 0 0,'-4'10'1736'0'0,"0"6"-1212"0"0,0-7 360 0 0,0 5-576 0 0,0 1-336 0 0,2-1-460 0 0,2 2-316 0 0,0-4-1036 0 0</inkml:trace>
  <inkml:trace contextRef="#ctx0" brushRef="#br0" timeOffset="1">47 343 196 0 0,'0'18'3348'0'0,"-1"-10"-2776"0"0,-6 58 2302 0 0,5-14-6649 0 0,2-39 2964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31.8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571 201 2020 0 0,'2'10'9970'0'0,"1"-11"-9880"0"0,0 0 0 0 0,0 0 0 0 0,0 0 0 0 0,0-1 0 0 0,0 1 0 0 0,0-1 0 0 0,0 1 1 0 0,-1-1-1 0 0,1 0 0 0 0,-1 0 0 0 0,1 0 0 0 0,-1-1 0 0 0,0 1 0 0 0,1-1 0 0 0,-1 1 0 0 0,-1-1 0 0 0,1 0 0 0 0,0 1 1 0 0,-1-1-1 0 0,1 0 0 0 0,-1 0 0 0 0,0 0 0 0 0,0 0 0 0 0,0 0 0 0 0,0-1 0 0 0,-1 1 0 0 0,1 0 0 0 0,-1 0 1 0 0,0-1-1 0 0,0 1 0 0 0,0 0 0 0 0,-1-4 0 0 0,1 1 17 0 0,-1 1 0 0 0,0 0 0 0 0,0 0 0 0 0,-1 0 1 0 0,1 0-1 0 0,-1 0 0 0 0,0 0 0 0 0,-1 1 0 0 0,1-1 0 0 0,-1 1 0 0 0,0-1 1 0 0,0 1-1 0 0,0 0 0 0 0,0 0 0 0 0,-1 0 0 0 0,0 0 0 0 0,0 1 0 0 0,0 0 1 0 0,0 0-1 0 0,-7-4 0 0 0,-3 1 14 0 0,0 0-1 0 0,0 2 1 0 0,-1 0-1 0 0,0 0 1 0 0,0 1 0 0 0,0 1-1 0 0,0 1 1 0 0,0 0 0 0 0,0 1-1 0 0,0 0 1 0 0,0 1 0 0 0,-1 1-1 0 0,1 1 1 0 0,-25 7-1 0 0,17-3-64 0 0,-1 0 0 0 0,2 2 0 0 0,-1 1-1 0 0,1 1 1 0 0,1 1 0 0 0,0 1-1 0 0,0 0 1 0 0,-26 25 0 0 0,38-30-56 0 0,0 1-1 0 0,1 0 1 0 0,0 0 0 0 0,0 1 0 0 0,1 0 0 0 0,0 1 0 0 0,1-1 0 0 0,0 1-1 0 0,1 0 1 0 0,0 1 0 0 0,1-1 0 0 0,0 1 0 0 0,-3 23 0 0 0,5-26-29 0 0,2-1-1 0 0,-1 1 1 0 0,2-1 0 0 0,-1 1 0 0 0,1-1 0 0 0,0 1 0 0 0,1-1-1 0 0,-1 0 1 0 0,2 0 0 0 0,-1 1 0 0 0,1-1 0 0 0,1-1 0 0 0,-1 1 0 0 0,1 0-1 0 0,1-1 1 0 0,-1 0 0 0 0,1 0 0 0 0,0 0 0 0 0,1-1 0 0 0,0 0 0 0 0,6 6-1 0 0,-6-7 0 0 0,0 0-1 0 0,0 0 0 0 0,1-1 0 0 0,-1 0 0 0 0,1 0 0 0 0,0 0 1 0 0,0-1-1 0 0,0 0 0 0 0,0-1 0 0 0,1 0 0 0 0,-1 0 0 0 0,1 0 0 0 0,-1-1 1 0 0,1 0-1 0 0,0-1 0 0 0,-1 1 0 0 0,1-1 0 0 0,13-2 0 0 0,-11 0 20 0 0,-1-1 0 0 0,1 1-1 0 0,-1-1 1 0 0,0-1 0 0 0,0 0-1 0 0,0 0 1 0 0,-1-1-1 0 0,1 0 1 0 0,-1 0 0 0 0,0-1-1 0 0,-1 0 1 0 0,0-1-1 0 0,1 1 1 0 0,8-12 0 0 0,9-17 119 0 0,0-1 0 0 0,-3-1 1 0 0,32-69-1 0 0,-54 104-114 0 0,1 1 1 0 0,-1-1-1 0 0,1 1 0 0 0,0 0 1 0 0,-1-1-1 0 0,1 1 0 0 0,0-1 1 0 0,0 1-1 0 0,0 0 0 0 0,0 0 1 0 0,0 0-1 0 0,0-1 0 0 0,1 1 1 0 0,-1 0-1 0 0,3-1 0 0 0,-3 2-3 0 0,-1 0-1 0 0,1 1 1 0 0,0-1-1 0 0,-1 1 1 0 0,1-1-1 0 0,0 1 1 0 0,-1-1-1 0 0,1 1 1 0 0,-1-1-1 0 0,1 1 0 0 0,-1-1 1 0 0,1 1-1 0 0,-1 0 1 0 0,1-1-1 0 0,-1 1 1 0 0,1 0-1 0 0,-1-1 1 0 0,0 1-1 0 0,1 0 1 0 0,-1-1-1 0 0,0 1 0 0 0,0 0 1 0 0,0 0-1 0 0,1 0 1 0 0,-1-1-1 0 0,0 1 1 0 0,0 0-1 0 0,0 1 1 0 0,14 67-1114 0 0,-8-31 573 0 0,3-1 0 0 0,22 64 0 0 0,-22-77 472 0 0,-8-19 104 0 0,1 1 0 0 0,0-1 0 0 0,0 1-1 0 0,0-1 1 0 0,0 0 0 0 0,1 0-1 0 0,0 0 1 0 0,0 0 0 0 0,1 0 0 0 0,-1-1-1 0 0,8 8 1 0 0,-9-12 3 0 0,0 1 0 0 0,0 0 0 0 0,0-1-1 0 0,0 1 1 0 0,0-1 0 0 0,0 1 0 0 0,0-1 0 0 0,0 0 0 0 0,0 0-1 0 0,0 0 1 0 0,0 0 0 0 0,0 0 0 0 0,0-1 0 0 0,0 1 0 0 0,1-1-1 0 0,-1 1 1 0 0,-1-1 0 0 0,1 0 0 0 0,0 0 0 0 0,0 0 0 0 0,0 0 0 0 0,0 0-1 0 0,0 0 1 0 0,-1 0 0 0 0,1 0 0 0 0,2-3 0 0 0,7-6 122 0 0,0 1 0 0 0,15-19 0 0 0,-19 20-63 0 0,119-117 892 0 0,-105 106-925 0 0,1 2 0 0 0,1 0-1 0 0,1 2 1 0 0,31-17 0 0 0,-52 30-77 0 0,0 1 1 0 0,1-1-1 0 0,-1 1 1 0 0,0-1-1 0 0,1 1 1 0 0,-1 0 0 0 0,1 0-1 0 0,-1 1 1 0 0,1-1-1 0 0,0 1 1 0 0,-1 0-1 0 0,1 0 1 0 0,0 0-1 0 0,-1 0 1 0 0,1 0 0 0 0,-1 1-1 0 0,1 0 1 0 0,-1 0-1 0 0,1 0 1 0 0,-1 0-1 0 0,1 0 1 0 0,-1 1-1 0 0,0-1 1 0 0,1 1 0 0 0,-1 0-1 0 0,0 0 1 0 0,0 0-1 0 0,-1 0 1 0 0,1 1-1 0 0,0-1 1 0 0,-1 1-1 0 0,1 0 1 0 0,-1 0 0 0 0,0 0-1 0 0,0 0 1 0 0,0 0-1 0 0,0 0 1 0 0,-1 0-1 0 0,1 1 1 0 0,-1-1-1 0 0,0 0 1 0 0,1 5 0 0 0,5 17-64 0 0,-1 0 1 0 0,-1 0-1 0 0,-2 0 0 0 0,0 0 1 0 0,-2 1-1 0 0,0-1 1 0 0,-2 1-1 0 0,-6 39 1 0 0,6-59 332 0 0,-1-1-1 0 0,0 1 1 0 0,0 0 0 0 0,0 0 0 0 0,-5 8 0 0 0,5-11 24 0 0,-10 0 511 0 0,11-8-704 0 0,-1 0 0 0 0,1-1 0 0 0,0 1 0 0 0,1-1 0 0 0,-1 0 0 0 0,1 1 0 0 0,0-1 0 0 0,1 1 0 0 0,-1-1 0 0 0,1 1 0 0 0,0-1 0 0 0,1 1 0 0 0,-1-1 0 0 0,1 1 1 0 0,4-8-1 0 0,4-9-45 0 0,1 0 1 0 0,16-25 0 0 0,-1 7 5 0 0,2 1 0 0 0,37-40 1 0 0,-53 66-50 0 0,0 0 1 0 0,1 1-1 0 0,0 1 1 0 0,1 0-1 0 0,1 1 1 0 0,-1 0-1 0 0,1 1 1 0 0,1 1-1 0 0,21-8 1 0 0,-33 15 0 0 0,0-1 1 0 0,0 1-1 0 0,0 1 1 0 0,0-1-1 0 0,0 0 1 0 0,0 1-1 0 0,0 0 1 0 0,0 0-1 0 0,0 0 1 0 0,0 1-1 0 0,1-1 1 0 0,-1 1-1 0 0,0 0 1 0 0,0 0-1 0 0,-1 0 1 0 0,1 1-1 0 0,5 2 0 0 0,-3-1-14 0 0,-1 1-1 0 0,1 0 0 0 0,-1 0 0 0 0,0 1 1 0 0,0 0-1 0 0,-1-1 0 0 0,0 2 1 0 0,1-1-1 0 0,5 11 0 0 0,1 4-138 0 0,-1 2 0 0 0,-1-1 0 0 0,0 2 0 0 0,9 43 0 0 0,-10-30-669 0 0,2 43 0 0 0,4 25-3067 0 0,-13-100 3177 0 0,0 1-1 0 0,1-1 1 0 0,-1 0-1 0 0,1 0 1 0 0,0 0-1 0 0,0 0 1 0 0,0 0-1 0 0,5 5 1 0 0</inkml:trace>
</inkml:ink>
</file>

<file path=ppt/ink/ink6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39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1068 0 0,'3'19'2765'0'0,"-1"1"-1355"0"0,-2-14-1260 0 0,1 1 0 0 0,-1 0 0 0 0,-1 0 0 0 0,1-1 0 0 0,-1 1 1 0 0,0 0-1 0 0,-4 10 0 0 0,1 12-3041 0 0</inkml:trace>
  <inkml:trace contextRef="#ctx0" brushRef="#br0" timeOffset="1">73 327 64 0 0,'-3'42'6151'0'0,"0"-6"-4762"0"0,0 6-5354 0 0,3-35 2730 0 0</inkml:trace>
</inkml:ink>
</file>

<file path=ppt/ink/ink6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3:39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0 908 0 0,'-11'35'5921'0'0,"10"-33"-5684"0"0,0 1-46 0 0,0-1-528 0 0,1 1-1 0 0,-1 0 1 0 0,0-1-1 0 0,1 1 1 0 0,0 0-1 0 0,-1 0 1 0 0,1 0-1 0 0,0-1 1 0 0,1 1-1 0 0,0 5 1 0 0,2-1-804 0 0</inkml:trace>
  <inkml:trace contextRef="#ctx0" brushRef="#br0" timeOffset="1">28 211 1008 0 0,'0'0'1272'0'0,"-4"38"3665"0"0,11-5-8996 0 0,-4-27 3305 0 0</inkml:trace>
</inkml:ink>
</file>

<file path=ppt/ink/ink6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04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1 288 0 0,'0'0'7445'0'0,"14"10"-5669"0"0,33 12-318 0 0,98 31 0 0 0,58 2-1531 0 0,-145-40 211 0 0,-46-11-175 0 0,0 0 0 0 0,-1 1 0 0 0,0 1 0 0 0,16 9 0 0 0,-26-14-2 0 0,6 4 19 0 0</inkml:trace>
</inkml:ink>
</file>

<file path=ppt/ink/ink6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05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300 0 1324 0 0,'0'0'4591'0'0,"3"0"-4005"0"0,14 0 2437 0 0,-8 16-1587 0 0,-10-12-1314 0 0,0 0 1 0 0,-1-1-1 0 0,1 1 1 0 0,-1-1-1 0 0,0 0 1 0 0,0 1 0 0 0,0-1-1 0 0,-1 0 1 0 0,1 0-1 0 0,-1 0 1 0 0,1-1-1 0 0,-1 1 1 0 0,0-1-1 0 0,0 1 1 0 0,-5 2 0 0 0,-58 33 774 0 0,44-26-752 0 0,-100 43 518 0 0,58-28-377 0 0,63-27-276 0 0,1 1-1 0 0,-1-1 1 0 0,0 0-1 0 0,0 1 1 0 0,0-1-1 0 0,1 0 1 0 0,-1 1 0 0 0,0-1-1 0 0,1 1 1 0 0,-1-1-1 0 0,0 1 1 0 0,1 0 0 0 0,-1-1-1 0 0,1 1 1 0 0,-1-1-1 0 0,1 1 1 0 0,-1 0-1 0 0,1 0 1 0 0,-1-1 0 0 0,1 1-1 0 0,0 0 1 0 0,-1 0-1 0 0,1 0 1 0 0,0-1-1 0 0,0 1 1 0 0,-1 0 0 0 0,1 0-1 0 0,0 0 1 0 0,0 0-1 0 0,0-1 1 0 0,0 1-1 0 0,0 0 1 0 0,0 0 0 0 0,1 0-1 0 0,-1 0 1 0 0,0-1-1 0 0,0 1 1 0 0,1 0-1 0 0,-1 0 1 0 0,0 0 0 0 0,1-1-1 0 0,-1 1 1 0 0,0 0-1 0 0,1-1 1 0 0,-1 1 0 0 0,1 0-1 0 0,0-1 1 0 0,0 2-1 0 0,4 4 44 0 0,1 0-1 0 0,0 0 0 0 0,0-1 1 0 0,8 6-1 0 0,-6-5-58 0 0,7 7 39 0 0,-1 1 1 0 0,-1 0 0 0 0,0 1 0 0 0,19 27-1 0 0,33 72-1419 0 0,-40-69-859 0 0,-10-23-2786 0 0</inkml:trace>
</inkml:ink>
</file>

<file path=ppt/ink/ink6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06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202 146 976 0 0,'0'0'6789'0'0,"8"9"-4390"0"0,-5-8-2339 0 0,-1-1 0 0 0,1 0 0 0 0,0 0 0 0 0,0 0 0 0 0,0 0 0 0 0,-1 0 0 0 0,1-1 0 0 0,0 1 0 0 0,-1-1 1 0 0,1 0-1 0 0,0 0 0 0 0,-1 0 0 0 0,1 0 0 0 0,-1 0 0 0 0,1-1 0 0 0,-1 1 0 0 0,3-3 0 0 0,-1 1 96 0 0,-1 0 0 0 0,0-1 0 0 0,0 1 0 0 0,0-1 0 0 0,0 0 0 0 0,-1 0-1 0 0,1 0 1 0 0,-1-1 0 0 0,0 1 0 0 0,2-6 0 0 0,-3 7-55 0 0,-1 0 0 0 0,1 0 0 0 0,0 0 0 0 0,-1 0 0 0 0,0 0-1 0 0,0 0 1 0 0,0 0 0 0 0,0 0 0 0 0,0-1 0 0 0,0 1 0 0 0,-1 0 0 0 0,0 0 0 0 0,1 0 0 0 0,-1 0 0 0 0,0 1 0 0 0,0-1 0 0 0,-1 0 0 0 0,1 0 0 0 0,-1 0 0 0 0,1 1 0 0 0,-1-1 0 0 0,0 1-1 0 0,0-1 1 0 0,0 1 0 0 0,0 0 0 0 0,0 0 0 0 0,-1 0 0 0 0,1 0 0 0 0,-1 0 0 0 0,1 1 0 0 0,-1-1 0 0 0,0 1 0 0 0,0-1 0 0 0,1 1 0 0 0,-1 0 0 0 0,0 0 0 0 0,0 0 0 0 0,0 1-1 0 0,0-1 1 0 0,0 1 0 0 0,0-1 0 0 0,-5 1 0 0 0,-3 1-99 0 0,0 1 0 0 0,0 0 0 0 0,0 0-1 0 0,0 1 1 0 0,0 1 0 0 0,1 0 0 0 0,-1 0 0 0 0,1 1-1 0 0,0 0 1 0 0,0 1 0 0 0,1 0 0 0 0,0 1 0 0 0,0 0-1 0 0,0 0 1 0 0,1 1 0 0 0,0 0 0 0 0,1 0 0 0 0,-1 1-1 0 0,2 0 1 0 0,-1 0 0 0 0,1 0 0 0 0,-5 12 0 0 0,10-17-48 0 0,-1 0 1 0 0,1 0-1 0 0,0 1 1 0 0,0-1-1 0 0,0 0 1 0 0,1 1-1 0 0,0-1 1 0 0,0 1-1 0 0,0-1 1 0 0,0 0-1 0 0,1 1 1 0 0,-1-1-1 0 0,1 0 1 0 0,0 1-1 0 0,0-1 1 0 0,1 0-1 0 0,-1 0 1 0 0,1 0-1 0 0,0 0 1 0 0,4 6-1 0 0,-4-7-13 0 0,0-1 0 0 0,0 1 0 0 0,0-1 0 0 0,1 0 0 0 0,-1 0-1 0 0,1 0 1 0 0,-1 0 0 0 0,1 0 0 0 0,-1 0 0 0 0,1-1 0 0 0,0 1 0 0 0,0-1 0 0 0,0 0 0 0 0,0 0 0 0 0,0 0 0 0 0,0 0 0 0 0,0-1-1 0 0,0 1 1 0 0,0-1 0 0 0,0 0 0 0 0,1 1 0 0 0,-1-2 0 0 0,0 1 0 0 0,0 0 0 0 0,0-1 0 0 0,0 1 0 0 0,0-1 0 0 0,0 0-1 0 0,4-1 1 0 0,4-2 248 0 0,-1-1 0 0 0,0 0 1 0 0,0-1-1 0 0,0 1 0 0 0,-1-2 0 0 0,0 1 0 0 0,0-1 0 0 0,-1-1 0 0 0,0 0 0 0 0,0 0 0 0 0,-1 0 0 0 0,0-1 0 0 0,0 0 0 0 0,-1-1 0 0 0,9-18 0 0 0,-1 10 253 0 0,-14 19-438 0 0,0-1-1 0 0,0 0 1 0 0,0 0-1 0 0,0 1 0 0 0,0-1 1 0 0,0 0-1 0 0,0 1 1 0 0,1-1-1 0 0,-1 0 1 0 0,0 0-1 0 0,0 0 1 0 0,0 1-1 0 0,0-1 1 0 0,0 0-1 0 0,0 0 1 0 0,0 1-1 0 0,1-1 1 0 0,-1 0-1 0 0,0 0 1 0 0,0 0-1 0 0,0 1 0 0 0,1-1 1 0 0,-1 0-1 0 0,0 0 1 0 0,0 0-1 0 0,0 0 1 0 0,1 0-1 0 0,-1 1 1 0 0,0-1-1 0 0,0 0 1 0 0,1 0-1 0 0,-1 0 1 0 0,0 0-1 0 0,0 0 1 0 0,1 0-1 0 0,-1 0 1 0 0,0 0-1 0 0,0 0 1 0 0,1 0-1 0 0,-1 0 0 0 0,0 0 1 0 0,0 0-1 0 0,1 0 1 0 0,-1 0-1 0 0,0 0 1 0 0,0 0-1 0 0,1-1 1 0 0,-1 1-1 0 0,0 0 1 0 0,0 0-1 0 0,1 0 1 0 0,-1 0-1 0 0,0 0 1 0 0,0 0-1 0 0,0-1 1 0 0,1 1-1 0 0,-1 0 1 0 0,0-1-1 0 0,-26 156 86 0 0,2-16-71 0 0,18-90 15 0 0,-11 147 281 0 0,17-195-303 0 0,0 0 0 0 0,0 0 0 0 0,0 0-1 0 0,0-1 1 0 0,0 1 0 0 0,0 0 0 0 0,0 0 0 0 0,0 0 0 0 0,0-1 0 0 0,1 1-1 0 0,-1 0 1 0 0,0 0 0 0 0,1 0 0 0 0,-1-1 0 0 0,0 1 0 0 0,1 0-1 0 0,-1-1 1 0 0,1 1 0 0 0,-1 0 0 0 0,1-1 0 0 0,0 1 0 0 0,-1-1-1 0 0,1 1 1 0 0,0-1 0 0 0,-1 1 0 0 0,1-1 0 0 0,0 1 0 0 0,1 0 0 0 0,0-1-5 0 0,0 0 1 0 0,0 1 0 0 0,0-1 0 0 0,0 0 0 0 0,1 0 0 0 0,-1 0 0 0 0,0 0-1 0 0,0-1 1 0 0,0 1 0 0 0,4-1 0 0 0,5-3-148 0 0,-1 0-1 0 0,0 0 1 0 0,13-8 0 0 0,46-24-1890 0 0,9-6-2357 0 0,-28 11-1745 0 0,-36 20 2525 0 0</inkml:trace>
</inkml:ink>
</file>

<file path=ppt/ink/ink6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06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20 1632 0 0,'-7'-6'10784'0'0,"8"5"-10694"0"0,-1 1-68 0 0,0-1 1 0 0,0 1-1 0 0,0-1 0 0 0,1 1 1 0 0,-1-1-1 0 0,0 1 1 0 0,0 0-1 0 0,1-1 0 0 0,-1 1 1 0 0,0 0-1 0 0,1-1 0 0 0,-1 1 1 0 0,0 0-1 0 0,1 0 0 0 0,-1-1 1 0 0,0 1-1 0 0,1 0 0 0 0,-1 0 1 0 0,1 0-1 0 0,-1-1 0 0 0,0 1 1 0 0,1 0-1 0 0,-1 0 0 0 0,1 0 1 0 0,-1 0-1 0 0,1 0 1 0 0,0 0-1 0 0,15-3-707 0 0,0 2 0 0 0,30 0 0 0 0,-31 1 110 0 0,30 0-4665 0 0</inkml:trace>
</inkml:ink>
</file>

<file path=ppt/ink/ink6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07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73 1816 0 0,'1'-6'12843'0'0,"-10"216"-10394"0"0,-1 7-2164 0 0,9-156-144 0 0,0-36-187 0 0,1-20-179 0 0,-1-7-200 0 0,0-9 472 0 0,1-1 1 0 0,1 1-1 0 0,0-1 1 0 0,0 1-1 0 0,5-18 1 0 0,-2 5 296 0 0,6-34 690 0 0,22-118 1304 0 0,-24 142-2048 0 0,2 0-1 0 0,28-65 1 0 0,-35 91-330 0 0,1 1 1 0 0,0-1-1 0 0,1 1 0 0 0,-1 0 1 0 0,1 1-1 0 0,1-1 1 0 0,-1 1-1 0 0,9-7 0 0 0,-12 13 27 0 0,0-1 0 0 0,-1 1-1 0 0,1-1 1 0 0,0 1-1 0 0,0-1 1 0 0,0 1 0 0 0,0 0-1 0 0,0 0 1 0 0,0 0 0 0 0,0 0-1 0 0,0 0 1 0 0,0 1 0 0 0,0-1-1 0 0,0 1 1 0 0,0-1-1 0 0,0 1 1 0 0,0 0 0 0 0,2 0-1 0 0,33 18-122 0 0,-28-13 48 0 0,-1 1 0 0 0,1 0 0 0 0,-1 0 0 0 0,-1 1 0 0 0,1 0 1 0 0,-1 1-1 0 0,-1-1 0 0 0,0 1 0 0 0,0 1 0 0 0,-1-1 0 0 0,0 1 1 0 0,4 10-1 0 0,-7-14 73 0 0,0 0-1 0 0,0 0 1 0 0,0 0 0 0 0,-1 0 0 0 0,0 0-1 0 0,-1 0 1 0 0,1 0 0 0 0,-1 0 0 0 0,0 1-1 0 0,-1-1 1 0 0,0 0 0 0 0,1 0 0 0 0,-2 0 0 0 0,1 0-1 0 0,-1 0 1 0 0,0 0 0 0 0,0-1 0 0 0,-1 1-1 0 0,1 0 1 0 0,-1-1 0 0 0,-1 0 0 0 0,-5 9-1 0 0,2-7-21 0 0,0 1 0 0 0,0-1 0 0 0,-1 0-1 0 0,1-1 1 0 0,-1 0 0 0 0,-1 0 0 0 0,1-1-1 0 0,-1 0 1 0 0,-12 5 0 0 0,-26 5-4154 0 0</inkml:trace>
</inkml:ink>
</file>

<file path=ppt/ink/ink6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07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0 100 2048 0 0,'12'-39'10056'0'0,"-10"33"-9452"0"0,0 1 0 0 0,1-1 0 0 0,-1 1 0 0 0,1 0 1 0 0,0 0-1 0 0,1 0 0 0 0,-1 0 0 0 0,6-5 0 0 0,-7 9-305 0 0,-2 0-289 0 0,0 1-1 0 0,0 0 1 0 0,0-1 0 0 0,0 1-1 0 0,0 0 1 0 0,0 0-1 0 0,0-1 1 0 0,1 1 0 0 0,-1 0-1 0 0,0-1 1 0 0,0 1-1 0 0,0 0 1 0 0,0 0 0 0 0,1-1-1 0 0,-1 1 1 0 0,0 0-1 0 0,0 0 1 0 0,0 0-1 0 0,1-1 1 0 0,-1 1 0 0 0,0 0-1 0 0,1 0 1 0 0,-1 0-1 0 0,0 0 1 0 0,0-1 0 0 0,1 1-1 0 0,-1 0 1 0 0,0 0-1 0 0,1 0 1 0 0,-1 0 0 0 0,0 0-1 0 0,1 0 1 0 0,-1 0-1 0 0,0 0 1 0 0,1 0-1 0 0,-1 0 1 0 0,0 0 0 0 0,0 0-1 0 0,1 0 1 0 0,-1 0-1 0 0,0 0 1 0 0,1 0 0 0 0,-1 1-1 0 0,0-1 1 0 0,1 0-1 0 0,-1 0 1 0 0,0 0 0 0 0,0 0-1 0 0,1 1 1 0 0,-1-1-1 0 0,0 0 1 0 0,0 0-1 0 0,1 0 1 0 0,-1 1 0 0 0,0-1-1 0 0,0 0 1 0 0,0 0-1 0 0,0 1 1 0 0,1-1 0 0 0,-1 0-1 0 0,0 1 1 0 0,0-1-1 0 0,0 0 1 0 0,0 0-1 0 0,0 1 1 0 0,0-1 0 0 0,0 0-1 0 0,0 1 1 0 0,7 21 190 0 0,-8-2-167 0 0,0 1 0 0 0,-2-1 0 0 0,0 1 0 0 0,-11 35 0 0 0,-1 9-273 0 0,15-64 232 0 0,-9 45-258 0 0,2 1 0 0 0,-1 66 1 0 0,8-102 205 0 0,0 1 0 0 0,0-1 0 0 0,1 0 0 0 0,1 1 0 0 0,0-1 0 0 0,0 0 0 0 0,1 0 0 0 0,1 0 0 0 0,0-1 0 0 0,0 1 0 0 0,1-1 0 0 0,1 0 0 0 0,-1 0 0 0 0,2 0 0 0 0,13 16 0 0 0,-17-23-195 0 0,0-1-1 0 0,0 1 0 0 0,0-1 1 0 0,0 0-1 0 0,0 0 0 0 0,0 0 1 0 0,0-1-1 0 0,1 1 0 0 0,-1-1 1 0 0,1 0-1 0 0,-1 0 0 0 0,1 0 1 0 0,-1 0-1 0 0,8 0 0 0 0,-7-1-513 0 0,0 0 0 0 0,0 0 0 0 0,0 0 0 0 0,-1-1-1 0 0,1 0 1 0 0,0 0 0 0 0,0 0 0 0 0,5-3 0 0 0,2-1-2932 0 0</inkml:trace>
</inkml:ink>
</file>

<file path=ppt/ink/ink6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07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117 129 2500 0 0,'-9'-3'1121'0'0,"-3"-1"199"0"0,0-1 0 0 0,1 0 0 0 0,-1-1 0 0 0,1 0 0 0 0,1 0 0 0 0,-1-1 0 0 0,-11-10 0 0 0,22 16-1243 0 0,-1 0 0 0 0,1 1 0 0 0,-1-1 0 0 0,0 0 0 0 0,1 0 0 0 0,0 1 0 0 0,-1-1 0 0 0,1 0 0 0 0,-1 0 0 0 0,1 0 0 0 0,0 1 0 0 0,-1-1 0 0 0,1 0 0 0 0,0 0-1 0 0,0 0 1 0 0,0 0 0 0 0,0 0 0 0 0,0 1 0 0 0,0-1 0 0 0,0 0 0 0 0,0 0 0 0 0,0 0 0 0 0,0 0 0 0 0,0 0 0 0 0,1 0 0 0 0,-1 1 0 0 0,1-3 0 0 0,0 1-12 0 0,1 1 0 0 0,-1-1 0 0 0,0 1 0 0 0,1-1 0 0 0,0 1 0 0 0,-1-1 0 0 0,1 1 0 0 0,0 0 1 0 0,0 0-1 0 0,-1 0 0 0 0,4-1 0 0 0,5-3-20 0 0,0 2 0 0 0,0 0 0 0 0,17-4 1 0 0,22 1-1568 0 0,-1 3 1 0 0,83 3-1 0 0,-52 1-4230 0 0,-54-1 1175 0 0</inkml:trace>
</inkml:ink>
</file>

<file path=ppt/ink/ink6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08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16 371 1956 0 0,'-15'25'7960'0'0,"15"-25"-7857"0"0,0 1 0 0 0,0 0 0 0 0,0-1 1 0 0,0 1-1 0 0,0 0 0 0 0,0-1 1 0 0,1 1-1 0 0,-1 0 0 0 0,0-1 0 0 0,0 1 1 0 0,1 0-1 0 0,-1-1 0 0 0,1 1 0 0 0,-1-1 1 0 0,0 1-1 0 0,1-1 0 0 0,-1 1 1 0 0,1-1-1 0 0,0 1 0 0 0,11 0 27 0 0,-1-1 0 0 0,1-1 0 0 0,-1 0 0 0 0,0-1 0 0 0,1 0 0 0 0,-1 0 0 0 0,0-1 0 0 0,0-1 0 0 0,0 0 0 0 0,-1 0 0 0 0,1-1 0 0 0,-1 0 0 0 0,0-1 0 0 0,0 0 0 0 0,-1-1 0 0 0,0 0 0 0 0,0-1 0 0 0,12-12 0 0 0,-6 5 614 0 0,-1-2-1 0 0,-1 1 1 0 0,0-2 0 0 0,-1 0-1 0 0,-1 0 1 0 0,0-1 0 0 0,-2 0-1 0 0,0-1 1 0 0,7-24-1 0 0,9-57 1034 0 0,-25 99-1922 0 0,0 2 105 0 0,0-1-1 0 0,0 1 0 0 0,0-1 1 0 0,-1 1-1 0 0,1-1 0 0 0,0 1 1 0 0,0-1-1 0 0,0 1 0 0 0,0-1 1 0 0,0 1-1 0 0,1-1 0 0 0,-1 1 0 0 0,0 0 1 0 0,0-1-1 0 0,0 1 0 0 0,0-1 1 0 0,0 1-1 0 0,1-1 0 0 0,-1 1 1 0 0,0-1-1 0 0,0 1 0 0 0,1 0 1 0 0,-1-1-1 0 0,0 1 0 0 0,1 0 0 0 0,-1-1 1 0 0,0 1-1 0 0,1 0 0 0 0,-1-1 1 0 0,0 1-1 0 0,1 0 0 0 0,-1 0 1 0 0,1-1-1 0 0,-1 1 0 0 0,1 0 1 0 0,-1 0-1 0 0,1 0 0 0 0,-1 0 0 0 0,0 0 1 0 0,1-1-1 0 0,-1 1 0 0 0,1 0 1 0 0,-1 0-1 0 0,1 0 0 0 0,-1 0 1 0 0,1 1-1 0 0,16 7-1309 0 0,-15-7 947 0 0,8 14-3998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22.3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247 128 4372 0 0,'-18'-23'3093'0'0,"-1"4"-689"0"0,-1 1-580 0 0,1 4-368 0 0,0 2-284 0 0,-1 2-232 0 0,1-1-188 0 0,-1 4-183 0 0,3 0-89 0 0,1 4-156 0 0,1-1-268 0 0,-10 4-1165 0 0,5 9-2435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8:01.4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232 79 1116 0 0,'-2'-31'8337'0'0,"-3"12"-6670"0"0,5 18-1381 0 0,-1-1 0 0 0,0 0 0 0 0,0 1 0 0 0,1-1 0 0 0,-1 0 0 0 0,0 1 0 0 0,-1-1 0 0 0,1 1 0 0 0,0 0 0 0 0,0-1 0 0 0,0 1 0 0 0,-1 0 0 0 0,1 0 0 0 0,-1 0 0 0 0,1-1-1 0 0,-1 2 1 0 0,1-1 0 0 0,-1 0 0 0 0,0 0 0 0 0,0 0 0 0 0,1 1 0 0 0,-1-1 0 0 0,0 1 0 0 0,0 0 0 0 0,-2-1 0 0 0,-1 1-145 0 0,-1 1 0 0 0,0 0-1 0 0,1 0 1 0 0,-1 0 0 0 0,1 0 0 0 0,-1 1 0 0 0,1 0-1 0 0,0 0 1 0 0,0 0 0 0 0,-1 1 0 0 0,2 0-1 0 0,-1 0 1 0 0,0 0 0 0 0,1 1 0 0 0,-1-1 0 0 0,1 1-1 0 0,-7 9 1 0 0,-1-1-83 0 0,2 0 0 0 0,-1 1 0 0 0,2 1-1 0 0,0 0 1 0 0,-9 18 0 0 0,14-23-110 0 0,0 1 0 0 0,1-1 0 0 0,1 1 0 0 0,-1 0 0 0 0,1 0 0 0 0,1 0 0 0 0,0 0 0 0 0,0 0 0 0 0,1 0 0 0 0,1 0 0 0 0,-1 0 0 0 0,2 0 0 0 0,-1 0 1 0 0,1 0-1 0 0,1 0 0 0 0,0-1 0 0 0,0 1 0 0 0,1-1 0 0 0,0 0 0 0 0,1 0 0 0 0,8 13 0 0 0,-7-13-389 0 0,0-1 0 0 0,1 0 0 0 0,0 0-1 0 0,0-1 1 0 0,0 0 0 0 0,1 0 0 0 0,0 0 0 0 0,1-1 0 0 0,11 6 0 0 0,-11-8-358 0 0,-1 0 0 0 0,1 0 0 0 0,0-1 0 0 0,0 0 0 0 0,0-1-1 0 0,0 0 1 0 0,0 0 0 0 0,0-1 0 0 0,1-1 0 0 0,-1 1 0 0 0,10-2 0 0 0,8-2-3090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32.4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512 346 2116 0 0,'24'-33'6782'0'0,"0"-6"-4639"0"0,32-77 0 0 0,-53 111-1828 0 0,-1-1 0 0 0,0 1 0 0 0,-1-1 0 0 0,1 1-1 0 0,-1-1 1 0 0,0 0 0 0 0,-1 1 0 0 0,1-1 0 0 0,-1 0 0 0 0,0 0 0 0 0,-1 0 0 0 0,1 1 0 0 0,-1-1 0 0 0,-2-8 0 0 0,1 11-226 0 0,0-1 0 0 0,1 0 0 0 0,-1 1 0 0 0,-1 0 0 0 0,1-1 0 0 0,0 1 0 0 0,-1 0 0 0 0,0 0 0 0 0,0 0 0 0 0,0 1 0 0 0,0-1 0 0 0,0 1 1 0 0,0-1-1 0 0,-1 1 0 0 0,1 0 0 0 0,-1 0 0 0 0,1 1 0 0 0,-1-1 0 0 0,0 1 0 0 0,0 0 0 0 0,-7-2 0 0 0,-7 0-20 0 0,-1 0 1 0 0,0 2-1 0 0,0 0 0 0 0,1 1 0 0 0,-1 1 0 0 0,0 1 0 0 0,0 0 1 0 0,1 1-1 0 0,-30 10 0 0 0,16-3-46 0 0,1 2 1 0 0,0 1-1 0 0,1 1 1 0 0,-44 28-1 0 0,62-34-54 0 0,1 1 1 0 0,-1 0-1 0 0,2 0 0 0 0,-1 1 1 0 0,1 1-1 0 0,1-1 1 0 0,0 2-1 0 0,0-1 0 0 0,2 1 1 0 0,-1 0-1 0 0,-6 17 0 0 0,11-23-9 0 0,0 1 0 0 0,1-1-1 0 0,0 1 1 0 0,0 0 0 0 0,1 0-1 0 0,0 0 1 0 0,0 0 0 0 0,0 0-1 0 0,1 0 1 0 0,0 0 0 0 0,1 0-1 0 0,0 0 1 0 0,0-1 0 0 0,0 1-1 0 0,1 0 1 0 0,-1 0 0 0 0,2 0-1 0 0,-1-1 1 0 0,1 1-1 0 0,0-1 1 0 0,0 0 0 0 0,1 0-1 0 0,0 0 1 0 0,9 10 0 0 0,-6-9-17 0 0,0 0 1 0 0,0 0-1 0 0,1 0 1 0 0,0-1-1 0 0,0 0 1 0 0,1-1-1 0 0,0 0 0 0 0,0 0 1 0 0,0-1-1 0 0,0 0 1 0 0,1-1-1 0 0,0 0 1 0 0,-1 0-1 0 0,1-1 1 0 0,0 0-1 0 0,0-1 1 0 0,1 0-1 0 0,-1-1 0 0 0,0 0 1 0 0,0 0-1 0 0,11-3 1 0 0,-5 1 93 0 0,-1-2 1 0 0,1 0-1 0 0,-1 0 1 0 0,0-1-1 0 0,0-1 0 0 0,-1-1 1 0 0,0 0-1 0 0,0 0 1 0 0,-1-2-1 0 0,0 0 1 0 0,0 0-1 0 0,22-22 0 0 0,2-11 799 0 0,39-56 0 0 0,-54 68-435 0 0,-21 28-362 0 0,0 21-462 0 0,0 0 5 0 0,2 0-1 0 0,0 0 1 0 0,1 0-1 0 0,1-1 1 0 0,1 0-1 0 0,1 0 1 0 0,0 0-1 0 0,1-1 1 0 0,1 0-1 0 0,0 0 1 0 0,2-1-1 0 0,0-1 1 0 0,0 1-1 0 0,2-2 1 0 0,0 0-1 0 0,0 0 1 0 0,1-1-1 0 0,23 16 1 0 0,-29-25-830 0 0,-1 1 1 0 0,1-1-1 0 0,0-1 0 0 0,14 5 1 0 0</inkml:trace>
</inkml:ink>
</file>

<file path=ppt/ink/ink7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08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274 103 2188 0 0,'-17'-16'12329'0'0,"12"16"-12197"0"0,-1 1 1 0 0,1-1 0 0 0,-1 1 0 0 0,1 0 0 0 0,-1 0-1 0 0,1 1 1 0 0,0-1 0 0 0,-9 5 0 0 0,-47 24 234 0 0,44-21-219 0 0,-105 57 2001 0 0,134-77-2043 0 0,32-15 822 0 0,-1-2-1 0 0,76-65 1 0 0,-105 79-441 0 0,22-17 27 0 0,-34 29-490 0 0,1 3-21 0 0,-1 0-1 0 0,1 0-1 0 0,0 0 0 0 0,0 0 0 0 0,-1 1 0 0 0,1-1 0 0 0,-1 1 0 0 0,1 0 0 0 0,-1 0 1 0 0,0 0-1 0 0,0 0 0 0 0,0 0 0 0 0,0 0 0 0 0,0 0 0 0 0,0 1 0 0 0,0-1 0 0 0,1 5 1 0 0,26 54 96 0 0,-11-20 101 0 0,-6-20-339 0 0,3 7-2549 0 0,-5-12-3761 0 0</inkml:trace>
</inkml:ink>
</file>

<file path=ppt/ink/ink7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10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2048 0 0,'0'0'5089'0'0,"-1"21"-635"0"0,7-15-4184 0 0,0 1-1 0 0,1-1 1 0 0,-1 0 0 0 0,1-1-1 0 0,0 0 1 0 0,1 0 0 0 0,-1 0-1 0 0,1-1 1 0 0,0 0 0 0 0,13 4-1 0 0,17 5-163 0 0,41 8-1 0 0,-33-10 84 0 0,349 114-1313 0 0,-375-118-1076 0 0</inkml:trace>
</inkml:ink>
</file>

<file path=ppt/ink/ink7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10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452 0 1204 0 0,'0'0'6068'0'0,"-8"30"-2089"0"0,1-22-3727 0 0,0 1-1 0 0,0-1 1 0 0,-1-1-1 0 0,0 1 1 0 0,-1-1-1 0 0,1-1 1 0 0,-1 0-1 0 0,-1 0 1 0 0,1 0-1 0 0,-1-1 1 0 0,0-1-1 0 0,0 0 1 0 0,0 0-1 0 0,-1-1 1 0 0,-15 3-1 0 0,0-1 305 0 0,-1-1 0 0 0,1-2 0 0 0,-1 0 1 0 0,-53-5-1 0 0,61 1-389 0 0,-1 1-1 0 0,-31 3 1 0 0,48-1-154 0 0,1 3-22 0 0,2-3 18 0 0,-1-1-1 0 0,1 0 1 0 0,0 1-1 0 0,-1-1 1 0 0,1 1-1 0 0,0-1 1 0 0,0 0-1 0 0,-1 1 1 0 0,1-1-1 0 0,0 1 1 0 0,0-1-1 0 0,0 1 1 0 0,-1-1-1 0 0,1 1 1 0 0,0-1-1 0 0,0 1 1 0 0,0-1 0 0 0,0 1-1 0 0,0-1 1 0 0,0 1-1 0 0,0-1 1 0 0,0 1-1 0 0,0-1 1 0 0,1 1-1 0 0,-1 0 1 0 0,2 7 73 0 0,0-1-1 0 0,1 1 1 0 0,0-1 0 0 0,1 1 0 0 0,-1-1 0 0 0,1 0 0 0 0,1 0 0 0 0,5 7-1 0 0,49 53 152 0 0,-34-40-184 0 0,80 85-390 0 0,-57-70-4203 0 0,-30-29-2853 0 0</inkml:trace>
</inkml:ink>
</file>

<file path=ppt/ink/ink7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11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265 159 1956 0 0,'14'17'10713'0'0,"-8"-12"-9436"0"0,1-8-1188 0 0,-1-4-81 0 0,-1 1-1 0 0,-1-1 0 0 0,1 0 1 0 0,5-13-1 0 0,-7 12 346 0 0,-1 0 1 0 0,0 0-1 0 0,-1 0 0 0 0,1 0 1 0 0,-1 0-1 0 0,-1 0 0 0 0,0-9 1 0 0,0 15-268 0 0,-1-1 0 0 0,1 1 1 0 0,0-1-1 0 0,-1 1 0 0 0,0-1 1 0 0,0 1-1 0 0,1 0 0 0 0,-2 0 0 0 0,1-1 1 0 0,0 1-1 0 0,0 0 0 0 0,-1 0 1 0 0,1 0-1 0 0,-1 0 0 0 0,1 0 1 0 0,-1 0-1 0 0,0 1 0 0 0,0-1 0 0 0,0 1 1 0 0,0-1-1 0 0,0 1 0 0 0,0-1 1 0 0,0 1-1 0 0,0 0 0 0 0,-1 0 1 0 0,1 0-1 0 0,0 1 0 0 0,-1-1 0 0 0,-2 0 1 0 0,-8-1-55 0 0,1 0 0 0 0,-1 1 1 0 0,0 1-1 0 0,1 0 0 0 0,-1 1 0 0 0,1 0 1 0 0,-1 1-1 0 0,1 0 0 0 0,-1 1 0 0 0,1 1 1 0 0,0 0-1 0 0,0 0 0 0 0,1 1 0 0 0,-1 1 1 0 0,1 0-1 0 0,0 0 0 0 0,1 1 0 0 0,0 1 1 0 0,0 0-1 0 0,-16 16 0 0 0,24-22-84 0 0,0 1-1 0 0,0-1 1 0 0,0 1 0 0 0,0-1-1 0 0,0 1 1 0 0,1 0 0 0 0,-1 0-1 0 0,1 0 1 0 0,0 0 0 0 0,0 0-1 0 0,0 0 1 0 0,0 0 0 0 0,0 0-1 0 0,1 1 1 0 0,0-1 0 0 0,-1 0-1 0 0,1 0 1 0 0,0 0-1 0 0,1 1 1 0 0,-1-1 0 0 0,1 0-1 0 0,-1 0 1 0 0,1 0 0 0 0,0 0-1 0 0,0 0 1 0 0,0 1 0 0 0,0-2-1 0 0,1 1 1 0 0,-1 0 0 0 0,1 0-1 0 0,0 0 1 0 0,0-1 0 0 0,0 1-1 0 0,0-1 1 0 0,0 0-1 0 0,1 1 1 0 0,-1-1 0 0 0,1 0-1 0 0,2 2 1 0 0,2 1-123 0 0,0 0 0 0 0,0-1 0 0 0,1 0 0 0 0,-1 0 1 0 0,1-1-1 0 0,0 0 0 0 0,0 0 0 0 0,0-1 0 0 0,0 0 0 0 0,1 0 0 0 0,-1-1 0 0 0,1 0 0 0 0,-1 0 0 0 0,9-1 0 0 0,-9-1 203 0 0,0 0 0 0 0,-1-1 0 0 0,0 1 0 0 0,1-2 0 0 0,-1 1 0 0 0,0-1 0 0 0,0 0 0 0 0,0 0 0 0 0,12-9-1 0 0,-12 7 383 0 0,0-1 0 0 0,-1 0 0 0 0,0 0 0 0 0,0-1 0 0 0,0 1 0 0 0,-1-1 0 0 0,0-1 0 0 0,0 1 0 0 0,-1-1 0 0 0,0 1-1 0 0,0-1 1 0 0,5-17 0 0 0,-9 23-215 0 0,4 45-86 0 0,-13 57-154 0 0,5 188 0 0 0,4-284 57 0 0,1 0 0 0 0,-1 0 0 0 0,1 0 0 0 0,0 0 1 0 0,0 0-1 0 0,0 0 0 0 0,1 0 0 0 0,-1 0 0 0 0,1 0 0 0 0,0-1 0 0 0,0 1 0 0 0,0-1 0 0 0,3 5 0 0 0,-3-7-4 0 0,3-1 16 0 0,1-2-66 0 0,1 1 1 0 0,0-1 0 0 0,-1 0-1 0 0,1-1 1 0 0,-1 0-1 0 0,0 0 1 0 0,0 0-1 0 0,10-7 1 0 0,49-43-1285 0 0,-8 6-790 0 0,-18 20 61 0 0,15-10-5845 0 0,-40 28 2604 0 0</inkml:trace>
</inkml:ink>
</file>

<file path=ppt/ink/ink7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11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36 408 0 0,'-28'-12'14785'0'0,"30"10"-14790"0"0,0 0 1 0 0,0 1-1 0 0,1 0 1 0 0,-1-1 0 0 0,0 1-1 0 0,1 0 1 0 0,-1 0-1 0 0,1 0 1 0 0,0 1 0 0 0,-1-1-1 0 0,1 1 1 0 0,4-1-1 0 0,40-2-2246 0 0,-33 2 1219 0 0,26-2-4035 0 0,-20 1 686 0 0</inkml:trace>
</inkml:ink>
</file>

<file path=ppt/ink/ink7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12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41 1348 0 0,'-10'-15'16557'0'0,"23"234"-13588"0"0,-3-24-2700 0 0,-2-136-206 0 0,-3-24 345 0 0,2 47 1 0 0,-1-94-361 0 0,0-72 1121 0 0,-7-133-1 0 0,-3 73 130 0 0,4 132-1328 0 0,0 0 0 0 0,0 0 1 0 0,2 0-1 0 0,-1 0 0 0 0,1 0 0 0 0,1 0 0 0 0,0 0 0 0 0,1 1 0 0 0,6-14 0 0 0,-9 23-21 0 0,0 0 1 0 0,1 0-1 0 0,-1 1 1 0 0,1-1-1 0 0,0 0 0 0 0,0 0 1 0 0,0 1-1 0 0,0-1 1 0 0,0 1-1 0 0,0 0 1 0 0,0 0-1 0 0,0-1 0 0 0,0 1 1 0 0,0 1-1 0 0,1-1 1 0 0,-1 0-1 0 0,0 0 0 0 0,1 1 1 0 0,-1-1-1 0 0,1 1 1 0 0,-1 0-1 0 0,1 0 1 0 0,-1 0-1 0 0,0 0 0 0 0,1 0 1 0 0,-1 1-1 0 0,4 0 1 0 0,5 1-89 0 0,0 1 1 0 0,0 0 0 0 0,-1 1-1 0 0,15 7 1 0 0,-17-7 83 0 0,-1 0 1 0 0,1 0 0 0 0,-1 1-1 0 0,0-1 1 0 0,-1 2 0 0 0,1-1-1 0 0,-1 1 1 0 0,0 0-1 0 0,0 0 1 0 0,-1 1 0 0 0,0-1-1 0 0,0 1 1 0 0,7 13 0 0 0,-11-16 21 0 0,1 0 0 0 0,-1 0 1 0 0,1 1-1 0 0,-1-1 1 0 0,0 0-1 0 0,-1 1 1 0 0,1-1-1 0 0,-1 1 0 0 0,0-1 1 0 0,0 0-1 0 0,0 1 1 0 0,-1-1-1 0 0,0 1 0 0 0,1-1 1 0 0,-1 0-1 0 0,-1 1 1 0 0,1-1-1 0 0,-1 0 1 0 0,0 0-1 0 0,0 0 0 0 0,0 0 1 0 0,0 0-1 0 0,0-1 1 0 0,-1 1-1 0 0,0-1 0 0 0,0 1 1 0 0,-4 3-1 0 0,-2 1-215 0 0,-1 0 0 0 0,1-1 0 0 0,-1 0 0 0 0,-1 0 0 0 0,1-1 0 0 0,-1 0 0 0 0,0-1 0 0 0,-16 5 0 0 0,-34 6-2401 0 0,3-7-3386 0 0</inkml:trace>
</inkml:ink>
</file>

<file path=ppt/ink/ink7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12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80 996 0 0,'1'-2'3074'0'0,"0"-6"-1352"0"0,0 1 0 0 0,1-1 0 0 0,1 1 0 0 0,-1 0 0 0 0,7-12 0 0 0,-5 9-505 0 0,-4 10-1149 0 0,0-1 0 0 0,1 1 0 0 0,-1-1 0 0 0,0 1 0 0 0,0-1 0 0 0,0 0 0 0 0,1 1 0 0 0,-1-1 0 0 0,0 1 0 0 0,0-1 0 0 0,1 1 0 0 0,-1-1 0 0 0,1 1 0 0 0,-1-1 0 0 0,0 1 0 0 0,1 0 0 0 0,-1-1 0 0 0,1 1 0 0 0,-1 0 0 0 0,1-1 0 0 0,-1 1 0 0 0,1 0 0 0 0,-1-1 0 0 0,1 1 0 0 0,-1 0 0 0 0,1 0 0 0 0,0 0 0 0 0,-1-1 0 0 0,1 1 0 0 0,-1 0 0 0 0,1 0 0 0 0,-1 0 0 0 0,1 0 0 0 0,0 0 0 0 0,-1 0 0 0 0,1 0 0 0 0,-1 0 0 0 0,1 0 0 0 0,0 1 0 0 0,-1-1 0 0 0,1 0 0 0 0,0 1-58 0 0,0 0-1 0 0,0 0 1 0 0,-1 0 0 0 0,1 0-1 0 0,-1 0 1 0 0,1 0 0 0 0,-1 1-1 0 0,1-1 1 0 0,-1 0 0 0 0,0 0-1 0 0,1 0 1 0 0,-1 0 0 0 0,0 0-1 0 0,0 1 1 0 0,0-1 0 0 0,0 1-1 0 0,0-1 1 0 0,4 24-236 0 0,3 51 0 0 0,-6-50-360 0 0,8 45 1 0 0,-1-33 163 0 0,2-1 0 0 0,19 46 0 0 0,-24-69 255 0 0,2-1 0 0 0,0 1 0 0 0,0-1 0 0 0,2-1 0 0 0,-1 1 0 0 0,1-1 0 0 0,1-1 0 0 0,21 20 0 0 0,-28-29-41 0 0,-1 0 0 0 0,1 0 1 0 0,0 0-1 0 0,0 0 0 0 0,0 0 1 0 0,1 0-1 0 0,4 1 0 0 0,9 0-5013 0 0,3-2 251 0 0</inkml:trace>
</inkml:ink>
</file>

<file path=ppt/ink/ink7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13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95 2120 0 0,'-20'-5'2955'0'0,"14"4"-2044"0"0,0-1 0 0 0,1 1 0 0 0,-1-1 0 0 0,0-1 0 0 0,1 1 0 0 0,-1-1 0 0 0,1 1 0 0 0,-8-7 0 0 0,13 9-868 0 0,-1-1 1 0 0,1 1-1 0 0,0-1 0 0 0,0 1 1 0 0,-1-1-1 0 0,1 0 0 0 0,0 1 1 0 0,0-1-1 0 0,0 1 1 0 0,0-1-1 0 0,0 0 0 0 0,0 1 1 0 0,0-1-1 0 0,0 1 0 0 0,0-1 1 0 0,0 0-1 0 0,0 1 1 0 0,0-1-1 0 0,1 1 0 0 0,-1-1 1 0 0,0 0-1 0 0,0 1 0 0 0,1-1 1 0 0,-1 1-1 0 0,0-1 1 0 0,0 1-1 0 0,1-1 0 0 0,-1 1 1 0 0,1-1-1 0 0,-1 1 0 0 0,1-1 1 0 0,-1 1-1 0 0,0 0 1 0 0,1-1-1 0 0,-1 1 0 0 0,1 0 1 0 0,0-1-1 0 0,-1 1 0 0 0,1 0 1 0 0,-1 0-1 0 0,2-1 0 0 0,-1 1-23 0 0,10-6-310 0 0,1 1 0 0 0,1 1 0 0 0,-1 0-1 0 0,1 0 1 0 0,-1 2 0 0 0,1-1 0 0 0,0 2-1 0 0,16-1 1 0 0,5-2-1669 0 0,1-1-1424 0 0,2 2-1374 0 0</inkml:trace>
</inkml:ink>
</file>

<file path=ppt/ink/ink7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13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20 235 3444 0 0,'-16'7'10449'0'0,"13"-5"-9696"0"0,12 3-587 0 0,0 0-1 0 0,1-1 1 0 0,0-1 0 0 0,0 0-1 0 0,0 0 1 0 0,11 1-1 0 0,69 7-225 0 0,-53-8-86 0 0,55 6-880 0 0,0-4 0 0 0,0-3 0 0 0,0-5 1 0 0,0-4-1 0 0,96-20 0 0 0,-159 21 1351 0 0,-1-1 1 0 0,39-16 0 0 0,-58 19 88 0 0,-1 0 0 0 0,1 0 0 0 0,-1 0 0 0 0,0-1-1 0 0,0-1 1 0 0,-1 1 0 0 0,1-1 0 0 0,-2-1 0 0 0,1 1 0 0 0,0-1 0 0 0,8-12 0 0 0,-8 9 22 0 0,1 0-1 0 0,0 0 1 0 0,0 1 0 0 0,1 0 0 0 0,0 1-1 0 0,1 0 1 0 0,0 0 0 0 0,0 1-1 0 0,1 1 1 0 0,16-9 0 0 0,4 2-501 0 0,0 1 0 0 0,54-13 0 0 0,-83 25-69 0 0,2 0 1707 0 0</inkml:trace>
</inkml:ink>
</file>

<file path=ppt/ink/ink7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14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24 1872 0 0,'-4'0'1908'0'0,"-96"1"7207"0"0,97-2-8637 0 0,0 1-62 0 0,-31 0 4221 0 0,31 0-4244 0 0,-11-1 1883 0 0,24-9-2108 0 0,20 5-299 0 0,1 1 1 0 0,-1 2 0 0 0,1 0 0 0 0,36 4-1 0 0,-12 0-426 0 0,2 6 44 0 0,-54-8 476 0 0,-2 0 57 0 0,0 0-1 0 0,0 1 1 0 0,0-1 0 0 0,1 0-1 0 0,-1 0 1 0 0,0 1 0 0 0,0-1 0 0 0,0 1-1 0 0,0-1 1 0 0,0 1 0 0 0,0-1 0 0 0,0 1-1 0 0,0 0 1 0 0,0-1 0 0 0,-1 1 0 0 0,1 0-1 0 0,0 0 1 0 0,0 0 0 0 0,1 1-1 0 0,-7 7 120 0 0,-1 0 0 0 0,0-1 0 0 0,0 1 0 0 0,-1-1-1 0 0,-8 8 1 0 0,6-7-653 0 0,1 0 0 0 0,0 1 0 0 0,-9 15-1 0 0,-1 11-3512 0 0,9-11-2096 0 0,3-9 3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32.8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64 163 2300 0 0,'0'-35'3703'0'0,"1"6"-241"0"0,-1 0-1 0 0,-6-38 0 0 0,5 65-3104 0 0,0 18 213 0 0,-1 0 1 0 0,-7 21 0 0 0,0 8-319 0 0,-13 186 1 0 0,7 285 0 0 0,15-511-285 0 0,5 128-612 0 0,-4-117 118 0 0,2 0 1 0 0,0 0 0 0 0,0 0-1 0 0,2-1 1 0 0,0 1-1 0 0,7 15 1 0 0,-11-28 105 0 0,0-1 1 0 0,0 1-1 0 0,1-1 0 0 0,-1 1 1 0 0,1-1-1 0 0,0 1 0 0 0,-1-1 1 0 0,1 0-1 0 0,0 0 0 0 0,0 0 0 0 0,0 0 1 0 0,1 0-1 0 0,-1 0 0 0 0,0 0 1 0 0,1-1-1 0 0,-1 0 0 0 0,1 1 1 0 0,4 1-1 0 0</inkml:trace>
</inkml:ink>
</file>

<file path=ppt/ink/ink7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45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99 2192 0 0,'0'0'8332'0'0,"24"-20"-4648"0"0,21 6-2857 0 0,95-17 0 0 0,-57 15-1135 0 0,-35 7-1193 0 0,-22 5-804 0 0,-6-1-3592 0 0</inkml:trace>
</inkml:ink>
</file>

<file path=ppt/ink/ink7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46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 1272 0 0,'-15'17'4754'0'0,"22"212"2929"0"0,29 116-5795 0 0,-28-280-1742 0 0,1 82 0 0 0,-9-139 62 0 0,-1 0 0 0 0,0 0 0 0 0,-1 0 0 0 0,0 0 0 0 0,0 0 0 0 0,-1 0 0 0 0,0 0 0 0 0,0-1 0 0 0,-1 1 0 0 0,1-1 0 0 0,-2 0 0 0 0,1 0 0 0 0,-1 0 0 0 0,0-1 0 0 0,0 0 0 0 0,-1 0 0 0 0,-12 10 0 0 0,17-15-103 0 0,-1 1-1 0 0,0-1 1 0 0,1 0 0 0 0,-1 1-1 0 0,0-1 1 0 0,1 1-1 0 0,0 0 1 0 0,-1-1 0 0 0,1 1-1 0 0,-1 3 1 0 0,2-5-97 0 0,0 0 0 0 0,0 1 0 0 0,0-1 0 0 0,0 1 0 0 0,0-1 0 0 0,0 1 0 0 0,0-1-1 0 0,0 0 1 0 0,0 1 0 0 0,0-1 0 0 0,1 1 0 0 0,-1-1 0 0 0,0 0 0 0 0,0 1 0 0 0,0-1 0 0 0,1 1 0 0 0,-1-1 0 0 0,0 0 0 0 0,0 1 0 0 0,1-1 0 0 0,-1 0 0 0 0,0 0 0 0 0,1 1 0 0 0,-1-1 0 0 0,0 0 0 0 0,1 0 0 0 0,-1 1 0 0 0,1-1 0 0 0,-1 0 0 0 0,0 0 0 0 0,1 0 0 0 0,-1 0 0 0 0,1 0 0 0 0,-1 1-1 0 0,0-1 1 0 0,1 0 0 0 0,-1 0 0 0 0,1 0 0 0 0,-1 0 0 0 0,1 0 0 0 0,-1 0 0 0 0,0-1 0 0 0,1 1 0 0 0,-1 0 0 0 0,1 0 0 0 0,-1 0 0 0 0,1 0 0 0 0,-1-1 0 0 0,28 0-889 0 0,0-1-1 0 0,50-11 1 0 0,-55 7-3089 0 0,40-15 0 0 0,-50 15 523 0 0</inkml:trace>
</inkml:ink>
</file>

<file path=ppt/ink/ink7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46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4 132 1668 0 0,'-4'-5'16306'0'0,"11"40"-15681"0"0,-2 1 0 0 0,2 68-1 0 0,3 128-558 0 0,-7-213-1243 0 0,-1-36 666 0 0,-1-37 156 0 0,-1 54 341 0 0,-3-113 983 0 0,0 56 745 0 0,3 0 0 0 0,13-111 0 0 0,-12 164-1762 0 0,0 0 0 0 0,0 0 0 0 0,0-1 0 0 0,0 1 0 0 0,0 0 0 0 0,1 0 0 0 0,0 1 0 0 0,0-1 0 0 0,0 0 0 0 0,0 1 0 0 0,0-1 0 0 0,1 1-1 0 0,0-1 1 0 0,0 1 0 0 0,0 0 0 0 0,0 0 0 0 0,0 1 0 0 0,0-1 0 0 0,1 1 0 0 0,-1-1 0 0 0,1 1 0 0 0,0 0 0 0 0,0 0 0 0 0,-1 1 0 0 0,1-1 0 0 0,0 1 0 0 0,1 0 0 0 0,-1 0 0 0 0,0 0 0 0 0,0 1-1 0 0,0-1 1 0 0,1 1 0 0 0,-1 0 0 0 0,0 0 0 0 0,0 1 0 0 0,0-1 0 0 0,1 1 0 0 0,-1 0 0 0 0,0 0 0 0 0,0 0 0 0 0,0 1 0 0 0,0-1 0 0 0,0 1 0 0 0,-1 0 0 0 0,1 0 0 0 0,0 0 0 0 0,-1 1 0 0 0,1-1-1 0 0,-1 1 1 0 0,0 0 0 0 0,0 0 0 0 0,3 4 0 0 0,-2-1 39 0 0,0 0 0 0 0,0 0 0 0 0,0 1 1 0 0,-1 0-1 0 0,0-1 0 0 0,0 1 0 0 0,-1 0 0 0 0,0 1 0 0 0,0-1 0 0 0,0 0 0 0 0,-1 0 0 0 0,-1 1 0 0 0,1-1 0 0 0,-1 1 0 0 0,0-1 0 0 0,-1 1 0 0 0,1-1 0 0 0,-2 0 1 0 0,1 1-1 0 0,-1-1 0 0 0,-4 11 0 0 0,1-2 52 0 0,-1 0 0 0 0,-1-1 0 0 0,-1 0 0 0 0,0 0 0 0 0,-1 0 0 0 0,-1-1 0 0 0,0 0 0 0 0,-16 17 0 0 0,4-16 43 0 0,10-8-382 0 0,12-6 293 0 0,0-1-1 0 0,0 0 0 0 0,0 0 1 0 0,0 0-1 0 0,0 1 1 0 0,0-1-1 0 0,1 0 1 0 0,-1 0-1 0 0,0 1 1 0 0,0-1-1 0 0,0 0 1 0 0,0 0-1 0 0,0 0 1 0 0,0 1-1 0 0,0-1 0 0 0,1 0 1 0 0,-1 0-1 0 0,0 0 1 0 0,0 0-1 0 0,0 1 1 0 0,0-1-1 0 0,1 0 1 0 0,-1 0-1 0 0,0 0 1 0 0,0 0-1 0 0,0 0 1 0 0,1 0-1 0 0,-1 1 0 0 0,0-1 1 0 0,0 0-1 0 0,0 0 1 0 0,1 0-1 0 0,-1 0 1 0 0,0 0-1 0 0,0 0 1 0 0,1 0-1 0 0,-1 0 1 0 0,0 0-1 0 0,0 0 1 0 0,1 0-1 0 0,-1 0 0 0 0,0 0 1 0 0,0 0-1 0 0,0 0 1 0 0,1-1-1 0 0,6 4-12 0 0,0-1-1 0 0,-1 1 0 0 0,1 1 1 0 0,-1-1-1 0 0,0 1 1 0 0,0 0-1 0 0,0 1 0 0 0,0-1 1 0 0,-1 1-1 0 0,9 10 1 0 0,-6-8-56 0 0,-2 1 0 0 0,1 0 1 0 0,-1 1-1 0 0,-1-1 0 0 0,1 1 1 0 0,-1 0-1 0 0,-1 1 1 0 0,0-1-1 0 0,0 1 0 0 0,3 14 1 0 0,-6-20 76 0 0,-1 0 1 0 0,1 0 0 0 0,-1 0-1 0 0,0 1 1 0 0,0-1-1 0 0,0 0 1 0 0,-1 0 0 0 0,0 0-1 0 0,1 0 1 0 0,-1 0-1 0 0,-1 0 1 0 0,1 0 0 0 0,0 0-1 0 0,-1 0 1 0 0,0 0-1 0 0,0-1 1 0 0,0 1 0 0 0,0-1-1 0 0,-1 1 1 0 0,0-1-1 0 0,1 0 1 0 0,-1 0 0 0 0,0 0-1 0 0,0 0 1 0 0,-1-1-1 0 0,1 1 1 0 0,0-1 0 0 0,-7 4-1 0 0,4-4 28 0 0,0 1-1 0 0,0-1 0 0 0,0 0 1 0 0,0 0-1 0 0,0 0 1 0 0,-1-1-1 0 0,1 0 1 0 0,-1 0-1 0 0,1-1 0 0 0,-1 0 1 0 0,1 0-1 0 0,0 0 1 0 0,-1-1-1 0 0,1 0 0 0 0,-1 0 1 0 0,1-1-1 0 0,0 0 1 0 0,-11-4-1 0 0,12 3-624 0 0,-1 1-1 0 0,1-1 1 0 0,0 0-1 0 0,1 0 1 0 0,-1-1-1 0 0,0 0 1 0 0,-5-5-1 0 0</inkml:trace>
</inkml:ink>
</file>

<file path=ppt/ink/ink7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47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52 1516 0 0,'-7'8'14715'0'0,"15"-6"-14290"0"0,-1-1 0 0 0,0 0 0 0 0,0-1-1 0 0,0 0 1 0 0,1 0 0 0 0,-1 0 0 0 0,0-1 0 0 0,11-3 0 0 0,8 1 169 0 0,142-25 746 0 0,-1 0-5066 0 0,-163 28 2663 0 0,2 2-559 0 0,1-1 993 0 0</inkml:trace>
</inkml:ink>
</file>

<file path=ppt/ink/ink7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48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2 1556 0 0,'-3'0'3460'0'0,"-20"-1"3311"0"0,14 0-4005 0 0,7 2-2534 0 0,0 0-1 0 0,0 0 1 0 0,0 1-1 0 0,0-1 0 0 0,0 0 1 0 0,0 1-1 0 0,1-1 1 0 0,-3 4-1 0 0,5 126 998 0 0,28 192 0 0 0,-23-281-1128 0 0,2 66 0 0 0,-8-95-60 0 0,0-1-1 0 0,-1 0 1 0 0,0 1-1 0 0,-1-1 1 0 0,-1 0-1 0 0,0 0 0 0 0,0 0 1 0 0,-1-1-1 0 0,-1 1 1 0 0,-5 11-1 0 0,0-11 429 0 0,0 1 0 0 0,-1-1 0 0 0,0 0 0 0 0,-1-1 0 0 0,-1-1 0 0 0,1 0 0 0 0,-15 8 0 0 0,26-17-224 0 0,0 4 80 0 0,3 0 207 0 0,13-7-451 0 0,185-23-1655 0 0,-133 21-3204 0 0,-2 3-5388 0 0</inkml:trace>
</inkml:ink>
</file>

<file path=ppt/ink/ink7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48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29 720 0 0,'-11'-28'16878'0'0,"17"57"-12304"0"0,1 4-4332 0 0,10 131 824 0 0,10 63-744 0 0,-12-121-845 0 0,-14-103 351 0 0,-7-20-1122 0 0,-7-23 1242 0 0,3 1 1 0 0,1-2-1 0 0,1 1 0 0 0,-2-64 0 0 0,8 72 784 0 0,0 10-336 0 0,0-1-1 0 0,2 1 1 0 0,0 0 0 0 0,2-1 0 0 0,8-39-1 0 0,-10 59-436 0 0,1 1 0 0 0,0-1 0 0 0,0 1 0 0 0,1-1 1 0 0,-1 1-1 0 0,0 0 0 0 0,1-1 0 0 0,0 1 0 0 0,-1 0 0 0 0,1 0 0 0 0,0 0 0 0 0,0 0 0 0 0,0 0 0 0 0,0 1 0 0 0,0-1 0 0 0,1 1 0 0 0,-1-1 0 0 0,0 1 0 0 0,1 0 0 0 0,-1 0 0 0 0,1 0 0 0 0,-1 0 1 0 0,1 0-1 0 0,0 0 0 0 0,-1 1 0 0 0,1-1 0 0 0,0 1 0 0 0,-1 0 0 0 0,1 0 0 0 0,0 0 0 0 0,0 0 0 0 0,2 1 0 0 0,2 0-104 0 0,-1 0-1 0 0,1 0 1 0 0,-1 1-1 0 0,0 0 1 0 0,1 0 0 0 0,-1 1-1 0 0,0 0 1 0 0,0 0-1 0 0,-1 0 1 0 0,1 1-1 0 0,-1 0 1 0 0,9 7 0 0 0,-9-6 105 0 0,0 0 1 0 0,0 0 0 0 0,-1 1 0 0 0,0 0-1 0 0,0 0 1 0 0,0 0 0 0 0,-1 0 0 0 0,1 1-1 0 0,-1-1 1 0 0,-1 1 0 0 0,0 0 0 0 0,0 0 0 0 0,0 0-1 0 0,-1 0 1 0 0,1 0 0 0 0,-2 0 0 0 0,1 1-1 0 0,-1-1 1 0 0,0 0 0 0 0,-2 8 0 0 0,0-5 103 0 0,0 0 0 0 0,-1 0 0 0 0,0 0 0 0 0,0-1 0 0 0,-1 1 0 0 0,-1-1 1 0 0,0 0-1 0 0,0 0 0 0 0,0-1 0 0 0,-1 1 0 0 0,0-1 0 0 0,-1 0 0 0 0,-15 13 1 0 0,2-5 147 0 0,9-11-585 0 0,14-12-1543 0 0,-1 6 1876 0 0,0 0 0 0 0,0 0 0 0 0,0 0 0 0 0,0 1-1 0 0,1-1 1 0 0,-1 1 0 0 0,0-1 0 0 0,1 1-1 0 0,-1 0 1 0 0,0 0 0 0 0,0 0 0 0 0,1 0 0 0 0,-1 0-1 0 0,0 0 1 0 0,1 1 0 0 0,-1-1 0 0 0,3 2-1 0 0,1 0 54 0 0,0-1-1 0 0,0 1 1 0 0,0 1 0 0 0,0-1-1 0 0,-1 1 1 0 0,1 0-1 0 0,-1 1 1 0 0,0-1-1 0 0,0 1 1 0 0,0 0-1 0 0,0 0 1 0 0,0 1-1 0 0,-1-1 1 0 0,0 1-1 0 0,0 0 1 0 0,0 0 0 0 0,-1 0-1 0 0,1 1 1 0 0,-1-1-1 0 0,-1 1 1 0 0,1 0-1 0 0,-1 0 1 0 0,0 0-1 0 0,0 0 1 0 0,-1 0-1 0 0,0 0 1 0 0,0 1 0 0 0,0-1-1 0 0,-1 0 1 0 0,0 0-1 0 0,0 1 1 0 0,0-1-1 0 0,-1 0 1 0 0,0 1-1 0 0,0-1 1 0 0,-1 0-1 0 0,0 0 1 0 0,0 0-1 0 0,0 0 1 0 0,-1 0 0 0 0,1-1-1 0 0,-2 1 1 0 0,1-1-1 0 0,0 0 1 0 0,-1 1-1 0 0,0-2 1 0 0,0 1-1 0 0,-1 0 1 0 0,1-1-1 0 0,-1 0 1 0 0,-8 6-1 0 0,8-8 28 0 0,1 0 0 0 0,-1 0 0 0 0,0 0-1 0 0,0 0 1 0 0,0-1 0 0 0,-1 0-1 0 0,1 0 1 0 0,0 0 0 0 0,0 0 0 0 0,0-1-1 0 0,-1 0 1 0 0,1 0 0 0 0,0-1-1 0 0,0 1 1 0 0,-8-3 0 0 0,9 2-372 0 0,0 0 0 0 0,0 0 0 0 0,0-1 0 0 0,0 1 1 0 0,0-1-1 0 0,0 0 0 0 0,0 0 0 0 0,1-1 0 0 0,-1 1 0 0 0,-6-6 0 0 0</inkml:trace>
</inkml:ink>
</file>

<file path=ppt/ink/ink7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49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35 163 208 0 0,'-5'-6'2038'0'0,"1"0"1"0"0,0-1-1 0 0,0 1 0 0 0,0-1 0 0 0,0 1 1 0 0,1-1-1 0 0,-4-13 0 0 0,8 18-1954 0 0,0 0-1 0 0,-1 0 1 0 0,1 0 0 0 0,0 0-1 0 0,0 1 1 0 0,0-1 0 0 0,0 0-1 0 0,1 0 1 0 0,-1 1 0 0 0,0-1-1 0 0,1 1 1 0 0,-1-1 0 0 0,1 1-1 0 0,-1 0 1 0 0,1-1 0 0 0,0 1-1 0 0,0 0 1 0 0,-1 0 0 0 0,1 0-1 0 0,0 0 1 0 0,4 0 0 0 0,45-17-10 0 0,-48 17-58 0 0,146-32-3816 0 0,-104 24-437 0 0,-42 9 3007 0 0,9-3-2752 0 0</inkml:trace>
</inkml:ink>
</file>

<file path=ppt/ink/ink7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50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1 760 0 0,'0'0'2110'0'0,"-23"15"7021"0"0,17-9-7848 0 0,-1 63 58 0 0,4 0 0 0 0,10 136 1 0 0,0-66-1078 0 0,-6-97-227 0 0,3 20 254 0 0,-4-1 0 0 0,-2 1 0 0 0,-17 100 1 0 0,16-153-72 0 0,0 1 0 0 0,0-2 0 0 0,-1 1 1 0 0,0 0-1 0 0,-1-1 0 0 0,-9 14 0 0 0,-13 25 1402 0 0,26-45-1554 0 0,1-2-68 0 0,0 0 0 0 0,0 1 0 0 0,0-1-1 0 0,0 0 1 0 0,1 1 0 0 0,-1-1 0 0 0,0 0 0 0 0,0 1-1 0 0,0-1 1 0 0,0 0 0 0 0,0 1 0 0 0,0-1-1 0 0,1 0 1 0 0,-1 0 0 0 0,0 1 0 0 0,0-1-1 0 0,0 0 1 0 0,1 0 0 0 0,-1 1 0 0 0,0-1 0 0 0,0 0-1 0 0,1 0 1 0 0,-1 0 0 0 0,0 1 0 0 0,1-1-1 0 0,-1 0 1 0 0,0 0 0 0 0,1 0 0 0 0,-1 0-1 0 0,0 0 1 0 0,0 0 0 0 0,1 0 0 0 0,-1 0 0 0 0,0 0-1 0 0,1 0 1 0 0,-1 0 0 0 0,1 0 0 0 0,23-1-649 0 0,36-14-1591 0 0,-46 12 1512 0 0,53-15-2819 0 0,-1 1-3814 0 0,-46 13 2293 0 0</inkml:trace>
</inkml:ink>
</file>

<file path=ppt/ink/ink7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14:51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15 129 1740 0 0,'3'-15'10135'0'0,"-1"12"-9422"0"0,1 6-534 0 0,0 0 0 0 0,0 0 1 0 0,0 0-1 0 0,0 1 0 0 0,-1 0 0 0 0,0-1 1 0 0,0 1-1 0 0,0 0 0 0 0,0 0 0 0 0,0 0 1 0 0,-1 0-1 0 0,0 0 0 0 0,0 1 0 0 0,1 5 1 0 0,5 67 240 0 0,-6-71-351 0 0,0 245 4 0 0,-1-250-134 0 0,1-1-1 0 0,-1 1 1 0 0,0 0-1 0 0,0 0 1 0 0,0-1-1 0 0,0 1 1 0 0,0 0-1 0 0,0 0 1 0 0,0-1-1 0 0,0 1 1 0 0,0 0-1 0 0,0-1 1 0 0,0 1-1 0 0,0 0 1 0 0,0 0-1 0 0,-1-1 1 0 0,1 1-1 0 0,0 0 1 0 0,-1-1-1 0 0,1 1 1 0 0,0 0-1 0 0,-1-1 1 0 0,1 1-1 0 0,-1-1 1 0 0,1 1-1 0 0,-1-1 1 0 0,1 1-1 0 0,-1-1 1 0 0,1 1-1 0 0,-1-1 1 0 0,-1 1-1 0 0,2-1-7 0 0,-1-1-1 0 0,0 1 0 0 0,0-1 0 0 0,0 0 0 0 0,1 1 0 0 0,-1-1 0 0 0,0 0 0 0 0,1 1 0 0 0,-1-1 0 0 0,1 0 1 0 0,-1 0-1 0 0,1 0 0 0 0,-1 1 0 0 0,1-1 0 0 0,-1 0 0 0 0,1 0 0 0 0,0 0 0 0 0,-1 0 0 0 0,1 0 1 0 0,0 0-1 0 0,0-1 0 0 0,-27-148-2804 0 0,13 1 6775 0 0,13 133-3212 0 0,1 0 1 0 0,0 0 0 0 0,2 1-1 0 0,-1-1 1 0 0,5-18 0 0 0,-4 28-644 0 0,0 0 1 0 0,0 0 0 0 0,0 0 0 0 0,0 0-1 0 0,1 0 1 0 0,0 0 0 0 0,1 1-1 0 0,-1-1 1 0 0,1 1 0 0 0,0 0 0 0 0,0 0-1 0 0,1 0 1 0 0,-1 1 0 0 0,11-8 0 0 0,-13 11-72 0 0,0 0 1 0 0,0 0-1 0 0,0 0 0 0 0,0 0 1 0 0,0 0-1 0 0,1 0 1 0 0,-1 1-1 0 0,0-1 1 0 0,1 1-1 0 0,-1 0 1 0 0,0 0-1 0 0,1-1 1 0 0,-1 2-1 0 0,0-1 0 0 0,1 0 1 0 0,-1 0-1 0 0,0 1 1 0 0,1-1-1 0 0,-1 1 1 0 0,0 0-1 0 0,0 0 1 0 0,1-1-1 0 0,-1 2 0 0 0,0-1 1 0 0,0 0-1 0 0,0 0 1 0 0,0 1-1 0 0,-1-1 1 0 0,4 4-1 0 0,0-1-22 0 0,1 1 1 0 0,-2 1-1 0 0,1-1 0 0 0,-1 1 1 0 0,0 0-1 0 0,0 0 0 0 0,0 0 1 0 0,4 10-1 0 0,-5-5 124 0 0,-1 0 1 0 0,1-1-1 0 0,-2 1 1 0 0,1 0-1 0 0,-2 0 1 0 0,1 0-1 0 0,-2 0 1 0 0,1 0-1 0 0,-1 0 1 0 0,-1 0-1 0 0,0 0 1 0 0,-1 0-1 0 0,0-1 0 0 0,0 1 1 0 0,-1-1-1 0 0,0 0 1 0 0,-1 0-1 0 0,-1 0 1 0 0,1-1-1 0 0,-12 15 1 0 0,-7 20 770 0 0,24-43-822 0 0,-1-1-28 0 0,1 0 0 0 0,0 0 0 0 0,0 0 0 0 0,0 0 0 0 0,0 0 1 0 0,-1 0-1 0 0,1 0 0 0 0,0 0 0 0 0,0 0 0 0 0,0 0 0 0 0,0 1 0 0 0,0-1 1 0 0,-1 0-1 0 0,1 0 0 0 0,0 0 0 0 0,0 0 0 0 0,0 0 0 0 0,0 0 0 0 0,0 0 0 0 0,0 1 1 0 0,-1-1-1 0 0,1 0 0 0 0,0 0 0 0 0,0 0 0 0 0,0 0 0 0 0,0 0 0 0 0,0 1 1 0 0,0-1-1 0 0,0 0 0 0 0,0 0 0 0 0,0 0 0 0 0,0 0 0 0 0,0 1 0 0 0,0-1 0 0 0,0 0 1 0 0,0 0-1 0 0,0 0 0 0 0,0 0 0 0 0,0 1 0 0 0,0-1 0 0 0,0 0 0 0 0,0 0 1 0 0,0 0-1 0 0,0 0 0 0 0,0 0 0 0 0,0 1 0 0 0,0-1 0 0 0,0 0 0 0 0,0 0 0 0 0,1 0 1 0 0,-1 0-1 0 0,0 0 0 0 0,0 1 0 0 0,0-1 0 0 0,0 0 0 0 0,0 0 0 0 0,0 0 0 0 0,1 0 1 0 0,5 8-551 0 0,-5-7 214 0 0,2-1 16 0 0,9 0-5 0 0,-9 0 36 0 0,0 0-13 0 0,8 3 139 0 0,-1 0-1 0 0,1 0 1 0 0,-1 1 0 0 0,0 0-1 0 0,0 1 1 0 0,0 0-1 0 0,-1 0 1 0 0,1 1 0 0 0,11 11-1 0 0,-18-15 204 0 0,-1 0 1 0 0,1 0-1 0 0,-1 0 0 0 0,1 1 1 0 0,-1-1-1 0 0,0 1 0 0 0,0-1 1 0 0,0 1-1 0 0,0 0 0 0 0,-1 0 1 0 0,1 0-1 0 0,-1 0 0 0 0,0 0 1 0 0,0 0-1 0 0,0 0 0 0 0,0 0 1 0 0,0 0-1 0 0,-1 1 0 0 0,1-1 1 0 0,-1 0-1 0 0,0 1 0 0 0,0-1 1 0 0,0 0-1 0 0,0 0 0 0 0,-1 1 1 0 0,0-1-1 0 0,1 0 0 0 0,-1 0 1 0 0,0 0-1 0 0,0 1 0 0 0,-1-1 1 0 0,1 0-1 0 0,-1-1 0 0 0,1 1 1 0 0,-1 0-1 0 0,-3 4 0 0 0,0-1 90 0 0,1-1 0 0 0,-1 1 0 0 0,1-1 0 0 0,-2 0 0 0 0,1 0 0 0 0,0 0 0 0 0,-1-1 0 0 0,0 0 0 0 0,0 0 0 0 0,0-1 0 0 0,0 1 0 0 0,-1-1 0 0 0,0-1 0 0 0,1 1 0 0 0,-1-1 0 0 0,0 0 0 0 0,0-1 0 0 0,0 0 0 0 0,0 0 0 0 0,-11 0 0 0 0,17-1-178 0 0,-1-1 0 0 0,1 1-1 0 0,-1 0 1 0 0,1-1-1 0 0,-1 0 1 0 0,1 1 0 0 0,-1-1-1 0 0,1 0 1 0 0,-1 0-1 0 0,1 0 1 0 0,0 0 0 0 0,-1 0-1 0 0,1 0 1 0 0,0 0-1 0 0,0 0 1 0 0,0 0-1 0 0,0-1 1 0 0,0 1 0 0 0,0 0-1 0 0,0-1 1 0 0,0 1-1 0 0,1-1 1 0 0,-1 1 0 0 0,1-1-1 0 0,-1 1 1 0 0,1-1-1 0 0,-1 1 1 0 0,1-3-1 0 0,-1 3-294 0 0,1-1 0 0 0,0 1 0 0 0,0-1 0 0 0,0 1-1 0 0,0-1 1 0 0,0 1 0 0 0,0 0 0 0 0,0-1-1 0 0,1 1 1 0 0,-1-1 0 0 0,1 1 0 0 0,-1-1-1 0 0,1 1 1 0 0,-1 0 0 0 0,1-1 0 0 0,-1 1 0 0 0,1 0-1 0 0,2-2 1 0 0</inkml:trace>
</inkml:ink>
</file>

<file path=ppt/ink/ink7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26:30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1276 0 0,'0'0'3706'0'0,"4"-32"1164"0"0,2 39-4860 0 0,1 0-1 0 0,-1 0 1 0 0,0 0-1 0 0,0 1 0 0 0,5 10 1 0 0,14 18 10 0 0,15 5-1438 0 0,-11-19-2951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33.2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279 58 224 0 0,'-9'-33'8075'0'0,"0"14"-4558"0"0,-3 14-1602 0 0,4 6-1719 0 0,0 0 0 0 0,0 0 0 0 0,0 1 0 0 0,1 0 0 0 0,-1 1 0 0 0,1 0 0 0 0,-1 0 0 0 0,1 1 0 0 0,0-1 0 0 0,0 2 0 0 0,1-1 0 0 0,-1 1 0 0 0,1 0 1 0 0,-10 10-1 0 0,2-1 2 0 0,1 1 1 0 0,0 0 0 0 0,1 0 0 0 0,1 1 0 0 0,-11 20 0 0 0,15-21-133 0 0,0 2 1 0 0,0-1-1 0 0,2 1 1 0 0,0-1-1 0 0,0 2 1 0 0,2-1-1 0 0,0 0 0 0 0,1 1 1 0 0,1-1-1 0 0,1 1 1 0 0,2 27-1 0 0,-1-36-86 0 0,0 0 0 0 0,1 0-1 0 0,0 0 1 0 0,0 0 0 0 0,1-1-1 0 0,0 1 1 0 0,0-1 0 0 0,1 1-1 0 0,0-1 1 0 0,1 0 0 0 0,0 0 0 0 0,0-1-1 0 0,1 0 1 0 0,0 0 0 0 0,0 0-1 0 0,0 0 1 0 0,1-1 0 0 0,0 0 0 0 0,0-1-1 0 0,1 0 1 0 0,-1 0 0 0 0,1 0-1 0 0,16 6 1 0 0,-15-7-29 0 0,0-2 1 0 0,0 1-1 0 0,0-1 1 0 0,0 0-1 0 0,0-1 0 0 0,0 0 1 0 0,0-1-1 0 0,1 0 0 0 0,-1 0 1 0 0,0-1-1 0 0,0 0 1 0 0,1 0-1 0 0,-1-1 0 0 0,16-6 1 0 0,-14 3 3 0 0,0 0 0 0 0,-1-1 0 0 0,1 0 0 0 0,-1-1 0 0 0,0 0 0 0 0,0 0 0 0 0,-1-1 0 0 0,0 0 0 0 0,-1-1 0 0 0,11-14 0 0 0,-9 10 167 0 0,0-1 0 0 0,-1 0 0 0 0,-1-1-1 0 0,0 1 1 0 0,-1-2 0 0 0,-1 1-1 0 0,0-1 1 0 0,-1 0 0 0 0,-1 0-1 0 0,0 0 1 0 0,-1-1 0 0 0,-1 1 0 0 0,-1-1-1 0 0,0 0 1 0 0,-1 0 0 0 0,-4-27-1 0 0,2 36-56 0 0,0 1 0 0 0,-1-1 0 0 0,0 0-1 0 0,-1 1 1 0 0,1-1 0 0 0,-1 1 0 0 0,-1 0 0 0 0,1 0-1 0 0,-1 1 1 0 0,0-1 0 0 0,-1 1 0 0 0,0 0-1 0 0,0 1 1 0 0,0-1 0 0 0,0 1 0 0 0,-1 0-1 0 0,0 1 1 0 0,0 0 0 0 0,0 0 0 0 0,-1 0 0 0 0,-8-3-1 0 0,8 5-301 0 0,1-1-1 0 0,-1 1 0 0 0,0 1 1 0 0,0-1-1 0 0,0 1 1 0 0,0 1-1 0 0,0-1 0 0 0,0 1 1 0 0,-14 2-1 0 0,15 0-480 0 0,1-1 0 0 0,0 1 0 0 0,-1 0 1 0 0,1 0-1 0 0,0 1 0 0 0,0 0 0 0 0,0 0 0 0 0,0 0 0 0 0,1 1 0 0 0,-1 0 1 0 0,1 0-1 0 0,-8 8 0 0 0</inkml:trace>
</inkml:ink>
</file>

<file path=ppt/ink/ink7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26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0 836 0 0,'0'5'656'0'0,"1"-1"-1"0"0,0 0 1 0 0,0 0 0 0 0,0 0-1 0 0,1 0 1 0 0,-1 0 0 0 0,1 0-1 0 0,3 4 1 0 0,1 4-1166 0 0,2 0 0 0 0,0-1 0 0 0,12 15 0 0 0,-11-16-1221 0 0,-4-3 1169 0 0</inkml:trace>
</inkml:ink>
</file>

<file path=ppt/ink/ink7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26:30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1012 0 0,'0'0'2424'0'0,"4"9"-964"0"0,2-2-1312 0 0,-2 2-1344 0 0</inkml:trace>
  <inkml:trace contextRef="#ctx0" brushRef="#br0" timeOffset="1">125 184 720 0 0,'3'8'4464'0'0,"1"1"-4043"0"0,-4 0-1166 0 0</inkml:trace>
</inkml:ink>
</file>

<file path=ppt/ink/ink7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26:31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1 304 0 0,'-2'24'5296'0'0,"9"9"-7819"0"0</inkml:trace>
  <inkml:trace contextRef="#ctx0" brushRef="#br0" timeOffset="1">94 215 1340 0 0,'0'0'2532'0'0,"2"11"-980"0"0,-2-1-1091 0 0,0 1-653 0 0,2-3-3097 0 0</inkml:trace>
</inkml:ink>
</file>

<file path=ppt/ink/ink7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27:01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7 300 0 0,'0'0'6519'0'0,"2"-7"-5009"0"0,-58 264-1538 0 0,2-13 181 0 0,11 5-172 0 0,37-214 27 0 0,4-20 25 0 0,0 0-1 0 0,-9 27 1 0 0,11-40-39 0 0,-1 1-56 0 0,-2 6-611 0 0</inkml:trace>
</inkml:ink>
</file>

<file path=ppt/ink/ink7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27:02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28 1292 0 0,'0'0'1220'0'0,"-4"-26"4831"0"0,5 26-6027 0 0,-1 0 0 0 0,1-1 0 0 0,0 1 0 0 0,-1 0 0 0 0,1 0-1 0 0,0 0 1 0 0,0 0 0 0 0,-1 0 0 0 0,1 0 0 0 0,0 0 0 0 0,0 0 0 0 0,-1 0-1 0 0,1 0 1 0 0,0 0 0 0 0,0 0 0 0 0,-1 0 0 0 0,1 1 0 0 0,0-1-1 0 0,-1 0 1 0 0,1 0 0 0 0,0 1 0 0 0,-1-1 0 0 0,1 1 0 0 0,0 0-1 0 0,18 19 295 0 0,13 34-110 0 0,-25-41-154 0 0,13 24 76 0 0,40 53-1 0 0,-59-89-106 0 0,0 0-1 0 0,0 1 0 0 0,0-1 1 0 0,1 0-1 0 0,-1-1 1 0 0,0 1-1 0 0,1 0 0 0 0,-1 0 1 0 0,0-1-1 0 0,1 1 1 0 0,-1 0-1 0 0,1-1 0 0 0,0 0 1 0 0,-1 1-1 0 0,1-1 1 0 0,-1 0-1 0 0,1 0 0 0 0,-1 0 1 0 0,1 0-1 0 0,0 0 0 0 0,-1 0 1 0 0,1 0-1 0 0,-1 0 1 0 0,1-1-1 0 0,-1 1 0 0 0,1-1 1 0 0,-1 1-1 0 0,1-1 1 0 0,2-1-1 0 0,4-2-30 0 0,0 0 1 0 0,0-1-1 0 0,12-10 0 0 0,-16 12-10 0 0,15-11-299 0 0,41-29-915 0 0,-16 24-3061 0 0</inkml:trace>
</inkml:ink>
</file>

<file path=ppt/ink/ink7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7T05:27:04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37 572 0 0,'0'0'3152'0'0,"6"-25"-30"0"0,-5 24-2937 0 0,37-10 670 0 0,-35 11-736 0 0,6 0-42 0 0,0 1 0 0 0,0 0 0 0 0,14 4 1 0 0,-22-5-95 0 0,2 0 49 0 0,1 1-42 0 0,23 2 132 0 0,-15-2-830 0 0,-41 5 12 0 0,-85 7 1282 0 0,112-12-364 0 0,-15 2 508 0 0,145 2-3442 0 0,-125-5 2387 0 0,1 1 107 0 0,1-1-55 0 0,15 2 270 0 0,-18-2 306 0 0,-12 1 70 0 0,6-1-156 0 0,1-1 78 0 0,-111-15 3355 0 0,111 15-3388 0 0,8 2-268 0 0,0 0 2 0 0,0-1 0 0 0,0 0-1 0 0,0 0 1 0 0,9-2-1 0 0,-10 2-96 0 0,17 2-316 0 0,5 0-491 0 0,-26-2 903 0 0,0 0 0 0 0,-1 0-1 0 0,1 0 1 0 0,0 0-1 0 0,0 0 1 0 0,0 0-1 0 0,0 0 1 0 0,0 0-1 0 0,0 0 1 0 0,0 1 0 0 0,0-1-1 0 0,0 0 1 0 0,0 0-1 0 0,0 0 1 0 0,0 0-1 0 0,0 0 1 0 0,0 0-1 0 0,0 0 1 0 0,0 0 0 0 0,0 1-1 0 0,0-1 1 0 0,0 0-1 0 0,0 0 1 0 0,0 0-1 0 0,0 0 1 0 0,0 0-1 0 0,0 0 1 0 0,0 0 0 0 0,0 0-1 0 0,0 1 1 0 0,0-1-1 0 0,0 0 1 0 0,0 0-1 0 0,0 0 1 0 0,0 0-1 0 0,1 0 1 0 0,-1 0 0 0 0,0 0-1 0 0,0 0 1 0 0,0 0-1 0 0,0 0 1 0 0,0 0-1 0 0,0 0 1 0 0,0 0-1 0 0,0 1 1 0 0,0-1 0 0 0,0 0-1 0 0,1 0 1 0 0,-1 0-1 0 0,0 0 1 0 0,0 0-1 0 0,0 0 1 0 0,0 0-1 0 0,0 0 1 0 0,0 0 0 0 0,0 0-1 0 0,0 0 1 0 0,1 0-1 0 0,-1 0 1 0 0,0 0-1 0 0,0 0 1 0 0,0 0-1 0 0,0 0 1 0 0,0 0 0 0 0,0-1-1 0 0,0 1 1 0 0,0 0-1 0 0,1 0 1 0 0,-5 1 139 0 0,0 1-1 0 0,0-1 1 0 0,1-1 0 0 0,-1 1 0 0 0,0-1 0 0 0,0 1 0 0 0,-4-2 0 0 0,5 1 110 0 0,0 0-5 0 0,-28 0 559 0 0,28 0-665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34.7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663 187 1556 0 0,'6'-11'4714'0'0,"-3"4"-3651"0"0,0 0 1 0 0,-1 0-1 0 0,0-1 1 0 0,-1 1-1 0 0,0-1 1 0 0,0 1-1 0 0,0-1 1 0 0,-1-11-1 0 0,-1 15-959 0 0,1 1-1 0 0,-1-1 0 0 0,0 1 1 0 0,0 0-1 0 0,0 0 0 0 0,0 0 0 0 0,-1-1 1 0 0,1 1-1 0 0,-1 1 0 0 0,0-1 1 0 0,0 0-1 0 0,0 0 0 0 0,0 1 1 0 0,0-1-1 0 0,-1 1 0 0 0,1-1 1 0 0,-1 1-1 0 0,0 0 0 0 0,0 0 1 0 0,1 0-1 0 0,-7-2 0 0 0,-6-3-39 0 0,0 1-1 0 0,-1 1 0 0 0,1 1 0 0 0,-1 0 1 0 0,0 1-1 0 0,-1 1 0 0 0,1 0 1 0 0,0 1-1 0 0,-32 2 0 0 0,12 3-24 0 0,0 0 0 0 0,0 3 1 0 0,-49 15-1 0 0,62-15-34 0 0,0 1 1 0 0,0 1 0 0 0,1 1-1 0 0,1 1 1 0 0,-23 15 0 0 0,37-21-89 0 0,-1 1 1 0 0,1 0-1 0 0,0 0 1 0 0,0 0-1 0 0,1 1 1 0 0,0-1 0 0 0,0 2-1 0 0,1-1 1 0 0,-1 1-1 0 0,2 0 1 0 0,-1 0-1 0 0,1 0 1 0 0,0 0 0 0 0,1 1-1 0 0,0 0 1 0 0,-3 12-1 0 0,5-16-11 0 0,0 1-1 0 0,1-1 0 0 0,0 1 0 0 0,0-1 1 0 0,0 1-1 0 0,0-1 0 0 0,1 1 0 0 0,0-1 1 0 0,0 1-1 0 0,1-1 0 0 0,-1 0 1 0 0,1 1-1 0 0,0-1 0 0 0,0 0 0 0 0,1 0 1 0 0,0 0-1 0 0,0-1 0 0 0,0 1 0 0 0,0-1 1 0 0,1 0-1 0 0,-1 1 0 0 0,1-1 1 0 0,0-1-1 0 0,1 1 0 0 0,-1-1 0 0 0,1 0 1 0 0,-1 0-1 0 0,1 0 0 0 0,0 0 0 0 0,0-1 1 0 0,0 0-1 0 0,8 3 0 0 0,-1-1 38 0 0,0-1-1 0 0,0 0 0 0 0,0-1 0 0 0,1 0 1 0 0,-1 0-1 0 0,1-2 0 0 0,0 1 0 0 0,-1-2 1 0 0,1 0-1 0 0,-1 0 0 0 0,1-1 0 0 0,-1-1 1 0 0,17-5-1 0 0,-10 0 287 0 0,-1 0 0 0 0,0-2 0 0 0,0 0 0 0 0,-1-2 1 0 0,-1 1-1 0 0,25-23 0 0 0,79-93 2498 0 0,-96 100-2082 0 0,-24 26-638 0 0,1 1 0 0 0,-1 0-1 0 0,0-1 1 0 0,0 1 0 0 0,0 0-1 0 0,1-1 1 0 0,-1 1 0 0 0,0 0 0 0 0,1-1-1 0 0,-1 1 1 0 0,0 0 0 0 0,1-1-1 0 0,-1 1 1 0 0,0 0 0 0 0,1 0-1 0 0,-1-1 1 0 0,1 1 0 0 0,-1 0-1 0 0,0 0 1 0 0,1 0 0 0 0,-1 0-1 0 0,1 0 1 0 0,-1 0 0 0 0,0-1-1 0 0,1 1 1 0 0,-1 0 0 0 0,1 0-1 0 0,-1 0 1 0 0,1 0 0 0 0,-1 0-1 0 0,1 1 1 0 0,-1-1 0 0 0,0 0 0 0 0,1 0-1 0 0,-1 0 1 0 0,1 0 0 0 0,-1 0-1 0 0,1 1 1 0 0,5 17 89 0 0,-5 26-44 0 0,-14 132 70 0 0,17 322-1 0 0,-2-473-109 0 0,10 103 106 0 0,-7 236 0 0 0,-7-341-54 0 0,-1 1-1 0 0,0 0 1 0 0,-2-1 0 0 0,-1 0 0 0 0,-10 25 0 0 0,13-39-43 0 0,-1-1 0 0 0,0 0 0 0 0,-1 0 0 0 0,1 0 0 0 0,-2 0 0 0 0,1-1 0 0 0,-1 0 0 0 0,0 0 0 0 0,0 0 0 0 0,-1-1 0 0 0,0 0 0 0 0,0 0 0 0 0,0-1 0 0 0,-1 0 0 0 0,0 0 0 0 0,-11 4 1 0 0,5-4-29 0 0,0-1 0 0 0,-1 0 0 0 0,0-1 0 0 0,1-1 0 0 0,-1 0 0 0 0,0-1 0 0 0,0 0 1 0 0,0-2-1 0 0,0 0 0 0 0,0 0 0 0 0,0-1 0 0 0,0-1 0 0 0,1-1 0 0 0,-1 0 1 0 0,1 0-1 0 0,0-2 0 0 0,0 0 0 0 0,1 0 0 0 0,0-2 0 0 0,0 1 0 0 0,-16-13 1 0 0,18 11-1 0 0,0 0 0 0 0,0-1 0 0 0,1 0-1 0 0,0-1 1 0 0,0 0 0 0 0,1 0 0 0 0,1-1 0 0 0,0 0 0 0 0,-11-25 0 0 0,14 27 4 0 0,1-1 1 0 0,1 0-1 0 0,0 0 0 0 0,0 0 0 0 0,1 0 0 0 0,1 0 0 0 0,0 0 0 0 0,0 0 0 0 0,1-1 0 0 0,1 1 0 0 0,0 0 0 0 0,0 0 0 0 0,4-16 1 0 0,5-6-27 0 0,2 1 0 0 0,1 0 1 0 0,1 1-1 0 0,1 0 1 0 0,2 2-1 0 0,24-33 1 0 0,136-158-362 0 0,-142 180 307 0 0,300-306-302 0 0,-58 67 1445 0 0,-265 265-987 0 0,0 0 0 0 0,-1 0 0 0 0,0-1 0 0 0,8-17 0 0 0,-18 30-102 0 0,-4 6-88 0 0,1 1 56 0 0,0-1 1 0 0,0 1 0 0 0,1 0-1 0 0,-1-1 1 0 0,-1 11 0 0 0,3-13 2 0 0,-5 20-365 0 0,2-1 1 0 0,0 1 0 0 0,2 0-1 0 0,0 0 1 0 0,4 37 0 0 0,-2-45 278 0 0,1 0 1 0 0,1-1-1 0 0,0 1 0 0 0,1 0 1 0 0,1-1-1 0 0,0 0 1 0 0,1 0-1 0 0,0 0 1 0 0,15 22-1 0 0,-19-32 138 0 0,1 0 1 0 0,-1 0-1 0 0,1 0 0 0 0,0 0 0 0 0,0 0 0 0 0,0-1 1 0 0,0 1-1 0 0,1-1 0 0 0,-1 0 0 0 0,0 0 0 0 0,1 0 1 0 0,0 0-1 0 0,0-1 0 0 0,-1 0 0 0 0,1 1 0 0 0,0-1 1 0 0,7 0-1 0 0,-4 0 46 0 0,0-1-1 0 0,0-1 1 0 0,0 1 0 0 0,0-1 0 0 0,0-1 0 0 0,0 1 0 0 0,-1-1 0 0 0,1 0-1 0 0,10-5 1 0 0,5-5 168 0 0,0 0 0 0 0,-1-2 0 0 0,0 0 0 0 0,29-27 0 0 0,-18 13-96 0 0,45-38 2034 0 0,87-97-1 0 0,-149 149-1988 0 0,-12 13-139 0 0,-1 0-2 0 0,-3 23 114 0 0,-31 147-892 0 0,6 1-1 0 0,-3 190 1 0 0,-2-4-133 0 0,22-295 869 0 0,-3 0 1 0 0,-3-1 0 0 0,-39 103-1 0 0,47-146 53 0 0,0-1-1 0 0,-1 0 0 0 0,-1-1 1 0 0,-1 0-1 0 0,0-1 0 0 0,-1 1 1 0 0,0-2-1 0 0,-17 16 0 0 0,20-23-3 0 0,0 1-1 0 0,0-1 1 0 0,0-1-1 0 0,-1 0 0 0 0,0 0 1 0 0,0 0-1 0 0,0-1 1 0 0,-1-1-1 0 0,1 1 1 0 0,-1-2-1 0 0,0 1 1 0 0,0-1-1 0 0,0-1 1 0 0,0 0-1 0 0,-18 0 0 0 0,18-2 23 0 0,1 1 0 0 0,-1-1 0 0 0,1-1 0 0 0,-1 0 0 0 0,1-1-1 0 0,0 1 1 0 0,0-2 0 0 0,0 1 0 0 0,1-1 0 0 0,-1-1 0 0 0,1 1 0 0 0,0-1-1 0 0,0-1 1 0 0,0 1 0 0 0,1-2 0 0 0,0 1 0 0 0,0-1 0 0 0,1 0-1 0 0,0 0 1 0 0,-10-15 0 0 0,10 11 16 0 0,0 1 0 0 0,1-1-1 0 0,0 0 1 0 0,1 0 0 0 0,1 0 0 0 0,0 0-1 0 0,0-1 1 0 0,1 0 0 0 0,0 1-1 0 0,1-1 1 0 0,1 0 0 0 0,0 0 0 0 0,0 0-1 0 0,1 1 1 0 0,1-1 0 0 0,4-18 0 0 0,1 9-25 0 0,1 0 0 0 0,1 0 0 0 0,1 1 0 0 0,0 1 0 0 0,2-1 0 0 0,0 2 0 0 0,1 0 0 0 0,1 0 1 0 0,1 1-1 0 0,30-27 0 0 0,7-1-277 0 0,2 3 0 0 0,73-44 0 0 0,133-55-1971 0 0,13 23-3252 0 0,-150 65 91 0 0,-62 27 19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0:35.1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498 180 1244 0 0,'-8'-8'1108'0'0,"-5"-5"143"0"0,0-1-1 0 0,2 0 1 0 0,-1-1-1 0 0,2 0 1 0 0,0 0-1 0 0,1-1 1 0 0,-11-25-1 0 0,19 40-1189 0 0,1 0-1 0 0,-1 1 0 0 0,1-1 0 0 0,0 0 0 0 0,-1 1 1 0 0,1-1-1 0 0,0 0 0 0 0,0 0 0 0 0,0 1 0 0 0,-1-1 1 0 0,1 0-1 0 0,0 0 0 0 0,0 1 0 0 0,0-1 1 0 0,0 0-1 0 0,0 0 0 0 0,0 1 0 0 0,1-1 0 0 0,-1 0 1 0 0,0 0-1 0 0,0 1 0 0 0,0-1 0 0 0,1 0 0 0 0,-1 0 1 0 0,0 1-1 0 0,1-1 0 0 0,-1 0 0 0 0,1 1 0 0 0,-1-1 1 0 0,1 1-1 0 0,-1-1 0 0 0,1 0 0 0 0,-1 1 0 0 0,1-1 1 0 0,-1 1-1 0 0,1-1 0 0 0,0 1 0 0 0,-1 0 0 0 0,1-1 1 0 0,0 1-1 0 0,-1 0 0 0 0,1-1 0 0 0,0 1 0 0 0,0 0 1 0 0,-1 0-1 0 0,1 0 0 0 0,0-1 0 0 0,0 1 0 0 0,0 0 1 0 0,-1 0-1 0 0,1 0 0 0 0,0 0 0 0 0,0 1 0 0 0,-1-1 1 0 0,1 0-1 0 0,1 0 0 0 0,3 1 58 0 0,0 0 0 0 0,-1 0-1 0 0,1 1 1 0 0,0-1 0 0 0,0 1 0 0 0,-1 0-1 0 0,5 3 1 0 0,6 5 10 0 0,-1 1-1 0 0,0 1 1 0 0,0 1 0 0 0,-1 0-1 0 0,-1 0 1 0 0,-1 1-1 0 0,1 1 1 0 0,15 28 0 0 0,4 14-27 0 0,25 67 0 0 0,-37-80-30 0 0,9 22-36 0 0,-2 2 0 0 0,28 123 0 0 0,-46-148-80 0 0,-1 1 0 0 0,-3-1 1 0 0,-1 1-1 0 0,-2 0 1 0 0,-9 79-1 0 0,-3-59 32 0 0,-3 0 0 0 0,-3-2 1 0 0,-2 1-1 0 0,-3-2 0 0 0,-46 89 0 0 0,8-39 969 0 0,-140 193-1 0 0,123-209-114 0 0,-171 161-1 0 0,199-209-1752 0 0,20-21-1683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1:40.5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70 720 0 0,'0'0'4694'0'0,"1"-12"-4459"0"0,0 11-235 0 0,29-33 16 0 0,-29 32-12 0 0,1 2-11 0 0,-1-1 5 0 0,0 1 0 0 0,0-1-1 0 0,0 0 1 0 0,0 0 0 0 0,0 1-1 0 0,0-1 1 0 0,0 0 0 0 0,0 0-1 0 0,0 0 1 0 0,0 0 0 0 0,-1 0-1 0 0,1-1 1 0 0,1-1 0 0 0,2-2-85 0 0,-4 11 63 0 0,0-4 32 0 0,-26 34-44 0 0,-5-3 66 0 0,30-32-22 0 0,-20 21 2 0 0,17-17-10 0 0,0-1 0 0 0,-1 1 1 0 0,0-1-1 0 0,0 0 0 0 0,0-1 1 0 0,-11 7-1 0 0,15-9-36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0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 2548 0 0,'-21'2'7900'0'0,"25"-2"-7106"0"0,155-5 3304 0 0,88 14-2248 0 0,-75-1-1292 0 0,536-10 63 0 0,-277-3-2839 0 0,-405 10-108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02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 1428 0 0,'0'0'3502'0'0,"-15"-3"4595"0"0,14 3-7797 0 0,0-1 0 0 0,0 1-1 0 0,0 0 1 0 0,0 0 0 0 0,0 1-1 0 0,0-1 1 0 0,0 0 0 0 0,-1 0 0 0 0,1 0-1 0 0,0 1 1 0 0,0-1 0 0 0,0 0-1 0 0,1 1 1 0 0,-1-1 0 0 0,0 1 0 0 0,-1 0-1 0 0,-3 11 3199 0 0,4 3-4203 0 0,-26 607 4508 0 0,-1 8-1676 0 0,30-513-1192 0 0,0-46-1848 0 0,-2-24-2823 0 0,3-100-10640 0 0,0 36 8025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0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16 254 3072 0 0,'0'0'2229'0'0,"-9"-7"5046"0"0,8 5-6948 0 0,0 0 0 0 0,0 0 0 0 0,1 0 0 0 0,-1 0 0 0 0,0 0 0 0 0,1 0 1 0 0,-1 0-1 0 0,1 0 0 0 0,0 0 0 0 0,0 0 0 0 0,0 0 0 0 0,0-1 0 0 0,0 1 0 0 0,0 0 0 0 0,0 0 1 0 0,1 0-1 0 0,-1 0 0 0 0,1 0 0 0 0,0-3 0 0 0,1 1-92 0 0,1 0 1 0 0,-1 0 0 0 0,0 0-1 0 0,1 1 1 0 0,0-1-1 0 0,0 1 1 0 0,0-1-1 0 0,6-4 1 0 0,0 1-203 0 0,-1 1 0 0 0,1 0 0 0 0,0 1 0 0 0,0 0-1 0 0,1 0 1 0 0,-1 1 0 0 0,14-4 0 0 0,-19 7-37 0 0,0 1-1 0 0,0 0 1 0 0,0 0-1 0 0,0 0 1 0 0,0 0-1 0 0,0 1 1 0 0,0-1-1 0 0,-1 1 1 0 0,1 0-1 0 0,0 0 1 0 0,-1 1-1 0 0,8 2 1 0 0,-2 1-17 0 0,1 0 0 0 0,-1 1 1 0 0,12 9-1 0 0,-4 1 40 0 0,0 1-1 0 0,-1 0 1 0 0,-1 1 0 0 0,0 1-1 0 0,-2 0 1 0 0,0 1 0 0 0,-1 1 0 0 0,-1 0-1 0 0,13 36 1 0 0,3 19 517 0 0,23 113 0 0 0,-49-187-525 0 0,8 38 910 0 0,-2 1-1 0 0,3 80 1 0 0,-10-119-552 0 0,-1-4-337 0 0,-1 1 1 0 0,1-1-1 0 0,-1 0 0 0 0,1 1 0 0 0,0-1 0 0 0,-1 0 1 0 0,1 0-1 0 0,0 0 0 0 0,0 0 0 0 0,-1-4 1 0 0,-2-11 47 0 0,1-1 0 0 0,1 0 1 0 0,0 1-1 0 0,2-1 0 0 0,1-31 1 0 0,19-88 287 0 0,-12 95-315 0 0,1 0-1 0 0,3 0 1 0 0,2 1 0 0 0,1 1-1 0 0,26-49 1 0 0,-31 70-278 0 0,1 0-1 0 0,1 1 0 0 0,1 0 1 0 0,0 1-1 0 0,1 1 1 0 0,1 0-1 0 0,0 1 1 0 0,2 0-1 0 0,-1 1 1 0 0,2 1-1 0 0,0 1 1 0 0,25-14-1 0 0,-25 18-391 0 0,0 0 0 0 0,0 2 0 0 0,1 0 0 0 0,20-4-1 0 0,-34 9 84 0 0,1-1 0 0 0,0 2 0 0 0,0-1 0 0 0,-1 1 0 0 0,1-1 0 0 0,0 2-1 0 0,0-1 1 0 0,0 1 0 0 0,0 0 0 0 0,-1 0 0 0 0,1 0 0 0 0,0 1-1 0 0,-1 0 1 0 0,1 0 0 0 0,-1 0 0 0 0,0 1 0 0 0,9 5 0 0 0,-4 3-3275 0 0,-2 1-1628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0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0 556 0 0,'-1'74'31557'0'0,"0"-73"-31007"0"0,0 6-711 0 0,1-5-1288 0 0,-4 7-2838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8:01.8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81 203 3256 0 0,'-8'-59'7772'0'0,"-8"-28"-387"0"0,12 63-5601 0 0,-5-7 269 0 0,9 31-2046 0 0,0-1 0 0 0,0 1 0 0 0,0 0 0 0 0,0 0 0 0 0,0 0 0 0 0,0 0 0 0 0,-1 0 1 0 0,1 0-1 0 0,0 0 0 0 0,0 0 0 0 0,0 0 0 0 0,0-1 0 0 0,0 1 0 0 0,0 0 0 0 0,0 0 0 0 0,-1 0 0 0 0,1 0 1 0 0,0 0-1 0 0,0 0 0 0 0,0 0 0 0 0,0 0 0 0 0,0 0 0 0 0,-1 0 0 0 0,1 0 0 0 0,0 0 0 0 0,0 0 0 0 0,0 0 0 0 0,0 0 1 0 0,0 0-1 0 0,0 0 0 0 0,-1 0 0 0 0,1 0 0 0 0,0 0 0 0 0,0 0 0 0 0,0 0 0 0 0,0 1 0 0 0,0-1 0 0 0,0 0 0 0 0,-1 0 1 0 0,1 0-1 0 0,0 0 0 0 0,0 0 0 0 0,0 0 0 0 0,0 0 0 0 0,0 0 0 0 0,0 0 0 0 0,0 1 0 0 0,0-1 0 0 0,0 0 1 0 0,-1 0-1 0 0,-6 18 92 0 0,2 3-181 0 0,1 0-1 0 0,1 1 1 0 0,1-1-1 0 0,0 1 0 0 0,3 29 1 0 0,17 107-307 0 0,-9-101 381 0 0,3 0 0 0 0,2 0-1 0 0,2-1 1 0 0,3-1 0 0 0,51 103-1 0 0,-66-149-95 0 0,1-1-1 0 0,1 0 0 0 0,0 0 0 0 0,12 13 1 0 0,-15-18-295 0 0,0-1 0 0 0,-1 1 0 0 0,1-1 0 0 0,1 0 0 0 0,-1 0 1 0 0,0 0-1 0 0,0 0 0 0 0,1-1 0 0 0,-1 1 0 0 0,1-1 1 0 0,-1 0-1 0 0,1 0 0 0 0,0-1 0 0 0,4 1 0 0 0</inkml:trace>
  <inkml:trace contextRef="#ctx0" brushRef="#br0" timeOffset="1">86 559 3028 0 0,'-67'-25'13930'0'0,"48"13"-12097"0"0,21 10-1570 0 0,0 0 0 0 0,0 0 0 0 0,0 0 0 0 0,0 1 0 0 0,0-1 0 0 0,0 1 0 0 0,0-1 0 0 0,1 1-1 0 0,3-2 1 0 0,-6 3-232 0 0,24-9-285 0 0,1 1 1 0 0,0 1 0 0 0,0 1-1 0 0,43-5 1 0 0,-3 1-1767 0 0,-2-1-1270 0 0,-22 6-2050 0 0,-7 0-1790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10.8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480 490 908 0 0,'-1'-26'3357'0'0,"1"7"-1253"0"0,0 0 0 0 0,4-27 0 0 0,-3 44-1870 0 0,-2 2-212 0 0,1 0-1 0 0,0 0 1 0 0,0-1 0 0 0,0 1-1 0 0,0 0 1 0 0,0-1 0 0 0,0 1-1 0 0,0 0 1 0 0,0 0 0 0 0,0-1-1 0 0,0 1 1 0 0,0 0 0 0 0,0-1-1 0 0,0 1 1 0 0,0 0 0 0 0,0 0-1 0 0,0-1 1 0 0,0 1 0 0 0,0 0-1 0 0,0 0 1 0 0,1-1-1 0 0,-1 1 1 0 0,0 0 0 0 0,0 0-1 0 0,0-1 1 0 0,0 1 0 0 0,1 0-1 0 0,-1 0 1 0 0,0 0 0 0 0,0-1-1 0 0,0 1 1 0 0,1 0 0 0 0,3-1 900 0 0,-3 10-233 0 0,-4 13-225 0 0,-2 0 0 0 0,0 0 0 0 0,-14 37 0 0 0,-35 66 343 0 0,34-79-613 0 0,-77 165 333 0 0,-49 115-17 0 0,25 10 129 0 0,101-246 1863 0 0,34-110-2072 0 0,118-411-826 0 0,-65 189 124 0 0,94-231-483 0 0,-100 325 660 0 0,87-154 0 0 0,-148 301 95 0 0,1 0 0 0 0,-1 0 0 0 0,1 0 0 0 0,-1 0 0 0 0,1-1 0 0 0,-1 1 0 0 0,1 0 0 0 0,0 0-1 0 0,-1 1 1 0 0,1-1 0 0 0,0 0 0 0 0,0 0 0 0 0,0 0 0 0 0,0 0 0 0 0,0 1 0 0 0,0-1 0 0 0,0 0 0 0 0,0 1 0 0 0,0-1 0 0 0,0 1 0 0 0,0-1 0 0 0,0 1 0 0 0,0-1-1 0 0,0 1 1 0 0,0 0 0 0 0,1 0 0 0 0,-1 0 0 0 0,0-1 0 0 0,0 1 0 0 0,0 0 0 0 0,1 0 0 0 0,-1 1 0 0 0,0-1 0 0 0,0 0 0 0 0,0 0 0 0 0,0 1 0 0 0,1-1 0 0 0,-1 0-1 0 0,0 1 1 0 0,0-1 0 0 0,0 1 0 0 0,0-1 0 0 0,0 1 0 0 0,0 0 0 0 0,0 0 0 0 0,0-1 0 0 0,0 1 0 0 0,0 0 0 0 0,-1 0 0 0 0,1 0 0 0 0,0 0 0 0 0,0 1 0 0 0,6 7 41 0 0,0 0 1 0 0,0 1 0 0 0,-1 0-1 0 0,5 12 1 0 0,-7-16-15 0 0,22 51 220 0 0,-2 0-1 0 0,24 82 1 0 0,19 126 142 0 0,-48-182-295 0 0,21 92 104 0 0,63 243 567 0 0,-82-341-352 0 0,3-1 0 0 0,59 125 1 0 0,-60-151-646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11.5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52 556 0 0,'-8'7'10774'0'0,"-15"-14"-9127"0"0,7-6 927 0 0,20 11-2523 0 0,-1 0-1 0 0,1 0 0 0 0,0 0 0 0 0,0 0 0 0 0,0 1 0 0 0,1 0 0 0 0,-1 0 0 0 0,0 0 0 0 0,0 0 0 0 0,1 0 0 0 0,-1 1 1 0 0,8 0-1 0 0,15-2 34 0 0,82-10-477 0 0,172 4 0 0 0,-268 8 329 0 0,96 3-282 0 0,-105-3 313 0 0,15 0-100 0 0,-15 0 35 0 0,6 1-450 0 0,7 0-200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12.3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1 279 1512 0 0,'81'-67'13424'0'0,"-32"24"-7303"0"0,-49 42-6075 0 0,1 0 0 0 0,-1 1-1 0 0,1-1 1 0 0,-1 0 0 0 0,1 0-1 0 0,0 1 1 0 0,-1-1 0 0 0,1 1-1 0 0,0-1 1 0 0,-1 0 0 0 0,1 1-1 0 0,0 0 1 0 0,0-1 0 0 0,0 1-1 0 0,0-1 1 0 0,-1 1 0 0 0,1 0-1 0 0,0-1 1 0 0,0 1 0 0 0,0 0-1 0 0,0 0 1 0 0,0 0 0 0 0,0 0-1 0 0,0 0 1 0 0,0 0 0 0 0,-1 0-1 0 0,1 0 1 0 0,0 0 0 0 0,2 1-1 0 0,-2 1-37 0 0,-1-1 0 0 0,1 1-1 0 0,0 0 1 0 0,0 0-1 0 0,-1 0 1 0 0,1 0-1 0 0,-1 0 1 0 0,1 0 0 0 0,-1 0-1 0 0,0 0 1 0 0,0 0-1 0 0,0 0 1 0 0,-1 3-1 0 0,-4 251 270 0 0,4 178-112 0 0,6-356-159 0 0,16 184 80 0 0,-15-231 7 0 0,1 28 359 0 0,-2-133-939 0 0,-10-80 119 0 0,-8-151 482 0 0,-3 27 673 0 0,16 201-686 0 0,14-124 1 0 0,-11 182-111 0 0,13-78-76 0 0,-14 89 53 0 0,1 0 1 0 0,-1 0-1 0 0,2 0 0 0 0,-1 0 1 0 0,1 1-1 0 0,0-1 0 0 0,0 1 1 0 0,11-14-1 0 0,-12 19 26 0 0,-1 0-1 0 0,1 0 1 0 0,0 0 0 0 0,-1 0-1 0 0,1 1 1 0 0,0-1 0 0 0,0 1-1 0 0,0-1 1 0 0,1 1 0 0 0,-1 0-1 0 0,0 0 1 0 0,0 1 0 0 0,1-1-1 0 0,-1 1 1 0 0,0-1 0 0 0,1 1-1 0 0,-1 0 1 0 0,0 0 0 0 0,1 1 0 0 0,-1-1-1 0 0,0 1 1 0 0,0-1 0 0 0,4 2-1 0 0,4 2-6 0 0,0-1-1 0 0,0 2 1 0 0,-1-1-1 0 0,1 1 1 0 0,13 10-1 0 0,3 4-35 0 0,-1 1 0 0 0,0 1-1 0 0,-2 1 1 0 0,21 25-1 0 0,-30-29-52 0 0,0 0 0 0 0,-2 0 0 0 0,0 1 0 0 0,-1 1 0 0 0,-1 0-1 0 0,13 33 1 0 0,-22-47 84 0 0,0 0 0 0 0,0 0-1 0 0,-1 1 1 0 0,0-1 0 0 0,0 0 0 0 0,0 1-1 0 0,-1-1 1 0 0,0 1 0 0 0,0-1-1 0 0,-1 1 1 0 0,0-1 0 0 0,0 1-1 0 0,0-1 1 0 0,-1 0 0 0 0,0 1 0 0 0,0-1-1 0 0,0 0 1 0 0,-1 0 0 0 0,-6 9-1 0 0,4-8 11 0 0,0-1-1 0 0,0 0 0 0 0,-1 0 1 0 0,1 0-1 0 0,-1-1 1 0 0,-1 0-1 0 0,1 0 0 0 0,-1-1 1 0 0,0 1-1 0 0,0-2 0 0 0,0 1 1 0 0,-1-1-1 0 0,1 0 1 0 0,-1 0-1 0 0,-12 2 0 0 0,-14 1-90 0 0,0-2-1 0 0,0 0 0 0 0,-54-4 1 0 0,-34-6-7375 0 0,115 5 6593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13.0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1 152 1752 0 0,'3'-21'12718'0'0,"2"36"-12140"0"0,1 16 125 0 0,-1 0-1 0 0,0 51 1 0 0,0-13-287 0 0,22 448 634 0 0,-11-157-671 0 0,-13-321-69 0 0,-2-36-247 0 0,-1-5-43 0 0,-3-21-180 0 0,-4-319-1466 0 0,9 208 1848 0 0,12-335 1566 0 0,-13 443-1737 0 0,1-13-17 0 0,1 0 1 0 0,2 0-1 0 0,11-45 0 0 0,-15 79-52 0 0,1 0 0 0 0,0 0 0 0 0,0 0 0 0 0,0 0 0 0 0,0 1 0 0 0,1-1 0 0 0,0 1 0 0 0,0-1 0 0 0,0 1 0 0 0,0 0 0 0 0,1 0 0 0 0,0 0-1 0 0,0 1 1 0 0,5-4 0 0 0,-6 5 1 0 0,0 0-1 0 0,0 1 0 0 0,0-1 1 0 0,1 1-1 0 0,-1 0 0 0 0,0 0 1 0 0,0 1-1 0 0,1-1 0 0 0,-1 1 1 0 0,1-1-1 0 0,-1 1 0 0 0,0 0 1 0 0,1 0-1 0 0,-1 0 0 0 0,1 1 1 0 0,-1 0-1 0 0,0-1 0 0 0,1 1 0 0 0,-1 0 1 0 0,0 0-1 0 0,0 1 0 0 0,1-1 1 0 0,2 3-1 0 0,11 6-57 0 0,0 0 0 0 0,0 2 1 0 0,-1 0-1 0 0,-1 1 0 0 0,0 0 0 0 0,0 1 0 0 0,-2 1 0 0 0,0 0 0 0 0,0 1 1 0 0,-2 1-1 0 0,18 31 0 0 0,-24-37 60 0 0,0 0 0 0 0,-1 0 0 0 0,0 0 0 0 0,-1 0 0 0 0,0 1 0 0 0,-1-1 0 0 0,0 1 0 0 0,-1 0 0 0 0,0 16 0 0 0,-2-19 14 0 0,0-1 1 0 0,0 1-1 0 0,-1 0 1 0 0,0 0 0 0 0,0-1-1 0 0,-1 1 1 0 0,0-1-1 0 0,-1 0 1 0 0,0 0 0 0 0,0 0-1 0 0,-1 0 1 0 0,0-1-1 0 0,-8 11 1 0 0,0-5 39 0 0,0 0-1 0 0,0 0 1 0 0,-2-1-1 0 0,1-1 1 0 0,-1-1 0 0 0,-1 0-1 0 0,-22 11 1 0 0,26-15-370 0 0,-1 0 0 0 0,0-1 0 0 0,0-1 0 0 0,0 0 0 0 0,-1-1-1 0 0,1 0 1 0 0,-1-1 0 0 0,0-1 0 0 0,0 0 0 0 0,-18-1 0 0 0,30 0-232 0 0,-1 0 0 0 0,0 0-1 0 0,0-1 1 0 0,0 1 0 0 0,0-1 0 0 0,1 1 0 0 0,-1-1 0 0 0,0 0-1 0 0,1 0 1 0 0,-1-1 0 0 0,-5-2-563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13.4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1 223 1700 0 0,'2'-86'8288'0'0,"0"55"-6348"0"0,1 1-1 0 0,9-35 1 0 0,-12 65-1923 0 0,0-1 1 0 0,0 1-1 0 0,0-1 1 0 0,0 1-1 0 0,0 0 1 0 0,0-1 0 0 0,0 1-1 0 0,0-1 1 0 0,0 1-1 0 0,0 0 1 0 0,1-1-1 0 0,-1 1 1 0 0,0-1-1 0 0,0 1 1 0 0,0 0-1 0 0,1-1 1 0 0,-1 1-1 0 0,0 0 1 0 0,0-1 0 0 0,1 1-1 0 0,-1 0 1 0 0,0 0-1 0 0,1-1 1 0 0,-1 1-1 0 0,0 0 1 0 0,1 0-1 0 0,-1 0 1 0 0,1-1-1 0 0,-1 1 1 0 0,0 0-1 0 0,1 0 1 0 0,9 8 153 0 0,2 20-46 0 0,2 49 184 0 0,9 144 1 0 0,-13-89-259 0 0,1-24 32 0 0,36 274 1275 0 0,-35-322-1061 0 0,2-1 0 0 0,3-1 0 0 0,2-1 0 0 0,37 76 1 0 0,-50-122-333 0 0,23 42-103 0 0,-27-49-126 0 0,1 0 0 0 0,-1-1-1 0 0,1 1 1 0 0,0-1 0 0 0,0 0-1 0 0,0 0 1 0 0,1 0 0 0 0,-1 0 0 0 0,1 0-1 0 0,5 2 1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13.9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10 123 2344 0 0,'-2'-5'676'0'0,"0"0"0"0"0,1 0 1 0 0,0 0-1 0 0,-1 0 0 0 0,2 0 0 0 0,-1-1 0 0 0,1 1 0 0 0,0 0 0 0 0,0-1 1 0 0,0 1-1 0 0,2-11 0 0 0,-1 13-503 0 0,0 1-1 0 0,0-1 1 0 0,0 0 0 0 0,1 0 0 0 0,-1 1 0 0 0,1-1-1 0 0,-1 1 1 0 0,1-1 0 0 0,0 1 0 0 0,0 0 0 0 0,0 0-1 0 0,0 0 1 0 0,0 0 0 0 0,1 0 0 0 0,-1 0 0 0 0,1 1-1 0 0,-1-1 1 0 0,1 1 0 0 0,-1-1 0 0 0,1 1 0 0 0,5-2-1 0 0,-5 3-137 0 0,-1-1-1 0 0,1 1 0 0 0,0 0 0 0 0,0 0 1 0 0,-1 0-1 0 0,1 0 0 0 0,0 0 0 0 0,-1 1 1 0 0,1-1-1 0 0,0 1 0 0 0,-1-1 0 0 0,1 1 1 0 0,0 0-1 0 0,-1 0 0 0 0,1 1 1 0 0,-1-1-1 0 0,0 0 0 0 0,1 1 0 0 0,2 2 1 0 0,2 1 5 0 0,0 1 1 0 0,-1 0 0 0 0,1 0 0 0 0,5 9 0 0 0,-3-3-8 0 0,-1 1 0 0 0,0 0-1 0 0,-1 0 1 0 0,-1 0 0 0 0,0 1 0 0 0,-1 0 0 0 0,0 0 0 0 0,4 24 0 0 0,-1 13 28 0 0,3 57-1 0 0,-11-108-59 0 0,0 8-127 0 0,5 23 1719 0 0,-5-31-1570 0 0,0 0 0 0 0,0 0 0 0 0,0 0 0 0 0,0 0 0 0 0,0 1 0 0 0,0-1 1 0 0,0 0-1 0 0,0 0 0 0 0,0 0 0 0 0,0 0 0 0 0,0 1 0 0 0,1-1 0 0 0,-1 0 0 0 0,0 0 1 0 0,0 0-1 0 0,0 0 0 0 0,0 0 0 0 0,0 0 0 0 0,1 1 0 0 0,-1-1 0 0 0,0 0 0 0 0,0 0 1 0 0,0 0-1 0 0,0 0 0 0 0,1 0 0 0 0,-1 0 0 0 0,0 0 0 0 0,0 0 0 0 0,0 0 1 0 0,0 0-1 0 0,1 0 0 0 0,-1 0 0 0 0,0 0 0 0 0,0 0 0 0 0,0 0 0 0 0,1 0 0 0 0,-1 0 1 0 0,0 0-1 0 0,0 0 0 0 0,0 0 0 0 0,1 0 0 0 0,10-14 282 0 0,35-79 240 0 0,-32 63-566 0 0,0 0 1 0 0,2 1 0 0 0,1 1-1 0 0,2 0 1 0 0,39-45-1 0 0,-56 71 13 0 0,-1 0 0 0 0,1 0 0 0 0,0 0 0 0 0,0 0-1 0 0,1 1 1 0 0,-1-1 0 0 0,0 1 0 0 0,1-1 0 0 0,-1 1-1 0 0,0 0 1 0 0,1 0 0 0 0,0 0 0 0 0,-1 0 0 0 0,1 0-1 0 0,-1 1 1 0 0,1-1 0 0 0,0 1 0 0 0,0 0 0 0 0,3 0-1 0 0,-4 1 13 0 0,1-1 0 0 0,-1 1 0 0 0,1 1 0 0 0,-1-1 0 0 0,1 0 0 0 0,-1 0 0 0 0,0 1 0 0 0,1 0 0 0 0,-1-1 0 0 0,0 1 0 0 0,0 0 0 0 0,0 0 0 0 0,-1 0 0 0 0,1 0 0 0 0,0 0 0 0 0,-1 1 0 0 0,1-1 0 0 0,-1 0 0 0 0,2 5 0 0 0,4 8 20 0 0,0 1-1 0 0,-2 0 0 0 0,1 0 0 0 0,-2 0 1 0 0,4 26-1 0 0,4 88-22 0 0,-8-73-228 0 0,-1 0-373 0 0,10 77-2405 0 0,-10-118 1651 0 0,0-1 1 0 0,2 1 0 0 0,8 20 0 0 0,-5-17-1746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14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283 9 1412 0 0,'25'-8'18382'0'0,"-31"8"-18363"0"0,0 0-1 0 0,0 0 0 0 0,0 0 0 0 0,1 1 1 0 0,-1 0-1 0 0,0 0 0 0 0,0 0 0 0 0,1 1 0 0 0,-1 0 1 0 0,0 0-1 0 0,-7 4 0 0 0,-64 36 169 0 0,73-40-185 0 0,-4 3-33 0 0,1-1 1 0 0,0 1-1 0 0,0 1 0 0 0,1-1 1 0 0,-1 1-1 0 0,1 0 0 0 0,-10 14 1 0 0,14-17 15 0 0,0 0 1 0 0,1 0 0 0 0,-1 0-1 0 0,1 0 1 0 0,-1 0-1 0 0,1 1 1 0 0,0-1 0 0 0,0 0-1 0 0,1 1 1 0 0,-1-1 0 0 0,1 1-1 0 0,-1-1 1 0 0,1 1-1 0 0,0-1 1 0 0,0 1 0 0 0,1-1-1 0 0,-1 1 1 0 0,1-1-1 0 0,0 1 1 0 0,-1-1 0 0 0,2 1-1 0 0,0 2 1 0 0,8 12-159 0 0,0 0 1 0 0,1-1 0 0 0,1 0-1 0 0,1-1 1 0 0,0 0-1 0 0,19 16 1 0 0,-17-18 121 0 0,-1 1 0 0 0,-1 0 0 0 0,-1 0-1 0 0,0 1 1 0 0,-1 1 0 0 0,15 30 0 0 0,-24-43 70 0 0,-1-1 0 0 0,0 1 1 0 0,0 0-1 0 0,0 0 0 0 0,0-1 0 0 0,-1 1 1 0 0,1 0-1 0 0,-1 0 0 0 0,0 0 0 0 0,0-1 1 0 0,-1 1-1 0 0,1 0 0 0 0,-1 0 0 0 0,0 0 0 0 0,0-1 1 0 0,0 1-1 0 0,-2 5 0 0 0,0-3 47 0 0,-1 0-1 0 0,0 0 0 0 0,0-1 1 0 0,0 1-1 0 0,-1-1 1 0 0,1 0-1 0 0,-1 0 1 0 0,-11 8-1 0 0,-3 0 111 0 0,1-1 1 0 0,-2-1-1 0 0,1-1 0 0 0,-43 14 0 0 0,51-20-197 0 0,0-1 1 0 0,0 0-1 0 0,-15 2 0 0 0,23-5-351 0 0,0 1-1 0 0,0-1 1 0 0,0 0-1 0 0,0-1 1 0 0,-1 1-1 0 0,1 0 0 0 0,0-1 1 0 0,0 0-1 0 0,-5-1 1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14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 1960 0 0,'101'-1'27648'0'0,"-90"-1"-27433"0"0,-9 1-267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17.3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7 1788 0 0,'-2'-7'6695'0'0,"39"166"-3655"0"0,20 426 1120 0 0,-21-169-2061 0 0,29-5-543 0 0,34-10 887 0 0,-81-310-1747 0 0,-18-89-773 0 0,1 4 243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19.4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1 614 1832 0 0,'0'0'5359'0'0,"3"1"-4992"0"0,17-1 267 0 0,0-1 1 0 0,30-6-1 0 0,8 0 15 0 0,1382-38 3315 0 0,-710 33-2484 0 0,57-21-549 0 0,-51 1-325 0 0,-527 26-463 0 0,831-33 98 0 0,-329-1-217 0 0,843-41 25 0 0,468-46 160 0 0,-1202 69-80 0 0,1468-43 122 0 0,-2218 100-238 0 0,1794-15 483 0 0,-1203 9-100 0 0,-617 5-386 0 0,-40 2-4 0 0,-1 0 5 0 0,33 0 4 0 0,-33 0-22 0 0,0 0 12 0 0,9 0 0 0 0,-9 0-10 0 0,0 0-63 0 0,-1 1 76 0 0,0-1 0 0 0,1 1 0 0 0,-1-1 0 0 0,1 1-1 0 0,-1 0 1 0 0,0 0 0 0 0,1 0 0 0 0,-1 0-1 0 0,0 0 1 0 0,0 1 0 0 0,0-1 0 0 0,0 1 0 0 0,0-1-1 0 0,0 1 1 0 0,3 4 0 0 0,-1-2 17 0 0,-1 2 1 0 0,0-1-1 0 0,0 0 1 0 0,0 1-1 0 0,0-1 1 0 0,2 9-1 0 0,2 8 78 0 0,-2 1 0 0 0,4 37 0 0 0,-8-56-97 0 0,30 285 907 0 0,8 56 359 0 0,-35-320-1262 0 0,44 337 933 0 0,-27 3 56 0 0,-21-334-990 0 0,8 222 271 0 0,-2-208-2057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8:02.3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19 303 2656 0 0,'-18'-16'10709'0'0,"24"11"-10417"0"0,0 0 0 0 0,1 0 0 0 0,-1 0 0 0 0,1 1 0 0 0,0 0 0 0 0,0 1 0 0 0,1-1 0 0 0,10-2 1 0 0,73-20 230 0 0,-62 19-377 0 0,530-118-3792 0 0,-292 68 690 0 0,-219 47 2161 0 0,26-7-3504 0 0,-58 14 1736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19.9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84 1808 0 0,'-8'-33'10996'0'0,"8"30"-10655"0"0,-1 0 0 0 0,2 1 0 0 0,-1-1 0 0 0,0 0 0 0 0,0 1 0 0 0,1-1 0 0 0,-1 0 0 0 0,2-3 1 0 0,3-17 3799 0 0,22 49-3447 0 0,165 223 540 0 0,-146-195-1068 0 0,3 1 1062 0 0,-48-55-1214 0 0,-1 1-1 0 0,1-1 1 0 0,0 0 0 0 0,0 0 0 0 0,-1 0 0 0 0,1 0-1 0 0,0 0 1 0 0,0 0 0 0 0,-1 0 0 0 0,1 0 0 0 0,0 0 0 0 0,0 0-1 0 0,-1 0 1 0 0,1 0 0 0 0,0 0 0 0 0,-1-1 0 0 0,1 1-1 0 0,0 0 1 0 0,-1-1 0 0 0,1 1 0 0 0,0 0 0 0 0,-1-1 0 0 0,1 1-1 0 0,0-1 1 0 0,-1 1 0 0 0,1-1 0 0 0,-1 1 0 0 0,1-1-1 0 0,-1 1 1 0 0,1-1 0 0 0,0 0 0 0 0,16-20 274 0 0,116-143-833 0 0,-32 66-6303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21.6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501 173 224 0 0,'0'0'1453'0'0,"-19"-5"2353"0"0,18 4-3583 0 0,-20-3 2077 0 0,-37-14 0 0 0,56 17-2198 0 0,-32-10 338 0 0,-101-14 1033 0 0,106 17-233 0 0,-1-1-1 0 0,2-2 0 0 0,-1 0 1 0 0,-47-28-1 0 0,74 37-1004 0 0,-33-24 1397 0 0,33 25-1536 0 0,6 2-69 0 0,-1 1 0 0 0,1 0 0 0 0,-1 1 0 0 0,1-1 0 0 0,-1 0 0 0 0,5 6 0 0 0,-2-3-6 0 0,35 31 27 0 0,0 1 0 0 0,-3 2 0 0 0,50 64 0 0 0,11 13 39 0 0,157 191 460 0 0,-254-305-524 0 0,2 4 105 0 0,0 0-1 0 0,1-1 1 0 0,0 1-1 0 0,9 7 646 0 0,-12-13-764 0 0,-1 0 0 0 0,0-1-1 0 0,0 1 1 0 0,0-1 0 0 0,0 1-1 0 0,-1-1 1 0 0,1 1 0 0 0,0-1-1 0 0,0 1 1 0 0,0-1-1 0 0,0 0 1 0 0,0 0 0 0 0,-1 1-1 0 0,1-1 1 0 0,0 0 0 0 0,-1 0-1 0 0,1 0 1 0 0,0 0 0 0 0,-1 0-1 0 0,0 0 1 0 0,1 0-1 0 0,-1 0 1 0 0,1 0 0 0 0,-1 0-1 0 0,0 0 1 0 0,0 0 0 0 0,1-1-1 0 0,6-40-36 0 0,-5 24-11 0 0,8-35 47 0 0,1-8-207 0 0,26-80-1 0 0,74-134-759 0 0,-102 254 751 0 0,-6 14-7 0 0,0-1 0 0 0,1 1 0 0 0,0-1 0 0 0,0 1 0 0 0,7-8 0 0 0,-10 14-15 0 0,2-7-65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22.7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81 480 0 0,'-3'-33'7369'0'0,"4"29"-6988"0"0,0 0 0 0 0,0 0 0 0 0,1 0 0 0 0,0 0 0 0 0,-1 0 0 0 0,1 0 0 0 0,1 1 0 0 0,5-8 558 0 0,-8 11-922 0 0,0-1 0 0 0,0 1-1 0 0,0 0 1 0 0,0-1 0 0 0,1 1 0 0 0,-1 0 0 0 0,0 0 0 0 0,0-1 0 0 0,0 1 0 0 0,1 0-1 0 0,-1 0 1 0 0,0 0 0 0 0,0-1 0 0 0,1 1 0 0 0,-1 0 0 0 0,0 0 0 0 0,1 0 0 0 0,-1 0-1 0 0,0-1 1 0 0,0 1 0 0 0,1 0 0 0 0,-1 0 0 0 0,0 0 0 0 0,1 0 0 0 0,-1 0 0 0 0,0 0 0 0 0,1 0-1 0 0,-1 0 1 0 0,0 0 0 0 0,1 0 0 0 0,-1 0 0 0 0,0 0 0 0 0,1 0 0 0 0,-1 0 0 0 0,0 0-1 0 0,0 1 1 0 0,1-1 0 0 0,-1 0 0 0 0,0 0 0 0 0,1 0 0 0 0,-1 0 0 0 0,0 1 0 0 0,0-1-1 0 0,1 0 1 0 0,-1 0 0 0 0,0 0 0 0 0,0 1 0 0 0,0-1 0 0 0,1 0 0 0 0,-1 0 0 0 0,0 1 0 0 0,0-1-1 0 0,0 0 1 0 0,0 1 0 0 0,1-1 0 0 0,-1 0 0 0 0,0 0 0 0 0,0 1 0 0 0,0-1 0 0 0,0 0-1 0 0,0 1 1 0 0,0-1 0 0 0,0 0 0 0 0,0 1 0 0 0,0-1 0 0 0,0 0 0 0 0,0 1 0 0 0,0-1 0 0 0,6 57 462 0 0,117 969 2083 0 0,-89-812-1679 0 0,6 44 268 0 0,-39-250-1622 0 0,2 14 1492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23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123 115 164 0 0,'-7'-2'897'0'0,"0"0"1"0"0,0-1-1 0 0,0 1 0 0 0,0-1 0 0 0,1-1 1 0 0,-1 0-1 0 0,1 0 0 0 0,0 0 0 0 0,0 0 1 0 0,1-1-1 0 0,-1 0 0 0 0,1 0 1 0 0,-7-9-1 0 0,-15-30 4225 0 0,26 43-4919 0 0,1-8 264 0 0,7 14-430 0 0,-1-1 1 0 0,1 1-1 0 0,0 0 0 0 0,-1 0 0 0 0,0 0 0 0 0,0 1 0 0 0,6 9 0 0 0,11 9 35 0 0,345 335 331 0 0,-283-272 203 0 0,-84-87-583 0 0,0 1 0 0 0,0-1 0 0 0,0 1 0 0 0,0-1 0 0 0,0 1 0 0 0,0-1 0 0 0,0 0 0 0 0,0 1 0 0 0,0-1 0 0 0,0 0 0 0 0,0 0 0 0 0,0 0 0 0 0,0 0 0 0 0,0 0 0 0 0,0 0 0 0 0,1 0 0 0 0,-1 0 0 0 0,0 0 0 0 0,0-1 0 0 0,0 1 0 0 0,0 0 0 0 0,0-1 0 0 0,0 1 0 0 0,0-1 0 0 0,0 1 0 0 0,0-1 0 0 0,0 1 0 0 0,-1-1 0 0 0,1 0 0 0 0,0 1 0 0 0,0-1 0 0 0,0 0 0 0 0,1-1 0 0 0,25-31 113 0 0,-24 30-96 0 0,68-100-165 0 0,60-78-703 0 0,-103 146-1294 0 0,2 1-1 0 0,64-56 1 0 0,-50 58-3785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25.1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300 600 640 0 0,'21'-58'6618'0'0,"-29"84"-5220"0"0,-249 1096 2795 0 0,230-940-4128 0 0,-1 9 3962 0 0,28-190-3682 0 0,1-14 31 0 0,0 0 0 0 0,1 1 0 0 0,6-21 0 0 0,2-7-127 0 0,152-823-120 0 0,50 9-810 0 0,-199 808 704 0 0,3 0 0 0 0,28-59 0 0 0,-43 103-4 0 0,0-1-1 0 0,0 1 1 0 0,0 0 0 0 0,0-1 0 0 0,1 1 0 0 0,-1 0 0 0 0,1 0-1 0 0,0 0 1 0 0,-1 0 0 0 0,1 1 0 0 0,0-1 0 0 0,0 0 0 0 0,0 1-1 0 0,0-1 1 0 0,0 1 0 0 0,1 0 0 0 0,-1 0 0 0 0,0 0 0 0 0,0 0-1 0 0,1 0 1 0 0,-1 0 0 0 0,5 0 0 0 0,-4 1 12 0 0,0 1 0 0 0,0-1 0 0 0,0 1 1 0 0,0 0-1 0 0,0 0 0 0 0,-1 0 0 0 0,1 1 1 0 0,0-1-1 0 0,0 0 0 0 0,-1 1 0 0 0,1 0 0 0 0,-1 0 1 0 0,0 0-1 0 0,1 0 0 0 0,-1 0 0 0 0,0 0 0 0 0,0 1 1 0 0,3 4-1 0 0,9 13 51 0 0,-1 0 0 0 0,0 1 0 0 0,-2 1 1 0 0,-1 0-1 0 0,14 43 0 0 0,24 124 128 0 0,16 293 422 0 0,-10-53 406 0 0,55 5 293 0 0,-85-360-2850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25.6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92 432 0 0,'13'5'10487'0'0,"42"-26"-5684"0"0,-43 15-4462 0 0,1 0-1 0 0,0 1 0 0 0,0 1 1 0 0,16-3-1 0 0,247-32-1445 0 0,-259 37 327 0 0,62-5-879 0 0,-32 8-6504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26.5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0 291 348 0 0,'1'-34'12316'0'0,"0"27"-11764"0"0,2-1 1 0 0,-1 0-1 0 0,1 1 1 0 0,0 0-1 0 0,1-1 1 0 0,-1 1-1 0 0,1 0 1 0 0,1 1-1 0 0,0-1 1 0 0,0 1-1 0 0,0 0 1 0 0,8-7-1 0 0,0 0-344 0 0,1 1 0 0 0,0 1 0 0 0,0 0-1 0 0,24-12 1 0 0,-36 21-218 0 0,1 1-1 0 0,0 0 1 0 0,-1 0 0 0 0,1 0-1 0 0,0 1 1 0 0,0-1 0 0 0,-1 1-1 0 0,1-1 1 0 0,0 1-1 0 0,0 0 1 0 0,0 0 0 0 0,0 0-1 0 0,-1 1 1 0 0,1-1-1 0 0,0 0 1 0 0,0 1 0 0 0,-1 0-1 0 0,1 0 1 0 0,0 0-1 0 0,-1 0 1 0 0,1 0 0 0 0,-1 0-1 0 0,1 1 1 0 0,-1-1 0 0 0,1 1-1 0 0,-1 0 1 0 0,0 0-1 0 0,0 0 1 0 0,0 0 0 0 0,0 0-1 0 0,1 2 1 0 0,7 8-32 0 0,0 1 0 0 0,-2 0 0 0 0,0 0 0 0 0,9 19 0 0 0,-13-24 24 0 0,30 71-354 0 0,-3 2 0 0 0,31 123 0 0 0,-59-191 349 0 0,12-157-370 0 0,-9 102 509 0 0,3 1 0 0 0,1 0 0 0 0,16-41 0 0 0,-17 60-153 0 0,0 1 1 0 0,1 1 0 0 0,1 0 0 0 0,1 0-1 0 0,1 1 1 0 0,1 0 0 0 0,20-20-1 0 0,-31 35-23 0 0,1 1-1 0 0,0-1 0 0 0,0 1 0 0 0,0 0 1 0 0,0 0-1 0 0,0 1 0 0 0,1-1 0 0 0,-1 1 1 0 0,1 0-1 0 0,0 0 0 0 0,8-2 0 0 0,-11 4 37 0 0,1-1-1 0 0,0 1 0 0 0,-1 0 1 0 0,1 0-1 0 0,0 0 0 0 0,-1 0 1 0 0,1 1-1 0 0,0-1 0 0 0,-1 1 1 0 0,1-1-1 0 0,0 1 0 0 0,-1 0 1 0 0,1 0-1 0 0,-1 0 1 0 0,0 1-1 0 0,1-1 0 0 0,-1 0 1 0 0,0 1-1 0 0,0 0 0 0 0,1-1 1 0 0,-1 1-1 0 0,-1 0 0 0 0,4 4 1 0 0,7 9-123 0 0,-2 0 0 0 0,0 1 0 0 0,-1 0 0 0 0,0 0-1 0 0,-2 1 1 0 0,0 0 0 0 0,6 24 0 0 0,24 132-754 0 0,-23-94 678 0 0,-7-30 116 0 0,-5-30 126 0 0,0-1 0 0 0,2 0 0 0 0,5 20-1 0 0,-8-36-7 0 0,7-26 341 0 0,0-31 667 0 0,2 1 0 0 0,30-87 0 0 0,-27 105-990 0 0,1 0 0 0 0,2 2 1 0 0,2 0-1 0 0,36-53 0 0 0,-49 79-196 0 0,2-1-1 0 0,-1 1 1 0 0,1 1-1 0 0,0-1 1 0 0,1 1-1 0 0,0 1 1 0 0,0-1-1 0 0,0 1 1 0 0,1 0-1 0 0,12-5 1 0 0,-19 11 147 0 0,0 0 1 0 0,0 0-1 0 0,0 0 0 0 0,0 0 1 0 0,0 1-1 0 0,0-1 0 0 0,0 1 1 0 0,0-1-1 0 0,0 1 1 0 0,0 0-1 0 0,0 0 0 0 0,-1 0 1 0 0,1 0-1 0 0,0 0 0 0 0,0 0 1 0 0,-1 0-1 0 0,1 0 1 0 0,-1 1-1 0 0,1-1 0 0 0,-1 1 1 0 0,0-1-1 0 0,1 1 0 0 0,-1 0 1 0 0,0-1-1 0 0,0 1 0 0 0,1 3 1 0 0,17 34-335 0 0,-2 1 0 0 0,-2 1 1 0 0,14 58-1 0 0,-14-44-536 0 0,25 58 1 0 0,-33-96 446 0 0,23 47-1273 0 0,-4-25-3217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27.3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55 1184 0 0,'-4'-7'10009'0'0,"3"23"-9163"0"0,1-1 0 0 0,1 1 1 0 0,0-1-1 0 0,6 25 0 0 0,-1 1-476 0 0,40 489 672 0 0,-28-285-838 0 0,-9-144-118 0 0,7 135 323 0 0,-24-304-1009 0 0,0 15 429 0 0,2-52-95 0 0,-40-337 3382 0 0,8 131-1564 0 0,32 251-1505 0 0,4 41-141 0 0,1 1 0 0 0,0-1 0 0 0,1 0 0 0 0,2 0-1 0 0,0 0 1 0 0,5-23 0 0 0,-6 36 68 0 0,1 1 0 0 0,0-1-1 0 0,0 1 1 0 0,1-1-1 0 0,-1 1 1 0 0,1 0-1 0 0,0 0 1 0 0,1 0-1 0 0,-1 0 1 0 0,1 1 0 0 0,0-1-1 0 0,0 1 1 0 0,0 0-1 0 0,1 0 1 0 0,-1 0-1 0 0,1 1 1 0 0,0 0-1 0 0,0 0 1 0 0,0 0 0 0 0,1 0-1 0 0,-1 1 1 0 0,0 0-1 0 0,12-3 1 0 0,-7 3 22 0 0,-1 0 1 0 0,1 1-1 0 0,-1 0 1 0 0,1 0-1 0 0,-1 1 1 0 0,1 0-1 0 0,-1 1 1 0 0,1 0-1 0 0,-1 1 1 0 0,1 0-1 0 0,-1 0 1 0 0,0 1-1 0 0,0 0 1 0 0,0 1-1 0 0,0 0 1 0 0,-1 0-1 0 0,0 1 0 0 0,0 0 1 0 0,0 1-1 0 0,0-1 1 0 0,-1 1-1 0 0,0 1 1 0 0,9 9-1 0 0,-7-5 1 0 0,0 1 0 0 0,0 0 0 0 0,-1 0 0 0 0,-1 0 0 0 0,0 1 0 0 0,-1 1 0 0 0,0-1 0 0 0,-1 1 0 0 0,-1 0 0 0 0,0 0-1 0 0,0 0 1 0 0,-2 1 0 0 0,0-1 0 0 0,0 24 0 0 0,-2-21 15 0 0,-1 0 0 0 0,-1 0 0 0 0,0 0-1 0 0,-2-1 1 0 0,0 1 0 0 0,-1-1 0 0 0,-12 29 0 0 0,11-33-52 0 0,0-1 0 0 0,0 1 0 0 0,-1-1 0 0 0,-1-1 0 0 0,0 1 0 0 0,-1-1 1 0 0,1 0-1 0 0,-2-1 0 0 0,0 0 0 0 0,-18 13 0 0 0,23-19-467 0 0,0-1-1 0 0,0 1 0 0 0,0-1 1 0 0,0 0-1 0 0,0 0 1 0 0,-10 2-1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28.0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135 279 2976 0 0,'-41'-120'8254'0'0,"-6"-20"-3479"0"0,38 122-4192 0 0,9 18-575 0 0,0 0 0 0 0,0 0 0 0 0,-1 0-1 0 0,1 0 1 0 0,0 0 0 0 0,0 0-1 0 0,0 0 1 0 0,0-1 0 0 0,-1 1 0 0 0,1 0-1 0 0,0 0 1 0 0,0 0 0 0 0,0 0-1 0 0,-1 0 1 0 0,1 0 0 0 0,0 0 0 0 0,0 0-1 0 0,0 0 1 0 0,0 0 0 0 0,-1 0-1 0 0,1 0 1 0 0,0 0 0 0 0,0 0 0 0 0,0 0-1 0 0,-1 0 1 0 0,1 1 0 0 0,0-1-1 0 0,0 0 1 0 0,0 0 0 0 0,0 0 0 0 0,-1 0-1 0 0,1 0 1 0 0,0 0 0 0 0,0 0-1 0 0,0 1 1 0 0,0-1 0 0 0,0 0 0 0 0,0 0-1 0 0,-1 0 1 0 0,1 0 0 0 0,0 0-1 0 0,0 1 1 0 0,0-1 0 0 0,0 0 0 0 0,-9 34 290 0 0,-5 133-124 0 0,7 1 0 0 0,7 0 1 0 0,24 180-1 0 0,-15-271-70 0 0,24 96 0 0 0,-25-141-39 0 0,1-1-1 0 0,2-1 1 0 0,1 0 0 0 0,1 0-1 0 0,32 50 1 0 0,-42-75-103 0 0,1 0 1 0 0,-1-1-1 0 0,1 0 1 0 0,0 1-1 0 0,0-1 0 0 0,0-1 1 0 0,1 1-1 0 0,0 0 0 0 0,-1-1 1 0 0,1 0-1 0 0,0 0 1 0 0,0-1-1 0 0,1 0 0 0 0,-1 1 1 0 0,1-2-1 0 0,-1 1 0 0 0,10 1 1 0 0,-9-2-103 0 0,1-1 0 0 0,0 0 0 0 0,-1 0 0 0 0,1-1 0 0 0,-1 0 0 0 0,1 0 0 0 0,0 0 0 0 0,-1-1 0 0 0,0 0 0 0 0,1 0 0 0 0,-1-1 0 0 0,0 1 0 0 0,0-2 0 0 0,0 1 0 0 0,6-5 0 0 0,11-9-78 0 0,0-1 0 0 0,-1-1 0 0 0,-1-1 0 0 0,-1-1 0 0 0,35-46 0 0 0,-41 45 775 0 0,0 0 0 0 0,-1-1 0 0 0,18-47 0 0 0,-18 42 226 0 0,-9 22-614 0 0,-1 0 0 0 0,0 0-1 0 0,-1 0 1 0 0,1-1 0 0 0,-1 1 0 0 0,0-1 0 0 0,1-7 0 0 0,-1 46-84 0 0,-5-7-293 0 0,1 0 0 0 0,2 0 0 0 0,0 1 1 0 0,2-1-1 0 0,1 0 0 0 0,0 0 0 0 0,2 0 0 0 0,1-1 0 0 0,1 0 0 0 0,1 0 0 0 0,2 0 1 0 0,0-1-1 0 0,24 40 0 0 0,-29-57-246 0 0,-1 1 0 0 0,1-1 0 0 0,1 0 0 0 0,6 5 0 0 0,14 5-5043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28.4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144 79 3052 0 0,'-20'-18'2360'0'0,"3"8"-627"0"0,1-2-321 0 0,1 3-488 0 0,-3 0-260 0 0,5 4-264 0 0,-1-2-104 0 0,3 2-32 0 0,-9 1-364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8:02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0 1492 0 0,'-32'19'9844'0'0,"27"-13"-9282"0"0,4-3-199 0 0,0 0 0 0 0,0 0 0 0 0,1 1 0 0 0,-1-1 0 0 0,1 0 0 0 0,-1 0-1 0 0,1 0 1 0 0,0 1 0 0 0,0-1 0 0 0,0 0 0 0 0,1 0 0 0 0,0 4 0 0 0,52 317 4136 0 0,-11 93-3973 0 0,-17-136-7960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28.8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545 72 1704 0 0,'-3'-5'500'0'0,"0"0"0"0"0,0 0 0 0 0,-1 0 0 0 0,1 1-1 0 0,-1 0 1 0 0,0 0 0 0 0,0 0 0 0 0,0 0 0 0 0,-1 0 0 0 0,1 1 0 0 0,-1 0-1 0 0,0 0 1 0 0,0 0 0 0 0,0 0 0 0 0,-8-2 0 0 0,6 3-209 0 0,-1 0 1 0 0,1 1-1 0 0,-1 0 0 0 0,1 0 0 0 0,-1 1 1 0 0,1 0-1 0 0,-1 0 0 0 0,1 0 1 0 0,-1 1-1 0 0,-11 3 0 0 0,4 1-107 0 0,-1 0-1 0 0,1 1 0 0 0,0 0 1 0 0,0 1-1 0 0,1 1 1 0 0,0 0-1 0 0,0 1 0 0 0,1 1 1 0 0,0 0-1 0 0,-13 14 0 0 0,7-3-54 0 0,2 1 0 0 0,0 1 1 0 0,1 0-1 0 0,1 1 0 0 0,2 1 0 0 0,0 0 0 0 0,2 1 0 0 0,0 1 0 0 0,-8 32 0 0 0,3 6 53 0 0,3 0 1 0 0,-9 119-1 0 0,17-86 10 0 0,13 135-1 0 0,27 95 222 0 0,-34-319-400 0 0,34 242 432 0 0,18 168 628 0 0,-44-303-1546 0 0,-9 190 0 0 0,-2-283-532 0 0,-9 45 1 0 0,9-59 95 0 0,0-1 0 0 0,-1 0 1 0 0,0 0-1 0 0,-9 15 1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29.2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9 841 3080 0 0,'-4'-24'1810'0'0,"1"-1"0"0"0,2 0 0 0 0,1-28 0 0 0,2 36-1358 0 0,0 0-1 0 0,1 0 1 0 0,0 1-1 0 0,2-1 1 0 0,0 1-1 0 0,1 0 1 0 0,0 1-1 0 0,1-1 1 0 0,11-16-1 0 0,-3 11-295 0 0,0 0-1 0 0,2 0 1 0 0,0 2-1 0 0,1 0 1 0 0,1 1 0 0 0,1 1-1 0 0,1 1 1 0 0,35-22-1 0 0,0 5-977 0 0,1 3 0 0 0,82-30 0 0 0,13 6-2241 0 0,-47 22-2499 0 0,-82 25 2822 0 0</inkml:trace>
  <inkml:trace contextRef="#ctx0" brushRef="#br0" timeOffset="1">969 50 1668 0 0,'13'-8'4342'0'0,"38"-31"4673"0"0,-46 38-8431 0 0,-5 1-548 0 0,0 0-1 0 0,1 0 1 0 0,-1 0-1 0 0,1-1 0 0 0,-1 1 1 0 0,1 0-1 0 0,-1 0 1 0 0,1 0-1 0 0,-1 0 0 0 0,1 0 1 0 0,-1 0-1 0 0,1 0 1 0 0,-1 0-1 0 0,1 0 1 0 0,-1 0-1 0 0,1 0 0 0 0,-1 0 1 0 0,1 0-1 0 0,-1 0 1 0 0,0 0-1 0 0,1 0 0 0 0,-1 1 1 0 0,1-1-1 0 0,-1 0 1 0 0,1 0-1 0 0,-1 1 1 0 0,0-1-1 0 0,1 0 0 0 0,-1 1 1 0 0,1-1-1 0 0,-1 0 1 0 0,0 1-1 0 0,1-1 0 0 0,-1 0 1 0 0,0 1-1 0 0,0-1 1 0 0,1 1-1 0 0,-1-1 1 0 0,0 0-1 0 0,0 1 0 0 0,0-1 1 0 0,1 2-1 0 0,5 21 272 0 0,-2 1 0 0 0,0 0 0 0 0,1 35 0 0 0,4 28-124 0 0,-1-44-558 0 0,18 59 0 0 0,-20-84-292 0 0,0 0-1 0 0,2-1 1 0 0,0 0-1 0 0,1-1 1 0 0,21 31-1 0 0,2-21-5044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29.5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127 77 2904 0 0,'-12'-17'2268'0'0,"-1"6"-623"0"0,-1-1-253 0 0,3 3-352 0 0,-1 4-196 0 0,2-2-216 0 0,-1 0-72 0 0,1 2 116 0 0,-6 1-292 0 0,-1 8-1316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29.9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448 33 172 0 0,'39'-26'16434'0'0,"-39"25"-16418"0"0,0 1 0 0 0,0 0 0 0 0,0-1 1 0 0,0 1-1 0 0,0 0 0 0 0,-1-1 1 0 0,1 1-1 0 0,0 0 0 0 0,0 0 1 0 0,0-1-1 0 0,-1 1 0 0 0,1 0 1 0 0,0-1-1 0 0,0 1 0 0 0,-1 0 1 0 0,1 0-1 0 0,0 0 0 0 0,-1-1 1 0 0,1 1-1 0 0,0 0 0 0 0,-1 0 1 0 0,1 0-1 0 0,0 0 0 0 0,-1 0 1 0 0,1 0-1 0 0,0-1 0 0 0,-1 1 0 0 0,1 0 1 0 0,0 0-1 0 0,-1 0 0 0 0,1 0 1 0 0,0 0-1 0 0,-1 0 0 0 0,0 1 1 0 0,-16 0 383 0 0,-6 4-169 0 0,-1 0 0 0 0,1 2 0 0 0,1 1 0 0 0,-1 1 0 0 0,1 0 0 0 0,1 2 0 0 0,0 0 0 0 0,0 2 0 0 0,-37 29 0 0 0,38-25-77 0 0,1 0 0 0 0,1 1 1 0 0,0 1-1 0 0,1 1 0 0 0,1 1 1 0 0,2 0-1 0 0,0 1 0 0 0,0 0 1 0 0,-11 30-1 0 0,20-39-155 0 0,0-1 0 0 0,1 1 0 0 0,0 0 0 0 0,1 0-1 0 0,1 1 1 0 0,0-1 0 0 0,1 1 0 0 0,0-1 0 0 0,1 1 0 0 0,1-1 0 0 0,0 1 0 0 0,1-1 0 0 0,0 0-1 0 0,1 1 1 0 0,1-1 0 0 0,0 0 0 0 0,0-1 0 0 0,1 1 0 0 0,1-1 0 0 0,0 0 0 0 0,1 0 0 0 0,0-1-1 0 0,1 0 1 0 0,0 0 0 0 0,1-1 0 0 0,0 0 0 0 0,1 0 0 0 0,0-1 0 0 0,13 10 0 0 0,-7-8-428 0 0,1-1 0 0 0,0 0 0 0 0,1-2 1 0 0,0 0-1 0 0,0 0 0 0 0,1-2 1 0 0,0 0-1 0 0,0-1 0 0 0,30 3 0 0 0,-24-6-1369 0 0,-1 0 0 0 0,1-2 0 0 0,-1-1 0 0 0,32-5 0 0 0,-5-3-3917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30.5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526 928 1068 0 0,'14'-5'6505'0'0,"-8"2"-5547"0"0,0 0 0 0 0,-1 0 0 0 0,1-1 0 0 0,-1 0 0 0 0,9-7 0 0 0,-7 4-756 0 0,-1 0-1 0 0,0 0 0 0 0,-1 0 1 0 0,0-1-1 0 0,0 0 0 0 0,5-11 1 0 0,-9 16-146 0 0,0 1 0 0 0,-1-1 0 0 0,1 1 0 0 0,-1-1 0 0 0,0 0 0 0 0,0 1 0 0 0,0-1 0 0 0,0 1 0 0 0,0-1 0 0 0,0 0 0 0 0,-1 1 0 0 0,1-1 0 0 0,-1 1 0 0 0,0-1 0 0 0,0 1 0 0 0,0-1 0 0 0,0 1 0 0 0,0-1 0 0 0,-2-1 0 0 0,0-2 34 0 0,0 1 0 0 0,0 1 0 0 0,-1-1 0 0 0,0 0 0 0 0,0 1 0 0 0,0 0 0 0 0,-6-5 0 0 0,-2 1-47 0 0,-1 0 0 0 0,-1 1 0 0 0,1 0 0 0 0,-1 1 1 0 0,0 1-1 0 0,-1 0 0 0 0,1 1 0 0 0,-1 0 0 0 0,0 1 0 0 0,0 1 1 0 0,0 1-1 0 0,0 0 0 0 0,0 1 0 0 0,0 0 0 0 0,0 1 0 0 0,0 1 1 0 0,0 0-1 0 0,0 1 0 0 0,1 1 0 0 0,-1 0 0 0 0,1 1 0 0 0,0 1 1 0 0,-14 7-1 0 0,13-6-75 0 0,0 1 1 0 0,1 0 0 0 0,0 1-1 0 0,0 1 1 0 0,1 1 0 0 0,0 0-1 0 0,0 0 1 0 0,2 1 0 0 0,-1 1-1 0 0,2 0 1 0 0,-1 0-1 0 0,2 1 1 0 0,0 0 0 0 0,1 1-1 0 0,0 0 1 0 0,1 0 0 0 0,1 1-1 0 0,0 0 1 0 0,1 0 0 0 0,-4 25-1 0 0,8-30-111 0 0,0 0 1 0 0,1 0-1 0 0,0 1 0 0 0,1-1 0 0 0,0 0 0 0 0,1 0 0 0 0,0 0 1 0 0,0 0-1 0 0,2 0 0 0 0,-1-1 0 0 0,1 1 0 0 0,10 18 0 0 0,-11-24 104 0 0,0 0 0 0 0,1 0-1 0 0,-1-1 1 0 0,1 1 0 0 0,0-1 0 0 0,0 0-1 0 0,0 0 1 0 0,0-1 0 0 0,1 1-1 0 0,0-1 1 0 0,-1 0 0 0 0,1 0-1 0 0,1 0 1 0 0,-1-1 0 0 0,0 0-1 0 0,0 0 1 0 0,1 0 0 0 0,-1 0-1 0 0,1-1 1 0 0,0 0 0 0 0,-1 0 0 0 0,1-1-1 0 0,0 0 1 0 0,0 0 0 0 0,-1 0-1 0 0,11-2 1 0 0,-3 0 41 0 0,0-2 1 0 0,0 0-1 0 0,0 0 0 0 0,-1-1 0 0 0,1-1 1 0 0,-1 0-1 0 0,0 0 0 0 0,-1-2 1 0 0,0 1-1 0 0,0-1 0 0 0,12-12 1 0 0,11-13 527 0 0,55-70 1 0 0,-31 33 848 0 0,-57 68-1292 0 0,-1 2-89 0 0,1 1 0 0 0,-1-1 0 0 0,0 0 0 0 0,1 0-1 0 0,-1 0 1 0 0,0 0 0 0 0,1 1 0 0 0,-1-1 0 0 0,0 0 0 0 0,1 0 0 0 0,-1 1 0 0 0,0-1 0 0 0,0 0 0 0 0,1 1 0 0 0,-1-1 0 0 0,0 0-1 0 0,0 1 1 0 0,1-1 0 0 0,-1 0 0 0 0,0 1 0 0 0,0-1 0 0 0,0 0 0 0 0,0 1 0 0 0,0-1 0 0 0,0 0 0 0 0,1 1 0 0 0,-1-1 0 0 0,0 1-1 0 0,0-1 1 0 0,0 0 0 0 0,0 1 0 0 0,0-1 0 0 0,-1 1 0 0 0,1-1 0 0 0,0 0 0 0 0,0 1 0 0 0,0 0 0 0 0,2 22-253 0 0,-2-22 189 0 0,2 31-339 0 0,2-1-1 0 0,1 0 0 0 0,15 51 0 0 0,-16-71 369 0 0,0 0-1 0 0,0 0 1 0 0,1-1-1 0 0,0 0 1 0 0,1 0-1 0 0,0 0 1 0 0,0-1-1 0 0,1 0 1 0 0,1 0-1 0 0,0 0 1 0 0,0-1-1 0 0,0-1 1 0 0,15 12-1 0 0,-19-17 46 0 0,0 0 0 0 0,-1 0 0 0 0,1 0 0 0 0,0-1 0 0 0,0 1 0 0 0,0-1 0 0 0,0 0 0 0 0,0 0 0 0 0,0 0 0 0 0,0-1 0 0 0,0 0-1 0 0,1 1 1 0 0,-1-1 0 0 0,0-1 0 0 0,7 0 0 0 0,-4-1 57 0 0,0 0 0 0 0,0 0 0 0 0,0-1 0 0 0,0 0 0 0 0,0 0 0 0 0,0 0 0 0 0,-1-1 1 0 0,7-5-1 0 0,4-5 119 0 0,-1 0 0 0 0,0-1 1 0 0,-1-1-1 0 0,-1 0 1 0 0,14-20-1 0 0,4-13 95 0 0,-1-1-1 0 0,-3-1 1 0 0,33-82 0 0 0,-25 35 770 0 0,26-110 0 0 0,-48 147-377 0 0,-2-1 0 0 0,5-79 0 0 0,-15 106-540 0 0,-2 0 0 0 0,-1 0 0 0 0,-2 0 1 0 0,-1 0-1 0 0,-14-52 0 0 0,17 83-158 0 0,0 0 0 0 0,0 0 0 0 0,0 1-1 0 0,-1-1 1 0 0,1 1 0 0 0,-1-1 0 0 0,0 1 0 0 0,0-1 0 0 0,-1 1 0 0 0,1 0-1 0 0,0 0 1 0 0,-1 0 0 0 0,-3-2 0 0 0,4 4 10 0 0,1 0 0 0 0,-1 0 0 0 0,0 1 0 0 0,1-1 0 0 0,-1 1 0 0 0,0-1 0 0 0,1 1 0 0 0,-1 0 0 0 0,0 0 0 0 0,1 0 0 0 0,-1 0 1 0 0,0 0-1 0 0,1 0 0 0 0,-1 0 0 0 0,0 0 0 0 0,1 1 0 0 0,-1-1 0 0 0,0 1 0 0 0,1-1 0 0 0,-1 1 0 0 0,1 0 0 0 0,-1-1 0 0 0,1 1 0 0 0,-1 0 0 0 0,1 0 0 0 0,-1 0 0 0 0,1 0 0 0 0,0 1 0 0 0,0-1 0 0 0,-1 0 0 0 0,1 0 0 0 0,0 1 0 0 0,-1 1 0 0 0,-10 11-95 0 0,1 0-1 0 0,1 1 0 0 0,0 0 0 0 0,1 1 1 0 0,0 0-1 0 0,1 1 0 0 0,1 0 0 0 0,1 0 1 0 0,-5 18-1 0 0,1 7-226 0 0,2-1 0 0 0,-5 76 0 0 0,12-77 179 0 0,2 0 1 0 0,1 0-1 0 0,2 0 1 0 0,2-1 0 0 0,1 1-1 0 0,2-1 1 0 0,17 42-1 0 0,-10-37 18 0 0,3 0-1 0 0,1-2 1 0 0,2 0-1 0 0,2-2 1 0 0,50 65 0 0 0,-60-89-62 0 0,0 0 1 0 0,0-1 0 0 0,26 20 0 0 0,-31-29-316 0 0,0 0-1 0 0,0 0 1 0 0,0-1-1 0 0,1 0 1 0 0,0 0-1 0 0,0-1 1 0 0,0-1-1 0 0,14 4 1 0 0,-22-6 221 0 0,0-1 0 0 0,0 0-1 0 0,-1 0 1 0 0,1 0 0 0 0,0 0-1 0 0,0 0 1 0 0,0 0 0 0 0,0 0 0 0 0,0 0-1 0 0,0-1 1 0 0,-1 1 0 0 0,4-2 0 0 0,1 1-663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30.9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263 326 1360 0 0,'-47'-13'2852'0'0,"-2"0"582"0"0,0-2-1 0 0,-50-24 1 0 0,98 39-3331 0 0,0 0-1 0 0,0 0 1 0 0,0-1-1 0 0,0 1 0 0 0,0-1 1 0 0,0 1-1 0 0,1-1 1 0 0,-1 1-1 0 0,0-1 0 0 0,0 0 1 0 0,0 1-1 0 0,1-1 1 0 0,-1 0-1 0 0,0 0 0 0 0,1 1 1 0 0,-1-1-1 0 0,0 0 1 0 0,1 0-1 0 0,-1 0 0 0 0,1 0 1 0 0,-1 0-1 0 0,1 0 1 0 0,0 0-1 0 0,-1 0 0 0 0,1 0 1 0 0,0-2-1 0 0,0 2-32 0 0,1 0 0 0 0,-1-1-1 0 0,1 1 1 0 0,0 0 0 0 0,-1-1-1 0 0,1 1 1 0 0,0 0 0 0 0,0 0-1 0 0,0 0 1 0 0,0 0 0 0 0,0-1-1 0 0,0 1 1 0 0,0 0 0 0 0,0 1 0 0 0,0-1-1 0 0,2-1 1 0 0,7-4 75 0 0,1 0-1 0 0,0 0 1 0 0,15-4 0 0 0,-25 9-130 0 0,100-31-454 0 0,2 4 0 0 0,150-21 0 0 0,-129 27-634 0 0,94-14-1767 0 0,-170 31 2185 0 0,1 2 0 0 0,70 4 0 0 0,-30 11 1828 0 0,-87-12-1043 0 0,18 1 131 0 0,-16 0-137 0 0,-3-2-111 0 0,1 1 0 0 0,0 0 1 0 0,-1-1-1 0 0,1 1 0 0 0,0 0 0 0 0,0 0 1 0 0,-1 0-1 0 0,1 0 0 0 0,0 0 0 0 0,-1 1 1 0 0,1-1-1 0 0,0 0 0 0 0,-1 1 0 0 0,1-1 1 0 0,-1 1-1 0 0,1 0 0 0 0,0 0 0 0 0,-1-1 1 0 0,1 1-1 0 0,-1 0 0 0 0,0 0 0 0 0,1 0 1 0 0,-1 0-1 0 0,0 1 0 0 0,0-1 0 0 0,0 0 1 0 0,1 1-1 0 0,-1-1 0 0 0,-1 0 0 0 0,1 1 1 0 0,0-1-1 0 0,0 1 0 0 0,0-1 0 0 0,-1 1 1 0 0,1 0-1 0 0,-1-1 0 0 0,1 3 0 0 0,2 8 19 0 0,-1-1 0 0 0,0 1-1 0 0,-1 0 1 0 0,0 16 0 0 0,0-10 43 0 0,3 22 3 0 0,1 1 0 0 0,2-1 0 0 0,19 59 0 0 0,-19-80-265 0 0,0 1 0 0 0,1-2-1 0 0,0 1 1 0 0,2-1 0 0 0,0-1 0 0 0,1 0-1 0 0,1 0 1 0 0,1-1 0 0 0,14 14-1 0 0,6-4-2201 0 0,-7-15-2151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31.3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229 206 200 0 0,'-17'-23'2898'0'0,"-1"2"1"0"0,-25-24-1 0 0,3 9 152 0 0,-56-39 0 0 0,81 70-3662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32.1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671 67 776 0 0,'-11'-28'10212'0'0,"10"26"-10085"0"0,-1-1 1 0 0,0 1 0 0 0,0 0 0 0 0,0 0 0 0 0,0 0-1 0 0,0 0 1 0 0,-1 0 0 0 0,1 0 0 0 0,-1 0 0 0 0,1 1-1 0 0,-1-1 1 0 0,1 1 0 0 0,-1 0 0 0 0,0-1 0 0 0,0 1-1 0 0,0 1 1 0 0,0-1 0 0 0,0 0 0 0 0,-5 0 0 0 0,-8-1 99 0 0,0 0 0 0 0,-23 0 0 0 0,9 3-86 0 0,1 1 1 0 0,0 1-1 0 0,-1 2 0 0 0,2 1 0 0 0,-1 1 0 0 0,1 2 1 0 0,0 1-1 0 0,-26 13 0 0 0,34-14-98 0 0,0 1 0 0 0,1 2-1 0 0,0 0 1 0 0,1 0 0 0 0,1 2 0 0 0,0 0 0 0 0,1 1-1 0 0,0 1 1 0 0,2 1 0 0 0,0 0 0 0 0,-16 24-1 0 0,26-34-61 0 0,0 0 0 0 0,0 1-1 0 0,1 0 1 0 0,0 0 0 0 0,0 0-1 0 0,1 0 1 0 0,0 0 0 0 0,0 0-1 0 0,1 1 1 0 0,0-1 0 0 0,0 1-1 0 0,1-1 1 0 0,0 0 0 0 0,1 1-1 0 0,0-1 1 0 0,0 1 0 0 0,1-1-1 0 0,0 0 1 0 0,5 14 0 0 0,-2-12-62 0 0,-1-1 0 0 0,1-1 0 0 0,1 1 0 0 0,-1-1 0 0 0,1 1 0 0 0,1-2 0 0 0,-1 1 0 0 0,2-1 0 0 0,-1 0 0 0 0,1 0 0 0 0,0-1 0 0 0,0 0 0 0 0,0-1 0 0 0,1 0 0 0 0,0 0 0 0 0,12 4 0 0 0,-5-3 11 0 0,0 0 0 0 0,1-2 0 0 0,0 0-1 0 0,0-1 1 0 0,0-1 0 0 0,0 0 0 0 0,0-1 0 0 0,0-1 0 0 0,0-1 0 0 0,1-1 0 0 0,-1 0 0 0 0,0-1-1 0 0,0 0 1 0 0,16-7 0 0 0,-19 5 267 0 0,0 0-1 0 0,-1-1 0 0 0,1 0 1 0 0,-1-1-1 0 0,-1-1 0 0 0,1 0 1 0 0,-1-1-1 0 0,-1 0 0 0 0,1-1 1 0 0,-2 0-1 0 0,1 0 0 0 0,-2-1 1 0 0,1-1-1 0 0,-1 0 0 0 0,-1 0 1 0 0,11-22-1 0 0,-9 9 742 0 0,-2-1 1 0 0,-1 0-1 0 0,0 0 0 0 0,-2-1 0 0 0,2-45 1 0 0,0 14 32 0 0,-7 54-986 0 0,1-1-1 0 0,-1 0 1 0 0,1 1-1 0 0,0-1 1 0 0,1 0-1 0 0,-1 1 1 0 0,1-1-1 0 0,0 1 1 0 0,0 0-1 0 0,0 0 1 0 0,0 0-1 0 0,1 0 0 0 0,0 0 1 0 0,0 0-1 0 0,0 0 1 0 0,0 1-1 0 0,1 0 1 0 0,-1-1-1 0 0,1 1 1 0 0,0 1-1 0 0,0-1 1 0 0,0 0-1 0 0,0 1 0 0 0,0 0 1 0 0,8-3-1 0 0,-7 4-85 0 0,-1 0 1 0 0,1 0-1 0 0,0 0 0 0 0,0 1 0 0 0,0 0 0 0 0,0 0 0 0 0,0 0 0 0 0,0 1 0 0 0,0-1 0 0 0,-1 1 0 0 0,1 0 0 0 0,0 1 0 0 0,8 2 0 0 0,-6 0-26 0 0,1 0-1 0 0,-1 0 0 0 0,0 1 0 0 0,0 0 0 0 0,0 0 1 0 0,0 0-1 0 0,7 9 0 0 0,0 2-104 0 0,-1 1 0 0 0,0 1 0 0 0,-1-1-1 0 0,-1 2 1 0 0,12 28 0 0 0,-16-29 195 0 0,0 0 0 0 0,-2 0 0 0 0,0 1 1 0 0,-1 0-1 0 0,0 0 0 0 0,-2 0 0 0 0,-1 1 0 0 0,0-1 0 0 0,-1 0 0 0 0,-1 1 1 0 0,-1-1-1 0 0,-1 0 0 0 0,0 0 0 0 0,-1 0 0 0 0,-2 0 0 0 0,0-1 0 0 0,0 0 1 0 0,-2 0-1 0 0,0-1 0 0 0,-12 18 0 0 0,20-34 54 0 0,0 0 0 0 0,0-1 0 0 0,-1 1-1 0 0,1 0 1 0 0,-1-1 0 0 0,1 1 0 0 0,0-1 0 0 0,-1 1 0 0 0,1 0 0 0 0,-1-1-1 0 0,1 1 1 0 0,-1-1 0 0 0,0 1 0 0 0,1-1 0 0 0,-1 0 0 0 0,1 1 0 0 0,-1-1-1 0 0,0 0 1 0 0,1 1 0 0 0,-1-1 0 0 0,0 0 0 0 0,0 0 0 0 0,1 1 0 0 0,-1-1 0 0 0,0 0-1 0 0,0 0 1 0 0,1 0 0 0 0,-1 0 0 0 0,0 0 0 0 0,0 0 0 0 0,1 0 0 0 0,-1 0-1 0 0,0 0 1 0 0,1-1 0 0 0,-1 1 0 0 0,0 0 0 0 0,0 0 0 0 0,1-1 0 0 0,-1 1-1 0 0,0 0 1 0 0,1-1 0 0 0,-1 1 0 0 0,0-1 0 0 0,-1-1 21 0 0,1 1 0 0 0,0-1 1 0 0,0 1-1 0 0,0-1 0 0 0,0 0 0 0 0,0 0 1 0 0,0 1-1 0 0,0-1 0 0 0,0 0 1 0 0,1 0-1 0 0,-1 0 0 0 0,1 0 0 0 0,-1 0 1 0 0,1 0-1 0 0,0-3 0 0 0,1-18 81 0 0,1 1-1 0 0,1-1 1 0 0,2 1 0 0 0,0 1-1 0 0,1-1 1 0 0,1 1 0 0 0,13-28-1 0 0,-2 10 31 0 0,3 1 0 0 0,46-67 0 0 0,-47 78-123 0 0,1 0 0 0 0,30-28 0 0 0,-43 48-44 0 0,0 0 0 0 0,0 0 0 0 0,1 0 1 0 0,0 1-1 0 0,0 0 0 0 0,1 1 0 0 0,-1 0 0 0 0,1 1 0 0 0,0 0 0 0 0,18-5 1 0 0,-25 9 12 0 0,1-1 1 0 0,-1 1-1 0 0,0 0 1 0 0,1 1 0 0 0,-1-1-1 0 0,0 1 1 0 0,0-1 0 0 0,0 1-1 0 0,0 0 1 0 0,1 0 0 0 0,-1 0-1 0 0,0 0 1 0 0,0 1 0 0 0,-1 0-1 0 0,1-1 1 0 0,0 1 0 0 0,0 0-1 0 0,-1 0 1 0 0,1 0-1 0 0,-1 0 1 0 0,0 1 0 0 0,0-1-1 0 0,0 1 1 0 0,0-1 0 0 0,3 6-1 0 0,2 4-13 0 0,0 0-1 0 0,0 0 0 0 0,-2 1 0 0 0,7 17 0 0 0,27 97 79 0 0,11 31 92 0 0,-38-128-129 0 0,0-1 1 0 0,2-1-1 0 0,20 31 1 0 0,-29-52-223 0 0,0 0 0 0 0,0 0 0 0 0,1-1 0 0 0,0 1 0 0 0,0-1 0 0 0,1-1 1 0 0,-1 1-1 0 0,1-1 0 0 0,1 0 0 0 0,-1-1 0 0 0,0 0 0 0 0,1 0 0 0 0,11 3 0 0 0,-12-4-809 0 0,1-1 0 0 0,0 0-1 0 0,0-1 1 0 0,0 0 0 0 0,0-1-1 0 0,0 1 1 0 0,0-1-1 0 0,0-1 1 0 0,10-1 0 0 0,10-3-4577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33.8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1080 217 1792 0 0,'8'-9'8831'0'0,"-6"0"-8131"0"0,0-1 1 0 0,1 1-1 0 0,0 0 1 0 0,5-10-1 0 0,2-5 206 0 0,-10 22-869 0 0,1 0 1 0 0,-1-1-1 0 0,0 1 1 0 0,1 0-1 0 0,-1 0 1 0 0,0-1-1 0 0,-1 1 1 0 0,1 0-1 0 0,0 0 0 0 0,-1 0 1 0 0,1-1-1 0 0,-1 1 1 0 0,0 0-1 0 0,1 0 1 0 0,-1 0-1 0 0,0 0 1 0 0,0 0-1 0 0,0 0 1 0 0,-1 0-1 0 0,1 0 1 0 0,0 1-1 0 0,-1-1 1 0 0,1 0-1 0 0,-1 1 1 0 0,0-1-1 0 0,-2-1 1 0 0,-3-3-17 0 0,0 1 1 0 0,0 0-1 0 0,0 1 1 0 0,-1 0-1 0 0,-11-5 0 0 0,-7 0-2 0 0,0 1 0 0 0,-1 2 0 0 0,0 0 0 0 0,0 2 0 0 0,-1 1-1 0 0,1 1 1 0 0,-1 1 0 0 0,1 2 0 0 0,-1 0 0 0 0,-50 11 0 0 0,49-6-4 0 0,0 1 1 0 0,0 2 0 0 0,1 0 0 0 0,0 2 0 0 0,1 1 0 0 0,0 2 0 0 0,1 0 0 0 0,0 2 0 0 0,-42 34 0 0 0,59-43-11 0 0,0 2 1 0 0,0 0-1 0 0,1 0 1 0 0,1 0-1 0 0,-1 1 1 0 0,1 0-1 0 0,1 1 1 0 0,0-1-1 0 0,0 1 1 0 0,1 0-1 0 0,1 1 1 0 0,-6 17-1 0 0,8-19-9 0 0,1 1-1 0 0,0 0 1 0 0,0-1-1 0 0,1 1 1 0 0,0 0-1 0 0,1-1 1 0 0,0 1 0 0 0,1-1-1 0 0,0 1 1 0 0,1-1-1 0 0,0 0 1 0 0,0 0-1 0 0,1 0 1 0 0,8 16-1 0 0,5 2-31 0 0,0-1 0 0 0,2 0 0 0 0,1-2 0 0 0,1 0 0 0 0,40 37 0 0 0,137 98 25 0 0,-54-47 49 0 0,-131-102-32 0 0,12 9 101 0 0,0 2 0 0 0,-2 0 0 0 0,37 46 0 0 0,-55-60-40 0 0,0-1 0 0 0,0 1 0 0 0,-1 0 0 0 0,0 0-1 0 0,0 1 1 0 0,-1-1 0 0 0,0 1 0 0 0,0-1-1 0 0,-1 1 1 0 0,0 0 0 0 0,-1 0 0 0 0,0 0 0 0 0,-1 0-1 0 0,1 0 1 0 0,-2 0 0 0 0,1 0 0 0 0,-1 1 0 0 0,-3 10-1 0 0,-3 5 128 0 0,0-1 0 0 0,-1 0-1 0 0,-2 0 1 0 0,0-1 0 0 0,-2 0-1 0 0,-1-1 1 0 0,0 0 0 0 0,-1-2-1 0 0,-2 1 1 0 0,0-2 0 0 0,-1 0-1 0 0,-1 0 1 0 0,0-2 0 0 0,-34 24-1 0 0,41-34-95 0 0,0-1 1 0 0,0 0-1 0 0,-1 0 0 0 0,0-1 0 0 0,0-1 1 0 0,0 0-1 0 0,-1-1 0 0 0,1 0 0 0 0,-1-1 1 0 0,0 0-1 0 0,-24 0 0 0 0,19-3-39 0 0,-1-1-1 0 0,0-1 1 0 0,1 0-1 0 0,-1-2 1 0 0,1 0-1 0 0,0-1 1 0 0,-24-11-1 0 0,5-2-161 0 0,1-2 0 0 0,0-1 0 0 0,2-2 0 0 0,1-1 0 0 0,1-2 0 0 0,-45-48 0 0 0,65 64-102 0 0,-13-16-482 0 0,-30-39 1 0 0,48 55-297 0 0,0 1 0 0 0,1-1 0 0 0,0 0 1 0 0,-6-17-1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34.7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0 131 892 0 0,'17'-40'10042'0'0,"-10"31"-8633"0"0,16-21 1291 0 0,-22 34-2632 0 0,0 0 0 0 0,0 0 0 0 0,-1 0 0 0 0,1 0-1 0 0,-1 0 1 0 0,0 0 0 0 0,0 0 0 0 0,0 1 0 0 0,0-1 0 0 0,-1 0 0 0 0,1 0 0 0 0,-1 0 0 0 0,0 0 0 0 0,-1 0 0 0 0,1-1 0 0 0,-3 7 0 0 0,-8 30 173 0 0,5 14-4 0 0,2 1 0 0 0,2 60 0 0 0,4-90-209 0 0,2 0 0 0 0,0 0 0 0 0,2-1 0 0 0,0 1 0 0 0,2-1 0 0 0,0 0 0 0 0,12 23 0 0 0,-11-29-7 0 0,1 0 0 0 0,1 0-1 0 0,1-1 1 0 0,0-1 0 0 0,1 1-1 0 0,24 24 1 0 0,-32-37-27 0 0,-1-1 1 0 0,1 0-1 0 0,0 0 1 0 0,-1 0-1 0 0,1 0 0 0 0,1 0 1 0 0,-1-1-1 0 0,0 0 1 0 0,1 0-1 0 0,-1 0 0 0 0,1 0 1 0 0,0-1-1 0 0,-1 0 1 0 0,1 0-1 0 0,0 0 0 0 0,0 0 1 0 0,0-1-1 0 0,-1 0 1 0 0,1 0-1 0 0,0 0 1 0 0,0-1-1 0 0,0 1 0 0 0,0-1 1 0 0,0 0-1 0 0,-1-1 1 0 0,1 1-1 0 0,-1-1 0 0 0,1 0 1 0 0,-1 0-1 0 0,1 0 1 0 0,-1-1-1 0 0,0 0 1 0 0,4-3-1 0 0,4-4-47 0 0,0 0 1 0 0,-1-1-1 0 0,-1 0 0 0 0,0 0 1 0 0,-1-1-1 0 0,0-1 1 0 0,9-16-1 0 0,46-102-297 0 0,-35 65 694 0 0,5-11 160 0 0,-33 75-387 0 0,17 15 74 0 0,-11 5-205 0 0,2 0-1 0 0,0-1 1 0 0,0-1 0 0 0,2 1 0 0 0,0-2 0 0 0,1 1 0 0 0,1-1 0 0 0,0-1 0 0 0,1-1 0 0 0,28 22 0 0 0,-36-30-51 0 0,1 0-1 0 0,0-1 1 0 0,0 0 0 0 0,0 0 0 0 0,1-1 0 0 0,-1 0 0 0 0,1 0 0 0 0,0-1 0 0 0,0 0 0 0 0,0 0 0 0 0,0-1 0 0 0,0 0 0 0 0,0-1 0 0 0,0 1-1 0 0,0-2 1 0 0,0 1 0 0 0,0-1 0 0 0,1 0 0 0 0,-1-1 0 0 0,-1 0 0 0 0,1 0 0 0 0,0 0 0 0 0,0-1 0 0 0,-1-1 0 0 0,0 1 0 0 0,1-1 0 0 0,-1 0 0 0 0,7-6-1 0 0,-3 1 60 0 0,-1-1 0 0 0,0 1 0 0 0,0-2 0 0 0,-1 1 0 0 0,0-1-1 0 0,-1-1 1 0 0,0 0 0 0 0,-1 0 0 0 0,0 0 0 0 0,-1-1 0 0 0,-1 0-1 0 0,0 0 1 0 0,4-16 0 0 0,-3 6 196 0 0,-1-1 0 0 0,-1 0 0 0 0,-1 0 0 0 0,-1 0 0 0 0,-1-1 0 0 0,-5-42 0 0 0,3 53-206 0 0,-2 1 1 0 0,0-1-1 0 0,-1 1 0 0 0,0 0 1 0 0,0 0-1 0 0,-2 0 0 0 0,0 1 1 0 0,0 0-1 0 0,-1 0 0 0 0,0 0 1 0 0,-1 1-1 0 0,-1 0 0 0 0,-18-18 1 0 0,11 18-2183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8:03.1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0 285 1904 0 0,'21'-53'8757'0'0,"-14"32"-6222"0"0,2 1 1 0 0,0-1-1 0 0,18-28 1 0 0,-24 45-2397 0 0,1-1 0 0 0,-1 0 0 0 0,1 1 0 0 0,0 0 1 0 0,1 0-1 0 0,-1 0 0 0 0,0 0 0 0 0,1 0 0 0 0,0 1 1 0 0,0 0-1 0 0,0 0 0 0 0,0 1 0 0 0,1-1 0 0 0,-1 1 1 0 0,0 0-1 0 0,1 1 0 0 0,0-1 0 0 0,6 0 0 0 0,-6 2-133 0 0,0 0-1 0 0,1 0 1 0 0,-1 0-1 0 0,1 1 1 0 0,-1 0-1 0 0,0 1 1 0 0,1-1-1 0 0,-1 1 0 0 0,0 1 1 0 0,0-1-1 0 0,0 1 1 0 0,0 0-1 0 0,-1 0 1 0 0,1 0-1 0 0,-1 1 0 0 0,0 0 1 0 0,6 6-1 0 0,8 7-76 0 0,-1 2 0 0 0,28 37 0 0 0,-46-56 70 0 0,13 18-79 0 0,0 0 0 0 0,-1 1 0 0 0,16 37-1 0 0,-23-46 225 0 0,-2 0 0 0 0,1 0-1 0 0,-1 0 1 0 0,-1 1-1 0 0,0-1 1 0 0,0 1 0 0 0,-1-1-1 0 0,-1 1 1 0 0,-1 20-1 0 0,1-31-116 0 0,1 1-1 0 0,-1-1 1 0 0,0 0-1 0 0,0 1 0 0 0,0-1 1 0 0,0 0-1 0 0,0 1 1 0 0,0-1-1 0 0,0 1 1 0 0,0-1-1 0 0,0 0 0 0 0,0 1 1 0 0,0-1-1 0 0,-1 0 1 0 0,1 1-1 0 0,0-1 1 0 0,0 0-1 0 0,0 1 0 0 0,0-1 1 0 0,0 0-1 0 0,-1 1 1 0 0,1-1-1 0 0,0 0 1 0 0,0 1-1 0 0,-1-1 1 0 0,1 0-1 0 0,0 0 0 0 0,-1 1 1 0 0,1-1-1 0 0,0 0 1 0 0,0 0-1 0 0,-1 1 1 0 0,1-1-1 0 0,-1 0 0 0 0,1 0 1 0 0,0 0-1 0 0,-1 0 1 0 0,1 0-1 0 0,0 0 1 0 0,-1 0-1 0 0,1 1 0 0 0,0-1 1 0 0,-1 0-1 0 0,1 0 1 0 0,-1 0-1 0 0,1-1 1 0 0,0 1-1 0 0,-1 0 1 0 0,1 0-1 0 0,-1 0 0 0 0,1 0 1 0 0,0 0-1 0 0,-1 0 1 0 0,1 0-1 0 0,0-1 1 0 0,-1 1-1 0 0,1 0 1 0 0,-14-16 919 0 0,13 8-850 0 0,0 1 0 0 0,0-1 0 0 0,0 0 0 0 0,1 0 0 0 0,0 1-1 0 0,1-1 1 0 0,-1 0 0 0 0,2 1 0 0 0,-1-1 0 0 0,1 0-1 0 0,4-10 1 0 0,1-2-257 0 0,2 0 0 0 0,0 1 0 0 0,12-19 0 0 0,-11 22-344 0 0,2 0 0 0 0,-1 1 0 0 0,2 0 0 0 0,0 1-1 0 0,1 1 1 0 0,0 0 0 0 0,1 1 0 0 0,0 0 0 0 0,32-17 0 0 0,-23 16-2529 0 0,0 2-1 0 0,1 0 0 0 0,44-11 1 0 0,-32 11-4805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35.1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47 860 0 0,'-15'-46'15203'0'0,"11"53"-15149"0"0,1 0-1 0 0,0 1 1 0 0,0 0-1 0 0,0 0 1 0 0,1 0-1 0 0,0 0 1 0 0,1 0-1 0 0,0 0 1 0 0,0 17-1 0 0,-2 1 29 0 0,-2 9-133 0 0,2 0 0 0 0,2 0 0 0 0,1 0 0 0 0,1 0 0 0 0,2 0 0 0 0,2-1 0 0 0,1 1 1 0 0,2-1-1 0 0,19 55 0 0 0,-24-82-179 0 0,0 0 0 0 0,0 0 1 0 0,1-1-1 0 0,0 1 0 0 0,1-1 1 0 0,5 6-1 0 0,22 11-6052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35.4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70 3112 0 0,'-19'-14'2340'0'0,"3"5"-615"0"0,5 0-301 0 0,-1 1-400 0 0,1 1-300 0 0,3 1-300 0 0,0 0-168 0 0,-4-5-572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35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353 51 3120 0 0,'-12'-33'8244'0'0,"12"28"-7244"0"0,-1-7 0 0 0,-13 26-715 0 0,10-7-253 0 0,0 0 0 0 0,1 0 0 0 0,0 1 0 0 0,1-1 0 0 0,0 1 0 0 0,0 0 0 0 0,-1 9 0 0 0,-3 11 15 0 0,-27 100 173 0 0,-23 190-1 0 0,50-249-124 0 0,2 0 0 0 0,3 1 1 0 0,4-1-1 0 0,16 107 0 0 0,-10-128 61 0 0,2 0 0 0 0,21 55 1 0 0,-24-82-224 0 0,1 0 0 0 0,1 0 0 0 0,1-1 0 0 0,0 0 0 0 0,2-1 0 0 0,29 34 0 0 0,-37-47-231 0 0,1-1-1 0 0,0 0 1 0 0,0 0 0 0 0,0 0 0 0 0,0-1 0 0 0,1 0 0 0 0,9 4-1 0 0,-11-6-526 0 0,1 0 0 0 0,-1 0 0 0 0,1-1 0 0 0,0 1 0 0 0,-1-1-1 0 0,8 0 1 0 0</inkml:trace>
  <inkml:trace contextRef="#ctx0" brushRef="#br0" timeOffset="1">41 915 2820 0 0,'-36'-24'8882'0'0,"32"18"-8330"0"0,5 5-405 0 0,1-1 1 0 0,-1 0-1 0 0,1 1 1 0 0,0-1-1 0 0,-1 1 1 0 0,1-1-1 0 0,0 1 1 0 0,0 0-1 0 0,0 0 1 0 0,0 0-1 0 0,0 0 1 0 0,0 0-1 0 0,2 0 1 0 0,72-22-223 0 0,1 3 1 0 0,148-18 0 0 0,-107 21-1324 0 0,103-15-5445 0 0,-173 25 3392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36.2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402 37 1696 0 0,'11'-21'12062'0'0,"-11"20"-11991"0"0,0 1 0 0 0,0-1 0 0 0,-1 0 0 0 0,1 0 0 0 0,0 1 0 0 0,-1-1 0 0 0,1 0 0 0 0,0 0 0 0 0,-1 1 0 0 0,1-1 0 0 0,-1 0 1 0 0,1 1-1 0 0,-1-1 0 0 0,0 1 0 0 0,1-1 0 0 0,-1 1 0 0 0,0-1 0 0 0,1 1 0 0 0,-1-1 0 0 0,0 1 0 0 0,1 0 0 0 0,-1-1 0 0 0,0 1 0 0 0,0 0 0 0 0,0 0 0 0 0,1-1 0 0 0,-1 1 0 0 0,0 0 0 0 0,-1 0 0 0 0,-2 0 17 0 0,0 0-1 0 0,0 0 0 0 0,1 1 0 0 0,-1 0 0 0 0,0-1 0 0 0,1 1 1 0 0,-6 2-1 0 0,-6 3 87 0 0,0 1 1 0 0,-20 13-1 0 0,8-3 12 0 0,0 2-1 0 0,2 1 1 0 0,0 1 0 0 0,1 1-1 0 0,-29 35 1 0 0,39-41-141 0 0,1 2 1 0 0,1-1-1 0 0,0 2 0 0 0,1-1 1 0 0,2 2-1 0 0,0-1 1 0 0,0 1-1 0 0,2 1 0 0 0,-6 24 1 0 0,12-37-68 0 0,-1 1 1 0 0,1-1 0 0 0,1 1 0 0 0,-1-1-1 0 0,1 1 1 0 0,1-1 0 0 0,0 1 0 0 0,0-1-1 0 0,0 1 1 0 0,1-1 0 0 0,1 0 0 0 0,-1 0-1 0 0,8 16 1 0 0,-5-15-110 0 0,1-1 0 0 0,0 1 0 0 0,0-1 0 0 0,1 0 0 0 0,0 0 0 0 0,0-1 0 0 0,1 0 0 0 0,0-1 0 0 0,0 1 0 0 0,12 6 0 0 0,-1-3-503 0 0,1 0-1 0 0,0-1 0 0 0,0-2 0 0 0,1 0 1 0 0,0-1-1 0 0,0-1 0 0 0,0 0 1 0 0,0-2-1 0 0,1-1 0 0 0,30 0 1 0 0,-6-5-2532 0 0,3-2-1222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44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52 108 0 0,'-10'-26'5817'0'0,"-3"1"-1038"0"0,15 209-2122 0 0,-7-16-1712 0 0,7 484 1654 0 0,49-153-710 0 0,-43-423 488 0 0,-6-93-2143 0 0,-1-10-143 0 0,2 1 0 0 0,1-1 1 0 0,0 1-1 0 0,2 0 0 0 0,15-39 0 0 0,60-123 430 0 0,-67 160-575 0 0,0 2-1 0 0,34-45 1 0 0,-43 63 25 0 0,1 0 0 0 0,1 1-1 0 0,0 0 1 0 0,0 0 0 0 0,0 1 0 0 0,0 0-1 0 0,1 0 1 0 0,0 1 0 0 0,1 0 0 0 0,-1 0 0 0 0,1 1-1 0 0,15-6 1 0 0,-20 9 15 0 0,1 1 1 0 0,-1-1-1 0 0,0 1 0 0 0,1 0 1 0 0,-1 0-1 0 0,1 0 1 0 0,-1 1-1 0 0,0-1 0 0 0,1 1 1 0 0,-1 0-1 0 0,0 0 0 0 0,0 1 1 0 0,0-1-1 0 0,0 1 1 0 0,0 0-1 0 0,0 0 0 0 0,0 1 1 0 0,0-1-1 0 0,-1 1 0 0 0,1-1 1 0 0,-1 1-1 0 0,0 0 0 0 0,0 0 1 0 0,0 1-1 0 0,0-1 1 0 0,2 4-1 0 0,7 11-38 0 0,0 1 1 0 0,-1-1-1 0 0,15 40 0 0 0,-19-43 10 0 0,45 119-55 0 0,18 41 71 0 0,-64-165 32 0 0,0 1 0 0 0,0-1 0 0 0,1-1 0 0 0,0 1 1 0 0,1-1-1 0 0,0 0 0 0 0,1-1 0 0 0,-1 0 0 0 0,1 0 0 0 0,1-1 0 0 0,14 9 0 0 0,-16-12-5 0 0,1 0 0 0 0,-1 0 0 0 0,1-1 0 0 0,0 0 0 0 0,0 0 0 0 0,0-1 0 0 0,0 0-1 0 0,1-1 1 0 0,-1 0 0 0 0,0 0 0 0 0,1-1 0 0 0,-1 0 0 0 0,1-1 0 0 0,15-3 0 0 0,-5-1 13 0 0,-1-1 1 0 0,1-1 0 0 0,-2-1 0 0 0,1 0-1 0 0,-1-2 1 0 0,0 0 0 0 0,-1-1 0 0 0,0 0-1 0 0,22-22 1 0 0,-18 14 63 0 0,-1-1 0 0 0,-1 0 0 0 0,-1-2 0 0 0,-1 0 0 0 0,-1-1-1 0 0,19-35 1 0 0,-22 30-62 0 0,-1-2 0 0 0,-1 0-1 0 0,12-51 1 0 0,-17 45-95 0 0,-1-1 0 0 0,-2 0 0 0 0,-2-41 0 0 0,-1 76 57 0 0,-1 27 64 0 0,-3 5-2 0 0,1 2-1 0 0,2-1 1 0 0,1 0 0 0 0,1 0-1 0 0,2 0 1 0 0,1 0 0 0 0,10 38 0 0 0,-9-49-106 0 0,1 0 1 0 0,1-1 0 0 0,1 1 0 0 0,0-1 0 0 0,2-1-1 0 0,0 0 1 0 0,1 0 0 0 0,1-1 0 0 0,0 0 0 0 0,1-1-1 0 0,28 27 1 0 0,-34-37-274 0 0,1-1 1 0 0,-1 1-1 0 0,1-1 0 0 0,0-1 0 0 0,0 1 0 0 0,0-2 1 0 0,12 5-1 0 0,-15-6-251 0 0,0-1 1 0 0,0 0-1 0 0,1 0 1 0 0,-1-1-1 0 0,9 1 1 0 0,-9-2-306 0 0,-1 1 1 0 0,1-1-1 0 0,0 0 0 0 0,-1 0 1 0 0,1 0-1 0 0,-1 0 0 0 0,5-3 1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45.0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137 112 996 0 0,'-76'-63'6039'0'0,"19"16"-2081"0"0,55 46-3707 0 0,2 1-270 0 0,-1 0 0 0 0,1 0 0 0 0,0 0 0 0 0,0 0 1 0 0,0 0-1 0 0,0 0 0 0 0,0 0 0 0 0,0 0 0 0 0,0 0 0 0 0,0 0 0 0 0,-1 0 0 0 0,1 0 0 0 0,0 0 0 0 0,0 0 0 0 0,0 0 0 0 0,0-1 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45.4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30 1760 0 0,'14'-6'5076'0'0,"1"0"-3215"0"0,-7 3-1342 0 0,-1 0 0 0 0,1 0 1 0 0,0 1-1 0 0,0 0 0 0 0,0 0 1 0 0,0 1-1 0 0,0 0 0 0 0,1 1 1 0 0,12 0-1 0 0,-17 1-480 0 0,0 1 0 0 0,0 0 0 0 0,-1 0-1 0 0,1 0 1 0 0,0 0 0 0 0,-1 1 0 0 0,1-1 0 0 0,-1 1 0 0 0,0 0 0 0 0,0 0 0 0 0,0 0 0 0 0,0 0-1 0 0,0 1 1 0 0,-1-1 0 0 0,1 1 0 0 0,-1-1 0 0 0,0 1 0 0 0,0 0 0 0 0,1 6 0 0 0,4 9 31 0 0,0 0 1 0 0,5 35-1 0 0,-9-41-32 0 0,12 85 636 0 0,-4 0 0 0 0,-4 180 0 0 0,-7-275-625 0 0,-1 24 802 0 0,0-11 890 0 0,7-37-860 0 0,14-53-670 0 0,4 2 0 0 0,2 0 0 0 0,4 2 0 0 0,2 1 0 0 0,67-104 0 0 0,-52 108-305 0 0,-42 59 33 0 0,-1 1 0 0 0,1 0 0 0 0,0 0-1 0 0,1 1 1 0 0,-1 0 0 0 0,1 0 0 0 0,0 0 0 0 0,0 0-1 0 0,7-2 1 0 0,-11 5 42 0 0,0 1-1 0 0,0-1 1 0 0,-1 1-1 0 0,1 0 1 0 0,0 0-1 0 0,0 0 1 0 0,0 0-1 0 0,0 0 0 0 0,0 0 1 0 0,0 1-1 0 0,-1-1 1 0 0,1 1-1 0 0,0-1 1 0 0,0 1-1 0 0,0 0 1 0 0,-1-1-1 0 0,1 1 1 0 0,0 0-1 0 0,-1 0 1 0 0,1 0-1 0 0,-1 0 0 0 0,1 1 1 0 0,-1-1-1 0 0,1 0 1 0 0,-1 1-1 0 0,0-1 1 0 0,0 1-1 0 0,0-1 1 0 0,1 3-1 0 0,4 4-33 0 0,0 1 0 0 0,-1 1 0 0 0,6 15 1 0 0,-11-25 49 0 0,22 60-103 0 0,-3 0-1 0 0,11 67 0 0 0,-16-63-665 0 0,40 112-1 0 0,-54-176 689 0 0,17 32-1409 0 0,-3-19-824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46.1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272 268 652 0 0,'16'-5'5047'0'0,"120"-72"3147"0"0,-129 72-7832 0 0,0 0 1 0 0,0-1 0 0 0,-1 0 0 0 0,11-12 0 0 0,-7 7 309 0 0,-9 9-604 0 0,1 1 0 0 0,0-1 0 0 0,-1 0 0 0 0,1 0 0 0 0,-1-1 0 0 0,0 1 0 0 0,0 0 0 0 0,0 0 0 0 0,0-1 0 0 0,0 1-1 0 0,0 0 1 0 0,0-1 0 0 0,-1 1 0 0 0,1-1 0 0 0,-1 1 0 0 0,0-1 0 0 0,0 1 0 0 0,0-1 0 0 0,0 1 0 0 0,0-1 0 0 0,-1 1 0 0 0,1 0 0 0 0,-1-1 0 0 0,1 1 0 0 0,-1-1 0 0 0,0 1 0 0 0,0 0 0 0 0,0-1 0 0 0,0 1 0 0 0,0 0 0 0 0,-1 0 0 0 0,1 0 0 0 0,-1 0 0 0 0,1 0 0 0 0,-1 0 0 0 0,-3-2 0 0 0,0-1-56 0 0,0 0 0 0 0,0 1 0 0 0,-1-1 0 0 0,0 1 0 0 0,0 0 1 0 0,0 1-1 0 0,0 0 0 0 0,-1 0 0 0 0,1 0 0 0 0,-1 0 1 0 0,-8-1-1 0 0,0 2 2 0 0,1 1 0 0 0,-1 1 1 0 0,0 0-1 0 0,0 1 0 0 0,0 0 1 0 0,1 1-1 0 0,-1 1 0 0 0,1 0 1 0 0,-1 1-1 0 0,1 1 0 0 0,0 0 1 0 0,-22 12-1 0 0,22-9-1 0 0,-1 0 0 0 0,1 1 0 0 0,1 0 0 0 0,0 1-1 0 0,0 1 1 0 0,1 0 0 0 0,1 1 0 0 0,-1 0 0 0 0,2 1 0 0 0,0 0 0 0 0,-10 16-1 0 0,16-20-112 0 0,0-1 0 0 0,1 1 0 0 0,-1 0-1 0 0,2 0 1 0 0,-1 0 0 0 0,1 0-1 0 0,1 1 1 0 0,0-1 0 0 0,0 1-1 0 0,1-1 1 0 0,0 0 0 0 0,0 1-1 0 0,1-1 1 0 0,1 1 0 0 0,-1-1-1 0 0,1 0 1 0 0,1 0 0 0 0,5 12 0 0 0,-5-13-43 0 0,0-1 1 0 0,1 1-1 0 0,0-1 1 0 0,0 0-1 0 0,1-1 1 0 0,0 1-1 0 0,0-1 1 0 0,0 0 0 0 0,1 0-1 0 0,0 0 1 0 0,0-1-1 0 0,1 0 1 0 0,-1 0-1 0 0,1 0 1 0 0,0-1 0 0 0,1 0-1 0 0,-1-1 1 0 0,1 1-1 0 0,-1-2 1 0 0,15 5-1 0 0,-17-7 118 0 0,0 0 1 0 0,0 1-1 0 0,0-2 0 0 0,0 1 0 0 0,0 0 0 0 0,0-1 0 0 0,0 0 0 0 0,0-1 0 0 0,0 1 0 0 0,0-1 0 0 0,-1 1 0 0 0,1-2 1 0 0,-1 1-1 0 0,1 0 0 0 0,-1-1 0 0 0,0 0 0 0 0,8-6 0 0 0,0-1 214 0 0,-1-1 1 0 0,0 0-1 0 0,-1 0 0 0 0,13-19 0 0 0,104-162 4686 0 0,-127 191-4860 0 0,0 1-1 0 0,0-1 0 0 0,0 1 1 0 0,1-1-1 0 0,-1 0 0 0 0,0 1 0 0 0,1-1 1 0 0,-1 1-1 0 0,1-1 0 0 0,-1 1 1 0 0,0-1-1 0 0,1 1 0 0 0,-1 0 0 0 0,1-1 1 0 0,-1 1-1 0 0,1-1 0 0 0,0 1 1 0 0,-1 0-1 0 0,1-1 0 0 0,-1 1 0 0 0,1 0 1 0 0,-1 0-1 0 0,1 0 0 0 0,0-1 0 0 0,-1 1 1 0 0,1 0-1 0 0,0 0 0 0 0,-1 0 1 0 0,1 0-1 0 0,0 0 0 0 0,-1 0 0 0 0,1 0 1 0 0,0 1-1 0 0,0-1-1 0 0,0 1 1 0 0,0 0-1 0 0,0 1 1 0 0,0-1-1 0 0,0 0 0 0 0,0 0 1 0 0,0 0-1 0 0,-1 0 0 0 0,1 1 1 0 0,0-1-1 0 0,-1 0 1 0 0,1 1-1 0 0,0 2 0 0 0,7 46 105 0 0,4 216-241 0 0,7 86 17 0 0,-1-197 113 0 0,-10-65-18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49.0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752 614 660 0 0,'0'0'11231'0'0,"-6"22"-10708"0"0,-5 261 3335 0 0,9-158-3038 0 0,0-43-451 0 0,-37 546 1624 0 0,-9-385-1891 0 0,36-200-80 0 0,-2-1 1 0 0,-1 0-1 0 0,-33 61 1 0 0,44-97-47 0 0,0 1 0 0 0,0 0-1 0 0,0-1 1 0 0,-1 0 0 0 0,0 0 0 0 0,0 0 0 0 0,-1-1 0 0 0,0 1 0 0 0,0-1 0 0 0,0-1 0 0 0,0 1 0 0 0,-1-1-1 0 0,1 0 1 0 0,-1 0 0 0 0,0-1 0 0 0,-1 0 0 0 0,1 0 0 0 0,0-1 0 0 0,-1 0 0 0 0,1 0 0 0 0,-1-1 0 0 0,0 0-1 0 0,1 0 1 0 0,-1-1 0 0 0,0 0 0 0 0,0 0 0 0 0,0-1 0 0 0,1 0 0 0 0,-1 0 0 0 0,0-1 0 0 0,1 0 0 0 0,0 0-1 0 0,-13-6 1 0 0,0-1-3 0 0,0-1 0 0 0,1 0 0 0 0,1-2-1 0 0,-1 0 1 0 0,2 0 0 0 0,0-2-1 0 0,1 0 1 0 0,0-1 0 0 0,1-1 0 0 0,0 0-1 0 0,2-1 1 0 0,0-1 0 0 0,1 0-1 0 0,-14-27 1 0 0,16 24 22 0 0,0-1-1 0 0,2 0 1 0 0,0-1-1 0 0,1 0 1 0 0,1 0-1 0 0,2-1 1 0 0,0 1 0 0 0,2-1-1 0 0,0 0 1 0 0,1 0-1 0 0,2 0 1 0 0,6-45-1 0 0,3 27 24 0 0,2 0 1 0 0,1 1-1 0 0,2 1 0 0 0,2 0 0 0 0,2 1 0 0 0,1 1 0 0 0,2 1 0 0 0,1 1 0 0 0,43-51 0 0 0,-3 16-3 0 0,2 2-1 0 0,4 3 0 0 0,97-72 0 0 0,469-273-323 0 0,-481 319 243 0 0,358-244 649 0 0,-390 248 438 0 0,-120 87-1028 0 0,12-9-61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52.9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274 347 1840 0 0,'10'-28'3032'0'0,"-2"0"-1"0"0,9-51 583 0 0,-16 86-3538 0 0,-1 0-1 0 0,0 0 1 0 0,0 0-1 0 0,0 0 1 0 0,-1 0-1 0 0,0 0 1 0 0,0-1-1 0 0,-1 1 1 0 0,-3 9-1 0 0,-2 14 101 0 0,-123 577 1403 0 0,51-247-1151 0 0,60-270-307 0 0,-45 182 1588 0 0,63-280-1301 0 0,4-27-70 0 0,6-49-195 0 0,43-353 54 0 0,49-320-112 0 0,-100 750-84 0 0,27-132 116 0 0,-22 118-128 0 0,1-1 0 0 0,0 1 0 0 0,2 0-1 0 0,12-23 1 0 0,-18 39 4 0 0,0 1 0 0 0,0-1 0 0 0,0 1 0 0 0,0 0 0 0 0,0 0 0 0 0,1 1 0 0 0,0-1 0 0 0,0 1 0 0 0,0-1 0 0 0,0 1 0 0 0,0 0 0 0 0,9-4 0 0 0,-10 7 18 0 0,0 0-1 0 0,0 0 1 0 0,0 0-1 0 0,1 1 1 0 0,-1-1 0 0 0,0 1-1 0 0,0 0 1 0 0,0 0 0 0 0,0 0-1 0 0,-1 0 1 0 0,1 0-1 0 0,0 0 1 0 0,0 1 0 0 0,3 2-1 0 0,3 3 11 0 0,0 0-1 0 0,0 0 0 0 0,-1 1 1 0 0,0 0-1 0 0,0 0 1 0 0,-1 1-1 0 0,9 12 0 0 0,39 73 53 0 0,-44-73-49 0 0,35 71 81 0 0,-4 1 0 0 0,45 146 0 0 0,32 206 89 0 0,-62-217-107 0 0,-37-140-66 0 0,-10-41-1059 0 0,20 56-1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8:03.5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0 2732 0 0,'-4'44'22878'0'0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53.3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20 200 2656 0 0,'-19'-21'6313'0'0,"18"17"-6013"0"0,1 2-171 0 0,1 1-1 0 0,-1 0 0 0 0,0-1 0 0 0,1 1 1 0 0,-1 0-1 0 0,1 0 0 0 0,-1-1 0 0 0,1 1 0 0 0,0 0 1 0 0,0 0-1 0 0,-1 0 0 0 0,1 0 0 0 0,0 0 1 0 0,0 0-1 0 0,0 0 0 0 0,0 0 0 0 0,0 0 1 0 0,2-1-1 0 0,7-4-44 0 0,1 0 0 0 0,0 1 0 0 0,0 0 0 0 0,12-4 0 0 0,-13 5 447 0 0,50-16-554 0 0,1 2 0 0 0,66-10 0 0 0,-21 5-1645 0 0,-2 1-3529 0 0,-74 17 1878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53.7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1 174 340 0 0,'2'-13'7979'0'0,"13"-37"-326"0"0,-10 43-7106 0 0,0 6-384 0 0,-3 9-87 0 0,-2 39-296 0 0,3 0 0 0 0,11 63 1 0 0,-11-92 76 0 0,1-1 1 0 0,0 0-1 0 0,2 0 0 0 0,0 0 1 0 0,0-1-1 0 0,2 0 1 0 0,0 0-1 0 0,1-1 0 0 0,19 25 1 0 0,-27-38 128 0 0,28 26-188 0 0,-27-27 183 0 0,0 1 1 0 0,0-1-1 0 0,0 0 1 0 0,0 0-1 0 0,0 0 1 0 0,0 0 0 0 0,1 0-1 0 0,-1 0 1 0 0,0-1-1 0 0,0 1 1 0 0,1-1-1 0 0,-1 0 1 0 0,0 0-1 0 0,1 1 1 0 0,-1-1 0 0 0,0-1-1 0 0,3 1 1 0 0,3-3 47 0 0,1 0 0 0 0,-1 0 0 0 0,0-1 0 0 0,0 0 1 0 0,0 0-1 0 0,-1-1 0 0 0,0 0 0 0 0,0 0 0 0 0,0-1 1 0 0,0 0-1 0 0,-1 0 0 0 0,0-1 0 0 0,0 1 0 0 0,-1-1 0 0 0,0-1 1 0 0,0 1-1 0 0,4-10 0 0 0,8-13 507 0 0,-2-2-1 0 0,-1 0 1 0 0,10-36 0 0 0,19-113 2239 0 0,-23 86-1444 0 0,-21 107-1338 0 0,1 1 0 0 0,1-1 0 0 0,0 1 0 0 0,1-1 1 0 0,5 23-1 0 0,2 0-469 0 0,17 46 0 0 0,-17-61 109 0 0,1 0 0 0 0,0 0 0 0 0,1-1 0 0 0,1 0 1 0 0,20 23-1 0 0,-25-33-133 0 0,1-1 0 0 0,1 0 0 0 0,-1-1 0 0 0,1 0 0 0 0,12 7 0 0 0,-15-10-210 0 0,0-1 1 0 0,0 0 0 0 0,0-1 0 0 0,0 1 0 0 0,1-1-1 0 0,-1 0 1 0 0,1-1 0 0 0,-1 0 0 0 0,12 1 0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54.5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289 945 1904 0 0,'20'-2'6939'0'0,"14"1"-2336"0"0,-31 0-4179 0 0,11 0 662 0 0,13-13-27 0 0,-20 7-939 0 0,0-1 0 0 0,-1-1 0 0 0,11-16 0 0 0,-12 17-40 0 0,-4 4 18 0 0,1 1 1 0 0,-1 0-1 0 0,0 0 0 0 0,0-1 1 0 0,-1 1-1 0 0,1 0 0 0 0,-1-1 0 0 0,1 1 1 0 0,-1-1-1 0 0,0 1 0 0 0,0 0 1 0 0,-1-1-1 0 0,1 1 0 0 0,-1-1 1 0 0,0 1-1 0 0,0 0 0 0 0,0 0 1 0 0,0-1-1 0 0,0 1 0 0 0,-1 0 1 0 0,1 0-1 0 0,-1 0 0 0 0,0 0 1 0 0,-2-3-1 0 0,-1 2-81 0 0,1 0-1 0 0,-1 0 1 0 0,0 0 0 0 0,0 1-1 0 0,0-1 1 0 0,0 1-1 0 0,0 0 1 0 0,-1 1 0 0 0,0-1-1 0 0,1 1 1 0 0,-1 0-1 0 0,0 1 1 0 0,0-1 0 0 0,-11 0-1 0 0,7 2-13 0 0,-1 0 1 0 0,1 0-1 0 0,-1 1 0 0 0,1 0 0 0 0,0 1 0 0 0,-1 0 0 0 0,1 1 0 0 0,-12 4 1 0 0,6 0 9 0 0,0 0 1 0 0,0 1 0 0 0,1 1-1 0 0,0 0 1 0 0,0 1 0 0 0,1 1-1 0 0,0 0 1 0 0,1 1 0 0 0,1 0-1 0 0,-16 19 1 0 0,22-22-11 0 0,0 1 0 0 0,0-1 0 0 0,1 1 0 0 0,0 0 0 0 0,1 1 0 0 0,0-1 0 0 0,1 1 0 0 0,0 0 0 0 0,1-1 0 0 0,0 1 0 0 0,1 0 0 0 0,0 0 0 0 0,0 1 0 0 0,1-1 0 0 0,1 0 0 0 0,0 0 0 0 0,2 12 0 0 0,-1-16-35 0 0,0 0 0 0 0,0 1 0 0 0,1-2 0 0 0,-1 1 0 0 0,1 0 0 0 0,1 0 0 0 0,-1-1 0 0 0,1 0 0 0 0,1 1 0 0 0,-1-2 0 0 0,1 1 0 0 0,0 0-1 0 0,0-1 1 0 0,0 0 0 0 0,1 0 0 0 0,0-1 0 0 0,0 1 0 0 0,0-1 0 0 0,0-1 0 0 0,1 1 0 0 0,0-1 0 0 0,-1 0 0 0 0,1 0 0 0 0,0-1 0 0 0,0 0 0 0 0,12 1 0 0 0,-7-1 19 0 0,0-1 0 0 0,0 0-1 0 0,0-1 1 0 0,0 0 0 0 0,0-1 0 0 0,0 0 0 0 0,0-1 0 0 0,0 0 0 0 0,-1-1 0 0 0,1-1 0 0 0,0 1 0 0 0,-1-2 0 0 0,0 0 0 0 0,0 0 0 0 0,-1-1 0 0 0,1 0-1 0 0,11-11 1 0 0,-7 5 18 0 0,0-2-1 0 0,-1 0 0 0 0,-1 0 0 0 0,-1-1 0 0 0,0-1 0 0 0,0 0 0 0 0,-2 0 0 0 0,0-2 1 0 0,14-34-1 0 0,-3-4-14 0 0,-3-2 1 0 0,-2 0 0 0 0,12-85-1 0 0,-2-183 1861 0 0,-27 234-869 0 0,-16-100 0 0 0,16 184-1008 0 0,0 0 0 0 0,-1 0 0 0 0,0 0 0 0 0,-4-8 0 0 0,6 15 26 0 0,0 1-1 0 0,-1 0 0 0 0,1-1 0 0 0,0 1 1 0 0,-1-1-1 0 0,1 1 0 0 0,0 0 0 0 0,-1-1 1 0 0,1 1-1 0 0,-1 0 0 0 0,1 0 1 0 0,-1-1-1 0 0,1 1 0 0 0,0 0 0 0 0,-1 0 1 0 0,1 0-1 0 0,-1-1 0 0 0,1 1 0 0 0,-1 0 1 0 0,1 0-1 0 0,-1 0 0 0 0,1 0 0 0 0,-1 0 1 0 0,1 0-1 0 0,-1 0 0 0 0,1 0 0 0 0,-1 0 1 0 0,1 0-1 0 0,-1 0 0 0 0,1 1 0 0 0,-1-1 1 0 0,1 0-1 0 0,-1 0 0 0 0,1 0 1 0 0,-1 1-1 0 0,1-1 0 0 0,-1 0 0 0 0,1 0 1 0 0,0 1-1 0 0,-1-1 0 0 0,1 0 0 0 0,-1 1 1 0 0,1-1-1 0 0,0 1 0 0 0,0-1 0 0 0,-1 0 1 0 0,1 1-1 0 0,-1 0 0 0 0,-16 20-87 0 0,7 3-40 0 0,0 0 1 0 0,2 1-1 0 0,0 0 0 0 0,2 0 1 0 0,-5 38-1 0 0,5 1-138 0 0,2 68 0 0 0,4-73 234 0 0,3 0 0 0 0,3 0 1 0 0,2-1-1 0 0,3 1 1 0 0,3-2-1 0 0,2 0 0 0 0,27 66 1 0 0,-32-99 29 0 0,1 0 0 0 0,1 0 0 0 0,0-2 0 0 0,30 37 1 0 0,-38-52 11 0 0,1-1 1 0 0,0 1-1 0 0,0-1 1 0 0,1 0 0 0 0,0 0-1 0 0,0-1 1 0 0,0 0 0 0 0,0 0-1 0 0,1-1 1 0 0,0 0-1 0 0,0 0 1 0 0,0-1 0 0 0,1 0-1 0 0,-1 0 1 0 0,1-1 0 0 0,-1 0-1 0 0,18 1 1 0 0,-18-3 11 0 0,1-1-1 0 0,-1 0 1 0 0,1 0 0 0 0,-1-1-1 0 0,0 0 1 0 0,0 0 0 0 0,1-1-1 0 0,-2 0 1 0 0,1 0 0 0 0,0-1 0 0 0,-1 0-1 0 0,1-1 1 0 0,-1 1 0 0 0,8-8-1 0 0,4-6 305 0 0,-1 0 0 0 0,0-2 0 0 0,18-25 0 0 0,-28 34-133 0 0,1-2-8 0 0,-8 11-193 0 0,0 0 1 0 0,0 1 0 0 0,0-1 0 0 0,1 0-1 0 0,-1 0 1 0 0,1 0 0 0 0,-1 1-1 0 0,1-1 1 0 0,0 1 0 0 0,-1 0 0 0 0,1-1-1 0 0,0 1 1 0 0,0 0 0 0 0,2-1-1 0 0,-3 3 6 0 0,0 0 0 0 0,1 1 0 0 0,-1-1 0 0 0,-1 1-1 0 0,1-1 1 0 0,0 1 0 0 0,0-1 0 0 0,0 1 0 0 0,-1-1 0 0 0,1 1-1 0 0,-1-1 1 0 0,1 1 0 0 0,-1 0 0 0 0,0 2 0 0 0,1-3 4 0 0,5 22-689 0 0,2 1 0 0 0,0-1 1 0 0,1 0-1 0 0,2-1 0 0 0,0 0 0 0 0,1-1 0 0 0,2 0 0 0 0,24 30 0 0 0,-18-35-1228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107 105 360 0 0,'-14'-19'3176'0'0,"1"3"-875"0"0,3 0-617 0 0,0 4-388 0 0,0 1-456 0 0,-1 3-196 0 0,3 1-244 0 0,0 0 28 0 0,-3-2-392 0 0,-1 14-2424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55.3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61 276 0 0,'39'-60'17049'0'0,"-51"67"-16775"0"0,4 0-212 0 0,0 1 1 0 0,1 0-1 0 0,0 0 1 0 0,0 1-1 0 0,1 0 1 0 0,0 0-1 0 0,1 0 0 0 0,0 0 1 0 0,0 1-1 0 0,1 0 1 0 0,0 0-1 0 0,1 1 1 0 0,0-1-1 0 0,1 1 0 0 0,0-1 1 0 0,-1 13-1 0 0,1-3-1 0 0,1-1 1 0 0,1 1-1 0 0,1-1 0 0 0,1 1 0 0 0,0-1 0 0 0,1 1 0 0 0,2-1 0 0 0,7 22 0 0 0,-8-30-90 0 0,1-1-1 0 0,0 0 0 0 0,1 0 0 0 0,0 0 0 0 0,1 0 0 0 0,0-1 0 0 0,0 0 1 0 0,1-1-1 0 0,0 0 0 0 0,1 0 0 0 0,0-1 0 0 0,0 0 0 0 0,0 0 0 0 0,1-1 0 0 0,20 10 1 0 0,-25-14 19 0 0,1 1 0 0 0,0-1 0 0 0,0 0 1 0 0,0-1-1 0 0,0 1 0 0 0,0-1 0 0 0,0 0 0 0 0,0-1 1 0 0,0 1-1 0 0,0-1 0 0 0,0 0 0 0 0,0-1 1 0 0,1 0-1 0 0,-1 0 0 0 0,0 0 0 0 0,0 0 0 0 0,0-1 1 0 0,-1 0-1 0 0,1 0 0 0 0,0-1 0 0 0,-1 0 1 0 0,1 0-1 0 0,-1 0 0 0 0,0-1 0 0 0,0 1 1 0 0,0-1-1 0 0,-1 0 0 0 0,1-1 0 0 0,-1 1 0 0 0,7-10 1 0 0,-6 6 100 0 0,0 0 0 0 0,0-1 0 0 0,-1 1 0 0 0,0-1 0 0 0,-1 0 0 0 0,0 0 0 0 0,0 0 0 0 0,-1-1 0 0 0,0 1 1 0 0,-1 0-1 0 0,1-1 0 0 0,-2 1 0 0 0,0-1 0 0 0,0 1 0 0 0,-1-1 0 0 0,-3-18 0 0 0,2 17 69 0 0,-1 0-1 0 0,0 0 1 0 0,-1 0-1 0 0,0 1 1 0 0,-1-1-1 0 0,0 1 0 0 0,-1 0 1 0 0,0 0-1 0 0,0 1 1 0 0,-1-1-1 0 0,0 1 1 0 0,-1 1-1 0 0,-14-14 1 0 0,11 14-65 0 0,-1 0 1 0 0,1 0 0 0 0,-1 1-1 0 0,-1 1 1 0 0,1 0 0 0 0,-1 1 0 0 0,0 0-1 0 0,-14-3 1 0 0,16 6-696 0 0,0 0-1 0 0,-1 0 1 0 0,1 1-1 0 0,-12 1 1 0 0,14 0-1155 0 0,0 1 0 0 0,1 0 0 0 0,-1 1 0 0 0,1 0 1 0 0,-15 5-1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55.7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0 2408 0 0,'3'5'555'0'0,"-2"1"-1"0"0,1-1 1 0 0,0 0 0 0 0,-1 0-1 0 0,0 1 1 0 0,0-1 0 0 0,-1 1-1 0 0,0-1 1 0 0,1 1-1 0 0,-2-1 1 0 0,1 1 0 0 0,-1-1-1 0 0,0 0 1 0 0,-1 6 0 0 0,-5 14-341 0 0,-15 41 0 0 0,12-40-183 0 0,-23 57-5769 0 0,25-65 2693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56.1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9 222 1468 0 0,'-4'-62'12419'0'0,"0"4"-6097"0"0,4 57-6167 0 0,0-1 1 0 0,0 0-1 0 0,0 0 0 0 0,0 1 0 0 0,0-1 0 0 0,1 0 0 0 0,-1 1 0 0 0,0-1 1 0 0,1 0-1 0 0,-1 1 0 0 0,2-4 0 0 0,5 5 200 0 0,4 11-419 0 0,25 39-81 0 0,48 90-1 0 0,-24-36-152 0 0,37 65 27 0 0,53 80 783 0 0,-150-248-481 0 0,0-1 0 0 0,0 1 1 0 0,1 0-1 0 0,-1-1 0 0 0,1 1 0 0 0,-1-1 0 0 0,0 1 1 0 0,1 0-1 0 0,-1-1 0 0 0,1 1 0 0 0,0-1 0 0 0,-1 1 1 0 0,1-1-1 0 0,-1 0 0 0 0,1 1 0 0 0,0-1 0 0 0,-1 1 0 0 0,1-1 1 0 0,0 0-1 0 0,-1 0 0 0 0,1 1 0 0 0,0-1 0 0 0,0 0 1 0 0,-1 0-1 0 0,1 0 0 0 0,0 0 0 0 0,-1 0 0 0 0,1 0 1 0 0,0 0-1 0 0,0 0 0 0 0,-1 0 0 0 0,1 0 0 0 0,0 0 1 0 0,1-1-1 0 0,-1 0 14 0 0,1-1-1 0 0,0 1 1 0 0,-1-1 0 0 0,1 1 0 0 0,-1-1-1 0 0,0 0 1 0 0,0 0 0 0 0,1 0 0 0 0,-1 1 0 0 0,0-1-1 0 0,1-4 1 0 0,4-10 38 0 0,-1-1-1 0 0,4-19 1 0 0,-8 32-70 0 0,80-343-1761 0 0,-75 320 1444 0 0,45-162-1079 0 0,-40 156-1074 0 0,27-53 1 0 0,-36 83 2053 0 0,0-1 0 0 0,0 1-1 0 0,0 0 1 0 0,1-1 0 0 0,-1 1 0 0 0,1 0 0 0 0,0 0-1 0 0,4-3 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56.5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1040 0 0,'9'9'10423'0'0,"-6"-1"-9972"0"0,-1 1 0 0 0,0-1 0 0 0,0 1 0 0 0,0-1 0 0 0,-1 1 0 0 0,-1 13 0 0 0,3 6-123 0 0,4 37-14 0 0,17 111 323 0 0,-19-154-1065 0 0,1 0 0 0 0,0 0 0 0 0,2-1 0 0 0,1 0 0 0 0,18 34 0 0 0,-7-30-1446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56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71 2952 0 0,'-13'-14'2092'0'0,"3"-2"-479"0"0,0 5-453 0 0,3 4-188 0 0,-1 0 304 0 0,-6-3-548 0 0,4 5-460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57.6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171 1024 380 0 0,'13'6'6948'0'0,"-5"-5"-5986"0"0,-1 0 1 0 0,0-1-1 0 0,1 0 0 0 0,-1 0 1 0 0,13-3-1 0 0,0-2-45 0 0,1 0-1 0 0,21-10 1 0 0,-9 3-206 0 0,-28 10-566 0 0,0 0 1 0 0,-1 0 0 0 0,1 0-1 0 0,0-1 1 0 0,7-5-1 0 0,-4 2 93 0 0,-7 6-142 0 0,-1-1-93 0 0,0 0 0 0 0,0 0-1 0 0,0 0 1 0 0,0 0 0 0 0,0 0 0 0 0,0 0 0 0 0,0 0 0 0 0,0 0 0 0 0,-1 0 0 0 0,1 0 0 0 0,0 0 0 0 0,-1 0 0 0 0,1 0 0 0 0,0 0 0 0 0,-1 0 0 0 0,1 0 0 0 0,-1 0 0 0 0,0 0 0 0 0,1 1 0 0 0,-1-1 0 0 0,0 0-1 0 0,1 1 1 0 0,-1-1 0 0 0,0 0 0 0 0,0 1 0 0 0,0-1 0 0 0,1 1 0 0 0,-1-1 0 0 0,0 1 0 0 0,0-1 0 0 0,0 1 0 0 0,0 0 0 0 0,0-1 0 0 0,0 1 0 0 0,0 0 0 0 0,0 0 0 0 0,-1 0 0 0 0,-9-3-7 0 0,1 0 1 0 0,-1 1-1 0 0,0 1 0 0 0,0 0 1 0 0,0 0-1 0 0,1 1 1 0 0,-1 1-1 0 0,0 0 1 0 0,0 0-1 0 0,0 1 1 0 0,1 0-1 0 0,-1 1 1 0 0,1 0-1 0 0,0 1 0 0 0,0 0 1 0 0,-11 6-1 0 0,8-2 13 0 0,1-1 0 0 0,0 2 0 0 0,0 0 0 0 0,1 0-1 0 0,0 1 1 0 0,1 0 0 0 0,0 1 0 0 0,1 0 0 0 0,0 1-1 0 0,0 0 1 0 0,-11 23 0 0 0,11-17-2 0 0,1 0-1 0 0,1 0 1 0 0,1 1 0 0 0,0 0-1 0 0,2 1 1 0 0,0-1 0 0 0,-2 29 0 0 0,6-39-51 0 0,-1 1 0 0 0,1-1 0 0 0,0 0 0 0 0,1 0 1 0 0,0 0-1 0 0,1 0 0 0 0,0 0 0 0 0,0-1 0 0 0,1 1 0 0 0,0 0 1 0 0,0-1-1 0 0,1 0 0 0 0,0 0 0 0 0,1 0 0 0 0,0 0 1 0 0,0-1-1 0 0,0 1 0 0 0,11 9 0 0 0,7-1-103 0 0,-7-11 111 0 0,-10-5 23 0 0,0 0 1 0 0,0 0-1 0 0,0 0 1 0 0,0-1-1 0 0,0 1 1 0 0,0-2 0 0 0,-1 1-1 0 0,1 0 1 0 0,0-1-1 0 0,-1 0 1 0 0,9-5-1 0 0,-4 2 5 0 0,0-1 1 0 0,0-1-1 0 0,-1 0 1 0 0,0 0-1 0 0,11-13 0 0 0,1-3-32 0 0,-1-1-1 0 0,-2 0 1 0 0,25-43 0 0 0,-12 9-141 0 0,-2-2 1 0 0,34-99 0 0 0,20-132 276 0 0,-61 199 518 0 0,-4-2-1 0 0,-4 1 1 0 0,-5-2 0 0 0,-3-137 0 0 0,-6 216-545 0 0,0 8-54 0 0,0 1 1 0 0,0-1 0 0 0,-1 1-1 0 0,0 0 1 0 0,0-1-1 0 0,-1 1 1 0 0,1 0 0 0 0,-6-11-1 0 0,7 18-14 0 0,0 0 0 0 0,0 0-1 0 0,-1 0 1 0 0,1 0 0 0 0,0 0 0 0 0,-1-1 0 0 0,1 1-1 0 0,0 0 1 0 0,-1 0 0 0 0,1 0 0 0 0,0 0-1 0 0,-1 0 1 0 0,1 0 0 0 0,0 0 0 0 0,-1 0 0 0 0,1 0-1 0 0,0 0 1 0 0,-1 0 0 0 0,1 0 0 0 0,0 1-1 0 0,-1-1 1 0 0,1 0 0 0 0,0 0 0 0 0,-1 0 0 0 0,1 0-1 0 0,0 0 1 0 0,0 1 0 0 0,-1-1 0 0 0,1 0-1 0 0,0 0 1 0 0,0 0 0 0 0,-1 1 0 0 0,1-1 0 0 0,0 0-1 0 0,0 1 1 0 0,-1-1 0 0 0,-8 11 9 0 0,1 7 17 0 0,1 1-1 0 0,1 0 0 0 0,1 0 0 0 0,0 1 0 0 0,-2 31 0 0 0,0-9 32 0 0,-17 119-5 0 0,6 1-1 0 0,4 170 1 0 0,15-286 14 0 0,1 1-1 0 0,3-1 0 0 0,2 0 1 0 0,15 58-1 0 0,-20-98-34 0 0,0 0 0 0 0,0 0 0 0 0,0 0 0 0 0,1 0 0 0 0,0 0 0 0 0,0-1 0 0 0,0 1 0 0 0,1-1 0 0 0,0 0 0 0 0,0 0 0 0 0,0-1 1 0 0,0 1-1 0 0,1-1 0 0 0,0 0 0 0 0,0 0 0 0 0,10 6 0 0 0,-9-7-33 0 0,0-1 0 0 0,0 1 1 0 0,0-2-1 0 0,1 1 0 0 0,-1-1 1 0 0,1 1-1 0 0,-1-2 0 0 0,1 1 0 0 0,0-1 1 0 0,-1 0-1 0 0,1 0 0 0 0,-1-1 1 0 0,1 0-1 0 0,-1 0 0 0 0,12-4 1 0 0,13-6 247 0 0,-1-1 0 0 0,0-1 0 0 0,0-1 0 0 0,-2-2 0 0 0,0-1 0 0 0,-1-1 0 0 0,0-2 0 0 0,-2 0 0 0 0,0-2 0 0 0,-2-1 0 0 0,0 0 0 0 0,-2-2 0 0 0,0-1 0 0 0,-2 0 0 0 0,16-30 0 0 0,-30 48-169 0 0,-1 0-1 0 0,-1-1 1 0 0,1 0 0 0 0,-1 0 0 0 0,-1 0-1 0 0,1 0 1 0 0,-1 0 0 0 0,-1 0-1 0 0,0-1 1 0 0,0 1 0 0 0,-1 0 0 0 0,0-1-1 0 0,-1 1 1 0 0,0 0 0 0 0,-3-11-1 0 0,3 15-80 0 0,0 0-1 0 0,-1 0 0 0 0,0 0 1 0 0,0 0-1 0 0,0 0 0 0 0,-1 1 0 0 0,1-1 1 0 0,-1 1-1 0 0,0 0 0 0 0,-1-1 0 0 0,1 1 1 0 0,-1 1-1 0 0,0-1 0 0 0,0 0 1 0 0,0 1-1 0 0,0 0 0 0 0,0 0 0 0 0,-1 0 1 0 0,1 1-1 0 0,-1-1 0 0 0,0 1 0 0 0,0 0 1 0 0,0 0-1 0 0,0 1 0 0 0,0 0 1 0 0,0 0-1 0 0,0 0 0 0 0,-6 0 0 0 0,3 0-25 0 0,-1 1 0 0 0,1 0-1 0 0,-1 0 1 0 0,1 1-1 0 0,0 0 1 0 0,0 1 0 0 0,-1 0-1 0 0,1 0 1 0 0,0 1-1 0 0,1 0 1 0 0,-1 0 0 0 0,0 0-1 0 0,1 1 1 0 0,0 1-1 0 0,0-1 1 0 0,0 1-1 0 0,0 0 1 0 0,1 1 0 0 0,0-1-1 0 0,0 1 1 0 0,0 1-1 0 0,1-1 1 0 0,0 1 0 0 0,-7 11-1 0 0,5-5-68 0 0,0 1-1 0 0,1 0 0 0 0,0-1 1 0 0,1 2-1 0 0,1-1 1 0 0,0 1-1 0 0,1-1 0 0 0,1 1 1 0 0,0 0-1 0 0,1 0 1 0 0,1 0-1 0 0,2 28 1 0 0,0-25 17 0 0,2 1 0 0 0,0-1 0 0 0,1 0 0 0 0,1 0 0 0 0,1-1 0 0 0,0 0 0 0 0,1 0 0 0 0,1-1 0 0 0,0 0 0 0 0,2 0 0 0 0,13 16 0 0 0,-18-24-120 0 0,1-1 0 0 0,-1 0 1 0 0,2 0-1 0 0,-1-1 1 0 0,1 0-1 0 0,0 0 1 0 0,0-1-1 0 0,0 0 0 0 0,1 0 1 0 0,-1-1-1 0 0,1 0 1 0 0,0-1-1 0 0,1 0 1 0 0,-1 0-1 0 0,1-1 0 0 0,-1 0 1 0 0,1-1-1 0 0,-1 0 1 0 0,1 0-1 0 0,0-1 0 0 0,0 0 1 0 0,17-3-1 0 0,-6-3-1225 0 0,1 0 0 0 0,-1-2 0 0 0,0 0 0 0 0,-1-2 0 0 0,0 0 0 0 0,-1-1 0 0 0,19-13 0 0 0,-12 6-2966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8:03.9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1643 0 232 0 0,'25'8'12760'0'0,"-26"-7"-12624"0"0,-2 6 215 0 0,-1 0 0 0 0,0 0 0 0 0,0-1 0 0 0,-8 8 0 0 0,-23 24 30 0 0,-2-2-1 0 0,-1-1 0 0 0,-2-2 1 0 0,-1-2-1 0 0,-71 41 0 0 0,-2-10 269 0 0,-122 47 0 0 0,109-59-179 0 0,-2-5 0 0 0,-258 52-1 0 0,233-74-301 0 0,-33 6-1339 0 0,184-28 790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58.2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254 222 80 0 0,'3'-35'5928'0'0,"-6"-14"-2091"0"0,1 3-1258 0 0,2 27-713 0 0,-1-1 1 0 0,-6-30-1 0 0,7 49-1645 0 0,-10 0-213 0 0,8 1-13 0 0,-1-1 0 0 0,1 1 0 0 0,0 0 0 0 0,0 0-1 0 0,0 0 1 0 0,-1 0 0 0 0,1 1 0 0 0,0-1 0 0 0,0 1 0 0 0,0-1 0 0 0,0 1 0 0 0,-3 1 0 0 0,-9 5 68 0 0,1 1 0 0 0,0 0-1 0 0,0 1 1 0 0,1 1 0 0 0,1 0 0 0 0,-1 0-1 0 0,2 1 1 0 0,-1 1 0 0 0,2 0-1 0 0,-1 0 1 0 0,2 1 0 0 0,-1 0 0 0 0,2 0-1 0 0,0 1 1 0 0,1 0 0 0 0,0 0-1 0 0,-5 21 1 0 0,6-18 7 0 0,0 1 0 0 0,2 0-1 0 0,0 0 1 0 0,0 0 0 0 0,2 0 0 0 0,1 0-1 0 0,0 0 1 0 0,1 1 0 0 0,1-1 0 0 0,0 0-1 0 0,2 0 1 0 0,0-1 0 0 0,1 1-1 0 0,10 24 1 0 0,-11-33-113 0 0,1-1 0 0 0,-1 0 0 0 0,1 0 0 0 0,1-1-1 0 0,-1 1 1 0 0,1-1 0 0 0,1-1 0 0 0,-1 1 0 0 0,1-1 0 0 0,0 0 0 0 0,1 0-1 0 0,-1-1 1 0 0,1 0 0 0 0,12 6 0 0 0,-14-9-15 0 0,0 0 1 0 0,0 0 0 0 0,0-1-1 0 0,0 1 1 0 0,0-1-1 0 0,1-1 1 0 0,-1 1-1 0 0,0-1 1 0 0,0 0 0 0 0,1 0-1 0 0,-1-1 1 0 0,0 0-1 0 0,0 0 1 0 0,0-1-1 0 0,0 1 1 0 0,0-1 0 0 0,0-1-1 0 0,0 1 1 0 0,-1-1-1 0 0,1 0 1 0 0,-1 0-1 0 0,7-5 1 0 0,0-2 53 0 0,0 0 0 0 0,0-1 0 0 0,-2 0 0 0 0,1-1 0 0 0,-1 0 0 0 0,-1-1 0 0 0,0 0 0 0 0,-1 0 0 0 0,0-1 0 0 0,6-16 0 0 0,-4 6 272 0 0,-2 0 1 0 0,0 0-1 0 0,-1-1 0 0 0,-2 0 0 0 0,4-37 0 0 0,-8 52-177 0 0,-1 0-1 0 0,0-1 1 0 0,-1 1-1 0 0,0 0 0 0 0,-1 0 1 0 0,0 0-1 0 0,0 0 0 0 0,-1 0 1 0 0,-1 0-1 0 0,1 1 0 0 0,-2-1 1 0 0,1 1-1 0 0,-1 0 0 0 0,0 0 1 0 0,-1 1-1 0 0,-13-15 0 0 0,14 18-236 0 0,0 0-1 0 0,0 0 0 0 0,0 0 1 0 0,-1 1-1 0 0,0 0 0 0 0,0 0 0 0 0,0 0 1 0 0,-1 1-1 0 0,1 0 0 0 0,-1 0 0 0 0,1 1 1 0 0,-1 0-1 0 0,0 0 0 0 0,0 1 1 0 0,0-1-1 0 0,0 1 0 0 0,0 1 0 0 0,-1 0 1 0 0,1 0-1 0 0,0 0 0 0 0,0 1 0 0 0,0 0 1 0 0,0 0-1 0 0,-12 4 0 0 0,-17 9-3091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7:59.9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529 1 568 0 0,'-76'77'7033'0'0,"47"-43"-6360"0"0,1 1 0 0 0,3 2 1 0 0,-34 63-1 0 0,5 7-180 0 0,4 1 1 0 0,6 2 0 0 0,4 3 0 0 0,6 1 0 0 0,4 1 0 0 0,-19 160 0 0 0,43-216-349 0 0,2 0 0 0 0,3 0 0 0 0,3 0-1 0 0,3 0 1 0 0,1-1 0 0 0,22 85 0 0 0,-15-98-75 0 0,1-1-1 0 0,3-1 0 0 0,1 0 0 0 0,2-1 0 0 0,2-1 0 0 0,2-1 0 0 0,1-1 0 0 0,53 61 0 0 0,-35-55-96 0 0,2-1 1 0 0,2-3-1 0 0,2-1 0 0 0,2-3 0 0 0,1-2 0 0 0,2-2 0 0 0,61 27 0 0 0,3-7-932 0 0,3-6 1 0 0,175 45-1 0 0,31-22-5549 0 0,-255-59 3124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01.0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50 452 0 0,'-5'-20'7815'0'0,"9"17"-7580"0"0,-1 0 1 0 0,1 0-1 0 0,0 1 0 0 0,-1-1 1 0 0,1 1-1 0 0,0 0 1 0 0,1 0-1 0 0,-1 0 0 0 0,0 0 1 0 0,0 1-1 0 0,1 0 1 0 0,-1 0-1 0 0,1 0 0 0 0,-1 0 1 0 0,1 1-1 0 0,0-1 1 0 0,-1 1-1 0 0,1 0 0 0 0,8 2 1 0 0,4 0-115 0 0,0 1 1 0 0,-1 1-1 0 0,1 0 0 0 0,18 8 1 0 0,-7 0-74 0 0,-1 2 0 0 0,0 1 0 0 0,-1 0 0 0 0,-1 2-1 0 0,0 1 1 0 0,-1 1 0 0 0,-1 1 0 0 0,-1 2 0 0 0,19 23 0 0 0,0 4-29 0 0,-3 1-1 0 0,-2 3 1 0 0,37 72-1 0 0,-25-27 34 0 0,-4 2 0 0 0,61 207-1 0 0,11 222 190 0 0,-98-431 170 0 0,-5 1 1 0 0,-5 0-1 0 0,-3 1 1 0 0,-11 119-1 0 0,1-170-85 0 0,-3 0-1 0 0,-2 0 0 0 0,-2 0 1 0 0,-20 52-1 0 0,19-68-113 0 0,-2 0 0 0 0,-1-1 0 0 0,-2-1 0 0 0,-1 0 0 0 0,-1-2 0 0 0,-36 41 0 0 0,9-20 385 0 0,-98 81 1 0 0,100-97-4441 0 0,0-3-4299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23.0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626 97 1220 0 0,'37'-53'11134'0'0,"-35"39"-9764"0"0,-1 13-1291 0 0,0-1 0 0 0,-1 1 0 0 0,1-1 0 0 0,-1 0 0 0 0,0 1 0 0 0,0-1 0 0 0,1 1 0 0 0,-1-1 0 0 0,0 0 0 0 0,0 1 0 0 0,-1-1 0 0 0,1-2 0 0 0,-1 3-43 0 0,-39-4-4 0 0,-344 43 1077 0 0,256-23-857 0 0,66-8 284 0 0,59-6-476 0 0,-18 0 70 0 0,14 3-61 0 0,6-4-63 0 0,0 0 0 0 0,0 0 0 0 0,0 1 0 0 0,0-1 0 0 0,0 0 0 0 0,0 1 0 0 0,0-1 0 0 0,0 1 0 0 0,0-1-1 0 0,0 1 1 0 0,0 0 0 0 0,0-1 0 0 0,0 1 0 0 0,1 0 0 0 0,-1 0 0 0 0,0-1 0 0 0,0 1 0 0 0,0 2 0 0 0,-1 17 302 0 0,1 1 0 0 0,0-1 0 0 0,2 1 1 0 0,1-1-1 0 0,0 1 0 0 0,8 28 0 0 0,-3-12 11 0 0,149 738 2069 0 0,-127-655-2214 0 0,86 298 2192 0 0,-112-410-2286 0 0,-1-1 1 0 0,1 1 0 0 0,1-1 0 0 0,-1 0 0 0 0,1 0 0 0 0,0 0 0 0 0,1 0 0 0 0,0-1-1 0 0,0 1 1 0 0,0-1 0 0 0,1 0 0 0 0,0-1 0 0 0,0 0 0 0 0,0 1 0 0 0,1-2 0 0 0,0 1-1 0 0,0-1 1 0 0,0 0 0 0 0,0-1 0 0 0,0 0 0 0 0,1 0 0 0 0,0 0 0 0 0,0-1 0 0 0,-1 0-1 0 0,1-1 1 0 0,15 2 0 0 0,55 0-718 0 0,-1-3 0 0 0,148-19 0 0 0,48-1-8120 0 0,-212 20 1864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23.7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155 759 2332 0 0,'3'-14'1724'0'0,"7"-33"4719"0"0,22-70 395 0 0,-31 142-6539 0 0,-124 551 521 0 0,69-356-571 0 0,49-204-184 0 0,-4 10 492 0 0,9-25-543 0 0,0-1 1 0 0,0 0-1 0 0,0 1 0 0 0,0-1 1 0 0,0 0-1 0 0,0 0 0 0 0,0 1 1 0 0,0-1-1 0 0,-1 0 0 0 0,1 1 1 0 0,0-1-1 0 0,0 0 0 0 0,0 0 1 0 0,0 1-1 0 0,-1-1 1 0 0,1 0-1 0 0,0 0 0 0 0,0 1 1 0 0,0-1-1 0 0,-1 0 0 0 0,1 0 1 0 0,0 0-1 0 0,0 0 0 0 0,-1 1 1 0 0,1-1-1 0 0,0 0 0 0 0,-1 0 1 0 0,1 0-1 0 0,0 0 0 0 0,-1 0 1 0 0,1 0-1 0 0,-1 0 0 0 0,-2-21 69 0 0,38-630-1066 0 0,-28 564 893 0 0,24-215-297 0 0,-19 222 275 0 0,41-139 0 0 0,-51 211 95 0 0,1 1 0 0 0,0 0 0 0 0,0-1-1 0 0,1 1 1 0 0,0 0 0 0 0,0 1 0 0 0,0-1 0 0 0,7-7 0 0 0,-9 12 13 0 0,0 0 0 0 0,0 1 0 0 0,0-1 0 0 0,0 1 0 0 0,0-1 0 0 0,0 1 0 0 0,0-1 0 0 0,0 1 0 0 0,1 0 0 0 0,-1 0 0 0 0,1 0 0 0 0,-1 1 0 0 0,0-1 0 0 0,1 1 0 0 0,-1-1 0 0 0,1 1 0 0 0,-1 0 0 0 0,1 0 0 0 0,0 0 0 0 0,-1 0 0 0 0,1 0 0 0 0,-1 0 0 0 0,1 1 0 0 0,-1-1 0 0 0,1 1 0 0 0,-1 0 0 0 0,0 0 0 0 0,5 2 0 0 0,1 1 12 0 0,0 1-1 0 0,0 0 1 0 0,-1 1-1 0 0,0 0 1 0 0,0 0 0 0 0,0 0-1 0 0,8 11 1 0 0,38 56 84 0 0,-43-58-68 0 0,46 72 148 0 0,-5 3 0 0 0,-3 2 1 0 0,37 103-1 0 0,83 301 285 0 0,-66-189 20 0 0,-59-181-1846 0 0,-1 1-3554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24.1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33 206 2872 0 0,'-13'-9'2184'0'0,"1"1"-703"0"0,6-3-205 0 0,4 2 268 0 0,2-6-1028 0 0,6 4-372 0 0,4 1 100 0 0,3-4-272 0 0,7 0 148 0 0,7-2-256 0 0,2 2-64 0 0,8-3-284 0 0,3 1-256 0 0,7 2-360 0 0,0-2-1317 0 0,-1 4-455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24.5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0 198 2288 0 0,'5'-15'4937'0'0,"0"-7"-2046"0"0,2 1 0 0 0,15-36 1 0 0,-18 49-2748 0 0,0 1 1 0 0,0-1-1 0 0,0 1 1 0 0,1 0 0 0 0,0 0-1 0 0,1 1 1 0 0,-1 0 0 0 0,1 0-1 0 0,1 0 1 0 0,9-7 0 0 0,-15 13-171 0 0,0-1 0 0 0,0 1 0 0 0,0 0 0 0 0,0 0 0 0 0,0 0 0 0 0,0-1 1 0 0,0 1-1 0 0,0 0 0 0 0,0 0 0 0 0,1 0 0 0 0,-1 1 0 0 0,0-1 0 0 0,0 0 0 0 0,0 0 1 0 0,0 0-1 0 0,0 1 0 0 0,0-1 0 0 0,0 1 0 0 0,0-1 0 0 0,0 1 0 0 0,0-1 1 0 0,0 1-1 0 0,0 0 0 0 0,1 0 0 0 0,19 18-430 0 0,-9-5 136 0 0,-2 1 0 0 0,0 0 1 0 0,0 1-1 0 0,-2 0 0 0 0,0 0 1 0 0,7 21-1 0 0,29 108-925 0 0,-37-120 1146 0 0,-4-13 81 0 0,6 19 142 0 0,-1-1-1 0 0,-2 1 0 0 0,5 59 0 0 0,-14-71 854 0 0,3-19-953 0 0,-1 0 1 0 0,1 0 0 0 0,0 0-1 0 0,0 0 1 0 0,0 1 0 0 0,0-1-1 0 0,0 0 1 0 0,0 0 0 0 0,-1 0 0 0 0,1 0-1 0 0,0 0 1 0 0,0 0 0 0 0,0 0-1 0 0,0 0 1 0 0,-1 0 0 0 0,1 0-1 0 0,0 1 1 0 0,0-1 0 0 0,0 0-1 0 0,0 0 1 0 0,-1 0 0 0 0,1 0-1 0 0,0 0 1 0 0,0 0 0 0 0,0 0 0 0 0,-1 0-1 0 0,1 0 1 0 0,0-1 0 0 0,0 1-1 0 0,0 0 1 0 0,0 0 0 0 0,-1 0-1 0 0,1 0 1 0 0,0 0 0 0 0,0 0-1 0 0,0 0 1 0 0,0 0 0 0 0,0 0 0 0 0,-1 0-1 0 0,1-1 1 0 0,0 1 0 0 0,0 0-1 0 0,0 0 1 0 0,0 0 0 0 0,-2-2 70 0 0,1-1 0 0 0,-1 1-1 0 0,1 0 1 0 0,0 0 0 0 0,0-1 0 0 0,0 1 0 0 0,0-1 0 0 0,0 1 0 0 0,0-1 0 0 0,1 1 0 0 0,-1-3 0 0 0,-1-21 98 0 0,1 1-1 0 0,2 0 1 0 0,0-1 0 0 0,2 1 0 0 0,1 0-1 0 0,0 0 1 0 0,2 0 0 0 0,1 1-1 0 0,1 0 1 0 0,1 0 0 0 0,1 1 0 0 0,1 0-1 0 0,27-41 1 0 0,-33 58-212 0 0,-1 0 0 0 0,1 0 0 0 0,1 0 0 0 0,-1 1-1 0 0,1-1 1 0 0,0 1 0 0 0,0 1 0 0 0,0-1 0 0 0,1 1 0 0 0,0 0 0 0 0,-1 0 0 0 0,10-2-1 0 0,-14 5 14 0 0,1 1-1 0 0,-1 0 0 0 0,1 0 0 0 0,0 0 0 0 0,-1 0 0 0 0,1 0 0 0 0,0 0 1 0 0,-1 1-1 0 0,1-1 0 0 0,-1 1 0 0 0,1 0 0 0 0,-1 0 0 0 0,1 0 1 0 0,-1 0-1 0 0,0 0 0 0 0,1 0 0 0 0,-1 1 0 0 0,2 1 0 0 0,35 30-57 0 0,-12-1-41 0 0,-2 2 1 0 0,0 1 0 0 0,-3 0-1 0 0,-1 2 1 0 0,21 49-1 0 0,-21-41-696 0 0,2-1 0 0 0,2 0 0 0 0,36 46 0 0 0,-56-84 289 0 0,1 1-1 0 0,0-1 1 0 0,0 0-1 0 0,8 5 0 0 0,15 6-4474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25.0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573 273 1232 0 0,'0'0'5871'0'0,"12"-33"-1894"0"0,-10 18-3633 0 0,0 1 0 0 0,0-1-1 0 0,-2 0 1 0 0,0 0 0 0 0,0 0-1 0 0,-2 1 1 0 0,-3-19 0 0 0,4 28-232 0 0,-1 0 0 0 0,1 0 1 0 0,-1 0-1 0 0,-1 0 0 0 0,1 0 1 0 0,-1 0-1 0 0,1 1 0 0 0,-1-1 1 0 0,-1 1-1 0 0,1-1 0 0 0,-1 1 1 0 0,1 0-1 0 0,-1 1 0 0 0,0-1 1 0 0,-1 1-1 0 0,1-1 0 0 0,0 1 1 0 0,-1 1-1 0 0,0-1 0 0 0,0 1 1 0 0,0-1-1 0 0,-10-2 1 0 0,0 2-92 0 0,0 0 1 0 0,-1 1 0 0 0,1 0 0 0 0,0 1 0 0 0,-1 1 0 0 0,1 1 0 0 0,-1 0 0 0 0,1 1 0 0 0,0 0 0 0 0,-1 1 0 0 0,1 1 0 0 0,1 1 0 0 0,-1 0 0 0 0,1 1 0 0 0,0 0 0 0 0,-16 10 0 0 0,12-6-13 0 0,0 2 0 0 0,0 0 0 0 0,1 1 0 0 0,1 1 0 0 0,0 0 0 0 0,1 1 0 0 0,1 1 0 0 0,0 0 0 0 0,1 1 0 0 0,1 0 0 0 0,-13 25 0 0 0,20-33-31 0 0,1 0 0 0 0,0 1 0 0 0,1 0 0 0 0,0 0 0 0 0,0 0 0 0 0,1 0 0 0 0,1 0 0 0 0,0 0 0 0 0,0 1 0 0 0,1-1 0 0 0,0 0 0 0 0,1 1 0 0 0,0-1 0 0 0,0 0 0 0 0,1 0 0 0 0,1 1 0 0 0,0-2 0 0 0,6 17 0 0 0,-5-18-59 0 0,0 0 0 0 0,1-1 0 0 0,-1 0 0 0 0,1 0 0 0 0,1 0 0 0 0,0 0 0 0 0,0-1 0 0 0,0 0 1 0 0,0 0-1 0 0,1 0 0 0 0,0-1 0 0 0,0 0 0 0 0,1-1 0 0 0,-1 1 0 0 0,1-1 0 0 0,0-1 0 0 0,0 0 0 0 0,0 0 0 0 0,1 0 0 0 0,-1-1 0 0 0,0 0 0 0 0,13 1 0 0 0,-10-3 53 0 0,0 1 0 0 0,-1-1-1 0 0,1 0 1 0 0,0-1 0 0 0,-1-1-1 0 0,1 0 1 0 0,-1 0 0 0 0,1-1-1 0 0,-1 0 1 0 0,0-1 0 0 0,0 0-1 0 0,-1 0 1 0 0,1-1 0 0 0,-1 0 0 0 0,0-1-1 0 0,0 0 1 0 0,-1-1 0 0 0,10-8-1 0 0,1-5 341 0 0,-1 0-1 0 0,-1-1 1 0 0,-2-1-1 0 0,0-1 1 0 0,-1 0 0 0 0,12-26-1 0 0,-13 21 368 0 0,-8 16-375 0 0,1 0-1 0 0,0 0 1 0 0,11-16 0 0 0,-16 28-298 0 0,0-1 0 0 0,-1 1 1 0 0,1 0-1 0 0,0-1 0 0 0,0 1 0 0 0,-1-1 1 0 0,1 1-1 0 0,0 0 0 0 0,0 0 1 0 0,-1-1-1 0 0,1 1 0 0 0,0 0 1 0 0,0 0-1 0 0,0 0 0 0 0,-1 0 0 0 0,1 0 1 0 0,0 0-1 0 0,0 0 0 0 0,0 0 1 0 0,-1 0-1 0 0,1 1 0 0 0,0-1 1 0 0,0 0-1 0 0,0 0 0 0 0,-1 1 0 0 0,1-1 1 0 0,0 1-1 0 0,-1-1 0 0 0,1 0 1 0 0,0 1-1 0 0,-1-1 0 0 0,1 1 1 0 0,0-1-1 0 0,-1 1 0 0 0,1 0 0 0 0,-1-1 1 0 0,1 1-1 0 0,-1 0 0 0 0,1 0 1 0 0,24 32 47 0 0,-21-27-36 0 0,27 35-345 0 0,2-2-1 0 0,1 0 1 0 0,68 57 0 0 0,-70-71-1043 0 0,1-1 0 0 0,64 36 1 0 0,-90-57 465 0 0,1 1 0 0 0,0-1 0 0 0,0 0 1 0 0,0-1-1 0 0,0 0 0 0 0,12 2 0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25.3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79 100 2352 0 0,'-72'-99'13526'0'0,"72"99"-13494"0"0,-1 0 1 0 0,1 1-1 0 0,0-1 0 0 0,-1 0 1 0 0,1 0-1 0 0,-1 1 0 0 0,1-1 1 0 0,0 0-1 0 0,-1 1 0 0 0,1-1 1 0 0,0 0-1 0 0,-1 1 0 0 0,1-1 0 0 0,0 1 1 0 0,0-1-1 0 0,-1 0 0 0 0,1 1 1 0 0,0-1-1 0 0,0 1 0 0 0,0-1 1 0 0,0 1-1 0 0,-1-1 0 0 0,1 1 1 0 0,0-1-1 0 0,0 1 0 0 0,0-1 0 0 0,0 1 1 0 0,0-1-1 0 0,0 1 0 0 0,0-1 1 0 0,0 1-1 0 0,1-1 0 0 0,-1 1 1 0 0,2 21 274 0 0,-1-19-201 0 0,111 597 1083 0 0,41-58-81 0 0,-147-526-1191 0 0,1 5 283 0 0,2 0 0 0 0,0 0 0 0 0,1-2 0 0 0,16 26 0 0 0,-23-41-373 0 0,-1 0-1 0 0,1-1 0 0 0,0 1 1 0 0,1-1-1 0 0,-1 1 0 0 0,0-1 1 0 0,1 0-1 0 0,0 0 0 0 0,0 0 1 0 0,0-1-1 0 0,0 0 0 0 0,0 1 1 0 0,0-1-1 0 0,1-1 0 0 0,-1 1 1 0 0,0-1-1 0 0,1 1 0 0 0,0-1 1 0 0,-1-1-1 0 0,1 1 0 0 0,0-1 1 0 0,-1 1-1 0 0,1-1 0 0 0,0-1 1 0 0,0 1-1 0 0,6-2 0 0 0,2-1-1188 0 0,-1-1 0 0 0,0-1 0 0 0,0 0 0 0 0,-1 0 0 0 0,13-8 0 0 0,10-7-3977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25.8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283 94 400 0 0,'-28'-36'8019'0'0,"6"6"-4358"0"0,0 4 723 0 0,19 26-4307 0 0,0-1 0 0 0,0 1 0 0 0,0-1 0 0 0,0 1 0 0 0,0 0 0 0 0,-1 0 0 0 0,1 0 0 0 0,0 1 0 0 0,0-1 0 0 0,0 1 0 0 0,0 0 0 0 0,0 0 0 0 0,0 0 0 0 0,0 0 0 0 0,0 0 0 0 0,0 1 0 0 0,1-1 0 0 0,-1 1 0 0 0,0-1 0 0 0,-3 5 0 0 0,-4 1 62 0 0,1 0 0 0 0,0 1 0 0 0,1 0 0 0 0,-12 15 0 0 0,9-8-48 0 0,1 0 0 0 0,0 0 0 0 0,1 1-1 0 0,1 0 1 0 0,1 0 0 0 0,0 1 0 0 0,1 0 0 0 0,1 0 0 0 0,0 1 0 0 0,2-1 0 0 0,0 1 0 0 0,1 0 0 0 0,0 33 0 0 0,3-35-72 0 0,0-1 0 0 0,1 1-1 0 0,1-1 1 0 0,1 0 0 0 0,0 0 0 0 0,1 0 0 0 0,0-1 0 0 0,1 1-1 0 0,1-1 1 0 0,0 0 0 0 0,1-1 0 0 0,0 0 0 0 0,1 0 0 0 0,1-1-1 0 0,0 0 1 0 0,15 13 0 0 0,-10-12-116 0 0,0-2 0 0 0,1 1 0 0 0,0-2 0 0 0,1 0 0 0 0,0-2 0 0 0,0 1 0 0 0,1-2 1 0 0,0 0-1 0 0,0-1 0 0 0,1-1 0 0 0,29 4 0 0 0,-37-8-2 0 0,1 0 1 0 0,0-1 0 0 0,0 0-1 0 0,0-1 1 0 0,-1 0 0 0 0,1 0 0 0 0,0-2-1 0 0,20-5 1 0 0,-25 5 73 0 0,1-1 0 0 0,-1 1 1 0 0,1-1-1 0 0,-1-1 0 0 0,0 1 1 0 0,-1-1-1 0 0,1 0 0 0 0,-1-1 1 0 0,0 1-1 0 0,0-1 0 0 0,-1-1 0 0 0,0 1 1 0 0,7-11-1 0 0,-7 8 42 0 0,-1-1 0 0 0,0 1 0 0 0,0 0 0 0 0,-1-1 0 0 0,-1 0 0 0 0,1 0 0 0 0,-1 0 1 0 0,-1 0-1 0 0,0 0 0 0 0,-1 0 0 0 0,0 0 0 0 0,0 0 0 0 0,-1 0 0 0 0,0 0 0 0 0,-3-12 0 0 0,-1 0 134 0 0,-2 0 0 0 0,0 0-1 0 0,-1 0 1 0 0,-1 1 0 0 0,-19-32-1 0 0,19 38 28 0 0,-1 1 0 0 0,-1 0-1 0 0,0 0 1 0 0,-1 1-1 0 0,0 1 1 0 0,-1 0 0 0 0,-1 0-1 0 0,0 1 1 0 0,0 1-1 0 0,-17-9 1 0 0,16 11-222 0 0,0 1 0 0 0,0 1-1 0 0,0 0 1 0 0,-25-5 0 0 0,27 8-541 0 0,0 1-1 0 0,0 0 1 0 0,-1 1 0 0 0,1 1-1 0 0,-25 2 1 0 0,20 2-1471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8:04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415 80 112 0 0,'-2'-13'7226'0'0,"2"4"-5375"0"0,1-1-1 0 0,0 1 1 0 0,0 0 0 0 0,6-20 1597 0 0,-11 30-3349 0 0,-2 0 12 0 0,0 1-1 0 0,0 0 1 0 0,0 0-1 0 0,1 1 1 0 0,-1 0-1 0 0,1 0 1 0 0,-1 0-1 0 0,-5 5 1 0 0,-46 39 520 0 0,18-14-222 0 0,-157 132 1516 0 0,185-156-1865 0 0,6-5-16 0 0,0 0 1 0 0,0 0 0 0 0,1 0 0 0 0,-1 1 0 0 0,1 0 0 0 0,0 0 0 0 0,0 0 0 0 0,0 0 0 0 0,1 1 0 0 0,0-1 0 0 0,0 1 0 0 0,0 0 0 0 0,1 0 0 0 0,-3 6 0 0 0,6-10-32 0 0,-1-1 0 0 0,0 0-1 0 0,0 0 1 0 0,0 0 0 0 0,1 0-1 0 0,-1 0 1 0 0,1 0 0 0 0,-1 0 0 0 0,1-1-1 0 0,-1 1 1 0 0,1 0 0 0 0,-1 0 0 0 0,1 0-1 0 0,0 0 1 0 0,-1-1 0 0 0,1 1-1 0 0,0 0 1 0 0,0 0 0 0 0,0-1 0 0 0,0 1-1 0 0,-1-1 1 0 0,3 1 0 0 0,20 12 264 0 0,-21-12-266 0 0,40 14 27 0 0,1-1 1 0 0,1-2-1 0 0,76 11 0 0 0,-27-7-717 0 0,76 22-3868 0 0,-57-12-5564 0 0,-84-20 4136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26.6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433 191 1516 0 0,'0'0'1926'0'0,"10"-34"2541"0"0,34-68-237 0 0,-44 101-4125 0 0,1 0 1 0 0,-1-1-1 0 0,0 1 0 0 0,0 0 0 0 0,1-1 0 0 0,-1 1 1 0 0,0 0-1 0 0,0 0 0 0 0,-1-1 0 0 0,1 1 0 0 0,0 0 1 0 0,0-1-1 0 0,-1 1 0 0 0,1 0 0 0 0,-1 0 1 0 0,1-1-1 0 0,-1 1 0 0 0,1 0 0 0 0,-1 0 0 0 0,0 0 1 0 0,1 0-1 0 0,-1 0 0 0 0,0 0 0 0 0,0 0 1 0 0,0 0-1 0 0,0 0 0 0 0,0 0 0 0 0,0 1 0 0 0,0-1 1 0 0,0 0-1 0 0,-2 0 0 0 0,-1-2 90 0 0,-1 1 0 0 0,0-1 0 0 0,0 1 0 0 0,0 0 0 0 0,0 1 0 0 0,-6-2 1 0 0,-2 2-64 0 0,0 0 0 0 0,0 0 0 0 0,0 1 0 0 0,1 1 1 0 0,-1 1-1 0 0,0-1 0 0 0,0 2 0 0 0,1 0 0 0 0,-1 0 1 0 0,1 1-1 0 0,-14 7 0 0 0,2 0-54 0 0,2 0 1 0 0,0 2-1 0 0,0 1 0 0 0,-33 27 1 0 0,41-30-85 0 0,2 0 1 0 0,-1 1-1 0 0,2 1 1 0 0,-1 0-1 0 0,2 1 1 0 0,0 0-1 0 0,-11 20 1 0 0,18-29-61 0 0,1 0 1 0 0,0 1-1 0 0,0-1 1 0 0,0 1-1 0 0,0-1 1 0 0,1 1-1 0 0,0-1 1 0 0,0 1-1 0 0,1 0 1 0 0,-1 0-1 0 0,1-1 1 0 0,1 1-1 0 0,-1 0 0 0 0,1 0 1 0 0,0-1-1 0 0,0 1 1 0 0,1-1-1 0 0,-1 1 1 0 0,1-1-1 0 0,0 1 1 0 0,1-1-1 0 0,-1 0 1 0 0,1 0-1 0 0,0 0 1 0 0,5 6-1 0 0,-3-5-43 0 0,0 0 0 0 0,1-1 0 0 0,-1 1-1 0 0,1-1 1 0 0,0 0 0 0 0,0-1 0 0 0,1 1 0 0 0,0-1-1 0 0,-1 0 1 0 0,1-1 0 0 0,0 0 0 0 0,1 0 0 0 0,-1 0-1 0 0,0-1 1 0 0,1 0 0 0 0,0-1 0 0 0,-1 0 0 0 0,1 0-1 0 0,0 0 1 0 0,0-1 0 0 0,-1 0 0 0 0,1-1 0 0 0,0 1-1 0 0,0-2 1 0 0,-1 1 0 0 0,1-1 0 0 0,-1 0 0 0 0,14-6-1 0 0,-10 3 252 0 0,-1 1 0 0 0,0-2 0 0 0,-1 1 0 0 0,1-1 0 0 0,-1-1 0 0 0,-1 1 0 0 0,1-2 0 0 0,-1 1 0 0 0,0-1 0 0 0,-1 0 0 0 0,0-1 0 0 0,0 0 0 0 0,0 0 0 0 0,-2 0 0 0 0,1-1 0 0 0,-1 0 0 0 0,0 0 0 0 0,-1 0 0 0 0,5-20 0 0 0,-4 2 919 0 0,-2 0 0 0 0,-1-50 0 0 0,-3 66-786 0 0,-2 14-37 0 0,2 22-116 0 0,25 74-611 0 0,4-1-1 0 0,70 160 1 0 0,1 2-838 0 0,-94-243 1263 0 0,0 0 0 0 0,-1 1 0 0 0,-1-1 0 0 0,0 1 0 0 0,-1 0 1 0 0,-1 0-1 0 0,-1 0 0 0 0,-1 18 0 0 0,0-26 49 0 0,-1 1 1 0 0,0-1-1 0 0,-1 0 0 0 0,0 0 0 0 0,0 0 0 0 0,-1 0 1 0 0,0-1-1 0 0,0 1 0 0 0,-1-1 0 0 0,0 0 1 0 0,0-1-1 0 0,-1 1 0 0 0,0-1 0 0 0,-1 0 1 0 0,-13 12-1 0 0,7-10 177 0 0,1 0 0 0 0,-1-1 0 0 0,-1 0 0 0 0,1-1 0 0 0,-1 0 0 0 0,-1-2 0 0 0,1 1 0 0 0,-28 5 0 0 0,34-9 41 0 0,0-1 0 0 0,0-1 0 0 0,0 1 1 0 0,0-1-1 0 0,0 0 0 0 0,1-1 0 0 0,-1 0 1 0 0,-12-3-1 0 0,15 3-75 0 0,1-1-1 0 0,-1 0 1 0 0,1 0 0 0 0,-1 0 0 0 0,1 0 0 0 0,0-1-1 0 0,0 0 1 0 0,0 0 0 0 0,0 0 0 0 0,0 0 0 0 0,0-1-1 0 0,1 1 1 0 0,0-1 0 0 0,-5-6 0 0 0,5 4-43 0 0,0 0 0 0 0,0-1 1 0 0,1 1-1 0 0,0-1 1 0 0,0 1-1 0 0,0-1 0 0 0,1 0 1 0 0,0 1-1 0 0,0-1 0 0 0,1 0 1 0 0,0 0-1 0 0,0 0 1 0 0,0 0-1 0 0,1 1 0 0 0,0-1 1 0 0,1 0-1 0 0,3-11 0 0 0,3-8 10 0 0,2 1 0 0 0,1 0 0 0 0,14-24 0 0 0,-2 9-332 0 0,2 1 0 0 0,2 1 1 0 0,2 2-1 0 0,0 0 0 0 0,3 2 0 0 0,1 2 1 0 0,1 1-1 0 0,59-41 0 0 0,-31 30-2075 0 0,85-43 0 0 0,75-17-7846 0 0,-183 87 5368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27.1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136 90 300 0 0,'-135'-89'14013'0'0,"153"109"-13022"0"0,53 61-851 0 0,116 175 0 0 0,-142-189-297 0 0,4 4-40 0 0,-4 3 0 0 0,-3 1 0 0 0,50 127 0 0 0,-75-156 563 0 0,-2 1 0 0 0,-2 1 0 0 0,-3 0 0 0 0,-1 0 0 0 0,-3 1 0 0 0,-2 0 1 0 0,-3 85-1 0 0,-2-114 11 0 0,0 7 225 0 0,0 1-1 0 0,-2-1 0 0 0,-1 0 1 0 0,-2-1-1 0 0,-12 40 0 0 0,7-18-677 0 0,10-42-39 0 0,1-4-22 0 0,-5 21-802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28.3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28 220 432 0 0,'-25'-55'13683'0'0,"23"39"-12476"0"0,1 14-1031 0 0,1 0 0 0 0,0 0 0 0 0,0 0-1 0 0,0 0 1 0 0,0 0 0 0 0,1 1 0 0 0,-1-1 0 0 0,1 0-1 0 0,-1 0 1 0 0,1 0 0 0 0,-1 0 0 0 0,1 1-1 0 0,0-1 1 0 0,0 0 0 0 0,0 1 0 0 0,0-1 0 0 0,0 1-1 0 0,0-1 1 0 0,0 1 0 0 0,0-1 0 0 0,1 1 0 0 0,-1 0-1 0 0,2-2 1 0 0,10-4-58 0 0,-1 1 0 0 0,1 0 0 0 0,0 1 0 0 0,1 0 0 0 0,23-5 0 0 0,79-9-237 0 0,-49 9-193 0 0,208-28-1336 0 0,-273 37 1604 0 0,2 1 25 0 0,-2 0 19 0 0,0 0-1 0 0,0 0 1 0 0,0 0-1 0 0,0 1 1 0 0,0-1-1 0 0,0 0 1 0 0,0 1-1 0 0,0-1 1 0 0,0 1-1 0 0,-1 0 1 0 0,1-1 0 0 0,0 1-1 0 0,0 0 1 0 0,0 0-1 0 0,-1 0 1 0 0,1 1-1 0 0,0-1 1 0 0,-1 0-1 0 0,3 3 1 0 0,-2 0 27 0 0,0-1 1 0 0,0 1 0 0 0,0 0-1 0 0,0 0 1 0 0,-1 0-1 0 0,0 0 1 0 0,0 0 0 0 0,0 0-1 0 0,1 7 1 0 0,72 422 1629 0 0,-71-414-1583 0 0,191 828 3771 0 0,-105-468-1736 0 0,-85-348-2034 0 0,-1-1 0 0 0,-2 0 0 0 0,-1 1 0 0 0,-1-1 0 0 0,-9 52-1 0 0,9-40-546 0 0,1-26 293 0 0,0-14 213 0 0,-3 1-43 0 0,-4 3 0 0 0,-538 54-225 0 0,510-57-1597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30.1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1 302 1176 0 0,'0'-28'11368'0'0,"23"6"-10700"0"0,111-38-260 0 0,-18 9-399 0 0,-44 24-148 0 0,-52 21 66 0 0,0-1 0 0 0,24-13 0 0 0,-43 19 42 0 0,2 0 38 0 0,9-4-41 0 0,-9 4 32 0 0,26-5-91 0 0,-19 1-38 0 0,1 0 0 0 0,0 1 1 0 0,21-4-1 0 0,-3 0 111 0 0,-27 7 144 0 0,1 0-28 0 0,1 0 0 0 0,-1 0 0 0 0,0-1 1 0 0,0 1-1 0 0,1-1 0 0 0,-1 0 0 0 0,-1 0 0 0 0,1 0 0 0 0,0-1 0 0 0,0 1 0 0 0,-1-1 1 0 0,5-4 862 0 0,-3 1-839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10.4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396 76 1056 0 0,'11'-37'6830'0'0,"1"22"-5736"0"0,-11 14-1041 0 0,0 0 1 0 0,0 0 0 0 0,0 0 0 0 0,0 0 0 0 0,0 0-1 0 0,0 0 1 0 0,-1 0 0 0 0,1-1 0 0 0,0 1 0 0 0,-1 0-1 0 0,1 0 1 0 0,0-1 0 0 0,0-1 0 0 0,-1 3-45 0 0,0-1 0 0 0,1 1 0 0 0,-1-1 0 0 0,1 1 0 0 0,-1 0 0 0 0,1-1 0 0 0,-1 1 0 0 0,1 0 0 0 0,-1-1 0 0 0,1 1 0 0 0,-1 0 0 0 0,1 0 0 0 0,0-1 0 0 0,-1 1 0 0 0,1 0 0 0 0,-1 0 0 0 0,1 0 0 0 0,0 0 0 0 0,-1 0 0 0 0,1 0 0 0 0,0 0 0 0 0,-1 0 0 0 0,1 0 0 0 0,-1 0 0 0 0,1 0 0 0 0,0 0 0 0 0,-1 0 0 0 0,1 1 0 0 0,-1-1 0 0 0,2 1 0 0 0,16 3 292 0 0,-16-3 98 0 0,8 29 1184 0 0,-10-27-1521 0 0,-1 0 1 0 0,0 0-1 0 0,1 0 0 0 0,-1 0 0 0 0,0-1 1 0 0,-1 1-1 0 0,1 0 0 0 0,0-1 0 0 0,-1 1 1 0 0,0 0-1 0 0,1-1 0 0 0,-5 5 0 0 0,-32 32 545 0 0,19-22-297 0 0,-12 18 208 0 0,2 1 0 0 0,1 1 0 0 0,2 1 0 0 0,-35 67 0 0 0,-60 175 767 0 0,97-213-1036 0 0,3 2 1 0 0,3 0 0 0 0,3 2-1 0 0,-10 113 1 0 0,22-123-141 0 0,2-1 0 0 0,4 1 0 0 0,1-1 0 0 0,4 1-1 0 0,27 105 1 0 0,-15-101-49 0 0,3 0 0 0 0,3-2-1 0 0,3-1 1 0 0,2-1 0 0 0,3-1 0 0 0,3-2 0 0 0,2-2-1 0 0,2-2 1 0 0,3-1 0 0 0,2-2 0 0 0,3-3-1 0 0,1-1 1 0 0,111 78 0 0 0,-91-78 27 0 0,1-3 1 0 0,110 50 0 0 0,-32-21 341 0 0,-143-70-1064 0 0,-1-1-1 0 0,1 0 1 0 0,-1 0 0 0 0,1 0 0 0 0,9 1-1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12.2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79 788 0 0,'2'-12'5569'0'0,"9"-26"88"0"0,-11 36-5306 0 0,10-24 4740 0 0,-11 38-5025 0 0,0 0 0 0 0,1 0 1 0 0,1 0-1 0 0,0 1 0 0 0,1-1 0 0 0,0 0 0 0 0,1 0 0 0 0,6 17 0 0 0,5 27 371 0 0,53 366 2707 0 0,12-35-606 0 0,-32-94-936 0 0,-27-185-1451 0 0,-4-29-58 0 0,-2-4 1 0 0,-14-73-92 0 0,3 5 33 0 0,-2-6-19 0 0,-1 0 0 0 0,0 0-1 0 0,0 0 1 0 0,0 0 0 0 0,1 0-1 0 0,-1 0 1 0 0,0 0 0 0 0,1 0 0 0 0,-1 0-1 0 0,1 0 1 0 0,-1 0 0 0 0,1-1-1 0 0,0 1 1 0 0,-1 0 0 0 0,1 0-1 0 0,0 0 1 0 0,-1-1 0 0 0,1 1 0 0 0,0 0-1 0 0,0-1 1 0 0,0 1 0 0 0,1 0-1 0 0,23 1-47 0 0,1-1-1 0 0,0-1 1 0 0,-1-1-1 0 0,50-9 1 0 0,-26 3-212 0 0,126-15-743 0 0,127-13-1478 0 0,-299 35 2146 0 0,-1-1 0 0 0,1 1 0 0 0,-1-1-1 0 0,1 1 1 0 0,0-1 0 0 0,-1 0 0 0 0,0 0 0 0 0,1 0 0 0 0,-1 0-1 0 0,0 0 1 0 0,4-3 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13.0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80 415 1324 0 0,'0'-4'803'0'0,"10"-60"7322"0"0,-8 53-7430 0 0,1 0 0 0 0,0 0 0 0 0,7-14 0 0 0,-7 17-121 0 0,-1 0 0 0 0,0 0-1 0 0,0 0 1 0 0,1-14 0 0 0,1-1 2615 0 0,-5 24-3162 0 0,0-1 0 0 0,-1 1 0 0 0,1-1 1 0 0,0 1-1 0 0,0 0 0 0 0,0 0 0 0 0,-1-1 1 0 0,1 1-1 0 0,0 0 0 0 0,0 0 0 0 0,0 0 1 0 0,0 0-1 0 0,1 0 0 0 0,-1 0 0 0 0,0 1 1 0 0,-1 1-1 0 0,-14 26 326 0 0,12-22-259 0 0,-9 18 85 0 0,0 0 1 0 0,2 1-1 0 0,1 1 1 0 0,1 0-1 0 0,1 0 1 0 0,1 0 0 0 0,2 1-1 0 0,1 0 1 0 0,1 0-1 0 0,1 49 1 0 0,3-60-152 0 0,1 0 0 0 0,0 0 0 0 0,1 0 0 0 0,1 0 0 0 0,1 0 0 0 0,0-1 0 0 0,1 0 0 0 0,1 0 0 0 0,1 0 0 0 0,0-1 0 0 0,1 0 0 0 0,0-1 0 0 0,1 0 0 0 0,1 0 0 0 0,0-1 0 0 0,1-1 0 0 0,0 0 0 0 0,24 18 0 0 0,-18-18-45 0 0,0-2-1 0 0,1 0 1 0 0,0-1 0 0 0,0 0 0 0 0,1-2 0 0 0,0 0 0 0 0,1-2 0 0 0,-1 0-1 0 0,1-1 1 0 0,0-1 0 0 0,0-1 0 0 0,0-1 0 0 0,28-2 0 0 0,-25-1-23 0 0,-1 0 1 0 0,0-1-1 0 0,0-1 0 0 0,0-1 1 0 0,0-2-1 0 0,-1 0 1 0 0,0-1-1 0 0,0-1 1 0 0,-1-1-1 0 0,-1-1 1 0 0,35-24-1 0 0,-44 25-13 0 0,-1 0 0 0 0,-1 0 0 0 0,1-1-1 0 0,-2 0 1 0 0,1 0 0 0 0,-2-1 0 0 0,0 0 0 0 0,0-1 0 0 0,-1 1 0 0 0,0-1 0 0 0,-1 0-1 0 0,-1-1 1 0 0,0 1 0 0 0,-1-1 0 0 0,0 0 0 0 0,-1 0 0 0 0,0-15 0 0 0,0-6 20 0 0,-2-1 1 0 0,-2 1 0 0 0,-1-1 0 0 0,-2 1 0 0 0,-14-54 0 0 0,11 61 83 0 0,-1 1 1 0 0,-1 0 0 0 0,-1 1 0 0 0,-1 0 0 0 0,-2 1 0 0 0,-1 0 0 0 0,-28-36 0 0 0,33 48-72 0 0,-2 0 1 0 0,1 1-1 0 0,-1 0 0 0 0,-1 1 1 0 0,0 0-1 0 0,-1 1 1 0 0,0 0-1 0 0,0 1 1 0 0,-1 1-1 0 0,0 0 1 0 0,0 2-1 0 0,-1-1 1 0 0,0 2-1 0 0,-19-5 1 0 0,25 9-141 0 0,-1 0 1 0 0,1 0 0 0 0,-1 1 0 0 0,0 0-1 0 0,0 1 1 0 0,1 1 0 0 0,-1-1-1 0 0,1 2 1 0 0,0-1 0 0 0,-1 1 0 0 0,1 1-1 0 0,0 0 1 0 0,1 0 0 0 0,-11 7 0 0 0,8-4-489 0 0,1 0 0 0 0,1 1 1 0 0,-1 0-1 0 0,-14 16 0 0 0,17-16-598 0 0,0 1 0 0 0,1 1 0 0 0,0-1-1 0 0,1 1 1 0 0,-6 13 0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14.0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650 236 1024 0 0,'0'0'5083'0'0,"-21"-32"-1392"0"0,21 13-2920 0 0,1 13-509 0 0,-1-1 0 0 0,1 1 0 0 0,-2 0 0 0 0,1 0 0 0 0,-1-1 0 0 0,0 1 0 0 0,0 0 0 0 0,0 0 0 0 0,-1 0-1 0 0,0 0 1 0 0,0 0 0 0 0,-1 1 0 0 0,-3-7 0 0 0,0 4-151 0 0,0 1 0 0 0,0 0 0 0 0,-1 0 0 0 0,0 0 1 0 0,0 1-1 0 0,-1 0 0 0 0,0 0 0 0 0,0 1 0 0 0,0 0 0 0 0,-1 0 0 0 0,0 1 0 0 0,1 0 1 0 0,-2 1-1 0 0,1 0 0 0 0,0 0 0 0 0,0 1 0 0 0,-1 0 0 0 0,0 1 0 0 0,1 0 0 0 0,-12 0 1 0 0,2 1-35 0 0,0 0 1 0 0,-1 2 0 0 0,1 0 0 0 0,-1 1 0 0 0,1 1 0 0 0,0 1 0 0 0,1 0 0 0 0,-1 2-1 0 0,-17 8 1 0 0,17-6-28 0 0,2 1 0 0 0,-1 0 0 0 0,1 1-1 0 0,1 1 1 0 0,0 0 0 0 0,0 2 0 0 0,2 0 0 0 0,-1 0-1 0 0,-15 23 1 0 0,25-30-31 0 0,0 0 0 0 0,0 0 0 0 0,1 1-1 0 0,1 0 1 0 0,-1 0 0 0 0,1 0 0 0 0,0 0 0 0 0,1 1-1 0 0,0-1 1 0 0,0 1 0 0 0,1-1 0 0 0,0 1 0 0 0,1 0-1 0 0,0 0 1 0 0,0-1 0 0 0,1 1 0 0 0,0 0 0 0 0,0-1 0 0 0,1 1-1 0 0,0-1 1 0 0,1 0 0 0 0,-1 1 0 0 0,2-1 0 0 0,3 8-1 0 0,0-4-32 0 0,0-1-1 0 0,0 1 0 0 0,1-2 0 0 0,0 1 1 0 0,1-1-1 0 0,0 0 0 0 0,1-1 1 0 0,0 0-1 0 0,1 0 0 0 0,-1-1 0 0 0,1-1 1 0 0,1 0-1 0 0,0 0 0 0 0,0-1 1 0 0,0-1-1 0 0,16 5 0 0 0,-17-6 21 0 0,0-2-1 0 0,-1 1 1 0 0,1-1-1 0 0,1-1 1 0 0,-1 0-1 0 0,0-1 0 0 0,0 0 1 0 0,0 0-1 0 0,0-1 1 0 0,0-1-1 0 0,0 0 1 0 0,0 0-1 0 0,0-1 1 0 0,0-1-1 0 0,-1 1 1 0 0,0-2-1 0 0,0 0 1 0 0,0 0-1 0 0,17-12 1 0 0,-15 8 159 0 0,-1-1 0 0 0,0 0-1 0 0,-1-1 1 0 0,0 0 0 0 0,-1 0 0 0 0,0-1 0 0 0,-1 0 0 0 0,9-18 0 0 0,1-10 1020 0 0,21-59 0 0 0,-23 54-478 0 0,-16 45-704 0 0,0-1 1 0 0,0 1-1 0 0,0-1 0 0 0,0 1 1 0 0,0-1-1 0 0,1 1 0 0 0,-1-1 1 0 0,0 1-1 0 0,0 0 1 0 0,0-1-1 0 0,1 1 0 0 0,-1-1 1 0 0,0 1-1 0 0,1 0 1 0 0,-1-1-1 0 0,0 1 0 0 0,1 0 1 0 0,-1-1-1 0 0,0 1 0 0 0,1 0 1 0 0,-1-1-1 0 0,1 1 1 0 0,-1 0-1 0 0,0 0 0 0 0,1-1 1 0 0,6 10 34 0 0,2 28-19 0 0,-7-26 0 0 0,219 776 216 0 0,-203-730-188 0 0,119 374 148 0 0,-31 8-96 0 0,-98-392-94 0 0,-2 1-1 0 0,1 56 1 0 0,-7-88 5 0 0,0 1 0 0 0,-2-1 0 0 0,0 1 1 0 0,0-1-1 0 0,-2 0 0 0 0,0 0 0 0 0,-1 0 1 0 0,0-1-1 0 0,-1 1 0 0 0,-9 15 0 0 0,12-26-6 0 0,-1 1 0 0 0,0-1-1 0 0,0 0 1 0 0,0 0 0 0 0,0 0-1 0 0,-1 0 1 0 0,0-1-1 0 0,0 1 1 0 0,0-1 0 0 0,0 0-1 0 0,-1-1 1 0 0,1 0 0 0 0,-1 1-1 0 0,0-2 1 0 0,-9 4-1 0 0,7-4 7 0 0,0 0 0 0 0,0-1 0 0 0,0 0 0 0 0,0-1 0 0 0,-1 1 0 0 0,1-2 0 0 0,0 1 0 0 0,0-1-1 0 0,0 0 1 0 0,0-1 0 0 0,-8-3 0 0 0,-3-1 11 0 0,1-1 0 0 0,0-2 1 0 0,1 1-1 0 0,-1-2 0 0 0,2-1 0 0 0,0 0 1 0 0,0 0-1 0 0,1-2 0 0 0,-20-20 0 0 0,15 9 7 0 0,0 0 0 0 0,2-2-1 0 0,1 0 1 0 0,1-1 0 0 0,1 0-1 0 0,1-1 1 0 0,2-1 0 0 0,1 0 0 0 0,1 0-1 0 0,2-1 1 0 0,0-1 0 0 0,3 1-1 0 0,0-1 1 0 0,0-59 0 0 0,5 53-41 0 0,1 1 1 0 0,3-1-1 0 0,0 1 0 0 0,3 0 1 0 0,1 0-1 0 0,1 0 1 0 0,2 1-1 0 0,2 1 1 0 0,1 0-1 0 0,2 1 0 0 0,1 0 1 0 0,28-40-1 0 0,-14 32-235 0 0,3 1 0 0 0,1 2 0 0 0,1 1-1 0 0,2 2 1 0 0,2 2 0 0 0,47-31 0 0 0,274-146-3711 0 0,-256 153 1955 0 0,-102 56 1895 0 0,83-51-2619 0 0,-78 47 1853 0 0,-1-1 1 0 0,1 0-1 0 0,-1-1 1 0 0,-1 1-1 0 0,1-1 1 0 0,-1-1-1 0 0,0 1 1 0 0,6-12 0 0 0,-5 2-2559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14.4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0 126 908 0 0,'1'-16'2057'0'0,"1"0"0"0"0,0 0 0 0 0,2 0 0 0 0,-1 0-1 0 0,16-30 2177 0 0,-19 46-4201 0 0,2 15 1017 0 0,-1 41-812 0 0,0-9 70 0 0,2-19-343 0 0,0 0 1 0 0,2-1 0 0 0,1 1 0 0 0,12 30 0 0 0,-13-43-479 0 0,1-1 0 0 0,0 1 0 0 0,1-2 0 0 0,1 1 0 0 0,0-1 0 0 0,1 0 0 0 0,0-1 0 0 0,1 0 0 0 0,13 13 0 0 0,-12-17-1717 0 0,-8-6 1487 0 0,1 1 0 0 0,0-1 1 0 0,5 2-1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14.8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121 109 2452 0 0,'-13'-18'2476'0'0,"-3"1"-667"0"0,2 4-317 0 0,3 1-368 0 0,-1 2-284 0 0,1 1-296 0 0,-1 0-104 0 0,2 2-188 0 0,2 0-104 0 0,-5 0-324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8:50.8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135 97 640 0 0,'8'-20'4337'0'0,"-5"12"-2734"0"0,1-1 0 0 0,-1 1-1 0 0,-1-1 1 0 0,1 0 0 0 0,5-25 2094 0 0,-64 326-683 0 0,13-92-2425 0 0,-19 291 1162 0 0,61-486-825 0 0,-1 19-789 0 0,1-2-3765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15.2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564 55 1608 0 0,'7'-10'7189'0'0,"10"-22"-338"0"0,-16 30-6372 0 0,-1-1 0 0 0,1 1 0 0 0,-1-3 0 0 0,-12 4-378 0 0,0 2 0 0 0,0-1 1 0 0,0 2-1 0 0,0-1 1 0 0,0 2-1 0 0,0-1 0 0 0,1 2 1 0 0,-1 0-1 0 0,-11 5 1 0 0,-19 10 214 0 0,-40 25 1 0 0,48-24-66 0 0,2 0-1 0 0,1 3 1 0 0,0 0 0 0 0,2 2 0 0 0,1 1-1 0 0,-48 56 1 0 0,67-69-112 0 0,0 0 1 0 0,0 1-1 0 0,2 0 1 0 0,-1 0-1 0 0,2 0 0 0 0,0 1 1 0 0,1 0-1 0 0,-6 23 1 0 0,9-27-37 0 0,1 1 1 0 0,0-1 0 0 0,1 0 0 0 0,0 0 0 0 0,1 1-1 0 0,0-1 1 0 0,0 0 0 0 0,2 0 0 0 0,-1 0-1 0 0,1 0 1 0 0,1 0 0 0 0,0-1 0 0 0,6 13-1 0 0,0-5-14 0 0,0 0-1 0 0,2-1 0 0 0,0 0 1 0 0,0-1-1 0 0,2-1 0 0 0,0 0 1 0 0,26 22-1 0 0,-16-19-45 0 0,0-1 1 0 0,1-1-1 0 0,0-2 0 0 0,52 22 0 0 0,-31-19-290 0 0,0-2-1 0 0,1-3 1 0 0,1-1-1 0 0,0-3 1 0 0,1-2-1 0 0,63 1 0 0 0,-52-7-1200 0 0,112-15 1 0 0,-135 9-233 0 0,41-14 1 0 0,-54 13-821 0 0,0-2 1 0 0,33-17-1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16.4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769 201 508 0 0,'3'-12'4100'0'0,"0"1"-2070"0"0,-1 1 1 0 0,0-1 0 0 0,0 1-1 0 0,0-15 1 0 0,-2 24-1870 0 0,-15-32 675 0 0,7 25-760 0 0,1 0 0 0 0,-2 1 0 0 0,1 0 0 0 0,-1 0 0 0 0,0 1-1 0 0,0 0 1 0 0,-1 1 0 0 0,1 0 0 0 0,-1 0 0 0 0,-18-5 0 0 0,13 6-22 0 0,0 1 1 0 0,-1 0-1 0 0,1 1 1 0 0,-1 1-1 0 0,1 0 1 0 0,-1 1-1 0 0,-16 3 1 0 0,10-1 56 0 0,1 2 1 0 0,-1 1-1 0 0,1 0 0 0 0,0 2 1 0 0,0 1-1 0 0,0 0 0 0 0,1 1 1 0 0,1 1-1 0 0,0 1 0 0 0,-35 26 1 0 0,28-14 55 0 0,0 0 0 0 0,2 2 1 0 0,1 1-1 0 0,0 1 0 0 0,2 0 1 0 0,-29 53-1 0 0,41-65-137 0 0,1 1-1 0 0,0 1 1 0 0,2 0 0 0 0,0-1-1 0 0,0 2 1 0 0,2-1 0 0 0,0 1 0 0 0,1-1-1 0 0,1 1 1 0 0,1 0 0 0 0,0 0-1 0 0,1 0 1 0 0,1 0 0 0 0,6 33-1 0 0,-4-40-68 0 0,0-1 0 0 0,1 1 0 0 0,0 0 0 0 0,1-1 0 0 0,0 0 0 0 0,1 0 0 0 0,0-1 0 0 0,0 1-1 0 0,1-1 1 0 0,0 0 0 0 0,0-1 0 0 0,1 0 0 0 0,1 0 0 0 0,-1-1 0 0 0,1 0 0 0 0,0 0-1 0 0,1-1 1 0 0,-1 0 0 0 0,13 5 0 0 0,-8-6-27 0 0,-1 0-1 0 0,1 0 1 0 0,0-1 0 0 0,1-1-1 0 0,-1 0 1 0 0,0-2 0 0 0,1 1-1 0 0,-1-2 1 0 0,1 0 0 0 0,0 0-1 0 0,-1-1 1 0 0,0-1 0 0 0,1-1-1 0 0,18-5 1 0 0,-13 2 81 0 0,-1-1-1 0 0,0-1 1 0 0,-1 0-1 0 0,0-2 1 0 0,0 0 0 0 0,-1-1-1 0 0,-1-1 1 0 0,1 0-1 0 0,-2-1 1 0 0,0-1 0 0 0,-1 0-1 0 0,0-1 1 0 0,-1-1-1 0 0,0 0 1 0 0,-2 0 0 0 0,0-2-1 0 0,-1 1 1 0 0,0-1-1 0 0,13-38 1 0 0,21-95 718 0 0,-17 55-363 0 0,-27 94-376 0 0,0 1-1 0 0,0-1 0 0 0,1 1 0 0 0,-1 0 0 0 0,1-1 1 0 0,0 1-1 0 0,-1 0 0 0 0,1-1 0 0 0,0 1 0 0 0,0 0 0 0 0,0 0 1 0 0,0 0-1 0 0,1-2 0 0 0,-1 3 9 0 0,-1-1 0 0 0,0 1 0 0 0,1 0 0 0 0,-1 0 0 0 0,1 0 0 0 0,-1 0 0 0 0,0 0 0 0 0,1 0 0 0 0,-1 0 0 0 0,0 1 0 0 0,1-1 0 0 0,-1 0 0 0 0,0 0 0 0 0,1 0 0 0 0,-1 0 1 0 0,0 0-1 0 0,1 1 0 0 0,-1-1 0 0 0,0 0 0 0 0,1 0 0 0 0,-1 0 0 0 0,0 1 0 0 0,0-1 0 0 0,1 0 0 0 0,-1 0 0 0 0,0 1 0 0 0,0-1 0 0 0,1 0 0 0 0,-1 1 0 0 0,0-1 0 0 0,0 0 0 0 0,0 1 0 0 0,1-1 0 0 0,15 45 310 0 0,-12-33-247 0 0,108 328 1220 0 0,127 455-14 0 0,-177-491-1126 0 0,-50-222-103 0 0,3 143-1 0 0,-14-200-47 0 0,-3 0 0 0 0,0 0 0 0 0,-1-1 0 0 0,-1 1 0 0 0,-1-1 0 0 0,-16 42 0 0 0,18-58-2 0 0,-1 0 0 0 0,0-1 1 0 0,0 0-1 0 0,0 1 0 0 0,-1-1 1 0 0,-1-1-1 0 0,1 1 0 0 0,-1-1 0 0 0,0 0 1 0 0,-8 6-1 0 0,9-8 1 0 0,-1-1 0 0 0,1 0 0 0 0,-1 0 0 0 0,0 0 0 0 0,0-1 1 0 0,0 0-1 0 0,0 0 0 0 0,-1 0 0 0 0,1-1 0 0 0,0 0 0 0 0,-1 0 0 0 0,1-1 0 0 0,-1 1 0 0 0,1-2 0 0 0,-7 0 0 0 0,-5-1 29 0 0,0-2 0 0 0,1 0 0 0 0,-1-1 0 0 0,1 0 0 0 0,0-2 0 0 0,1 0 0 0 0,0-1 0 0 0,0 0 0 0 0,0-2 1 0 0,1 1-1 0 0,-22-21 0 0 0,11 8 17 0 0,1-2 0 0 0,2-1 0 0 0,0-1 1 0 0,2 0-1 0 0,-23-38 0 0 0,28 38-36 0 0,2-1-1 0 0,1-1 1 0 0,1 0-1 0 0,1-1 1 0 0,2-1-1 0 0,0 1 1 0 0,3-1-1 0 0,0-1 1 0 0,2 1-1 0 0,1-1 1 0 0,1 0-1 0 0,2 1 1 0 0,1-1-1 0 0,2 0 1 0 0,0 1-1 0 0,2-1 1 0 0,2 1-1 0 0,1 0 1 0 0,1 1-1 0 0,1 0 1 0 0,2 0-1 0 0,0 1 1 0 0,2 1-1 0 0,2 0 1 0 0,0 1-1 0 0,1 1 1 0 0,31-34-1 0 0,-10 19-412 0 0,3 1-1 0 0,0 3 0 0 0,3 1 1 0 0,1 2-1 0 0,1 2 0 0 0,1 3 1 0 0,2 1-1 0 0,54-21 0 0 0,63-16-3896 0 0,200-50 0 0 0,-202 66-413 0 0,-103 29 1199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17.3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604 981 596 0 0,'0'0'3132'0'0,"31"-6"2150"0"0,-28 3-5208 0 0,0-1 0 0 0,-1 1 0 0 0,1 0 0 0 0,-1-1-1 0 0,1 1 1 0 0,-1-1 0 0 0,0 0 0 0 0,-1 0 0 0 0,1 0 0 0 0,-1 0-1 0 0,1 0 1 0 0,-1 0 0 0 0,-1 0 0 0 0,1 0 0 0 0,0 0 0 0 0,-1-1 0 0 0,0 1-1 0 0,0 0 1 0 0,-1-7 0 0 0,1 2 60 0 0,-1 0 0 0 0,0 0-1 0 0,-1 0 1 0 0,0 1 0 0 0,0-1-1 0 0,-1 0 1 0 0,0 1 0 0 0,-1 0 0 0 0,-5-9-1 0 0,3 5-30 0 0,-2 1-1 0 0,0 1 1 0 0,0 0-1 0 0,-1 0 1 0 0,0 0-1 0 0,-1 1 0 0 0,0 1 1 0 0,0 0-1 0 0,-1 0 1 0 0,0 1-1 0 0,0 0 0 0 0,0 1 1 0 0,-1 0-1 0 0,0 1 1 0 0,-1 0-1 0 0,1 1 1 0 0,-1 1-1 0 0,0-1 0 0 0,0 2 1 0 0,0 0-1 0 0,0 1 1 0 0,0 0-1 0 0,0 1 0 0 0,0 0 1 0 0,0 1-1 0 0,0 1 1 0 0,0 0-1 0 0,0 1 1 0 0,0 0-1 0 0,-20 8 0 0 0,14-3-24 0 0,-1 2-1 0 0,2 0 1 0 0,-1 1-1 0 0,2 1 1 0 0,-1 0-1 0 0,2 1 1 0 0,-1 1-1 0 0,2 1 1 0 0,0 0-1 0 0,-21 29 1 0 0,29-35-63 0 0,1 0-1 0 0,1 0 1 0 0,-1 1 0 0 0,1-1 0 0 0,1 1 0 0 0,0 1 0 0 0,0-1 0 0 0,1 0 0 0 0,1 1 0 0 0,0 0 0 0 0,0-1 0 0 0,1 1 0 0 0,0 0 0 0 0,0 0-1 0 0,2 0 1 0 0,-1 0 0 0 0,1-1 0 0 0,1 1 0 0 0,0 0 0 0 0,1 0 0 0 0,0-1 0 0 0,6 16 0 0 0,-5-16-41 0 0,1 0 0 0 0,1 0 1 0 0,-1 0-1 0 0,2-1 0 0 0,-1 0 0 0 0,1 0 1 0 0,0 0-1 0 0,1-1 0 0 0,0 0 0 0 0,1 0 0 0 0,-1-1 1 0 0,1-1-1 0 0,1 1 0 0 0,-1-1 0 0 0,1-1 1 0 0,0 0-1 0 0,1 0 0 0 0,-1-1 0 0 0,1 0 1 0 0,-1-1-1 0 0,1 0 0 0 0,0-1 0 0 0,1 0 1 0 0,-1 0-1 0 0,0-2 0 0 0,0 1 0 0 0,1-1 1 0 0,-1-1-1 0 0,20-3 0 0 0,-16 0 48 0 0,1 0-1 0 0,-1-1 1 0 0,1 0 0 0 0,-2-1-1 0 0,1-1 1 0 0,-1-1 0 0 0,0 0-1 0 0,0 0 1 0 0,-1-1 0 0 0,0-1-1 0 0,0-1 1 0 0,-2 0 0 0 0,1 0-1 0 0,18-25 1 0 0,-5 2 538 0 0,-1-2-1 0 0,-3-1 1 0 0,0 0-1 0 0,20-56 1 0 0,-40 91-551 0 0,9 30-231 0 0,-6-10 8 0 0,1 0 0 0 0,0-1 0 0 0,1 0 0 0 0,1 0-1 0 0,0 0 1 0 0,1-1 0 0 0,1 0 0 0 0,12 15 0 0 0,-8-12 114 0 0,1-1-1 0 0,1-1 1 0 0,1 0 0 0 0,0-1 0 0 0,1-1 0 0 0,20 13-1 0 0,-30-23 142 0 0,0 0-1 0 0,1 0 0 0 0,-1-1 1 0 0,1 0-1 0 0,0-1 0 0 0,1 0 1 0 0,-1 0-1 0 0,1 0 0 0 0,-1-1 1 0 0,1-1-1 0 0,0 1 0 0 0,-1-1 1 0 0,1-1-1 0 0,0 0 0 0 0,0 0 1 0 0,0-1-1 0 0,-1 0 0 0 0,1 0 1 0 0,0-1-1 0 0,-1 0 0 0 0,1-1 1 0 0,-1 0-1 0 0,0 0 0 0 0,1 0 1 0 0,-2-1-1 0 0,1-1 0 0 0,0 1 1 0 0,-1-1-1 0 0,0-1 0 0 0,0 1 1 0 0,0-1-1 0 0,8-10 0 0 0,4-6 162 0 0,0-1-1 0 0,-2-1 1 0 0,0 0-1 0 0,-2-1 1 0 0,0-1-1 0 0,17-46 1 0 0,-6 2 877 0 0,25-104 1 0 0,-36 104-138 0 0,-2-1 0 0 0,7-127 1 0 0,-19 146-889 0 0,-3-1 0 0 0,-1 1 1 0 0,-3-1-1 0 0,-18-75 0 0 0,23 127-89 0 0,1 0-1 0 0,0-1 1 0 0,-1 1-1 0 0,1 0 1 0 0,-1 0-1 0 0,1 0 1 0 0,-1-1-1 0 0,1 1 0 0 0,-1 0 1 0 0,0 0-1 0 0,1 0 1 0 0,-1 0-1 0 0,0 0 1 0 0,-1-1-1 0 0,1 2 23 0 0,1-1 0 0 0,-1 1 0 0 0,1 0 0 0 0,0 0 0 0 0,-1 0 0 0 0,1 0 0 0 0,-1 0-1 0 0,1 0 1 0 0,-1 0 0 0 0,1 0 0 0 0,0 0 0 0 0,-1 0 0 0 0,1 0 0 0 0,-1 0 0 0 0,1 0-1 0 0,-1 0 1 0 0,1 0 0 0 0,0 0 0 0 0,-1 0 0 0 0,1 0 0 0 0,-1 1 0 0 0,1-1 0 0 0,0 0 0 0 0,-1 0-1 0 0,1 1 1 0 0,0-1 0 0 0,-1 1 0 0 0,-1 1-15 0 0,0 0 0 0 0,0 0 0 0 0,0 1 0 0 0,0-1 0 0 0,1 0 0 0 0,-1 1 0 0 0,1 0 0 0 0,0-1 0 0 0,0 1-1 0 0,-2 5 1 0 0,-8 39-137 0 0,2 1 0 0 0,2 0 0 0 0,2 0 0 0 0,1 72-1 0 0,7-49 164 0 0,3 0 0 0 0,21 99 0 0 0,-13-112 60 0 0,1-1 1 0 0,3 0-1 0 0,3-2 1 0 0,32 64-1 0 0,-36-88-83 0 0,0-1 0 0 0,2 0-1 0 0,2-2 1 0 0,0 0-1 0 0,2-2 1 0 0,1 0-1 0 0,1-1 1 0 0,39 29 0 0 0,-48-43-320 0 0,0-1 1 0 0,0-1-1 0 0,0 0 0 0 0,1-1 1 0 0,1-1-1 0 0,25 7 1 0 0,-34-11-168 0 0,-1-1 0 0 0,1 0 0 0 0,0-1 0 0 0,0 0 0 0 0,0 0 0 0 0,1-1 0 0 0,-1 0 1 0 0,0-1-1 0 0,0 0 0 0 0,0 0 0 0 0,0-1 0 0 0,0 0 0 0 0,-1-1 0 0 0,1 0 0 0 0,8-4 0 0 0,1-6-3092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17.7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163 216 2212 0 0,'-43'-15'2736'0'0,"29"11"-1640"0"0,0-1-1 0 0,1 0 0 0 0,-1-1 0 0 0,1 0 1 0 0,0-1-1 0 0,-20-15 0 0 0,32 21-1027 0 0,1 1 0 0 0,-1-1 1 0 0,1 1-1 0 0,-1-1 0 0 0,1 1 0 0 0,0-1 0 0 0,-1 0 0 0 0,1 1 0 0 0,0-1 0 0 0,0 1 0 0 0,-1-1 1 0 0,1 0-1 0 0,0 1 0 0 0,0-1 0 0 0,0 0 0 0 0,0 1 0 0 0,0-1 0 0 0,0 0 0 0 0,0 1 0 0 0,0-1 1 0 0,0 0-1 0 0,0 1 0 0 0,0-1 0 0 0,0 0 0 0 0,0 1 0 0 0,1-1 0 0 0,-1 0 0 0 0,0 1 1 0 0,0-1-1 0 0,1 1 0 0 0,-1-1 0 0 0,0 0 0 0 0,1 1 0 0 0,-1-1 0 0 0,1 1 0 0 0,0-1 0 0 0,19-16 793 0 0,3 6-586 0 0,-1 2 0 0 0,2 0-1 0 0,-1 2 1 0 0,37-7 0 0 0,101-10-776 0 0,-136 21 334 0 0,236-21-3332 0 0,-87 19-3582 0 0,-137 6 3363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18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16 363 2440 0 0,'18'17'7099'0'0,"-13"-16"-6730"0"0,1 0-1 0 0,0 0 1 0 0,0 0 0 0 0,0-1-1 0 0,0 0 1 0 0,0 0-1 0 0,0 0 1 0 0,0-1 0 0 0,0 0-1 0 0,0 0 1 0 0,6-3 0 0 0,73-25-21 0 0,-64 21-186 0 0,1 0-105 0 0,0-2 1 0 0,-1 0 0 0 0,0-2-1 0 0,36-25 1 0 0,-48 30 197 0 0,0-1-1 0 0,0 1 1 0 0,-1-2 0 0 0,0 1 0 0 0,-1-1 0 0 0,1 0 0 0 0,-2 0-1 0 0,1-1 1 0 0,-1 0 0 0 0,-1 0 0 0 0,0-1 0 0 0,4-11 0 0 0,-8 19-229 0 0,0-1 1 0 0,0 0-1 0 0,-1 0 1 0 0,1 1-1 0 0,-1-1 1 0 0,0 0-1 0 0,0 0 1 0 0,0 0-1 0 0,0 0 1 0 0,-1 0-1 0 0,1 1 1 0 0,-1-1-1 0 0,0 0 1 0 0,0 0-1 0 0,0 1 1 0 0,-1-1-1 0 0,0 1 1 0 0,1-1-1 0 0,-1 1 1 0 0,0 0-1 0 0,-1-1 1 0 0,1 1-1 0 0,0 0 1 0 0,-1 0-1 0 0,0 1 1 0 0,0-1-1 0 0,0 1 1 0 0,0-1-1 0 0,0 1 1 0 0,0 0-1 0 0,0 0 1 0 0,-6-2-1 0 0,0-1-35 0 0,0 2-1 0 0,0-1 1 0 0,-1 1-1 0 0,1 1 0 0 0,-1 0 1 0 0,1 0-1 0 0,-1 0 1 0 0,0 2-1 0 0,0-1 1 0 0,1 1-1 0 0,-20 2 1 0 0,15 1 12 0 0,0 0 1 0 0,0 1 0 0 0,1 1-1 0 0,-1 0 1 0 0,1 1 0 0 0,0 0-1 0 0,0 1 1 0 0,1 0 0 0 0,0 1-1 0 0,0 0 1 0 0,1 1 0 0 0,0 1-1 0 0,1 0 1 0 0,-1 0-1 0 0,2 1 1 0 0,0 0 0 0 0,-8 13-1 0 0,10-13 19 0 0,0 0 0 0 0,1 1 0 0 0,1 0 0 0 0,0 0 0 0 0,0 1 0 0 0,2-1 0 0 0,-1 1 0 0 0,1 0 0 0 0,1 0 0 0 0,1 0 0 0 0,-1 0 0 0 0,2 1 0 0 0,0-1 0 0 0,1 0 0 0 0,0 0 0 0 0,1 0 0 0 0,0 0 0 0 0,7 22 0 0 0,-2-18-9 0 0,0 0 0 0 0,0 0 0 0 0,2 0 0 0 0,0-1 0 0 0,1-1 0 0 0,0 0 0 0 0,2 0 0 0 0,-1-1 0 0 0,2 0 0 0 0,0-1 0 0 0,0 0 0 0 0,2-1 1 0 0,-1-1-1 0 0,1-1 0 0 0,1 0 0 0 0,0 0 0 0 0,33 13 0 0 0,-30-16-365 0 0,0-1 0 0 0,1 0 1 0 0,-1-2-1 0 0,1 0 1 0 0,0-1-1 0 0,0-1 0 0 0,0-1 1 0 0,0-1-1 0 0,0 0 1 0 0,27-5-1 0 0,-16-1-758 0 0,-1-1 0 0 0,35-12 0 0 0,15-15-4076 0 0,-41 13 422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18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408 49 528 0 0,'2'-14'5172'0'0,"-2"13"-4997"0"0,0 0-1 0 0,0 0 1 0 0,0-1-1 0 0,0 1 1 0 0,0 0 0 0 0,0 0-1 0 0,-1 0 1 0 0,1 0 0 0 0,0 0-1 0 0,-1 0 1 0 0,1 0 0 0 0,0 0-1 0 0,-1 0 1 0 0,1 0 0 0 0,-1 0-1 0 0,0 0 1 0 0,1 0 0 0 0,-1 0-1 0 0,0 0 1 0 0,-2-2 561 0 0,2 2-645 0 0,0 0 1 0 0,0 0-1 0 0,0 1 1 0 0,0-1-1 0 0,0 0 1 0 0,0 1-1 0 0,-1-1 1 0 0,1 1-1 0 0,0-1 1 0 0,0 1-1 0 0,0-1 1 0 0,-1 1 0 0 0,1 0-1 0 0,0 0 1 0 0,-1 0-1 0 0,1-1 1 0 0,-1 2-1 0 0,-31-3 1123 0 0,30 2-1177 0 0,-155 26 1382 0 0,141-22-1326 0 0,-1 0-1 0 0,0 2 0 0 0,1 0 0 0 0,0 2 0 0 0,1-1 0 0 0,-31 21 0 0 0,44-27-92 0 0,1 1 1 0 0,-1 0-1 0 0,1 0 0 0 0,0 0 0 0 0,0 0 0 0 0,0 0 0 0 0,0 1 0 0 0,0-1 0 0 0,0 0 0 0 0,1 1 0 0 0,-1 0 0 0 0,1-1 0 0 0,-1 1 1 0 0,1 0-1 0 0,0 0 0 0 0,0 0 0 0 0,0 0 0 0 0,1-1 0 0 0,-1 1 0 0 0,1 0 0 0 0,-1 1 0 0 0,1-1 0 0 0,0 0 0 0 0,0 0 0 0 0,1 0 1 0 0,-1 0-1 0 0,1 0 0 0 0,-1 0 0 0 0,1 0 0 0 0,0-1 0 0 0,0 1 0 0 0,0 0 0 0 0,0 0 0 0 0,1 0 0 0 0,-1-1 0 0 0,1 1 1 0 0,3 4-1 0 0,6 6-159 0 0,0 0 1 0 0,0 0 0 0 0,1-1-1 0 0,1 0 1 0 0,19 13 0 0 0,145 90-798 0 0,12 9 882 0 0,-182-118 188 0 0,0-1-1 0 0,-1 1 1 0 0,1 1-1 0 0,-1-1 1 0 0,0 1-1 0 0,0 0 1 0 0,-1 0-1 0 0,7 14 1 0 0,-11-18-29 0 0,1 0 0 0 0,-1 0 0 0 0,0 0 0 0 0,-1 1 0 0 0,1-1 0 0 0,0 0 0 0 0,-1 1 0 0 0,0-1 1 0 0,0 0-1 0 0,0 1 0 0 0,0-1 0 0 0,-1 1 0 0 0,1-1 0 0 0,-1 0 0 0 0,0 0 0 0 0,0 1 0 0 0,0-1 0 0 0,0 0 0 0 0,0 0 1 0 0,-1 0-1 0 0,1 0 0 0 0,-1 0 0 0 0,0 0 0 0 0,0-1 0 0 0,0 1 0 0 0,-3 2 0 0 0,-9 10 249 0 0,-1-1-1 0 0,0-1 0 0 0,-1 0 1 0 0,-1-1-1 0 0,0-1 1 0 0,-35 18-1 0 0,19-14-209 0 0,1-2 0 0 0,-2 0-1 0 0,-40 8 1 0 0,61-18-280 0 0,-38 6-2534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18.9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310 55 2496 0 0,'-58'-54'8542'0'0,"67"61"-7423"0"0,14 18-692 0 0,-1 0 1 0 0,-2 1-1 0 0,0 2 0 0 0,30 57 1 0 0,-13-22-189 0 0,215 389 42 0 0,-222-386-294 0 0,-2 1 1 0 0,-4 2 0 0 0,-3 1 0 0 0,-2 0-1 0 0,9 81 1 0 0,-21-78 241 0 0,-3 1 1 0 0,-3 0-1 0 0,-3 0 1 0 0,-4-1-1 0 0,-2 0 1 0 0,-4 0-1 0 0,-25 83 1 0 0,19-97 390 0 0,-2 0 0 0 0,-3-2 0 0 0,-2 0 0 0 0,-2-2 0 0 0,-3-1 0 0 0,-3-1 0 0 0,-1-2 1 0 0,-81 90-1 0 0,86-112-142 0 0,0 0-1 0 0,-2-3 1 0 0,-2 0 0 0 0,-53 32 0 0 0,61-44-974 0 0,-1-2 0 0 0,-44 17 1 0 0,49-23-2007 0 0,-1 0 0 0 0,-1-1 0 0 0,-39 3 0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31.7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767 57 1920 0 0,'0'0'3426'0'0,"2"-41"4807"0"0,-4 39-8190 0 0,-1 0 0 0 0,0 1 1 0 0,1-1-1 0 0,-1 1 1 0 0,0 0-1 0 0,0-1 1 0 0,0 1-1 0 0,1 1 0 0 0,-1-1 1 0 0,0 0-1 0 0,-1 1 1 0 0,-2-1-1 0 0,-43 1 243 0 0,29 0-176 0 0,-335 29 553 0 0,186-11-120 0 0,167-18-531 0 0,-5 1 151 0 0,-1-1 0 0 0,1 1 0 0 0,-1 1-1 0 0,1-1 1 0 0,-14 6 0 0 0,19-6-1 0 0,0-1-95 0 0,0 0 0 0 0,-1 1 0 0 0,1 0-1 0 0,0-1 1 0 0,0 1 0 0 0,-1 0 0 0 0,1 0 0 0 0,0 0-1 0 0,0 0 1 0 0,0 1 0 0 0,0-1 0 0 0,1 0 0 0 0,-1 1-1 0 0,0 0 1 0 0,0-1 0 0 0,1 1 0 0 0,-1 0 0 0 0,1 0-1 0 0,0 0 1 0 0,-1 0 0 0 0,1 0 0 0 0,0 0 0 0 0,0 0-1 0 0,0 0 1 0 0,1 0 0 0 0,-1 0 0 0 0,0 5 0 0 0,-4 8 355 0 0,2 0 1 0 0,-3 32 0 0 0,4-34-289 0 0,-6 81 640 0 0,5 131 1 0 0,22 95-564 0 0,-11-220-122 0 0,75 837 610 0 0,-80-902-548 0 0,-2-23-16 0 0,0 1-1 0 0,0 0 1 0 0,1-1-1 0 0,0 1 1 0 0,1-1-1 0 0,1 0 1 0 0,7 16-1 0 0,-10-25-109 0 0,1-1 0 0 0,0 1 0 0 0,0-1 1 0 0,1 0-1 0 0,-1 0 0 0 0,0 0 0 0 0,1 0 0 0 0,-1-1 0 0 0,1 1 0 0 0,0 0 0 0 0,-1-1 0 0 0,1 0 0 0 0,0 0 0 0 0,0 0 1 0 0,0 0-1 0 0,0 0 0 0 0,0-1 0 0 0,6 1 0 0 0,7 1-25 0 0,0-1 0 0 0,22-2 1 0 0,-26 1-16 0 0,319-21-1593 0 0,-204 12 356 0 0,64-2-3169 0 0,-119 7-946 0 0,-44-1 144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32.3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10 149 64 0 0,'-7'-30'6342'0'0,"6"23"-6083"0"0,1 0 0 0 0,-1 0 0 0 0,1 0 1 0 0,0 1-1 0 0,0-1 0 0 0,1 0 0 0 0,0 0 0 0 0,0 0 1 0 0,1 1-1 0 0,0-1 0 0 0,5-11 0 0 0,-7 17 42 0 0,0 0-126 0 0,0 0 0 0 0,0 0 1 0 0,0 0-1 0 0,0 0 0 0 0,0 0 0 0 0,0 0 1 0 0,0 0-1 0 0,0 0 0 0 0,1 0 0 0 0,-1 0 1 0 0,0 0-1 0 0,0 0 0 0 0,8-9 1928 0 0,-7 9-1928 0 0,0 1-78 0 0,0 0-1 0 0,0 0 0 0 0,0 0 1 0 0,-1 0-1 0 0,1 0 0 0 0,0 1 1 0 0,0-1-1 0 0,-1 0 0 0 0,1 1 1 0 0,0-1-1 0 0,-1 1 0 0 0,1-1 1 0 0,0 0-1 0 0,-1 1 0 0 0,1 0 1 0 0,-1-1-1 0 0,1 1 0 0 0,-1-1 0 0 0,1 1 1 0 0,-1 0-1 0 0,1-1 0 0 0,-1 1 1 0 0,1 0-1 0 0,-1-1 0 0 0,0 1 1 0 0,1 0-1 0 0,-1 0 0 0 0,0-1 1 0 0,0 1-1 0 0,0 0 0 0 0,0 1 1 0 0,73 267 2234 0 0,-27-88-2017 0 0,82 283 881 0 0,-118-430-1132 0 0,9 43-1048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32.8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32 167 924 0 0,'-5'-12'4294'0'0,"-5"-13"-448"0"0,7 20-3187 0 0,1 0 0 0 0,-1-1 1 0 0,1 1-1 0 0,1-1 0 0 0,-1 1 0 0 0,1-1 0 0 0,-1-11 0 0 0,2 15-614 0 0,1 0-1 0 0,0-1 1 0 0,0 1-1 0 0,0 0 1 0 0,0 0-1 0 0,1 0 0 0 0,-1 0 1 0 0,1 0-1 0 0,-1 0 1 0 0,1 0-1 0 0,0 0 1 0 0,-1 0-1 0 0,1 1 1 0 0,3-3-1 0 0,3-1 2 0 0,0 0 0 0 0,0 1 0 0 0,0 0 0 0 0,1 0 1 0 0,-1 0-1 0 0,1 1 0 0 0,0 1 0 0 0,0 0 0 0 0,10-2 0 0 0,1 1-20 0 0,-1 1 0 0 0,1 1 0 0 0,23 1 0 0 0,-2 4 34 0 0,-1 2 0 0 0,0 1 0 0 0,0 3-1 0 0,-1 1 1 0 0,0 1 0 0 0,50 25-1 0 0,-44-16 9 0 0,-1 3-1 0 0,-2 1 1 0 0,0 2-1 0 0,70 61 1 0 0,-89-67-34 0 0,-1 1 1 0 0,-1 1-1 0 0,-1 1 1 0 0,-1 1-1 0 0,-1 0 1 0 0,-1 1-1 0 0,-1 1 1 0 0,19 46-1 0 0,-29-56 41 0 0,0 1 0 0 0,-1 0 0 0 0,0 0 0 0 0,-2 0 0 0 0,0 0-1 0 0,-1 1 1 0 0,-1-1 0 0 0,0 1 0 0 0,-2-1 0 0 0,0 1 0 0 0,-1-1 0 0 0,-1 0-1 0 0,0 0 1 0 0,-2 0 0 0 0,-11 31 0 0 0,8-32 55 0 0,0-1 0 0 0,0 0 0 0 0,-2-1-1 0 0,0 0 1 0 0,0 0 0 0 0,-2-1 0 0 0,0-1 0 0 0,0 0 0 0 0,-1 0-1 0 0,-1-2 1 0 0,0 1 0 0 0,0-2 0 0 0,-1 0 0 0 0,-1 0 0 0 0,-28 12 0 0 0,9-8-54 0 0,-1-2 0 0 0,1-1 0 0 0,-2-2 0 0 0,0-2 0 0 0,0-1 0 0 0,-61 2 0 0 0,-75-4-1031 0 0,101-4-2127 0 0,30 0-693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8:51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104 398 1324 0 0,'-25'-19'5893'0'0,"23"17"-5513"0"0,0 0 0 0 0,1 0 1 0 0,-1-1-1 0 0,0 1 0 0 0,0 0 1 0 0,1-1-1 0 0,0 0 0 0 0,-1 1 1 0 0,1-1-1 0 0,0 0 0 0 0,0 1 1 0 0,0-1-1 0 0,1 0 1 0 0,-1 0-1 0 0,1 0 0 0 0,-1-3 1 0 0,1-2 279 0 0,1 1 0 0 0,-1-1 0 0 0,1 0 0 0 0,0 1 0 0 0,5-16 0 0 0,3-3 309 0 0,2-1-1 0 0,19-34 1 0 0,-27 56-921 0 0,3-6-27 0 0,0 1 1 0 0,1 0 0 0 0,0 0-1 0 0,1 0 1 0 0,0 1-1 0 0,0 1 1 0 0,1-1 0 0 0,0 1-1 0 0,1 1 1 0 0,0 0 0 0 0,0 0-1 0 0,0 1 1 0 0,1 0 0 0 0,0 1-1 0 0,0 0 1 0 0,0 1 0 0 0,1 0-1 0 0,13-3 1 0 0,-8 4-46 0 0,-1 0 0 0 0,1 2 1 0 0,0 0-1 0 0,0 0 0 0 0,0 2 0 0 0,0 0 1 0 0,0 1-1 0 0,0 1 0 0 0,0 0 0 0 0,-1 1 1 0 0,0 1-1 0 0,22 10 0 0 0,-21-8 9 0 0,0 2 1 0 0,0 0-1 0 0,-1 0 0 0 0,0 2 0 0 0,-1 0 1 0 0,0 0-1 0 0,-1 2 0 0 0,0 0 0 0 0,-1 0 1 0 0,-1 1-1 0 0,0 1 0 0 0,-1 0 0 0 0,0 1 1 0 0,15 32-1 0 0,-23-43 18 0 0,-1 1 1 0 0,0-1-1 0 0,0 1 0 0 0,-1 0 1 0 0,0 0-1 0 0,0 0 1 0 0,0 0-1 0 0,-1 0 0 0 0,1 0 1 0 0,-2 0-1 0 0,1 0 0 0 0,-1-1 1 0 0,1 1-1 0 0,-3 7 1 0 0,0-5-3 0 0,0 1 0 0 0,-1 0 0 0 0,0-1 0 0 0,0 0 0 0 0,-1 0 0 0 0,1 0 0 0 0,-2-1 0 0 0,-7 10 0 0 0,-5 1 24 0 0,0-1 1 0 0,0-1 0 0 0,-2-1 0 0 0,0 0-1 0 0,-40 21 1 0 0,22-18 70 0 0,0-1 1 0 0,-62 17-1 0 0,7-3 146 0 0,40-15-120 0 0,52-15-81 0 0,-5 4 49 0 0,6-3-12 0 0,15-2-103 0 0,60 0-41 0 0,145 18-1 0 0,-198-14 41 0 0,0 0 1 0 0,0 1-1 0 0,-1 1 0 0 0,1 2 0 0 0,-1 0 0 0 0,-1 1 0 0 0,0 1 0 0 0,0 0 0 0 0,-1 2 0 0 0,0 0 0 0 0,22 21 0 0 0,-34-27 27 0 0,-1 0-1 0 0,0 1 1 0 0,-1 0 0 0 0,1 0-1 0 0,-1 0 1 0 0,-1 1-1 0 0,0 0 1 0 0,0 0 0 0 0,0 0-1 0 0,-1 0 1 0 0,0 0-1 0 0,0 1 1 0 0,-1 0 0 0 0,-1-1-1 0 0,1 1 1 0 0,-1 0-1 0 0,-1 0 1 0 0,1 0 0 0 0,-2 0-1 0 0,1-1 1 0 0,-1 1-1 0 0,-3 13 1 0 0,1-12 58 0 0,0 1-1 0 0,-1-1 1 0 0,0 0-1 0 0,0 0 1 0 0,-1 0-1 0 0,-1-1 1 0 0,0 0-1 0 0,0 0 1 0 0,0 0-1 0 0,-1-1 1 0 0,-1 0-1 0 0,1 0 1 0 0,-1-1-1 0 0,-1 0 1 0 0,1 0-1 0 0,-1-1 1 0 0,0 0-1 0 0,-12 5 1 0 0,-3 0 34 0 0,-1-2 0 0 0,-1-1 1 0 0,0 0-1 0 0,0-2 0 0 0,0-1 0 0 0,-1-1 1 0 0,0-2-1 0 0,1 0 0 0 0,-47-4 1 0 0,22-3-281 0 0,1-1 0 0 0,-1-3 0 0 0,2-2 0 0 0,-58-20 0 0 0,80 20-934 0 0,-37-17 0 0 0,9-4-5927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33.9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148 282 1280 0 0,'-3'0'3448'0'0,"-79"-2"3586"0"0,79 2-6496 0 0,-14 6 30 0 0,-5-2 186 0 0,21-4-666 0 0,0 0 1 0 0,0 1 0 0 0,0-1-1 0 0,0 0 1 0 0,0 1 0 0 0,0-1-1 0 0,0 0 1 0 0,0 1 0 0 0,0-1-1 0 0,0 1 1 0 0,0 0 0 0 0,0-1 0 0 0,0 1-1 0 0,0 0 1 0 0,0-1 0 0 0,1 1-1 0 0,-1 0 1 0 0,0 0 0 0 0,0 0-1 0 0,1 0 1 0 0,-2 1 0 0 0,3 0-54 0 0,0-1 0 0 0,0 0 0 0 0,0 0 0 0 0,0-1-1 0 0,0 1 1 0 0,0 0 0 0 0,0 0 0 0 0,0 0 0 0 0,1-1 0 0 0,-1 1 0 0 0,0-1 0 0 0,0 1 0 0 0,1-1 0 0 0,-1 1 0 0 0,0-1 0 0 0,1 0 0 0 0,-1 1 0 0 0,0-1 0 0 0,3 0-1 0 0,44 1 23 0 0,-1-3-1 0 0,1-1 0 0 0,75-16 0 0 0,-104 15-163 0 0,0-1-1 0 0,-1-1 1 0 0,1 0 0 0 0,22-12-1 0 0,-17 3 36 0 0,-5 1-32 0 0,118-88-404 0 0,-132 99 484 0 0,0-1 0 0 0,1-1 0 0 0,-1 1 0 0 0,7-9 0 0 0,7-6-28 0 0,-9 9-39 0 0,-5 5-142 0 0,0 1 0 0 0,0-1 0 0 0,0-1 0 0 0,-1 1 0 0 0,1-1 0 0 0,-1 1 0 0 0,4-10 0 0 0,-4 1-749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34.7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0 608 0 0,'-12'6'9742'0'0,"12"-6"-9723"0"0,-1 0 1 0 0,1 0-1 0 0,0 0 0 0 0,-1 0 0 0 0,1 0 0 0 0,-1 0 0 0 0,1 0 1 0 0,-1 0-1 0 0,1 0 0 0 0,0 0 0 0 0,-1 0 0 0 0,1 0 0 0 0,-1 1 1 0 0,1-1-1 0 0,0 0 0 0 0,-1 0 0 0 0,1 0 0 0 0,0 1 0 0 0,-1-1 1 0 0,1 0-1 0 0,0 0 0 0 0,-1 1 0 0 0,1-1 0 0 0,0 0 0 0 0,0 1 1 0 0,-1-1-1 0 0,1 0 0 0 0,0 1 0 0 0,0-1 0 0 0,0 1 1 0 0,-1-1-1 0 0,1 0 0 0 0,0 1 0 0 0,0-1 0 0 0,0 1 0 0 0,0-1 1 0 0,0 0-1 0 0,0 1 0 0 0,0 0 0 0 0,0 1 79 0 0,9 33 523 0 0,-4-19-507 0 0,-1 0-1 0 0,0 1 1 0 0,-1-1 0 0 0,-1 1 0 0 0,0 0 0 0 0,-1-1 0 0 0,-2 25 0 0 0,1-34-327 0 0,0 1 0 0 0,1-1 0 0 0,0 1 0 0 0,0-1 0 0 0,1 0 0 0 0,0 0 0 0 0,0 0 0 0 0,6 11 0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35.5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0 140 1892 0 0,'0'-15'6175'0'0,"7"-47"1752"0"0,6 1-4819 0 0,-13 59-2997 0 0,-8 112 497 0 0,10-78-555 0 0,1 0 1 0 0,2 0-1 0 0,1 0 0 0 0,1-1 1 0 0,1 0-1 0 0,18 40 0 0 0,-19-54-280 0 0,1-2 0 0 0,1 1 0 0 0,0-1 0 0 0,1-1 0 0 0,20 23 0 0 0,-23-29-240 0 0,1 0-1 0 0,1 0 1 0 0,0-1-1 0 0,0-1 0 0 0,0 1 1 0 0,1-1-1 0 0,0-1 0 0 0,0 0 1 0 0,18 6-1 0 0,-23-9-238 0 0,0-1 1 0 0,0 0-1 0 0,0 0 0 0 0,0-1 1 0 0,1 1-1 0 0,-1-1 0 0 0,0 0 1 0 0,1 0-1 0 0,6-2 0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35.9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208 126 3560 0 0,'-23'-19'2609'0'0,"1"2"-597"0"0,3 3-424 0 0,0 0-416 0 0,-1 3-192 0 0,3 1-232 0 0,-3 1-112 0 0,5 0-180 0 0,1 2-52 0 0,3 0-164 0 0,-3 4-172 0 0,1-2-412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36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386 206 252 0 0,'16'2'7693'0'0,"39"-28"-5410"0"0,-34 16-1135 0 0,0 0 0 0 0,29-19-1 0 0,-48 27-937 0 0,0 1-1 0 0,0 0 1 0 0,0-1-1 0 0,0 1 1 0 0,-1-1-1 0 0,1 0 1 0 0,0 0-1 0 0,-1 0 1 0 0,1 1-1 0 0,-1-1 1 0 0,0-1-1 0 0,0 1 1 0 0,1 0-1 0 0,-1 0 1 0 0,-1 0-1 0 0,1-1 1 0 0,0 1-1 0 0,-1 0 1 0 0,1-1-1 0 0,0-2 1 0 0,-2 3-121 0 0,1-1 0 0 0,-1 1-1 0 0,1 0 1 0 0,-1-1 0 0 0,0 1 0 0 0,0 0 0 0 0,0 0-1 0 0,0 0 1 0 0,0 0 0 0 0,0 0 0 0 0,-1 0 0 0 0,1 0-1 0 0,0 0 1 0 0,-1 0 0 0 0,0 1 0 0 0,-3-3 0 0 0,-3-3-55 0 0,0 2-1 0 0,-1-1 1 0 0,1 1 0 0 0,-1 0 0 0 0,-1 1 0 0 0,1 0 0 0 0,-18-4 0 0 0,11 5-36 0 0,0 1-1 0 0,0 0 1 0 0,0 1 0 0 0,0 1 0 0 0,-1 1 0 0 0,1 0 0 0 0,0 1-1 0 0,0 1 1 0 0,0 0 0 0 0,0 1 0 0 0,-18 8 0 0 0,12-3-7 0 0,0 0 1 0 0,0 2 0 0 0,1 0-1 0 0,1 1 1 0 0,0 1 0 0 0,1 1-1 0 0,-19 18 1 0 0,31-26-8 0 0,1 1 0 0 0,-1 0-1 0 0,1 0 1 0 0,1 1 0 0 0,-1 0 0 0 0,1 0 0 0 0,1 0-1 0 0,-1 1 1 0 0,1 0 0 0 0,1-1 0 0 0,0 1-1 0 0,0 0 1 0 0,0 1 0 0 0,1-1 0 0 0,-1 14 0 0 0,3-16-40 0 0,0 1 0 0 0,1 0 1 0 0,-1-1-1 0 0,1 1 0 0 0,1-1 1 0 0,-1 1-1 0 0,2-1 0 0 0,-1 0 1 0 0,1 1-1 0 0,0-1 0 0 0,0 0 1 0 0,0-1-1 0 0,1 1 0 0 0,0-1 1 0 0,1 1-1 0 0,0-1 0 0 0,0-1 1 0 0,0 1-1 0 0,9 7 0 0 0,-5-6-20 0 0,0 0-1 0 0,0-1 0 0 0,1 0 0 0 0,-1-1 1 0 0,1 0-1 0 0,0 0 0 0 0,1-1 1 0 0,-1-1-1 0 0,1 0 0 0 0,-1 0 0 0 0,1-1 1 0 0,0 0-1 0 0,0-1 0 0 0,0 0 0 0 0,14-1 1 0 0,-17 0 111 0 0,-1-1 0 0 0,0 0 1 0 0,1-1-1 0 0,-1 1 0 0 0,0-1 0 0 0,0 0 1 0 0,0-1-1 0 0,0 0 0 0 0,0 0 1 0 0,0-1-1 0 0,-1 1 0 0 0,0-1 0 0 0,0-1 1 0 0,0 1-1 0 0,0-1 0 0 0,-1 0 1 0 0,1-1-1 0 0,-1 1 0 0 0,-1-1 1 0 0,1 0-1 0 0,-1 0 0 0 0,0 0 0 0 0,5-11 1 0 0,3-15 714 0 0,-1 0 1 0 0,-1-1-1 0 0,9-56 1 0 0,-19 87-718 0 0,1 5-3 0 0,16 42-28 0 0,12 61 0 0 0,3 6-37 0 0,99 230-493 0 0,40 131-328 0 0,-166-456 840 0 0,-1 0 0 0 0,0 0 1 0 0,-2 0-1 0 0,0 0 0 0 0,-1 0 1 0 0,0 0-1 0 0,-3 21 0 0 0,1-33 4 0 0,0 0 0 0 0,0 0-1 0 0,0-1 1 0 0,-1 1 0 0 0,1-1-1 0 0,-1 1 1 0 0,0-1 0 0 0,0 0-1 0 0,-1 1 1 0 0,1-1 0 0 0,-1 0-1 0 0,0-1 1 0 0,0 1 0 0 0,0 0-1 0 0,-1-1 1 0 0,1 0-1 0 0,-1 0 1 0 0,0 0 0 0 0,0 0-1 0 0,0 0 1 0 0,0-1 0 0 0,0 0-1 0 0,0 0 1 0 0,-1 0 0 0 0,1 0-1 0 0,-1-1 1 0 0,0 1 0 0 0,1-1-1 0 0,-1-1 1 0 0,-6 2 0 0 0,-8-1 66 0 0,1 0 0 0 0,-1-1 0 0 0,0-1 0 0 0,0 0 0 0 0,1-2 0 0 0,-1 0 0 0 0,1-1 1 0 0,-25-8-1 0 0,16 2 199 0 0,0-1 0 0 0,1-2 0 0 0,0 0 0 0 0,-41-28 0 0 0,59 35-194 0 0,0-1 0 0 0,0 1 1 0 0,0-1-1 0 0,1-1 0 0 0,0 1 0 0 0,1-1 0 0 0,-1 0 1 0 0,2-1-1 0 0,-1 0 0 0 0,1 1 0 0 0,0-2 1 0 0,1 1-1 0 0,0 0 0 0 0,-3-14 0 0 0,4 11-62 0 0,1-1-1 0 0,0 1 1 0 0,1-1-1 0 0,1 0 1 0 0,0 0-1 0 0,0 0 1 0 0,2 0-1 0 0,-1 1 1 0 0,2-1-1 0 0,-1 1 1 0 0,6-14-1 0 0,3-5-86 0 0,2 0-1 0 0,1 0 1 0 0,2 2 0 0 0,1 0 0 0 0,1 0-1 0 0,1 2 1 0 0,2 0 0 0 0,28-28-1 0 0,30-22-179 0 0,102-78 0 0 0,-54 49 150 0 0,-90 75 305 0 0,-1-1-1 0 0,-2-2 0 0 0,-1-2 1 0 0,-2 0-1 0 0,37-59 0 0 0,-63 87-128 0 0,19-26-34 0 0,-22 32-58 0 0,-1 3-1 0 0,0-1 36 0 0,0 0 0 0 0,0 1 0 0 0,0-1 0 0 0,0 1 1 0 0,-1-1-1 0 0,1 1 0 0 0,0-1 0 0 0,0 1 0 0 0,0 0 0 0 0,-1-1 1 0 0,1 1-1 0 0,0 0 0 0 0,-1 0 0 0 0,1 0 0 0 0,0-1 0 0 0,-1 1 1 0 0,1 0-1 0 0,-1 0 0 0 0,0 0 0 0 0,1 0 0 0 0,-1 0 0 0 0,1 2 1 0 0,8 30 15 0 0,-5-20-8 0 0,12 34 66 0 0,3-2-1 0 0,1 0 1 0 0,32 49 0 0 0,-38-71-696 0 0,1-1 0 0 0,1-1 0 0 0,1 0 1 0 0,1-1-1 0 0,1-1 0 0 0,1-1 0 0 0,32 24 1 0 0,-34-32-945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37.0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119 62 3120 0 0,'-19'-12'2280'0'0,"3"1"-711"0"0,2 4-393 0 0,1 0-392 0 0,-1 0-312 0 0,3 2-96 0 0,-7-2-476 0 0,5 2-580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37.4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122 140 2780 0 0,'-5'-56'9461'0'0,"5"47"-8695"0"0,0-1 1 0 0,1 1-1 0 0,0 0 0 0 0,1 0 1 0 0,0 0-1 0 0,6-18 1 0 0,-8 26-624 0 0,6 49 68 0 0,-8 107-199 0 0,-1-50 175 0 0,4 1-1 0 0,16 108 0 0 0,-12-185-99 0 0,6 47 771 0 0,35 127 0 0 0,-39-182-811 0 0,0 0-1 0 0,1 0 1 0 0,2-1-1 0 0,0-1 1 0 0,0 1-1 0 0,2-2 0 0 0,1 1 1 0 0,0-2-1 0 0,1 0 1 0 0,28 26-1 0 0,-34-36-438 0 0,0-1 0 0 0,0-1 0 0 0,1 1 0 0 0,0-1 0 0 0,0-1 0 0 0,17 6 0 0 0,-22-8 13 0 0,-1-1-1 0 0,1 0 1 0 0,0 0 0 0 0,0 0 0 0 0,0 0-1 0 0,0-1 1 0 0,0 0 0 0 0,0 0 0 0 0,0 0 0 0 0,0 0-1 0 0,0 0 1 0 0,0-1 0 0 0,0 0 0 0 0,0 0-1 0 0,0 0 1 0 0,-1 0 0 0 0,1 0 0 0 0,0-1 0 0 0,6-3-1 0 0</inkml:trace>
  <inkml:trace contextRef="#ctx0" brushRef="#br0" timeOffset="1">133 840 2824 0 0,'-21'-8'2343'0'0,"9"4"-1046"0"0,1-1 1 0 0,-1 1-1 0 0,1-2 0 0 0,0 0 1 0 0,1 0-1 0 0,-1-1 0 0 0,-17-15 0 0 0,28 22-1216 0 0,-1-1-1 0 0,1 1 0 0 0,-1-1 1 0 0,1 1-1 0 0,-1-1 0 0 0,1 0 1 0 0,0 1-1 0 0,-1-1 0 0 0,1 0 1 0 0,0 0-1 0 0,0 1 0 0 0,-1-1 1 0 0,1 0-1 0 0,0 1 0 0 0,0-1 1 0 0,0 0-1 0 0,0 0 0 0 0,0 1 1 0 0,0-1-1 0 0,0 0 0 0 0,0 0 1 0 0,0 1-1 0 0,0-1 0 0 0,1 0 1 0 0,-1 0-1 0 0,1-1 0 0 0,16-14 862 0 0,28-4-478 0 0,6 6-1199 0 0,0 3 0 0 0,68-7 0 0 0,108 2-3767 0 0,-99 11-757 0 0,-69 3 509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38.0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486 180 1160 0 0,'0'0'2705'0'0,"22"-14"836"0"0,-17 8-3184 0 0,-1 0 0 0 0,0-1-1 0 0,-1 0 1 0 0,1 0 0 0 0,-1 0 0 0 0,-1 0-1 0 0,1-1 1 0 0,1-8 0 0 0,-4 14-287 0 0,0 0-1 0 0,0 0 1 0 0,0 0 0 0 0,0 0 0 0 0,0 0-1 0 0,-1 1 1 0 0,1-1 0 0 0,0 0 0 0 0,-1 0-1 0 0,0 0 1 0 0,1 1 0 0 0,-1-1-1 0 0,0 0 1 0 0,0 1 0 0 0,0-1 0 0 0,0 1-1 0 0,0-1 1 0 0,0 1 0 0 0,-1-1 0 0 0,1 1-1 0 0,0 0 1 0 0,-2-2 0 0 0,-35-22 1093 0 0,37 25-1146 0 0,-10-5 154 0 0,-1 0 0 0 0,1 1 0 0 0,-1 0 0 0 0,0 1-1 0 0,0 0 1 0 0,0 1 0 0 0,0 1 0 0 0,-18-1 0 0 0,9 2-9 0 0,0 1 1 0 0,-1 0-1 0 0,2 2 0 0 0,-24 6 1 0 0,29-5-92 0 0,1 0 0 0 0,0 2 0 0 0,0-1 0 0 0,0 2 1 0 0,1 0-1 0 0,0 0 0 0 0,0 2 0 0 0,1-1 0 0 0,0 1 0 0 0,1 1 1 0 0,0 0-1 0 0,0 1 0 0 0,-13 18 0 0 0,19-23-83 0 0,0 1 1 0 0,1 0-1 0 0,0 0 1 0 0,0 0-1 0 0,1 1 0 0 0,0-1 1 0 0,0 1-1 0 0,0 0 1 0 0,1 0-1 0 0,1 0 0 0 0,-1 0 1 0 0,1 0-1 0 0,1 0 0 0 0,-1 0 1 0 0,1 1-1 0 0,1-1 1 0 0,0 0-1 0 0,0 0 0 0 0,0 0 1 0 0,1 0-1 0 0,0 0 1 0 0,1 0-1 0 0,0 0 0 0 0,0-1 1 0 0,0 0-1 0 0,6 8 1 0 0,-2-4-103 0 0,0-1 0 0 0,1 0 0 0 0,0-1 0 0 0,1 0 1 0 0,0-1-1 0 0,0 1 0 0 0,1-2 0 0 0,0 1 0 0 0,0-1 1 0 0,1-1-1 0 0,0 0 0 0 0,0 0 0 0 0,1-1 0 0 0,-1-1 1 0 0,1 0-1 0 0,0 0 0 0 0,0-1 0 0 0,23 2 1 0 0,-26-4 130 0 0,0 0 1 0 0,0-1 0 0 0,0 0 0 0 0,1 0-1 0 0,-1-1 1 0 0,-1 0 0 0 0,1-1 0 0 0,0 0-1 0 0,0 0 1 0 0,0-1 0 0 0,-1 0 0 0 0,0 0 0 0 0,1-1-1 0 0,-1 0 1 0 0,-1-1 0 0 0,1 0 0 0 0,-1 0-1 0 0,1-1 1 0 0,-2 1 0 0 0,1-2 0 0 0,0 1 0 0 0,-1-1-1 0 0,-1 0 1 0 0,1 0 0 0 0,-1 0 0 0 0,6-13-1 0 0,2-7 848 0 0,-1-1-1 0 0,-1 0 1 0 0,-2-1-1 0 0,8-42 1 0 0,-16 59-625 0 0,-6 15-90 0 0,4-1-154 0 0,-1 0 1 0 0,1 0 0 0 0,0 0 0 0 0,1 1-1 0 0,-1-1 1 0 0,0 0 0 0 0,1 0 0 0 0,-1 0-1 0 0,0 4 1 0 0,2 9-187 0 0,1 0-1 0 0,0 0 1 0 0,1 0-1 0 0,1-1 1 0 0,0 1-1 0 0,1-1 1 0 0,0 0-1 0 0,1 0 1 0 0,1-1-1 0 0,10 16 1 0 0,5 5-371 0 0,2-1 1 0 0,43 46-1 0 0,-59-70 198 0 0,2 0-1 0 0,-1 0 1 0 0,1-1-1 0 0,0 0 1 0 0,1-1-1 0 0,12 6 1 0 0,-16-9-571 0 0,0-1 1 0 0,0 0-1 0 0,1-1 1 0 0,-1 0-1 0 0,1 0 1 0 0,12 2-1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38.4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69 166 268 0 0,'-34'-166'18868'0'0,"22"227"-18655"0"0,3 0 0 0 0,-1 84 0 0 0,10-138-195 0 0,-4 107 304 0 0,17 174 0 0 0,-3-206 201 0 0,4-1 0 0 0,44 151 0 0 0,-50-207-455 0 0,2-1 0 0 0,0 0 0 0 0,1 0 1 0 0,2-1-1 0 0,0 0 0 0 0,1-1 0 0 0,31 35 0 0 0,-36-47-314 0 0,1-1-1 0 0,0 0 1 0 0,1 0 0 0 0,0-1-1 0 0,0-1 1 0 0,1 0 0 0 0,13 6-1 0 0,-14-8-336 0 0,0-1-1 0 0,0-1 0 0 0,0 1 0 0 0,1-2 0 0 0,0 0 0 0 0,-1 0 1 0 0,1-1-1 0 0,0-1 0 0 0,12 0 0 0 0,-7-1-1319 0 0,0-2 0 0 0,0 1-1 0 0,29-10 1 0 0,-16 2-2822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8:39.6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35 2628 0 0,'-11'-15'14149'0'0,"13"13"-14025"0"0,0 1 1 0 0,0-1 0 0 0,0 1-1 0 0,0-1 1 0 0,0 1 0 0 0,1 0-1 0 0,-1-1 1 0 0,0 1 0 0 0,1 0-1 0 0,-1 1 1 0 0,1-1-1 0 0,-1 0 1 0 0,1 1 0 0 0,-1-1-1 0 0,1 1 1 0 0,3 0 0 0 0,50-3 222 0 0,-55 3-339 0 0,293 7-281 0 0,-256-3 254 0 0,-34-4 25 0 0,-4 0-6 0 0,1-1 1 0 0,-1 1-1 0 0,0 0 0 0 0,1 0 0 0 0,-1 0 0 0 0,0-1 1 0 0,1 1-1 0 0,-1 0 0 0 0,1 0 0 0 0,-1 0 1 0 0,1 0-1 0 0,-1 0 0 0 0,0 0 0 0 0,1 0 0 0 0,-1 0 1 0 0,1 0-1 0 0,-1 0 0 0 0,0 0 0 0 0,1 0 1 0 0,-1 0-1 0 0,1 0 0 0 0,-1 0 0 0 0,1 0 0 0 0,-1 1 1 0 0,0-1-1 0 0,1 0 0 0 0,-1 0 0 0 0,0 0 1 0 0,1 1-1 0 0,19 7 1 0 0,-17-7 6 0 0,0 2 5 0 0,2 4-10 0 0,-1 1-1 0 0,0-1 1 0 0,0 1 0 0 0,0 0 0 0 0,-1 0 0 0 0,0 0 0 0 0,-1 1 0 0 0,0-1 0 0 0,0 1-1 0 0,-1-1 1 0 0,0 1 0 0 0,0 13 0 0 0,1 6-2 0 0,16 277 717 0 0,-15-218-215 0 0,2 59 450 0 0,40 487 2515 0 0,-28-541-2884 0 0,5 36 954 0 0,-14 24-316 0 0,4 29-1023 0 0,-6-128-204 0 0,-6-33 20 0 0,-2 39-1 0 0,-1-10-24 0 0,3-47-26 0 0,-14 37-430 0 0,13-37 473 0 0,-1-2-15 0 0,1 1 0 0 0,-1 0-1 0 0,0-1 1 0 0,1 1 0 0 0,-1-1-1 0 0,0 1 1 0 0,0-1 0 0 0,1 0-1 0 0,-1 1 1 0 0,0-1 0 0 0,0 0-1 0 0,-2-1 1 0 0,-8 2-8 0 0,-37 5-350 0 0,0-3 1 0 0,-83-6 0 0 0,13 0 86 0 0,-16 10 180 0 0,132-7 142 0 0,-19 1-118 0 0,13-1-229 0 0,-11 1 549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22.7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314 39 3240 0 0,'47'-35'18695'0'0,"-59"33"-18548"0"0,0 1 0 0 0,0 0 0 0 0,1 1 0 0 0,-1 1 1 0 0,0 0-1 0 0,0 0 0 0 0,-14 5 0 0 0,21-5-124 0 0,-26 4-79 0 0,-61 20 0 0 0,84-22-32 0 0,-1 0 0 0 0,1 0-1 0 0,0 1 1 0 0,0 0-1 0 0,0 1 1 0 0,0 0-1 0 0,1 0 1 0 0,0 0-1 0 0,0 1 1 0 0,0 0-1 0 0,-11 14 1 0 0,16-16-2 0 0,0 1-1 0 0,0-1 1 0 0,0 1-1 0 0,0 0 1 0 0,1 0-1 0 0,0 0 1 0 0,0-1-1 0 0,0 1 1 0 0,1 0-1 0 0,-1 0 1 0 0,1 0-1 0 0,0 1 1 0 0,1-1-1 0 0,-1 0 1 0 0,1-1-1 0 0,0 1 1 0 0,0 0-1 0 0,1 0 1 0 0,-1 0 0 0 0,1-1-1 0 0,0 1 1 0 0,1 0-1 0 0,3 6 1 0 0,6 8-119 0 0,1 0 0 0 0,0 0 0 0 0,28 29 1 0 0,71 58 50 0 0,-79-78 514 0 0,-1 2-1 0 0,-1 1 0 0 0,27 36 1 0 0,-55-64-284 0 0,-1 1-1 0 0,0-1 1 0 0,0 0 0 0 0,0 1 0 0 0,0-1 0 0 0,0 1-1 0 0,-1 0 1 0 0,1-1 0 0 0,-1 1 0 0 0,0 0 0 0 0,0 0-1 0 0,-1 0 1 0 0,1 0 0 0 0,-1 0 0 0 0,0 0 0 0 0,0 0-1 0 0,0 0 1 0 0,0 0 0 0 0,-1 0 0 0 0,0 0 0 0 0,0 0-1 0 0,-2 6 1 0 0,0-4-9 0 0,0-1-1 0 0,-1 1 1 0 0,1-1-1 0 0,-1 0 1 0 0,-1 0-1 0 0,1 0 1 0 0,-1-1 0 0 0,1 1-1 0 0,-1-1 1 0 0,-1 0-1 0 0,1-1 1 0 0,0 1-1 0 0,-9 3 1 0 0,1-1-65 0 0,0 0 1 0 0,-1-1-1 0 0,0 0 1 0 0,0-1-1 0 0,0-1 1 0 0,0 0 0 0 0,0-1-1 0 0,-1 0 1 0 0,-21-2-1 0 0,23 0-655 0 0,-1-1-1 0 0,1-1 1 0 0,0 0 0 0 0,-17-6-1 0 0,21 5-913 0 0,-1 0-1 0 0,1-1 0 0 0,-1-1 1 0 0,1 1-1 0 0,-16-13 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8:52.0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50 173 2440 0 0,'-29'-34'8440'0'0,"24"26"-6753"0"0,-7-12-1 0 0,12 18-1606 0 0,-1 1 0 0 0,0-1 0 0 0,1 0 0 0 0,0 1 0 0 0,-1-1 1 0 0,1 0-1 0 0,0 1 0 0 0,0-1 0 0 0,0 1 0 0 0,0-1 0 0 0,0 0 0 0 0,0 1 0 0 0,0-1 0 0 0,0 0 0 0 0,1 1 0 0 0,-1-1 0 0 0,1 0 1 0 0,-1 1-1 0 0,1-1 0 0 0,0 1 0 0 0,-1-1 0 0 0,1 1 0 0 0,0-1 0 0 0,0 1 0 0 0,0 0 0 0 0,0 0 0 0 0,0-1 0 0 0,1 1 0 0 0,-1 0 1 0 0,0 0-1 0 0,0 0 0 0 0,1 0 0 0 0,-1 0 0 0 0,1 0 0 0 0,-1 1 0 0 0,1-1 0 0 0,1 0 0 0 0,13-6 20 0 0,0 0-1 0 0,0 1 1 0 0,0 1-1 0 0,1 1 1 0 0,26-3-1 0 0,90-4-292 0 0,-90 9 61 0 0,68-5-1120 0 0,-1 6 0 0 0,150 15 0 0 0,-241-11 761 0 0,39 6-2229 0 0,-24 5-2771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07:29.795"/>
    </inkml:context>
    <inkml:brush xml:id="br0">
      <inkml:brushProperty name="width" value="0.2" units="cm"/>
      <inkml:brushProperty name="height" value="0.2" units="cm"/>
      <inkml:brushProperty name="color" value="#F6630D"/>
      <inkml:brushProperty name="ignorePressure" value="1"/>
    </inkml:brush>
  </inkml:definitions>
  <inkml:trace contextRef="#ctx0" brushRef="#br0">0 1,'0'0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33.30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467 0 744 0 0,'15'3'11259'0'0,"-35"19"-10287"0"0,-31 26 0 0 0,28-27-561 0 0,-26 30 0 0 0,8 0-41 0 0,4 2-1 0 0,1 2 0 0 0,3 1 0 0 0,2 2 1 0 0,3 0-1 0 0,2 2 0 0 0,4 1 0 0 0,1 1 0 0 0,4 1 1 0 0,2 1-1 0 0,3 0 0 0 0,3 0 0 0 0,3 1 1 0 0,2 77-1 0 0,6-107-308 0 0,1 0 0 0 0,2 0 1 0 0,2 0-1 0 0,1 0 0 0 0,2-1 0 0 0,1-1 1 0 0,2 0-1 0 0,1 0 0 0 0,29 49 0 0 0,-16-40-164 0 0,2-2-1 0 0,1-1 1 0 0,2-2-1 0 0,2 0 0 0 0,1-3 1 0 0,52 41-1 0 0,-81-70-117 0 0,91 67-1923 0 0,-44-42-1184 0 0,-1-11-4045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34.05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266 337 460 0 0,'0'-92'14413'0'0,"-1"105"-13891"0"0,-1 1-1 0 0,-1 0 1 0 0,0 0 0 0 0,-8 18 0 0 0,4-9-79 0 0,-130 485 2936 0 0,119-437-3084 0 0,-59 300 619 0 0,70-323-637 0 0,7-46-234 0 0,6-15 21 0 0,30-163-719 0 0,-23 99 324 0 0,-4 28 134 0 0,137-665-1294 0 0,-134 666 1444 0 0,26-67 1 0 0,-31 98 18 0 0,1 1 1 0 0,0 0-1 0 0,1 0 1 0 0,0 0 0 0 0,2 1-1 0 0,0 1 1 0 0,15-17-1 0 0,-24 29 28 0 0,0 0 0 0 0,0 0 0 0 0,0 0-1 0 0,0 0 1 0 0,0 1 0 0 0,1-1-1 0 0,-1 1 1 0 0,0 0 0 0 0,1 0 0 0 0,-1 0-1 0 0,1 0 1 0 0,0 0 0 0 0,-1 0-1 0 0,1 0 1 0 0,0 1 0 0 0,-1 0 0 0 0,1-1-1 0 0,0 1 1 0 0,-1 0 0 0 0,6 1-1 0 0,-5 0 18 0 0,1 0 0 0 0,0 0-1 0 0,0 1 1 0 0,-1 0 0 0 0,1-1-1 0 0,0 1 1 0 0,-1 1 0 0 0,0-1-1 0 0,0 0 1 0 0,0 1 0 0 0,0 0-1 0 0,4 4 1 0 0,4 7 58 0 0,-1 0 1 0 0,0 0-1 0 0,-1 1 0 0 0,-1 0 0 0 0,10 23 1 0 0,133 410 797 0 0,-86-236-171 0 0,46 106 257 0 0,-39-117-592 0 0,-63-170-608 0 0,-10-21-1416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34.41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 42 1192 0 0,'-12'-3'10084'0'0,"16"0"-9814"0"0,-1 1 0 0 0,1 0 0 0 0,0 0 0 0 0,0 0 0 0 0,0 1 0 0 0,0 0-1 0 0,0-1 1 0 0,0 1 0 0 0,0 1 0 0 0,6-2 0 0 0,53-2 546 0 0,-45 3-568 0 0,170-8-843 0 0,-62 4-4604 0 0,-83 4 1524 0 0,-22 0 239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34.81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408 105 1968 0 0,'5'-11'5845'0'0,"21"-48"-1413"0"0,-18 37-1008 0 0,-10 21-3326 0 0,1-1-1 0 0,0 1 1 0 0,0 0 0 0 0,-1 0 0 0 0,1 0 0 0 0,0 0 0 0 0,-1 1-1 0 0,1-1 1 0 0,-1 0 0 0 0,0 1 0 0 0,1-1 0 0 0,-1 1 0 0 0,1-1-1 0 0,-1 1 1 0 0,0 0 0 0 0,1-1 0 0 0,-1 1 0 0 0,0 0 0 0 0,1 0-1 0 0,-1 0 1 0 0,0 1 0 0 0,-1-1 0 0 0,-47 7 809 0 0,24-1-596 0 0,1 1 0 0 0,0 1 0 0 0,1 1 1 0 0,-1 1-1 0 0,2 1 0 0 0,-32 20 0 0 0,43-23-199 0 0,-1 1-1 0 0,1 0 1 0 0,0 0-1 0 0,1 1 1 0 0,0 1-1 0 0,1 0 1 0 0,0 0-1 0 0,1 1 1 0 0,0 0-1 0 0,1 1 0 0 0,0 0 1 0 0,-8 21-1 0 0,12-24-52 0 0,1-1 0 0 0,1 1 0 0 0,0 0 0 0 0,0 0-1 0 0,1 0 1 0 0,0 1 0 0 0,0-1 0 0 0,2 0 0 0 0,-1 0-1 0 0,1 1 1 0 0,0-1 0 0 0,5 14 0 0 0,-2-11-17 0 0,1 0 0 0 0,0 0 0 0 0,1 0 1 0 0,0-1-1 0 0,1 0 0 0 0,1 0 0 0 0,0-1 1 0 0,13 16-1 0 0,-5-11-84 0 0,0 0 1 0 0,1-1-1 0 0,0-1 0 0 0,1-1 1 0 0,1 0-1 0 0,0-1 1 0 0,1-2-1 0 0,0 1 1 0 0,0-2-1 0 0,1-1 0 0 0,26 7 1 0 0,-22-9-610 0 0,-1-2 1 0 0,1 0-1 0 0,0-2 1 0 0,0-1-1 0 0,-1 0 1 0 0,1-2-1 0 0,34-5 1 0 0,-40 2-978 0 0,0 0 1 0 0,0-2-1 0 0,0 0 1 0 0,-1 0 0 0 0,33-19-1 0 0,-17 5-4098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35.20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0 116 1244 0 0,'3'-48'8765'0'0,"-3"42"-8347"0"0,1 1 0 0 0,0 0 0 0 0,0 0 0 0 0,1-1 0 0 0,0 1 0 0 0,-1 0 0 0 0,2 0 1 0 0,-1 0-1 0 0,0 0 0 0 0,1 1 0 0 0,5-7 442 0 0,-5 11-677 0 0,-1 1-141 0 0,0-1 0 0 0,0 1 0 0 0,0 0 1 0 0,-1 0-1 0 0,1 0 0 0 0,0 1 0 0 0,-1-1 1 0 0,1 0-1 0 0,0 1 0 0 0,-1-1 0 0 0,0 1 1 0 0,1-1-1 0 0,-1 1 0 0 0,0-1 0 0 0,0 1 1 0 0,0 0-1 0 0,0 0 0 0 0,0 0 0 0 0,0 0 1 0 0,0-1-1 0 0,-1 1 0 0 0,1 0 0 0 0,-1 0 1 0 0,1 3-1 0 0,11 61 627 0 0,-11-53-585 0 0,25 362 2198 0 0,-22-240-719 0 0,27 167 0 0 0,-26-276-1406 0 0,1-1 0 0 0,0 0 0 0 0,2 0 0 0 0,1 0 0 0 0,1-1-1 0 0,1-1 1 0 0,26 42 0 0 0,-31-57-303 0 0,1 1-1 0 0,0-1 1 0 0,0-1 0 0 0,1 1-1 0 0,0-1 1 0 0,0 0 0 0 0,0-1-1 0 0,1 0 1 0 0,14 7-1 0 0,-15-10-372 0 0,0 1 0 0 0,0-2-1 0 0,0 1 1 0 0,1-1 0 0 0,0 0-1 0 0,-1-1 1 0 0,1 0 0 0 0,0 0-1 0 0,-1-1 1 0 0,1 0 0 0 0,0-1-1 0 0,15-3 1 0 0,21-11-6558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35.55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127 228 880 0 0,'-24'-6'2657'0'0,"12"4"-1485"0"0,1 0 0 0 0,-1-1 0 0 0,1 0 0 0 0,0-1-1 0 0,0 0 1 0 0,1-1 0 0 0,-12-7 0 0 0,22 12-1122 0 0,0 0 0 0 0,-1-1 0 0 0,1 1 0 0 0,0 0 0 0 0,0-1 0 0 0,0 1-1 0 0,-1-1 1 0 0,1 1 0 0 0,0 0 0 0 0,0-1 0 0 0,0 1 0 0 0,0-1 0 0 0,0 1 0 0 0,0 0 0 0 0,0-1 0 0 0,0 1 0 0 0,0-1 0 0 0,0 1 0 0 0,0 0 0 0 0,0-1 0 0 0,0 1 0 0 0,0-1 0 0 0,1 1-1 0 0,-1 0 1 0 0,0-1 0 0 0,0 1 0 0 0,0 0 0 0 0,1-1 0 0 0,-1 1 0 0 0,0 0 0 0 0,0-1 0 0 0,1 1 0 0 0,-1 0 0 0 0,0-1 0 0 0,0 1 0 0 0,1 0 0 0 0,-1 0 0 0 0,0 0 0 0 0,1-1 0 0 0,-1 1 0 0 0,0 0-1 0 0,1 0 1 0 0,-1 0 0 0 0,1 0 0 0 0,0-1 0 0 0,14-8 586 0 0,17-2-323 0 0,1 0 0 0 0,0 2 0 0 0,61-8 1 0 0,-37 7-570 0 0,277-48-2641 0 0,-79 14-6573 0 0,-241 42 7399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35.88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1 440 1792 0 0,'17'4'12585'0'0,"-15"-3"-12508"0"0,-1 1 1 0 0,0 0-1 0 0,0-1 0 0 0,0 1 0 0 0,0 0 0 0 0,0 0 0 0 0,0 0 1 0 0,-1 0-1 0 0,1 0 0 0 0,-1 0 0 0 0,1 0 0 0 0,-1 0 0 0 0,0 0 1 0 0,0 0-1 0 0,0 3 0 0 0,0 45 672 0 0,-1-19-426 0 0,3-14-170 0 0,0 0-1 0 0,1 0 1 0 0,0-1 0 0 0,1 1-1 0 0,1-1 1 0 0,1 0 0 0 0,0 0-1 0 0,16 27 1 0 0,-16-33-295 0 0,1 0-1 0 0,0 0 1 0 0,1 0 0 0 0,0-1 0 0 0,14 12 0 0 0,-16-15-444 0 0,1-1 0 0 0,-1 0-1 0 0,1-1 1 0 0,1 0 0 0 0,-1 0 0 0 0,1 0 0 0 0,-1-1 0 0 0,14 4 0 0 0</inkml:trace>
  <inkml:trace contextRef="#ctx0" brushRef="#br0" timeOffset="1">218 97 1232 0 0,'-11'-12'1882'0'0,"0"0"0"0"0,-1 2 0 0 0,-1-1 0 0 0,-14-9 0 0 0,20 16-1631 0 0,1 0-1 0 0,-1 0 0 0 0,0 1 1 0 0,0 0-1 0 0,0 0 0 0 0,-1 0 1 0 0,1 1-1 0 0,-1 1 0 0 0,1-1 1 0 0,-15 0-1 0 0,10 5-1880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36.29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32 2452 0 0,'4'0'8577'0'0,"23"-5"-6393"0"0,-25 3-2073 0 0,1 1 0 0 0,0 0 0 0 0,0 1 0 0 0,0-1 0 0 0,0 0 0 0 0,1 1 0 0 0,-1 0 0 0 0,0 0 0 0 0,0 0 0 0 0,0 0 0 0 0,0 0 0 0 0,0 0-1 0 0,0 1 1 0 0,0 0 0 0 0,0-1 0 0 0,0 1 0 0 0,0 0 0 0 0,0 1 0 0 0,0-1 0 0 0,0 0 0 0 0,0 1 0 0 0,-1 0 0 0 0,1-1 0 0 0,-1 1 0 0 0,4 3-1 0 0,6 9 176 0 0,1 0 0 0 0,-2 1 0 0 0,0 1 0 0 0,17 32 0 0 0,28 74 777 0 0,-25-49-415 0 0,-6-14-59 0 0,-14-31-9 0 0,2 0 0 0 0,0-1 0 0 0,26 40 0 0 0,-38-66-547 0 0,0 0 1 0 0,-1 0 0 0 0,1 0 0 0 0,0 0 0 0 0,0 0-1 0 0,0 0 1 0 0,0 0 0 0 0,0 0 0 0 0,0 0 0 0 0,0 0-1 0 0,0-1 1 0 0,0 1 0 0 0,1 0 0 0 0,-1-1 0 0 0,0 1-1 0 0,0-1 1 0 0,1 1 0 0 0,-1-1 0 0 0,0 0 0 0 0,1 1-1 0 0,-1-1 1 0 0,0 0 0 0 0,1 0 0 0 0,-1 0 0 0 0,0 0-1 0 0,1 0 1 0 0,-1 0 0 0 0,0 0 0 0 0,1-1 0 0 0,-1 1-1 0 0,0 0 1 0 0,0-1 0 0 0,1 1 0 0 0,-1-1 0 0 0,0 1-1 0 0,0-1 1 0 0,1 0 0 0 0,-1 1 0 0 0,0-1 0 0 0,0 0-1 0 0,0 0 1 0 0,0 0 0 0 0,1-1 0 0 0,5-6-48 0 0,0 0 0 0 0,0 0-1 0 0,-1-1 1 0 0,8-14 0 0 0,-8 14 6 0 0,87-169-1792 0 0,-9 14 94 0 0,-78 154 1539 0 0,48-74-2118 0 0,-12 37-2033 0 0,-31 38 2424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36.7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56 336 2236 0 0,'26'24'8029'0'0,"-15"-17"-6002"0"0,-7-7-1290 0 0,19 1-23 0 0,0-1-1 0 0,1-1 1 0 0,33-7-1 0 0,-19 1-807 0 0,-1-2 0 0 0,0-2 0 0 0,42-18 0 0 0,-68 24 155 0 0,1-1 1 0 0,-1 0-1 0 0,-1-1 1 0 0,1 0-1 0 0,-1-1 1 0 0,-1 0-1 0 0,1 0 1 0 0,-1-1-1 0 0,9-11 1 0 0,-13 13 163 0 0,0 0 0 0 0,0-1 0 0 0,0 1 0 0 0,-1-1 0 0 0,0 0 0 0 0,0 0 0 0 0,-1-1 0 0 0,0 1 0 0 0,0-1 0 0 0,-1 0 0 0 0,0 1 0 0 0,-1-1 0 0 0,1-14 0 0 0,-2 20-186 0 0,0-1-1 0 0,-1 1 1 0 0,1-1-1 0 0,0 1 0 0 0,-1 0 1 0 0,0-1-1 0 0,0 1 0 0 0,0 0 1 0 0,0-1-1 0 0,0 1 1 0 0,-1 0-1 0 0,0 0 0 0 0,1 0 1 0 0,-1 0-1 0 0,0 0 1 0 0,0 1-1 0 0,-1-1 0 0 0,-2-3 1 0 0,0 3-22 0 0,1 0 0 0 0,0 0 0 0 0,-1 1 0 0 0,0-1 0 0 0,0 1 0 0 0,1 0 0 0 0,-1 0 0 0 0,0 1 0 0 0,-1 0 0 0 0,1-1 0 0 0,-5 1 0 0 0,-5 0-25 0 0,0 0 0 0 0,1 1 0 0 0,-1 0 1 0 0,0 2-1 0 0,1 0 0 0 0,-1 0 1 0 0,-24 8-1 0 0,15-1 9 0 0,1 0 1 0 0,0 2 0 0 0,0 0-1 0 0,1 2 1 0 0,1 0 0 0 0,0 1-1 0 0,1 1 1 0 0,-31 31-1 0 0,39-34 40 0 0,1 0-1 0 0,0 1 1 0 0,1 0-1 0 0,1 1 1 0 0,0 0-1 0 0,1 0 1 0 0,0 1-1 0 0,1 0 1 0 0,1 1-1 0 0,1-1 0 0 0,0 1 1 0 0,1 0-1 0 0,0 0 1 0 0,-1 22-1 0 0,4-28 3 0 0,1-1 1 0 0,1 1-1 0 0,-1 0 0 0 0,2 0 0 0 0,-1 0 0 0 0,1 0 1 0 0,1-1-1 0 0,0 1 0 0 0,0-1 0 0 0,1 0 0 0 0,0 0 1 0 0,0 0-1 0 0,1 0 0 0 0,1-1 0 0 0,-1 0 0 0 0,1 0 0 0 0,1 0 1 0 0,-1-1-1 0 0,1 0 0 0 0,13 10 0 0 0,-8-8-19 0 0,1 0-1 0 0,0-1 1 0 0,1 0 0 0 0,0-1-1 0 0,0 0 1 0 0,1-2-1 0 0,-1 1 1 0 0,1-2-1 0 0,0 0 1 0 0,1-1 0 0 0,-1 0-1 0 0,21 0 1 0 0,-6-3-511 0 0,-1-1 1 0 0,1-1-1 0 0,-1-2 0 0 0,0-1 1 0 0,0-1-1 0 0,-1-1 1 0 0,1-2-1 0 0,44-20 0 0 0,-46 16-1670 0 0,0-1 0 0 0,-1-2 0 0 0,-1 0 0 0 0,45-39 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8:52.4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709 12 260 0 0,'-68'-8'8996'0'0,"62"7"-8147"0"0,3 0-491 0 0,0 0 0 0 0,0 1 1 0 0,-1-1-1 0 0,1 1 0 0 0,0 0 0 0 0,0 0 1 0 0,0 0-1 0 0,0 0 0 0 0,-5 2 0 0 0,7-1-314 0 0,0 0 0 0 0,-1 0-1 0 0,1 0 1 0 0,0 0 0 0 0,-1 0 0 0 0,1 0-1 0 0,0 0 1 0 0,0 1 0 0 0,0-1 0 0 0,0 0-1 0 0,0 1 1 0 0,0-1 0 0 0,1 1-1 0 0,-1-1 1 0 0,0 1 0 0 0,1-1 0 0 0,-1 1-1 0 0,1 0 1 0 0,0-1 0 0 0,-1 1 0 0 0,1 1-1 0 0,-22 123 635 0 0,-7 162 0 0 0,3-20-514 0 0,24-246-100 0 0,-2 0-1 0 0,0 0 0 0 0,-1 0 0 0 0,-16 39 0 0 0,19-55-47 0 0,-1-1 0 0 0,0 1 0 0 0,-1-1 0 0 0,1 0 0 0 0,-1 1 0 0 0,0-2 0 0 0,0 1 0 0 0,-1 0 0 0 0,1-1 0 0 0,-1 0 0 0 0,0 0 0 0 0,0 0 0 0 0,0-1 0 0 0,-1 1 0 0 0,1-1 0 0 0,-1 0 0 0 0,0-1 0 0 0,0 0 0 0 0,0 0 0 0 0,0 0 1 0 0,-12 2-1 0 0,-4-3-47 0 0,1 0 0 0 0,0-1 0 0 0,0-2 0 0 0,0 0 0 0 0,0-1 0 0 0,0-1 0 0 0,0-1 0 0 0,1 0 0 0 0,0-2 0 0 0,0-1 1 0 0,0 0-1 0 0,1-1 0 0 0,-35-23 0 0 0,51 29-223 0 0,-1 0 1 0 0,0 0-1 0 0,1 0 1 0 0,0 0-1 0 0,0-1 1 0 0,0 1-1 0 0,-3-6 1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37.38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135 200 1624 0 0,'-24'-26'2455'0'0,"1"-2"0"0"0,1 0 1 0 0,2-1-1 0 0,-20-39 0 0 0,39 67-2351 0 0,0 0 1 0 0,1 0-1 0 0,-1 0 1 0 0,1 0-1 0 0,-1 0 1 0 0,1 0-1 0 0,-1 0 1 0 0,1 0-1 0 0,0 0 1 0 0,0 0-1 0 0,-1 0 1 0 0,1 0 0 0 0,0 0-1 0 0,0 0 1 0 0,0-2-1 0 0,1 3-66 0 0,-1-1 0 0 0,0 1 0 0 0,0 0 0 0 0,0 0 0 0 0,1-1 0 0 0,-1 1 0 0 0,0 0 1 0 0,1 0-1 0 0,-1 0 0 0 0,0 0 0 0 0,0 0 0 0 0,1-1 0 0 0,-1 1 0 0 0,0 0 0 0 0,1 0 0 0 0,-1 0 0 0 0,0 0 0 0 0,1 0 0 0 0,-1 0 0 0 0,0 0 0 0 0,1 0 1 0 0,-1 0-1 0 0,0 0 0 0 0,1 0 0 0 0,-1 0 0 0 0,0 0 0 0 0,1 0 0 0 0,-1 1 0 0 0,0-1 0 0 0,0 0 0 0 0,1 0 0 0 0,3 2 86 0 0,0 0-1 0 0,0 0 0 0 0,0 0 1 0 0,-1 0-1 0 0,1 1 0 0 0,5 4 1 0 0,55 61 576 0 0,109 150 1 0 0,-171-216-692 0 0,64 89 180 0 0,-5 3 1 0 0,57 113 0 0 0,-96-162-41 0 0,-2 1 1 0 0,-2 2-1 0 0,-2 0 1 0 0,-3 0-1 0 0,-1 1 1 0 0,-2 1-1 0 0,3 59 1 0 0,-13-75 69 0 0,-1 0 1 0 0,-1 0-1 0 0,-2-1 1 0 0,-1 0-1 0 0,-2 1 1 0 0,-1-2 0 0 0,-2 1-1 0 0,-1-1 1 0 0,-1-1-1 0 0,-2 0 1 0 0,-1-1 0 0 0,-23 35-1 0 0,20-38-119 0 0,0-1 1 0 0,-2-1-1 0 0,-1-1 0 0 0,-1-1 0 0 0,-1 0 0 0 0,-1-2 0 0 0,0-1 1 0 0,-2-1-1 0 0,0-1 0 0 0,-1-1 0 0 0,-1-2 0 0 0,-60 25 1 0 0,34-26-1702 0 0,19-10-3153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42.95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602 8 1100 0 0,'20'-7'9992'0'0,"-28"9"-8775"0"0,6-2-936 0 0,-5 2-75 0 0,0 0 0 0 0,0 1 0 0 0,0-1-1 0 0,0 1 1 0 0,0 1 0 0 0,0-1 0 0 0,1 1 0 0 0,0 1 0 0 0,-10 7 0 0 0,11-8-30 0 0,-31 25 363 0 0,2 2 0 0 0,0 1 0 0 0,2 2-1 0 0,2 1 1 0 0,1 1 0 0 0,-41 68 0 0 0,24-23-55 0 0,4 1 0 0 0,-43 120 1 0 0,64-145-233 0 0,4 0 1 0 0,1 2 0 0 0,4-1-1 0 0,1 2 1 0 0,-3 119-1 0 0,14-130-193 0 0,3-1-1 0 0,1 0 1 0 0,3-1-1 0 0,1 1 1 0 0,3-1-1 0 0,2-1 1 0 0,37 88-1 0 0,-25-81-17 0 0,3-1 0 0 0,2-2 0 0 0,3-1-1 0 0,1-1 1 0 0,2-2 0 0 0,52 50 0 0 0,-46-55-1526 0 0,2-2 0 0 0,2-2 1 0 0,73 45-1 0 0,-112-77 272 0 0,1-1 0 0 0,0 0 0 0 0,1 0 0 0 0,-1 0-1 0 0,1-1 1 0 0,16 4 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43.73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822 380 1440 0 0,'0'0'4333'0'0,"20"-18"-3292"0"0,-14 7-700 0 0,-2-1-1 0 0,1 0 1 0 0,-1 0-1 0 0,-1 0 1 0 0,0-1-1 0 0,-1 1 1 0 0,-1-1 0 0 0,1 1-1 0 0,-2-19 1 0 0,0 20 98 0 0,-1 1 1 0 0,0-1-1 0 0,0 1 1 0 0,-1 0-1 0 0,0-1 1 0 0,-1 1-1 0 0,0 0 1 0 0,-1 0-1 0 0,0 1 1 0 0,0-1 0 0 0,-12-17-1 0 0,10 20-248 0 0,-1 0-1 0 0,-1 0 0 0 0,1 1 1 0 0,-1-1-1 0 0,0 2 1 0 0,0-1-1 0 0,-1 1 1 0 0,0 1-1 0 0,0-1 1 0 0,0 1-1 0 0,0 1 0 0 0,0 0 1 0 0,-1 0-1 0 0,0 1 1 0 0,-14-2-1 0 0,-1 2 89 0 0,0 0 0 0 0,0 1 0 0 0,0 2 0 0 0,-49 6 0 0 0,55-3-167 0 0,-1 0 0 0 0,1 1-1 0 0,0 1 1 0 0,0 1-1 0 0,1 1 1 0 0,0 1-1 0 0,1 0 1 0 0,-27 18-1 0 0,23-11 27 0 0,0 1-1 0 0,2 1 1 0 0,0 1-1 0 0,0 1 1 0 0,-28 40-1 0 0,24-25 27 0 0,2 2 0 0 0,1 0 0 0 0,2 1 0 0 0,2 1 0 0 0,1 0-1 0 0,2 1 1 0 0,2 1 0 0 0,-6 43 0 0 0,11-40-30 0 0,1-1 0 0 0,3 0 1 0 0,1 1-1 0 0,3-1 0 0 0,1 1 0 0 0,2-1 0 0 0,2 0 0 0 0,23 79 1 0 0,-21-96-76 0 0,0-1 0 0 0,2 0 0 0 0,1 0 0 0 0,1-1 0 0 0,1-1 0 0 0,0 0 0 0 0,2-1 0 0 0,1 0 0 0 0,1-2 0 0 0,0 0 0 0 0,2-1 0 0 0,0-1 0 0 0,1 0 0 0 0,1-2 0 0 0,31 18 0 0 0,-35-24-189 0 0,2-1 0 0 0,-1-1 0 0 0,1 0 0 0 0,0-2 1 0 0,1 0-1 0 0,0-1 0 0 0,0-1 0 0 0,0-1 1 0 0,0-1-1 0 0,0-1 0 0 0,1-1 0 0 0,-1-1 0 0 0,0-1 1 0 0,0 0-1 0 0,41-11 0 0 0,-43 7-543 0 0,-1-1 0 0 0,0 0 0 0 0,0-2 0 0 0,0 0 0 0 0,-1-1 1 0 0,0 0-1 0 0,-1-1 0 0 0,0-1 0 0 0,-1-1 0 0 0,-1 0 0 0 0,15-17 0 0 0,7-15-4416 0 0,-2-1-2658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44.50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45 145 432 0 0,'-12'-36'10255'0'0,"5"-71"-1938"0"0,7 105-8069 0 0,-12 24 276 0 0,8 1-470 0 0,0 1-1 0 0,1 0 0 0 0,1 1 0 0 0,2-1 0 0 0,0 0 0 0 0,2 0 0 0 0,0 0 0 0 0,2 0 1 0 0,0 0-1 0 0,2 0 0 0 0,1-1 0 0 0,1 0 0 0 0,0 0 0 0 0,2-1 0 0 0,1 0 0 0 0,0-1 0 0 0,2 0 1 0 0,0-1-1 0 0,1 0 0 0 0,25 26 0 0 0,-36-43-99 0 0,0 0 0 0 0,1 0 1 0 0,-1 0-1 0 0,1-1 0 0 0,-1 1 0 0 0,1-1 1 0 0,0 0-1 0 0,0 0 0 0 0,0 0 0 0 0,0 0 1 0 0,0-1-1 0 0,0 1 0 0 0,0-1 0 0 0,1 0 1 0 0,-1-1-1 0 0,0 1 0 0 0,1-1 0 0 0,-1 0 1 0 0,0 0-1 0 0,1 0 0 0 0,-1 0 0 0 0,1-1 1 0 0,-1 0-1 0 0,0 0 0 0 0,6-1 0 0 0,-3-2-22 0 0,0 0 0 0 0,1 0 0 0 0,-1 0-1 0 0,-1-1 1 0 0,1 0 0 0 0,-1 0 0 0 0,0-1-1 0 0,0 1 1 0 0,-1-1 0 0 0,1-1 0 0 0,-1 1-1 0 0,7-14 1 0 0,20-36 773 0 0,-3-3-1 0 0,-3 0 1 0 0,-2-2-1 0 0,23-91 1 0 0,-27 84 118 0 0,-19 66-838 0 0,1-6-110 0 0,1 6 25 0 0,0 12 154 0 0,10 66 96 0 0,-10-46-114 0 0,2-1 0 0 0,1 0 0 0 0,15 43 0 0 0,-15-56-189 0 0,1-1-1 0 0,1 0 1 0 0,0 0 0 0 0,1-1-1 0 0,0 0 1 0 0,1 0 0 0 0,1-1 0 0 0,19 19-1 0 0,-23-26-231 0 0,-1-1 0 0 0,1 0-1 0 0,1 0 1 0 0,-1-1 0 0 0,1 0 0 0 0,0 0-1 0 0,15 5 1 0 0,-15-7-265 0 0,0-1-1 0 0,-1 1 1 0 0,1-1-1 0 0,0-1 0 0 0,0 1 1 0 0,0-1-1 0 0,0-1 1 0 0,0 1-1 0 0,13-4 1 0 0,17-11-4871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44.89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81 2996 0 0,'2'-73'10958'0'0,"-2"72"-10917"0"0,0 1 0 0 0,0 0 0 0 0,0-1 0 0 0,0 1 0 0 0,0 0 0 0 0,0-1 0 0 0,1 1 0 0 0,-1 0 0 0 0,0-1 0 0 0,0 1 0 0 0,0 0 0 0 0,0-1 0 0 0,1 1 1 0 0,-1 0-1 0 0,0-1 0 0 0,0 1 0 0 0,0 0 0 0 0,1 0 0 0 0,-1-1 0 0 0,0 1 0 0 0,1 0 0 0 0,-1 0 0 0 0,0 0 0 0 0,0-1 0 0 0,1 1 0 0 0,0 0 0 0 0,0 2 20 0 0,1 0 0 0 0,0 0 0 0 0,0 1 0 0 0,-1-1 0 0 0,0 1 0 0 0,1-1 0 0 0,-1 1 0 0 0,0-1 0 0 0,0 1 0 0 0,0-1 0 0 0,0 1 0 0 0,-1 0 0 0 0,1 0 0 0 0,-1-1 0 0 0,0 5 0 0 0,3 52 96 0 0,-3-40-57 0 0,2 159 466 0 0,11 195 1646 0 0,-7-313-1762 0 0,2-1 0 0 0,3 0 0 0 0,3 0 0 0 0,25 66 0 0 0,-29-98-235 0 0,1-1 0 0 0,29 48 0 0 0,-35-66-537 0 0,0 0 0 0 0,1 0 1 0 0,0-1-1 0 0,1 0 0 0 0,-1 0 1 0 0,1 0-1 0 0,1-1 0 0 0,-1 0 0 0 0,1-1 1 0 0,0 1-1 0 0,0-2 0 0 0,12 6 1 0 0,-18-9 25 0 0,0-1 1 0 0,0 0-1 0 0,0 1 1 0 0,0-1-1 0 0,0 0 1 0 0,0 0 0 0 0,0 0-1 0 0,0 0 1 0 0,0-1-1 0 0,0 1 1 0 0,0 0-1 0 0,0-1 1 0 0,0 0-1 0 0,-1 1 1 0 0,1-1 0 0 0,0 0-1 0 0,3-2 1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45.26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16 138 2156 0 0,'-15'-16'4843'0'0,"15"16"-4734"0"0,0-1 1 0 0,0 1-1 0 0,0-1 1 0 0,0 0-1 0 0,-1 1 0 0 0,1-1 1 0 0,0 1-1 0 0,0-1 0 0 0,0 1 1 0 0,0-1-1 0 0,3-5 1203 0 0,-3 5-1202 0 0,4-2 69 0 0,-1 1 0 0 0,0-1 1 0 0,1 1-1 0 0,-1 0 0 0 0,1 0 1 0 0,-1 0-1 0 0,9-2 0 0 0,32-12-410 0 0,1 2 0 0 0,89-14 0 0 0,-57 13-1809 0 0,-31 7-555 0 0,0 0-731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45.62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18 4 2472 0 0,'-18'23'13155'0'0,"30"-19"-12649"0"0,14-3-562 0 0,0-1 1 0 0,29-3-1 0 0,57-11-4036 0 0,-38 3-1543 0 0,-45 8 1800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46.38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281 575 2376 0 0,'4'-13'6584'0'0,"27"-58"2501"0"0,-31 70-9046 0 0,0 1-1 0 0,0-1 1 0 0,0 0 0 0 0,0 0-1 0 0,-1 1 1 0 0,1-1 0 0 0,0 0-1 0 0,0 1 1 0 0,0-1 0 0 0,-1 0-1 0 0,1 1 1 0 0,0-1 0 0 0,0 0 0 0 0,-1 1-1 0 0,1-1 1 0 0,-1 1 0 0 0,1-1-1 0 0,-1 0 1 0 0,1 1 0 0 0,-1-1-1 0 0,1 1 1 0 0,-1-1 0 0 0,1 1-1 0 0,-1 0 1 0 0,0-1 0 0 0,1 1-1 0 0,-1 0 1 0 0,1-1 0 0 0,-2 1-1 0 0,-1-1-3 0 0,1 1 1 0 0,0-1-1 0 0,-1 1 0 0 0,1 0 0 0 0,-1 0 0 0 0,1 0 0 0 0,-1 0 0 0 0,1 1 0 0 0,-4 0 0 0 0,-3 1 35 0 0,-1 1 0 0 0,1 0 0 0 0,-17 8 0 0 0,8-1 52 0 0,0 0-1 0 0,0 2 0 0 0,1 0 1 0 0,0 0-1 0 0,1 2 0 0 0,1 0 0 0 0,0 1 1 0 0,1 0-1 0 0,-14 20 0 0 0,22-26-87 0 0,1 0-1 0 0,-1 0 1 0 0,2 1 0 0 0,-1-1-1 0 0,1 1 1 0 0,1 0 0 0 0,0 0-1 0 0,0 1 1 0 0,1-1 0 0 0,0 0-1 0 0,1 1 1 0 0,0 0-1 0 0,0-1 1 0 0,2 1 0 0 0,-1-1-1 0 0,1 1 1 0 0,1-1 0 0 0,-1 1-1 0 0,7 18 1 0 0,-4-18-41 0 0,0 1-1 0 0,1-1 1 0 0,0 0 0 0 0,0-1-1 0 0,1 1 1 0 0,1-1 0 0 0,-1 0-1 0 0,2 0 1 0 0,-1-1 0 0 0,2 0-1 0 0,-1-1 1 0 0,1 0 0 0 0,0 0-1 0 0,1 0 1 0 0,-1-1 0 0 0,2-1-1 0 0,-1 0 1 0 0,1 0 0 0 0,-1-1-1 0 0,2-1 1 0 0,-1 1 0 0 0,0-2-1 0 0,1 0 1 0 0,15 3 0 0 0,-23-6-4 0 0,-1 0 0 0 0,0 0 0 0 0,1 0 0 0 0,-1 0 0 0 0,1 0 0 0 0,-1-1 0 0 0,0 1 0 0 0,1-1 0 0 0,-1 0 0 0 0,0 0 0 0 0,0 0 0 0 0,0-1 0 0 0,0 1 0 0 0,0-1 0 0 0,0 0 0 0 0,0 0 0 0 0,0 0 0 0 0,0 0 0 0 0,-1 0 0 0 0,1 0 0 0 0,-1-1 0 0 0,0 1 0 0 0,0-1 0 0 0,0 0 0 0 0,0 0 0 0 0,0 1 0 0 0,0-1 0 0 0,-1 0 0 0 0,3-7 0 0 0,2-7-41 0 0,-1 0 1 0 0,-1 0 0 0 0,0-1 0 0 0,2-26-1 0 0,-2 14 90 0 0,20-151 591 0 0,-23 176-647 0 0,0 0 0 0 0,1 0 0 0 0,-1 0-1 0 0,1 1 1 0 0,0-1 0 0 0,0 0 0 0 0,1 1 0 0 0,0-1 0 0 0,-1 1 0 0 0,1 0 0 0 0,1 0 0 0 0,-1 0 0 0 0,0 0 0 0 0,1 0 0 0 0,0 1 0 0 0,5-4 0 0 0,8-5-310 0 0,1 1 1 0 0,32-16 0 0 0,-11 6-199 0 0,-5-1 305 0 0,-2-2-1 0 0,-1 0 1 0 0,-1-2-1 0 0,-1-2 0 0 0,-1-1 1 0 0,-2 0-1 0 0,0-2 0 0 0,21-36 1 0 0,-35 48 548 0 0,-1 0 1 0 0,-1-1 0 0 0,10-24 0 0 0,-17 36-206 0 0,-1 0-1 0 0,1-1 1 0 0,-1 1 0 0 0,-1-1-1 0 0,1 0 1 0 0,-1 1 0 0 0,-1-1-1 0 0,0 0 1 0 0,0 1 0 0 0,-3-18-1 0 0,2 24-111 0 0,1-1-1 0 0,-1 1 1 0 0,0 0-1 0 0,0 0 1 0 0,0-1-1 0 0,0 1 1 0 0,0 0 0 0 0,-1 0-1 0 0,1 0 1 0 0,-1 0-1 0 0,1 0 1 0 0,-3-2-1 0 0,3 4-6 0 0,0-1 0 0 0,0 0 0 0 0,1 0 0 0 0,-1 0-1 0 0,0 0 1 0 0,0 1 0 0 0,0-1 0 0 0,0 0 0 0 0,0 1 0 0 0,0-1-1 0 0,0 1 1 0 0,0-1 0 0 0,0 1 0 0 0,0 0 0 0 0,0-1 0 0 0,0 1 0 0 0,0 0-1 0 0,0 0 1 0 0,0 0 0 0 0,0 0 0 0 0,-1 0 0 0 0,1 0 0 0 0,0 0-1 0 0,0 0 1 0 0,0 0 0 0 0,0 0 0 0 0,-1 1 0 0 0,-1-1 7 0 0,-2 1-6 0 0,1 0 1 0 0,-1 1 0 0 0,0-1 0 0 0,0 1-1 0 0,1 0 1 0 0,-1 0 0 0 0,1 0-1 0 0,0 1 1 0 0,0-1 0 0 0,0 1 0 0 0,-5 4-1 0 0,-37 39 60 0 0,33-31-52 0 0,1 1 1 0 0,1 0-1 0 0,0 1 0 0 0,1 0 0 0 0,1 0 0 0 0,0 1 0 0 0,2 0 1 0 0,0 1-1 0 0,-6 27 0 0 0,7-18 15 0 0,2 0 1 0 0,1 1-1 0 0,1 0 1 0 0,2-1-1 0 0,5 51 1 0 0,3-22 27 0 0,2-1 1 0 0,19 56-1 0 0,40 98 70 0 0,-67-204-136 0 0,95 308 6 0 0,-89-280-158 0 0,-1 1 1 0 0,-3 0-1 0 0,0 1 0 0 0,-2-1 1 0 0,-2 1-1 0 0,-2-1 0 0 0,-6 42 1 0 0,7-69 25 0 0,-1 0 0 0 0,0 0 0 0 0,-1 0 0 0 0,1 0 0 0 0,-1-1 1 0 0,-1 1-1 0 0,0-1 0 0 0,0 0 0 0 0,0 0 0 0 0,-6 7 0 0 0,6-11 67 0 0,1 1-1 0 0,-1 0 1 0 0,0-1 0 0 0,0 1-1 0 0,-1-1 1 0 0,1 0-1 0 0,-1-1 1 0 0,0 1-1 0 0,1-1 1 0 0,-1 0 0 0 0,0 0-1 0 0,0 0 1 0 0,-1-1-1 0 0,1 1 1 0 0,0-1-1 0 0,-6 0 1 0 0,3 0 170 0 0,0-1 0 0 0,1 0 0 0 0,-1 0 0 0 0,0-1 0 0 0,1 0 0 0 0,-1 0 0 0 0,1-1 0 0 0,-1 0 0 0 0,1 0 0 0 0,0-1 0 0 0,0 0 0 0 0,0 0 0 0 0,0 0 0 0 0,0-1 0 0 0,1 0 0 0 0,-8-6 0 0 0,10 6 31 0 0,1 1 1 0 0,-1-1 0 0 0,1 0 0 0 0,-1 0 0 0 0,1-1 0 0 0,0 1 0 0 0,1 0 0 0 0,-1-1 0 0 0,1 0 0 0 0,0 0 0 0 0,0 1 0 0 0,0-1 0 0 0,1 0 0 0 0,0-1-1 0 0,0 1 1 0 0,0 0 0 0 0,0 0 0 0 0,1 0 0 0 0,0-1 0 0 0,0 1 0 0 0,0 0 0 0 0,1 0 0 0 0,0 0 0 0 0,1-6 0 0 0,5-13 4 0 0,1 0 0 0 0,1 1 0 0 0,1 1 0 0 0,1-1 0 0 0,1 2 0 0 0,1 0 0 0 0,1 0 0 0 0,26-29 0 0 0,17-12-1285 0 0,74-63-1 0 0,-95 91 149 0 0,84-70-3824 0 0,-38 34-2193 0 0,-43 34 992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46.78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375 42 1624 0 0,'-22'-24'6996'0'0,"12"18"-6121"0"0,7 4-463 0 0,-1 0 1 0 0,1 1 0 0 0,-1-1-1 0 0,1 1 1 0 0,-1 0 0 0 0,1 0-1 0 0,-1 0 1 0 0,-7 0 0 0 0,6 1-226 0 0,0 1 1 0 0,0-1 0 0 0,0 1-1 0 0,1 0 1 0 0,-1 0-1 0 0,0 0 1 0 0,0 0 0 0 0,1 1-1 0 0,-1 0 1 0 0,1 0 0 0 0,-1 0-1 0 0,1 1 1 0 0,0 0 0 0 0,0-1-1 0 0,-7 7 1 0 0,-4 7 22 0 0,0 1 1 0 0,1 0 0 0 0,1 0-1 0 0,1 1 1 0 0,0 1 0 0 0,2 0-1 0 0,0 1 1 0 0,1 0 0 0 0,1 0-1 0 0,0 1 1 0 0,2 0 0 0 0,-4 22-1 0 0,-2 26 41 0 0,2 0 0 0 0,0 103-1 0 0,27 294 622 0 0,1-75-507 0 0,-18-368-431 0 0,-5 125-338 0 0,3-129-419 0 0,-1 0 0 0 0,0 0 0 0 0,-1 0 0 0 0,-2 0 0 0 0,-11 27-1 0 0,16-43 336 0 0,0-1-1 0 0,-1 1 0 0 0,0-1 0 0 0,1 0 1 0 0,-22 16-4400 0 0,20-17 4399 0 0,1 0 1 0 0,-1 0-1 0 0,-3 1 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47.18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14 441 2188 0 0,'-3'-11'1042'0'0,"0"1"-1"0"0,0-1 1 0 0,2 1-1 0 0,-1-1 1 0 0,1 1-1 0 0,1-1 1 0 0,0 0-1 0 0,0 0 1 0 0,4-17-1 0 0,-2 19-772 0 0,1-1 0 0 0,0 1 0 0 0,0 0 0 0 0,1 0 0 0 0,1 0 0 0 0,-1 0-1 0 0,1 1 1 0 0,1 0 0 0 0,0 0 0 0 0,0 0 0 0 0,0 1 0 0 0,1 0 0 0 0,0 0 0 0 0,0 1-1 0 0,1 0 1 0 0,15-10 0 0 0,5 0-274 0 0,0 0-1 0 0,1 3 1 0 0,1 0-1 0 0,50-14 1 0 0,130-20-3835 0 0,-136 32 1377 0 0,-11 2-1086 0 0,-1 2-1342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8:52.8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26 152 244 0 0,'-25'-40'15416'0'0,"27"37"-15264"0"0,-1 1 0 0 0,1-1 0 0 0,0 0 0 0 0,0 1 0 0 0,1 0 0 0 0,-1-1 0 0 0,0 1 0 0 0,1 0 0 0 0,-1 0 0 0 0,1 0 0 0 0,0 0 0 0 0,0 1 0 0 0,0-1 0 0 0,-1 1 0 0 0,1 0 0 0 0,1 0 1 0 0,3-1-1 0 0,63-15-65 0 0,-55 15 0 0 0,322-45-2531 0 0,-113 37-2878 0 0,-178 11-453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47.53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126 0 2872 0 0,'22'3'11102'0'0,"-22"-1"-10887"0"0,0 0 1 0 0,0 0-1 0 0,-1 1 0 0 0,1-1 1 0 0,0 0-1 0 0,-1 0 1 0 0,1 0-1 0 0,-1 0 0 0 0,0 0 1 0 0,1 0-1 0 0,-1 0 1 0 0,0 0-1 0 0,-1 0 0 0 0,1 0 1 0 0,-2 2-1 0 0,1 1 99 0 0,-39 84 1469 0 0,-13 26-1880 0 0,15-40-5738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48.1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460 32 256 0 0,'12'-5'15511'0'0,"-14"3"-15342"0"0,0-1 1 0 0,-1 1 0 0 0,1 0-1 0 0,-1 0 1 0 0,0 0-1 0 0,0 1 1 0 0,0-1-1 0 0,0 0 1 0 0,0 1 0 0 0,0 0-1 0 0,0 0 1 0 0,0 0-1 0 0,0 0 1 0 0,-1 1 0 0 0,1-1-1 0 0,-5 0 1 0 0,-58 0 462 0 0,39 2-497 0 0,1 2 1 0 0,-1 0 0 0 0,0 2-1 0 0,1 1 1 0 0,0 1-1 0 0,0 1 1 0 0,1 2 0 0 0,0 0-1 0 0,-35 21 1 0 0,56-29-129 0 0,-1 1 1 0 0,1 0-1 0 0,0 0 1 0 0,1 0-1 0 0,-1 1 1 0 0,0-1-1 0 0,1 1 1 0 0,0 0-1 0 0,0 0 1 0 0,0 0-1 0 0,0 0 0 0 0,1 1 1 0 0,0-1-1 0 0,0 1 1 0 0,0-1-1 0 0,-2 9 1 0 0,3-7-48 0 0,1-1 0 0 0,-1 0 0 0 0,2 1 1 0 0,-1-1-1 0 0,0 0 0 0 0,1 0 0 0 0,0 1 0 0 0,0-1 1 0 0,1 0-1 0 0,0 0 0 0 0,-1 0 0 0 0,2 0 0 0 0,-1 0 0 0 0,0-1 1 0 0,7 9-1 0 0,5 7-250 0 0,1-1 0 0 0,0-1 1 0 0,2 0-1 0 0,31 26 0 0 0,84 54-587 0 0,-50-39 514 0 0,-29-21 150 0 0,62 50-257 0 0,-105-79 462 0 0,0 0 1 0 0,-1 1-1 0 0,0 0 1 0 0,-1 1-1 0 0,0-1 1 0 0,0 2-1 0 0,-1-1 1 0 0,7 17-1 0 0,-12-24 72 0 0,-1 1 0 0 0,1-1 0 0 0,-1 0-1 0 0,0 0 1 0 0,0 1 0 0 0,-1-1 0 0 0,1 1-1 0 0,-1-1 1 0 0,0 1 0 0 0,0-1 0 0 0,-1 1-1 0 0,1-1 1 0 0,-1 1 0 0 0,0-1 0 0 0,0 0 0 0 0,0 1-1 0 0,-4 6 1 0 0,1-4 58 0 0,0-1 1 0 0,0 0-1 0 0,0-1 0 0 0,-1 1 0 0 0,1-1 0 0 0,-1 0 1 0 0,-1 0-1 0 0,1-1 0 0 0,-1 1 0 0 0,-8 4 0 0 0,-4 1 172 0 0,-1 0 0 0 0,0-2 1 0 0,0 0-1 0 0,-1-1 0 0 0,0-1 0 0 0,-35 6 0 0 0,27-7 87 0 0,-55 1 0 0 0,73-6-727 0 0,0 0 0 0 0,1-2 0 0 0,-18-3 0 0 0,22 4-274 0 0,1 0 0 0 0,-1-1 0 0 0,0 0-1 0 0,1 0 1 0 0,0 0 0 0 0,0-1 0 0 0,-1 1 0 0 0,-5-6 0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49.2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479 968 2228 0 0,'3'-1'4884'0'0,"12"-2"-3118"0"0,10-12 396 0 0,-11 2-2019 0 0,-1 1 0 0 0,0-1 0 0 0,0-1 0 0 0,-2-1 0 0 0,0 1 1 0 0,15-27-1 0 0,-24 37 65 0 0,0 1 0 0 0,0-1 0 0 0,0 1 0 0 0,-1-1 0 0 0,1 0 0 0 0,-1 0 0 0 0,0 0 0 0 0,0 0 0 0 0,0 0 0 0 0,0 0 0 0 0,-1 0 0 0 0,0 0 1 0 0,0-1-1 0 0,0 1 0 0 0,0 0 0 0 0,-1 0 0 0 0,1 0 0 0 0,-1 0 0 0 0,0 0 0 0 0,0 0 0 0 0,-1 0 0 0 0,-1-4 0 0 0,-1 2 11 0 0,0 1 0 0 0,0 0 0 0 0,0 0 0 0 0,-1 0 0 0 0,0 1 0 0 0,0-1 0 0 0,0 1 0 0 0,0 0 0 0 0,-1 1 0 0 0,1-1 0 0 0,-1 1 0 0 0,0 0 0 0 0,-7-2-1 0 0,-3-1-118 0 0,-1 2 0 0 0,1-1 0 0 0,-1 2 0 0 0,0 0 0 0 0,0 1 0 0 0,0 1 0 0 0,0 1 0 0 0,0 0 0 0 0,0 1 0 0 0,0 1 0 0 0,0 0 0 0 0,1 1 0 0 0,-18 6 0 0 0,12-3-55 0 0,2 1 0 0 0,-1 1 0 0 0,1 1 0 0 0,1 1 0 0 0,-1 0-1 0 0,2 2 1 0 0,-1 0 0 0 0,2 1 0 0 0,-29 26 0 0 0,38-30-47 0 0,0 0 0 0 0,1 0 1 0 0,0 0-1 0 0,0 1 0 0 0,1 0 1 0 0,1 1-1 0 0,-1-1 1 0 0,2 1-1 0 0,-1 0 0 0 0,2 0 1 0 0,0 1-1 0 0,0-1 0 0 0,1 1 1 0 0,0-1-1 0 0,0 13 0 0 0,2-14-46 0 0,0 0 0 0 0,1 0-1 0 0,0 0 1 0 0,1 0 0 0 0,0 0-1 0 0,1 0 1 0 0,0-1 0 0 0,0 1-1 0 0,1-1 1 0 0,0 0 0 0 0,0 0-1 0 0,1 0 1 0 0,1-1 0 0 0,-1 1-1 0 0,1-1 1 0 0,1-1 0 0 0,0 1-1 0 0,8 6 1 0 0,-8-7-66 0 0,1-1 0 0 0,0 0 0 0 0,0-1 0 0 0,1 0 0 0 0,-1 0 1 0 0,1-1-1 0 0,0 0 0 0 0,0-1 0 0 0,1 0 0 0 0,-1 0 0 0 0,1-1 0 0 0,-1 0 0 0 0,1 0 1 0 0,0-1-1 0 0,0-1 0 0 0,0 0 0 0 0,0 0 0 0 0,14-3 0 0 0,-10 1 50 0 0,0-1-1 0 0,-1-1 0 0 0,1 0 1 0 0,-1-1-1 0 0,0-1 1 0 0,0 0-1 0 0,0 0 1 0 0,-1-1-1 0 0,0-1 1 0 0,0 0-1 0 0,-1-1 1 0 0,13-13-1 0 0,3-7 423 0 0,-2-2-1 0 0,-1-1 1 0 0,-1 0 0 0 0,19-39-1 0 0,-20 33 197 0 0,-21 37-547 0 0,-1 0 0 0 0,1 0 0 0 0,0 0 0 0 0,-1 0 0 0 0,1 0 0 0 0,0 0 0 0 0,0 1 0 0 0,0-1 0 0 0,-1 0 0 0 0,1 0 0 0 0,0 0 0 0 0,0 1 0 0 0,0-1 0 0 0,0 1 0 0 0,0-1 0 0 0,0 0 0 0 0,0 1 0 0 0,1 0 0 0 0,-1-1 0 0 0,0 1 0 0 0,0 0 0 0 0,0 0 0 0 0,0-1 1 0 0,1 1-1 0 0,-1 0 0 0 0,0 0 0 0 0,0 0 0 0 0,0 0 0 0 0,0 1 0 0 0,1-1 0 0 0,-1 0 0 0 0,0 0 0 0 0,0 1 0 0 0,0-1 0 0 0,0 1 0 0 0,0-1 0 0 0,0 1 0 0 0,0-1 0 0 0,0 1 0 0 0,0 0 0 0 0,0-1 0 0 0,0 1 0 0 0,0 0 0 0 0,0 0 0 0 0,1 1 1 0 0,6 5 7 0 0,0 2 0 0 0,-1-1 0 0 0,13 19 0 0 0,-11-14-20 0 0,29 38-49 0 0,79 97-63 0 0,-101-130 100 0 0,2 0 0 0 0,0-1 0 0 0,1-1-1 0 0,1-1 1 0 0,31 19 0 0 0,-41-29 5 0 0,0 0-1 0 0,0-1 1 0 0,0 0 0 0 0,0-1-1 0 0,1 0 1 0 0,0-1 0 0 0,-1 0-1 0 0,1 0 1 0 0,0-1 0 0 0,15-1-1 0 0,-8-1-1 0 0,-1-1-1 0 0,1-1 1 0 0,-1 0-1 0 0,0-1 1 0 0,30-12-1 0 0,-2-5 3 0 0,-2-1-1 0 0,0-2 1 0 0,65-49 0 0 0,-44 26 671 0 0,-2-2-1 0 0,99-102 1 0 0,-138 125-118 0 0,-1-1-1 0 0,-1 0 0 0 0,-1-2 0 0 0,-1 0 1 0 0,-2-1-1 0 0,-1-1 0 0 0,-1-1 0 0 0,19-62 0 0 0,-27 64-406 0 0,-2 0-1 0 0,0-1 0 0 0,-2 0 0 0 0,-2 0 0 0 0,-2-33 0 0 0,-23-155-1185 0 0,12 138 69 0 0,8 57 148 0 0,1 18 246 0 0,0 16 391 0 0,-6 152-136 0 0,2-25 313 0 0,2-81 13 0 0,-16 271 303 0 0,22-290-428 0 0,1 0 0 0 0,2-1 0 0 0,1 1 0 0 0,2-1-1 0 0,1 0 1 0 0,24 63 0 0 0,-27-87-133 0 0,1-1 0 0 0,0 1-1 0 0,1-1 1 0 0,0 0 0 0 0,1 0-1 0 0,0-1 1 0 0,1 0 0 0 0,0-1 0 0 0,0 0-1 0 0,19 14 1 0 0,-21-18-328 0 0,1-1 0 0 0,-1 1 1 0 0,2-1-1 0 0,-1-1 0 0 0,0 0 0 0 0,18 5 1 0 0,-18-6-372 0 0,0-1 1 0 0,0 0-1 0 0,1-1 1 0 0,-1 0-1 0 0,0 0 1 0 0,0-1 0 0 0,0 0-1 0 0,11-2 1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49.55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156 181 3028 0 0,'-37'-14'3308'0'0,"24"10"-2256"0"0,1 0 0 0 0,0-1 0 0 0,0-1 0 0 0,1 1 1 0 0,-1-2-1 0 0,1 0 0 0 0,0 0 0 0 0,-10-10 0 0 0,21 17-989 0 0,-1-1 0 0 0,1 1-1 0 0,0-1 1 0 0,-1 0 0 0 0,1 1-1 0 0,0-1 1 0 0,0 0 0 0 0,-1 1-1 0 0,1-1 1 0 0,0 0 0 0 0,0 1-1 0 0,0-1 1 0 0,0 0 0 0 0,0 0-1 0 0,0 1 1 0 0,0-1 0 0 0,0 0-1 0 0,0 1 1 0 0,0-1 0 0 0,1 0-1 0 0,-1 1 1 0 0,0-1 0 0 0,0 0-1 0 0,1 1 1 0 0,-1-1 0 0 0,0 0-1 0 0,1 1 1 0 0,-1-1 0 0 0,1 1-1 0 0,-1-1 1 0 0,1 1 0 0 0,-1-1-1 0 0,1 1 1 0 0,-1-1 0 0 0,1 1-1 0 0,-1-1 1 0 0,1 1 0 0 0,0 0-1 0 0,-1-1 1 0 0,1 1 0 0 0,0 0-1 0 0,-1 0 1 0 0,2-1-1 0 0,29-12 836 0 0,14 3-657 0 0,0 2 1 0 0,1 2 0 0 0,76-1-1 0 0,-46 3-623 0 0,165-6-1998 0 0,-74 5-1015 0 0,-1-6-3933 0 0,-121 6 2791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49.91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2240 0 0,'-1'29'19048'0'0,"1"-19"-19700"0"0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50.25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428 101 2752 0 0,'-31'-36'5105'0'0,"-29"-29"3399"0"0,62 70-8328 0 0,-1-1 0 0 0,1 1 0 0 0,0 0 0 0 0,0-1 0 0 0,0 0 0 0 0,0 1 1 0 0,1-1-1 0 0,0 0 0 0 0,4 5 0 0 0,7 10 88 0 0,255 475 763 0 0,-217-382-1136 0 0,-4 2 0 0 0,51 185 0 0 0,-85-246 333 0 0,-3 1 0 0 0,-3 1 1 0 0,-1-1-1 0 0,-3 1 0 0 0,-3 0 0 0 0,-1 0 1 0 0,-4 0-1 0 0,-1 0 0 0 0,-3 0 0 0 0,-2-1 1 0 0,-3-1-1 0 0,-2 0 0 0 0,-3 0 1 0 0,-1-2-1 0 0,-37 69 0 0 0,14-52 212 0 0,-2-1-1 0 0,-3-2 1 0 0,-3-3 0 0 0,-3-2-1 0 0,-2-2 1 0 0,-3-2 0 0 0,-2-3-1 0 0,-94 63 1 0 0,125-97-1205 0 0,-48 24 0 0 0,4-14-4786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53.24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23 21 3232 0 0,'-22'-18'12016'0'0,"22"18"-11950"0"0,1-1 1 0 0,24 0 559 0 0,0 1 0 0 0,0 1 0 0 0,0 0 0 0 0,41 10 0 0 0,-20-4-403 0 0,396 29 420 0 0,1-26-683 0 0,-88-4-1231 0 0,-312-4 334 0 0,28 0-1074 0 0,-25-4-6728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5:07:53.72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86 99 1200 0 0,'-54'-47'12902'0'0,"33"20"-10752"0"0,11 3 2066 0 0,10 23-4192 0 0,0 1 0 0 0,0 0 1 0 0,0 0-1 0 0,0 0 0 0 0,0 0 1 0 0,0 0-1 0 0,1 0 0 0 0,-1 0 0 0 0,0 0 1 0 0,3 2 606 0 0,-3-2-607 0 0,0 0 0 0 0,0 0 1 0 0,0 0-1 0 0,0 0 0 0 0,0 0 0 0 0,37 30 142 0 0,-20-15-2 0 0,324 244-245 0 0,-258-189 81 0 0,-82-69 11 0 0,0 0 0 0 0,0 0-1 0 0,0 0 1 0 0,-1 0 0 0 0,1 0 0 0 0,-1 0 0 0 0,1 0 0 0 0,-1 0-1 0 0,1 0 1 0 0,-1 0 0 0 0,1 1 0 0 0,-1-1 0 0 0,0 0 0 0 0,0 0-1 0 0,0 0 1 0 0,0 1 0 0 0,0-1 0 0 0,0 0 0 0 0,0 0 0 0 0,0 1-1 0 0,0-1 1 0 0,0 0 0 0 0,-1 0 0 0 0,1 0 0 0 0,0 0 0 0 0,-1 1-1 0 0,1-1 1 0 0,-1 0 0 0 0,1 0 0 0 0,-1 0 0 0 0,0 0 0 0 0,1 0-1 0 0,-1 0 1 0 0,-2 1 0 0 0,-31 32 384 0 0,31-31-360 0 0,-105 82 422 0 0,55-45-1840 0 0,-87 85 1 0 0,102-78-1836 0 0,17-12-3907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08.0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85 7 1044 0 0,'-2'-7'11648'0'0,"-2"24"-10755"0"0,1 0-1 0 0,1 1 1 0 0,0-1-1 0 0,2 27 0 0 0,-2 21 490 0 0,-31 606 2934 0 0,23-370-3212 0 0,2-26-411 0 0,-2 64 189 0 0,9-327-1592 0 0,0 1-1 0 0,-6 22 0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09.0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124 450 1204 0 0,'4'-13'3920'0'0,"-8"-60"4845"0"0,-1-2-3910 0 0,5 62-4487 0 0,0 1 0 0 0,1 0 0 0 0,1 0 1 0 0,0 0-1 0 0,0 0 0 0 0,1 0 0 0 0,6-15 0 0 0,-4 17-322 0 0,1 0 0 0 0,0 0-1 0 0,1 0 1 0 0,0 1 0 0 0,1 0-1 0 0,0 0 1 0 0,0 0 0 0 0,1 1 0 0 0,0 1-1 0 0,1 0 1 0 0,-1 0 0 0 0,1 0-1 0 0,1 1 1 0 0,-1 1 0 0 0,1 0-1 0 0,21-7 1 0 0,-5 3-53 0 0,1 2-1 0 0,0 0 1 0 0,1 2 0 0 0,-1 1-1 0 0,53-1 1 0 0,-51 5-21 0 0,0 2-1 0 0,0 1 1 0 0,-1 1-1 0 0,0 2 1 0 0,0 1-1 0 0,0 1 1 0 0,-1 1-1 0 0,0 1 1 0 0,45 25-1 0 0,-59-27 22 0 0,-1 1-1 0 0,0 0 0 0 0,-1 1 1 0 0,0 0-1 0 0,0 1 0 0 0,-1 0 1 0 0,0 1-1 0 0,14 21 0 0 0,-18-22 18 0 0,-1 0-1 0 0,0 1 1 0 0,-1 0-1 0 0,0 0 0 0 0,-1 1 1 0 0,0-1-1 0 0,-1 1 1 0 0,0 0-1 0 0,-1 0 1 0 0,0 0-1 0 0,-1 20 0 0 0,-2-11-51 0 0,0 0 0 0 0,-2 0-1 0 0,0 0 1 0 0,-2-1 0 0 0,0 1-1 0 0,-1-1 1 0 0,-13 27 0 0 0,6-20-4 0 0,-1 0 0 0 0,-2-1 1 0 0,-1 0-1 0 0,-33 40 0 0 0,16-30 25 0 0,-1-1 0 0 0,-2-2 0 0 0,-1-2 0 0 0,-1-1 0 0 0,-2-2 0 0 0,-60 33 0 0 0,60-41-122 0 0,0-2 0 0 0,-1-2 0 0 0,-65 18 0 0 0,66-30 63 0 0,37-4 85 0 0,-19-2 2 0 0,10-1 81 0 0,11 2-62 0 0,1 0 0 0 0,-1 0 0 0 0,1 0-1 0 0,-1-1 1 0 0,1 1 0 0 0,-1 0 0 0 0,1 0-1 0 0,-1-1 1 0 0,1 1 0 0 0,-1-1 0 0 0,1 1-1 0 0,0-1 1 0 0,-1 0 0 0 0,1 0 0 0 0,0 1-1 0 0,-1-1 1 0 0,1 0 0 0 0,0 0-1 0 0,0 0 1 0 0,0 0 0 0 0,0-1 0 0 0,0 1-1 0 0,0 0 1 0 0,0 0 0 0 0,0-1 0 0 0,1 1-1 0 0,-1 0 1 0 0,0-1 0 0 0,1 1 0 0 0,-1-3-1 0 0,1 2 19 0 0,1-1 0 0 0,0 1 0 0 0,1 0 0 0 0,-1 0 0 0 0,0 0-1 0 0,1 0 1 0 0,-1 0 0 0 0,1 0 0 0 0,-1 0 0 0 0,1 0 0 0 0,0 0 0 0 0,0 1-1 0 0,0-1 1 0 0,0 1 0 0 0,3-2 0 0 0,34-19 140 0 0,-10 12-168 0 0,0 0-1 0 0,1 2 1 0 0,0 1-1 0 0,0 1 0 0 0,0 2 1 0 0,1 1-1 0 0,35 2 0 0 0,-26 2-43 0 0,0 2 0 0 0,0 1 0 0 0,0 3-1 0 0,-1 1 1 0 0,39 13 0 0 0,-56-13 29 0 0,0 1 1 0 0,-1 1-1 0 0,0 0 1 0 0,-1 2 0 0 0,0 0-1 0 0,-1 1 1 0 0,0 1-1 0 0,-1 1 1 0 0,-1 1-1 0 0,-1 0 1 0 0,0 1 0 0 0,21 30-1 0 0,-25-30 31 0 0,0 1 0 0 0,-2 1 1 0 0,0 0-1 0 0,-1 0 0 0 0,-1 1 0 0 0,-1-1 0 0 0,-1 2 0 0 0,-1-1 1 0 0,0 1-1 0 0,-2 0 0 0 0,0 0 0 0 0,-1 0 0 0 0,-3 40 0 0 0,0-43 33 0 0,-2 1-1 0 0,0-1 0 0 0,-1 0 1 0 0,0 0-1 0 0,-2-1 0 0 0,0 1 0 0 0,-1-1 1 0 0,-1 0-1 0 0,-1-1 0 0 0,0 0 0 0 0,-1 0 1 0 0,0-1-1 0 0,-1 0 0 0 0,-1-1 1 0 0,-1 0-1 0 0,0-1 0 0 0,0-1 0 0 0,-2 0 1 0 0,1 0-1 0 0,-1-2 0 0 0,-1 0 0 0 0,0 0 1 0 0,0-2-1 0 0,-1 0 0 0 0,0-1 1 0 0,-1 0-1 0 0,1-2 0 0 0,-1 0 0 0 0,-19 2 1 0 0,1-2-26 0 0,1-3 1 0 0,0-1-1 0 0,-1-1 1 0 0,1-3 0 0 0,0 0-1 0 0,0-2 1 0 0,0-2 0 0 0,-41-13-1 0 0,30 5-507 0 0,1-2 0 0 0,1-2 0 0 0,0-2 1 0 0,2-1-1 0 0,-60-43 0 0 0,94 59 14 0 0,-17-11-829 0 0,-31-31 0 0 0,23 8-2297 0 0,17 9-3156 0 0,12 17 5614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8:53.2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198 0 1516 0 0,'-49'6'8066'0'0,"45"-6"-7374"0"0,-14 40 3229 0 0,-20 120-1111 0 0,-20 210 0 0 0,39-141-1695 0 0,11-111-2431 0 0,5-105-642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09.4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46 1672 0 0,'17'-45'18869'0'0,"-16"44"-18748"0"0,1 19 559 0 0,-6 34-596 0 0,-1-7 160 0 0,2 1 0 0 0,3 0 0 0 0,8 84 0 0 0,-4-104-287 0 0,1 1 0 0 0,1-1 0 0 0,1 0 0 0 0,2 0 1 0 0,0-1-1 0 0,2 0 0 0 0,24 43 0 0 0,-28-58-238 0 0,0-1 0 0 0,0 0 0 0 0,0 0 0 0 0,1-1 0 0 0,0 0 0 0 0,1 0 0 0 0,9 7 0 0 0,-12-12-275 0 0,0 1-1 0 0,0-1 1 0 0,0 0-1 0 0,0 0 1 0 0,10 2-1 0 0,-11-3-367 0 0,0-1 0 0 0,0 0 1 0 0,0-1-1 0 0,0 1 0 0 0,0-1 0 0 0,0 0 0 0 0,11-2 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09.8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144 122 2196 0 0,'-17'-19'3112'0'0,"-1"5"-895"0"0,4 0-361 0 0,1 2-556 0 0,-1 0-172 0 0,1 3-276 0 0,3 0-100 0 0,0 2-220 0 0,1 0-48 0 0,1 0-224 0 0,0 2-224 0 0,-2-2-872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10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601 228 1840 0 0,'8'8'5001'0'0,"20"-2"-2678"0"0,-25-6-1955 0 0,0 0-72 0 0,3-1-221 0 0,-1 1 0 0 0,1-1-1 0 0,-1-1 1 0 0,0 1 0 0 0,1-1 0 0 0,-1 0-1 0 0,0 0 1 0 0,0-1 0 0 0,-1 1 0 0 0,1-1-1 0 0,0 0 1 0 0,4-4 0 0 0,-7 5 102 0 0,0 0 1 0 0,1-1-1 0 0,-1 1 1 0 0,0 0-1 0 0,-1-1 1 0 0,1 1-1 0 0,0-1 1 0 0,-1 1-1 0 0,0-1 1 0 0,1 0-1 0 0,-1 0 1 0 0,0 1-1 0 0,0-1 1 0 0,-1 0-1 0 0,1 0 1 0 0,0 0-1 0 0,-1 0 1 0 0,0 0-1 0 0,0 0 1 0 0,0 0-1 0 0,0 0 1 0 0,0 0-1 0 0,-1 0 1 0 0,1 0-1 0 0,-2-3 1 0 0,0-2 47 0 0,-2 1 1 0 0,1 0 0 0 0,-1 0 0 0 0,0 0-1 0 0,0 0 1 0 0,-1 1 0 0 0,1 0-1 0 0,-2 0 1 0 0,1 0 0 0 0,-1 0 0 0 0,1 1-1 0 0,-1 0 1 0 0,-1 0 0 0 0,1 0-1 0 0,-1 1 1 0 0,0 0 0 0 0,0 1 0 0 0,0-1-1 0 0,-1 1 1 0 0,-8-2 0 0 0,-1-1-109 0 0,-1 2 0 0 0,0 0 1 0 0,0 0-1 0 0,0 2 0 0 0,0 0 1 0 0,-1 1-1 0 0,-33 3 0 0 0,25 1-56 0 0,0 2 0 0 0,-1 1 0 0 0,2 1 0 0 0,-1 1 0 0 0,1 1 0 0 0,0 2 0 0 0,-47 26 0 0 0,60-29-18 0 0,0 0 0 0 0,0 1 0 0 0,1 1 0 0 0,0 0 0 0 0,0 1 0 0 0,1 0 0 0 0,1 0 0 0 0,0 1 0 0 0,1 1 0 0 0,0 0 0 0 0,1 0 0 0 0,0 0 0 0 0,1 1 0 0 0,0 0 0 0 0,-7 26 0 0 0,12-30-47 0 0,0 0-1 0 0,1 1 0 0 0,0-1 0 0 0,1 0 1 0 0,0 0-1 0 0,0 1 0 0 0,1-1 1 0 0,0 0-1 0 0,1 0 0 0 0,0 0 0 0 0,1 0 1 0 0,0 0-1 0 0,1 0 0 0 0,0-1 1 0 0,0 1-1 0 0,1-1 0 0 0,9 13 0 0 0,-10-16-2 0 0,1 1 0 0 0,0-1 0 0 0,1 1 0 0 0,0-2 0 0 0,0 1 0 0 0,0-1 0 0 0,1 1 0 0 0,-1-2 0 0 0,1 1 0 0 0,0-1 0 0 0,1 0 0 0 0,-1 0 0 0 0,1-1 0 0 0,-1 0 0 0 0,1-1 0 0 0,0 1 0 0 0,0-2 0 0 0,0 1 0 0 0,1-1 0 0 0,-1 0 0 0 0,0-1 0 0 0,10 0 0 0 0,0-2 29 0 0,0-1 0 0 0,0-1 0 0 0,0-1 0 0 0,-1 0 0 0 0,1-1 0 0 0,-1-1-1 0 0,0-1 1 0 0,-1 0 0 0 0,0-1 0 0 0,0-1 0 0 0,-1 0 0 0 0,19-17 0 0 0,12-15 188 0 0,-2-2 1 0 0,48-63-1 0 0,-91 105-204 0 0,0 1 0 0 0,1-1-1 0 0,-1 1 1 0 0,0 0 0 0 0,0-1-1 0 0,1 1 1 0 0,-1 0-1 0 0,1 0 1 0 0,-1 0 0 0 0,1 0-1 0 0,-1 0 1 0 0,1 0 0 0 0,-1 0-1 0 0,1 1 1 0 0,0-1 0 0 0,0 0-1 0 0,-1 1 1 0 0,4-1-1 0 0,-4 2-4 0 0,0-1 0 0 0,0 0 0 0 0,1 1 0 0 0,-1 0-1 0 0,0-1 1 0 0,0 1 0 0 0,0 0 0 0 0,0 0-1 0 0,0 0 1 0 0,0-1 0 0 0,0 1 0 0 0,0 0 0 0 0,0 0-1 0 0,0 0 1 0 0,-1 1 0 0 0,1-1 0 0 0,0 0 0 0 0,-1 0-1 0 0,1 0 1 0 0,-1 1 0 0 0,1-1 0 0 0,-1 0-1 0 0,0 0 1 0 0,1 1 0 0 0,-1 1 0 0 0,22 102-310 0 0,-17-76 154 0 0,1 0 0 0 0,18 53 0 0 0,-17-65 81 0 0,1 1 0 0 0,11 18 1 0 0,-17-32 83 0 0,1-1 0 0 0,-1 1 1 0 0,1 0-1 0 0,0-1 0 0 0,0 1 0 0 0,0-1 1 0 0,1 0-1 0 0,-1 0 0 0 0,1 0 1 0 0,-1-1-1 0 0,1 1 0 0 0,0-1 0 0 0,0 0 1 0 0,6 2-1 0 0,-6-3-6 0 0,0 0-1 0 0,0-1 1 0 0,0 0-1 0 0,0 1 1 0 0,0-2-1 0 0,0 1 1 0 0,1 0-1 0 0,-1-1 1 0 0,0 0 0 0 0,0 0-1 0 0,0 0 1 0 0,-1 0-1 0 0,1-1 1 0 0,0 0-1 0 0,0 1 1 0 0,-1-1 0 0 0,1-1-1 0 0,-1 1 1 0 0,6-5-1 0 0,4-5 27 0 0,0 0 1 0 0,23-27-1 0 0,-36 39-30 0 0,22-27 15 0 0,0-1 1 0 0,-3-1-1 0 0,0-1 1 0 0,28-63-1 0 0,-38 72 107 0 0,-2 0 0 0 0,0 0 0 0 0,-1-1 0 0 0,-2 1 0 0 0,0-1 0 0 0,-1 0 0 0 0,-1 0 0 0 0,-2-45 0 0 0,-1 64-156 0 0,1 1-1 0 0,-1-1 0 0 0,0 1 0 0 0,0-1 0 0 0,0 1 0 0 0,0 0 0 0 0,0-1 0 0 0,0 1 0 0 0,0 0 1 0 0,-1 0-1 0 0,-3-4 0 0 0,4 5-203 0 0,1 6-220 0 0,1 0 294 0 0,0 0 0 0 0,0 0 0 0 0,1 0-1 0 0,0-1 1 0 0,0 1 0 0 0,0 0 0 0 0,0-1 0 0 0,1 1 0 0 0,-1-1 0 0 0,1 0 0 0 0,0 0 0 0 0,1 0 0 0 0,3 4 0 0 0,12 11-411 0 0,30 25 0 0 0,-34-32 315 0 0,69 57-505 0 0,55 47 39 0 0,-116-94 798 0 0,-1 0 1 0 0,-1 2-1 0 0,29 41 0 0 0,-46-58 15 0 0,0-1 0 0 0,0 1 1 0 0,-1 0-1 0 0,0 0 0 0 0,0 1 0 0 0,-1-1 0 0 0,0 1 0 0 0,0-1 0 0 0,0 1 0 0 0,-1 0 0 0 0,0-1 0 0 0,-1 1 0 0 0,0 0 1 0 0,0 0-1 0 0,-1-1 0 0 0,0 1 0 0 0,0 0 0 0 0,-1-1 0 0 0,-3 13 0 0 0,-1-6-53 0 0,0-1 0 0 0,-1 0 1 0 0,0 0-1 0 0,-1 0 0 0 0,-1-1 0 0 0,0 0 0 0 0,0-1 0 0 0,-1 0 1 0 0,-17 15-1 0 0,-21 10-1273 0 0,15-21-3449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10.9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45 652 0 0,'28'-35'11032'0'0,"-27"34"-10899"0"0,-1 0-1 0 0,1 1 1 0 0,-1-1 0 0 0,1 0 0 0 0,-1 1-1 0 0,1-1 1 0 0,0 1 0 0 0,-1-1 0 0 0,1 1 0 0 0,0-1-1 0 0,0 1 1 0 0,-1-1 0 0 0,1 1 0 0 0,0 0 0 0 0,0 0-1 0 0,0-1 1 0 0,-1 1 0 0 0,1 0 0 0 0,0 0 0 0 0,0 0-1 0 0,0 0 1 0 0,1 0 0 0 0,-1 1-98 0 0,-1 0 0 0 0,1 0 1 0 0,-1 0-1 0 0,1 0 0 0 0,-1 0 0 0 0,1 0 1 0 0,-1 0-1 0 0,0 0 0 0 0,0 0 1 0 0,1 0-1 0 0,-1 1 0 0 0,0-1 0 0 0,0 0 1 0 0,0 0-1 0 0,-1 2 0 0 0,1 163 671 0 0,3-119-726 0 0,14 67 0 0 0,-13-93-182 0 0,2 1 1 0 0,0-1 0 0 0,2 0-1 0 0,0-1 1 0 0,14 25-1 0 0,-6-26-1021 0 0,15-12-5532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11.3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212 184 1808 0 0,'-14'-24'3120'0'0,"-3"-1"-811"0"0,1 4-313 0 0,3 6-508 0 0,-5-3-220 0 0,3 4-312 0 0,-1 0-108 0 0,-1 4-244 0 0,3-2-56 0 0,1 3-212 0 0,-1 4-116 0 0,1-4-368 0 0,1 5-372 0 0,-7 1-2140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11.7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1904 0 0,'24'15'15365'0'0,"-14"-13"-15038"0"0,0 2 0 0 0,0 0 0 0 0,0 0 0 0 0,-1 0 0 0 0,1 1 0 0 0,-1 1 0 0 0,0 0 0 0 0,0 0 0 0 0,-1 0 0 0 0,12 13 0 0 0,-10-8-313 0 0,0 1 0 0 0,0 1 0 0 0,-1-1 1 0 0,-1 1-1 0 0,0 1 0 0 0,10 24 0 0 0,-9-12-76 0 0,0 0 1 0 0,-2 1-1 0 0,-1 0 0 0 0,-1 0 1 0 0,-1 0-1 0 0,-2 1 1 0 0,-1 52-1 0 0,-2-68 285 0 0,0 0 0 0 0,-1 0 0 0 0,-1 0 0 0 0,1 0 0 0 0,-2 0 0 0 0,-5 13 0 0 0,8-24-185 0 0,1 0 0 0 0,-1 0 0 0 0,1 1 0 0 0,-1-1 0 0 0,1 0 0 0 0,-1 0 1 0 0,0 0-1 0 0,1 0 0 0 0,-1 0 0 0 0,0 0 0 0 0,0 0 0 0 0,0 0 0 0 0,0-1 0 0 0,0 1 0 0 0,-1 1 0 0 0,1-2-11 0 0,1 0 1 0 0,-1 0-1 0 0,1 0 1 0 0,0 0 0 0 0,-1 0-1 0 0,1 0 1 0 0,-1 0-1 0 0,1 0 1 0 0,0 0-1 0 0,-1 0 1 0 0,1-1 0 0 0,-1 1-1 0 0,1 0 1 0 0,0 0-1 0 0,-1 0 1 0 0,1 0-1 0 0,0-1 1 0 0,-1 1 0 0 0,1 0-1 0 0,0 0 1 0 0,-1-1-1 0 0,1 1 1 0 0,0 0-1 0 0,0-1 1 0 0,-1 1-1 0 0,1 0 1 0 0,0-1 0 0 0,0 1-1 0 0,-1-1 1 0 0,0-1 65 0 0,0-1 0 0 0,0 0-1 0 0,0 0 1 0 0,0 1 0 0 0,0-1 0 0 0,1 0 0 0 0,-1 0 0 0 0,1 0 0 0 0,-1-3 0 0 0,3-8 1 0 0,0 1 1 0 0,1 0 0 0 0,0-1 0 0 0,1 1 0 0 0,0 1 0 0 0,1-1 0 0 0,9-15-1 0 0,51-79-189 0 0,-57 95 92 0 0,19-28-143 0 0,3 1 1 0 0,57-60 0 0 0,-74 86 93 0 0,1 0 0 0 0,0 0 1 0 0,1 2-1 0 0,1 0 0 0 0,0 1 0 0 0,0 0 0 0 0,1 1 1 0 0,0 1-1 0 0,0 1 0 0 0,19-6 0 0 0,-30 12 62 0 0,-1 0-1 0 0,1 0 0 0 0,-1 1 1 0 0,1 0-1 0 0,-1 0 0 0 0,0 0 1 0 0,1 0-1 0 0,-1 1 0 0 0,1 0 1 0 0,-1 0-1 0 0,0 1 1 0 0,1-1-1 0 0,-1 1 0 0 0,0 0 1 0 0,0 1-1 0 0,0-1 0 0 0,-1 1 1 0 0,1 0-1 0 0,-1 0 0 0 0,1 0 1 0 0,-1 1-1 0 0,0 0 1 0 0,0 0-1 0 0,0 0 0 0 0,5 8 1 0 0,6 10 77 0 0,-1-1-1 0 0,-2 2 1 0 0,0-1 0 0 0,10 32 0 0 0,-11-29-64 0 0,7 17-216 0 0,0 2 48 0 0,1-2 1 0 0,2 0-1 0 0,36 52 0 0 0,-47-81-590 0 0,0-1-1 0 0,1 0 1 0 0,0 0-1 0 0,1-1 1 0 0,19 14-1 0 0,-19-18-596 0 0,-1 0-1 0 0,1-1 1 0 0,0 0-1 0 0,0-1 1 0 0,1 0 0 0 0,0-1-1 0 0,20 5 1 0 0,-2-5-5173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12.4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634 255 64 0 0,'18'-26'14974'0'0,"-12"17"-14901"0"0,5-18 32 0 0,-6 18 82 0 0,-2 1-1 0 0,1-1 0 0 0,-1 0 1 0 0,3-18-1 0 0,-5 23-31 0 0,-1 1 0 0 0,1-1-1 0 0,-1 1 1 0 0,0-1 0 0 0,-1 1 0 0 0,1-1-1 0 0,0 1 1 0 0,-1-1 0 0 0,0 1-1 0 0,0-1 1 0 0,0 1 0 0 0,0 0 0 0 0,-1 0-1 0 0,1-1 1 0 0,-1 1 0 0 0,0 0 0 0 0,1 0-1 0 0,-5-4 1 0 0,2 3-81 0 0,-1-1-1 0 0,0 1 1 0 0,0-1 0 0 0,0 2-1 0 0,-1-1 1 0 0,0 0-1 0 0,1 1 1 0 0,-1 0 0 0 0,-9-3-1 0 0,-2 1-78 0 0,1 0-1 0 0,-1 1 0 0 0,0 1 0 0 0,0 1 1 0 0,0 0-1 0 0,0 1 0 0 0,-18 1 0 0 0,18 2 1 0 0,0 1-1 0 0,1 0 1 0 0,-1 1-1 0 0,1 0 0 0 0,0 2 1 0 0,0 0-1 0 0,0 0 0 0 0,1 2 1 0 0,0 0-1 0 0,0 1 1 0 0,1 0-1 0 0,-23 19 0 0 0,31-22-11 0 0,0-1-1 0 0,0 1 0 0 0,0 1 1 0 0,1-1-1 0 0,0 1 1 0 0,0-1-1 0 0,0 1 0 0 0,1 1 1 0 0,0-1-1 0 0,1 1 0 0 0,-1-1 1 0 0,2 1-1 0 0,-1 0 1 0 0,1 0-1 0 0,0 1 0 0 0,1-1 1 0 0,-1 0-1 0 0,2 0 0 0 0,-1 1 1 0 0,1-1-1 0 0,1 0 1 0 0,-1 1-1 0 0,1-1 0 0 0,1 0 1 0 0,0 1-1 0 0,0-1 0 0 0,5 12 1 0 0,-5-14 11 0 0,1-1 1 0 0,-1 1-1 0 0,1-1 1 0 0,1 1 0 0 0,-1-1-1 0 0,1 0 1 0 0,0 0-1 0 0,0 0 1 0 0,0-1-1 0 0,1 1 1 0 0,0-1 0 0 0,0 0-1 0 0,0-1 1 0 0,0 1-1 0 0,0-1 1 0 0,1 0-1 0 0,0 0 1 0 0,-1-1-1 0 0,1 0 1 0 0,0 0 0 0 0,10 2-1 0 0,-9-3 31 0 0,1 0-1 0 0,0 0 1 0 0,-1-1 0 0 0,1-1-1 0 0,-1 1 1 0 0,1-1 0 0 0,0 0-1 0 0,-1-1 1 0 0,0 0 0 0 0,1 0-1 0 0,-1-1 1 0 0,0 1 0 0 0,0-2-1 0 0,0 1 1 0 0,0-1-1 0 0,-1 0 1 0 0,9-7 0 0 0,10-11 734 0 0,-1-1 1 0 0,-1 0-1 0 0,32-45 0 0 0,-55 68-730 0 0,0-1-1 0 0,0 0 0 0 0,1 1 0 0 0,-1-1 0 0 0,0 1 1 0 0,1-1-1 0 0,-1 1 0 0 0,1-1 0 0 0,-1 1 1 0 0,1-1-1 0 0,-1 1 0 0 0,1-1 0 0 0,-1 1 0 0 0,1-1 1 0 0,-1 1-1 0 0,1 0 0 0 0,-1-1 0 0 0,1 1 1 0 0,0 0-1 0 0,-1-1 0 0 0,1 1 0 0 0,0 0 0 0 0,-1 0 1 0 0,1 0-1 0 0,0 0 0 0 0,-1 0 0 0 0,1 0 1 0 0,0 0-1 0 0,-1 0 0 0 0,2 0 0 0 0,-2 1-7 0 0,1 0 1 0 0,0 0-1 0 0,-1 0 0 0 0,1 0 0 0 0,-1 0 1 0 0,1 0-1 0 0,-1 0 0 0 0,0 0 1 0 0,1 0-1 0 0,-1 0 0 0 0,0 0 0 0 0,0 1 1 0 0,0-1-1 0 0,0 0 0 0 0,0 2 0 0 0,-4 58 66 0 0,3-56-49 0 0,-10 142 95 0 0,11 204 0 0 0,1-299-115 0 0,50 612 312 0 0,-27-423-285 0 0,-19-197 23 0 0,0 5 42 0 0,-1 53-1 0 0,-4-89-127 0 0,-1 0-1 0 0,0 1 0 0 0,-1-1 1 0 0,-1 0-1 0 0,0 0 0 0 0,0 0 1 0 0,-2-1-1 0 0,-10 24 1 0 0,11-29-7 0 0,-1 0-1 0 0,1 0 1 0 0,-2-1 0 0 0,1 0 0 0 0,-1 0 0 0 0,0 0 0 0 0,0-1 0 0 0,0 1 0 0 0,-1-2 0 0 0,-11 8 0 0 0,5-5 33 0 0,1-2 1 0 0,-1 1-1 0 0,0-2 1 0 0,-1 0 0 0 0,-25 5-1 0 0,15-6 156 0 0,0 0 0 0 0,-1-2 0 0 0,1-1 0 0 0,-1-1 0 0 0,1-1-1 0 0,-44-10 1 0 0,55 9-32 0 0,0 0-1 0 0,1-2 1 0 0,-1 1-1 0 0,1-2 1 0 0,-1 0-1 0 0,2 0 0 0 0,-1-1 1 0 0,1 0-1 0 0,0-1 1 0 0,0 0-1 0 0,-14-16 1 0 0,18 16-87 0 0,1 0 0 0 0,0 0 0 0 0,0 0 0 0 0,1-1 0 0 0,0 0 0 0 0,0 0 1 0 0,1 0-1 0 0,1 0 0 0 0,-1-1 0 0 0,1 0 0 0 0,1 0 0 0 0,0 1 0 0 0,0-1 1 0 0,1-1-1 0 0,1-18 0 0 0,2-1-108 0 0,1-1 0 0 0,2 1 0 0 0,1-1 0 0 0,1 1 0 0 0,2 1 0 0 0,1 0 0 0 0,1 0 0 0 0,2 1 0 0 0,22-38 0 0 0,-3 15-160 0 0,2 1-1 0 0,2 1 1 0 0,78-79-1 0 0,-60 77-205 0 0,1 3-1 0 0,3 2 0 0 0,1 2 0 0 0,3 3 0 0 0,1 3 0 0 0,108-47 0 0 0,-44 35-4315 0 0,0 11-3835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15.2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27 344 0 0,'0'0'9348'0'0,"-15"-13"-7378"0"0,15 13-1968 0 0,0 0 1 0 0,-1 1 0 0 0,1-1-1 0 0,0 0 1 0 0,0 1 0 0 0,0-1-1 0 0,0 1 1 0 0,0-1 0 0 0,0 0-1 0 0,0 1 1 0 0,0-1-1 0 0,0 1 1 0 0,0-1 0 0 0,0 0-1 0 0,0 1 1 0 0,0-1 0 0 0,0 1-1 0 0,0-1 1 0 0,0 0 0 0 0,0 1-1 0 0,0-1 1 0 0,0 1-1 0 0,1-1 1 0 0,-1 0 0 0 0,0 1-1 0 0,0-1 1 0 0,1 0 0 0 0,-1 1-1 0 0,0-1 1 0 0,0 0 0 0 0,1 1-1 0 0,-1-1 1 0 0,0 0 0 0 0,1 0-1 0 0,-1 1 1 0 0,0-1-1 0 0,1 0 1 0 0,-1 0 0 0 0,0 0-1 0 0,1 0 1 0 0,-1 1 0 0 0,1-1-1 0 0,-1 0 1 0 0,0 0 0 0 0,1 0-1 0 0,-1 0 1 0 0,1 0-1 0 0,-1 0 1 0 0,1 0 0 0 0,1 0-59 0 0,149-12 450 0 0,-14 0 393 0 0,-72 9-56 0 0,-50 3-724 0 0,-11 0-4 0 0,38 0-41 0 0,-7 2 409 0 0,-21 2-1088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16.2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73 117 952 0 0,'0'0'10650'0'0,"0"0"-10640"0"0,0-1 1 0 0,0 1-1 0 0,0-1 1 0 0,0 1-1 0 0,0 0 1 0 0,0-1 0 0 0,-1 1-1 0 0,1-1 1 0 0,0 1-1 0 0,0 0 1 0 0,0-1-1 0 0,0 1 1 0 0,-1 0-1 0 0,1-1 1 0 0,0 1 0 0 0,0 0-1 0 0,-1-1 1 0 0,1 1-1 0 0,0 0 1 0 0,-1 0-1 0 0,1-1 1 0 0,0 1-1 0 0,-1 0 1 0 0,1 0-1 0 0,0 0 1 0 0,-1 0 0 0 0,0-1-1 0 0,-29 4 5 0 0,26-2-9 0 0,4-1-33 0 0,-1-1 31 0 0,1 1-1 0 0,-1 0 0 0 0,1 0 0 0 0,-1 0 0 0 0,0 0 0 0 0,1 0 0 0 0,-1 0 0 0 0,1 0 0 0 0,-1 0 0 0 0,0 0 0 0 0,1 0 0 0 0,-1 0 0 0 0,1 0 0 0 0,-1 0 0 0 0,1 0 0 0 0,-1 0 0 0 0,1 1 1 0 0,-1-1-1 0 0,0 0 0 0 0,1 1 0 0 0,-1 0 0 0 0,-14 2 112 0 0,15-3-106 0 0,0 0 1 0 0,-1 0-1 0 0,1 0 1 0 0,0 0-1 0 0,0 0 1 0 0,0-1-1 0 0,-1 1 1 0 0,1 0-1 0 0,0 0 0 0 0,0 0 1 0 0,0 0-1 0 0,0 0 1 0 0,0 0-1 0 0,-1-1 1 0 0,1 1-1 0 0,0 0 1 0 0,0 0-1 0 0,0 0 0 0 0,0-1 1 0 0,0 1-1 0 0,0 0 1 0 0,0 0-1 0 0,0 0 1 0 0,0-1-1 0 0,0 1 1 0 0,0 0-1 0 0,0 0 0 0 0,0 0 1 0 0,0-1-1 0 0,0 1 1 0 0,0 0-1 0 0,0 0 1 0 0,0 0-1 0 0,0-1 1 0 0,0 1-1 0 0,0 0 0 0 0,0 0 1 0 0,0 0-1 0 0,0-1 1 0 0,0 1-1 0 0,0 0 1 0 0,0 0-1 0 0,0 0 1 0 0,1 0-1 0 0,-1-1 0 0 0,0 1 1 0 0,0 0-1 0 0,0 0 1 0 0,0 0-1 0 0,1 0 1 0 0,-1 0-1 0 0,0 0 1 0 0,0-1-1 0 0,0 1 0 0 0,0 0 1 0 0,1 0-1 0 0,-1 0 1 0 0,0 0-1 0 0,1-1-13 0 0,2 0 18 0 0,0 0 4 0 0,18-13 1 0 0,9-4-198 0 0,57-31-590 0 0,-28 26-2823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17.4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31 1140 0 0,'-13'-3'9518'0'0,"14"2"-9486"0"0,-1 0 0 0 0,1 0 0 0 0,0 0 0 0 0,-1 0 0 0 0,1 0 0 0 0,0 0 0 0 0,0 0 0 0 0,0 1 0 0 0,0-1 0 0 0,0 0 0 0 0,-1 1-1 0 0,2-1 1 0 0,-1 0 0 0 0,0 1 0 0 0,0-1 0 0 0,0 1 0 0 0,0 0 0 0 0,0-1 0 0 0,0 1 0 0 0,2-1 0 0 0,35-3 136 0 0,-24 3-136 0 0,87-2-101 0 0,55-2 48 0 0,-98 6 25 0 0,-55 0-8 0 0,0-1 15 0 0,44 5-37 0 0,-44-5-47 0 0,0 0 111 0 0,44 7-11 0 0,-33-8-180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27.7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44 179 1540 0 0,'-42'-30'15445'0'0,"42"24"-14861"0"0,0 6-577 0 0,-1 0 0 0 0,1-1 1 0 0,0 1-1 0 0,0 0 0 0 0,0-1 0 0 0,0 1 0 0 0,0 0 1 0 0,0-1-1 0 0,0 1 0 0 0,0 0 0 0 0,0 0 1 0 0,0-1-1 0 0,0 1 0 0 0,0 0 0 0 0,0-1 0 0 0,0 1 1 0 0,0 0-1 0 0,0-1 0 0 0,0 1 0 0 0,0 0 1 0 0,0 0-1 0 0,0-1 0 0 0,1 1 0 0 0,-1 0 1 0 0,0 0-1 0 0,0-1 0 0 0,0 1 0 0 0,1 0 0 0 0,-1 0 1 0 0,0-1-1 0 0,0 1 0 0 0,0 0 0 0 0,1 0 1 0 0,-1 0-1 0 0,0 0 0 0 0,0-1 0 0 0,1 1 0 0 0,-1 0 1 0 0,0 0-1 0 0,1 0 0 0 0,-1 0 0 0 0,0 0 1 0 0,0 0-1 0 0,1 0 0 0 0,-1 0 0 0 0,0 0 0 0 0,1 0 1 0 0,109-19-18 0 0,178-8 1 0 0,-94 12 34 0 0,2-1-25 0 0,93-11 90 0 0,-219 21 28 0 0,81-11 274 0 0,-148 17-369 0 0,49-5-10760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18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0 700 0 0,'0'0'9127'0'0,"3"0"-8893"0"0,10 0-36 0 0,-10 0 11 0 0,0 1-8 0 0,166 17 840 0 0,-70-10-1001 0 0,-76-6-40 0 0,97 2 27 0 0,-52-7-50 0 0,-65 3 28 0 0,1 0-5 0 0,10-1 8 0 0,-11 0 9 0 0,16-1 23 0 0,12-1 388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02.3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331 60 200 0 0,'27'-33'9028'0'0,"1"7"-4840"0"0,-48 41-3759 0 0,-6 7-198 0 0,0 2 1 0 0,2 0-1 0 0,0 2 0 0 0,2 0 0 0 0,1 1 1 0 0,1 2-1 0 0,2 0 0 0 0,-26 54 0 0 0,17-24 283 0 0,3 0 0 0 0,3 2 0 0 0,-24 116 0 0 0,35-117-192 0 0,3 0-1 0 0,3 0 1 0 0,2 0-1 0 0,3 0 1 0 0,2 0 0 0 0,3 0-1 0 0,3 0 1 0 0,2-1-1 0 0,27 84 1 0 0,-5-50-563 0 0,4-1 0 0 0,4-1 0 0 0,4-3 1 0 0,110 162-1 0 0,-143-232-647 0 0,1-1 1 0 0,17 16 0 0 0,-24-27-344 0 0,0-1 1 0 0,0 0-1 0 0,0 0 1 0 0,14 7-1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02.8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37 230 612 0 0,'-32'-30'10228'0'0,"32"29"-10051"0"0,-1 1 0 0 0,1-1 0 0 0,-1 0 0 0 0,1 0 0 0 0,-1 0 0 0 0,1 0 0 0 0,0 0 0 0 0,-1 0 0 0 0,1 0 0 0 0,0 0 0 0 0,0 0-1 0 0,0 0 1 0 0,0 0 0 0 0,0 0 0 0 0,0 0 0 0 0,0 0 0 0 0,0 0 0 0 0,0 0 0 0 0,0 0 0 0 0,1 0 0 0 0,-1 0 0 0 0,0 0 0 0 0,1-1-1 0 0,1 0-49 0 0,0 0-1 0 0,0 1 0 0 0,-1-1 0 0 0,1 0 1 0 0,0 1-1 0 0,1-1 0 0 0,-1 1 0 0 0,0 0 0 0 0,0 0 1 0 0,4-2-1 0 0,34-11 400 0 0,1 1 0 0 0,1 2 0 0 0,77-11 0 0 0,-68 14-364 0 0,434-63-1125 0 0,-464 67 734 0 0,15-2-2376 0 0,44-2 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03.2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1 68 0 0,'-18'0'10373'0'0,"5"3"-8316"0"0,19 174 3373 0 0,1-35-4721 0 0,18 348-104 0 0,-15-336-597 0 0,-7-103 2 0 0,6 73-518 0 0,-4-107 448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03.6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11 195 1080 0 0,'-6'-10'6094'0'0,"5"7"-5590"0"0,0 0 0 0 0,0 0 0 0 0,0 0 1 0 0,1 0-1 0 0,0 0 0 0 0,-1 0 0 0 0,1 0 0 0 0,1 0 0 0 0,-1 0 0 0 0,0 0 1 0 0,1 0-1 0 0,1-6 0 0 0,-1 4-206 0 0,1 0 0 0 0,0 1 0 0 0,0-1 0 0 0,1 1 0 0 0,0-1 0 0 0,-1 1 0 0 0,6-6 0 0 0,-3 5-242 0 0,0 0 0 0 0,0 0-1 0 0,0 0 1 0 0,1 0 0 0 0,0 1 0 0 0,0 0 0 0 0,0 0-1 0 0,0 1 1 0 0,1-1 0 0 0,0 1 0 0 0,7-2 0 0 0,-10 5-54 0 0,0-1 0 0 0,-1 1 1 0 0,1 0-1 0 0,0 0 0 0 0,0 0 1 0 0,0 0-1 0 0,0 1 0 0 0,0 0 1 0 0,0-1-1 0 0,-1 1 0 0 0,1 1 1 0 0,0-1-1 0 0,-1 0 1 0 0,1 1-1 0 0,-1 0 0 0 0,1 0 1 0 0,-1 0-1 0 0,0 0 0 0 0,0 1 1 0 0,0-1-1 0 0,0 1 0 0 0,0 0 1 0 0,-1 0-1 0 0,5 5 0 0 0,3 6-7 0 0,0-1 0 0 0,-1 1 0 0 0,-1 1-1 0 0,8 19 1 0 0,-6-7-5 0 0,-1 1 0 0 0,-1 0 0 0 0,-2 0-1 0 0,-1 1 1 0 0,2 34 0 0 0,10 54 986 0 0,-17-133-206 0 0,1 0 0 0 0,1-1 0 0 0,0 1 1 0 0,8-30-1 0 0,30-95-1150 0 0,-34 126 116 0 0,1-1 1 0 0,1 1-1 0 0,0 1 0 0 0,0-1 1 0 0,2 1-1 0 0,0 1 0 0 0,0 0 1 0 0,1 0-1 0 0,1 1 0 0 0,0 1 1 0 0,23-18-1 0 0,-23 21-883 0 0,1 0 1 0 0,0 1-1 0 0,0 0 1 0 0,0 1-1 0 0,1 1 1 0 0,0 0-1 0 0,0 0 1 0 0,21-2-1 0 0,-9 3-4166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04.0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0 1040 0 0,'-13'6'17148'0'0,"10"-6"-17059"0"0,-2 0 405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04.4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61 948 0 0,'-46'-61'17540'0'0,"47"61"-17425"0"0,6 2 53 0 0,1 1-1 0 0,-1 0 1 0 0,0 0 0 0 0,0 1-1 0 0,0-1 1 0 0,0 2-1 0 0,-1-1 1 0 0,1 1 0 0 0,8 8-1 0 0,55 60 58 0 0,-48-49-97 0 0,31 33-175 0 0,-2 4 0 0 0,-3 1 1 0 0,-3 2-1 0 0,67 129 0 0 0,-93-153-44 0 0,-2 0 1 0 0,-2 1-1 0 0,-1 0 1 0 0,-2 1-1 0 0,-3 1 1 0 0,-1 0-1 0 0,-1 0 0 0 0,-3 1 1 0 0,-2-1-1 0 0,-4 58 1 0 0,-4-45 343 0 0,-3-1 0 0 0,-2 0 0 0 0,-2 0-1 0 0,-39 100 1 0 0,18-78 454 0 0,-3-3 0 0 0,-78 119-1 0 0,104-175-1401 0 0,-13 20-1584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05.7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8 1540 0 0,'-1'-7'9731'0'0,"-2"35"-8650"0"0,1 1 0 0 0,2 39 0 0 0,0-8-322 0 0,-14 969 4243 0 0,14-782-3533 0 0,3-180-777 0 0,19 111 1 0 0,-3-68-89 0 0,-18-108-611 0 0,0 6 47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08.8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13 634 680 0 0,'-13'-5'10748'0'0,"14"4"-10657"0"0,-1-1 1 0 0,1 1-1 0 0,0 0 1 0 0,0 0-1 0 0,0 0 1 0 0,0 0 0 0 0,0 0-1 0 0,0 0 1 0 0,0 1-1 0 0,0-1 1 0 0,0 0-1 0 0,0 1 1 0 0,0-1-1 0 0,1 0 1 0 0,-1 1 0 0 0,0-1-1 0 0,0 1 1 0 0,1 0-1 0 0,1-1 1 0 0,34-5 841 0 0,-22 4-728 0 0,448-28 787 0 0,-246 22-900 0 0,608-28 640 0 0,-416 18-388 0 0,681-37-39 0 0,-431 23-434 0 0,311-19-34 0 0,-684 33 145 0 0,708-38 23 0 0,-569 42 4 0 0,172-7 11 0 0,339-30 19 0 0,-338 26-51 0 0,300 1 39 0 0,-364 15-6 0 0,716-6-24 0 0,-120-2 16 0 0,-3 1 158 0 0,-40 0 7 0 0,-204-24 845 0 0,-776 33-860 0 0,501-14-93 0 0,-327 16 2 0 0,19 3-10 0 0,78-3 22 0 0,-246 1 354 0 0,72-4 507 0 0,-200 7-683 0 0,36 3 224 0 0,-37 3-414 0 0,0 0 1 0 0,0 1-1 0 0,0-1 0 0 0,-1 1 0 0 0,0 0 1 0 0,0 0-1 0 0,0 0 0 0 0,1 10 0 0 0,6 54 428 0 0,-9-66-474 0 0,47 581 1226 0 0,-27-316-695 0 0,-17-185-494 0 0,-13 121 0 0 0,4-141-91 0 0,3 1 0 0 0,3-1 1 0 0,13 112-1 0 0,-5-139 22 0 0,2 0-1 0 0,1-1 1 0 0,2 0 0 0 0,1-1 0 0 0,26 44-1 0 0,-34-67 1892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09.4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63 1052 0 0,'-16'-30'11220'0'0,"16"29"-10967"0"0,-1 0-1 0 0,1-1 0 0 0,0 1 0 0 0,0-1 1 0 0,-1 1-1 0 0,1-1 0 0 0,0 1 0 0 0,0 0 0 0 0,0-1 1 0 0,0 1-1 0 0,5-12 2452 0 0,6 9-1767 0 0,-8 6-857 0 0,0 1 0 0 0,0-1 0 0 0,0 1 0 0 0,0-1 0 0 0,0 1 0 0 0,-1 0 0 0 0,1 0 0 0 0,-1 0 0 0 0,0 1 0 0 0,2 4 0 0 0,20 44 161 0 0,-9-18-88 0 0,40 73 86 0 0,88 127 1 0 0,-142-232-217 0 0,1 0 1 0 0,-1 0 0 0 0,1 0 0 0 0,0 0-1 0 0,0 0 1 0 0,0 0 0 0 0,0 0 0 0 0,0-1 0 0 0,0 1-1 0 0,1-1 1 0 0,-1 1 0 0 0,0-1 0 0 0,1 0 0 0 0,-1 0-1 0 0,1 0 1 0 0,-1 0 0 0 0,1-1 0 0 0,0 1-1 0 0,-1 0 1 0 0,1-1 0 0 0,0 0 0 0 0,-1 0 0 0 0,1 0-1 0 0,0 0 1 0 0,-1 0 0 0 0,1 0 0 0 0,0-1 0 0 0,-1 0-1 0 0,1 1 1 0 0,3-2 0 0 0,6-4 29 0 0,0 1 1 0 0,0-1-1 0 0,-1-1 1 0 0,0 0-1 0 0,11-10 1 0 0,3-1-5 0 0,166-125 336 0 0,-49 34-6079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30.2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1 109 616 0 0,'0'0'3026'0'0,"3"0"-2744"0"0,2 1 180 0 0,0-1 0 0 0,0 0 0 0 0,0 0 0 0 0,0-1 0 0 0,0 1 0 0 0,0-1 0 0 0,0 0 0 0 0,8-3 0 0 0,-11 3-377 0 0,12-3-1 0 0,149-30 1009 0 0,-53 10-915 0 0,-79 19-136 0 0,-17 3-37 0 0,-11 1 4 0 0,1 1 6 0 0,30-4 97 0 0,54-12 0 0 0,-86 15-103 0 0,45-8 77 0 0,-44 9-70 0 0,28 0 66 0 0,-28 0-52 0 0,13-1 20 0 0,-8 1-202 0 0,-1 1 360 0 0,0-1-1 0 0,0 1 0 0 0,0 0 1 0 0,11 4-1 0 0,-16-5-192 0 0,10 5-252 0 0,-17-2-30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11.2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1343 10 720 0 0,'7'-7'9320'0'0,"-12"6"-9261"0"0,0 1-1 0 0,1-1 0 0 0,-1 1 0 0 0,0-1 1 0 0,1 1-1 0 0,-1 1 0 0 0,0-1 0 0 0,1 1 1 0 0,-1 0-1 0 0,0 0 0 0 0,1 0 0 0 0,-8 3 1 0 0,-33 6 367 0 0,-368 10 1147 0 0,355-18-1166 0 0,-118 8 393 0 0,-135 1 821 0 0,145-15-646 0 0,163 4-964 0 0,-1 0 15 0 0,-89 4-15 0 0,93-4-5 0 0,-1 0 0 0 0,0 1 0 0 0,1-1 0 0 0,-1 0-1 0 0,1 1 1 0 0,-1-1 0 0 0,1 0 0 0 0,-1 1 0 0 0,1-1 0 0 0,-1 1-1 0 0,1-1 1 0 0,0 1 0 0 0,-1-1 0 0 0,1 1 0 0 0,-1-1 0 0 0,1 1-1 0 0,0-1 1 0 0,0 1 0 0 0,-1 0 0 0 0,1-1 0 0 0,0 1 0 0 0,0-1-1 0 0,0 1 1 0 0,0 0 0 0 0,0-1 0 0 0,0 1 0 0 0,0 0 0 0 0,-3 21 260 0 0,3-18-215 0 0,-1 44 372 0 0,2-1 1 0 0,2 1-1 0 0,14 69 1 0 0,-4-21-228 0 0,113 670 1760 0 0,-55-404-240 0 0,-49-257-2584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11.7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137 84 1192 0 0,'-27'-8'3846'0'0,"-2"-4"-208"0"0,-22-15 5622 0 0,24-3-4674 0 0,25 24-4211 0 0,182 202 120 0 0,-77-89-367 0 0,-96-100-99 0 0,10 13 84 0 0,1-2-1 0 0,1 0 0 0 0,0-1 0 0 0,23 15 0 0 0,-41-31-102 0 0,0-1 1 0 0,0 0 0 0 0,0 0 0 0 0,0 1 0 0 0,0-1 0 0 0,0 0-1 0 0,0 0 1 0 0,0 0 0 0 0,0 0 0 0 0,0-1 0 0 0,0 1 0 0 0,0 0-1 0 0,0 0 1 0 0,0 0 0 0 0,0-1 0 0 0,0 1 0 0 0,0-1-1 0 0,-1 1 1 0 0,1-1 0 0 0,0 1 0 0 0,1-1 0 0 0,19-15 80 0 0,-18 14-83 0 0,83-80-191 0 0,-58 52-443 0 0,56-44-1 0 0,-48 50-646 0 0,1 1-1 0 0,1 1 0 0 0,68-27 0 0 0,50-7-7553 0 0,-90 35 2142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13.0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1 476 0 0,'12'6'6073'0'0,"-10"-5"-5822"0"0,0 1-1 0 0,0-1 1 0 0,0 1-1 0 0,0 0 1 0 0,0 0-1 0 0,-1 0 1 0 0,1 0-1 0 0,-1 0 1 0 0,1 0 0 0 0,-1 0-1 0 0,0 1 1 0 0,0-1-1 0 0,0 1 1 0 0,0-1-1 0 0,0 0 1 0 0,0 1-1 0 0,-1-1 1 0 0,1 1-1 0 0,-1 3 1 0 0,6 62 1227 0 0,-5-41-721 0 0,123 861 6305 0 0,-118-854-6862 0 0,75 497 1998 0 0,-79-515-2245 0 0,-1-12-125 0 0,-1 0 1 0 0,1 0 0 0 0,-1 1-1 0 0,0-1 1 0 0,0 0-1 0 0,-1 6 1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13.4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 55 704 0 0,'-58'-28'16864'0'0,"79"77"-15338"0"0,42 69 0 0 0,-41-79-1328 0 0,8 15 58 0 0,78 129 342 0 0,-106-179-555 0 0,1 0-1 0 0,-1 0 1 0 0,1-1-1 0 0,0 1 1 0 0,1-1-1 0 0,-1 0 1 0 0,0 0 0 0 0,1 0-1 0 0,0 0 1 0 0,0-1-1 0 0,-1 1 1 0 0,6 1 0 0 0,-7-3-26 0 0,1-1 0 0 0,-1 1 0 0 0,1-1 0 0 0,-1 0 0 0 0,1 0 0 0 0,-1 0 0 0 0,0 0 0 0 0,1 0 0 0 0,-1 0 0 0 0,1-1 0 0 0,-1 1 0 0 0,1-1 0 0 0,-1 1 0 0 0,0-1 0 0 0,1 0 0 0 0,-1 0 0 0 0,0 0 0 0 0,0-1 0 0 0,0 1 0 0 0,1 0 0 0 0,-2-1 0 0 0,1 1 0 0 0,2-3 0 0 0,38-35-136 0 0,-1-3 0 0 0,56-73 1 0 0,8-10-1643 0 0,-85 103 991 0 0,63-69-3744 0 0,-31 28-3952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14.2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41 744 0 0,'14'-29'12257'0'0,"-14"28"-12162"0"0,1 0 0 0 0,-1 1-1 0 0,0-1 1 0 0,1 0 0 0 0,-1 1 0 0 0,1-1-1 0 0,-1 1 1 0 0,1-1 0 0 0,-1 0 0 0 0,1 1-1 0 0,-1 0 1 0 0,1-1 0 0 0,0 1 0 0 0,-1-1 0 0 0,1 1-1 0 0,0 0 1 0 0,-1-1 0 0 0,1 1 0 0 0,0 0-1 0 0,-1 0 1 0 0,1-1 0 0 0,0 1 0 0 0,-1 0-1 0 0,1 0 1 0 0,0 0 0 0 0,0 0 0 0 0,-1 0-1 0 0,1 0 1 0 0,1 0 0 0 0,0 1 28 0 0,0 0 0 0 0,0 0 0 0 0,0-1 0 0 0,1 2 0 0 0,-1-1 0 0 0,0 0 0 0 0,-1 0 0 0 0,1 1 0 0 0,3 2 0 0 0,6 7 40 0 0,-1 0 0 0 0,13 18 0 0 0,-17-19 86 0 0,144 214 632 0 0,-54-73-644 0 0,-75-120-173 0 0,-14-18 160 0 0,1 0 0 0 0,1 0 0 0 0,0-1 0 0 0,1 0 0 0 0,0-1 0 0 0,18 16 0 0 0,-26-26-169 0 0,0-1 1 0 0,0 1-1 0 0,-1 0 1 0 0,1 0-1 0 0,0-1 1 0 0,0 1-1 0 0,0-1 1 0 0,0 1-1 0 0,0-1 1 0 0,0 0-1 0 0,0 0 1 0 0,0 0-1 0 0,0 0 1 0 0,0 0 0 0 0,0 0-1 0 0,0-1 1 0 0,0 1-1 0 0,0-1 1 0 0,0 1-1 0 0,-1-1 1 0 0,1 0-1 0 0,0 0 1 0 0,0 1-1 0 0,0-1 1 0 0,-1-1-1 0 0,1 1 1 0 0,-1 0-1 0 0,1 0 1 0 0,-1-1-1 0 0,3-1 1 0 0,6-7 15 0 0,-1 0 1 0 0,-1-1-1 0 0,12-17 1 0 0,-10 14-24 0 0,53-70-366 0 0,77-79 0 0 0,-98 121-2856 0 0,73-58 0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15.8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874 405 636 0 0,'-4'-7'1221'0'0,"1"1"-1"0"0,1-1 1 0 0,-1 1-1 0 0,-1-12 1 0 0,-5-55 2552 0 0,7 55-3090 0 0,0 0-1 0 0,0 1 0 0 0,-6-19 1 0 0,4 22-314 0 0,-1 1 0 0 0,0 0 0 0 0,-1 0 0 0 0,-1 0 1 0 0,0 1-1 0 0,0 0 0 0 0,-2 0 0 0 0,-11-14 0 0 0,13 19-292 0 0,0 1 0 0 0,-1 0 0 0 0,1 0 0 0 0,-1 0 0 0 0,0 1 0 0 0,-1 0 0 0 0,1 1 0 0 0,-1 0 0 0 0,0 0 0 0 0,0 1 0 0 0,0 0 0 0 0,0 0 0 0 0,-13-1 0 0 0,8 2-36 0 0,0 1 1 0 0,-1 0 0 0 0,1 1 0 0 0,-1 0-1 0 0,1 1 1 0 0,-1 1 0 0 0,1 1 0 0 0,0 0-1 0 0,-22 7 1 0 0,18-3 47 0 0,-1 2 0 0 0,1 0 0 0 0,0 0 0 0 0,1 2 0 0 0,0 0 0 0 0,-19 17 0 0 0,9-4 109 0 0,2 2-1 0 0,1 0 0 0 0,0 2 0 0 0,2 0 0 0 0,2 2 1 0 0,0 0-1 0 0,-20 44 0 0 0,17-25-9 0 0,3 1-1 0 0,2 1 1 0 0,2 1 0 0 0,2 0 0 0 0,2 0-1 0 0,3 2 1 0 0,2-1 0 0 0,1 63 0 0 0,6-76-102 0 0,2 1 0 0 0,1-1 0 0 0,2 1 0 0 0,3-1 0 0 0,0-1 0 0 0,3 1 0 0 0,1-2-1 0 0,2 0 1 0 0,2 0 0 0 0,1-1 0 0 0,31 49 0 0 0,-25-53-172 0 0,1-1 0 0 0,2-1-1 0 0,1-2 1 0 0,1 0-1 0 0,1-2 1 0 0,2-1-1 0 0,0-1 1 0 0,2-2-1 0 0,64 34 1 0 0,-67-42-512 0 0,0-2 0 0 0,1-2 0 0 0,0 0-1 0 0,0-2 1 0 0,39 5 0 0 0,-43-10-817 0 0,1-1 1 0 0,-1-2-1 0 0,0-1 0 0 0,1-1 0 0 0,-1-1 1 0 0,45-10-1 0 0,-27 1-4806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17.0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439 143 172 0 0,'-1'-13'2191'0'0,"0"1"-1"0"0,0-1 1 0 0,-2 1 0 0 0,-4-19 0 0 0,6 30-1867 0 0,-17-16 1343 0 0,10 16-1568 0 0,-1 1 0 0 0,1 0-1 0 0,-1 0 1 0 0,1 0 0 0 0,-1 1-1 0 0,1 0 1 0 0,0 1 0 0 0,-1 0-1 0 0,1 0 1 0 0,0 1 0 0 0,0 0 0 0 0,-8 4-1 0 0,-5 4 75 0 0,0 0-1 0 0,0 1 0 0 0,-23 19 0 0 0,26-16-14 0 0,0 0 0 0 0,1 1 0 0 0,1 0 0 0 0,1 1 0 0 0,0 1 0 0 0,1 1 0 0 0,-20 34 1 0 0,28-42-128 0 0,1 0 0 0 0,0 1 1 0 0,1 0-1 0 0,0-1 1 0 0,0 2-1 0 0,2-1 0 0 0,-1 0 1 0 0,1 1-1 0 0,1-1 1 0 0,1 1-1 0 0,-1-1 1 0 0,2 1-1 0 0,0-1 0 0 0,0 1 1 0 0,6 21-1 0 0,-2-20-53 0 0,0-1 0 0 0,1 0 0 0 0,0 0 0 0 0,1 0-1 0 0,0-1 1 0 0,1 0 0 0 0,1 0 0 0 0,-1-1 0 0 0,2 0 0 0 0,0-1-1 0 0,21 18 1 0 0,-22-21 16 0 0,1 1 0 0 0,0-2-1 0 0,1 1 1 0 0,-1-2 0 0 0,1 1 0 0 0,0-1-1 0 0,1-1 1 0 0,-1 0 0 0 0,1 0 0 0 0,0-2-1 0 0,0 1 1 0 0,0-1 0 0 0,0-1-1 0 0,15 0 1 0 0,-22-1 18 0 0,0-1-1 0 0,0 0 1 0 0,-1 0-1 0 0,1 0 1 0 0,0 0-1 0 0,0-1 1 0 0,-1 0 0 0 0,1 0-1 0 0,-1 0 1 0 0,0-1-1 0 0,1 1 1 0 0,-1-1-1 0 0,0 0 1 0 0,-1 0-1 0 0,1-1 1 0 0,0 1-1 0 0,-1-1 1 0 0,0 0-1 0 0,0 1 1 0 0,0-1 0 0 0,0-1-1 0 0,-1 1 1 0 0,0 0-1 0 0,1-1 1 0 0,-1 1-1 0 0,-1-1 1 0 0,3-7-1 0 0,2-12 83 0 0,-1-1 0 0 0,0 1 0 0 0,-2-1 0 0 0,0-29-1 0 0,-2 40-43 0 0,2-41 374 0 0,2 1 1 0 0,15-67-1 0 0,-16 107-435 0 0,0-1 0 0 0,0 1 0 0 0,1-1 0 0 0,1 2-1 0 0,0-1 1 0 0,1 0 0 0 0,1 1 0 0 0,0 1 0 0 0,1-1 0 0 0,0 1-1 0 0,1 1 1 0 0,0 0 0 0 0,13-12 0 0 0,-19 20-27 0 0,0 0 1 0 0,-1 1-1 0 0,1-1 0 0 0,0 1 1 0 0,0 0-1 0 0,0 0 0 0 0,0 0 1 0 0,1 1-1 0 0,-1-1 0 0 0,0 1 1 0 0,1 0-1 0 0,-1 0 0 0 0,1 1 1 0 0,-1-1-1 0 0,1 1 0 0 0,0 0 1 0 0,-1 0-1 0 0,1 1 0 0 0,-1-1 1 0 0,6 2-1 0 0,-3 0 6 0 0,-1 1 0 0 0,1 0 0 0 0,-1 0 0 0 0,1 1 0 0 0,-1-1 0 0 0,-1 1-1 0 0,1 1 1 0 0,0-1 0 0 0,-1 1 0 0 0,0 0 0 0 0,0 0 0 0 0,6 8 0 0 0,2 5-38 0 0,0 1 0 0 0,-1 0 0 0 0,-1 1 0 0 0,-1 0 0 0 0,-1 1 0 0 0,8 26-1 0 0,27 132-214 0 0,-29-107 236 0 0,-12-59 41 0 0,-1 0 188 0 0,1-1-1 0 0,0 0 1 0 0,1 0 0 0 0,7 14-1 0 0,-10-24 71 0 0,2-5-78 0 0,-2 2-163 0 0,-1 1 1 0 0,1 0 0 0 0,-1 0 0 0 0,1 0 0 0 0,-1 0-1 0 0,1 0 1 0 0,-1 0 0 0 0,0-1 0 0 0,1 1 0 0 0,-1 0 0 0 0,1 0-1 0 0,-1-1 1 0 0,0 1 0 0 0,1 0 0 0 0,-1-1 0 0 0,0 1-1 0 0,1 0 1 0 0,-1-1 0 0 0,0 1 0 0 0,0-1 0 0 0,1 1 0 0 0,-1 0-1 0 0,0-1 1 0 0,0 0 0 0 0,39-103 1002 0 0,24-59 94 0 0,-54 142-1060 0 0,2 1 1 0 0,0 0-1 0 0,2 1 1 0 0,0 1-1 0 0,25-28 1 0 0,-34 41-117 0 0,0 1 0 0 0,0 0 0 0 0,1 0 0 0 0,0 1 0 0 0,-1-1 0 0 0,1 1 0 0 0,0 0 1 0 0,1 0-1 0 0,-1 1 0 0 0,0 0 0 0 0,1 0 0 0 0,5-2 0 0 0,-7 4 13 0 0,-1-1 0 0 0,1 1 1 0 0,-1 0-1 0 0,0 0 0 0 0,1 1 0 0 0,-1-1 0 0 0,1 1 1 0 0,-1-1-1 0 0,0 1 0 0 0,0 0 0 0 0,1 0 0 0 0,-1 1 1 0 0,0-1-1 0 0,0 1 0 0 0,0-1 0 0 0,0 1 0 0 0,0 0 1 0 0,-1 0-1 0 0,1 0 0 0 0,4 5 0 0 0,3 4-201 0 0,0 0 0 0 0,-1 1-1 0 0,0 0 1 0 0,-1 1 0 0 0,0 0 0 0 0,-1 0-1 0 0,0 0 1 0 0,5 18 0 0 0,3 15-252 0 0,11 57 1 0 0,-9-30 361 0 0,-16-24 839 0 0,-1-46-498 0 0,0 3 1002 0 0,-3-16-967 0 0,2-1 1 0 0,0 0 0 0 0,0 1 0 0 0,0-1-1 0 0,2 0 1 0 0,2-20 0 0 0,17-70 120 0 0,-13 74-251 0 0,0-9-101 0 0,3-1 0 0 0,1 2 0 0 0,2 0 0 0 0,1 0 0 0 0,2 1 0 0 0,27-45 0 0 0,-39 73-42 0 0,1 0 1 0 0,0 1-1 0 0,-1-1 1 0 0,2 1-1 0 0,-1 0 0 0 0,1 0 1 0 0,-1 1-1 0 0,1-1 1 0 0,8-3-1 0 0,-12 7 36 0 0,1 1 0 0 0,-1-1 0 0 0,1 1 0 0 0,-1-1 0 0 0,1 1 0 0 0,-1 0 1 0 0,0 0-1 0 0,1 0 0 0 0,-1 0 0 0 0,1 0 0 0 0,-1 1 0 0 0,1-1 0 0 0,-1 1 0 0 0,0 0 0 0 0,1-1 0 0 0,-1 1 0 0 0,0 0 0 0 0,0 1 0 0 0,1-1 1 0 0,-1 0-1 0 0,0 0 0 0 0,0 1 0 0 0,0-1 0 0 0,-1 1 0 0 0,3 2 0 0 0,4 4-10 0 0,-1 0-1 0 0,0 0 1 0 0,0 1 0 0 0,6 10-1 0 0,10 20-112 0 0,-2 1 1 0 0,-2 1-1 0 0,25 73 0 0 0,18 138-5765 0 0,-52-217 966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17.7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0 133 2560 0 0,'2'-10'1441'0'0,"0"0"-1"0"0,1 0 1 0 0,0 0-1 0 0,0 0 1 0 0,1 1 0 0 0,1 0-1 0 0,7-14 1 0 0,-12 23-1419 0 0,1-1 1 0 0,-1 0 0 0 0,0 0-1 0 0,1 0 1 0 0,-1 0 0 0 0,1 0-1 0 0,0 0 1 0 0,-1 1 0 0 0,1-1-1 0 0,-1 0 1 0 0,1 0 0 0 0,0 1-1 0 0,0-1 1 0 0,-1 0 0 0 0,1 1-1 0 0,0-1 1 0 0,0 1 0 0 0,0-1-1 0 0,0 1 1 0 0,0 0 0 0 0,0-1-1 0 0,0 1 1 0 0,-1 0 0 0 0,1-1-1 0 0,0 1 1 0 0,0 0 0 0 0,0 0-1 0 0,0 0 1 0 0,0 0 0 0 0,0 0-1 0 0,0 0 1 0 0,0 0 0 0 0,0 0-1 0 0,0 1 1 0 0,0-1 0 0 0,0 0-1 0 0,0 0 1 0 0,0 1 0 0 0,0-1-1 0 0,0 1 1 0 0,0-1 0 0 0,0 1-1 0 0,-1-1 1 0 0,1 1 0 0 0,0 0-1 0 0,0-1 1 0 0,-1 1 0 0 0,1 0-1 0 0,0-1 1 0 0,-1 1 0 0 0,1 0-1 0 0,-1 0 1 0 0,1 0 0 0 0,-1 0-1 0 0,1 0 1 0 0,-1-1 0 0 0,1 2-1 0 0,2 5-52 0 0,1-1 0 0 0,-1 0 0 0 0,0 1 0 0 0,-1-1 0 0 0,0 1 0 0 0,2 9 0 0 0,14 141-569 0 0,0 188 2044 0 0,-11-364-576 0 0,6-30-192 0 0,3-20 39 0 0,3 2-1 0 0,3 0 1 0 0,32-68 0 0 0,-52 130-767 0 0,0 0 0 0 0,1 1 0 0 0,-1-1 0 0 0,1 1 0 0 0,0 0 0 0 0,0 0 0 0 0,0 0 0 0 0,0 0 0 0 0,1 0 0 0 0,0 1 0 0 0,-1 0 0 0 0,1-1 0 0 0,0 1 0 0 0,1 1 0 0 0,-1-1 0 0 0,1 1 0 0 0,-1-1 0 0 0,1 1 0 0 0,7-2 0 0 0,-10 4-3 0 0,1 0-1 0 0,-1 0 1 0 0,0 1-1 0 0,0-1 1 0 0,1 0-1 0 0,-1 1 1 0 0,0 0-1 0 0,0-1 1 0 0,0 1-1 0 0,0 0 1 0 0,0 0-1 0 0,0 0 1 0 0,0 0-1 0 0,0 0 1 0 0,0 1-1 0 0,0-1 1 0 0,-1 1-1 0 0,1-1 0 0 0,0 1 1 0 0,1 2-1 0 0,25 36-1088 0 0,-17-18 736 0 0,-1 1 1 0 0,-1 0 0 0 0,-1 1 0 0 0,-1 0 0 0 0,-1 0 0 0 0,4 33-1 0 0,-5-15 369 0 0,-2 1 1 0 0,-5 79-1 0 0,-3-90 1004 0 0,2-22-168 0 0,2-22 172 0 0,2-12-695 0 0,1-1-1 0 0,2 1 1 0 0,0 0 0 0 0,12-36-1 0 0,41-96 334 0 0,-50 136-519 0 0,11-26 77 0 0,32-60 1 0 0,-43 94-177 0 0,0 0 1 0 0,1 0 0 0 0,0 1-1 0 0,1 0 1 0 0,0 1 0 0 0,0 0-1 0 0,1 0 1 0 0,0 1 0 0 0,23-16-1 0 0,-31 24 3 0 0,1 0-1 0 0,-1 0 0 0 0,0 0 0 0 0,0 0 0 0 0,1 0 0 0 0,-1 0 1 0 0,1 1-1 0 0,-1-1 0 0 0,1 1 0 0 0,-1-1 0 0 0,1 1 0 0 0,-1 0 0 0 0,1 0 1 0 0,-1 0-1 0 0,1 1 0 0 0,-1-1 0 0 0,1 0 0 0 0,4 2 0 0 0,-3 0 3 0 0,-1 0 0 0 0,1 0 0 0 0,0 1-1 0 0,0-1 1 0 0,-1 1 0 0 0,0-1 0 0 0,1 1-1 0 0,-1 0 1 0 0,0 0 0 0 0,3 5 0 0 0,3 4-5 0 0,-1 1 0 0 0,0 0 0 0 0,-1 1 0 0 0,-1-1 0 0 0,7 21 0 0 0,5 24-268 0 0,9 60-1 0 0,-18-71-1185 0 0,2 0 0 0 0,29 76 0 0 0,-38-118 785 0 0,0 0-1 0 0,0-1 1 0 0,1 1-1 0 0,0-1 1 0 0,-1 0-1 0 0,1 0 1 0 0,1 0-1 0 0,-1 0 1 0 0,6 5-1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18.6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415 99 1340 0 0,'5'-14'2177'0'0,"-2"6"-1050"0"0,-1 1-1 0 0,0-1 1 0 0,0 1-1 0 0,0-1 1 0 0,0-15 529 0 0,-15 5 1393 0 0,5 16-2861 0 0,0 0 0 0 0,-1 1 0 0 0,0 1 1 0 0,1-1-1 0 0,-1 1 0 0 0,0 1 0 0 0,1-1 0 0 0,-1 2 0 0 0,1-1 0 0 0,-1 1 0 0 0,1 0 0 0 0,0 1 0 0 0,0 0 0 0 0,0 0 0 0 0,-11 7 0 0 0,-6 3-4 0 0,0 2 0 0 0,2 0 0 0 0,-33 28 0 0 0,41-30-124 0 0,0 0 1 0 0,1 2-1 0 0,1-1 0 0 0,0 1 1 0 0,1 1-1 0 0,0 1 1 0 0,-17 32-1 0 0,25-40-66 0 0,0 0 0 0 0,1 0 1 0 0,0 0-1 0 0,1 1 0 0 0,0-1 0 0 0,0 1 0 0 0,1-1 0 0 0,0 1 0 0 0,0-1 0 0 0,1 1 0 0 0,1 0 0 0 0,-1-1 0 0 0,2 1 1 0 0,-1-1-1 0 0,1 1 0 0 0,1-1 0 0 0,0 0 0 0 0,5 12 0 0 0,-1-7-131 0 0,0-1 0 0 0,1 0-1 0 0,0 0 1 0 0,1-1 0 0 0,0 0 0 0 0,1-1-1 0 0,1 0 1 0 0,0 0 0 0 0,16 12 0 0 0,-20-17 88 0 0,1-1 1 0 0,-1-1 0 0 0,1 1 0 0 0,0-1-1 0 0,0 0 1 0 0,0-1 0 0 0,0 0-1 0 0,1 0 1 0 0,0-1 0 0 0,-1 0-1 0 0,1 0 1 0 0,0-1 0 0 0,0 0 0 0 0,0-1-1 0 0,0 0 1 0 0,-1 0 0 0 0,13-2-1 0 0,-15 0 86 0 0,0 0-1 0 0,0 0 1 0 0,0 0-1 0 0,-1-1 1 0 0,1 0-1 0 0,0 0 1 0 0,-1 0-1 0 0,0-1 1 0 0,0 0-1 0 0,0 0 1 0 0,0 0-1 0 0,-1-1 1 0 0,1 1-1 0 0,-1-1 1 0 0,0 0-1 0 0,-1 0 1 0 0,1-1-1 0 0,-1 1 1 0 0,0-1-1 0 0,0 1 1 0 0,-1-1-1 0 0,3-7 1 0 0,3-15 670 0 0,0 0-1 0 0,-2 0 1 0 0,4-46 0 0 0,-7 42 44 0 0,-1 20-456 0 0,2-18 503 0 0,0 0 0 0 0,19-58-1 0 0,-21 80-842 0 0,1 0 0 0 0,1 0 0 0 0,0 1 0 0 0,0 0 0 0 0,0-1 0 0 0,1 1 0 0 0,0 1 0 0 0,0-1 0 0 0,0 1 0 0 0,1 0 0 0 0,0 0 0 0 0,1 0 0 0 0,-1 1 0 0 0,1 0 0 0 0,12-6 0 0 0,-16 10-32 0 0,0 0 0 0 0,1 0 0 0 0,-1 1 0 0 0,1 0 0 0 0,0 0 0 0 0,-1 0 0 0 0,1 0 0 0 0,-1 0 1 0 0,1 1-1 0 0,-1-1 0 0 0,1 1 0 0 0,-1 0 0 0 0,0 0 0 0 0,1 0 0 0 0,-1 0 0 0 0,0 1 0 0 0,0 0 0 0 0,0-1 0 0 0,0 1 1 0 0,0 0-1 0 0,0 0 0 0 0,4 4 0 0 0,5 7-67 0 0,-1 0 1 0 0,0 0-1 0 0,0 1 0 0 0,-1 0 1 0 0,-1 1-1 0 0,-1 0 1 0 0,12 27-1 0 0,-5-4 37 0 0,-2 1 1 0 0,10 45-1 0 0,-13-32 55 0 0,-2 1 0 0 0,-3-1 0 0 0,-1 56 0 0 0,-5-96 115 0 0,-3-16 83 0 0,-1-20 76 0 0,6-3 219 0 0,2 1 0 0 0,0-1 0 0 0,11-43-1 0 0,32-75 1266 0 0,-38 121-1585 0 0,2-7 47 0 0,2 2 0 0 0,1 0-1 0 0,26-43 1 0 0,-32 61-252 0 0,0 0 0 0 0,1 1 0 0 0,0 0 1 0 0,1 0-1 0 0,-1 1 0 0 0,2 0 0 0 0,0 1 0 0 0,0 0 0 0 0,0 0 0 0 0,1 1 0 0 0,19-10 0 0 0,-27 16 50 0 0,0 1-1 0 0,0-1 0 0 0,-1 0 1 0 0,1 1-1 0 0,0 0 1 0 0,0-1-1 0 0,-1 1 1 0 0,1 0-1 0 0,0 1 1 0 0,0-1-1 0 0,0 0 1 0 0,-1 1-1 0 0,1 0 1 0 0,0-1-1 0 0,0 1 1 0 0,-1 0-1 0 0,1 0 1 0 0,-1 1-1 0 0,1-1 0 0 0,-1 0 1 0 0,1 1-1 0 0,-1 0 1 0 0,0-1-1 0 0,0 1 1 0 0,0 0-1 0 0,0 0 1 0 0,0 0-1 0 0,0 1 1 0 0,-1-1-1 0 0,1 0 1 0 0,1 4-1 0 0,5 6-59 0 0,-1 0 0 0 0,0 1-1 0 0,-1 0 1 0 0,7 24 0 0 0,25 112-84 0 0,8 24 764 0 0,-39-153-532 0 0,1-1 0 0 0,0-1 0 0 0,1 0 0 0 0,1 0 0 0 0,1-1 1 0 0,21 26-1 0 0,-26-36-429 0 0,0-1 0 0 0,0 0-1 0 0,1 0 1 0 0,0-1 0 0 0,0 0 0 0 0,9 5 0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27.7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1104 143 852 0 0,'-18'-1'6431'0'0,"4"-2"-4883"0"0,-31-12 3978 0 0,43 15-5280 0 0,1 0-230 0 0,0 0 0 0 0,0 0 0 0 0,0 0 0 0 0,0 0-1 0 0,0-1 1 0 0,0 1 0 0 0,0 0 0 0 0,0 0 0 0 0,0-1 0 0 0,0 1-1 0 0,0-1 1 0 0,0 1 0 0 0,0-1 0 0 0,0 1 0 0 0,0-1-1 0 0,0 1 1 0 0,0-1 0 0 0,1 0 0 0 0,-1 0 0 0 0,0 1-1 0 0,1-1 1 0 0,-1 0 0 0 0,0 0 0 0 0,0-1 0 0 0,-11-24 2451 0 0,-9-9-1057 0 0,20 33-1415 0 0,-1-1 0 0 0,0 1 1 0 0,-1-1-1 0 0,1 1 0 0 0,0 0 1 0 0,-1 0-1 0 0,1 0 0 0 0,-1 0 1 0 0,1 0-1 0 0,-6-2 0 0 0,-1 0-13 0 0,0 1 0 0 0,0 0 0 0 0,0 1 0 0 0,0 0 0 0 0,-10-1 0 0 0,-8 0 0 0 0,1 1 0 0 0,-1 1 0 0 0,0 1 1 0 0,1 1-1 0 0,-1 2 0 0 0,1 1 0 0 0,0 1 1 0 0,0 1-1 0 0,-42 15 0 0 0,37-8 152 0 0,0 1 0 0 0,1 2-1 0 0,1 1 1 0 0,0 1 0 0 0,1 2 0 0 0,1 1-1 0 0,-25 25 1 0 0,20-15 95 0 0,2 2-1 0 0,1 2 1 0 0,2 0 0 0 0,1 2 0 0 0,2 0-1 0 0,2 2 1 0 0,1 1 0 0 0,2 0 0 0 0,2 1-1 0 0,2 1 1 0 0,-19 85 0 0 0,28-93-153 0 0,1-1-1 0 0,2 1 1 0 0,2 0 0 0 0,1 0 0 0 0,1 0 0 0 0,2 0-1 0 0,1 0 1 0 0,11 36 0 0 0,-9-47-46 0 0,1-1-1 0 0,1 1 1 0 0,1-2 0 0 0,1 1-1 0 0,1-1 1 0 0,1-1 0 0 0,1 0-1 0 0,0 0 1 0 0,2-2 0 0 0,0 0-1 0 0,1 0 1 0 0,26 21 0 0 0,-16-20-117 0 0,0-1 0 0 0,0-1 0 0 0,2-1-1 0 0,0-2 1 0 0,0-1 0 0 0,2-1 0 0 0,-1-1 0 0 0,2-2 0 0 0,-1-1 0 0 0,58 7 0 0 0,-52-11-730 0 0,1-2 0 0 0,-1-1-1 0 0,60-7 1 0 0,-64 1-683 0 0,1-1 0 0 0,-2-1 0 0 0,1-2-1 0 0,34-14 1 0 0,-23 3-2381 0 0,-4-1-1527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8:54.1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1 248 936 0 0,'33'-7'8686'0'0,"357"-55"-3233"0"0,207-3-4786 0 0,-353 41-264 0 0,811-63-1325 0 0,-1041 86 426 0 0,3 0-473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28.5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811 37 828 0 0,'2'-21'13463'0'0,"-5"15"-12489"0"0,-8 3-811 0 0,0 0 0 0 0,-1 1 0 0 0,1 1 0 0 0,-1 0 0 0 0,-22 1 0 0 0,-67 10 29 0 0,64-6-51 0 0,-379 61 813 0 0,362-55-892 0 0,48-9-23 0 0,-1 0 0 0 0,1 0 0 0 0,-1 1 1 0 0,1 0-1 0 0,0 0 0 0 0,0 1 0 0 0,0 0 1 0 0,0 0-1 0 0,0 0 0 0 0,-10 8 0 0 0,13-8 45 0 0,0 1-1 0 0,0 0 1 0 0,0-1-1 0 0,1 1 1 0 0,-1 0 0 0 0,1 0-1 0 0,0 1 1 0 0,0-1-1 0 0,1 0 1 0 0,-1 1-1 0 0,1-1 1 0 0,0 1 0 0 0,0-1-1 0 0,0 1 1 0 0,1 0-1 0 0,0 5 1 0 0,-2 325 1799 0 0,4-255-1556 0 0,7 122 535 0 0,54 301 1 0 0,-63-501-856 0 0,34 166 606 0 0,-27-141-413 0 0,2 0 0 0 0,0-1 0 0 0,2 0 0 0 0,15 28 1 0 0,-20-46-179 0 0,-1 0 0 0 0,1-1 0 0 0,1 0 0 0 0,-1 0 0 0 0,1 0 0 0 0,0-1 0 0 0,1 0 0 0 0,0 0 0 0 0,0-1 0 0 0,0 0 0 0 0,0 0 0 0 0,1-1 0 0 0,0 0 0 0 0,-1 0 0 0 0,2-1 0 0 0,-1 0 0 0 0,0-1 0 0 0,19 2 0 0 0,11 0-367 0 0,1-2 0 0 0,0-1 0 0 0,49-6 0 0 0,-61 3 78 0 0,377-54-4606 0 0,-365 49 3867 0 0,-20 4 299 0 0,-3-1-1261 0 0,-1 2 0 0 0,22-1-1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29.2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44 1008 0 0,'-6'-14'17617'0'0,"199"7"-16605"0"0,-89 1-1834 0 0,243-10-1081 0 0,-320 19 1737 0 0,-12 0-2098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30.4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911 186 520 0 0,'0'0'2884'0'0,"27"-8"1851"0"0,7-21-2168 0 0,-33 28-2423 0 0,8-10 526 0 0,-6 8-423 0 0,-1-1 0 0 0,0 0 1 0 0,0 0-1 0 0,0 0 0 0 0,0 0 0 0 0,-1 0 1 0 0,0 0-1 0 0,0-1 0 0 0,1-6 1 0 0,-2 9-15 0 0,0-1-42 0 0,-2 0 1 0 0,1 0-1 0 0,0 0 0 0 0,0 0 0 0 0,-1 0 1 0 0,0 0-1 0 0,0 0 0 0 0,1 0 1 0 0,-4-2-1 0 0,-7-3 7 0 0,-1 0-1 0 0,0 2 1 0 0,-1-1 0 0 0,1 2-1 0 0,-1 0 1 0 0,0 1 0 0 0,0 0 0 0 0,-1 1-1 0 0,1 0 1 0 0,-1 1 0 0 0,0 1-1 0 0,-23 1 1 0 0,10 1-51 0 0,0 1-1 0 0,0 2 0 0 0,0 0 1 0 0,0 2-1 0 0,-45 16 1 0 0,45-10 57 0 0,2 1 0 0 0,-1 1 0 0 0,2 1 0 0 0,0 1 0 0 0,1 1 1 0 0,0 2-1 0 0,-37 38 0 0 0,22-15 89 0 0,2 1 0 0 0,1 2 0 0 0,-32 56 0 0 0,47-67-179 0 0,1 2 0 0 0,2 0 0 0 0,2 1 0 0 0,1 1 0 0 0,1 1 0 0 0,3 0 0 0 0,1 0 0 0 0,-7 61 0 0 0,15-79-94 0 0,0 0 1 0 0,2 1 0 0 0,1-1-1 0 0,0 0 1 0 0,2 0 0 0 0,0 0-1 0 0,2 0 1 0 0,0 0-1 0 0,1-1 1 0 0,1 0 0 0 0,1 0-1 0 0,1 0 1 0 0,0-1 0 0 0,2-1-1 0 0,0 1 1 0 0,1-2 0 0 0,25 29-1 0 0,-17-27-155 0 0,0 0 0 0 0,2-2 0 0 0,0 0 0 0 0,1-2 0 0 0,0 0 0 0 0,1-2 0 0 0,1-1 0 0 0,0 0 0 0 0,1-2 0 0 0,0-1 0 0 0,0-1 0 0 0,1-2 0 0 0,47 7 0 0 0,-36-9-860 0 0,0-1 1 0 0,1-3-1 0 0,-1 0 1 0 0,0-3-1 0 0,0-1 1 0 0,0-2-1 0 0,-1-1 0 0 0,0-2 1 0 0,50-19-1 0 0,-36 5-2952 0 0,-2-2-1656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31.2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992 291 2084 0 0,'0'0'9387'0'0,"20"-24"-7495"0"0,-17 22-1666 0 0,-1-1-1 0 0,-1 1 1 0 0,1-1 0 0 0,0 0-1 0 0,-1 0 1 0 0,1 1 0 0 0,-1-1-1 0 0,0 0 1 0 0,0 0 0 0 0,0-1-1 0 0,0 1 1 0 0,0 0 0 0 0,-1 0-1 0 0,0 0 1 0 0,1 0-1 0 0,-1-1 1 0 0,0 1 0 0 0,-1-5-1 0 0,-1 2 5 0 0,1 1 0 0 0,-1 0-1 0 0,0 0 1 0 0,0 0-1 0 0,0 0 1 0 0,-1 0 0 0 0,0 1-1 0 0,0-1 1 0 0,0 1-1 0 0,-5-6 1 0 0,-5-2 17 0 0,0-1 0 0 0,0 2 0 0 0,-1 0 0 0 0,-1 0 1 0 0,-28-14-1 0 0,18 13-199 0 0,0 2 0 0 0,-1 1 0 0 0,0 1 0 0 0,-1 1 1 0 0,0 1-1 0 0,0 1 0 0 0,0 2 0 0 0,0 1 0 0 0,-1 1 0 0 0,1 1 1 0 0,-1 1-1 0 0,1 2 0 0 0,0 1 0 0 0,-53 14 0 0 0,55-10 31 0 0,0 2 0 0 0,1 1-1 0 0,1 0 1 0 0,0 2-1 0 0,0 1 1 0 0,1 0-1 0 0,1 2 1 0 0,1 0-1 0 0,0 2 1 0 0,1 0 0 0 0,1 1-1 0 0,0 1 1 0 0,2 1-1 0 0,-14 22 1 0 0,14-18 53 0 0,2 1 1 0 0,0 1-1 0 0,2 0 1 0 0,1 1-1 0 0,2 0 1 0 0,0 1-1 0 0,2 0 1 0 0,1 0-1 0 0,1 1 1 0 0,2 0-1 0 0,1-1 1 0 0,2 36-1 0 0,3-22-96 0 0,3 0 0 0 0,1 0 0 0 0,2-1 0 0 0,2 0 0 0 0,1-1-1 0 0,3 0 1 0 0,1-1 0 0 0,2-1 0 0 0,2 0 0 0 0,1-2 0 0 0,2 0 0 0 0,50 60-1 0 0,-51-71-201 0 0,1-1 0 0 0,1-1-1 0 0,1-1 1 0 0,2-1-1 0 0,0-2 1 0 0,1 0-1 0 0,0-2 1 0 0,2-1-1 0 0,0-2 1 0 0,1-1-1 0 0,1-1 1 0 0,0-1 0 0 0,0-2-1 0 0,1-2 1 0 0,0 0-1 0 0,63 4 1 0 0,-41-11-39 0 0,1-3 1 0 0,-1-2 0 0 0,0-2-1 0 0,-1-3 1 0 0,0-2-1 0 0,0-2 1 0 0,-1-3-1 0 0,-1-2 1 0 0,74-37 0 0 0,4-1-2053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19.6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1 106 2164 0 0,'17'-105'14784'0'0,"-17"106"-14760"0"0,0-1 0 0 0,0 0 1 0 0,0 0-1 0 0,1 0 0 0 0,-1 0 0 0 0,0 1 0 0 0,0-1 0 0 0,0 0 0 0 0,0 0 1 0 0,0 0-1 0 0,0 0 0 0 0,1 0 0 0 0,-1 1 0 0 0,0-1 0 0 0,0 0 0 0 0,0 0 1 0 0,0 0-1 0 0,1 0 0 0 0,-1 0 0 0 0,0 0 0 0 0,0 0 0 0 0,0 0 0 0 0,0 0 0 0 0,1 1 1 0 0,-1-1-1 0 0,0 0 0 0 0,0 0 0 0 0,0 0 0 0 0,1 0 0 0 0,-1 0 0 0 0,0 0 1 0 0,0 0-1 0 0,0 0 0 0 0,1-1 0 0 0,-1 1 0 0 0,0 0 0 0 0,0 0 0 0 0,0 0 1 0 0,0 0-1 0 0,1 0 0 0 0,-1 0 0 0 0,0 0 0 0 0,0 0 0 0 0,0 0 0 0 0,0-1 0 0 0,1 1 1 0 0,-1 0-1 0 0,0 0 0 0 0,0 0 0 0 0,0 0 0 0 0,0 0 0 0 0,0-1 0 0 0,0 1 1 0 0,1 0-1 0 0,-1 0 0 0 0,0 0 0 0 0,0 0 0 0 0,0-1 0 0 0,0 1 0 0 0,0 0 1 0 0,9 17 608 0 0,1 24 30 0 0,-1 1 0 0 0,5 59 0 0 0,-4 90-135 0 0,-7-119-308 0 0,69 986 674 0 0,-66-984-1869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20.4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20 605 288 0 0,'-4'-10'1421'0'0,"1"1"0"0"0,0-1 0 0 0,0 0 1 0 0,1 0-1 0 0,0-1 0 0 0,1 1 0 0 0,0-17 0 0 0,1 11-404 0 0,1 0 0 0 0,1 0-1 0 0,1 0 1 0 0,6-22 0 0 0,-1 14-644 0 0,1 1 0 0 0,1-1 0 0 0,1 2 0 0 0,0-1 1 0 0,2 2-1 0 0,17-23 0 0 0,-11 19-292 0 0,1 1-1 0 0,1 1 1 0 0,1 1-1 0 0,1 1 1 0 0,0 1 0 0 0,29-18-1 0 0,-42 31-86 0 0,1 0-1 0 0,0 2 1 0 0,-1-1-1 0 0,2 1 1 0 0,-1 1-1 0 0,1 0 1 0 0,-1 0-1 0 0,1 1 1 0 0,0 1-1 0 0,0 0 1 0 0,0 0-1 0 0,0 1 1 0 0,1 1-1 0 0,-1 0 1 0 0,0 1-1 0 0,0 0 1 0 0,0 1-1 0 0,15 4 1 0 0,4 5-3 0 0,-1 1 1 0 0,0 1-1 0 0,-2 2 0 0 0,1 1 1 0 0,-2 1-1 0 0,45 36 0 0 0,-50-35-30 0 0,-1 2-1 0 0,0 0 0 0 0,-2 1 1 0 0,0 1-1 0 0,-2 1 0 0 0,0 0 0 0 0,24 49 1 0 0,-36-61 33 0 0,0 0 0 0 0,-1 1-1 0 0,-1-1 1 0 0,1 1 0 0 0,-2 0 0 0 0,0 0 0 0 0,0 0 0 0 0,-2 0 0 0 0,1 0 0 0 0,-1 0 0 0 0,-1 0-1 0 0,0 1 1 0 0,-1-1 0 0 0,0-1 0 0 0,-4 13 0 0 0,0-7 3 0 0,0-1 0 0 0,-1 0 0 0 0,-1 0 0 0 0,-1 0 1 0 0,0-1-1 0 0,-1-1 0 0 0,0 0 0 0 0,-1 0 0 0 0,-23 22 0 0 0,-18 8 85 0 0,0-3 1 0 0,-114 68-1 0 0,85-58 15 0 0,128-66-808 0 0,79-14-1 0 0,-96 25 556 0 0,0 2 0 0 0,0 2 0 0 0,-1 0 0 0 0,1 2 0 0 0,0 1 0 0 0,-1 2 0 0 0,0 0 0 0 0,0 2 0 0 0,0 2 0 0 0,42 17 0 0 0,-53-17 108 0 0,0 0 1 0 0,-1 1-1 0 0,0 0 0 0 0,-1 2 0 0 0,0 0 0 0 0,-1 1 1 0 0,18 19-1 0 0,-23-21-13 0 0,-1 0 0 0 0,0 1 0 0 0,-1 1 0 0 0,0 0 0 0 0,-1 0 0 0 0,0 0 0 0 0,-1 1 0 0 0,-1-1 0 0 0,0 2 0 0 0,5 21 0 0 0,-8-25 56 0 0,-1 0 0 0 0,0 0 0 0 0,-1 0 0 0 0,0-1 0 0 0,0 1 0 0 0,-1 0 0 0 0,-1 0 0 0 0,0 0-1 0 0,0-1 1 0 0,-1 1 0 0 0,-4 11 0 0 0,0-7 111 0 0,0-1 0 0 0,-1 1 0 0 0,0-1 1 0 0,-1 0-1 0 0,-1-1 0 0 0,-21 23 0 0 0,13-18 57 0 0,-1-1 0 0 0,-1 0 1 0 0,-1-2-1 0 0,0 0 0 0 0,-1-1 0 0 0,0-1 0 0 0,-1-2 1 0 0,0 0-1 0 0,-32 10 0 0 0,24-13-138 0 0,0-1 0 0 0,0-2 0 0 0,0 0 0 0 0,-1-3-1 0 0,0 0 1 0 0,1-2 0 0 0,-1-2 0 0 0,0 0 0 0 0,1-2 0 0 0,0-2 0 0 0,-54-16 0 0 0,74 18-399 0 0,-1 0 0 0 0,1-1 0 0 0,0-1 0 0 0,-17-10 0 0 0,24 13-466 0 0,0 0 0 0 0,0-1 0 0 0,0 1 0 0 0,-7-9-1679 0 0,8 8 1679 0 0,-3-6 0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21.8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543 511 1304 0 0,'7'-29'5329'0'0,"-4"14"-4472"0"0,0 1 0 0 0,-1-1 0 0 0,0 0 0 0 0,-2 0 0 0 0,1 0 0 0 0,-2 0 1 0 0,0 0-1 0 0,-1 0 0 0 0,-6-25 0 0 0,6 32-684 0 0,-1-1 0 0 0,0 1 1 0 0,-1 0-1 0 0,1 0 0 0 0,-1 1 0 0 0,-1-1 0 0 0,0 1 1 0 0,0 0-1 0 0,0 0 0 0 0,-1 0 0 0 0,0 1 1 0 0,0 0-1 0 0,0 0 0 0 0,-1 0 0 0 0,0 1 0 0 0,0 0 1 0 0,-1 1-1 0 0,-10-6 0 0 0,3 4-78 0 0,1 1 0 0 0,-1 0 0 0 0,0 1 1 0 0,0 1-1 0 0,0 0 0 0 0,0 1 0 0 0,-1 1 0 0 0,1 0 0 0 0,-1 1 0 0 0,1 1 0 0 0,0 0 0 0 0,-1 1 1 0 0,-22 7-1 0 0,26-6-67 0 0,0 1 1 0 0,1 0-1 0 0,-1 1 0 0 0,1 0 1 0 0,0 1-1 0 0,0 0 1 0 0,1 1-1 0 0,0 0 1 0 0,0 1-1 0 0,0 0 0 0 0,1 0 1 0 0,1 1-1 0 0,-1 0 1 0 0,1 0-1 0 0,1 1 1 0 0,0 0-1 0 0,-9 16 1 0 0,13-16-33 0 0,-1-1 0 0 0,1 0 1 0 0,0 1-1 0 0,1 0 1 0 0,0 0-1 0 0,1 0 1 0 0,0 0-1 0 0,0 0 1 0 0,1 0-1 0 0,1 0 1 0 0,0 0-1 0 0,0 0 0 0 0,0-1 1 0 0,2 1-1 0 0,-1 0 1 0 0,1-1-1 0 0,0 1 1 0 0,7 11-1 0 0,-4-9-26 0 0,0 0 0 0 0,0 0-1 0 0,2-1 1 0 0,-1 0 0 0 0,1 0-1 0 0,1-1 1 0 0,0 0 0 0 0,0-1 0 0 0,1 0-1 0 0,0 0 1 0 0,1-1 0 0 0,0 0-1 0 0,16 8 1 0 0,-20-13-1 0 0,0 0-1 0 0,0 0 1 0 0,0-1-1 0 0,0 0 1 0 0,0 0-1 0 0,0 0 1 0 0,1-1-1 0 0,-1-1 1 0 0,0 1-1 0 0,1-1 1 0 0,-1 0-1 0 0,1-1 1 0 0,-1 0-1 0 0,1 0 1 0 0,-1 0-1 0 0,0-1 1 0 0,0 0-1 0 0,0 0 1 0 0,8-5 0 0 0,-6 2 40 0 0,1 0 1 0 0,-1-1-1 0 0,-1 0 1 0 0,1-1-1 0 0,-1 0 1 0 0,0 0-1 0 0,-1 0 1 0 0,0-1 0 0 0,0 0-1 0 0,-1-1 1 0 0,1 0-1 0 0,8-17 1 0 0,28-66 822 0 0,-42 90-813 0 0,18 6 7 0 0,56 46-540 0 0,-47-29 325 0 0,2-1 0 0 0,1-1 0 0 0,0-2-1 0 0,1-1 1 0 0,63 22 0 0 0,-84-35 109 0 0,1 0 0 0 0,0-1 1 0 0,0-1-1 0 0,0 1 0 0 0,0-2 1 0 0,0 0-1 0 0,0 0 0 0 0,0-1 1 0 0,18-4-1 0 0,-22 3 52 0 0,0 0 1 0 0,0-1-1 0 0,-1-1 0 0 0,1 1 0 0 0,-1-1 0 0 0,0 0 1 0 0,0-1-1 0 0,0 1 0 0 0,-1-1 0 0 0,1-1 0 0 0,-1 1 1 0 0,-1-1-1 0 0,1 0 0 0 0,8-13 0 0 0,-7 8 205 0 0,-1 0-1 0 0,0 1 1 0 0,-1-2-1 0 0,0 1 1 0 0,-1-1-1 0 0,0 1 1 0 0,-1-1 0 0 0,0 0-1 0 0,-1-1 1 0 0,0 1-1 0 0,0-22 1 0 0,-3 3 312 0 0,-1 0 0 0 0,-2 1 1 0 0,-10-44-1 0 0,14 71-521 0 0,-1 3 26 0 0,1-1 0 0 0,0 1 0 0 0,0 0 0 0 0,0 0 0 0 0,0-1 0 0 0,0 1 0 0 0,0 0 0 0 0,0-1 0 0 0,0 1 0 0 0,0 0 0 0 0,0-1 0 0 0,0 1 0 0 0,0 0 1 0 0,0 0-1 0 0,0-1 0 0 0,0 1 0 0 0,0 0 0 0 0,0-1 0 0 0,0 1 0 0 0,0 0 0 0 0,0-1 0 0 0,0 1 0 0 0,1 0 0 0 0,-1 0 0 0 0,0-1 0 0 0,0 1 0 0 0,0 0 0 0 0,1 0 0 0 0,-1 0 0 0 0,0-1 0 0 0,0 1 0 0 0,1 0 0 0 0,13 8-161 0 0,-1 1-1 0 0,0 1 0 0 0,13 12 0 0 0,17 13-52 0 0,21 11 93 0 0,103 81-58 0 0,-149-112 238 0 0,-2 0 1 0 0,0 2-1 0 0,-1 0 1 0 0,-1 1 0 0 0,0 0-1 0 0,-2 1 1 0 0,11 21 0 0 0,-20-33-18 0 0,0-1 1 0 0,0 1 0 0 0,-1 0-1 0 0,0 0 1 0 0,0 0 0 0 0,-1 0-1 0 0,0 0 1 0 0,0 1 0 0 0,-1-1-1 0 0,0 0 1 0 0,0 1 0 0 0,0-1 0 0 0,-1 0-1 0 0,0 0 1 0 0,-1 0 0 0 0,0 0-1 0 0,0 0 1 0 0,0 0 0 0 0,-1 0-1 0 0,0 0 1 0 0,0-1 0 0 0,-1 1-1 0 0,1-1 1 0 0,-1 0 0 0 0,-1 0-1 0 0,1-1 1 0 0,-1 1 0 0 0,0-1 0 0 0,-1 0-1 0 0,1 0 1 0 0,-1-1 0 0 0,0 1-1 0 0,-7 3 1 0 0,0-5-117 0 0,11-11-52 0 0,9-14-57 0 0,21-8 145 0 0,1 1 1 0 0,1 2-1 0 0,2 1 1 0 0,38-24-1 0 0,13-11 222 0 0,10-11 171 0 0,120-100 776 0 0,-174 137-352 0 0,-1-2-1 0 0,-2-2 1 0 0,35-48 0 0 0,-68 83-721 0 0,1-1 0 0 0,-1 0 0 0 0,-1 0 0 0 0,1 0 0 0 0,-1 0-1 0 0,0 0 1 0 0,0-1 0 0 0,0 1 0 0 0,-1-1 0 0 0,0 1 0 0 0,0-1 0 0 0,0 0 0 0 0,-1 0 0 0 0,0 1 0 0 0,-1-11 0 0 0,1 12-71 0 0,-1 1 0 0 0,0 0 0 0 0,0-1-1 0 0,-1 1 1 0 0,1 0 0 0 0,-1 0 0 0 0,1 0 0 0 0,-1 0-1 0 0,0 0 1 0 0,0 0 0 0 0,-1 0 0 0 0,1 1 0 0 0,0-1-1 0 0,-1 1 1 0 0,0 0 0 0 0,1 0 0 0 0,-1 0 0 0 0,0 0 0 0 0,0 0-1 0 0,0 0 1 0 0,0 1 0 0 0,0-1 0 0 0,-1 1 0 0 0,1 0-1 0 0,0 0 1 0 0,-8-1 0 0 0,1 0-9 0 0,0 1 1 0 0,0 0-1 0 0,0 1 0 0 0,0 0 0 0 0,0 0 1 0 0,0 1-1 0 0,0 0 0 0 0,0 1 0 0 0,1 0 1 0 0,-1 1-1 0 0,0 0 0 0 0,1 0 0 0 0,0 1 0 0 0,-1 0 1 0 0,1 1-1 0 0,1 0 0 0 0,-1 0 0 0 0,1 1 1 0 0,0 0-1 0 0,0 1 0 0 0,-13 13 0 0 0,13-10 26 0 0,-1 0-1 0 0,1 1 0 0 0,1 0 1 0 0,0 0-1 0 0,0 0 0 0 0,1 1 1 0 0,1 0-1 0 0,0 0 0 0 0,0 1 1 0 0,1-1-1 0 0,1 1 0 0 0,0 0 1 0 0,1 0-1 0 0,0 0 0 0 0,1 0 1 0 0,1 18-1 0 0,3-8 18 0 0,1 0-1 0 0,1 0 1 0 0,1 0-1 0 0,1 0 1 0 0,1-1-1 0 0,1 0 1 0 0,1-1-1 0 0,1 0 1 0 0,1 0-1 0 0,0-1 1 0 0,2-1-1 0 0,0 0 1 0 0,1-1-1 0 0,1 0 1 0 0,1-2-1 0 0,0 0 1 0 0,28 20-1 0 0,-27-26-99 0 0,0 0-1 0 0,0-1 1 0 0,1-1-1 0 0,-1 0 0 0 0,2-2 1 0 0,-1 0-1 0 0,1-2 0 0 0,0 0 1 0 0,0-1-1 0 0,0 0 1 0 0,24-2-1 0 0,-3-1-1898 0 0,52-7 1 0 0,38-14-9295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22.9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581 1 92 0 0,'-3'0'2682'0'0,"-8"0"-1687"0"0,-1 1 1 0 0,1 0 0 0 0,0 1-1 0 0,0 1 1 0 0,0-1 0 0 0,1 2-1 0 0,-16 6 1 0 0,9-2-196 0 0,0 1 0 0 0,0 1 0 0 0,-28 22 0 0 0,20-10-366 0 0,0 1 0 0 0,2 0 0 0 0,1 2 0 0 0,-33 48 0 0 0,24-24-40 0 0,3 2 0 0 0,2 0 0 0 0,2 1-1 0 0,3 2 1 0 0,-27 99 0 0 0,32-82-150 0 0,3 1 0 0 0,3 1 0 0 0,3 0 0 0 0,3 84 0 0 0,6-94-172 0 0,4 0 0 0 0,2-1 0 0 0,3 0 0 0 0,2-1 0 0 0,4 0-1 0 0,1-1 1 0 0,4-1 0 0 0,52 103 0 0 0,-52-124-244 0 0,2-1 1 0 0,1-1 0 0 0,2 0-1 0 0,1-3 1 0 0,54 52-1 0 0,-56-63-365 0 0,1-1-1 0 0,1-1 1 0 0,0-1-1 0 0,2-1 1 0 0,0-2-1 0 0,0-1 1 0 0,65 21-1 0 0,-76-30-970 0 0,1-2-1 0 0,0 0 1 0 0,0-1-1 0 0,25 1 1 0 0,-6-5-3556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23.4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735 109 1480 0 0,'0'0'1178'0'0,"-13"-40"6929"0"0,-18 5-4537 0 0,26 32-3419 0 0,1 0 1 0 0,-1 0-1 0 0,1 0 1 0 0,-1 1-1 0 0,0 0 1 0 0,0 0 0 0 0,0 0-1 0 0,0 0 1 0 0,-9-1-1 0 0,-46-5 722 0 0,57 8-830 0 0,-18-1 87 0 0,0 2 0 0 0,0 0 1 0 0,0 1-1 0 0,0 1 1 0 0,0 0-1 0 0,1 2 1 0 0,0 1-1 0 0,0 0 1 0 0,0 1-1 0 0,1 2 1 0 0,0 0-1 0 0,0 1 0 0 0,1 0 1 0 0,0 2-1 0 0,1 0 1 0 0,1 1-1 0 0,0 0 1 0 0,-15 18-1 0 0,11-10 1 0 0,1 0 0 0 0,1 2 1 0 0,0 0-1 0 0,2 2 0 0 0,1-1 0 0 0,1 2 0 0 0,2 0 0 0 0,0 0 1 0 0,2 1-1 0 0,0 1 0 0 0,2-1 0 0 0,-7 46 0 0 0,12-44-117 0 0,2 1-1 0 0,0-1 0 0 0,2 1 0 0 0,2-1 1 0 0,0 1-1 0 0,2-1 0 0 0,1 0 1 0 0,1 0-1 0 0,2-1 0 0 0,1 0 0 0 0,1-1 1 0 0,1 0-1 0 0,1-1 0 0 0,2 0 1 0 0,0-1-1 0 0,2 0 0 0 0,1-2 0 0 0,0 0 1 0 0,2-1-1 0 0,1-1 0 0 0,0-1 1 0 0,2 0-1 0 0,0-2 0 0 0,1-1 0 0 0,1-1 1 0 0,0-1-1 0 0,34 15 0 0 0,-26-16-537 0 0,1-1 0 0 0,0-2-1 0 0,1-1 1 0 0,0-2 0 0 0,0-2-1 0 0,1 0 1 0 0,45-1 0 0 0,-49-5-1327 0 0,1-1 0 0 0,0-2 1 0 0,-1-1-1 0 0,57-16 0 0 0,-32 2-3618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23.8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57 876 0 0,'-37'-56'13025'0'0,"34"68"-11573"0"0,3-2-1127 0 0,0 0-1 0 0,1 0 0 0 0,0 0 1 0 0,0 0-1 0 0,1 0 0 0 0,5 13 0 0 0,0 8 3 0 0,62 295 1152 0 0,46 277 1037 0 0,-105-554-2429 0 0,-1-3-1389 0 0,-7-15-5397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8:54.7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18 1788 0 0,'2'-17'14545'0'0,"5"91"-13212"0"0,-5 105 1 0 0,-3-96-744 0 0,-6 292 1813 0 0,-71 473-1 0 0,76-838-2899 0 0,-3 34 709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24.7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93 461 312 0 0,'-15'-20'4705'0'0,"-23"-41"1"0"0,31 47-3564 0 0,1 1-1 0 0,0-1 1 0 0,1-1 0 0 0,-4-18 0 0 0,7 25-949 0 0,0 0 1 0 0,1 0-1 0 0,0-1 1 0 0,1 1-1 0 0,0 0 0 0 0,0-1 1 0 0,1 1-1 0 0,0 0 1 0 0,0-1-1 0 0,1 1 1 0 0,0 0-1 0 0,0 0 0 0 0,1 0 1 0 0,0 1-1 0 0,1-1 1 0 0,0 1-1 0 0,0 0 0 0 0,0-1 1 0 0,1 2-1 0 0,9-11 1 0 0,-3 5-230 0 0,1 1 0 0 0,1 1 1 0 0,0 0-1 0 0,0 1 0 0 0,1 0 1 0 0,0 1-1 0 0,1 1 0 0 0,0 0 0 0 0,0 1 1 0 0,0 0-1 0 0,1 2 0 0 0,-1 0 1 0 0,1 0-1 0 0,0 1 0 0 0,18 0 0 0 0,-8 1-102 0 0,0 2 0 0 0,-1 0-1 0 0,1 1 1 0 0,-1 2 0 0 0,1 1 0 0 0,-1 1-1 0 0,0 1 1 0 0,44 16 0 0 0,-56-16 103 0 0,0 0 1 0 0,0 0 0 0 0,-1 1 0 0 0,0 1 0 0 0,0 0 0 0 0,-1 0 0 0 0,0 1 0 0 0,-1 1-1 0 0,1 0 1 0 0,-2 0 0 0 0,10 13 0 0 0,-14-15 53 0 0,0 0 0 0 0,-1 0-1 0 0,0 1 1 0 0,0-1 0 0 0,-1 1 0 0 0,0 0-1 0 0,0 0 1 0 0,-1 0 0 0 0,0 1 0 0 0,-1-1-1 0 0,0 0 1 0 0,0 1 0 0 0,-1-1 0 0 0,0 1-1 0 0,-1-1 1 0 0,0 0 0 0 0,-4 14 0 0 0,1-7 55 0 0,-1 1 1 0 0,-1-1 0 0 0,0-1-1 0 0,-2 1 1 0 0,1-1 0 0 0,-2 0-1 0 0,0-1 1 0 0,-1 0-1 0 0,0 0 1 0 0,-1-1 0 0 0,-1 0-1 0 0,-14 12 1 0 0,-17 11 134 0 0,-2-2 0 0 0,-64 37 0 0 0,81-53-155 0 0,12-8-26 0 0,-13 7-86 0 0,27-17 59 0 0,2 1 1 0 0,-1-1-1 0 0,1 0 0 0 0,-1 1 0 0 0,1-1 1 0 0,-1 1-1 0 0,1-1 0 0 0,0 1 0 0 0,-1-1 1 0 0,1 1-1 0 0,0-1 0 0 0,-1 1 0 0 0,1-1 1 0 0,0 1-1 0 0,0-1 0 0 0,0 1 0 0 0,-1-1 0 0 0,1 1 1 0 0,0 0-1 0 0,0-1 0 0 0,0 1 0 0 0,0-1 1 0 0,0 1-1 0 0,0 0 0 0 0,0-1 0 0 0,0 1 1 0 0,0-1-1 0 0,1 1 0 0 0,-1-1 0 0 0,0 1 1 0 0,0 0-1 0 0,0-1 0 0 0,1 1 0 0 0,-1-1 1 0 0,0 1-1 0 0,1-1 0 0 0,-1 1 0 0 0,0-1 0 0 0,1 1 1 0 0,-1-1-1 0 0,0 0 0 0 0,1 1 0 0 0,-1-1 1 0 0,1 1-1 0 0,-1-1 0 0 0,1 0 0 0 0,-1 1 1 0 0,1-1-1 0 0,0 0 0 0 0,15-2-4 0 0,-1-2 0 0 0,1 0 0 0 0,16-6-1 0 0,-13 3-52 0 0,-1 1-1 0 0,26-4 0 0 0,-10 6-4 0 0,-1 1 0 0 0,1 2-1 0 0,0 1 1 0 0,0 2 0 0 0,0 1-1 0 0,-1 1 1 0 0,56 16 0 0 0,-70-15 59 0 0,-1 2 1 0 0,1 0-1 0 0,-1 1 1 0 0,0 1 0 0 0,-1 1-1 0 0,0 0 1 0 0,-1 2-1 0 0,0-1 1 0 0,0 2-1 0 0,-2 0 1 0 0,1 1 0 0 0,-2 1-1 0 0,0 0 1 0 0,15 23-1 0 0,-22-30 59 0 0,-2 0-1 0 0,1 0 1 0 0,-1 1-1 0 0,0 0 0 0 0,-1 0 1 0 0,0 0-1 0 0,0 0 1 0 0,-1 0-1 0 0,-1 0 0 0 0,1 1 1 0 0,-1-1-1 0 0,-1 1 0 0 0,0-1 1 0 0,0 1-1 0 0,-1-1 1 0 0,0 1-1 0 0,-1-1 0 0 0,0 0 1 0 0,0 1-1 0 0,-1-1 1 0 0,0 0-1 0 0,0-1 0 0 0,-1 1 1 0 0,-6 9-1 0 0,1-3 50 0 0,-1-1-1 0 0,-1 0 0 0 0,0 0 1 0 0,-1-1-1 0 0,0-1 1 0 0,-1 0-1 0 0,0 0 1 0 0,-1-2-1 0 0,0 1 0 0 0,-1-2 1 0 0,0 0-1 0 0,-20 8 1 0 0,4-3-42 0 0,-1-2 0 0 0,-1-1 1 0 0,0-2-1 0 0,0-1 1 0 0,-1-2-1 0 0,0-1 1 0 0,0-1-1 0 0,-1-2 0 0 0,1-2 1 0 0,0-1-1 0 0,-1-1 1 0 0,-63-14-1 0 0,51 6-1845 0 0,18 4-1914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25.3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82 2576 0 0,'-103'-82'13571'0'0,"123"98"-12122"0"0,311 284-164 0 0,-253-220-1249 0 0,-4 4-1 0 0,67 99 0 0 0,-103-127-69 0 0,-3 2-1 0 0,-2 1 1 0 0,-3 2-1 0 0,35 100 1 0 0,-50-112 98 0 0,-2 0 0 0 0,-2 1 0 0 0,-3 0 0 0 0,-1 0 0 0 0,-3 1 1 0 0,-4 97-1 0 0,-4-100 237 0 0,-3 0 0 0 0,-1-1 0 0 0,-2 1 0 0 0,-3-2 0 0 0,-1 1 0 0 0,-2-2 0 0 0,-3 0 1 0 0,-1-1-1 0 0,-2-1 0 0 0,-2-1 0 0 0,-2-1 0 0 0,-2-2 0 0 0,-1 0 0 0 0,-39 38 0 0 0,44-53-46 0 0,-2-2 1 0 0,-49 35-1 0 0,60-47-637 0 0,0-2 0 0 0,-1 1 0 0 0,0-2 0 0 0,-1 0 0 0 0,1-1 0 0 0,-1-1 0 0 0,-21 4 0 0 0,19-4-1400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34.6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100 209 1116 0 0,'-12'2'6888'0'0,"-29"-28"-4725"0"0,39 25-2099 0 0,-30-19 1481 0 0,24 17-1272 0 0,8 2-253 0 0,0 1 1 0 0,-1 0-1 0 0,1 0 0 0 0,0-1 0 0 0,0 1 1 0 0,-1 0-1 0 0,1 0 0 0 0,0-1 0 0 0,0 1 0 0 0,-1 0 1 0 0,1-1-1 0 0,0 1 0 0 0,0 0 0 0 0,0 0 0 0 0,0-1 1 0 0,-1 1-1 0 0,1-1 0 0 0,0 1 0 0 0,0 0 0 0 0,0-1 1 0 0,0 1-1 0 0,0 0 0 0 0,0-1 0 0 0,0 1 0 0 0,0 0 1 0 0,0-1-1 0 0,0 1 0 0 0,0-1 0 0 0,0 1 0 0 0,0 0 1 0 0,0-1-1 0 0,1 1 0 0 0,-1 0 0 0 0,0-1 0 0 0,0 1 1 0 0,0 0-1 0 0,0-1 0 0 0,1 1 0 0 0,-1 0 0 0 0,0-1 1 0 0,1 1-1 0 0,3-3-4 0 0,0 0 0 0 0,0 1 0 0 0,1 0-1 0 0,-1 0 1 0 0,10-3 0 0 0,-5 2-31 0 0,36-15 41 0 0,0 2 0 0 0,1 2-1 0 0,1 2 1 0 0,58-6 0 0 0,-66 10 5 0 0,54-16 0 0 0,-91 24-50 0 0,1-1 24 0 0,9-3-15 0 0,-9 3 24 0 0,10-3-5 0 0,10-2-12 0 0,-21 6 78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36.8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34 1024 0 0,'0'0'6309'0'0,"-14"4"-6005"0"0,-3 5-141 0 0,15-8-106 0 0,-34 24 552 0 0,35-24-542 0 0,1 0-64 0 0,0-1 4 0 0,0 0 0 0 0,0 0 0 0 0,1 0 0 0 0,-1 0 0 0 0,0 0 0 0 0,0 0 0 0 0,0 0 0 0 0,0 0-1 0 0,0 0 1 0 0,0 1 0 0 0,0-1 0 0 0,0 0 0 0 0,0 0 0 0 0,0 0 0 0 0,0 0 0 0 0,0 0 0 0 0,0 0 0 0 0,0 0-1 0 0,0 1 1 0 0,0-1 0 0 0,0 0 0 0 0,0 0 0 0 0,0 0 0 0 0,0 0 0 0 0,0 0 0 0 0,0 0 0 0 0,0 0 0 0 0,0 0-1 0 0,0 1 1 0 0,0-1 0 0 0,0 0 0 0 0,-1 0 0 0 0,1 0 0 0 0,0 0 0 0 0,0 0 0 0 0,0 0 0 0 0,0 0 0 0 0,0 0-1 0 0,0 0 1 0 0,0 0 0 0 0,0 0 0 0 0,0 0 0 0 0,0 1 0 0 0,-1-1 0 0 0,1 0 0 0 0,0 0 0 0 0,0 0 0 0 0,0 0-1 0 0,0 0 1 0 0,0 0 0 0 0,0 0 0 0 0,0 0 0 0 0,-1 0 0 0 0,1 0 0 0 0,0 0 0 0 0,0 0 0 0 0,0 0 0 0 0,0 0-1 0 0,0 0 1 0 0,0 0 0 0 0,0 0 0 0 0,0 0 0 0 0,-1-1 0 0 0,18 2 257 0 0,174-64-19 0 0,-157 51-179 0 0,-32 11 5 0 0,12-1-24 0 0,-9 1-79 0 0,-12 10-3 0 0,-25 15-29 0 0,16-13 62 0 0,15-10 15 0 0,0-1 90 0 0,-14 7-688 0 0,24-10-1041 0 0,29-13-1924 0 0,-25 10 2061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43.8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2406 31 720 0 0,'-23'-21'12532'0'0,"18"19"-12411"0"0,-1 1 0 0 0,1-1 1 0 0,-1 1-1 0 0,0-1 0 0 0,0 2 1 0 0,1-1-1 0 0,-1 1 0 0 0,0 0 0 0 0,-7 0 1 0 0,-64 9-136 0 0,47-6 106 0 0,-708 51-89 0 0,0-33 7 0 0,470-13 158 0 0,-159 2-863 0 0,386-6-1072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44.4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675 69 1460 0 0,'55'-69'13096'0'0,"-55"69"-13044"0"0,-22 6 9 0 0,0 1 0 0 0,0 0 0 0 0,1 2 0 0 0,-27 14 0 0 0,-7 3 15 0 0,-50 18 16 0 0,9-5 191 0 0,-178 100 0 0 0,268-136-247 0 0,0 1-1 0 0,0 0 1 0 0,0 1-1 0 0,1-1 0 0 0,0 1 1 0 0,0 0-1 0 0,0 1 1 0 0,-7 9-1 0 0,11-12 9 0 0,-1-1 1 0 0,1 1-1 0 0,0 0 1 0 0,0 0-1 0 0,0-1 1 0 0,1 1-1 0 0,-1 0 1 0 0,1 0-1 0 0,0 0 1 0 0,-1 0-1 0 0,1 0 0 0 0,0 0 1 0 0,1 0-1 0 0,-1-1 1 0 0,1 1-1 0 0,-1 0 1 0 0,1 0-1 0 0,0 0 1 0 0,0 0-1 0 0,0-1 1 0 0,0 1-1 0 0,0-1 0 0 0,4 5 1 0 0,6 11 96 0 0,0-1 0 0 0,2-1 1 0 0,0 0-1 0 0,27 24 0 0 0,69 49 95 0 0,-79-65-186 0 0,241 163-477 0 0,4 3-5028 0 0,-220-148 331 0 0,-32-23 509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45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0 480 0 0,'0'0'4544'0'0,"25"12"-891"0"0,-17-4-3322 0 0,0 0-1 0 0,-1 0 0 0 0,0 0 0 0 0,0 1 0 0 0,-1 0 0 0 0,0 0 0 0 0,-1 1 0 0 0,0-1 0 0 0,-1 1 0 0 0,5 13 0 0 0,29 112 1344 0 0,-37-130-1600 0 0,17 85 598 0 0,-4 1 1 0 0,3 106-1 0 0,-13 188 923 0 0,-5-230-806 0 0,0 5-74 0 0,0-8-4336 0 0,-2-143 1581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46.2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59 320 36 0 0,'-7'-7'1144'0'0,"1"-1"0"0"0,0 0 0 0 0,0 0 0 0 0,1 0 1 0 0,0 0-1 0 0,0-1 0 0 0,1 0 0 0 0,0 0 0 0 0,-4-16 0 0 0,7 19-996 0 0,0 1-1 0 0,0-1 1 0 0,1 1 0 0 0,0-1-1 0 0,0 0 1 0 0,1 1 0 0 0,0-1-1 0 0,-1 1 1 0 0,2-1-1 0 0,-1 1 1 0 0,1 0 0 0 0,0-1-1 0 0,0 1 1 0 0,0 0 0 0 0,1 0-1 0 0,-1 1 1 0 0,1-1-1 0 0,6-7 1 0 0,-1 2-121 0 0,0 1 0 0 0,1 0 0 0 0,0 0 1 0 0,0 1-1 0 0,1 0 0 0 0,0 0 0 0 0,0 2 0 0 0,1-1 0 0 0,0 1 0 0 0,0 0 0 0 0,1 1 1 0 0,-1 1-1 0 0,1 0 0 0 0,0 0 0 0 0,0 1 0 0 0,0 1 0 0 0,1 0 0 0 0,13 0 0 0 0,-9 1-36 0 0,-1 2 0 0 0,0 0 0 0 0,0 0 0 0 0,0 2 0 0 0,0 0 0 0 0,0 1 0 0 0,0 0 0 0 0,-1 1 0 0 0,0 1 0 0 0,0 1 0 0 0,0 0 0 0 0,-1 1 0 0 0,19 13 0 0 0,-19-11 2 0 0,-1 0-1 0 0,0 1 1 0 0,0 1-1 0 0,-1 0 0 0 0,0 1 1 0 0,-1 0-1 0 0,-1 1 1 0 0,0 0-1 0 0,-1 0 0 0 0,-1 1 1 0 0,0 0-1 0 0,-1 1 1 0 0,0-1-1 0 0,-1 2 0 0 0,-1-1 1 0 0,-1 0-1 0 0,0 1 1 0 0,-1 0-1 0 0,-1 0 0 0 0,-1 0 1 0 0,0 0-1 0 0,-1 0 1 0 0,-1 0-1 0 0,-4 26 0 0 0,-1-19-4 0 0,-1 0 1 0 0,-2 0-1 0 0,0-1 0 0 0,-1 0 0 0 0,-1 0 0 0 0,-1-1 0 0 0,-1-1 0 0 0,-21 26 0 0 0,-2-2 77 0 0,-3-2-1 0 0,-60 54 0 0 0,95-94-15 0 0,-14 16 445 0 0,20-19-485 0 0,0 0 1 0 0,0 0 0 0 0,0 0 0 0 0,-1 0 0 0 0,1 0 0 0 0,0 0-1 0 0,0-1 1 0 0,0 1 0 0 0,0-1 0 0 0,-1 1 0 0 0,1-1 0 0 0,0 0 0 0 0,1-1-1 0 0,18-5-21 0 0,7-2-27 0 0,-1 1-1 0 0,37-7 1 0 0,-53 14 23 0 0,-1 0 1 0 0,1 1 0 0 0,-1 0-1 0 0,0 0 1 0 0,1 1-1 0 0,-1 0 1 0 0,0 1-1 0 0,1 0 1 0 0,-1 1-1 0 0,13 5 1 0 0,-12-3-8 0 0,1 0 0 0 0,-1 1 1 0 0,0 1-1 0 0,-1 0 0 0 0,0 0 1 0 0,0 1-1 0 0,0 0 0 0 0,-1 1 0 0 0,0 0 1 0 0,-1 0-1 0 0,12 17 0 0 0,-12-13-2 0 0,1 2-1 0 0,-2-1 1 0 0,0 1-1 0 0,-1 1 0 0 0,0-1 1 0 0,-1 1-1 0 0,-1 0 1 0 0,3 20-1 0 0,-4-14 26 0 0,-1 0 0 0 0,-2 0 0 0 0,0 0 0 0 0,-1 0 0 0 0,-1 0 1 0 0,-1 0-1 0 0,0 0 0 0 0,-2-1 0 0 0,-1 0 0 0 0,-1 0 0 0 0,0 0 0 0 0,-2-1 0 0 0,-16 30 0 0 0,10-26 105 0 0,-1-1-1 0 0,-1-1 0 0 0,-1 0 0 0 0,-1-1 1 0 0,-1-1-1 0 0,-1-1 0 0 0,-30 22 0 0 0,33-29-22 0 0,1-1 1 0 0,-2-1-1 0 0,1-1 0 0 0,-1 0 0 0 0,-1-1 0 0 0,0-1 1 0 0,0-1-1 0 0,0-1 0 0 0,-1-1 0 0 0,-31 3 0 0 0,37-6-177 0 0,1 0-1 0 0,-1-1 0 0 0,0 0 1 0 0,0-1-1 0 0,0-1 0 0 0,0 0 0 0 0,1-1 1 0 0,-1-1-1 0 0,1 0 0 0 0,0-1 0 0 0,-22-11 1 0 0,-5-11-2681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46.8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29 143 2628 0 0,'-23'-19'8331'0'0,"19"12"-7498"0"0,4 7-725 0 0,0-1-1 0 0,-1 1 0 0 0,1-1 1 0 0,0 0-1 0 0,0 1 0 0 0,0-1 1 0 0,0 0-1 0 0,0 1 0 0 0,0-1 1 0 0,0 1-1 0 0,0-1 0 0 0,0 0 1 0 0,0 1-1 0 0,0-1 0 0 0,0 0 1 0 0,0 1-1 0 0,0-1 0 0 0,0 0 1 0 0,1 1-1 0 0,-1-1 0 0 0,0 1 1 0 0,1-2-1 0 0,0 1-75 0 0,1 0 0 0 0,-1 0 0 0 0,0 0 0 0 0,0 0 0 0 0,1 0 0 0 0,-1 0 0 0 0,1 0 0 0 0,-1 0 0 0 0,1 0 0 0 0,-1 1 0 0 0,1-1 0 0 0,-1 1 0 0 0,3-1 0 0 0,83-18-329 0 0,168-14 0 0 0,-128 20-553 0 0,-33 6 1 0 0,-2-1-1436 0 0,-34-1-2544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47.2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543 0 1324 0 0,'-19'5'3933'0'0,"13"-4"-3571"0"0,4-1-171 0 0,1 0-1 0 0,-1 0 1 0 0,0 0 0 0 0,1 1-1 0 0,-1-1 1 0 0,0 0-1 0 0,1 1 1 0 0,-1-1 0 0 0,1 1-1 0 0,-1 0 1 0 0,1-1 0 0 0,-1 1-1 0 0,1 0 1 0 0,0 0 0 0 0,-1 0-1 0 0,1 0 1 0 0,0 0 0 0 0,0 0-1 0 0,0 0 1 0 0,0 1 0 0 0,0-1-1 0 0,0 0 1 0 0,0 1-1 0 0,0-1 1 0 0,0 1 0 0 0,0-1-1 0 0,1 1 1 0 0,-2 1 0 0 0,-2 34 492 0 0,1 0 0 0 0,1 0 0 0 0,5 40 0 0 0,-2-2-342 0 0,5 160 137 0 0,-1 55-140 0 0,-7-211-202 0 0,-20 127 0 0 0,19-192-98 0 0,0 0 0 0 0,0-1 0 0 0,-1 0 1 0 0,-1 1-1 0 0,0-2 0 0 0,-1 1 0 0 0,0-1 1 0 0,-1 0-1 0 0,-1 0 0 0 0,0 0 0 0 0,-10 11 0 0 0,13-18 23 0 0,-1 1-1 0 0,1-2 1 0 0,-1 1-1 0 0,0-1 0 0 0,0 1 1 0 0,-1-2-1 0 0,1 1 0 0 0,-1-1 1 0 0,0 0-1 0 0,0 0 1 0 0,0-1-1 0 0,0 0 0 0 0,0 0 1 0 0,0-1-1 0 0,-1 0 1 0 0,1 0-1 0 0,0 0 0 0 0,-1-1 1 0 0,1 0-1 0 0,-1-1 0 0 0,1 0 1 0 0,-12-2-1 0 0,6-1-35 0 0,1 0 0 0 0,-1-1 0 0 0,1 0 0 0 0,0 0 0 0 0,0-2-1 0 0,1 1 1 0 0,0-2 0 0 0,0 1 0 0 0,1-1 0 0 0,0-1 0 0 0,0 0 0 0 0,1-1-1 0 0,-11-13 1 0 0,13 14-359 0 0,0 0-1 0 0,2 0 0 0 0,-1-1 1 0 0,1 0-1 0 0,0 0 0 0 0,1 0 1 0 0,-4-13-1 0 0,7 15-360 0 0,-1 1 1 0 0,1-1-1 0 0,0 1 1 0 0,0-1-1 0 0,1 0 1 0 0,0 1-1 0 0,1-1 0 0 0,-1 0 1 0 0,1 1-1 0 0,5-15 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8:55.3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24 206 424 0 0,'-7'-16'6692'0'0,"4"7"-5284"0"0,-1 0 1 0 0,2 0-1 0 0,-1 0 0 0 0,0-15 1 0 0,2 17-889 0 0,1 0 0 0 0,-1 0 1 0 0,2 0-1 0 0,-1 0 0 0 0,1 0 0 0 0,3-11 1 0 0,-3 14-485 0 0,0 0 1 0 0,0 1-1 0 0,1-1 0 0 0,0 0 1 0 0,-1 1-1 0 0,1-1 1 0 0,1 1-1 0 0,-1 0 0 0 0,0-1 1 0 0,1 1-1 0 0,0 0 1 0 0,0 1-1 0 0,0-1 0 0 0,0 0 1 0 0,0 1-1 0 0,0 0 1 0 0,1 0-1 0 0,-1 0 0 0 0,1 0 1 0 0,-1 0-1 0 0,1 1 1 0 0,0-1-1 0 0,0 1 0 0 0,-1 0 1 0 0,1 0-1 0 0,0 1 1 0 0,0-1-1 0 0,0 1 0 0 0,4 0 1 0 0,2 0-80 0 0,-1 1 1 0 0,0 0 0 0 0,0 0 0 0 0,0 1-1 0 0,0 0 1 0 0,0 1 0 0 0,0 0 0 0 0,0 0-1 0 0,-1 1 1 0 0,0 0 0 0 0,0 1-1 0 0,0 0 1 0 0,10 8 0 0 0,3 3-67 0 0,0 2 1 0 0,-2 0 0 0 0,24 30-1 0 0,-21-21 59 0 0,-1 1-1 0 0,-2 0 0 0 0,-1 2 0 0 0,17 38 0 0 0,-9-7 424 0 0,23 80-1 0 0,-47-128 699 0 0,-7-41-572 0 0,6 3-378 0 0,1 1 0 0 0,2-1 0 0 0,0 0 0 0 0,1 1 0 0 0,2-1 0 0 0,0 1 0 0 0,2 1 0 0 0,0 0 0 0 0,2 0 0 0 0,0 1 0 0 0,15-21 0 0 0,-17 31-440 0 0,1 0-1 0 0,0 1 0 0 0,0 1 1 0 0,2-1-1 0 0,-1 2 0 0 0,1-1 1 0 0,0 2-1 0 0,1 0 0 0 0,0 0 1 0 0,18-7-1 0 0,-4 4-1833 0 0,-1 2 1 0 0,2 1-1 0 0,-1 0 1 0 0,44-4-1 0 0,-41 8-2543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47.6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48 230 1260 0 0,'-44'-26'10256'0'0,"41"21"-9668"0"0,2 4-514 0 0,1 1 1 0 0,0-1-1 0 0,0 1 0 0 0,0-1 0 0 0,0 0 0 0 0,0 1 0 0 0,0-1 0 0 0,1 1 0 0 0,-1-1 0 0 0,0 0 0 0 0,0 1 0 0 0,0-1 0 0 0,0 1 0 0 0,1-1 0 0 0,-1 1 0 0 0,0-1 0 0 0,1 1 0 0 0,-1-1 0 0 0,0 1 0 0 0,1-1 0 0 0,-1 1 0 0 0,1-1 1 0 0,-1 1-1 0 0,0-1 0 0 0,1 1 0 0 0,-1 0 0 0 0,1-1 0 0 0,15-10 656 0 0,-14 11-671 0 0,30-16 95 0 0,0 2 0 0 0,1 2-1 0 0,0 1 1 0 0,1 1 0 0 0,42-5 0 0 0,-35 6-275 0 0,302-52-2425 0 0,-246 46 381 0 0,-38 5-4053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48.0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1 388 0 0,'-11'18'10945'0'0,"44"205"-5985"0"0,-1 3-3506 0 0,49 321-881 0 0,-66-458-223 0 0,42 232 681 0 0,-55-313 224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0:49.4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1 1252 0 0,'0'0'4841'0'0,"12"28"118"0"0,-10-8-4617 0 0,-2 1 0 0 0,0 0-1 0 0,-1 0 1 0 0,-1-1 0 0 0,-9 39 0 0 0,11-57-320 0 0,-2 10 130 0 0,-3 7 66 0 0,4-17-129 0 0,-8 36 2051 0 0,5-92-2061 0 0,3 51-85 0 0,0-4-1 0 0,-1 0 2 0 0,0-35-27 0 0,2 40-12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24.7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1 682 1848 0 0,'3'-1'4893'0'0,"21"-5"-3853"0"0,0-2-1 0 0,-1-1 0 0 0,0-1 1 0 0,22-13-1 0 0,17-6-347 0 0,439-161 648 0 0,-318 125-1184 0 0,301-96 129 0 0,-18 7-535 0 0,-463 153 95 0 0,0 0 0 0 0,-1 0-1 0 0,1 0 1 0 0,0 0 0 0 0,-1-1 0 0 0,1 1 0 0 0,-1-1 0 0 0,1 1 0 0 0,-1-1 0 0 0,1 0 0 0 0,-1 0 0 0 0,0 0 0 0 0,3-4 0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25.1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17 168 0 0,'-20'-16'12287'0'0,"52"16"-11498"0"0,34 2-680 0 0,160 10 79 0 0,-183-5-211 0 0,-41-7 38 0 0,0 1 0 0 0,1-1 1 0 0,-1 1-1 0 0,0 0 0 0 0,0-1 0 0 0,0 1 0 0 0,0 0 0 0 0,0 1 0 0 0,0-1 0 0 0,0 0 0 0 0,0 1 0 0 0,0-1 0 0 0,0 1 1 0 0,1 2-1 0 0,-2-3 9 0 0,-1 0 0 0 0,1 1 1 0 0,-1-1-1 0 0,0 1 0 0 0,1-1 1 0 0,-1 1-1 0 0,0-1 0 0 0,0 1 1 0 0,0-1-1 0 0,-1 1 0 0 0,1-1 1 0 0,0 1-1 0 0,0-1 0 0 0,-1 0 1 0 0,1 1-1 0 0,-1-1 1 0 0,1 1-1 0 0,-1-1 0 0 0,0 0 1 0 0,1 1-1 0 0,-3 1 0 0 0,-21 28 391 0 0,17-23-297 0 0,-10 13-77 0 0,-61 81 502 0 0,67-87-1523 0 0,1 2 1 0 0,1-1-1 0 0,1 1 1 0 0,-11 32-1 0 0,15-34-2366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26.2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344 378 1576 0 0,'37'-64'6368'0'0,"20"-27"-1180"0"0,-45 76-4350 0 0,-11 26-192 0 0,-11 29 24 0 0,-175 398 886 0 0,33-90-1429 0 0,49-68 178 0 0,229-665 280 0 0,11-34-884 0 0,-96 311 201 0 0,99-182 0 0 0,-132 275 90 0 0,-3 4-14 0 0,1 0 0 0 0,0 0 0 0 0,1 1 0 0 0,0 0 0 0 0,1 0 0 0 0,0 1 0 0 0,0 0 0 0 0,18-14 0 0 0,-25 22 30 0 0,0 1 0 0 0,1-1 1 0 0,-1 1-1 0 0,0 0 1 0 0,0-1-1 0 0,1 1 0 0 0,-1 0 1 0 0,0 0-1 0 0,1 0 1 0 0,-1 0-1 0 0,0 0 0 0 0,0 0 1 0 0,1 0-1 0 0,-1 1 1 0 0,0-1-1 0 0,0 0 0 0 0,1 1 1 0 0,-1-1-1 0 0,0 1 1 0 0,0-1-1 0 0,0 1 0 0 0,1 0 1 0 0,-1-1-1 0 0,0 1 0 0 0,0 0 1 0 0,0 0-1 0 0,0 0 1 0 0,-1 0-1 0 0,1 0 0 0 0,0 0 1 0 0,0 0-1 0 0,0 0 1 0 0,-1 0-1 0 0,1 0 0 0 0,-1 0 1 0 0,1 1-1 0 0,0 0 1 0 0,20 47 313 0 0,-21-48-320 0 0,13 46 175 0 0,-1 1 0 0 0,-3 1 0 0 0,6 85 1 0 0,-12 153 62 0 0,-7 380-2789 0 0,-1-633 83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26.6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98 1440 0 0,'-6'-10'7933'0'0,"7"8"-7800"0"0,-1 1 0 0 0,0 0-1 0 0,1-1 1 0 0,-1 1 0 0 0,1 0 0 0 0,-1-1 0 0 0,1 1-1 0 0,0 0 1 0 0,-1 0 0 0 0,1 0 0 0 0,0 0 0 0 0,0-1 0 0 0,0 1-1 0 0,0 0 1 0 0,0 0 0 0 0,0 1 0 0 0,0-1 0 0 0,0 0 0 0 0,0 0-1 0 0,0 0 1 0 0,0 1 0 0 0,1-1 0 0 0,-1 1 0 0 0,0-1-1 0 0,2 0 1 0 0,43-12 909 0 0,-23 8-723 0 0,10-5-638 0 0,41-4 0 0 0,-2 3-3196 0 0,-46 7 902 0 0,4 1-2404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27.0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94 220 1320 0 0,'-12'-14'16652'0'0,"9"65"-16103"0"0,-14 80 0 0 0,2-20-492 0 0,-11 255-312 0 0,12-134-28 0 0,11-213 13 0 0,1-30-108 0 0,1-32-48 0 0,42-408 1880 0 0,-28 341-368 0 0,-6 38-444 0 0,13-94 30 0 0,-14 134-758 0 0,1 0-1 0 0,23-62 1 0 0,-28 87 25 0 0,1 1 1 0 0,0 0-1 0 0,0 0 0 0 0,0 0 1 0 0,1 0-1 0 0,0 1 0 0 0,0-1 1 0 0,1 1-1 0 0,-1 0 0 0 0,1 0 1 0 0,0 1-1 0 0,0 0 0 0 0,1-1 1 0 0,0 2-1 0 0,-1-1 0 0 0,1 1 1 0 0,0 0-1 0 0,0 0 0 0 0,1 0 0 0 0,-1 1 1 0 0,1 0-1 0 0,-1 0 0 0 0,1 1 1 0 0,0 0-1 0 0,-1 0 0 0 0,1 0 1 0 0,0 1-1 0 0,0 0 0 0 0,0 1 1 0 0,-1-1-1 0 0,1 1 0 0 0,0 0 1 0 0,0 1-1 0 0,-1 0 0 0 0,1 0 1 0 0,-1 0-1 0 0,0 1 0 0 0,0 0 1 0 0,0 0-1 0 0,0 1 0 0 0,5 3 1 0 0,-3-2 55 0 0,-1 0 0 0 0,0 1 1 0 0,0 0-1 0 0,-1 0 0 0 0,0 0 0 0 0,0 1 1 0 0,0 0-1 0 0,-1 0 0 0 0,0 1 0 0 0,4 8 1 0 0,-6-11 1 0 0,-1 1 0 0 0,0 0 0 0 0,0-1 1 0 0,-1 1-1 0 0,1 0 0 0 0,-1 0 0 0 0,0 0 1 0 0,-1 0-1 0 0,1 0 0 0 0,-1 0 0 0 0,-1 0 1 0 0,1 0-1 0 0,-1 0 0 0 0,0 0 0 0 0,-3 11 1 0 0,0-7-266 0 0,0-1 0 0 0,0 1 1 0 0,-1-1-1 0 0,0 0 0 0 0,-1 0 1 0 0,0-1-1 0 0,0 1 0 0 0,-1-1 1 0 0,0-1-1 0 0,0 1 1 0 0,-1-1-1 0 0,0-1 0 0 0,0 1 1 0 0,-1-1-1 0 0,1-1 0 0 0,-1 1 1 0 0,-1-2-1 0 0,1 1 0 0 0,-1-1 1 0 0,1-1-1 0 0,-1 1 0 0 0,0-2 1 0 0,-1 1-1 0 0,-18 1 0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27.7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160 170 2988 0 0,'-20'2'12583'0'0,"19"0"-12474"0"0,0 0-1 0 0,0 0 1 0 0,0-1-1 0 0,0 1 0 0 0,0 0 1 0 0,1 0-1 0 0,-1 0 1 0 0,1 0-1 0 0,0 0 0 0 0,-1 1 1 0 0,1-1-1 0 0,0 0 0 0 0,0 0 1 0 0,1 3-1 0 0,-2 6 237 0 0,-40 360 1454 0 0,18-138-1601 0 0,10-98-78 0 0,-20 129-133 0 0,28-254-554 0 0,0-19 379 0 0,-3-20 35 0 0,5-35 48 0 0,2-1 0 0 0,10-79 0 0 0,-3 59 266 0 0,26-400 1293 0 0,-29 441-1319 0 0,2-29 156 0 0,17-96 0 0 0,-21 165-293 0 0,0 0 0 0 0,0-1 0 0 0,1 1 0 0 0,0 0 1 0 0,0 0-1 0 0,0 0 0 0 0,0 0 0 0 0,3-4 1 0 0,-3 6-5 0 0,-1 0 1 0 0,0 1 0 0 0,1-1-1 0 0,-1 1 1 0 0,1-1 0 0 0,0 1 0 0 0,-1 0-1 0 0,1 0 1 0 0,0 0 0 0 0,0 0 0 0 0,0 0-1 0 0,0 0 1 0 0,0 0 0 0 0,0 1-1 0 0,0-1 1 0 0,0 1 0 0 0,0-1 0 0 0,0 1-1 0 0,0 0 1 0 0,0 0 0 0 0,0 0 0 0 0,3 0-1 0 0,9 3-134 0 0,0 0-1 0 0,-1 1 1 0 0,1 1-1 0 0,-1 0 0 0 0,0 0 1 0 0,0 2-1 0 0,0-1 1 0 0,-1 2-1 0 0,0 0 1 0 0,12 10-1 0 0,7 8-529 0 0,-1 1 0 0 0,39 45 1 0 0,-61-62 583 0 0,0 0 0 0 0,0 1 1 0 0,-1 0-1 0 0,0 0 0 0 0,0 1 1 0 0,-2 0-1 0 0,1 0 0 0 0,-2 0 1 0 0,0 1-1 0 0,0-1 0 0 0,3 25 1 0 0,-6-30 119 0 0,-1-1 0 0 0,0 0 0 0 0,0 1 0 0 0,0-1 0 0 0,-1 1 0 0 0,0-1 0 0 0,0 0 0 0 0,-1 1 0 0 0,0-1 1 0 0,0 0-1 0 0,0 0 0 0 0,-1 0 0 0 0,0 0 0 0 0,0-1 0 0 0,0 1 0 0 0,-1-1 0 0 0,0 0 0 0 0,0 0 0 0 0,0 0 1 0 0,-1 0-1 0 0,1-1 0 0 0,-1 0 0 0 0,0 0 0 0 0,0 0 0 0 0,-12 6 0 0 0,3-3-185 0 0,0 0 0 0 0,-1-1-1 0 0,1-1 1 0 0,-1 0-1 0 0,-1-1 1 0 0,-25 3 0 0 0,31-6-1101 0 0,0 0 1 0 0,0-1-1 0 0,0 0 1 0 0,0 0-1 0 0,0-1 1 0 0,-16-4-1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28.1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93 2856 0 0,'-14'-93'12286'0'0,"-2"169"-11226"0"0,-13 152 0 0 0,21 80-1040 0 0,18-39 44 0 0,-3-207-269 0 0,2 0 0 0 0,22 80 1 0 0,-28-134-72 0 0,-1-1 0 0 0,1 1 0 0 0,0-1 0 0 0,0 0 0 0 0,1 0 1 0 0,5 7-1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8:56.7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678 352 364 0 0,'16'3'10267'0'0,"-15"-3"-10339"0"0,0 0 116 0 0,-1 0 0 0 0,1 1 0 0 0,-1-1 0 0 0,1 0-1 0 0,-1 0 1 0 0,1 0 0 0 0,-1 0 0 0 0,1 0 0 0 0,0 0 0 0 0,-1-1 0 0 0,1 1 0 0 0,-1 0 0 0 0,1 0 0 0 0,-1 0 0 0 0,1 0 0 0 0,-1-1 0 0 0,1 1 0 0 0,-1 0 0 0 0,0 0 0 0 0,1-1 0 0 0,-1 1 0 0 0,1 0 0 0 0,-1-1 0 0 0,0 1 0 0 0,1-1 0 0 0,-1 1-1 0 0,0 0 1 0 0,1-1 0 0 0,-1 1 0 0 0,0-1 0 0 0,1 1 0 0 0,-1-1 0 0 0,0 1 0 0 0,0-2 0 0 0,1 1 15 0 0,7-36-553 0 0,-7 28 689 0 0,0 1 0 0 0,0 0-1 0 0,-1-1 1 0 0,0 1-1 0 0,-1-1 1 0 0,1 1 0 0 0,-2 0-1 0 0,1-1 1 0 0,-1 1-1 0 0,0 0 1 0 0,-1 0 0 0 0,0 0-1 0 0,0 0 1 0 0,-1 1-1 0 0,0-1 1 0 0,0 1 0 0 0,-1 0-1 0 0,0 0 1 0 0,0 1-1 0 0,-1-1 1 0 0,1 1 0 0 0,-1 0-1 0 0,-1 1 1 0 0,1-1-1 0 0,-1 1 1 0 0,0 1 0 0 0,0-1-1 0 0,-1 1 1 0 0,1 0-1 0 0,-9-2 1 0 0,-1-1-61 0 0,-1 1 0 0 0,0 1 0 0 0,0 1 0 0 0,-1 1 0 0 0,1 0 0 0 0,-1 1 0 0 0,0 1 0 0 0,0 1 1 0 0,1 1-1 0 0,-1 0 0 0 0,0 1 0 0 0,1 1 0 0 0,-1 1 0 0 0,1 1 0 0 0,-22 8 0 0 0,20-6-99 0 0,1 1 1 0 0,0 1-1 0 0,1 1 1 0 0,-1 0-1 0 0,2 1 1 0 0,0 1-1 0 0,0 1 1 0 0,1 0-1 0 0,1 1 1 0 0,0 1-1 0 0,1 0 1 0 0,0 1-1 0 0,-17 27 1 0 0,26-34-36 0 0,1 0 0 0 0,0 0 1 0 0,1 0-1 0 0,0 0 0 0 0,0 1 1 0 0,1 0-1 0 0,0-1 0 0 0,1 1 1 0 0,0 0-1 0 0,0 0 1 0 0,1 0-1 0 0,1 0 0 0 0,0-1 1 0 0,0 1-1 0 0,0 0 0 0 0,1 0 1 0 0,1-1-1 0 0,0 1 1 0 0,0-1-1 0 0,6 12 0 0 0,-5-14-50 0 0,0 0 0 0 0,0 0 0 0 0,0 0-1 0 0,1 0 1 0 0,0-1 0 0 0,0 0 0 0 0,0 0-1 0 0,1 0 1 0 0,0-1 0 0 0,0 1 0 0 0,1-2 0 0 0,-1 1-1 0 0,1-1 1 0 0,0 0 0 0 0,0 0 0 0 0,1 0-1 0 0,-1-1 1 0 0,1-1 0 0 0,-1 1 0 0 0,1-1 0 0 0,0 0-1 0 0,0-1 1 0 0,0 0 0 0 0,0 0 0 0 0,8-1-1 0 0,-3-1 39 0 0,0 0-1 0 0,-1-1 0 0 0,1-1 1 0 0,-1 0-1 0 0,0 0 0 0 0,1-1 1 0 0,-2-1-1 0 0,1 0 0 0 0,-1-1 1 0 0,1 0-1 0 0,-2-1 0 0 0,1 0 1 0 0,-1 0-1 0 0,13-13 0 0 0,7-9 473 0 0,-1-3 0 0 0,47-67 1 0 0,-23 28 641 0 0,-40 54-852 0 0,-10 12-224 0 0,0 1 1 0 0,0-1-1 0 0,1 1 1 0 0,0 0-1 0 0,6-6 0 0 0,-8 9-20 0 0,1 2-1 0 0,0 0-24 0 0,-1 0-1 0 0,1 0 1 0 0,0 1 0 0 0,-1-1-1 0 0,0 1 1 0 0,1-1 0 0 0,-1 1 0 0 0,0 0-1 0 0,0 0 1 0 0,1 0 0 0 0,-2 0-1 0 0,1 1 1 0 0,0-1 0 0 0,0 1-1 0 0,1 3 1 0 0,27 51-634 0 0,-17-31 412 0 0,10 18-27 0 0,1-2-1 0 0,3 0 1 0 0,51 61-1 0 0,-76-101 290 0 0,-1 0 0 0 0,1 0 0 0 0,0-1 1 0 0,0 1-1 0 0,0-1 0 0 0,0 1 0 0 0,0-1 0 0 0,0 0 0 0 0,1 0 0 0 0,-1 0 0 0 0,0 0 1 0 0,1 0-1 0 0,-1-1 0 0 0,1 1 0 0 0,-1-1 0 0 0,0 1 0 0 0,1-1 0 0 0,-1 0 0 0 0,1 0 1 0 0,-1 0-1 0 0,1 0 0 0 0,-1 0 0 0 0,1-1 0 0 0,-1 1 0 0 0,1-1 0 0 0,-1 0 0 0 0,0 1 0 0 0,1-1 1 0 0,-1 0-1 0 0,0-1 0 0 0,0 1 0 0 0,0 0 0 0 0,3-2 0 0 0,8-7 123 0 0,-1 0-1 0 0,0 0 0 0 0,0-1 1 0 0,12-17-1 0 0,2 1 19 0 0,40-44 48 0 0,15-13-178 0 0,-71 75-86 0 0,0 0 0 0 0,0 2 1 0 0,1-1-1 0 0,0 1 0 0 0,1 1 1 0 0,20-9-1 0 0,-28 13 4 0 0,1 1 0 0 0,-1-1 1 0 0,1 1-1 0 0,0 0 0 0 0,0 1 0 0 0,-1-1 0 0 0,1 1 1 0 0,0 0-1 0 0,0 0 0 0 0,0 1 0 0 0,0-1 0 0 0,-1 1 1 0 0,1 0-1 0 0,0 0 0 0 0,-1 1 0 0 0,6 1 1 0 0,-3 1-15 0 0,1 0 0 0 0,-2 0 0 0 0,1 1 0 0 0,0 0 0 0 0,-1 0 0 0 0,0 0 1 0 0,0 1-1 0 0,9 12 0 0 0,0 3-53 0 0,-2 0 1 0 0,0 1-1 0 0,-1 1 1 0 0,-1 0-1 0 0,9 29 1 0 0,-15-39 210 0 0,-1 0 0 0 0,0 1 1 0 0,-1-1-1 0 0,0 1 1 0 0,-1 0-1 0 0,-1 0 0 0 0,0 0 1 0 0,-2 17-1 0 0,1-29 314 0 0,-1-2-391 0 0,0 0 0 0 0,1 0 0 0 0,-1 0 0 0 0,0 0 0 0 0,0-1 0 0 0,0 1 0 0 0,0 0 0 0 0,1 0 0 0 0,-1-1 0 0 0,0 1-1 0 0,0 0 1 0 0,1-1 0 0 0,-1 1 0 0 0,0-1 0 0 0,1 1 0 0 0,-1-1 0 0 0,0 1 0 0 0,1-1 0 0 0,-1 0 0 0 0,1 1 0 0 0,-1-1 0 0 0,1 0 0 0 0,-1 1 0 0 0,1-1 0 0 0,-1 0 0 0 0,1 1-1 0 0,0-1 1 0 0,-1 0 0 0 0,1 0 0 0 0,0 0 0 0 0,0 1 0 0 0,0-1 0 0 0,-1 0 0 0 0,1 0 0 0 0,0 0 0 0 0,0 0 0 0 0,0-1 0 0 0,-1-35 117 0 0,5 18-95 0 0,0 0 0 0 0,1 0 0 0 0,1 1 0 0 0,1-1 0 0 0,0 1 0 0 0,2 1 0 0 0,0-1 0 0 0,0 2 0 0 0,23-29 0 0 0,-17 25-61 0 0,1 1 1 0 0,2 0-1 0 0,-1 1 0 0 0,2 1 0 0 0,0 1 1 0 0,2 1-1 0 0,25-16 0 0 0,-38 27-22 0 0,0 0-1 0 0,-1 0 1 0 0,1 1 0 0 0,1 0-1 0 0,-1 0 1 0 0,0 1-1 0 0,1 0 1 0 0,-1 0-1 0 0,1 1 1 0 0,-1 0 0 0 0,1 1-1 0 0,9 0 1 0 0,-12 1 14 0 0,0 0-1 0 0,0 0 1 0 0,0 1 0 0 0,0 0 0 0 0,0 0 0 0 0,-1 0 0 0 0,1 1-1 0 0,-1 0 1 0 0,0 0 0 0 0,0 0 0 0 0,0 1 0 0 0,0 0-1 0 0,0 0 1 0 0,-1 0 0 0 0,0 0 0 0 0,1 1 0 0 0,5 9-1 0 0,3 7 13 0 0,-2 0-1 0 0,0 0 1 0 0,-1 1-1 0 0,-2 0 1 0 0,9 33-1 0 0,-12-35 62 0 0,2 1 0 0 0,0-1 0 0 0,1 0 0 0 0,1-1 0 0 0,1 0 0 0 0,0 0 0 0 0,14 17 0 0 0,-20-32-34 0 0,-1 0-1 0 0,1 0 1 0 0,0-1-1 0 0,1 1 1 0 0,-1-1-1 0 0,1 0 1 0 0,-1 0-1 0 0,1 0 1 0 0,0-1-1 0 0,0 0 1 0 0,0 0-1 0 0,0 0 1 0 0,6 1-1 0 0,-1-1-52 0 0,-1-1 0 0 0,1 0 0 0 0,0 0 0 0 0,-1-1 0 0 0,1-1-1 0 0,17-2 1 0 0,1-3-114 0 0,-1-1 0 0 0,0-2 1 0 0,0 0-1 0 0,26-15 0 0 0,-14 6-10 0 0,-2-3 0 0 0,0-1 0 0 0,-2-2 0 0 0,46-39 0 0 0,-59 44 375 0 0,-1-1 1 0 0,-1 0-1 0 0,-1-2 0 0 0,-1 0 0 0 0,-1-2 0 0 0,-1 1 0 0 0,19-40 0 0 0,-29 50-25 0 0,-1 0 0 0 0,0-1 0 0 0,-1 1 0 0 0,-1-1 0 0 0,0 0 0 0 0,-1 0 0 0 0,1-19 0 0 0,-3 29-172 0 0,0 0 0 0 0,0 1 0 0 0,0-1 0 0 0,0 0 0 0 0,0 0 0 0 0,-1 0 0 0 0,0 0 0 0 0,0 1 0 0 0,0-1 0 0 0,0 0 1 0 0,-1 1-1 0 0,1-1 0 0 0,-1 1 0 0 0,0-1 0 0 0,0 1 0 0 0,0 0 0 0 0,0 0 0 0 0,-1 0 0 0 0,1 0 0 0 0,-1 0 0 0 0,0 0 1 0 0,0 1-1 0 0,0-1 0 0 0,0 1 0 0 0,0 0 0 0 0,0 0 0 0 0,-1 0 0 0 0,1 0 0 0 0,-1 1 0 0 0,-6-3 0 0 0,6 4-56 0 0,1-1-1 0 0,-1 1 0 0 0,0 0 1 0 0,0 0-1 0 0,1 0 0 0 0,-1 1 0 0 0,0-1 1 0 0,0 1-1 0 0,1 0 0 0 0,-1 0 1 0 0,1 0-1 0 0,-1 1 0 0 0,1-1 1 0 0,-1 1-1 0 0,1 0 0 0 0,0 0 0 0 0,0 0 1 0 0,0 0-1 0 0,0 0 0 0 0,0 1 1 0 0,-3 3-1 0 0,4-4-19 0 0,1 1-1 0 0,-1-1 1 0 0,1 0-1 0 0,0 1 1 0 0,0-1 0 0 0,0 1-1 0 0,1-1 1 0 0,-1 1 0 0 0,0-1-1 0 0,1 1 1 0 0,0-1 0 0 0,0 1-1 0 0,-1 0 1 0 0,1-1-1 0 0,1 1 1 0 0,0 4 0 0 0,0-1-39 0 0,1 0 1 0 0,0-1-1 0 0,0 1 1 0 0,0-1-1 0 0,1 0 1 0 0,-1 0-1 0 0,6 7 1 0 0,5 5-137 0 0,0-1 0 0 0,2 0 0 0 0,17 16 0 0 0,-30-31 225 0 0,81 73-394 0 0,-36-34 706 0 0,80 89 0 0 0,-124-126-230 0 0,-1-1 1 0 0,0 1-1 0 0,-1-1 0 0 0,1 1 0 0 0,0-1 0 0 0,-1 1 1 0 0,1 0-1 0 0,-1 0 0 0 0,0 0 0 0 0,0 0 0 0 0,0 0 0 0 0,0 0 1 0 0,-1 0-1 0 0,1 0 0 0 0,-1 0 0 0 0,0 0 0 0 0,0 0 0 0 0,0 0 1 0 0,0 1-1 0 0,0-1 0 0 0,-1 0 0 0 0,1 0 0 0 0,-1 0 0 0 0,0 0 1 0 0,0 0-1 0 0,0 0 0 0 0,0 0 0 0 0,-3 3 0 0 0,0 0 12 0 0,0-1-1 0 0,-1 1 1 0 0,0-1-1 0 0,0 0 1 0 0,0 0 0 0 0,-1 0-1 0 0,1-1 1 0 0,-1 0-1 0 0,0 0 1 0 0,-1-1-1 0 0,-10 5 1 0 0,-116 41-2261 0 0,98-37-2935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28.5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36 158 828 0 0,'-35'-157'16713'0'0,"36"159"-16706"0"0,1-1 0 0 0,-1 1 0 0 0,1 0 0 0 0,-1 0 0 0 0,0 0 0 0 0,0 0 0 0 0,0 0 0 0 0,0 0 0 0 0,0 1 0 0 0,-1-1 0 0 0,1 0 0 0 0,0 4 0 0 0,1-1-77 0 0,63 231-3147 0 0,-44-151 3243 0 0,-11-64 1166 0 0,-9-21-1154 0 0,-1 1 1 0 0,0-1-1 0 0,1 0 1 0 0,-1 0-1 0 0,0 1 1 0 0,1-1-1 0 0,-1 0 1 0 0,0 0 0 0 0,1 0-1 0 0,-1 0 1 0 0,1 0-1 0 0,-1 1 1 0 0,0-1-1 0 0,1 0 1 0 0,-1 0-1 0 0,1 0 1 0 0,-1 0-1 0 0,1 0 1 0 0,-1 0 0 0 0,0 0-1 0 0,1 0 1 0 0,-1-1-1 0 0,1 1 1 0 0,-1 0-1 0 0,0 0 1 0 0,1 0-1 0 0,-1 0 1 0 0,1-1-1 0 0,3-2 146 0 0,-1 0-1 0 0,0 0 1 0 0,0 0-1 0 0,0 0 1 0 0,0-1-1 0 0,4-7 1 0 0,-3 6-171 0 0,70-94 855 0 0,-62 85-788 0 0,1 1 0 0 0,0 0 1 0 0,1 1-1 0 0,28-19 0 0 0,-39 29-84 0 0,0 1 0 0 0,0-1 1 0 0,0 1-1 0 0,1 0 0 0 0,-1 0 0 0 0,0 1 0 0 0,1-1 1 0 0,-1 1-1 0 0,1-1 0 0 0,-1 1 0 0 0,0 0 0 0 0,1 0 1 0 0,-1 1-1 0 0,1-1 0 0 0,-1 1 0 0 0,0-1 0 0 0,1 1 1 0 0,-1 0-1 0 0,0 0 0 0 0,0 1 0 0 0,0-1 0 0 0,0 1 1 0 0,0-1-1 0 0,0 1 0 0 0,0 0 0 0 0,0 0 0 0 0,3 4 1 0 0,9 7-559 0 0,-1 0 0 0 0,-1 1 0 0 0,19 26 1 0 0,-25-31 2 0 0,29 44-2509 0 0,-16-15-2279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29.3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427 544 164 0 0,'9'-16'6476'0'0,"-7"12"-5630"0"0,0 0 0 0 0,0 0 0 0 0,-1 0 0 0 0,1-1 0 0 0,-1 1 0 0 0,0 0 0 0 0,0-1-1 0 0,1-6 480 0 0,-2 10-1261 0 0,0 0 0 0 0,0 0 0 0 0,0 0 0 0 0,0 0 0 0 0,0 0 0 0 0,0 1 0 0 0,0-1-1 0 0,0 0 1 0 0,0 0 0 0 0,-1 0 0 0 0,1 0 0 0 0,0 0 0 0 0,-1 1 0 0 0,1-1 0 0 0,0 0 0 0 0,-1 0 0 0 0,1 1 0 0 0,-1-1 0 0 0,1 0 0 0 0,-1 0 0 0 0,0 1 0 0 0,1-1-1 0 0,-1 1 1 0 0,0-1 0 0 0,1 0 0 0 0,-2 0 0 0 0,-5 0 34 0 0,0 1-1 0 0,1-1 0 0 0,-1 1 1 0 0,0 1-1 0 0,1-1 0 0 0,-1 1 1 0 0,1 0-1 0 0,-1 1 0 0 0,1-1 1 0 0,-1 1-1 0 0,1 1 1 0 0,-8 3-1 0 0,-13 7 252 0 0,-34 21 0 0 0,35-17-155 0 0,0 1 1 0 0,1 0-1 0 0,1 2 0 0 0,1 1 0 0 0,-38 44 0 0 0,53-56-189 0 0,0 1-1 0 0,1 0 1 0 0,0 1-1 0 0,1 0 1 0 0,0 0 0 0 0,1 0-1 0 0,0 0 1 0 0,0 1-1 0 0,1 0 1 0 0,1 0 0 0 0,0 0-1 0 0,1 0 1 0 0,0 1-1 0 0,1-1 1 0 0,0 1 0 0 0,1-1-1 0 0,2 19 1 0 0,0-22-54 0 0,0-1-1 0 0,1 1 1 0 0,0-1 0 0 0,0 0 0 0 0,1 0 0 0 0,0 0-1 0 0,0-1 1 0 0,1 1 0 0 0,0-1 0 0 0,0 0-1 0 0,1 0 1 0 0,0-1 0 0 0,0 0 0 0 0,1 0 0 0 0,0 0-1 0 0,-1-1 1 0 0,2 0 0 0 0,-1 0 0 0 0,1-1-1 0 0,-1 0 1 0 0,16 6 0 0 0,-16-8 44 0 0,0 0-1 0 0,-1 0 1 0 0,1-1-1 0 0,0 1 1 0 0,0-1-1 0 0,0-1 1 0 0,0 1-1 0 0,0-1 1 0 0,0-1 0 0 0,0 1-1 0 0,0-1 1 0 0,-1 0-1 0 0,1-1 1 0 0,0 1-1 0 0,0-1 1 0 0,-1-1-1 0 0,1 1 1 0 0,-1-1 0 0 0,0 0-1 0 0,0-1 1 0 0,0 0-1 0 0,0 0 1 0 0,-1 0-1 0 0,1 0 1 0 0,-1-1-1 0 0,0 0 1 0 0,0 0-1 0 0,4-7 1 0 0,-1 2 50 0 0,-1-2 0 0 0,0 1-1 0 0,-1-1 1 0 0,0 0 0 0 0,-1 0-1 0 0,0-1 1 0 0,2-13 0 0 0,1-11 602 0 0,4-43 0 0 0,4-22 665 0 0,-14 95-1340 0 0,1 0-1 0 0,0 0 0 0 0,0 0 0 0 0,0 0 1 0 0,1 0-1 0 0,0 1 0 0 0,0-1 1 0 0,0 1-1 0 0,1 0 0 0 0,0 1 1 0 0,8-8-1 0 0,9-7-325 0 0,41-26 1 0 0,-26 19 216 0 0,22-18 312 0 0,101-101 0 0 0,-139 124 167 0 0,-1-2 0 0 0,-1 0 1 0 0,-2-1-1 0 0,0 0 0 0 0,-1-1 1 0 0,-2-1-1 0 0,16-42 0 0 0,-29 66-318 0 0,1 1-1 0 0,-1-1 0 0 0,-1 0 0 0 0,1 1 0 0 0,0-1 0 0 0,-1 0 0 0 0,1 1 0 0 0,-1-1 1 0 0,0 0-1 0 0,0 0 0 0 0,0 0 0 0 0,0 1 0 0 0,0-1 0 0 0,-1 0 0 0 0,1 0 0 0 0,-1 1 1 0 0,0-1-1 0 0,0 0 0 0 0,0 1 0 0 0,0-1 0 0 0,-1-2 0 0 0,1 5-21 0 0,0-1 1 0 0,0 1-1 0 0,-1 0 0 0 0,1-1 1 0 0,0 1-1 0 0,0 0 0 0 0,0 0 1 0 0,0 0-1 0 0,0 0 0 0 0,0 0 1 0 0,0 0-1 0 0,0 0 0 0 0,-1 0 1 0 0,1 0-1 0 0,0 0 0 0 0,0 1 1 0 0,0-1-1 0 0,0 1 0 0 0,-1 0 0 0 0,1-1 4 0 0,-4 2-1 0 0,-1 0 0 0 0,1 1-1 0 0,0-1 1 0 0,0 1 0 0 0,0 0 0 0 0,0 1 0 0 0,1-1-1 0 0,-1 1 1 0 0,1 0 0 0 0,-6 6 0 0 0,-34 48-37 0 0,29-32-29 0 0,1 0 0 0 0,1 1 0 0 0,2 0 0 0 0,0 1 0 0 0,2 1 0 0 0,1-1 0 0 0,2 1 0 0 0,0 1 0 0 0,2-1 0 0 0,0 59 0 0 0,5 9-263 0 0,30 193-1 0 0,2-101 34 0 0,8 70 11 0 0,-33-192-181 0 0,-3 127-1 0 0,-6-176 218 0 0,-1-1 0 0 0,-1 1 1 0 0,0-1-1 0 0,-1 0 0 0 0,-1 0 0 0 0,0-1 0 0 0,-1 1 0 0 0,-1-1 0 0 0,-1 0 0 0 0,0-1 0 0 0,-12 17 0 0 0,15-25 201 0 0,0 0-1 0 0,-1 0 0 0 0,0-1 0 0 0,-1 0 0 0 0,1 0 0 0 0,-1 0 0 0 0,0-1 0 0 0,-1 0 1 0 0,1 0-1 0 0,-1-1 0 0 0,0 0 0 0 0,0 0 0 0 0,0-1 0 0 0,-1 0 0 0 0,1-1 1 0 0,-1 1-1 0 0,1-2 0 0 0,-1 1 0 0 0,0-1 0 0 0,0 0 0 0 0,0-1 0 0 0,0 0 0 0 0,-16-3 1 0 0,18 3 149 0 0,0-1 1 0 0,1-1 0 0 0,-1 1-1 0 0,0-1 1 0 0,1 0 0 0 0,-1-1 0 0 0,1 0-1 0 0,0 0 1 0 0,0 0 0 0 0,0-1 0 0 0,0 1-1 0 0,1-1 1 0 0,-1-1 0 0 0,1 1 0 0 0,0-1-1 0 0,0 0 1 0 0,1 0 0 0 0,-1 0-1 0 0,1-1 1 0 0,0 0 0 0 0,1 0 0 0 0,-1 0-1 0 0,1 0 1 0 0,0 0 0 0 0,1-1 0 0 0,0 1-1 0 0,0-1 1 0 0,0 1 0 0 0,1-1 0 0 0,-1 0-1 0 0,2 0 1 0 0,-1 0 0 0 0,1 0-1 0 0,0 1 1 0 0,1-9 0 0 0,5-11 37 0 0,0 0 0 0 0,2 0 0 0 0,0 1 0 0 0,2 1 0 0 0,1-1 0 0 0,0 2 0 0 0,2-1 0 0 0,1 2 0 0 0,1 0 0 0 0,20-23-1 0 0,-4 8-129 0 0,3 2 0 0 0,0 1-1 0 0,2 2 1 0 0,67-46-1 0 0,-59 50-458 0 0,2 2-1 0 0,1 1 0 0 0,59-21 0 0 0,23 2-2976 0 0,2 8-4069 0 0,-65 20 16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29.9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35 167 1516 0 0,'-29'-38'14370'0'0,"23"60"-12252"0"0,19 98-776 0 0,27 120 1 0 0,45 116-1462 0 0,-13-63 253 0 0,-69-277 392 0 0,1 0 1 0 0,0-1-1 0 0,13 29 0 0 0,-16-42-237 0 0,0-2-248 0 0,1-1 0 0 0,-1 1 0 0 0,0-1 0 0 0,1 1-1 0 0,-1-1 1 0 0,0 1 0 0 0,1-1 0 0 0,-1 0 0 0 0,0 0 0 0 0,0 0 0 0 0,0 0 0 0 0,0 1-1 0 0,0-1 1 0 0,0-1 0 0 0,0 1 0 0 0,0 0 0 0 0,0 0 0 0 0,1-2 0 0 0,15-27 281 0 0,-14 23-259 0 0,238-546 133 0 0,-192 431-211 0 0,142-367-2680 0 0,-189 486 2193 0 0,-1 0-1 0 0,1-1 1 0 0,-1 1-1 0 0,1 0 1 0 0,0 0-1 0 0,0 1 1 0 0,1-1-1 0 0,-1 0 1 0 0,6-4 0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31.8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434 1073 1104 0 0,'33'42'13906'0'0,"-37"-56"-13646"0"0,0 0 1 0 0,-1 0-1 0 0,-1 0 0 0 0,0 1 1 0 0,-1 0-1 0 0,-8-13 1 0 0,-9-18 343 0 0,-116-284 1420 0 0,121 268-1889 0 0,2 1-1 0 0,3-2 1 0 0,-12-107 0 0 0,24 140-142 0 0,1 0 0 0 0,1 0 0 0 0,5-32-1 0 0,-4 51-8 0 0,1 1-1 0 0,-1 0 1 0 0,1-1-1 0 0,1 1 0 0 0,0 0 1 0 0,0 0-1 0 0,0 0 0 0 0,1 1 1 0 0,0-1-1 0 0,1 1 0 0 0,0 0 1 0 0,0 0-1 0 0,0 0 0 0 0,11-9 1 0 0,-14 14 6 0 0,1 0 1 0 0,-1 0-1 0 0,1 1 0 0 0,0-1 1 0 0,-1 1-1 0 0,1-1 0 0 0,0 1 1 0 0,0 0-1 0 0,0 0 1 0 0,0 1-1 0 0,0-1 0 0 0,0 0 1 0 0,0 1-1 0 0,0 0 1 0 0,1 0-1 0 0,-1 0 0 0 0,0 0 1 0 0,0 0-1 0 0,0 0 0 0 0,0 1 1 0 0,0 0-1 0 0,0 0 1 0 0,0-1-1 0 0,0 2 0 0 0,0-1 1 0 0,0 0-1 0 0,0 1 0 0 0,-1-1 1 0 0,1 1-1 0 0,-1 0 1 0 0,1 0-1 0 0,-1 0 0 0 0,1 0 1 0 0,3 4-1 0 0,-2-1-29 0 0,0 0-1 0 0,0 0 1 0 0,0 0 0 0 0,0 0-1 0 0,-1 0 1 0 0,0 1-1 0 0,0-1 1 0 0,0 1 0 0 0,-1 0-1 0 0,0 0 1 0 0,0 0 0 0 0,0 0-1 0 0,-1 1 1 0 0,0-1-1 0 0,0 0 1 0 0,0 10 0 0 0,-3-4-10 0 0,0 1 1 0 0,-1-1 0 0 0,-1 0-1 0 0,0 0 1 0 0,0 0 0 0 0,-1-1-1 0 0,-1 0 1 0 0,0 0 0 0 0,-9 13-1 0 0,-12 14-171 0 0,-35 38 1 0 0,38-49 107 0 0,-29 34-15 0 0,19-24 136 0 0,3 1 0 0 0,0 1 0 0 0,-34 61 0 0 0,63-98 24 0 0,1 1 0 0 0,-1 0 1 0 0,1 0-1 0 0,0 0 0 0 0,0 0 1 0 0,0 0-1 0 0,0 0 1 0 0,0 0-1 0 0,1 0 0 0 0,-1 0 1 0 0,1 0-1 0 0,0 0 0 0 0,0 1 1 0 0,0-1-1 0 0,0 0 0 0 0,1 0 1 0 0,-1 0-1 0 0,1 0 0 0 0,0 0 1 0 0,0 0-1 0 0,0 0 1 0 0,0 0-1 0 0,0 0 0 0 0,1 0 1 0 0,-1 0-1 0 0,1-1 0 0 0,0 1 1 0 0,3 3-1 0 0,0-1-14 0 0,1-1 0 0 0,-1 1-1 0 0,1-1 1 0 0,0 0 0 0 0,0-1 0 0 0,0 0 0 0 0,1 0-1 0 0,-1 0 1 0 0,1-1 0 0 0,0 1 0 0 0,13 1-1 0 0,15 2-439 0 0,1-2-1 0 0,0-2 0 0 0,-1-1 1 0 0,1-1-1 0 0,59-9 0 0 0,-55 2-2595 0 0,-1-1 0 0 0,57-20 0 0 0,-66 17-1780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32.2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9 137 2248 0 0,'-8'-8'7147'0'0,"7"7"-6856"0"0,2-1-130 0 0,0 0 1 0 0,0 0-1 0 0,0 0 1 0 0,0 1-1 0 0,1-1 1 0 0,-1 1-1 0 0,0-1 1 0 0,1 1-1 0 0,-1 0 1 0 0,1-1-1 0 0,-1 1 1 0 0,1 0-1 0 0,0 0 1 0 0,0 0-1 0 0,-1 0 1 0 0,1 0-1 0 0,3 0 1 0 0,41-13 772 0 0,-33 11-778 0 0,192-40-374 0 0,-102 24-2058 0 0,-3-4-4151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32.8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276 0 816 0 0,'-12'7'6221'0'0,"8"-3"-5769"0"0,0 0-1 0 0,0 0 1 0 0,0 1-1 0 0,0 0 1 0 0,1 0-1 0 0,0 0 1 0 0,0 0-1 0 0,0 0 1 0 0,1 1-1 0 0,-1-1 1 0 0,1 1-1 0 0,1 0 1 0 0,-3 9-1 0 0,-1 14 58 0 0,-3 46 0 0 0,6-41-103 0 0,-10 168 38 0 0,1 3-294 0 0,-48 219-259 0 0,44-314-65 0 0,15-107 181 0 0,0 0 0 0 0,-1-1 0 0 0,1 1 0 0 0,-1 0 0 0 0,1-1 0 0 0,-1 1 0 0 0,0 0 0 0 0,0-1 0 0 0,0 1-1 0 0,-1-1 1 0 0,1 1 0 0 0,0-1 0 0 0,-1 0 0 0 0,0 0 0 0 0,1 0 0 0 0,-1 0 0 0 0,0 0 0 0 0,0 0 0 0 0,0 0-1 0 0,0 0 1 0 0,0-1 0 0 0,-1 1 0 0 0,1-1 0 0 0,-1 1 0 0 0,1-1 0 0 0,0 0 0 0 0,-1 0 0 0 0,0 0 0 0 0,1-1 0 0 0,-4 2-1 0 0,-48 9 3294 0 0,69-20-3257 0 0,109-14-149 0 0,91-13-2337 0 0,-189 31-1033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37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7 107 1428 0 0,'-6'-58'9108'0'0,"6"9"-2101"0"0,4 50-6893 0 0,0 0-1 0 0,1 0 1 0 0,-1 1-1 0 0,0-1 1 0 0,0 1-1 0 0,0 0 1 0 0,0 0 0 0 0,0 1-1 0 0,0-1 1 0 0,0 1-1 0 0,-1 0 1 0 0,6 5 0 0 0,14 10 265 0 0,-12-11-262 0 0,399 245 1444 0 0,439 280-1177 0 0,-646-396 24 0 0,-193-129-500 0 0,-7-4-67 0 0,-1-1 0 0 0,1 0 1 0 0,0 0-1 0 0,1 0 1 0 0,-1 0-1 0 0,0 0 0 0 0,1-1 1 0 0,-1 1-1 0 0,0-1 0 0 0,5 1 1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37.7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152 50 2084 0 0,'-46'-47'18859'0'0,"46"44"-18480"0"0,2 4-336 0 0,0-1 1 0 0,0 1-1 0 0,-1 0 0 0 0,1 0 1 0 0,0 0-1 0 0,0 0 1 0 0,-1 0-1 0 0,1 0 0 0 0,0 1 1 0 0,-1-1-1 0 0,1 0 0 0 0,-1 1 1 0 0,0 0-1 0 0,1-1 1 0 0,0 4-1 0 0,22 35 255 0 0,-6-10-174 0 0,101 142 322 0 0,-112-162-429 0 0,20 28 80 0 0,35 65 0 0 0,-62-102-87 0 0,0 0-1 0 0,1 0 0 0 0,-1 1 1 0 0,0-1-1 0 0,1 0 0 0 0,-1 0 0 0 0,0 0 1 0 0,0 1-1 0 0,0-1 0 0 0,0 0 1 0 0,0 0-1 0 0,-1 1 0 0 0,1-1 0 0 0,0 0 1 0 0,0 0-1 0 0,-1 0 0 0 0,1 1 1 0 0,-1-1-1 0 0,1 0 0 0 0,-1 0 0 0 0,0 0 1 0 0,1 0-1 0 0,-1 0 0 0 0,0 0 1 0 0,0 0-1 0 0,1 0 0 0 0,-1 0 0 0 0,-2 1 1 0 0,-28 18 316 0 0,-2-8-70 0 0,0-1 0 0 0,-57 11-1 0 0,-29 8-3971 0 0,102-24 48 0 0,-1 1 1 0 0,-21 12 0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40.3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515 37 448 0 0,'-10'-33'16146'0'0,"8"29"-15554"0"0,-5 7-457 0 0,-1 1-1 0 0,1-1 1 0 0,0 1-1 0 0,1 0 1 0 0,-1 1-1 0 0,1-1 1 0 0,-1 1-1 0 0,2 1 1 0 0,-1-1-1 0 0,-7 9 1 0 0,-13 12 225 0 0,-148 132 1084 0 0,144-127-1192 0 0,1 2-1 0 0,2 0 1 0 0,-33 55-1 0 0,48-67-129 0 0,1 1 0 0 0,1 0 0 0 0,1 1 0 0 0,1 0 0 0 0,1 0 0 0 0,1 1 0 0 0,1 0 0 0 0,1 0 1 0 0,1 0-1 0 0,1 36 0 0 0,3-30-35 0 0,1 1 0 0 0,2-1 0 0 0,1 0 1 0 0,1-1-1 0 0,2 1 0 0 0,1-1 1 0 0,1-1-1 0 0,14 29 0 0 0,-9-28-29 0 0,0-2-1 0 0,2 0 1 0 0,1 0 0 0 0,1-2-1 0 0,1 0 1 0 0,1-1 0 0 0,39 34-1 0 0,-39-41-20 0 0,0-2 0 0 0,0 0 0 0 0,1-1 0 0 0,1-1 0 0 0,1-1 0 0 0,-1-1 0 0 0,2-1-1 0 0,0-1 1 0 0,40 8 0 0 0,-44-13-45 0 0,0-1 1 0 0,0-1-1 0 0,0-2 0 0 0,0 0 0 0 0,0 0 1 0 0,0-2-1 0 0,0-1 0 0 0,0-1 0 0 0,0 0 0 0 0,-1-2 1 0 0,0 0-1 0 0,0-1 0 0 0,24-13 0 0 0,-20 7-29 0 0,-1-1 0 0 0,0-1 0 0 0,-1-1 0 0 0,0-1 0 0 0,-2 0 0 0 0,0-2 0 0 0,-1-1 0 0 0,-1 0 0 0 0,29-43 0 0 0,-23 26 18 0 0,-2 0 0 0 0,-2-1 0 0 0,-1-1 1 0 0,-2 0-1 0 0,-2-2 0 0 0,-1 0 0 0 0,12-62 0 0 0,-24 81-53 0 0,0 1-1 0 0,-1 0 1 0 0,-2-1 0 0 0,0 1-1 0 0,-1 0 1 0 0,-1 0 0 0 0,-1 0-1 0 0,0 0 1 0 0,-2 1 0 0 0,-1-1-1 0 0,0 1 1 0 0,-1 1 0 0 0,-2-1-1 0 0,0 2 1 0 0,0-1-1 0 0,-16-19 1 0 0,5 11 33 0 0,-5-7-68 0 0,-32-30 1 0 0,50 54 106 0 0,-9-8-15 0 0,-28-25 0 0 0,25 26-1 0 0,19 16 9 0 0,-37-26-131 0 0,37 26 146 0 0,-37-19-36 0 0,37 19 21 0 0,-37-18-130 0 0,34 17 136 0 0,2 0-23 0 0,0 0 0 0 0,-1 0 0 0 0,0 1 0 0 0,1-1 0 0 0,-1 1 0 0 0,0 0 0 0 0,0 0 1 0 0,0 0-1 0 0,0 0 0 0 0,1 0 0 0 0,-1 1 0 0 0,0-1 0 0 0,-1 1 0 0 0,-3 0 0 0 0,-15-4 15 0 0,20 3-6 0 0,-2 1 28 0 0,0 1 0 0 0,0-2 0 0 0,0 1 0 0 0,1 0 0 0 0,-1-1 0 0 0,0 1 0 0 0,0-1 0 0 0,1 0 0 0 0,-1 0 0 0 0,1-1-1 0 0,-1 1 1 0 0,-4-3 0 0 0,6 3 7 0 0,-33-7 80 0 0,18 2-19 0 0,15 6-83 0 0,-1-2-168 0 0,1 1 55 0 0,-1-1 0 0 0,1 1 0 0 0,-1 0 0 0 0,0 0 0 0 0,0 0 0 0 0,1 0 0 0 0,-1 1 0 0 0,0-1 0 0 0,0 1 0 0 0,0-1 0 0 0,0 1 0 0 0,-3 0 0 0 0,-17 8-2330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41.1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1680 0 0,'0'0'12230'0'0,"14"19"-10303"0"0,-8 175 845 0 0,-4-71-2028 0 0,-6 806 1166 0 0,1-877-1881 0 0,1-5-1502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7:23.1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122 189 1040 0 0,'12'-53'6763'0'0,"14"-24"-1609"0"0,-7 21-2306 0 0,-18 54-2682 0 0,4 22 144 0 0,-16 73-136 0 0,-43 166 0 0 0,15-85-142 0 0,37-166-37 0 0,-64 388-86 0 0,59-330 327 0 0,3 1 0 0 0,3 0 0 0 0,3 0-1 0 0,10 67 1 0 0,-8-113-120 0 0,0 1-1 0 0,1-1 0 0 0,2 0 1 0 0,0 0-1 0 0,1 0 0 0 0,1-1 1 0 0,0 0-1 0 0,2-1 0 0 0,19 27 1 0 0,-23-37-222 0 0,1 0 0 0 0,0-1 0 0 0,1 0 0 0 0,0 0 0 0 0,0-1 0 0 0,0 0 0 0 0,1 0 0 0 0,14 6 0 0 0,-15-8-281 0 0,1-1 0 0 0,0-1 0 0 0,1 0 0 0 0,-1 0 0 0 0,0-1-1 0 0,1 0 1 0 0,-1-1 0 0 0,1 0 0 0 0,-1-1 0 0 0,15-1 0 0 0,-10 0-1559 0 0,1-1 0 0 0,26-8 0 0 0,-8-1-3498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8:57.1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1 154 2804 0 0,'22'-36'6317'0'0,"22"-10"-1007"0"0,-34 36-3819 0 0,1 0-1 0 0,17-24 1 0 0,-9 20-671 0 0,-19 13-814 0 0,0 1-1 0 0,0 0 0 0 0,1 0 1 0 0,-1-1-1 0 0,0 1 0 0 0,0 0 1 0 0,1 0-1 0 0,-1 0 0 0 0,0 0 1 0 0,1-1-1 0 0,-1 1 0 0 0,0 0 1 0 0,1 0-1 0 0,-1 0 0 0 0,0 0 1 0 0,0 0-1 0 0,1 0 0 0 0,-1 0 1 0 0,0 0-1 0 0,1 0 0 0 0,-1 0 1 0 0,0 0-1 0 0,1 0 0 0 0,-1 0 1 0 0,0 0-1 0 0,1 0 0 0 0,-1 0 1 0 0,0 0-1 0 0,1 0 0 0 0,-1 1 1 0 0,0-1-1 0 0,1 0 0 0 0,-1 0 1 0 0,0 0-1 0 0,0 1 0 0 0,1-1 1 0 0,-1 0-1 0 0,0 0 0 0 0,0 0 1 0 0,1 1-1 0 0,-1-1 0 0 0,0 0 1 0 0,0 0-1 0 0,0 1 0 0 0,0-1 1 0 0,1 0-1 0 0,-1 1 0 0 0,0-1 1 0 0,0 0-1 0 0,0 1 0 0 0,0-1 1 0 0,0 0-1 0 0,0 1 0 0 0,0-1 1 0 0,0 0-1 0 0,0 1 0 0 0,0-1 1 0 0,0 0-1 0 0,0 1 0 0 0,0-1 1 0 0,0 0-1 0 0,0 1 0 0 0,0-1 1 0 0,0 0-1 0 0,-1 1 0 0 0,1 4 13 0 0,-19 148 368 0 0,18-131-375 0 0,1 0 1 0 0,1 1-1 0 0,1-1 0 0 0,1 0 1 0 0,6 24-1 0 0,-5-29-158 0 0,1-1-1 0 0,1 0 0 0 0,8 15 0 0 0,-12-26-217 0 0,0-1 0 0 0,1 0-1 0 0,-1 0 1 0 0,1 1-1 0 0,0-2 1 0 0,0 1 0 0 0,1 0-1 0 0,-1-1 1 0 0,1 1-1 0 0,0-1 1 0 0,0 0 0 0 0,0-1-1 0 0,0 1 1 0 0,7 3-1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41.7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14 209 1744 0 0,'-10'-32'9349'0'0,"6"-10"-5203"0"0,5 37-3937 0 0,0-1 0 0 0,0 1 1 0 0,1 0-1 0 0,0 0 0 0 0,0 0 0 0 0,4-9 1 0 0,0 6-243 0 0,-1 1 1 0 0,1 1 0 0 0,0-1 0 0 0,1 1 0 0 0,0 0-1 0 0,0 0 1 0 0,0 1 0 0 0,1 0 0 0 0,-1 1 0 0 0,1-1-1 0 0,0 1 1 0 0,1 1 0 0 0,-1-1 0 0 0,0 2 0 0 0,1-1-1 0 0,13-1 1 0 0,-16 2 8 0 0,0 1-1 0 0,1 1 1 0 0,-1-1 0 0 0,0 1-1 0 0,1 0 1 0 0,-1 0 0 0 0,0 1-1 0 0,1 0 1 0 0,-1 0-1 0 0,0 1 1 0 0,0-1 0 0 0,0 1-1 0 0,0 1 1 0 0,0-1 0 0 0,0 1-1 0 0,-1 0 1 0 0,1 0-1 0 0,-1 1 1 0 0,0 0 0 0 0,0-1-1 0 0,0 2 1 0 0,-1-1 0 0 0,1 1-1 0 0,5 6 1 0 0,-2 3 46 0 0,1 0 1 0 0,-2 1 0 0 0,0 0-1 0 0,0 0 1 0 0,-2 0-1 0 0,0 1 1 0 0,0 0 0 0 0,-2-1-1 0 0,0 2 1 0 0,-1-1-1 0 0,0 0 1 0 0,-1 18-1 0 0,-1-25 47 0 0,-1 0-1 0 0,1 0 0 0 0,-1 0 0 0 0,-1 0 0 0 0,0-1 0 0 0,0 1 0 0 0,-1-1 0 0 0,0 1 0 0 0,0-1 1 0 0,-1 0-1 0 0,0 0 0 0 0,0 0 0 0 0,-1-1 0 0 0,0 0 0 0 0,0 1 0 0 0,-1-2 0 0 0,0 1 0 0 0,0-1 0 0 0,0 0 1 0 0,-1 0-1 0 0,0 0 0 0 0,0-1 0 0 0,-16 8 0 0 0,15-9-120 0 0,-1-1 0 0 0,0 0-1 0 0,0 0 1 0 0,0-1 0 0 0,0 0 0 0 0,0-1 0 0 0,0 0 0 0 0,0 0-1 0 0,-1-1 1 0 0,-10-1 0 0 0,-18-7-2868 0 0,2-8-3968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42.7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26 339 2820 0 0,'14'6'6096'0'0,"32"1"371"0"0,-42-7-5979 0 0,15-2 330 0 0,-3 0-621 0 0,-1-1 0 0 0,1 0 0 0 0,-1-1 0 0 0,0 0 0 0 0,24-12 0 0 0,7-1-391 0 0,-15 4 120 0 0,1-1-1 0 0,-2-1 1 0 0,0-2 0 0 0,48-35 0 0 0,-75 50 91 0 0,0-1 1 0 0,0 1 0 0 0,0-1 0 0 0,0 0-1 0 0,-1 0 1 0 0,1 0 0 0 0,-1 0 0 0 0,0 0-1 0 0,0-1 1 0 0,0 1 0 0 0,0-1 0 0 0,0 0-1 0 0,-1 1 1 0 0,1-1 0 0 0,-1 0 0 0 0,0 0-1 0 0,-1 0 1 0 0,1 0 0 0 0,-1 0 0 0 0,1 0-1 0 0,-1 0 1 0 0,0 0 0 0 0,-1 0 0 0 0,1 0-1 0 0,-1 0 1 0 0,1 0 0 0 0,-1 1 0 0 0,0-1-1 0 0,-1 0 1 0 0,1 0 0 0 0,-1 1 0 0 0,0-1-1 0 0,1 0 1 0 0,-2 1 0 0 0,1 0 0 0 0,0-1-1 0 0,-1 1 1 0 0,1 0 0 0 0,-1 0 0 0 0,0 1-1 0 0,0-1 1 0 0,0 0 0 0 0,0 1 0 0 0,-1 0-1 0 0,1 0 1 0 0,0 0 0 0 0,-6-2 0 0 0,-5-2 7 0 0,0 1 1 0 0,0 1 0 0 0,-1 0 0 0 0,1 1-1 0 0,-1 1 1 0 0,0 0 0 0 0,0 0 0 0 0,0 2-1 0 0,0 0 1 0 0,0 1 0 0 0,0 0 0 0 0,0 1-1 0 0,0 1 1 0 0,1 0 0 0 0,-1 1-1 0 0,1 1 1 0 0,0 0 0 0 0,-20 11 0 0 0,23-11-6 0 0,1 0 0 0 0,0 1 0 0 0,0 1 0 0 0,1-1 0 0 0,0 2 0 0 0,0-1 1 0 0,1 1-1 0 0,0 0 0 0 0,0 1 0 0 0,1 0 0 0 0,0 0 0 0 0,0 1 0 0 0,1-1 0 0 0,1 1 1 0 0,-1 1-1 0 0,2-1 0 0 0,-1 1 0 0 0,2 0 0 0 0,-1 0 0 0 0,1 0 0 0 0,1 1 0 0 0,0-1 1 0 0,1 0-1 0 0,0 19 0 0 0,2-14-8 0 0,0 0-1 0 0,2 0 1 0 0,0 0 0 0 0,1-1 0 0 0,0 1 0 0 0,1-1 0 0 0,1 0 0 0 0,0-1 0 0 0,1 1-1 0 0,1-1 1 0 0,0 0 0 0 0,1-1 0 0 0,1 0 0 0 0,0-1 0 0 0,0 0 0 0 0,20 17-1 0 0,-20-20-36 0 0,0-1 0 0 0,1 0 0 0 0,0-1 0 0 0,0 0-1 0 0,1-1 1 0 0,0 0 0 0 0,0-1 0 0 0,0 0-1 0 0,1-1 1 0 0,-1 0 0 0 0,1-1 0 0 0,0-1 0 0 0,0 0-1 0 0,1-1 1 0 0,-1 0 0 0 0,0-1 0 0 0,0 0-1 0 0,0-1 1 0 0,0-1 0 0 0,19-4 0 0 0,0-3 378 0 0,-1-1-1 0 0,0-2 1 0 0,-1-1 0 0 0,-1-1 0 0 0,0-2 0 0 0,-1-1 0 0 0,0-1-1 0 0,-2-1 1 0 0,0-2 0 0 0,-1 0 0 0 0,-1-2 0 0 0,-1-1 0 0 0,21-29 0 0 0,6-20 304 0 0,20-26-772 0 0,-68 98 95 0 0,-1 0 1 0 0,0 0 0 0 0,0 0-1 0 0,1 0 1 0 0,-1 0 0 0 0,1 1-1 0 0,-1-1 1 0 0,1 0 0 0 0,-1 1-1 0 0,1-1 1 0 0,-1 1 0 0 0,1 0 0 0 0,-1 0-1 0 0,1-1 1 0 0,-1 1 0 0 0,1 0-1 0 0,0 0 1 0 0,2 1 0 0 0,25 5-227 0 0,-22-3 216 0 0,0 1 0 0 0,-1 0 0 0 0,1 0 1 0 0,-1 1-1 0 0,0-1 0 0 0,0 1 0 0 0,-1 1 0 0 0,1-1 0 0 0,-1 1 1 0 0,0 0-1 0 0,-1 0 0 0 0,0 1 0 0 0,5 7 0 0 0,-1 0 28 0 0,-1 1 0 0 0,0 0-1 0 0,-1 0 1 0 0,-1 1 0 0 0,4 16-1 0 0,-5-12 33 0 0,-1 0-1 0 0,1 34 0 0 0,-4-45 68 0 0,-1 1 1 0 0,1-1-1 0 0,-1 0 1 0 0,-1 0-1 0 0,0-1 0 0 0,0 1 1 0 0,-1 0-1 0 0,-3 8 1 0 0,5-15 79 0 0,0-1-170 0 0,0-2 0 0 0,0 1 1 0 0,0 0-1 0 0,0 0 0 0 0,0 0 1 0 0,0 0-1 0 0,0-1 0 0 0,0 1 1 0 0,0 0-1 0 0,0-1 0 0 0,1 1 0 0 0,-1-1 1 0 0,0 1-1 0 0,0-1 0 0 0,0 1 1 0 0,1-1-1 0 0,-1 0 0 0 0,0 1 0 0 0,1-1 1 0 0,-1 0-1 0 0,0 1 0 0 0,1-1 1 0 0,-2-1-1 0 0,1-1-4 0 0,0 0-1 0 0,0 1 1 0 0,0-1 0 0 0,1 0 0 0 0,-1 0-1 0 0,0 1 1 0 0,1-1 0 0 0,0-4 0 0 0,0-6-26 0 0,0 0 1 0 0,5-22 0 0 0,-5 34 23 0 0,5-23-107 0 0,1 2-1 0 0,0-1 1 0 0,2 1 0 0 0,1 0-1 0 0,1 1 1 0 0,0 0 0 0 0,2 0 0 0 0,0 1-1 0 0,2 1 1 0 0,0 0 0 0 0,1 1-1 0 0,0 0 1 0 0,2 1 0 0 0,0 1 0 0 0,25-18-1 0 0,-22 20-1132 0 0,0 1 0 0 0,0 1 0 0 0,37-16 0 0 0,-38 20-907 0 0,1 1 1 0 0,-1 2-1 0 0,1-1 1 0 0,30-2-1 0 0,-28 6-2600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43.3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397 125 2512 0 0,'15'4'8806'0'0,"-12"-3"-8684"0"0,-1-1 0 0 0,1-1 1 0 0,0 1-1 0 0,0 0 0 0 0,0-1 1 0 0,0 1-1 0 0,-1-1 0 0 0,1 0 1 0 0,0 0-1 0 0,0 0 0 0 0,-1-1 1 0 0,1 1-1 0 0,-1 0 0 0 0,1-1 1 0 0,-1 0-1 0 0,0 1 0 0 0,0-1 1 0 0,1 0-1 0 0,-1 0 0 0 0,2-3 1 0 0,-3 3 65 0 0,0-12 1114 0 0,0 13-1178 0 0,-1-1-1 0 0,0 1 0 0 0,0-1 0 0 0,0 1 0 0 0,0-1 0 0 0,0 1 1 0 0,0-1-1 0 0,0 1 0 0 0,0-1 0 0 0,0 1 0 0 0,-1-1 1 0 0,1 1-1 0 0,0-1 0 0 0,-1 1 0 0 0,0 0 0 0 0,1-1 0 0 0,-1 1 1 0 0,0 0-1 0 0,0-1 0 0 0,1 1 0 0 0,-1 0 0 0 0,0 0 1 0 0,0 0-1 0 0,0 0 0 0 0,-1 0 0 0 0,1 0 0 0 0,-1-1 0 0 0,-10-5 20 0 0,1 0 0 0 0,-1 1 0 0 0,0 1-1 0 0,0 0 1 0 0,0 0 0 0 0,-1 2 0 0 0,0-1-1 0 0,0 1 1 0 0,0 1 0 0 0,0 1 0 0 0,0 0-1 0 0,0 0 1 0 0,0 1 0 0 0,0 1 0 0 0,-23 4-1 0 0,24-4-130 0 0,0 1 0 0 0,1 1 0 0 0,-1 0-1 0 0,1 1 1 0 0,0 0 0 0 0,0 0-1 0 0,1 1 1 0 0,-1 1 0 0 0,1 0 0 0 0,0 0-1 0 0,0 1 1 0 0,1 0 0 0 0,0 1-1 0 0,0 0 1 0 0,1 0 0 0 0,0 1 0 0 0,-13 19-1 0 0,15-17 15 0 0,0 1-1 0 0,1 1 1 0 0,1-1 0 0 0,0 0-1 0 0,1 1 1 0 0,0 0-1 0 0,1 0 1 0 0,0 0 0 0 0,1 0-1 0 0,1 0 1 0 0,0 0-1 0 0,4 25 1 0 0,-3-29-4 0 0,0 0 0 0 0,1 0 0 0 0,0 0 0 0 0,1 0 0 0 0,0-1 0 0 0,1 0-1 0 0,-1 1 1 0 0,2-1 0 0 0,-1 0 0 0 0,1-1 0 0 0,0 1 0 0 0,1-1 0 0 0,-1 0 0 0 0,2 0 0 0 0,-1-1 0 0 0,1 0 0 0 0,-1 0 0 0 0,2 0 0 0 0,11 6 0 0 0,-14-9-27 0 0,-1-1 0 0 0,1 0 0 0 0,0 0 0 0 0,0-1 1 0 0,0 0-1 0 0,0 0 0 0 0,0 0 0 0 0,0 0 0 0 0,0-1 0 0 0,0 0 1 0 0,1 0-1 0 0,-1 0 0 0 0,10-2 0 0 0,-7 0-24 0 0,1-1 0 0 0,0 0 1 0 0,-1 0-1 0 0,1-1 0 0 0,-1 0 0 0 0,0 0 0 0 0,9-7 1 0 0,4-5-30 0 0,-1-1 1 0 0,-1-1 0 0 0,0-1-1 0 0,22-29 1 0 0,-7 4 136 0 0,34-39 888 0 0,-68 83-949 0 0,1-1 0 0 0,-1 1 0 0 0,1-1 0 0 0,-1 0 1 0 0,1 1-1 0 0,-1-1 0 0 0,1 1 0 0 0,0-1 0 0 0,-1 1 0 0 0,1-1 0 0 0,-1 1 0 0 0,1 0 0 0 0,0-1 0 0 0,0 1 1 0 0,-1 0-1 0 0,1 0 0 0 0,0-1 0 0 0,-1 1 0 0 0,1 0 0 0 0,0 0 0 0 0,0 0 0 0 0,-1 0 0 0 0,1 0 0 0 0,0 0 0 0 0,0 0 1 0 0,-1 0-1 0 0,1 0 0 0 0,0 0 0 0 0,0 0 0 0 0,-1 1 0 0 0,1-1 0 0 0,0 0 0 0 0,0 0 0 0 0,-1 1 0 0 0,1-1 1 0 0,0 0-1 0 0,-1 1 0 0 0,1-1 0 0 0,-1 1 0 0 0,1-1 0 0 0,-1 1 0 0 0,1-1 0 0 0,-1 1 0 0 0,1 0 0 0 0,-1-1 0 0 0,1 1 1 0 0,-1-1-1 0 0,1 1 0 0 0,-1 0 0 0 0,0 0 0 0 0,0-1 0 0 0,1 1 0 0 0,-1 0 0 0 0,0-1 0 0 0,0 2 0 0 0,4 9 59 0 0,0 1 0 0 0,-1-1 0 0 0,1 14 1 0 0,1-1-8 0 0,4 7-56 0 0,-5-13-270 0 0,1 1 0 0 0,1-1 0 0 0,1 0-1 0 0,0 0 1 0 0,1-1 0 0 0,15 22 0 0 0,-21-36-151 0 0,0-1 0 0 0,0 0 0 0 0,0 1 0 0 0,0-1 0 0 0,1 0 0 0 0,-1 0 1 0 0,1-1-1 0 0,4 4 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43.9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0 225 1812 0 0,'38'-87'10366'0'0,"-22"54"-7015"0"0,37-57 0 0 0,-53 89-3330 0 0,1 0-1 0 0,-1 0 1 0 0,1 0 0 0 0,-1 0 0 0 0,1 1 0 0 0,-1-1-1 0 0,1 0 1 0 0,0 0 0 0 0,-1 1 0 0 0,1-1 0 0 0,0 0-1 0 0,0 1 1 0 0,-1-1 0 0 0,1 1 0 0 0,0-1 0 0 0,0 1 0 0 0,0-1-1 0 0,0 1 1 0 0,0 0 0 0 0,0 0 0 0 0,0-1 0 0 0,0 1-1 0 0,-1 0 1 0 0,1 0 0 0 0,0 0 0 0 0,0 0 0 0 0,0 0 0 0 0,0 0-1 0 0,0 0 1 0 0,1 0 0 0 0,-1 1-15 0 0,1 0 0 0 0,-1 0 0 0 0,0 0 0 0 0,0 0 0 0 0,0 0 0 0 0,0 0 0 0 0,-1 0 1 0 0,1 0-1 0 0,0 0 0 0 0,0 0 0 0 0,-1 1 0 0 0,1-1 0 0 0,-1 0 0 0 0,1 0 0 0 0,-1 1 0 0 0,1-1 0 0 0,-1 0 0 0 0,0 1 0 0 0,1-1 0 0 0,-1 1 0 0 0,0 1 0 0 0,1 25 96 0 0,-2 0 0 0 0,0 1-1 0 0,-10 50 1 0 0,2-17 22 0 0,-11 96 166 0 0,-12 153 789 0 0,30-260-790 0 0,2 0 0 0 0,2 0 0 0 0,3 0 1 0 0,12 55-1 0 0,-14-90-241 0 0,1 0 0 0 0,1-1 1 0 0,1 0-1 0 0,0 0 0 0 0,1 0 0 0 0,0-1 0 0 0,1 0 0 0 0,1-1 1 0 0,14 18-1 0 0,-17-24-230 0 0,1-1 0 0 0,-1 1 0 0 0,1-1 0 0 0,0-1 0 0 0,0 1 0 0 0,1-1 0 0 0,0-1 1 0 0,0 1-1 0 0,0-1 0 0 0,0-1 0 0 0,1 0 0 0 0,-1 0 0 0 0,1 0 0 0 0,0-1 0 0 0,0 0 1 0 0,0-1-1 0 0,0 0 0 0 0,9 0 0 0 0,-5-1-687 0 0,1-1 0 0 0,-1 0 1 0 0,0-1-1 0 0,0 0 0 0 0,26-8 0 0 0,-32 7-245 0 0,0 0-1 0 0,1-1 1 0 0,-1 0-1 0 0,0 0 1 0 0,-1 0-1 0 0,12-10 1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44.3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102 203 1364 0 0,'-27'-13'3879'0'0,"-41"-22"5209"0"0,67 35-9011 0 0,1-1 0 0 0,-1 1 0 0 0,1 0 0 0 0,-1-1 0 0 0,1 1 0 0 0,0-1 0 0 0,-1 1 0 0 0,1-1 0 0 0,0 1 0 0 0,-1-1 0 0 0,1 1 1 0 0,0-1-1 0 0,0 1 0 0 0,-1-1 0 0 0,1 1 0 0 0,0-1 0 0 0,0 0 0 0 0,0 1 0 0 0,0-1 0 0 0,0 1 0 0 0,0-1 0 0 0,0 0 0 0 0,0 1 0 0 0,0-1 0 0 0,0 1 0 0 0,0-1 0 0 0,0 0 0 0 0,0 1 0 0 0,0-1 0 0 0,0 1 0 0 0,1-1 0 0 0,-1 1 0 0 0,0-1 0 0 0,0 0 0 0 0,1 1 0 0 0,-1-1 0 0 0,0 1 0 0 0,1 0 0 0 0,0-1 0 0 0,18-17 1007 0 0,-6 10-877 0 0,0 1 0 0 0,1 0 0 0 0,0 1-1 0 0,0 1 1 0 0,20-5 0 0 0,78-12-712 0 0,-84 17 230 0 0,203-26-3695 0 0,-75 18-4604 0 0,-129 12 4565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44.7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2 360 1812 0 0,'-1'22'14549'0'0,"1"-13"-13930"0"0,14 66 867 0 0,-8-38-1441 0 0,2 0-1 0 0,12 38 1 0 0,-11-52-849 0 0,19 39 0 0 0,0-23-1810 0 0,6-12-3855 0 0</inkml:trace>
  <inkml:trace contextRef="#ctx0" brushRef="#br0" timeOffset="0.99">241 41 1744 0 0,'-14'-9'3072'0'0,"-1"0"-851"0"0,-1 4-497 0 0,1-2-560 0 0,3 4-392 0 0,-2-1-140 0 0,-7 1-556 0 0,2 3-332 0 0,7 5-2048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45.1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1700 0 0,'13'7'17013'0'0,"-7"-6"-17034"0"0,1 1-1 0 0,0 0 1 0 0,-1 0-1 0 0,1 0 1 0 0,-1 1-1 0 0,0 0 0 0 0,0 0 1 0 0,0 1-1 0 0,0-1 1 0 0,0 1-1 0 0,-1 1 1 0 0,0-1-1 0 0,0 1 1 0 0,0 0-1 0 0,0 0 1 0 0,-1 0-1 0 0,0 1 1 0 0,0-1-1 0 0,0 1 1 0 0,-1 0-1 0 0,0 0 1 0 0,4 10-1 0 0,0 3-399 0 0,0 1-1 0 0,-1 0 0 0 0,-1 0 1 0 0,-1 0-1 0 0,0 1 0 0 0,0 29 1 0 0,-4-27 533 0 0,-1 0 1 0 0,-1 0 0 0 0,-9 39 0 0 0,-15 29 6000 0 0,25-98-5345 0 0,3-16-219 0 0,8-6-64 0 0,1 1-1 0 0,2 0 1 0 0,0 1 0 0 0,2 0-1 0 0,20-26 1 0 0,7-3-403 0 0,52-53 0 0 0,-90 104-137 0 0,-1 1 0 0 0,1 1-1 0 0,0-1 1 0 0,1 0 0 0 0,-1 1-1 0 0,1 0 1 0 0,-1 0 0 0 0,1 1-1 0 0,0-1 1 0 0,0 1 0 0 0,0 0-1 0 0,0 0 1 0 0,1 0 0 0 0,-1 1-1 0 0,10-1 1 0 0,-13 2 33 0 0,0 0 0 0 0,-1 1 0 0 0,1-1 0 0 0,0 1 0 0 0,0 0 0 0 0,-1-1 0 0 0,1 1 0 0 0,-1 0 0 0 0,1 0 0 0 0,-1 0 0 0 0,1 0 0 0 0,-1 0 0 0 0,1 0 0 0 0,-1 1 0 0 0,0-1 0 0 0,0 0 1 0 0,0 1-1 0 0,1-1 0 0 0,-1 1 0 0 0,-1 0 0 0 0,1-1 0 0 0,1 4 0 0 0,12 36-548 0 0,-2 53-593 0 0,-8-55-4 0 0,10 44 1 0 0,-11-71 292 0 0,1 0 0 0 0,0 0-1 0 0,0 0 1 0 0,8 13 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45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338 220 640 0 0,'6'-12'4811'0'0,"85"-131"7044"0"0,-90 142-11749 0 0,0 0 0 0 0,-1 0-1 0 0,1-1 1 0 0,-1 1-1 0 0,1 0 1 0 0,-1 0 0 0 0,0 0-1 0 0,1 0 1 0 0,-1 0 0 0 0,0-1-1 0 0,0 1 1 0 0,0 0 0 0 0,0 0-1 0 0,0 0 1 0 0,0-1 0 0 0,0 1-1 0 0,0 0 1 0 0,0 0 0 0 0,-1 0-1 0 0,1 0 1 0 0,0-1-1 0 0,-1 1 1 0 0,0-1 0 0 0,-1 0-23 0 0,1 0 1 0 0,-1 0-1 0 0,1 1 1 0 0,-1-1-1 0 0,0 0 1 0 0,1 1-1 0 0,-1 0 1 0 0,0-1-1 0 0,0 1 1 0 0,0 0 0 0 0,-3-1-1 0 0,-4-2 27 0 0,1 2 1 0 0,-1-1-1 0 0,1 1 1 0 0,-19-2-1 0 0,9 3-61 0 0,-1 1 1 0 0,1 1-1 0 0,-1 0 1 0 0,1 1 0 0 0,0 2-1 0 0,0-1 1 0 0,-26 10-1 0 0,30-8-116 0 0,-1 1 0 0 0,1 0 1 0 0,1 1-1 0 0,-1 1 0 0 0,1 0 0 0 0,0 1 0 0 0,1 0 1 0 0,0 0-1 0 0,-14 16 0 0 0,23-22-50 0 0,-1 1 1 0 0,1 0-1 0 0,0 0 0 0 0,1 0 1 0 0,-1 0-1 0 0,1 0 1 0 0,-1 0-1 0 0,1 1 0 0 0,1 0 1 0 0,-1-1-1 0 0,1 1 1 0 0,-1 0-1 0 0,1-1 0 0 0,1 1 1 0 0,-1 0-1 0 0,1 0 1 0 0,0 0-1 0 0,0 0 0 0 0,0 0 1 0 0,0 0-1 0 0,1 0 1 0 0,0-1-1 0 0,0 1 0 0 0,0 0 1 0 0,4 7-1 0 0,-2-6-3 0 0,1 0-1 0 0,-1 0 0 0 0,1-1 1 0 0,0 1-1 0 0,0-1 1 0 0,1 0-1 0 0,0 0 1 0 0,0-1-1 0 0,0 0 1 0 0,0 1-1 0 0,1-2 1 0 0,-1 1-1 0 0,1-1 1 0 0,0 1-1 0 0,0-2 1 0 0,0 1-1 0 0,1-1 1 0 0,7 2-1 0 0,-3-1 132 0 0,0-1 0 0 0,1 0 0 0 0,0-1 0 0 0,-1 0 0 0 0,1-1 0 0 0,-1 0 0 0 0,1-1 0 0 0,0 0 0 0 0,-1-1 0 0 0,1-1 0 0 0,-1 1 0 0 0,0-2 0 0 0,0 0-1 0 0,0 0 1 0 0,0-1 0 0 0,-1 0 0 0 0,17-11 0 0 0,-11 5 435 0 0,-1-2-1 0 0,0 0 0 0 0,0 0 0 0 0,-2-1 1 0 0,0-1-1 0 0,0 0 0 0 0,-1-1 0 0 0,-1 0 1 0 0,15-30-1 0 0,-23 40-323 0 0,9-13 691 0 0,-10 21-500 0 0,-2 15-243 0 0,-3 65-193 0 0,4 0 0 0 0,14 106 0 0 0,41 163-710 0 0,-28-188 413 0 0,-14-87 269 0 0,16 120 7 0 0,-27-161 135 0 0,-1-1 0 0 0,-2 1-1 0 0,-6 56 1 0 0,5-83-6 0 0,-1-1-1 0 0,1 1 1 0 0,-2-1-1 0 0,1 1 1 0 0,-1-1-1 0 0,0 0 1 0 0,0 0-1 0 0,-1 0 1 0 0,0 0-1 0 0,0-1 1 0 0,-1 1-1 0 0,1-1 1 0 0,-1 0-1 0 0,-1-1 1 0 0,1 1-1 0 0,-1-1 1 0 0,0 0-1 0 0,-11 7 1 0 0,9-8 78 0 0,0 0-1 0 0,0 0 1 0 0,-1-1 0 0 0,0 0 0 0 0,1-1 0 0 0,-1 0 0 0 0,0 0 0 0 0,0 0 0 0 0,0-1 0 0 0,-1-1 0 0 0,1 0 0 0 0,0 0 0 0 0,0-1 0 0 0,0 0 0 0 0,-16-3 0 0 0,15 1 109 0 0,1 1 0 0 0,-1-2 0 0 0,0 1 0 0 0,1-1 0 0 0,0-1 0 0 0,0 1 0 0 0,0-2 0 0 0,1 1 0 0 0,-1-1 0 0 0,1-1 0 0 0,1 1 0 0 0,-1-1 0 0 0,-9-11 1 0 0,12 11-44 0 0,0-1 1 0 0,1 1 0 0 0,-1-1-1 0 0,1 1 1 0 0,1-1 0 0 0,0-1-1 0 0,0 1 1 0 0,0 0 0 0 0,1-1-1 0 0,0 1 1 0 0,1-1 0 0 0,0 0 0 0 0,0 1-1 0 0,1-1 1 0 0,0 0 0 0 0,1-8-1 0 0,4-15-71 0 0,2 0 0 0 0,0 0 0 0 0,2 1 0 0 0,2 1 0 0 0,0-1-1 0 0,2 2 1 0 0,2 0 0 0 0,0 0 0 0 0,2 2 0 0 0,1 0 0 0 0,1 0-1 0 0,43-43 1 0 0,-24 31-1384 0 0,1 2-1 0 0,69-49 0 0 0,-52 48-4474 0 0,92-48 0 0 0,-105 65-2107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46.5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74 189 60 0 0,'-13'-29'12717'0'0,"11"51"-9128"0"0,-4 54-2828 0 0,-31 652-448 0 0,26-597-237 0 0,8-118-56 0 0,1-20 34 0 0,3-18-43 0 0,32-175 2120 0 0,-10 70 181 0 0,71-430 2334 0 0,-91 535-4683 0 0,2-1 0 0 0,14-42 0 0 0,-17 62-15 0 0,0 1 0 0 0,0-1 1 0 0,1 1-1 0 0,0-1 1 0 0,0 1-1 0 0,0 0 1 0 0,0 0-1 0 0,1 0 0 0 0,0 1 1 0 0,0-1-1 0 0,0 1 1 0 0,1 0-1 0 0,-1 0 1 0 0,1 1-1 0 0,0-1 0 0 0,0 1 1 0 0,8-4-1 0 0,-9 6 12 0 0,-1 1 1 0 0,1-1-1 0 0,-1 1 0 0 0,0 0 0 0 0,1 0 0 0 0,-1 0 0 0 0,1 0 0 0 0,-1 1 0 0 0,0-1 0 0 0,1 1 0 0 0,-1 0 0 0 0,0 0 0 0 0,0 0 1 0 0,4 2-1 0 0,41 23-636 0 0,-36-16 472 0 0,1 0 0 0 0,-1 0 1 0 0,-1 1-1 0 0,0 1 0 0 0,0-1 0 0 0,-1 2 0 0 0,13 21 0 0 0,-19-27 112 0 0,0 0 0 0 0,0 0-1 0 0,-1 0 1 0 0,0 1 0 0 0,0-1 0 0 0,-1 1 0 0 0,0-1 0 0 0,0 1-1 0 0,-1 0 1 0 0,0 0 0 0 0,-1 0 0 0 0,1 0 0 0 0,-1 0 0 0 0,-1 0-1 0 0,0-1 1 0 0,0 1 0 0 0,-2 9 0 0 0,0-11 37 0 0,1 0 0 0 0,-1-1-1 0 0,-1 1 1 0 0,1-1 0 0 0,-1 0 0 0 0,1 1 0 0 0,-2-2 0 0 0,1 1-1 0 0,0 0 1 0 0,-1-1 0 0 0,0 0 0 0 0,0 0 0 0 0,0 0-1 0 0,0-1 1 0 0,-1 0 0 0 0,-10 5 0 0 0,-10 3-38 0 0,0-1-1 0 0,-41 9 1 0 0,46-13 31 0 0,-86 19-843 0 0,78-19-2603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46.9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92 1396 0 0,'-13'-46'9236'0'0,"9"1"-4494"0"0,6 63-4639 0 0,0 0 0 0 0,-2 0 0 0 0,0 0 0 0 0,0 0-1 0 0,-2 0 1 0 0,-6 30 0 0 0,0 8-40 0 0,-11 465 1847 0 0,18-491-1622 0 0,3 0 0 0 0,0 0 0 0 0,2-1 0 0 0,1 1 0 0 0,11 36 0 0 0,-12-56-342 0 0,0 0 0 0 0,0 0 1 0 0,1-1-1 0 0,0 1 0 0 0,1-1 0 0 0,0 0 0 0 0,12 14 0 0 0,-13-18-220 0 0,0 0 0 0 0,0-1 0 0 0,1 1 0 0 0,0-1 0 0 0,-1 0 0 0 0,1-1 0 0 0,1 0 0 0 0,-1 0 0 0 0,0 0 0 0 0,1 0 0 0 0,-1-1 0 0 0,1 0 0 0 0,7 1 0 0 0,-9-3-430 0 0,-1 1 1 0 0,1-1-1 0 0,-1 0 0 0 0,1 0 0 0 0,-1 0 1 0 0,1 0-1 0 0,-1-1 0 0 0,0 0 0 0 0,1 0 0 0 0,5-2 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8:57.4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144 126 1848 0 0,'-17'-19'3508'0'0,"3"5"-827"0"0,0-1-589 0 0,1 2-496 0 0,3 3-316 0 0,0-1-340 0 0,-3 4-96 0 0,3-1-240 0 0,-1 1-64 0 0,1 0-168 0 0,0 3-7 0 0,-1-6-533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47.3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137 120 992 0 0,'-126'-48'15323'0'0,"126"48"-15262"0"0,-1-1-1 0 0,1 1 1 0 0,-1 0 0 0 0,1 0-1 0 0,-1 0 1 0 0,1 0 0 0 0,0 0-1 0 0,-1 0 1 0 0,1 0 0 0 0,-1-1-1 0 0,1 1 1 0 0,0 0 0 0 0,-1 0 0 0 0,1-1-1 0 0,-1 1 1 0 0,1 0 0 0 0,0 0-1 0 0,0-1 1 0 0,-1 1 0 0 0,1 0-1 0 0,0-1 1 0 0,-1 1 0 0 0,1-1-1 0 0,0 1 1 0 0,0 0 0 0 0,0-1 0 0 0,-1 1-1 0 0,1-1 1 0 0,0 1 0 0 0,0-1-1 0 0,0 1 1 0 0,0 0 0 0 0,0-1-1 0 0,0 1 1 0 0,0-1 0 0 0,0 1-1 0 0,0-1 1 0 0,0 1 0 0 0,0-1 0 0 0,0 1-1 0 0,0 0 1 0 0,0-1 0 0 0,0 1-1 0 0,1-1 1 0 0,-1 1 0 0 0,0 0-1 0 0,0-1 1 0 0,0 1 0 0 0,1-1 0 0 0,-1 1-1 0 0,0 0 1 0 0,0-1 0 0 0,1 1-1 0 0,-1 0 1 0 0,0-1 0 0 0,1 1-1 0 0,-1 0 1 0 0,1 0 0 0 0,-1-1-1 0 0,0 1 1 0 0,1 0 0 0 0,-1 0 0 0 0,1 0-1 0 0,0-1 1 0 0,27-10 494 0 0,25 0-1192 0 0,71-3 0 0 0,-4 7-3900 0 0,-43 3-1264 0 0,-33 1-998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47.7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0 828 0 0,'-7'48'27551'0'0,"8"-43"-26765"0"0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2:59:48.6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77 1168 0 0,'-3'5'8281'0'0,"15"-6"-7971"0"0,-9 0-53 0 0,0 1-23 0 0,130-32 1850 0 0,-43 9-997 0 0,-22 2-663 0 0,-65 21-390 0 0,6-3 73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02:30.1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0 392 0 0,'-9'5'10386'0'0,"13"-3"-10263"0"0,-1-1 0 0 0,1 1 0 0 0,-1 0-1 0 0,1-1 1 0 0,-1 0 0 0 0,1 0 0 0 0,0 0-1 0 0,0-1 1 0 0,-1 1 0 0 0,1-1-1 0 0,0 1 1 0 0,0-1 0 0 0,5-1 0 0 0,17 2 127 0 0,458 23 387 0 0,-207-9-238 0 0,-190-12-109 0 0,130 0-128 0 0,-163-3-145 0 0,-51 0-26 0 0,0 0 19 0 0,58 3-64 0 0,-59-3 84 0 0,17 4 108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08.5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65 616 0 0,'-14'-18'14396'0'0,"16"16"-14191"0"0,0 0 0 0 0,1 1-1 0 0,-1-1 1 0 0,0 0 0 0 0,1 1 0 0 0,-1 0-1 0 0,1-1 1 0 0,-1 1 0 0 0,1 0 0 0 0,0 0-1 0 0,-1 0 1 0 0,1 1 0 0 0,4-1 0 0 0,41-5 582 0 0,341-14 425 0 0,-134 17-3835 0 0,-209 6 227 0 0,-33 0-78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09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340 7 1588 0 0,'-1'-6'13695'0'0,"1"14"-13376"0"0,1 0 0 0 0,-1 1 0 0 0,-1-1-1 0 0,1 1 1 0 0,-1-1 0 0 0,-1 1 0 0 0,-3 11 0 0 0,-2 12 184 0 0,-42 442 1663 0 0,56-287-2070 0 0,-2-108-80 0 0,47 404 507 0 0,-32-323-420 0 0,-15-134-96 0 0,-4-19 22 0 0,1 1-1 0 0,-1-1 1 0 0,0 1-1 0 0,-1-1 1 0 0,1 1-1 0 0,-2-1 1 0 0,1 1-1 0 0,-3 13 1 0 0,2-19-35 0 0,-3 0 1 0 0,0 0 0 0 0,0 0 0 0 0,-1 0 0 0 0,1-1-1 0 0,-1 1 1 0 0,1-1 0 0 0,-1 0 0 0 0,0-1-1 0 0,-5 1 1 0 0,-266 20 773 0 0,241-20-130 0 0,32 0-70 0 0,4-3-557 0 0,1 1-1 0 0,0 0 1 0 0,0 0 0 0 0,0 0-1 0 0,0 0 1 0 0,0 0 0 0 0,0 0 0 0 0,0 0-1 0 0,1 1 1 0 0,-1-1 0 0 0,0 1 0 0 0,0 0-1 0 0,4-1 1 0 0,0 0 51 0 0,66-15-199 0 0,0 4 1 0 0,1 2 0 0 0,112 1-1 0 0,-15 7-1753 0 0,-61 6-3514 0 0,-99-3 3499 0 0,4-3-1059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09.8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19 3488 0 0,'-3'-1'2869'0'0,"-50"-15"8030"0"0,73 14-7072 0 0,77 8-3645 0 0,192 15-1401 0 0,-193-11-3005 0 0,-1 3-3519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10.9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775 1059 24 0 0,'49'32'13865'0'0,"-47"-33"-13817"0"0,1 0-1 0 0,-1-1 1 0 0,0 1-1 0 0,0-1 1 0 0,0 0-1 0 0,0 1 1 0 0,0-1-1 0 0,0 0 1 0 0,0 0-1 0 0,0 0 1 0 0,-1 0-1 0 0,1-1 1 0 0,-1 1 0 0 0,1 0-1 0 0,-1-1 1 0 0,0 1-1 0 0,0-1 1 0 0,0 1-1 0 0,0-1 1 0 0,-1 1-1 0 0,1-1 1 0 0,-1 0-1 0 0,1 1 1 0 0,-1-1-1 0 0,0-4 1 0 0,0 0 228 0 0,1 1 0 0 0,-1-1 0 0 0,-1 1 0 0 0,1-1 0 0 0,-1 1 0 0 0,0 0-1 0 0,-1-1 1 0 0,1 1 0 0 0,-1 0 0 0 0,-3-7 0 0 0,-1 4-11 0 0,1 0-1 0 0,-2 0 1 0 0,0 0-1 0 0,0 1 0 0 0,0 0 1 0 0,-1 0-1 0 0,0 0 1 0 0,0 1-1 0 0,-1 1 0 0 0,-19-12 1 0 0,14 11-99 0 0,0 1-1 0 0,0 0 1 0 0,-1 1 0 0 0,0 0 0 0 0,0 2 0 0 0,-1-1-1 0 0,-16 0 1 0 0,4 2-97 0 0,0 1 0 0 0,0 2 0 0 0,0 1 0 0 0,0 1 1 0 0,0 1-1 0 0,1 2 0 0 0,-1 0 0 0 0,-29 13 0 0 0,31-9-71 0 0,1 1 1 0 0,0 1-1 0 0,1 1 0 0 0,0 2 1 0 0,1 0-1 0 0,-36 32 0 0 0,47-35 18 0 0,0-1-1 0 0,0 1 1 0 0,1 1-1 0 0,1 0 1 0 0,1 1-1 0 0,-1 0 1 0 0,2 0-1 0 0,0 1 1 0 0,1 0-1 0 0,0 0 1 0 0,2 1-1 0 0,-7 23 1 0 0,11-32-14 0 0,0 1 1 0 0,0-1-1 0 0,0 1 0 0 0,1 0 1 0 0,0-1-1 0 0,1 1 1 0 0,0 0-1 0 0,0-1 1 0 0,0 1-1 0 0,1-1 0 0 0,0 0 1 0 0,0 1-1 0 0,1-1 1 0 0,0 0-1 0 0,1 0 0 0 0,-1 0 1 0 0,1-1-1 0 0,1 0 1 0 0,-1 1-1 0 0,1-1 1 0 0,0-1-1 0 0,0 1 0 0 0,1-1 1 0 0,-1 0-1 0 0,1 0 1 0 0,0 0-1 0 0,1-1 0 0 0,11 6 1 0 0,-3-2-46 0 0,1-1 0 0 0,0 0 0 0 0,0-1-1 0 0,0-1 1 0 0,1-1 0 0 0,0 0 0 0 0,0-1 0 0 0,0-1 0 0 0,0-1 0 0 0,1 0 0 0 0,28-3-1 0 0,-21-1-30 0 0,-1-1-1 0 0,1-1 0 0 0,-1-2 1 0 0,0 0-1 0 0,0-2 0 0 0,-1 0 0 0 0,-1-2 1 0 0,1 0-1 0 0,31-23 0 0 0,-30 16-35 0 0,0-1 0 0 0,-2-1-1 0 0,0-1 1 0 0,-2 0 0 0 0,0-2 0 0 0,-2 0-1 0 0,27-44 1 0 0,-10 8 181 0 0,-3-2 0 0 0,-3-1 1 0 0,39-121-1 0 0,-54 134 201 0 0,-3-2-1 0 0,-1 1 1 0 0,-3-1-1 0 0,-2-1 1 0 0,-4-91-1 0 0,-3 94-93 0 0,-3 1 0 0 0,-1 0 0 0 0,-21-75 0 0 0,20 96-170 0 0,5 18-191 0 0,-1 0 0 0 0,0 0 0 0 0,-7-16 0 0 0,10 25 179 0 0,-1 0-1 0 0,1 0 1 0 0,0 0-1 0 0,-1 0 1 0 0,1 0-1 0 0,0 0 1 0 0,-1 0-1 0 0,1 0 1 0 0,0 0-1 0 0,0 0 1 0 0,-1 0-1 0 0,1 0 1 0 0,0 0-1 0 0,-1 0 1 0 0,1 1-1 0 0,0-1 1 0 0,0 0-1 0 0,-1 0 1 0 0,1 0-1 0 0,0 0 1 0 0,0 1 0 0 0,-1-1-1 0 0,1 0 1 0 0,0 0-1 0 0,0 0 1 0 0,0 1-1 0 0,-1-1 1 0 0,1 0-1 0 0,0 1 1 0 0,0-1-1 0 0,0 0 1 0 0,0 0-1 0 0,0 1 1 0 0,0-1-1 0 0,0 0 1 0 0,0 1-1 0 0,-1-1 1 0 0,-5 12-41 0 0,-7 21 4 0 0,2 1 1 0 0,1 0-1 0 0,-6 38 1 0 0,-9 110 156 0 0,19-134-120 0 0,-8 84 2 0 0,2 140 0 0 0,14-205 62 0 0,2 1 1 0 0,4-2-1 0 0,2 1 0 0 0,20 65 1 0 0,-25-114-48 0 0,1 0 0 0 0,0-1 0 0 0,2 0 0 0 0,0-1 0 0 0,1 0-1 0 0,0 0 1 0 0,2-1 0 0 0,0 0 0 0 0,14 15 0 0 0,-19-23-59 0 0,1-1 0 0 0,-1 0 0 0 0,1-1 0 0 0,0 1 0 0 0,0-1 1 0 0,1-1-1 0 0,0 1 0 0 0,-1-1 0 0 0,2-1 0 0 0,-1 0 0 0 0,0 0 0 0 0,1 0 0 0 0,-1-1 0 0 0,1 0 0 0 0,-1-1 0 0 0,1 0 0 0 0,0 0 0 0 0,0-1 0 0 0,0 0 0 0 0,0 0 0 0 0,8-3 0 0 0,0 0-45 0 0,0-2 0 0 0,0 0 0 0 0,-1 0 0 0 0,0-2 0 0 0,0 0-1 0 0,-1-1 1 0 0,0 0 0 0 0,0-2 0 0 0,25-20 0 0 0,-20 13 167 0 0,-2 0 0 0 0,0-2 0 0 0,-1 0 1 0 0,-1-2-1 0 0,-1 1 0 0 0,13-24 0 0 0,28-63 404 0 0,-55 105-504 0 0,-1 3-4 0 0,0-1 25 0 0,1 0 1 0 0,-1 0 0 0 0,0 0 0 0 0,1 1 0 0 0,-1-1 0 0 0,0 0 0 0 0,1 0 0 0 0,-1 1 0 0 0,0-1-1 0 0,0 0 1 0 0,1 1 0 0 0,-1-1 0 0 0,0 0 0 0 0,0 1 0 0 0,0-1 0 0 0,1 1 0 0 0,-1-1 0 0 0,0 0-1 0 0,0 1 1 0 0,0-1 0 0 0,0 1 0 0 0,0-1 0 0 0,0 0 0 0 0,0 1 0 0 0,0-1 0 0 0,0 1-1 0 0,0-1 1 0 0,0 0 0 0 0,0 1 0 0 0,0 0 0 0 0,-1 17-13 0 0,1-15 16 0 0,-3 38-18 0 0,2 0 1 0 0,2 0 0 0 0,9 58 0 0 0,-7-83-218 0 0,0-1 1 0 0,1 1-1 0 0,1-1 1 0 0,0 1-1 0 0,1-1 1 0 0,0-1-1 0 0,2 1 1 0 0,-1-1-1 0 0,2-1 1 0 0,0 1-1 0 0,20 21 1 0 0,-26-32-78 0 0,0 0 0 0 0,0 0 0 0 0,1 0 0 0 0,-1 0 0 0 0,1-1 0 0 0,0 0 0 0 0,0 0 0 0 0,0 0 0 0 0,0 0 0 0 0,0 0 0 0 0,0-1 1 0 0,0 0-1 0 0,0 0 0 0 0,1 0 0 0 0,5 0 0 0 0,-6-1-347 0 0,0 0 1 0 0,0 0-1 0 0,-1-1 0 0 0,1 1 1 0 0,0-1-1 0 0,0 0 1 0 0,0 0-1 0 0,0-1 0 0 0,-1 1 1 0 0,8-4-1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11.3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183 144 1204 0 0,'-18'-20'4603'0'0,"-8"-5"-2302"0"0,-50-30 3315 0 0,20 16-2438 0 0,53 37-3187 0 0,0 0-35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11.7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0 133 3416 0 0,'14'-25'9848'0'0,"-4"-5"-5356"0"0,-8 22-3879 0 0,1-1 1 0 0,0 1 0 0 0,0-1 0 0 0,5-7 0 0 0,-6 13-522 0 0,1-1 1 0 0,-1 1-1 0 0,1 0 1 0 0,0 0 0 0 0,-1 0-1 0 0,1 1 1 0 0,4-3-1 0 0,-5 3-102 0 0,19 7-116 0 0,-17-4 65 0 0,-1 1 0 0 0,1 0 0 0 0,0 0 0 0 0,-1 0-1 0 0,0 0 1 0 0,0 1 0 0 0,1-1 0 0 0,-2 1 0 0 0,1 0-1 0 0,0 0 1 0 0,4 6 0 0 0,24 42-828 0 0,-22-36 653 0 0,27 47 18 0 0,-3 2 0 0 0,-3 1 0 0 0,-2 1 0 0 0,28 103 0 0 0,-58-141 3138 0 0,-2-43-2240 0 0,3-1-522 0 0,0 0 0 0 0,1-1 0 0 0,1 1 0 0 0,0 0 1 0 0,1 0-1 0 0,8-29 0 0 0,35-93-59 0 0,-37 117-284 0 0,1 0 0 0 0,1 1 0 0 0,1 0 1 0 0,0 0-1 0 0,2 1 0 0 0,0 1 0 0 0,17-18 0 0 0,-23 29-379 0 0,0 0 1 0 0,0 1-1 0 0,1 0 1 0 0,1 0-1 0 0,-1 0 0 0 0,1 1 1 0 0,16-7-1 0 0,-17 9-344 0 0,0 1 0 0 0,1 0 0 0 0,-1 0 0 0 0,0 1 0 0 0,0 0 0 0 0,1 0 0 0 0,-1 1 0 0 0,1 0 0 0 0,-1 0 0 0 0,13 3 0 0 0,4 2-3998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8:57.8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296 27 952 0 0,'29'-16'15882'0'0,"-29"15"-15835"0"0,0 1 0 0 0,0 0 0 0 0,0-1 0 0 0,0 1 1 0 0,0-1-1 0 0,-1 1 0 0 0,1-1 0 0 0,0 1 0 0 0,0 0 1 0 0,0-1-1 0 0,0 1 0 0 0,-1-1 0 0 0,1 1 1 0 0,0 0-1 0 0,0-1 0 0 0,-1 1 0 0 0,1 0 0 0 0,0-1 1 0 0,-1 1-1 0 0,1 0 0 0 0,0-1 0 0 0,-1 1 0 0 0,1 0 1 0 0,0 0-1 0 0,-1-1 0 0 0,0 1 0 0 0,-20 5 149 0 0,0 1 0 0 0,0 1 0 0 0,-39 19 0 0 0,52-22-215 0 0,0 1 0 0 0,0-1 0 0 0,1 1 0 0 0,0 1 0 0 0,0-1 0 0 0,0 1 0 0 0,0 1-1 0 0,1-1 1 0 0,0 1 0 0 0,0 0 0 0 0,1 0 0 0 0,-8 14 0 0 0,11-15-6 0 0,1-1 1 0 0,-1 1 0 0 0,1 0 0 0 0,0 0-1 0 0,1 0 1 0 0,0 0 0 0 0,0 0 0 0 0,0 0-1 0 0,0 0 1 0 0,1-1 0 0 0,0 1-1 0 0,0 0 1 0 0,1 0 0 0 0,-1 0 0 0 0,1-1-1 0 0,5 9 1 0 0,4 11 4 0 0,2-2 0 0 0,18 28 0 0 0,-27-45 23 0 0,19 29-13 0 0,-6-11 4 0 0,-1 0 0 0 0,-1 1 0 0 0,-1 1 1 0 0,20 52-1 0 0,-32-71 11 0 0,0 0 0 0 0,-1 0 0 0 0,1 1 0 0 0,-1-1 0 0 0,-1 1 1 0 0,1-1-1 0 0,-1 1 0 0 0,0-1 0 0 0,-1 1 0 0 0,0-1 0 0 0,0 1 0 0 0,-1-1 0 0 0,0 0 1 0 0,0 0-1 0 0,-1 0 0 0 0,1 0 0 0 0,-2 0 0 0 0,1 0 0 0 0,-1-1 0 0 0,0 1 1 0 0,0-1-1 0 0,-1 0 0 0 0,1 0 0 0 0,-8 6 0 0 0,5-5 23 0 0,0-1 0 0 0,-1 0 0 0 0,0 0 0 0 0,0-1 0 0 0,0 0 0 0 0,0 0 0 0 0,-1 0 0 0 0,0-1 0 0 0,0-1 0 0 0,0 0-1 0 0,0 0 1 0 0,-11 2 0 0 0,14-5-290 0 0,0 1-1 0 0,0 0 1 0 0,-1-1-1 0 0,1-1 0 0 0,0 1 1 0 0,0-1-1 0 0,0 0 0 0 0,-10-2 1 0 0,11 1-543 0 0,0 0 0 0 0,0 0-1 0 0,1 0 1 0 0,-1-1 0 0 0,1 0 0 0 0,-1 1 0 0 0,1-2 0 0 0,0 1 0 0 0,0 0 0 0 0,-7-9 0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12.1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137 403 2968 0 0,'27'23'13804'0'0,"12"-27"-13260"0"0,1-2 1 0 0,0-1 0 0 0,64-22-1 0 0,-85 24-384 0 0,-1-2-1 0 0,0 0 0 0 0,-1-1 0 0 0,0-1 0 0 0,0 0 0 0 0,27-22 0 0 0,-37 26-2 0 0,-1-1 0 0 0,0 0-1 0 0,0 0 1 0 0,0-1 0 0 0,-1 0-1 0 0,0 0 1 0 0,0 0 0 0 0,-1-1-1 0 0,0 1 1 0 0,0-1 0 0 0,-1 0 0 0 0,0 0-1 0 0,0-1 1 0 0,-1 1 0 0 0,0 0-1 0 0,0-1 1 0 0,0-12 0 0 0,-1 14-114 0 0,-1 1 1 0 0,0-1-1 0 0,0 1 1 0 0,-1-1-1 0 0,0 1 0 0 0,0-1 1 0 0,0 1-1 0 0,-1 0 1 0 0,0-1-1 0 0,0 1 1 0 0,-1 0-1 0 0,1 0 1 0 0,-1 1-1 0 0,-1-1 1 0 0,1 0-1 0 0,-9-9 0 0 0,7 11-43 0 0,0-1 0 0 0,0 1 0 0 0,-1 0 0 0 0,1 0 0 0 0,-1 1 0 0 0,0 0-1 0 0,0 0 1 0 0,-1 0 0 0 0,1 1 0 0 0,0 0 0 0 0,-1 0 0 0 0,1 0-1 0 0,-1 1 1 0 0,0 0 0 0 0,1 0 0 0 0,-10 1 0 0 0,-4 1-3 0 0,0 0 1 0 0,1 1 0 0 0,-1 1-1 0 0,0 1 1 0 0,1 1 0 0 0,0 0-1 0 0,0 2 1 0 0,0 0-1 0 0,1 1 1 0 0,0 1 0 0 0,-29 19-1 0 0,29-16 21 0 0,0 1 0 0 0,0 1 0 0 0,1 1 1 0 0,1 1-1 0 0,1 0 0 0 0,0 0 0 0 0,1 2 0 0 0,1 0 0 0 0,0 0 0 0 0,-11 24 0 0 0,20-33-4 0 0,0 0 0 0 0,1 0-1 0 0,0 0 1 0 0,0 1 0 0 0,1-1 0 0 0,0 1 0 0 0,0-1 0 0 0,1 1 0 0 0,1 0 0 0 0,0-1-1 0 0,0 1 1 0 0,1 0 0 0 0,0-1 0 0 0,0 1 0 0 0,1 0 0 0 0,1-1 0 0 0,-1 0 0 0 0,2 1-1 0 0,-1-1 1 0 0,1-1 0 0 0,0 1 0 0 0,11 15 0 0 0,-5-11-67 0 0,0 0 0 0 0,1-1 0 0 0,0 0 0 0 0,1-1 0 0 0,0 0 0 0 0,1-1 1 0 0,1 0-1 0 0,-1-1 0 0 0,1 0 0 0 0,1-2 0 0 0,-1 1 0 0 0,28 8 0 0 0,-8-6-465 0 0,0-2 1 0 0,0-1-1 0 0,1-2 0 0 0,0-1 0 0 0,0-2 0 0 0,0-1 0 0 0,64-8 1 0 0,-39-1-2260 0 0,-1-3 1 0 0,0-3-1 0 0,98-35 0 0 0,-92 24-2992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12.5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420 117 932 0 0,'20'-37'9260'0'0,"-19"35"-8828"0"0,1 0 1 0 0,-1 0-1 0 0,0-1 1 0 0,0 1 0 0 0,0 0-1 0 0,-1-1 1 0 0,1 1 0 0 0,-1-1-1 0 0,1 1 1 0 0,-1-1-1 0 0,0 0 1 0 0,0 1 0 0 0,0-1-1 0 0,0-3 1 0 0,0-2 593 0 0,-2 5-875 0 0,1 1 1 0 0,-1 0-1 0 0,1 0 0 0 0,-1 0 1 0 0,0 0-1 0 0,1 0 1 0 0,-1 0-1 0 0,0 1 0 0 0,-1-1 1 0 0,1 0-1 0 0,0 1 1 0 0,0 0-1 0 0,-1-1 0 0 0,1 1 1 0 0,0 0-1 0 0,-1 0 0 0 0,-2 0 1 0 0,-12 0-52 0 0,0 0 0 0 0,1 2 0 0 0,-1 0 0 0 0,1 1 0 0 0,-1 1 0 0 0,1 0 0 0 0,0 2 0 0 0,0-1 0 0 0,0 2 0 0 0,1 0 0 0 0,0 1 0 0 0,0 0 0 0 0,1 2 0 0 0,0-1 0 0 0,0 2 0 0 0,-16 13 0 0 0,17-12-52 0 0,1 1 0 0 0,0 0 0 0 0,1 0 0 0 0,0 1 0 0 0,1 1 0 0 0,1-1 0 0 0,-11 21 0 0 0,15-24 8 0 0,0 1 0 0 0,1-1-1 0 0,0 1 1 0 0,1 0 0 0 0,0 1-1 0 0,1-1 1 0 0,0 0 0 0 0,1 1 0 0 0,0-1-1 0 0,1 1 1 0 0,1 12 0 0 0,1-12-13 0 0,0 0 1 0 0,1 0 0 0 0,1 0 0 0 0,0 0-1 0 0,1 0 1 0 0,0-1 0 0 0,1 0-1 0 0,0 0 1 0 0,1 0 0 0 0,0-1-1 0 0,0 0 1 0 0,1 0 0 0 0,1-1-1 0 0,-1 0 1 0 0,2-1 0 0 0,-1 0-1 0 0,14 9 1 0 0,-4-4-175 0 0,0-1-1 0 0,1 0 1 0 0,0-1-1 0 0,1-2 1 0 0,1 0-1 0 0,-1-1 1 0 0,1-1 0 0 0,35 6-1 0 0,-28-9-793 0 0,0-1-1 0 0,0-2 1 0 0,0 0 0 0 0,0-2-1 0 0,0-1 1 0 0,40-8-1 0 0,-46 4-786 0 0,0 0-1 0 0,-1-1 0 0 0,0-1 0 0 0,39-21 1 0 0,-17 2-3631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12.8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79 1840 0 0,'2'-31'7394'0'0,"-1"27"-6714"0"0,-1 0 1 0 0,1-1 0 0 0,0 1-1 0 0,1 0 1 0 0,-1 0-1 0 0,1 0 1 0 0,0 0 0 0 0,4-7 583 0 0,-3 10-630 0 0,-3 1-611 0 0,1-1 0 0 0,-1 1 0 0 0,0 0-1 0 0,0 0 1 0 0,1-1 0 0 0,-1 1 0 0 0,0 0 0 0 0,1 0-1 0 0,-1 0 1 0 0,0 0 0 0 0,1-1 0 0 0,-1 1 0 0 0,0 0-1 0 0,1 0 1 0 0,-1 0 0 0 0,1 0 0 0 0,-1 0 0 0 0,0 0-1 0 0,1 0 1 0 0,-1 0 0 0 0,0 0 0 0 0,1 0 0 0 0,-1 0-1 0 0,0 0 1 0 0,1 0 0 0 0,-1 1 0 0 0,0-1-1 0 0,1 0 1 0 0,-1 0 0 0 0,0 0 0 0 0,1 0 0 0 0,-1 1-1 0 0,0-1 1 0 0,1 0 0 0 0,-1 0 0 0 0,0 1 0 0 0,0-1-1 0 0,1 0 1 0 0,-1 0 0 0 0,0 1 0 0 0,0-1 0 0 0,1 0-1 0 0,-1 1 1 0 0,0-1 0 0 0,0 0 0 0 0,0 1 0 0 0,0-1-1 0 0,0 0 1 0 0,1 1 0 0 0,-1-1 0 0 0,0 0 0 0 0,0 1-1 0 0,0 0 1 0 0,2 17 191 0 0,-1 0 0 0 0,-1 0 0 0 0,0 0-1 0 0,-1 0 1 0 0,-1 0 0 0 0,-6 27-1 0 0,-1 8-16 0 0,-1 29-14 0 0,-19 170 136 0 0,24-186-234 0 0,9 124-1 0 0,5-111 22 0 0,20 89 1 0 0,-22-135-239 0 0,3 0 0 0 0,0-1 1 0 0,2 0-1 0 0,2-1 0 0 0,23 40 0 0 0,-32-63-252 0 0,0 0 0 0 0,0-1 0 0 0,1 0 0 0 0,0 0 0 0 0,10 9 0 0 0,-12-14-266 0 0,-1 1-1 0 0,1-1 1 0 0,-1 0-1 0 0,1 1 0 0 0,0-2 1 0 0,0 1-1 0 0,8 2 1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13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148 161 1084 0 0,'-148'-58'17558'0'0,"151"55"-17466"0"0,-1 1 0 0 0,1 0 0 0 0,0 0-1 0 0,-1 0 1 0 0,1 0 0 0 0,0 0 0 0 0,1 0 0 0 0,-1 1-1 0 0,0 0 1 0 0,0-1 0 0 0,1 1 0 0 0,5-1-1 0 0,53-9-135 0 0,-42 8-105 0 0,281-33-3724 0 0,-96 13-4265 0 0,-161 17 2911 0 0</inkml:trace>
  <inkml:trace contextRef="#ctx0" brushRef="#br0" timeOffset="1">945 6 2092 0 0,'1'10'13813'0'0,"-1"-9"-13793"0"0,1-1 0 0 0,0 0-1 0 0,-1 0 1 0 0,1 0 0 0 0,-1 0 0 0 0,1 0 0 0 0,-1 1 0 0 0,1-1 0 0 0,-1 0 0 0 0,1 1 0 0 0,-1-1 0 0 0,1 0 0 0 0,-1 1-1 0 0,1-1 1 0 0,-1 0 0 0 0,1 1 0 0 0,-1-1 0 0 0,0 1 0 0 0,1-1 0 0 0,-1 1 0 0 0,0-1 0 0 0,1 1 0 0 0,-1-1-1 0 0,0 1 1 0 0,0-1 0 0 0,0 1 0 0 0,1 0 0 0 0,-1 24 267 0 0,-15 37-130 0 0,7-34-69 0 0,4-6-70 0 0,1 1 0 0 0,1-1 0 0 0,0 1-1 0 0,3 27 1 0 0,-1-42-269 0 0,1 0-1 0 0,0 0 1 0 0,1 0-1 0 0,-1 0 1 0 0,1-1-1 0 0,1 1 0 0 0,-1 0 1 0 0,1-1-1 0 0,1 0 1 0 0,0 0-1 0 0,0 0 1 0 0,0 0-1 0 0,0 0 1 0 0,1-1-1 0 0,8 8 1 0 0,12 2-5213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13.6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235 113 2180 0 0,'-18'-20'3465'0'0,"-1"3"-885"0"0,0 1-604 0 0,1 4-460 0 0,-1 0-316 0 0,-1 3-244 0 0,1 2-188 0 0,-1-2-164 0 0,1 4-120 0 0,6 2-172 0 0,-3 1-156 0 0,-5 2-612 0 0,7 9-1336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14.2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476 99 2724 0 0,'6'-13'9041'0'0,"7"-22"-4667"0"0,-5 20-2617 0 0,-8 9-1417 0 0,0 6-327 0 0,1-1 1 0 0,-1 1-1 0 0,0-1 1 0 0,0 1-1 0 0,0-1 0 0 0,0 1 1 0 0,0-1-1 0 0,0 1 0 0 0,0-1 1 0 0,0 1-1 0 0,0-1 1 0 0,0 1-1 0 0,0-1 0 0 0,0 1 1 0 0,0-1-1 0 0,-1 1 1 0 0,1 0-1 0 0,0-1 0 0 0,0 1 1 0 0,0-1-1 0 0,-1 1 0 0 0,1-1 1 0 0,0 1-1 0 0,-1 0 1 0 0,1-1-1 0 0,0 1 0 0 0,-1 0 1 0 0,1-1-1 0 0,0 1 1 0 0,-1 0-1 0 0,1-1 0 0 0,-1 1 1 0 0,0-1-1 0 0,-5-1 44 0 0,-1-1 1 0 0,0 1-1 0 0,0 0 1 0 0,0 0-1 0 0,0 1 0 0 0,-1 0 1 0 0,1 0-1 0 0,0 1 0 0 0,0 0 1 0 0,-1 0-1 0 0,1 1 1 0 0,0-1-1 0 0,0 2 0 0 0,0-1 1 0 0,-11 4-1 0 0,-7 3 45 0 0,1 0 0 0 0,-1 2 0 0 0,-23 13 0 0 0,24-10-70 0 0,0 1-1 0 0,1 1 1 0 0,0 1-1 0 0,1 1 1 0 0,1 1-1 0 0,-20 23 1 0 0,33-33-87 0 0,1 0 0 0 0,1 0 0 0 0,-1 1 0 0 0,1-1 0 0 0,1 1 0 0 0,0 1 0 0 0,0-1 0 0 0,1 1 0 0 0,0 0 0 0 0,0 0 0 0 0,1 0 0 0 0,1 0 0 0 0,0 1 0 0 0,0-1 1 0 0,1 1-1 0 0,0-1 0 0 0,1 1 0 0 0,2 19 0 0 0,-1-23-1 0 0,0-1 0 0 0,1 0 0 0 0,-1 0 0 0 0,2 0 0 0 0,-1 0 0 0 0,1 0 0 0 0,-1 0 0 0 0,2-1 0 0 0,-1 1 0 0 0,0-1 0 0 0,1 0-1 0 0,0 0 1 0 0,1 0 0 0 0,-1-1 0 0 0,1 1 0 0 0,0-1 0 0 0,0 0 0 0 0,0-1 0 0 0,0 1 0 0 0,1-1 0 0 0,-1 0 0 0 0,1 0 0 0 0,0-1 0 0 0,0 1 0 0 0,9 1 0 0 0,-5-2 32 0 0,0 0 0 0 0,0-1-1 0 0,0 0 1 0 0,0 0 0 0 0,0-1 0 0 0,0-1 0 0 0,0 0-1 0 0,0 0 1 0 0,0-1 0 0 0,0 0 0 0 0,0-1-1 0 0,-1 0 1 0 0,1 0 0 0 0,-1-1 0 0 0,13-7 0 0 0,-6 1 288 0 0,-1-1 1 0 0,0-1-1 0 0,0 0 0 0 0,-1-1 1 0 0,-1-1-1 0 0,0 0 1 0 0,-1 0-1 0 0,16-25 1 0 0,5-16 1671 0 0,32-70 0 0 0,-28 52-570 0 0,-36 70-1374 0 0,0 0-1 0 0,1 0 1 0 0,-1 0-1 0 0,1 0 1 0 0,0 0-1 0 0,0 1 1 0 0,0-1-1 0 0,0 1 1 0 0,1 0-1 0 0,-1-1 1 0 0,1 1-1 0 0,-1 0 1 0 0,1 0-1 0 0,0 0 1 0 0,-1 1-1 0 0,1-1 1 0 0,0 1 0 0 0,5-2-1 0 0,-5 3-46 0 0,0 0 0 0 0,-1 0 0 0 0,1 0 0 0 0,0 1 0 0 0,0-1 1 0 0,0 1-1 0 0,0-1 0 0 0,0 1 0 0 0,0 0 0 0 0,-1 0 0 0 0,1 0 0 0 0,0 1 0 0 0,-1-1 0 0 0,1 1 0 0 0,-1-1 0 0 0,0 1 0 0 0,1 0 1 0 0,-1 0-1 0 0,0 0 0 0 0,0 0 0 0 0,2 3 0 0 0,9 10-270 0 0,0 0 1 0 0,-1 1 0 0 0,-1 0-1 0 0,-1 1 1 0 0,0 0-1 0 0,-1 0 1 0 0,-1 1 0 0 0,0 1-1 0 0,5 22 1 0 0,-9-26 205 0 0,0 1 1 0 0,-1 0 0 0 0,-1 0 0 0 0,0 0-1 0 0,-1 0 1 0 0,-1 0 0 0 0,0 0-1 0 0,-2 0 1 0 0,0 0 0 0 0,0 0-1 0 0,-8 25 1 0 0,-1-18 745 0 0,11-22-609 0 0,-1-1 0 0 0,1 0 0 0 0,0 1 0 0 0,-1-1 0 0 0,1 0 0 0 0,0 1 0 0 0,-1-1 0 0 0,1 0 0 0 0,-1 1 0 0 0,1-1 0 0 0,-1 0 0 0 0,1 0 0 0 0,-1 0 0 0 0,1 0 0 0 0,0 1 0 0 0,-1-1 0 0 0,1 0 0 0 0,-1 0 0 0 0,1 0 0 0 0,-1 0 0 0 0,1 0 0 0 0,-1 0 0 0 0,1 0 0 0 0,-1 0 0 0 0,1 0 0 0 0,-1 0 0 0 0,1-1 0 0 0,-1 1 0 0 0,1 0 0 0 0,-1 0 0 0 0,1 0 0 0 0,-1-1 0 0 0,1 1 0 0 0,-1 0 0 0 0,0-1 1 0 0,1 1-11 0 0,-1-1 1 0 0,1 1 0 0 0,0-1 0 0 0,-1 1 0 0 0,1-1 0 0 0,0 0 0 0 0,-1 1-1 0 0,1-1 1 0 0,0 0 0 0 0,-1 1 0 0 0,1-1 0 0 0,0 1 0 0 0,0-1 0 0 0,0 0-1 0 0,0 0 1 0 0,0 1 0 0 0,0-1 0 0 0,0 0 0 0 0,0 1 0 0 0,0-1 0 0 0,0 0-1 0 0,0 1 1 0 0,0-1 0 0 0,1-1 0 0 0,5-19 74 0 0,-4 17-50 0 0,7-20 1 0 0,1 0 0 0 0,1 1 0 0 0,2 0 0 0 0,23-34 1 0 0,70-77 185 0 0,-78 102-78 0 0,40-36 0 0 0,-56 58-127 0 0,1-1 1 0 0,0 2-1 0 0,0-1 0 0 0,1 2 1 0 0,0 0-1 0 0,23-9 1 0 0,-36 17-17 0 0,0-1 0 0 0,0 0 0 0 0,0 1 0 0 0,0-1 0 0 0,0 1 0 0 0,0-1 0 0 0,0 1 1 0 0,1 0-1 0 0,-1-1 0 0 0,0 1 0 0 0,0 0 0 0 0,1 0 0 0 0,-1 0 0 0 0,0 0 0 0 0,0 0 0 0 0,1 0 1 0 0,-1 0-1 0 0,0 0 0 0 0,0 1 0 0 0,1-1 0 0 0,-1 0 0 0 0,0 1 0 0 0,0-1 0 0 0,0 1 0 0 0,2 0 1 0 0,-1 1-3 0 0,1-1 3 0 0,0 0 1 0 0,-1 1-1 0 0,1 0 1 0 0,-1-1-1 0 0,1 1 1 0 0,-1 0-1 0 0,0 0 1 0 0,0 0 0 0 0,0 1-1 0 0,0-1 1 0 0,0 0-1 0 0,0 1 1 0 0,-1-1-1 0 0,1 1 1 0 0,-1 0-1 0 0,0 0 1 0 0,1-1 0 0 0,-1 1-1 0 0,-1 0 1 0 0,1 0-1 0 0,1 4 1 0 0,0 7-1 0 0,-1 1 1 0 0,0-1 0 0 0,-1 17-1 0 0,0-20-4 0 0,-3 80 8 0 0,0-48 179 0 0,4 74 1 0 0,0-105-313 0 0,1 0 1 0 0,0 1-1 0 0,1-2 1 0 0,0 1-1 0 0,1 0 1 0 0,0-1-1 0 0,1 1 1 0 0,0-1-1 0 0,1-1 1 0 0,11 18 0 0 0,-13-24-220 0 0,-1 0 0 0 0,1 0 0 0 0,0-1 0 0 0,-1 1 0 0 0,2-1 0 0 0,-1 0 0 0 0,0 0 0 0 0,1-1 0 0 0,-1 0 0 0 0,9 4 0 0 0,29 3-6645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16.9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93 49 520 0 0,'-12'-1'2047'0'0,"0"0"-1"0"0,1-1 1 0 0,-1-1-1 0 0,-33-15 4995 0 0,46 16-7010 0 0,1 1 0 0 0,0 0 0 0 0,0 0 0 0 0,0-1-1 0 0,1 2 1 0 0,-1-1 0 0 0,0 0 0 0 0,0 0 0 0 0,0 1 0 0 0,1-1 0 0 0,-1 1 0 0 0,5-1 0 0 0,39-2 264 0 0,-30 3-225 0 0,580-8 809 0 0,-271 7-773 0 0,1149 52 146 0 0,-101 3 260 0 0,-1067-47-516 0 0,841 30 11 0 0,61-17-237 0 0,-531-12 82 0 0,336-8-638 0 0,-415-4 702 0 0,-218 3 26 0 0,493 4-48 0 0,838 7-202 0 0,-1601-17 414 0 0,-80 4-59 0 0,-27 3-69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18.1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 1396 0 0,'0'0'10628'0'0,"-2"14"-10083"0"0,12 146 1721 0 0,-2-53-1492 0 0,32 569 1705 0 0,-16-304-1135 0 0,1 144-102 0 0,-2-135-542 0 0,-19-355-573 0 0,-1-4 404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19.0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45 199 1648 0 0,'-18'-35'6600'0'0,"-1"-14"-1529"0"0,11 4-101 0 0,8 45-4960 0 0,0 0-1 0 0,0 0 1 0 0,0 0 0 0 0,1 1-1 0 0,-1-1 1 0 0,0 0-1 0 0,0 0 1 0 0,0 0 0 0 0,0 0-1 0 0,0 0 1 0 0,0 0-1 0 0,1 0 1 0 0,-1 0 0 0 0,0 1-1 0 0,0-1 1 0 0,0 0 0 0 0,0 0-1 0 0,0 0 1 0 0,1 0-1 0 0,-1 0 1 0 0,0 0 0 0 0,0 0-1 0 0,0 0 1 0 0,0 0 0 0 0,0 0-1 0 0,1 0 1 0 0,-1 0-1 0 0,0 0 1 0 0,0 0 0 0 0,0 0-1 0 0,0 0 1 0 0,1 0 0 0 0,-1 0-1 0 0,0 0 1 0 0,0-1-1 0 0,0 1 1 0 0,0 0 0 0 0,0 0-1 0 0,0 0 1 0 0,1 0 0 0 0,-1 0-1 0 0,0 0 1 0 0,0 0-1 0 0,0 0 1 0 0,0-1 0 0 0,0 1-1 0 0,0 0 1 0 0,0 0 0 0 0,0 0-1 0 0,1 0 1 0 0,-1 0-1 0 0,0 0 1 0 0,0-1 0 0 0,0 1-1 0 0,0 0 1 0 0,0 0 0 0 0,0 0-1 0 0,0 0 1 0 0,0-1-1 0 0,0 1 1 0 0,0 0 0 0 0,0 0-1 0 0,0 0 1 0 0,0 0-1 0 0,0 0 1 0 0,0-1 0 0 0,0 1-1 0 0,0 0 1 0 0,-1 0 0 0 0,16 16 266 0 0,11 23 41 0 0,253 401 2652 0 0,-247-400-2694 0 0,-21-28-71 0 0,-2 0 0 0 0,1 1 0 0 0,7 15-1 0 0,-16-27-197 0 0,-1 0 0 0 0,1-1 0 0 0,0 1-1 0 0,-1 0 1 0 0,1 0 0 0 0,-1-1 0 0 0,1 1-1 0 0,0 0 1 0 0,0-1 0 0 0,-1 1-1 0 0,1-1 1 0 0,0 1 0 0 0,0-1 0 0 0,0 1-1 0 0,-1-1 1 0 0,1 1 0 0 0,0-1 0 0 0,0 0-1 0 0,0 1 1 0 0,0-1 0 0 0,0 0-1 0 0,0 0 1 0 0,0 0 0 0 0,0 0 0 0 0,0 0-1 0 0,0 0 1 0 0,0 0 0 0 0,0 0 0 0 0,0 0-1 0 0,0 0 1 0 0,0-1 0 0 0,0 1-1 0 0,0 0 1 0 0,-1-1 0 0 0,1 1 0 0 0,0-1-1 0 0,0 1 1 0 0,0-1 0 0 0,0 1 0 0 0,-1-1-1 0 0,1 1 1 0 0,0-1 0 0 0,-1 0-1 0 0,2-1 1 0 0,4-2-48 0 0,-1-1 1 0 0,1 0-1 0 0,-1-1 0 0 0,6-7 0 0 0,21-37-371 0 0,-3 0 1 0 0,-2-2-1 0 0,32-83 0 0 0,-3 6-77 0 0,41-54 174 0 0,-76 145-1350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21.4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0 133 1228 0 0,'0'0'5710'0'0,"3"0"-5195"0"0,9 0-27 0 0,-9 0-104 0 0,0 0-22 0 0,441-10 2301 0 0,-114 1-2263 0 0,119-3 250 0 0,192-1 41 0 0,-181 4-163 0 0,3 0-162 0 0,1475-16 769 0 0,-1469 14-1080 0 0,233-7-25 0 0,1523 2-52 0 0,-817 65-2 0 0,-1086-41 772 0 0,-319-8-630 0 0,19 0 239 0 0,17 3-115 0 0,-38-2-223 0 0,0 0 1 0 0,1 0 0 0 0,-1 1 0 0 0,0-1 0 0 0,0 0 0 0 0,0 1-1 0 0,0-1 1 0 0,0 1 0 0 0,0-1 0 0 0,0 1 0 0 0,-1-1 0 0 0,1 1 0 0 0,0 0-1 0 0,-1-1 1 0 0,0 1 0 0 0,1 0 0 0 0,-1 0 0 0 0,0-1 0 0 0,0 1 0 0 0,0 0-1 0 0,0 3 1 0 0,-3 47 439 0 0,2-39-363 0 0,-24 264 865 0 0,-14 340 618 0 0,66 20 506 0 0,-23-575-1682 0 0,19 134 139 0 0,-3-69 142 0 0,-20-125-643 0 0,0 8-143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8:58.2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308 190 1116 0 0,'36'-57'7126'0'0,"55"-68"247"0"0,-79 117-6930 0 0,-7 16-108 0 0,-6 22-170 0 0,-90 252 68 0 0,-21 78-21 0 0,100-306 243 0 0,1 1 1 0 0,4 0 0 0 0,1 0 0 0 0,4 100 0 0 0,3-137-258 0 0,1 1 0 0 0,1 0 1 0 0,1-1-1 0 0,0 0 0 0 0,1 0 0 0 0,1 0 1 0 0,1 0-1 0 0,0-1 0 0 0,2 0 0 0 0,19 29 1 0 0,-22-38-333 0 0,0 0 1 0 0,1 0 0 0 0,-1-1 0 0 0,2 0-1 0 0,-1 0 1 0 0,1-1 0 0 0,0 0 0 0 0,1 0 0 0 0,-1-1-1 0 0,1 0 1 0 0,0-1 0 0 0,0 0 0 0 0,1 0-1 0 0,-1-1 1 0 0,1 0 0 0 0,0-1 0 0 0,-1 0 0 0 0,1 0-1 0 0,0-1 1 0 0,0 0 0 0 0,18-2 0 0 0,-13 0-708 0 0,0-1 1 0 0,0 0 0 0 0,-1-1 0 0 0,20-7-1 0 0,24-17-5381 0 0</inkml:trace>
  <inkml:trace contextRef="#ctx0" brushRef="#br0" timeOffset="1">256 1063 2772 0 0,'-74'-16'3435'0'0,"49"12"-1744"0"0,1-1-1 0 0,0-1 1 0 0,0-2 0 0 0,1 0-1 0 0,-32-15 1 0 0,55 22-1649 0 0,-1 1 1 0 0,1 0 0 0 0,-1-1-1 0 0,1 1 1 0 0,-1 0-1 0 0,1-1 1 0 0,0 1 0 0 0,-1-1-1 0 0,1 1 1 0 0,0-1-1 0 0,-1 1 1 0 0,1-1 0 0 0,0 1-1 0 0,-1-1 1 0 0,1 1-1 0 0,0-1 1 0 0,0 1 0 0 0,0-1-1 0 0,-1 1 1 0 0,1-1-1 0 0,0 0 1 0 0,0 1 0 0 0,0-1-1 0 0,0 1 1 0 0,0-1-1 0 0,0 0 1 0 0,0 1 0 0 0,0-1-1 0 0,0 1 1 0 0,1-1-1 0 0,-1 1 1 0 0,0-1 0 0 0,0 0-1 0 0,0 1 1 0 0,1-1-1 0 0,-1 1 1 0 0,0-1 0 0 0,1 1-1 0 0,-1-1 1 0 0,0 1-1 0 0,1-1 1 0 0,-1 1 0 0 0,1 0-1 0 0,-1-1 1 0 0,1 1-1 0 0,-1 0 1 0 0,0-1 0 0 0,1 1-1 0 0,0 0 1 0 0,0-1-1 0 0,25-16 695 0 0,2 6-668 0 0,-1 0 0 0 0,1 2 0 0 0,40-7 0 0 0,90-9-1266 0 0,-126 20 838 0 0,269-29-4055 0 0,-102 16-2389 0 0,-139 13 2444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21.9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51 1144 0 0,'-64'-50'17092'0'0,"65"55"-16996"0"0,-1 0-1 0 0,1 0 1 0 0,1 0-1 0 0,-1 0 0 0 0,1-1 1 0 0,0 1-1 0 0,0 0 1 0 0,0-1-1 0 0,0 1 1 0 0,5 5-1 0 0,4 10 53 0 0,19 34 126 0 0,1-2 1 0 0,3-1-1 0 0,3-2 0 0 0,69 75 1 0 0,-100-118-212 0 0,1 1 0 0 0,0-1 1 0 0,0-1-1 0 0,0 1 0 0 0,9 4 0 0 0,-13-8-6 0 0,1 0 0 0 0,-1-1-1 0 0,1 1 1 0 0,0-1 0 0 0,-1 0 0 0 0,1 0-1 0 0,0 0 1 0 0,0-1 0 0 0,-1 1-1 0 0,1-1 1 0 0,0 0 0 0 0,0 0 0 0 0,0 0-1 0 0,4-2 1 0 0,2 0 90 0 0,1-1 1 0 0,-1-1-1 0 0,0 1 0 0 0,0-2 1 0 0,-1 1-1 0 0,18-12 0 0 0,51-44 209 0 0,-48 35-304 0 0,165-125-1594 0 0,-63 54-3741 0 0,-84 62-1709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23.2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13 16 0 0,'-12'-12'14884'0'0,"14"53"-14175"0"0,11 56 0 0 0,-2-15-335 0 0,49 885 901 0 0,-53-427 1197 0 0,-1-374-3191 0 0,-6-161 179 0 0,0-1 1 0 0,0 0-1 0 0,0 1 1 0 0,1-1 0 0 0,0 0-1 0 0,0 1 1 0 0,0-1-1 0 0,2 5 1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23.9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60 976 0 0,'-41'-59'16967'0'0,"41"59"-16918"0"0,12 10 985 0 0,14 21-513 0 0,-24-29-347 0 0,35 54 265 0 0,-2 1 0 0 0,47 108-1 0 0,-35-68-337 0 0,50 96 960 0 0,-97-193-1029 0 0,0 1 1 0 0,0 0-1 0 0,1-1 1 0 0,-1 1-1 0 0,1 0 1 0 0,-1-1 0 0 0,1 1-1 0 0,-1-1 1 0 0,1 1-1 0 0,-1-1 1 0 0,1 1-1 0 0,-1-1 1 0 0,1 1-1 0 0,0-1 1 0 0,-1 1 0 0 0,1-1-1 0 0,0 0 1 0 0,-1 0-1 0 0,1 1 1 0 0,0-1-1 0 0,0 0 1 0 0,-1 0-1 0 0,1 0 1 0 0,0 1-1 0 0,-1-1 1 0 0,1 0 0 0 0,1 0-1 0 0,-1-1-1 0 0,1 1-1 0 0,0-1 1 0 0,-1 1-1 0 0,1-1 1 0 0,0 0-1 0 0,-1 0 1 0 0,1 0-1 0 0,-1 0 1 0 0,0 0-1 0 0,1 0 1 0 0,1-2-1 0 0,31-39 59 0 0,-30 37-49 0 0,26-37-192 0 0,2 2 0 0 0,2 0 0 0 0,63-56 1 0 0,-66 70-2295 0 0,1 2-1 0 0,66-38 1 0 0,-46 33-4618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25.2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1038 348 80 0 0,'10'-27'5190'0'0,"-5"11"-3756"0"0,-1-1 0 0 0,-2 1 0 0 0,1-1 0 0 0,-1-21 0 0 0,-2 32-1197 0 0,-1 1 0 0 0,1-1 0 0 0,-1 0 0 0 0,0 0 1 0 0,-1 1-1 0 0,0-1 0 0 0,1 1 0 0 0,-2-1 0 0 0,1 1 0 0 0,-1 0 1 0 0,1 0-1 0 0,-2 0 0 0 0,1 0 0 0 0,0 0 0 0 0,-1 1 0 0 0,-6-7 1 0 0,-1 1-10 0 0,-1 1 1 0 0,-1 0 0 0 0,0 0 0 0 0,0 1 0 0 0,-1 1 0 0 0,1 0 0 0 0,-23-7 0 0 0,-1 2 245 0 0,-68-13 1 0 0,72 21-398 0 0,1 0 1 0 0,-1 2 0 0 0,1 1-1 0 0,-1 2 1 0 0,1 1 0 0 0,-1 2-1 0 0,-33 8 1 0 0,41-7-75 0 0,1 2 0 0 0,-1 1 0 0 0,2 1 0 0 0,-1 1 0 0 0,1 0 1 0 0,1 2-1 0 0,0 1 0 0 0,0 1 0 0 0,-30 25 0 0 0,43-30-32 0 0,0-1 0 0 0,1 1 0 0 0,0 1 0 0 0,0-1 0 0 0,1 1 0 0 0,0 0 0 0 0,1 1 0 0 0,0 0 1 0 0,1 0-1 0 0,0 0 0 0 0,0 1 0 0 0,2-1 0 0 0,-1 1 0 0 0,-2 19 0 0 0,5-16-25 0 0,0 0-1 0 0,1 0 1 0 0,1-1-1 0 0,0 1 1 0 0,1 0-1 0 0,1 0 1 0 0,0-1-1 0 0,1 1 1 0 0,1-1-1 0 0,0 0 1 0 0,11 22-1 0 0,1-6-56 0 0,1 0 0 0 0,1-2-1 0 0,2 0 1 0 0,0-1 0 0 0,2-1-1 0 0,41 36 1 0 0,175 124-360 0 0,-80-68 329 0 0,-130-95 107 0 0,-2-3 16 0 0,-1 1 0 0 0,-1 2 1 0 0,-1 0-1 0 0,23 29 0 0 0,-42-45 25 0 0,-1-1-1 0 0,1 1 1 0 0,-1 0 0 0 0,0 0-1 0 0,0 0 1 0 0,-1 0 0 0 0,0 1-1 0 0,-1-1 1 0 0,1 1 0 0 0,-1 0-1 0 0,-1 0 1 0 0,0 0-1 0 0,0 0 1 0 0,0 0 0 0 0,-1 0-1 0 0,0 0 1 0 0,-1 0 0 0 0,1 0-1 0 0,-2 0 1 0 0,1 0 0 0 0,-1 0-1 0 0,-4 11 1 0 0,-3-1 43 0 0,0 0-1 0 0,-1 0 1 0 0,-1-1-1 0 0,0 0 1 0 0,-2-1 0 0 0,0 0-1 0 0,0-1 1 0 0,-2-1 0 0 0,1 0-1 0 0,-2-1 1 0 0,-33 22 0 0 0,25-20 39 0 0,-1-1 0 0 0,-1-1 1 0 0,0-1-1 0 0,-1-1 0 0 0,0-1 0 0 0,-1-2 1 0 0,-52 10-1 0 0,59-16-96 0 0,-1-1-1 0 0,1 0 1 0 0,-1-2 0 0 0,1 0 0 0 0,-1-2-1 0 0,1 0 1 0 0,0-2 0 0 0,0 0-1 0 0,0-1 1 0 0,1-1 0 0 0,0-1-1 0 0,-21-11 1 0 0,26 11-429 0 0,0-1 0 0 0,1-1 1 0 0,0 0-1 0 0,0-1 0 0 0,2 0 0 0 0,-22-24 0 0 0,26 25-409 0 0,0-1-1 0 0,0 0 1 0 0,1-1-1 0 0,0 0 1 0 0,1 0-1 0 0,1 0 1 0 0,0-1 0 0 0,0 0-1 0 0,-2-16 1 0 0,1-2-3835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25.9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398 106 2140 0 0,'-1'-31'11297'0'0,"-1"25"-10346"0"0,-1 0-1 0 0,0 1 0 0 0,-1-1 1 0 0,1 1-1 0 0,-6-7 1 0 0,5 8-915 0 0,0 1 0 0 0,0 0 1 0 0,0 0-1 0 0,0 0 0 0 0,0 0 0 0 0,-1 1 1 0 0,1-1-1 0 0,-1 1 0 0 0,0 0 1 0 0,0 1-1 0 0,1-1 0 0 0,-1 1 1 0 0,0 0-1 0 0,0 0 0 0 0,-11 0 0 0 0,9 1-31 0 0,-1 0 0 0 0,1 1 0 0 0,-1 0-1 0 0,1 0 1 0 0,-1 1 0 0 0,1-1-1 0 0,0 2 1 0 0,-1-1 0 0 0,1 1-1 0 0,0 0 1 0 0,1 0 0 0 0,-1 1-1 0 0,-8 6 1 0 0,0 1 7 0 0,0 1-1 0 0,1 0 1 0 0,0 1 0 0 0,-12 15-1 0 0,15-15-1 0 0,1 0 0 0 0,0 0-1 0 0,1 1 1 0 0,0 0-1 0 0,2 1 1 0 0,-1 0-1 0 0,2 0 1 0 0,0 1 0 0 0,1-1-1 0 0,0 1 1 0 0,2 1-1 0 0,-3 17 1 0 0,5-23-3 0 0,1 1 0 0 0,0 0 0 0 0,0 0 0 0 0,2-1 0 0 0,-1 1 0 0 0,1 0 0 0 0,1-1 0 0 0,0 0 0 0 0,1 1 0 0 0,0-1 0 0 0,1-1 1 0 0,0 1-1 0 0,0-1 0 0 0,1 1 0 0 0,1-2 0 0 0,0 1 0 0 0,14 16 0 0 0,-9-15-77 0 0,1 0 1 0 0,-1 0 0 0 0,2-1-1 0 0,-1-1 1 0 0,1 0 0 0 0,1-1-1 0 0,0 0 1 0 0,0-2 0 0 0,0 1-1 0 0,1-2 1 0 0,0 0 0 0 0,0-1-1 0 0,0-1 1 0 0,19 2 0 0 0,-20-3 21 0 0,0-1 0 0 0,0-1 0 0 0,-1 0 0 0 0,1-1 0 0 0,0-1 0 0 0,0 0 0 0 0,-1-1 0 0 0,1-1 0 0 0,-1 0 0 0 0,0-1 0 0 0,0 0 0 0 0,-1-1 0 0 0,1-1 0 0 0,-1 0 0 0 0,-1-1 0 0 0,14-10 0 0 0,-18 11 55 0 0,-1-1 1 0 0,0 0 0 0 0,0-1-1 0 0,0 1 1 0 0,-1-1 0 0 0,-1-1-1 0 0,1 1 1 0 0,-1-1 0 0 0,-1 0-1 0 0,0 0 1 0 0,-1 0 0 0 0,1-1-1 0 0,-2 1 1 0 0,0-1 0 0 0,0 1-1 0 0,-1-1 1 0 0,0 0 0 0 0,-1 0 0 0 0,-1-13-1 0 0,0 6 125 0 0,-1 1 0 0 0,0-1 1 0 0,-2 0-1 0 0,0 1 0 0 0,-1 0 0 0 0,0 0 0 0 0,-2 0 0 0 0,0 1 0 0 0,0 0 0 0 0,-20-29 0 0 0,19 36-224 0 0,1 1-1 0 0,-1 0 0 0 0,0 0 0 0 0,-1 1 0 0 0,0 0 0 0 0,0 1 0 0 0,0 0 0 0 0,-1 0 0 0 0,0 1 0 0 0,0 0 0 0 0,-16-5 0 0 0,23 9-189 0 0,1 1-1 0 0,-1-1 1 0 0,0 1-1 0 0,0 0 1 0 0,0 0 0 0 0,0 0-1 0 0,0 0 1 0 0,0 0-1 0 0,0 1 1 0 0,0-1-1 0 0,0 1 1 0 0,0 0 0 0 0,0 0-1 0 0,1 0 1 0 0,-5 2-1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26.9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45 102 528 0 0,'0'-41'11996'0'0,"-8"-20"-5689"0"0,-7 97-5960 0 0,9-12-318 0 0,0 1-1 0 0,2 0 1 0 0,1 0 0 0 0,1 0-1 0 0,1 1 1 0 0,2-1-1 0 0,0 0 1 0 0,2 0-1 0 0,0 0 1 0 0,2 0-1 0 0,1 0 1 0 0,1-1-1 0 0,0 0 1 0 0,19 38-1 0 0,-20-51-19 0 0,7 18 51 0 0,29 42-1 0 0,-37-64-47 0 0,0 0-1 0 0,0 0 1 0 0,0-1 0 0 0,1 0 0 0 0,0 0-1 0 0,0-1 1 0 0,1 0 0 0 0,-1 0-1 0 0,1 0 1 0 0,0-1 0 0 0,12 6 0 0 0,-14-8-13 0 0,0-1 0 0 0,0 0 0 0 0,0 1 1 0 0,0-2-1 0 0,0 1 0 0 0,0 0 0 0 0,0-1 1 0 0,0 0-1 0 0,1-1 0 0 0,-1 1 0 0 0,0-1 1 0 0,0 0-1 0 0,0 0 0 0 0,5-2 0 0 0,-2 0 5 0 0,0-1 1 0 0,0 0-1 0 0,0 0 0 0 0,0-1 0 0 0,-1 0 0 0 0,0 0 0 0 0,10-9 0 0 0,0-4 175 0 0,-1 0-1 0 0,0 0 0 0 0,-2-2 0 0 0,0 0 1 0 0,11-22-1 0 0,-1-7 338 0 0,-3-1 0 0 0,-2 0 0 0 0,20-81 0 0 0,-38 127-517 0 0,0 2-77 0 0,-3 30-620 0 0,2-10 530 0 0,0 0 0 0 0,1-1 0 0 0,1 1 0 0 0,1 0-1 0 0,1 0 1 0 0,0-1 0 0 0,1 0 0 0 0,9 21 0 0 0,-4-14 20 0 0,2 0 0 0 0,0 0 1 0 0,2-1-1 0 0,30 39 0 0 0,-40-57 139 0 0,1 0-1 0 0,-1 0 1 0 0,1 0-1 0 0,-1-1 1 0 0,1 0 0 0 0,1 0-1 0 0,-1 0 1 0 0,0 0-1 0 0,1-1 1 0 0,0 0-1 0 0,0 0 1 0 0,0 0 0 0 0,0-1-1 0 0,9 2 1 0 0,-10-3 15 0 0,0-1-1 0 0,0 0 1 0 0,0 0 0 0 0,0 0 0 0 0,0-1 0 0 0,0 0 0 0 0,0 0 0 0 0,0 0 0 0 0,-1 0 0 0 0,1-1 0 0 0,0 0 0 0 0,-1 0-1 0 0,1 0 1 0 0,-1 0 0 0 0,0-1 0 0 0,1 0 0 0 0,-1 0 0 0 0,0 0 0 0 0,4-5 0 0 0,2-1 137 0 0,-1-1 0 0 0,0-1 1 0 0,-1 1-1 0 0,0-1 0 0 0,-1-1 1 0 0,11-19-1 0 0,27-81 777 0 0,-9 19-604 0 0,-18 65-346 0 0,-17 27 7 0 0,1-1 0 0 0,0 1 0 0 0,-1 0 1 0 0,1 0-1 0 0,0 0 0 0 0,0 0 0 0 0,0 0 1 0 0,0 0-1 0 0,0 0 0 0 0,0 1 0 0 0,0-1 0 0 0,1 1 1 0 0,-1-1-1 0 0,0 1 0 0 0,0 0 0 0 0,0 0 1 0 0,0 0-1 0 0,1 0 0 0 0,-1 0 0 0 0,0 1 0 0 0,0-1 1 0 0,0 0-1 0 0,0 1 0 0 0,0 0 0 0 0,0 0 1 0 0,0-1-1 0 0,0 1 0 0 0,0 0 0 0 0,3 2 0 0 0,-3-2 15 0 0,7 4-86 0 0,-1 0-1 0 0,1 1 1 0 0,-1 0-1 0 0,0 0 0 0 0,-1 1 1 0 0,1 0-1 0 0,6 8 1 0 0,42 58-435 0 0,-46-58 427 0 0,5 7 29 0 0,0 0-1 0 0,-1 2 1 0 0,-1-1 0 0 0,-1 2-1 0 0,-1 0 1 0 0,-2 0 0 0 0,0 1 0 0 0,-2 0-1 0 0,7 43 1 0 0,-14-68 104 0 0,0 1 0 0 0,0-1 1 0 0,0 1-1 0 0,0 0 0 0 0,0-1 0 0 0,0 1 0 0 0,0-1 0 0 0,-1 1 0 0 0,1-1 1 0 0,-1 1-1 0 0,1-1 0 0 0,-1 1 0 0 0,1-1 0 0 0,-2 3 0 0 0,1-4 3 0 0,1 1-1 0 0,-1-1 0 0 0,1 1 1 0 0,-1-1-1 0 0,1 1 1 0 0,-1-1-1 0 0,1 0 0 0 0,-1 1 1 0 0,0-1-1 0 0,1 0 1 0 0,-1 1-1 0 0,0-1 0 0 0,1 0 1 0 0,-1 0-1 0 0,0 0 1 0 0,1 1-1 0 0,-1-1 0 0 0,0 0 1 0 0,1 0-1 0 0,-1 0 1 0 0,0 0-1 0 0,0 0 0 0 0,1 0 1 0 0,-1 0-1 0 0,0-1 1 0 0,0 1-6 0 0,0-1 1 0 0,0 1 0 0 0,0-1-1 0 0,0 0 1 0 0,0 1 0 0 0,0-1 0 0 0,1 0-1 0 0,-1 0 1 0 0,0 1 0 0 0,1-1 0 0 0,-1 0-1 0 0,0 0 1 0 0,1 0 0 0 0,-1 0 0 0 0,1 0-1 0 0,-1 0 1 0 0,1 0 0 0 0,0 0-1 0 0,0 0 1 0 0,-1-2 0 0 0,-4-22 350 0 0,5 23-325 0 0,-1-14 28 0 0,1 0 1 0 0,0 0 0 0 0,1 0 0 0 0,1 0-1 0 0,0 0 1 0 0,1 1 0 0 0,1-1 0 0 0,7-17-1 0 0,2-1-148 0 0,1-1-1 0 0,27-43 0 0 0,-30 59-192 0 0,1 0 0 0 0,1 1 1 0 0,1 0-1 0 0,0 1 0 0 0,1 1 1 0 0,1 0-1 0 0,1 1 1 0 0,0 1-1 0 0,1 0 0 0 0,23-13 1 0 0,-22 17-523 0 0,0 1 0 0 0,0 0 0 0 0,1 2 0 0 0,1 0 1 0 0,-1 1-1 0 0,35-5 0 0 0,-23 6-2778 0 0,41 0-1 0 0,-41 5-897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27.3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359 30 464 0 0,'4'-29'12689'0'0,"-7"29"-12337"0"0,-9 2-109 0 0,-1 1 1 0 0,1 0-1 0 0,0 1 0 0 0,0 1 0 0 0,0 0 0 0 0,1 0 1 0 0,-17 11-1 0 0,-3 3-17 0 0,-40 34 0 0 0,55-40-167 0 0,0 0-1 0 0,1 2 0 0 0,1 0 1 0 0,0 0-1 0 0,1 1 0 0 0,1 1 1 0 0,-13 22-1 0 0,22-34-43 0 0,0 1 1 0 0,0 0-1 0 0,1 0 1 0 0,0 0-1 0 0,0 0 0 0 0,1 1 1 0 0,-1-1-1 0 0,1 0 0 0 0,1 1 1 0 0,-1-1-1 0 0,1 1 1 0 0,0-1-1 0 0,0 0 0 0 0,1 1 1 0 0,0-1-1 0 0,0 1 1 0 0,1-1-1 0 0,0 0 0 0 0,0 0 1 0 0,0 0-1 0 0,1 0 1 0 0,-1 0-1 0 0,1 0 0 0 0,1-1 1 0 0,-1 0-1 0 0,1 1 1 0 0,5 4-1 0 0,2 1-202 0 0,0 0 0 0 0,0-1-1 0 0,1-1 1 0 0,1 0 0 0 0,-1-1 0 0 0,1 0 0 0 0,1-1 0 0 0,0 0-1 0 0,0-1 1 0 0,0-1 0 0 0,0 0 0 0 0,17 3 0 0 0,-3-2-1251 0 0,0-1 0 0 0,0-1 0 0 0,1-2-1 0 0,-1-1 1 0 0,45-4 0 0 0,-37 0-1897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27.7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1 421 1960 0 0,'21'-15'7931'0'0,"0"2"-3458"0"0,-11 8-3861 0 0,0 0 0 0 0,0 1 0 0 0,1 0 0 0 0,21-5 0 0 0,65-9-28 0 0,-40 8-608 0 0,0-2 0 0 0,0-2 1 0 0,101-42-1 0 0,-151 53 107 0 0,1-2-1 0 0,0 1 1 0 0,-1-1-1 0 0,0 0 1 0 0,0-1 0 0 0,-1 1-1 0 0,1-1 1 0 0,9-12 0 0 0,-14 14-15 0 0,1 1 1 0 0,-1 0 0 0 0,0-1 0 0 0,0 1 0 0 0,0-1 0 0 0,-1 1 0 0 0,1-1 0 0 0,-1 0 0 0 0,0 0 0 0 0,0 0 0 0 0,-1 0 0 0 0,1 0 0 0 0,-1 0 0 0 0,1 0 0 0 0,-1 0 0 0 0,0 0-1 0 0,-1 0 1 0 0,1 0 0 0 0,-1 0 0 0 0,0 0 0 0 0,-1-4 0 0 0,0 2-48 0 0,0 1 1 0 0,-1-1-1 0 0,0 1 0 0 0,0-1 1 0 0,0 1-1 0 0,-1 0 0 0 0,0 0 0 0 0,0 0 1 0 0,0 1-1 0 0,0-1 0 0 0,-1 1 1 0 0,1 0-1 0 0,-8-4 0 0 0,4 3-19 0 0,-1 0-1 0 0,0 1 0 0 0,0 0 0 0 0,0 0 1 0 0,-1 1-1 0 0,1 0 0 0 0,-18-2 1 0 0,8 2-5 0 0,0 2 0 0 0,0 0 0 0 0,0 2 0 0 0,0 0 1 0 0,0 0-1 0 0,0 2 0 0 0,0 1 0 0 0,-21 6 1 0 0,27-6 30 0 0,1 1 0 0 0,0 0 0 0 0,0 1 1 0 0,0 0-1 0 0,1 1 0 0 0,0 0 1 0 0,0 1-1 0 0,1 0 0 0 0,0 0 1 0 0,0 1-1 0 0,1 1 0 0 0,0 0 1 0 0,-8 11-1 0 0,11-12 17 0 0,1 0-1 0 0,0 0 1 0 0,0 1 0 0 0,1-1-1 0 0,1 1 1 0 0,-1 0 0 0 0,1 0-1 0 0,1 0 1 0 0,0 0 0 0 0,0 1 0 0 0,1-1-1 0 0,1 1 1 0 0,-1-1 0 0 0,2 1-1 0 0,-1-1 1 0 0,5 20 0 0 0,-1-13 2 0 0,1-1 0 0 0,0 0 0 0 0,1 0 0 0 0,1-1 0 0 0,1 1 0 0 0,0-1 0 0 0,0-1 0 0 0,2 0 0 0 0,0 0 0 0 0,0-1 0 0 0,2 0 0 0 0,-1 0 0 0 0,1-2 1 0 0,17 14-1 0 0,-12-13-142 0 0,0-1 1 0 0,0 0-1 0 0,1-1 1 0 0,1-1-1 0 0,0-1 1 0 0,0 0-1 0 0,0-2 1 0 0,1 0-1 0 0,0-1 1 0 0,0-1-1 0 0,30 2 1 0 0,-17-5-662 0 0,-1-1 0 0 0,1-1 1 0 0,-1-2-1 0 0,1-2 1 0 0,41-10-1 0 0,-35 4-3577 0 0,72-31 0 0 0,-74 26-1248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28.8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1049 301 1340 0 0,'0'-17'3802'0'0,"1"9"-3203"0"0,0 0 1 0 0,-1-1 0 0 0,0 1 0 0 0,0 0-1 0 0,-1-1 1 0 0,0 1 0 0 0,0 0-1 0 0,-1 0 1 0 0,0 0 0 0 0,-1 0-1 0 0,1 0 1 0 0,-2 0 0 0 0,1 1 0 0 0,-5-8-1 0 0,1 5-185 0 0,0 1-1 0 0,0 0 0 0 0,-1 0 1 0 0,0 0-1 0 0,0 1 0 0 0,-1 1 1 0 0,0 0-1 0 0,-1 0 0 0 0,-12-7 1 0 0,2 3-220 0 0,0 1 1 0 0,-1 1-1 0 0,-1 2 1 0 0,1 0-1 0 0,-1 1 1 0 0,0 0-1 0 0,0 2 1 0 0,-1 1-1 0 0,1 1 1 0 0,-25 1 0 0 0,18 2-143 0 0,1 1 1 0 0,-1 2-1 0 0,0 1 1 0 0,1 1 0 0 0,0 2-1 0 0,0 1 1 0 0,1 0 0 0 0,1 2-1 0 0,-1 2 1 0 0,2 0-1 0 0,0 1 1 0 0,0 2 0 0 0,1 1-1 0 0,1 0 1 0 0,-39 40 0 0 0,55-49-51 0 0,0 0 0 0 0,1 1 0 0 0,0 0 1 0 0,0 0-1 0 0,1 0 0 0 0,0 1 0 0 0,1-1 1 0 0,0 1-1 0 0,1 0 0 0 0,-1 1 0 0 0,2-1 1 0 0,0 0-1 0 0,0 1 0 0 0,1 0 0 0 0,0-1 1 0 0,1 1-1 0 0,2 20 0 0 0,1-12-7 0 0,1-1 0 0 0,0 0 0 0 0,2 0 0 0 0,0 0 1 0 0,1-1-1 0 0,1 0 0 0 0,0 0 0 0 0,1-1 0 0 0,16 21 0 0 0,1-3-45 0 0,1 0 0 0 0,2-2-1 0 0,59 51 1 0 0,115 71-91 0 0,-125-98 168 0 0,114 106-1 0 0,-185-155-5 0 0,0 0 0 0 0,0 1 0 0 0,-1-1 1 0 0,0 2-1 0 0,-1-1 0 0 0,1 1 0 0 0,-2-1 0 0 0,1 1 0 0 0,-1 1 0 0 0,3 9 0 0 0,-6-13 6 0 0,0 0-1 0 0,0 1 1 0 0,0-1-1 0 0,-1 0 1 0 0,0 0-1 0 0,0 1 1 0 0,0-1-1 0 0,-1 0 1 0 0,0 0-1 0 0,0 1 1 0 0,-1-1-1 0 0,0 0 1 0 0,0 0-1 0 0,0-1 1 0 0,-1 1-1 0 0,0 0 0 0 0,-4 6 1 0 0,-5 6 72 0 0,-2 0 0 0 0,0 0 0 0 0,-2-1 0 0 0,1-1 0 0 0,-2-1 0 0 0,0 0-1 0 0,-1-1 1 0 0,-1-1 0 0 0,1-1 0 0 0,-2 0 0 0 0,0-1 0 0 0,-31 11 0 0 0,30-14-56 0 0,0 0 0 0 0,-1-2 0 0 0,0 0 0 0 0,-1-2 0 0 0,1 0 0 0 0,-1-2 0 0 0,1 0 0 0 0,-1-1 0 0 0,0-2 0 0 0,0 0 0 0 0,1-2 0 0 0,-31-6 0 0 0,34 3-178 0 0,1 0 1 0 0,0-1 0 0 0,0-1-1 0 0,1-1 1 0 0,-1 0-1 0 0,2-2 1 0 0,0 1 0 0 0,-25-23-1 0 0,21 14-644 0 0,2 0 0 0 0,0-1 0 0 0,1 0 1 0 0,1-2-1 0 0,-23-40 0 0 0,34 53 197 0 0,1 0 0 0 0,0 0 0 0 0,1 0 0 0 0,0 0 0 0 0,-3-13 0 0 0,5 18-251 0 0,1-1 0 0 0,-1 0-1 0 0,1 0 1 0 0,0 0 0 0 0,0 1 0 0 0,0-1-1 0 0,2-7 1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29.1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1 154 1368 0 0,'0'-3'2576'0'0,"0"-7"-1466"0"0,1 1-1 0 0,0-1 0 0 0,1 1 0 0 0,0 0 1 0 0,0 0-1 0 0,1 0 0 0 0,4-9 0 0 0,-5 12-876 0 0,1 1 0 0 0,-1 0-1 0 0,1-1 1 0 0,1 1-1 0 0,-1 1 1 0 0,1-1 0 0 0,-1 0-1 0 0,1 1 1 0 0,1 0-1 0 0,-1 0 1 0 0,0 0 0 0 0,11-6-1 0 0,-14 9-151 0 0,0 1-71 0 0,0 0 0 0 0,0 1 1 0 0,0-1-1 0 0,-1 0 0 0 0,1 0 1 0 0,0 1-1 0 0,0-1 0 0 0,0 1 0 0 0,-1-1 1 0 0,1 1-1 0 0,0-1 0 0 0,0 1 1 0 0,-1-1-1 0 0,1 1 0 0 0,0-1 0 0 0,-1 1 1 0 0,1 0-1 0 0,-1 0 0 0 0,1-1 1 0 0,-1 1-1 0 0,1 0 0 0 0,-1 0 1 0 0,0-1-1 0 0,1 1 0 0 0,-1 0 0 0 0,0 0 1 0 0,0 0-1 0 0,1 0 0 0 0,-1 1 1 0 0,4 29 224 0 0,-4-23-196 0 0,5 33 130 0 0,1 1-1 0 0,23 79 0 0 0,-25-107-324 0 0,1 0-1 0 0,0-1 1 0 0,1 0-1 0 0,1 0 1 0 0,0 0 0 0 0,1-1-1 0 0,0 0 1 0 0,0 0-1 0 0,1-1 1 0 0,1-1-1 0 0,0 1 1 0 0,15 11-1 0 0,-19-18-281 0 0,-1-1 0 0 0,1 0 0 0 0,-1 0-1 0 0,1 0 1 0 0,9 3 0 0 0,17-2-4503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8:58.9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701 92 932 0 0,'16'-18'8561'0'0,"-16"-1"-5920"0"0,-4 8-1190 0 0,-6 8-1125 0 0,1 1-1 0 0,-1 1 1 0 0,0 0 0 0 0,0 0-1 0 0,0 1 1 0 0,0 0-1 0 0,0 0 1 0 0,-15 4 0 0 0,-33 3 76 0 0,0 2 0 0 0,0 3 0 0 0,-69 24 0 0 0,102-27-352 0 0,1 1 1 0 0,0 1-1 0 0,0 0 0 0 0,1 2 1 0 0,1 1-1 0 0,0 1 1 0 0,1 1-1 0 0,1 1 0 0 0,-31 31 1 0 0,45-42-37 0 0,1 1 0 0 0,0 0 0 0 0,0 0 1 0 0,1 0-1 0 0,0 0 0 0 0,0 0 0 0 0,1 1 0 0 0,0 0 1 0 0,0 0-1 0 0,0 0 0 0 0,1 0 0 0 0,1 0 0 0 0,-1 0 1 0 0,1 9-1 0 0,1-9-45 0 0,0-1 1 0 0,1 1-1 0 0,0-1 1 0 0,0 1-1 0 0,1-1 1 0 0,0 0-1 0 0,1 0 1 0 0,-1 0-1 0 0,1 0 0 0 0,1 0 1 0 0,-1-1-1 0 0,1 1 1 0 0,0-1-1 0 0,1 0 1 0 0,9 11-1 0 0,-2-6-105 0 0,0-1 0 0 0,0 0 0 0 0,1 0 0 0 0,0-2 0 0 0,1 0 0 0 0,0 0 0 0 0,0-1 0 0 0,0-1 0 0 0,1 0-1 0 0,0-1 1 0 0,1 0 0 0 0,-1-2 0 0 0,1 0 0 0 0,26 2 0 0 0,-30-4 44 0 0,0-1 0 0 0,0 0 1 0 0,0-1-1 0 0,0-1 0 0 0,0 0 0 0 0,-1 0 0 0 0,1-1 1 0 0,22-9-1 0 0,-27 8 102 0 0,1 1 1 0 0,-1-2-1 0 0,0 1 1 0 0,0-1-1 0 0,0 0 1 0 0,0-1-1 0 0,-1 0 1 0 0,0 0-1 0 0,0 0 1 0 0,-1-1 0 0 0,1 1-1 0 0,-2-1 1 0 0,7-11-1 0 0,-6 8 229 0 0,-1 0 0 0 0,0-1-1 0 0,0 1 1 0 0,-1-1 0 0 0,-1 0 0 0 0,1 0-1 0 0,0-21 1 0 0,-2-1 1258 0 0,-5-43 0 0 0,-1-3 159 0 0,5 74-1635 0 0,0 0 0 0 0,1 0 0 0 0,-1 0 0 0 0,1 0 0 0 0,0 0 1 0 0,0 0-1 0 0,0 1 0 0 0,1-1 0 0 0,0 0 0 0 0,0 1 0 0 0,0-1 0 0 0,0 1 0 0 0,1 0 0 0 0,0 0 0 0 0,-1 0 0 0 0,5-4 1 0 0,-2 3-83 0 0,0 1 1 0 0,0 1 0 0 0,0-1 0 0 0,0 1-1 0 0,0-1 1 0 0,1 2 0 0 0,0-1 0 0 0,-1 0-1 0 0,1 1 1 0 0,0 0 0 0 0,8-1 0 0 0,4 0-213 0 0,-1 1 1 0 0,1 1 0 0 0,0 0 0 0 0,-1 2-1 0 0,1 0 1 0 0,0 1 0 0 0,32 7 0 0 0,-29-3 123 0 0,-1 0 0 0 0,1 1-1 0 0,-2 1 1 0 0,1 1 0 0 0,-1 1 0 0 0,-1 1 0 0 0,0 0 0 0 0,0 1 0 0 0,-1 1 0 0 0,16 16 0 0 0,-23-20 164 0 0,-1 1 0 0 0,0 0 1 0 0,-1 1-1 0 0,1 0 0 0 0,-2 0 1 0 0,0 1-1 0 0,0 0 0 0 0,-1 0 1 0 0,-1 1-1 0 0,0 0 0 0 0,-1 0 1 0 0,0 0-1 0 0,-1 0 0 0 0,0 0 1 0 0,-1 1-1 0 0,1 21 0 0 0,-3-26 146 0 0,-1 1 0 0 0,1-1 0 0 0,-1 1-1 0 0,-1-1 1 0 0,0 1 0 0 0,0-1-1 0 0,-1 0 1 0 0,0 0 0 0 0,0 0 0 0 0,-1 0-1 0 0,0-1 1 0 0,-9 13 0 0 0,13-20-142 0 0,-1 0 1 0 0,1-1-1 0 0,0 1 1 0 0,-1-1 0 0 0,1 1-1 0 0,0-1 1 0 0,-1 1-1 0 0,1-1 1 0 0,-1 0-1 0 0,1 1 1 0 0,-1-1-1 0 0,1 1 1 0 0,-1-1-1 0 0,1 0 1 0 0,-1 1-1 0 0,1-1 1 0 0,-1 0 0 0 0,1 0-1 0 0,-1 1 1 0 0,1-1-1 0 0,-1 0 1 0 0,0 0-1 0 0,1 0 1 0 0,-1 0-1 0 0,1 0 1 0 0,-1 0-1 0 0,0 0 1 0 0,1 0-1 0 0,-1 0 1 0 0,1 0 0 0 0,-1 0-1 0 0,0 0 1 0 0,1 0-1 0 0,-1 0 1 0 0,1-1-1 0 0,-1 1 1 0 0,1 0-1 0 0,-1 0 1 0 0,1-1-1 0 0,-1 1 1 0 0,1 0-1 0 0,-1-1 1 0 0,1 1 0 0 0,-1-1-1 0 0,1 1 1 0 0,-1 0-1 0 0,1-1 1 0 0,0 1-1 0 0,-1-1 1 0 0,1 1-1 0 0,0-1 1 0 0,-1 1-1 0 0,1-1 1 0 0,0 0-1 0 0,0 1 1 0 0,-1-1 0 0 0,1 1-1 0 0,0-1 1 0 0,0 0-1 0 0,0 0 1 0 0,-2-3 23 0 0,1 0 0 0 0,0 0-1 0 0,0 0 1 0 0,0-1 0 0 0,1 1 0 0 0,-1-8 0 0 0,4-7-7 0 0,1 0 0 0 0,1 0 0 0 0,0 1 0 0 0,1-1 0 0 0,1 1 0 0 0,16-30 0 0 0,-7 21 26 0 0,0 1 0 0 0,2 0 1 0 0,30-34-1 0 0,-27 38-68 0 0,1 1 0 0 0,0 1 0 0 0,2 2 0 0 0,0 0 0 0 0,1 1 0 0 0,0 1 0 0 0,2 2 0 0 0,36-16 0 0 0,-30 18-981 0 0,0 1 1 0 0,49-9-1 0 0,-43 13-3750 0 0,77-3 0 0 0,-73 10-2724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29.5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132 174 2004 0 0,'-15'-28'2568'0'0,"-1"1"-543"0"0,3 5-417 0 0,1 3-360 0 0,-2 1-400 0 0,3 4-108 0 0,-1 2-184 0 0,4 1-152 0 0,-3 3-304 0 0,3 1-8 0 0,-4 0-632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29.9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47 178 2692 0 0,'-46'-19'13148'0'0,"45"14"-12234"0"0,6 1-535 0 0,-1 1 0 0 0,1-1 0 0 0,0 1 1 0 0,0 1-1 0 0,6-4 0 0 0,-8 6-361 0 0,0-1 0 0 0,-1 1-1 0 0,1-1 1 0 0,-1 1 0 0 0,1 0-1 0 0,0 0 1 0 0,-1 0 0 0 0,1 0 0 0 0,0 1-1 0 0,-1-1 1 0 0,1 1 0 0 0,-1-1-1 0 0,1 1 1 0 0,-1 0 0 0 0,1 0 0 0 0,-1 0-1 0 0,5 3 1 0 0,-3-1-8 0 0,0 0 0 0 0,0 1 1 0 0,-1-1-1 0 0,1 1 0 0 0,-1 0 0 0 0,0 0 1 0 0,0 0-1 0 0,5 8 0 0 0,1 8-51 0 0,-1 0-1 0 0,0 0 0 0 0,7 32 1 0 0,-12-41 13 0 0,5 13 51 0 0,-2 1 1 0 0,-1 0 0 0 0,-1 0-1 0 0,-1 1 1 0 0,-1-1 0 0 0,-2 1-1 0 0,0-1 1 0 0,-6 40-1 0 0,6-65 12 0 0,0 1-1 0 0,0-1 1 0 0,0 1-1 0 0,0-1 0 0 0,-1 1 1 0 0,1-1-1 0 0,0 1 1 0 0,0-1-1 0 0,0 1 1 0 0,-1-1-1 0 0,1 1 0 0 0,0-1 1 0 0,-1 0-1 0 0,1 1 1 0 0,0-1-1 0 0,-1 1 0 0 0,1-1 1 0 0,0 0-1 0 0,-1 1 1 0 0,1-1-1 0 0,-1 0 0 0 0,1 0 1 0 0,-1 1-1 0 0,1-1 1 0 0,-1 0-1 0 0,1 0 0 0 0,-1 0 1 0 0,0 1-1 0 0,1-1-17 0 0,-1 0 0 0 0,1 0 0 0 0,0 0 0 0 0,0-1 0 0 0,-1 1 0 0 0,1 0-1 0 0,0 0 1 0 0,-1 0 0 0 0,1 0 0 0 0,0 0 0 0 0,0 0 0 0 0,-1-1 0 0 0,1 1 0 0 0,0 0-1 0 0,0 0 1 0 0,0 0 0 0 0,-1-1 0 0 0,1 1 0 0 0,0 0 0 0 0,0 0 0 0 0,0-1 0 0 0,0 1 0 0 0,-1 0-1 0 0,1 0 1 0 0,0-1 0 0 0,0 1 0 0 0,0 0 0 0 0,0-1 0 0 0,0 1 0 0 0,0 0 0 0 0,0 0-1 0 0,0-1 1 0 0,0 1 0 0 0,0 0 0 0 0,0-1 0 0 0,0 1 0 0 0,0 0 0 0 0,0-1 0 0 0,0 1 0 0 0,0 0-1 0 0,0-1 1 0 0,7-23 379 0 0,0 0-1 0 0,1 1 1 0 0,1 0 0 0 0,2 0-1 0 0,0 1 1 0 0,26-37-1 0 0,102-120 388 0 0,-114 149-751 0 0,-23 27-34 0 0,24-28 13 0 0,41-38 0 0 0,-60 63-59 0 0,0-1 0 0 0,1 1 1 0 0,0 0-1 0 0,0 1 0 0 0,0 0 1 0 0,1 0-1 0 0,-1 1 0 0 0,1 0 1 0 0,0 0-1 0 0,1 1 1 0 0,13-3-1 0 0,-20 6 22 0 0,0 0 0 0 0,-1 0-1 0 0,1 1 1 0 0,0-1 0 0 0,0 1 0 0 0,0-1 0 0 0,-1 1 0 0 0,1 0 0 0 0,0 0 0 0 0,-1 0-1 0 0,1 0 1 0 0,-1 0 0 0 0,1 1 0 0 0,-1-1 0 0 0,1 1 0 0 0,-1 0 0 0 0,0-1-1 0 0,0 1 1 0 0,0 0 0 0 0,0 0 0 0 0,0 1 0 0 0,0-1 0 0 0,-1 0 0 0 0,1 0-1 0 0,-1 1 1 0 0,0-1 0 0 0,1 1 0 0 0,0 3 0 0 0,3 5-50 0 0,-1 1 0 0 0,0 0 0 0 0,-1 0 0 0 0,4 22 0 0 0,-4-1-8 0 0,-2-1-1 0 0,-1 1 1 0 0,-8 57 0 0 0,4-58-278 0 0,2 0 1 0 0,0 0 0 0 0,7 64 0 0 0,-4-92 136 0 0,-1 0 1 0 0,1-1-1 0 0,0 1 1 0 0,0-1 0 0 0,1 1-1 0 0,-1-1 1 0 0,1 1 0 0 0,0-1-1 0 0,0 1 1 0 0,0-1-1 0 0,0 0 1 0 0,0 0 0 0 0,1 0-1 0 0,-1-1 1 0 0,1 1-1 0 0,0 0 1 0 0,0-1 0 0 0,0 0-1 0 0,0 0 1 0 0,0 0-1 0 0,1 0 1 0 0,4 2 0 0 0,-4-3-333 0 0,0 0 1 0 0,0 0 0 0 0,-1 0 0 0 0,1 0-1 0 0,0-1 1 0 0,0 0 0 0 0,0 0 0 0 0,0 0-1 0 0,0 0 1 0 0,0 0 0 0 0,0-1 0 0 0,-1 0 0 0 0,1 0-1 0 0,5-1 1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30.4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111 173 3048 0 0,'3'-48'7704'0'0,"6"-25"-923"0"0,-4 41-3911 0 0,0 13-1882 0 0,-2 29-603 0 0,-1 29-158 0 0,-5 24-94 0 0,-14 79 0 0 0,5-61-111 0 0,2 6-7 0 0,-68 640 1405 0 0,60-490-549 0 0,18-222-438 0 0,5-19-204 0 0,10-32-70 0 0,-6 13-1 0 0,44-74-617 0 0,4 2 0 0 0,4 2 0 0 0,96-112 0 0 0,-123 166-952 0 0,54-49-1 0 0,-67 70-772 0 0,1 1 0 0 0,27-16 0 0 0,-41 29 855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30.8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0 1428 0 0,'-31'27'10294'0'0,"28"-21"-9688"0"0,5-3-78 0 0,-1 0 1 0 0,1 0 0 0 0,-1 0-1 0 0,1-1 1 0 0,0 1 0 0 0,2 2 528 0 0,3 1-528 0 0,49 47 1022 0 0,68 81 0 0 0,-61-55-1423 0 0,24 26-1077 0 0,-26-38-2902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37.4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72 2060 0 0,'-5'-9'9507'0'0,"6"8"-9359"0"0,7-4 341 0 0,1 0 0 0 0,0 0 0 0 0,0 1 0 0 0,1 0 1 0 0,-1 1-1 0 0,1 0 0 0 0,0 1 0 0 0,15-3 0 0 0,87-5 47 0 0,-96 9-375 0 0,383-12-2010 0 0,-378 12 853 0 0,14 0 363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38.2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229 13 196 0 0,'-17'-12'17430'0'0,"21"27"-17265"0"0,0 0 0 0 0,-1 1 0 0 0,-1-1 1 0 0,0 1-1 0 0,-1-1 0 0 0,-1 1 0 0 0,-2 23 1 0 0,1 15 15 0 0,12 1020 989 0 0,-10-1062-1121 0 0,-2-1 0 0 0,1 0 0 0 0,-2 0 0 0 0,1 0 0 0 0,-7 19 0 0 0,7-26-39 0 0,0-1-1 0 0,-1 0 0 0 0,1 0 1 0 0,-1 1-1 0 0,0-1 0 0 0,0 0 1 0 0,0 0-1 0 0,0-1 0 0 0,0 1 1 0 0,-1 0-1 0 0,1-1 0 0 0,-1 0 1 0 0,0 1-1 0 0,0-1 0 0 0,0 0 1 0 0,0 0-1 0 0,0-1 0 0 0,0 1 1 0 0,0 0-1 0 0,-1-1 0 0 0,1 0 1 0 0,-1 0-1 0 0,-5 1 0 0 0,-13 2 285 0 0,0-2 1 0 0,-1 0-1 0 0,-30-2 0 0 0,51 0-7 0 0,-22 0 293 0 0,12-2 259 0 0,47-3-850 0 0,0 2 0 0 0,43 3 0 0 0,1-2-243 0 0,86 0-990 0 0,47-5-5126 0 0,-186 0 2342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39.3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14 2320 0 0,'-11'-2'8787'0'0,"38"-3"-8289"0"0,0 2-1 0 0,0 0 1 0 0,0 2 0 0 0,45 4-1 0 0,-1-1-306 0 0,42 4 16 0 0,-56-3-2098 0 0,-4-1-5417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40.1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549 0 1176 0 0,'-26'8'10688'0'0,"17"18"-8957"0"0,0-1 0 0 0,-7 48 0 0 0,10-44-1201 0 0,-93 529 1736 0 0,12-66-1420 0 0,83-473-780 0 0,-1 0 1 0 0,0-1 0 0 0,-1 1-1 0 0,-1-1 1 0 0,-14 24 0 0 0,19-40-62 0 0,0 0-1 0 0,0 0 1 0 0,0 0 0 0 0,0-1 0 0 0,0 1 0 0 0,0-1 0 0 0,-1 1 0 0 0,1-1 0 0 0,-1 0 0 0 0,1 0 0 0 0,-1 0 0 0 0,1 0 0 0 0,-5 1 0 0 0,-39 6 43 0 0,39-7-33 0 0,-123 7 101 0 0,127-8-75 0 0,-21 2 172 0 0,22-1-154 0 0,7 1 67 0 0,20 2 231 0 0,37 2 147 0 0,37-1-1446 0 0,182-14-1 0 0,-279 9 904 0 0,1-1-41 0 0,42-3-1697 0 0,-43 3 1308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40.6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4 2152 0 0,'-27'-4'14122'0'0,"156"8"-12359"0"0,-42 1-4128 0 0,8 0-6088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41.5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0 3008 0 0,'-7'8'12723'0'0,"22"-7"-12191"0"0,1 0-1 0 0,-1-1 0 0 0,27-3 0 0 0,11 0-219 0 0,5 2-482 0 0,69 2-1691 0 0,-42 8-7199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01.2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0 114 1172 0 0,'23'-21'14841'0'0,"-20"22"-14601"0"0,-2 0-127 0 0,1 1 1 0 0,0 0-1 0 0,0-1 0 0 0,-1 1 0 0 0,1 0 1 0 0,-1 0-1 0 0,1 0 0 0 0,-1 1 0 0 0,0-1 1 0 0,1 3-1 0 0,111 251 1079 0 0,-22-43-633 0 0,-87-203-303 0 0,1-1 0 0 0,0 1 0 0 0,1-1 0 0 0,0 0 0 0 0,0 0 0 0 0,14 13 0 0 0,-15-20-177 0 0,0 0-1 0 0,0-1 1 0 0,0 1-1 0 0,0-1 1 0 0,0 0 0 0 0,1-1-1 0 0,-1 1 1 0 0,0-1-1 0 0,0 0 1 0 0,8-1 0 0 0,-13 1-79 0 0,165-19 195 0 0,-21 2-170 0 0,213-17 105 0 0,-110 8-196 0 0,1088-47-208 0 0,-655 44 176 0 0,-521 21 30 0 0,276-9-284 0 0,-381 16 259 0 0,1 0-30 0 0,107 12 0 0 0,-120-5 130 0 0,-1-3 0 0 0,62-2 1 0 0,83-15 12 0 0,-172 12-17 0 0,423-40-1646 0 0,-434 42 1594 0 0,69-5 158 0 0,-70 5-100 0 0,-1-1 1 0 0,1 1 0 0 0,-1-1 0 0 0,1 1-1 0 0,-1-1 1 0 0,1 1 0 0 0,-1-1-1 0 0,0 0 1 0 0,1 0 0 0 0,-1 0-1 0 0,0 0 1 0 0,0 0 0 0 0,0 0 0 0 0,0 0-1 0 0,1 0 1 0 0,-1 0 0 0 0,-1 0-1 0 0,1-1 1 0 0,0 1 0 0 0,0 0-1 0 0,0-1 1 0 0,0-1 0 0 0,15-38 233 0 0,-13 33-162 0 0,8-34 205 0 0,-1 0-1 0 0,-2-1 0 0 0,4-64 1 0 0,-8 71-172 0 0,1-29-1957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5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115 320 2048 0 0,'-13'-7'5889'0'0,"13"7"-5817"0"0,-1 0 0 0 0,0 0 1 0 0,1 0-1 0 0,-1 0 0 0 0,0 0 1 0 0,1 0-1 0 0,-1 0 0 0 0,0 1 1 0 0,1-1-1 0 0,-1 0 0 0 0,0 0 1 0 0,1 1-1 0 0,-1-1 0 0 0,1 0 1 0 0,-1 1-1 0 0,0-1 0 0 0,1 0 1 0 0,-1 1-1 0 0,1-1 0 0 0,-1 1 1 0 0,1-1-1 0 0,0 1 0 0 0,-1-1 1 0 0,1 1-1 0 0,-1 0 0 0 0,1-1 1 0 0,0 1-1 0 0,0-1 0 0 0,-1 1 1 0 0,1 0-1 0 0,0-1 0 0 0,0 1 1 0 0,0 0-1 0 0,0-1 0 0 0,-1 1 0 0 0,1 0 1 0 0,0-1-1 0 0,0 1 0 0 0,0 0 1 0 0,1 0-1 0 0,-1-1 0 0 0,0 1 1 0 0,0 0-1 0 0,0-1 0 0 0,0 1 1 0 0,1-1-1 0 0,-1 1 0 0 0,0 0 1 0 0,1-1-1 0 0,-1 1 0 0 0,1 0 1 0 0,23 53 1206 0 0,-3 1 0 0 0,-1 0 0 0 0,20 100 0 0 0,13 185 1335 0 0,-27-155-1707 0 0,77 406 1437 0 0,-56-336-1516 0 0,42 325 1339 0 0,-72-460-1672 0 0,7 113 347 0 0,-7-63-212 0 0,3 172-408 0 0,-16-276-206 0 0,6 43-12 0 0,-5-71-1 0 0,6 32-163 0 0,-10-68 153 0 0,5 35-209 0 0,-6-35 212 0 0,0 0-1 0 0,0-1 0 0 0,0 1 0 0 0,0-1 0 0 0,0 0 0 0 0,0 1 0 0 0,0-1 0 0 0,0 0 0 0 0,1 1 0 0 0,-1-1 0 0 0,1 0 0 0 0,-1 1 0 0 0,1-1 0 0 0,-1 0 0 0 0,1 0 0 0 0,0 1 0 0 0,0-1 0 0 0,0 0 0 0 0,1 2 0 0 0,5 4 8 0 0,-4-6-1 0 0,-1 1 0 0 0,0-1 0 0 0,0 0 0 0 0,1 0 1 0 0,-1 0-1 0 0,1 0 0 0 0,-1-1 0 0 0,1 1 0 0 0,-1-1 1 0 0,1 1-1 0 0,-1-1 0 0 0,1 0 0 0 0,-1 0 1 0 0,1 0-1 0 0,2-1 0 0 0,2 1-3 0 0,38 1-1 0 0,49-5 0 0 0,-27 0-8 0 0,636-22-57 0 0,-194 5-425 0 0,-469 19 444 0 0,1177-56-1402 0 0,-608 5-710 0 0,-521 49 2064 0 0,159 15 0 0 0,-223-9 86 0 0,227 8 252 0 0,-141-7 196 0 0,-107-3-96 0 0,1 0-175 0 0,12 0 20 0 0,-13 0 383 0 0,15-1 297 0 0,-16-1-802 0 0,0 0 0 0 0,0 0 0 0 0,0 0 0 0 0,0-1-1 0 0,-1 1 1 0 0,1 0 0 0 0,0-1 0 0 0,-1 1 0 0 0,0-1 0 0 0,0 0 0 0 0,0 1 0 0 0,0-1 0 0 0,0 0-1 0 0,0 0 1 0 0,-1 0 0 0 0,0 0 0 0 0,1 0 0 0 0,-1-4 0 0 0,-1-64 180 0 0,0 51-193 0 0,-30-261 98 0 0,12 136-234 0 0,-97-790 28 0 0,-19-332-1069 0 0,102 898 659 0 0,25 298-459 0 0,-21-80 0 0 0,14 82 705 0 0,-13-63-263 0 0,2 44 374 0 0,26 85 73 0 0,-1 0 0 0 0,0 1 0 0 0,0-1 0 0 0,-1 0 0 0 0,1 1 0 0 0,0-1 0 0 0,-1 1 0 0 0,0 0 0 0 0,1-1 0 0 0,-1 1 0 0 0,-4-3 0 0 0,5 3-13 0 0,-14-1-118 0 0,4 1 119 0 0,8 2 7 0 0,-1 0 3 0 0,-46-1-437 0 0,-92 10-1 0 0,40-1 128 0 0,-1398 93-1626 0 0,521-17-1551 0 0,924-79 3299 0 0,-416 46-763 0 0,461-49 989 0 0,-342 46-1071 0 0,270-38 1014 0 0,-151 10 32 0 0,120-17-26 0 0,110-3 59 0 0,-54 0 237 0 0,54 0 35 0 0,-30 0 708 0 0,0-1-974 0 0,1-1-464 0 0,16 8-3027 0 0,17 0 2405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57.5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590 246 828 0 0,'0'0'2114'0'0,"12"-42"5929"0"0,-11 3-6057 0 0,0 28-1255 0 0,0 0 0 0 0,-1 1 0 0 0,0-1 0 0 0,-4-21 1 0 0,3 28-658 0 0,0 1 0 0 0,0-1 0 0 0,-1 0 0 0 0,1 0 0 0 0,-1 0 0 0 0,0 1 0 0 0,0-1 0 0 0,-1 1 0 0 0,1 0 0 0 0,-1 0 0 0 0,0 0 0 0 0,1 0 0 0 0,-1 0 0 0 0,-1 0 0 0 0,1 1 1 0 0,0-1-1 0 0,-5-2 0 0 0,-2 0-57 0 0,0 1 1 0 0,0 0 0 0 0,-1 0 0 0 0,1 1 0 0 0,-1 1-1 0 0,0-1 1 0 0,0 2 0 0 0,0-1 0 0 0,0 2-1 0 0,0-1 1 0 0,0 1 0 0 0,0 1 0 0 0,0 0 0 0 0,-15 4-1 0 0,5 0-1 0 0,0 0 0 0 0,0 1-1 0 0,0 2 1 0 0,1 0 0 0 0,0 1 0 0 0,-25 16-1 0 0,27-14 36 0 0,1 1-1 0 0,0 1 1 0 0,1 0-1 0 0,1 1 1 0 0,0 1-1 0 0,0 0 1 0 0,2 1-1 0 0,0 1 1 0 0,-17 29-1 0 0,24-35-31 0 0,0 1 1 0 0,1 0-1 0 0,0 1 0 0 0,1-1 0 0 0,0 1 1 0 0,1 0-1 0 0,0 0 0 0 0,1 0 0 0 0,1 0 0 0 0,0 0 1 0 0,1 0-1 0 0,0 1 0 0 0,1-1 0 0 0,1 0 0 0 0,0 0 1 0 0,5 18-1 0 0,0-10-67 0 0,1 0 0 0 0,1-1 0 0 0,1 0 0 0 0,1-1 0 0 0,1 0 0 0 0,0 0 0 0 0,2-1 0 0 0,0-1 0 0 0,0 0 1 0 0,2-1-1 0 0,0-1 0 0 0,1 0 0 0 0,0-1 0 0 0,1-1 0 0 0,1-1 0 0 0,0 0 0 0 0,1-2 0 0 0,33 14 0 0 0,-31-16-383 0 0,1 0-1 0 0,1-1 0 0 0,0-1 0 0 0,-1-2 1 0 0,1 0-1 0 0,1-2 0 0 0,34 0 1 0 0,-39-3-407 0 0,0 0 0 0 0,1-2 0 0 0,-2 0-1 0 0,1-2 1 0 0,0 0 0 0 0,-1-1 0 0 0,0-1 0 0 0,0-1 0 0 0,23-13 0 0 0,-9 0-3181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57.9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68 2368 0 0,'-15'-26'6403'0'0,"-9"-11"-1032"0"0,24 37-5334 0 0,0 0 0 0 0,0 0 0 0 0,0-1 0 0 0,0 1 0 0 0,0 0 0 0 0,0 0 0 0 0,0-1 0 0 0,0 1 0 0 0,0 0 0 0 0,-1 0 0 0 0,1 0 0 0 0,0-1 0 0 0,0 1 0 0 0,0 0 0 0 0,0 0 0 0 0,-1 0 0 0 0,1 0 0 0 0,0 0 0 0 0,0-1 0 0 0,0 1 0 0 0,-1 0 0 0 0,1 0 0 0 0,0 0 0 0 0,0 0 0 0 0,0 0 0 0 0,-1 0 0 0 0,1 0 0 0 0,0 0 0 0 0,0 0 0 0 0,-1 0 0 0 0,1 0-1 0 0,0 0 1 0 0,0 0 0 0 0,-1 0 0 0 0,1 0 0 0 0,-4 25 341 0 0,1 0-1 0 0,1 0 1 0 0,2 0-1 0 0,0 1 1 0 0,6 34-1 0 0,-4-37-247 0 0,40 587 526 0 0,-43-582-380 0 0,3-48 203 0 0,5-30-778 0 0,2 0 0 0 0,3 0 0 0 0,2 1-1 0 0,2 1 1 0 0,1 0 0 0 0,47-85 0 0 0,-60 126-116 0 0,1 0 0 0 0,0 0 0 0 0,0 0 0 0 0,1 0 0 0 0,-1 1 0 0 0,2 0 0 0 0,-1 0 0 0 0,1 1 0 0 0,-1 0 0 0 0,1 0 0 0 0,12-6 0 0 0,1 15-3469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58.3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0 1464 0 0,'-18'32'10746'0'0,"20"-26"-10391"0"0,-1-1-1 0 0,1 1 0 0 0,0-1 1 0 0,0 0-1 0 0,1 0 0 0 0,-1 0 1 0 0,1 0-1 0 0,0-1 1 0 0,1 1-1 0 0,5 6 0 0 0,47 46 494 0 0,-29-30-698 0 0,-19-19-287 0 0,110 107-1286 0 0,-99-100-1646 0 0,-1-1-1 0 0,32 18 0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58.7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160 118 1856 0 0,'-8'-35'5815'0'0,"-9"-47"2459"0"0,16 85-8208 0 0,-6 79-353 0 0,5 149-1 0 0,5-194 270 0 0,1 0 0 0 0,2 0 0 0 0,1 0 0 0 0,2-1 0 0 0,2-1 1 0 0,21 52-1 0 0,-22-66 71 0 0,1-1 0 0 0,21 29 0 0 0,-27-42-234 0 0,0 0 0 0 0,1 0-1 0 0,0-1 1 0 0,0 0-1 0 0,1 0 1 0 0,-1-1 0 0 0,2 1-1 0 0,-1-1 1 0 0,12 5 0 0 0,-17-9-55 0 0,0 0 0 0 0,0 0 0 0 0,0-1 0 0 0,1 1 0 0 0,-1-1 0 0 0,0 0 0 0 0,0 1 0 0 0,0-1 0 0 0,1 0 0 0 0,-1 0 0 0 0,3-1 0 0 0</inkml:trace>
  <inkml:trace contextRef="#ctx0" brushRef="#br0" timeOffset="1">34 449 1456 0 0,'-33'-17'10137'0'0,"39"6"-8889"0"0,7 4-780 0 0,1 4-132 0 0,1-2-112 0 0,3 3-272 0 0,9-3-160 0 0,-2 0-268 0 0,2 1-504 0 0,6 1-320 0 0,4 1-2120 0 0,0-3-1613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59.0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0 952 0 0,'15'39'24866'0'0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11.2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31 1096 0 0,'-12'-15'11337'0'0,"14"13"-11030"0"0,-1 1 0 0 0,1-1 0 0 0,0 1 0 0 0,0 0-1 0 0,0-1 1 0 0,0 1 0 0 0,0 0 0 0 0,0 0 0 0 0,0 1 0 0 0,1-1 0 0 0,-1 0-1 0 0,0 1 1 0 0,0-1 0 0 0,1 1 0 0 0,2 0 0 0 0,44 1 803 0 0,-14 0-543 0 0,553 15 349 0 0,-295-16-825 0 0,696-5 91 0 0,-372 1-926 0 0,-509 4 158 0 0,-105 0 553 0 0,16 0 0 0 0,-15 0 20 0 0,47 2-13 0 0,-48-2 86 0 0,-1 0-69 0 0,0 1 10 0 0,0-1 1 0 0,0 1-1 0 0,0 0 1 0 0,0 0 0 0 0,0-1-1 0 0,0 1 1 0 0,0 0-1 0 0,1 2 1 0 0,-12 244 1876 0 0,40 244 234 0 0,19-99-807 0 0,-33-290-1021 0 0,-16-100-272 0 0,-2 5 1463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11.8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28 328 0 0,'-17'0'15117'0'0,"20"0"-14861"0"0,266-12 1573 0 0,-117 7-1825 0 0,210-6-2110 0 0,-359 11 1671 0 0,3 1 873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13.2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78 1212 0 0,'-33'-26'13617'0'0,"40"50"-11796"0"0,0 14-948 0 0,-2 1 0 0 0,1 57 1 0 0,-9 83-130 0 0,1-99-391 0 0,-25 537 1946 0 0,19-492-1669 0 0,3-66-170 0 0,4 115-1 0 0,2-170-450 0 0,-1 0 26 0 0,0 1 1 0 0,0-1-1 0 0,1 1 0 0 0,-1 0 1 0 0,1-1-1 0 0,1 1 1 0 0,-1-1-1 0 0,0 0 0 0 0,1 1 1 0 0,0-1-1 0 0,0 0 0 0 0,3 4 1 0 0,-3-6-7 0 0,-2-2-25 0 0,1 1 0 0 0,0-1-1 0 0,0 1 1 0 0,0-1 0 0 0,0 0 0 0 0,0 1 0 0 0,0-1-1 0 0,1 0 1 0 0,-1 0 0 0 0,0 1 0 0 0,0-1-1 0 0,0 0 1 0 0,0 0 0 0 0,0 0 0 0 0,0 0 0 0 0,0-1-1 0 0,0 1 1 0 0,0 0 0 0 0,0 0 0 0 0,2-1 0 0 0,22-4 8 0 0,-25 5-15 0 0,138-30-645 0 0,1 6 0 0 0,2 6 1 0 0,232 0-1 0 0,-338 17 558 0 0,42 2-24 0 0,-74-1 94 0 0,0 0 42 0 0,10 0 17 0 0,-10 0 20 0 0,0 0-23 0 0,10 0 14 0 0,-10 0 31 0 0,16-11 50 0 0,-17 2-141 0 0,0-1 0 0 0,0 1 0 0 0,-1-1 0 0 0,0 1 0 0 0,-1-1 0 0 0,0 0 0 0 0,0 0 0 0 0,-1 1 0 0 0,-3-13 0 0 0,0-30-74 0 0,-4-398-498 0 0,6 323 1118 0 0,1-74 350 0 0,1-25-612 0 0,-3 89-298 0 0,3 135 25 0 0,0 0-9 0 0,0-6-4 0 0,0-2-53 0 0,0 6 50 0 0,0-1-1 0 0,0 0 0 0 0,0 0 1 0 0,1 1-1 0 0,0-1 1 0 0,0 1-1 0 0,1-7 1 0 0,-1 9-20 0 0,7-33-156 0 0,-8 33 165 0 0,0 0 1 0 0,0 0-1 0 0,0 0 1 0 0,-1 0-1 0 0,1 0 0 0 0,-1 0 1 0 0,1 0-1 0 0,-1 0 1 0 0,0 0-1 0 0,0 0 1 0 0,1 0-1 0 0,-1 0 1 0 0,-1 0-1 0 0,0-2 0 0 0,0 3-23 0 0,-28-4-366 0 0,-31 1-979 0 0,-85 4 0 0 0,105 9-2418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14.2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42 720 0 0,'-2'-42'14608'0'0,"2"247"-10424"0"0,-2-38-3002 0 0,-3 253 688 0 0,0-362-1621 0 0,-1 21-2656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02.6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6 115 2100 0 0,'-5'-5'12579'0'0,"44"111"-12107"0"0,28 121-1 0 0,-15-32 281 0 0,-52-193-700 0 0,1 0 1 0 0,-1 0-1 0 0,1 0 0 0 0,0-1 0 0 0,0 1 1 0 0,0 0-1 0 0,0 0 0 0 0,0-1 0 0 0,0 1 1 0 0,1-1-1 0 0,-1 1 0 0 0,0-1 0 0 0,1 1 0 0 0,-1-1 1 0 0,1 0-1 0 0,0 0 0 0 0,-1 0 0 0 0,1 0 1 0 0,0 0-1 0 0,-1 0 0 0 0,1 0 0 0 0,0-1 1 0 0,0 1-1 0 0,0 0 0 0 0,0-1 0 0 0,0 0 1 0 0,0 1-1 0 0,0-1 0 0 0,0 0 0 0 0,3 0 0 0 0,6-1-67 0 0,1 0 0 0 0,0-1 0 0 0,-1 0-1 0 0,15-6 1 0 0,9 0 93 0 0,545-45-460 0 0,3 41-60 0 0,-469 11 431 0 0,923 6-86 0 0,-730-1 7 0 0,744 23-435 0 0,-235-3 242 0 0,-761-22 226 0 0,328-4-536 0 0,-280 1 605 0 0,-99 1-4 0 0,17 0-2 0 0,31-3 91 0 0,-49 3 378 0 0,5-1-255 0 0,-7 1-170 0 0,0 0 0 0 0,0 0-1 0 0,0 0 1 0 0,0 0 0 0 0,0 0 0 0 0,0 0-1 0 0,0 0 1 0 0,0-1 0 0 0,0 1-1 0 0,0 0 1 0 0,0 0 0 0 0,0-1 0 0 0,0 1-1 0 0,0-1 1 0 0,-1 1 0 0 0,1-1-1 0 0,0 1 1 0 0,0-1 0 0 0,0 0 0 0 0,-1 1-1 0 0,1-1 1 0 0,0 0 0 0 0,-1 0-1 0 0,1 1 1 0 0,0-1 0 0 0,0-1 0 0 0,-1 1 88 0 0,0-45 702 0 0,4-268-463 0 0,-8 69-496 0 0,7 224-1453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14.6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14 68 0 0,'-18'-2'13143'0'0,"22"2"-12606"0"0,330 0 1122 0 0,-209-4-2379 0 0,-27 3-228 0 0,39-1-904 0 0,-49-3-3276 0 0,-67 7 773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2T03:18:15.0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0 208,'-10'10'10765,"12"-8"-10610,0-1-1,0 0 1,0 0 0,0 0 0,1 0-1,-1 0 1,0-1 0,1 1-1,-1-1 1,1 1 0,-1-1 0,1 0-1,3 0 1,47-1-198,-25 0-322,51 5-1952,-29 0-2890</inkml:trace>
  <inkml:trace contextRef="#ctx0" brushRef="#br0" timeOffset="1">112 191 1464,'-9'10'6763,"12"-8"-6597,0 0-1,0-1 1,1 1-1,-1 0 0,0-1 1,1 0-1,-1 0 1,1 0-1,-1 0 0,1-1 1,-1 1-1,1-1 0,0 0 1,6 0-1,5 1-17,8 1-174,99 8-1358,-40-7-3171,-55-4 2068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15.6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 76 2028 0 0,'-14'-75'14494'0'0,"10"100"-13128"0"0,-17 435 1732 0 0,7-226-1679 0 0,9-158-886 0 0,1-30 8 0 0,1 1 0 0 0,8 84 0 0 0,-4-127-520 0 0,1 1 1 0 0,-1 0-1 0 0,1-1 1 0 0,-1 1-1 0 0,1-1 1 0 0,0 1-1 0 0,1-1 0 0 0,-1 0 1 0 0,1 0-1 0 0,0 0 1 0 0,0 0-1 0 0,0-1 1 0 0,1 1-1 0 0,-1-1 1 0 0,1 0-1 0 0,0 0 0 0 0,0 0 1 0 0,0 0-1 0 0,0-1 1 0 0,0 1-1 0 0,1-1 1 0 0,-1 0-1 0 0,10 2 1 0 0,10 3-622 0 0,0 0 1 0 0,1-2 0 0 0,37 3 0 0 0,-17-3-931 0 0,57 10-2962 0 0,-32-9-3880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16.1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194 80 596 0 0,'-28'-74'14603'0'0,"26"73"-14409"0"0,-5 3-3 0 0,0 0 1 0 0,1 0 0 0 0,-1 1 0 0 0,0 0 0 0 0,1 0-1 0 0,0 1 1 0 0,0 0 0 0 0,0 0 0 0 0,0 0-1 0 0,0 0 1 0 0,1 1 0 0 0,0 0 0 0 0,0 0-1 0 0,-5 8 1 0 0,1-3-62 0 0,1 1-1 0 0,0 0 1 0 0,1 1-1 0 0,1 0 1 0 0,0 0-1 0 0,-9 24 1 0 0,12-24-92 0 0,0 1 1 0 0,2-1 0 0 0,-1 0-1 0 0,1 0 1 0 0,1 1-1 0 0,0-1 1 0 0,1 0 0 0 0,0 1-1 0 0,1-1 1 0 0,1 0-1 0 0,-1 0 1 0 0,2 0 0 0 0,0 0-1 0 0,0-1 1 0 0,1 1-1 0 0,1-1 1 0 0,0 0 0 0 0,10 14-1 0 0,-11-18-54 0 0,0 0-1 0 0,1 0 1 0 0,0 0-1 0 0,0-1 1 0 0,1 0-1 0 0,0 0 1 0 0,0 0-1 0 0,0-1 1 0 0,1 0-1 0 0,-1-1 1 0 0,1 1-1 0 0,0-2 1 0 0,1 1-1 0 0,-1-1 0 0 0,1 0 1 0 0,-1-1-1 0 0,1 0 1 0 0,0 0-1 0 0,0-1 1 0 0,0 0-1 0 0,0-1 1 0 0,0 0-1 0 0,0 0 1 0 0,0-1-1 0 0,17-3 1 0 0,-19 2 19 0 0,1 0 0 0 0,-1-1 0 0 0,0 0 0 0 0,0 0 1 0 0,0 0-1 0 0,-1-1 0 0 0,1 0 0 0 0,-1-1 0 0 0,0 1 0 0 0,0-1 1 0 0,-1 0-1 0 0,7-8 0 0 0,-4 4-4 0 0,-1-1-1 0 0,0 0 1 0 0,-1 0 0 0 0,0 0-1 0 0,0-1 1 0 0,-1 0 0 0 0,4-15 0 0 0,-3 9 100 0 0,-2-1-1 0 0,0 1 1 0 0,-1-1 0 0 0,-1 1 0 0 0,-1-1 0 0 0,0 0 0 0 0,-2 0 0 0 0,0 0 0 0 0,0 1 0 0 0,-7-28 0 0 0,5 36-44 0 0,0 0 0 0 0,-1 0 0 0 0,1 0 1 0 0,-2 0-1 0 0,1 1 0 0 0,-12-16 0 0 0,12 20-170 0 0,1 0 1 0 0,-1-1 0 0 0,0 1 0 0 0,0 1-1 0 0,0-1 1 0 0,0 1 0 0 0,-1-1 0 0 0,1 1-1 0 0,-1 1 1 0 0,0-1 0 0 0,0 1-1 0 0,-10-4 1 0 0,12 5-240 0 0,-1 1-1 0 0,0-1 0 0 0,1 1 1 0 0,-1 0-1 0 0,1 0 1 0 0,-1 1-1 0 0,1-1 0 0 0,-1 1 1 0 0,1-1-1 0 0,-1 1 0 0 0,1 0 1 0 0,-6 3-1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16.8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439 201 684 0 0,'3'0'3160'0'0,"-1"0"-2902"0"0,-1 0 0 0 0,1 0-1 0 0,0 0 1 0 0,-1 0-1 0 0,1 0 1 0 0,-1-1 0 0 0,1 1-1 0 0,0 0 1 0 0,-1-1-1 0 0,1 0 1 0 0,-1 1 0 0 0,1-1-1 0 0,-1 0 1 0 0,1 0-1 0 0,-1 0 1 0 0,0 1 0 0 0,1-2-1 0 0,-1 1 1 0 0,0 0-1 0 0,0 0 1 0 0,0 0 0 0 0,1-2-1 0 0,1-2-15 0 0,0-1 0 0 0,-1 1-1 0 0,1-1 1 0 0,-1 0 0 0 0,1-7-1 0 0,-3 12-246 0 0,1-3 156 0 0,1 0 1 0 0,-1 0-1 0 0,-1 0 0 0 0,1 0 0 0 0,-1 0 0 0 0,1 0 0 0 0,-1-1 0 0 0,0 1 0 0 0,-1 0 1 0 0,1 0-1 0 0,-1 0 0 0 0,1 0 0 0 0,-1 0 0 0 0,-1 0 0 0 0,1 0 0 0 0,0 0 0 0 0,-1 0 0 0 0,0 0 1 0 0,-4-5-1 0 0,3 5-45 0 0,-1 0 0 0 0,0 0 0 0 0,-1 0-1 0 0,1 0 1 0 0,-1 1 0 0 0,1 0 0 0 0,-1 0 0 0 0,0 0 0 0 0,-1 0 0 0 0,1 1 0 0 0,0 0 0 0 0,-10-3 0 0 0,-2 1-21 0 0,0 1-1 0 0,0 0 1 0 0,-1 1-1 0 0,1 1 1 0 0,-1 1-1 0 0,1 1 1 0 0,-1 0-1 0 0,-22 5 1 0 0,22-2-35 0 0,1 1 0 0 0,0 0 1 0 0,-1 2-1 0 0,2 0 0 0 0,-1 0 0 0 0,1 2 1 0 0,0 0-1 0 0,-23 18 0 0 0,33-22-40 0 0,1 0 0 0 0,0 0 0 0 0,0 0 0 0 0,1 0 0 0 0,-1 1 0 0 0,1 0 0 0 0,0 0-1 0 0,1 0 1 0 0,-1 0 0 0 0,-4 13 0 0 0,7-14-24 0 0,0 1 0 0 0,0-1-1 0 0,0 1 1 0 0,1-1 0 0 0,-1 1-1 0 0,1-1 1 0 0,1 0 0 0 0,-1 1 0 0 0,1-1-1 0 0,0 1 1 0 0,0-1 0 0 0,0 0-1 0 0,1 1 1 0 0,0-1 0 0 0,4 9 0 0 0,-2-7-54 0 0,0 0 0 0 0,0 0 0 0 0,1 0 0 0 0,0-1 0 0 0,0 0 1 0 0,1 0-1 0 0,-1 0 0 0 0,1 0 0 0 0,1-1 0 0 0,-1 0 0 0 0,1 0 1 0 0,0-1-1 0 0,0 0 0 0 0,0 0 0 0 0,0-1 0 0 0,1 0 0 0 0,-1 0 1 0 0,1 0-1 0 0,0-1 0 0 0,0 0 0 0 0,11 0 0 0 0,-6 0 107 0 0,-1-2-1 0 0,0 0 0 0 0,1 0 0 0 0,-1-1 1 0 0,1-1-1 0 0,-1 0 0 0 0,0 0 0 0 0,0-1 1 0 0,0-1-1 0 0,0 0 0 0 0,-1-1 0 0 0,1 0 1 0 0,13-9-1 0 0,-3-2 516 0 0,-1-1 0 0 0,-1-1 0 0 0,0 0 0 0 0,-1-2 0 0 0,-2 0 0 0 0,0-1 0 0 0,23-36 0 0 0,-40 56-542 0 0,1 0 0 0 0,-1 0 0 0 0,1 0 0 0 0,0 0 0 0 0,0 0 0 0 0,-1 0 0 0 0,1 0 0 0 0,0 0 0 0 0,0 0 0 0 0,0 0-1 0 0,0 1 1 0 0,0-1 0 0 0,0 0 0 0 0,0 1 0 0 0,2-1 0 0 0,-3 1-13 0 0,1 0 0 0 0,-1 0 0 0 0,1 0 0 0 0,-1 0 0 0 0,1 0 0 0 0,-1 0 0 0 0,0 0 0 0 0,1 0 0 0 0,-1 1 0 0 0,1-1 0 0 0,-1 0 0 0 0,1 0-1 0 0,-1 0 1 0 0,0 1 0 0 0,1-1 0 0 0,-1 0 0 0 0,0 1 0 0 0,1-1 0 0 0,-1 0 0 0 0,0 0 0 0 0,1 1 0 0 0,-1-1 0 0 0,0 1 0 0 0,0-1 0 0 0,1 0 0 0 0,-1 1 0 0 0,0 0 0 0 0,3 5-87 0 0,-1 1 1 0 0,0 0 0 0 0,0 0 0 0 0,1 10 0 0 0,2 4-205 0 0,0-3-204 0 0,2-1 0 0 0,0 0 0 0 0,1 0 0 0 0,19 29 0 0 0,-22-38-151 0 0,1 0 1 0 0,1-1 0 0 0,-1 0 0 0 0,13 11 0 0 0,-14-15-166 0 0,0 0 1 0 0,0 1-1 0 0,0-1 0 0 0,0-1 1 0 0,0 1-1 0 0,1-1 0 0 0,-1 0 0 0 0,10 2 1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17.5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380 800 720 0 0,'28'-19'12213'0'0,"-27"18"-12176"0"0,2-7 160 0 0,1 0 1 0 0,-1 0 0 0 0,0 0-1 0 0,-1-1 1 0 0,3-13-1 0 0,-5 19-130 0 0,0 0-1 0 0,0 0 0 0 0,0 0 0 0 0,-1 0 0 0 0,1 0 0 0 0,-1-1 1 0 0,0 1-1 0 0,0 0 0 0 0,0 0 0 0 0,0 1 0 0 0,0-1 0 0 0,-1 0 1 0 0,1 0-1 0 0,-1 1 0 0 0,0-1 0 0 0,0 1 0 0 0,0-1 0 0 0,0 1 1 0 0,-3-3-1 0 0,-1 0-6 0 0,0 0 0 0 0,-1 1 0 0 0,1 0 1 0 0,-1 0-1 0 0,0 0 0 0 0,0 1 0 0 0,0 0 0 0 0,0 1 0 0 0,-1-1 1 0 0,1 1-1 0 0,-1 1 0 0 0,0 0 0 0 0,1 0 0 0 0,-1 0 1 0 0,0 1-1 0 0,0 0 0 0 0,-12 1 0 0 0,2 1 51 0 0,-1 1-1 0 0,1 1 1 0 0,0 0-1 0 0,0 1 1 0 0,0 2-1 0 0,-18 7 1 0 0,28-10-70 0 0,0 1 1 0 0,0-1 0 0 0,1 2 0 0 0,-1-1-1 0 0,1 1 1 0 0,0-1 0 0 0,1 2-1 0 0,0-1 1 0 0,0 1 0 0 0,0 0 0 0 0,1 0-1 0 0,0 1 1 0 0,0 0 0 0 0,1-1 0 0 0,-5 13-1 0 0,6-13-46 0 0,1 0-1 0 0,0 0 0 0 0,1 0 1 0 0,-1 0-1 0 0,1 0 1 0 0,1 0-1 0 0,-1 0 0 0 0,1 0 1 0 0,1 0-1 0 0,-1 0 1 0 0,1 0-1 0 0,0 0 0 0 0,1 0 1 0 0,0 0-1 0 0,0 0 1 0 0,0-1-1 0 0,1 1 0 0 0,0-1 1 0 0,0 1-1 0 0,4 5 1 0 0,-1-4-31 0 0,-1 0 1 0 0,1-1-1 0 0,1 1 1 0 0,-1-1-1 0 0,1-1 1 0 0,0 0 0 0 0,1 0-1 0 0,-1 0 1 0 0,1-1-1 0 0,1 0 1 0 0,-1 0-1 0 0,1-1 1 0 0,-1 0-1 0 0,1 0 1 0 0,0-1 0 0 0,12 2-1 0 0,-13-3 25 0 0,0-1-1 0 0,0-1 1 0 0,0 1-1 0 0,0-2 1 0 0,0 1 0 0 0,0-1-1 0 0,0 0 1 0 0,0 0-1 0 0,0-1 1 0 0,0 0-1 0 0,0-1 1 0 0,-1 0-1 0 0,1 0 1 0 0,-1 0-1 0 0,0-1 1 0 0,0 0 0 0 0,0 0-1 0 0,0-1 1 0 0,9-9-1 0 0,-3 1 1 0 0,-1 0 0 0 0,0-1 0 0 0,-2 0 0 0 0,1-1-1 0 0,-2 0 1 0 0,0 0 0 0 0,12-31 0 0 0,37-124-133 0 0,-47 134 139 0 0,5-20 532 0 0,-1-2-1 0 0,-4 0 0 0 0,-2 0 1 0 0,-2-1-1 0 0,-3 0 0 0 0,-4-80 1 0 0,-3 98-266 0 0,3 22-254 0 0,-2-1 1 0 0,-5-28 0 0 0,-1 77 7 0 0,-8 145 224 0 0,8 0 1 0 0,7 1-1 0 0,7 0 0 0 0,31 174 1 0 0,-11-207-1675 0 0,-25-123-1674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20.9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42 110 872 0 0,'-41'-22'10814'0'0,"41"21"-10666"0"0,4-1 29 0 0,-1 1 0 0 0,1 0 1 0 0,0 0-1 0 0,0 0 0 0 0,0 0 1 0 0,0 0-1 0 0,-1 1 0 0 0,1 0 1 0 0,6 0-1 0 0,-9 0-153 0 0,372-18 1947 0 0,-160 11-1502 0 0,45-7-237 0 0,408-12-100 0 0,-573 21-411 0 0,-90 5 190 0 0,16-2-121 0 0,-15 2 105 0 0,32-3-489 0 0,-33 3 433 0 0,1-3-740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21.3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 56 1904 0 0,'-65'-52'14600'0'0,"56"48"-13177"0"0,12 14-1458 0 0,9 7 72 0 0,0-2 1 0 0,2 0-1 0 0,-1 0 0 0 0,2-2 0 0 0,0 0 0 0 0,30 21 0 0 0,-2-1-27 0 0,-32-24-27 0 0,-7-7 13 0 0,0 1-1 0 0,-1 0 0 0 0,1-1 0 0 0,-1 2 0 0 0,0-1 0 0 0,0 0 1 0 0,0 1-1 0 0,0-1 0 0 0,-1 1 0 0 0,1 0 0 0 0,1 5 1 0 0,-3-8 7 0 0,-1 1 0 0 0,0 0 0 0 0,0-1 0 0 0,0 1 0 0 0,0 0 0 0 0,0-1 0 0 0,-1 1 0 0 0,1-1 0 0 0,0 1 0 0 0,-1 0 0 0 0,1-1 0 0 0,-1 1 0 0 0,0-1 0 0 0,1 1 0 0 0,-1-1-1 0 0,0 0 1 0 0,0 1 0 0 0,0-1 0 0 0,0 0 0 0 0,0 1 0 0 0,-2 0 0 0 0,-29 27 99 0 0,24-23-79 0 0,-57 47-178 0 0,-31 26-2354 0 0,35-24-4397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21.9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52 1872 0 0,'0'0'14319'0'0,"0"0"-14249"0"0,0-1 0 0 0,0 1 0 0 0,0-1 0 0 0,0 0 0 0 0,0 1 0 0 0,0-1 0 0 0,0 1 1 0 0,1-1-1 0 0,-1 1 0 0 0,0-1 0 0 0,0 1 0 0 0,1 0 0 0 0,-1-1 0 0 0,0 1 0 0 0,1-1 0 0 0,-1 1 0 0 0,0-1 0 0 0,1 1 0 0 0,-1 0 1 0 0,1-1-1 0 0,-1 1 0 0 0,0 0 0 0 0,1 0 0 0 0,0-1 0 0 0,275-29-2217 0 0,-141 19-6496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22.3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239 4 1812 0 0,'-20'2'6781'0'0,"-19"-7"-1123"0"0,36 5-5506 0 0,-3 13 248 0 0,1 15-257 0 0,1 1 1 0 0,1-1 0 0 0,2 56 0 0 0,1-18-115 0 0,-1 37-47 0 0,3-56 6 0 0,-3 0 0 0 0,-11 77 0 0 0,11-117 35 0 0,-1 0 0 0 0,0 0 0 0 0,-1 1 0 0 0,1-1 0 0 0,-1-1-1 0 0,0 1 1 0 0,-1 0 0 0 0,0-1 0 0 0,0 1 0 0 0,0-1 0 0 0,-1-1-1 0 0,0 1 1 0 0,0 0 0 0 0,0-1 0 0 0,-1 0 0 0 0,0 0-1 0 0,0-1 1 0 0,0 0 0 0 0,0 0 0 0 0,-9 4 0 0 0,-28 16 706 0 0,42-23-661 0 0,-2 4 126 0 0,1-1 5 0 0,14-1-152 0 0,32-1-1317 0 0,0-1 1 0 0,63-9-1 0 0,23-11-5781 0 0,-94 12 3245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04.3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59 283 592 0 0,'-3'-1'2938'0'0,"-7"-1"-1154"0"0,4 1-754 0 0,1 0 0 0 0,-1-1 0 0 0,1 0-1 0 0,0 0 1 0 0,-1 0 0 0 0,-6-4 376 0 0,12 5-1363 0 0,1 0-1 0 0,-1 0 1 0 0,1 0 0 0 0,-1 1-1 0 0,1-1 1 0 0,0 0-1 0 0,-1 0 1 0 0,1 1 0 0 0,0-1-1 0 0,0 1 1 0 0,-1-1 0 0 0,1 0-1 0 0,0 1 1 0 0,0 0-1 0 0,0-1 1 0 0,0 1 0 0 0,-1-1-1 0 0,1 1 1 0 0,0 0-1 0 0,2-1 1 0 0,26-7 388 0 0,-20 6-288 0 0,105-25 825 0 0,125-13 0 0 0,-169 30-776 0 0,747-89 379 0 0,-579 72-619 0 0,100-7-3095 0 0,-325 31 946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22.7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476 48 2824 0 0,'-12'-18'5300'0'0,"-11"-11"419"0"0,7 34-5065 0 0,14-3-612 0 0,0 0 1 0 0,0 0-1 0 0,0 1 0 0 0,0-1 1 0 0,0 1-1 0 0,1-1 1 0 0,-1 1-1 0 0,1-1 0 0 0,-1 1 1 0 0,1 0-1 0 0,0 0 1 0 0,0-1-1 0 0,0 1 1 0 0,0 5-1 0 0,-3 4 40 0 0,-280 743-1200 0 0,271-720 521 0 0,-29 67 210 0 0,36-89-859 0 0,-1-1 0 0 0,0 0 0 0 0,-1 0 0 0 0,0 0 0 0 0,-14 15 0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23.3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15 209 1720 0 0,'23'-39'12669'0'0,"-19"66"-11071"0"0,-20 114-852 0 0,7 1 0 0 0,11 188 0 0 0,4-224-561 0 0,-17-369 14 0 0,2 86 1547 0 0,7 122-1029 0 0,0-120 741 0 0,3 152-1408 0 0,1 0 1 0 0,1 0-1 0 0,2 0 1 0 0,0 0-1 0 0,11-28 1 0 0,-15 46-114 0 0,1 0 0 0 0,0 1 1 0 0,1-1-1 0 0,-1 1 0 0 0,1-1 1 0 0,0 1-1 0 0,0 0 0 0 0,0 0 1 0 0,0 0-1 0 0,1 1 0 0 0,0-1 0 0 0,-1 1 1 0 0,2 0-1 0 0,-1 0 0 0 0,0 0 1 0 0,0 0-1 0 0,1 1 0 0 0,-1 0 1 0 0,1 0-1 0 0,0 0 0 0 0,0 0 1 0 0,9-1-1 0 0,-6 2-20 0 0,-1 1 1 0 0,1 0-1 0 0,-1 0 1 0 0,1 1 0 0 0,-1 0-1 0 0,1 0 1 0 0,-1 1-1 0 0,0 0 1 0 0,0 0-1 0 0,0 1 1 0 0,0 0-1 0 0,0 0 1 0 0,0 0-1 0 0,-1 1 1 0 0,9 6-1 0 0,-6-3 38 0 0,1 1 0 0 0,-1 0 1 0 0,0 0-1 0 0,0 1 0 0 0,-1 0 0 0 0,0 0 0 0 0,-1 1 0 0 0,0 0 0 0 0,-1 1 0 0 0,7 14 1 0 0,-10-20 50 0 0,-1 1 1 0 0,0 0 0 0 0,0 1 0 0 0,0-1 0 0 0,-1 0 0 0 0,0 0-1 0 0,0 1 1 0 0,0-1 0 0 0,-1 1 0 0 0,0-1 0 0 0,-1 0 0 0 0,1 1-1 0 0,-1-1 1 0 0,0 0 0 0 0,-1 1 0 0 0,1-1 0 0 0,-1 0 0 0 0,-1 0-1 0 0,1 0 1 0 0,-1 0 0 0 0,-5 8 0 0 0,2-6-54 0 0,0 0 0 0 0,-1 0 0 0 0,0 0 1 0 0,0-1-1 0 0,-1 0 0 0 0,0 0 0 0 0,-1-1 1 0 0,1 0-1 0 0,-1 0 0 0 0,0-1 0 0 0,0 0 0 0 0,-14 5 1 0 0,15-8-1696 0 0,0 1 1 0 0,0-1 0 0 0,-1-1 0 0 0,1 1-1 0 0,-16-1 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02.7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22 135 1140 0 0,'-22'-5'13487'0'0,"88"12"-12749"0"0,1-4 1 0 0,126-10 0 0 0,-91 2-529 0 0,826-53 716 0 0,-275 13-699 0 0,-589 42-176 0 0,329-13 711 0 0,-335 13-239 0 0,-55 2-501 0 0,0 1-20 0 0,9 0 26 0 0,-9 0 45 0 0,0 0-74 0 0,-1 0-102 0 0,-1 0 160 0 0,0-1 0 0 0,0 1 0 0 0,0 0 0 0 0,0 0 0 0 0,0 0 0 0 0,1 0 0 0 0,-1 0 0 0 0,0 0 0 0 0,0 0 0 0 0,0 0-1 0 0,0 1 1 0 0,0-1 0 0 0,0 0 0 0 0,2 2 0 0 0,-2-1 33 0 0,0 0-1 0 0,0 1 1 0 0,0-1 0 0 0,0 0-1 0 0,-1 1 1 0 0,1-1 0 0 0,-1 1-1 0 0,1-1 1 0 0,-1 1 0 0 0,1-1-1 0 0,-1 1 1 0 0,0 0 0 0 0,0-1-1 0 0,0 3 1 0 0,18 284 2007 0 0,-11-134-1243 0 0,3-38-301 0 0,6-1 0 0 0,36 138 0 0 0,-24-134-214 0 0,-27-118-310 0 0,9 30 379 0 0,-9-26-398 0 0,-1-4 6 0 0,1-2-120 0 0,-1 1 98 0 0,0-1 0 0 0,0 1 1 0 0,0 0-1 0 0,0-1 0 0 0,0 1 1 0 0,0 0-1 0 0,1-1 0 0 0,-1 1 0 0 0,0 0 1 0 0,0-1-1 0 0,0 1 0 0 0,0 0 1 0 0,0-1-1 0 0,-1 1 0 0 0,1-1 1 0 0,0 1-1 0 0,0 0 0 0 0,0-1 1 0 0,0 1-1 0 0,0 0 0 0 0,0-1 0 0 0,-1 1 1 0 0,1 0-1 0 0,0 0 0 0 0,0-1 1 0 0,0 1-1 0 0,-1 0 0 0 0,1-1 1 0 0,0 1-1 0 0,0 0 0 0 0,-1-1 0 0 0,-6-10-153 0 0,7 9 147 0 0,-13-19-4635 0 0,7 8 2146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04.8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694 6 36 0 0,'16'3'10913'0'0,"7"-9"-8957"0"0,-21 5-1770 0 0,0 1-124 0 0,10-1-17 0 0,-9 1 242 0 0,27 5-1596 0 0,33 34 8366 0 0,-63-40-7029 0 0,-16 2 271 0 0,-28 3-657 0 0,38-3 444 0 0,-577 58-277 0 0,467-45 144 0 0,113-14 33 0 0,-45 5 68 0 0,46-5-32 0 0,0 0 10 0 0,1 0-1 0 0,0-1 0 0 0,0 1 1 0 0,-1 0-1 0 0,1 0 0 0 0,0 0 0 0 0,0 0 1 0 0,-1 1-1 0 0,1-1 0 0 0,0 0 1 0 0,0 0-1 0 0,-1 1 0 0 0,1-1 0 0 0,0 1 1 0 0,0-1-1 0 0,0 1 0 0 0,0 0 1 0 0,0-1-1 0 0,-2 2 0 0 0,3 0 3 0 0,-1-1 0 0 0,1 1 0 0 0,0-1 0 0 0,0 0 0 0 0,0 1-1 0 0,1-1 1 0 0,-1 0 0 0 0,0 1 0 0 0,0-1 0 0 0,1 0 0 0 0,-1 1 0 0 0,1-1-1 0 0,-1 0 1 0 0,2 2 0 0 0,4 14 239 0 0,12 54 412 0 0,-4 1 1 0 0,6 80 0 0 0,-12-89-395 0 0,19 143 325 0 0,28 247 60 0 0,-8-19-425 0 0,-41-393-263 0 0,1 7 107 0 0,-7-46-70 0 0,0-2-21 0 0,-1 1 1 0 0,1 0-1 0 0,0 0 1 0 0,0 0 0 0 0,0 0-1 0 0,0-1 1 0 0,-1 1-1 0 0,1 0 1 0 0,0 0-1 0 0,0 0 1 0 0,1 0-1 0 0,-1-1 1 0 0,0 1 0 0 0,0 0-1 0 0,0 0 1 0 0,1 0-1 0 0,-1-1 1 0 0,1 2-1 0 0,0-1 0 0 0,0 0-1 0 0,0 0 1 0 0,0 0-1 0 0,1 0 1 0 0,-1 0-1 0 0,0-1 0 0 0,1 1 1 0 0,-1 0-1 0 0,1-1 1 0 0,-1 1-1 0 0,1-1 1 0 0,-1 1-1 0 0,1-1 1 0 0,-1 0-1 0 0,1 0 1 0 0,-1 0-1 0 0,1 0 0 0 0,-1 0 1 0 0,1 0-1 0 0,-1 0 1 0 0,3-1-1 0 0,38-2-176 0 0,44-11-1 0 0,15-2-129 0 0,33 3-63 0 0,270-15-643 0 0,-254 28 684 0 0,-147 0 328 0 0,1 0 1 0 0,11 0 0 0 0,-11 0 1 0 0,0-1-18 0 0,9 1 34 0 0,-11 0-13 0 0,0 0 0 0 0,0 0 0 0 0,0 0 0 0 0,-1 0 0 0 0,1 0 0 0 0,0 0 0 0 0,0 0 0 0 0,-1 0 0 0 0,1-1 0 0 0,0 1 0 0 0,0-1 0 0 0,-1 1 0 0 0,1-1 0 0 0,0 0 0 0 0,-1 1 0 0 0,1-1 0 0 0,-1 0 0 0 0,1 0 0 0 0,-1 0 0 0 0,1 0 0 0 0,-1-1 0 0 0,0 1 0 0 0,1 0 0 0 0,-1-1 0 0 0,0 1 0 0 0,0 0 0 0 0,0-1 0 0 0,0 1 0 0 0,0-1 0 0 0,-1 0 0 0 0,1 1 0 0 0,0-1 0 0 0,-1 0-1 0 0,1 1 1 0 0,-1-1 0 0 0,1-3 0 0 0,2-21-14 0 0,-2 1 0 0 0,0-1-1 0 0,-2 0 1 0 0,0 1-1 0 0,-9-43 1 0 0,1 0-31 0 0,-29-221 210 0 0,15 122-335 0 0,10 65-25 0 0,-51-342 311 0 0,28 240-377 0 0,26 162-43 0 0,9 40 285 0 0,-11-30-366 0 0,11 31 342 0 0,-31-1-410 0 0,29 2 417 0 0,-20 1-74 0 0,-110 13-4339 0 0,121-9 2106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05.7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35 804 0 0,'-15'-35'17101'0'0,"23"63"-16064"0"0,2 11-347 0 0,41 374 1306 0 0,-38-136-1273 0 0,-12-212-566 0 0,-2-36-696 0 0,2 1 0 0 0,8 56 0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06.1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15 1772 0 0,'-33'11'15698'0'0,"54"-9"-14102"0"0,30 0-1123 0 0,546-21 344 0 0,-386 9-2913 0 0,-150 10-3013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2T03:18:06.5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1 920,'-38'32'12441,"34"-22"-10800,14-3 327,13-3-1407,42 2-1,25-4-4444,-76-2 2665</inkml:trace>
  <inkml:trace contextRef="#ctx0" brushRef="#br0" timeOffset="1">117 294 3064,'-37'33'10643,"37"-33"-10586,1 1 1,-1-1 0,0 1 0,0-1-1,0 0 1,1 1 0,-1-1-1,0 1 1,0-1 0,1 0 0,-1 0-1,0 1 1,1-1 0,-1 0 0,0 1-1,1-1 1,-1 0 0,1 0 0,-1 0-1,0 0 1,1 1 0,-1-1 0,1 0-1,-1 0 1,1 0 0,-1 0 0,0 0-1,1 0 1,-1 0 0,1 0-1,-1 0 1,1 0 0,17-1 369,-16 0-451,136-13-2441,-48-1-4618,-67 9 3020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07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87 3172 0 0,'-16'-60'11467'0'0,"5"34"-7300"0"0,11 31-3169 0 0,10 192-30 0 0,14 173-3 0 0,-13-268-643 0 0,43 268 1519 0 0,-53-364-1805 0 0,0 0 0 0 0,1 0-1 0 0,0 0 1 0 0,1 0 0 0 0,-1 0 0 0 0,1-1 0 0 0,0 1-1 0 0,1-1 1 0 0,-1 1 0 0 0,1-1 0 0 0,0 0-1 0 0,1-1 1 0 0,-1 1 0 0 0,6 4 0 0 0,-2-4-161 0 0,-1-1 1 0 0,1 1-1 0 0,0-1 1 0 0,0-1 0 0 0,0 1-1 0 0,1-1 1 0 0,-1-1 0 0 0,1 0-1 0 0,15 2 1 0 0,142 9-5778 0 0,-54-12-3450 0 0,-104-1 8436 0 0,13 0-3703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07.6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148 189 788 0 0,'-8'-169'15322'0'0,"8"168"-15199"0"0,0 0 0 0 0,0 0-1 0 0,0 0 1 0 0,0 0 0 0 0,0 0 0 0 0,0 0-1 0 0,0 0 1 0 0,0 0 0 0 0,-1 0 0 0 0,1 0-1 0 0,0 1 1 0 0,-1-1 0 0 0,1 0 0 0 0,-1 0-1 0 0,1 0 1 0 0,-1 1 0 0 0,1-1 0 0 0,-1 0-1 0 0,1 0 1 0 0,-2 0 0 0 0,-4 2-61 0 0,1 0 0 0 0,-1 1 0 0 0,1-1 0 0 0,0 1 0 0 0,0 1 0 0 0,0-1 1 0 0,0 1-1 0 0,0 0 0 0 0,0 0 0 0 0,1 0 0 0 0,0 1 0 0 0,-1-1 0 0 0,1 1 0 0 0,0 0 0 0 0,1 1 1 0 0,-1-1-1 0 0,1 0 0 0 0,0 1 0 0 0,0 0 0 0 0,0 0 0 0 0,1 0 0 0 0,-3 7 0 0 0,-2 3 80 0 0,2 1-1 0 0,-1-1 1 0 0,2 1-1 0 0,0 0 1 0 0,1 0-1 0 0,-1 28 1 0 0,4-24-96 0 0,1 0 0 0 0,1-1 0 0 0,0 0 0 0 0,2 1 0 0 0,0-1 0 0 0,1-1 0 0 0,1 1 0 0 0,1-1 0 0 0,1 0 0 0 0,15 28 0 0 0,-16-35-73 0 0,0-1-1 0 0,0 0 1 0 0,1 0 0 0 0,1 0-1 0 0,-1-1 1 0 0,2-1 0 0 0,16 14-1 0 0,-19-18-39 0 0,0 1-1 0 0,1-1 1 0 0,0 0-1 0 0,-1-1 1 0 0,1 0-1 0 0,1 0 1 0 0,-1 0-1 0 0,0-1 1 0 0,1-1-1 0 0,-1 1 1 0 0,1-1-1 0 0,8-1 1 0 0,-9 0 14 0 0,-1 0 1 0 0,0-1-1 0 0,1 0 1 0 0,-1-1-1 0 0,0 1 1 0 0,0-2-1 0 0,0 1 1 0 0,0-1 0 0 0,0 0-1 0 0,0 0 1 0 0,-1-1-1 0 0,0 1 1 0 0,10-9-1 0 0,-7 5 29 0 0,-1-1-1 0 0,1-1 1 0 0,-2 0-1 0 0,1 0 0 0 0,-1 0 1 0 0,-1-1-1 0 0,1 0 1 0 0,5-13-1 0 0,-6 10 100 0 0,0-1 0 0 0,-1 0 0 0 0,0-1 0 0 0,-1 1 0 0 0,-1-1 0 0 0,0 0-1 0 0,-1 0 1 0 0,-1 0 0 0 0,0 0 0 0 0,-1 0 0 0 0,0 0 0 0 0,-1 0 0 0 0,-6-26 0 0 0,4 30-19 0 0,-1 1 1 0 0,0 0-1 0 0,0 0 1 0 0,-1 1-1 0 0,0-1 0 0 0,-1 1 1 0 0,0 0-1 0 0,0 0 1 0 0,-1 1-1 0 0,0 0 0 0 0,-1 0 1 0 0,-13-11-1 0 0,12 13-356 0 0,1 0-1 0 0,-1 1 0 0 0,-1 0 1 0 0,1 1-1 0 0,0-1 0 0 0,-1 2 0 0 0,-20-6 1 0 0,28 8-68 0 0,-1 1 0 0 0,0 0 0 0 0,1-1 0 0 0,-1 1 0 0 0,1 0 1 0 0,-1 0-1 0 0,0 1 0 0 0,1-1 0 0 0,-1 0 0 0 0,-4 2 0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08.3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360 205 1088 0 0,'11'-7'3310'0'0,"-3"4"-2723"0"0,-1-1 0 0 0,0 0 1 0 0,0-1-1 0 0,0 0 0 0 0,0 0 0 0 0,-1 0 0 0 0,8-9 0 0 0,-11 10-390 0 0,0 1 1 0 0,0-1 0 0 0,0 0 0 0 0,0 0 0 0 0,-1 0-1 0 0,0 0 1 0 0,0 0 0 0 0,0-1 0 0 0,0 1-1 0 0,-1-1 1 0 0,0 1 0 0 0,0-1 0 0 0,0 0-1 0 0,0-8 1 0 0,-1 11-69 0 0,0 0 0 0 0,-1-1 0 0 0,1 1-1 0 0,-1 0 1 0 0,1 0 0 0 0,-1-1 0 0 0,0 1 0 0 0,0 0-1 0 0,0 0 1 0 0,0 0 0 0 0,0 0 0 0 0,-1 0 0 0 0,1 0-1 0 0,-1 0 1 0 0,1 1 0 0 0,-1-1 0 0 0,0 1 0 0 0,-2-3-1 0 0,0 1 64 0 0,-1-1-1 0 0,0 1 0 0 0,-1 0 1 0 0,1 0-1 0 0,-8-3 0 0 0,-3 2-45 0 0,1-1-1 0 0,0 2 1 0 0,-1 0-1 0 0,0 1 1 0 0,0 1-1 0 0,1 0 1 0 0,-1 1-1 0 0,0 1 1 0 0,0 0-1 0 0,0 2 1 0 0,-17 3-1 0 0,21-3-86 0 0,0 0 0 0 0,1 1-1 0 0,-1 0 1 0 0,1 1 0 0 0,0 0-1 0 0,0 0 1 0 0,0 2 0 0 0,1-1-1 0 0,0 1 1 0 0,0 1 0 0 0,1-1-1 0 0,0 2 1 0 0,0-1 0 0 0,1 1-1 0 0,-8 11 1 0 0,12-13-66 0 0,1 1 0 0 0,-1-1-1 0 0,1 1 1 0 0,0 0 0 0 0,1 0 0 0 0,0 0 0 0 0,0 0 0 0 0,1 0-1 0 0,0 0 1 0 0,0 1 0 0 0,1-1 0 0 0,0 0 0 0 0,1 1-1 0 0,0-1 1 0 0,0 0 0 0 0,0 0 0 0 0,1 1 0 0 0,1-1 0 0 0,-1-1-1 0 0,1 1 1 0 0,6 11 0 0 0,-5-10-44 0 0,1 1 0 0 0,1-1 0 0 0,-1 0-1 0 0,1-1 1 0 0,1 1 0 0 0,0-1 0 0 0,0-1 0 0 0,0 1 0 0 0,1-1 0 0 0,0 0-1 0 0,1-1 1 0 0,-1 0 0 0 0,1 0 0 0 0,1-1 0 0 0,-1 0 0 0 0,17 6 0 0 0,-22-10 44 0 0,1 1 0 0 0,-1-1 1 0 0,1 0-1 0 0,0-1 1 0 0,-1 1-1 0 0,1-1 0 0 0,0 0 1 0 0,0 0-1 0 0,-1 0 1 0 0,1-1-1 0 0,0 1 0 0 0,-1-1 1 0 0,1-1-1 0 0,-1 1 1 0 0,1 0-1 0 0,-1-1 0 0 0,1 0 1 0 0,-1 0-1 0 0,0-1 1 0 0,0 1-1 0 0,0-1 0 0 0,0 1 1 0 0,-1-1-1 0 0,1-1 1 0 0,-1 1-1 0 0,1 0 1 0 0,-1-1-1 0 0,5-7 0 0 0,3-8 265 0 0,1 0 0 0 0,-2-1 0 0 0,-1-1-1 0 0,13-41 1 0 0,0 1 746 0 0,-22 61-1001 0 0,0-1-1 0 0,1 1 1 0 0,-1-1-1 0 0,0 1 1 0 0,0-1-1 0 0,0 1 1 0 0,0 0-1 0 0,0-1 1 0 0,1 1-1 0 0,-1-1 1 0 0,0 1-1 0 0,0 0 1 0 0,1-1-1 0 0,-1 1 1 0 0,0-1-1 0 0,1 1 1 0 0,-1 0-1 0 0,0 0 1 0 0,1-1-1 0 0,-1 1 1 0 0,1 0-1 0 0,-1 0 1 0 0,0-1-1 0 0,1 1 1 0 0,-1 0-1 0 0,1 0 1 0 0,-1 0-1 0 0,1 0 1 0 0,-1 0-1 0 0,0-1 1 0 0,1 1-1 0 0,-1 0 1 0 0,1 0-1 0 0,-1 0 1 0 0,1 0-1 0 0,-1 0 1 0 0,1 1-1 0 0,-1-1 1 0 0,1 0-1 0 0,-1 0 1 0 0,0 0-1 0 0,1 0 1 0 0,-1 0-1 0 0,1 1 1 0 0,-1-1-1 0 0,1 0 1 0 0,-1 0-1 0 0,0 1 1 0 0,1-1 0 0 0,-1 0-1 0 0,0 0 1 0 0,1 1-1 0 0,-1-1 1 0 0,0 0-1 0 0,1 1 1 0 0,-1-1-1 0 0,0 1 1 0 0,0-1-1 0 0,0 0 1 0 0,1 1-1 0 0,-1 0 1 0 0,20 36-26 0 0,-14-24-51 0 0,0 0-162 0 0,9 15-76 0 0,0-1 1 0 0,34 45-1 0 0,-43-65-224 0 0,1 1-1 0 0,0-1 1 0 0,1 0-1 0 0,-1-1 0 0 0,12 8 1 0 0,-14-11-260 0 0,0 0 1 0 0,1-1 0 0 0,-1 1 0 0 0,1-1 0 0 0,-1 0 0 0 0,1 0 0 0 0,0-1 0 0 0,0 0 0 0 0,11 1 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04.8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40 360 0 0,'-2'-40'16408'0'0,"-3"318"-13970"0"0,0 66-1587 0 0,15 424 1272 0 0,-12-660-1893 0 0,2 41-1723 0 0,2-138 646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09.0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525 729 1484 0 0,'0'0'6590'0'0,"11"-5"-4866"0"0,-8 3-1619 0 0,-1 1 1 0 0,-1-1-1 0 0,1 0 1 0 0,0 0-1 0 0,0 0 0 0 0,-1 0 1 0 0,1 0-1 0 0,-1 0 1 0 0,1 0-1 0 0,-1-1 1 0 0,0 1-1 0 0,0 0 1 0 0,0-1-1 0 0,0 1 1 0 0,0-1-1 0 0,-1 1 1 0 0,1-1-1 0 0,-1 0 1 0 0,0 1-1 0 0,0-1 1 0 0,0 1-1 0 0,0-1 1 0 0,0 0-1 0 0,0 1 1 0 0,-1-1-1 0 0,1 1 1 0 0,-1-1-1 0 0,1 1 1 0 0,-1-1-1 0 0,0 1 1 0 0,0-1-1 0 0,-1 1 1 0 0,1 0-1 0 0,0-1 1 0 0,-1 1-1 0 0,1 0 1 0 0,-1 0-1 0 0,0 0 1 0 0,0 0-1 0 0,1 1 1 0 0,-1-1-1 0 0,-1 0 1 0 0,1 1-1 0 0,0-1 0 0 0,0 1 1 0 0,0 0-1 0 0,-1 0 1 0 0,1 0-1 0 0,-1 0 1 0 0,-2-1-1 0 0,-19-4 109 0 0,0 2 0 0 0,-1 0 0 0 0,1 2 0 0 0,-1 1 0 0 0,1 0 1 0 0,-1 2-1 0 0,1 1 0 0 0,0 1 0 0 0,-1 1 0 0 0,1 1 0 0 0,1 1 0 0 0,-1 1 0 0 0,1 2 0 0 0,0 0 0 0 0,-21 12 0 0 0,34-16-169 0 0,1 1-1 0 0,0 0 1 0 0,0 1 0 0 0,0 0 0 0 0,1 0 0 0 0,0 0-1 0 0,0 1 1 0 0,1 1 0 0 0,-9 12 0 0 0,14-17-42 0 0,-1 0 0 0 0,1 1 0 0 0,0-1 0 0 0,0 1 0 0 0,1-1 0 0 0,-1 1 0 0 0,1 0 0 0 0,0 0 0 0 0,1 0 0 0 0,-1 0 0 0 0,1 0 0 0 0,0 0 1 0 0,0 0-1 0 0,0-1 0 0 0,1 1 0 0 0,-1 0 0 0 0,1 0 0 0 0,1 0 0 0 0,-1 0 0 0 0,1-1 0 0 0,-1 1 0 0 0,1-1 0 0 0,3 6 0 0 0,1-1-73 0 0,0 1 0 0 0,1-1 0 0 0,0 0 0 0 0,0-1 0 0 0,1 0 0 0 0,0 0 0 0 0,1 0 0 0 0,-1-1 0 0 0,1 0 0 0 0,1-1 0 0 0,-1 0-1 0 0,1-1 1 0 0,0 0 0 0 0,0 0 0 0 0,1-1 0 0 0,0 0 0 0 0,-1-1 0 0 0,15 2 0 0 0,-16-3 56 0 0,-1-1 0 0 0,1 0 0 0 0,-1 0 0 0 0,0-1 0 0 0,1 0 0 0 0,-1-1-1 0 0,1 0 1 0 0,-1 0 0 0 0,1-1 0 0 0,-1 0 0 0 0,0 0 0 0 0,0-1 0 0 0,0 0 0 0 0,0 0 0 0 0,-1-1 0 0 0,1 0-1 0 0,-1-1 1 0 0,0 1 0 0 0,0-1 0 0 0,-1-1 0 0 0,1 1 0 0 0,-1-1 0 0 0,0 0 0 0 0,9-13 0 0 0,-2-1 98 0 0,-2-1 0 0 0,0-1 0 0 0,-1 0 0 0 0,-1 0 0 0 0,12-44 0 0 0,14-121 910 0 0,-30 140-234 0 0,-2 0 1 0 0,-5-74 0 0 0,-21-93 1683 0 0,16 158-2123 0 0,-5-12-334 0 0,11 66-25 0 0,0 34-57 0 0,1 0 88 0 0,1-1 1 0 0,2 1 0 0 0,11 51 0 0 0,-8-47 52 0 0,20 110-10 0 0,7-1 1 0 0,88 246 0 0 0,-110-360-371 0 0,14 32-676 0 0,-23-58 482 0 0,1-1 0 0 0,-1 0 0 0 0,1 0 0 0 0,0 0 0 0 0,1 0 0 0 0,3 4 0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49.7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234 0 120 0 0,'-13'4'17318'0'0,"544"12"-13907"0"0,-139-1-2950 0 0,996-11 88 0 0,-902-3-545 0 0,-170 1 96 0 0,191-18-394 0 0,-421 12 231 0 0,-48 2 18 0 0,120-9-75 0 0,-155 11 129 0 0,20 0 14 0 0,-10-1-22 0 0,-10 0 4 0 0,0 1 8 0 0,10 0 3 0 0,-10 0 15 0 0,-1 0-8 0 0,-1-1-25 0 0,0 1-1 0 0,0 0 0 0 0,0-1 1 0 0,0 1-1 0 0,0 0 1 0 0,0-1-1 0 0,0 1 0 0 0,-1 0 1 0 0,1 0-1 0 0,0 0 1 0 0,0 0-1 0 0,0 0 0 0 0,0 0 1 0 0,0 0-1 0 0,0 0 0 0 0,0 1 1 0 0,0-1-1 0 0,0 0 1 0 0,0 0-1 0 0,0 1 0 0 0,-1-1 1 0 0,1 1-1 0 0,0-1 1 0 0,0 1-1 0 0,0-1 0 0 0,-1 1 1 0 0,1-1-1 0 0,0 1 1 0 0,0 0-1 0 0,-1-1 0 0 0,1 1 1 0 0,-1 0-1 0 0,1 0 1 0 0,-1-1-1 0 0,1 1 0 0 0,-1 0 1 0 0,1 0-1 0 0,-1 0 1 0 0,1 1-1 0 0,9 42 316 0 0,-1 2 1 0 0,-3-1-1 0 0,2 91 1 0 0,-3-39-11 0 0,3 31-71 0 0,59 551 1174 0 0,9-148-451 0 0,-37 2-142 0 0,13 394-128 0 0,-30-431-1388 0 0,-28-430 509 0 0,6-65 150 0 0,-6 41-687 0 0,6-40 673 0 0,0-1-77 0 0,0-1 130 0 0,0 1-1 0 0,0-1 1 0 0,0 0 0 0 0,0 1-1 0 0,-1-1 1 0 0,1 1-1 0 0,0-1 1 0 0,0 0-1 0 0,0 1 1 0 0,0-1-1 0 0,-1 0 1 0 0,1 1 0 0 0,0-1-1 0 0,-1 0 1 0 0,1 1-1 0 0,0-1 1 0 0,0 0-1 0 0,-1 0 1 0 0,1 1-1 0 0,0-1 1 0 0,-1 0-1 0 0,1 0 1 0 0,0 0 0 0 0,-1 0-1 0 0,0 1 1 0 0,-10-1-20 0 0,8 0-44 0 0,-1 0 62 0 0,-58-4-306 0 0,-72-12 1 0 0,27 2 162 0 0,-501-26-257 0 0,-2 29 18 0 0,403 9 157 0 0,-679 1-1109 0 0,399 3 359 0 0,-220 19 790 0 0,299 14 369 0 0,257-20 134 0 0,149-14-257 0 0,-49 5 342 0 0,47-5-322 0 0,1-1-3 0 0,0 1 9 0 0,-1-1 0 0 0,1 0 1 0 0,0 1-1 0 0,-1-2 0 0 0,1 1 1 0 0,-7-1-1 0 0,18-140-245 0 0,-1 56 61 0 0,-3 28 73 0 0,1-55-51 0 0,-8-195 284 0 0,-12-300-247 0 0,-12 99 319 0 0,37 0-414 0 0,-2 400 86 0 0,20-211 149 0 0,-14 155 226 0 0,-6 53-104 0 0,0-77 72 0 0,-10 151-384 0 0,-1-1 0 0 0,-13-54 0 0 0,12 67 130 0 0,-31-112 98 0 0,35 136-90 0 0,-8-39 241 0 0,8 38-295 0 0,-6-26 74 0 0,4 20 53 0 0,1 5-135 0 0,0-1 1 0 0,0 0 0 0 0,1 0 0 0 0,-1 0-1 0 0,1 1 1 0 0,0-1 0 0 0,0 0 0 0 0,0 0-1 0 0,1-5 1 0 0,0 8-27 0 0,8-38-152 0 0,-8 38 320 0 0,2-1-134 0 0,1 0 15 0 0,-1 0 0 0 0,1 1 0 0 0,-1 0 0 0 0,1-1 1 0 0,0 2-1 0 0,-1-1 0 0 0,1 0 0 0 0,7 0 0 0 0,39 0-67 0 0,-46 1 86 0 0,27 5-123 0 0,25 3-512 0 0,-54-7 612 0 0,39 9-9 0 0,-24-8-341 0 0,6 0 238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51.2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419 234 1024 0 0,'24'-7'8165'0'0,"-2"-18"-5120"0"0,-18 18-2984 0 0,-2 4 38 0 0,0 0 0 0 0,0 0 1 0 0,0 0-1 0 0,0-1 0 0 0,-1 1 0 0 0,1-1 0 0 0,-1 1 1 0 0,0-1-1 0 0,0 0 0 0 0,0 1 0 0 0,-1-1 0 0 0,1 0 1 0 0,-1 0-1 0 0,0 1 0 0 0,0-1 0 0 0,0 0 0 0 0,0 0 1 0 0,-1 1-1 0 0,0-1 0 0 0,1 0 0 0 0,-3-3 0 0 0,1 0-2 0 0,-1 0-1 0 0,-1 0 1 0 0,1 1-1 0 0,-1-1 1 0 0,0 1-1 0 0,-1 0 1 0 0,0 0-1 0 0,0 1 0 0 0,0-1 1 0 0,0 1-1 0 0,-1 0 1 0 0,0 1-1 0 0,0-1 1 0 0,0 1-1 0 0,0 0 1 0 0,-1 1-1 0 0,1 0 1 0 0,-1 0-1 0 0,0 0 0 0 0,0 1 1 0 0,0 0-1 0 0,-1 0 1 0 0,1 0-1 0 0,-8 0 1 0 0,3 2-43 0 0,1-1 1 0 0,0 1 0 0 0,0 1-1 0 0,0 0 1 0 0,0 0 0 0 0,0 1-1 0 0,0 0 1 0 0,0 1-1 0 0,0 1 1 0 0,1 0 0 0 0,0 0-1 0 0,0 1 1 0 0,0 0 0 0 0,0 0-1 0 0,-16 13 1 0 0,13-6 4 0 0,0 0 0 0 0,1 0 1 0 0,0 1-1 0 0,1 1 0 0 0,0 0 0 0 0,1 1 0 0 0,1-1 1 0 0,0 2-1 0 0,1-1 0 0 0,0 2 0 0 0,2-1 0 0 0,0 0 1 0 0,1 1-1 0 0,0 0 0 0 0,2 1 0 0 0,0-1 0 0 0,0 1 1 0 0,2-1-1 0 0,0 1 0 0 0,1-1 0 0 0,1 1 0 0 0,1 0 1 0 0,0-1-1 0 0,2 0 0 0 0,0 1 0 0 0,0-1 0 0 0,2-1 1 0 0,7 19-1 0 0,0-9-14 0 0,1-1 1 0 0,2 0 0 0 0,0-1-1 0 0,1-1 1 0 0,1 0 0 0 0,2-1-1 0 0,0-2 1 0 0,1 0 0 0 0,1-1-1 0 0,1 0 1 0 0,0-2-1 0 0,43 23 1 0 0,-41-27-336 0 0,1-1 0 0 0,0-1-1 0 0,0-2 1 0 0,1 0 0 0 0,45 7 0 0 0,-49-12-532 0 0,-1-2 0 0 0,1 0 0 0 0,0-2 0 0 0,0 0 0 0 0,0-2 0 0 0,0 0 0 0 0,28-8 0 0 0,-13-2-2985 0 0,-5-3-1738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51.7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50 1944 0 0,'-20'-50'13929'0'0,"23"55"-13102"0"0,7 14-408 0 0,4 63 470 0 0,-3 0 0 0 0,1 136 0 0 0,-1 211 6 0 0,-11-427-714 0 0,10-34 180 0 0,12-48-596 0 0,42-96 0 0 0,-52 148-439 0 0,1 1 1 0 0,2 1-1 0 0,0 0 0 0 0,2 1 0 0 0,0 0 1 0 0,42-43-1 0 0,-52 62-24 0 0,-1 0-1 0 0,1 0 1 0 0,0 1 0 0 0,15-9 0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52.0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1 2300 0 0,'-21'24'11847'0'0,"26"-16"-11492"0"0,1 0 0 0 0,-1 0 0 0 0,1-1 0 0 0,1 1 1 0 0,-1-1-1 0 0,1-1 0 0 0,0 0 0 0 0,15 10 0 0 0,-4-1-156 0 0,83 75-543 0 0,9 8-4248 0 0,-99-90 2184 0 0,-5-4 1204 0 0,0-1 0 0 0,12 5 1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52.4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109 128 2716 0 0,'3'-21'3877'0'0,"-2"0"0"0"0,0 0 0 0 0,-4-44 900 0 0,8 98-4458 0 0,-1 66-136 0 0,-2-38-255 0 0,2 1-1 0 0,18 90 1 0 0,-12-109-25 0 0,3 0-1 0 0,1-1 1 0 0,23 47-1 0 0,-29-72-161 0 0,1 0 0 0 0,0-1 0 0 0,2 0 0 0 0,0 0 0 0 0,0-1 0 0 0,2-1 0 0 0,0 0 0 0 0,0 0 0 0 0,1-2 0 0 0,17 12-1 0 0,-27-21-125 0 0,1 0 0 0 0,-1-1 0 0 0,1 0-1 0 0,0 0 1 0 0,0 0 0 0 0,0 0-1 0 0,7 1 1 0 0,-9-3-69 0 0,0 1 0 0 0,0-1 0 0 0,0 0 0 0 0,0 0-1 0 0,0 0 1 0 0,0 0 0 0 0,0-1 0 0 0,0 1 0 0 0,0-1 0 0 0,0 0 0 0 0,-1 1 0 0 0,1-2-1 0 0,0 1 1 0 0,3-2 0 0 0</inkml:trace>
  <inkml:trace contextRef="#ctx0" brushRef="#br0" timeOffset="1">99 508 2272 0 0,'-31'-5'4218'0'0,"-31"-4"3595"0"0,62 9-7787 0 0,0 0-1 0 0,0 1 0 0 0,0-1 0 0 0,-1 0 1 0 0,1 0-1 0 0,0 0 0 0 0,0 0 0 0 0,0 0 1 0 0,0 0-1 0 0,-1 0 0 0 0,1 0 0 0 0,0 0 1 0 0,0 0-1 0 0,0 0 0 0 0,0 0 0 0 0,-1 0 1 0 0,1 0-1 0 0,0 0 0 0 0,0 0 0 0 0,0 0 1 0 0,0 0-1 0 0,0-1 0 0 0,-1 1 0 0 0,1 0 1 0 0,0 0-1 0 0,0 0 0 0 0,0 0 0 0 0,0 0 1 0 0,0 0 24 0 0,-1 0-25 0 0,1-1 1 0 0,0 1-1 0 0,0 0 0 0 0,0 0 0 0 0,0 0 1 0 0,0 0-1 0 0,0 0 0 0 0,0-1 0 0 0,0 1 1 0 0,0 0-1 0 0,0 0 0 0 0,0 0 0 0 0,0 0 1 0 0,0 0-1 0 0,0-1 0 0 0,-1 1 0 0 0,1 0 1 0 0,1 0-1 0 0,-1 0 0 0 0,0 0 0 0 0,0-1 1 0 0,0 1-1 0 0,0 0 0 0 0,0 0 0 0 0,0 0 1 0 0,0 0-1 0 0,0 0 0 0 0,0-1 0 0 0,0 1 1 0 0,0 0-1 0 0,0 0 0 0 0,0 0 0 0 0,0 0 1 0 0,1 0 24 0 0,-1-1-25 0 0,0 1 1 0 0,0 0-1 0 0,10-7 396 0 0,67-12-3147 0 0,106-13 0 0 0,-128 24-441 0 0,8-2-2302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7:52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0 4440 0 0,'-33'33'16411'0'0,"27"-27"-15218"0"0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19.3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23 125 536 0 0,'-23'6'12941'0'0,"46"-13"-12401"0"0,-1 2 1 0 0,1 0-1 0 0,42-2 1 0 0,-6 0-389 0 0,592-53 147 0 0,-337 36-232 0 0,-260 19-66 0 0,101-5-948 0 0,-152 10 605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19.8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93 47 904 0 0,'-3'-1'2188'0'0,"-60"-24"8155"0"0,36 4-5373 0 0,82 37-4406 0 0,90 38 1 0 0,-48-15-609 0 0,-94-38 41 0 0,1 0 0 0 0,-1 0 0 0 0,0 1 0 0 0,0-1 0 0 0,0 1 0 0 0,0 0 0 0 0,0 0 0 0 0,0 0 0 0 0,-1 0 0 0 0,1 1 0 0 0,3 3 0 0 0,-5-5 36 0 0,0 1-1 0 0,0 0 1 0 0,0 0 0 0 0,0-1 0 0 0,-1 1 0 0 0,1 0-1 0 0,0 0 1 0 0,-1 0 0 0 0,1 0 0 0 0,-1 0 0 0 0,0 0 0 0 0,1 0-1 0 0,-1 0 1 0 0,-1 4 0 0 0,0 2 69 0 0,-1 1 0 0 0,-1-1 0 0 0,1 0 0 0 0,-2 0 1 0 0,1 0-1 0 0,-1-1 0 0 0,-6 10 0 0 0,9-15-107 0 0,-15 27-51 0 0,-50 97-691 0 0,42-60-2969 0 0,10 3-4553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24.4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24 165 1052 0 0,'-19'-33'11433'0'0,"15"26"-10407"0"0,3-6 690 0 0,4 9-1665 0 0,1 0 1 0 0,-1 0 0 0 0,1 0 0 0 0,0 0 0 0 0,0 0-1 0 0,0 1 1 0 0,0 0 0 0 0,1 0 0 0 0,-1 0-1 0 0,1 0 1 0 0,0 1 0 0 0,0 0 0 0 0,0 0-1 0 0,6-2 1 0 0,16-4-678 0 0,43-7-1 0 0,-35 8-206 0 0,99-21-4736 0 0,-110 23 2509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4:49:05.3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0 386 2376 0 0,'7'-19'3614'0'0,"18"-46"4194"0"0,8-1-4083 0 0,-30 59-3622 0 0,1 1 1 0 0,-1 0-1 0 0,2 0 0 0 0,-1 0 0 0 0,1 1 1 0 0,0 0-1 0 0,0-1 0 0 0,0 2 0 0 0,1-1 1 0 0,-1 1-1 0 0,1-1 0 0 0,0 2 0 0 0,1-1 1 0 0,-1 1-1 0 0,1 0 0 0 0,10-4 0 0 0,-12 6-114 0 0,-1 1-1 0 0,1-1 1 0 0,-1 1-1 0 0,1 0 0 0 0,0 0 1 0 0,-1 1-1 0 0,1 0 0 0 0,-1-1 1 0 0,1 1-1 0 0,-1 1 1 0 0,0-1-1 0 0,1 1 0 0 0,-1-1 1 0 0,0 1-1 0 0,0 1 0 0 0,0-1 1 0 0,0 0-1 0 0,4 5 0 0 0,5 4-31 0 0,0 0-1 0 0,-1 1 0 0 0,14 19 0 0 0,-21-25 30 0 0,14 18-12 0 0,-1 2-1 0 0,-1 0 0 0 0,-1 0 1 0 0,-2 2-1 0 0,0 0 1 0 0,-2 0-1 0 0,10 36 0 0 0,-11-23 490 0 0,-2 0 0 0 0,-1 1 0 0 0,-2 0-1 0 0,1 72 1 0 0,-7-112-205 0 0,-4-13-58 0 0,2 0-249 0 0,1 0-1 0 0,0-1 1 0 0,1 1 0 0 0,0 0-1 0 0,1 0 1 0 0,0 0-1 0 0,0 0 1 0 0,2 0-1 0 0,3-12 1 0 0,-1-4-106 0 0,3-16 4 0 0,3 1-1 0 0,0 1 1 0 0,3 0 0 0 0,1 1 0 0 0,2 0 0 0 0,2 1-1 0 0,28-42 1 0 0,-33 60-188 0 0,2 1-1 0 0,0 0 1 0 0,1 2-1 0 0,1-1 1 0 0,32-23 0 0 0,-33 29-329 0 0,1 1 1 0 0,1 1-1 0 0,0 1 0 0 0,0 0 1 0 0,1 2-1 0 0,0 0 1 0 0,27-6-1 0 0,63-5-5526 0 0,-72 15 2601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24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0 680 0 0,'-25'9'4664'0'0,"-3"12"1316"0"0,27-10-5686 0 0,0 1 0 0 0,1 0 0 0 0,0-1 0 0 0,3 20 0 0 0,-1-3-144 0 0,34 243 111 0 0,-10-110-281 0 0,-25-154 20 0 0,0-1-1 0 0,-1 1 1 0 0,1-1 0 0 0,-1 1-1 0 0,0 0 1 0 0,-1-1-1 0 0,0 1 1 0 0,0-1-1 0 0,0 1 1 0 0,-1-1 0 0 0,0 0-1 0 0,0 1 1 0 0,0-1-1 0 0,-1 0 1 0 0,0 0-1 0 0,0-1 1 0 0,-1 1 0 0 0,0-1-1 0 0,0 1 1 0 0,0-1-1 0 0,0 0 1 0 0,-1-1-1 0 0,0 1 1 0 0,-5 4 0 0 0,-38 28 1054 0 0,47-36-860 0 0,-5 2 19 0 0,6-3-203 0 0,0 0 1 0 0,0 1-1 0 0,0-1 0 0 0,0 0 1 0 0,1 0-1 0 0,-1 0 1 0 0,0 0-1 0 0,0 0 1 0 0,0 0-1 0 0,0 0 0 0 0,0 0 1 0 0,0 0-1 0 0,0 0 1 0 0,0 0-1 0 0,0 0 1 0 0,0 0-1 0 0,0 1 1 0 0,0-1-1 0 0,0 0 0 0 0,0 0 1 0 0,0 0-1 0 0,0 0 1 0 0,0 0-1 0 0,0 0 1 0 0,0 0-1 0 0,0 0 0 0 0,0 0 1 0 0,0 0-1 0 0,0 0 1 0 0,0 0-1 0 0,0 1 1 0 0,0-1-1 0 0,-1 0 0 0 0,1 0 1 0 0,0 0-1 0 0,0 0 1 0 0,0 0-1 0 0,0 0 1 0 0,0 0-1 0 0,0 0 0 0 0,0 0 1 0 0,0 0-1 0 0,0 0 1 0 0,200-41-1962 0 0,-67 8-2319 0 0,-100 25 1460 0 0,-1-2-850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25.1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247 58 2196 0 0,'-56'-53'11054'0'0,"52"49"-10610"0"0,-10 22 576 0 0,-25 245 593 0 0,24-127-1470 0 0,-70 347-487 0 0,52-308-4433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25.7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0 166 2476 0 0,'14'-43'10400'0'0,"-12"45"-10255"0"0,-1 1 0 0 0,0 0 1 0 0,1 0-1 0 0,-1 0 0 0 0,0-1 1 0 0,0 1-1 0 0,-1 0 0 0 0,1 0 1 0 0,-1 0-1 0 0,1 0 0 0 0,-1 4 0 0 0,0-3 53 0 0,25 172 1040 0 0,7 36-982 0 0,-1-33-633 0 0,-31-177 305 0 0,0-8-124 0 0,0 1 179 0 0,-1 0 0 0 0,1 0 0 0 0,-1 0 0 0 0,-1 0 0 0 0,1 0 0 0 0,0 0 0 0 0,-3-5 0 0 0,-2-5-26 0 0,-59-288 1764 0 0,63 289-1488 0 0,-4-16 208 0 0,-13-91 1096 0 0,17 104-1411 0 0,1 0 1 0 0,1-1 0 0 0,1 1-1 0 0,5-33 1 0 0,-6 46-170 0 0,1 0 1 0 0,0 0-1 0 0,0 0 1 0 0,1 0-1 0 0,-1 0 1 0 0,1 0-1 0 0,0 0 0 0 0,0 1 1 0 0,0-1-1 0 0,0 1 1 0 0,1-1-1 0 0,-1 1 1 0 0,1 0-1 0 0,0 0 1 0 0,0 0-1 0 0,0 0 1 0 0,0 1-1 0 0,5-4 1 0 0,-3 4-47 0 0,-1 0 1 0 0,1 1-1 0 0,0-1 1 0 0,-1 1-1 0 0,1 0 1 0 0,0 0-1 0 0,0 0 1 0 0,0 1-1 0 0,0-1 1 0 0,0 1-1 0 0,0 1 1 0 0,0-1-1 0 0,6 2 1 0 0,2 1-66 0 0,0 0 1 0 0,0 1-1 0 0,-1 1 1 0 0,1 0 0 0 0,-1 1-1 0 0,-1 0 1 0 0,1 0 0 0 0,-1 2-1 0 0,0-1 1 0 0,14 14 0 0 0,-20-17 147 0 0,-1 0 1 0 0,0 1 0 0 0,0-1-1 0 0,0 1 1 0 0,-1 0 0 0 0,0 0-1 0 0,0 0 1 0 0,0 1 0 0 0,0-1-1 0 0,-1 1 1 0 0,0-1 0 0 0,0 1-1 0 0,-1 0 1 0 0,1 0 0 0 0,-1 0-1 0 0,0 0 1 0 0,-1 0 0 0 0,0 0-1 0 0,0 0 1 0 0,0 0 0 0 0,0 0-1 0 0,-1 0 1 0 0,0 0 0 0 0,0 0-1 0 0,-1-1 1 0 0,0 1 0 0 0,-3 7-1 0 0,0-2 45 0 0,-1 0-1 0 0,0 0 1 0 0,-1-1 0 0 0,0 0-1 0 0,-1 0 1 0 0,1-1-1 0 0,-2 0 1 0 0,0-1-1 0 0,0 1 1 0 0,0-2-1 0 0,-1 1 1 0 0,-15 8 0 0 0,19-12-573 0 0,-1-1 1 0 0,1 1 0 0 0,-1-1-1 0 0,0-1 1 0 0,-12 4 0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26.8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286 60 1012 0 0,'-25'-30'14027'0'0,"-5"28"-12950"0"0,27 2-898 0 0,-15 2 178 0 0,10-1-238 0 0,-1 1 0 0 0,1 0-1 0 0,-1 0 1 0 0,1 1 0 0 0,0 0-1 0 0,0 1 1 0 0,0-1 0 0 0,1 2 0 0 0,-1-1-1 0 0,1 1 1 0 0,0 0 0 0 0,0 0-1 0 0,1 1 1 0 0,-1 0 0 0 0,1 0-1 0 0,1 1 1 0 0,-1 0 0 0 0,1 0 0 0 0,-7 13-1 0 0,2-4-1 0 0,2 0-1 0 0,0 1 0 0 0,1 0 1 0 0,1 1-1 0 0,0-1 1 0 0,1 1-1 0 0,1 0 0 0 0,-1 20 1 0 0,4-22-82 0 0,1-1 1 0 0,0 1 0 0 0,1 0-1 0 0,1 0 1 0 0,1-1-1 0 0,0 1 1 0 0,1-1 0 0 0,1 0-1 0 0,0 0 1 0 0,1-1-1 0 0,0 1 1 0 0,1-1-1 0 0,1 0 1 0 0,0-1 0 0 0,1 0-1 0 0,1 0 1 0 0,0-1-1 0 0,16 15 1 0 0,-16-17-59 0 0,0-1 1 0 0,1 0-1 0 0,0-1 0 0 0,0 0 1 0 0,1-1-1 0 0,0 0 0 0 0,0-1 1 0 0,0 0-1 0 0,1-1 1 0 0,0 0-1 0 0,0-1 0 0 0,1-1 1 0 0,-1 0-1 0 0,1-1 0 0 0,-1 0 1 0 0,1-1-1 0 0,0 0 0 0 0,0-2 1 0 0,-1 1-1 0 0,1-2 0 0 0,19-3 1 0 0,-27 3 13 0 0,0 0 0 0 0,0 0 0 0 0,0 0-1 0 0,0-1 1 0 0,0 0 0 0 0,0 0 0 0 0,-1-1 0 0 0,0 1 0 0 0,1-1 0 0 0,-1 0 0 0 0,-1-1 0 0 0,9-8-1 0 0,-7 4-6 0 0,0 1-1 0 0,0-1 1 0 0,-1 0-1 0 0,-1 0 1 0 0,1 0-1 0 0,-1-1 1 0 0,3-13-1 0 0,0-5 28 0 0,-2 1 0 0 0,-2-1 1 0 0,0 0-1 0 0,-1 0 0 0 0,-3-28 0 0 0,0 36 39 0 0,-1 0-1 0 0,-1 0 1 0 0,0 0 0 0 0,-2 0 0 0 0,0 1-1 0 0,-1 0 1 0 0,-1 0 0 0 0,-14-26 0 0 0,15 33-68 0 0,-1 0 0 0 0,-1 1 0 0 0,0 0 0 0 0,-1 0 0 0 0,0 0 1 0 0,-1 1-1 0 0,0 1 0 0 0,0-1 0 0 0,-1 2 0 0 0,0 0 0 0 0,-1 0 1 0 0,0 1-1 0 0,-14-7 0 0 0,22 12-176 0 0,-1 0 0 0 0,0 1-1 0 0,1-1 1 0 0,-1 1 0 0 0,0 0 0 0 0,0 0 0 0 0,0 1 0 0 0,0-1 0 0 0,0 1-1 0 0,0 0 1 0 0,0 1 0 0 0,0-1 0 0 0,-8 3 0 0 0,-32 21-8928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27.1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166 97 348 0 0,'53'-97'19495'0'0,"-52"113"-19623"0"0,-4 45 414 0 0,-4 0 0 0 0,-2 0 0 0 0,-19 67 0 0 0,9-45-242 0 0,-66 292-1241 0 0,18-128-4415 0 0,65-239 4709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27.7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1 207 716 0 0,'11'-43'11454'0'0,"-7"7"-7892"0"0,-4 110-2347 0 0,-2-6-1022 0 0,4 1 0 0 0,18 127 0 0 0,-9-137-243 0 0,-7-31 18 0 0,1-1 1 0 0,1 0-1 0 0,16 40 1 0 0,-22-65-11 0 0,7-11-39 0 0,-5-17 45 0 0,0 0 1 0 0,-2 1-1 0 0,-3-28 1 0 0,1 10 122 0 0,-2-55 670 0 0,0-204 3813 0 0,4 272-4344 0 0,0 13-167 0 0,0-1 0 0 0,4-20 1 0 0,-3 35-97 0 0,-1 0 0 0 0,1 0 0 0 0,-1 0 1 0 0,1 0-1 0 0,0 0 0 0 0,0 0 0 0 0,1 0 0 0 0,-1 0 0 0 0,0 1 1 0 0,1-1-1 0 0,0 1 0 0 0,-1-1 0 0 0,1 1 0 0 0,0-1 1 0 0,1 1-1 0 0,-1 0 0 0 0,0 0 0 0 0,4-3 0 0 0,-1 4-49 0 0,-1-1 1 0 0,1 1-1 0 0,-1 0 0 0 0,1 1 0 0 0,-1-1 0 0 0,1 1 0 0 0,-1 0 0 0 0,1 0 0 0 0,0 0 0 0 0,-1 0 0 0 0,1 1 1 0 0,-1 0-1 0 0,1 0 0 0 0,-1 0 0 0 0,1 1 0 0 0,-1-1 0 0 0,0 1 0 0 0,0 0 0 0 0,5 3 0 0 0,11 6-317 0 0,-1 1 0 0 0,24 19-1 0 0,-33-24 328 0 0,-1 1 0 0 0,0 0 0 0 0,-1 0 0 0 0,0 1 0 0 0,0 0 0 0 0,-1 0 0 0 0,0 1 0 0 0,-1 0 0 0 0,0 0 0 0 0,6 14 0 0 0,-11-20 79 0 0,1 0 0 0 0,-1 0-1 0 0,0 0 1 0 0,0 0 0 0 0,0 0-1 0 0,-1 0 1 0 0,1 0 0 0 0,-1 0-1 0 0,0 0 1 0 0,0 1 0 0 0,-1-1-1 0 0,1 0 1 0 0,-1 0 0 0 0,0 0-1 0 0,0 0 1 0 0,0 0 0 0 0,0 0 0 0 0,-1-1-1 0 0,0 1 1 0 0,0 0 0 0 0,0 0-1 0 0,0-1 1 0 0,0 0 0 0 0,-1 1-1 0 0,1-1 1 0 0,-1 0 0 0 0,0 0-1 0 0,0 0 1 0 0,0-1 0 0 0,0 1-1 0 0,-1-1 1 0 0,-4 3 0 0 0,-10 6-32 0 0,-1-2 0 0 0,-1 0 1 0 0,1-1-1 0 0,-2 0 0 0 0,1-2 1 0 0,-42 7-1 0 0,-16-3-4466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29.3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437 34 1324 0 0,'-18'-33'10282'0'0,"15"33"-10073"0"0,-9 0 31 0 0,0 0 0 0 0,1 1 1 0 0,-1 0-1 0 0,0 1 0 0 0,1 1 0 0 0,-1-1 0 0 0,1 2 0 0 0,-1 0 0 0 0,1 0 1 0 0,1 1-1 0 0,-1 0 0 0 0,1 1 0 0 0,0 1 0 0 0,0-1 0 0 0,-13 12 0 0 0,-2 4 75 0 0,0 1 0 0 0,1 1 0 0 0,1 1-1 0 0,-24 37 1 0 0,36-47-226 0 0,1 1 0 0 0,1 0 1 0 0,1 0-1 0 0,0 1 0 0 0,1 0 1 0 0,1 1-1 0 0,0-1 0 0 0,1 1 0 0 0,1 0 1 0 0,1 1-1 0 0,1-1 0 0 0,0 26 1 0 0,2-33-85 0 0,0 0 1 0 0,1 0-1 0 0,1 0 1 0 0,0 0 0 0 0,0 0-1 0 0,1-1 1 0 0,1 1-1 0 0,0-1 1 0 0,0 0 0 0 0,1 0-1 0 0,0 0 1 0 0,1-1-1 0 0,0 1 1 0 0,0-1 0 0 0,1-1-1 0 0,0 1 1 0 0,0-1-1 0 0,1 0 1 0 0,0-1 0 0 0,1 0-1 0 0,0 0 1 0 0,10 5-1 0 0,-8-6-28 0 0,0 0-1 0 0,0 0 0 0 0,1-1 1 0 0,0-1-1 0 0,0 0 1 0 0,0-1-1 0 0,0 0 0 0 0,1-1 1 0 0,-1 0-1 0 0,1-1 0 0 0,-1 0 1 0 0,1-1-1 0 0,23-3 1 0 0,-27 1 31 0 0,0 0 1 0 0,-1 0 0 0 0,1-1 0 0 0,-1 0 0 0 0,0 0-1 0 0,0-1 1 0 0,0 0 0 0 0,0 0 0 0 0,-1-1 0 0 0,1 0-1 0 0,-1 0 1 0 0,-1-1 0 0 0,1 0 0 0 0,-1 0 0 0 0,0 0-1 0 0,0-1 1 0 0,-1 0 0 0 0,0 0 0 0 0,0-1 0 0 0,6-12-1 0 0,-2 0 89 0 0,-1-1-1 0 0,-2 0 0 0 0,0 0 0 0 0,-1-1 0 0 0,0 1 1 0 0,-2-1-1 0 0,-1 0 0 0 0,-1 0 0 0 0,-1 0 1 0 0,-4-43-1 0 0,1 51-34 0 0,1-1 0 0 0,-2 1 0 0 0,0 0 1 0 0,-1 0-1 0 0,0 0 0 0 0,-1 1 0 0 0,-12-22 1 0 0,12 27-149 0 0,0 0 1 0 0,0 0 0 0 0,-1 0-1 0 0,1 1 1 0 0,-2 0 0 0 0,1 0 0 0 0,-1 1-1 0 0,0 0 1 0 0,0 0 0 0 0,-1 1-1 0 0,1 0 1 0 0,-11-3 0 0 0,14 5-244 0 0,-1 2 1 0 0,1-1 0 0 0,-1 1 0 0 0,1 0-1 0 0,-1 0 1 0 0,0 0 0 0 0,0 1 0 0 0,1 0-1 0 0,-1 0 1 0 0,0 0 0 0 0,0 1 0 0 0,1 0-1 0 0,-1 0 1 0 0,0 0 0 0 0,-7 4 0 0 0,-23 14-6381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29.9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494 110 140 0 0,'22'-27'7834'0'0,"-8"12"-4877"0"0,0 1 0 0 0,33-24 403 0 0,-34 23-1711 0 0,-15 26-1599 0 0,0 1 0 0 0,-1-1 0 0 0,0 0 0 0 0,-1 0 1 0 0,0-1-1 0 0,-1 1 0 0 0,-1-1 0 0 0,-8 14 0 0 0,-5 12 42 0 0,-245 415 509 0 0,100-186-696 0 0,127-204-150 0 0,-40 75-5060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30.6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113 148 980 0 0,'16'-44'15221'0'0,"-19"71"-14102"0"0,-5 16-574 0 0,-19 61 1 0 0,-4 20-523 0 0,-19 213-486 0 0,41-271 331 0 0,9-63 115 0 0,5-23-173 0 0,16-75 1870 0 0,12-134-1 0 0,-32 221-1554 0 0,5-72 1330 0 0,25-118 1 0 0,-29 188-1510 0 0,1 0-1 0 0,0-1 1 0 0,1 2 0 0 0,0-1 0 0 0,1 0 0 0 0,0 1 0 0 0,0 0-1 0 0,1 0 1 0 0,0 1 0 0 0,1-1 0 0 0,-1 1 0 0 0,2 1-1 0 0,-1-1 1 0 0,10-6 0 0 0,-10 9-70 0 0,0 1-1 0 0,0 0 1 0 0,1 0-1 0 0,0 1 1 0 0,-1-1 0 0 0,1 2-1 0 0,0-1 1 0 0,1 1-1 0 0,-1 0 1 0 0,0 1-1 0 0,1 0 1 0 0,-1 0 0 0 0,0 1-1 0 0,1 0 1 0 0,-1 0-1 0 0,1 1 1 0 0,15 4 0 0 0,-13-3-8 0 0,1 2 0 0 0,-1-1 1 0 0,1 2-1 0 0,-1-1 1 0 0,0 2-1 0 0,-1-1 1 0 0,1 1-1 0 0,-1 1 0 0 0,0 0 1 0 0,-1 1-1 0 0,0 0 1 0 0,0 0-1 0 0,0 0 1 0 0,13 20-1 0 0,-18-22 112 0 0,0 0-1 0 0,-1 0 1 0 0,1 0-1 0 0,-1 1 1 0 0,-1-1-1 0 0,1 1 1 0 0,-1 0-1 0 0,0 0 1 0 0,-1 0-1 0 0,0 0 1 0 0,0 0-1 0 0,0 0 1 0 0,-1 0-1 0 0,0 0 1 0 0,0 0 0 0 0,-1 0-1 0 0,0 0 1 0 0,0 0-1 0 0,-1 0 1 0 0,0 0-1 0 0,0 0 1 0 0,0 0-1 0 0,-1-1 1 0 0,0 1-1 0 0,0-1 1 0 0,-6 8-1 0 0,2-4 66 0 0,-1-1-1 0 0,0 1 0 0 0,0-1 1 0 0,-1-1-1 0 0,0 1 0 0 0,0-2 1 0 0,-1 1-1 0 0,0-1 0 0 0,-1-1 1 0 0,1 0-1 0 0,-1 0 0 0 0,0-1 1 0 0,-1 0-1 0 0,-12 3 0 0 0,5-3-709 0 0,0 0 0 0 0,-39 3 0 0 0,35-6-2625 0 0,0-2 0 0 0,-24-2 0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18:50.88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32 1096 0 0,'0'0'12441'0'0,"19"2"-11243"0"0,170-12 415 0 0,-127 6-1346 0 0,-12-1-150 0 0,325-9 979 0 0,-372 14-1066 0 0,37 3 42 0 0,-1 2 0 0 0,0 1 0 0 0,1 2 0 0 0,-2 2 0 0 0,0 2 0 0 0,46 20 0 0 0,-70-24-52 0 0,0 0 0 0 0,-1 1 1 0 0,0 1-1 0 0,-1 0 1 0 0,0 1-1 0 0,0 0 0 0 0,-1 0 1 0 0,0 2-1 0 0,11 17 1 0 0,2 6 180 0 0,-2 2 0 0 0,-1 1 1 0 0,28 76-1 0 0,-32-70-75 0 0,-2 0 0 0 0,-3 0 0 0 0,11 67-1 0 0,11 82 91 0 0,-9-62 183 0 0,-17-86-214 0 0,46 337 804 0 0,10 34 281 0 0,-60-395-1123 0 0,30 150 505 0 0,37 253-519 0 0,-27-105 3 0 0,-25-161-1098 0 0,-18-157 696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5D44A-5C09-4712-908F-114C6A4F7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46A45F-E68C-47D9-92E7-B233A45C1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E192B-3E50-4207-B818-2AD852447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3B92-03D8-47ED-82C5-DDCCC3BB180E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8DEBA-25AF-4EA7-B867-3D1AA9546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FE8AC-D39D-46B0-A64E-061D21D9A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3D2C9-7061-4BD6-B039-B1A58D1ED8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0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F5E12-691E-41F9-BBD7-6F8F33C2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3E2059-A149-48A6-B8D9-DE3191ED5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1E3EB-D6D4-42BB-9A5B-576ACE2B8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3B92-03D8-47ED-82C5-DDCCC3BB180E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B223D-1502-40CF-90D9-137A606EF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E766A-9CD6-4537-A675-44E4C52EA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3D2C9-7061-4BD6-B039-B1A58D1ED8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99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A091FE-B14C-42B7-B925-A0A3E0693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27DB39-6A60-4A07-ABD3-E601F4210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7BC1-B0D7-44B7-8E6A-9F9743380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3B92-03D8-47ED-82C5-DDCCC3BB180E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A49EA-A35C-4157-AA5F-4EECEF03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AA006-4442-4536-9DDD-4D96886C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3D2C9-7061-4BD6-B039-B1A58D1ED8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38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52F1-2EE9-49E4-8FA6-323988F5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9DDFB-B4BD-47B3-889D-2925294DA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6A244-460A-49CA-B36D-4E9736937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3B92-03D8-47ED-82C5-DDCCC3BB180E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2502E-33B5-4794-BE42-B5B3485C1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0979E-8610-4DDC-B1AD-43473EC5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3D2C9-7061-4BD6-B039-B1A58D1ED8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091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029E-A80D-4773-A89A-21DB19547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12BD1-5234-4402-A68D-E54690628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EA91A-6FCF-4218-8F81-6EB1C97A5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3B92-03D8-47ED-82C5-DDCCC3BB180E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733C1-D6F9-4E45-AB69-615788556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B8096-A5FE-4852-91CA-F6B64ED6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3D2C9-7061-4BD6-B039-B1A58D1ED8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925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7C47-E587-4DEE-9F38-854970F5B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9F2F-1933-4054-BAE8-FA7ED67E3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DF4E1-D6E7-4EB7-A7DF-AD709EDF6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3FDFF-DAFA-447E-B8DD-14F1F4CE6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3B92-03D8-47ED-82C5-DDCCC3BB180E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DBAA8-18E0-47A9-A267-08676490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11EF8-8840-443F-8305-2D3389F4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3D2C9-7061-4BD6-B039-B1A58D1ED8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881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0C5F0-8279-4665-99EC-E5A9D431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E7A93-6C6B-4609-AC30-DFE18A0F0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14D31-1824-4075-8979-A9A16EADD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6A59FF-CFCB-4102-A96A-5ABAF1E91F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ECAC42-FBD6-4F70-BCFC-49A13C8DE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9ED9A7-9FB1-4AB9-B8C2-568E5E6E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3B92-03D8-47ED-82C5-DDCCC3BB180E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72731B-CA2A-40F5-9AE3-8F370FC98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3B56FE-EDAF-4352-A616-D5E316707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3D2C9-7061-4BD6-B039-B1A58D1ED8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286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2CFD1-B8AA-46A7-8340-308EF2213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72029-99DF-4530-AA9B-B768C1788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3B92-03D8-47ED-82C5-DDCCC3BB180E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4B026C-86B7-43C9-8DBF-AD65849E6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87EAE-D353-4AB1-A11B-F9EA887B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3D2C9-7061-4BD6-B039-B1A58D1ED8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039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CE01EA-1085-4EFF-9652-D1A8FCEDF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3B92-03D8-47ED-82C5-DDCCC3BB180E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B5D32-4C4D-46A5-80E3-20966285A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9CBA9-658B-4262-9364-6AF3485CC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3D2C9-7061-4BD6-B039-B1A58D1ED8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293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73C81-1D57-4BBD-9F73-DD2D0AEB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C9206-08D2-406D-AD2A-0E1B9858B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84612-64C0-482F-8C6A-E503A582D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A66DB-D582-447C-A388-772ACD513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3B92-03D8-47ED-82C5-DDCCC3BB180E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85BD2-1551-4530-86BB-EBC3AD3FF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47A80-17E8-4EBD-9E79-21E432F7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3D2C9-7061-4BD6-B039-B1A58D1ED8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842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4DC2-EAC3-48A2-843F-F1638F01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88042-810D-4567-9944-FB27023FA7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8D748-2165-4FEC-9D05-DC3C378F7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70DEB-1623-449D-A8C9-1C80E0C37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3B92-03D8-47ED-82C5-DDCCC3BB180E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59703-DD17-4F57-AEF7-A02CD85B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19757-F731-425C-BEA8-A01C87BD4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3D2C9-7061-4BD6-B039-B1A58D1ED8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50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805F61-CAFD-4D6F-B5B3-95DA03A7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DFEAF-08E5-403A-A934-EDCE38CA5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E7B49-F0B5-43A9-AD67-B70697A48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03B92-03D8-47ED-82C5-DDCCC3BB180E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BC986-12F3-4C85-BB44-6FC49C053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51328-20EF-4BFB-989D-D95BD1F9B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3D2C9-7061-4BD6-B039-B1A58D1ED8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97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image" Target="../media/image31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4.png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18" Type="http://schemas.openxmlformats.org/officeDocument/2006/relationships/customXml" Target="../ink/ink59.xml"/><Relationship Id="rId134" Type="http://schemas.openxmlformats.org/officeDocument/2006/relationships/customXml" Target="../ink/ink67.xml"/><Relationship Id="rId139" Type="http://schemas.openxmlformats.org/officeDocument/2006/relationships/image" Target="../media/image69.png"/><Relationship Id="rId80" Type="http://schemas.openxmlformats.org/officeDocument/2006/relationships/customXml" Target="../ink/ink40.xml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55" Type="http://schemas.openxmlformats.org/officeDocument/2006/relationships/image" Target="../media/image77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91" Type="http://schemas.openxmlformats.org/officeDocument/2006/relationships/image" Target="../media/image45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67.png"/><Relationship Id="rId151" Type="http://schemas.openxmlformats.org/officeDocument/2006/relationships/image" Target="../media/image75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73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68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3" Type="http://schemas.openxmlformats.org/officeDocument/2006/relationships/image" Target="../media/image1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48" Type="http://schemas.openxmlformats.org/officeDocument/2006/relationships/customXml" Target="../ink/ink74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26" Type="http://schemas.openxmlformats.org/officeDocument/2006/relationships/customXml" Target="../ink/ink13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6" Type="http://schemas.openxmlformats.org/officeDocument/2006/relationships/customXml" Target="../ink/ink8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42.png"/><Relationship Id="rId21" Type="http://schemas.openxmlformats.org/officeDocument/2006/relationships/image" Target="../media/image694.png"/><Relationship Id="rId42" Type="http://schemas.openxmlformats.org/officeDocument/2006/relationships/customXml" Target="../ink/ink934.xml"/><Relationship Id="rId63" Type="http://schemas.openxmlformats.org/officeDocument/2006/relationships/image" Target="../media/image715.png"/><Relationship Id="rId84" Type="http://schemas.openxmlformats.org/officeDocument/2006/relationships/customXml" Target="../ink/ink955.xml"/><Relationship Id="rId138" Type="http://schemas.openxmlformats.org/officeDocument/2006/relationships/customXml" Target="../ink/ink982.xml"/><Relationship Id="rId159" Type="http://schemas.openxmlformats.org/officeDocument/2006/relationships/image" Target="../media/image763.png"/><Relationship Id="rId170" Type="http://schemas.openxmlformats.org/officeDocument/2006/relationships/customXml" Target="../ink/ink998.xml"/><Relationship Id="rId107" Type="http://schemas.openxmlformats.org/officeDocument/2006/relationships/image" Target="../media/image737.png"/><Relationship Id="rId11" Type="http://schemas.openxmlformats.org/officeDocument/2006/relationships/image" Target="../media/image689.png"/><Relationship Id="rId32" Type="http://schemas.openxmlformats.org/officeDocument/2006/relationships/customXml" Target="../ink/ink929.xml"/><Relationship Id="rId53" Type="http://schemas.openxmlformats.org/officeDocument/2006/relationships/image" Target="../media/image710.png"/><Relationship Id="rId74" Type="http://schemas.openxmlformats.org/officeDocument/2006/relationships/customXml" Target="../ink/ink950.xml"/><Relationship Id="rId128" Type="http://schemas.openxmlformats.org/officeDocument/2006/relationships/customXml" Target="../ink/ink977.xml"/><Relationship Id="rId149" Type="http://schemas.openxmlformats.org/officeDocument/2006/relationships/image" Target="../media/image758.png"/><Relationship Id="rId5" Type="http://schemas.openxmlformats.org/officeDocument/2006/relationships/image" Target="../media/image686.png"/><Relationship Id="rId95" Type="http://schemas.openxmlformats.org/officeDocument/2006/relationships/image" Target="../media/image731.png"/><Relationship Id="rId160" Type="http://schemas.openxmlformats.org/officeDocument/2006/relationships/customXml" Target="../ink/ink993.xml"/><Relationship Id="rId181" Type="http://schemas.openxmlformats.org/officeDocument/2006/relationships/image" Target="../media/image774.png"/><Relationship Id="rId22" Type="http://schemas.openxmlformats.org/officeDocument/2006/relationships/customXml" Target="../ink/ink924.xml"/><Relationship Id="rId43" Type="http://schemas.openxmlformats.org/officeDocument/2006/relationships/image" Target="../media/image705.png"/><Relationship Id="rId64" Type="http://schemas.openxmlformats.org/officeDocument/2006/relationships/customXml" Target="../ink/ink945.xml"/><Relationship Id="rId118" Type="http://schemas.openxmlformats.org/officeDocument/2006/relationships/customXml" Target="../ink/ink972.xml"/><Relationship Id="rId139" Type="http://schemas.openxmlformats.org/officeDocument/2006/relationships/image" Target="../media/image753.png"/><Relationship Id="rId85" Type="http://schemas.openxmlformats.org/officeDocument/2006/relationships/image" Target="../media/image726.png"/><Relationship Id="rId150" Type="http://schemas.openxmlformats.org/officeDocument/2006/relationships/customXml" Target="../ink/ink988.xml"/><Relationship Id="rId171" Type="http://schemas.openxmlformats.org/officeDocument/2006/relationships/image" Target="../media/image769.png"/><Relationship Id="rId12" Type="http://schemas.openxmlformats.org/officeDocument/2006/relationships/customXml" Target="../ink/ink919.xml"/><Relationship Id="rId33" Type="http://schemas.openxmlformats.org/officeDocument/2006/relationships/image" Target="../media/image700.png"/><Relationship Id="rId108" Type="http://schemas.openxmlformats.org/officeDocument/2006/relationships/customXml" Target="../ink/ink967.xml"/><Relationship Id="rId129" Type="http://schemas.openxmlformats.org/officeDocument/2006/relationships/image" Target="../media/image748.png"/><Relationship Id="rId54" Type="http://schemas.openxmlformats.org/officeDocument/2006/relationships/customXml" Target="../ink/ink940.xml"/><Relationship Id="rId75" Type="http://schemas.openxmlformats.org/officeDocument/2006/relationships/image" Target="../media/image721.png"/><Relationship Id="rId96" Type="http://schemas.openxmlformats.org/officeDocument/2006/relationships/customXml" Target="../ink/ink961.xml"/><Relationship Id="rId140" Type="http://schemas.openxmlformats.org/officeDocument/2006/relationships/customXml" Target="../ink/ink983.xml"/><Relationship Id="rId161" Type="http://schemas.openxmlformats.org/officeDocument/2006/relationships/image" Target="../media/image764.png"/><Relationship Id="rId182" Type="http://schemas.openxmlformats.org/officeDocument/2006/relationships/customXml" Target="../ink/ink1004.xml"/><Relationship Id="rId6" Type="http://schemas.openxmlformats.org/officeDocument/2006/relationships/customXml" Target="../ink/ink916.xml"/><Relationship Id="rId23" Type="http://schemas.openxmlformats.org/officeDocument/2006/relationships/image" Target="../media/image695.png"/><Relationship Id="rId119" Type="http://schemas.openxmlformats.org/officeDocument/2006/relationships/image" Target="../media/image743.png"/><Relationship Id="rId44" Type="http://schemas.openxmlformats.org/officeDocument/2006/relationships/customXml" Target="../ink/ink935.xml"/><Relationship Id="rId60" Type="http://schemas.openxmlformats.org/officeDocument/2006/relationships/customXml" Target="../ink/ink943.xml"/><Relationship Id="rId65" Type="http://schemas.openxmlformats.org/officeDocument/2006/relationships/image" Target="../media/image716.png"/><Relationship Id="rId81" Type="http://schemas.openxmlformats.org/officeDocument/2006/relationships/image" Target="../media/image724.png"/><Relationship Id="rId86" Type="http://schemas.openxmlformats.org/officeDocument/2006/relationships/customXml" Target="../ink/ink956.xml"/><Relationship Id="rId130" Type="http://schemas.openxmlformats.org/officeDocument/2006/relationships/customXml" Target="../ink/ink978.xml"/><Relationship Id="rId135" Type="http://schemas.openxmlformats.org/officeDocument/2006/relationships/image" Target="../media/image751.png"/><Relationship Id="rId151" Type="http://schemas.openxmlformats.org/officeDocument/2006/relationships/image" Target="../media/image759.png"/><Relationship Id="rId156" Type="http://schemas.openxmlformats.org/officeDocument/2006/relationships/customXml" Target="../ink/ink991.xml"/><Relationship Id="rId177" Type="http://schemas.openxmlformats.org/officeDocument/2006/relationships/image" Target="../media/image772.png"/><Relationship Id="rId172" Type="http://schemas.openxmlformats.org/officeDocument/2006/relationships/customXml" Target="../ink/ink999.xml"/><Relationship Id="rId13" Type="http://schemas.openxmlformats.org/officeDocument/2006/relationships/image" Target="../media/image690.png"/><Relationship Id="rId18" Type="http://schemas.openxmlformats.org/officeDocument/2006/relationships/customXml" Target="../ink/ink922.xml"/><Relationship Id="rId39" Type="http://schemas.openxmlformats.org/officeDocument/2006/relationships/image" Target="../media/image703.png"/><Relationship Id="rId109" Type="http://schemas.openxmlformats.org/officeDocument/2006/relationships/image" Target="../media/image738.png"/><Relationship Id="rId34" Type="http://schemas.openxmlformats.org/officeDocument/2006/relationships/customXml" Target="../ink/ink930.xml"/><Relationship Id="rId50" Type="http://schemas.openxmlformats.org/officeDocument/2006/relationships/customXml" Target="../ink/ink938.xml"/><Relationship Id="rId55" Type="http://schemas.openxmlformats.org/officeDocument/2006/relationships/image" Target="../media/image711.png"/><Relationship Id="rId76" Type="http://schemas.openxmlformats.org/officeDocument/2006/relationships/customXml" Target="../ink/ink951.xml"/><Relationship Id="rId97" Type="http://schemas.openxmlformats.org/officeDocument/2006/relationships/image" Target="../media/image732.png"/><Relationship Id="rId104" Type="http://schemas.openxmlformats.org/officeDocument/2006/relationships/customXml" Target="../ink/ink965.xml"/><Relationship Id="rId120" Type="http://schemas.openxmlformats.org/officeDocument/2006/relationships/customXml" Target="../ink/ink973.xml"/><Relationship Id="rId125" Type="http://schemas.openxmlformats.org/officeDocument/2006/relationships/image" Target="../media/image746.png"/><Relationship Id="rId141" Type="http://schemas.openxmlformats.org/officeDocument/2006/relationships/image" Target="../media/image754.png"/><Relationship Id="rId146" Type="http://schemas.openxmlformats.org/officeDocument/2006/relationships/customXml" Target="../ink/ink986.xml"/><Relationship Id="rId167" Type="http://schemas.openxmlformats.org/officeDocument/2006/relationships/image" Target="../media/image767.png"/><Relationship Id="rId7" Type="http://schemas.openxmlformats.org/officeDocument/2006/relationships/image" Target="../media/image687.png"/><Relationship Id="rId71" Type="http://schemas.openxmlformats.org/officeDocument/2006/relationships/image" Target="../media/image719.png"/><Relationship Id="rId92" Type="http://schemas.openxmlformats.org/officeDocument/2006/relationships/customXml" Target="../ink/ink959.xml"/><Relationship Id="rId162" Type="http://schemas.openxmlformats.org/officeDocument/2006/relationships/customXml" Target="../ink/ink994.xml"/><Relationship Id="rId183" Type="http://schemas.openxmlformats.org/officeDocument/2006/relationships/image" Target="../media/image775.png"/><Relationship Id="rId2" Type="http://schemas.openxmlformats.org/officeDocument/2006/relationships/customXml" Target="../ink/ink914.xml"/><Relationship Id="rId29" Type="http://schemas.openxmlformats.org/officeDocument/2006/relationships/image" Target="../media/image698.png"/><Relationship Id="rId24" Type="http://schemas.openxmlformats.org/officeDocument/2006/relationships/customXml" Target="../ink/ink925.xml"/><Relationship Id="rId40" Type="http://schemas.openxmlformats.org/officeDocument/2006/relationships/customXml" Target="../ink/ink933.xml"/><Relationship Id="rId45" Type="http://schemas.openxmlformats.org/officeDocument/2006/relationships/image" Target="../media/image706.png"/><Relationship Id="rId66" Type="http://schemas.openxmlformats.org/officeDocument/2006/relationships/customXml" Target="../ink/ink946.xml"/><Relationship Id="rId87" Type="http://schemas.openxmlformats.org/officeDocument/2006/relationships/image" Target="../media/image727.png"/><Relationship Id="rId110" Type="http://schemas.openxmlformats.org/officeDocument/2006/relationships/customXml" Target="../ink/ink968.xml"/><Relationship Id="rId115" Type="http://schemas.openxmlformats.org/officeDocument/2006/relationships/image" Target="../media/image741.png"/><Relationship Id="rId131" Type="http://schemas.openxmlformats.org/officeDocument/2006/relationships/image" Target="../media/image749.png"/><Relationship Id="rId136" Type="http://schemas.openxmlformats.org/officeDocument/2006/relationships/customXml" Target="../ink/ink981.xml"/><Relationship Id="rId157" Type="http://schemas.openxmlformats.org/officeDocument/2006/relationships/image" Target="../media/image762.png"/><Relationship Id="rId178" Type="http://schemas.openxmlformats.org/officeDocument/2006/relationships/customXml" Target="../ink/ink1002.xml"/><Relationship Id="rId61" Type="http://schemas.openxmlformats.org/officeDocument/2006/relationships/image" Target="../media/image714.png"/><Relationship Id="rId82" Type="http://schemas.openxmlformats.org/officeDocument/2006/relationships/customXml" Target="../ink/ink954.xml"/><Relationship Id="rId152" Type="http://schemas.openxmlformats.org/officeDocument/2006/relationships/customXml" Target="../ink/ink989.xml"/><Relationship Id="rId173" Type="http://schemas.openxmlformats.org/officeDocument/2006/relationships/image" Target="../media/image770.png"/><Relationship Id="rId19" Type="http://schemas.openxmlformats.org/officeDocument/2006/relationships/image" Target="../media/image693.png"/><Relationship Id="rId14" Type="http://schemas.openxmlformats.org/officeDocument/2006/relationships/customXml" Target="../ink/ink920.xml"/><Relationship Id="rId30" Type="http://schemas.openxmlformats.org/officeDocument/2006/relationships/customXml" Target="../ink/ink928.xml"/><Relationship Id="rId35" Type="http://schemas.openxmlformats.org/officeDocument/2006/relationships/image" Target="../media/image701.png"/><Relationship Id="rId56" Type="http://schemas.openxmlformats.org/officeDocument/2006/relationships/customXml" Target="../ink/ink941.xml"/><Relationship Id="rId77" Type="http://schemas.openxmlformats.org/officeDocument/2006/relationships/image" Target="../media/image722.png"/><Relationship Id="rId100" Type="http://schemas.openxmlformats.org/officeDocument/2006/relationships/customXml" Target="../ink/ink963.xml"/><Relationship Id="rId105" Type="http://schemas.openxmlformats.org/officeDocument/2006/relationships/image" Target="../media/image736.png"/><Relationship Id="rId126" Type="http://schemas.openxmlformats.org/officeDocument/2006/relationships/customXml" Target="../ink/ink976.xml"/><Relationship Id="rId147" Type="http://schemas.openxmlformats.org/officeDocument/2006/relationships/image" Target="../media/image757.png"/><Relationship Id="rId168" Type="http://schemas.openxmlformats.org/officeDocument/2006/relationships/customXml" Target="../ink/ink997.xml"/><Relationship Id="rId8" Type="http://schemas.openxmlformats.org/officeDocument/2006/relationships/customXml" Target="../ink/ink917.xml"/><Relationship Id="rId51" Type="http://schemas.openxmlformats.org/officeDocument/2006/relationships/image" Target="../media/image709.png"/><Relationship Id="rId72" Type="http://schemas.openxmlformats.org/officeDocument/2006/relationships/customXml" Target="../ink/ink949.xml"/><Relationship Id="rId93" Type="http://schemas.openxmlformats.org/officeDocument/2006/relationships/image" Target="../media/image730.png"/><Relationship Id="rId98" Type="http://schemas.openxmlformats.org/officeDocument/2006/relationships/customXml" Target="../ink/ink962.xml"/><Relationship Id="rId121" Type="http://schemas.openxmlformats.org/officeDocument/2006/relationships/image" Target="../media/image744.png"/><Relationship Id="rId142" Type="http://schemas.openxmlformats.org/officeDocument/2006/relationships/customXml" Target="../ink/ink984.xml"/><Relationship Id="rId163" Type="http://schemas.openxmlformats.org/officeDocument/2006/relationships/image" Target="../media/image765.png"/><Relationship Id="rId3" Type="http://schemas.openxmlformats.org/officeDocument/2006/relationships/image" Target="../media/image685.png"/><Relationship Id="rId25" Type="http://schemas.openxmlformats.org/officeDocument/2006/relationships/image" Target="../media/image696.png"/><Relationship Id="rId46" Type="http://schemas.openxmlformats.org/officeDocument/2006/relationships/customXml" Target="../ink/ink936.xml"/><Relationship Id="rId67" Type="http://schemas.openxmlformats.org/officeDocument/2006/relationships/image" Target="../media/image717.png"/><Relationship Id="rId116" Type="http://schemas.openxmlformats.org/officeDocument/2006/relationships/customXml" Target="../ink/ink971.xml"/><Relationship Id="rId137" Type="http://schemas.openxmlformats.org/officeDocument/2006/relationships/image" Target="../media/image752.png"/><Relationship Id="rId158" Type="http://schemas.openxmlformats.org/officeDocument/2006/relationships/customXml" Target="../ink/ink992.xml"/><Relationship Id="rId20" Type="http://schemas.openxmlformats.org/officeDocument/2006/relationships/customXml" Target="../ink/ink923.xml"/><Relationship Id="rId41" Type="http://schemas.openxmlformats.org/officeDocument/2006/relationships/image" Target="../media/image704.png"/><Relationship Id="rId62" Type="http://schemas.openxmlformats.org/officeDocument/2006/relationships/customXml" Target="../ink/ink944.xml"/><Relationship Id="rId83" Type="http://schemas.openxmlformats.org/officeDocument/2006/relationships/image" Target="../media/image725.png"/><Relationship Id="rId88" Type="http://schemas.openxmlformats.org/officeDocument/2006/relationships/customXml" Target="../ink/ink957.xml"/><Relationship Id="rId111" Type="http://schemas.openxmlformats.org/officeDocument/2006/relationships/image" Target="../media/image739.png"/><Relationship Id="rId132" Type="http://schemas.openxmlformats.org/officeDocument/2006/relationships/customXml" Target="../ink/ink979.xml"/><Relationship Id="rId153" Type="http://schemas.openxmlformats.org/officeDocument/2006/relationships/image" Target="../media/image760.png"/><Relationship Id="rId174" Type="http://schemas.openxmlformats.org/officeDocument/2006/relationships/customXml" Target="../ink/ink1000.xml"/><Relationship Id="rId179" Type="http://schemas.openxmlformats.org/officeDocument/2006/relationships/image" Target="../media/image773.png"/><Relationship Id="rId15" Type="http://schemas.openxmlformats.org/officeDocument/2006/relationships/image" Target="../media/image691.png"/><Relationship Id="rId36" Type="http://schemas.openxmlformats.org/officeDocument/2006/relationships/customXml" Target="../ink/ink931.xml"/><Relationship Id="rId57" Type="http://schemas.openxmlformats.org/officeDocument/2006/relationships/image" Target="../media/image712.png"/><Relationship Id="rId106" Type="http://schemas.openxmlformats.org/officeDocument/2006/relationships/customXml" Target="../ink/ink966.xml"/><Relationship Id="rId127" Type="http://schemas.openxmlformats.org/officeDocument/2006/relationships/image" Target="../media/image747.png"/><Relationship Id="rId10" Type="http://schemas.openxmlformats.org/officeDocument/2006/relationships/customXml" Target="../ink/ink918.xml"/><Relationship Id="rId31" Type="http://schemas.openxmlformats.org/officeDocument/2006/relationships/image" Target="../media/image699.png"/><Relationship Id="rId52" Type="http://schemas.openxmlformats.org/officeDocument/2006/relationships/customXml" Target="../ink/ink939.xml"/><Relationship Id="rId73" Type="http://schemas.openxmlformats.org/officeDocument/2006/relationships/image" Target="../media/image720.png"/><Relationship Id="rId78" Type="http://schemas.openxmlformats.org/officeDocument/2006/relationships/customXml" Target="../ink/ink952.xml"/><Relationship Id="rId94" Type="http://schemas.openxmlformats.org/officeDocument/2006/relationships/customXml" Target="../ink/ink960.xml"/><Relationship Id="rId99" Type="http://schemas.openxmlformats.org/officeDocument/2006/relationships/image" Target="../media/image733.png"/><Relationship Id="rId101" Type="http://schemas.openxmlformats.org/officeDocument/2006/relationships/image" Target="../media/image734.png"/><Relationship Id="rId122" Type="http://schemas.openxmlformats.org/officeDocument/2006/relationships/customXml" Target="../ink/ink974.xml"/><Relationship Id="rId143" Type="http://schemas.openxmlformats.org/officeDocument/2006/relationships/image" Target="../media/image755.png"/><Relationship Id="rId148" Type="http://schemas.openxmlformats.org/officeDocument/2006/relationships/customXml" Target="../ink/ink987.xml"/><Relationship Id="rId164" Type="http://schemas.openxmlformats.org/officeDocument/2006/relationships/customXml" Target="../ink/ink995.xml"/><Relationship Id="rId169" Type="http://schemas.openxmlformats.org/officeDocument/2006/relationships/image" Target="../media/image768.png"/><Relationship Id="rId4" Type="http://schemas.openxmlformats.org/officeDocument/2006/relationships/customXml" Target="../ink/ink915.xml"/><Relationship Id="rId9" Type="http://schemas.openxmlformats.org/officeDocument/2006/relationships/image" Target="../media/image688.png"/><Relationship Id="rId180" Type="http://schemas.openxmlformats.org/officeDocument/2006/relationships/customXml" Target="../ink/ink1003.xml"/><Relationship Id="rId26" Type="http://schemas.openxmlformats.org/officeDocument/2006/relationships/customXml" Target="../ink/ink926.xml"/><Relationship Id="rId47" Type="http://schemas.openxmlformats.org/officeDocument/2006/relationships/image" Target="../media/image707.png"/><Relationship Id="rId68" Type="http://schemas.openxmlformats.org/officeDocument/2006/relationships/customXml" Target="../ink/ink947.xml"/><Relationship Id="rId89" Type="http://schemas.openxmlformats.org/officeDocument/2006/relationships/image" Target="../media/image728.png"/><Relationship Id="rId112" Type="http://schemas.openxmlformats.org/officeDocument/2006/relationships/customXml" Target="../ink/ink969.xml"/><Relationship Id="rId133" Type="http://schemas.openxmlformats.org/officeDocument/2006/relationships/image" Target="../media/image750.png"/><Relationship Id="rId154" Type="http://schemas.openxmlformats.org/officeDocument/2006/relationships/customXml" Target="../ink/ink990.xml"/><Relationship Id="rId175" Type="http://schemas.openxmlformats.org/officeDocument/2006/relationships/image" Target="../media/image771.png"/><Relationship Id="rId16" Type="http://schemas.openxmlformats.org/officeDocument/2006/relationships/customXml" Target="../ink/ink921.xml"/><Relationship Id="rId37" Type="http://schemas.openxmlformats.org/officeDocument/2006/relationships/image" Target="../media/image702.png"/><Relationship Id="rId58" Type="http://schemas.openxmlformats.org/officeDocument/2006/relationships/customXml" Target="../ink/ink942.xml"/><Relationship Id="rId79" Type="http://schemas.openxmlformats.org/officeDocument/2006/relationships/image" Target="../media/image723.png"/><Relationship Id="rId102" Type="http://schemas.openxmlformats.org/officeDocument/2006/relationships/customXml" Target="../ink/ink964.xml"/><Relationship Id="rId123" Type="http://schemas.openxmlformats.org/officeDocument/2006/relationships/image" Target="../media/image745.png"/><Relationship Id="rId144" Type="http://schemas.openxmlformats.org/officeDocument/2006/relationships/customXml" Target="../ink/ink985.xml"/><Relationship Id="rId90" Type="http://schemas.openxmlformats.org/officeDocument/2006/relationships/customXml" Target="../ink/ink958.xml"/><Relationship Id="rId165" Type="http://schemas.openxmlformats.org/officeDocument/2006/relationships/image" Target="../media/image766.png"/><Relationship Id="rId27" Type="http://schemas.openxmlformats.org/officeDocument/2006/relationships/image" Target="../media/image697.png"/><Relationship Id="rId48" Type="http://schemas.openxmlformats.org/officeDocument/2006/relationships/customXml" Target="../ink/ink937.xml"/><Relationship Id="rId69" Type="http://schemas.openxmlformats.org/officeDocument/2006/relationships/image" Target="../media/image718.png"/><Relationship Id="rId113" Type="http://schemas.openxmlformats.org/officeDocument/2006/relationships/image" Target="../media/image740.png"/><Relationship Id="rId134" Type="http://schemas.openxmlformats.org/officeDocument/2006/relationships/customXml" Target="../ink/ink980.xml"/><Relationship Id="rId80" Type="http://schemas.openxmlformats.org/officeDocument/2006/relationships/customXml" Target="../ink/ink953.xml"/><Relationship Id="rId155" Type="http://schemas.openxmlformats.org/officeDocument/2006/relationships/image" Target="../media/image761.png"/><Relationship Id="rId176" Type="http://schemas.openxmlformats.org/officeDocument/2006/relationships/customXml" Target="../ink/ink1001.xml"/><Relationship Id="rId17" Type="http://schemas.openxmlformats.org/officeDocument/2006/relationships/image" Target="../media/image692.png"/><Relationship Id="rId38" Type="http://schemas.openxmlformats.org/officeDocument/2006/relationships/customXml" Target="../ink/ink932.xml"/><Relationship Id="rId59" Type="http://schemas.openxmlformats.org/officeDocument/2006/relationships/image" Target="../media/image713.png"/><Relationship Id="rId103" Type="http://schemas.openxmlformats.org/officeDocument/2006/relationships/image" Target="../media/image735.png"/><Relationship Id="rId124" Type="http://schemas.openxmlformats.org/officeDocument/2006/relationships/customXml" Target="../ink/ink975.xml"/><Relationship Id="rId70" Type="http://schemas.openxmlformats.org/officeDocument/2006/relationships/customXml" Target="../ink/ink948.xml"/><Relationship Id="rId91" Type="http://schemas.openxmlformats.org/officeDocument/2006/relationships/image" Target="../media/image729.png"/><Relationship Id="rId145" Type="http://schemas.openxmlformats.org/officeDocument/2006/relationships/image" Target="../media/image756.png"/><Relationship Id="rId166" Type="http://schemas.openxmlformats.org/officeDocument/2006/relationships/customXml" Target="../ink/ink996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927.xml"/><Relationship Id="rId49" Type="http://schemas.openxmlformats.org/officeDocument/2006/relationships/image" Target="../media/image708.png"/><Relationship Id="rId114" Type="http://schemas.openxmlformats.org/officeDocument/2006/relationships/customXml" Target="../ink/ink970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3.png"/><Relationship Id="rId21" Type="http://schemas.openxmlformats.org/officeDocument/2006/relationships/image" Target="../media/image785.png"/><Relationship Id="rId42" Type="http://schemas.openxmlformats.org/officeDocument/2006/relationships/customXml" Target="../ink/ink1025.xml"/><Relationship Id="rId63" Type="http://schemas.openxmlformats.org/officeDocument/2006/relationships/image" Target="../media/image806.png"/><Relationship Id="rId84" Type="http://schemas.openxmlformats.org/officeDocument/2006/relationships/customXml" Target="../ink/ink1046.xml"/><Relationship Id="rId138" Type="http://schemas.openxmlformats.org/officeDocument/2006/relationships/customXml" Target="../ink/ink1073.xml"/><Relationship Id="rId159" Type="http://schemas.openxmlformats.org/officeDocument/2006/relationships/image" Target="../media/image854.png"/><Relationship Id="rId170" Type="http://schemas.openxmlformats.org/officeDocument/2006/relationships/customXml" Target="../ink/ink1089.xml"/><Relationship Id="rId107" Type="http://schemas.openxmlformats.org/officeDocument/2006/relationships/image" Target="../media/image828.png"/><Relationship Id="rId11" Type="http://schemas.openxmlformats.org/officeDocument/2006/relationships/image" Target="../media/image780.png"/><Relationship Id="rId32" Type="http://schemas.openxmlformats.org/officeDocument/2006/relationships/customXml" Target="../ink/ink1020.xml"/><Relationship Id="rId53" Type="http://schemas.openxmlformats.org/officeDocument/2006/relationships/image" Target="../media/image801.png"/><Relationship Id="rId74" Type="http://schemas.openxmlformats.org/officeDocument/2006/relationships/customXml" Target="../ink/ink1041.xml"/><Relationship Id="rId128" Type="http://schemas.openxmlformats.org/officeDocument/2006/relationships/customXml" Target="../ink/ink1068.xml"/><Relationship Id="rId149" Type="http://schemas.openxmlformats.org/officeDocument/2006/relationships/image" Target="../media/image849.png"/><Relationship Id="rId5" Type="http://schemas.openxmlformats.org/officeDocument/2006/relationships/image" Target="../media/image777.png"/><Relationship Id="rId95" Type="http://schemas.openxmlformats.org/officeDocument/2006/relationships/image" Target="../media/image822.png"/><Relationship Id="rId160" Type="http://schemas.openxmlformats.org/officeDocument/2006/relationships/customXml" Target="../ink/ink1084.xml"/><Relationship Id="rId22" Type="http://schemas.openxmlformats.org/officeDocument/2006/relationships/customXml" Target="../ink/ink1015.xml"/><Relationship Id="rId43" Type="http://schemas.openxmlformats.org/officeDocument/2006/relationships/image" Target="../media/image796.png"/><Relationship Id="rId64" Type="http://schemas.openxmlformats.org/officeDocument/2006/relationships/customXml" Target="../ink/ink1036.xml"/><Relationship Id="rId118" Type="http://schemas.openxmlformats.org/officeDocument/2006/relationships/customXml" Target="../ink/ink1063.xml"/><Relationship Id="rId139" Type="http://schemas.openxmlformats.org/officeDocument/2006/relationships/image" Target="../media/image844.png"/><Relationship Id="rId85" Type="http://schemas.openxmlformats.org/officeDocument/2006/relationships/image" Target="../media/image817.png"/><Relationship Id="rId150" Type="http://schemas.openxmlformats.org/officeDocument/2006/relationships/customXml" Target="../ink/ink1079.xml"/><Relationship Id="rId171" Type="http://schemas.openxmlformats.org/officeDocument/2006/relationships/image" Target="../media/image860.png"/><Relationship Id="rId12" Type="http://schemas.openxmlformats.org/officeDocument/2006/relationships/customXml" Target="../ink/ink1010.xml"/><Relationship Id="rId33" Type="http://schemas.openxmlformats.org/officeDocument/2006/relationships/image" Target="../media/image791.png"/><Relationship Id="rId108" Type="http://schemas.openxmlformats.org/officeDocument/2006/relationships/customXml" Target="../ink/ink1058.xml"/><Relationship Id="rId129" Type="http://schemas.openxmlformats.org/officeDocument/2006/relationships/image" Target="../media/image839.png"/><Relationship Id="rId54" Type="http://schemas.openxmlformats.org/officeDocument/2006/relationships/customXml" Target="../ink/ink1031.xml"/><Relationship Id="rId70" Type="http://schemas.openxmlformats.org/officeDocument/2006/relationships/customXml" Target="../ink/ink1039.xml"/><Relationship Id="rId75" Type="http://schemas.openxmlformats.org/officeDocument/2006/relationships/image" Target="../media/image812.png"/><Relationship Id="rId91" Type="http://schemas.openxmlformats.org/officeDocument/2006/relationships/image" Target="../media/image820.png"/><Relationship Id="rId96" Type="http://schemas.openxmlformats.org/officeDocument/2006/relationships/customXml" Target="../ink/ink1052.xml"/><Relationship Id="rId140" Type="http://schemas.openxmlformats.org/officeDocument/2006/relationships/customXml" Target="../ink/ink1074.xml"/><Relationship Id="rId145" Type="http://schemas.openxmlformats.org/officeDocument/2006/relationships/image" Target="../media/image847.png"/><Relationship Id="rId161" Type="http://schemas.openxmlformats.org/officeDocument/2006/relationships/image" Target="../media/image855.png"/><Relationship Id="rId166" Type="http://schemas.openxmlformats.org/officeDocument/2006/relationships/customXml" Target="../ink/ink10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07.xml"/><Relationship Id="rId23" Type="http://schemas.openxmlformats.org/officeDocument/2006/relationships/image" Target="../media/image786.png"/><Relationship Id="rId28" Type="http://schemas.openxmlformats.org/officeDocument/2006/relationships/customXml" Target="../ink/ink1018.xml"/><Relationship Id="rId49" Type="http://schemas.openxmlformats.org/officeDocument/2006/relationships/image" Target="../media/image799.png"/><Relationship Id="rId114" Type="http://schemas.openxmlformats.org/officeDocument/2006/relationships/customXml" Target="../ink/ink1061.xml"/><Relationship Id="rId119" Type="http://schemas.openxmlformats.org/officeDocument/2006/relationships/image" Target="../media/image834.png"/><Relationship Id="rId44" Type="http://schemas.openxmlformats.org/officeDocument/2006/relationships/customXml" Target="../ink/ink1026.xml"/><Relationship Id="rId60" Type="http://schemas.openxmlformats.org/officeDocument/2006/relationships/customXml" Target="../ink/ink1034.xml"/><Relationship Id="rId65" Type="http://schemas.openxmlformats.org/officeDocument/2006/relationships/image" Target="../media/image807.png"/><Relationship Id="rId81" Type="http://schemas.openxmlformats.org/officeDocument/2006/relationships/image" Target="../media/image815.png"/><Relationship Id="rId86" Type="http://schemas.openxmlformats.org/officeDocument/2006/relationships/customXml" Target="../ink/ink1047.xml"/><Relationship Id="rId130" Type="http://schemas.openxmlformats.org/officeDocument/2006/relationships/customXml" Target="../ink/ink1069.xml"/><Relationship Id="rId135" Type="http://schemas.openxmlformats.org/officeDocument/2006/relationships/image" Target="../media/image842.png"/><Relationship Id="rId151" Type="http://schemas.openxmlformats.org/officeDocument/2006/relationships/image" Target="../media/image850.png"/><Relationship Id="rId156" Type="http://schemas.openxmlformats.org/officeDocument/2006/relationships/customXml" Target="../ink/ink1082.xml"/><Relationship Id="rId13" Type="http://schemas.openxmlformats.org/officeDocument/2006/relationships/image" Target="../media/image781.png"/><Relationship Id="rId18" Type="http://schemas.openxmlformats.org/officeDocument/2006/relationships/customXml" Target="../ink/ink1013.xml"/><Relationship Id="rId39" Type="http://schemas.openxmlformats.org/officeDocument/2006/relationships/image" Target="../media/image794.png"/><Relationship Id="rId109" Type="http://schemas.openxmlformats.org/officeDocument/2006/relationships/image" Target="../media/image829.png"/><Relationship Id="rId34" Type="http://schemas.openxmlformats.org/officeDocument/2006/relationships/customXml" Target="../ink/ink1021.xml"/><Relationship Id="rId50" Type="http://schemas.openxmlformats.org/officeDocument/2006/relationships/customXml" Target="../ink/ink1029.xml"/><Relationship Id="rId55" Type="http://schemas.openxmlformats.org/officeDocument/2006/relationships/image" Target="../media/image802.png"/><Relationship Id="rId76" Type="http://schemas.openxmlformats.org/officeDocument/2006/relationships/customXml" Target="../ink/ink1042.xml"/><Relationship Id="rId97" Type="http://schemas.openxmlformats.org/officeDocument/2006/relationships/image" Target="../media/image823.png"/><Relationship Id="rId104" Type="http://schemas.openxmlformats.org/officeDocument/2006/relationships/customXml" Target="../ink/ink1056.xml"/><Relationship Id="rId120" Type="http://schemas.openxmlformats.org/officeDocument/2006/relationships/customXml" Target="../ink/ink1064.xml"/><Relationship Id="rId125" Type="http://schemas.openxmlformats.org/officeDocument/2006/relationships/image" Target="../media/image837.png"/><Relationship Id="rId141" Type="http://schemas.openxmlformats.org/officeDocument/2006/relationships/image" Target="../media/image845.png"/><Relationship Id="rId146" Type="http://schemas.openxmlformats.org/officeDocument/2006/relationships/customXml" Target="../ink/ink1077.xml"/><Relationship Id="rId167" Type="http://schemas.openxmlformats.org/officeDocument/2006/relationships/image" Target="../media/image858.png"/><Relationship Id="rId7" Type="http://schemas.openxmlformats.org/officeDocument/2006/relationships/image" Target="../media/image778.png"/><Relationship Id="rId71" Type="http://schemas.openxmlformats.org/officeDocument/2006/relationships/image" Target="../media/image810.png"/><Relationship Id="rId92" Type="http://schemas.openxmlformats.org/officeDocument/2006/relationships/customXml" Target="../ink/ink1050.xml"/><Relationship Id="rId162" Type="http://schemas.openxmlformats.org/officeDocument/2006/relationships/customXml" Target="../ink/ink1085.xml"/><Relationship Id="rId2" Type="http://schemas.openxmlformats.org/officeDocument/2006/relationships/customXml" Target="../ink/ink1005.xml"/><Relationship Id="rId29" Type="http://schemas.openxmlformats.org/officeDocument/2006/relationships/image" Target="../media/image789.png"/><Relationship Id="rId24" Type="http://schemas.openxmlformats.org/officeDocument/2006/relationships/customXml" Target="../ink/ink1016.xml"/><Relationship Id="rId40" Type="http://schemas.openxmlformats.org/officeDocument/2006/relationships/customXml" Target="../ink/ink1024.xml"/><Relationship Id="rId45" Type="http://schemas.openxmlformats.org/officeDocument/2006/relationships/image" Target="../media/image797.png"/><Relationship Id="rId66" Type="http://schemas.openxmlformats.org/officeDocument/2006/relationships/customXml" Target="../ink/ink1037.xml"/><Relationship Id="rId87" Type="http://schemas.openxmlformats.org/officeDocument/2006/relationships/image" Target="../media/image818.png"/><Relationship Id="rId110" Type="http://schemas.openxmlformats.org/officeDocument/2006/relationships/customXml" Target="../ink/ink1059.xml"/><Relationship Id="rId115" Type="http://schemas.openxmlformats.org/officeDocument/2006/relationships/image" Target="../media/image832.png"/><Relationship Id="rId131" Type="http://schemas.openxmlformats.org/officeDocument/2006/relationships/image" Target="../media/image840.png"/><Relationship Id="rId136" Type="http://schemas.openxmlformats.org/officeDocument/2006/relationships/customXml" Target="../ink/ink1072.xml"/><Relationship Id="rId157" Type="http://schemas.openxmlformats.org/officeDocument/2006/relationships/image" Target="../media/image853.png"/><Relationship Id="rId61" Type="http://schemas.openxmlformats.org/officeDocument/2006/relationships/image" Target="../media/image805.png"/><Relationship Id="rId82" Type="http://schemas.openxmlformats.org/officeDocument/2006/relationships/customXml" Target="../ink/ink1045.xml"/><Relationship Id="rId152" Type="http://schemas.openxmlformats.org/officeDocument/2006/relationships/customXml" Target="../ink/ink1080.xml"/><Relationship Id="rId19" Type="http://schemas.openxmlformats.org/officeDocument/2006/relationships/image" Target="../media/image784.png"/><Relationship Id="rId14" Type="http://schemas.openxmlformats.org/officeDocument/2006/relationships/customXml" Target="../ink/ink1011.xml"/><Relationship Id="rId30" Type="http://schemas.openxmlformats.org/officeDocument/2006/relationships/customXml" Target="../ink/ink1019.xml"/><Relationship Id="rId35" Type="http://schemas.openxmlformats.org/officeDocument/2006/relationships/image" Target="../media/image792.png"/><Relationship Id="rId56" Type="http://schemas.openxmlformats.org/officeDocument/2006/relationships/customXml" Target="../ink/ink1032.xml"/><Relationship Id="rId77" Type="http://schemas.openxmlformats.org/officeDocument/2006/relationships/image" Target="../media/image813.png"/><Relationship Id="rId100" Type="http://schemas.openxmlformats.org/officeDocument/2006/relationships/customXml" Target="../ink/ink1054.xml"/><Relationship Id="rId105" Type="http://schemas.openxmlformats.org/officeDocument/2006/relationships/image" Target="../media/image827.png"/><Relationship Id="rId126" Type="http://schemas.openxmlformats.org/officeDocument/2006/relationships/customXml" Target="../ink/ink1067.xml"/><Relationship Id="rId147" Type="http://schemas.openxmlformats.org/officeDocument/2006/relationships/image" Target="../media/image848.png"/><Relationship Id="rId168" Type="http://schemas.openxmlformats.org/officeDocument/2006/relationships/customXml" Target="../ink/ink1088.xml"/><Relationship Id="rId8" Type="http://schemas.openxmlformats.org/officeDocument/2006/relationships/customXml" Target="../ink/ink1008.xml"/><Relationship Id="rId51" Type="http://schemas.openxmlformats.org/officeDocument/2006/relationships/image" Target="../media/image800.png"/><Relationship Id="rId72" Type="http://schemas.openxmlformats.org/officeDocument/2006/relationships/customXml" Target="../ink/ink1040.xml"/><Relationship Id="rId93" Type="http://schemas.openxmlformats.org/officeDocument/2006/relationships/image" Target="../media/image821.png"/><Relationship Id="rId98" Type="http://schemas.openxmlformats.org/officeDocument/2006/relationships/customXml" Target="../ink/ink1053.xml"/><Relationship Id="rId121" Type="http://schemas.openxmlformats.org/officeDocument/2006/relationships/image" Target="../media/image835.png"/><Relationship Id="rId142" Type="http://schemas.openxmlformats.org/officeDocument/2006/relationships/customXml" Target="../ink/ink1075.xml"/><Relationship Id="rId163" Type="http://schemas.openxmlformats.org/officeDocument/2006/relationships/image" Target="../media/image856.png"/><Relationship Id="rId3" Type="http://schemas.openxmlformats.org/officeDocument/2006/relationships/image" Target="../media/image776.png"/><Relationship Id="rId25" Type="http://schemas.openxmlformats.org/officeDocument/2006/relationships/image" Target="../media/image787.png"/><Relationship Id="rId46" Type="http://schemas.openxmlformats.org/officeDocument/2006/relationships/customXml" Target="../ink/ink1027.xml"/><Relationship Id="rId67" Type="http://schemas.openxmlformats.org/officeDocument/2006/relationships/image" Target="../media/image808.png"/><Relationship Id="rId116" Type="http://schemas.openxmlformats.org/officeDocument/2006/relationships/customXml" Target="../ink/ink1062.xml"/><Relationship Id="rId137" Type="http://schemas.openxmlformats.org/officeDocument/2006/relationships/image" Target="../media/image843.png"/><Relationship Id="rId158" Type="http://schemas.openxmlformats.org/officeDocument/2006/relationships/customXml" Target="../ink/ink1083.xml"/><Relationship Id="rId20" Type="http://schemas.openxmlformats.org/officeDocument/2006/relationships/customXml" Target="../ink/ink1014.xml"/><Relationship Id="rId41" Type="http://schemas.openxmlformats.org/officeDocument/2006/relationships/image" Target="../media/image795.png"/><Relationship Id="rId62" Type="http://schemas.openxmlformats.org/officeDocument/2006/relationships/customXml" Target="../ink/ink1035.xml"/><Relationship Id="rId83" Type="http://schemas.openxmlformats.org/officeDocument/2006/relationships/image" Target="../media/image816.png"/><Relationship Id="rId88" Type="http://schemas.openxmlformats.org/officeDocument/2006/relationships/customXml" Target="../ink/ink1048.xml"/><Relationship Id="rId111" Type="http://schemas.openxmlformats.org/officeDocument/2006/relationships/image" Target="../media/image830.png"/><Relationship Id="rId132" Type="http://schemas.openxmlformats.org/officeDocument/2006/relationships/customXml" Target="../ink/ink1070.xml"/><Relationship Id="rId153" Type="http://schemas.openxmlformats.org/officeDocument/2006/relationships/image" Target="../media/image851.png"/><Relationship Id="rId15" Type="http://schemas.openxmlformats.org/officeDocument/2006/relationships/image" Target="../media/image782.png"/><Relationship Id="rId36" Type="http://schemas.openxmlformats.org/officeDocument/2006/relationships/customXml" Target="../ink/ink1022.xml"/><Relationship Id="rId57" Type="http://schemas.openxmlformats.org/officeDocument/2006/relationships/image" Target="../media/image803.png"/><Relationship Id="rId106" Type="http://schemas.openxmlformats.org/officeDocument/2006/relationships/customXml" Target="../ink/ink1057.xml"/><Relationship Id="rId127" Type="http://schemas.openxmlformats.org/officeDocument/2006/relationships/image" Target="../media/image838.png"/><Relationship Id="rId10" Type="http://schemas.openxmlformats.org/officeDocument/2006/relationships/customXml" Target="../ink/ink1009.xml"/><Relationship Id="rId31" Type="http://schemas.openxmlformats.org/officeDocument/2006/relationships/image" Target="../media/image790.png"/><Relationship Id="rId52" Type="http://schemas.openxmlformats.org/officeDocument/2006/relationships/customXml" Target="../ink/ink1030.xml"/><Relationship Id="rId73" Type="http://schemas.openxmlformats.org/officeDocument/2006/relationships/image" Target="../media/image811.png"/><Relationship Id="rId78" Type="http://schemas.openxmlformats.org/officeDocument/2006/relationships/customXml" Target="../ink/ink1043.xml"/><Relationship Id="rId94" Type="http://schemas.openxmlformats.org/officeDocument/2006/relationships/customXml" Target="../ink/ink1051.xml"/><Relationship Id="rId99" Type="http://schemas.openxmlformats.org/officeDocument/2006/relationships/image" Target="../media/image824.png"/><Relationship Id="rId101" Type="http://schemas.openxmlformats.org/officeDocument/2006/relationships/image" Target="../media/image825.png"/><Relationship Id="rId122" Type="http://schemas.openxmlformats.org/officeDocument/2006/relationships/customXml" Target="../ink/ink1065.xml"/><Relationship Id="rId143" Type="http://schemas.openxmlformats.org/officeDocument/2006/relationships/image" Target="../media/image846.png"/><Relationship Id="rId148" Type="http://schemas.openxmlformats.org/officeDocument/2006/relationships/customXml" Target="../ink/ink1078.xml"/><Relationship Id="rId164" Type="http://schemas.openxmlformats.org/officeDocument/2006/relationships/customXml" Target="../ink/ink1086.xml"/><Relationship Id="rId169" Type="http://schemas.openxmlformats.org/officeDocument/2006/relationships/image" Target="../media/image859.png"/><Relationship Id="rId4" Type="http://schemas.openxmlformats.org/officeDocument/2006/relationships/customXml" Target="../ink/ink1006.xml"/><Relationship Id="rId9" Type="http://schemas.openxmlformats.org/officeDocument/2006/relationships/image" Target="../media/image779.png"/><Relationship Id="rId26" Type="http://schemas.openxmlformats.org/officeDocument/2006/relationships/customXml" Target="../ink/ink1017.xml"/><Relationship Id="rId47" Type="http://schemas.openxmlformats.org/officeDocument/2006/relationships/image" Target="../media/image798.png"/><Relationship Id="rId68" Type="http://schemas.openxmlformats.org/officeDocument/2006/relationships/customXml" Target="../ink/ink1038.xml"/><Relationship Id="rId89" Type="http://schemas.openxmlformats.org/officeDocument/2006/relationships/image" Target="../media/image819.png"/><Relationship Id="rId112" Type="http://schemas.openxmlformats.org/officeDocument/2006/relationships/customXml" Target="../ink/ink1060.xml"/><Relationship Id="rId133" Type="http://schemas.openxmlformats.org/officeDocument/2006/relationships/image" Target="../media/image841.png"/><Relationship Id="rId154" Type="http://schemas.openxmlformats.org/officeDocument/2006/relationships/customXml" Target="../ink/ink1081.xml"/><Relationship Id="rId16" Type="http://schemas.openxmlformats.org/officeDocument/2006/relationships/customXml" Target="../ink/ink1012.xml"/><Relationship Id="rId37" Type="http://schemas.openxmlformats.org/officeDocument/2006/relationships/image" Target="../media/image793.png"/><Relationship Id="rId58" Type="http://schemas.openxmlformats.org/officeDocument/2006/relationships/customXml" Target="../ink/ink1033.xml"/><Relationship Id="rId79" Type="http://schemas.openxmlformats.org/officeDocument/2006/relationships/image" Target="../media/image814.png"/><Relationship Id="rId102" Type="http://schemas.openxmlformats.org/officeDocument/2006/relationships/customXml" Target="../ink/ink1055.xml"/><Relationship Id="rId123" Type="http://schemas.openxmlformats.org/officeDocument/2006/relationships/image" Target="../media/image836.png"/><Relationship Id="rId144" Type="http://schemas.openxmlformats.org/officeDocument/2006/relationships/customXml" Target="../ink/ink1076.xml"/><Relationship Id="rId90" Type="http://schemas.openxmlformats.org/officeDocument/2006/relationships/customXml" Target="../ink/ink1049.xml"/><Relationship Id="rId165" Type="http://schemas.openxmlformats.org/officeDocument/2006/relationships/image" Target="../media/image857.png"/><Relationship Id="rId27" Type="http://schemas.openxmlformats.org/officeDocument/2006/relationships/image" Target="../media/image788.png"/><Relationship Id="rId48" Type="http://schemas.openxmlformats.org/officeDocument/2006/relationships/customXml" Target="../ink/ink1028.xml"/><Relationship Id="rId69" Type="http://schemas.openxmlformats.org/officeDocument/2006/relationships/image" Target="../media/image809.png"/><Relationship Id="rId113" Type="http://schemas.openxmlformats.org/officeDocument/2006/relationships/image" Target="../media/image831.png"/><Relationship Id="rId134" Type="http://schemas.openxmlformats.org/officeDocument/2006/relationships/customXml" Target="../ink/ink1071.xml"/><Relationship Id="rId80" Type="http://schemas.openxmlformats.org/officeDocument/2006/relationships/customXml" Target="../ink/ink1044.xml"/><Relationship Id="rId155" Type="http://schemas.openxmlformats.org/officeDocument/2006/relationships/image" Target="../media/image852.png"/><Relationship Id="rId17" Type="http://schemas.openxmlformats.org/officeDocument/2006/relationships/image" Target="../media/image783.png"/><Relationship Id="rId38" Type="http://schemas.openxmlformats.org/officeDocument/2006/relationships/customXml" Target="../ink/ink1023.xml"/><Relationship Id="rId59" Type="http://schemas.openxmlformats.org/officeDocument/2006/relationships/image" Target="../media/image804.png"/><Relationship Id="rId103" Type="http://schemas.openxmlformats.org/officeDocument/2006/relationships/image" Target="../media/image826.png"/><Relationship Id="rId124" Type="http://schemas.openxmlformats.org/officeDocument/2006/relationships/customXml" Target="../ink/ink1066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18.png"/><Relationship Id="rId21" Type="http://schemas.openxmlformats.org/officeDocument/2006/relationships/image" Target="../media/image870.png"/><Relationship Id="rId42" Type="http://schemas.openxmlformats.org/officeDocument/2006/relationships/customXml" Target="../ink/ink1110.xml"/><Relationship Id="rId63" Type="http://schemas.openxmlformats.org/officeDocument/2006/relationships/image" Target="../media/image891.png"/><Relationship Id="rId84" Type="http://schemas.openxmlformats.org/officeDocument/2006/relationships/customXml" Target="../ink/ink1131.xml"/><Relationship Id="rId138" Type="http://schemas.openxmlformats.org/officeDocument/2006/relationships/customXml" Target="../ink/ink1158.xml"/><Relationship Id="rId159" Type="http://schemas.openxmlformats.org/officeDocument/2006/relationships/image" Target="../media/image939.png"/><Relationship Id="rId170" Type="http://schemas.openxmlformats.org/officeDocument/2006/relationships/customXml" Target="../ink/ink1174.xml"/><Relationship Id="rId191" Type="http://schemas.openxmlformats.org/officeDocument/2006/relationships/image" Target="../media/image955.png"/><Relationship Id="rId205" Type="http://schemas.openxmlformats.org/officeDocument/2006/relationships/image" Target="../media/image962.png"/><Relationship Id="rId107" Type="http://schemas.openxmlformats.org/officeDocument/2006/relationships/image" Target="../media/image913.png"/><Relationship Id="rId11" Type="http://schemas.openxmlformats.org/officeDocument/2006/relationships/image" Target="../media/image865.png"/><Relationship Id="rId32" Type="http://schemas.openxmlformats.org/officeDocument/2006/relationships/customXml" Target="../ink/ink1105.xml"/><Relationship Id="rId53" Type="http://schemas.openxmlformats.org/officeDocument/2006/relationships/image" Target="../media/image886.png"/><Relationship Id="rId74" Type="http://schemas.openxmlformats.org/officeDocument/2006/relationships/customXml" Target="../ink/ink1126.xml"/><Relationship Id="rId128" Type="http://schemas.openxmlformats.org/officeDocument/2006/relationships/customXml" Target="../ink/ink1153.xml"/><Relationship Id="rId149" Type="http://schemas.openxmlformats.org/officeDocument/2006/relationships/image" Target="../media/image934.png"/><Relationship Id="rId5" Type="http://schemas.openxmlformats.org/officeDocument/2006/relationships/image" Target="../media/image862.png"/><Relationship Id="rId95" Type="http://schemas.openxmlformats.org/officeDocument/2006/relationships/image" Target="../media/image907.png"/><Relationship Id="rId160" Type="http://schemas.openxmlformats.org/officeDocument/2006/relationships/customXml" Target="../ink/ink1169.xml"/><Relationship Id="rId181" Type="http://schemas.openxmlformats.org/officeDocument/2006/relationships/image" Target="../media/image950.png"/><Relationship Id="rId22" Type="http://schemas.openxmlformats.org/officeDocument/2006/relationships/customXml" Target="../ink/ink1100.xml"/><Relationship Id="rId43" Type="http://schemas.openxmlformats.org/officeDocument/2006/relationships/image" Target="../media/image881.png"/><Relationship Id="rId64" Type="http://schemas.openxmlformats.org/officeDocument/2006/relationships/customXml" Target="../ink/ink1121.xml"/><Relationship Id="rId118" Type="http://schemas.openxmlformats.org/officeDocument/2006/relationships/customXml" Target="../ink/ink1148.xml"/><Relationship Id="rId139" Type="http://schemas.openxmlformats.org/officeDocument/2006/relationships/image" Target="../media/image929.png"/><Relationship Id="rId85" Type="http://schemas.openxmlformats.org/officeDocument/2006/relationships/image" Target="../media/image902.png"/><Relationship Id="rId150" Type="http://schemas.openxmlformats.org/officeDocument/2006/relationships/customXml" Target="../ink/ink1164.xml"/><Relationship Id="rId171" Type="http://schemas.openxmlformats.org/officeDocument/2006/relationships/image" Target="../media/image945.png"/><Relationship Id="rId192" Type="http://schemas.openxmlformats.org/officeDocument/2006/relationships/customXml" Target="../ink/ink1185.xml"/><Relationship Id="rId206" Type="http://schemas.openxmlformats.org/officeDocument/2006/relationships/customXml" Target="../ink/ink1192.xml"/><Relationship Id="rId12" Type="http://schemas.openxmlformats.org/officeDocument/2006/relationships/customXml" Target="../ink/ink1095.xml"/><Relationship Id="rId33" Type="http://schemas.openxmlformats.org/officeDocument/2006/relationships/image" Target="../media/image876.png"/><Relationship Id="rId108" Type="http://schemas.openxmlformats.org/officeDocument/2006/relationships/customXml" Target="../ink/ink1143.xml"/><Relationship Id="rId129" Type="http://schemas.openxmlformats.org/officeDocument/2006/relationships/image" Target="../media/image924.png"/><Relationship Id="rId54" Type="http://schemas.openxmlformats.org/officeDocument/2006/relationships/customXml" Target="../ink/ink1116.xml"/><Relationship Id="rId75" Type="http://schemas.openxmlformats.org/officeDocument/2006/relationships/image" Target="../media/image897.png"/><Relationship Id="rId96" Type="http://schemas.openxmlformats.org/officeDocument/2006/relationships/customXml" Target="../ink/ink1137.xml"/><Relationship Id="rId140" Type="http://schemas.openxmlformats.org/officeDocument/2006/relationships/customXml" Target="../ink/ink1159.xml"/><Relationship Id="rId161" Type="http://schemas.openxmlformats.org/officeDocument/2006/relationships/image" Target="../media/image940.png"/><Relationship Id="rId182" Type="http://schemas.openxmlformats.org/officeDocument/2006/relationships/customXml" Target="../ink/ink1180.xml"/><Relationship Id="rId6" Type="http://schemas.openxmlformats.org/officeDocument/2006/relationships/customXml" Target="../ink/ink1092.xml"/><Relationship Id="rId23" Type="http://schemas.openxmlformats.org/officeDocument/2006/relationships/image" Target="../media/image871.png"/><Relationship Id="rId119" Type="http://schemas.openxmlformats.org/officeDocument/2006/relationships/image" Target="../media/image919.png"/><Relationship Id="rId44" Type="http://schemas.openxmlformats.org/officeDocument/2006/relationships/customXml" Target="../ink/ink1111.xml"/><Relationship Id="rId65" Type="http://schemas.openxmlformats.org/officeDocument/2006/relationships/image" Target="../media/image892.png"/><Relationship Id="rId86" Type="http://schemas.openxmlformats.org/officeDocument/2006/relationships/customXml" Target="../ink/ink1132.xml"/><Relationship Id="rId130" Type="http://schemas.openxmlformats.org/officeDocument/2006/relationships/customXml" Target="../ink/ink1154.xml"/><Relationship Id="rId151" Type="http://schemas.openxmlformats.org/officeDocument/2006/relationships/image" Target="../media/image935.png"/><Relationship Id="rId172" Type="http://schemas.openxmlformats.org/officeDocument/2006/relationships/customXml" Target="../ink/ink1175.xml"/><Relationship Id="rId193" Type="http://schemas.openxmlformats.org/officeDocument/2006/relationships/image" Target="../media/image956.png"/><Relationship Id="rId207" Type="http://schemas.openxmlformats.org/officeDocument/2006/relationships/image" Target="../media/image963.png"/><Relationship Id="rId13" Type="http://schemas.openxmlformats.org/officeDocument/2006/relationships/image" Target="../media/image866.png"/><Relationship Id="rId109" Type="http://schemas.openxmlformats.org/officeDocument/2006/relationships/image" Target="../media/image914.png"/><Relationship Id="rId34" Type="http://schemas.openxmlformats.org/officeDocument/2006/relationships/customXml" Target="../ink/ink1106.xml"/><Relationship Id="rId55" Type="http://schemas.openxmlformats.org/officeDocument/2006/relationships/image" Target="../media/image887.png"/><Relationship Id="rId76" Type="http://schemas.openxmlformats.org/officeDocument/2006/relationships/customXml" Target="../ink/ink1127.xml"/><Relationship Id="rId97" Type="http://schemas.openxmlformats.org/officeDocument/2006/relationships/image" Target="../media/image908.png"/><Relationship Id="rId120" Type="http://schemas.openxmlformats.org/officeDocument/2006/relationships/customXml" Target="../ink/ink1149.xml"/><Relationship Id="rId141" Type="http://schemas.openxmlformats.org/officeDocument/2006/relationships/image" Target="../media/image930.png"/><Relationship Id="rId7" Type="http://schemas.openxmlformats.org/officeDocument/2006/relationships/image" Target="../media/image863.png"/><Relationship Id="rId162" Type="http://schemas.openxmlformats.org/officeDocument/2006/relationships/customXml" Target="../ink/ink1170.xml"/><Relationship Id="rId183" Type="http://schemas.openxmlformats.org/officeDocument/2006/relationships/image" Target="../media/image951.png"/><Relationship Id="rId24" Type="http://schemas.openxmlformats.org/officeDocument/2006/relationships/customXml" Target="../ink/ink1101.xml"/><Relationship Id="rId40" Type="http://schemas.openxmlformats.org/officeDocument/2006/relationships/customXml" Target="../ink/ink1109.xml"/><Relationship Id="rId45" Type="http://schemas.openxmlformats.org/officeDocument/2006/relationships/image" Target="../media/image882.png"/><Relationship Id="rId66" Type="http://schemas.openxmlformats.org/officeDocument/2006/relationships/customXml" Target="../ink/ink1122.xml"/><Relationship Id="rId87" Type="http://schemas.openxmlformats.org/officeDocument/2006/relationships/image" Target="../media/image903.png"/><Relationship Id="rId110" Type="http://schemas.openxmlformats.org/officeDocument/2006/relationships/customXml" Target="../ink/ink1144.xml"/><Relationship Id="rId115" Type="http://schemas.openxmlformats.org/officeDocument/2006/relationships/image" Target="../media/image917.png"/><Relationship Id="rId131" Type="http://schemas.openxmlformats.org/officeDocument/2006/relationships/image" Target="../media/image925.png"/><Relationship Id="rId136" Type="http://schemas.openxmlformats.org/officeDocument/2006/relationships/customXml" Target="../ink/ink1157.xml"/><Relationship Id="rId157" Type="http://schemas.openxmlformats.org/officeDocument/2006/relationships/image" Target="../media/image938.png"/><Relationship Id="rId178" Type="http://schemas.openxmlformats.org/officeDocument/2006/relationships/customXml" Target="../ink/ink1178.xml"/><Relationship Id="rId61" Type="http://schemas.openxmlformats.org/officeDocument/2006/relationships/image" Target="../media/image890.png"/><Relationship Id="rId82" Type="http://schemas.openxmlformats.org/officeDocument/2006/relationships/customXml" Target="../ink/ink1130.xml"/><Relationship Id="rId152" Type="http://schemas.openxmlformats.org/officeDocument/2006/relationships/customXml" Target="../ink/ink1165.xml"/><Relationship Id="rId173" Type="http://schemas.openxmlformats.org/officeDocument/2006/relationships/image" Target="../media/image946.png"/><Relationship Id="rId194" Type="http://schemas.openxmlformats.org/officeDocument/2006/relationships/customXml" Target="../ink/ink1186.xml"/><Relationship Id="rId199" Type="http://schemas.openxmlformats.org/officeDocument/2006/relationships/image" Target="../media/image959.png"/><Relationship Id="rId203" Type="http://schemas.openxmlformats.org/officeDocument/2006/relationships/image" Target="../media/image961.png"/><Relationship Id="rId19" Type="http://schemas.openxmlformats.org/officeDocument/2006/relationships/image" Target="../media/image869.png"/><Relationship Id="rId14" Type="http://schemas.openxmlformats.org/officeDocument/2006/relationships/customXml" Target="../ink/ink1096.xml"/><Relationship Id="rId30" Type="http://schemas.openxmlformats.org/officeDocument/2006/relationships/customXml" Target="../ink/ink1104.xml"/><Relationship Id="rId35" Type="http://schemas.openxmlformats.org/officeDocument/2006/relationships/image" Target="../media/image877.png"/><Relationship Id="rId56" Type="http://schemas.openxmlformats.org/officeDocument/2006/relationships/customXml" Target="../ink/ink1117.xml"/><Relationship Id="rId77" Type="http://schemas.openxmlformats.org/officeDocument/2006/relationships/image" Target="../media/image898.png"/><Relationship Id="rId100" Type="http://schemas.openxmlformats.org/officeDocument/2006/relationships/customXml" Target="../ink/ink1139.xml"/><Relationship Id="rId105" Type="http://schemas.openxmlformats.org/officeDocument/2006/relationships/image" Target="../media/image912.png"/><Relationship Id="rId126" Type="http://schemas.openxmlformats.org/officeDocument/2006/relationships/customXml" Target="../ink/ink1152.xml"/><Relationship Id="rId147" Type="http://schemas.openxmlformats.org/officeDocument/2006/relationships/image" Target="../media/image933.png"/><Relationship Id="rId168" Type="http://schemas.openxmlformats.org/officeDocument/2006/relationships/customXml" Target="../ink/ink1173.xml"/><Relationship Id="rId8" Type="http://schemas.openxmlformats.org/officeDocument/2006/relationships/customXml" Target="../ink/ink1093.xml"/><Relationship Id="rId51" Type="http://schemas.openxmlformats.org/officeDocument/2006/relationships/image" Target="../media/image885.png"/><Relationship Id="rId72" Type="http://schemas.openxmlformats.org/officeDocument/2006/relationships/customXml" Target="../ink/ink1125.xml"/><Relationship Id="rId93" Type="http://schemas.openxmlformats.org/officeDocument/2006/relationships/image" Target="../media/image906.png"/><Relationship Id="rId98" Type="http://schemas.openxmlformats.org/officeDocument/2006/relationships/customXml" Target="../ink/ink1138.xml"/><Relationship Id="rId121" Type="http://schemas.openxmlformats.org/officeDocument/2006/relationships/image" Target="../media/image920.png"/><Relationship Id="rId142" Type="http://schemas.openxmlformats.org/officeDocument/2006/relationships/customXml" Target="../ink/ink1160.xml"/><Relationship Id="rId163" Type="http://schemas.openxmlformats.org/officeDocument/2006/relationships/image" Target="../media/image941.png"/><Relationship Id="rId184" Type="http://schemas.openxmlformats.org/officeDocument/2006/relationships/customXml" Target="../ink/ink1181.xml"/><Relationship Id="rId189" Type="http://schemas.openxmlformats.org/officeDocument/2006/relationships/image" Target="../media/image954.png"/><Relationship Id="rId3" Type="http://schemas.openxmlformats.org/officeDocument/2006/relationships/image" Target="../media/image861.png"/><Relationship Id="rId25" Type="http://schemas.openxmlformats.org/officeDocument/2006/relationships/image" Target="../media/image872.png"/><Relationship Id="rId46" Type="http://schemas.openxmlformats.org/officeDocument/2006/relationships/customXml" Target="../ink/ink1112.xml"/><Relationship Id="rId67" Type="http://schemas.openxmlformats.org/officeDocument/2006/relationships/image" Target="../media/image893.png"/><Relationship Id="rId116" Type="http://schemas.openxmlformats.org/officeDocument/2006/relationships/customXml" Target="../ink/ink1147.xml"/><Relationship Id="rId137" Type="http://schemas.openxmlformats.org/officeDocument/2006/relationships/image" Target="../media/image928.png"/><Relationship Id="rId158" Type="http://schemas.openxmlformats.org/officeDocument/2006/relationships/customXml" Target="../ink/ink1168.xml"/><Relationship Id="rId20" Type="http://schemas.openxmlformats.org/officeDocument/2006/relationships/customXml" Target="../ink/ink1099.xml"/><Relationship Id="rId41" Type="http://schemas.openxmlformats.org/officeDocument/2006/relationships/image" Target="../media/image880.png"/><Relationship Id="rId62" Type="http://schemas.openxmlformats.org/officeDocument/2006/relationships/customXml" Target="../ink/ink1120.xml"/><Relationship Id="rId83" Type="http://schemas.openxmlformats.org/officeDocument/2006/relationships/image" Target="../media/image901.png"/><Relationship Id="rId88" Type="http://schemas.openxmlformats.org/officeDocument/2006/relationships/customXml" Target="../ink/ink1133.xml"/><Relationship Id="rId111" Type="http://schemas.openxmlformats.org/officeDocument/2006/relationships/image" Target="../media/image915.png"/><Relationship Id="rId132" Type="http://schemas.openxmlformats.org/officeDocument/2006/relationships/customXml" Target="../ink/ink1155.xml"/><Relationship Id="rId153" Type="http://schemas.openxmlformats.org/officeDocument/2006/relationships/image" Target="../media/image936.png"/><Relationship Id="rId174" Type="http://schemas.openxmlformats.org/officeDocument/2006/relationships/customXml" Target="../ink/ink1176.xml"/><Relationship Id="rId179" Type="http://schemas.openxmlformats.org/officeDocument/2006/relationships/image" Target="../media/image949.png"/><Relationship Id="rId195" Type="http://schemas.openxmlformats.org/officeDocument/2006/relationships/image" Target="../media/image957.png"/><Relationship Id="rId190" Type="http://schemas.openxmlformats.org/officeDocument/2006/relationships/customXml" Target="../ink/ink1184.xml"/><Relationship Id="rId204" Type="http://schemas.openxmlformats.org/officeDocument/2006/relationships/customXml" Target="../ink/ink1191.xml"/><Relationship Id="rId15" Type="http://schemas.openxmlformats.org/officeDocument/2006/relationships/image" Target="../media/image867.png"/><Relationship Id="rId36" Type="http://schemas.openxmlformats.org/officeDocument/2006/relationships/customXml" Target="../ink/ink1107.xml"/><Relationship Id="rId57" Type="http://schemas.openxmlformats.org/officeDocument/2006/relationships/image" Target="../media/image888.png"/><Relationship Id="rId106" Type="http://schemas.openxmlformats.org/officeDocument/2006/relationships/customXml" Target="../ink/ink1142.xml"/><Relationship Id="rId127" Type="http://schemas.openxmlformats.org/officeDocument/2006/relationships/image" Target="../media/image923.png"/><Relationship Id="rId10" Type="http://schemas.openxmlformats.org/officeDocument/2006/relationships/customXml" Target="../ink/ink1094.xml"/><Relationship Id="rId31" Type="http://schemas.openxmlformats.org/officeDocument/2006/relationships/image" Target="../media/image875.png"/><Relationship Id="rId52" Type="http://schemas.openxmlformats.org/officeDocument/2006/relationships/customXml" Target="../ink/ink1115.xml"/><Relationship Id="rId73" Type="http://schemas.openxmlformats.org/officeDocument/2006/relationships/image" Target="../media/image896.png"/><Relationship Id="rId78" Type="http://schemas.openxmlformats.org/officeDocument/2006/relationships/customXml" Target="../ink/ink1128.xml"/><Relationship Id="rId94" Type="http://schemas.openxmlformats.org/officeDocument/2006/relationships/customXml" Target="../ink/ink1136.xml"/><Relationship Id="rId99" Type="http://schemas.openxmlformats.org/officeDocument/2006/relationships/image" Target="../media/image909.png"/><Relationship Id="rId101" Type="http://schemas.openxmlformats.org/officeDocument/2006/relationships/image" Target="../media/image910.png"/><Relationship Id="rId122" Type="http://schemas.openxmlformats.org/officeDocument/2006/relationships/customXml" Target="../ink/ink1150.xml"/><Relationship Id="rId143" Type="http://schemas.openxmlformats.org/officeDocument/2006/relationships/image" Target="../media/image931.png"/><Relationship Id="rId148" Type="http://schemas.openxmlformats.org/officeDocument/2006/relationships/customXml" Target="../ink/ink1163.xml"/><Relationship Id="rId164" Type="http://schemas.openxmlformats.org/officeDocument/2006/relationships/customXml" Target="../ink/ink1171.xml"/><Relationship Id="rId169" Type="http://schemas.openxmlformats.org/officeDocument/2006/relationships/image" Target="../media/image944.png"/><Relationship Id="rId185" Type="http://schemas.openxmlformats.org/officeDocument/2006/relationships/image" Target="../media/image952.png"/><Relationship Id="rId4" Type="http://schemas.openxmlformats.org/officeDocument/2006/relationships/customXml" Target="../ink/ink1091.xml"/><Relationship Id="rId9" Type="http://schemas.openxmlformats.org/officeDocument/2006/relationships/image" Target="../media/image864.png"/><Relationship Id="rId180" Type="http://schemas.openxmlformats.org/officeDocument/2006/relationships/customXml" Target="../ink/ink1179.xml"/><Relationship Id="rId26" Type="http://schemas.openxmlformats.org/officeDocument/2006/relationships/customXml" Target="../ink/ink1102.xml"/><Relationship Id="rId47" Type="http://schemas.openxmlformats.org/officeDocument/2006/relationships/image" Target="../media/image883.png"/><Relationship Id="rId68" Type="http://schemas.openxmlformats.org/officeDocument/2006/relationships/customXml" Target="../ink/ink1123.xml"/><Relationship Id="rId89" Type="http://schemas.openxmlformats.org/officeDocument/2006/relationships/image" Target="../media/image904.png"/><Relationship Id="rId112" Type="http://schemas.openxmlformats.org/officeDocument/2006/relationships/customXml" Target="../ink/ink1145.xml"/><Relationship Id="rId133" Type="http://schemas.openxmlformats.org/officeDocument/2006/relationships/image" Target="../media/image926.png"/><Relationship Id="rId154" Type="http://schemas.openxmlformats.org/officeDocument/2006/relationships/customXml" Target="../ink/ink1166.xml"/><Relationship Id="rId175" Type="http://schemas.openxmlformats.org/officeDocument/2006/relationships/image" Target="../media/image947.png"/><Relationship Id="rId196" Type="http://schemas.openxmlformats.org/officeDocument/2006/relationships/customXml" Target="../ink/ink1187.xml"/><Relationship Id="rId200" Type="http://schemas.openxmlformats.org/officeDocument/2006/relationships/customXml" Target="../ink/ink1189.xml"/><Relationship Id="rId16" Type="http://schemas.openxmlformats.org/officeDocument/2006/relationships/customXml" Target="../ink/ink1097.xml"/><Relationship Id="rId37" Type="http://schemas.openxmlformats.org/officeDocument/2006/relationships/image" Target="../media/image878.png"/><Relationship Id="rId58" Type="http://schemas.openxmlformats.org/officeDocument/2006/relationships/customXml" Target="../ink/ink1118.xml"/><Relationship Id="rId79" Type="http://schemas.openxmlformats.org/officeDocument/2006/relationships/image" Target="../media/image899.png"/><Relationship Id="rId102" Type="http://schemas.openxmlformats.org/officeDocument/2006/relationships/customXml" Target="../ink/ink1140.xml"/><Relationship Id="rId123" Type="http://schemas.openxmlformats.org/officeDocument/2006/relationships/image" Target="../media/image921.png"/><Relationship Id="rId144" Type="http://schemas.openxmlformats.org/officeDocument/2006/relationships/customXml" Target="../ink/ink1161.xml"/><Relationship Id="rId90" Type="http://schemas.openxmlformats.org/officeDocument/2006/relationships/customXml" Target="../ink/ink1134.xml"/><Relationship Id="rId165" Type="http://schemas.openxmlformats.org/officeDocument/2006/relationships/image" Target="../media/image942.png"/><Relationship Id="rId186" Type="http://schemas.openxmlformats.org/officeDocument/2006/relationships/customXml" Target="../ink/ink1182.xml"/><Relationship Id="rId27" Type="http://schemas.openxmlformats.org/officeDocument/2006/relationships/image" Target="../media/image873.png"/><Relationship Id="rId48" Type="http://schemas.openxmlformats.org/officeDocument/2006/relationships/customXml" Target="../ink/ink1113.xml"/><Relationship Id="rId69" Type="http://schemas.openxmlformats.org/officeDocument/2006/relationships/image" Target="../media/image894.png"/><Relationship Id="rId113" Type="http://schemas.openxmlformats.org/officeDocument/2006/relationships/image" Target="../media/image916.png"/><Relationship Id="rId134" Type="http://schemas.openxmlformats.org/officeDocument/2006/relationships/customXml" Target="../ink/ink1156.xml"/><Relationship Id="rId80" Type="http://schemas.openxmlformats.org/officeDocument/2006/relationships/customXml" Target="../ink/ink1129.xml"/><Relationship Id="rId155" Type="http://schemas.openxmlformats.org/officeDocument/2006/relationships/image" Target="../media/image937.png"/><Relationship Id="rId176" Type="http://schemas.openxmlformats.org/officeDocument/2006/relationships/customXml" Target="../ink/ink1177.xml"/><Relationship Id="rId197" Type="http://schemas.openxmlformats.org/officeDocument/2006/relationships/image" Target="../media/image958.png"/><Relationship Id="rId201" Type="http://schemas.openxmlformats.org/officeDocument/2006/relationships/image" Target="../media/image960.png"/><Relationship Id="rId17" Type="http://schemas.openxmlformats.org/officeDocument/2006/relationships/image" Target="../media/image868.png"/><Relationship Id="rId38" Type="http://schemas.openxmlformats.org/officeDocument/2006/relationships/customXml" Target="../ink/ink1108.xml"/><Relationship Id="rId59" Type="http://schemas.openxmlformats.org/officeDocument/2006/relationships/image" Target="../media/image889.png"/><Relationship Id="rId103" Type="http://schemas.openxmlformats.org/officeDocument/2006/relationships/image" Target="../media/image911.png"/><Relationship Id="rId124" Type="http://schemas.openxmlformats.org/officeDocument/2006/relationships/customXml" Target="../ink/ink1151.xml"/><Relationship Id="rId70" Type="http://schemas.openxmlformats.org/officeDocument/2006/relationships/customXml" Target="../ink/ink1124.xml"/><Relationship Id="rId91" Type="http://schemas.openxmlformats.org/officeDocument/2006/relationships/image" Target="../media/image905.png"/><Relationship Id="rId145" Type="http://schemas.openxmlformats.org/officeDocument/2006/relationships/image" Target="../media/image932.png"/><Relationship Id="rId166" Type="http://schemas.openxmlformats.org/officeDocument/2006/relationships/customXml" Target="../ink/ink1172.xml"/><Relationship Id="rId187" Type="http://schemas.openxmlformats.org/officeDocument/2006/relationships/image" Target="../media/image953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103.xml"/><Relationship Id="rId49" Type="http://schemas.openxmlformats.org/officeDocument/2006/relationships/image" Target="../media/image884.png"/><Relationship Id="rId114" Type="http://schemas.openxmlformats.org/officeDocument/2006/relationships/customXml" Target="../ink/ink1146.xml"/><Relationship Id="rId60" Type="http://schemas.openxmlformats.org/officeDocument/2006/relationships/customXml" Target="../ink/ink1119.xml"/><Relationship Id="rId81" Type="http://schemas.openxmlformats.org/officeDocument/2006/relationships/image" Target="../media/image900.png"/><Relationship Id="rId135" Type="http://schemas.openxmlformats.org/officeDocument/2006/relationships/image" Target="../media/image927.png"/><Relationship Id="rId156" Type="http://schemas.openxmlformats.org/officeDocument/2006/relationships/customXml" Target="../ink/ink1167.xml"/><Relationship Id="rId177" Type="http://schemas.openxmlformats.org/officeDocument/2006/relationships/image" Target="../media/image948.png"/><Relationship Id="rId198" Type="http://schemas.openxmlformats.org/officeDocument/2006/relationships/customXml" Target="../ink/ink1188.xml"/><Relationship Id="rId202" Type="http://schemas.openxmlformats.org/officeDocument/2006/relationships/customXml" Target="../ink/ink1190.xml"/><Relationship Id="rId18" Type="http://schemas.openxmlformats.org/officeDocument/2006/relationships/customXml" Target="../ink/ink1098.xml"/><Relationship Id="rId39" Type="http://schemas.openxmlformats.org/officeDocument/2006/relationships/image" Target="../media/image879.png"/><Relationship Id="rId50" Type="http://schemas.openxmlformats.org/officeDocument/2006/relationships/customXml" Target="../ink/ink1114.xml"/><Relationship Id="rId104" Type="http://schemas.openxmlformats.org/officeDocument/2006/relationships/customXml" Target="../ink/ink1141.xml"/><Relationship Id="rId125" Type="http://schemas.openxmlformats.org/officeDocument/2006/relationships/image" Target="../media/image922.png"/><Relationship Id="rId146" Type="http://schemas.openxmlformats.org/officeDocument/2006/relationships/customXml" Target="../ink/ink1162.xml"/><Relationship Id="rId167" Type="http://schemas.openxmlformats.org/officeDocument/2006/relationships/image" Target="../media/image943.png"/><Relationship Id="rId188" Type="http://schemas.openxmlformats.org/officeDocument/2006/relationships/customXml" Target="../ink/ink1183.xml"/><Relationship Id="rId71" Type="http://schemas.openxmlformats.org/officeDocument/2006/relationships/image" Target="../media/image895.png"/><Relationship Id="rId92" Type="http://schemas.openxmlformats.org/officeDocument/2006/relationships/customXml" Target="../ink/ink1135.xml"/><Relationship Id="rId2" Type="http://schemas.openxmlformats.org/officeDocument/2006/relationships/customXml" Target="../ink/ink1090.xml"/><Relationship Id="rId29" Type="http://schemas.openxmlformats.org/officeDocument/2006/relationships/image" Target="../media/image874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21.png"/><Relationship Id="rId299" Type="http://schemas.openxmlformats.org/officeDocument/2006/relationships/image" Target="../media/image1112.png"/><Relationship Id="rId21" Type="http://schemas.openxmlformats.org/officeDocument/2006/relationships/image" Target="../media/image973.png"/><Relationship Id="rId63" Type="http://schemas.openxmlformats.org/officeDocument/2006/relationships/image" Target="../media/image994.png"/><Relationship Id="rId159" Type="http://schemas.openxmlformats.org/officeDocument/2006/relationships/image" Target="../media/image1042.png"/><Relationship Id="rId324" Type="http://schemas.openxmlformats.org/officeDocument/2006/relationships/customXml" Target="../ink/ink1354.xml"/><Relationship Id="rId366" Type="http://schemas.openxmlformats.org/officeDocument/2006/relationships/customXml" Target="../ink/ink1375.xml"/><Relationship Id="rId170" Type="http://schemas.openxmlformats.org/officeDocument/2006/relationships/customXml" Target="../ink/ink1277.xml"/><Relationship Id="rId226" Type="http://schemas.openxmlformats.org/officeDocument/2006/relationships/customXml" Target="../ink/ink1305.xml"/><Relationship Id="rId268" Type="http://schemas.openxmlformats.org/officeDocument/2006/relationships/customXml" Target="../ink/ink1326.xml"/><Relationship Id="rId32" Type="http://schemas.openxmlformats.org/officeDocument/2006/relationships/customXml" Target="../ink/ink1208.xml"/><Relationship Id="rId74" Type="http://schemas.openxmlformats.org/officeDocument/2006/relationships/customXml" Target="../ink/ink1229.xml"/><Relationship Id="rId128" Type="http://schemas.openxmlformats.org/officeDocument/2006/relationships/customXml" Target="../ink/ink1256.xml"/><Relationship Id="rId335" Type="http://schemas.openxmlformats.org/officeDocument/2006/relationships/image" Target="../media/image1130.png"/><Relationship Id="rId5" Type="http://schemas.openxmlformats.org/officeDocument/2006/relationships/image" Target="../media/image965.png"/><Relationship Id="rId181" Type="http://schemas.openxmlformats.org/officeDocument/2006/relationships/image" Target="../media/image1053.png"/><Relationship Id="rId237" Type="http://schemas.openxmlformats.org/officeDocument/2006/relationships/image" Target="../media/image1081.png"/><Relationship Id="rId279" Type="http://schemas.openxmlformats.org/officeDocument/2006/relationships/image" Target="../media/image1102.png"/><Relationship Id="rId43" Type="http://schemas.openxmlformats.org/officeDocument/2006/relationships/image" Target="../media/image984.png"/><Relationship Id="rId139" Type="http://schemas.openxmlformats.org/officeDocument/2006/relationships/image" Target="../media/image1032.png"/><Relationship Id="rId290" Type="http://schemas.openxmlformats.org/officeDocument/2006/relationships/customXml" Target="../ink/ink1337.xml"/><Relationship Id="rId304" Type="http://schemas.openxmlformats.org/officeDocument/2006/relationships/customXml" Target="../ink/ink1344.xml"/><Relationship Id="rId346" Type="http://schemas.openxmlformats.org/officeDocument/2006/relationships/customXml" Target="../ink/ink1365.xml"/><Relationship Id="rId85" Type="http://schemas.openxmlformats.org/officeDocument/2006/relationships/image" Target="../media/image1005.png"/><Relationship Id="rId150" Type="http://schemas.openxmlformats.org/officeDocument/2006/relationships/customXml" Target="../ink/ink1267.xml"/><Relationship Id="rId192" Type="http://schemas.openxmlformats.org/officeDocument/2006/relationships/customXml" Target="../ink/ink1288.xml"/><Relationship Id="rId206" Type="http://schemas.openxmlformats.org/officeDocument/2006/relationships/customXml" Target="../ink/ink1295.xml"/><Relationship Id="rId248" Type="http://schemas.openxmlformats.org/officeDocument/2006/relationships/customXml" Target="../ink/ink1316.xml"/><Relationship Id="rId12" Type="http://schemas.openxmlformats.org/officeDocument/2006/relationships/customXml" Target="../ink/ink1198.xml"/><Relationship Id="rId108" Type="http://schemas.openxmlformats.org/officeDocument/2006/relationships/customXml" Target="../ink/ink1246.xml"/><Relationship Id="rId315" Type="http://schemas.openxmlformats.org/officeDocument/2006/relationships/image" Target="../media/image1120.png"/><Relationship Id="rId357" Type="http://schemas.openxmlformats.org/officeDocument/2006/relationships/image" Target="../media/image1141.png"/><Relationship Id="rId54" Type="http://schemas.openxmlformats.org/officeDocument/2006/relationships/customXml" Target="../ink/ink1219.xml"/><Relationship Id="rId96" Type="http://schemas.openxmlformats.org/officeDocument/2006/relationships/customXml" Target="../ink/ink1240.xml"/><Relationship Id="rId161" Type="http://schemas.openxmlformats.org/officeDocument/2006/relationships/image" Target="../media/image1043.png"/><Relationship Id="rId217" Type="http://schemas.openxmlformats.org/officeDocument/2006/relationships/image" Target="../media/image1071.png"/><Relationship Id="rId259" Type="http://schemas.openxmlformats.org/officeDocument/2006/relationships/image" Target="../media/image1092.png"/><Relationship Id="rId23" Type="http://schemas.openxmlformats.org/officeDocument/2006/relationships/image" Target="../media/image974.png"/><Relationship Id="rId119" Type="http://schemas.openxmlformats.org/officeDocument/2006/relationships/image" Target="../media/image1022.png"/><Relationship Id="rId270" Type="http://schemas.openxmlformats.org/officeDocument/2006/relationships/customXml" Target="../ink/ink1327.xml"/><Relationship Id="rId326" Type="http://schemas.openxmlformats.org/officeDocument/2006/relationships/customXml" Target="../ink/ink1355.xml"/><Relationship Id="rId65" Type="http://schemas.openxmlformats.org/officeDocument/2006/relationships/image" Target="../media/image995.png"/><Relationship Id="rId130" Type="http://schemas.openxmlformats.org/officeDocument/2006/relationships/customXml" Target="../ink/ink1257.xml"/><Relationship Id="rId368" Type="http://schemas.openxmlformats.org/officeDocument/2006/relationships/customXml" Target="../ink/ink1376.xml"/><Relationship Id="rId172" Type="http://schemas.openxmlformats.org/officeDocument/2006/relationships/customXml" Target="../ink/ink1278.xml"/><Relationship Id="rId228" Type="http://schemas.openxmlformats.org/officeDocument/2006/relationships/customXml" Target="../ink/ink1306.xml"/><Relationship Id="rId281" Type="http://schemas.openxmlformats.org/officeDocument/2006/relationships/image" Target="../media/image1103.png"/><Relationship Id="rId337" Type="http://schemas.openxmlformats.org/officeDocument/2006/relationships/image" Target="../media/image1131.png"/><Relationship Id="rId34" Type="http://schemas.openxmlformats.org/officeDocument/2006/relationships/customXml" Target="../ink/ink1209.xml"/><Relationship Id="rId76" Type="http://schemas.openxmlformats.org/officeDocument/2006/relationships/customXml" Target="../ink/ink1230.xml"/><Relationship Id="rId141" Type="http://schemas.openxmlformats.org/officeDocument/2006/relationships/image" Target="../media/image1033.png"/><Relationship Id="rId7" Type="http://schemas.openxmlformats.org/officeDocument/2006/relationships/image" Target="../media/image966.png"/><Relationship Id="rId183" Type="http://schemas.openxmlformats.org/officeDocument/2006/relationships/image" Target="../media/image1054.png"/><Relationship Id="rId239" Type="http://schemas.openxmlformats.org/officeDocument/2006/relationships/image" Target="../media/image1082.png"/><Relationship Id="rId250" Type="http://schemas.openxmlformats.org/officeDocument/2006/relationships/customXml" Target="../ink/ink1317.xml"/><Relationship Id="rId292" Type="http://schemas.openxmlformats.org/officeDocument/2006/relationships/customXml" Target="../ink/ink1338.xml"/><Relationship Id="rId306" Type="http://schemas.openxmlformats.org/officeDocument/2006/relationships/customXml" Target="../ink/ink1345.xml"/><Relationship Id="rId45" Type="http://schemas.openxmlformats.org/officeDocument/2006/relationships/image" Target="../media/image985.png"/><Relationship Id="rId87" Type="http://schemas.openxmlformats.org/officeDocument/2006/relationships/image" Target="../media/image1006.png"/><Relationship Id="rId110" Type="http://schemas.openxmlformats.org/officeDocument/2006/relationships/customXml" Target="../ink/ink1247.xml"/><Relationship Id="rId348" Type="http://schemas.openxmlformats.org/officeDocument/2006/relationships/customXml" Target="../ink/ink1366.xml"/><Relationship Id="rId152" Type="http://schemas.openxmlformats.org/officeDocument/2006/relationships/customXml" Target="../ink/ink1268.xml"/><Relationship Id="rId194" Type="http://schemas.openxmlformats.org/officeDocument/2006/relationships/customXml" Target="../ink/ink1289.xml"/><Relationship Id="rId208" Type="http://schemas.openxmlformats.org/officeDocument/2006/relationships/customXml" Target="../ink/ink1296.xml"/><Relationship Id="rId261" Type="http://schemas.openxmlformats.org/officeDocument/2006/relationships/image" Target="../media/image1093.png"/><Relationship Id="rId14" Type="http://schemas.openxmlformats.org/officeDocument/2006/relationships/customXml" Target="../ink/ink1199.xml"/><Relationship Id="rId56" Type="http://schemas.openxmlformats.org/officeDocument/2006/relationships/customXml" Target="../ink/ink1220.xml"/><Relationship Id="rId317" Type="http://schemas.openxmlformats.org/officeDocument/2006/relationships/image" Target="../media/image1121.png"/><Relationship Id="rId359" Type="http://schemas.openxmlformats.org/officeDocument/2006/relationships/image" Target="../media/image1142.png"/><Relationship Id="rId98" Type="http://schemas.openxmlformats.org/officeDocument/2006/relationships/customXml" Target="../ink/ink1241.xml"/><Relationship Id="rId121" Type="http://schemas.openxmlformats.org/officeDocument/2006/relationships/image" Target="../media/image1023.png"/><Relationship Id="rId163" Type="http://schemas.openxmlformats.org/officeDocument/2006/relationships/image" Target="../media/image1044.png"/><Relationship Id="rId219" Type="http://schemas.openxmlformats.org/officeDocument/2006/relationships/image" Target="../media/image1072.png"/><Relationship Id="rId370" Type="http://schemas.openxmlformats.org/officeDocument/2006/relationships/customXml" Target="../ink/ink1377.xml"/><Relationship Id="rId230" Type="http://schemas.openxmlformats.org/officeDocument/2006/relationships/customXml" Target="../ink/ink1307.xml"/><Relationship Id="rId25" Type="http://schemas.openxmlformats.org/officeDocument/2006/relationships/image" Target="../media/image975.png"/><Relationship Id="rId67" Type="http://schemas.openxmlformats.org/officeDocument/2006/relationships/image" Target="../media/image996.png"/><Relationship Id="rId272" Type="http://schemas.openxmlformats.org/officeDocument/2006/relationships/customXml" Target="../ink/ink1328.xml"/><Relationship Id="rId328" Type="http://schemas.openxmlformats.org/officeDocument/2006/relationships/customXml" Target="../ink/ink1356.xml"/><Relationship Id="rId132" Type="http://schemas.openxmlformats.org/officeDocument/2006/relationships/customXml" Target="../ink/ink1258.xml"/><Relationship Id="rId174" Type="http://schemas.openxmlformats.org/officeDocument/2006/relationships/customXml" Target="../ink/ink1279.xml"/><Relationship Id="rId241" Type="http://schemas.openxmlformats.org/officeDocument/2006/relationships/image" Target="../media/image1083.png"/><Relationship Id="rId15" Type="http://schemas.openxmlformats.org/officeDocument/2006/relationships/image" Target="../media/image970.png"/><Relationship Id="rId36" Type="http://schemas.openxmlformats.org/officeDocument/2006/relationships/customXml" Target="../ink/ink1210.xml"/><Relationship Id="rId57" Type="http://schemas.openxmlformats.org/officeDocument/2006/relationships/image" Target="../media/image991.png"/><Relationship Id="rId262" Type="http://schemas.openxmlformats.org/officeDocument/2006/relationships/customXml" Target="../ink/ink1323.xml"/><Relationship Id="rId283" Type="http://schemas.openxmlformats.org/officeDocument/2006/relationships/image" Target="../media/image1104.png"/><Relationship Id="rId318" Type="http://schemas.openxmlformats.org/officeDocument/2006/relationships/customXml" Target="../ink/ink1351.xml"/><Relationship Id="rId339" Type="http://schemas.openxmlformats.org/officeDocument/2006/relationships/image" Target="../media/image1132.png"/><Relationship Id="rId78" Type="http://schemas.openxmlformats.org/officeDocument/2006/relationships/customXml" Target="../ink/ink1231.xml"/><Relationship Id="rId99" Type="http://schemas.openxmlformats.org/officeDocument/2006/relationships/image" Target="../media/image1012.png"/><Relationship Id="rId101" Type="http://schemas.openxmlformats.org/officeDocument/2006/relationships/image" Target="../media/image1013.png"/><Relationship Id="rId122" Type="http://schemas.openxmlformats.org/officeDocument/2006/relationships/customXml" Target="../ink/ink1253.xml"/><Relationship Id="rId143" Type="http://schemas.openxmlformats.org/officeDocument/2006/relationships/image" Target="../media/image1034.png"/><Relationship Id="rId164" Type="http://schemas.openxmlformats.org/officeDocument/2006/relationships/customXml" Target="../ink/ink1274.xml"/><Relationship Id="rId185" Type="http://schemas.openxmlformats.org/officeDocument/2006/relationships/image" Target="../media/image1055.png"/><Relationship Id="rId350" Type="http://schemas.openxmlformats.org/officeDocument/2006/relationships/customXml" Target="../ink/ink1367.xml"/><Relationship Id="rId371" Type="http://schemas.openxmlformats.org/officeDocument/2006/relationships/image" Target="../media/image1148.png"/><Relationship Id="rId9" Type="http://schemas.openxmlformats.org/officeDocument/2006/relationships/image" Target="../media/image967.png"/><Relationship Id="rId210" Type="http://schemas.openxmlformats.org/officeDocument/2006/relationships/customXml" Target="../ink/ink1297.xml"/><Relationship Id="rId26" Type="http://schemas.openxmlformats.org/officeDocument/2006/relationships/customXml" Target="../ink/ink1205.xml"/><Relationship Id="rId231" Type="http://schemas.openxmlformats.org/officeDocument/2006/relationships/image" Target="../media/image1078.png"/><Relationship Id="rId252" Type="http://schemas.openxmlformats.org/officeDocument/2006/relationships/customXml" Target="../ink/ink1318.xml"/><Relationship Id="rId273" Type="http://schemas.openxmlformats.org/officeDocument/2006/relationships/image" Target="../media/image1099.png"/><Relationship Id="rId294" Type="http://schemas.openxmlformats.org/officeDocument/2006/relationships/customXml" Target="../ink/ink1339.xml"/><Relationship Id="rId308" Type="http://schemas.openxmlformats.org/officeDocument/2006/relationships/customXml" Target="../ink/ink1346.xml"/><Relationship Id="rId329" Type="http://schemas.openxmlformats.org/officeDocument/2006/relationships/image" Target="../media/image1127.png"/><Relationship Id="rId47" Type="http://schemas.openxmlformats.org/officeDocument/2006/relationships/image" Target="../media/image986.png"/><Relationship Id="rId68" Type="http://schemas.openxmlformats.org/officeDocument/2006/relationships/customXml" Target="../ink/ink1226.xml"/><Relationship Id="rId89" Type="http://schemas.openxmlformats.org/officeDocument/2006/relationships/image" Target="../media/image1007.png"/><Relationship Id="rId112" Type="http://schemas.openxmlformats.org/officeDocument/2006/relationships/customXml" Target="../ink/ink1248.xml"/><Relationship Id="rId133" Type="http://schemas.openxmlformats.org/officeDocument/2006/relationships/image" Target="../media/image1029.png"/><Relationship Id="rId154" Type="http://schemas.openxmlformats.org/officeDocument/2006/relationships/customXml" Target="../ink/ink1269.xml"/><Relationship Id="rId175" Type="http://schemas.openxmlformats.org/officeDocument/2006/relationships/image" Target="../media/image1050.png"/><Relationship Id="rId340" Type="http://schemas.openxmlformats.org/officeDocument/2006/relationships/customXml" Target="../ink/ink1362.xml"/><Relationship Id="rId361" Type="http://schemas.openxmlformats.org/officeDocument/2006/relationships/image" Target="../media/image1143.png"/><Relationship Id="rId196" Type="http://schemas.openxmlformats.org/officeDocument/2006/relationships/customXml" Target="../ink/ink1290.xml"/><Relationship Id="rId200" Type="http://schemas.openxmlformats.org/officeDocument/2006/relationships/customXml" Target="../ink/ink1292.xml"/><Relationship Id="rId16" Type="http://schemas.openxmlformats.org/officeDocument/2006/relationships/customXml" Target="../ink/ink1200.xml"/><Relationship Id="rId221" Type="http://schemas.openxmlformats.org/officeDocument/2006/relationships/image" Target="../media/image1073.png"/><Relationship Id="rId242" Type="http://schemas.openxmlformats.org/officeDocument/2006/relationships/customXml" Target="../ink/ink1313.xml"/><Relationship Id="rId263" Type="http://schemas.openxmlformats.org/officeDocument/2006/relationships/image" Target="../media/image1094.png"/><Relationship Id="rId284" Type="http://schemas.openxmlformats.org/officeDocument/2006/relationships/customXml" Target="../ink/ink1334.xml"/><Relationship Id="rId319" Type="http://schemas.openxmlformats.org/officeDocument/2006/relationships/image" Target="../media/image1122.png"/><Relationship Id="rId37" Type="http://schemas.openxmlformats.org/officeDocument/2006/relationships/image" Target="../media/image981.png"/><Relationship Id="rId58" Type="http://schemas.openxmlformats.org/officeDocument/2006/relationships/customXml" Target="../ink/ink1221.xml"/><Relationship Id="rId79" Type="http://schemas.openxmlformats.org/officeDocument/2006/relationships/image" Target="../media/image1002.png"/><Relationship Id="rId102" Type="http://schemas.openxmlformats.org/officeDocument/2006/relationships/customXml" Target="../ink/ink1243.xml"/><Relationship Id="rId123" Type="http://schemas.openxmlformats.org/officeDocument/2006/relationships/image" Target="../media/image1024.png"/><Relationship Id="rId144" Type="http://schemas.openxmlformats.org/officeDocument/2006/relationships/customXml" Target="../ink/ink1264.xml"/><Relationship Id="rId330" Type="http://schemas.openxmlformats.org/officeDocument/2006/relationships/customXml" Target="../ink/ink1357.xml"/><Relationship Id="rId90" Type="http://schemas.openxmlformats.org/officeDocument/2006/relationships/customXml" Target="../ink/ink1237.xml"/><Relationship Id="rId165" Type="http://schemas.openxmlformats.org/officeDocument/2006/relationships/image" Target="../media/image1045.png"/><Relationship Id="rId186" Type="http://schemas.openxmlformats.org/officeDocument/2006/relationships/customXml" Target="../ink/ink1285.xml"/><Relationship Id="rId351" Type="http://schemas.openxmlformats.org/officeDocument/2006/relationships/image" Target="../media/image1138.png"/><Relationship Id="rId211" Type="http://schemas.openxmlformats.org/officeDocument/2006/relationships/image" Target="../media/image1068.png"/><Relationship Id="rId232" Type="http://schemas.openxmlformats.org/officeDocument/2006/relationships/customXml" Target="../ink/ink1308.xml"/><Relationship Id="rId253" Type="http://schemas.openxmlformats.org/officeDocument/2006/relationships/image" Target="../media/image1089.png"/><Relationship Id="rId274" Type="http://schemas.openxmlformats.org/officeDocument/2006/relationships/customXml" Target="../ink/ink1329.xml"/><Relationship Id="rId295" Type="http://schemas.openxmlformats.org/officeDocument/2006/relationships/image" Target="../media/image1110.png"/><Relationship Id="rId309" Type="http://schemas.openxmlformats.org/officeDocument/2006/relationships/image" Target="../media/image1117.png"/><Relationship Id="rId27" Type="http://schemas.openxmlformats.org/officeDocument/2006/relationships/image" Target="../media/image976.png"/><Relationship Id="rId48" Type="http://schemas.openxmlformats.org/officeDocument/2006/relationships/customXml" Target="../ink/ink1216.xml"/><Relationship Id="rId69" Type="http://schemas.openxmlformats.org/officeDocument/2006/relationships/image" Target="../media/image997.png"/><Relationship Id="rId113" Type="http://schemas.openxmlformats.org/officeDocument/2006/relationships/image" Target="../media/image1019.png"/><Relationship Id="rId134" Type="http://schemas.openxmlformats.org/officeDocument/2006/relationships/customXml" Target="../ink/ink1259.xml"/><Relationship Id="rId320" Type="http://schemas.openxmlformats.org/officeDocument/2006/relationships/customXml" Target="../ink/ink1352.xml"/><Relationship Id="rId80" Type="http://schemas.openxmlformats.org/officeDocument/2006/relationships/customXml" Target="../ink/ink1232.xml"/><Relationship Id="rId155" Type="http://schemas.openxmlformats.org/officeDocument/2006/relationships/image" Target="../media/image1040.png"/><Relationship Id="rId176" Type="http://schemas.openxmlformats.org/officeDocument/2006/relationships/customXml" Target="../ink/ink1280.xml"/><Relationship Id="rId197" Type="http://schemas.openxmlformats.org/officeDocument/2006/relationships/image" Target="../media/image1061.png"/><Relationship Id="rId341" Type="http://schemas.openxmlformats.org/officeDocument/2006/relationships/image" Target="../media/image1133.png"/><Relationship Id="rId362" Type="http://schemas.openxmlformats.org/officeDocument/2006/relationships/customXml" Target="../ink/ink1373.xml"/><Relationship Id="rId201" Type="http://schemas.openxmlformats.org/officeDocument/2006/relationships/image" Target="../media/image1063.png"/><Relationship Id="rId222" Type="http://schemas.openxmlformats.org/officeDocument/2006/relationships/customXml" Target="../ink/ink1303.xml"/><Relationship Id="rId243" Type="http://schemas.openxmlformats.org/officeDocument/2006/relationships/image" Target="../media/image1084.png"/><Relationship Id="rId264" Type="http://schemas.openxmlformats.org/officeDocument/2006/relationships/customXml" Target="../ink/ink1324.xml"/><Relationship Id="rId285" Type="http://schemas.openxmlformats.org/officeDocument/2006/relationships/image" Target="../media/image1105.png"/><Relationship Id="rId17" Type="http://schemas.openxmlformats.org/officeDocument/2006/relationships/image" Target="../media/image971.png"/><Relationship Id="rId38" Type="http://schemas.openxmlformats.org/officeDocument/2006/relationships/customXml" Target="../ink/ink1211.xml"/><Relationship Id="rId59" Type="http://schemas.openxmlformats.org/officeDocument/2006/relationships/image" Target="../media/image992.png"/><Relationship Id="rId103" Type="http://schemas.openxmlformats.org/officeDocument/2006/relationships/image" Target="../media/image1014.png"/><Relationship Id="rId124" Type="http://schemas.openxmlformats.org/officeDocument/2006/relationships/customXml" Target="../ink/ink1254.xml"/><Relationship Id="rId310" Type="http://schemas.openxmlformats.org/officeDocument/2006/relationships/customXml" Target="../ink/ink1347.xml"/><Relationship Id="rId70" Type="http://schemas.openxmlformats.org/officeDocument/2006/relationships/customXml" Target="../ink/ink1227.xml"/><Relationship Id="rId91" Type="http://schemas.openxmlformats.org/officeDocument/2006/relationships/image" Target="../media/image1008.png"/><Relationship Id="rId145" Type="http://schemas.openxmlformats.org/officeDocument/2006/relationships/image" Target="../media/image1035.png"/><Relationship Id="rId166" Type="http://schemas.openxmlformats.org/officeDocument/2006/relationships/customXml" Target="../ink/ink1275.xml"/><Relationship Id="rId187" Type="http://schemas.openxmlformats.org/officeDocument/2006/relationships/image" Target="../media/image1056.png"/><Relationship Id="rId331" Type="http://schemas.openxmlformats.org/officeDocument/2006/relationships/image" Target="../media/image1128.png"/><Relationship Id="rId352" Type="http://schemas.openxmlformats.org/officeDocument/2006/relationships/customXml" Target="../ink/ink1368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298.xml"/><Relationship Id="rId233" Type="http://schemas.openxmlformats.org/officeDocument/2006/relationships/image" Target="../media/image1079.png"/><Relationship Id="rId254" Type="http://schemas.openxmlformats.org/officeDocument/2006/relationships/customXml" Target="../ink/ink1319.xml"/><Relationship Id="rId28" Type="http://schemas.openxmlformats.org/officeDocument/2006/relationships/customXml" Target="../ink/ink1206.xml"/><Relationship Id="rId49" Type="http://schemas.openxmlformats.org/officeDocument/2006/relationships/image" Target="../media/image987.png"/><Relationship Id="rId114" Type="http://schemas.openxmlformats.org/officeDocument/2006/relationships/customXml" Target="../ink/ink1249.xml"/><Relationship Id="rId275" Type="http://schemas.openxmlformats.org/officeDocument/2006/relationships/image" Target="../media/image1100.png"/><Relationship Id="rId296" Type="http://schemas.openxmlformats.org/officeDocument/2006/relationships/customXml" Target="../ink/ink1340.xml"/><Relationship Id="rId300" Type="http://schemas.openxmlformats.org/officeDocument/2006/relationships/customXml" Target="../ink/ink1342.xml"/><Relationship Id="rId60" Type="http://schemas.openxmlformats.org/officeDocument/2006/relationships/customXml" Target="../ink/ink1222.xml"/><Relationship Id="rId81" Type="http://schemas.openxmlformats.org/officeDocument/2006/relationships/image" Target="../media/image1003.png"/><Relationship Id="rId135" Type="http://schemas.openxmlformats.org/officeDocument/2006/relationships/image" Target="../media/image1030.png"/><Relationship Id="rId156" Type="http://schemas.openxmlformats.org/officeDocument/2006/relationships/customXml" Target="../ink/ink1270.xml"/><Relationship Id="rId177" Type="http://schemas.openxmlformats.org/officeDocument/2006/relationships/image" Target="../media/image1051.png"/><Relationship Id="rId198" Type="http://schemas.openxmlformats.org/officeDocument/2006/relationships/customXml" Target="../ink/ink1291.xml"/><Relationship Id="rId321" Type="http://schemas.openxmlformats.org/officeDocument/2006/relationships/image" Target="../media/image1123.png"/><Relationship Id="rId342" Type="http://schemas.openxmlformats.org/officeDocument/2006/relationships/customXml" Target="../ink/ink1363.xml"/><Relationship Id="rId363" Type="http://schemas.openxmlformats.org/officeDocument/2006/relationships/image" Target="../media/image1144.png"/><Relationship Id="rId202" Type="http://schemas.openxmlformats.org/officeDocument/2006/relationships/customXml" Target="../ink/ink1293.xml"/><Relationship Id="rId223" Type="http://schemas.openxmlformats.org/officeDocument/2006/relationships/image" Target="../media/image1074.png"/><Relationship Id="rId244" Type="http://schemas.openxmlformats.org/officeDocument/2006/relationships/customXml" Target="../ink/ink1314.xml"/><Relationship Id="rId18" Type="http://schemas.openxmlformats.org/officeDocument/2006/relationships/customXml" Target="../ink/ink1201.xml"/><Relationship Id="rId39" Type="http://schemas.openxmlformats.org/officeDocument/2006/relationships/image" Target="../media/image982.png"/><Relationship Id="rId265" Type="http://schemas.openxmlformats.org/officeDocument/2006/relationships/image" Target="../media/image1095.png"/><Relationship Id="rId286" Type="http://schemas.openxmlformats.org/officeDocument/2006/relationships/customXml" Target="../ink/ink1335.xml"/><Relationship Id="rId50" Type="http://schemas.openxmlformats.org/officeDocument/2006/relationships/customXml" Target="../ink/ink1217.xml"/><Relationship Id="rId104" Type="http://schemas.openxmlformats.org/officeDocument/2006/relationships/customXml" Target="../ink/ink1244.xml"/><Relationship Id="rId125" Type="http://schemas.openxmlformats.org/officeDocument/2006/relationships/image" Target="../media/image1025.png"/><Relationship Id="rId146" Type="http://schemas.openxmlformats.org/officeDocument/2006/relationships/customXml" Target="../ink/ink1265.xml"/><Relationship Id="rId167" Type="http://schemas.openxmlformats.org/officeDocument/2006/relationships/image" Target="../media/image1046.png"/><Relationship Id="rId188" Type="http://schemas.openxmlformats.org/officeDocument/2006/relationships/customXml" Target="../ink/ink1286.xml"/><Relationship Id="rId311" Type="http://schemas.openxmlformats.org/officeDocument/2006/relationships/image" Target="../media/image1118.png"/><Relationship Id="rId332" Type="http://schemas.openxmlformats.org/officeDocument/2006/relationships/customXml" Target="../ink/ink1358.xml"/><Relationship Id="rId353" Type="http://schemas.openxmlformats.org/officeDocument/2006/relationships/image" Target="../media/image1139.png"/><Relationship Id="rId71" Type="http://schemas.openxmlformats.org/officeDocument/2006/relationships/image" Target="../media/image998.png"/><Relationship Id="rId92" Type="http://schemas.openxmlformats.org/officeDocument/2006/relationships/customXml" Target="../ink/ink1238.xml"/><Relationship Id="rId213" Type="http://schemas.openxmlformats.org/officeDocument/2006/relationships/image" Target="../media/image1069.png"/><Relationship Id="rId234" Type="http://schemas.openxmlformats.org/officeDocument/2006/relationships/customXml" Target="../ink/ink1309.xml"/><Relationship Id="rId2" Type="http://schemas.openxmlformats.org/officeDocument/2006/relationships/customXml" Target="../ink/ink1193.xml"/><Relationship Id="rId29" Type="http://schemas.openxmlformats.org/officeDocument/2006/relationships/image" Target="../media/image977.png"/><Relationship Id="rId255" Type="http://schemas.openxmlformats.org/officeDocument/2006/relationships/image" Target="../media/image1090.png"/><Relationship Id="rId276" Type="http://schemas.openxmlformats.org/officeDocument/2006/relationships/customXml" Target="../ink/ink1330.xml"/><Relationship Id="rId297" Type="http://schemas.openxmlformats.org/officeDocument/2006/relationships/image" Target="../media/image1111.png"/><Relationship Id="rId40" Type="http://schemas.openxmlformats.org/officeDocument/2006/relationships/customXml" Target="../ink/ink1212.xml"/><Relationship Id="rId115" Type="http://schemas.openxmlformats.org/officeDocument/2006/relationships/image" Target="../media/image1020.png"/><Relationship Id="rId136" Type="http://schemas.openxmlformats.org/officeDocument/2006/relationships/customXml" Target="../ink/ink1260.xml"/><Relationship Id="rId157" Type="http://schemas.openxmlformats.org/officeDocument/2006/relationships/image" Target="../media/image1041.png"/><Relationship Id="rId178" Type="http://schemas.openxmlformats.org/officeDocument/2006/relationships/customXml" Target="../ink/ink1281.xml"/><Relationship Id="rId301" Type="http://schemas.openxmlformats.org/officeDocument/2006/relationships/image" Target="../media/image1113.png"/><Relationship Id="rId322" Type="http://schemas.openxmlformats.org/officeDocument/2006/relationships/customXml" Target="../ink/ink1353.xml"/><Relationship Id="rId343" Type="http://schemas.openxmlformats.org/officeDocument/2006/relationships/image" Target="../media/image1134.png"/><Relationship Id="rId364" Type="http://schemas.openxmlformats.org/officeDocument/2006/relationships/customXml" Target="../ink/ink1374.xml"/><Relationship Id="rId61" Type="http://schemas.openxmlformats.org/officeDocument/2006/relationships/image" Target="../media/image993.png"/><Relationship Id="rId82" Type="http://schemas.openxmlformats.org/officeDocument/2006/relationships/customXml" Target="../ink/ink1233.xml"/><Relationship Id="rId199" Type="http://schemas.openxmlformats.org/officeDocument/2006/relationships/image" Target="../media/image1062.png"/><Relationship Id="rId203" Type="http://schemas.openxmlformats.org/officeDocument/2006/relationships/image" Target="../media/image1064.png"/><Relationship Id="rId19" Type="http://schemas.openxmlformats.org/officeDocument/2006/relationships/image" Target="../media/image972.png"/><Relationship Id="rId224" Type="http://schemas.openxmlformats.org/officeDocument/2006/relationships/customXml" Target="../ink/ink1304.xml"/><Relationship Id="rId245" Type="http://schemas.openxmlformats.org/officeDocument/2006/relationships/image" Target="../media/image1085.png"/><Relationship Id="rId266" Type="http://schemas.openxmlformats.org/officeDocument/2006/relationships/customXml" Target="../ink/ink1325.xml"/><Relationship Id="rId287" Type="http://schemas.openxmlformats.org/officeDocument/2006/relationships/image" Target="../media/image1106.png"/><Relationship Id="rId30" Type="http://schemas.openxmlformats.org/officeDocument/2006/relationships/customXml" Target="../ink/ink1207.xml"/><Relationship Id="rId105" Type="http://schemas.openxmlformats.org/officeDocument/2006/relationships/image" Target="../media/image1015.png"/><Relationship Id="rId126" Type="http://schemas.openxmlformats.org/officeDocument/2006/relationships/customXml" Target="../ink/ink1255.xml"/><Relationship Id="rId147" Type="http://schemas.openxmlformats.org/officeDocument/2006/relationships/image" Target="../media/image1036.png"/><Relationship Id="rId168" Type="http://schemas.openxmlformats.org/officeDocument/2006/relationships/customXml" Target="../ink/ink1276.xml"/><Relationship Id="rId312" Type="http://schemas.openxmlformats.org/officeDocument/2006/relationships/customXml" Target="../ink/ink1348.xml"/><Relationship Id="rId333" Type="http://schemas.openxmlformats.org/officeDocument/2006/relationships/image" Target="../media/image1129.png"/><Relationship Id="rId354" Type="http://schemas.openxmlformats.org/officeDocument/2006/relationships/customXml" Target="../ink/ink1369.xml"/><Relationship Id="rId51" Type="http://schemas.openxmlformats.org/officeDocument/2006/relationships/image" Target="../media/image988.png"/><Relationship Id="rId72" Type="http://schemas.openxmlformats.org/officeDocument/2006/relationships/customXml" Target="../ink/ink1228.xml"/><Relationship Id="rId93" Type="http://schemas.openxmlformats.org/officeDocument/2006/relationships/image" Target="../media/image1009.png"/><Relationship Id="rId189" Type="http://schemas.openxmlformats.org/officeDocument/2006/relationships/image" Target="../media/image1057.png"/><Relationship Id="rId3" Type="http://schemas.openxmlformats.org/officeDocument/2006/relationships/image" Target="../media/image964.png"/><Relationship Id="rId214" Type="http://schemas.openxmlformats.org/officeDocument/2006/relationships/customXml" Target="../ink/ink1299.xml"/><Relationship Id="rId235" Type="http://schemas.openxmlformats.org/officeDocument/2006/relationships/image" Target="../media/image1080.png"/><Relationship Id="rId256" Type="http://schemas.openxmlformats.org/officeDocument/2006/relationships/customXml" Target="../ink/ink1320.xml"/><Relationship Id="rId277" Type="http://schemas.openxmlformats.org/officeDocument/2006/relationships/image" Target="../media/image1101.png"/><Relationship Id="rId298" Type="http://schemas.openxmlformats.org/officeDocument/2006/relationships/customXml" Target="../ink/ink1341.xml"/><Relationship Id="rId116" Type="http://schemas.openxmlformats.org/officeDocument/2006/relationships/customXml" Target="../ink/ink1250.xml"/><Relationship Id="rId137" Type="http://schemas.openxmlformats.org/officeDocument/2006/relationships/image" Target="../media/image1031.png"/><Relationship Id="rId158" Type="http://schemas.openxmlformats.org/officeDocument/2006/relationships/customXml" Target="../ink/ink1271.xml"/><Relationship Id="rId302" Type="http://schemas.openxmlformats.org/officeDocument/2006/relationships/customXml" Target="../ink/ink1343.xml"/><Relationship Id="rId323" Type="http://schemas.openxmlformats.org/officeDocument/2006/relationships/image" Target="../media/image1124.png"/><Relationship Id="rId344" Type="http://schemas.openxmlformats.org/officeDocument/2006/relationships/customXml" Target="../ink/ink1364.xml"/><Relationship Id="rId20" Type="http://schemas.openxmlformats.org/officeDocument/2006/relationships/customXml" Target="../ink/ink1202.xml"/><Relationship Id="rId41" Type="http://schemas.openxmlformats.org/officeDocument/2006/relationships/image" Target="../media/image983.png"/><Relationship Id="rId62" Type="http://schemas.openxmlformats.org/officeDocument/2006/relationships/customXml" Target="../ink/ink1223.xml"/><Relationship Id="rId83" Type="http://schemas.openxmlformats.org/officeDocument/2006/relationships/image" Target="../media/image1004.png"/><Relationship Id="rId179" Type="http://schemas.openxmlformats.org/officeDocument/2006/relationships/image" Target="../media/image1052.png"/><Relationship Id="rId365" Type="http://schemas.openxmlformats.org/officeDocument/2006/relationships/image" Target="../media/image1145.png"/><Relationship Id="rId190" Type="http://schemas.openxmlformats.org/officeDocument/2006/relationships/customXml" Target="../ink/ink1287.xml"/><Relationship Id="rId204" Type="http://schemas.openxmlformats.org/officeDocument/2006/relationships/customXml" Target="../ink/ink1294.xml"/><Relationship Id="rId225" Type="http://schemas.openxmlformats.org/officeDocument/2006/relationships/image" Target="../media/image1075.png"/><Relationship Id="rId246" Type="http://schemas.openxmlformats.org/officeDocument/2006/relationships/customXml" Target="../ink/ink1315.xml"/><Relationship Id="rId267" Type="http://schemas.openxmlformats.org/officeDocument/2006/relationships/image" Target="../media/image1096.png"/><Relationship Id="rId288" Type="http://schemas.openxmlformats.org/officeDocument/2006/relationships/customXml" Target="../ink/ink1336.xml"/><Relationship Id="rId106" Type="http://schemas.openxmlformats.org/officeDocument/2006/relationships/customXml" Target="../ink/ink1245.xml"/><Relationship Id="rId127" Type="http://schemas.openxmlformats.org/officeDocument/2006/relationships/image" Target="../media/image1026.png"/><Relationship Id="rId313" Type="http://schemas.openxmlformats.org/officeDocument/2006/relationships/image" Target="../media/image1119.png"/><Relationship Id="rId10" Type="http://schemas.openxmlformats.org/officeDocument/2006/relationships/customXml" Target="../ink/ink1197.xml"/><Relationship Id="rId31" Type="http://schemas.openxmlformats.org/officeDocument/2006/relationships/image" Target="../media/image978.png"/><Relationship Id="rId52" Type="http://schemas.openxmlformats.org/officeDocument/2006/relationships/customXml" Target="../ink/ink1218.xml"/><Relationship Id="rId73" Type="http://schemas.openxmlformats.org/officeDocument/2006/relationships/image" Target="../media/image999.png"/><Relationship Id="rId94" Type="http://schemas.openxmlformats.org/officeDocument/2006/relationships/customXml" Target="../ink/ink1239.xml"/><Relationship Id="rId148" Type="http://schemas.openxmlformats.org/officeDocument/2006/relationships/customXml" Target="../ink/ink1266.xml"/><Relationship Id="rId169" Type="http://schemas.openxmlformats.org/officeDocument/2006/relationships/image" Target="../media/image1047.png"/><Relationship Id="rId334" Type="http://schemas.openxmlformats.org/officeDocument/2006/relationships/customXml" Target="../ink/ink1359.xml"/><Relationship Id="rId355" Type="http://schemas.openxmlformats.org/officeDocument/2006/relationships/image" Target="../media/image1140.png"/><Relationship Id="rId4" Type="http://schemas.openxmlformats.org/officeDocument/2006/relationships/customXml" Target="../ink/ink1194.xml"/><Relationship Id="rId180" Type="http://schemas.openxmlformats.org/officeDocument/2006/relationships/customXml" Target="../ink/ink1282.xml"/><Relationship Id="rId215" Type="http://schemas.openxmlformats.org/officeDocument/2006/relationships/image" Target="../media/image1070.png"/><Relationship Id="rId236" Type="http://schemas.openxmlformats.org/officeDocument/2006/relationships/customXml" Target="../ink/ink1310.xml"/><Relationship Id="rId257" Type="http://schemas.openxmlformats.org/officeDocument/2006/relationships/image" Target="../media/image1091.png"/><Relationship Id="rId278" Type="http://schemas.openxmlformats.org/officeDocument/2006/relationships/customXml" Target="../ink/ink1331.xml"/><Relationship Id="rId303" Type="http://schemas.openxmlformats.org/officeDocument/2006/relationships/image" Target="../media/image1114.png"/><Relationship Id="rId42" Type="http://schemas.openxmlformats.org/officeDocument/2006/relationships/customXml" Target="../ink/ink1213.xml"/><Relationship Id="rId84" Type="http://schemas.openxmlformats.org/officeDocument/2006/relationships/customXml" Target="../ink/ink1234.xml"/><Relationship Id="rId138" Type="http://schemas.openxmlformats.org/officeDocument/2006/relationships/customXml" Target="../ink/ink1261.xml"/><Relationship Id="rId345" Type="http://schemas.openxmlformats.org/officeDocument/2006/relationships/image" Target="../media/image1135.png"/><Relationship Id="rId191" Type="http://schemas.openxmlformats.org/officeDocument/2006/relationships/image" Target="../media/image1058.png"/><Relationship Id="rId205" Type="http://schemas.openxmlformats.org/officeDocument/2006/relationships/image" Target="../media/image1065.png"/><Relationship Id="rId247" Type="http://schemas.openxmlformats.org/officeDocument/2006/relationships/image" Target="../media/image1086.png"/><Relationship Id="rId107" Type="http://schemas.openxmlformats.org/officeDocument/2006/relationships/image" Target="../media/image1016.png"/><Relationship Id="rId289" Type="http://schemas.openxmlformats.org/officeDocument/2006/relationships/image" Target="../media/image1107.png"/><Relationship Id="rId11" Type="http://schemas.openxmlformats.org/officeDocument/2006/relationships/image" Target="../media/image968.png"/><Relationship Id="rId53" Type="http://schemas.openxmlformats.org/officeDocument/2006/relationships/image" Target="../media/image989.png"/><Relationship Id="rId149" Type="http://schemas.openxmlformats.org/officeDocument/2006/relationships/image" Target="../media/image1037.png"/><Relationship Id="rId314" Type="http://schemas.openxmlformats.org/officeDocument/2006/relationships/customXml" Target="../ink/ink1349.xml"/><Relationship Id="rId356" Type="http://schemas.openxmlformats.org/officeDocument/2006/relationships/customXml" Target="../ink/ink1370.xml"/><Relationship Id="rId95" Type="http://schemas.openxmlformats.org/officeDocument/2006/relationships/image" Target="../media/image1010.png"/><Relationship Id="rId160" Type="http://schemas.openxmlformats.org/officeDocument/2006/relationships/customXml" Target="../ink/ink1272.xml"/><Relationship Id="rId216" Type="http://schemas.openxmlformats.org/officeDocument/2006/relationships/customXml" Target="../ink/ink1300.xml"/><Relationship Id="rId258" Type="http://schemas.openxmlformats.org/officeDocument/2006/relationships/customXml" Target="../ink/ink1321.xml"/><Relationship Id="rId22" Type="http://schemas.openxmlformats.org/officeDocument/2006/relationships/customXml" Target="../ink/ink1203.xml"/><Relationship Id="rId64" Type="http://schemas.openxmlformats.org/officeDocument/2006/relationships/customXml" Target="../ink/ink1224.xml"/><Relationship Id="rId118" Type="http://schemas.openxmlformats.org/officeDocument/2006/relationships/customXml" Target="../ink/ink1251.xml"/><Relationship Id="rId325" Type="http://schemas.openxmlformats.org/officeDocument/2006/relationships/image" Target="../media/image1125.png"/><Relationship Id="rId367" Type="http://schemas.openxmlformats.org/officeDocument/2006/relationships/image" Target="../media/image1146.png"/><Relationship Id="rId171" Type="http://schemas.openxmlformats.org/officeDocument/2006/relationships/image" Target="../media/image1048.png"/><Relationship Id="rId227" Type="http://schemas.openxmlformats.org/officeDocument/2006/relationships/image" Target="../media/image1076.png"/><Relationship Id="rId269" Type="http://schemas.openxmlformats.org/officeDocument/2006/relationships/image" Target="../media/image1097.png"/><Relationship Id="rId33" Type="http://schemas.openxmlformats.org/officeDocument/2006/relationships/image" Target="../media/image979.png"/><Relationship Id="rId129" Type="http://schemas.openxmlformats.org/officeDocument/2006/relationships/image" Target="../media/image1027.png"/><Relationship Id="rId280" Type="http://schemas.openxmlformats.org/officeDocument/2006/relationships/customXml" Target="../ink/ink1332.xml"/><Relationship Id="rId336" Type="http://schemas.openxmlformats.org/officeDocument/2006/relationships/customXml" Target="../ink/ink1360.xml"/><Relationship Id="rId75" Type="http://schemas.openxmlformats.org/officeDocument/2006/relationships/image" Target="../media/image1000.png"/><Relationship Id="rId140" Type="http://schemas.openxmlformats.org/officeDocument/2006/relationships/customXml" Target="../ink/ink1262.xml"/><Relationship Id="rId182" Type="http://schemas.openxmlformats.org/officeDocument/2006/relationships/customXml" Target="../ink/ink1283.xml"/><Relationship Id="rId6" Type="http://schemas.openxmlformats.org/officeDocument/2006/relationships/customXml" Target="../ink/ink1195.xml"/><Relationship Id="rId238" Type="http://schemas.openxmlformats.org/officeDocument/2006/relationships/customXml" Target="../ink/ink1311.xml"/><Relationship Id="rId291" Type="http://schemas.openxmlformats.org/officeDocument/2006/relationships/image" Target="../media/image1108.png"/><Relationship Id="rId305" Type="http://schemas.openxmlformats.org/officeDocument/2006/relationships/image" Target="../media/image1115.png"/><Relationship Id="rId347" Type="http://schemas.openxmlformats.org/officeDocument/2006/relationships/image" Target="../media/image1136.png"/><Relationship Id="rId44" Type="http://schemas.openxmlformats.org/officeDocument/2006/relationships/customXml" Target="../ink/ink1214.xml"/><Relationship Id="rId86" Type="http://schemas.openxmlformats.org/officeDocument/2006/relationships/customXml" Target="../ink/ink1235.xml"/><Relationship Id="rId151" Type="http://schemas.openxmlformats.org/officeDocument/2006/relationships/image" Target="../media/image1038.png"/><Relationship Id="rId193" Type="http://schemas.openxmlformats.org/officeDocument/2006/relationships/image" Target="../media/image1059.png"/><Relationship Id="rId207" Type="http://schemas.openxmlformats.org/officeDocument/2006/relationships/image" Target="../media/image1066.png"/><Relationship Id="rId249" Type="http://schemas.openxmlformats.org/officeDocument/2006/relationships/image" Target="../media/image1087.png"/><Relationship Id="rId13" Type="http://schemas.openxmlformats.org/officeDocument/2006/relationships/image" Target="../media/image969.png"/><Relationship Id="rId109" Type="http://schemas.openxmlformats.org/officeDocument/2006/relationships/image" Target="../media/image1017.png"/><Relationship Id="rId260" Type="http://schemas.openxmlformats.org/officeDocument/2006/relationships/customXml" Target="../ink/ink1322.xml"/><Relationship Id="rId316" Type="http://schemas.openxmlformats.org/officeDocument/2006/relationships/customXml" Target="../ink/ink1350.xml"/><Relationship Id="rId55" Type="http://schemas.openxmlformats.org/officeDocument/2006/relationships/image" Target="../media/image990.png"/><Relationship Id="rId97" Type="http://schemas.openxmlformats.org/officeDocument/2006/relationships/image" Target="../media/image1011.png"/><Relationship Id="rId120" Type="http://schemas.openxmlformats.org/officeDocument/2006/relationships/customXml" Target="../ink/ink1252.xml"/><Relationship Id="rId358" Type="http://schemas.openxmlformats.org/officeDocument/2006/relationships/customXml" Target="../ink/ink1371.xml"/><Relationship Id="rId162" Type="http://schemas.openxmlformats.org/officeDocument/2006/relationships/customXml" Target="../ink/ink1273.xml"/><Relationship Id="rId218" Type="http://schemas.openxmlformats.org/officeDocument/2006/relationships/customXml" Target="../ink/ink1301.xml"/><Relationship Id="rId271" Type="http://schemas.openxmlformats.org/officeDocument/2006/relationships/image" Target="../media/image1098.png"/><Relationship Id="rId24" Type="http://schemas.openxmlformats.org/officeDocument/2006/relationships/customXml" Target="../ink/ink1204.xml"/><Relationship Id="rId66" Type="http://schemas.openxmlformats.org/officeDocument/2006/relationships/customXml" Target="../ink/ink1225.xml"/><Relationship Id="rId131" Type="http://schemas.openxmlformats.org/officeDocument/2006/relationships/image" Target="../media/image1028.png"/><Relationship Id="rId327" Type="http://schemas.openxmlformats.org/officeDocument/2006/relationships/image" Target="../media/image1126.png"/><Relationship Id="rId369" Type="http://schemas.openxmlformats.org/officeDocument/2006/relationships/image" Target="../media/image1147.png"/><Relationship Id="rId173" Type="http://schemas.openxmlformats.org/officeDocument/2006/relationships/image" Target="../media/image1049.png"/><Relationship Id="rId229" Type="http://schemas.openxmlformats.org/officeDocument/2006/relationships/image" Target="../media/image1077.png"/><Relationship Id="rId240" Type="http://schemas.openxmlformats.org/officeDocument/2006/relationships/customXml" Target="../ink/ink1312.xml"/><Relationship Id="rId35" Type="http://schemas.openxmlformats.org/officeDocument/2006/relationships/image" Target="../media/image980.png"/><Relationship Id="rId77" Type="http://schemas.openxmlformats.org/officeDocument/2006/relationships/image" Target="../media/image1001.png"/><Relationship Id="rId100" Type="http://schemas.openxmlformats.org/officeDocument/2006/relationships/customXml" Target="../ink/ink1242.xml"/><Relationship Id="rId282" Type="http://schemas.openxmlformats.org/officeDocument/2006/relationships/customXml" Target="../ink/ink1333.xml"/><Relationship Id="rId338" Type="http://schemas.openxmlformats.org/officeDocument/2006/relationships/customXml" Target="../ink/ink1361.xml"/><Relationship Id="rId8" Type="http://schemas.openxmlformats.org/officeDocument/2006/relationships/customXml" Target="../ink/ink1196.xml"/><Relationship Id="rId142" Type="http://schemas.openxmlformats.org/officeDocument/2006/relationships/customXml" Target="../ink/ink1263.xml"/><Relationship Id="rId184" Type="http://schemas.openxmlformats.org/officeDocument/2006/relationships/customXml" Target="../ink/ink1284.xml"/><Relationship Id="rId251" Type="http://schemas.openxmlformats.org/officeDocument/2006/relationships/image" Target="../media/image1088.png"/><Relationship Id="rId46" Type="http://schemas.openxmlformats.org/officeDocument/2006/relationships/customXml" Target="../ink/ink1215.xml"/><Relationship Id="rId293" Type="http://schemas.openxmlformats.org/officeDocument/2006/relationships/image" Target="../media/image1109.png"/><Relationship Id="rId307" Type="http://schemas.openxmlformats.org/officeDocument/2006/relationships/image" Target="../media/image1116.png"/><Relationship Id="rId349" Type="http://schemas.openxmlformats.org/officeDocument/2006/relationships/image" Target="../media/image1137.png"/><Relationship Id="rId88" Type="http://schemas.openxmlformats.org/officeDocument/2006/relationships/customXml" Target="../ink/ink1236.xml"/><Relationship Id="rId111" Type="http://schemas.openxmlformats.org/officeDocument/2006/relationships/image" Target="../media/image1018.png"/><Relationship Id="rId153" Type="http://schemas.openxmlformats.org/officeDocument/2006/relationships/image" Target="../media/image1039.png"/><Relationship Id="rId195" Type="http://schemas.openxmlformats.org/officeDocument/2006/relationships/image" Target="../media/image1060.png"/><Relationship Id="rId209" Type="http://schemas.openxmlformats.org/officeDocument/2006/relationships/image" Target="../media/image1067.png"/><Relationship Id="rId360" Type="http://schemas.openxmlformats.org/officeDocument/2006/relationships/customXml" Target="../ink/ink1372.xml"/><Relationship Id="rId220" Type="http://schemas.openxmlformats.org/officeDocument/2006/relationships/customXml" Target="../ink/ink130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06.png"/><Relationship Id="rId21" Type="http://schemas.openxmlformats.org/officeDocument/2006/relationships/image" Target="../media/image1158.png"/><Relationship Id="rId42" Type="http://schemas.openxmlformats.org/officeDocument/2006/relationships/customXml" Target="../ink/ink1398.xml"/><Relationship Id="rId63" Type="http://schemas.openxmlformats.org/officeDocument/2006/relationships/image" Target="../media/image1179.png"/><Relationship Id="rId84" Type="http://schemas.openxmlformats.org/officeDocument/2006/relationships/customXml" Target="../ink/ink1419.xml"/><Relationship Id="rId138" Type="http://schemas.openxmlformats.org/officeDocument/2006/relationships/customXml" Target="../ink/ink1446.xml"/><Relationship Id="rId159" Type="http://schemas.openxmlformats.org/officeDocument/2006/relationships/image" Target="../media/image1227.png"/><Relationship Id="rId170" Type="http://schemas.openxmlformats.org/officeDocument/2006/relationships/customXml" Target="../ink/ink1462.xml"/><Relationship Id="rId191" Type="http://schemas.openxmlformats.org/officeDocument/2006/relationships/image" Target="../media/image1243.png"/><Relationship Id="rId205" Type="http://schemas.openxmlformats.org/officeDocument/2006/relationships/image" Target="../media/image1250.png"/><Relationship Id="rId226" Type="http://schemas.openxmlformats.org/officeDocument/2006/relationships/customXml" Target="../ink/ink1490.xml"/><Relationship Id="rId107" Type="http://schemas.openxmlformats.org/officeDocument/2006/relationships/image" Target="../media/image1201.png"/><Relationship Id="rId11" Type="http://schemas.openxmlformats.org/officeDocument/2006/relationships/image" Target="../media/image1153.png"/><Relationship Id="rId32" Type="http://schemas.openxmlformats.org/officeDocument/2006/relationships/customXml" Target="../ink/ink1393.xml"/><Relationship Id="rId53" Type="http://schemas.openxmlformats.org/officeDocument/2006/relationships/image" Target="../media/image1174.png"/><Relationship Id="rId74" Type="http://schemas.openxmlformats.org/officeDocument/2006/relationships/customXml" Target="../ink/ink1414.xml"/><Relationship Id="rId128" Type="http://schemas.openxmlformats.org/officeDocument/2006/relationships/customXml" Target="../ink/ink1441.xml"/><Relationship Id="rId149" Type="http://schemas.openxmlformats.org/officeDocument/2006/relationships/image" Target="../media/image1222.png"/><Relationship Id="rId5" Type="http://schemas.openxmlformats.org/officeDocument/2006/relationships/image" Target="../media/image1150.png"/><Relationship Id="rId95" Type="http://schemas.openxmlformats.org/officeDocument/2006/relationships/image" Target="../media/image1195.png"/><Relationship Id="rId160" Type="http://schemas.openxmlformats.org/officeDocument/2006/relationships/customXml" Target="../ink/ink1457.xml"/><Relationship Id="rId181" Type="http://schemas.openxmlformats.org/officeDocument/2006/relationships/image" Target="../media/image1238.png"/><Relationship Id="rId216" Type="http://schemas.openxmlformats.org/officeDocument/2006/relationships/customXml" Target="../ink/ink1485.xml"/><Relationship Id="rId237" Type="http://schemas.openxmlformats.org/officeDocument/2006/relationships/image" Target="../media/image1266.png"/><Relationship Id="rId22" Type="http://schemas.openxmlformats.org/officeDocument/2006/relationships/customXml" Target="../ink/ink1388.xml"/><Relationship Id="rId43" Type="http://schemas.openxmlformats.org/officeDocument/2006/relationships/image" Target="../media/image1169.png"/><Relationship Id="rId64" Type="http://schemas.openxmlformats.org/officeDocument/2006/relationships/customXml" Target="../ink/ink1409.xml"/><Relationship Id="rId118" Type="http://schemas.openxmlformats.org/officeDocument/2006/relationships/customXml" Target="../ink/ink1436.xml"/><Relationship Id="rId139" Type="http://schemas.openxmlformats.org/officeDocument/2006/relationships/image" Target="../media/image1217.png"/><Relationship Id="rId85" Type="http://schemas.openxmlformats.org/officeDocument/2006/relationships/image" Target="../media/image1190.png"/><Relationship Id="rId150" Type="http://schemas.openxmlformats.org/officeDocument/2006/relationships/customXml" Target="../ink/ink1452.xml"/><Relationship Id="rId171" Type="http://schemas.openxmlformats.org/officeDocument/2006/relationships/image" Target="../media/image1233.png"/><Relationship Id="rId192" Type="http://schemas.openxmlformats.org/officeDocument/2006/relationships/customXml" Target="../ink/ink1473.xml"/><Relationship Id="rId206" Type="http://schemas.openxmlformats.org/officeDocument/2006/relationships/customXml" Target="../ink/ink1480.xml"/><Relationship Id="rId227" Type="http://schemas.openxmlformats.org/officeDocument/2006/relationships/image" Target="../media/image1261.png"/><Relationship Id="rId12" Type="http://schemas.openxmlformats.org/officeDocument/2006/relationships/customXml" Target="../ink/ink1383.xml"/><Relationship Id="rId33" Type="http://schemas.openxmlformats.org/officeDocument/2006/relationships/image" Target="../media/image1164.png"/><Relationship Id="rId108" Type="http://schemas.openxmlformats.org/officeDocument/2006/relationships/customXml" Target="../ink/ink1431.xml"/><Relationship Id="rId129" Type="http://schemas.openxmlformats.org/officeDocument/2006/relationships/image" Target="../media/image1212.png"/><Relationship Id="rId54" Type="http://schemas.openxmlformats.org/officeDocument/2006/relationships/customXml" Target="../ink/ink1404.xml"/><Relationship Id="rId75" Type="http://schemas.openxmlformats.org/officeDocument/2006/relationships/image" Target="../media/image1185.png"/><Relationship Id="rId96" Type="http://schemas.openxmlformats.org/officeDocument/2006/relationships/customXml" Target="../ink/ink1425.xml"/><Relationship Id="rId140" Type="http://schemas.openxmlformats.org/officeDocument/2006/relationships/customXml" Target="../ink/ink1447.xml"/><Relationship Id="rId161" Type="http://schemas.openxmlformats.org/officeDocument/2006/relationships/image" Target="../media/image1228.png"/><Relationship Id="rId182" Type="http://schemas.openxmlformats.org/officeDocument/2006/relationships/customXml" Target="../ink/ink1468.xml"/><Relationship Id="rId217" Type="http://schemas.openxmlformats.org/officeDocument/2006/relationships/image" Target="../media/image1256.png"/><Relationship Id="rId6" Type="http://schemas.openxmlformats.org/officeDocument/2006/relationships/customXml" Target="../ink/ink1380.xml"/><Relationship Id="rId238" Type="http://schemas.openxmlformats.org/officeDocument/2006/relationships/customXml" Target="../ink/ink1496.xml"/><Relationship Id="rId23" Type="http://schemas.openxmlformats.org/officeDocument/2006/relationships/image" Target="../media/image1159.png"/><Relationship Id="rId119" Type="http://schemas.openxmlformats.org/officeDocument/2006/relationships/image" Target="../media/image1207.png"/><Relationship Id="rId44" Type="http://schemas.openxmlformats.org/officeDocument/2006/relationships/customXml" Target="../ink/ink1399.xml"/><Relationship Id="rId65" Type="http://schemas.openxmlformats.org/officeDocument/2006/relationships/image" Target="../media/image1180.png"/><Relationship Id="rId86" Type="http://schemas.openxmlformats.org/officeDocument/2006/relationships/customXml" Target="../ink/ink1420.xml"/><Relationship Id="rId130" Type="http://schemas.openxmlformats.org/officeDocument/2006/relationships/customXml" Target="../ink/ink1442.xml"/><Relationship Id="rId151" Type="http://schemas.openxmlformats.org/officeDocument/2006/relationships/image" Target="../media/image1223.png"/><Relationship Id="rId172" Type="http://schemas.openxmlformats.org/officeDocument/2006/relationships/customXml" Target="../ink/ink1463.xml"/><Relationship Id="rId193" Type="http://schemas.openxmlformats.org/officeDocument/2006/relationships/image" Target="../media/image1244.png"/><Relationship Id="rId207" Type="http://schemas.openxmlformats.org/officeDocument/2006/relationships/image" Target="../media/image1251.png"/><Relationship Id="rId228" Type="http://schemas.openxmlformats.org/officeDocument/2006/relationships/customXml" Target="../ink/ink1491.xml"/><Relationship Id="rId13" Type="http://schemas.openxmlformats.org/officeDocument/2006/relationships/image" Target="../media/image1154.png"/><Relationship Id="rId109" Type="http://schemas.openxmlformats.org/officeDocument/2006/relationships/image" Target="../media/image1202.png"/><Relationship Id="rId34" Type="http://schemas.openxmlformats.org/officeDocument/2006/relationships/customXml" Target="../ink/ink1394.xml"/><Relationship Id="rId55" Type="http://schemas.openxmlformats.org/officeDocument/2006/relationships/image" Target="../media/image1175.png"/><Relationship Id="rId76" Type="http://schemas.openxmlformats.org/officeDocument/2006/relationships/customXml" Target="../ink/ink1415.xml"/><Relationship Id="rId97" Type="http://schemas.openxmlformats.org/officeDocument/2006/relationships/image" Target="../media/image1196.png"/><Relationship Id="rId120" Type="http://schemas.openxmlformats.org/officeDocument/2006/relationships/customXml" Target="../ink/ink1437.xml"/><Relationship Id="rId141" Type="http://schemas.openxmlformats.org/officeDocument/2006/relationships/image" Target="../media/image1218.png"/><Relationship Id="rId7" Type="http://schemas.openxmlformats.org/officeDocument/2006/relationships/image" Target="../media/image1151.png"/><Relationship Id="rId162" Type="http://schemas.openxmlformats.org/officeDocument/2006/relationships/customXml" Target="../ink/ink1458.xml"/><Relationship Id="rId183" Type="http://schemas.openxmlformats.org/officeDocument/2006/relationships/image" Target="../media/image1239.png"/><Relationship Id="rId218" Type="http://schemas.openxmlformats.org/officeDocument/2006/relationships/customXml" Target="../ink/ink1486.xml"/><Relationship Id="rId239" Type="http://schemas.openxmlformats.org/officeDocument/2006/relationships/image" Target="../media/image1267.png"/><Relationship Id="rId24" Type="http://schemas.openxmlformats.org/officeDocument/2006/relationships/customXml" Target="../ink/ink1389.xml"/><Relationship Id="rId45" Type="http://schemas.openxmlformats.org/officeDocument/2006/relationships/image" Target="../media/image1170.png"/><Relationship Id="rId66" Type="http://schemas.openxmlformats.org/officeDocument/2006/relationships/customXml" Target="../ink/ink1410.xml"/><Relationship Id="rId87" Type="http://schemas.openxmlformats.org/officeDocument/2006/relationships/image" Target="../media/image1191.png"/><Relationship Id="rId110" Type="http://schemas.openxmlformats.org/officeDocument/2006/relationships/customXml" Target="../ink/ink1432.xml"/><Relationship Id="rId131" Type="http://schemas.openxmlformats.org/officeDocument/2006/relationships/image" Target="../media/image1213.png"/><Relationship Id="rId152" Type="http://schemas.openxmlformats.org/officeDocument/2006/relationships/customXml" Target="../ink/ink1453.xml"/><Relationship Id="rId173" Type="http://schemas.openxmlformats.org/officeDocument/2006/relationships/image" Target="../media/image1234.png"/><Relationship Id="rId194" Type="http://schemas.openxmlformats.org/officeDocument/2006/relationships/customXml" Target="../ink/ink1474.xml"/><Relationship Id="rId208" Type="http://schemas.openxmlformats.org/officeDocument/2006/relationships/customXml" Target="../ink/ink1481.xml"/><Relationship Id="rId229" Type="http://schemas.openxmlformats.org/officeDocument/2006/relationships/image" Target="../media/image1262.png"/><Relationship Id="rId14" Type="http://schemas.openxmlformats.org/officeDocument/2006/relationships/customXml" Target="../ink/ink1384.xml"/><Relationship Id="rId35" Type="http://schemas.openxmlformats.org/officeDocument/2006/relationships/image" Target="../media/image1165.png"/><Relationship Id="rId56" Type="http://schemas.openxmlformats.org/officeDocument/2006/relationships/customXml" Target="../ink/ink1405.xml"/><Relationship Id="rId77" Type="http://schemas.openxmlformats.org/officeDocument/2006/relationships/image" Target="../media/image1186.png"/><Relationship Id="rId100" Type="http://schemas.openxmlformats.org/officeDocument/2006/relationships/customXml" Target="../ink/ink1427.xml"/><Relationship Id="rId8" Type="http://schemas.openxmlformats.org/officeDocument/2006/relationships/customXml" Target="../ink/ink1381.xml"/><Relationship Id="rId98" Type="http://schemas.openxmlformats.org/officeDocument/2006/relationships/customXml" Target="../ink/ink1426.xml"/><Relationship Id="rId121" Type="http://schemas.openxmlformats.org/officeDocument/2006/relationships/image" Target="../media/image1208.png"/><Relationship Id="rId142" Type="http://schemas.openxmlformats.org/officeDocument/2006/relationships/customXml" Target="../ink/ink1448.xml"/><Relationship Id="rId163" Type="http://schemas.openxmlformats.org/officeDocument/2006/relationships/image" Target="../media/image1229.png"/><Relationship Id="rId184" Type="http://schemas.openxmlformats.org/officeDocument/2006/relationships/customXml" Target="../ink/ink1469.xml"/><Relationship Id="rId219" Type="http://schemas.openxmlformats.org/officeDocument/2006/relationships/image" Target="../media/image1257.png"/><Relationship Id="rId230" Type="http://schemas.openxmlformats.org/officeDocument/2006/relationships/customXml" Target="../ink/ink1492.xml"/><Relationship Id="rId25" Type="http://schemas.openxmlformats.org/officeDocument/2006/relationships/image" Target="../media/image1160.png"/><Relationship Id="rId46" Type="http://schemas.openxmlformats.org/officeDocument/2006/relationships/customXml" Target="../ink/ink1400.xml"/><Relationship Id="rId67" Type="http://schemas.openxmlformats.org/officeDocument/2006/relationships/image" Target="../media/image1181.png"/><Relationship Id="rId88" Type="http://schemas.openxmlformats.org/officeDocument/2006/relationships/customXml" Target="../ink/ink1421.xml"/><Relationship Id="rId111" Type="http://schemas.openxmlformats.org/officeDocument/2006/relationships/image" Target="../media/image1203.png"/><Relationship Id="rId132" Type="http://schemas.openxmlformats.org/officeDocument/2006/relationships/customXml" Target="../ink/ink1443.xml"/><Relationship Id="rId153" Type="http://schemas.openxmlformats.org/officeDocument/2006/relationships/image" Target="../media/image1224.png"/><Relationship Id="rId174" Type="http://schemas.openxmlformats.org/officeDocument/2006/relationships/customXml" Target="../ink/ink1464.xml"/><Relationship Id="rId195" Type="http://schemas.openxmlformats.org/officeDocument/2006/relationships/image" Target="../media/image1245.png"/><Relationship Id="rId209" Type="http://schemas.openxmlformats.org/officeDocument/2006/relationships/image" Target="../media/image1252.png"/><Relationship Id="rId190" Type="http://schemas.openxmlformats.org/officeDocument/2006/relationships/customXml" Target="../ink/ink1472.xml"/><Relationship Id="rId204" Type="http://schemas.openxmlformats.org/officeDocument/2006/relationships/customXml" Target="../ink/ink1479.xml"/><Relationship Id="rId220" Type="http://schemas.openxmlformats.org/officeDocument/2006/relationships/customXml" Target="../ink/ink1487.xml"/><Relationship Id="rId225" Type="http://schemas.openxmlformats.org/officeDocument/2006/relationships/image" Target="../media/image1260.png"/><Relationship Id="rId15" Type="http://schemas.openxmlformats.org/officeDocument/2006/relationships/image" Target="../media/image1155.png"/><Relationship Id="rId36" Type="http://schemas.openxmlformats.org/officeDocument/2006/relationships/customXml" Target="../ink/ink1395.xml"/><Relationship Id="rId57" Type="http://schemas.openxmlformats.org/officeDocument/2006/relationships/image" Target="../media/image1176.png"/><Relationship Id="rId106" Type="http://schemas.openxmlformats.org/officeDocument/2006/relationships/customXml" Target="../ink/ink1430.xml"/><Relationship Id="rId127" Type="http://schemas.openxmlformats.org/officeDocument/2006/relationships/image" Target="../media/image1211.png"/><Relationship Id="rId10" Type="http://schemas.openxmlformats.org/officeDocument/2006/relationships/customXml" Target="../ink/ink1382.xml"/><Relationship Id="rId31" Type="http://schemas.openxmlformats.org/officeDocument/2006/relationships/image" Target="../media/image1163.png"/><Relationship Id="rId52" Type="http://schemas.openxmlformats.org/officeDocument/2006/relationships/customXml" Target="../ink/ink1403.xml"/><Relationship Id="rId73" Type="http://schemas.openxmlformats.org/officeDocument/2006/relationships/image" Target="../media/image1184.png"/><Relationship Id="rId78" Type="http://schemas.openxmlformats.org/officeDocument/2006/relationships/customXml" Target="../ink/ink1416.xml"/><Relationship Id="rId94" Type="http://schemas.openxmlformats.org/officeDocument/2006/relationships/customXml" Target="../ink/ink1424.xml"/><Relationship Id="rId99" Type="http://schemas.openxmlformats.org/officeDocument/2006/relationships/image" Target="../media/image1197.png"/><Relationship Id="rId101" Type="http://schemas.openxmlformats.org/officeDocument/2006/relationships/image" Target="../media/image1198.png"/><Relationship Id="rId122" Type="http://schemas.openxmlformats.org/officeDocument/2006/relationships/customXml" Target="../ink/ink1438.xml"/><Relationship Id="rId143" Type="http://schemas.openxmlformats.org/officeDocument/2006/relationships/image" Target="../media/image1219.png"/><Relationship Id="rId148" Type="http://schemas.openxmlformats.org/officeDocument/2006/relationships/customXml" Target="../ink/ink1451.xml"/><Relationship Id="rId164" Type="http://schemas.openxmlformats.org/officeDocument/2006/relationships/customXml" Target="../ink/ink1459.xml"/><Relationship Id="rId169" Type="http://schemas.openxmlformats.org/officeDocument/2006/relationships/image" Target="../media/image1232.png"/><Relationship Id="rId185" Type="http://schemas.openxmlformats.org/officeDocument/2006/relationships/image" Target="../media/image1240.png"/><Relationship Id="rId4" Type="http://schemas.openxmlformats.org/officeDocument/2006/relationships/customXml" Target="../ink/ink1379.xml"/><Relationship Id="rId9" Type="http://schemas.openxmlformats.org/officeDocument/2006/relationships/image" Target="../media/image1152.png"/><Relationship Id="rId180" Type="http://schemas.openxmlformats.org/officeDocument/2006/relationships/customXml" Target="../ink/ink1467.xml"/><Relationship Id="rId210" Type="http://schemas.openxmlformats.org/officeDocument/2006/relationships/customXml" Target="../ink/ink1482.xml"/><Relationship Id="rId215" Type="http://schemas.openxmlformats.org/officeDocument/2006/relationships/image" Target="../media/image1255.png"/><Relationship Id="rId236" Type="http://schemas.openxmlformats.org/officeDocument/2006/relationships/customXml" Target="../ink/ink1495.xml"/><Relationship Id="rId26" Type="http://schemas.openxmlformats.org/officeDocument/2006/relationships/customXml" Target="../ink/ink1390.xml"/><Relationship Id="rId231" Type="http://schemas.openxmlformats.org/officeDocument/2006/relationships/image" Target="../media/image1263.png"/><Relationship Id="rId47" Type="http://schemas.openxmlformats.org/officeDocument/2006/relationships/image" Target="../media/image1171.png"/><Relationship Id="rId68" Type="http://schemas.openxmlformats.org/officeDocument/2006/relationships/customXml" Target="../ink/ink1411.xml"/><Relationship Id="rId89" Type="http://schemas.openxmlformats.org/officeDocument/2006/relationships/image" Target="../media/image1192.png"/><Relationship Id="rId112" Type="http://schemas.openxmlformats.org/officeDocument/2006/relationships/customXml" Target="../ink/ink1433.xml"/><Relationship Id="rId133" Type="http://schemas.openxmlformats.org/officeDocument/2006/relationships/image" Target="../media/image1214.png"/><Relationship Id="rId154" Type="http://schemas.openxmlformats.org/officeDocument/2006/relationships/customXml" Target="../ink/ink1454.xml"/><Relationship Id="rId175" Type="http://schemas.openxmlformats.org/officeDocument/2006/relationships/image" Target="../media/image1235.png"/><Relationship Id="rId196" Type="http://schemas.openxmlformats.org/officeDocument/2006/relationships/customXml" Target="../ink/ink1475.xml"/><Relationship Id="rId200" Type="http://schemas.openxmlformats.org/officeDocument/2006/relationships/customXml" Target="../ink/ink1477.xml"/><Relationship Id="rId16" Type="http://schemas.openxmlformats.org/officeDocument/2006/relationships/customXml" Target="../ink/ink1385.xml"/><Relationship Id="rId221" Type="http://schemas.openxmlformats.org/officeDocument/2006/relationships/image" Target="../media/image1258.png"/><Relationship Id="rId37" Type="http://schemas.openxmlformats.org/officeDocument/2006/relationships/image" Target="../media/image1166.png"/><Relationship Id="rId58" Type="http://schemas.openxmlformats.org/officeDocument/2006/relationships/customXml" Target="../ink/ink1406.xml"/><Relationship Id="rId79" Type="http://schemas.openxmlformats.org/officeDocument/2006/relationships/image" Target="../media/image1187.png"/><Relationship Id="rId102" Type="http://schemas.openxmlformats.org/officeDocument/2006/relationships/customXml" Target="../ink/ink1428.xml"/><Relationship Id="rId123" Type="http://schemas.openxmlformats.org/officeDocument/2006/relationships/image" Target="../media/image1209.png"/><Relationship Id="rId144" Type="http://schemas.openxmlformats.org/officeDocument/2006/relationships/customXml" Target="../ink/ink1449.xml"/><Relationship Id="rId90" Type="http://schemas.openxmlformats.org/officeDocument/2006/relationships/customXml" Target="../ink/ink1422.xml"/><Relationship Id="rId165" Type="http://schemas.openxmlformats.org/officeDocument/2006/relationships/image" Target="../media/image1230.png"/><Relationship Id="rId186" Type="http://schemas.openxmlformats.org/officeDocument/2006/relationships/customXml" Target="../ink/ink1470.xml"/><Relationship Id="rId211" Type="http://schemas.openxmlformats.org/officeDocument/2006/relationships/image" Target="../media/image1253.png"/><Relationship Id="rId232" Type="http://schemas.openxmlformats.org/officeDocument/2006/relationships/customXml" Target="../ink/ink1493.xml"/><Relationship Id="rId27" Type="http://schemas.openxmlformats.org/officeDocument/2006/relationships/image" Target="../media/image1161.png"/><Relationship Id="rId48" Type="http://schemas.openxmlformats.org/officeDocument/2006/relationships/customXml" Target="../ink/ink1401.xml"/><Relationship Id="rId69" Type="http://schemas.openxmlformats.org/officeDocument/2006/relationships/image" Target="../media/image1182.png"/><Relationship Id="rId113" Type="http://schemas.openxmlformats.org/officeDocument/2006/relationships/image" Target="../media/image1204.png"/><Relationship Id="rId134" Type="http://schemas.openxmlformats.org/officeDocument/2006/relationships/customXml" Target="../ink/ink1444.xml"/><Relationship Id="rId80" Type="http://schemas.openxmlformats.org/officeDocument/2006/relationships/customXml" Target="../ink/ink1417.xml"/><Relationship Id="rId155" Type="http://schemas.openxmlformats.org/officeDocument/2006/relationships/image" Target="../media/image1225.png"/><Relationship Id="rId176" Type="http://schemas.openxmlformats.org/officeDocument/2006/relationships/customXml" Target="../ink/ink1465.xml"/><Relationship Id="rId197" Type="http://schemas.openxmlformats.org/officeDocument/2006/relationships/image" Target="../media/image1246.png"/><Relationship Id="rId201" Type="http://schemas.openxmlformats.org/officeDocument/2006/relationships/image" Target="../media/image1248.png"/><Relationship Id="rId222" Type="http://schemas.openxmlformats.org/officeDocument/2006/relationships/customXml" Target="../ink/ink1488.xml"/><Relationship Id="rId17" Type="http://schemas.openxmlformats.org/officeDocument/2006/relationships/image" Target="../media/image1156.png"/><Relationship Id="rId38" Type="http://schemas.openxmlformats.org/officeDocument/2006/relationships/customXml" Target="../ink/ink1396.xml"/><Relationship Id="rId59" Type="http://schemas.openxmlformats.org/officeDocument/2006/relationships/image" Target="../media/image1177.png"/><Relationship Id="rId103" Type="http://schemas.openxmlformats.org/officeDocument/2006/relationships/image" Target="../media/image1199.png"/><Relationship Id="rId124" Type="http://schemas.openxmlformats.org/officeDocument/2006/relationships/customXml" Target="../ink/ink1439.xml"/><Relationship Id="rId70" Type="http://schemas.openxmlformats.org/officeDocument/2006/relationships/customXml" Target="../ink/ink1412.xml"/><Relationship Id="rId91" Type="http://schemas.openxmlformats.org/officeDocument/2006/relationships/image" Target="../media/image1193.png"/><Relationship Id="rId145" Type="http://schemas.openxmlformats.org/officeDocument/2006/relationships/image" Target="../media/image1220.png"/><Relationship Id="rId166" Type="http://schemas.openxmlformats.org/officeDocument/2006/relationships/customXml" Target="../ink/ink1460.xml"/><Relationship Id="rId187" Type="http://schemas.openxmlformats.org/officeDocument/2006/relationships/image" Target="../media/image124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483.xml"/><Relationship Id="rId233" Type="http://schemas.openxmlformats.org/officeDocument/2006/relationships/image" Target="../media/image1264.png"/><Relationship Id="rId28" Type="http://schemas.openxmlformats.org/officeDocument/2006/relationships/customXml" Target="../ink/ink1391.xml"/><Relationship Id="rId49" Type="http://schemas.openxmlformats.org/officeDocument/2006/relationships/image" Target="../media/image1172.png"/><Relationship Id="rId114" Type="http://schemas.openxmlformats.org/officeDocument/2006/relationships/customXml" Target="../ink/ink1434.xml"/><Relationship Id="rId60" Type="http://schemas.openxmlformats.org/officeDocument/2006/relationships/customXml" Target="../ink/ink1407.xml"/><Relationship Id="rId81" Type="http://schemas.openxmlformats.org/officeDocument/2006/relationships/image" Target="../media/image1188.png"/><Relationship Id="rId135" Type="http://schemas.openxmlformats.org/officeDocument/2006/relationships/image" Target="../media/image1215.png"/><Relationship Id="rId156" Type="http://schemas.openxmlformats.org/officeDocument/2006/relationships/customXml" Target="../ink/ink1455.xml"/><Relationship Id="rId177" Type="http://schemas.openxmlformats.org/officeDocument/2006/relationships/image" Target="../media/image1236.png"/><Relationship Id="rId198" Type="http://schemas.openxmlformats.org/officeDocument/2006/relationships/customXml" Target="../ink/ink1476.xml"/><Relationship Id="rId202" Type="http://schemas.openxmlformats.org/officeDocument/2006/relationships/customXml" Target="../ink/ink1478.xml"/><Relationship Id="rId223" Type="http://schemas.openxmlformats.org/officeDocument/2006/relationships/image" Target="../media/image1259.png"/><Relationship Id="rId18" Type="http://schemas.openxmlformats.org/officeDocument/2006/relationships/customXml" Target="../ink/ink1386.xml"/><Relationship Id="rId39" Type="http://schemas.openxmlformats.org/officeDocument/2006/relationships/image" Target="../media/image1167.png"/><Relationship Id="rId50" Type="http://schemas.openxmlformats.org/officeDocument/2006/relationships/customXml" Target="../ink/ink1402.xml"/><Relationship Id="rId104" Type="http://schemas.openxmlformats.org/officeDocument/2006/relationships/customXml" Target="../ink/ink1429.xml"/><Relationship Id="rId125" Type="http://schemas.openxmlformats.org/officeDocument/2006/relationships/image" Target="../media/image1210.png"/><Relationship Id="rId146" Type="http://schemas.openxmlformats.org/officeDocument/2006/relationships/customXml" Target="../ink/ink1450.xml"/><Relationship Id="rId167" Type="http://schemas.openxmlformats.org/officeDocument/2006/relationships/image" Target="../media/image1231.png"/><Relationship Id="rId188" Type="http://schemas.openxmlformats.org/officeDocument/2006/relationships/customXml" Target="../ink/ink1471.xml"/><Relationship Id="rId71" Type="http://schemas.openxmlformats.org/officeDocument/2006/relationships/image" Target="../media/image1183.png"/><Relationship Id="rId92" Type="http://schemas.openxmlformats.org/officeDocument/2006/relationships/customXml" Target="../ink/ink1423.xml"/><Relationship Id="rId213" Type="http://schemas.openxmlformats.org/officeDocument/2006/relationships/image" Target="../media/image1254.png"/><Relationship Id="rId234" Type="http://schemas.openxmlformats.org/officeDocument/2006/relationships/customXml" Target="../ink/ink1494.xml"/><Relationship Id="rId2" Type="http://schemas.openxmlformats.org/officeDocument/2006/relationships/customXml" Target="../ink/ink1378.xml"/><Relationship Id="rId29" Type="http://schemas.openxmlformats.org/officeDocument/2006/relationships/image" Target="../media/image1162.png"/><Relationship Id="rId40" Type="http://schemas.openxmlformats.org/officeDocument/2006/relationships/customXml" Target="../ink/ink1397.xml"/><Relationship Id="rId115" Type="http://schemas.openxmlformats.org/officeDocument/2006/relationships/image" Target="../media/image1205.png"/><Relationship Id="rId136" Type="http://schemas.openxmlformats.org/officeDocument/2006/relationships/customXml" Target="../ink/ink1445.xml"/><Relationship Id="rId157" Type="http://schemas.openxmlformats.org/officeDocument/2006/relationships/image" Target="../media/image1226.png"/><Relationship Id="rId178" Type="http://schemas.openxmlformats.org/officeDocument/2006/relationships/customXml" Target="../ink/ink1466.xml"/><Relationship Id="rId61" Type="http://schemas.openxmlformats.org/officeDocument/2006/relationships/image" Target="../media/image1178.png"/><Relationship Id="rId82" Type="http://schemas.openxmlformats.org/officeDocument/2006/relationships/customXml" Target="../ink/ink1418.xml"/><Relationship Id="rId199" Type="http://schemas.openxmlformats.org/officeDocument/2006/relationships/image" Target="../media/image1247.png"/><Relationship Id="rId203" Type="http://schemas.openxmlformats.org/officeDocument/2006/relationships/image" Target="../media/image1249.png"/><Relationship Id="rId19" Type="http://schemas.openxmlformats.org/officeDocument/2006/relationships/image" Target="../media/image1157.png"/><Relationship Id="rId224" Type="http://schemas.openxmlformats.org/officeDocument/2006/relationships/customXml" Target="../ink/ink1489.xml"/><Relationship Id="rId30" Type="http://schemas.openxmlformats.org/officeDocument/2006/relationships/customXml" Target="../ink/ink1392.xml"/><Relationship Id="rId105" Type="http://schemas.openxmlformats.org/officeDocument/2006/relationships/image" Target="../media/image1200.png"/><Relationship Id="rId126" Type="http://schemas.openxmlformats.org/officeDocument/2006/relationships/customXml" Target="../ink/ink1440.xml"/><Relationship Id="rId147" Type="http://schemas.openxmlformats.org/officeDocument/2006/relationships/image" Target="../media/image1221.png"/><Relationship Id="rId168" Type="http://schemas.openxmlformats.org/officeDocument/2006/relationships/customXml" Target="../ink/ink1461.xml"/><Relationship Id="rId51" Type="http://schemas.openxmlformats.org/officeDocument/2006/relationships/image" Target="../media/image1173.png"/><Relationship Id="rId72" Type="http://schemas.openxmlformats.org/officeDocument/2006/relationships/customXml" Target="../ink/ink1413.xml"/><Relationship Id="rId93" Type="http://schemas.openxmlformats.org/officeDocument/2006/relationships/image" Target="../media/image1194.png"/><Relationship Id="rId189" Type="http://schemas.openxmlformats.org/officeDocument/2006/relationships/image" Target="../media/image1242.png"/><Relationship Id="rId3" Type="http://schemas.openxmlformats.org/officeDocument/2006/relationships/image" Target="../media/image1149.png"/><Relationship Id="rId214" Type="http://schemas.openxmlformats.org/officeDocument/2006/relationships/customXml" Target="../ink/ink1484.xml"/><Relationship Id="rId235" Type="http://schemas.openxmlformats.org/officeDocument/2006/relationships/image" Target="../media/image1265.png"/><Relationship Id="rId116" Type="http://schemas.openxmlformats.org/officeDocument/2006/relationships/customXml" Target="../ink/ink1435.xml"/><Relationship Id="rId137" Type="http://schemas.openxmlformats.org/officeDocument/2006/relationships/image" Target="../media/image1216.png"/><Relationship Id="rId158" Type="http://schemas.openxmlformats.org/officeDocument/2006/relationships/customXml" Target="../ink/ink1456.xml"/><Relationship Id="rId20" Type="http://schemas.openxmlformats.org/officeDocument/2006/relationships/customXml" Target="../ink/ink1387.xml"/><Relationship Id="rId41" Type="http://schemas.openxmlformats.org/officeDocument/2006/relationships/image" Target="../media/image1168.png"/><Relationship Id="rId62" Type="http://schemas.openxmlformats.org/officeDocument/2006/relationships/customXml" Target="../ink/ink1408.xml"/><Relationship Id="rId83" Type="http://schemas.openxmlformats.org/officeDocument/2006/relationships/image" Target="../media/image1189.png"/><Relationship Id="rId179" Type="http://schemas.openxmlformats.org/officeDocument/2006/relationships/image" Target="../media/image1237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29.png"/><Relationship Id="rId21" Type="http://schemas.openxmlformats.org/officeDocument/2006/relationships/image" Target="../media/image1277.png"/><Relationship Id="rId42" Type="http://schemas.openxmlformats.org/officeDocument/2006/relationships/customXml" Target="../ink/ink1517.xml"/><Relationship Id="rId63" Type="http://schemas.openxmlformats.org/officeDocument/2006/relationships/image" Target="../media/image1298.png"/><Relationship Id="rId84" Type="http://schemas.openxmlformats.org/officeDocument/2006/relationships/customXml" Target="../ink/ink1538.xml"/><Relationship Id="rId138" Type="http://schemas.openxmlformats.org/officeDocument/2006/relationships/customXml" Target="../ink/ink1565.xml"/><Relationship Id="rId159" Type="http://schemas.openxmlformats.org/officeDocument/2006/relationships/image" Target="../media/image1353.png"/><Relationship Id="rId170" Type="http://schemas.openxmlformats.org/officeDocument/2006/relationships/customXml" Target="../ink/ink1581.xml"/><Relationship Id="rId191" Type="http://schemas.openxmlformats.org/officeDocument/2006/relationships/image" Target="../media/image1371.png"/><Relationship Id="rId205" Type="http://schemas.openxmlformats.org/officeDocument/2006/relationships/image" Target="../media/image1378.png"/><Relationship Id="rId226" Type="http://schemas.openxmlformats.org/officeDocument/2006/relationships/customXml" Target="../ink/ink1609.xml"/><Relationship Id="rId107" Type="http://schemas.openxmlformats.org/officeDocument/2006/relationships/image" Target="../media/image1324.png"/><Relationship Id="rId11" Type="http://schemas.openxmlformats.org/officeDocument/2006/relationships/image" Target="../media/image1272.png"/><Relationship Id="rId32" Type="http://schemas.openxmlformats.org/officeDocument/2006/relationships/customXml" Target="../ink/ink1512.xml"/><Relationship Id="rId53" Type="http://schemas.openxmlformats.org/officeDocument/2006/relationships/image" Target="../media/image1293.png"/><Relationship Id="rId74" Type="http://schemas.openxmlformats.org/officeDocument/2006/relationships/customXml" Target="../ink/ink1533.xml"/><Relationship Id="rId128" Type="http://schemas.openxmlformats.org/officeDocument/2006/relationships/customXml" Target="../ink/ink1560.xml"/><Relationship Id="rId149" Type="http://schemas.openxmlformats.org/officeDocument/2006/relationships/image" Target="../media/image1347.png"/><Relationship Id="rId5" Type="http://schemas.openxmlformats.org/officeDocument/2006/relationships/image" Target="../media/image1269.png"/><Relationship Id="rId95" Type="http://schemas.openxmlformats.org/officeDocument/2006/relationships/image" Target="../media/image1314.png"/><Relationship Id="rId160" Type="http://schemas.openxmlformats.org/officeDocument/2006/relationships/customXml" Target="../ink/ink1576.xml"/><Relationship Id="rId181" Type="http://schemas.openxmlformats.org/officeDocument/2006/relationships/image" Target="../media/image1365.png"/><Relationship Id="rId216" Type="http://schemas.openxmlformats.org/officeDocument/2006/relationships/customXml" Target="../ink/ink1604.xml"/><Relationship Id="rId237" Type="http://schemas.openxmlformats.org/officeDocument/2006/relationships/image" Target="../media/image1396.png"/><Relationship Id="rId22" Type="http://schemas.openxmlformats.org/officeDocument/2006/relationships/customXml" Target="../ink/ink1507.xml"/><Relationship Id="rId43" Type="http://schemas.openxmlformats.org/officeDocument/2006/relationships/image" Target="../media/image1288.png"/><Relationship Id="rId64" Type="http://schemas.openxmlformats.org/officeDocument/2006/relationships/customXml" Target="../ink/ink1528.xml"/><Relationship Id="rId118" Type="http://schemas.openxmlformats.org/officeDocument/2006/relationships/customXml" Target="../ink/ink1555.xml"/><Relationship Id="rId139" Type="http://schemas.openxmlformats.org/officeDocument/2006/relationships/image" Target="../media/image1342.png"/><Relationship Id="rId85" Type="http://schemas.openxmlformats.org/officeDocument/2006/relationships/image" Target="../media/image1309.png"/><Relationship Id="rId150" Type="http://schemas.openxmlformats.org/officeDocument/2006/relationships/customXml" Target="../ink/ink1571.xml"/><Relationship Id="rId171" Type="http://schemas.openxmlformats.org/officeDocument/2006/relationships/image" Target="../media/image1359.png"/><Relationship Id="rId192" Type="http://schemas.openxmlformats.org/officeDocument/2006/relationships/customXml" Target="../ink/ink1592.xml"/><Relationship Id="rId206" Type="http://schemas.openxmlformats.org/officeDocument/2006/relationships/customXml" Target="../ink/ink1599.xml"/><Relationship Id="rId227" Type="http://schemas.openxmlformats.org/officeDocument/2006/relationships/image" Target="../media/image1391.png"/><Relationship Id="rId12" Type="http://schemas.openxmlformats.org/officeDocument/2006/relationships/customXml" Target="../ink/ink1502.xml"/><Relationship Id="rId33" Type="http://schemas.openxmlformats.org/officeDocument/2006/relationships/image" Target="../media/image1283.png"/><Relationship Id="rId108" Type="http://schemas.openxmlformats.org/officeDocument/2006/relationships/customXml" Target="../ink/ink1550.xml"/><Relationship Id="rId129" Type="http://schemas.openxmlformats.org/officeDocument/2006/relationships/image" Target="../media/image1336.png"/><Relationship Id="rId54" Type="http://schemas.openxmlformats.org/officeDocument/2006/relationships/customXml" Target="../ink/ink1523.xml"/><Relationship Id="rId75" Type="http://schemas.openxmlformats.org/officeDocument/2006/relationships/image" Target="../media/image1304.png"/><Relationship Id="rId96" Type="http://schemas.openxmlformats.org/officeDocument/2006/relationships/customXml" Target="../ink/ink1544.xml"/><Relationship Id="rId140" Type="http://schemas.openxmlformats.org/officeDocument/2006/relationships/customXml" Target="../ink/ink1566.xml"/><Relationship Id="rId161" Type="http://schemas.openxmlformats.org/officeDocument/2006/relationships/image" Target="../media/image1354.png"/><Relationship Id="rId182" Type="http://schemas.openxmlformats.org/officeDocument/2006/relationships/customXml" Target="../ink/ink1587.xml"/><Relationship Id="rId217" Type="http://schemas.openxmlformats.org/officeDocument/2006/relationships/image" Target="../media/image1385.png"/><Relationship Id="rId6" Type="http://schemas.openxmlformats.org/officeDocument/2006/relationships/customXml" Target="../ink/ink1499.xml"/><Relationship Id="rId238" Type="http://schemas.openxmlformats.org/officeDocument/2006/relationships/customXml" Target="../ink/ink1615.xml"/><Relationship Id="rId23" Type="http://schemas.openxmlformats.org/officeDocument/2006/relationships/image" Target="../media/image1278.png"/><Relationship Id="rId119" Type="http://schemas.openxmlformats.org/officeDocument/2006/relationships/image" Target="../media/image1331.png"/><Relationship Id="rId44" Type="http://schemas.openxmlformats.org/officeDocument/2006/relationships/customXml" Target="../ink/ink1518.xml"/><Relationship Id="rId65" Type="http://schemas.openxmlformats.org/officeDocument/2006/relationships/image" Target="../media/image1299.png"/><Relationship Id="rId86" Type="http://schemas.openxmlformats.org/officeDocument/2006/relationships/customXml" Target="../ink/ink1539.xml"/><Relationship Id="rId130" Type="http://schemas.openxmlformats.org/officeDocument/2006/relationships/customXml" Target="../ink/ink1561.xml"/><Relationship Id="rId151" Type="http://schemas.openxmlformats.org/officeDocument/2006/relationships/image" Target="../media/image1348.png"/><Relationship Id="rId172" Type="http://schemas.openxmlformats.org/officeDocument/2006/relationships/customXml" Target="../ink/ink1582.xml"/><Relationship Id="rId193" Type="http://schemas.openxmlformats.org/officeDocument/2006/relationships/image" Target="../media/image1372.png"/><Relationship Id="rId207" Type="http://schemas.openxmlformats.org/officeDocument/2006/relationships/image" Target="../media/image1379.png"/><Relationship Id="rId228" Type="http://schemas.openxmlformats.org/officeDocument/2006/relationships/customXml" Target="../ink/ink1610.xml"/><Relationship Id="rId13" Type="http://schemas.openxmlformats.org/officeDocument/2006/relationships/image" Target="../media/image1273.png"/><Relationship Id="rId109" Type="http://schemas.openxmlformats.org/officeDocument/2006/relationships/image" Target="../media/image1325.png"/><Relationship Id="rId34" Type="http://schemas.openxmlformats.org/officeDocument/2006/relationships/customXml" Target="../ink/ink1513.xml"/><Relationship Id="rId55" Type="http://schemas.openxmlformats.org/officeDocument/2006/relationships/image" Target="../media/image1294.png"/><Relationship Id="rId76" Type="http://schemas.openxmlformats.org/officeDocument/2006/relationships/customXml" Target="../ink/ink1534.xml"/><Relationship Id="rId97" Type="http://schemas.openxmlformats.org/officeDocument/2006/relationships/image" Target="../media/image1318.png"/><Relationship Id="rId120" Type="http://schemas.openxmlformats.org/officeDocument/2006/relationships/customXml" Target="../ink/ink1556.xml"/><Relationship Id="rId141" Type="http://schemas.openxmlformats.org/officeDocument/2006/relationships/image" Target="../media/image1343.png"/><Relationship Id="rId7" Type="http://schemas.openxmlformats.org/officeDocument/2006/relationships/image" Target="../media/image1270.png"/><Relationship Id="rId162" Type="http://schemas.openxmlformats.org/officeDocument/2006/relationships/customXml" Target="../ink/ink1577.xml"/><Relationship Id="rId183" Type="http://schemas.openxmlformats.org/officeDocument/2006/relationships/image" Target="../media/image1366.png"/><Relationship Id="rId218" Type="http://schemas.openxmlformats.org/officeDocument/2006/relationships/customXml" Target="../ink/ink1605.xml"/><Relationship Id="rId239" Type="http://schemas.openxmlformats.org/officeDocument/2006/relationships/image" Target="../media/image1397.png"/><Relationship Id="rId24" Type="http://schemas.openxmlformats.org/officeDocument/2006/relationships/customXml" Target="../ink/ink1508.xml"/><Relationship Id="rId45" Type="http://schemas.openxmlformats.org/officeDocument/2006/relationships/image" Target="../media/image1289.png"/><Relationship Id="rId66" Type="http://schemas.openxmlformats.org/officeDocument/2006/relationships/customXml" Target="../ink/ink1529.xml"/><Relationship Id="rId87" Type="http://schemas.openxmlformats.org/officeDocument/2006/relationships/image" Target="../media/image1310.png"/><Relationship Id="rId110" Type="http://schemas.openxmlformats.org/officeDocument/2006/relationships/customXml" Target="../ink/ink1551.xml"/><Relationship Id="rId131" Type="http://schemas.openxmlformats.org/officeDocument/2006/relationships/image" Target="../media/image1337.png"/><Relationship Id="rId152" Type="http://schemas.openxmlformats.org/officeDocument/2006/relationships/customXml" Target="../ink/ink1572.xml"/><Relationship Id="rId173" Type="http://schemas.openxmlformats.org/officeDocument/2006/relationships/image" Target="../media/image1361.png"/><Relationship Id="rId194" Type="http://schemas.openxmlformats.org/officeDocument/2006/relationships/customXml" Target="../ink/ink1593.xml"/><Relationship Id="rId208" Type="http://schemas.openxmlformats.org/officeDocument/2006/relationships/customXml" Target="../ink/ink1600.xml"/><Relationship Id="rId229" Type="http://schemas.openxmlformats.org/officeDocument/2006/relationships/image" Target="../media/image1392.png"/><Relationship Id="rId14" Type="http://schemas.openxmlformats.org/officeDocument/2006/relationships/customXml" Target="../ink/ink1503.xml"/><Relationship Id="rId35" Type="http://schemas.openxmlformats.org/officeDocument/2006/relationships/image" Target="../media/image1284.png"/><Relationship Id="rId56" Type="http://schemas.openxmlformats.org/officeDocument/2006/relationships/customXml" Target="../ink/ink1524.xml"/><Relationship Id="rId77" Type="http://schemas.openxmlformats.org/officeDocument/2006/relationships/image" Target="../media/image1305.png"/><Relationship Id="rId100" Type="http://schemas.openxmlformats.org/officeDocument/2006/relationships/customXml" Target="../ink/ink1546.xml"/><Relationship Id="rId8" Type="http://schemas.openxmlformats.org/officeDocument/2006/relationships/customXml" Target="../ink/ink1500.xml"/><Relationship Id="rId98" Type="http://schemas.openxmlformats.org/officeDocument/2006/relationships/customXml" Target="../ink/ink1545.xml"/><Relationship Id="rId121" Type="http://schemas.openxmlformats.org/officeDocument/2006/relationships/image" Target="../media/image1332.png"/><Relationship Id="rId142" Type="http://schemas.openxmlformats.org/officeDocument/2006/relationships/customXml" Target="../ink/ink1567.xml"/><Relationship Id="rId163" Type="http://schemas.openxmlformats.org/officeDocument/2006/relationships/image" Target="../media/image1355.png"/><Relationship Id="rId184" Type="http://schemas.openxmlformats.org/officeDocument/2006/relationships/customXml" Target="../ink/ink1588.xml"/><Relationship Id="rId219" Type="http://schemas.openxmlformats.org/officeDocument/2006/relationships/image" Target="../media/image1386.png"/><Relationship Id="rId230" Type="http://schemas.openxmlformats.org/officeDocument/2006/relationships/customXml" Target="../ink/ink1611.xml"/><Relationship Id="rId25" Type="http://schemas.openxmlformats.org/officeDocument/2006/relationships/image" Target="../media/image1279.png"/><Relationship Id="rId46" Type="http://schemas.openxmlformats.org/officeDocument/2006/relationships/customXml" Target="../ink/ink1519.xml"/><Relationship Id="rId67" Type="http://schemas.openxmlformats.org/officeDocument/2006/relationships/image" Target="../media/image1300.png"/><Relationship Id="rId88" Type="http://schemas.openxmlformats.org/officeDocument/2006/relationships/customXml" Target="../ink/ink1540.xml"/><Relationship Id="rId111" Type="http://schemas.openxmlformats.org/officeDocument/2006/relationships/image" Target="../media/image1326.png"/><Relationship Id="rId132" Type="http://schemas.openxmlformats.org/officeDocument/2006/relationships/customXml" Target="../ink/ink1562.xml"/><Relationship Id="rId153" Type="http://schemas.openxmlformats.org/officeDocument/2006/relationships/image" Target="../media/image1349.png"/><Relationship Id="rId174" Type="http://schemas.openxmlformats.org/officeDocument/2006/relationships/customXml" Target="../ink/ink1583.xml"/><Relationship Id="rId195" Type="http://schemas.openxmlformats.org/officeDocument/2006/relationships/image" Target="../media/image1373.png"/><Relationship Id="rId209" Type="http://schemas.openxmlformats.org/officeDocument/2006/relationships/image" Target="../media/image1381.png"/><Relationship Id="rId190" Type="http://schemas.openxmlformats.org/officeDocument/2006/relationships/customXml" Target="../ink/ink1591.xml"/><Relationship Id="rId204" Type="http://schemas.openxmlformats.org/officeDocument/2006/relationships/customXml" Target="../ink/ink1598.xml"/><Relationship Id="rId220" Type="http://schemas.openxmlformats.org/officeDocument/2006/relationships/customXml" Target="../ink/ink1606.xml"/><Relationship Id="rId225" Type="http://schemas.openxmlformats.org/officeDocument/2006/relationships/image" Target="../media/image1389.png"/><Relationship Id="rId15" Type="http://schemas.openxmlformats.org/officeDocument/2006/relationships/image" Target="../media/image1274.png"/><Relationship Id="rId36" Type="http://schemas.openxmlformats.org/officeDocument/2006/relationships/customXml" Target="../ink/ink1514.xml"/><Relationship Id="rId57" Type="http://schemas.openxmlformats.org/officeDocument/2006/relationships/image" Target="../media/image1295.png"/><Relationship Id="rId106" Type="http://schemas.openxmlformats.org/officeDocument/2006/relationships/customXml" Target="../ink/ink1549.xml"/><Relationship Id="rId127" Type="http://schemas.openxmlformats.org/officeDocument/2006/relationships/image" Target="../media/image1335.png"/><Relationship Id="rId10" Type="http://schemas.openxmlformats.org/officeDocument/2006/relationships/customXml" Target="../ink/ink1501.xml"/><Relationship Id="rId31" Type="http://schemas.openxmlformats.org/officeDocument/2006/relationships/image" Target="../media/image1282.png"/><Relationship Id="rId52" Type="http://schemas.openxmlformats.org/officeDocument/2006/relationships/customXml" Target="../ink/ink1522.xml"/><Relationship Id="rId73" Type="http://schemas.openxmlformats.org/officeDocument/2006/relationships/image" Target="../media/image1303.png"/><Relationship Id="rId78" Type="http://schemas.openxmlformats.org/officeDocument/2006/relationships/customXml" Target="../ink/ink1535.xml"/><Relationship Id="rId94" Type="http://schemas.openxmlformats.org/officeDocument/2006/relationships/customXml" Target="../ink/ink1543.xml"/><Relationship Id="rId99" Type="http://schemas.openxmlformats.org/officeDocument/2006/relationships/image" Target="../media/image1319.png"/><Relationship Id="rId101" Type="http://schemas.openxmlformats.org/officeDocument/2006/relationships/image" Target="../media/image1321.png"/><Relationship Id="rId122" Type="http://schemas.openxmlformats.org/officeDocument/2006/relationships/customXml" Target="../ink/ink1557.xml"/><Relationship Id="rId143" Type="http://schemas.openxmlformats.org/officeDocument/2006/relationships/image" Target="../media/image1344.png"/><Relationship Id="rId148" Type="http://schemas.openxmlformats.org/officeDocument/2006/relationships/customXml" Target="../ink/ink1570.xml"/><Relationship Id="rId164" Type="http://schemas.openxmlformats.org/officeDocument/2006/relationships/customXml" Target="../ink/ink1578.xml"/><Relationship Id="rId169" Type="http://schemas.openxmlformats.org/officeDocument/2006/relationships/image" Target="../media/image1358.png"/><Relationship Id="rId185" Type="http://schemas.openxmlformats.org/officeDocument/2006/relationships/image" Target="../media/image1367.png"/><Relationship Id="rId4" Type="http://schemas.openxmlformats.org/officeDocument/2006/relationships/customXml" Target="../ink/ink1498.xml"/><Relationship Id="rId9" Type="http://schemas.openxmlformats.org/officeDocument/2006/relationships/image" Target="../media/image1271.png"/><Relationship Id="rId180" Type="http://schemas.openxmlformats.org/officeDocument/2006/relationships/customXml" Target="../ink/ink1586.xml"/><Relationship Id="rId210" Type="http://schemas.openxmlformats.org/officeDocument/2006/relationships/customXml" Target="../ink/ink1601.xml"/><Relationship Id="rId215" Type="http://schemas.openxmlformats.org/officeDocument/2006/relationships/image" Target="../media/image1384.png"/><Relationship Id="rId236" Type="http://schemas.openxmlformats.org/officeDocument/2006/relationships/customXml" Target="../ink/ink1614.xml"/><Relationship Id="rId26" Type="http://schemas.openxmlformats.org/officeDocument/2006/relationships/customXml" Target="../ink/ink1509.xml"/><Relationship Id="rId231" Type="http://schemas.openxmlformats.org/officeDocument/2006/relationships/image" Target="../media/image1393.png"/><Relationship Id="rId47" Type="http://schemas.openxmlformats.org/officeDocument/2006/relationships/image" Target="../media/image1290.png"/><Relationship Id="rId68" Type="http://schemas.openxmlformats.org/officeDocument/2006/relationships/customXml" Target="../ink/ink1530.xml"/><Relationship Id="rId89" Type="http://schemas.openxmlformats.org/officeDocument/2006/relationships/image" Target="../media/image1311.png"/><Relationship Id="rId112" Type="http://schemas.openxmlformats.org/officeDocument/2006/relationships/customXml" Target="../ink/ink1552.xml"/><Relationship Id="rId133" Type="http://schemas.openxmlformats.org/officeDocument/2006/relationships/image" Target="../media/image1338.png"/><Relationship Id="rId154" Type="http://schemas.openxmlformats.org/officeDocument/2006/relationships/customXml" Target="../ink/ink1573.xml"/><Relationship Id="rId175" Type="http://schemas.openxmlformats.org/officeDocument/2006/relationships/image" Target="../media/image1362.png"/><Relationship Id="rId196" Type="http://schemas.openxmlformats.org/officeDocument/2006/relationships/customXml" Target="../ink/ink1594.xml"/><Relationship Id="rId200" Type="http://schemas.openxmlformats.org/officeDocument/2006/relationships/customXml" Target="../ink/ink1596.xml"/><Relationship Id="rId16" Type="http://schemas.openxmlformats.org/officeDocument/2006/relationships/customXml" Target="../ink/ink1504.xml"/><Relationship Id="rId221" Type="http://schemas.openxmlformats.org/officeDocument/2006/relationships/image" Target="../media/image1387.png"/><Relationship Id="rId37" Type="http://schemas.openxmlformats.org/officeDocument/2006/relationships/image" Target="../media/image1285.png"/><Relationship Id="rId58" Type="http://schemas.openxmlformats.org/officeDocument/2006/relationships/customXml" Target="../ink/ink1525.xml"/><Relationship Id="rId79" Type="http://schemas.openxmlformats.org/officeDocument/2006/relationships/image" Target="../media/image1306.png"/><Relationship Id="rId102" Type="http://schemas.openxmlformats.org/officeDocument/2006/relationships/customXml" Target="../ink/ink1547.xml"/><Relationship Id="rId123" Type="http://schemas.openxmlformats.org/officeDocument/2006/relationships/image" Target="../media/image1333.png"/><Relationship Id="rId144" Type="http://schemas.openxmlformats.org/officeDocument/2006/relationships/customXml" Target="../ink/ink1568.xml"/><Relationship Id="rId90" Type="http://schemas.openxmlformats.org/officeDocument/2006/relationships/customXml" Target="../ink/ink1541.xml"/><Relationship Id="rId165" Type="http://schemas.openxmlformats.org/officeDocument/2006/relationships/image" Target="../media/image1356.png"/><Relationship Id="rId186" Type="http://schemas.openxmlformats.org/officeDocument/2006/relationships/customXml" Target="../ink/ink1589.xml"/><Relationship Id="rId211" Type="http://schemas.openxmlformats.org/officeDocument/2006/relationships/image" Target="../media/image1382.png"/><Relationship Id="rId232" Type="http://schemas.openxmlformats.org/officeDocument/2006/relationships/customXml" Target="../ink/ink1612.xml"/><Relationship Id="rId27" Type="http://schemas.openxmlformats.org/officeDocument/2006/relationships/image" Target="../media/image1280.png"/><Relationship Id="rId48" Type="http://schemas.openxmlformats.org/officeDocument/2006/relationships/customXml" Target="../ink/ink1520.xml"/><Relationship Id="rId69" Type="http://schemas.openxmlformats.org/officeDocument/2006/relationships/image" Target="../media/image1301.png"/><Relationship Id="rId113" Type="http://schemas.openxmlformats.org/officeDocument/2006/relationships/image" Target="../media/image1327.png"/><Relationship Id="rId134" Type="http://schemas.openxmlformats.org/officeDocument/2006/relationships/customXml" Target="../ink/ink1563.xml"/><Relationship Id="rId80" Type="http://schemas.openxmlformats.org/officeDocument/2006/relationships/customXml" Target="../ink/ink1536.xml"/><Relationship Id="rId155" Type="http://schemas.openxmlformats.org/officeDocument/2006/relationships/image" Target="../media/image1351.png"/><Relationship Id="rId176" Type="http://schemas.openxmlformats.org/officeDocument/2006/relationships/customXml" Target="../ink/ink1584.xml"/><Relationship Id="rId197" Type="http://schemas.openxmlformats.org/officeDocument/2006/relationships/image" Target="../media/image1374.png"/><Relationship Id="rId201" Type="http://schemas.openxmlformats.org/officeDocument/2006/relationships/image" Target="../media/image1376.png"/><Relationship Id="rId222" Type="http://schemas.openxmlformats.org/officeDocument/2006/relationships/customXml" Target="../ink/ink1607.xml"/><Relationship Id="rId17" Type="http://schemas.openxmlformats.org/officeDocument/2006/relationships/image" Target="../media/image1275.png"/><Relationship Id="rId38" Type="http://schemas.openxmlformats.org/officeDocument/2006/relationships/customXml" Target="../ink/ink1515.xml"/><Relationship Id="rId59" Type="http://schemas.openxmlformats.org/officeDocument/2006/relationships/image" Target="../media/image1296.png"/><Relationship Id="rId103" Type="http://schemas.openxmlformats.org/officeDocument/2006/relationships/image" Target="../media/image1322.png"/><Relationship Id="rId124" Type="http://schemas.openxmlformats.org/officeDocument/2006/relationships/customXml" Target="../ink/ink1558.xml"/><Relationship Id="rId70" Type="http://schemas.openxmlformats.org/officeDocument/2006/relationships/customXml" Target="../ink/ink1531.xml"/><Relationship Id="rId91" Type="http://schemas.openxmlformats.org/officeDocument/2006/relationships/image" Target="../media/image1312.png"/><Relationship Id="rId145" Type="http://schemas.openxmlformats.org/officeDocument/2006/relationships/image" Target="../media/image1345.png"/><Relationship Id="rId166" Type="http://schemas.openxmlformats.org/officeDocument/2006/relationships/customXml" Target="../ink/ink1579.xml"/><Relationship Id="rId187" Type="http://schemas.openxmlformats.org/officeDocument/2006/relationships/image" Target="../media/image136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602.xml"/><Relationship Id="rId233" Type="http://schemas.openxmlformats.org/officeDocument/2006/relationships/image" Target="../media/image1394.png"/><Relationship Id="rId28" Type="http://schemas.openxmlformats.org/officeDocument/2006/relationships/customXml" Target="../ink/ink1510.xml"/><Relationship Id="rId49" Type="http://schemas.openxmlformats.org/officeDocument/2006/relationships/image" Target="../media/image1291.png"/><Relationship Id="rId114" Type="http://schemas.openxmlformats.org/officeDocument/2006/relationships/customXml" Target="../ink/ink1553.xml"/><Relationship Id="rId60" Type="http://schemas.openxmlformats.org/officeDocument/2006/relationships/customXml" Target="../ink/ink1526.xml"/><Relationship Id="rId81" Type="http://schemas.openxmlformats.org/officeDocument/2006/relationships/image" Target="../media/image1307.png"/><Relationship Id="rId135" Type="http://schemas.openxmlformats.org/officeDocument/2006/relationships/image" Target="../media/image1339.png"/><Relationship Id="rId156" Type="http://schemas.openxmlformats.org/officeDocument/2006/relationships/customXml" Target="../ink/ink1574.xml"/><Relationship Id="rId177" Type="http://schemas.openxmlformats.org/officeDocument/2006/relationships/image" Target="../media/image1363.png"/><Relationship Id="rId198" Type="http://schemas.openxmlformats.org/officeDocument/2006/relationships/customXml" Target="../ink/ink1595.xml"/><Relationship Id="rId202" Type="http://schemas.openxmlformats.org/officeDocument/2006/relationships/customXml" Target="../ink/ink1597.xml"/><Relationship Id="rId223" Type="http://schemas.openxmlformats.org/officeDocument/2006/relationships/image" Target="../media/image1388.png"/><Relationship Id="rId18" Type="http://schemas.openxmlformats.org/officeDocument/2006/relationships/customXml" Target="../ink/ink1505.xml"/><Relationship Id="rId39" Type="http://schemas.openxmlformats.org/officeDocument/2006/relationships/image" Target="../media/image1286.png"/><Relationship Id="rId50" Type="http://schemas.openxmlformats.org/officeDocument/2006/relationships/customXml" Target="../ink/ink1521.xml"/><Relationship Id="rId104" Type="http://schemas.openxmlformats.org/officeDocument/2006/relationships/customXml" Target="../ink/ink1548.xml"/><Relationship Id="rId125" Type="http://schemas.openxmlformats.org/officeDocument/2006/relationships/image" Target="../media/image1334.png"/><Relationship Id="rId146" Type="http://schemas.openxmlformats.org/officeDocument/2006/relationships/customXml" Target="../ink/ink1569.xml"/><Relationship Id="rId167" Type="http://schemas.openxmlformats.org/officeDocument/2006/relationships/image" Target="../media/image1357.png"/><Relationship Id="rId188" Type="http://schemas.openxmlformats.org/officeDocument/2006/relationships/customXml" Target="../ink/ink1590.xml"/><Relationship Id="rId71" Type="http://schemas.openxmlformats.org/officeDocument/2006/relationships/image" Target="../media/image1302.png"/><Relationship Id="rId92" Type="http://schemas.openxmlformats.org/officeDocument/2006/relationships/customXml" Target="../ink/ink1542.xml"/><Relationship Id="rId213" Type="http://schemas.openxmlformats.org/officeDocument/2006/relationships/image" Target="../media/image1383.png"/><Relationship Id="rId234" Type="http://schemas.openxmlformats.org/officeDocument/2006/relationships/customXml" Target="../ink/ink1613.xml"/><Relationship Id="rId2" Type="http://schemas.openxmlformats.org/officeDocument/2006/relationships/customXml" Target="../ink/ink1497.xml"/><Relationship Id="rId29" Type="http://schemas.openxmlformats.org/officeDocument/2006/relationships/image" Target="../media/image1281.png"/><Relationship Id="rId40" Type="http://schemas.openxmlformats.org/officeDocument/2006/relationships/customXml" Target="../ink/ink1516.xml"/><Relationship Id="rId115" Type="http://schemas.openxmlformats.org/officeDocument/2006/relationships/image" Target="../media/image1328.png"/><Relationship Id="rId136" Type="http://schemas.openxmlformats.org/officeDocument/2006/relationships/customXml" Target="../ink/ink1564.xml"/><Relationship Id="rId157" Type="http://schemas.openxmlformats.org/officeDocument/2006/relationships/image" Target="../media/image1352.png"/><Relationship Id="rId178" Type="http://schemas.openxmlformats.org/officeDocument/2006/relationships/customXml" Target="../ink/ink1585.xml"/><Relationship Id="rId61" Type="http://schemas.openxmlformats.org/officeDocument/2006/relationships/image" Target="../media/image1297.png"/><Relationship Id="rId82" Type="http://schemas.openxmlformats.org/officeDocument/2006/relationships/customXml" Target="../ink/ink1537.xml"/><Relationship Id="rId199" Type="http://schemas.openxmlformats.org/officeDocument/2006/relationships/image" Target="../media/image1375.png"/><Relationship Id="rId203" Type="http://schemas.openxmlformats.org/officeDocument/2006/relationships/image" Target="../media/image1377.png"/><Relationship Id="rId19" Type="http://schemas.openxmlformats.org/officeDocument/2006/relationships/image" Target="../media/image1276.png"/><Relationship Id="rId224" Type="http://schemas.openxmlformats.org/officeDocument/2006/relationships/customXml" Target="../ink/ink1608.xml"/><Relationship Id="rId30" Type="http://schemas.openxmlformats.org/officeDocument/2006/relationships/customXml" Target="../ink/ink1511.xml"/><Relationship Id="rId105" Type="http://schemas.openxmlformats.org/officeDocument/2006/relationships/image" Target="../media/image1323.png"/><Relationship Id="rId126" Type="http://schemas.openxmlformats.org/officeDocument/2006/relationships/customXml" Target="../ink/ink1559.xml"/><Relationship Id="rId147" Type="http://schemas.openxmlformats.org/officeDocument/2006/relationships/image" Target="../media/image1346.png"/><Relationship Id="rId168" Type="http://schemas.openxmlformats.org/officeDocument/2006/relationships/customXml" Target="../ink/ink1580.xml"/><Relationship Id="rId51" Type="http://schemas.openxmlformats.org/officeDocument/2006/relationships/image" Target="../media/image1292.png"/><Relationship Id="rId72" Type="http://schemas.openxmlformats.org/officeDocument/2006/relationships/customXml" Target="../ink/ink1532.xml"/><Relationship Id="rId93" Type="http://schemas.openxmlformats.org/officeDocument/2006/relationships/image" Target="../media/image1313.png"/><Relationship Id="rId189" Type="http://schemas.openxmlformats.org/officeDocument/2006/relationships/image" Target="../media/image1369.png"/><Relationship Id="rId3" Type="http://schemas.openxmlformats.org/officeDocument/2006/relationships/image" Target="../media/image1268.png"/><Relationship Id="rId214" Type="http://schemas.openxmlformats.org/officeDocument/2006/relationships/customXml" Target="../ink/ink1603.xml"/><Relationship Id="rId235" Type="http://schemas.openxmlformats.org/officeDocument/2006/relationships/image" Target="../media/image1395.png"/><Relationship Id="rId116" Type="http://schemas.openxmlformats.org/officeDocument/2006/relationships/customXml" Target="../ink/ink1554.xml"/><Relationship Id="rId137" Type="http://schemas.openxmlformats.org/officeDocument/2006/relationships/image" Target="../media/image1341.png"/><Relationship Id="rId158" Type="http://schemas.openxmlformats.org/officeDocument/2006/relationships/customXml" Target="../ink/ink1575.xml"/><Relationship Id="rId20" Type="http://schemas.openxmlformats.org/officeDocument/2006/relationships/customXml" Target="../ink/ink1506.xml"/><Relationship Id="rId41" Type="http://schemas.openxmlformats.org/officeDocument/2006/relationships/image" Target="../media/image1287.png"/><Relationship Id="rId62" Type="http://schemas.openxmlformats.org/officeDocument/2006/relationships/customXml" Target="../ink/ink1527.xml"/><Relationship Id="rId83" Type="http://schemas.openxmlformats.org/officeDocument/2006/relationships/image" Target="../media/image1308.png"/><Relationship Id="rId179" Type="http://schemas.openxmlformats.org/officeDocument/2006/relationships/image" Target="../media/image1364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63.png"/><Relationship Id="rId21" Type="http://schemas.openxmlformats.org/officeDocument/2006/relationships/image" Target="../media/image1408.png"/><Relationship Id="rId42" Type="http://schemas.openxmlformats.org/officeDocument/2006/relationships/customXml" Target="../ink/ink1636.xml"/><Relationship Id="rId63" Type="http://schemas.openxmlformats.org/officeDocument/2006/relationships/image" Target="../media/image1433.png"/><Relationship Id="rId84" Type="http://schemas.openxmlformats.org/officeDocument/2006/relationships/customXml" Target="../ink/ink1657.xml"/><Relationship Id="rId138" Type="http://schemas.openxmlformats.org/officeDocument/2006/relationships/customXml" Target="../ink/ink1684.xml"/><Relationship Id="rId107" Type="http://schemas.openxmlformats.org/officeDocument/2006/relationships/image" Target="../media/image1457.png"/><Relationship Id="rId11" Type="http://schemas.openxmlformats.org/officeDocument/2006/relationships/image" Target="../media/image1403.png"/><Relationship Id="rId32" Type="http://schemas.openxmlformats.org/officeDocument/2006/relationships/customXml" Target="../ink/ink1631.xml"/><Relationship Id="rId53" Type="http://schemas.openxmlformats.org/officeDocument/2006/relationships/image" Target="../media/image1427.png"/><Relationship Id="rId74" Type="http://schemas.openxmlformats.org/officeDocument/2006/relationships/customXml" Target="../ink/ink1652.xml"/><Relationship Id="rId128" Type="http://schemas.openxmlformats.org/officeDocument/2006/relationships/customXml" Target="../ink/ink1679.xml"/><Relationship Id="rId149" Type="http://schemas.openxmlformats.org/officeDocument/2006/relationships/image" Target="../media/image1481.png"/><Relationship Id="rId5" Type="http://schemas.openxmlformats.org/officeDocument/2006/relationships/image" Target="../media/image1399.png"/><Relationship Id="rId95" Type="http://schemas.openxmlformats.org/officeDocument/2006/relationships/image" Target="../media/image1451.png"/><Relationship Id="rId22" Type="http://schemas.openxmlformats.org/officeDocument/2006/relationships/customXml" Target="../ink/ink1626.xml"/><Relationship Id="rId27" Type="http://schemas.openxmlformats.org/officeDocument/2006/relationships/image" Target="../media/image1413.png"/><Relationship Id="rId43" Type="http://schemas.openxmlformats.org/officeDocument/2006/relationships/image" Target="../media/image1422.png"/><Relationship Id="rId48" Type="http://schemas.openxmlformats.org/officeDocument/2006/relationships/customXml" Target="../ink/ink1639.xml"/><Relationship Id="rId64" Type="http://schemas.openxmlformats.org/officeDocument/2006/relationships/customXml" Target="../ink/ink1647.xml"/><Relationship Id="rId69" Type="http://schemas.openxmlformats.org/officeDocument/2006/relationships/image" Target="../media/image1436.png"/><Relationship Id="rId113" Type="http://schemas.openxmlformats.org/officeDocument/2006/relationships/image" Target="../media/image1461.png"/><Relationship Id="rId118" Type="http://schemas.openxmlformats.org/officeDocument/2006/relationships/customXml" Target="../ink/ink1674.xml"/><Relationship Id="rId134" Type="http://schemas.openxmlformats.org/officeDocument/2006/relationships/customXml" Target="../ink/ink1682.xml"/><Relationship Id="rId139" Type="http://schemas.openxmlformats.org/officeDocument/2006/relationships/image" Target="../media/image1475.png"/><Relationship Id="rId80" Type="http://schemas.openxmlformats.org/officeDocument/2006/relationships/customXml" Target="../ink/ink1655.xml"/><Relationship Id="rId85" Type="http://schemas.openxmlformats.org/officeDocument/2006/relationships/image" Target="../media/image1445.png"/><Relationship Id="rId150" Type="http://schemas.openxmlformats.org/officeDocument/2006/relationships/customXml" Target="../ink/ink1690.xml"/><Relationship Id="rId12" Type="http://schemas.openxmlformats.org/officeDocument/2006/relationships/customXml" Target="../ink/ink1621.xml"/><Relationship Id="rId17" Type="http://schemas.openxmlformats.org/officeDocument/2006/relationships/image" Target="../media/image1406.png"/><Relationship Id="rId33" Type="http://schemas.openxmlformats.org/officeDocument/2006/relationships/image" Target="../media/image1416.png"/><Relationship Id="rId38" Type="http://schemas.openxmlformats.org/officeDocument/2006/relationships/customXml" Target="../ink/ink1634.xml"/><Relationship Id="rId59" Type="http://schemas.openxmlformats.org/officeDocument/2006/relationships/image" Target="../media/image1431.png"/><Relationship Id="rId103" Type="http://schemas.openxmlformats.org/officeDocument/2006/relationships/image" Target="../media/image1455.png"/><Relationship Id="rId108" Type="http://schemas.openxmlformats.org/officeDocument/2006/relationships/customXml" Target="../ink/ink1669.xml"/><Relationship Id="rId124" Type="http://schemas.openxmlformats.org/officeDocument/2006/relationships/customXml" Target="../ink/ink1677.xml"/><Relationship Id="rId129" Type="http://schemas.openxmlformats.org/officeDocument/2006/relationships/image" Target="../media/image1469.png"/><Relationship Id="rId54" Type="http://schemas.openxmlformats.org/officeDocument/2006/relationships/customXml" Target="../ink/ink1642.xml"/><Relationship Id="rId70" Type="http://schemas.openxmlformats.org/officeDocument/2006/relationships/customXml" Target="../ink/ink1650.xml"/><Relationship Id="rId75" Type="http://schemas.openxmlformats.org/officeDocument/2006/relationships/image" Target="../media/image1439.png"/><Relationship Id="rId91" Type="http://schemas.openxmlformats.org/officeDocument/2006/relationships/image" Target="../media/image1448.png"/><Relationship Id="rId96" Type="http://schemas.openxmlformats.org/officeDocument/2006/relationships/customXml" Target="../ink/ink1663.xml"/><Relationship Id="rId140" Type="http://schemas.openxmlformats.org/officeDocument/2006/relationships/customXml" Target="../ink/ink1685.xml"/><Relationship Id="rId145" Type="http://schemas.openxmlformats.org/officeDocument/2006/relationships/image" Target="../media/image14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18.xml"/><Relationship Id="rId23" Type="http://schemas.openxmlformats.org/officeDocument/2006/relationships/image" Target="../media/image1409.png"/><Relationship Id="rId28" Type="http://schemas.openxmlformats.org/officeDocument/2006/relationships/customXml" Target="../ink/ink1629.xml"/><Relationship Id="rId49" Type="http://schemas.openxmlformats.org/officeDocument/2006/relationships/image" Target="../media/image1425.png"/><Relationship Id="rId114" Type="http://schemas.openxmlformats.org/officeDocument/2006/relationships/customXml" Target="../ink/ink1672.xml"/><Relationship Id="rId119" Type="http://schemas.openxmlformats.org/officeDocument/2006/relationships/image" Target="../media/image1464.png"/><Relationship Id="rId44" Type="http://schemas.openxmlformats.org/officeDocument/2006/relationships/customXml" Target="../ink/ink1637.xml"/><Relationship Id="rId60" Type="http://schemas.openxmlformats.org/officeDocument/2006/relationships/customXml" Target="../ink/ink1645.xml"/><Relationship Id="rId65" Type="http://schemas.openxmlformats.org/officeDocument/2006/relationships/image" Target="../media/image1434.png"/><Relationship Id="rId81" Type="http://schemas.openxmlformats.org/officeDocument/2006/relationships/image" Target="../media/image1443.png"/><Relationship Id="rId86" Type="http://schemas.openxmlformats.org/officeDocument/2006/relationships/customXml" Target="../ink/ink1658.xml"/><Relationship Id="rId130" Type="http://schemas.openxmlformats.org/officeDocument/2006/relationships/customXml" Target="../ink/ink1680.xml"/><Relationship Id="rId135" Type="http://schemas.openxmlformats.org/officeDocument/2006/relationships/image" Target="../media/image1473.png"/><Relationship Id="rId151" Type="http://schemas.openxmlformats.org/officeDocument/2006/relationships/image" Target="../media/image1482.png"/><Relationship Id="rId13" Type="http://schemas.openxmlformats.org/officeDocument/2006/relationships/image" Target="../media/image1404.png"/><Relationship Id="rId18" Type="http://schemas.openxmlformats.org/officeDocument/2006/relationships/customXml" Target="../ink/ink1624.xml"/><Relationship Id="rId39" Type="http://schemas.openxmlformats.org/officeDocument/2006/relationships/image" Target="../media/image1419.png"/><Relationship Id="rId109" Type="http://schemas.openxmlformats.org/officeDocument/2006/relationships/image" Target="../media/image1458.png"/><Relationship Id="rId34" Type="http://schemas.openxmlformats.org/officeDocument/2006/relationships/customXml" Target="../ink/ink1632.xml"/><Relationship Id="rId50" Type="http://schemas.openxmlformats.org/officeDocument/2006/relationships/customXml" Target="../ink/ink1640.xml"/><Relationship Id="rId55" Type="http://schemas.openxmlformats.org/officeDocument/2006/relationships/image" Target="../media/image1428.png"/><Relationship Id="rId76" Type="http://schemas.openxmlformats.org/officeDocument/2006/relationships/customXml" Target="../ink/ink1653.xml"/><Relationship Id="rId97" Type="http://schemas.openxmlformats.org/officeDocument/2006/relationships/image" Target="../media/image1452.png"/><Relationship Id="rId104" Type="http://schemas.openxmlformats.org/officeDocument/2006/relationships/customXml" Target="../ink/ink1667.xml"/><Relationship Id="rId120" Type="http://schemas.openxmlformats.org/officeDocument/2006/relationships/customXml" Target="../ink/ink1675.xml"/><Relationship Id="rId125" Type="http://schemas.openxmlformats.org/officeDocument/2006/relationships/image" Target="../media/image1467.png"/><Relationship Id="rId141" Type="http://schemas.openxmlformats.org/officeDocument/2006/relationships/image" Target="../media/image1476.png"/><Relationship Id="rId146" Type="http://schemas.openxmlformats.org/officeDocument/2006/relationships/customXml" Target="../ink/ink1688.xml"/><Relationship Id="rId7" Type="http://schemas.openxmlformats.org/officeDocument/2006/relationships/image" Target="../media/image1401.png"/><Relationship Id="rId71" Type="http://schemas.openxmlformats.org/officeDocument/2006/relationships/image" Target="../media/image1437.png"/><Relationship Id="rId92" Type="http://schemas.openxmlformats.org/officeDocument/2006/relationships/customXml" Target="../ink/ink1661.xml"/><Relationship Id="rId2" Type="http://schemas.openxmlformats.org/officeDocument/2006/relationships/customXml" Target="../ink/ink1616.xml"/><Relationship Id="rId29" Type="http://schemas.openxmlformats.org/officeDocument/2006/relationships/image" Target="../media/image1414.png"/><Relationship Id="rId24" Type="http://schemas.openxmlformats.org/officeDocument/2006/relationships/customXml" Target="../ink/ink1627.xml"/><Relationship Id="rId40" Type="http://schemas.openxmlformats.org/officeDocument/2006/relationships/customXml" Target="../ink/ink1635.xml"/><Relationship Id="rId45" Type="http://schemas.openxmlformats.org/officeDocument/2006/relationships/image" Target="../media/image1423.png"/><Relationship Id="rId66" Type="http://schemas.openxmlformats.org/officeDocument/2006/relationships/customXml" Target="../ink/ink1648.xml"/><Relationship Id="rId87" Type="http://schemas.openxmlformats.org/officeDocument/2006/relationships/image" Target="../media/image1446.png"/><Relationship Id="rId110" Type="http://schemas.openxmlformats.org/officeDocument/2006/relationships/customXml" Target="../ink/ink1670.xml"/><Relationship Id="rId115" Type="http://schemas.openxmlformats.org/officeDocument/2006/relationships/image" Target="../media/image1462.png"/><Relationship Id="rId131" Type="http://schemas.openxmlformats.org/officeDocument/2006/relationships/image" Target="../media/image1471.png"/><Relationship Id="rId136" Type="http://schemas.openxmlformats.org/officeDocument/2006/relationships/customXml" Target="../ink/ink1683.xml"/><Relationship Id="rId61" Type="http://schemas.openxmlformats.org/officeDocument/2006/relationships/image" Target="../media/image1432.png"/><Relationship Id="rId82" Type="http://schemas.openxmlformats.org/officeDocument/2006/relationships/customXml" Target="../ink/ink1656.xml"/><Relationship Id="rId19" Type="http://schemas.openxmlformats.org/officeDocument/2006/relationships/image" Target="../media/image1407.png"/><Relationship Id="rId14" Type="http://schemas.openxmlformats.org/officeDocument/2006/relationships/customXml" Target="../ink/ink1622.xml"/><Relationship Id="rId30" Type="http://schemas.openxmlformats.org/officeDocument/2006/relationships/customXml" Target="../ink/ink1630.xml"/><Relationship Id="rId35" Type="http://schemas.openxmlformats.org/officeDocument/2006/relationships/image" Target="../media/image1417.png"/><Relationship Id="rId56" Type="http://schemas.openxmlformats.org/officeDocument/2006/relationships/customXml" Target="../ink/ink1643.xml"/><Relationship Id="rId77" Type="http://schemas.openxmlformats.org/officeDocument/2006/relationships/image" Target="../media/image1441.png"/><Relationship Id="rId100" Type="http://schemas.openxmlformats.org/officeDocument/2006/relationships/customXml" Target="../ink/ink1665.xml"/><Relationship Id="rId105" Type="http://schemas.openxmlformats.org/officeDocument/2006/relationships/image" Target="../media/image1456.png"/><Relationship Id="rId126" Type="http://schemas.openxmlformats.org/officeDocument/2006/relationships/customXml" Target="../ink/ink1678.xml"/><Relationship Id="rId147" Type="http://schemas.openxmlformats.org/officeDocument/2006/relationships/image" Target="../media/image1479.png"/><Relationship Id="rId8" Type="http://schemas.openxmlformats.org/officeDocument/2006/relationships/customXml" Target="../ink/ink1619.xml"/><Relationship Id="rId51" Type="http://schemas.openxmlformats.org/officeDocument/2006/relationships/image" Target="../media/image1426.png"/><Relationship Id="rId72" Type="http://schemas.openxmlformats.org/officeDocument/2006/relationships/customXml" Target="../ink/ink1651.xml"/><Relationship Id="rId93" Type="http://schemas.openxmlformats.org/officeDocument/2006/relationships/image" Target="../media/image1449.png"/><Relationship Id="rId98" Type="http://schemas.openxmlformats.org/officeDocument/2006/relationships/customXml" Target="../ink/ink1664.xml"/><Relationship Id="rId121" Type="http://schemas.openxmlformats.org/officeDocument/2006/relationships/image" Target="../media/image1465.png"/><Relationship Id="rId142" Type="http://schemas.openxmlformats.org/officeDocument/2006/relationships/customXml" Target="../ink/ink1686.xml"/><Relationship Id="rId3" Type="http://schemas.openxmlformats.org/officeDocument/2006/relationships/image" Target="../media/image1398.png"/><Relationship Id="rId25" Type="http://schemas.openxmlformats.org/officeDocument/2006/relationships/image" Target="../media/image1412.png"/><Relationship Id="rId46" Type="http://schemas.openxmlformats.org/officeDocument/2006/relationships/customXml" Target="../ink/ink1638.xml"/><Relationship Id="rId67" Type="http://schemas.openxmlformats.org/officeDocument/2006/relationships/image" Target="../media/image1435.png"/><Relationship Id="rId116" Type="http://schemas.openxmlformats.org/officeDocument/2006/relationships/customXml" Target="../ink/ink1673.xml"/><Relationship Id="rId137" Type="http://schemas.openxmlformats.org/officeDocument/2006/relationships/image" Target="../media/image1474.png"/><Relationship Id="rId20" Type="http://schemas.openxmlformats.org/officeDocument/2006/relationships/customXml" Target="../ink/ink1625.xml"/><Relationship Id="rId41" Type="http://schemas.openxmlformats.org/officeDocument/2006/relationships/image" Target="../media/image1421.png"/><Relationship Id="rId62" Type="http://schemas.openxmlformats.org/officeDocument/2006/relationships/customXml" Target="../ink/ink1646.xml"/><Relationship Id="rId83" Type="http://schemas.openxmlformats.org/officeDocument/2006/relationships/image" Target="../media/image1444.png"/><Relationship Id="rId88" Type="http://schemas.openxmlformats.org/officeDocument/2006/relationships/customXml" Target="../ink/ink1659.xml"/><Relationship Id="rId111" Type="http://schemas.openxmlformats.org/officeDocument/2006/relationships/image" Target="../media/image1459.png"/><Relationship Id="rId132" Type="http://schemas.openxmlformats.org/officeDocument/2006/relationships/customXml" Target="../ink/ink1681.xml"/><Relationship Id="rId15" Type="http://schemas.openxmlformats.org/officeDocument/2006/relationships/image" Target="../media/image1405.png"/><Relationship Id="rId36" Type="http://schemas.openxmlformats.org/officeDocument/2006/relationships/customXml" Target="../ink/ink1633.xml"/><Relationship Id="rId57" Type="http://schemas.openxmlformats.org/officeDocument/2006/relationships/image" Target="../media/image1429.png"/><Relationship Id="rId106" Type="http://schemas.openxmlformats.org/officeDocument/2006/relationships/customXml" Target="../ink/ink1668.xml"/><Relationship Id="rId127" Type="http://schemas.openxmlformats.org/officeDocument/2006/relationships/image" Target="../media/image1468.png"/><Relationship Id="rId10" Type="http://schemas.openxmlformats.org/officeDocument/2006/relationships/customXml" Target="../ink/ink1620.xml"/><Relationship Id="rId31" Type="http://schemas.openxmlformats.org/officeDocument/2006/relationships/image" Target="../media/image1415.png"/><Relationship Id="rId52" Type="http://schemas.openxmlformats.org/officeDocument/2006/relationships/customXml" Target="../ink/ink1641.xml"/><Relationship Id="rId73" Type="http://schemas.openxmlformats.org/officeDocument/2006/relationships/image" Target="../media/image1438.png"/><Relationship Id="rId78" Type="http://schemas.openxmlformats.org/officeDocument/2006/relationships/customXml" Target="../ink/ink1654.xml"/><Relationship Id="rId94" Type="http://schemas.openxmlformats.org/officeDocument/2006/relationships/customXml" Target="../ink/ink1662.xml"/><Relationship Id="rId99" Type="http://schemas.openxmlformats.org/officeDocument/2006/relationships/image" Target="../media/image1453.png"/><Relationship Id="rId101" Type="http://schemas.openxmlformats.org/officeDocument/2006/relationships/image" Target="../media/image1454.png"/><Relationship Id="rId122" Type="http://schemas.openxmlformats.org/officeDocument/2006/relationships/customXml" Target="../ink/ink1676.xml"/><Relationship Id="rId143" Type="http://schemas.openxmlformats.org/officeDocument/2006/relationships/image" Target="../media/image1477.png"/><Relationship Id="rId148" Type="http://schemas.openxmlformats.org/officeDocument/2006/relationships/customXml" Target="../ink/ink1689.xml"/><Relationship Id="rId4" Type="http://schemas.openxmlformats.org/officeDocument/2006/relationships/customXml" Target="../ink/ink1617.xml"/><Relationship Id="rId9" Type="http://schemas.openxmlformats.org/officeDocument/2006/relationships/image" Target="../media/image1402.png"/><Relationship Id="rId26" Type="http://schemas.openxmlformats.org/officeDocument/2006/relationships/customXml" Target="../ink/ink1628.xml"/><Relationship Id="rId47" Type="http://schemas.openxmlformats.org/officeDocument/2006/relationships/image" Target="../media/image1424.png"/><Relationship Id="rId68" Type="http://schemas.openxmlformats.org/officeDocument/2006/relationships/customXml" Target="../ink/ink1649.xml"/><Relationship Id="rId89" Type="http://schemas.openxmlformats.org/officeDocument/2006/relationships/image" Target="../media/image1447.png"/><Relationship Id="rId112" Type="http://schemas.openxmlformats.org/officeDocument/2006/relationships/customXml" Target="../ink/ink1671.xml"/><Relationship Id="rId133" Type="http://schemas.openxmlformats.org/officeDocument/2006/relationships/image" Target="../media/image1472.png"/><Relationship Id="rId16" Type="http://schemas.openxmlformats.org/officeDocument/2006/relationships/customXml" Target="../ink/ink1623.xml"/><Relationship Id="rId37" Type="http://schemas.openxmlformats.org/officeDocument/2006/relationships/image" Target="../media/image1418.png"/><Relationship Id="rId58" Type="http://schemas.openxmlformats.org/officeDocument/2006/relationships/customXml" Target="../ink/ink1644.xml"/><Relationship Id="rId79" Type="http://schemas.openxmlformats.org/officeDocument/2006/relationships/image" Target="../media/image1442.png"/><Relationship Id="rId102" Type="http://schemas.openxmlformats.org/officeDocument/2006/relationships/customXml" Target="../ink/ink1666.xml"/><Relationship Id="rId123" Type="http://schemas.openxmlformats.org/officeDocument/2006/relationships/image" Target="../media/image1466.png"/><Relationship Id="rId144" Type="http://schemas.openxmlformats.org/officeDocument/2006/relationships/customXml" Target="../ink/ink1687.xml"/><Relationship Id="rId90" Type="http://schemas.openxmlformats.org/officeDocument/2006/relationships/customXml" Target="../ink/ink1660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47.png"/><Relationship Id="rId21" Type="http://schemas.openxmlformats.org/officeDocument/2006/relationships/image" Target="../media/image1493.png"/><Relationship Id="rId324" Type="http://schemas.openxmlformats.org/officeDocument/2006/relationships/customXml" Target="../ink/ink1852.xml"/><Relationship Id="rId531" Type="http://schemas.openxmlformats.org/officeDocument/2006/relationships/image" Target="../media/image1774.png"/><Relationship Id="rId170" Type="http://schemas.openxmlformats.org/officeDocument/2006/relationships/customXml" Target="../ink/ink1775.xml"/><Relationship Id="rId268" Type="http://schemas.openxmlformats.org/officeDocument/2006/relationships/customXml" Target="../ink/ink1824.xml"/><Relationship Id="rId475" Type="http://schemas.openxmlformats.org/officeDocument/2006/relationships/image" Target="../media/image1746.png"/><Relationship Id="rId32" Type="http://schemas.openxmlformats.org/officeDocument/2006/relationships/customXml" Target="../ink/ink1706.xml"/><Relationship Id="rId128" Type="http://schemas.openxmlformats.org/officeDocument/2006/relationships/customXml" Target="../ink/ink1754.xml"/><Relationship Id="rId335" Type="http://schemas.openxmlformats.org/officeDocument/2006/relationships/image" Target="../media/image1669.png"/><Relationship Id="rId181" Type="http://schemas.openxmlformats.org/officeDocument/2006/relationships/image" Target="../media/image1583.png"/><Relationship Id="rId402" Type="http://schemas.openxmlformats.org/officeDocument/2006/relationships/customXml" Target="../ink/ink1891.xml"/><Relationship Id="rId279" Type="http://schemas.openxmlformats.org/officeDocument/2006/relationships/image" Target="../media/image1638.png"/><Relationship Id="rId486" Type="http://schemas.openxmlformats.org/officeDocument/2006/relationships/customXml" Target="../ink/ink1933.xml"/><Relationship Id="rId43" Type="http://schemas.openxmlformats.org/officeDocument/2006/relationships/image" Target="../media/image1505.png"/><Relationship Id="rId139" Type="http://schemas.openxmlformats.org/officeDocument/2006/relationships/image" Target="../media/image1559.png"/><Relationship Id="rId346" Type="http://schemas.openxmlformats.org/officeDocument/2006/relationships/customXml" Target="../ink/ink1863.xml"/><Relationship Id="rId85" Type="http://schemas.openxmlformats.org/officeDocument/2006/relationships/image" Target="../media/image1529.png"/><Relationship Id="rId150" Type="http://schemas.openxmlformats.org/officeDocument/2006/relationships/customXml" Target="../ink/ink1765.xml"/><Relationship Id="rId192" Type="http://schemas.openxmlformats.org/officeDocument/2006/relationships/customXml" Target="../ink/ink1786.xml"/><Relationship Id="rId206" Type="http://schemas.openxmlformats.org/officeDocument/2006/relationships/customXml" Target="../ink/ink1793.xml"/><Relationship Id="rId413" Type="http://schemas.openxmlformats.org/officeDocument/2006/relationships/image" Target="../media/image1714.png"/><Relationship Id="rId248" Type="http://schemas.openxmlformats.org/officeDocument/2006/relationships/customXml" Target="../ink/ink1814.xml"/><Relationship Id="rId455" Type="http://schemas.openxmlformats.org/officeDocument/2006/relationships/image" Target="../media/image1736.png"/><Relationship Id="rId497" Type="http://schemas.openxmlformats.org/officeDocument/2006/relationships/image" Target="../media/image1757.png"/><Relationship Id="rId12" Type="http://schemas.openxmlformats.org/officeDocument/2006/relationships/customXml" Target="../ink/ink1696.xml"/><Relationship Id="rId108" Type="http://schemas.openxmlformats.org/officeDocument/2006/relationships/customXml" Target="../ink/ink1744.xml"/><Relationship Id="rId315" Type="http://schemas.openxmlformats.org/officeDocument/2006/relationships/image" Target="../media/image1658.png"/><Relationship Id="rId357" Type="http://schemas.openxmlformats.org/officeDocument/2006/relationships/image" Target="../media/image1682.png"/><Relationship Id="rId522" Type="http://schemas.openxmlformats.org/officeDocument/2006/relationships/customXml" Target="../ink/ink1951.xml"/><Relationship Id="rId54" Type="http://schemas.openxmlformats.org/officeDocument/2006/relationships/customXml" Target="../ink/ink1717.xml"/><Relationship Id="rId96" Type="http://schemas.openxmlformats.org/officeDocument/2006/relationships/customXml" Target="../ink/ink1738.xml"/><Relationship Id="rId161" Type="http://schemas.openxmlformats.org/officeDocument/2006/relationships/image" Target="../media/image1572.png"/><Relationship Id="rId217" Type="http://schemas.openxmlformats.org/officeDocument/2006/relationships/image" Target="../media/image1603.png"/><Relationship Id="rId399" Type="http://schemas.openxmlformats.org/officeDocument/2006/relationships/image" Target="../media/image1705.png"/><Relationship Id="rId259" Type="http://schemas.openxmlformats.org/officeDocument/2006/relationships/image" Target="../media/image1627.png"/><Relationship Id="rId424" Type="http://schemas.openxmlformats.org/officeDocument/2006/relationships/customXml" Target="../ink/ink1902.xml"/><Relationship Id="rId466" Type="http://schemas.openxmlformats.org/officeDocument/2006/relationships/customXml" Target="../ink/ink1923.xml"/><Relationship Id="rId23" Type="http://schemas.openxmlformats.org/officeDocument/2006/relationships/image" Target="../media/image1494.png"/><Relationship Id="rId119" Type="http://schemas.openxmlformats.org/officeDocument/2006/relationships/image" Target="../media/image1548.png"/><Relationship Id="rId270" Type="http://schemas.openxmlformats.org/officeDocument/2006/relationships/customXml" Target="../ink/ink1825.xml"/><Relationship Id="rId326" Type="http://schemas.openxmlformats.org/officeDocument/2006/relationships/customXml" Target="../ink/ink1853.xml"/><Relationship Id="rId533" Type="http://schemas.openxmlformats.org/officeDocument/2006/relationships/image" Target="../media/image1775.png"/><Relationship Id="rId65" Type="http://schemas.openxmlformats.org/officeDocument/2006/relationships/image" Target="../media/image1518.png"/><Relationship Id="rId130" Type="http://schemas.openxmlformats.org/officeDocument/2006/relationships/customXml" Target="../ink/ink1755.xml"/><Relationship Id="rId368" Type="http://schemas.openxmlformats.org/officeDocument/2006/relationships/customXml" Target="../ink/ink1874.xml"/><Relationship Id="rId172" Type="http://schemas.openxmlformats.org/officeDocument/2006/relationships/customXml" Target="../ink/ink1776.xml"/><Relationship Id="rId228" Type="http://schemas.openxmlformats.org/officeDocument/2006/relationships/customXml" Target="../ink/ink1804.xml"/><Relationship Id="rId435" Type="http://schemas.openxmlformats.org/officeDocument/2006/relationships/image" Target="../media/image1726.png"/><Relationship Id="rId477" Type="http://schemas.openxmlformats.org/officeDocument/2006/relationships/image" Target="../media/image1747.png"/><Relationship Id="rId281" Type="http://schemas.openxmlformats.org/officeDocument/2006/relationships/image" Target="../media/image1639.png"/><Relationship Id="rId337" Type="http://schemas.openxmlformats.org/officeDocument/2006/relationships/image" Target="../media/image1671.png"/><Relationship Id="rId502" Type="http://schemas.openxmlformats.org/officeDocument/2006/relationships/customXml" Target="../ink/ink1941.xml"/><Relationship Id="rId34" Type="http://schemas.openxmlformats.org/officeDocument/2006/relationships/customXml" Target="../ink/ink1707.xml"/><Relationship Id="rId76" Type="http://schemas.openxmlformats.org/officeDocument/2006/relationships/customXml" Target="../ink/ink1728.xml"/><Relationship Id="rId141" Type="http://schemas.openxmlformats.org/officeDocument/2006/relationships/image" Target="../media/image1561.png"/><Relationship Id="rId379" Type="http://schemas.openxmlformats.org/officeDocument/2006/relationships/image" Target="../media/image1694.png"/><Relationship Id="rId7" Type="http://schemas.openxmlformats.org/officeDocument/2006/relationships/image" Target="../media/image1485.png"/><Relationship Id="rId183" Type="http://schemas.openxmlformats.org/officeDocument/2006/relationships/image" Target="../media/image1584.png"/><Relationship Id="rId239" Type="http://schemas.openxmlformats.org/officeDocument/2006/relationships/image" Target="../media/image1616.png"/><Relationship Id="rId390" Type="http://schemas.openxmlformats.org/officeDocument/2006/relationships/customXml" Target="../ink/ink1885.xml"/><Relationship Id="rId404" Type="http://schemas.openxmlformats.org/officeDocument/2006/relationships/customXml" Target="../ink/ink1892.xml"/><Relationship Id="rId446" Type="http://schemas.openxmlformats.org/officeDocument/2006/relationships/customXml" Target="../ink/ink1913.xml"/><Relationship Id="rId250" Type="http://schemas.openxmlformats.org/officeDocument/2006/relationships/customXml" Target="../ink/ink1815.xml"/><Relationship Id="rId292" Type="http://schemas.openxmlformats.org/officeDocument/2006/relationships/customXml" Target="../ink/ink1836.xml"/><Relationship Id="rId306" Type="http://schemas.openxmlformats.org/officeDocument/2006/relationships/customXml" Target="../ink/ink1843.xml"/><Relationship Id="rId488" Type="http://schemas.openxmlformats.org/officeDocument/2006/relationships/customXml" Target="../ink/ink1934.xml"/><Relationship Id="rId45" Type="http://schemas.openxmlformats.org/officeDocument/2006/relationships/image" Target="../media/image1506.png"/><Relationship Id="rId87" Type="http://schemas.openxmlformats.org/officeDocument/2006/relationships/image" Target="../media/image1531.png"/><Relationship Id="rId110" Type="http://schemas.openxmlformats.org/officeDocument/2006/relationships/customXml" Target="../ink/ink1745.xml"/><Relationship Id="rId348" Type="http://schemas.openxmlformats.org/officeDocument/2006/relationships/customXml" Target="../ink/ink1864.xml"/><Relationship Id="rId513" Type="http://schemas.openxmlformats.org/officeDocument/2006/relationships/image" Target="../media/image1765.png"/><Relationship Id="rId152" Type="http://schemas.openxmlformats.org/officeDocument/2006/relationships/customXml" Target="../ink/ink1766.xml"/><Relationship Id="rId194" Type="http://schemas.openxmlformats.org/officeDocument/2006/relationships/customXml" Target="../ink/ink1787.xml"/><Relationship Id="rId208" Type="http://schemas.openxmlformats.org/officeDocument/2006/relationships/customXml" Target="../ink/ink1794.xml"/><Relationship Id="rId415" Type="http://schemas.openxmlformats.org/officeDocument/2006/relationships/image" Target="../media/image1715.png"/><Relationship Id="rId457" Type="http://schemas.openxmlformats.org/officeDocument/2006/relationships/image" Target="../media/image1737.png"/><Relationship Id="rId261" Type="http://schemas.openxmlformats.org/officeDocument/2006/relationships/image" Target="../media/image1628.png"/><Relationship Id="rId499" Type="http://schemas.openxmlformats.org/officeDocument/2006/relationships/image" Target="../media/image1758.png"/><Relationship Id="rId14" Type="http://schemas.openxmlformats.org/officeDocument/2006/relationships/customXml" Target="../ink/ink1697.xml"/><Relationship Id="rId56" Type="http://schemas.openxmlformats.org/officeDocument/2006/relationships/customXml" Target="../ink/ink1718.xml"/><Relationship Id="rId317" Type="http://schemas.openxmlformats.org/officeDocument/2006/relationships/image" Target="../media/image1659.png"/><Relationship Id="rId359" Type="http://schemas.openxmlformats.org/officeDocument/2006/relationships/image" Target="../media/image1683.png"/><Relationship Id="rId524" Type="http://schemas.openxmlformats.org/officeDocument/2006/relationships/customXml" Target="../ink/ink1952.xml"/><Relationship Id="rId98" Type="http://schemas.openxmlformats.org/officeDocument/2006/relationships/customXml" Target="../ink/ink1739.xml"/><Relationship Id="rId121" Type="http://schemas.openxmlformats.org/officeDocument/2006/relationships/image" Target="../media/image1549.png"/><Relationship Id="rId163" Type="http://schemas.openxmlformats.org/officeDocument/2006/relationships/image" Target="../media/image1573.png"/><Relationship Id="rId219" Type="http://schemas.openxmlformats.org/officeDocument/2006/relationships/image" Target="../media/image1604.png"/><Relationship Id="rId370" Type="http://schemas.openxmlformats.org/officeDocument/2006/relationships/customXml" Target="../ink/ink1875.xml"/><Relationship Id="rId426" Type="http://schemas.openxmlformats.org/officeDocument/2006/relationships/customXml" Target="../ink/ink1903.xml"/><Relationship Id="rId230" Type="http://schemas.openxmlformats.org/officeDocument/2006/relationships/customXml" Target="../ink/ink1805.xml"/><Relationship Id="rId468" Type="http://schemas.openxmlformats.org/officeDocument/2006/relationships/customXml" Target="../ink/ink1924.xml"/><Relationship Id="rId25" Type="http://schemas.openxmlformats.org/officeDocument/2006/relationships/image" Target="../media/image1495.png"/><Relationship Id="rId67" Type="http://schemas.openxmlformats.org/officeDocument/2006/relationships/image" Target="../media/image1519.png"/><Relationship Id="rId272" Type="http://schemas.openxmlformats.org/officeDocument/2006/relationships/customXml" Target="../ink/ink1826.xml"/><Relationship Id="rId328" Type="http://schemas.openxmlformats.org/officeDocument/2006/relationships/customXml" Target="../ink/ink1854.xml"/><Relationship Id="rId535" Type="http://schemas.openxmlformats.org/officeDocument/2006/relationships/image" Target="../media/image1776.png"/><Relationship Id="rId132" Type="http://schemas.openxmlformats.org/officeDocument/2006/relationships/customXml" Target="../ink/ink1756.xml"/><Relationship Id="rId174" Type="http://schemas.openxmlformats.org/officeDocument/2006/relationships/customXml" Target="../ink/ink1777.xml"/><Relationship Id="rId381" Type="http://schemas.openxmlformats.org/officeDocument/2006/relationships/image" Target="../media/image1695.png"/><Relationship Id="rId241" Type="http://schemas.openxmlformats.org/officeDocument/2006/relationships/image" Target="../media/image1617.png"/><Relationship Id="rId437" Type="http://schemas.openxmlformats.org/officeDocument/2006/relationships/image" Target="../media/image1727.png"/><Relationship Id="rId479" Type="http://schemas.openxmlformats.org/officeDocument/2006/relationships/image" Target="../media/image1748.png"/><Relationship Id="rId36" Type="http://schemas.openxmlformats.org/officeDocument/2006/relationships/customXml" Target="../ink/ink1708.xml"/><Relationship Id="rId283" Type="http://schemas.openxmlformats.org/officeDocument/2006/relationships/image" Target="../media/image1641.png"/><Relationship Id="rId339" Type="http://schemas.openxmlformats.org/officeDocument/2006/relationships/image" Target="../media/image1672.png"/><Relationship Id="rId490" Type="http://schemas.openxmlformats.org/officeDocument/2006/relationships/customXml" Target="../ink/ink1935.xml"/><Relationship Id="rId504" Type="http://schemas.openxmlformats.org/officeDocument/2006/relationships/customXml" Target="../ink/ink1942.xml"/><Relationship Id="rId78" Type="http://schemas.openxmlformats.org/officeDocument/2006/relationships/customXml" Target="../ink/ink1729.xml"/><Relationship Id="rId101" Type="http://schemas.openxmlformats.org/officeDocument/2006/relationships/image" Target="../media/image1538.png"/><Relationship Id="rId143" Type="http://schemas.openxmlformats.org/officeDocument/2006/relationships/image" Target="../media/image1562.png"/><Relationship Id="rId185" Type="http://schemas.openxmlformats.org/officeDocument/2006/relationships/image" Target="../media/image1585.png"/><Relationship Id="rId350" Type="http://schemas.openxmlformats.org/officeDocument/2006/relationships/customXml" Target="../ink/ink1865.xml"/><Relationship Id="rId406" Type="http://schemas.openxmlformats.org/officeDocument/2006/relationships/customXml" Target="../ink/ink1893.xml"/><Relationship Id="rId9" Type="http://schemas.openxmlformats.org/officeDocument/2006/relationships/image" Target="../media/image1486.png"/><Relationship Id="rId210" Type="http://schemas.openxmlformats.org/officeDocument/2006/relationships/customXml" Target="../ink/ink1795.xml"/><Relationship Id="rId392" Type="http://schemas.openxmlformats.org/officeDocument/2006/relationships/customXml" Target="../ink/ink1886.xml"/><Relationship Id="rId448" Type="http://schemas.openxmlformats.org/officeDocument/2006/relationships/customXml" Target="../ink/ink1914.xml"/><Relationship Id="rId252" Type="http://schemas.openxmlformats.org/officeDocument/2006/relationships/customXml" Target="../ink/ink1816.xml"/><Relationship Id="rId294" Type="http://schemas.openxmlformats.org/officeDocument/2006/relationships/customXml" Target="../ink/ink1837.xml"/><Relationship Id="rId308" Type="http://schemas.openxmlformats.org/officeDocument/2006/relationships/customXml" Target="../ink/ink1844.xml"/><Relationship Id="rId515" Type="http://schemas.openxmlformats.org/officeDocument/2006/relationships/image" Target="../media/image1766.png"/><Relationship Id="rId47" Type="http://schemas.openxmlformats.org/officeDocument/2006/relationships/image" Target="../media/image1507.png"/><Relationship Id="rId89" Type="http://schemas.openxmlformats.org/officeDocument/2006/relationships/image" Target="../media/image1532.png"/><Relationship Id="rId112" Type="http://schemas.openxmlformats.org/officeDocument/2006/relationships/customXml" Target="../ink/ink1746.xml"/><Relationship Id="rId154" Type="http://schemas.openxmlformats.org/officeDocument/2006/relationships/customXml" Target="../ink/ink1767.xml"/><Relationship Id="rId361" Type="http://schemas.openxmlformats.org/officeDocument/2006/relationships/image" Target="../media/image1684.png"/><Relationship Id="rId196" Type="http://schemas.openxmlformats.org/officeDocument/2006/relationships/customXml" Target="../ink/ink1788.xml"/><Relationship Id="rId417" Type="http://schemas.openxmlformats.org/officeDocument/2006/relationships/image" Target="../media/image1716.png"/><Relationship Id="rId459" Type="http://schemas.openxmlformats.org/officeDocument/2006/relationships/image" Target="../media/image1738.png"/><Relationship Id="rId16" Type="http://schemas.openxmlformats.org/officeDocument/2006/relationships/customXml" Target="../ink/ink1698.xml"/><Relationship Id="rId221" Type="http://schemas.openxmlformats.org/officeDocument/2006/relationships/image" Target="../media/image1605.png"/><Relationship Id="rId263" Type="http://schemas.openxmlformats.org/officeDocument/2006/relationships/image" Target="../media/image1629.png"/><Relationship Id="rId319" Type="http://schemas.openxmlformats.org/officeDocument/2006/relationships/image" Target="../media/image1661.png"/><Relationship Id="rId470" Type="http://schemas.openxmlformats.org/officeDocument/2006/relationships/customXml" Target="../ink/ink1925.xml"/><Relationship Id="rId526" Type="http://schemas.openxmlformats.org/officeDocument/2006/relationships/customXml" Target="../ink/ink1953.xml"/><Relationship Id="rId58" Type="http://schemas.openxmlformats.org/officeDocument/2006/relationships/customXml" Target="../ink/ink1719.xml"/><Relationship Id="rId123" Type="http://schemas.openxmlformats.org/officeDocument/2006/relationships/image" Target="../media/image1551.png"/><Relationship Id="rId330" Type="http://schemas.openxmlformats.org/officeDocument/2006/relationships/customXml" Target="../ink/ink1855.xml"/><Relationship Id="rId165" Type="http://schemas.openxmlformats.org/officeDocument/2006/relationships/image" Target="../media/image1574.png"/><Relationship Id="rId372" Type="http://schemas.openxmlformats.org/officeDocument/2006/relationships/customXml" Target="../ink/ink1876.xml"/><Relationship Id="rId428" Type="http://schemas.openxmlformats.org/officeDocument/2006/relationships/customXml" Target="../ink/ink1904.xml"/><Relationship Id="rId232" Type="http://schemas.openxmlformats.org/officeDocument/2006/relationships/customXml" Target="../ink/ink1806.xml"/><Relationship Id="rId274" Type="http://schemas.openxmlformats.org/officeDocument/2006/relationships/customXml" Target="../ink/ink1827.xml"/><Relationship Id="rId481" Type="http://schemas.openxmlformats.org/officeDocument/2006/relationships/image" Target="../media/image1749.png"/><Relationship Id="rId27" Type="http://schemas.openxmlformats.org/officeDocument/2006/relationships/image" Target="../media/image1496.png"/><Relationship Id="rId69" Type="http://schemas.openxmlformats.org/officeDocument/2006/relationships/image" Target="../media/image1521.png"/><Relationship Id="rId134" Type="http://schemas.openxmlformats.org/officeDocument/2006/relationships/customXml" Target="../ink/ink1757.xml"/><Relationship Id="rId537" Type="http://schemas.openxmlformats.org/officeDocument/2006/relationships/image" Target="../media/image1777.png"/><Relationship Id="rId80" Type="http://schemas.openxmlformats.org/officeDocument/2006/relationships/customXml" Target="../ink/ink1730.xml"/><Relationship Id="rId176" Type="http://schemas.openxmlformats.org/officeDocument/2006/relationships/customXml" Target="../ink/ink1778.xml"/><Relationship Id="rId341" Type="http://schemas.openxmlformats.org/officeDocument/2006/relationships/image" Target="../media/image1673.png"/><Relationship Id="rId383" Type="http://schemas.openxmlformats.org/officeDocument/2006/relationships/image" Target="../media/image1696.png"/><Relationship Id="rId439" Type="http://schemas.openxmlformats.org/officeDocument/2006/relationships/image" Target="../media/image1728.png"/><Relationship Id="rId201" Type="http://schemas.openxmlformats.org/officeDocument/2006/relationships/image" Target="../media/image1594.png"/><Relationship Id="rId243" Type="http://schemas.openxmlformats.org/officeDocument/2006/relationships/image" Target="../media/image1618.png"/><Relationship Id="rId285" Type="http://schemas.openxmlformats.org/officeDocument/2006/relationships/image" Target="../media/image1642.png"/><Relationship Id="rId450" Type="http://schemas.openxmlformats.org/officeDocument/2006/relationships/customXml" Target="../ink/ink1915.xml"/><Relationship Id="rId506" Type="http://schemas.openxmlformats.org/officeDocument/2006/relationships/customXml" Target="../ink/ink1943.xml"/><Relationship Id="rId38" Type="http://schemas.openxmlformats.org/officeDocument/2006/relationships/customXml" Target="../ink/ink1709.xml"/><Relationship Id="rId103" Type="http://schemas.openxmlformats.org/officeDocument/2006/relationships/image" Target="../media/image1539.png"/><Relationship Id="rId310" Type="http://schemas.openxmlformats.org/officeDocument/2006/relationships/customXml" Target="../ink/ink1845.xml"/><Relationship Id="rId492" Type="http://schemas.openxmlformats.org/officeDocument/2006/relationships/customXml" Target="../ink/ink1936.xml"/><Relationship Id="rId91" Type="http://schemas.openxmlformats.org/officeDocument/2006/relationships/image" Target="../media/image1533.png"/><Relationship Id="rId145" Type="http://schemas.openxmlformats.org/officeDocument/2006/relationships/image" Target="../media/image1563.png"/><Relationship Id="rId187" Type="http://schemas.openxmlformats.org/officeDocument/2006/relationships/image" Target="../media/image1586.png"/><Relationship Id="rId352" Type="http://schemas.openxmlformats.org/officeDocument/2006/relationships/customXml" Target="../ink/ink1866.xml"/><Relationship Id="rId394" Type="http://schemas.openxmlformats.org/officeDocument/2006/relationships/customXml" Target="../ink/ink1887.xml"/><Relationship Id="rId408" Type="http://schemas.openxmlformats.org/officeDocument/2006/relationships/customXml" Target="../ink/ink1894.xml"/><Relationship Id="rId212" Type="http://schemas.openxmlformats.org/officeDocument/2006/relationships/customXml" Target="../ink/ink1796.xml"/><Relationship Id="rId254" Type="http://schemas.openxmlformats.org/officeDocument/2006/relationships/customXml" Target="../ink/ink1817.xml"/><Relationship Id="rId49" Type="http://schemas.openxmlformats.org/officeDocument/2006/relationships/image" Target="../media/image1508.png"/><Relationship Id="rId114" Type="http://schemas.openxmlformats.org/officeDocument/2006/relationships/customXml" Target="../ink/ink1747.xml"/><Relationship Id="rId296" Type="http://schemas.openxmlformats.org/officeDocument/2006/relationships/customXml" Target="../ink/ink1838.xml"/><Relationship Id="rId461" Type="http://schemas.openxmlformats.org/officeDocument/2006/relationships/image" Target="../media/image1739.png"/><Relationship Id="rId517" Type="http://schemas.openxmlformats.org/officeDocument/2006/relationships/image" Target="../media/image1767.png"/><Relationship Id="rId60" Type="http://schemas.openxmlformats.org/officeDocument/2006/relationships/customXml" Target="../ink/ink1720.xml"/><Relationship Id="rId156" Type="http://schemas.openxmlformats.org/officeDocument/2006/relationships/customXml" Target="../ink/ink1768.xml"/><Relationship Id="rId198" Type="http://schemas.openxmlformats.org/officeDocument/2006/relationships/customXml" Target="../ink/ink1789.xml"/><Relationship Id="rId321" Type="http://schemas.openxmlformats.org/officeDocument/2006/relationships/image" Target="../media/image1662.png"/><Relationship Id="rId363" Type="http://schemas.openxmlformats.org/officeDocument/2006/relationships/image" Target="../media/image1685.png"/><Relationship Id="rId419" Type="http://schemas.openxmlformats.org/officeDocument/2006/relationships/image" Target="../media/image1717.png"/><Relationship Id="rId223" Type="http://schemas.openxmlformats.org/officeDocument/2006/relationships/image" Target="../media/image1606.png"/><Relationship Id="rId430" Type="http://schemas.openxmlformats.org/officeDocument/2006/relationships/customXml" Target="../ink/ink1905.xml"/><Relationship Id="rId18" Type="http://schemas.openxmlformats.org/officeDocument/2006/relationships/customXml" Target="../ink/ink1699.xml"/><Relationship Id="rId265" Type="http://schemas.openxmlformats.org/officeDocument/2006/relationships/image" Target="../media/image1631.png"/><Relationship Id="rId472" Type="http://schemas.openxmlformats.org/officeDocument/2006/relationships/customXml" Target="../ink/ink1926.xml"/><Relationship Id="rId528" Type="http://schemas.openxmlformats.org/officeDocument/2006/relationships/customXml" Target="../ink/ink1954.xml"/><Relationship Id="rId125" Type="http://schemas.openxmlformats.org/officeDocument/2006/relationships/image" Target="../media/image1552.png"/><Relationship Id="rId167" Type="http://schemas.openxmlformats.org/officeDocument/2006/relationships/image" Target="../media/image1575.png"/><Relationship Id="rId332" Type="http://schemas.openxmlformats.org/officeDocument/2006/relationships/customXml" Target="../ink/ink1856.xml"/><Relationship Id="rId374" Type="http://schemas.openxmlformats.org/officeDocument/2006/relationships/customXml" Target="../ink/ink1877.xml"/><Relationship Id="rId71" Type="http://schemas.openxmlformats.org/officeDocument/2006/relationships/image" Target="../media/image1522.png"/><Relationship Id="rId234" Type="http://schemas.openxmlformats.org/officeDocument/2006/relationships/customXml" Target="../ink/ink1807.xml"/><Relationship Id="rId2" Type="http://schemas.openxmlformats.org/officeDocument/2006/relationships/customXml" Target="../ink/ink1691.xml"/><Relationship Id="rId29" Type="http://schemas.openxmlformats.org/officeDocument/2006/relationships/image" Target="../media/image1497.png"/><Relationship Id="rId276" Type="http://schemas.openxmlformats.org/officeDocument/2006/relationships/customXml" Target="../ink/ink1828.xml"/><Relationship Id="rId441" Type="http://schemas.openxmlformats.org/officeDocument/2006/relationships/image" Target="../media/image1729.png"/><Relationship Id="rId483" Type="http://schemas.openxmlformats.org/officeDocument/2006/relationships/image" Target="../media/image1750.png"/><Relationship Id="rId539" Type="http://schemas.openxmlformats.org/officeDocument/2006/relationships/image" Target="../media/image1778.png"/><Relationship Id="rId40" Type="http://schemas.openxmlformats.org/officeDocument/2006/relationships/customXml" Target="../ink/ink1710.xml"/><Relationship Id="rId136" Type="http://schemas.openxmlformats.org/officeDocument/2006/relationships/customXml" Target="../ink/ink1758.xml"/><Relationship Id="rId178" Type="http://schemas.openxmlformats.org/officeDocument/2006/relationships/customXml" Target="../ink/ink1779.xml"/><Relationship Id="rId301" Type="http://schemas.openxmlformats.org/officeDocument/2006/relationships/image" Target="../media/image1651.png"/><Relationship Id="rId343" Type="http://schemas.openxmlformats.org/officeDocument/2006/relationships/image" Target="../media/image1674.png"/><Relationship Id="rId82" Type="http://schemas.openxmlformats.org/officeDocument/2006/relationships/customXml" Target="../ink/ink1731.xml"/><Relationship Id="rId203" Type="http://schemas.openxmlformats.org/officeDocument/2006/relationships/image" Target="../media/image1595.png"/><Relationship Id="rId385" Type="http://schemas.openxmlformats.org/officeDocument/2006/relationships/image" Target="../media/image1697.png"/><Relationship Id="rId245" Type="http://schemas.openxmlformats.org/officeDocument/2006/relationships/image" Target="../media/image1619.png"/><Relationship Id="rId287" Type="http://schemas.openxmlformats.org/officeDocument/2006/relationships/image" Target="../media/image1643.png"/><Relationship Id="rId410" Type="http://schemas.openxmlformats.org/officeDocument/2006/relationships/customXml" Target="../ink/ink1895.xml"/><Relationship Id="rId452" Type="http://schemas.openxmlformats.org/officeDocument/2006/relationships/customXml" Target="../ink/ink1916.xml"/><Relationship Id="rId494" Type="http://schemas.openxmlformats.org/officeDocument/2006/relationships/customXml" Target="../ink/ink1937.xml"/><Relationship Id="rId508" Type="http://schemas.openxmlformats.org/officeDocument/2006/relationships/customXml" Target="../ink/ink1944.xml"/><Relationship Id="rId105" Type="http://schemas.openxmlformats.org/officeDocument/2006/relationships/image" Target="../media/image1541.png"/><Relationship Id="rId147" Type="http://schemas.openxmlformats.org/officeDocument/2006/relationships/image" Target="../media/image1564.png"/><Relationship Id="rId312" Type="http://schemas.openxmlformats.org/officeDocument/2006/relationships/customXml" Target="../ink/ink1846.xml"/><Relationship Id="rId354" Type="http://schemas.openxmlformats.org/officeDocument/2006/relationships/customXml" Target="../ink/ink1867.xml"/><Relationship Id="rId51" Type="http://schemas.openxmlformats.org/officeDocument/2006/relationships/image" Target="../media/image1509.png"/><Relationship Id="rId93" Type="http://schemas.openxmlformats.org/officeDocument/2006/relationships/image" Target="../media/image1534.png"/><Relationship Id="rId189" Type="http://schemas.openxmlformats.org/officeDocument/2006/relationships/image" Target="../media/image1587.png"/><Relationship Id="rId396" Type="http://schemas.openxmlformats.org/officeDocument/2006/relationships/customXml" Target="../ink/ink1888.xml"/><Relationship Id="rId214" Type="http://schemas.openxmlformats.org/officeDocument/2006/relationships/customXml" Target="../ink/ink1797.xml"/><Relationship Id="rId256" Type="http://schemas.openxmlformats.org/officeDocument/2006/relationships/customXml" Target="../ink/ink1818.xml"/><Relationship Id="rId298" Type="http://schemas.openxmlformats.org/officeDocument/2006/relationships/customXml" Target="../ink/ink1839.xml"/><Relationship Id="rId421" Type="http://schemas.openxmlformats.org/officeDocument/2006/relationships/image" Target="../media/image1718.png"/><Relationship Id="rId463" Type="http://schemas.openxmlformats.org/officeDocument/2006/relationships/image" Target="../media/image1740.png"/><Relationship Id="rId519" Type="http://schemas.openxmlformats.org/officeDocument/2006/relationships/image" Target="../media/image1768.png"/><Relationship Id="rId116" Type="http://schemas.openxmlformats.org/officeDocument/2006/relationships/customXml" Target="../ink/ink1748.xml"/><Relationship Id="rId158" Type="http://schemas.openxmlformats.org/officeDocument/2006/relationships/customXml" Target="../ink/ink1769.xml"/><Relationship Id="rId323" Type="http://schemas.openxmlformats.org/officeDocument/2006/relationships/image" Target="../media/image1663.png"/><Relationship Id="rId530" Type="http://schemas.openxmlformats.org/officeDocument/2006/relationships/customXml" Target="../ink/ink1955.xml"/><Relationship Id="rId20" Type="http://schemas.openxmlformats.org/officeDocument/2006/relationships/customXml" Target="../ink/ink1700.xml"/><Relationship Id="rId62" Type="http://schemas.openxmlformats.org/officeDocument/2006/relationships/customXml" Target="../ink/ink1721.xml"/><Relationship Id="rId365" Type="http://schemas.openxmlformats.org/officeDocument/2006/relationships/image" Target="../media/image1686.png"/><Relationship Id="rId225" Type="http://schemas.openxmlformats.org/officeDocument/2006/relationships/image" Target="../media/image1607.png"/><Relationship Id="rId267" Type="http://schemas.openxmlformats.org/officeDocument/2006/relationships/image" Target="../media/image1632.png"/><Relationship Id="rId432" Type="http://schemas.openxmlformats.org/officeDocument/2006/relationships/customXml" Target="../ink/ink1906.xml"/><Relationship Id="rId474" Type="http://schemas.openxmlformats.org/officeDocument/2006/relationships/customXml" Target="../ink/ink1927.xml"/><Relationship Id="rId127" Type="http://schemas.openxmlformats.org/officeDocument/2006/relationships/image" Target="../media/image1553.png"/><Relationship Id="rId31" Type="http://schemas.openxmlformats.org/officeDocument/2006/relationships/image" Target="../media/image1498.png"/><Relationship Id="rId73" Type="http://schemas.openxmlformats.org/officeDocument/2006/relationships/image" Target="../media/image1523.png"/><Relationship Id="rId169" Type="http://schemas.openxmlformats.org/officeDocument/2006/relationships/image" Target="../media/image1576.png"/><Relationship Id="rId334" Type="http://schemas.openxmlformats.org/officeDocument/2006/relationships/customXml" Target="../ink/ink1857.xml"/><Relationship Id="rId376" Type="http://schemas.openxmlformats.org/officeDocument/2006/relationships/customXml" Target="../ink/ink1878.xml"/><Relationship Id="rId541" Type="http://schemas.openxmlformats.org/officeDocument/2006/relationships/image" Target="../media/image1779.png"/><Relationship Id="rId4" Type="http://schemas.openxmlformats.org/officeDocument/2006/relationships/customXml" Target="../ink/ink1692.xml"/><Relationship Id="rId180" Type="http://schemas.openxmlformats.org/officeDocument/2006/relationships/customXml" Target="../ink/ink1780.xml"/><Relationship Id="rId236" Type="http://schemas.openxmlformats.org/officeDocument/2006/relationships/customXml" Target="../ink/ink1808.xml"/><Relationship Id="rId278" Type="http://schemas.openxmlformats.org/officeDocument/2006/relationships/customXml" Target="../ink/ink1829.xml"/><Relationship Id="rId401" Type="http://schemas.openxmlformats.org/officeDocument/2006/relationships/image" Target="../media/image1706.png"/><Relationship Id="rId443" Type="http://schemas.openxmlformats.org/officeDocument/2006/relationships/image" Target="../media/image1730.png"/><Relationship Id="rId303" Type="http://schemas.openxmlformats.org/officeDocument/2006/relationships/image" Target="../media/image1652.png"/><Relationship Id="rId485" Type="http://schemas.openxmlformats.org/officeDocument/2006/relationships/image" Target="../media/image1751.png"/><Relationship Id="rId42" Type="http://schemas.openxmlformats.org/officeDocument/2006/relationships/customXml" Target="../ink/ink1711.xml"/><Relationship Id="rId84" Type="http://schemas.openxmlformats.org/officeDocument/2006/relationships/customXml" Target="../ink/ink1732.xml"/><Relationship Id="rId138" Type="http://schemas.openxmlformats.org/officeDocument/2006/relationships/customXml" Target="../ink/ink1759.xml"/><Relationship Id="rId345" Type="http://schemas.openxmlformats.org/officeDocument/2006/relationships/image" Target="../media/image1675.png"/><Relationship Id="rId387" Type="http://schemas.openxmlformats.org/officeDocument/2006/relationships/image" Target="../media/image1698.png"/><Relationship Id="rId510" Type="http://schemas.openxmlformats.org/officeDocument/2006/relationships/customXml" Target="../ink/ink1945.xml"/><Relationship Id="rId191" Type="http://schemas.openxmlformats.org/officeDocument/2006/relationships/image" Target="../media/image1588.png"/><Relationship Id="rId205" Type="http://schemas.openxmlformats.org/officeDocument/2006/relationships/image" Target="../media/image1596.png"/><Relationship Id="rId247" Type="http://schemas.openxmlformats.org/officeDocument/2006/relationships/image" Target="../media/image1621.png"/><Relationship Id="rId412" Type="http://schemas.openxmlformats.org/officeDocument/2006/relationships/customXml" Target="../ink/ink1896.xml"/><Relationship Id="rId107" Type="http://schemas.openxmlformats.org/officeDocument/2006/relationships/image" Target="../media/image1542.png"/><Relationship Id="rId289" Type="http://schemas.openxmlformats.org/officeDocument/2006/relationships/image" Target="../media/image1644.png"/><Relationship Id="rId454" Type="http://schemas.openxmlformats.org/officeDocument/2006/relationships/customXml" Target="../ink/ink1917.xml"/><Relationship Id="rId496" Type="http://schemas.openxmlformats.org/officeDocument/2006/relationships/customXml" Target="../ink/ink1938.xml"/><Relationship Id="rId11" Type="http://schemas.openxmlformats.org/officeDocument/2006/relationships/image" Target="../media/image1487.png"/><Relationship Id="rId53" Type="http://schemas.openxmlformats.org/officeDocument/2006/relationships/image" Target="../media/image1512.png"/><Relationship Id="rId149" Type="http://schemas.openxmlformats.org/officeDocument/2006/relationships/image" Target="../media/image1565.png"/><Relationship Id="rId314" Type="http://schemas.openxmlformats.org/officeDocument/2006/relationships/customXml" Target="../ink/ink1847.xml"/><Relationship Id="rId356" Type="http://schemas.openxmlformats.org/officeDocument/2006/relationships/customXml" Target="../ink/ink1868.xml"/><Relationship Id="rId398" Type="http://schemas.openxmlformats.org/officeDocument/2006/relationships/customXml" Target="../ink/ink1889.xml"/><Relationship Id="rId521" Type="http://schemas.openxmlformats.org/officeDocument/2006/relationships/image" Target="../media/image1769.png"/><Relationship Id="rId95" Type="http://schemas.openxmlformats.org/officeDocument/2006/relationships/image" Target="../media/image1535.png"/><Relationship Id="rId160" Type="http://schemas.openxmlformats.org/officeDocument/2006/relationships/customXml" Target="../ink/ink1770.xml"/><Relationship Id="rId216" Type="http://schemas.openxmlformats.org/officeDocument/2006/relationships/customXml" Target="../ink/ink1798.xml"/><Relationship Id="rId423" Type="http://schemas.openxmlformats.org/officeDocument/2006/relationships/image" Target="../media/image1719.png"/><Relationship Id="rId258" Type="http://schemas.openxmlformats.org/officeDocument/2006/relationships/customXml" Target="../ink/ink1819.xml"/><Relationship Id="rId465" Type="http://schemas.openxmlformats.org/officeDocument/2006/relationships/image" Target="../media/image1741.png"/><Relationship Id="rId22" Type="http://schemas.openxmlformats.org/officeDocument/2006/relationships/customXml" Target="../ink/ink1701.xml"/><Relationship Id="rId64" Type="http://schemas.openxmlformats.org/officeDocument/2006/relationships/customXml" Target="../ink/ink1722.xml"/><Relationship Id="rId118" Type="http://schemas.openxmlformats.org/officeDocument/2006/relationships/customXml" Target="../ink/ink1749.xml"/><Relationship Id="rId325" Type="http://schemas.openxmlformats.org/officeDocument/2006/relationships/image" Target="../media/image1664.png"/><Relationship Id="rId367" Type="http://schemas.openxmlformats.org/officeDocument/2006/relationships/image" Target="../media/image1687.png"/><Relationship Id="rId532" Type="http://schemas.openxmlformats.org/officeDocument/2006/relationships/customXml" Target="../ink/ink1956.xml"/><Relationship Id="rId171" Type="http://schemas.openxmlformats.org/officeDocument/2006/relationships/image" Target="../media/image1577.png"/><Relationship Id="rId227" Type="http://schemas.openxmlformats.org/officeDocument/2006/relationships/image" Target="../media/image1608.png"/><Relationship Id="rId269" Type="http://schemas.openxmlformats.org/officeDocument/2006/relationships/image" Target="../media/image1633.png"/><Relationship Id="rId434" Type="http://schemas.openxmlformats.org/officeDocument/2006/relationships/customXml" Target="../ink/ink1907.xml"/><Relationship Id="rId476" Type="http://schemas.openxmlformats.org/officeDocument/2006/relationships/customXml" Target="../ink/ink1928.xml"/><Relationship Id="rId33" Type="http://schemas.openxmlformats.org/officeDocument/2006/relationships/image" Target="../media/image1499.png"/><Relationship Id="rId129" Type="http://schemas.openxmlformats.org/officeDocument/2006/relationships/image" Target="../media/image1554.png"/><Relationship Id="rId280" Type="http://schemas.openxmlformats.org/officeDocument/2006/relationships/customXml" Target="../ink/ink1830.xml"/><Relationship Id="rId336" Type="http://schemas.openxmlformats.org/officeDocument/2006/relationships/customXml" Target="../ink/ink1858.xml"/><Relationship Id="rId501" Type="http://schemas.openxmlformats.org/officeDocument/2006/relationships/image" Target="../media/image1759.png"/><Relationship Id="rId75" Type="http://schemas.openxmlformats.org/officeDocument/2006/relationships/image" Target="../media/image1524.png"/><Relationship Id="rId140" Type="http://schemas.openxmlformats.org/officeDocument/2006/relationships/customXml" Target="../ink/ink1760.xml"/><Relationship Id="rId182" Type="http://schemas.openxmlformats.org/officeDocument/2006/relationships/customXml" Target="../ink/ink1781.xml"/><Relationship Id="rId378" Type="http://schemas.openxmlformats.org/officeDocument/2006/relationships/customXml" Target="../ink/ink1879.xml"/><Relationship Id="rId403" Type="http://schemas.openxmlformats.org/officeDocument/2006/relationships/image" Target="../media/image1707.png"/><Relationship Id="rId6" Type="http://schemas.openxmlformats.org/officeDocument/2006/relationships/customXml" Target="../ink/ink1693.xml"/><Relationship Id="rId238" Type="http://schemas.openxmlformats.org/officeDocument/2006/relationships/customXml" Target="../ink/ink1809.xml"/><Relationship Id="rId445" Type="http://schemas.openxmlformats.org/officeDocument/2006/relationships/image" Target="../media/image1731.png"/><Relationship Id="rId487" Type="http://schemas.openxmlformats.org/officeDocument/2006/relationships/image" Target="../media/image1752.png"/><Relationship Id="rId291" Type="http://schemas.openxmlformats.org/officeDocument/2006/relationships/image" Target="../media/image1645.png"/><Relationship Id="rId305" Type="http://schemas.openxmlformats.org/officeDocument/2006/relationships/image" Target="../media/image1653.png"/><Relationship Id="rId347" Type="http://schemas.openxmlformats.org/officeDocument/2006/relationships/image" Target="../media/image1676.png"/><Relationship Id="rId512" Type="http://schemas.openxmlformats.org/officeDocument/2006/relationships/customXml" Target="../ink/ink1946.xml"/><Relationship Id="rId44" Type="http://schemas.openxmlformats.org/officeDocument/2006/relationships/customXml" Target="../ink/ink1712.xml"/><Relationship Id="rId86" Type="http://schemas.openxmlformats.org/officeDocument/2006/relationships/customXml" Target="../ink/ink1733.xml"/><Relationship Id="rId151" Type="http://schemas.openxmlformats.org/officeDocument/2006/relationships/image" Target="../media/image1566.png"/><Relationship Id="rId389" Type="http://schemas.openxmlformats.org/officeDocument/2006/relationships/image" Target="../media/image1699.png"/><Relationship Id="rId193" Type="http://schemas.openxmlformats.org/officeDocument/2006/relationships/image" Target="../media/image1589.png"/><Relationship Id="rId207" Type="http://schemas.openxmlformats.org/officeDocument/2006/relationships/image" Target="../media/image1597.png"/><Relationship Id="rId249" Type="http://schemas.openxmlformats.org/officeDocument/2006/relationships/image" Target="../media/image1622.png"/><Relationship Id="rId414" Type="http://schemas.openxmlformats.org/officeDocument/2006/relationships/customXml" Target="../ink/ink1897.xml"/><Relationship Id="rId456" Type="http://schemas.openxmlformats.org/officeDocument/2006/relationships/customXml" Target="../ink/ink1918.xml"/><Relationship Id="rId498" Type="http://schemas.openxmlformats.org/officeDocument/2006/relationships/customXml" Target="../ink/ink1939.xml"/><Relationship Id="rId13" Type="http://schemas.openxmlformats.org/officeDocument/2006/relationships/image" Target="../media/image1488.png"/><Relationship Id="rId109" Type="http://schemas.openxmlformats.org/officeDocument/2006/relationships/image" Target="../media/image1543.png"/><Relationship Id="rId260" Type="http://schemas.openxmlformats.org/officeDocument/2006/relationships/customXml" Target="../ink/ink1820.xml"/><Relationship Id="rId316" Type="http://schemas.openxmlformats.org/officeDocument/2006/relationships/customXml" Target="../ink/ink1848.xml"/><Relationship Id="rId523" Type="http://schemas.openxmlformats.org/officeDocument/2006/relationships/image" Target="../media/image1770.png"/><Relationship Id="rId55" Type="http://schemas.openxmlformats.org/officeDocument/2006/relationships/image" Target="../media/image1513.png"/><Relationship Id="rId97" Type="http://schemas.openxmlformats.org/officeDocument/2006/relationships/image" Target="../media/image1536.png"/><Relationship Id="rId120" Type="http://schemas.openxmlformats.org/officeDocument/2006/relationships/customXml" Target="../ink/ink1750.xml"/><Relationship Id="rId358" Type="http://schemas.openxmlformats.org/officeDocument/2006/relationships/customXml" Target="../ink/ink1869.xml"/><Relationship Id="rId162" Type="http://schemas.openxmlformats.org/officeDocument/2006/relationships/customXml" Target="../ink/ink1771.xml"/><Relationship Id="rId218" Type="http://schemas.openxmlformats.org/officeDocument/2006/relationships/customXml" Target="../ink/ink1799.xml"/><Relationship Id="rId425" Type="http://schemas.openxmlformats.org/officeDocument/2006/relationships/image" Target="../media/image1721.png"/><Relationship Id="rId467" Type="http://schemas.openxmlformats.org/officeDocument/2006/relationships/image" Target="../media/image1742.png"/><Relationship Id="rId271" Type="http://schemas.openxmlformats.org/officeDocument/2006/relationships/image" Target="../media/image1634.png"/><Relationship Id="rId24" Type="http://schemas.openxmlformats.org/officeDocument/2006/relationships/customXml" Target="../ink/ink1702.xml"/><Relationship Id="rId66" Type="http://schemas.openxmlformats.org/officeDocument/2006/relationships/customXml" Target="../ink/ink1723.xml"/><Relationship Id="rId131" Type="http://schemas.openxmlformats.org/officeDocument/2006/relationships/image" Target="../media/image1555.png"/><Relationship Id="rId327" Type="http://schemas.openxmlformats.org/officeDocument/2006/relationships/image" Target="../media/image1665.png"/><Relationship Id="rId369" Type="http://schemas.openxmlformats.org/officeDocument/2006/relationships/image" Target="../media/image1688.png"/><Relationship Id="rId534" Type="http://schemas.openxmlformats.org/officeDocument/2006/relationships/customXml" Target="../ink/ink1957.xml"/><Relationship Id="rId173" Type="http://schemas.openxmlformats.org/officeDocument/2006/relationships/image" Target="../media/image1578.png"/><Relationship Id="rId229" Type="http://schemas.openxmlformats.org/officeDocument/2006/relationships/image" Target="../media/image1609.png"/><Relationship Id="rId380" Type="http://schemas.openxmlformats.org/officeDocument/2006/relationships/customXml" Target="../ink/ink1880.xml"/><Relationship Id="rId436" Type="http://schemas.openxmlformats.org/officeDocument/2006/relationships/customXml" Target="../ink/ink1908.xml"/><Relationship Id="rId240" Type="http://schemas.openxmlformats.org/officeDocument/2006/relationships/customXml" Target="../ink/ink1810.xml"/><Relationship Id="rId478" Type="http://schemas.openxmlformats.org/officeDocument/2006/relationships/customXml" Target="../ink/ink1929.xml"/><Relationship Id="rId35" Type="http://schemas.openxmlformats.org/officeDocument/2006/relationships/image" Target="../media/image1501.png"/><Relationship Id="rId77" Type="http://schemas.openxmlformats.org/officeDocument/2006/relationships/image" Target="../media/image1525.png"/><Relationship Id="rId100" Type="http://schemas.openxmlformats.org/officeDocument/2006/relationships/customXml" Target="../ink/ink1740.xml"/><Relationship Id="rId282" Type="http://schemas.openxmlformats.org/officeDocument/2006/relationships/customXml" Target="../ink/ink1831.xml"/><Relationship Id="rId338" Type="http://schemas.openxmlformats.org/officeDocument/2006/relationships/customXml" Target="../ink/ink1859.xml"/><Relationship Id="rId503" Type="http://schemas.openxmlformats.org/officeDocument/2006/relationships/image" Target="../media/image1760.png"/><Relationship Id="rId8" Type="http://schemas.openxmlformats.org/officeDocument/2006/relationships/customXml" Target="../ink/ink1694.xml"/><Relationship Id="rId142" Type="http://schemas.openxmlformats.org/officeDocument/2006/relationships/customXml" Target="../ink/ink1761.xml"/><Relationship Id="rId184" Type="http://schemas.openxmlformats.org/officeDocument/2006/relationships/customXml" Target="../ink/ink1782.xml"/><Relationship Id="rId391" Type="http://schemas.openxmlformats.org/officeDocument/2006/relationships/image" Target="../media/image1701.png"/><Relationship Id="rId405" Type="http://schemas.openxmlformats.org/officeDocument/2006/relationships/image" Target="../media/image1708.png"/><Relationship Id="rId447" Type="http://schemas.openxmlformats.org/officeDocument/2006/relationships/image" Target="../media/image1732.png"/><Relationship Id="rId251" Type="http://schemas.openxmlformats.org/officeDocument/2006/relationships/image" Target="../media/image1623.png"/><Relationship Id="rId489" Type="http://schemas.openxmlformats.org/officeDocument/2006/relationships/image" Target="../media/image1753.png"/><Relationship Id="rId46" Type="http://schemas.openxmlformats.org/officeDocument/2006/relationships/customXml" Target="../ink/ink1713.xml"/><Relationship Id="rId293" Type="http://schemas.openxmlformats.org/officeDocument/2006/relationships/image" Target="../media/image1646.png"/><Relationship Id="rId307" Type="http://schemas.openxmlformats.org/officeDocument/2006/relationships/image" Target="../media/image1654.png"/><Relationship Id="rId349" Type="http://schemas.openxmlformats.org/officeDocument/2006/relationships/image" Target="../media/image1677.png"/><Relationship Id="rId514" Type="http://schemas.openxmlformats.org/officeDocument/2006/relationships/customXml" Target="../ink/ink1947.xml"/><Relationship Id="rId88" Type="http://schemas.openxmlformats.org/officeDocument/2006/relationships/customXml" Target="../ink/ink1734.xml"/><Relationship Id="rId111" Type="http://schemas.openxmlformats.org/officeDocument/2006/relationships/image" Target="../media/image1544.png"/><Relationship Id="rId153" Type="http://schemas.openxmlformats.org/officeDocument/2006/relationships/image" Target="../media/image1567.png"/><Relationship Id="rId195" Type="http://schemas.openxmlformats.org/officeDocument/2006/relationships/image" Target="../media/image1591.png"/><Relationship Id="rId209" Type="http://schemas.openxmlformats.org/officeDocument/2006/relationships/image" Target="../media/image1598.png"/><Relationship Id="rId360" Type="http://schemas.openxmlformats.org/officeDocument/2006/relationships/customXml" Target="../ink/ink1870.xml"/><Relationship Id="rId416" Type="http://schemas.openxmlformats.org/officeDocument/2006/relationships/customXml" Target="../ink/ink1898.xml"/><Relationship Id="rId220" Type="http://schemas.openxmlformats.org/officeDocument/2006/relationships/customXml" Target="../ink/ink1800.xml"/><Relationship Id="rId458" Type="http://schemas.openxmlformats.org/officeDocument/2006/relationships/customXml" Target="../ink/ink1919.xml"/><Relationship Id="rId15" Type="http://schemas.openxmlformats.org/officeDocument/2006/relationships/image" Target="../media/image1489.png"/><Relationship Id="rId57" Type="http://schemas.openxmlformats.org/officeDocument/2006/relationships/image" Target="../media/image1514.png"/><Relationship Id="rId262" Type="http://schemas.openxmlformats.org/officeDocument/2006/relationships/customXml" Target="../ink/ink1821.xml"/><Relationship Id="rId318" Type="http://schemas.openxmlformats.org/officeDocument/2006/relationships/customXml" Target="../ink/ink1849.xml"/><Relationship Id="rId525" Type="http://schemas.openxmlformats.org/officeDocument/2006/relationships/image" Target="../media/image1771.png"/><Relationship Id="rId99" Type="http://schemas.openxmlformats.org/officeDocument/2006/relationships/image" Target="../media/image1537.png"/><Relationship Id="rId122" Type="http://schemas.openxmlformats.org/officeDocument/2006/relationships/customXml" Target="../ink/ink1751.xml"/><Relationship Id="rId164" Type="http://schemas.openxmlformats.org/officeDocument/2006/relationships/customXml" Target="../ink/ink1772.xml"/><Relationship Id="rId371" Type="http://schemas.openxmlformats.org/officeDocument/2006/relationships/image" Target="../media/image1689.png"/><Relationship Id="rId427" Type="http://schemas.openxmlformats.org/officeDocument/2006/relationships/image" Target="../media/image1722.png"/><Relationship Id="rId469" Type="http://schemas.openxmlformats.org/officeDocument/2006/relationships/image" Target="../media/image1743.png"/><Relationship Id="rId26" Type="http://schemas.openxmlformats.org/officeDocument/2006/relationships/customXml" Target="../ink/ink1703.xml"/><Relationship Id="rId231" Type="http://schemas.openxmlformats.org/officeDocument/2006/relationships/image" Target="../media/image1612.png"/><Relationship Id="rId273" Type="http://schemas.openxmlformats.org/officeDocument/2006/relationships/image" Target="../media/image1635.png"/><Relationship Id="rId329" Type="http://schemas.openxmlformats.org/officeDocument/2006/relationships/image" Target="../media/image1666.png"/><Relationship Id="rId480" Type="http://schemas.openxmlformats.org/officeDocument/2006/relationships/customXml" Target="../ink/ink1930.xml"/><Relationship Id="rId536" Type="http://schemas.openxmlformats.org/officeDocument/2006/relationships/customXml" Target="../ink/ink1958.xml"/><Relationship Id="rId68" Type="http://schemas.openxmlformats.org/officeDocument/2006/relationships/customXml" Target="../ink/ink1724.xml"/><Relationship Id="rId133" Type="http://schemas.openxmlformats.org/officeDocument/2006/relationships/image" Target="../media/image1556.png"/><Relationship Id="rId175" Type="http://schemas.openxmlformats.org/officeDocument/2006/relationships/image" Target="../media/image1579.png"/><Relationship Id="rId340" Type="http://schemas.openxmlformats.org/officeDocument/2006/relationships/customXml" Target="../ink/ink1860.xml"/><Relationship Id="rId200" Type="http://schemas.openxmlformats.org/officeDocument/2006/relationships/customXml" Target="../ink/ink1790.xml"/><Relationship Id="rId382" Type="http://schemas.openxmlformats.org/officeDocument/2006/relationships/customXml" Target="../ink/ink1881.xml"/><Relationship Id="rId438" Type="http://schemas.openxmlformats.org/officeDocument/2006/relationships/customXml" Target="../ink/ink1909.xml"/><Relationship Id="rId242" Type="http://schemas.openxmlformats.org/officeDocument/2006/relationships/customXml" Target="../ink/ink1811.xml"/><Relationship Id="rId284" Type="http://schemas.openxmlformats.org/officeDocument/2006/relationships/customXml" Target="../ink/ink1832.xml"/><Relationship Id="rId491" Type="http://schemas.openxmlformats.org/officeDocument/2006/relationships/image" Target="../media/image1754.png"/><Relationship Id="rId505" Type="http://schemas.openxmlformats.org/officeDocument/2006/relationships/image" Target="../media/image1761.png"/><Relationship Id="rId37" Type="http://schemas.openxmlformats.org/officeDocument/2006/relationships/image" Target="../media/image1502.png"/><Relationship Id="rId79" Type="http://schemas.openxmlformats.org/officeDocument/2006/relationships/image" Target="../media/image1526.png"/><Relationship Id="rId102" Type="http://schemas.openxmlformats.org/officeDocument/2006/relationships/customXml" Target="../ink/ink1741.xml"/><Relationship Id="rId144" Type="http://schemas.openxmlformats.org/officeDocument/2006/relationships/customXml" Target="../ink/ink1762.xml"/><Relationship Id="rId90" Type="http://schemas.openxmlformats.org/officeDocument/2006/relationships/customXml" Target="../ink/ink1735.xml"/><Relationship Id="rId186" Type="http://schemas.openxmlformats.org/officeDocument/2006/relationships/customXml" Target="../ink/ink1783.xml"/><Relationship Id="rId351" Type="http://schemas.openxmlformats.org/officeDocument/2006/relationships/image" Target="../media/image1678.png"/><Relationship Id="rId393" Type="http://schemas.openxmlformats.org/officeDocument/2006/relationships/image" Target="../media/image1702.png"/><Relationship Id="rId407" Type="http://schemas.openxmlformats.org/officeDocument/2006/relationships/image" Target="../media/image1709.png"/><Relationship Id="rId449" Type="http://schemas.openxmlformats.org/officeDocument/2006/relationships/image" Target="../media/image1733.png"/><Relationship Id="rId211" Type="http://schemas.openxmlformats.org/officeDocument/2006/relationships/image" Target="../media/image1599.png"/><Relationship Id="rId253" Type="http://schemas.openxmlformats.org/officeDocument/2006/relationships/image" Target="../media/image1624.png"/><Relationship Id="rId295" Type="http://schemas.openxmlformats.org/officeDocument/2006/relationships/image" Target="../media/image1647.png"/><Relationship Id="rId309" Type="http://schemas.openxmlformats.org/officeDocument/2006/relationships/image" Target="../media/image1655.png"/><Relationship Id="rId460" Type="http://schemas.openxmlformats.org/officeDocument/2006/relationships/customXml" Target="../ink/ink1920.xml"/><Relationship Id="rId516" Type="http://schemas.openxmlformats.org/officeDocument/2006/relationships/customXml" Target="../ink/ink1948.xml"/><Relationship Id="rId48" Type="http://schemas.openxmlformats.org/officeDocument/2006/relationships/customXml" Target="../ink/ink1714.xml"/><Relationship Id="rId113" Type="http://schemas.openxmlformats.org/officeDocument/2006/relationships/image" Target="../media/image1545.png"/><Relationship Id="rId320" Type="http://schemas.openxmlformats.org/officeDocument/2006/relationships/customXml" Target="../ink/ink1850.xml"/><Relationship Id="rId155" Type="http://schemas.openxmlformats.org/officeDocument/2006/relationships/image" Target="../media/image1568.png"/><Relationship Id="rId197" Type="http://schemas.openxmlformats.org/officeDocument/2006/relationships/image" Target="../media/image1592.png"/><Relationship Id="rId362" Type="http://schemas.openxmlformats.org/officeDocument/2006/relationships/customXml" Target="../ink/ink1871.xml"/><Relationship Id="rId418" Type="http://schemas.openxmlformats.org/officeDocument/2006/relationships/customXml" Target="../ink/ink1899.xml"/><Relationship Id="rId222" Type="http://schemas.openxmlformats.org/officeDocument/2006/relationships/customXml" Target="../ink/ink1801.xml"/><Relationship Id="rId264" Type="http://schemas.openxmlformats.org/officeDocument/2006/relationships/customXml" Target="../ink/ink1822.xml"/><Relationship Id="rId471" Type="http://schemas.openxmlformats.org/officeDocument/2006/relationships/image" Target="../media/image1744.png"/><Relationship Id="rId17" Type="http://schemas.openxmlformats.org/officeDocument/2006/relationships/image" Target="../media/image1491.png"/><Relationship Id="rId59" Type="http://schemas.openxmlformats.org/officeDocument/2006/relationships/image" Target="../media/image1515.png"/><Relationship Id="rId124" Type="http://schemas.openxmlformats.org/officeDocument/2006/relationships/customXml" Target="../ink/ink1752.xml"/><Relationship Id="rId527" Type="http://schemas.openxmlformats.org/officeDocument/2006/relationships/image" Target="../media/image1772.png"/><Relationship Id="rId70" Type="http://schemas.openxmlformats.org/officeDocument/2006/relationships/customXml" Target="../ink/ink1725.xml"/><Relationship Id="rId166" Type="http://schemas.openxmlformats.org/officeDocument/2006/relationships/customXml" Target="../ink/ink1773.xml"/><Relationship Id="rId331" Type="http://schemas.openxmlformats.org/officeDocument/2006/relationships/image" Target="../media/image1667.png"/><Relationship Id="rId373" Type="http://schemas.openxmlformats.org/officeDocument/2006/relationships/image" Target="../media/image1691.png"/><Relationship Id="rId429" Type="http://schemas.openxmlformats.org/officeDocument/2006/relationships/image" Target="../media/image1723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613.png"/><Relationship Id="rId440" Type="http://schemas.openxmlformats.org/officeDocument/2006/relationships/customXml" Target="../ink/ink1910.xml"/><Relationship Id="rId28" Type="http://schemas.openxmlformats.org/officeDocument/2006/relationships/customXml" Target="../ink/ink1704.xml"/><Relationship Id="rId275" Type="http://schemas.openxmlformats.org/officeDocument/2006/relationships/image" Target="../media/image1636.png"/><Relationship Id="rId300" Type="http://schemas.openxmlformats.org/officeDocument/2006/relationships/customXml" Target="../ink/ink1840.xml"/><Relationship Id="rId482" Type="http://schemas.openxmlformats.org/officeDocument/2006/relationships/customXml" Target="../ink/ink1931.xml"/><Relationship Id="rId538" Type="http://schemas.openxmlformats.org/officeDocument/2006/relationships/customXml" Target="../ink/ink1959.xml"/><Relationship Id="rId81" Type="http://schemas.openxmlformats.org/officeDocument/2006/relationships/image" Target="../media/image1527.png"/><Relationship Id="rId135" Type="http://schemas.openxmlformats.org/officeDocument/2006/relationships/image" Target="../media/image1557.png"/><Relationship Id="rId177" Type="http://schemas.openxmlformats.org/officeDocument/2006/relationships/image" Target="../media/image1581.png"/><Relationship Id="rId342" Type="http://schemas.openxmlformats.org/officeDocument/2006/relationships/customXml" Target="../ink/ink1861.xml"/><Relationship Id="rId384" Type="http://schemas.openxmlformats.org/officeDocument/2006/relationships/customXml" Target="../ink/ink1882.xml"/><Relationship Id="rId202" Type="http://schemas.openxmlformats.org/officeDocument/2006/relationships/customXml" Target="../ink/ink1791.xml"/><Relationship Id="rId244" Type="http://schemas.openxmlformats.org/officeDocument/2006/relationships/customXml" Target="../ink/ink1812.xml"/><Relationship Id="rId39" Type="http://schemas.openxmlformats.org/officeDocument/2006/relationships/image" Target="../media/image1503.png"/><Relationship Id="rId286" Type="http://schemas.openxmlformats.org/officeDocument/2006/relationships/customXml" Target="../ink/ink1833.xml"/><Relationship Id="rId451" Type="http://schemas.openxmlformats.org/officeDocument/2006/relationships/image" Target="../media/image1734.png"/><Relationship Id="rId493" Type="http://schemas.openxmlformats.org/officeDocument/2006/relationships/image" Target="../media/image1755.png"/><Relationship Id="rId507" Type="http://schemas.openxmlformats.org/officeDocument/2006/relationships/image" Target="../media/image1762.png"/><Relationship Id="rId50" Type="http://schemas.openxmlformats.org/officeDocument/2006/relationships/customXml" Target="../ink/ink1715.xml"/><Relationship Id="rId104" Type="http://schemas.openxmlformats.org/officeDocument/2006/relationships/customXml" Target="../ink/ink1742.xml"/><Relationship Id="rId146" Type="http://schemas.openxmlformats.org/officeDocument/2006/relationships/customXml" Target="../ink/ink1763.xml"/><Relationship Id="rId188" Type="http://schemas.openxmlformats.org/officeDocument/2006/relationships/customXml" Target="../ink/ink1784.xml"/><Relationship Id="rId311" Type="http://schemas.openxmlformats.org/officeDocument/2006/relationships/image" Target="../media/image1656.png"/><Relationship Id="rId353" Type="http://schemas.openxmlformats.org/officeDocument/2006/relationships/image" Target="../media/image1679.png"/><Relationship Id="rId395" Type="http://schemas.openxmlformats.org/officeDocument/2006/relationships/image" Target="../media/image1703.png"/><Relationship Id="rId409" Type="http://schemas.openxmlformats.org/officeDocument/2006/relationships/image" Target="../media/image1712.png"/><Relationship Id="rId92" Type="http://schemas.openxmlformats.org/officeDocument/2006/relationships/customXml" Target="../ink/ink1736.xml"/><Relationship Id="rId213" Type="http://schemas.openxmlformats.org/officeDocument/2006/relationships/image" Target="../media/image1601.png"/><Relationship Id="rId420" Type="http://schemas.openxmlformats.org/officeDocument/2006/relationships/customXml" Target="../ink/ink1900.xml"/><Relationship Id="rId255" Type="http://schemas.openxmlformats.org/officeDocument/2006/relationships/image" Target="../media/image1625.png"/><Relationship Id="rId297" Type="http://schemas.openxmlformats.org/officeDocument/2006/relationships/image" Target="../media/image1648.png"/><Relationship Id="rId462" Type="http://schemas.openxmlformats.org/officeDocument/2006/relationships/customXml" Target="../ink/ink1921.xml"/><Relationship Id="rId518" Type="http://schemas.openxmlformats.org/officeDocument/2006/relationships/customXml" Target="../ink/ink1949.xml"/><Relationship Id="rId115" Type="http://schemas.openxmlformats.org/officeDocument/2006/relationships/image" Target="../media/image1546.png"/><Relationship Id="rId157" Type="http://schemas.openxmlformats.org/officeDocument/2006/relationships/image" Target="../media/image1569.png"/><Relationship Id="rId322" Type="http://schemas.openxmlformats.org/officeDocument/2006/relationships/customXml" Target="../ink/ink1851.xml"/><Relationship Id="rId364" Type="http://schemas.openxmlformats.org/officeDocument/2006/relationships/customXml" Target="../ink/ink1872.xml"/><Relationship Id="rId61" Type="http://schemas.openxmlformats.org/officeDocument/2006/relationships/image" Target="../media/image1516.png"/><Relationship Id="rId199" Type="http://schemas.openxmlformats.org/officeDocument/2006/relationships/image" Target="../media/image1593.png"/><Relationship Id="rId19" Type="http://schemas.openxmlformats.org/officeDocument/2006/relationships/image" Target="../media/image1492.png"/><Relationship Id="rId224" Type="http://schemas.openxmlformats.org/officeDocument/2006/relationships/customXml" Target="../ink/ink1802.xml"/><Relationship Id="rId266" Type="http://schemas.openxmlformats.org/officeDocument/2006/relationships/customXml" Target="../ink/ink1823.xml"/><Relationship Id="rId431" Type="http://schemas.openxmlformats.org/officeDocument/2006/relationships/image" Target="../media/image1724.png"/><Relationship Id="rId473" Type="http://schemas.openxmlformats.org/officeDocument/2006/relationships/image" Target="../media/image1745.png"/><Relationship Id="rId529" Type="http://schemas.openxmlformats.org/officeDocument/2006/relationships/image" Target="../media/image1773.png"/><Relationship Id="rId30" Type="http://schemas.openxmlformats.org/officeDocument/2006/relationships/customXml" Target="../ink/ink1705.xml"/><Relationship Id="rId126" Type="http://schemas.openxmlformats.org/officeDocument/2006/relationships/customXml" Target="../ink/ink1753.xml"/><Relationship Id="rId168" Type="http://schemas.openxmlformats.org/officeDocument/2006/relationships/customXml" Target="../ink/ink1774.xml"/><Relationship Id="rId333" Type="http://schemas.openxmlformats.org/officeDocument/2006/relationships/image" Target="../media/image1668.png"/><Relationship Id="rId540" Type="http://schemas.openxmlformats.org/officeDocument/2006/relationships/customXml" Target="../ink/ink1960.xml"/><Relationship Id="rId72" Type="http://schemas.openxmlformats.org/officeDocument/2006/relationships/customXml" Target="../ink/ink1726.xml"/><Relationship Id="rId375" Type="http://schemas.openxmlformats.org/officeDocument/2006/relationships/image" Target="../media/image1692.png"/><Relationship Id="rId3" Type="http://schemas.openxmlformats.org/officeDocument/2006/relationships/image" Target="../media/image1483.png"/><Relationship Id="rId235" Type="http://schemas.openxmlformats.org/officeDocument/2006/relationships/image" Target="../media/image1614.png"/><Relationship Id="rId277" Type="http://schemas.openxmlformats.org/officeDocument/2006/relationships/image" Target="../media/image1637.png"/><Relationship Id="rId400" Type="http://schemas.openxmlformats.org/officeDocument/2006/relationships/customXml" Target="../ink/ink1890.xml"/><Relationship Id="rId442" Type="http://schemas.openxmlformats.org/officeDocument/2006/relationships/customXml" Target="../ink/ink1911.xml"/><Relationship Id="rId484" Type="http://schemas.openxmlformats.org/officeDocument/2006/relationships/customXml" Target="../ink/ink1932.xml"/><Relationship Id="rId137" Type="http://schemas.openxmlformats.org/officeDocument/2006/relationships/image" Target="../media/image1558.png"/><Relationship Id="rId302" Type="http://schemas.openxmlformats.org/officeDocument/2006/relationships/customXml" Target="../ink/ink1841.xml"/><Relationship Id="rId344" Type="http://schemas.openxmlformats.org/officeDocument/2006/relationships/customXml" Target="../ink/ink1862.xml"/><Relationship Id="rId41" Type="http://schemas.openxmlformats.org/officeDocument/2006/relationships/image" Target="../media/image1504.png"/><Relationship Id="rId83" Type="http://schemas.openxmlformats.org/officeDocument/2006/relationships/image" Target="../media/image1528.png"/><Relationship Id="rId179" Type="http://schemas.openxmlformats.org/officeDocument/2006/relationships/image" Target="../media/image1582.png"/><Relationship Id="rId386" Type="http://schemas.openxmlformats.org/officeDocument/2006/relationships/customXml" Target="../ink/ink1883.xml"/><Relationship Id="rId190" Type="http://schemas.openxmlformats.org/officeDocument/2006/relationships/customXml" Target="../ink/ink1785.xml"/><Relationship Id="rId204" Type="http://schemas.openxmlformats.org/officeDocument/2006/relationships/customXml" Target="../ink/ink1792.xml"/><Relationship Id="rId246" Type="http://schemas.openxmlformats.org/officeDocument/2006/relationships/customXml" Target="../ink/ink1813.xml"/><Relationship Id="rId288" Type="http://schemas.openxmlformats.org/officeDocument/2006/relationships/customXml" Target="../ink/ink1834.xml"/><Relationship Id="rId411" Type="http://schemas.openxmlformats.org/officeDocument/2006/relationships/image" Target="../media/image1713.png"/><Relationship Id="rId453" Type="http://schemas.openxmlformats.org/officeDocument/2006/relationships/image" Target="../media/image1735.png"/><Relationship Id="rId509" Type="http://schemas.openxmlformats.org/officeDocument/2006/relationships/image" Target="../media/image1763.png"/><Relationship Id="rId106" Type="http://schemas.openxmlformats.org/officeDocument/2006/relationships/customXml" Target="../ink/ink1743.xml"/><Relationship Id="rId313" Type="http://schemas.openxmlformats.org/officeDocument/2006/relationships/image" Target="../media/image1657.png"/><Relationship Id="rId495" Type="http://schemas.openxmlformats.org/officeDocument/2006/relationships/image" Target="../media/image1756.png"/><Relationship Id="rId10" Type="http://schemas.openxmlformats.org/officeDocument/2006/relationships/customXml" Target="../ink/ink1695.xml"/><Relationship Id="rId52" Type="http://schemas.openxmlformats.org/officeDocument/2006/relationships/customXml" Target="../ink/ink1716.xml"/><Relationship Id="rId94" Type="http://schemas.openxmlformats.org/officeDocument/2006/relationships/customXml" Target="../ink/ink1737.xml"/><Relationship Id="rId148" Type="http://schemas.openxmlformats.org/officeDocument/2006/relationships/customXml" Target="../ink/ink1764.xml"/><Relationship Id="rId355" Type="http://schemas.openxmlformats.org/officeDocument/2006/relationships/image" Target="../media/image1681.png"/><Relationship Id="rId397" Type="http://schemas.openxmlformats.org/officeDocument/2006/relationships/image" Target="../media/image1704.png"/><Relationship Id="rId520" Type="http://schemas.openxmlformats.org/officeDocument/2006/relationships/customXml" Target="../ink/ink1950.xml"/><Relationship Id="rId215" Type="http://schemas.openxmlformats.org/officeDocument/2006/relationships/image" Target="../media/image1602.png"/><Relationship Id="rId257" Type="http://schemas.openxmlformats.org/officeDocument/2006/relationships/image" Target="../media/image1626.png"/><Relationship Id="rId422" Type="http://schemas.openxmlformats.org/officeDocument/2006/relationships/customXml" Target="../ink/ink1901.xml"/><Relationship Id="rId464" Type="http://schemas.openxmlformats.org/officeDocument/2006/relationships/customXml" Target="../ink/ink1922.xml"/><Relationship Id="rId299" Type="http://schemas.openxmlformats.org/officeDocument/2006/relationships/image" Target="../media/image1649.png"/><Relationship Id="rId63" Type="http://schemas.openxmlformats.org/officeDocument/2006/relationships/image" Target="../media/image1517.png"/><Relationship Id="rId159" Type="http://schemas.openxmlformats.org/officeDocument/2006/relationships/image" Target="../media/image1571.png"/><Relationship Id="rId366" Type="http://schemas.openxmlformats.org/officeDocument/2006/relationships/customXml" Target="../ink/ink1873.xml"/><Relationship Id="rId226" Type="http://schemas.openxmlformats.org/officeDocument/2006/relationships/customXml" Target="../ink/ink1803.xml"/><Relationship Id="rId433" Type="http://schemas.openxmlformats.org/officeDocument/2006/relationships/image" Target="../media/image1725.png"/><Relationship Id="rId74" Type="http://schemas.openxmlformats.org/officeDocument/2006/relationships/customXml" Target="../ink/ink1727.xml"/><Relationship Id="rId377" Type="http://schemas.openxmlformats.org/officeDocument/2006/relationships/image" Target="../media/image1693.png"/><Relationship Id="rId500" Type="http://schemas.openxmlformats.org/officeDocument/2006/relationships/customXml" Target="../ink/ink1940.xml"/><Relationship Id="rId5" Type="http://schemas.openxmlformats.org/officeDocument/2006/relationships/image" Target="../media/image1484.png"/><Relationship Id="rId237" Type="http://schemas.openxmlformats.org/officeDocument/2006/relationships/image" Target="../media/image1615.png"/><Relationship Id="rId444" Type="http://schemas.openxmlformats.org/officeDocument/2006/relationships/customXml" Target="../ink/ink1912.xml"/><Relationship Id="rId290" Type="http://schemas.openxmlformats.org/officeDocument/2006/relationships/customXml" Target="../ink/ink1835.xml"/><Relationship Id="rId304" Type="http://schemas.openxmlformats.org/officeDocument/2006/relationships/customXml" Target="../ink/ink1842.xml"/><Relationship Id="rId388" Type="http://schemas.openxmlformats.org/officeDocument/2006/relationships/customXml" Target="../ink/ink1884.xml"/><Relationship Id="rId511" Type="http://schemas.openxmlformats.org/officeDocument/2006/relationships/image" Target="../media/image1764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38.png"/><Relationship Id="rId21" Type="http://schemas.openxmlformats.org/officeDocument/2006/relationships/image" Target="../media/image1789.png"/><Relationship Id="rId42" Type="http://schemas.openxmlformats.org/officeDocument/2006/relationships/customXml" Target="../ink/ink1981.xml"/><Relationship Id="rId63" Type="http://schemas.openxmlformats.org/officeDocument/2006/relationships/image" Target="../media/image1811.png"/><Relationship Id="rId84" Type="http://schemas.openxmlformats.org/officeDocument/2006/relationships/customXml" Target="../ink/ink2002.xml"/><Relationship Id="rId138" Type="http://schemas.openxmlformats.org/officeDocument/2006/relationships/customXml" Target="../ink/ink2029.xml"/><Relationship Id="rId159" Type="http://schemas.openxmlformats.org/officeDocument/2006/relationships/image" Target="../media/image1859.png"/><Relationship Id="rId170" Type="http://schemas.openxmlformats.org/officeDocument/2006/relationships/customXml" Target="../ink/ink2045.xml"/><Relationship Id="rId191" Type="http://schemas.openxmlformats.org/officeDocument/2006/relationships/image" Target="../media/image1875.png"/><Relationship Id="rId107" Type="http://schemas.openxmlformats.org/officeDocument/2006/relationships/image" Target="../media/image1833.png"/><Relationship Id="rId11" Type="http://schemas.openxmlformats.org/officeDocument/2006/relationships/image" Target="../media/image1784.png"/><Relationship Id="rId32" Type="http://schemas.openxmlformats.org/officeDocument/2006/relationships/customXml" Target="../ink/ink1976.xml"/><Relationship Id="rId53" Type="http://schemas.openxmlformats.org/officeDocument/2006/relationships/image" Target="../media/image1805.png"/><Relationship Id="rId74" Type="http://schemas.openxmlformats.org/officeDocument/2006/relationships/customXml" Target="../ink/ink1997.xml"/><Relationship Id="rId128" Type="http://schemas.openxmlformats.org/officeDocument/2006/relationships/customXml" Target="../ink/ink2024.xml"/><Relationship Id="rId149" Type="http://schemas.openxmlformats.org/officeDocument/2006/relationships/image" Target="../media/image1854.png"/><Relationship Id="rId5" Type="http://schemas.openxmlformats.org/officeDocument/2006/relationships/image" Target="../media/image1781.png"/><Relationship Id="rId95" Type="http://schemas.openxmlformats.org/officeDocument/2006/relationships/image" Target="../media/image1827.png"/><Relationship Id="rId160" Type="http://schemas.openxmlformats.org/officeDocument/2006/relationships/customXml" Target="../ink/ink2040.xml"/><Relationship Id="rId181" Type="http://schemas.openxmlformats.org/officeDocument/2006/relationships/image" Target="../media/image1870.png"/><Relationship Id="rId22" Type="http://schemas.openxmlformats.org/officeDocument/2006/relationships/customXml" Target="../ink/ink1971.xml"/><Relationship Id="rId43" Type="http://schemas.openxmlformats.org/officeDocument/2006/relationships/image" Target="../media/image1800.png"/><Relationship Id="rId64" Type="http://schemas.openxmlformats.org/officeDocument/2006/relationships/customXml" Target="../ink/ink1992.xml"/><Relationship Id="rId118" Type="http://schemas.openxmlformats.org/officeDocument/2006/relationships/customXml" Target="../ink/ink2019.xml"/><Relationship Id="rId139" Type="http://schemas.openxmlformats.org/officeDocument/2006/relationships/image" Target="../media/image1849.png"/><Relationship Id="rId85" Type="http://schemas.openxmlformats.org/officeDocument/2006/relationships/image" Target="../media/image1822.png"/><Relationship Id="rId150" Type="http://schemas.openxmlformats.org/officeDocument/2006/relationships/customXml" Target="../ink/ink2035.xml"/><Relationship Id="rId171" Type="http://schemas.openxmlformats.org/officeDocument/2006/relationships/image" Target="../media/image1865.png"/><Relationship Id="rId192" Type="http://schemas.openxmlformats.org/officeDocument/2006/relationships/customXml" Target="../ink/ink2056.xml"/><Relationship Id="rId12" Type="http://schemas.openxmlformats.org/officeDocument/2006/relationships/customXml" Target="../ink/ink1966.xml"/><Relationship Id="rId33" Type="http://schemas.openxmlformats.org/officeDocument/2006/relationships/image" Target="../media/image1795.png"/><Relationship Id="rId108" Type="http://schemas.openxmlformats.org/officeDocument/2006/relationships/customXml" Target="../ink/ink2014.xml"/><Relationship Id="rId129" Type="http://schemas.openxmlformats.org/officeDocument/2006/relationships/image" Target="../media/image1844.png"/><Relationship Id="rId54" Type="http://schemas.openxmlformats.org/officeDocument/2006/relationships/customXml" Target="../ink/ink1987.xml"/><Relationship Id="rId75" Type="http://schemas.openxmlformats.org/officeDocument/2006/relationships/image" Target="../media/image1817.png"/><Relationship Id="rId96" Type="http://schemas.openxmlformats.org/officeDocument/2006/relationships/customXml" Target="../ink/ink2008.xml"/><Relationship Id="rId140" Type="http://schemas.openxmlformats.org/officeDocument/2006/relationships/customXml" Target="../ink/ink2030.xml"/><Relationship Id="rId161" Type="http://schemas.openxmlformats.org/officeDocument/2006/relationships/image" Target="../media/image1860.png"/><Relationship Id="rId182" Type="http://schemas.openxmlformats.org/officeDocument/2006/relationships/customXml" Target="../ink/ink2051.xml"/><Relationship Id="rId6" Type="http://schemas.openxmlformats.org/officeDocument/2006/relationships/customXml" Target="../ink/ink1963.xml"/><Relationship Id="rId23" Type="http://schemas.openxmlformats.org/officeDocument/2006/relationships/image" Target="../media/image1790.png"/><Relationship Id="rId119" Type="http://schemas.openxmlformats.org/officeDocument/2006/relationships/image" Target="../media/image1839.png"/><Relationship Id="rId44" Type="http://schemas.openxmlformats.org/officeDocument/2006/relationships/customXml" Target="../ink/ink1982.xml"/><Relationship Id="rId65" Type="http://schemas.openxmlformats.org/officeDocument/2006/relationships/image" Target="../media/image1812.png"/><Relationship Id="rId86" Type="http://schemas.openxmlformats.org/officeDocument/2006/relationships/customXml" Target="../ink/ink2003.xml"/><Relationship Id="rId130" Type="http://schemas.openxmlformats.org/officeDocument/2006/relationships/customXml" Target="../ink/ink2025.xml"/><Relationship Id="rId151" Type="http://schemas.openxmlformats.org/officeDocument/2006/relationships/image" Target="../media/image1855.png"/><Relationship Id="rId172" Type="http://schemas.openxmlformats.org/officeDocument/2006/relationships/customXml" Target="../ink/ink2046.xml"/><Relationship Id="rId193" Type="http://schemas.openxmlformats.org/officeDocument/2006/relationships/image" Target="../media/image1876.png"/><Relationship Id="rId13" Type="http://schemas.openxmlformats.org/officeDocument/2006/relationships/image" Target="../media/image1785.png"/><Relationship Id="rId109" Type="http://schemas.openxmlformats.org/officeDocument/2006/relationships/image" Target="../media/image1834.png"/><Relationship Id="rId34" Type="http://schemas.openxmlformats.org/officeDocument/2006/relationships/customXml" Target="../ink/ink1977.xml"/><Relationship Id="rId50" Type="http://schemas.openxmlformats.org/officeDocument/2006/relationships/customXml" Target="../ink/ink1985.xml"/><Relationship Id="rId55" Type="http://schemas.openxmlformats.org/officeDocument/2006/relationships/image" Target="../media/image1806.png"/><Relationship Id="rId76" Type="http://schemas.openxmlformats.org/officeDocument/2006/relationships/customXml" Target="../ink/ink1998.xml"/><Relationship Id="rId97" Type="http://schemas.openxmlformats.org/officeDocument/2006/relationships/image" Target="../media/image1828.png"/><Relationship Id="rId104" Type="http://schemas.openxmlformats.org/officeDocument/2006/relationships/customXml" Target="../ink/ink2012.xml"/><Relationship Id="rId120" Type="http://schemas.openxmlformats.org/officeDocument/2006/relationships/customXml" Target="../ink/ink2020.xml"/><Relationship Id="rId125" Type="http://schemas.openxmlformats.org/officeDocument/2006/relationships/image" Target="../media/image1842.png"/><Relationship Id="rId141" Type="http://schemas.openxmlformats.org/officeDocument/2006/relationships/image" Target="../media/image1850.png"/><Relationship Id="rId146" Type="http://schemas.openxmlformats.org/officeDocument/2006/relationships/customXml" Target="../ink/ink2033.xml"/><Relationship Id="rId167" Type="http://schemas.openxmlformats.org/officeDocument/2006/relationships/image" Target="../media/image1863.png"/><Relationship Id="rId188" Type="http://schemas.openxmlformats.org/officeDocument/2006/relationships/customXml" Target="../ink/ink2054.xml"/><Relationship Id="rId7" Type="http://schemas.openxmlformats.org/officeDocument/2006/relationships/image" Target="../media/image1782.png"/><Relationship Id="rId71" Type="http://schemas.openxmlformats.org/officeDocument/2006/relationships/image" Target="../media/image1815.png"/><Relationship Id="rId92" Type="http://schemas.openxmlformats.org/officeDocument/2006/relationships/customXml" Target="../ink/ink2006.xml"/><Relationship Id="rId162" Type="http://schemas.openxmlformats.org/officeDocument/2006/relationships/customXml" Target="../ink/ink2041.xml"/><Relationship Id="rId183" Type="http://schemas.openxmlformats.org/officeDocument/2006/relationships/image" Target="../media/image1871.png"/><Relationship Id="rId2" Type="http://schemas.openxmlformats.org/officeDocument/2006/relationships/customXml" Target="../ink/ink1961.xml"/><Relationship Id="rId29" Type="http://schemas.openxmlformats.org/officeDocument/2006/relationships/image" Target="../media/image1793.png"/><Relationship Id="rId24" Type="http://schemas.openxmlformats.org/officeDocument/2006/relationships/customXml" Target="../ink/ink1972.xml"/><Relationship Id="rId40" Type="http://schemas.openxmlformats.org/officeDocument/2006/relationships/customXml" Target="../ink/ink1980.xml"/><Relationship Id="rId45" Type="http://schemas.openxmlformats.org/officeDocument/2006/relationships/image" Target="../media/image1801.png"/><Relationship Id="rId66" Type="http://schemas.openxmlformats.org/officeDocument/2006/relationships/customXml" Target="../ink/ink1993.xml"/><Relationship Id="rId87" Type="http://schemas.openxmlformats.org/officeDocument/2006/relationships/image" Target="../media/image1823.png"/><Relationship Id="rId110" Type="http://schemas.openxmlformats.org/officeDocument/2006/relationships/customXml" Target="../ink/ink2015.xml"/><Relationship Id="rId115" Type="http://schemas.openxmlformats.org/officeDocument/2006/relationships/image" Target="../media/image1837.png"/><Relationship Id="rId131" Type="http://schemas.openxmlformats.org/officeDocument/2006/relationships/image" Target="../media/image1845.png"/><Relationship Id="rId136" Type="http://schemas.openxmlformats.org/officeDocument/2006/relationships/customXml" Target="../ink/ink2028.xml"/><Relationship Id="rId157" Type="http://schemas.openxmlformats.org/officeDocument/2006/relationships/image" Target="../media/image1858.png"/><Relationship Id="rId178" Type="http://schemas.openxmlformats.org/officeDocument/2006/relationships/customXml" Target="../ink/ink2049.xml"/><Relationship Id="rId61" Type="http://schemas.openxmlformats.org/officeDocument/2006/relationships/image" Target="../media/image1809.png"/><Relationship Id="rId82" Type="http://schemas.openxmlformats.org/officeDocument/2006/relationships/customXml" Target="../ink/ink2001.xml"/><Relationship Id="rId152" Type="http://schemas.openxmlformats.org/officeDocument/2006/relationships/customXml" Target="../ink/ink2036.xml"/><Relationship Id="rId173" Type="http://schemas.openxmlformats.org/officeDocument/2006/relationships/image" Target="../media/image1866.png"/><Relationship Id="rId19" Type="http://schemas.openxmlformats.org/officeDocument/2006/relationships/image" Target="../media/image1788.png"/><Relationship Id="rId14" Type="http://schemas.openxmlformats.org/officeDocument/2006/relationships/customXml" Target="../ink/ink1967.xml"/><Relationship Id="rId30" Type="http://schemas.openxmlformats.org/officeDocument/2006/relationships/customXml" Target="../ink/ink1975.xml"/><Relationship Id="rId35" Type="http://schemas.openxmlformats.org/officeDocument/2006/relationships/image" Target="../media/image1796.png"/><Relationship Id="rId56" Type="http://schemas.openxmlformats.org/officeDocument/2006/relationships/customXml" Target="../ink/ink1988.xml"/><Relationship Id="rId77" Type="http://schemas.openxmlformats.org/officeDocument/2006/relationships/image" Target="../media/image1818.png"/><Relationship Id="rId100" Type="http://schemas.openxmlformats.org/officeDocument/2006/relationships/customXml" Target="../ink/ink2010.xml"/><Relationship Id="rId105" Type="http://schemas.openxmlformats.org/officeDocument/2006/relationships/image" Target="../media/image1832.png"/><Relationship Id="rId126" Type="http://schemas.openxmlformats.org/officeDocument/2006/relationships/customXml" Target="../ink/ink2023.xml"/><Relationship Id="rId147" Type="http://schemas.openxmlformats.org/officeDocument/2006/relationships/image" Target="../media/image1853.png"/><Relationship Id="rId168" Type="http://schemas.openxmlformats.org/officeDocument/2006/relationships/customXml" Target="../ink/ink2044.xml"/><Relationship Id="rId8" Type="http://schemas.openxmlformats.org/officeDocument/2006/relationships/customXml" Target="../ink/ink1964.xml"/><Relationship Id="rId51" Type="http://schemas.openxmlformats.org/officeDocument/2006/relationships/image" Target="../media/image1804.png"/><Relationship Id="rId72" Type="http://schemas.openxmlformats.org/officeDocument/2006/relationships/customXml" Target="../ink/ink1996.xml"/><Relationship Id="rId93" Type="http://schemas.openxmlformats.org/officeDocument/2006/relationships/image" Target="../media/image1826.png"/><Relationship Id="rId98" Type="http://schemas.openxmlformats.org/officeDocument/2006/relationships/customXml" Target="../ink/ink2009.xml"/><Relationship Id="rId121" Type="http://schemas.openxmlformats.org/officeDocument/2006/relationships/image" Target="../media/image1840.png"/><Relationship Id="rId142" Type="http://schemas.openxmlformats.org/officeDocument/2006/relationships/customXml" Target="../ink/ink2031.xml"/><Relationship Id="rId163" Type="http://schemas.openxmlformats.org/officeDocument/2006/relationships/image" Target="../media/image1861.png"/><Relationship Id="rId184" Type="http://schemas.openxmlformats.org/officeDocument/2006/relationships/customXml" Target="../ink/ink2052.xml"/><Relationship Id="rId189" Type="http://schemas.openxmlformats.org/officeDocument/2006/relationships/image" Target="../media/image1874.png"/><Relationship Id="rId3" Type="http://schemas.openxmlformats.org/officeDocument/2006/relationships/image" Target="../media/image1780.png"/><Relationship Id="rId25" Type="http://schemas.openxmlformats.org/officeDocument/2006/relationships/image" Target="../media/image1791.png"/><Relationship Id="rId46" Type="http://schemas.openxmlformats.org/officeDocument/2006/relationships/customXml" Target="../ink/ink1983.xml"/><Relationship Id="rId67" Type="http://schemas.openxmlformats.org/officeDocument/2006/relationships/image" Target="../media/image1813.png"/><Relationship Id="rId116" Type="http://schemas.openxmlformats.org/officeDocument/2006/relationships/customXml" Target="../ink/ink2018.xml"/><Relationship Id="rId137" Type="http://schemas.openxmlformats.org/officeDocument/2006/relationships/image" Target="../media/image1848.png"/><Relationship Id="rId158" Type="http://schemas.openxmlformats.org/officeDocument/2006/relationships/customXml" Target="../ink/ink2039.xml"/><Relationship Id="rId20" Type="http://schemas.openxmlformats.org/officeDocument/2006/relationships/customXml" Target="../ink/ink1970.xml"/><Relationship Id="rId41" Type="http://schemas.openxmlformats.org/officeDocument/2006/relationships/image" Target="../media/image1799.png"/><Relationship Id="rId62" Type="http://schemas.openxmlformats.org/officeDocument/2006/relationships/customXml" Target="../ink/ink1991.xml"/><Relationship Id="rId83" Type="http://schemas.openxmlformats.org/officeDocument/2006/relationships/image" Target="../media/image1821.png"/><Relationship Id="rId88" Type="http://schemas.openxmlformats.org/officeDocument/2006/relationships/customXml" Target="../ink/ink2004.xml"/><Relationship Id="rId111" Type="http://schemas.openxmlformats.org/officeDocument/2006/relationships/image" Target="../media/image1835.png"/><Relationship Id="rId132" Type="http://schemas.openxmlformats.org/officeDocument/2006/relationships/customXml" Target="../ink/ink2026.xml"/><Relationship Id="rId153" Type="http://schemas.openxmlformats.org/officeDocument/2006/relationships/image" Target="../media/image1856.png"/><Relationship Id="rId174" Type="http://schemas.openxmlformats.org/officeDocument/2006/relationships/customXml" Target="../ink/ink2047.xml"/><Relationship Id="rId179" Type="http://schemas.openxmlformats.org/officeDocument/2006/relationships/image" Target="../media/image1869.png"/><Relationship Id="rId190" Type="http://schemas.openxmlformats.org/officeDocument/2006/relationships/customXml" Target="../ink/ink2055.xml"/><Relationship Id="rId15" Type="http://schemas.openxmlformats.org/officeDocument/2006/relationships/image" Target="../media/image1786.png"/><Relationship Id="rId36" Type="http://schemas.openxmlformats.org/officeDocument/2006/relationships/customXml" Target="../ink/ink1978.xml"/><Relationship Id="rId57" Type="http://schemas.openxmlformats.org/officeDocument/2006/relationships/image" Target="../media/image1807.png"/><Relationship Id="rId106" Type="http://schemas.openxmlformats.org/officeDocument/2006/relationships/customXml" Target="../ink/ink2013.xml"/><Relationship Id="rId127" Type="http://schemas.openxmlformats.org/officeDocument/2006/relationships/image" Target="../media/image1843.png"/><Relationship Id="rId10" Type="http://schemas.openxmlformats.org/officeDocument/2006/relationships/customXml" Target="../ink/ink1965.xml"/><Relationship Id="rId31" Type="http://schemas.openxmlformats.org/officeDocument/2006/relationships/image" Target="../media/image1794.png"/><Relationship Id="rId52" Type="http://schemas.openxmlformats.org/officeDocument/2006/relationships/customXml" Target="../ink/ink1986.xml"/><Relationship Id="rId73" Type="http://schemas.openxmlformats.org/officeDocument/2006/relationships/image" Target="../media/image1816.png"/><Relationship Id="rId78" Type="http://schemas.openxmlformats.org/officeDocument/2006/relationships/customXml" Target="../ink/ink1999.xml"/><Relationship Id="rId94" Type="http://schemas.openxmlformats.org/officeDocument/2006/relationships/customXml" Target="../ink/ink2007.xml"/><Relationship Id="rId99" Type="http://schemas.openxmlformats.org/officeDocument/2006/relationships/image" Target="../media/image1829.png"/><Relationship Id="rId101" Type="http://schemas.openxmlformats.org/officeDocument/2006/relationships/image" Target="../media/image1830.png"/><Relationship Id="rId122" Type="http://schemas.openxmlformats.org/officeDocument/2006/relationships/customXml" Target="../ink/ink2021.xml"/><Relationship Id="rId143" Type="http://schemas.openxmlformats.org/officeDocument/2006/relationships/image" Target="../media/image1851.png"/><Relationship Id="rId148" Type="http://schemas.openxmlformats.org/officeDocument/2006/relationships/customXml" Target="../ink/ink2034.xml"/><Relationship Id="rId164" Type="http://schemas.openxmlformats.org/officeDocument/2006/relationships/customXml" Target="../ink/ink2042.xml"/><Relationship Id="rId169" Type="http://schemas.openxmlformats.org/officeDocument/2006/relationships/image" Target="../media/image1864.png"/><Relationship Id="rId185" Type="http://schemas.openxmlformats.org/officeDocument/2006/relationships/image" Target="../media/image1872.png"/><Relationship Id="rId4" Type="http://schemas.openxmlformats.org/officeDocument/2006/relationships/customXml" Target="../ink/ink1962.xml"/><Relationship Id="rId9" Type="http://schemas.openxmlformats.org/officeDocument/2006/relationships/image" Target="../media/image1783.png"/><Relationship Id="rId180" Type="http://schemas.openxmlformats.org/officeDocument/2006/relationships/customXml" Target="../ink/ink2050.xml"/><Relationship Id="rId26" Type="http://schemas.openxmlformats.org/officeDocument/2006/relationships/customXml" Target="../ink/ink1973.xml"/><Relationship Id="rId47" Type="http://schemas.openxmlformats.org/officeDocument/2006/relationships/image" Target="../media/image1802.png"/><Relationship Id="rId68" Type="http://schemas.openxmlformats.org/officeDocument/2006/relationships/customXml" Target="../ink/ink1994.xml"/><Relationship Id="rId89" Type="http://schemas.openxmlformats.org/officeDocument/2006/relationships/image" Target="../media/image1824.png"/><Relationship Id="rId112" Type="http://schemas.openxmlformats.org/officeDocument/2006/relationships/customXml" Target="../ink/ink2016.xml"/><Relationship Id="rId133" Type="http://schemas.openxmlformats.org/officeDocument/2006/relationships/image" Target="../media/image1846.png"/><Relationship Id="rId154" Type="http://schemas.openxmlformats.org/officeDocument/2006/relationships/customXml" Target="../ink/ink2037.xml"/><Relationship Id="rId175" Type="http://schemas.openxmlformats.org/officeDocument/2006/relationships/image" Target="../media/image1867.png"/><Relationship Id="rId16" Type="http://schemas.openxmlformats.org/officeDocument/2006/relationships/customXml" Target="../ink/ink1968.xml"/><Relationship Id="rId37" Type="http://schemas.openxmlformats.org/officeDocument/2006/relationships/image" Target="../media/image1797.png"/><Relationship Id="rId58" Type="http://schemas.openxmlformats.org/officeDocument/2006/relationships/customXml" Target="../ink/ink1989.xml"/><Relationship Id="rId79" Type="http://schemas.openxmlformats.org/officeDocument/2006/relationships/image" Target="../media/image1819.png"/><Relationship Id="rId102" Type="http://schemas.openxmlformats.org/officeDocument/2006/relationships/customXml" Target="../ink/ink2011.xml"/><Relationship Id="rId123" Type="http://schemas.openxmlformats.org/officeDocument/2006/relationships/image" Target="../media/image1841.png"/><Relationship Id="rId144" Type="http://schemas.openxmlformats.org/officeDocument/2006/relationships/customXml" Target="../ink/ink2032.xml"/><Relationship Id="rId90" Type="http://schemas.openxmlformats.org/officeDocument/2006/relationships/customXml" Target="../ink/ink2005.xml"/><Relationship Id="rId165" Type="http://schemas.openxmlformats.org/officeDocument/2006/relationships/image" Target="../media/image1862.png"/><Relationship Id="rId186" Type="http://schemas.openxmlformats.org/officeDocument/2006/relationships/customXml" Target="../ink/ink2053.xml"/><Relationship Id="rId27" Type="http://schemas.openxmlformats.org/officeDocument/2006/relationships/image" Target="../media/image1792.png"/><Relationship Id="rId48" Type="http://schemas.openxmlformats.org/officeDocument/2006/relationships/customXml" Target="../ink/ink1984.xml"/><Relationship Id="rId69" Type="http://schemas.openxmlformats.org/officeDocument/2006/relationships/image" Target="../media/image1814.png"/><Relationship Id="rId113" Type="http://schemas.openxmlformats.org/officeDocument/2006/relationships/image" Target="../media/image1836.png"/><Relationship Id="rId134" Type="http://schemas.openxmlformats.org/officeDocument/2006/relationships/customXml" Target="../ink/ink2027.xml"/><Relationship Id="rId80" Type="http://schemas.openxmlformats.org/officeDocument/2006/relationships/customXml" Target="../ink/ink2000.xml"/><Relationship Id="rId155" Type="http://schemas.openxmlformats.org/officeDocument/2006/relationships/image" Target="../media/image1857.png"/><Relationship Id="rId176" Type="http://schemas.openxmlformats.org/officeDocument/2006/relationships/customXml" Target="../ink/ink2048.xml"/><Relationship Id="rId17" Type="http://schemas.openxmlformats.org/officeDocument/2006/relationships/image" Target="../media/image1787.png"/><Relationship Id="rId38" Type="http://schemas.openxmlformats.org/officeDocument/2006/relationships/customXml" Target="../ink/ink1979.xml"/><Relationship Id="rId59" Type="http://schemas.openxmlformats.org/officeDocument/2006/relationships/image" Target="../media/image1808.png"/><Relationship Id="rId103" Type="http://schemas.openxmlformats.org/officeDocument/2006/relationships/image" Target="../media/image1831.png"/><Relationship Id="rId124" Type="http://schemas.openxmlformats.org/officeDocument/2006/relationships/customXml" Target="../ink/ink2022.xml"/><Relationship Id="rId70" Type="http://schemas.openxmlformats.org/officeDocument/2006/relationships/customXml" Target="../ink/ink1995.xml"/><Relationship Id="rId91" Type="http://schemas.openxmlformats.org/officeDocument/2006/relationships/image" Target="../media/image1825.png"/><Relationship Id="rId145" Type="http://schemas.openxmlformats.org/officeDocument/2006/relationships/image" Target="../media/image1852.png"/><Relationship Id="rId166" Type="http://schemas.openxmlformats.org/officeDocument/2006/relationships/customXml" Target="../ink/ink2043.xml"/><Relationship Id="rId187" Type="http://schemas.openxmlformats.org/officeDocument/2006/relationships/image" Target="../media/image1873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974.xml"/><Relationship Id="rId49" Type="http://schemas.openxmlformats.org/officeDocument/2006/relationships/image" Target="../media/image1803.png"/><Relationship Id="rId114" Type="http://schemas.openxmlformats.org/officeDocument/2006/relationships/customXml" Target="../ink/ink2017.xml"/><Relationship Id="rId60" Type="http://schemas.openxmlformats.org/officeDocument/2006/relationships/customXml" Target="../ink/ink1990.xml"/><Relationship Id="rId81" Type="http://schemas.openxmlformats.org/officeDocument/2006/relationships/image" Target="../media/image1820.png"/><Relationship Id="rId135" Type="http://schemas.openxmlformats.org/officeDocument/2006/relationships/image" Target="../media/image1847.png"/><Relationship Id="rId156" Type="http://schemas.openxmlformats.org/officeDocument/2006/relationships/customXml" Target="../ink/ink2038.xml"/><Relationship Id="rId177" Type="http://schemas.openxmlformats.org/officeDocument/2006/relationships/image" Target="../media/image1868.png"/><Relationship Id="rId18" Type="http://schemas.openxmlformats.org/officeDocument/2006/relationships/customXml" Target="../ink/ink1969.xml"/><Relationship Id="rId39" Type="http://schemas.openxmlformats.org/officeDocument/2006/relationships/image" Target="../media/image1798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20.png"/><Relationship Id="rId21" Type="http://schemas.openxmlformats.org/officeDocument/2006/relationships/image" Target="../media/image18710.png"/><Relationship Id="rId63" Type="http://schemas.openxmlformats.org/officeDocument/2006/relationships/image" Target="../media/image1892.png"/><Relationship Id="rId159" Type="http://schemas.openxmlformats.org/officeDocument/2006/relationships/image" Target="../media/image1941.png"/><Relationship Id="rId170" Type="http://schemas.openxmlformats.org/officeDocument/2006/relationships/customXml" Target="../ink/ink2141.xml"/><Relationship Id="rId226" Type="http://schemas.openxmlformats.org/officeDocument/2006/relationships/customXml" Target="../ink/ink2169.xml"/><Relationship Id="rId268" Type="http://schemas.openxmlformats.org/officeDocument/2006/relationships/customXml" Target="../ink/ink2190.xml"/><Relationship Id="rId32" Type="http://schemas.openxmlformats.org/officeDocument/2006/relationships/customXml" Target="../ink/ink2072.xml"/><Relationship Id="rId74" Type="http://schemas.openxmlformats.org/officeDocument/2006/relationships/customXml" Target="../ink/ink2093.xml"/><Relationship Id="rId128" Type="http://schemas.openxmlformats.org/officeDocument/2006/relationships/customXml" Target="../ink/ink2120.xml"/><Relationship Id="rId5" Type="http://schemas.openxmlformats.org/officeDocument/2006/relationships/image" Target="../media/image18630.png"/><Relationship Id="rId181" Type="http://schemas.openxmlformats.org/officeDocument/2006/relationships/image" Target="../media/image1952.png"/><Relationship Id="rId237" Type="http://schemas.openxmlformats.org/officeDocument/2006/relationships/image" Target="../media/image1980.png"/><Relationship Id="rId279" Type="http://schemas.openxmlformats.org/officeDocument/2006/relationships/image" Target="../media/image2002.png"/><Relationship Id="rId43" Type="http://schemas.openxmlformats.org/officeDocument/2006/relationships/image" Target="../media/image1882.png"/><Relationship Id="rId139" Type="http://schemas.openxmlformats.org/officeDocument/2006/relationships/image" Target="../media/image1931.png"/><Relationship Id="rId290" Type="http://schemas.openxmlformats.org/officeDocument/2006/relationships/customXml" Target="../ink/ink2201.xml"/><Relationship Id="rId85" Type="http://schemas.openxmlformats.org/officeDocument/2006/relationships/image" Target="../media/image1903.png"/><Relationship Id="rId150" Type="http://schemas.openxmlformats.org/officeDocument/2006/relationships/customXml" Target="../ink/ink2131.xml"/><Relationship Id="rId192" Type="http://schemas.openxmlformats.org/officeDocument/2006/relationships/customXml" Target="../ink/ink2152.xml"/><Relationship Id="rId206" Type="http://schemas.openxmlformats.org/officeDocument/2006/relationships/customXml" Target="../ink/ink2159.xml"/><Relationship Id="rId248" Type="http://schemas.openxmlformats.org/officeDocument/2006/relationships/customXml" Target="../ink/ink2180.xml"/><Relationship Id="rId269" Type="http://schemas.openxmlformats.org/officeDocument/2006/relationships/image" Target="../media/image1996.png"/><Relationship Id="rId12" Type="http://schemas.openxmlformats.org/officeDocument/2006/relationships/customXml" Target="../ink/ink2062.xml"/><Relationship Id="rId33" Type="http://schemas.openxmlformats.org/officeDocument/2006/relationships/image" Target="../media/image1877.png"/><Relationship Id="rId108" Type="http://schemas.openxmlformats.org/officeDocument/2006/relationships/customXml" Target="../ink/ink2110.xml"/><Relationship Id="rId129" Type="http://schemas.openxmlformats.org/officeDocument/2006/relationships/image" Target="../media/image1926.png"/><Relationship Id="rId280" Type="http://schemas.openxmlformats.org/officeDocument/2006/relationships/customXml" Target="../ink/ink2196.xml"/><Relationship Id="rId54" Type="http://schemas.openxmlformats.org/officeDocument/2006/relationships/customXml" Target="../ink/ink2083.xml"/><Relationship Id="rId75" Type="http://schemas.openxmlformats.org/officeDocument/2006/relationships/image" Target="../media/image1898.png"/><Relationship Id="rId96" Type="http://schemas.openxmlformats.org/officeDocument/2006/relationships/customXml" Target="../ink/ink2104.xml"/><Relationship Id="rId140" Type="http://schemas.openxmlformats.org/officeDocument/2006/relationships/customXml" Target="../ink/ink2126.xml"/><Relationship Id="rId161" Type="http://schemas.openxmlformats.org/officeDocument/2006/relationships/image" Target="../media/image1942.png"/><Relationship Id="rId182" Type="http://schemas.openxmlformats.org/officeDocument/2006/relationships/customXml" Target="../ink/ink2147.xml"/><Relationship Id="rId217" Type="http://schemas.openxmlformats.org/officeDocument/2006/relationships/image" Target="../media/image1970.png"/><Relationship Id="rId6" Type="http://schemas.openxmlformats.org/officeDocument/2006/relationships/customXml" Target="../ink/ink2059.xml"/><Relationship Id="rId238" Type="http://schemas.openxmlformats.org/officeDocument/2006/relationships/customXml" Target="../ink/ink2175.xml"/><Relationship Id="rId259" Type="http://schemas.openxmlformats.org/officeDocument/2006/relationships/image" Target="../media/image1991.png"/><Relationship Id="rId23" Type="http://schemas.openxmlformats.org/officeDocument/2006/relationships/image" Target="../media/image18720.png"/><Relationship Id="rId119" Type="http://schemas.openxmlformats.org/officeDocument/2006/relationships/image" Target="../media/image1921.png"/><Relationship Id="rId270" Type="http://schemas.openxmlformats.org/officeDocument/2006/relationships/customXml" Target="../ink/ink2191.xml"/><Relationship Id="rId291" Type="http://schemas.openxmlformats.org/officeDocument/2006/relationships/image" Target="../media/image2008.png"/><Relationship Id="rId44" Type="http://schemas.openxmlformats.org/officeDocument/2006/relationships/customXml" Target="../ink/ink2078.xml"/><Relationship Id="rId65" Type="http://schemas.openxmlformats.org/officeDocument/2006/relationships/image" Target="../media/image1893.png"/><Relationship Id="rId86" Type="http://schemas.openxmlformats.org/officeDocument/2006/relationships/customXml" Target="../ink/ink2099.xml"/><Relationship Id="rId130" Type="http://schemas.openxmlformats.org/officeDocument/2006/relationships/customXml" Target="../ink/ink2121.xml"/><Relationship Id="rId151" Type="http://schemas.openxmlformats.org/officeDocument/2006/relationships/image" Target="../media/image1937.png"/><Relationship Id="rId172" Type="http://schemas.openxmlformats.org/officeDocument/2006/relationships/customXml" Target="../ink/ink2142.xml"/><Relationship Id="rId193" Type="http://schemas.openxmlformats.org/officeDocument/2006/relationships/image" Target="../media/image1958.png"/><Relationship Id="rId207" Type="http://schemas.openxmlformats.org/officeDocument/2006/relationships/image" Target="../media/image1965.png"/><Relationship Id="rId228" Type="http://schemas.openxmlformats.org/officeDocument/2006/relationships/customXml" Target="../ink/ink2170.xml"/><Relationship Id="rId249" Type="http://schemas.openxmlformats.org/officeDocument/2006/relationships/image" Target="../media/image1986.png"/><Relationship Id="rId13" Type="http://schemas.openxmlformats.org/officeDocument/2006/relationships/image" Target="../media/image18670.png"/><Relationship Id="rId109" Type="http://schemas.openxmlformats.org/officeDocument/2006/relationships/image" Target="../media/image1916.png"/><Relationship Id="rId260" Type="http://schemas.openxmlformats.org/officeDocument/2006/relationships/customXml" Target="../ink/ink2186.xml"/><Relationship Id="rId281" Type="http://schemas.openxmlformats.org/officeDocument/2006/relationships/image" Target="../media/image2003.png"/><Relationship Id="rId34" Type="http://schemas.openxmlformats.org/officeDocument/2006/relationships/customXml" Target="../ink/ink2073.xml"/><Relationship Id="rId55" Type="http://schemas.openxmlformats.org/officeDocument/2006/relationships/image" Target="../media/image1888.png"/><Relationship Id="rId76" Type="http://schemas.openxmlformats.org/officeDocument/2006/relationships/customXml" Target="../ink/ink2094.xml"/><Relationship Id="rId97" Type="http://schemas.openxmlformats.org/officeDocument/2006/relationships/image" Target="../media/image1909.png"/><Relationship Id="rId120" Type="http://schemas.openxmlformats.org/officeDocument/2006/relationships/customXml" Target="../ink/ink2116.xml"/><Relationship Id="rId141" Type="http://schemas.openxmlformats.org/officeDocument/2006/relationships/image" Target="../media/image1932.png"/><Relationship Id="rId7" Type="http://schemas.openxmlformats.org/officeDocument/2006/relationships/image" Target="../media/image18640.png"/><Relationship Id="rId162" Type="http://schemas.openxmlformats.org/officeDocument/2006/relationships/customXml" Target="../ink/ink2137.xml"/><Relationship Id="rId183" Type="http://schemas.openxmlformats.org/officeDocument/2006/relationships/image" Target="../media/image1953.png"/><Relationship Id="rId218" Type="http://schemas.openxmlformats.org/officeDocument/2006/relationships/customXml" Target="../ink/ink2165.xml"/><Relationship Id="rId239" Type="http://schemas.openxmlformats.org/officeDocument/2006/relationships/image" Target="../media/image1981.png"/><Relationship Id="rId250" Type="http://schemas.openxmlformats.org/officeDocument/2006/relationships/customXml" Target="../ink/ink2181.xml"/><Relationship Id="rId271" Type="http://schemas.openxmlformats.org/officeDocument/2006/relationships/image" Target="../media/image1997.png"/><Relationship Id="rId24" Type="http://schemas.openxmlformats.org/officeDocument/2006/relationships/customXml" Target="../ink/ink2068.xml"/><Relationship Id="rId45" Type="http://schemas.openxmlformats.org/officeDocument/2006/relationships/image" Target="../media/image1883.png"/><Relationship Id="rId66" Type="http://schemas.openxmlformats.org/officeDocument/2006/relationships/customXml" Target="../ink/ink2089.xml"/><Relationship Id="rId87" Type="http://schemas.openxmlformats.org/officeDocument/2006/relationships/image" Target="../media/image1904.png"/><Relationship Id="rId110" Type="http://schemas.openxmlformats.org/officeDocument/2006/relationships/customXml" Target="../ink/ink2111.xml"/><Relationship Id="rId131" Type="http://schemas.openxmlformats.org/officeDocument/2006/relationships/image" Target="../media/image1927.png"/><Relationship Id="rId152" Type="http://schemas.openxmlformats.org/officeDocument/2006/relationships/customXml" Target="../ink/ink2132.xml"/><Relationship Id="rId173" Type="http://schemas.openxmlformats.org/officeDocument/2006/relationships/image" Target="../media/image1948.png"/><Relationship Id="rId194" Type="http://schemas.openxmlformats.org/officeDocument/2006/relationships/customXml" Target="../ink/ink2153.xml"/><Relationship Id="rId208" Type="http://schemas.openxmlformats.org/officeDocument/2006/relationships/customXml" Target="../ink/ink2160.xml"/><Relationship Id="rId229" Type="http://schemas.openxmlformats.org/officeDocument/2006/relationships/image" Target="../media/image1976.png"/><Relationship Id="rId240" Type="http://schemas.openxmlformats.org/officeDocument/2006/relationships/customXml" Target="../ink/ink2176.xml"/><Relationship Id="rId261" Type="http://schemas.openxmlformats.org/officeDocument/2006/relationships/image" Target="../media/image1992.png"/><Relationship Id="rId14" Type="http://schemas.openxmlformats.org/officeDocument/2006/relationships/customXml" Target="../ink/ink2063.xml"/><Relationship Id="rId35" Type="http://schemas.openxmlformats.org/officeDocument/2006/relationships/image" Target="../media/image1878.png"/><Relationship Id="rId56" Type="http://schemas.openxmlformats.org/officeDocument/2006/relationships/customXml" Target="../ink/ink2084.xml"/><Relationship Id="rId77" Type="http://schemas.openxmlformats.org/officeDocument/2006/relationships/image" Target="../media/image1899.png"/><Relationship Id="rId100" Type="http://schemas.openxmlformats.org/officeDocument/2006/relationships/customXml" Target="../ink/ink2106.xml"/><Relationship Id="rId282" Type="http://schemas.openxmlformats.org/officeDocument/2006/relationships/customXml" Target="../ink/ink2197.xml"/><Relationship Id="rId8" Type="http://schemas.openxmlformats.org/officeDocument/2006/relationships/customXml" Target="../ink/ink2060.xml"/><Relationship Id="rId98" Type="http://schemas.openxmlformats.org/officeDocument/2006/relationships/customXml" Target="../ink/ink2105.xml"/><Relationship Id="rId121" Type="http://schemas.openxmlformats.org/officeDocument/2006/relationships/image" Target="../media/image1922.png"/><Relationship Id="rId142" Type="http://schemas.openxmlformats.org/officeDocument/2006/relationships/customXml" Target="../ink/ink2127.xml"/><Relationship Id="rId163" Type="http://schemas.openxmlformats.org/officeDocument/2006/relationships/image" Target="../media/image1943.png"/><Relationship Id="rId184" Type="http://schemas.openxmlformats.org/officeDocument/2006/relationships/customXml" Target="../ink/ink2148.xml"/><Relationship Id="rId219" Type="http://schemas.openxmlformats.org/officeDocument/2006/relationships/image" Target="../media/image1971.png"/><Relationship Id="rId230" Type="http://schemas.openxmlformats.org/officeDocument/2006/relationships/customXml" Target="../ink/ink2171.xml"/><Relationship Id="rId251" Type="http://schemas.openxmlformats.org/officeDocument/2006/relationships/image" Target="../media/image1987.png"/><Relationship Id="rId25" Type="http://schemas.openxmlformats.org/officeDocument/2006/relationships/image" Target="../media/image18730.png"/><Relationship Id="rId46" Type="http://schemas.openxmlformats.org/officeDocument/2006/relationships/customXml" Target="../ink/ink2079.xml"/><Relationship Id="rId67" Type="http://schemas.openxmlformats.org/officeDocument/2006/relationships/image" Target="../media/image1894.png"/><Relationship Id="rId272" Type="http://schemas.openxmlformats.org/officeDocument/2006/relationships/customXml" Target="../ink/ink2192.xml"/><Relationship Id="rId88" Type="http://schemas.openxmlformats.org/officeDocument/2006/relationships/customXml" Target="../ink/ink2100.xml"/><Relationship Id="rId111" Type="http://schemas.openxmlformats.org/officeDocument/2006/relationships/image" Target="../media/image1917.png"/><Relationship Id="rId132" Type="http://schemas.openxmlformats.org/officeDocument/2006/relationships/customXml" Target="../ink/ink2122.xml"/><Relationship Id="rId153" Type="http://schemas.openxmlformats.org/officeDocument/2006/relationships/image" Target="../media/image1938.png"/><Relationship Id="rId174" Type="http://schemas.openxmlformats.org/officeDocument/2006/relationships/customXml" Target="../ink/ink2143.xml"/><Relationship Id="rId195" Type="http://schemas.openxmlformats.org/officeDocument/2006/relationships/image" Target="../media/image1959.png"/><Relationship Id="rId209" Type="http://schemas.openxmlformats.org/officeDocument/2006/relationships/image" Target="../media/image1966.png"/><Relationship Id="rId220" Type="http://schemas.openxmlformats.org/officeDocument/2006/relationships/customXml" Target="../ink/ink2166.xml"/><Relationship Id="rId241" Type="http://schemas.openxmlformats.org/officeDocument/2006/relationships/image" Target="../media/image1982.png"/><Relationship Id="rId15" Type="http://schemas.openxmlformats.org/officeDocument/2006/relationships/image" Target="../media/image18680.png"/><Relationship Id="rId36" Type="http://schemas.openxmlformats.org/officeDocument/2006/relationships/customXml" Target="../ink/ink2074.xml"/><Relationship Id="rId57" Type="http://schemas.openxmlformats.org/officeDocument/2006/relationships/image" Target="../media/image1889.png"/><Relationship Id="rId262" Type="http://schemas.openxmlformats.org/officeDocument/2006/relationships/customXml" Target="../ink/ink2187.xml"/><Relationship Id="rId283" Type="http://schemas.openxmlformats.org/officeDocument/2006/relationships/image" Target="../media/image2004.png"/><Relationship Id="rId78" Type="http://schemas.openxmlformats.org/officeDocument/2006/relationships/customXml" Target="../ink/ink2095.xml"/><Relationship Id="rId99" Type="http://schemas.openxmlformats.org/officeDocument/2006/relationships/image" Target="../media/image1911.png"/><Relationship Id="rId101" Type="http://schemas.openxmlformats.org/officeDocument/2006/relationships/image" Target="../media/image1912.png"/><Relationship Id="rId122" Type="http://schemas.openxmlformats.org/officeDocument/2006/relationships/customXml" Target="../ink/ink2117.xml"/><Relationship Id="rId143" Type="http://schemas.openxmlformats.org/officeDocument/2006/relationships/image" Target="../media/image1933.png"/><Relationship Id="rId164" Type="http://schemas.openxmlformats.org/officeDocument/2006/relationships/customXml" Target="../ink/ink2138.xml"/><Relationship Id="rId185" Type="http://schemas.openxmlformats.org/officeDocument/2006/relationships/image" Target="../media/image1954.png"/><Relationship Id="rId9" Type="http://schemas.openxmlformats.org/officeDocument/2006/relationships/image" Target="../media/image18650.png"/><Relationship Id="rId210" Type="http://schemas.openxmlformats.org/officeDocument/2006/relationships/customXml" Target="../ink/ink2161.xml"/><Relationship Id="rId26" Type="http://schemas.openxmlformats.org/officeDocument/2006/relationships/customXml" Target="../ink/ink2069.xml"/><Relationship Id="rId231" Type="http://schemas.openxmlformats.org/officeDocument/2006/relationships/image" Target="../media/image1977.png"/><Relationship Id="rId252" Type="http://schemas.openxmlformats.org/officeDocument/2006/relationships/customXml" Target="../ink/ink2182.xml"/><Relationship Id="rId273" Type="http://schemas.openxmlformats.org/officeDocument/2006/relationships/image" Target="../media/image1998.png"/><Relationship Id="rId47" Type="http://schemas.openxmlformats.org/officeDocument/2006/relationships/image" Target="../media/image1884.png"/><Relationship Id="rId68" Type="http://schemas.openxmlformats.org/officeDocument/2006/relationships/customXml" Target="../ink/ink2090.xml"/><Relationship Id="rId89" Type="http://schemas.openxmlformats.org/officeDocument/2006/relationships/image" Target="../media/image1905.png"/><Relationship Id="rId112" Type="http://schemas.openxmlformats.org/officeDocument/2006/relationships/customXml" Target="../ink/ink2112.xml"/><Relationship Id="rId133" Type="http://schemas.openxmlformats.org/officeDocument/2006/relationships/image" Target="../media/image1928.png"/><Relationship Id="rId154" Type="http://schemas.openxmlformats.org/officeDocument/2006/relationships/customXml" Target="../ink/ink2133.xml"/><Relationship Id="rId175" Type="http://schemas.openxmlformats.org/officeDocument/2006/relationships/image" Target="../media/image1949.png"/><Relationship Id="rId196" Type="http://schemas.openxmlformats.org/officeDocument/2006/relationships/customXml" Target="../ink/ink2154.xml"/><Relationship Id="rId200" Type="http://schemas.openxmlformats.org/officeDocument/2006/relationships/customXml" Target="../ink/ink2156.xml"/><Relationship Id="rId16" Type="http://schemas.openxmlformats.org/officeDocument/2006/relationships/customXml" Target="../ink/ink2064.xml"/><Relationship Id="rId221" Type="http://schemas.openxmlformats.org/officeDocument/2006/relationships/image" Target="../media/image1972.png"/><Relationship Id="rId242" Type="http://schemas.openxmlformats.org/officeDocument/2006/relationships/customXml" Target="../ink/ink2177.xml"/><Relationship Id="rId263" Type="http://schemas.openxmlformats.org/officeDocument/2006/relationships/image" Target="../media/image1993.png"/><Relationship Id="rId284" Type="http://schemas.openxmlformats.org/officeDocument/2006/relationships/customXml" Target="../ink/ink2198.xml"/><Relationship Id="rId37" Type="http://schemas.openxmlformats.org/officeDocument/2006/relationships/image" Target="../media/image1879.png"/><Relationship Id="rId58" Type="http://schemas.openxmlformats.org/officeDocument/2006/relationships/customXml" Target="../ink/ink2085.xml"/><Relationship Id="rId79" Type="http://schemas.openxmlformats.org/officeDocument/2006/relationships/image" Target="../media/image1900.png"/><Relationship Id="rId102" Type="http://schemas.openxmlformats.org/officeDocument/2006/relationships/customXml" Target="../ink/ink2107.xml"/><Relationship Id="rId123" Type="http://schemas.openxmlformats.org/officeDocument/2006/relationships/image" Target="../media/image1923.png"/><Relationship Id="rId144" Type="http://schemas.openxmlformats.org/officeDocument/2006/relationships/customXml" Target="../ink/ink2128.xml"/><Relationship Id="rId90" Type="http://schemas.openxmlformats.org/officeDocument/2006/relationships/customXml" Target="../ink/ink2101.xml"/><Relationship Id="rId165" Type="http://schemas.openxmlformats.org/officeDocument/2006/relationships/image" Target="../media/image1944.png"/><Relationship Id="rId186" Type="http://schemas.openxmlformats.org/officeDocument/2006/relationships/customXml" Target="../ink/ink2149.xml"/><Relationship Id="rId211" Type="http://schemas.openxmlformats.org/officeDocument/2006/relationships/image" Target="../media/image1967.png"/><Relationship Id="rId232" Type="http://schemas.openxmlformats.org/officeDocument/2006/relationships/customXml" Target="../ink/ink2172.xml"/><Relationship Id="rId253" Type="http://schemas.openxmlformats.org/officeDocument/2006/relationships/image" Target="../media/image1988.png"/><Relationship Id="rId274" Type="http://schemas.openxmlformats.org/officeDocument/2006/relationships/customXml" Target="../ink/ink2193.xml"/><Relationship Id="rId27" Type="http://schemas.openxmlformats.org/officeDocument/2006/relationships/image" Target="../media/image18740.png"/><Relationship Id="rId48" Type="http://schemas.openxmlformats.org/officeDocument/2006/relationships/customXml" Target="../ink/ink2080.xml"/><Relationship Id="rId69" Type="http://schemas.openxmlformats.org/officeDocument/2006/relationships/image" Target="../media/image1895.png"/><Relationship Id="rId113" Type="http://schemas.openxmlformats.org/officeDocument/2006/relationships/image" Target="../media/image1918.png"/><Relationship Id="rId134" Type="http://schemas.openxmlformats.org/officeDocument/2006/relationships/customXml" Target="../ink/ink2123.xml"/><Relationship Id="rId80" Type="http://schemas.openxmlformats.org/officeDocument/2006/relationships/customXml" Target="../ink/ink2096.xml"/><Relationship Id="rId155" Type="http://schemas.openxmlformats.org/officeDocument/2006/relationships/image" Target="../media/image1939.png"/><Relationship Id="rId176" Type="http://schemas.openxmlformats.org/officeDocument/2006/relationships/customXml" Target="../ink/ink2144.xml"/><Relationship Id="rId197" Type="http://schemas.openxmlformats.org/officeDocument/2006/relationships/image" Target="../media/image1960.png"/><Relationship Id="rId201" Type="http://schemas.openxmlformats.org/officeDocument/2006/relationships/image" Target="../media/image1962.png"/><Relationship Id="rId222" Type="http://schemas.openxmlformats.org/officeDocument/2006/relationships/customXml" Target="../ink/ink2167.xml"/><Relationship Id="rId243" Type="http://schemas.openxmlformats.org/officeDocument/2006/relationships/image" Target="../media/image1983.png"/><Relationship Id="rId264" Type="http://schemas.openxmlformats.org/officeDocument/2006/relationships/customXml" Target="../ink/ink2188.xml"/><Relationship Id="rId285" Type="http://schemas.openxmlformats.org/officeDocument/2006/relationships/image" Target="../media/image2005.png"/><Relationship Id="rId17" Type="http://schemas.openxmlformats.org/officeDocument/2006/relationships/image" Target="../media/image18690.png"/><Relationship Id="rId38" Type="http://schemas.openxmlformats.org/officeDocument/2006/relationships/customXml" Target="../ink/ink2075.xml"/><Relationship Id="rId59" Type="http://schemas.openxmlformats.org/officeDocument/2006/relationships/image" Target="../media/image1890.png"/><Relationship Id="rId103" Type="http://schemas.openxmlformats.org/officeDocument/2006/relationships/image" Target="../media/image1913.png"/><Relationship Id="rId124" Type="http://schemas.openxmlformats.org/officeDocument/2006/relationships/customXml" Target="../ink/ink2118.xml"/><Relationship Id="rId70" Type="http://schemas.openxmlformats.org/officeDocument/2006/relationships/customXml" Target="../ink/ink2091.xml"/><Relationship Id="rId91" Type="http://schemas.openxmlformats.org/officeDocument/2006/relationships/image" Target="../media/image1906.png"/><Relationship Id="rId145" Type="http://schemas.openxmlformats.org/officeDocument/2006/relationships/image" Target="../media/image1934.png"/><Relationship Id="rId166" Type="http://schemas.openxmlformats.org/officeDocument/2006/relationships/customXml" Target="../ink/ink2139.xml"/><Relationship Id="rId187" Type="http://schemas.openxmlformats.org/officeDocument/2006/relationships/image" Target="../media/image195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162.xml"/><Relationship Id="rId233" Type="http://schemas.openxmlformats.org/officeDocument/2006/relationships/image" Target="../media/image1978.png"/><Relationship Id="rId254" Type="http://schemas.openxmlformats.org/officeDocument/2006/relationships/customXml" Target="../ink/ink2183.xml"/><Relationship Id="rId28" Type="http://schemas.openxmlformats.org/officeDocument/2006/relationships/customXml" Target="../ink/ink2070.xml"/><Relationship Id="rId49" Type="http://schemas.openxmlformats.org/officeDocument/2006/relationships/image" Target="../media/image1885.png"/><Relationship Id="rId114" Type="http://schemas.openxmlformats.org/officeDocument/2006/relationships/customXml" Target="../ink/ink2113.xml"/><Relationship Id="rId275" Type="http://schemas.openxmlformats.org/officeDocument/2006/relationships/image" Target="../media/image1999.png"/><Relationship Id="rId60" Type="http://schemas.openxmlformats.org/officeDocument/2006/relationships/customXml" Target="../ink/ink2086.xml"/><Relationship Id="rId81" Type="http://schemas.openxmlformats.org/officeDocument/2006/relationships/image" Target="../media/image1901.png"/><Relationship Id="rId135" Type="http://schemas.openxmlformats.org/officeDocument/2006/relationships/image" Target="../media/image1929.png"/><Relationship Id="rId156" Type="http://schemas.openxmlformats.org/officeDocument/2006/relationships/customXml" Target="../ink/ink2134.xml"/><Relationship Id="rId177" Type="http://schemas.openxmlformats.org/officeDocument/2006/relationships/image" Target="../media/image1950.png"/><Relationship Id="rId198" Type="http://schemas.openxmlformats.org/officeDocument/2006/relationships/customXml" Target="../ink/ink2155.xml"/><Relationship Id="rId202" Type="http://schemas.openxmlformats.org/officeDocument/2006/relationships/customXml" Target="../ink/ink2157.xml"/><Relationship Id="rId223" Type="http://schemas.openxmlformats.org/officeDocument/2006/relationships/image" Target="../media/image1973.png"/><Relationship Id="rId244" Type="http://schemas.openxmlformats.org/officeDocument/2006/relationships/customXml" Target="../ink/ink2178.xml"/><Relationship Id="rId18" Type="http://schemas.openxmlformats.org/officeDocument/2006/relationships/customXml" Target="../ink/ink2065.xml"/><Relationship Id="rId39" Type="http://schemas.openxmlformats.org/officeDocument/2006/relationships/image" Target="../media/image1880.png"/><Relationship Id="rId265" Type="http://schemas.openxmlformats.org/officeDocument/2006/relationships/image" Target="../media/image1994.png"/><Relationship Id="rId286" Type="http://schemas.openxmlformats.org/officeDocument/2006/relationships/customXml" Target="../ink/ink2199.xml"/><Relationship Id="rId50" Type="http://schemas.openxmlformats.org/officeDocument/2006/relationships/customXml" Target="../ink/ink2081.xml"/><Relationship Id="rId104" Type="http://schemas.openxmlformats.org/officeDocument/2006/relationships/customXml" Target="../ink/ink2108.xml"/><Relationship Id="rId125" Type="http://schemas.openxmlformats.org/officeDocument/2006/relationships/image" Target="../media/image1924.png"/><Relationship Id="rId146" Type="http://schemas.openxmlformats.org/officeDocument/2006/relationships/customXml" Target="../ink/ink2129.xml"/><Relationship Id="rId167" Type="http://schemas.openxmlformats.org/officeDocument/2006/relationships/image" Target="../media/image1945.png"/><Relationship Id="rId188" Type="http://schemas.openxmlformats.org/officeDocument/2006/relationships/customXml" Target="../ink/ink2150.xml"/><Relationship Id="rId71" Type="http://schemas.openxmlformats.org/officeDocument/2006/relationships/image" Target="../media/image1896.png"/><Relationship Id="rId92" Type="http://schemas.openxmlformats.org/officeDocument/2006/relationships/customXml" Target="../ink/ink2102.xml"/><Relationship Id="rId213" Type="http://schemas.openxmlformats.org/officeDocument/2006/relationships/image" Target="../media/image1968.png"/><Relationship Id="rId234" Type="http://schemas.openxmlformats.org/officeDocument/2006/relationships/customXml" Target="../ink/ink2173.xml"/><Relationship Id="rId2" Type="http://schemas.openxmlformats.org/officeDocument/2006/relationships/customXml" Target="../ink/ink2057.xml"/><Relationship Id="rId29" Type="http://schemas.openxmlformats.org/officeDocument/2006/relationships/image" Target="../media/image18750.png"/><Relationship Id="rId255" Type="http://schemas.openxmlformats.org/officeDocument/2006/relationships/image" Target="../media/image1989.png"/><Relationship Id="rId276" Type="http://schemas.openxmlformats.org/officeDocument/2006/relationships/customXml" Target="../ink/ink2194.xml"/><Relationship Id="rId40" Type="http://schemas.openxmlformats.org/officeDocument/2006/relationships/customXml" Target="../ink/ink2076.xml"/><Relationship Id="rId115" Type="http://schemas.openxmlformats.org/officeDocument/2006/relationships/image" Target="../media/image1919.png"/><Relationship Id="rId136" Type="http://schemas.openxmlformats.org/officeDocument/2006/relationships/customXml" Target="../ink/ink2124.xml"/><Relationship Id="rId157" Type="http://schemas.openxmlformats.org/officeDocument/2006/relationships/image" Target="../media/image1940.png"/><Relationship Id="rId178" Type="http://schemas.openxmlformats.org/officeDocument/2006/relationships/customXml" Target="../ink/ink2145.xml"/><Relationship Id="rId61" Type="http://schemas.openxmlformats.org/officeDocument/2006/relationships/image" Target="../media/image1891.png"/><Relationship Id="rId82" Type="http://schemas.openxmlformats.org/officeDocument/2006/relationships/customXml" Target="../ink/ink2097.xml"/><Relationship Id="rId199" Type="http://schemas.openxmlformats.org/officeDocument/2006/relationships/image" Target="../media/image1961.png"/><Relationship Id="rId203" Type="http://schemas.openxmlformats.org/officeDocument/2006/relationships/image" Target="../media/image1963.png"/><Relationship Id="rId19" Type="http://schemas.openxmlformats.org/officeDocument/2006/relationships/image" Target="../media/image18700.png"/><Relationship Id="rId224" Type="http://schemas.openxmlformats.org/officeDocument/2006/relationships/customXml" Target="../ink/ink2168.xml"/><Relationship Id="rId245" Type="http://schemas.openxmlformats.org/officeDocument/2006/relationships/image" Target="../media/image1984.png"/><Relationship Id="rId266" Type="http://schemas.openxmlformats.org/officeDocument/2006/relationships/customXml" Target="../ink/ink2189.xml"/><Relationship Id="rId287" Type="http://schemas.openxmlformats.org/officeDocument/2006/relationships/image" Target="../media/image2006.png"/><Relationship Id="rId30" Type="http://schemas.openxmlformats.org/officeDocument/2006/relationships/customXml" Target="../ink/ink2071.xml"/><Relationship Id="rId105" Type="http://schemas.openxmlformats.org/officeDocument/2006/relationships/image" Target="../media/image1914.png"/><Relationship Id="rId126" Type="http://schemas.openxmlformats.org/officeDocument/2006/relationships/customXml" Target="../ink/ink2119.xml"/><Relationship Id="rId147" Type="http://schemas.openxmlformats.org/officeDocument/2006/relationships/image" Target="../media/image1935.png"/><Relationship Id="rId168" Type="http://schemas.openxmlformats.org/officeDocument/2006/relationships/customXml" Target="../ink/ink2140.xml"/><Relationship Id="rId51" Type="http://schemas.openxmlformats.org/officeDocument/2006/relationships/image" Target="../media/image1886.png"/><Relationship Id="rId72" Type="http://schemas.openxmlformats.org/officeDocument/2006/relationships/customXml" Target="../ink/ink2092.xml"/><Relationship Id="rId93" Type="http://schemas.openxmlformats.org/officeDocument/2006/relationships/image" Target="../media/image1907.png"/><Relationship Id="rId189" Type="http://schemas.openxmlformats.org/officeDocument/2006/relationships/image" Target="../media/image1956.png"/><Relationship Id="rId3" Type="http://schemas.openxmlformats.org/officeDocument/2006/relationships/image" Target="../media/image18620.png"/><Relationship Id="rId214" Type="http://schemas.openxmlformats.org/officeDocument/2006/relationships/customXml" Target="../ink/ink2163.xml"/><Relationship Id="rId235" Type="http://schemas.openxmlformats.org/officeDocument/2006/relationships/image" Target="../media/image1979.png"/><Relationship Id="rId256" Type="http://schemas.openxmlformats.org/officeDocument/2006/relationships/customXml" Target="../ink/ink2184.xml"/><Relationship Id="rId277" Type="http://schemas.openxmlformats.org/officeDocument/2006/relationships/image" Target="../media/image2001.png"/><Relationship Id="rId116" Type="http://schemas.openxmlformats.org/officeDocument/2006/relationships/customXml" Target="../ink/ink2114.xml"/><Relationship Id="rId137" Type="http://schemas.openxmlformats.org/officeDocument/2006/relationships/image" Target="../media/image1930.png"/><Relationship Id="rId158" Type="http://schemas.openxmlformats.org/officeDocument/2006/relationships/customXml" Target="../ink/ink2135.xml"/><Relationship Id="rId20" Type="http://schemas.openxmlformats.org/officeDocument/2006/relationships/customXml" Target="../ink/ink2066.xml"/><Relationship Id="rId41" Type="http://schemas.openxmlformats.org/officeDocument/2006/relationships/image" Target="../media/image1881.png"/><Relationship Id="rId62" Type="http://schemas.openxmlformats.org/officeDocument/2006/relationships/customXml" Target="../ink/ink2087.xml"/><Relationship Id="rId83" Type="http://schemas.openxmlformats.org/officeDocument/2006/relationships/image" Target="../media/image1902.png"/><Relationship Id="rId179" Type="http://schemas.openxmlformats.org/officeDocument/2006/relationships/image" Target="../media/image1951.png"/><Relationship Id="rId190" Type="http://schemas.openxmlformats.org/officeDocument/2006/relationships/customXml" Target="../ink/ink2151.xml"/><Relationship Id="rId204" Type="http://schemas.openxmlformats.org/officeDocument/2006/relationships/customXml" Target="../ink/ink2158.xml"/><Relationship Id="rId225" Type="http://schemas.openxmlformats.org/officeDocument/2006/relationships/image" Target="../media/image1974.png"/><Relationship Id="rId246" Type="http://schemas.openxmlformats.org/officeDocument/2006/relationships/customXml" Target="../ink/ink2179.xml"/><Relationship Id="rId267" Type="http://schemas.openxmlformats.org/officeDocument/2006/relationships/image" Target="../media/image191.png"/><Relationship Id="rId288" Type="http://schemas.openxmlformats.org/officeDocument/2006/relationships/customXml" Target="../ink/ink2200.xml"/><Relationship Id="rId106" Type="http://schemas.openxmlformats.org/officeDocument/2006/relationships/customXml" Target="../ink/ink2109.xml"/><Relationship Id="rId127" Type="http://schemas.openxmlformats.org/officeDocument/2006/relationships/image" Target="../media/image1925.png"/><Relationship Id="rId10" Type="http://schemas.openxmlformats.org/officeDocument/2006/relationships/customXml" Target="../ink/ink2061.xml"/><Relationship Id="rId31" Type="http://schemas.openxmlformats.org/officeDocument/2006/relationships/image" Target="../media/image18760.png"/><Relationship Id="rId52" Type="http://schemas.openxmlformats.org/officeDocument/2006/relationships/customXml" Target="../ink/ink2082.xml"/><Relationship Id="rId73" Type="http://schemas.openxmlformats.org/officeDocument/2006/relationships/image" Target="../media/image1897.png"/><Relationship Id="rId94" Type="http://schemas.openxmlformats.org/officeDocument/2006/relationships/customXml" Target="../ink/ink2103.xml"/><Relationship Id="rId148" Type="http://schemas.openxmlformats.org/officeDocument/2006/relationships/customXml" Target="../ink/ink2130.xml"/><Relationship Id="rId169" Type="http://schemas.openxmlformats.org/officeDocument/2006/relationships/image" Target="../media/image1946.png"/><Relationship Id="rId4" Type="http://schemas.openxmlformats.org/officeDocument/2006/relationships/customXml" Target="../ink/ink2058.xml"/><Relationship Id="rId180" Type="http://schemas.openxmlformats.org/officeDocument/2006/relationships/customXml" Target="../ink/ink2146.xml"/><Relationship Id="rId215" Type="http://schemas.openxmlformats.org/officeDocument/2006/relationships/image" Target="../media/image1969.png"/><Relationship Id="rId236" Type="http://schemas.openxmlformats.org/officeDocument/2006/relationships/customXml" Target="../ink/ink2174.xml"/><Relationship Id="rId257" Type="http://schemas.openxmlformats.org/officeDocument/2006/relationships/image" Target="../media/image1990.png"/><Relationship Id="rId278" Type="http://schemas.openxmlformats.org/officeDocument/2006/relationships/customXml" Target="../ink/ink2195.xml"/><Relationship Id="rId42" Type="http://schemas.openxmlformats.org/officeDocument/2006/relationships/customXml" Target="../ink/ink2077.xml"/><Relationship Id="rId84" Type="http://schemas.openxmlformats.org/officeDocument/2006/relationships/customXml" Target="../ink/ink2098.xml"/><Relationship Id="rId138" Type="http://schemas.openxmlformats.org/officeDocument/2006/relationships/customXml" Target="../ink/ink2125.xml"/><Relationship Id="rId191" Type="http://schemas.openxmlformats.org/officeDocument/2006/relationships/image" Target="../media/image1957.png"/><Relationship Id="rId205" Type="http://schemas.openxmlformats.org/officeDocument/2006/relationships/image" Target="../media/image1964.png"/><Relationship Id="rId247" Type="http://schemas.openxmlformats.org/officeDocument/2006/relationships/image" Target="../media/image1985.png"/><Relationship Id="rId107" Type="http://schemas.openxmlformats.org/officeDocument/2006/relationships/image" Target="../media/image1915.png"/><Relationship Id="rId289" Type="http://schemas.openxmlformats.org/officeDocument/2006/relationships/image" Target="../media/image2007.png"/><Relationship Id="rId11" Type="http://schemas.openxmlformats.org/officeDocument/2006/relationships/image" Target="../media/image18660.png"/><Relationship Id="rId53" Type="http://schemas.openxmlformats.org/officeDocument/2006/relationships/image" Target="../media/image1887.png"/><Relationship Id="rId149" Type="http://schemas.openxmlformats.org/officeDocument/2006/relationships/image" Target="../media/image1936.png"/><Relationship Id="rId95" Type="http://schemas.openxmlformats.org/officeDocument/2006/relationships/image" Target="../media/image1908.png"/><Relationship Id="rId160" Type="http://schemas.openxmlformats.org/officeDocument/2006/relationships/customXml" Target="../ink/ink2136.xml"/><Relationship Id="rId216" Type="http://schemas.openxmlformats.org/officeDocument/2006/relationships/customXml" Target="../ink/ink2164.xml"/><Relationship Id="rId258" Type="http://schemas.openxmlformats.org/officeDocument/2006/relationships/customXml" Target="../ink/ink2185.xml"/><Relationship Id="rId22" Type="http://schemas.openxmlformats.org/officeDocument/2006/relationships/customXml" Target="../ink/ink2067.xml"/><Relationship Id="rId64" Type="http://schemas.openxmlformats.org/officeDocument/2006/relationships/customXml" Target="../ink/ink2088.xml"/><Relationship Id="rId118" Type="http://schemas.openxmlformats.org/officeDocument/2006/relationships/customXml" Target="../ink/ink2115.xml"/><Relationship Id="rId171" Type="http://schemas.openxmlformats.org/officeDocument/2006/relationships/image" Target="../media/image1947.png"/><Relationship Id="rId227" Type="http://schemas.openxmlformats.org/officeDocument/2006/relationships/image" Target="../media/image1975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10.png"/><Relationship Id="rId299" Type="http://schemas.openxmlformats.org/officeDocument/2006/relationships/image" Target="../media/image149.png"/><Relationship Id="rId21" Type="http://schemas.openxmlformats.org/officeDocument/2006/relationships/image" Target="../media/image10100.png"/><Relationship Id="rId63" Type="http://schemas.openxmlformats.org/officeDocument/2006/relationships/image" Target="../media/image3110.png"/><Relationship Id="rId159" Type="http://schemas.openxmlformats.org/officeDocument/2006/relationships/image" Target="../media/image79.png"/><Relationship Id="rId324" Type="http://schemas.openxmlformats.org/officeDocument/2006/relationships/customXml" Target="../ink/ink239.xml"/><Relationship Id="rId170" Type="http://schemas.openxmlformats.org/officeDocument/2006/relationships/customXml" Target="../ink/ink162.xml"/><Relationship Id="rId226" Type="http://schemas.openxmlformats.org/officeDocument/2006/relationships/customXml" Target="../ink/ink190.xml"/><Relationship Id="rId268" Type="http://schemas.openxmlformats.org/officeDocument/2006/relationships/customXml" Target="../ink/ink211.xml"/><Relationship Id="rId32" Type="http://schemas.openxmlformats.org/officeDocument/2006/relationships/customXml" Target="../ink/ink93.xml"/><Relationship Id="rId74" Type="http://schemas.openxmlformats.org/officeDocument/2006/relationships/customXml" Target="../ink/ink114.xml"/><Relationship Id="rId128" Type="http://schemas.openxmlformats.org/officeDocument/2006/relationships/customXml" Target="../ink/ink141.xml"/><Relationship Id="rId335" Type="http://schemas.openxmlformats.org/officeDocument/2006/relationships/image" Target="../media/image167.png"/><Relationship Id="rId5" Type="http://schemas.openxmlformats.org/officeDocument/2006/relationships/image" Target="../media/image2100.png"/><Relationship Id="rId181" Type="http://schemas.openxmlformats.org/officeDocument/2006/relationships/image" Target="../media/image90.png"/><Relationship Id="rId237" Type="http://schemas.openxmlformats.org/officeDocument/2006/relationships/image" Target="../media/image118.png"/><Relationship Id="rId279" Type="http://schemas.openxmlformats.org/officeDocument/2006/relationships/image" Target="../media/image139.png"/><Relationship Id="rId43" Type="http://schemas.openxmlformats.org/officeDocument/2006/relationships/image" Target="../media/image2110.png"/><Relationship Id="rId139" Type="http://schemas.openxmlformats.org/officeDocument/2006/relationships/image" Target="../media/image6910.png"/><Relationship Id="rId290" Type="http://schemas.openxmlformats.org/officeDocument/2006/relationships/customXml" Target="../ink/ink222.xml"/><Relationship Id="rId304" Type="http://schemas.openxmlformats.org/officeDocument/2006/relationships/customXml" Target="../ink/ink229.xml"/><Relationship Id="rId85" Type="http://schemas.openxmlformats.org/officeDocument/2006/relationships/image" Target="../media/image4210.png"/><Relationship Id="rId150" Type="http://schemas.openxmlformats.org/officeDocument/2006/relationships/customXml" Target="../ink/ink152.xml"/><Relationship Id="rId192" Type="http://schemas.openxmlformats.org/officeDocument/2006/relationships/customXml" Target="../ink/ink173.xml"/><Relationship Id="rId206" Type="http://schemas.openxmlformats.org/officeDocument/2006/relationships/customXml" Target="../ink/ink180.xml"/><Relationship Id="rId248" Type="http://schemas.openxmlformats.org/officeDocument/2006/relationships/customXml" Target="../ink/ink201.xml"/><Relationship Id="rId12" Type="http://schemas.openxmlformats.org/officeDocument/2006/relationships/customXml" Target="../ink/ink83.xml"/><Relationship Id="rId108" Type="http://schemas.openxmlformats.org/officeDocument/2006/relationships/customXml" Target="../ink/ink131.xml"/><Relationship Id="rId315" Type="http://schemas.openxmlformats.org/officeDocument/2006/relationships/image" Target="../media/image157.png"/><Relationship Id="rId54" Type="http://schemas.openxmlformats.org/officeDocument/2006/relationships/customXml" Target="../ink/ink104.xml"/><Relationship Id="rId96" Type="http://schemas.openxmlformats.org/officeDocument/2006/relationships/customXml" Target="../ink/ink125.xml"/><Relationship Id="rId161" Type="http://schemas.openxmlformats.org/officeDocument/2006/relationships/image" Target="../media/image80.png"/><Relationship Id="rId217" Type="http://schemas.openxmlformats.org/officeDocument/2006/relationships/image" Target="../media/image108.png"/><Relationship Id="rId259" Type="http://schemas.openxmlformats.org/officeDocument/2006/relationships/image" Target="../media/image129.png"/><Relationship Id="rId23" Type="http://schemas.openxmlformats.org/officeDocument/2006/relationships/image" Target="../media/image11100.png"/><Relationship Id="rId119" Type="http://schemas.openxmlformats.org/officeDocument/2006/relationships/image" Target="../media/image5910.png"/><Relationship Id="rId270" Type="http://schemas.openxmlformats.org/officeDocument/2006/relationships/customXml" Target="../ink/ink212.xml"/><Relationship Id="rId326" Type="http://schemas.openxmlformats.org/officeDocument/2006/relationships/customXml" Target="../ink/ink240.xml"/><Relationship Id="rId65" Type="http://schemas.openxmlformats.org/officeDocument/2006/relationships/image" Target="../media/image3210.png"/><Relationship Id="rId130" Type="http://schemas.openxmlformats.org/officeDocument/2006/relationships/customXml" Target="../ink/ink142.xml"/><Relationship Id="rId172" Type="http://schemas.openxmlformats.org/officeDocument/2006/relationships/customXml" Target="../ink/ink163.xml"/><Relationship Id="rId228" Type="http://schemas.openxmlformats.org/officeDocument/2006/relationships/customXml" Target="../ink/ink191.xml"/><Relationship Id="rId281" Type="http://schemas.openxmlformats.org/officeDocument/2006/relationships/image" Target="../media/image140.png"/><Relationship Id="rId337" Type="http://schemas.openxmlformats.org/officeDocument/2006/relationships/image" Target="../media/image168.png"/><Relationship Id="rId34" Type="http://schemas.openxmlformats.org/officeDocument/2006/relationships/customXml" Target="../ink/ink94.xml"/><Relationship Id="rId76" Type="http://schemas.openxmlformats.org/officeDocument/2006/relationships/customXml" Target="../ink/ink115.xml"/><Relationship Id="rId141" Type="http://schemas.openxmlformats.org/officeDocument/2006/relationships/image" Target="../media/image7010.png"/><Relationship Id="rId7" Type="http://schemas.openxmlformats.org/officeDocument/2006/relationships/image" Target="../media/image3100.png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250" Type="http://schemas.openxmlformats.org/officeDocument/2006/relationships/customXml" Target="../ink/ink202.xml"/><Relationship Id="rId292" Type="http://schemas.openxmlformats.org/officeDocument/2006/relationships/customXml" Target="../ink/ink223.xml"/><Relationship Id="rId306" Type="http://schemas.openxmlformats.org/officeDocument/2006/relationships/customXml" Target="../ink/ink230.xml"/><Relationship Id="rId45" Type="http://schemas.openxmlformats.org/officeDocument/2006/relationships/image" Target="../media/image2210.png"/><Relationship Id="rId87" Type="http://schemas.openxmlformats.org/officeDocument/2006/relationships/image" Target="../media/image4310.png"/><Relationship Id="rId110" Type="http://schemas.openxmlformats.org/officeDocument/2006/relationships/customXml" Target="../ink/ink132.xml"/><Relationship Id="rId152" Type="http://schemas.openxmlformats.org/officeDocument/2006/relationships/customXml" Target="../ink/ink153.xml"/><Relationship Id="rId194" Type="http://schemas.openxmlformats.org/officeDocument/2006/relationships/customXml" Target="../ink/ink174.xml"/><Relationship Id="rId208" Type="http://schemas.openxmlformats.org/officeDocument/2006/relationships/customXml" Target="../ink/ink181.xml"/><Relationship Id="rId261" Type="http://schemas.openxmlformats.org/officeDocument/2006/relationships/image" Target="../media/image130.png"/><Relationship Id="rId14" Type="http://schemas.openxmlformats.org/officeDocument/2006/relationships/customXml" Target="../ink/ink84.xml"/><Relationship Id="rId35" Type="http://schemas.openxmlformats.org/officeDocument/2006/relationships/image" Target="../media/image1710.png"/><Relationship Id="rId56" Type="http://schemas.openxmlformats.org/officeDocument/2006/relationships/customXml" Target="../ink/ink105.xml"/><Relationship Id="rId77" Type="http://schemas.openxmlformats.org/officeDocument/2006/relationships/image" Target="../media/image3810.png"/><Relationship Id="rId100" Type="http://schemas.openxmlformats.org/officeDocument/2006/relationships/customXml" Target="../ink/ink127.xml"/><Relationship Id="rId282" Type="http://schemas.openxmlformats.org/officeDocument/2006/relationships/customXml" Target="../ink/ink218.xml"/><Relationship Id="rId317" Type="http://schemas.openxmlformats.org/officeDocument/2006/relationships/image" Target="../media/image158.png"/><Relationship Id="rId338" Type="http://schemas.openxmlformats.org/officeDocument/2006/relationships/customXml" Target="../ink/ink246.xml"/><Relationship Id="rId8" Type="http://schemas.openxmlformats.org/officeDocument/2006/relationships/customXml" Target="../ink/ink81.xml"/><Relationship Id="rId98" Type="http://schemas.openxmlformats.org/officeDocument/2006/relationships/customXml" Target="../ink/ink126.xml"/><Relationship Id="rId121" Type="http://schemas.openxmlformats.org/officeDocument/2006/relationships/image" Target="../media/image6010.png"/><Relationship Id="rId142" Type="http://schemas.openxmlformats.org/officeDocument/2006/relationships/customXml" Target="../ink/ink148.xml"/><Relationship Id="rId163" Type="http://schemas.openxmlformats.org/officeDocument/2006/relationships/image" Target="../media/image81.png"/><Relationship Id="rId184" Type="http://schemas.openxmlformats.org/officeDocument/2006/relationships/customXml" Target="../ink/ink169.xml"/><Relationship Id="rId219" Type="http://schemas.openxmlformats.org/officeDocument/2006/relationships/image" Target="../media/image109.png"/><Relationship Id="rId230" Type="http://schemas.openxmlformats.org/officeDocument/2006/relationships/customXml" Target="../ink/ink192.xml"/><Relationship Id="rId251" Type="http://schemas.openxmlformats.org/officeDocument/2006/relationships/image" Target="../media/image125.png"/><Relationship Id="rId25" Type="http://schemas.openxmlformats.org/officeDocument/2006/relationships/image" Target="../media/image12100.png"/><Relationship Id="rId46" Type="http://schemas.openxmlformats.org/officeDocument/2006/relationships/customXml" Target="../ink/ink100.xml"/><Relationship Id="rId67" Type="http://schemas.openxmlformats.org/officeDocument/2006/relationships/image" Target="../media/image3310.png"/><Relationship Id="rId272" Type="http://schemas.openxmlformats.org/officeDocument/2006/relationships/customXml" Target="../ink/ink21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28" Type="http://schemas.openxmlformats.org/officeDocument/2006/relationships/customXml" Target="../ink/ink241.xml"/><Relationship Id="rId88" Type="http://schemas.openxmlformats.org/officeDocument/2006/relationships/customXml" Target="../ink/ink121.xml"/><Relationship Id="rId111" Type="http://schemas.openxmlformats.org/officeDocument/2006/relationships/image" Target="../media/image5510.png"/><Relationship Id="rId132" Type="http://schemas.openxmlformats.org/officeDocument/2006/relationships/customXml" Target="../ink/ink143.xml"/><Relationship Id="rId153" Type="http://schemas.openxmlformats.org/officeDocument/2006/relationships/image" Target="../media/image7610.png"/><Relationship Id="rId174" Type="http://schemas.openxmlformats.org/officeDocument/2006/relationships/customXml" Target="../ink/ink164.xml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220" Type="http://schemas.openxmlformats.org/officeDocument/2006/relationships/customXml" Target="../ink/ink187.xml"/><Relationship Id="rId241" Type="http://schemas.openxmlformats.org/officeDocument/2006/relationships/image" Target="../media/image120.png"/><Relationship Id="rId15" Type="http://schemas.openxmlformats.org/officeDocument/2006/relationships/image" Target="../media/image7100.png"/><Relationship Id="rId36" Type="http://schemas.openxmlformats.org/officeDocument/2006/relationships/customXml" Target="../ink/ink95.xml"/><Relationship Id="rId57" Type="http://schemas.openxmlformats.org/officeDocument/2006/relationships/image" Target="../media/image2810.png"/><Relationship Id="rId262" Type="http://schemas.openxmlformats.org/officeDocument/2006/relationships/customXml" Target="../ink/ink208.xml"/><Relationship Id="rId283" Type="http://schemas.openxmlformats.org/officeDocument/2006/relationships/image" Target="../media/image141.png"/><Relationship Id="rId318" Type="http://schemas.openxmlformats.org/officeDocument/2006/relationships/customXml" Target="../ink/ink236.xml"/><Relationship Id="rId339" Type="http://schemas.openxmlformats.org/officeDocument/2006/relationships/image" Target="../media/image169.png"/><Relationship Id="rId78" Type="http://schemas.openxmlformats.org/officeDocument/2006/relationships/customXml" Target="../ink/ink116.xml"/><Relationship Id="rId99" Type="http://schemas.openxmlformats.org/officeDocument/2006/relationships/image" Target="../media/image4910.png"/><Relationship Id="rId101" Type="http://schemas.openxmlformats.org/officeDocument/2006/relationships/image" Target="../media/image5010.png"/><Relationship Id="rId122" Type="http://schemas.openxmlformats.org/officeDocument/2006/relationships/customXml" Target="../ink/ink138.xml"/><Relationship Id="rId143" Type="http://schemas.openxmlformats.org/officeDocument/2006/relationships/image" Target="../media/image7110.png"/><Relationship Id="rId164" Type="http://schemas.openxmlformats.org/officeDocument/2006/relationships/customXml" Target="../ink/ink159.xml"/><Relationship Id="rId185" Type="http://schemas.openxmlformats.org/officeDocument/2006/relationships/image" Target="../media/image92.png"/><Relationship Id="rId9" Type="http://schemas.openxmlformats.org/officeDocument/2006/relationships/image" Target="../media/image4100.png"/><Relationship Id="rId210" Type="http://schemas.openxmlformats.org/officeDocument/2006/relationships/customXml" Target="../ink/ink182.xml"/><Relationship Id="rId26" Type="http://schemas.openxmlformats.org/officeDocument/2006/relationships/customXml" Target="../ink/ink90.xml"/><Relationship Id="rId231" Type="http://schemas.openxmlformats.org/officeDocument/2006/relationships/image" Target="../media/image115.png"/><Relationship Id="rId252" Type="http://schemas.openxmlformats.org/officeDocument/2006/relationships/customXml" Target="../ink/ink203.xml"/><Relationship Id="rId273" Type="http://schemas.openxmlformats.org/officeDocument/2006/relationships/image" Target="../media/image136.png"/><Relationship Id="rId294" Type="http://schemas.openxmlformats.org/officeDocument/2006/relationships/customXml" Target="../ink/ink224.xml"/><Relationship Id="rId308" Type="http://schemas.openxmlformats.org/officeDocument/2006/relationships/customXml" Target="../ink/ink231.xml"/><Relationship Id="rId329" Type="http://schemas.openxmlformats.org/officeDocument/2006/relationships/image" Target="../media/image164.png"/><Relationship Id="rId47" Type="http://schemas.openxmlformats.org/officeDocument/2006/relationships/image" Target="../media/image2310.png"/><Relationship Id="rId68" Type="http://schemas.openxmlformats.org/officeDocument/2006/relationships/customXml" Target="../ink/ink111.xml"/><Relationship Id="rId89" Type="http://schemas.openxmlformats.org/officeDocument/2006/relationships/image" Target="../media/image4410.png"/><Relationship Id="rId112" Type="http://schemas.openxmlformats.org/officeDocument/2006/relationships/customXml" Target="../ink/ink133.xml"/><Relationship Id="rId133" Type="http://schemas.openxmlformats.org/officeDocument/2006/relationships/image" Target="../media/image6610.png"/><Relationship Id="rId154" Type="http://schemas.openxmlformats.org/officeDocument/2006/relationships/customXml" Target="../ink/ink154.xml"/><Relationship Id="rId175" Type="http://schemas.openxmlformats.org/officeDocument/2006/relationships/image" Target="../media/image87.png"/><Relationship Id="rId340" Type="http://schemas.openxmlformats.org/officeDocument/2006/relationships/customXml" Target="../ink/ink247.xml"/><Relationship Id="rId196" Type="http://schemas.openxmlformats.org/officeDocument/2006/relationships/customXml" Target="../ink/ink175.xml"/><Relationship Id="rId200" Type="http://schemas.openxmlformats.org/officeDocument/2006/relationships/customXml" Target="../ink/ink177.xml"/><Relationship Id="rId16" Type="http://schemas.openxmlformats.org/officeDocument/2006/relationships/customXml" Target="../ink/ink85.xml"/><Relationship Id="rId221" Type="http://schemas.openxmlformats.org/officeDocument/2006/relationships/image" Target="../media/image110.png"/><Relationship Id="rId242" Type="http://schemas.openxmlformats.org/officeDocument/2006/relationships/customXml" Target="../ink/ink198.xml"/><Relationship Id="rId263" Type="http://schemas.openxmlformats.org/officeDocument/2006/relationships/image" Target="../media/image131.png"/><Relationship Id="rId284" Type="http://schemas.openxmlformats.org/officeDocument/2006/relationships/customXml" Target="../ink/ink219.xml"/><Relationship Id="rId319" Type="http://schemas.openxmlformats.org/officeDocument/2006/relationships/image" Target="../media/image159.png"/><Relationship Id="rId37" Type="http://schemas.openxmlformats.org/officeDocument/2006/relationships/image" Target="../media/image1810.png"/><Relationship Id="rId58" Type="http://schemas.openxmlformats.org/officeDocument/2006/relationships/customXml" Target="../ink/ink106.xml"/><Relationship Id="rId79" Type="http://schemas.openxmlformats.org/officeDocument/2006/relationships/image" Target="../media/image3910.png"/><Relationship Id="rId102" Type="http://schemas.openxmlformats.org/officeDocument/2006/relationships/customXml" Target="../ink/ink128.xml"/><Relationship Id="rId123" Type="http://schemas.openxmlformats.org/officeDocument/2006/relationships/image" Target="../media/image6110.png"/><Relationship Id="rId144" Type="http://schemas.openxmlformats.org/officeDocument/2006/relationships/customXml" Target="../ink/ink149.xml"/><Relationship Id="rId330" Type="http://schemas.openxmlformats.org/officeDocument/2006/relationships/customXml" Target="../ink/ink242.xml"/><Relationship Id="rId90" Type="http://schemas.openxmlformats.org/officeDocument/2006/relationships/customXml" Target="../ink/ink122.xml"/><Relationship Id="rId165" Type="http://schemas.openxmlformats.org/officeDocument/2006/relationships/image" Target="../media/image82.png"/><Relationship Id="rId186" Type="http://schemas.openxmlformats.org/officeDocument/2006/relationships/customXml" Target="../ink/ink170.xml"/><Relationship Id="rId211" Type="http://schemas.openxmlformats.org/officeDocument/2006/relationships/image" Target="../media/image105.png"/><Relationship Id="rId232" Type="http://schemas.openxmlformats.org/officeDocument/2006/relationships/customXml" Target="../ink/ink193.xml"/><Relationship Id="rId253" Type="http://schemas.openxmlformats.org/officeDocument/2006/relationships/image" Target="../media/image126.png"/><Relationship Id="rId274" Type="http://schemas.openxmlformats.org/officeDocument/2006/relationships/customXml" Target="../ink/ink214.xml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27" Type="http://schemas.openxmlformats.org/officeDocument/2006/relationships/image" Target="../media/image1316.png"/><Relationship Id="rId48" Type="http://schemas.openxmlformats.org/officeDocument/2006/relationships/customXml" Target="../ink/ink101.xml"/><Relationship Id="rId69" Type="http://schemas.openxmlformats.org/officeDocument/2006/relationships/image" Target="../media/image3410.png"/><Relationship Id="rId113" Type="http://schemas.openxmlformats.org/officeDocument/2006/relationships/image" Target="../media/image5610.png"/><Relationship Id="rId134" Type="http://schemas.openxmlformats.org/officeDocument/2006/relationships/customXml" Target="../ink/ink144.xml"/><Relationship Id="rId320" Type="http://schemas.openxmlformats.org/officeDocument/2006/relationships/customXml" Target="../ink/ink237.xml"/><Relationship Id="rId80" Type="http://schemas.openxmlformats.org/officeDocument/2006/relationships/customXml" Target="../ink/ink117.xml"/><Relationship Id="rId155" Type="http://schemas.openxmlformats.org/officeDocument/2006/relationships/image" Target="../media/image7710.png"/><Relationship Id="rId176" Type="http://schemas.openxmlformats.org/officeDocument/2006/relationships/customXml" Target="../ink/ink165.xml"/><Relationship Id="rId197" Type="http://schemas.openxmlformats.org/officeDocument/2006/relationships/image" Target="../media/image98.png"/><Relationship Id="rId341" Type="http://schemas.openxmlformats.org/officeDocument/2006/relationships/image" Target="../media/image170.png"/><Relationship Id="rId201" Type="http://schemas.openxmlformats.org/officeDocument/2006/relationships/image" Target="../media/image100.png"/><Relationship Id="rId222" Type="http://schemas.openxmlformats.org/officeDocument/2006/relationships/customXml" Target="../ink/ink188.xml"/><Relationship Id="rId243" Type="http://schemas.openxmlformats.org/officeDocument/2006/relationships/image" Target="../media/image121.png"/><Relationship Id="rId264" Type="http://schemas.openxmlformats.org/officeDocument/2006/relationships/customXml" Target="../ink/ink209.xml"/><Relationship Id="rId285" Type="http://schemas.openxmlformats.org/officeDocument/2006/relationships/image" Target="../media/image142.png"/><Relationship Id="rId17" Type="http://schemas.openxmlformats.org/officeDocument/2006/relationships/image" Target="../media/image8100.png"/><Relationship Id="rId38" Type="http://schemas.openxmlformats.org/officeDocument/2006/relationships/customXml" Target="../ink/ink96.xml"/><Relationship Id="rId59" Type="http://schemas.openxmlformats.org/officeDocument/2006/relationships/image" Target="../media/image2910.png"/><Relationship Id="rId103" Type="http://schemas.openxmlformats.org/officeDocument/2006/relationships/image" Target="../media/image5110.png"/><Relationship Id="rId124" Type="http://schemas.openxmlformats.org/officeDocument/2006/relationships/customXml" Target="../ink/ink139.xml"/><Relationship Id="rId310" Type="http://schemas.openxmlformats.org/officeDocument/2006/relationships/customXml" Target="../ink/ink232.xml"/><Relationship Id="rId70" Type="http://schemas.openxmlformats.org/officeDocument/2006/relationships/customXml" Target="../ink/ink112.xml"/><Relationship Id="rId91" Type="http://schemas.openxmlformats.org/officeDocument/2006/relationships/image" Target="../media/image4510.png"/><Relationship Id="rId145" Type="http://schemas.openxmlformats.org/officeDocument/2006/relationships/image" Target="../media/image7210.png"/><Relationship Id="rId166" Type="http://schemas.openxmlformats.org/officeDocument/2006/relationships/customXml" Target="../ink/ink160.xml"/><Relationship Id="rId187" Type="http://schemas.openxmlformats.org/officeDocument/2006/relationships/image" Target="../media/image93.png"/><Relationship Id="rId331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83.xml"/><Relationship Id="rId233" Type="http://schemas.openxmlformats.org/officeDocument/2006/relationships/image" Target="../media/image116.png"/><Relationship Id="rId254" Type="http://schemas.openxmlformats.org/officeDocument/2006/relationships/customXml" Target="../ink/ink204.xml"/><Relationship Id="rId28" Type="http://schemas.openxmlformats.org/officeDocument/2006/relationships/customXml" Target="../ink/ink91.xml"/><Relationship Id="rId49" Type="http://schemas.openxmlformats.org/officeDocument/2006/relationships/image" Target="../media/image2410.png"/><Relationship Id="rId114" Type="http://schemas.openxmlformats.org/officeDocument/2006/relationships/customXml" Target="../ink/ink134.xml"/><Relationship Id="rId275" Type="http://schemas.openxmlformats.org/officeDocument/2006/relationships/image" Target="../media/image137.png"/><Relationship Id="rId296" Type="http://schemas.openxmlformats.org/officeDocument/2006/relationships/customXml" Target="../ink/ink225.xml"/><Relationship Id="rId300" Type="http://schemas.openxmlformats.org/officeDocument/2006/relationships/customXml" Target="../ink/ink227.xml"/><Relationship Id="rId60" Type="http://schemas.openxmlformats.org/officeDocument/2006/relationships/customXml" Target="../ink/ink107.xml"/><Relationship Id="rId81" Type="http://schemas.openxmlformats.org/officeDocument/2006/relationships/image" Target="../media/image4010.png"/><Relationship Id="rId135" Type="http://schemas.openxmlformats.org/officeDocument/2006/relationships/image" Target="../media/image6710.png"/><Relationship Id="rId156" Type="http://schemas.openxmlformats.org/officeDocument/2006/relationships/customXml" Target="../ink/ink155.xml"/><Relationship Id="rId177" Type="http://schemas.openxmlformats.org/officeDocument/2006/relationships/image" Target="../media/image88.png"/><Relationship Id="rId198" Type="http://schemas.openxmlformats.org/officeDocument/2006/relationships/customXml" Target="../ink/ink176.xml"/><Relationship Id="rId321" Type="http://schemas.openxmlformats.org/officeDocument/2006/relationships/image" Target="../media/image160.png"/><Relationship Id="rId342" Type="http://schemas.openxmlformats.org/officeDocument/2006/relationships/customXml" Target="../ink/ink248.xml"/><Relationship Id="rId202" Type="http://schemas.openxmlformats.org/officeDocument/2006/relationships/customXml" Target="../ink/ink178.xml"/><Relationship Id="rId223" Type="http://schemas.openxmlformats.org/officeDocument/2006/relationships/image" Target="../media/image111.png"/><Relationship Id="rId244" Type="http://schemas.openxmlformats.org/officeDocument/2006/relationships/customXml" Target="../ink/ink199.xml"/><Relationship Id="rId18" Type="http://schemas.openxmlformats.org/officeDocument/2006/relationships/customXml" Target="../ink/ink86.xml"/><Relationship Id="rId39" Type="http://schemas.openxmlformats.org/officeDocument/2006/relationships/image" Target="../media/image1910.png"/><Relationship Id="rId265" Type="http://schemas.openxmlformats.org/officeDocument/2006/relationships/image" Target="../media/image132.png"/><Relationship Id="rId286" Type="http://schemas.openxmlformats.org/officeDocument/2006/relationships/customXml" Target="../ink/ink220.xml"/><Relationship Id="rId50" Type="http://schemas.openxmlformats.org/officeDocument/2006/relationships/customXml" Target="../ink/ink102.xml"/><Relationship Id="rId104" Type="http://schemas.openxmlformats.org/officeDocument/2006/relationships/customXml" Target="../ink/ink129.xml"/><Relationship Id="rId125" Type="http://schemas.openxmlformats.org/officeDocument/2006/relationships/image" Target="../media/image6210.png"/><Relationship Id="rId146" Type="http://schemas.openxmlformats.org/officeDocument/2006/relationships/customXml" Target="../ink/ink150.xml"/><Relationship Id="rId167" Type="http://schemas.openxmlformats.org/officeDocument/2006/relationships/image" Target="../media/image83.png"/><Relationship Id="rId188" Type="http://schemas.openxmlformats.org/officeDocument/2006/relationships/customXml" Target="../ink/ink171.xml"/><Relationship Id="rId311" Type="http://schemas.openxmlformats.org/officeDocument/2006/relationships/image" Target="../media/image155.png"/><Relationship Id="rId332" Type="http://schemas.openxmlformats.org/officeDocument/2006/relationships/customXml" Target="../ink/ink243.xml"/><Relationship Id="rId71" Type="http://schemas.openxmlformats.org/officeDocument/2006/relationships/image" Target="../media/image3510.png"/><Relationship Id="rId92" Type="http://schemas.openxmlformats.org/officeDocument/2006/relationships/customXml" Target="../ink/ink123.xml"/><Relationship Id="rId213" Type="http://schemas.openxmlformats.org/officeDocument/2006/relationships/image" Target="../media/image106.png"/><Relationship Id="rId234" Type="http://schemas.openxmlformats.org/officeDocument/2006/relationships/customXml" Target="../ink/ink194.xml"/><Relationship Id="rId2" Type="http://schemas.openxmlformats.org/officeDocument/2006/relationships/customXml" Target="../ink/ink78.xml"/><Relationship Id="rId29" Type="http://schemas.openxmlformats.org/officeDocument/2006/relationships/image" Target="../media/image1410.png"/><Relationship Id="rId255" Type="http://schemas.openxmlformats.org/officeDocument/2006/relationships/image" Target="../media/image127.png"/><Relationship Id="rId276" Type="http://schemas.openxmlformats.org/officeDocument/2006/relationships/customXml" Target="../ink/ink215.xml"/><Relationship Id="rId297" Type="http://schemas.openxmlformats.org/officeDocument/2006/relationships/image" Target="../media/image148.png"/><Relationship Id="rId40" Type="http://schemas.openxmlformats.org/officeDocument/2006/relationships/customXml" Target="../ink/ink97.xml"/><Relationship Id="rId115" Type="http://schemas.openxmlformats.org/officeDocument/2006/relationships/image" Target="../media/image5710.png"/><Relationship Id="rId136" Type="http://schemas.openxmlformats.org/officeDocument/2006/relationships/customXml" Target="../ink/ink145.xml"/><Relationship Id="rId157" Type="http://schemas.openxmlformats.org/officeDocument/2006/relationships/image" Target="../media/image78.png"/><Relationship Id="rId178" Type="http://schemas.openxmlformats.org/officeDocument/2006/relationships/customXml" Target="../ink/ink166.xml"/><Relationship Id="rId301" Type="http://schemas.openxmlformats.org/officeDocument/2006/relationships/image" Target="../media/image150.png"/><Relationship Id="rId322" Type="http://schemas.openxmlformats.org/officeDocument/2006/relationships/customXml" Target="../ink/ink238.xml"/><Relationship Id="rId343" Type="http://schemas.openxmlformats.org/officeDocument/2006/relationships/image" Target="../media/image171.png"/><Relationship Id="rId61" Type="http://schemas.openxmlformats.org/officeDocument/2006/relationships/image" Target="../media/image3010.png"/><Relationship Id="rId82" Type="http://schemas.openxmlformats.org/officeDocument/2006/relationships/customXml" Target="../ink/ink118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19" Type="http://schemas.openxmlformats.org/officeDocument/2006/relationships/image" Target="../media/image9100.png"/><Relationship Id="rId224" Type="http://schemas.openxmlformats.org/officeDocument/2006/relationships/customXml" Target="../ink/ink189.xml"/><Relationship Id="rId245" Type="http://schemas.openxmlformats.org/officeDocument/2006/relationships/image" Target="../media/image122.png"/><Relationship Id="rId266" Type="http://schemas.openxmlformats.org/officeDocument/2006/relationships/customXml" Target="../ink/ink210.xml"/><Relationship Id="rId287" Type="http://schemas.openxmlformats.org/officeDocument/2006/relationships/image" Target="../media/image143.png"/><Relationship Id="rId30" Type="http://schemas.openxmlformats.org/officeDocument/2006/relationships/customXml" Target="../ink/ink92.xml"/><Relationship Id="rId105" Type="http://schemas.openxmlformats.org/officeDocument/2006/relationships/image" Target="../media/image5210.png"/><Relationship Id="rId126" Type="http://schemas.openxmlformats.org/officeDocument/2006/relationships/customXml" Target="../ink/ink140.xml"/><Relationship Id="rId147" Type="http://schemas.openxmlformats.org/officeDocument/2006/relationships/image" Target="../media/image7310.png"/><Relationship Id="rId168" Type="http://schemas.openxmlformats.org/officeDocument/2006/relationships/customXml" Target="../ink/ink161.xml"/><Relationship Id="rId312" Type="http://schemas.openxmlformats.org/officeDocument/2006/relationships/customXml" Target="../ink/ink233.xml"/><Relationship Id="rId333" Type="http://schemas.openxmlformats.org/officeDocument/2006/relationships/image" Target="../media/image166.png"/><Relationship Id="rId51" Type="http://schemas.openxmlformats.org/officeDocument/2006/relationships/image" Target="../media/image2510.png"/><Relationship Id="rId72" Type="http://schemas.openxmlformats.org/officeDocument/2006/relationships/customXml" Target="../ink/ink113.xml"/><Relationship Id="rId93" Type="http://schemas.openxmlformats.org/officeDocument/2006/relationships/image" Target="../media/image4610.png"/><Relationship Id="rId189" Type="http://schemas.openxmlformats.org/officeDocument/2006/relationships/image" Target="../media/image94.png"/><Relationship Id="rId3" Type="http://schemas.openxmlformats.org/officeDocument/2006/relationships/image" Target="../media/image1315.png"/><Relationship Id="rId214" Type="http://schemas.openxmlformats.org/officeDocument/2006/relationships/customXml" Target="../ink/ink184.xml"/><Relationship Id="rId235" Type="http://schemas.openxmlformats.org/officeDocument/2006/relationships/image" Target="../media/image117.png"/><Relationship Id="rId256" Type="http://schemas.openxmlformats.org/officeDocument/2006/relationships/customXml" Target="../ink/ink205.xml"/><Relationship Id="rId277" Type="http://schemas.openxmlformats.org/officeDocument/2006/relationships/image" Target="../media/image138.png"/><Relationship Id="rId298" Type="http://schemas.openxmlformats.org/officeDocument/2006/relationships/customXml" Target="../ink/ink226.xml"/><Relationship Id="rId116" Type="http://schemas.openxmlformats.org/officeDocument/2006/relationships/customXml" Target="../ink/ink135.xml"/><Relationship Id="rId137" Type="http://schemas.openxmlformats.org/officeDocument/2006/relationships/image" Target="../media/image6810.png"/><Relationship Id="rId158" Type="http://schemas.openxmlformats.org/officeDocument/2006/relationships/customXml" Target="../ink/ink156.xml"/><Relationship Id="rId302" Type="http://schemas.openxmlformats.org/officeDocument/2006/relationships/customXml" Target="../ink/ink228.xml"/><Relationship Id="rId323" Type="http://schemas.openxmlformats.org/officeDocument/2006/relationships/image" Target="../media/image161.png"/><Relationship Id="rId344" Type="http://schemas.openxmlformats.org/officeDocument/2006/relationships/customXml" Target="../ink/ink249.xml"/><Relationship Id="rId20" Type="http://schemas.openxmlformats.org/officeDocument/2006/relationships/customXml" Target="../ink/ink87.xml"/><Relationship Id="rId41" Type="http://schemas.openxmlformats.org/officeDocument/2006/relationships/image" Target="../media/image2010.png"/><Relationship Id="rId62" Type="http://schemas.openxmlformats.org/officeDocument/2006/relationships/customXml" Target="../ink/ink108.xml"/><Relationship Id="rId83" Type="http://schemas.openxmlformats.org/officeDocument/2006/relationships/image" Target="../media/image4110.png"/><Relationship Id="rId179" Type="http://schemas.openxmlformats.org/officeDocument/2006/relationships/image" Target="../media/image89.png"/><Relationship Id="rId190" Type="http://schemas.openxmlformats.org/officeDocument/2006/relationships/customXml" Target="../ink/ink172.xml"/><Relationship Id="rId204" Type="http://schemas.openxmlformats.org/officeDocument/2006/relationships/customXml" Target="../ink/ink179.xml"/><Relationship Id="rId225" Type="http://schemas.openxmlformats.org/officeDocument/2006/relationships/image" Target="../media/image112.png"/><Relationship Id="rId246" Type="http://schemas.openxmlformats.org/officeDocument/2006/relationships/customXml" Target="../ink/ink200.xml"/><Relationship Id="rId267" Type="http://schemas.openxmlformats.org/officeDocument/2006/relationships/image" Target="../media/image133.png"/><Relationship Id="rId288" Type="http://schemas.openxmlformats.org/officeDocument/2006/relationships/customXml" Target="../ink/ink221.xml"/><Relationship Id="rId106" Type="http://schemas.openxmlformats.org/officeDocument/2006/relationships/customXml" Target="../ink/ink130.xml"/><Relationship Id="rId127" Type="http://schemas.openxmlformats.org/officeDocument/2006/relationships/image" Target="../media/image6310.png"/><Relationship Id="rId313" Type="http://schemas.openxmlformats.org/officeDocument/2006/relationships/image" Target="../media/image156.png"/><Relationship Id="rId10" Type="http://schemas.openxmlformats.org/officeDocument/2006/relationships/customXml" Target="../ink/ink82.xml"/><Relationship Id="rId31" Type="http://schemas.openxmlformats.org/officeDocument/2006/relationships/image" Target="../media/image1510.png"/><Relationship Id="rId52" Type="http://schemas.openxmlformats.org/officeDocument/2006/relationships/customXml" Target="../ink/ink103.xml"/><Relationship Id="rId73" Type="http://schemas.openxmlformats.org/officeDocument/2006/relationships/image" Target="../media/image3610.png"/><Relationship Id="rId94" Type="http://schemas.openxmlformats.org/officeDocument/2006/relationships/customXml" Target="../ink/ink124.xml"/><Relationship Id="rId148" Type="http://schemas.openxmlformats.org/officeDocument/2006/relationships/customXml" Target="../ink/ink151.xml"/><Relationship Id="rId169" Type="http://schemas.openxmlformats.org/officeDocument/2006/relationships/image" Target="../media/image84.png"/><Relationship Id="rId334" Type="http://schemas.openxmlformats.org/officeDocument/2006/relationships/customXml" Target="../ink/ink244.xml"/><Relationship Id="rId4" Type="http://schemas.openxmlformats.org/officeDocument/2006/relationships/customXml" Target="../ink/ink79.xml"/><Relationship Id="rId180" Type="http://schemas.openxmlformats.org/officeDocument/2006/relationships/customXml" Target="../ink/ink167.xml"/><Relationship Id="rId215" Type="http://schemas.openxmlformats.org/officeDocument/2006/relationships/image" Target="../media/image107.png"/><Relationship Id="rId236" Type="http://schemas.openxmlformats.org/officeDocument/2006/relationships/customXml" Target="../ink/ink195.xml"/><Relationship Id="rId257" Type="http://schemas.openxmlformats.org/officeDocument/2006/relationships/image" Target="../media/image128.png"/><Relationship Id="rId278" Type="http://schemas.openxmlformats.org/officeDocument/2006/relationships/customXml" Target="../ink/ink216.xml"/><Relationship Id="rId303" Type="http://schemas.openxmlformats.org/officeDocument/2006/relationships/image" Target="../media/image151.png"/><Relationship Id="rId42" Type="http://schemas.openxmlformats.org/officeDocument/2006/relationships/customXml" Target="../ink/ink98.xml"/><Relationship Id="rId84" Type="http://schemas.openxmlformats.org/officeDocument/2006/relationships/customXml" Target="../ink/ink119.xml"/><Relationship Id="rId138" Type="http://schemas.openxmlformats.org/officeDocument/2006/relationships/customXml" Target="../ink/ink146.xml"/><Relationship Id="rId345" Type="http://schemas.openxmlformats.org/officeDocument/2006/relationships/image" Target="../media/image172.png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107" Type="http://schemas.openxmlformats.org/officeDocument/2006/relationships/image" Target="../media/image5310.png"/><Relationship Id="rId289" Type="http://schemas.openxmlformats.org/officeDocument/2006/relationships/image" Target="../media/image144.png"/><Relationship Id="rId11" Type="http://schemas.openxmlformats.org/officeDocument/2006/relationships/image" Target="../media/image5100.png"/><Relationship Id="rId53" Type="http://schemas.openxmlformats.org/officeDocument/2006/relationships/image" Target="../media/image2610.png"/><Relationship Id="rId149" Type="http://schemas.openxmlformats.org/officeDocument/2006/relationships/image" Target="../media/image7410.png"/><Relationship Id="rId314" Type="http://schemas.openxmlformats.org/officeDocument/2006/relationships/customXml" Target="../ink/ink234.xml"/><Relationship Id="rId95" Type="http://schemas.openxmlformats.org/officeDocument/2006/relationships/image" Target="../media/image4710.png"/><Relationship Id="rId160" Type="http://schemas.openxmlformats.org/officeDocument/2006/relationships/customXml" Target="../ink/ink157.xml"/><Relationship Id="rId216" Type="http://schemas.openxmlformats.org/officeDocument/2006/relationships/customXml" Target="../ink/ink185.xml"/><Relationship Id="rId258" Type="http://schemas.openxmlformats.org/officeDocument/2006/relationships/customXml" Target="../ink/ink206.xml"/><Relationship Id="rId22" Type="http://schemas.openxmlformats.org/officeDocument/2006/relationships/customXml" Target="../ink/ink88.xml"/><Relationship Id="rId64" Type="http://schemas.openxmlformats.org/officeDocument/2006/relationships/customXml" Target="../ink/ink109.xml"/><Relationship Id="rId118" Type="http://schemas.openxmlformats.org/officeDocument/2006/relationships/customXml" Target="../ink/ink136.xml"/><Relationship Id="rId325" Type="http://schemas.openxmlformats.org/officeDocument/2006/relationships/image" Target="../media/image162.png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33" Type="http://schemas.openxmlformats.org/officeDocument/2006/relationships/image" Target="../media/image1610.png"/><Relationship Id="rId129" Type="http://schemas.openxmlformats.org/officeDocument/2006/relationships/image" Target="../media/image6410.png"/><Relationship Id="rId280" Type="http://schemas.openxmlformats.org/officeDocument/2006/relationships/customXml" Target="../ink/ink217.xml"/><Relationship Id="rId336" Type="http://schemas.openxmlformats.org/officeDocument/2006/relationships/customXml" Target="../ink/ink245.xml"/><Relationship Id="rId75" Type="http://schemas.openxmlformats.org/officeDocument/2006/relationships/image" Target="../media/image3710.png"/><Relationship Id="rId140" Type="http://schemas.openxmlformats.org/officeDocument/2006/relationships/customXml" Target="../ink/ink147.xml"/><Relationship Id="rId182" Type="http://schemas.openxmlformats.org/officeDocument/2006/relationships/customXml" Target="../ink/ink168.xml"/><Relationship Id="rId6" Type="http://schemas.openxmlformats.org/officeDocument/2006/relationships/customXml" Target="../ink/ink80.xml"/><Relationship Id="rId238" Type="http://schemas.openxmlformats.org/officeDocument/2006/relationships/customXml" Target="../ink/ink196.xml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44" Type="http://schemas.openxmlformats.org/officeDocument/2006/relationships/customXml" Target="../ink/ink99.xml"/><Relationship Id="rId86" Type="http://schemas.openxmlformats.org/officeDocument/2006/relationships/customXml" Target="../ink/ink120.xml"/><Relationship Id="rId151" Type="http://schemas.openxmlformats.org/officeDocument/2006/relationships/image" Target="../media/image7510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13" Type="http://schemas.openxmlformats.org/officeDocument/2006/relationships/image" Target="../media/image6100.png"/><Relationship Id="rId109" Type="http://schemas.openxmlformats.org/officeDocument/2006/relationships/image" Target="../media/image5410.png"/><Relationship Id="rId260" Type="http://schemas.openxmlformats.org/officeDocument/2006/relationships/customXml" Target="../ink/ink207.xml"/><Relationship Id="rId316" Type="http://schemas.openxmlformats.org/officeDocument/2006/relationships/customXml" Target="../ink/ink235.xml"/><Relationship Id="rId55" Type="http://schemas.openxmlformats.org/officeDocument/2006/relationships/image" Target="../media/image2710.png"/><Relationship Id="rId97" Type="http://schemas.openxmlformats.org/officeDocument/2006/relationships/image" Target="../media/image4810.png"/><Relationship Id="rId120" Type="http://schemas.openxmlformats.org/officeDocument/2006/relationships/customXml" Target="../ink/ink137.xml"/><Relationship Id="rId162" Type="http://schemas.openxmlformats.org/officeDocument/2006/relationships/customXml" Target="../ink/ink158.xml"/><Relationship Id="rId218" Type="http://schemas.openxmlformats.org/officeDocument/2006/relationships/customXml" Target="../ink/ink186.xml"/><Relationship Id="rId271" Type="http://schemas.openxmlformats.org/officeDocument/2006/relationships/image" Target="../media/image135.png"/><Relationship Id="rId24" Type="http://schemas.openxmlformats.org/officeDocument/2006/relationships/customXml" Target="../ink/ink89.xml"/><Relationship Id="rId66" Type="http://schemas.openxmlformats.org/officeDocument/2006/relationships/customXml" Target="../ink/ink110.xml"/><Relationship Id="rId131" Type="http://schemas.openxmlformats.org/officeDocument/2006/relationships/image" Target="../media/image6510.png"/><Relationship Id="rId327" Type="http://schemas.openxmlformats.org/officeDocument/2006/relationships/image" Target="../media/image163.png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240" Type="http://schemas.openxmlformats.org/officeDocument/2006/relationships/customXml" Target="../ink/ink197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67.png"/><Relationship Id="rId299" Type="http://schemas.openxmlformats.org/officeDocument/2006/relationships/image" Target="../media/image2160.png"/><Relationship Id="rId21" Type="http://schemas.openxmlformats.org/officeDocument/2006/relationships/image" Target="../media/image2019.png"/><Relationship Id="rId63" Type="http://schemas.openxmlformats.org/officeDocument/2006/relationships/image" Target="../media/image2040.png"/><Relationship Id="rId159" Type="http://schemas.openxmlformats.org/officeDocument/2006/relationships/image" Target="../media/image2088.png"/><Relationship Id="rId324" Type="http://schemas.openxmlformats.org/officeDocument/2006/relationships/customXml" Target="../ink/ink2363.xml"/><Relationship Id="rId366" Type="http://schemas.openxmlformats.org/officeDocument/2006/relationships/customXml" Target="../ink/ink2384.xml"/><Relationship Id="rId170" Type="http://schemas.openxmlformats.org/officeDocument/2006/relationships/customXml" Target="../ink/ink2286.xml"/><Relationship Id="rId226" Type="http://schemas.openxmlformats.org/officeDocument/2006/relationships/customXml" Target="../ink/ink2314.xml"/><Relationship Id="rId433" Type="http://schemas.openxmlformats.org/officeDocument/2006/relationships/image" Target="../media/image2228.png"/><Relationship Id="rId268" Type="http://schemas.openxmlformats.org/officeDocument/2006/relationships/customXml" Target="../ink/ink2335.xml"/><Relationship Id="rId475" Type="http://schemas.openxmlformats.org/officeDocument/2006/relationships/image" Target="../media/image2249.png"/><Relationship Id="rId32" Type="http://schemas.openxmlformats.org/officeDocument/2006/relationships/customXml" Target="../ink/ink2217.xml"/><Relationship Id="rId74" Type="http://schemas.openxmlformats.org/officeDocument/2006/relationships/customXml" Target="../ink/ink2238.xml"/><Relationship Id="rId128" Type="http://schemas.openxmlformats.org/officeDocument/2006/relationships/customXml" Target="../ink/ink2265.xml"/><Relationship Id="rId335" Type="http://schemas.openxmlformats.org/officeDocument/2006/relationships/image" Target="../media/image2178.png"/><Relationship Id="rId377" Type="http://schemas.openxmlformats.org/officeDocument/2006/relationships/image" Target="../media/image2199.png"/><Relationship Id="rId500" Type="http://schemas.openxmlformats.org/officeDocument/2006/relationships/customXml" Target="../ink/ink2451.xml"/><Relationship Id="rId5" Type="http://schemas.openxmlformats.org/officeDocument/2006/relationships/image" Target="../media/image2011.png"/><Relationship Id="rId181" Type="http://schemas.openxmlformats.org/officeDocument/2006/relationships/image" Target="../media/image2099.png"/><Relationship Id="rId237" Type="http://schemas.openxmlformats.org/officeDocument/2006/relationships/image" Target="../media/image2129.png"/><Relationship Id="rId402" Type="http://schemas.openxmlformats.org/officeDocument/2006/relationships/customXml" Target="../ink/ink2402.xml"/><Relationship Id="rId279" Type="http://schemas.openxmlformats.org/officeDocument/2006/relationships/image" Target="../media/image2150.png"/><Relationship Id="rId444" Type="http://schemas.openxmlformats.org/officeDocument/2006/relationships/customXml" Target="../ink/ink2423.xml"/><Relationship Id="rId486" Type="http://schemas.openxmlformats.org/officeDocument/2006/relationships/customXml" Target="../ink/ink2444.xml"/><Relationship Id="rId43" Type="http://schemas.openxmlformats.org/officeDocument/2006/relationships/image" Target="../media/image2030.png"/><Relationship Id="rId139" Type="http://schemas.openxmlformats.org/officeDocument/2006/relationships/image" Target="../media/image2078.png"/><Relationship Id="rId290" Type="http://schemas.openxmlformats.org/officeDocument/2006/relationships/customXml" Target="../ink/ink2346.xml"/><Relationship Id="rId304" Type="http://schemas.openxmlformats.org/officeDocument/2006/relationships/customXml" Target="../ink/ink2353.xml"/><Relationship Id="rId346" Type="http://schemas.openxmlformats.org/officeDocument/2006/relationships/customXml" Target="../ink/ink2374.xml"/><Relationship Id="rId388" Type="http://schemas.openxmlformats.org/officeDocument/2006/relationships/customXml" Target="../ink/ink2395.xml"/><Relationship Id="rId85" Type="http://schemas.openxmlformats.org/officeDocument/2006/relationships/image" Target="../media/image2051.png"/><Relationship Id="rId150" Type="http://schemas.openxmlformats.org/officeDocument/2006/relationships/customXml" Target="../ink/ink2276.xml"/><Relationship Id="rId192" Type="http://schemas.openxmlformats.org/officeDocument/2006/relationships/customXml" Target="../ink/ink2297.xml"/><Relationship Id="rId206" Type="http://schemas.openxmlformats.org/officeDocument/2006/relationships/customXml" Target="../ink/ink2304.xml"/><Relationship Id="rId413" Type="http://schemas.openxmlformats.org/officeDocument/2006/relationships/image" Target="../media/image2218.png"/><Relationship Id="rId248" Type="http://schemas.openxmlformats.org/officeDocument/2006/relationships/customXml" Target="../ink/ink2325.xml"/><Relationship Id="rId455" Type="http://schemas.openxmlformats.org/officeDocument/2006/relationships/image" Target="../media/image2239.png"/><Relationship Id="rId497" Type="http://schemas.openxmlformats.org/officeDocument/2006/relationships/image" Target="../media/image2260.png"/><Relationship Id="rId12" Type="http://schemas.openxmlformats.org/officeDocument/2006/relationships/customXml" Target="../ink/ink2207.xml"/><Relationship Id="rId108" Type="http://schemas.openxmlformats.org/officeDocument/2006/relationships/customXml" Target="../ink/ink2255.xml"/><Relationship Id="rId315" Type="http://schemas.openxmlformats.org/officeDocument/2006/relationships/image" Target="../media/image2168.png"/><Relationship Id="rId357" Type="http://schemas.openxmlformats.org/officeDocument/2006/relationships/image" Target="../media/image2189.png"/><Relationship Id="rId54" Type="http://schemas.openxmlformats.org/officeDocument/2006/relationships/customXml" Target="../ink/ink2228.xml"/><Relationship Id="rId96" Type="http://schemas.openxmlformats.org/officeDocument/2006/relationships/customXml" Target="../ink/ink2249.xml"/><Relationship Id="rId161" Type="http://schemas.openxmlformats.org/officeDocument/2006/relationships/image" Target="../media/image2089.png"/><Relationship Id="rId217" Type="http://schemas.openxmlformats.org/officeDocument/2006/relationships/image" Target="../media/image2119.png"/><Relationship Id="rId399" Type="http://schemas.openxmlformats.org/officeDocument/2006/relationships/image" Target="../media/image2211.png"/><Relationship Id="rId259" Type="http://schemas.openxmlformats.org/officeDocument/2006/relationships/image" Target="../media/image2140.png"/><Relationship Id="rId424" Type="http://schemas.openxmlformats.org/officeDocument/2006/relationships/customXml" Target="../ink/ink2413.xml"/><Relationship Id="rId466" Type="http://schemas.openxmlformats.org/officeDocument/2006/relationships/customXml" Target="../ink/ink2434.xml"/><Relationship Id="rId23" Type="http://schemas.openxmlformats.org/officeDocument/2006/relationships/image" Target="../media/image2020.png"/><Relationship Id="rId119" Type="http://schemas.openxmlformats.org/officeDocument/2006/relationships/image" Target="../media/image2068.png"/><Relationship Id="rId270" Type="http://schemas.openxmlformats.org/officeDocument/2006/relationships/customXml" Target="../ink/ink2336.xml"/><Relationship Id="rId326" Type="http://schemas.openxmlformats.org/officeDocument/2006/relationships/customXml" Target="../ink/ink2364.xml"/><Relationship Id="rId65" Type="http://schemas.openxmlformats.org/officeDocument/2006/relationships/image" Target="../media/image2041.png"/><Relationship Id="rId130" Type="http://schemas.openxmlformats.org/officeDocument/2006/relationships/customXml" Target="../ink/ink2266.xml"/><Relationship Id="rId368" Type="http://schemas.openxmlformats.org/officeDocument/2006/relationships/customXml" Target="../ink/ink2385.xml"/><Relationship Id="rId172" Type="http://schemas.openxmlformats.org/officeDocument/2006/relationships/customXml" Target="../ink/ink2287.xml"/><Relationship Id="rId228" Type="http://schemas.openxmlformats.org/officeDocument/2006/relationships/customXml" Target="../ink/ink2315.xml"/><Relationship Id="rId435" Type="http://schemas.openxmlformats.org/officeDocument/2006/relationships/image" Target="../media/image2229.png"/><Relationship Id="rId477" Type="http://schemas.openxmlformats.org/officeDocument/2006/relationships/image" Target="../media/image2250.png"/><Relationship Id="rId281" Type="http://schemas.openxmlformats.org/officeDocument/2006/relationships/image" Target="../media/image2151.png"/><Relationship Id="rId337" Type="http://schemas.openxmlformats.org/officeDocument/2006/relationships/image" Target="../media/image2179.png"/><Relationship Id="rId502" Type="http://schemas.openxmlformats.org/officeDocument/2006/relationships/customXml" Target="../ink/ink2452.xml"/><Relationship Id="rId34" Type="http://schemas.openxmlformats.org/officeDocument/2006/relationships/customXml" Target="../ink/ink2218.xml"/><Relationship Id="rId76" Type="http://schemas.openxmlformats.org/officeDocument/2006/relationships/customXml" Target="../ink/ink2239.xml"/><Relationship Id="rId141" Type="http://schemas.openxmlformats.org/officeDocument/2006/relationships/image" Target="../media/image2079.png"/><Relationship Id="rId379" Type="http://schemas.openxmlformats.org/officeDocument/2006/relationships/image" Target="../media/image2200.png"/><Relationship Id="rId7" Type="http://schemas.openxmlformats.org/officeDocument/2006/relationships/image" Target="../media/image2012.png"/><Relationship Id="rId183" Type="http://schemas.openxmlformats.org/officeDocument/2006/relationships/image" Target="../media/image2101.png"/><Relationship Id="rId239" Type="http://schemas.openxmlformats.org/officeDocument/2006/relationships/image" Target="../media/image2130.png"/><Relationship Id="rId390" Type="http://schemas.openxmlformats.org/officeDocument/2006/relationships/customXml" Target="../ink/ink2396.xml"/><Relationship Id="rId404" Type="http://schemas.openxmlformats.org/officeDocument/2006/relationships/customXml" Target="../ink/ink2403.xml"/><Relationship Id="rId446" Type="http://schemas.openxmlformats.org/officeDocument/2006/relationships/customXml" Target="../ink/ink2424.xml"/><Relationship Id="rId250" Type="http://schemas.openxmlformats.org/officeDocument/2006/relationships/customXml" Target="../ink/ink2326.xml"/><Relationship Id="rId292" Type="http://schemas.openxmlformats.org/officeDocument/2006/relationships/customXml" Target="../ink/ink2347.xml"/><Relationship Id="rId306" Type="http://schemas.openxmlformats.org/officeDocument/2006/relationships/customXml" Target="../ink/ink2354.xml"/><Relationship Id="rId488" Type="http://schemas.openxmlformats.org/officeDocument/2006/relationships/customXml" Target="../ink/ink2445.xml"/><Relationship Id="rId45" Type="http://schemas.openxmlformats.org/officeDocument/2006/relationships/image" Target="../media/image2031.png"/><Relationship Id="rId87" Type="http://schemas.openxmlformats.org/officeDocument/2006/relationships/image" Target="../media/image2052.png"/><Relationship Id="rId110" Type="http://schemas.openxmlformats.org/officeDocument/2006/relationships/customXml" Target="../ink/ink2256.xml"/><Relationship Id="rId348" Type="http://schemas.openxmlformats.org/officeDocument/2006/relationships/customXml" Target="../ink/ink2375.xml"/><Relationship Id="rId152" Type="http://schemas.openxmlformats.org/officeDocument/2006/relationships/customXml" Target="../ink/ink2277.xml"/><Relationship Id="rId194" Type="http://schemas.openxmlformats.org/officeDocument/2006/relationships/customXml" Target="../ink/ink2298.xml"/><Relationship Id="rId208" Type="http://schemas.openxmlformats.org/officeDocument/2006/relationships/customXml" Target="../ink/ink2305.xml"/><Relationship Id="rId415" Type="http://schemas.openxmlformats.org/officeDocument/2006/relationships/image" Target="../media/image2219.png"/><Relationship Id="rId457" Type="http://schemas.openxmlformats.org/officeDocument/2006/relationships/image" Target="../media/image2240.png"/><Relationship Id="rId261" Type="http://schemas.openxmlformats.org/officeDocument/2006/relationships/image" Target="../media/image2141.png"/><Relationship Id="rId499" Type="http://schemas.openxmlformats.org/officeDocument/2006/relationships/image" Target="../media/image2261.png"/><Relationship Id="rId14" Type="http://schemas.openxmlformats.org/officeDocument/2006/relationships/customXml" Target="../ink/ink2208.xml"/><Relationship Id="rId56" Type="http://schemas.openxmlformats.org/officeDocument/2006/relationships/customXml" Target="../ink/ink2229.xml"/><Relationship Id="rId317" Type="http://schemas.openxmlformats.org/officeDocument/2006/relationships/image" Target="../media/image2169.png"/><Relationship Id="rId359" Type="http://schemas.openxmlformats.org/officeDocument/2006/relationships/image" Target="../media/image2190.png"/><Relationship Id="rId98" Type="http://schemas.openxmlformats.org/officeDocument/2006/relationships/customXml" Target="../ink/ink2250.xml"/><Relationship Id="rId121" Type="http://schemas.openxmlformats.org/officeDocument/2006/relationships/image" Target="../media/image2069.png"/><Relationship Id="rId163" Type="http://schemas.openxmlformats.org/officeDocument/2006/relationships/image" Target="../media/image2090.png"/><Relationship Id="rId219" Type="http://schemas.openxmlformats.org/officeDocument/2006/relationships/image" Target="../media/image2120.png"/><Relationship Id="rId370" Type="http://schemas.openxmlformats.org/officeDocument/2006/relationships/customXml" Target="../ink/ink2386.xml"/><Relationship Id="rId426" Type="http://schemas.openxmlformats.org/officeDocument/2006/relationships/customXml" Target="../ink/ink2414.xml"/><Relationship Id="rId230" Type="http://schemas.openxmlformats.org/officeDocument/2006/relationships/customXml" Target="../ink/ink2316.xml"/><Relationship Id="rId468" Type="http://schemas.openxmlformats.org/officeDocument/2006/relationships/customXml" Target="../ink/ink2435.xml"/><Relationship Id="rId25" Type="http://schemas.openxmlformats.org/officeDocument/2006/relationships/image" Target="../media/image2021.png"/><Relationship Id="rId67" Type="http://schemas.openxmlformats.org/officeDocument/2006/relationships/image" Target="../media/image2042.png"/><Relationship Id="rId272" Type="http://schemas.openxmlformats.org/officeDocument/2006/relationships/customXml" Target="../ink/ink2337.xml"/><Relationship Id="rId328" Type="http://schemas.openxmlformats.org/officeDocument/2006/relationships/customXml" Target="../ink/ink2365.xml"/><Relationship Id="rId132" Type="http://schemas.openxmlformats.org/officeDocument/2006/relationships/customXml" Target="../ink/ink2267.xml"/><Relationship Id="rId174" Type="http://schemas.openxmlformats.org/officeDocument/2006/relationships/customXml" Target="../ink/ink2288.xml"/><Relationship Id="rId381" Type="http://schemas.openxmlformats.org/officeDocument/2006/relationships/image" Target="../media/image2201.png"/><Relationship Id="rId241" Type="http://schemas.openxmlformats.org/officeDocument/2006/relationships/image" Target="../media/image2131.png"/><Relationship Id="rId437" Type="http://schemas.openxmlformats.org/officeDocument/2006/relationships/image" Target="../media/image2230.png"/><Relationship Id="rId479" Type="http://schemas.openxmlformats.org/officeDocument/2006/relationships/image" Target="../media/image2251.png"/><Relationship Id="rId36" Type="http://schemas.openxmlformats.org/officeDocument/2006/relationships/customXml" Target="../ink/ink2219.xml"/><Relationship Id="rId283" Type="http://schemas.openxmlformats.org/officeDocument/2006/relationships/image" Target="../media/image2152.png"/><Relationship Id="rId339" Type="http://schemas.openxmlformats.org/officeDocument/2006/relationships/image" Target="../media/image2180.png"/><Relationship Id="rId490" Type="http://schemas.openxmlformats.org/officeDocument/2006/relationships/customXml" Target="../ink/ink2446.xml"/><Relationship Id="rId78" Type="http://schemas.openxmlformats.org/officeDocument/2006/relationships/customXml" Target="../ink/ink2240.xml"/><Relationship Id="rId101" Type="http://schemas.openxmlformats.org/officeDocument/2006/relationships/image" Target="../media/image2059.png"/><Relationship Id="rId143" Type="http://schemas.openxmlformats.org/officeDocument/2006/relationships/image" Target="../media/image2080.png"/><Relationship Id="rId185" Type="http://schemas.openxmlformats.org/officeDocument/2006/relationships/image" Target="../media/image2102.png"/><Relationship Id="rId350" Type="http://schemas.openxmlformats.org/officeDocument/2006/relationships/customXml" Target="../ink/ink2376.xml"/><Relationship Id="rId406" Type="http://schemas.openxmlformats.org/officeDocument/2006/relationships/customXml" Target="../ink/ink2404.xml"/><Relationship Id="rId9" Type="http://schemas.openxmlformats.org/officeDocument/2006/relationships/image" Target="../media/image2013.png"/><Relationship Id="rId210" Type="http://schemas.openxmlformats.org/officeDocument/2006/relationships/customXml" Target="../ink/ink2306.xml"/><Relationship Id="rId392" Type="http://schemas.openxmlformats.org/officeDocument/2006/relationships/customXml" Target="../ink/ink2397.xml"/><Relationship Id="rId448" Type="http://schemas.openxmlformats.org/officeDocument/2006/relationships/customXml" Target="../ink/ink2425.xml"/><Relationship Id="rId252" Type="http://schemas.openxmlformats.org/officeDocument/2006/relationships/customXml" Target="../ink/ink2327.xml"/><Relationship Id="rId294" Type="http://schemas.openxmlformats.org/officeDocument/2006/relationships/customXml" Target="../ink/ink2348.xml"/><Relationship Id="rId308" Type="http://schemas.openxmlformats.org/officeDocument/2006/relationships/customXml" Target="../ink/ink2355.xml"/><Relationship Id="rId47" Type="http://schemas.openxmlformats.org/officeDocument/2006/relationships/image" Target="../media/image2032.png"/><Relationship Id="rId89" Type="http://schemas.openxmlformats.org/officeDocument/2006/relationships/image" Target="../media/image2053.png"/><Relationship Id="rId112" Type="http://schemas.openxmlformats.org/officeDocument/2006/relationships/customXml" Target="../ink/ink2257.xml"/><Relationship Id="rId154" Type="http://schemas.openxmlformats.org/officeDocument/2006/relationships/customXml" Target="../ink/ink2278.xml"/><Relationship Id="rId361" Type="http://schemas.openxmlformats.org/officeDocument/2006/relationships/image" Target="../media/image2191.png"/><Relationship Id="rId196" Type="http://schemas.openxmlformats.org/officeDocument/2006/relationships/customXml" Target="../ink/ink2299.xml"/><Relationship Id="rId417" Type="http://schemas.openxmlformats.org/officeDocument/2006/relationships/image" Target="../media/image2220.png"/><Relationship Id="rId459" Type="http://schemas.openxmlformats.org/officeDocument/2006/relationships/image" Target="../media/image2241.png"/><Relationship Id="rId16" Type="http://schemas.openxmlformats.org/officeDocument/2006/relationships/customXml" Target="../ink/ink2209.xml"/><Relationship Id="rId221" Type="http://schemas.openxmlformats.org/officeDocument/2006/relationships/image" Target="../media/image2121.png"/><Relationship Id="rId263" Type="http://schemas.openxmlformats.org/officeDocument/2006/relationships/image" Target="../media/image2142.png"/><Relationship Id="rId319" Type="http://schemas.openxmlformats.org/officeDocument/2006/relationships/image" Target="../media/image2170.png"/><Relationship Id="rId470" Type="http://schemas.openxmlformats.org/officeDocument/2006/relationships/customXml" Target="../ink/ink2436.xml"/><Relationship Id="rId58" Type="http://schemas.openxmlformats.org/officeDocument/2006/relationships/customXml" Target="../ink/ink2230.xml"/><Relationship Id="rId123" Type="http://schemas.openxmlformats.org/officeDocument/2006/relationships/image" Target="../media/image2070.png"/><Relationship Id="rId330" Type="http://schemas.openxmlformats.org/officeDocument/2006/relationships/customXml" Target="../ink/ink2366.xml"/><Relationship Id="rId165" Type="http://schemas.openxmlformats.org/officeDocument/2006/relationships/image" Target="../media/image2091.png"/><Relationship Id="rId372" Type="http://schemas.openxmlformats.org/officeDocument/2006/relationships/customXml" Target="../ink/ink2387.xml"/><Relationship Id="rId428" Type="http://schemas.openxmlformats.org/officeDocument/2006/relationships/customXml" Target="../ink/ink2415.xml"/><Relationship Id="rId232" Type="http://schemas.openxmlformats.org/officeDocument/2006/relationships/customXml" Target="../ink/ink2317.xml"/><Relationship Id="rId274" Type="http://schemas.openxmlformats.org/officeDocument/2006/relationships/customXml" Target="../ink/ink2338.xml"/><Relationship Id="rId481" Type="http://schemas.openxmlformats.org/officeDocument/2006/relationships/image" Target="../media/image2252.png"/><Relationship Id="rId27" Type="http://schemas.openxmlformats.org/officeDocument/2006/relationships/image" Target="../media/image2022.png"/><Relationship Id="rId69" Type="http://schemas.openxmlformats.org/officeDocument/2006/relationships/image" Target="../media/image2043.png"/><Relationship Id="rId134" Type="http://schemas.openxmlformats.org/officeDocument/2006/relationships/customXml" Target="../ink/ink2268.xml"/><Relationship Id="rId80" Type="http://schemas.openxmlformats.org/officeDocument/2006/relationships/customXml" Target="../ink/ink2241.xml"/><Relationship Id="rId176" Type="http://schemas.openxmlformats.org/officeDocument/2006/relationships/customXml" Target="../ink/ink2289.xml"/><Relationship Id="rId341" Type="http://schemas.openxmlformats.org/officeDocument/2006/relationships/image" Target="../media/image2181.png"/><Relationship Id="rId383" Type="http://schemas.openxmlformats.org/officeDocument/2006/relationships/image" Target="../media/image2202.png"/><Relationship Id="rId439" Type="http://schemas.openxmlformats.org/officeDocument/2006/relationships/image" Target="../media/image2231.png"/><Relationship Id="rId201" Type="http://schemas.openxmlformats.org/officeDocument/2006/relationships/image" Target="../media/image2111.png"/><Relationship Id="rId243" Type="http://schemas.openxmlformats.org/officeDocument/2006/relationships/image" Target="../media/image2132.png"/><Relationship Id="rId285" Type="http://schemas.openxmlformats.org/officeDocument/2006/relationships/image" Target="../media/image2153.png"/><Relationship Id="rId450" Type="http://schemas.openxmlformats.org/officeDocument/2006/relationships/customXml" Target="../ink/ink2426.xml"/><Relationship Id="rId38" Type="http://schemas.openxmlformats.org/officeDocument/2006/relationships/customXml" Target="../ink/ink2220.xml"/><Relationship Id="rId103" Type="http://schemas.openxmlformats.org/officeDocument/2006/relationships/image" Target="../media/image2060.png"/><Relationship Id="rId310" Type="http://schemas.openxmlformats.org/officeDocument/2006/relationships/customXml" Target="../ink/ink2356.xml"/><Relationship Id="rId492" Type="http://schemas.openxmlformats.org/officeDocument/2006/relationships/customXml" Target="../ink/ink2447.xml"/><Relationship Id="rId91" Type="http://schemas.openxmlformats.org/officeDocument/2006/relationships/image" Target="../media/image2054.png"/><Relationship Id="rId145" Type="http://schemas.openxmlformats.org/officeDocument/2006/relationships/image" Target="../media/image2081.png"/><Relationship Id="rId187" Type="http://schemas.openxmlformats.org/officeDocument/2006/relationships/image" Target="../media/image2103.png"/><Relationship Id="rId352" Type="http://schemas.openxmlformats.org/officeDocument/2006/relationships/customXml" Target="../ink/ink2377.xml"/><Relationship Id="rId394" Type="http://schemas.openxmlformats.org/officeDocument/2006/relationships/customXml" Target="../ink/ink2398.xml"/><Relationship Id="rId408" Type="http://schemas.openxmlformats.org/officeDocument/2006/relationships/customXml" Target="../ink/ink2405.xml"/><Relationship Id="rId212" Type="http://schemas.openxmlformats.org/officeDocument/2006/relationships/customXml" Target="../ink/ink2307.xml"/><Relationship Id="rId254" Type="http://schemas.openxmlformats.org/officeDocument/2006/relationships/customXml" Target="../ink/ink2328.xml"/><Relationship Id="rId49" Type="http://schemas.openxmlformats.org/officeDocument/2006/relationships/image" Target="../media/image2033.png"/><Relationship Id="rId114" Type="http://schemas.openxmlformats.org/officeDocument/2006/relationships/customXml" Target="../ink/ink2258.xml"/><Relationship Id="rId296" Type="http://schemas.openxmlformats.org/officeDocument/2006/relationships/customXml" Target="../ink/ink2349.xml"/><Relationship Id="rId461" Type="http://schemas.openxmlformats.org/officeDocument/2006/relationships/image" Target="../media/image2242.png"/><Relationship Id="rId60" Type="http://schemas.openxmlformats.org/officeDocument/2006/relationships/customXml" Target="../ink/ink2231.xml"/><Relationship Id="rId156" Type="http://schemas.openxmlformats.org/officeDocument/2006/relationships/customXml" Target="../ink/ink2279.xml"/><Relationship Id="rId198" Type="http://schemas.openxmlformats.org/officeDocument/2006/relationships/customXml" Target="../ink/ink2300.xml"/><Relationship Id="rId321" Type="http://schemas.openxmlformats.org/officeDocument/2006/relationships/image" Target="../media/image2171.png"/><Relationship Id="rId363" Type="http://schemas.openxmlformats.org/officeDocument/2006/relationships/image" Target="../media/image2192.png"/><Relationship Id="rId419" Type="http://schemas.openxmlformats.org/officeDocument/2006/relationships/image" Target="../media/image2221.png"/><Relationship Id="rId223" Type="http://schemas.openxmlformats.org/officeDocument/2006/relationships/image" Target="../media/image2122.png"/><Relationship Id="rId430" Type="http://schemas.openxmlformats.org/officeDocument/2006/relationships/customXml" Target="../ink/ink2416.xml"/><Relationship Id="rId18" Type="http://schemas.openxmlformats.org/officeDocument/2006/relationships/customXml" Target="../ink/ink2210.xml"/><Relationship Id="rId265" Type="http://schemas.openxmlformats.org/officeDocument/2006/relationships/image" Target="../media/image2143.png"/><Relationship Id="rId472" Type="http://schemas.openxmlformats.org/officeDocument/2006/relationships/customXml" Target="../ink/ink2437.xml"/><Relationship Id="rId125" Type="http://schemas.openxmlformats.org/officeDocument/2006/relationships/image" Target="../media/image2071.png"/><Relationship Id="rId167" Type="http://schemas.openxmlformats.org/officeDocument/2006/relationships/image" Target="../media/image2092.png"/><Relationship Id="rId332" Type="http://schemas.openxmlformats.org/officeDocument/2006/relationships/customXml" Target="../ink/ink2367.xml"/><Relationship Id="rId374" Type="http://schemas.openxmlformats.org/officeDocument/2006/relationships/customXml" Target="../ink/ink2388.xml"/><Relationship Id="rId71" Type="http://schemas.openxmlformats.org/officeDocument/2006/relationships/image" Target="../media/image2044.png"/><Relationship Id="rId234" Type="http://schemas.openxmlformats.org/officeDocument/2006/relationships/customXml" Target="../ink/ink2318.xml"/><Relationship Id="rId2" Type="http://schemas.openxmlformats.org/officeDocument/2006/relationships/customXml" Target="../ink/ink2202.xml"/><Relationship Id="rId29" Type="http://schemas.openxmlformats.org/officeDocument/2006/relationships/image" Target="../media/image2023.png"/><Relationship Id="rId276" Type="http://schemas.openxmlformats.org/officeDocument/2006/relationships/customXml" Target="../ink/ink2339.xml"/><Relationship Id="rId441" Type="http://schemas.openxmlformats.org/officeDocument/2006/relationships/image" Target="../media/image2232.png"/><Relationship Id="rId483" Type="http://schemas.openxmlformats.org/officeDocument/2006/relationships/image" Target="../media/image2253.png"/><Relationship Id="rId40" Type="http://schemas.openxmlformats.org/officeDocument/2006/relationships/customXml" Target="../ink/ink2221.xml"/><Relationship Id="rId136" Type="http://schemas.openxmlformats.org/officeDocument/2006/relationships/customXml" Target="../ink/ink2269.xml"/><Relationship Id="rId178" Type="http://schemas.openxmlformats.org/officeDocument/2006/relationships/customXml" Target="../ink/ink2290.xml"/><Relationship Id="rId301" Type="http://schemas.openxmlformats.org/officeDocument/2006/relationships/image" Target="../media/image2161.png"/><Relationship Id="rId343" Type="http://schemas.openxmlformats.org/officeDocument/2006/relationships/image" Target="../media/image2182.png"/><Relationship Id="rId82" Type="http://schemas.openxmlformats.org/officeDocument/2006/relationships/customXml" Target="../ink/ink2242.xml"/><Relationship Id="rId203" Type="http://schemas.openxmlformats.org/officeDocument/2006/relationships/image" Target="../media/image2112.png"/><Relationship Id="rId385" Type="http://schemas.openxmlformats.org/officeDocument/2006/relationships/image" Target="../media/image2203.png"/><Relationship Id="rId245" Type="http://schemas.openxmlformats.org/officeDocument/2006/relationships/image" Target="../media/image2133.png"/><Relationship Id="rId287" Type="http://schemas.openxmlformats.org/officeDocument/2006/relationships/image" Target="../media/image2154.png"/><Relationship Id="rId410" Type="http://schemas.openxmlformats.org/officeDocument/2006/relationships/customXml" Target="../ink/ink2406.xml"/><Relationship Id="rId452" Type="http://schemas.openxmlformats.org/officeDocument/2006/relationships/customXml" Target="../ink/ink2427.xml"/><Relationship Id="rId494" Type="http://schemas.openxmlformats.org/officeDocument/2006/relationships/customXml" Target="../ink/ink2448.xml"/><Relationship Id="rId105" Type="http://schemas.openxmlformats.org/officeDocument/2006/relationships/image" Target="../media/image2061.png"/><Relationship Id="rId147" Type="http://schemas.openxmlformats.org/officeDocument/2006/relationships/image" Target="../media/image2082.png"/><Relationship Id="rId312" Type="http://schemas.openxmlformats.org/officeDocument/2006/relationships/customXml" Target="../ink/ink2357.xml"/><Relationship Id="rId354" Type="http://schemas.openxmlformats.org/officeDocument/2006/relationships/customXml" Target="../ink/ink2378.xml"/><Relationship Id="rId51" Type="http://schemas.openxmlformats.org/officeDocument/2006/relationships/image" Target="../media/image2034.png"/><Relationship Id="rId93" Type="http://schemas.openxmlformats.org/officeDocument/2006/relationships/image" Target="../media/image2055.png"/><Relationship Id="rId189" Type="http://schemas.openxmlformats.org/officeDocument/2006/relationships/image" Target="../media/image2104.png"/><Relationship Id="rId396" Type="http://schemas.openxmlformats.org/officeDocument/2006/relationships/customXml" Target="../ink/ink2399.xml"/><Relationship Id="rId214" Type="http://schemas.openxmlformats.org/officeDocument/2006/relationships/customXml" Target="../ink/ink2308.xml"/><Relationship Id="rId256" Type="http://schemas.openxmlformats.org/officeDocument/2006/relationships/customXml" Target="../ink/ink2329.xml"/><Relationship Id="rId298" Type="http://schemas.openxmlformats.org/officeDocument/2006/relationships/customXml" Target="../ink/ink2350.xml"/><Relationship Id="rId421" Type="http://schemas.openxmlformats.org/officeDocument/2006/relationships/image" Target="../media/image2222.png"/><Relationship Id="rId463" Type="http://schemas.openxmlformats.org/officeDocument/2006/relationships/image" Target="../media/image2243.png"/><Relationship Id="rId116" Type="http://schemas.openxmlformats.org/officeDocument/2006/relationships/customXml" Target="../ink/ink2259.xml"/><Relationship Id="rId158" Type="http://schemas.openxmlformats.org/officeDocument/2006/relationships/customXml" Target="../ink/ink2280.xml"/><Relationship Id="rId323" Type="http://schemas.openxmlformats.org/officeDocument/2006/relationships/image" Target="../media/image2172.png"/><Relationship Id="rId20" Type="http://schemas.openxmlformats.org/officeDocument/2006/relationships/customXml" Target="../ink/ink2211.xml"/><Relationship Id="rId62" Type="http://schemas.openxmlformats.org/officeDocument/2006/relationships/customXml" Target="../ink/ink2232.xml"/><Relationship Id="rId365" Type="http://schemas.openxmlformats.org/officeDocument/2006/relationships/image" Target="../media/image2193.png"/><Relationship Id="rId225" Type="http://schemas.openxmlformats.org/officeDocument/2006/relationships/image" Target="../media/image2123.png"/><Relationship Id="rId267" Type="http://schemas.openxmlformats.org/officeDocument/2006/relationships/image" Target="../media/image2144.png"/><Relationship Id="rId432" Type="http://schemas.openxmlformats.org/officeDocument/2006/relationships/customXml" Target="../ink/ink2417.xml"/><Relationship Id="rId474" Type="http://schemas.openxmlformats.org/officeDocument/2006/relationships/customXml" Target="../ink/ink2438.xml"/><Relationship Id="rId127" Type="http://schemas.openxmlformats.org/officeDocument/2006/relationships/image" Target="../media/image2072.png"/><Relationship Id="rId10" Type="http://schemas.openxmlformats.org/officeDocument/2006/relationships/customXml" Target="../ink/ink2206.xml"/><Relationship Id="rId31" Type="http://schemas.openxmlformats.org/officeDocument/2006/relationships/image" Target="../media/image2024.png"/><Relationship Id="rId52" Type="http://schemas.openxmlformats.org/officeDocument/2006/relationships/customXml" Target="../ink/ink2227.xml"/><Relationship Id="rId73" Type="http://schemas.openxmlformats.org/officeDocument/2006/relationships/image" Target="../media/image2045.png"/><Relationship Id="rId94" Type="http://schemas.openxmlformats.org/officeDocument/2006/relationships/customXml" Target="../ink/ink2248.xml"/><Relationship Id="rId148" Type="http://schemas.openxmlformats.org/officeDocument/2006/relationships/customXml" Target="../ink/ink2275.xml"/><Relationship Id="rId169" Type="http://schemas.openxmlformats.org/officeDocument/2006/relationships/image" Target="../media/image2093.png"/><Relationship Id="rId334" Type="http://schemas.openxmlformats.org/officeDocument/2006/relationships/customXml" Target="../ink/ink2368.xml"/><Relationship Id="rId355" Type="http://schemas.openxmlformats.org/officeDocument/2006/relationships/image" Target="../media/image2188.png"/><Relationship Id="rId376" Type="http://schemas.openxmlformats.org/officeDocument/2006/relationships/customXml" Target="../ink/ink2389.xml"/><Relationship Id="rId397" Type="http://schemas.openxmlformats.org/officeDocument/2006/relationships/image" Target="../media/image2209.png"/><Relationship Id="rId4" Type="http://schemas.openxmlformats.org/officeDocument/2006/relationships/customXml" Target="../ink/ink2203.xml"/><Relationship Id="rId180" Type="http://schemas.openxmlformats.org/officeDocument/2006/relationships/customXml" Target="../ink/ink2291.xml"/><Relationship Id="rId215" Type="http://schemas.openxmlformats.org/officeDocument/2006/relationships/image" Target="../media/image2118.png"/><Relationship Id="rId236" Type="http://schemas.openxmlformats.org/officeDocument/2006/relationships/customXml" Target="../ink/ink2319.xml"/><Relationship Id="rId257" Type="http://schemas.openxmlformats.org/officeDocument/2006/relationships/image" Target="../media/image2139.png"/><Relationship Id="rId278" Type="http://schemas.openxmlformats.org/officeDocument/2006/relationships/customXml" Target="../ink/ink2340.xml"/><Relationship Id="rId401" Type="http://schemas.openxmlformats.org/officeDocument/2006/relationships/image" Target="../media/image2212.png"/><Relationship Id="rId422" Type="http://schemas.openxmlformats.org/officeDocument/2006/relationships/customXml" Target="../ink/ink2412.xml"/><Relationship Id="rId443" Type="http://schemas.openxmlformats.org/officeDocument/2006/relationships/image" Target="../media/image2233.png"/><Relationship Id="rId464" Type="http://schemas.openxmlformats.org/officeDocument/2006/relationships/customXml" Target="../ink/ink2433.xml"/><Relationship Id="rId303" Type="http://schemas.openxmlformats.org/officeDocument/2006/relationships/image" Target="../media/image2162.png"/><Relationship Id="rId485" Type="http://schemas.openxmlformats.org/officeDocument/2006/relationships/image" Target="../media/image2254.png"/><Relationship Id="rId42" Type="http://schemas.openxmlformats.org/officeDocument/2006/relationships/customXml" Target="../ink/ink2222.xml"/><Relationship Id="rId84" Type="http://schemas.openxmlformats.org/officeDocument/2006/relationships/customXml" Target="../ink/ink2243.xml"/><Relationship Id="rId138" Type="http://schemas.openxmlformats.org/officeDocument/2006/relationships/customXml" Target="../ink/ink2270.xml"/><Relationship Id="rId345" Type="http://schemas.openxmlformats.org/officeDocument/2006/relationships/image" Target="../media/image2183.png"/><Relationship Id="rId387" Type="http://schemas.openxmlformats.org/officeDocument/2006/relationships/image" Target="../media/image2204.png"/><Relationship Id="rId191" Type="http://schemas.openxmlformats.org/officeDocument/2006/relationships/image" Target="../media/image2105.png"/><Relationship Id="rId205" Type="http://schemas.openxmlformats.org/officeDocument/2006/relationships/image" Target="../media/image2113.png"/><Relationship Id="rId247" Type="http://schemas.openxmlformats.org/officeDocument/2006/relationships/image" Target="../media/image2134.png"/><Relationship Id="rId412" Type="http://schemas.openxmlformats.org/officeDocument/2006/relationships/customXml" Target="../ink/ink2407.xml"/><Relationship Id="rId107" Type="http://schemas.openxmlformats.org/officeDocument/2006/relationships/image" Target="../media/image2062.png"/><Relationship Id="rId289" Type="http://schemas.openxmlformats.org/officeDocument/2006/relationships/image" Target="../media/image2155.png"/><Relationship Id="rId454" Type="http://schemas.openxmlformats.org/officeDocument/2006/relationships/customXml" Target="../ink/ink2428.xml"/><Relationship Id="rId496" Type="http://schemas.openxmlformats.org/officeDocument/2006/relationships/customXml" Target="../ink/ink2449.xml"/><Relationship Id="rId11" Type="http://schemas.openxmlformats.org/officeDocument/2006/relationships/image" Target="../media/image2014.png"/><Relationship Id="rId53" Type="http://schemas.openxmlformats.org/officeDocument/2006/relationships/image" Target="../media/image2035.png"/><Relationship Id="rId149" Type="http://schemas.openxmlformats.org/officeDocument/2006/relationships/image" Target="../media/image2083.png"/><Relationship Id="rId314" Type="http://schemas.openxmlformats.org/officeDocument/2006/relationships/customXml" Target="../ink/ink2358.xml"/><Relationship Id="rId356" Type="http://schemas.openxmlformats.org/officeDocument/2006/relationships/customXml" Target="../ink/ink2379.xml"/><Relationship Id="rId398" Type="http://schemas.openxmlformats.org/officeDocument/2006/relationships/customXml" Target="../ink/ink2400.xml"/><Relationship Id="rId95" Type="http://schemas.openxmlformats.org/officeDocument/2006/relationships/image" Target="../media/image2056.png"/><Relationship Id="rId160" Type="http://schemas.openxmlformats.org/officeDocument/2006/relationships/customXml" Target="../ink/ink2281.xml"/><Relationship Id="rId216" Type="http://schemas.openxmlformats.org/officeDocument/2006/relationships/customXml" Target="../ink/ink2309.xml"/><Relationship Id="rId423" Type="http://schemas.openxmlformats.org/officeDocument/2006/relationships/image" Target="../media/image2223.png"/><Relationship Id="rId258" Type="http://schemas.openxmlformats.org/officeDocument/2006/relationships/customXml" Target="../ink/ink2330.xml"/><Relationship Id="rId465" Type="http://schemas.openxmlformats.org/officeDocument/2006/relationships/image" Target="../media/image2244.png"/><Relationship Id="rId22" Type="http://schemas.openxmlformats.org/officeDocument/2006/relationships/customXml" Target="../ink/ink2212.xml"/><Relationship Id="rId64" Type="http://schemas.openxmlformats.org/officeDocument/2006/relationships/customXml" Target="../ink/ink2233.xml"/><Relationship Id="rId118" Type="http://schemas.openxmlformats.org/officeDocument/2006/relationships/customXml" Target="../ink/ink2260.xml"/><Relationship Id="rId325" Type="http://schemas.openxmlformats.org/officeDocument/2006/relationships/image" Target="../media/image2173.png"/><Relationship Id="rId367" Type="http://schemas.openxmlformats.org/officeDocument/2006/relationships/image" Target="../media/image2194.png"/><Relationship Id="rId171" Type="http://schemas.openxmlformats.org/officeDocument/2006/relationships/image" Target="../media/image2094.png"/><Relationship Id="rId227" Type="http://schemas.openxmlformats.org/officeDocument/2006/relationships/image" Target="../media/image2124.png"/><Relationship Id="rId269" Type="http://schemas.openxmlformats.org/officeDocument/2006/relationships/image" Target="../media/image2145.png"/><Relationship Id="rId434" Type="http://schemas.openxmlformats.org/officeDocument/2006/relationships/customXml" Target="../ink/ink2418.xml"/><Relationship Id="rId476" Type="http://schemas.openxmlformats.org/officeDocument/2006/relationships/customXml" Target="../ink/ink2439.xml"/><Relationship Id="rId33" Type="http://schemas.openxmlformats.org/officeDocument/2006/relationships/image" Target="../media/image2025.png"/><Relationship Id="rId129" Type="http://schemas.openxmlformats.org/officeDocument/2006/relationships/image" Target="../media/image2073.png"/><Relationship Id="rId280" Type="http://schemas.openxmlformats.org/officeDocument/2006/relationships/customXml" Target="../ink/ink2341.xml"/><Relationship Id="rId336" Type="http://schemas.openxmlformats.org/officeDocument/2006/relationships/customXml" Target="../ink/ink2369.xml"/><Relationship Id="rId501" Type="http://schemas.openxmlformats.org/officeDocument/2006/relationships/image" Target="../media/image2262.png"/><Relationship Id="rId75" Type="http://schemas.openxmlformats.org/officeDocument/2006/relationships/image" Target="../media/image2046.png"/><Relationship Id="rId140" Type="http://schemas.openxmlformats.org/officeDocument/2006/relationships/customXml" Target="../ink/ink2271.xml"/><Relationship Id="rId182" Type="http://schemas.openxmlformats.org/officeDocument/2006/relationships/customXml" Target="../ink/ink2292.xml"/><Relationship Id="rId378" Type="http://schemas.openxmlformats.org/officeDocument/2006/relationships/customXml" Target="../ink/ink2390.xml"/><Relationship Id="rId403" Type="http://schemas.openxmlformats.org/officeDocument/2006/relationships/image" Target="../media/image2213.png"/><Relationship Id="rId6" Type="http://schemas.openxmlformats.org/officeDocument/2006/relationships/customXml" Target="../ink/ink2204.xml"/><Relationship Id="rId238" Type="http://schemas.openxmlformats.org/officeDocument/2006/relationships/customXml" Target="../ink/ink2320.xml"/><Relationship Id="rId445" Type="http://schemas.openxmlformats.org/officeDocument/2006/relationships/image" Target="../media/image2234.png"/><Relationship Id="rId487" Type="http://schemas.openxmlformats.org/officeDocument/2006/relationships/image" Target="../media/image2255.png"/><Relationship Id="rId291" Type="http://schemas.openxmlformats.org/officeDocument/2006/relationships/image" Target="../media/image2156.png"/><Relationship Id="rId305" Type="http://schemas.openxmlformats.org/officeDocument/2006/relationships/image" Target="../media/image2163.png"/><Relationship Id="rId347" Type="http://schemas.openxmlformats.org/officeDocument/2006/relationships/image" Target="../media/image2184.png"/><Relationship Id="rId44" Type="http://schemas.openxmlformats.org/officeDocument/2006/relationships/customXml" Target="../ink/ink2223.xml"/><Relationship Id="rId86" Type="http://schemas.openxmlformats.org/officeDocument/2006/relationships/customXml" Target="../ink/ink2244.xml"/><Relationship Id="rId151" Type="http://schemas.openxmlformats.org/officeDocument/2006/relationships/image" Target="../media/image2084.png"/><Relationship Id="rId389" Type="http://schemas.openxmlformats.org/officeDocument/2006/relationships/image" Target="../media/image2205.png"/><Relationship Id="rId193" Type="http://schemas.openxmlformats.org/officeDocument/2006/relationships/image" Target="../media/image2106.png"/><Relationship Id="rId207" Type="http://schemas.openxmlformats.org/officeDocument/2006/relationships/image" Target="../media/image2114.png"/><Relationship Id="rId249" Type="http://schemas.openxmlformats.org/officeDocument/2006/relationships/image" Target="../media/image2135.png"/><Relationship Id="rId414" Type="http://schemas.openxmlformats.org/officeDocument/2006/relationships/customXml" Target="../ink/ink2408.xml"/><Relationship Id="rId456" Type="http://schemas.openxmlformats.org/officeDocument/2006/relationships/customXml" Target="../ink/ink2429.xml"/><Relationship Id="rId498" Type="http://schemas.openxmlformats.org/officeDocument/2006/relationships/customXml" Target="../ink/ink2450.xml"/><Relationship Id="rId13" Type="http://schemas.openxmlformats.org/officeDocument/2006/relationships/image" Target="../media/image2015.png"/><Relationship Id="rId109" Type="http://schemas.openxmlformats.org/officeDocument/2006/relationships/image" Target="../media/image2063.png"/><Relationship Id="rId260" Type="http://schemas.openxmlformats.org/officeDocument/2006/relationships/customXml" Target="../ink/ink2331.xml"/><Relationship Id="rId316" Type="http://schemas.openxmlformats.org/officeDocument/2006/relationships/customXml" Target="../ink/ink2359.xml"/><Relationship Id="rId55" Type="http://schemas.openxmlformats.org/officeDocument/2006/relationships/image" Target="../media/image2036.png"/><Relationship Id="rId97" Type="http://schemas.openxmlformats.org/officeDocument/2006/relationships/image" Target="../media/image2057.png"/><Relationship Id="rId120" Type="http://schemas.openxmlformats.org/officeDocument/2006/relationships/customXml" Target="../ink/ink2261.xml"/><Relationship Id="rId358" Type="http://schemas.openxmlformats.org/officeDocument/2006/relationships/customXml" Target="../ink/ink2380.xml"/><Relationship Id="rId162" Type="http://schemas.openxmlformats.org/officeDocument/2006/relationships/customXml" Target="../ink/ink2282.xml"/><Relationship Id="rId218" Type="http://schemas.openxmlformats.org/officeDocument/2006/relationships/customXml" Target="../ink/ink2310.xml"/><Relationship Id="rId425" Type="http://schemas.openxmlformats.org/officeDocument/2006/relationships/image" Target="../media/image2224.png"/><Relationship Id="rId467" Type="http://schemas.openxmlformats.org/officeDocument/2006/relationships/image" Target="../media/image2245.png"/><Relationship Id="rId271" Type="http://schemas.openxmlformats.org/officeDocument/2006/relationships/image" Target="../media/image2146.png"/><Relationship Id="rId24" Type="http://schemas.openxmlformats.org/officeDocument/2006/relationships/customXml" Target="../ink/ink2213.xml"/><Relationship Id="rId66" Type="http://schemas.openxmlformats.org/officeDocument/2006/relationships/customXml" Target="../ink/ink2234.xml"/><Relationship Id="rId131" Type="http://schemas.openxmlformats.org/officeDocument/2006/relationships/image" Target="../media/image2074.png"/><Relationship Id="rId327" Type="http://schemas.openxmlformats.org/officeDocument/2006/relationships/image" Target="../media/image2174.png"/><Relationship Id="rId369" Type="http://schemas.openxmlformats.org/officeDocument/2006/relationships/image" Target="../media/image2195.png"/><Relationship Id="rId173" Type="http://schemas.openxmlformats.org/officeDocument/2006/relationships/image" Target="../media/image2095.png"/><Relationship Id="rId229" Type="http://schemas.openxmlformats.org/officeDocument/2006/relationships/image" Target="../media/image2125.png"/><Relationship Id="rId380" Type="http://schemas.openxmlformats.org/officeDocument/2006/relationships/customXml" Target="../ink/ink2391.xml"/><Relationship Id="rId436" Type="http://schemas.openxmlformats.org/officeDocument/2006/relationships/customXml" Target="../ink/ink2419.xml"/><Relationship Id="rId240" Type="http://schemas.openxmlformats.org/officeDocument/2006/relationships/customXml" Target="../ink/ink2321.xml"/><Relationship Id="rId478" Type="http://schemas.openxmlformats.org/officeDocument/2006/relationships/customXml" Target="../ink/ink2440.xml"/><Relationship Id="rId35" Type="http://schemas.openxmlformats.org/officeDocument/2006/relationships/image" Target="../media/image2026.png"/><Relationship Id="rId77" Type="http://schemas.openxmlformats.org/officeDocument/2006/relationships/image" Target="../media/image2047.png"/><Relationship Id="rId100" Type="http://schemas.openxmlformats.org/officeDocument/2006/relationships/customXml" Target="../ink/ink2251.xml"/><Relationship Id="rId282" Type="http://schemas.openxmlformats.org/officeDocument/2006/relationships/customXml" Target="../ink/ink2342.xml"/><Relationship Id="rId338" Type="http://schemas.openxmlformats.org/officeDocument/2006/relationships/customXml" Target="../ink/ink2370.xml"/><Relationship Id="rId503" Type="http://schemas.openxmlformats.org/officeDocument/2006/relationships/image" Target="../media/image2263.png"/><Relationship Id="rId8" Type="http://schemas.openxmlformats.org/officeDocument/2006/relationships/customXml" Target="../ink/ink2205.xml"/><Relationship Id="rId142" Type="http://schemas.openxmlformats.org/officeDocument/2006/relationships/customXml" Target="../ink/ink2272.xml"/><Relationship Id="rId184" Type="http://schemas.openxmlformats.org/officeDocument/2006/relationships/customXml" Target="../ink/ink2293.xml"/><Relationship Id="rId391" Type="http://schemas.openxmlformats.org/officeDocument/2006/relationships/image" Target="../media/image2206.png"/><Relationship Id="rId405" Type="http://schemas.openxmlformats.org/officeDocument/2006/relationships/image" Target="../media/image2214.png"/><Relationship Id="rId447" Type="http://schemas.openxmlformats.org/officeDocument/2006/relationships/image" Target="../media/image2235.png"/><Relationship Id="rId251" Type="http://schemas.openxmlformats.org/officeDocument/2006/relationships/image" Target="../media/image2136.png"/><Relationship Id="rId489" Type="http://schemas.openxmlformats.org/officeDocument/2006/relationships/image" Target="../media/image2256.png"/><Relationship Id="rId46" Type="http://schemas.openxmlformats.org/officeDocument/2006/relationships/customXml" Target="../ink/ink2224.xml"/><Relationship Id="rId293" Type="http://schemas.openxmlformats.org/officeDocument/2006/relationships/image" Target="../media/image2157.png"/><Relationship Id="rId307" Type="http://schemas.openxmlformats.org/officeDocument/2006/relationships/image" Target="../media/image2164.png"/><Relationship Id="rId349" Type="http://schemas.openxmlformats.org/officeDocument/2006/relationships/image" Target="../media/image2185.png"/><Relationship Id="rId88" Type="http://schemas.openxmlformats.org/officeDocument/2006/relationships/customXml" Target="../ink/ink2245.xml"/><Relationship Id="rId111" Type="http://schemas.openxmlformats.org/officeDocument/2006/relationships/image" Target="../media/image2064.png"/><Relationship Id="rId153" Type="http://schemas.openxmlformats.org/officeDocument/2006/relationships/image" Target="../media/image2085.png"/><Relationship Id="rId195" Type="http://schemas.openxmlformats.org/officeDocument/2006/relationships/image" Target="../media/image2107.png"/><Relationship Id="rId209" Type="http://schemas.openxmlformats.org/officeDocument/2006/relationships/image" Target="../media/image2115.png"/><Relationship Id="rId360" Type="http://schemas.openxmlformats.org/officeDocument/2006/relationships/customXml" Target="../ink/ink2381.xml"/><Relationship Id="rId416" Type="http://schemas.openxmlformats.org/officeDocument/2006/relationships/customXml" Target="../ink/ink2409.xml"/><Relationship Id="rId220" Type="http://schemas.openxmlformats.org/officeDocument/2006/relationships/customXml" Target="../ink/ink2311.xml"/><Relationship Id="rId458" Type="http://schemas.openxmlformats.org/officeDocument/2006/relationships/customXml" Target="../ink/ink2430.xml"/><Relationship Id="rId15" Type="http://schemas.openxmlformats.org/officeDocument/2006/relationships/image" Target="../media/image2016.png"/><Relationship Id="rId57" Type="http://schemas.openxmlformats.org/officeDocument/2006/relationships/image" Target="../media/image2037.png"/><Relationship Id="rId262" Type="http://schemas.openxmlformats.org/officeDocument/2006/relationships/customXml" Target="../ink/ink2332.xml"/><Relationship Id="rId318" Type="http://schemas.openxmlformats.org/officeDocument/2006/relationships/customXml" Target="../ink/ink2360.xml"/><Relationship Id="rId99" Type="http://schemas.openxmlformats.org/officeDocument/2006/relationships/image" Target="../media/image2058.png"/><Relationship Id="rId122" Type="http://schemas.openxmlformats.org/officeDocument/2006/relationships/customXml" Target="../ink/ink2262.xml"/><Relationship Id="rId164" Type="http://schemas.openxmlformats.org/officeDocument/2006/relationships/customXml" Target="../ink/ink2283.xml"/><Relationship Id="rId371" Type="http://schemas.openxmlformats.org/officeDocument/2006/relationships/image" Target="../media/image2196.png"/><Relationship Id="rId427" Type="http://schemas.openxmlformats.org/officeDocument/2006/relationships/image" Target="../media/image2225.png"/><Relationship Id="rId469" Type="http://schemas.openxmlformats.org/officeDocument/2006/relationships/image" Target="../media/image2246.png"/><Relationship Id="rId26" Type="http://schemas.openxmlformats.org/officeDocument/2006/relationships/customXml" Target="../ink/ink2214.xml"/><Relationship Id="rId231" Type="http://schemas.openxmlformats.org/officeDocument/2006/relationships/image" Target="../media/image2126.png"/><Relationship Id="rId273" Type="http://schemas.openxmlformats.org/officeDocument/2006/relationships/image" Target="../media/image2147.png"/><Relationship Id="rId329" Type="http://schemas.openxmlformats.org/officeDocument/2006/relationships/image" Target="../media/image2175.png"/><Relationship Id="rId480" Type="http://schemas.openxmlformats.org/officeDocument/2006/relationships/customXml" Target="../ink/ink2441.xml"/><Relationship Id="rId68" Type="http://schemas.openxmlformats.org/officeDocument/2006/relationships/customXml" Target="../ink/ink2235.xml"/><Relationship Id="rId133" Type="http://schemas.openxmlformats.org/officeDocument/2006/relationships/image" Target="../media/image2075.png"/><Relationship Id="rId175" Type="http://schemas.openxmlformats.org/officeDocument/2006/relationships/image" Target="../media/image2096.png"/><Relationship Id="rId340" Type="http://schemas.openxmlformats.org/officeDocument/2006/relationships/customXml" Target="../ink/ink2371.xml"/><Relationship Id="rId200" Type="http://schemas.openxmlformats.org/officeDocument/2006/relationships/customXml" Target="../ink/ink2301.xml"/><Relationship Id="rId382" Type="http://schemas.openxmlformats.org/officeDocument/2006/relationships/customXml" Target="../ink/ink2392.xml"/><Relationship Id="rId438" Type="http://schemas.openxmlformats.org/officeDocument/2006/relationships/customXml" Target="../ink/ink2420.xml"/><Relationship Id="rId242" Type="http://schemas.openxmlformats.org/officeDocument/2006/relationships/customXml" Target="../ink/ink2322.xml"/><Relationship Id="rId284" Type="http://schemas.openxmlformats.org/officeDocument/2006/relationships/customXml" Target="../ink/ink2343.xml"/><Relationship Id="rId491" Type="http://schemas.openxmlformats.org/officeDocument/2006/relationships/image" Target="../media/image2257.png"/><Relationship Id="rId37" Type="http://schemas.openxmlformats.org/officeDocument/2006/relationships/image" Target="../media/image2027.png"/><Relationship Id="rId79" Type="http://schemas.openxmlformats.org/officeDocument/2006/relationships/image" Target="../media/image2048.png"/><Relationship Id="rId102" Type="http://schemas.openxmlformats.org/officeDocument/2006/relationships/customXml" Target="../ink/ink2252.xml"/><Relationship Id="rId144" Type="http://schemas.openxmlformats.org/officeDocument/2006/relationships/customXml" Target="../ink/ink2273.xml"/><Relationship Id="rId90" Type="http://schemas.openxmlformats.org/officeDocument/2006/relationships/customXml" Target="../ink/ink2246.xml"/><Relationship Id="rId186" Type="http://schemas.openxmlformats.org/officeDocument/2006/relationships/customXml" Target="../ink/ink2294.xml"/><Relationship Id="rId351" Type="http://schemas.openxmlformats.org/officeDocument/2006/relationships/image" Target="../media/image2186.png"/><Relationship Id="rId393" Type="http://schemas.openxmlformats.org/officeDocument/2006/relationships/image" Target="../media/image2207.png"/><Relationship Id="rId407" Type="http://schemas.openxmlformats.org/officeDocument/2006/relationships/image" Target="../media/image2215.png"/><Relationship Id="rId449" Type="http://schemas.openxmlformats.org/officeDocument/2006/relationships/image" Target="../media/image2236.png"/><Relationship Id="rId211" Type="http://schemas.openxmlformats.org/officeDocument/2006/relationships/image" Target="../media/image2116.png"/><Relationship Id="rId253" Type="http://schemas.openxmlformats.org/officeDocument/2006/relationships/image" Target="../media/image2137.png"/><Relationship Id="rId295" Type="http://schemas.openxmlformats.org/officeDocument/2006/relationships/image" Target="../media/image2158.png"/><Relationship Id="rId309" Type="http://schemas.openxmlformats.org/officeDocument/2006/relationships/image" Target="../media/image2165.png"/><Relationship Id="rId460" Type="http://schemas.openxmlformats.org/officeDocument/2006/relationships/customXml" Target="../ink/ink2431.xml"/><Relationship Id="rId48" Type="http://schemas.openxmlformats.org/officeDocument/2006/relationships/customXml" Target="../ink/ink2225.xml"/><Relationship Id="rId113" Type="http://schemas.openxmlformats.org/officeDocument/2006/relationships/image" Target="../media/image2065.png"/><Relationship Id="rId320" Type="http://schemas.openxmlformats.org/officeDocument/2006/relationships/customXml" Target="../ink/ink2361.xml"/><Relationship Id="rId155" Type="http://schemas.openxmlformats.org/officeDocument/2006/relationships/image" Target="../media/image2086.png"/><Relationship Id="rId197" Type="http://schemas.openxmlformats.org/officeDocument/2006/relationships/image" Target="../media/image2108.png"/><Relationship Id="rId362" Type="http://schemas.openxmlformats.org/officeDocument/2006/relationships/customXml" Target="../ink/ink2382.xml"/><Relationship Id="rId418" Type="http://schemas.openxmlformats.org/officeDocument/2006/relationships/customXml" Target="../ink/ink2410.xml"/><Relationship Id="rId222" Type="http://schemas.openxmlformats.org/officeDocument/2006/relationships/customXml" Target="../ink/ink2312.xml"/><Relationship Id="rId264" Type="http://schemas.openxmlformats.org/officeDocument/2006/relationships/customXml" Target="../ink/ink2333.xml"/><Relationship Id="rId471" Type="http://schemas.openxmlformats.org/officeDocument/2006/relationships/image" Target="../media/image2247.png"/><Relationship Id="rId17" Type="http://schemas.openxmlformats.org/officeDocument/2006/relationships/image" Target="../media/image2017.png"/><Relationship Id="rId59" Type="http://schemas.openxmlformats.org/officeDocument/2006/relationships/image" Target="../media/image2038.png"/><Relationship Id="rId124" Type="http://schemas.openxmlformats.org/officeDocument/2006/relationships/customXml" Target="../ink/ink2263.xml"/><Relationship Id="rId70" Type="http://schemas.openxmlformats.org/officeDocument/2006/relationships/customXml" Target="../ink/ink2236.xml"/><Relationship Id="rId166" Type="http://schemas.openxmlformats.org/officeDocument/2006/relationships/customXml" Target="../ink/ink2284.xml"/><Relationship Id="rId331" Type="http://schemas.openxmlformats.org/officeDocument/2006/relationships/image" Target="../media/image2176.png"/><Relationship Id="rId373" Type="http://schemas.openxmlformats.org/officeDocument/2006/relationships/image" Target="../media/image2197.png"/><Relationship Id="rId429" Type="http://schemas.openxmlformats.org/officeDocument/2006/relationships/image" Target="../media/image2226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127.png"/><Relationship Id="rId440" Type="http://schemas.openxmlformats.org/officeDocument/2006/relationships/customXml" Target="../ink/ink2421.xml"/><Relationship Id="rId28" Type="http://schemas.openxmlformats.org/officeDocument/2006/relationships/customXml" Target="../ink/ink2215.xml"/><Relationship Id="rId275" Type="http://schemas.openxmlformats.org/officeDocument/2006/relationships/image" Target="../media/image2148.png"/><Relationship Id="rId300" Type="http://schemas.openxmlformats.org/officeDocument/2006/relationships/customXml" Target="../ink/ink2351.xml"/><Relationship Id="rId482" Type="http://schemas.openxmlformats.org/officeDocument/2006/relationships/customXml" Target="../ink/ink2442.xml"/><Relationship Id="rId81" Type="http://schemas.openxmlformats.org/officeDocument/2006/relationships/image" Target="../media/image2049.png"/><Relationship Id="rId135" Type="http://schemas.openxmlformats.org/officeDocument/2006/relationships/image" Target="../media/image2076.png"/><Relationship Id="rId177" Type="http://schemas.openxmlformats.org/officeDocument/2006/relationships/image" Target="../media/image2097.png"/><Relationship Id="rId342" Type="http://schemas.openxmlformats.org/officeDocument/2006/relationships/customXml" Target="../ink/ink2372.xml"/><Relationship Id="rId384" Type="http://schemas.openxmlformats.org/officeDocument/2006/relationships/customXml" Target="../ink/ink2393.xml"/><Relationship Id="rId202" Type="http://schemas.openxmlformats.org/officeDocument/2006/relationships/customXml" Target="../ink/ink2302.xml"/><Relationship Id="rId244" Type="http://schemas.openxmlformats.org/officeDocument/2006/relationships/customXml" Target="../ink/ink2323.xml"/><Relationship Id="rId39" Type="http://schemas.openxmlformats.org/officeDocument/2006/relationships/image" Target="../media/image2028.png"/><Relationship Id="rId286" Type="http://schemas.openxmlformats.org/officeDocument/2006/relationships/customXml" Target="../ink/ink2344.xml"/><Relationship Id="rId451" Type="http://schemas.openxmlformats.org/officeDocument/2006/relationships/image" Target="../media/image2237.png"/><Relationship Id="rId493" Type="http://schemas.openxmlformats.org/officeDocument/2006/relationships/image" Target="../media/image2258.png"/><Relationship Id="rId50" Type="http://schemas.openxmlformats.org/officeDocument/2006/relationships/customXml" Target="../ink/ink2226.xml"/><Relationship Id="rId104" Type="http://schemas.openxmlformats.org/officeDocument/2006/relationships/customXml" Target="../ink/ink2253.xml"/><Relationship Id="rId146" Type="http://schemas.openxmlformats.org/officeDocument/2006/relationships/customXml" Target="../ink/ink2274.xml"/><Relationship Id="rId188" Type="http://schemas.openxmlformats.org/officeDocument/2006/relationships/customXml" Target="../ink/ink2295.xml"/><Relationship Id="rId311" Type="http://schemas.openxmlformats.org/officeDocument/2006/relationships/image" Target="../media/image2166.png"/><Relationship Id="rId353" Type="http://schemas.openxmlformats.org/officeDocument/2006/relationships/image" Target="../media/image2187.png"/><Relationship Id="rId395" Type="http://schemas.openxmlformats.org/officeDocument/2006/relationships/image" Target="../media/image2208.png"/><Relationship Id="rId409" Type="http://schemas.openxmlformats.org/officeDocument/2006/relationships/image" Target="../media/image2216.png"/><Relationship Id="rId92" Type="http://schemas.openxmlformats.org/officeDocument/2006/relationships/customXml" Target="../ink/ink2247.xml"/><Relationship Id="rId213" Type="http://schemas.openxmlformats.org/officeDocument/2006/relationships/image" Target="../media/image2117.png"/><Relationship Id="rId420" Type="http://schemas.openxmlformats.org/officeDocument/2006/relationships/customXml" Target="../ink/ink2411.xml"/><Relationship Id="rId255" Type="http://schemas.openxmlformats.org/officeDocument/2006/relationships/image" Target="../media/image2138.png"/><Relationship Id="rId297" Type="http://schemas.openxmlformats.org/officeDocument/2006/relationships/image" Target="../media/image2159.png"/><Relationship Id="rId462" Type="http://schemas.openxmlformats.org/officeDocument/2006/relationships/customXml" Target="../ink/ink2432.xml"/><Relationship Id="rId115" Type="http://schemas.openxmlformats.org/officeDocument/2006/relationships/image" Target="../media/image2066.png"/><Relationship Id="rId157" Type="http://schemas.openxmlformats.org/officeDocument/2006/relationships/image" Target="../media/image2087.png"/><Relationship Id="rId322" Type="http://schemas.openxmlformats.org/officeDocument/2006/relationships/customXml" Target="../ink/ink2362.xml"/><Relationship Id="rId364" Type="http://schemas.openxmlformats.org/officeDocument/2006/relationships/customXml" Target="../ink/ink2383.xml"/><Relationship Id="rId61" Type="http://schemas.openxmlformats.org/officeDocument/2006/relationships/image" Target="../media/image2039.png"/><Relationship Id="rId199" Type="http://schemas.openxmlformats.org/officeDocument/2006/relationships/image" Target="../media/image2109.png"/><Relationship Id="rId19" Type="http://schemas.openxmlformats.org/officeDocument/2006/relationships/image" Target="../media/image2018.png"/><Relationship Id="rId224" Type="http://schemas.openxmlformats.org/officeDocument/2006/relationships/customXml" Target="../ink/ink2313.xml"/><Relationship Id="rId266" Type="http://schemas.openxmlformats.org/officeDocument/2006/relationships/customXml" Target="../ink/ink2334.xml"/><Relationship Id="rId431" Type="http://schemas.openxmlformats.org/officeDocument/2006/relationships/image" Target="../media/image2227.png"/><Relationship Id="rId473" Type="http://schemas.openxmlformats.org/officeDocument/2006/relationships/image" Target="../media/image2248.png"/><Relationship Id="rId30" Type="http://schemas.openxmlformats.org/officeDocument/2006/relationships/customXml" Target="../ink/ink2216.xml"/><Relationship Id="rId126" Type="http://schemas.openxmlformats.org/officeDocument/2006/relationships/customXml" Target="../ink/ink2264.xml"/><Relationship Id="rId168" Type="http://schemas.openxmlformats.org/officeDocument/2006/relationships/customXml" Target="../ink/ink2285.xml"/><Relationship Id="rId333" Type="http://schemas.openxmlformats.org/officeDocument/2006/relationships/image" Target="../media/image2177.png"/><Relationship Id="rId72" Type="http://schemas.openxmlformats.org/officeDocument/2006/relationships/customXml" Target="../ink/ink2237.xml"/><Relationship Id="rId375" Type="http://schemas.openxmlformats.org/officeDocument/2006/relationships/image" Target="../media/image2198.png"/><Relationship Id="rId3" Type="http://schemas.openxmlformats.org/officeDocument/2006/relationships/image" Target="../media/image2009.png"/><Relationship Id="rId235" Type="http://schemas.openxmlformats.org/officeDocument/2006/relationships/image" Target="../media/image2128.png"/><Relationship Id="rId277" Type="http://schemas.openxmlformats.org/officeDocument/2006/relationships/image" Target="../media/image2149.png"/><Relationship Id="rId400" Type="http://schemas.openxmlformats.org/officeDocument/2006/relationships/customXml" Target="../ink/ink2401.xml"/><Relationship Id="rId442" Type="http://schemas.openxmlformats.org/officeDocument/2006/relationships/customXml" Target="../ink/ink2422.xml"/><Relationship Id="rId484" Type="http://schemas.openxmlformats.org/officeDocument/2006/relationships/customXml" Target="../ink/ink2443.xml"/><Relationship Id="rId137" Type="http://schemas.openxmlformats.org/officeDocument/2006/relationships/image" Target="../media/image2077.png"/><Relationship Id="rId302" Type="http://schemas.openxmlformats.org/officeDocument/2006/relationships/customXml" Target="../ink/ink2352.xml"/><Relationship Id="rId344" Type="http://schemas.openxmlformats.org/officeDocument/2006/relationships/customXml" Target="../ink/ink2373.xml"/><Relationship Id="rId41" Type="http://schemas.openxmlformats.org/officeDocument/2006/relationships/image" Target="../media/image2029.png"/><Relationship Id="rId83" Type="http://schemas.openxmlformats.org/officeDocument/2006/relationships/image" Target="../media/image2050.png"/><Relationship Id="rId179" Type="http://schemas.openxmlformats.org/officeDocument/2006/relationships/image" Target="../media/image2098.png"/><Relationship Id="rId386" Type="http://schemas.openxmlformats.org/officeDocument/2006/relationships/customXml" Target="../ink/ink2394.xml"/><Relationship Id="rId190" Type="http://schemas.openxmlformats.org/officeDocument/2006/relationships/customXml" Target="../ink/ink2296.xml"/><Relationship Id="rId204" Type="http://schemas.openxmlformats.org/officeDocument/2006/relationships/customXml" Target="../ink/ink2303.xml"/><Relationship Id="rId246" Type="http://schemas.openxmlformats.org/officeDocument/2006/relationships/customXml" Target="../ink/ink2324.xml"/><Relationship Id="rId288" Type="http://schemas.openxmlformats.org/officeDocument/2006/relationships/customXml" Target="../ink/ink2345.xml"/><Relationship Id="rId411" Type="http://schemas.openxmlformats.org/officeDocument/2006/relationships/image" Target="../media/image2217.png"/><Relationship Id="rId453" Type="http://schemas.openxmlformats.org/officeDocument/2006/relationships/image" Target="../media/image2238.png"/><Relationship Id="rId106" Type="http://schemas.openxmlformats.org/officeDocument/2006/relationships/customXml" Target="../ink/ink2254.xml"/><Relationship Id="rId313" Type="http://schemas.openxmlformats.org/officeDocument/2006/relationships/image" Target="../media/image2167.png"/><Relationship Id="rId495" Type="http://schemas.openxmlformats.org/officeDocument/2006/relationships/image" Target="../media/image2259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22.png"/><Relationship Id="rId21" Type="http://schemas.openxmlformats.org/officeDocument/2006/relationships/image" Target="../media/image2273.png"/><Relationship Id="rId63" Type="http://schemas.openxmlformats.org/officeDocument/2006/relationships/image" Target="../media/image2294.png"/><Relationship Id="rId159" Type="http://schemas.openxmlformats.org/officeDocument/2006/relationships/image" Target="../media/image2343.png"/><Relationship Id="rId170" Type="http://schemas.openxmlformats.org/officeDocument/2006/relationships/customXml" Target="../ink/ink2537.xml"/><Relationship Id="rId226" Type="http://schemas.openxmlformats.org/officeDocument/2006/relationships/customXml" Target="../ink/ink2565.xml"/><Relationship Id="rId268" Type="http://schemas.openxmlformats.org/officeDocument/2006/relationships/customXml" Target="../ink/ink2586.xml"/><Relationship Id="rId32" Type="http://schemas.openxmlformats.org/officeDocument/2006/relationships/customXml" Target="../ink/ink2468.xml"/><Relationship Id="rId74" Type="http://schemas.openxmlformats.org/officeDocument/2006/relationships/customXml" Target="../ink/ink2489.xml"/><Relationship Id="rId128" Type="http://schemas.openxmlformats.org/officeDocument/2006/relationships/customXml" Target="../ink/ink2516.xml"/><Relationship Id="rId5" Type="http://schemas.openxmlformats.org/officeDocument/2006/relationships/image" Target="../media/image2265.png"/><Relationship Id="rId181" Type="http://schemas.openxmlformats.org/officeDocument/2006/relationships/image" Target="../media/image2354.png"/><Relationship Id="rId237" Type="http://schemas.openxmlformats.org/officeDocument/2006/relationships/image" Target="../media/image2382.png"/><Relationship Id="rId279" Type="http://schemas.openxmlformats.org/officeDocument/2006/relationships/image" Target="../media/image2403.png"/><Relationship Id="rId43" Type="http://schemas.openxmlformats.org/officeDocument/2006/relationships/image" Target="../media/image2284.png"/><Relationship Id="rId139" Type="http://schemas.openxmlformats.org/officeDocument/2006/relationships/image" Target="../media/image2333.png"/><Relationship Id="rId85" Type="http://schemas.openxmlformats.org/officeDocument/2006/relationships/image" Target="../media/image2305.png"/><Relationship Id="rId150" Type="http://schemas.openxmlformats.org/officeDocument/2006/relationships/customXml" Target="../ink/ink2527.xml"/><Relationship Id="rId192" Type="http://schemas.openxmlformats.org/officeDocument/2006/relationships/customXml" Target="../ink/ink2548.xml"/><Relationship Id="rId206" Type="http://schemas.openxmlformats.org/officeDocument/2006/relationships/customXml" Target="../ink/ink2555.xml"/><Relationship Id="rId248" Type="http://schemas.openxmlformats.org/officeDocument/2006/relationships/customXml" Target="../ink/ink2576.xml"/><Relationship Id="rId269" Type="http://schemas.openxmlformats.org/officeDocument/2006/relationships/image" Target="../media/image2398.png"/><Relationship Id="rId12" Type="http://schemas.openxmlformats.org/officeDocument/2006/relationships/customXml" Target="../ink/ink2458.xml"/><Relationship Id="rId33" Type="http://schemas.openxmlformats.org/officeDocument/2006/relationships/image" Target="../media/image2279.png"/><Relationship Id="rId108" Type="http://schemas.openxmlformats.org/officeDocument/2006/relationships/customXml" Target="../ink/ink2506.xml"/><Relationship Id="rId129" Type="http://schemas.openxmlformats.org/officeDocument/2006/relationships/image" Target="../media/image2328.png"/><Relationship Id="rId280" Type="http://schemas.openxmlformats.org/officeDocument/2006/relationships/customXml" Target="../ink/ink2592.xml"/><Relationship Id="rId54" Type="http://schemas.openxmlformats.org/officeDocument/2006/relationships/customXml" Target="../ink/ink2479.xml"/><Relationship Id="rId75" Type="http://schemas.openxmlformats.org/officeDocument/2006/relationships/image" Target="../media/image2300.png"/><Relationship Id="rId96" Type="http://schemas.openxmlformats.org/officeDocument/2006/relationships/customXml" Target="../ink/ink2500.xml"/><Relationship Id="rId140" Type="http://schemas.openxmlformats.org/officeDocument/2006/relationships/customXml" Target="../ink/ink2522.xml"/><Relationship Id="rId161" Type="http://schemas.openxmlformats.org/officeDocument/2006/relationships/image" Target="../media/image2344.png"/><Relationship Id="rId182" Type="http://schemas.openxmlformats.org/officeDocument/2006/relationships/customXml" Target="../ink/ink2543.xml"/><Relationship Id="rId217" Type="http://schemas.openxmlformats.org/officeDocument/2006/relationships/image" Target="../media/image2372.png"/><Relationship Id="rId6" Type="http://schemas.openxmlformats.org/officeDocument/2006/relationships/customXml" Target="../ink/ink2455.xml"/><Relationship Id="rId238" Type="http://schemas.openxmlformats.org/officeDocument/2006/relationships/customXml" Target="../ink/ink2571.xml"/><Relationship Id="rId259" Type="http://schemas.openxmlformats.org/officeDocument/2006/relationships/image" Target="../media/image2393.png"/><Relationship Id="rId23" Type="http://schemas.openxmlformats.org/officeDocument/2006/relationships/image" Target="../media/image2274.png"/><Relationship Id="rId119" Type="http://schemas.openxmlformats.org/officeDocument/2006/relationships/image" Target="../media/image2323.png"/><Relationship Id="rId270" Type="http://schemas.openxmlformats.org/officeDocument/2006/relationships/customXml" Target="../ink/ink2587.xml"/><Relationship Id="rId44" Type="http://schemas.openxmlformats.org/officeDocument/2006/relationships/customXml" Target="../ink/ink2474.xml"/><Relationship Id="rId65" Type="http://schemas.openxmlformats.org/officeDocument/2006/relationships/image" Target="../media/image2295.png"/><Relationship Id="rId86" Type="http://schemas.openxmlformats.org/officeDocument/2006/relationships/customXml" Target="../ink/ink2495.xml"/><Relationship Id="rId130" Type="http://schemas.openxmlformats.org/officeDocument/2006/relationships/customXml" Target="../ink/ink2517.xml"/><Relationship Id="rId151" Type="http://schemas.openxmlformats.org/officeDocument/2006/relationships/image" Target="../media/image2339.png"/><Relationship Id="rId172" Type="http://schemas.openxmlformats.org/officeDocument/2006/relationships/customXml" Target="../ink/ink2538.xml"/><Relationship Id="rId193" Type="http://schemas.openxmlformats.org/officeDocument/2006/relationships/image" Target="../media/image2360.png"/><Relationship Id="rId207" Type="http://schemas.openxmlformats.org/officeDocument/2006/relationships/image" Target="../media/image2367.png"/><Relationship Id="rId228" Type="http://schemas.openxmlformats.org/officeDocument/2006/relationships/customXml" Target="../ink/ink2566.xml"/><Relationship Id="rId249" Type="http://schemas.openxmlformats.org/officeDocument/2006/relationships/image" Target="../media/image2388.png"/><Relationship Id="rId13" Type="http://schemas.openxmlformats.org/officeDocument/2006/relationships/image" Target="../media/image2269.png"/><Relationship Id="rId109" Type="http://schemas.openxmlformats.org/officeDocument/2006/relationships/image" Target="../media/image2318.png"/><Relationship Id="rId260" Type="http://schemas.openxmlformats.org/officeDocument/2006/relationships/customXml" Target="../ink/ink2582.xml"/><Relationship Id="rId281" Type="http://schemas.openxmlformats.org/officeDocument/2006/relationships/image" Target="../media/image2404.png"/><Relationship Id="rId34" Type="http://schemas.openxmlformats.org/officeDocument/2006/relationships/customXml" Target="../ink/ink2469.xml"/><Relationship Id="rId55" Type="http://schemas.openxmlformats.org/officeDocument/2006/relationships/image" Target="../media/image2290.png"/><Relationship Id="rId76" Type="http://schemas.openxmlformats.org/officeDocument/2006/relationships/customXml" Target="../ink/ink2490.xml"/><Relationship Id="rId97" Type="http://schemas.openxmlformats.org/officeDocument/2006/relationships/image" Target="../media/image2312.png"/><Relationship Id="rId120" Type="http://schemas.openxmlformats.org/officeDocument/2006/relationships/customXml" Target="../ink/ink2512.xml"/><Relationship Id="rId141" Type="http://schemas.openxmlformats.org/officeDocument/2006/relationships/image" Target="../media/image2334.png"/><Relationship Id="rId7" Type="http://schemas.openxmlformats.org/officeDocument/2006/relationships/image" Target="../media/image2266.png"/><Relationship Id="rId162" Type="http://schemas.openxmlformats.org/officeDocument/2006/relationships/customXml" Target="../ink/ink2533.xml"/><Relationship Id="rId183" Type="http://schemas.openxmlformats.org/officeDocument/2006/relationships/image" Target="../media/image2355.png"/><Relationship Id="rId218" Type="http://schemas.openxmlformats.org/officeDocument/2006/relationships/customXml" Target="../ink/ink2561.xml"/><Relationship Id="rId239" Type="http://schemas.openxmlformats.org/officeDocument/2006/relationships/image" Target="../media/image2383.png"/><Relationship Id="rId250" Type="http://schemas.openxmlformats.org/officeDocument/2006/relationships/customXml" Target="../ink/ink2577.xml"/><Relationship Id="rId271" Type="http://schemas.openxmlformats.org/officeDocument/2006/relationships/image" Target="../media/image2399.png"/><Relationship Id="rId24" Type="http://schemas.openxmlformats.org/officeDocument/2006/relationships/customXml" Target="../ink/ink2464.xml"/><Relationship Id="rId45" Type="http://schemas.openxmlformats.org/officeDocument/2006/relationships/image" Target="../media/image2285.png"/><Relationship Id="rId66" Type="http://schemas.openxmlformats.org/officeDocument/2006/relationships/customXml" Target="../ink/ink2485.xml"/><Relationship Id="rId87" Type="http://schemas.openxmlformats.org/officeDocument/2006/relationships/image" Target="../media/image2306.png"/><Relationship Id="rId110" Type="http://schemas.openxmlformats.org/officeDocument/2006/relationships/customXml" Target="../ink/ink2507.xml"/><Relationship Id="rId131" Type="http://schemas.openxmlformats.org/officeDocument/2006/relationships/image" Target="../media/image2329.png"/><Relationship Id="rId152" Type="http://schemas.openxmlformats.org/officeDocument/2006/relationships/customXml" Target="../ink/ink2528.xml"/><Relationship Id="rId173" Type="http://schemas.openxmlformats.org/officeDocument/2006/relationships/image" Target="../media/image2350.png"/><Relationship Id="rId194" Type="http://schemas.openxmlformats.org/officeDocument/2006/relationships/customXml" Target="../ink/ink2549.xml"/><Relationship Id="rId208" Type="http://schemas.openxmlformats.org/officeDocument/2006/relationships/customXml" Target="../ink/ink2556.xml"/><Relationship Id="rId229" Type="http://schemas.openxmlformats.org/officeDocument/2006/relationships/image" Target="../media/image2378.png"/><Relationship Id="rId240" Type="http://schemas.openxmlformats.org/officeDocument/2006/relationships/customXml" Target="../ink/ink2572.xml"/><Relationship Id="rId261" Type="http://schemas.openxmlformats.org/officeDocument/2006/relationships/image" Target="../media/image2394.png"/><Relationship Id="rId14" Type="http://schemas.openxmlformats.org/officeDocument/2006/relationships/customXml" Target="../ink/ink2459.xml"/><Relationship Id="rId35" Type="http://schemas.openxmlformats.org/officeDocument/2006/relationships/image" Target="../media/image2280.png"/><Relationship Id="rId56" Type="http://schemas.openxmlformats.org/officeDocument/2006/relationships/customXml" Target="../ink/ink2480.xml"/><Relationship Id="rId77" Type="http://schemas.openxmlformats.org/officeDocument/2006/relationships/image" Target="../media/image2301.png"/><Relationship Id="rId100" Type="http://schemas.openxmlformats.org/officeDocument/2006/relationships/customXml" Target="../ink/ink2502.xml"/><Relationship Id="rId282" Type="http://schemas.openxmlformats.org/officeDocument/2006/relationships/customXml" Target="../ink/ink2593.xml"/><Relationship Id="rId8" Type="http://schemas.openxmlformats.org/officeDocument/2006/relationships/customXml" Target="../ink/ink2456.xml"/><Relationship Id="rId98" Type="http://schemas.openxmlformats.org/officeDocument/2006/relationships/customXml" Target="../ink/ink2501.xml"/><Relationship Id="rId121" Type="http://schemas.openxmlformats.org/officeDocument/2006/relationships/image" Target="../media/image2324.png"/><Relationship Id="rId142" Type="http://schemas.openxmlformats.org/officeDocument/2006/relationships/customXml" Target="../ink/ink2523.xml"/><Relationship Id="rId163" Type="http://schemas.openxmlformats.org/officeDocument/2006/relationships/image" Target="../media/image2345.png"/><Relationship Id="rId184" Type="http://schemas.openxmlformats.org/officeDocument/2006/relationships/customXml" Target="../ink/ink2544.xml"/><Relationship Id="rId219" Type="http://schemas.openxmlformats.org/officeDocument/2006/relationships/image" Target="../media/image2373.png"/><Relationship Id="rId230" Type="http://schemas.openxmlformats.org/officeDocument/2006/relationships/customXml" Target="../ink/ink2567.xml"/><Relationship Id="rId251" Type="http://schemas.openxmlformats.org/officeDocument/2006/relationships/image" Target="../media/image2389.png"/><Relationship Id="rId25" Type="http://schemas.openxmlformats.org/officeDocument/2006/relationships/image" Target="../media/image2275.png"/><Relationship Id="rId46" Type="http://schemas.openxmlformats.org/officeDocument/2006/relationships/customXml" Target="../ink/ink2475.xml"/><Relationship Id="rId67" Type="http://schemas.openxmlformats.org/officeDocument/2006/relationships/image" Target="../media/image2296.png"/><Relationship Id="rId272" Type="http://schemas.openxmlformats.org/officeDocument/2006/relationships/customXml" Target="../ink/ink2588.xml"/><Relationship Id="rId88" Type="http://schemas.openxmlformats.org/officeDocument/2006/relationships/customXml" Target="../ink/ink2496.xml"/><Relationship Id="rId111" Type="http://schemas.openxmlformats.org/officeDocument/2006/relationships/image" Target="../media/image2319.png"/><Relationship Id="rId132" Type="http://schemas.openxmlformats.org/officeDocument/2006/relationships/customXml" Target="../ink/ink2518.xml"/><Relationship Id="rId153" Type="http://schemas.openxmlformats.org/officeDocument/2006/relationships/image" Target="../media/image2340.png"/><Relationship Id="rId174" Type="http://schemas.openxmlformats.org/officeDocument/2006/relationships/customXml" Target="../ink/ink2539.xml"/><Relationship Id="rId195" Type="http://schemas.openxmlformats.org/officeDocument/2006/relationships/image" Target="../media/image2361.png"/><Relationship Id="rId209" Type="http://schemas.openxmlformats.org/officeDocument/2006/relationships/image" Target="../media/image2368.png"/><Relationship Id="rId220" Type="http://schemas.openxmlformats.org/officeDocument/2006/relationships/customXml" Target="../ink/ink2562.xml"/><Relationship Id="rId241" Type="http://schemas.openxmlformats.org/officeDocument/2006/relationships/image" Target="../media/image2384.png"/><Relationship Id="rId15" Type="http://schemas.openxmlformats.org/officeDocument/2006/relationships/image" Target="../media/image2270.png"/><Relationship Id="rId36" Type="http://schemas.openxmlformats.org/officeDocument/2006/relationships/customXml" Target="../ink/ink2470.xml"/><Relationship Id="rId57" Type="http://schemas.openxmlformats.org/officeDocument/2006/relationships/image" Target="../media/image2291.png"/><Relationship Id="rId262" Type="http://schemas.openxmlformats.org/officeDocument/2006/relationships/customXml" Target="../ink/ink2583.xml"/><Relationship Id="rId283" Type="http://schemas.openxmlformats.org/officeDocument/2006/relationships/image" Target="../media/image2405.png"/><Relationship Id="rId78" Type="http://schemas.openxmlformats.org/officeDocument/2006/relationships/customXml" Target="../ink/ink2491.xml"/><Relationship Id="rId99" Type="http://schemas.openxmlformats.org/officeDocument/2006/relationships/image" Target="../media/image2313.png"/><Relationship Id="rId101" Type="http://schemas.openxmlformats.org/officeDocument/2006/relationships/image" Target="../media/image2314.png"/><Relationship Id="rId122" Type="http://schemas.openxmlformats.org/officeDocument/2006/relationships/customXml" Target="../ink/ink2513.xml"/><Relationship Id="rId143" Type="http://schemas.openxmlformats.org/officeDocument/2006/relationships/image" Target="../media/image2335.png"/><Relationship Id="rId164" Type="http://schemas.openxmlformats.org/officeDocument/2006/relationships/customXml" Target="../ink/ink2534.xml"/><Relationship Id="rId185" Type="http://schemas.openxmlformats.org/officeDocument/2006/relationships/image" Target="../media/image2356.png"/><Relationship Id="rId9" Type="http://schemas.openxmlformats.org/officeDocument/2006/relationships/image" Target="../media/image2267.png"/><Relationship Id="rId210" Type="http://schemas.openxmlformats.org/officeDocument/2006/relationships/customXml" Target="../ink/ink2557.xml"/><Relationship Id="rId26" Type="http://schemas.openxmlformats.org/officeDocument/2006/relationships/customXml" Target="../ink/ink2465.xml"/><Relationship Id="rId231" Type="http://schemas.openxmlformats.org/officeDocument/2006/relationships/image" Target="../media/image2379.png"/><Relationship Id="rId252" Type="http://schemas.openxmlformats.org/officeDocument/2006/relationships/customXml" Target="../ink/ink2578.xml"/><Relationship Id="rId273" Type="http://schemas.openxmlformats.org/officeDocument/2006/relationships/image" Target="../media/image2400.png"/><Relationship Id="rId47" Type="http://schemas.openxmlformats.org/officeDocument/2006/relationships/image" Target="../media/image2286.png"/><Relationship Id="rId68" Type="http://schemas.openxmlformats.org/officeDocument/2006/relationships/customXml" Target="../ink/ink2486.xml"/><Relationship Id="rId89" Type="http://schemas.openxmlformats.org/officeDocument/2006/relationships/image" Target="../media/image2307.png"/><Relationship Id="rId112" Type="http://schemas.openxmlformats.org/officeDocument/2006/relationships/customXml" Target="../ink/ink2508.xml"/><Relationship Id="rId133" Type="http://schemas.openxmlformats.org/officeDocument/2006/relationships/image" Target="../media/image2330.png"/><Relationship Id="rId154" Type="http://schemas.openxmlformats.org/officeDocument/2006/relationships/customXml" Target="../ink/ink2529.xml"/><Relationship Id="rId175" Type="http://schemas.openxmlformats.org/officeDocument/2006/relationships/image" Target="../media/image2351.png"/><Relationship Id="rId196" Type="http://schemas.openxmlformats.org/officeDocument/2006/relationships/customXml" Target="../ink/ink2550.xml"/><Relationship Id="rId200" Type="http://schemas.openxmlformats.org/officeDocument/2006/relationships/customXml" Target="../ink/ink2552.xml"/><Relationship Id="rId16" Type="http://schemas.openxmlformats.org/officeDocument/2006/relationships/customXml" Target="../ink/ink2460.xml"/><Relationship Id="rId221" Type="http://schemas.openxmlformats.org/officeDocument/2006/relationships/image" Target="../media/image2374.png"/><Relationship Id="rId242" Type="http://schemas.openxmlformats.org/officeDocument/2006/relationships/customXml" Target="../ink/ink2573.xml"/><Relationship Id="rId263" Type="http://schemas.openxmlformats.org/officeDocument/2006/relationships/image" Target="../media/image2395.png"/><Relationship Id="rId284" Type="http://schemas.openxmlformats.org/officeDocument/2006/relationships/customXml" Target="../ink/ink2594.xml"/><Relationship Id="rId37" Type="http://schemas.openxmlformats.org/officeDocument/2006/relationships/image" Target="../media/image2281.png"/><Relationship Id="rId58" Type="http://schemas.openxmlformats.org/officeDocument/2006/relationships/customXml" Target="../ink/ink2481.xml"/><Relationship Id="rId79" Type="http://schemas.openxmlformats.org/officeDocument/2006/relationships/image" Target="../media/image2302.png"/><Relationship Id="rId102" Type="http://schemas.openxmlformats.org/officeDocument/2006/relationships/customXml" Target="../ink/ink2503.xml"/><Relationship Id="rId123" Type="http://schemas.openxmlformats.org/officeDocument/2006/relationships/image" Target="../media/image2325.png"/><Relationship Id="rId144" Type="http://schemas.openxmlformats.org/officeDocument/2006/relationships/customXml" Target="../ink/ink2524.xml"/><Relationship Id="rId90" Type="http://schemas.openxmlformats.org/officeDocument/2006/relationships/customXml" Target="../ink/ink2497.xml"/><Relationship Id="rId165" Type="http://schemas.openxmlformats.org/officeDocument/2006/relationships/image" Target="../media/image2346.png"/><Relationship Id="rId186" Type="http://schemas.openxmlformats.org/officeDocument/2006/relationships/customXml" Target="../ink/ink2545.xml"/><Relationship Id="rId211" Type="http://schemas.openxmlformats.org/officeDocument/2006/relationships/image" Target="../media/image2369.png"/><Relationship Id="rId232" Type="http://schemas.openxmlformats.org/officeDocument/2006/relationships/customXml" Target="../ink/ink2568.xml"/><Relationship Id="rId253" Type="http://schemas.openxmlformats.org/officeDocument/2006/relationships/image" Target="../media/image2390.png"/><Relationship Id="rId274" Type="http://schemas.openxmlformats.org/officeDocument/2006/relationships/customXml" Target="../ink/ink2589.xml"/><Relationship Id="rId27" Type="http://schemas.openxmlformats.org/officeDocument/2006/relationships/image" Target="../media/image2276.png"/><Relationship Id="rId48" Type="http://schemas.openxmlformats.org/officeDocument/2006/relationships/customXml" Target="../ink/ink2476.xml"/><Relationship Id="rId69" Type="http://schemas.openxmlformats.org/officeDocument/2006/relationships/image" Target="../media/image2297.png"/><Relationship Id="rId113" Type="http://schemas.openxmlformats.org/officeDocument/2006/relationships/image" Target="../media/image2320.png"/><Relationship Id="rId134" Type="http://schemas.openxmlformats.org/officeDocument/2006/relationships/customXml" Target="../ink/ink2519.xml"/><Relationship Id="rId80" Type="http://schemas.openxmlformats.org/officeDocument/2006/relationships/customXml" Target="../ink/ink2492.xml"/><Relationship Id="rId155" Type="http://schemas.openxmlformats.org/officeDocument/2006/relationships/image" Target="../media/image2341.png"/><Relationship Id="rId176" Type="http://schemas.openxmlformats.org/officeDocument/2006/relationships/customXml" Target="../ink/ink2540.xml"/><Relationship Id="rId197" Type="http://schemas.openxmlformats.org/officeDocument/2006/relationships/image" Target="../media/image2362.png"/><Relationship Id="rId201" Type="http://schemas.openxmlformats.org/officeDocument/2006/relationships/image" Target="../media/image2364.png"/><Relationship Id="rId222" Type="http://schemas.openxmlformats.org/officeDocument/2006/relationships/customXml" Target="../ink/ink2563.xml"/><Relationship Id="rId243" Type="http://schemas.openxmlformats.org/officeDocument/2006/relationships/image" Target="../media/image2385.png"/><Relationship Id="rId264" Type="http://schemas.openxmlformats.org/officeDocument/2006/relationships/customXml" Target="../ink/ink2584.xml"/><Relationship Id="rId285" Type="http://schemas.openxmlformats.org/officeDocument/2006/relationships/image" Target="../media/image2406.png"/><Relationship Id="rId17" Type="http://schemas.openxmlformats.org/officeDocument/2006/relationships/image" Target="../media/image2271.png"/><Relationship Id="rId38" Type="http://schemas.openxmlformats.org/officeDocument/2006/relationships/customXml" Target="../ink/ink2471.xml"/><Relationship Id="rId59" Type="http://schemas.openxmlformats.org/officeDocument/2006/relationships/image" Target="../media/image2292.png"/><Relationship Id="rId103" Type="http://schemas.openxmlformats.org/officeDocument/2006/relationships/image" Target="../media/image2315.png"/><Relationship Id="rId124" Type="http://schemas.openxmlformats.org/officeDocument/2006/relationships/customXml" Target="../ink/ink2514.xml"/><Relationship Id="rId70" Type="http://schemas.openxmlformats.org/officeDocument/2006/relationships/customXml" Target="../ink/ink2487.xml"/><Relationship Id="rId91" Type="http://schemas.openxmlformats.org/officeDocument/2006/relationships/image" Target="../media/image2308.png"/><Relationship Id="rId145" Type="http://schemas.openxmlformats.org/officeDocument/2006/relationships/image" Target="../media/image2336.png"/><Relationship Id="rId166" Type="http://schemas.openxmlformats.org/officeDocument/2006/relationships/customXml" Target="../ink/ink2535.xml"/><Relationship Id="rId187" Type="http://schemas.openxmlformats.org/officeDocument/2006/relationships/image" Target="../media/image235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558.xml"/><Relationship Id="rId233" Type="http://schemas.openxmlformats.org/officeDocument/2006/relationships/image" Target="../media/image2380.png"/><Relationship Id="rId254" Type="http://schemas.openxmlformats.org/officeDocument/2006/relationships/customXml" Target="../ink/ink2579.xml"/><Relationship Id="rId28" Type="http://schemas.openxmlformats.org/officeDocument/2006/relationships/customXml" Target="../ink/ink2466.xml"/><Relationship Id="rId49" Type="http://schemas.openxmlformats.org/officeDocument/2006/relationships/image" Target="../media/image2287.png"/><Relationship Id="rId114" Type="http://schemas.openxmlformats.org/officeDocument/2006/relationships/customXml" Target="../ink/ink2509.xml"/><Relationship Id="rId275" Type="http://schemas.openxmlformats.org/officeDocument/2006/relationships/image" Target="../media/image2401.png"/><Relationship Id="rId60" Type="http://schemas.openxmlformats.org/officeDocument/2006/relationships/customXml" Target="../ink/ink2482.xml"/><Relationship Id="rId81" Type="http://schemas.openxmlformats.org/officeDocument/2006/relationships/image" Target="../media/image2303.png"/><Relationship Id="rId135" Type="http://schemas.openxmlformats.org/officeDocument/2006/relationships/image" Target="../media/image2331.png"/><Relationship Id="rId156" Type="http://schemas.openxmlformats.org/officeDocument/2006/relationships/customXml" Target="../ink/ink2530.xml"/><Relationship Id="rId177" Type="http://schemas.openxmlformats.org/officeDocument/2006/relationships/image" Target="../media/image2352.png"/><Relationship Id="rId198" Type="http://schemas.openxmlformats.org/officeDocument/2006/relationships/customXml" Target="../ink/ink2551.xml"/><Relationship Id="rId202" Type="http://schemas.openxmlformats.org/officeDocument/2006/relationships/customXml" Target="../ink/ink2553.xml"/><Relationship Id="rId223" Type="http://schemas.openxmlformats.org/officeDocument/2006/relationships/image" Target="../media/image2375.png"/><Relationship Id="rId244" Type="http://schemas.openxmlformats.org/officeDocument/2006/relationships/customXml" Target="../ink/ink2574.xml"/><Relationship Id="rId18" Type="http://schemas.openxmlformats.org/officeDocument/2006/relationships/customXml" Target="../ink/ink2461.xml"/><Relationship Id="rId39" Type="http://schemas.openxmlformats.org/officeDocument/2006/relationships/image" Target="../media/image2282.png"/><Relationship Id="rId265" Type="http://schemas.openxmlformats.org/officeDocument/2006/relationships/image" Target="../media/image2396.png"/><Relationship Id="rId286" Type="http://schemas.openxmlformats.org/officeDocument/2006/relationships/customXml" Target="../ink/ink2595.xml"/><Relationship Id="rId50" Type="http://schemas.openxmlformats.org/officeDocument/2006/relationships/customXml" Target="../ink/ink2477.xml"/><Relationship Id="rId104" Type="http://schemas.openxmlformats.org/officeDocument/2006/relationships/customXml" Target="../ink/ink2504.xml"/><Relationship Id="rId125" Type="http://schemas.openxmlformats.org/officeDocument/2006/relationships/image" Target="../media/image2326.png"/><Relationship Id="rId146" Type="http://schemas.openxmlformats.org/officeDocument/2006/relationships/customXml" Target="../ink/ink2525.xml"/><Relationship Id="rId167" Type="http://schemas.openxmlformats.org/officeDocument/2006/relationships/image" Target="../media/image2347.png"/><Relationship Id="rId188" Type="http://schemas.openxmlformats.org/officeDocument/2006/relationships/customXml" Target="../ink/ink2546.xml"/><Relationship Id="rId71" Type="http://schemas.openxmlformats.org/officeDocument/2006/relationships/image" Target="../media/image2298.png"/><Relationship Id="rId92" Type="http://schemas.openxmlformats.org/officeDocument/2006/relationships/customXml" Target="../ink/ink2498.xml"/><Relationship Id="rId213" Type="http://schemas.openxmlformats.org/officeDocument/2006/relationships/image" Target="../media/image2370.png"/><Relationship Id="rId234" Type="http://schemas.openxmlformats.org/officeDocument/2006/relationships/customXml" Target="../ink/ink2569.xml"/><Relationship Id="rId2" Type="http://schemas.openxmlformats.org/officeDocument/2006/relationships/customXml" Target="../ink/ink2453.xml"/><Relationship Id="rId29" Type="http://schemas.openxmlformats.org/officeDocument/2006/relationships/image" Target="../media/image2277.png"/><Relationship Id="rId255" Type="http://schemas.openxmlformats.org/officeDocument/2006/relationships/image" Target="../media/image2391.png"/><Relationship Id="rId276" Type="http://schemas.openxmlformats.org/officeDocument/2006/relationships/customXml" Target="../ink/ink2590.xml"/><Relationship Id="rId40" Type="http://schemas.openxmlformats.org/officeDocument/2006/relationships/customXml" Target="../ink/ink2472.xml"/><Relationship Id="rId115" Type="http://schemas.openxmlformats.org/officeDocument/2006/relationships/image" Target="../media/image2321.png"/><Relationship Id="rId136" Type="http://schemas.openxmlformats.org/officeDocument/2006/relationships/customXml" Target="../ink/ink2520.xml"/><Relationship Id="rId157" Type="http://schemas.openxmlformats.org/officeDocument/2006/relationships/image" Target="../media/image2342.png"/><Relationship Id="rId178" Type="http://schemas.openxmlformats.org/officeDocument/2006/relationships/customXml" Target="../ink/ink2541.xml"/><Relationship Id="rId61" Type="http://schemas.openxmlformats.org/officeDocument/2006/relationships/image" Target="../media/image2293.png"/><Relationship Id="rId82" Type="http://schemas.openxmlformats.org/officeDocument/2006/relationships/customXml" Target="../ink/ink2493.xml"/><Relationship Id="rId199" Type="http://schemas.openxmlformats.org/officeDocument/2006/relationships/image" Target="../media/image2363.png"/><Relationship Id="rId203" Type="http://schemas.openxmlformats.org/officeDocument/2006/relationships/image" Target="../media/image2365.png"/><Relationship Id="rId19" Type="http://schemas.openxmlformats.org/officeDocument/2006/relationships/image" Target="../media/image2272.png"/><Relationship Id="rId224" Type="http://schemas.openxmlformats.org/officeDocument/2006/relationships/customXml" Target="../ink/ink2564.xml"/><Relationship Id="rId245" Type="http://schemas.openxmlformats.org/officeDocument/2006/relationships/image" Target="../media/image2386.png"/><Relationship Id="rId266" Type="http://schemas.openxmlformats.org/officeDocument/2006/relationships/customXml" Target="../ink/ink2585.xml"/><Relationship Id="rId287" Type="http://schemas.openxmlformats.org/officeDocument/2006/relationships/image" Target="../media/image2407.png"/><Relationship Id="rId30" Type="http://schemas.openxmlformats.org/officeDocument/2006/relationships/customXml" Target="../ink/ink2467.xml"/><Relationship Id="rId105" Type="http://schemas.openxmlformats.org/officeDocument/2006/relationships/image" Target="../media/image2316.png"/><Relationship Id="rId126" Type="http://schemas.openxmlformats.org/officeDocument/2006/relationships/customXml" Target="../ink/ink2515.xml"/><Relationship Id="rId147" Type="http://schemas.openxmlformats.org/officeDocument/2006/relationships/image" Target="../media/image2337.png"/><Relationship Id="rId168" Type="http://schemas.openxmlformats.org/officeDocument/2006/relationships/customXml" Target="../ink/ink2536.xml"/><Relationship Id="rId51" Type="http://schemas.openxmlformats.org/officeDocument/2006/relationships/image" Target="../media/image2288.png"/><Relationship Id="rId72" Type="http://schemas.openxmlformats.org/officeDocument/2006/relationships/customXml" Target="../ink/ink2488.xml"/><Relationship Id="rId93" Type="http://schemas.openxmlformats.org/officeDocument/2006/relationships/image" Target="../media/image2309.png"/><Relationship Id="rId189" Type="http://schemas.openxmlformats.org/officeDocument/2006/relationships/image" Target="../media/image2358.png"/><Relationship Id="rId3" Type="http://schemas.openxmlformats.org/officeDocument/2006/relationships/image" Target="../media/image2264.png"/><Relationship Id="rId214" Type="http://schemas.openxmlformats.org/officeDocument/2006/relationships/customXml" Target="../ink/ink2559.xml"/><Relationship Id="rId235" Type="http://schemas.openxmlformats.org/officeDocument/2006/relationships/image" Target="../media/image2381.png"/><Relationship Id="rId256" Type="http://schemas.openxmlformats.org/officeDocument/2006/relationships/customXml" Target="../ink/ink2580.xml"/><Relationship Id="rId277" Type="http://schemas.openxmlformats.org/officeDocument/2006/relationships/image" Target="../media/image2402.png"/><Relationship Id="rId116" Type="http://schemas.openxmlformats.org/officeDocument/2006/relationships/customXml" Target="../ink/ink2510.xml"/><Relationship Id="rId137" Type="http://schemas.openxmlformats.org/officeDocument/2006/relationships/image" Target="../media/image2332.png"/><Relationship Id="rId158" Type="http://schemas.openxmlformats.org/officeDocument/2006/relationships/customXml" Target="../ink/ink2531.xml"/><Relationship Id="rId20" Type="http://schemas.openxmlformats.org/officeDocument/2006/relationships/customXml" Target="../ink/ink2462.xml"/><Relationship Id="rId41" Type="http://schemas.openxmlformats.org/officeDocument/2006/relationships/image" Target="../media/image2283.png"/><Relationship Id="rId62" Type="http://schemas.openxmlformats.org/officeDocument/2006/relationships/customXml" Target="../ink/ink2483.xml"/><Relationship Id="rId83" Type="http://schemas.openxmlformats.org/officeDocument/2006/relationships/image" Target="../media/image2304.png"/><Relationship Id="rId179" Type="http://schemas.openxmlformats.org/officeDocument/2006/relationships/image" Target="../media/image2353.png"/><Relationship Id="rId190" Type="http://schemas.openxmlformats.org/officeDocument/2006/relationships/customXml" Target="../ink/ink2547.xml"/><Relationship Id="rId204" Type="http://schemas.openxmlformats.org/officeDocument/2006/relationships/customXml" Target="../ink/ink2554.xml"/><Relationship Id="rId225" Type="http://schemas.openxmlformats.org/officeDocument/2006/relationships/image" Target="../media/image2376.png"/><Relationship Id="rId246" Type="http://schemas.openxmlformats.org/officeDocument/2006/relationships/customXml" Target="../ink/ink2575.xml"/><Relationship Id="rId267" Type="http://schemas.openxmlformats.org/officeDocument/2006/relationships/image" Target="../media/image2397.png"/><Relationship Id="rId288" Type="http://schemas.openxmlformats.org/officeDocument/2006/relationships/customXml" Target="../ink/ink2596.xml"/><Relationship Id="rId106" Type="http://schemas.openxmlformats.org/officeDocument/2006/relationships/customXml" Target="../ink/ink2505.xml"/><Relationship Id="rId127" Type="http://schemas.openxmlformats.org/officeDocument/2006/relationships/image" Target="../media/image2327.png"/><Relationship Id="rId10" Type="http://schemas.openxmlformats.org/officeDocument/2006/relationships/customXml" Target="../ink/ink2457.xml"/><Relationship Id="rId31" Type="http://schemas.openxmlformats.org/officeDocument/2006/relationships/image" Target="../media/image2278.png"/><Relationship Id="rId52" Type="http://schemas.openxmlformats.org/officeDocument/2006/relationships/customXml" Target="../ink/ink2478.xml"/><Relationship Id="rId73" Type="http://schemas.openxmlformats.org/officeDocument/2006/relationships/image" Target="../media/image2299.png"/><Relationship Id="rId94" Type="http://schemas.openxmlformats.org/officeDocument/2006/relationships/customXml" Target="../ink/ink2499.xml"/><Relationship Id="rId148" Type="http://schemas.openxmlformats.org/officeDocument/2006/relationships/customXml" Target="../ink/ink2526.xml"/><Relationship Id="rId169" Type="http://schemas.openxmlformats.org/officeDocument/2006/relationships/image" Target="../media/image2348.png"/><Relationship Id="rId4" Type="http://schemas.openxmlformats.org/officeDocument/2006/relationships/customXml" Target="../ink/ink2454.xml"/><Relationship Id="rId180" Type="http://schemas.openxmlformats.org/officeDocument/2006/relationships/customXml" Target="../ink/ink2542.xml"/><Relationship Id="rId215" Type="http://schemas.openxmlformats.org/officeDocument/2006/relationships/image" Target="../media/image2371.png"/><Relationship Id="rId236" Type="http://schemas.openxmlformats.org/officeDocument/2006/relationships/customXml" Target="../ink/ink2570.xml"/><Relationship Id="rId257" Type="http://schemas.openxmlformats.org/officeDocument/2006/relationships/image" Target="../media/image2392.png"/><Relationship Id="rId278" Type="http://schemas.openxmlformats.org/officeDocument/2006/relationships/customXml" Target="../ink/ink2591.xml"/><Relationship Id="rId42" Type="http://schemas.openxmlformats.org/officeDocument/2006/relationships/customXml" Target="../ink/ink2473.xml"/><Relationship Id="rId84" Type="http://schemas.openxmlformats.org/officeDocument/2006/relationships/customXml" Target="../ink/ink2494.xml"/><Relationship Id="rId138" Type="http://schemas.openxmlformats.org/officeDocument/2006/relationships/customXml" Target="../ink/ink2521.xml"/><Relationship Id="rId191" Type="http://schemas.openxmlformats.org/officeDocument/2006/relationships/image" Target="../media/image2359.png"/><Relationship Id="rId205" Type="http://schemas.openxmlformats.org/officeDocument/2006/relationships/image" Target="../media/image2366.png"/><Relationship Id="rId247" Type="http://schemas.openxmlformats.org/officeDocument/2006/relationships/image" Target="../media/image2387.png"/><Relationship Id="rId107" Type="http://schemas.openxmlformats.org/officeDocument/2006/relationships/image" Target="../media/image2317.png"/><Relationship Id="rId289" Type="http://schemas.openxmlformats.org/officeDocument/2006/relationships/image" Target="../media/image2408.png"/><Relationship Id="rId11" Type="http://schemas.openxmlformats.org/officeDocument/2006/relationships/image" Target="../media/image2268.png"/><Relationship Id="rId53" Type="http://schemas.openxmlformats.org/officeDocument/2006/relationships/image" Target="../media/image2289.png"/><Relationship Id="rId149" Type="http://schemas.openxmlformats.org/officeDocument/2006/relationships/image" Target="../media/image2338.png"/><Relationship Id="rId95" Type="http://schemas.openxmlformats.org/officeDocument/2006/relationships/image" Target="../media/image2311.png"/><Relationship Id="rId160" Type="http://schemas.openxmlformats.org/officeDocument/2006/relationships/customXml" Target="../ink/ink2532.xml"/><Relationship Id="rId216" Type="http://schemas.openxmlformats.org/officeDocument/2006/relationships/customXml" Target="../ink/ink2560.xml"/><Relationship Id="rId258" Type="http://schemas.openxmlformats.org/officeDocument/2006/relationships/customXml" Target="../ink/ink2581.xml"/><Relationship Id="rId22" Type="http://schemas.openxmlformats.org/officeDocument/2006/relationships/customXml" Target="../ink/ink2463.xml"/><Relationship Id="rId64" Type="http://schemas.openxmlformats.org/officeDocument/2006/relationships/customXml" Target="../ink/ink2484.xml"/><Relationship Id="rId118" Type="http://schemas.openxmlformats.org/officeDocument/2006/relationships/customXml" Target="../ink/ink2511.xml"/><Relationship Id="rId171" Type="http://schemas.openxmlformats.org/officeDocument/2006/relationships/image" Target="../media/image2349.png"/><Relationship Id="rId227" Type="http://schemas.openxmlformats.org/officeDocument/2006/relationships/image" Target="../media/image2377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67.png"/><Relationship Id="rId299" Type="http://schemas.openxmlformats.org/officeDocument/2006/relationships/image" Target="../media/image2559.png"/><Relationship Id="rId21" Type="http://schemas.openxmlformats.org/officeDocument/2006/relationships/image" Target="../media/image2419.png"/><Relationship Id="rId63" Type="http://schemas.openxmlformats.org/officeDocument/2006/relationships/image" Target="../media/image2440.png"/><Relationship Id="rId159" Type="http://schemas.openxmlformats.org/officeDocument/2006/relationships/image" Target="../media/image2488.png"/><Relationship Id="rId324" Type="http://schemas.openxmlformats.org/officeDocument/2006/relationships/customXml" Target="../ink/ink2758.xml"/><Relationship Id="rId366" Type="http://schemas.openxmlformats.org/officeDocument/2006/relationships/customXml" Target="../ink/ink2779.xml"/><Relationship Id="rId170" Type="http://schemas.openxmlformats.org/officeDocument/2006/relationships/customXml" Target="../ink/ink2681.xml"/><Relationship Id="rId226" Type="http://schemas.openxmlformats.org/officeDocument/2006/relationships/customXml" Target="../ink/ink2709.xml"/><Relationship Id="rId268" Type="http://schemas.openxmlformats.org/officeDocument/2006/relationships/customXml" Target="../ink/ink2730.xml"/><Relationship Id="rId32" Type="http://schemas.openxmlformats.org/officeDocument/2006/relationships/customXml" Target="../ink/ink2612.xml"/><Relationship Id="rId74" Type="http://schemas.openxmlformats.org/officeDocument/2006/relationships/customXml" Target="../ink/ink2633.xml"/><Relationship Id="rId128" Type="http://schemas.openxmlformats.org/officeDocument/2006/relationships/customXml" Target="../ink/ink2660.xml"/><Relationship Id="rId335" Type="http://schemas.openxmlformats.org/officeDocument/2006/relationships/image" Target="../media/image2577.png"/><Relationship Id="rId5" Type="http://schemas.openxmlformats.org/officeDocument/2006/relationships/image" Target="../media/image2411.png"/><Relationship Id="rId181" Type="http://schemas.openxmlformats.org/officeDocument/2006/relationships/image" Target="../media/image2499.png"/><Relationship Id="rId237" Type="http://schemas.openxmlformats.org/officeDocument/2006/relationships/image" Target="../media/image2528.png"/><Relationship Id="rId279" Type="http://schemas.openxmlformats.org/officeDocument/2006/relationships/image" Target="../media/image2549.png"/><Relationship Id="rId43" Type="http://schemas.openxmlformats.org/officeDocument/2006/relationships/image" Target="../media/image2430.png"/><Relationship Id="rId139" Type="http://schemas.openxmlformats.org/officeDocument/2006/relationships/image" Target="../media/image2478.png"/><Relationship Id="rId290" Type="http://schemas.openxmlformats.org/officeDocument/2006/relationships/customXml" Target="../ink/ink2741.xml"/><Relationship Id="rId304" Type="http://schemas.openxmlformats.org/officeDocument/2006/relationships/customXml" Target="../ink/ink2748.xml"/><Relationship Id="rId346" Type="http://schemas.openxmlformats.org/officeDocument/2006/relationships/customXml" Target="../ink/ink2769.xml"/><Relationship Id="rId85" Type="http://schemas.openxmlformats.org/officeDocument/2006/relationships/image" Target="../media/image2451.png"/><Relationship Id="rId150" Type="http://schemas.openxmlformats.org/officeDocument/2006/relationships/customXml" Target="../ink/ink2671.xml"/><Relationship Id="rId192" Type="http://schemas.openxmlformats.org/officeDocument/2006/relationships/customXml" Target="../ink/ink2692.xml"/><Relationship Id="rId206" Type="http://schemas.openxmlformats.org/officeDocument/2006/relationships/customXml" Target="../ink/ink2699.xml"/><Relationship Id="rId248" Type="http://schemas.openxmlformats.org/officeDocument/2006/relationships/customXml" Target="../ink/ink2720.xml"/><Relationship Id="rId12" Type="http://schemas.openxmlformats.org/officeDocument/2006/relationships/customXml" Target="../ink/ink2602.xml"/><Relationship Id="rId108" Type="http://schemas.openxmlformats.org/officeDocument/2006/relationships/customXml" Target="../ink/ink2650.xml"/><Relationship Id="rId315" Type="http://schemas.openxmlformats.org/officeDocument/2006/relationships/image" Target="../media/image2567.png"/><Relationship Id="rId357" Type="http://schemas.openxmlformats.org/officeDocument/2006/relationships/image" Target="../media/image2588.png"/><Relationship Id="rId54" Type="http://schemas.openxmlformats.org/officeDocument/2006/relationships/customXml" Target="../ink/ink2623.xml"/><Relationship Id="rId96" Type="http://schemas.openxmlformats.org/officeDocument/2006/relationships/customXml" Target="../ink/ink2644.xml"/><Relationship Id="rId161" Type="http://schemas.openxmlformats.org/officeDocument/2006/relationships/image" Target="../media/image2489.png"/><Relationship Id="rId217" Type="http://schemas.openxmlformats.org/officeDocument/2006/relationships/image" Target="../media/image2518.png"/><Relationship Id="rId259" Type="http://schemas.openxmlformats.org/officeDocument/2006/relationships/image" Target="../media/image2539.png"/><Relationship Id="rId23" Type="http://schemas.openxmlformats.org/officeDocument/2006/relationships/image" Target="../media/image2420.png"/><Relationship Id="rId119" Type="http://schemas.openxmlformats.org/officeDocument/2006/relationships/image" Target="../media/image2468.png"/><Relationship Id="rId270" Type="http://schemas.openxmlformats.org/officeDocument/2006/relationships/customXml" Target="../ink/ink2731.xml"/><Relationship Id="rId326" Type="http://schemas.openxmlformats.org/officeDocument/2006/relationships/customXml" Target="../ink/ink2759.xml"/><Relationship Id="rId65" Type="http://schemas.openxmlformats.org/officeDocument/2006/relationships/image" Target="../media/image2441.png"/><Relationship Id="rId130" Type="http://schemas.openxmlformats.org/officeDocument/2006/relationships/customXml" Target="../ink/ink2661.xml"/><Relationship Id="rId368" Type="http://schemas.openxmlformats.org/officeDocument/2006/relationships/customXml" Target="../ink/ink2780.xml"/><Relationship Id="rId172" Type="http://schemas.openxmlformats.org/officeDocument/2006/relationships/customXml" Target="../ink/ink2682.xml"/><Relationship Id="rId228" Type="http://schemas.openxmlformats.org/officeDocument/2006/relationships/customXml" Target="../ink/ink2710.xml"/><Relationship Id="rId281" Type="http://schemas.openxmlformats.org/officeDocument/2006/relationships/image" Target="../media/image2550.png"/><Relationship Id="rId337" Type="http://schemas.openxmlformats.org/officeDocument/2006/relationships/image" Target="../media/image2578.png"/><Relationship Id="rId34" Type="http://schemas.openxmlformats.org/officeDocument/2006/relationships/customXml" Target="../ink/ink2613.xml"/><Relationship Id="rId76" Type="http://schemas.openxmlformats.org/officeDocument/2006/relationships/customXml" Target="../ink/ink2634.xml"/><Relationship Id="rId141" Type="http://schemas.openxmlformats.org/officeDocument/2006/relationships/image" Target="../media/image2479.png"/><Relationship Id="rId7" Type="http://schemas.openxmlformats.org/officeDocument/2006/relationships/image" Target="../media/image2412.png"/><Relationship Id="rId183" Type="http://schemas.openxmlformats.org/officeDocument/2006/relationships/image" Target="../media/image2500.png"/><Relationship Id="rId239" Type="http://schemas.openxmlformats.org/officeDocument/2006/relationships/image" Target="../media/image2529.png"/><Relationship Id="rId250" Type="http://schemas.openxmlformats.org/officeDocument/2006/relationships/customXml" Target="../ink/ink2721.xml"/><Relationship Id="rId292" Type="http://schemas.openxmlformats.org/officeDocument/2006/relationships/customXml" Target="../ink/ink2742.xml"/><Relationship Id="rId306" Type="http://schemas.openxmlformats.org/officeDocument/2006/relationships/customXml" Target="../ink/ink2749.xml"/><Relationship Id="rId45" Type="http://schemas.openxmlformats.org/officeDocument/2006/relationships/image" Target="../media/image2431.png"/><Relationship Id="rId87" Type="http://schemas.openxmlformats.org/officeDocument/2006/relationships/image" Target="../media/image2452.png"/><Relationship Id="rId110" Type="http://schemas.openxmlformats.org/officeDocument/2006/relationships/customXml" Target="../ink/ink2651.xml"/><Relationship Id="rId348" Type="http://schemas.openxmlformats.org/officeDocument/2006/relationships/customXml" Target="../ink/ink2770.xml"/><Relationship Id="rId152" Type="http://schemas.openxmlformats.org/officeDocument/2006/relationships/customXml" Target="../ink/ink2672.xml"/><Relationship Id="rId194" Type="http://schemas.openxmlformats.org/officeDocument/2006/relationships/customXml" Target="../ink/ink2693.xml"/><Relationship Id="rId208" Type="http://schemas.openxmlformats.org/officeDocument/2006/relationships/customXml" Target="../ink/ink2700.xml"/><Relationship Id="rId261" Type="http://schemas.openxmlformats.org/officeDocument/2006/relationships/image" Target="../media/image2540.png"/><Relationship Id="rId14" Type="http://schemas.openxmlformats.org/officeDocument/2006/relationships/customXml" Target="../ink/ink2603.xml"/><Relationship Id="rId56" Type="http://schemas.openxmlformats.org/officeDocument/2006/relationships/customXml" Target="../ink/ink2624.xml"/><Relationship Id="rId317" Type="http://schemas.openxmlformats.org/officeDocument/2006/relationships/image" Target="../media/image2568.png"/><Relationship Id="rId359" Type="http://schemas.openxmlformats.org/officeDocument/2006/relationships/image" Target="../media/image2589.png"/><Relationship Id="rId98" Type="http://schemas.openxmlformats.org/officeDocument/2006/relationships/customXml" Target="../ink/ink2645.xml"/><Relationship Id="rId121" Type="http://schemas.openxmlformats.org/officeDocument/2006/relationships/image" Target="../media/image2469.png"/><Relationship Id="rId163" Type="http://schemas.openxmlformats.org/officeDocument/2006/relationships/image" Target="../media/image2490.png"/><Relationship Id="rId219" Type="http://schemas.openxmlformats.org/officeDocument/2006/relationships/image" Target="../media/image2519.png"/><Relationship Id="rId370" Type="http://schemas.openxmlformats.org/officeDocument/2006/relationships/customXml" Target="../ink/ink2781.xml"/><Relationship Id="rId230" Type="http://schemas.openxmlformats.org/officeDocument/2006/relationships/customXml" Target="../ink/ink2711.xml"/><Relationship Id="rId25" Type="http://schemas.openxmlformats.org/officeDocument/2006/relationships/image" Target="../media/image2421.png"/><Relationship Id="rId67" Type="http://schemas.openxmlformats.org/officeDocument/2006/relationships/image" Target="../media/image2442.png"/><Relationship Id="rId272" Type="http://schemas.openxmlformats.org/officeDocument/2006/relationships/customXml" Target="../ink/ink2732.xml"/><Relationship Id="rId328" Type="http://schemas.openxmlformats.org/officeDocument/2006/relationships/customXml" Target="../ink/ink2760.xml"/><Relationship Id="rId132" Type="http://schemas.openxmlformats.org/officeDocument/2006/relationships/customXml" Target="../ink/ink2662.xml"/><Relationship Id="rId174" Type="http://schemas.openxmlformats.org/officeDocument/2006/relationships/customXml" Target="../ink/ink2683.xml"/><Relationship Id="rId241" Type="http://schemas.openxmlformats.org/officeDocument/2006/relationships/image" Target="../media/image2530.png"/><Relationship Id="rId36" Type="http://schemas.openxmlformats.org/officeDocument/2006/relationships/customXml" Target="../ink/ink2614.xml"/><Relationship Id="rId283" Type="http://schemas.openxmlformats.org/officeDocument/2006/relationships/image" Target="../media/image2551.png"/><Relationship Id="rId339" Type="http://schemas.openxmlformats.org/officeDocument/2006/relationships/image" Target="../media/image2579.png"/><Relationship Id="rId78" Type="http://schemas.openxmlformats.org/officeDocument/2006/relationships/customXml" Target="../ink/ink2635.xml"/><Relationship Id="rId99" Type="http://schemas.openxmlformats.org/officeDocument/2006/relationships/image" Target="../media/image2458.png"/><Relationship Id="rId101" Type="http://schemas.openxmlformats.org/officeDocument/2006/relationships/image" Target="../media/image2459.png"/><Relationship Id="rId122" Type="http://schemas.openxmlformats.org/officeDocument/2006/relationships/customXml" Target="../ink/ink2657.xml"/><Relationship Id="rId143" Type="http://schemas.openxmlformats.org/officeDocument/2006/relationships/image" Target="../media/image2480.png"/><Relationship Id="rId164" Type="http://schemas.openxmlformats.org/officeDocument/2006/relationships/customXml" Target="../ink/ink2678.xml"/><Relationship Id="rId185" Type="http://schemas.openxmlformats.org/officeDocument/2006/relationships/image" Target="../media/image2501.png"/><Relationship Id="rId350" Type="http://schemas.openxmlformats.org/officeDocument/2006/relationships/customXml" Target="../ink/ink2771.xml"/><Relationship Id="rId371" Type="http://schemas.openxmlformats.org/officeDocument/2006/relationships/image" Target="../media/image2595.png"/><Relationship Id="rId9" Type="http://schemas.openxmlformats.org/officeDocument/2006/relationships/image" Target="../media/image2413.png"/><Relationship Id="rId210" Type="http://schemas.openxmlformats.org/officeDocument/2006/relationships/customXml" Target="../ink/ink2701.xml"/><Relationship Id="rId26" Type="http://schemas.openxmlformats.org/officeDocument/2006/relationships/customXml" Target="../ink/ink2609.xml"/><Relationship Id="rId231" Type="http://schemas.openxmlformats.org/officeDocument/2006/relationships/image" Target="../media/image2525.png"/><Relationship Id="rId252" Type="http://schemas.openxmlformats.org/officeDocument/2006/relationships/customXml" Target="../ink/ink2722.xml"/><Relationship Id="rId273" Type="http://schemas.openxmlformats.org/officeDocument/2006/relationships/image" Target="../media/image2546.png"/><Relationship Id="rId294" Type="http://schemas.openxmlformats.org/officeDocument/2006/relationships/customXml" Target="../ink/ink2743.xml"/><Relationship Id="rId308" Type="http://schemas.openxmlformats.org/officeDocument/2006/relationships/customXml" Target="../ink/ink2750.xml"/><Relationship Id="rId329" Type="http://schemas.openxmlformats.org/officeDocument/2006/relationships/image" Target="../media/image2574.png"/><Relationship Id="rId47" Type="http://schemas.openxmlformats.org/officeDocument/2006/relationships/image" Target="../media/image2432.png"/><Relationship Id="rId68" Type="http://schemas.openxmlformats.org/officeDocument/2006/relationships/customXml" Target="../ink/ink2630.xml"/><Relationship Id="rId89" Type="http://schemas.openxmlformats.org/officeDocument/2006/relationships/image" Target="../media/image2453.png"/><Relationship Id="rId112" Type="http://schemas.openxmlformats.org/officeDocument/2006/relationships/customXml" Target="../ink/ink2652.xml"/><Relationship Id="rId133" Type="http://schemas.openxmlformats.org/officeDocument/2006/relationships/image" Target="../media/image2475.png"/><Relationship Id="rId154" Type="http://schemas.openxmlformats.org/officeDocument/2006/relationships/customXml" Target="../ink/ink2673.xml"/><Relationship Id="rId175" Type="http://schemas.openxmlformats.org/officeDocument/2006/relationships/image" Target="../media/image2496.png"/><Relationship Id="rId340" Type="http://schemas.openxmlformats.org/officeDocument/2006/relationships/customXml" Target="../ink/ink2766.xml"/><Relationship Id="rId361" Type="http://schemas.openxmlformats.org/officeDocument/2006/relationships/image" Target="../media/image2590.png"/><Relationship Id="rId196" Type="http://schemas.openxmlformats.org/officeDocument/2006/relationships/customXml" Target="../ink/ink2694.xml"/><Relationship Id="rId200" Type="http://schemas.openxmlformats.org/officeDocument/2006/relationships/customXml" Target="../ink/ink2696.xml"/><Relationship Id="rId16" Type="http://schemas.openxmlformats.org/officeDocument/2006/relationships/customXml" Target="../ink/ink2604.xml"/><Relationship Id="rId221" Type="http://schemas.openxmlformats.org/officeDocument/2006/relationships/image" Target="../media/image2520.png"/><Relationship Id="rId242" Type="http://schemas.openxmlformats.org/officeDocument/2006/relationships/customXml" Target="../ink/ink2717.xml"/><Relationship Id="rId263" Type="http://schemas.openxmlformats.org/officeDocument/2006/relationships/image" Target="../media/image2541.png"/><Relationship Id="rId284" Type="http://schemas.openxmlformats.org/officeDocument/2006/relationships/customXml" Target="../ink/ink2738.xml"/><Relationship Id="rId319" Type="http://schemas.openxmlformats.org/officeDocument/2006/relationships/image" Target="../media/image2569.png"/><Relationship Id="rId37" Type="http://schemas.openxmlformats.org/officeDocument/2006/relationships/image" Target="../media/image2427.png"/><Relationship Id="rId58" Type="http://schemas.openxmlformats.org/officeDocument/2006/relationships/customXml" Target="../ink/ink2625.xml"/><Relationship Id="rId79" Type="http://schemas.openxmlformats.org/officeDocument/2006/relationships/image" Target="../media/image2448.png"/><Relationship Id="rId102" Type="http://schemas.openxmlformats.org/officeDocument/2006/relationships/customXml" Target="../ink/ink2647.xml"/><Relationship Id="rId123" Type="http://schemas.openxmlformats.org/officeDocument/2006/relationships/image" Target="../media/image2470.png"/><Relationship Id="rId144" Type="http://schemas.openxmlformats.org/officeDocument/2006/relationships/customXml" Target="../ink/ink2668.xml"/><Relationship Id="rId330" Type="http://schemas.openxmlformats.org/officeDocument/2006/relationships/customXml" Target="../ink/ink2761.xml"/><Relationship Id="rId90" Type="http://schemas.openxmlformats.org/officeDocument/2006/relationships/customXml" Target="../ink/ink2641.xml"/><Relationship Id="rId165" Type="http://schemas.openxmlformats.org/officeDocument/2006/relationships/image" Target="../media/image2491.png"/><Relationship Id="rId186" Type="http://schemas.openxmlformats.org/officeDocument/2006/relationships/customXml" Target="../ink/ink2689.xml"/><Relationship Id="rId351" Type="http://schemas.openxmlformats.org/officeDocument/2006/relationships/image" Target="../media/image2585.png"/><Relationship Id="rId372" Type="http://schemas.openxmlformats.org/officeDocument/2006/relationships/customXml" Target="../ink/ink2782.xml"/><Relationship Id="rId211" Type="http://schemas.openxmlformats.org/officeDocument/2006/relationships/image" Target="../media/image2515.png"/><Relationship Id="rId232" Type="http://schemas.openxmlformats.org/officeDocument/2006/relationships/customXml" Target="../ink/ink2712.xml"/><Relationship Id="rId253" Type="http://schemas.openxmlformats.org/officeDocument/2006/relationships/image" Target="../media/image2536.png"/><Relationship Id="rId274" Type="http://schemas.openxmlformats.org/officeDocument/2006/relationships/customXml" Target="../ink/ink2733.xml"/><Relationship Id="rId295" Type="http://schemas.openxmlformats.org/officeDocument/2006/relationships/image" Target="../media/image2557.png"/><Relationship Id="rId309" Type="http://schemas.openxmlformats.org/officeDocument/2006/relationships/image" Target="../media/image2564.png"/><Relationship Id="rId27" Type="http://schemas.openxmlformats.org/officeDocument/2006/relationships/image" Target="../media/image2422.png"/><Relationship Id="rId48" Type="http://schemas.openxmlformats.org/officeDocument/2006/relationships/customXml" Target="../ink/ink2620.xml"/><Relationship Id="rId69" Type="http://schemas.openxmlformats.org/officeDocument/2006/relationships/image" Target="../media/image2443.png"/><Relationship Id="rId113" Type="http://schemas.openxmlformats.org/officeDocument/2006/relationships/image" Target="../media/image2465.png"/><Relationship Id="rId134" Type="http://schemas.openxmlformats.org/officeDocument/2006/relationships/customXml" Target="../ink/ink2663.xml"/><Relationship Id="rId320" Type="http://schemas.openxmlformats.org/officeDocument/2006/relationships/customXml" Target="../ink/ink2756.xml"/><Relationship Id="rId80" Type="http://schemas.openxmlformats.org/officeDocument/2006/relationships/customXml" Target="../ink/ink2636.xml"/><Relationship Id="rId155" Type="http://schemas.openxmlformats.org/officeDocument/2006/relationships/image" Target="../media/image2486.png"/><Relationship Id="rId176" Type="http://schemas.openxmlformats.org/officeDocument/2006/relationships/customXml" Target="../ink/ink2684.xml"/><Relationship Id="rId197" Type="http://schemas.openxmlformats.org/officeDocument/2006/relationships/image" Target="../media/image2507.png"/><Relationship Id="rId341" Type="http://schemas.openxmlformats.org/officeDocument/2006/relationships/image" Target="../media/image2580.png"/><Relationship Id="rId362" Type="http://schemas.openxmlformats.org/officeDocument/2006/relationships/customXml" Target="../ink/ink2777.xml"/><Relationship Id="rId201" Type="http://schemas.openxmlformats.org/officeDocument/2006/relationships/image" Target="../media/image2509.png"/><Relationship Id="rId222" Type="http://schemas.openxmlformats.org/officeDocument/2006/relationships/customXml" Target="../ink/ink2707.xml"/><Relationship Id="rId243" Type="http://schemas.openxmlformats.org/officeDocument/2006/relationships/image" Target="../media/image2531.png"/><Relationship Id="rId264" Type="http://schemas.openxmlformats.org/officeDocument/2006/relationships/customXml" Target="../ink/ink2728.xml"/><Relationship Id="rId285" Type="http://schemas.openxmlformats.org/officeDocument/2006/relationships/image" Target="../media/image2552.png"/><Relationship Id="rId17" Type="http://schemas.openxmlformats.org/officeDocument/2006/relationships/image" Target="../media/image2417.png"/><Relationship Id="rId38" Type="http://schemas.openxmlformats.org/officeDocument/2006/relationships/customXml" Target="../ink/ink2615.xml"/><Relationship Id="rId59" Type="http://schemas.openxmlformats.org/officeDocument/2006/relationships/image" Target="../media/image2438.png"/><Relationship Id="rId103" Type="http://schemas.openxmlformats.org/officeDocument/2006/relationships/image" Target="../media/image2460.png"/><Relationship Id="rId124" Type="http://schemas.openxmlformats.org/officeDocument/2006/relationships/customXml" Target="../ink/ink2658.xml"/><Relationship Id="rId310" Type="http://schemas.openxmlformats.org/officeDocument/2006/relationships/customXml" Target="../ink/ink2751.xml"/><Relationship Id="rId70" Type="http://schemas.openxmlformats.org/officeDocument/2006/relationships/customXml" Target="../ink/ink2631.xml"/><Relationship Id="rId91" Type="http://schemas.openxmlformats.org/officeDocument/2006/relationships/image" Target="../media/image2454.png"/><Relationship Id="rId145" Type="http://schemas.openxmlformats.org/officeDocument/2006/relationships/image" Target="../media/image2481.png"/><Relationship Id="rId166" Type="http://schemas.openxmlformats.org/officeDocument/2006/relationships/customXml" Target="../ink/ink2679.xml"/><Relationship Id="rId187" Type="http://schemas.openxmlformats.org/officeDocument/2006/relationships/image" Target="../media/image2502.png"/><Relationship Id="rId331" Type="http://schemas.openxmlformats.org/officeDocument/2006/relationships/image" Target="../media/image2575.png"/><Relationship Id="rId352" Type="http://schemas.openxmlformats.org/officeDocument/2006/relationships/customXml" Target="../ink/ink2772.xml"/><Relationship Id="rId373" Type="http://schemas.openxmlformats.org/officeDocument/2006/relationships/image" Target="../media/image259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702.xml"/><Relationship Id="rId233" Type="http://schemas.openxmlformats.org/officeDocument/2006/relationships/image" Target="../media/image2526.png"/><Relationship Id="rId254" Type="http://schemas.openxmlformats.org/officeDocument/2006/relationships/customXml" Target="../ink/ink2723.xml"/><Relationship Id="rId28" Type="http://schemas.openxmlformats.org/officeDocument/2006/relationships/customXml" Target="../ink/ink2610.xml"/><Relationship Id="rId49" Type="http://schemas.openxmlformats.org/officeDocument/2006/relationships/image" Target="../media/image2433.png"/><Relationship Id="rId114" Type="http://schemas.openxmlformats.org/officeDocument/2006/relationships/customXml" Target="../ink/ink2653.xml"/><Relationship Id="rId275" Type="http://schemas.openxmlformats.org/officeDocument/2006/relationships/image" Target="../media/image2547.png"/><Relationship Id="rId296" Type="http://schemas.openxmlformats.org/officeDocument/2006/relationships/customXml" Target="../ink/ink2744.xml"/><Relationship Id="rId300" Type="http://schemas.openxmlformats.org/officeDocument/2006/relationships/customXml" Target="../ink/ink2746.xml"/><Relationship Id="rId60" Type="http://schemas.openxmlformats.org/officeDocument/2006/relationships/customXml" Target="../ink/ink2626.xml"/><Relationship Id="rId81" Type="http://schemas.openxmlformats.org/officeDocument/2006/relationships/image" Target="../media/image2449.png"/><Relationship Id="rId135" Type="http://schemas.openxmlformats.org/officeDocument/2006/relationships/image" Target="../media/image2476.png"/><Relationship Id="rId156" Type="http://schemas.openxmlformats.org/officeDocument/2006/relationships/customXml" Target="../ink/ink2674.xml"/><Relationship Id="rId177" Type="http://schemas.openxmlformats.org/officeDocument/2006/relationships/image" Target="../media/image2497.png"/><Relationship Id="rId198" Type="http://schemas.openxmlformats.org/officeDocument/2006/relationships/customXml" Target="../ink/ink2695.xml"/><Relationship Id="rId321" Type="http://schemas.openxmlformats.org/officeDocument/2006/relationships/image" Target="../media/image2570.png"/><Relationship Id="rId342" Type="http://schemas.openxmlformats.org/officeDocument/2006/relationships/customXml" Target="../ink/ink2767.xml"/><Relationship Id="rId363" Type="http://schemas.openxmlformats.org/officeDocument/2006/relationships/image" Target="../media/image2591.png"/><Relationship Id="rId202" Type="http://schemas.openxmlformats.org/officeDocument/2006/relationships/customXml" Target="../ink/ink2697.xml"/><Relationship Id="rId223" Type="http://schemas.openxmlformats.org/officeDocument/2006/relationships/image" Target="../media/image2521.png"/><Relationship Id="rId244" Type="http://schemas.openxmlformats.org/officeDocument/2006/relationships/customXml" Target="../ink/ink2718.xml"/><Relationship Id="rId18" Type="http://schemas.openxmlformats.org/officeDocument/2006/relationships/customXml" Target="../ink/ink2605.xml"/><Relationship Id="rId39" Type="http://schemas.openxmlformats.org/officeDocument/2006/relationships/image" Target="../media/image2428.png"/><Relationship Id="rId265" Type="http://schemas.openxmlformats.org/officeDocument/2006/relationships/image" Target="../media/image2542.png"/><Relationship Id="rId286" Type="http://schemas.openxmlformats.org/officeDocument/2006/relationships/customXml" Target="../ink/ink2739.xml"/><Relationship Id="rId50" Type="http://schemas.openxmlformats.org/officeDocument/2006/relationships/customXml" Target="../ink/ink2621.xml"/><Relationship Id="rId104" Type="http://schemas.openxmlformats.org/officeDocument/2006/relationships/customXml" Target="../ink/ink2648.xml"/><Relationship Id="rId125" Type="http://schemas.openxmlformats.org/officeDocument/2006/relationships/image" Target="../media/image2471.png"/><Relationship Id="rId146" Type="http://schemas.openxmlformats.org/officeDocument/2006/relationships/customXml" Target="../ink/ink2669.xml"/><Relationship Id="rId167" Type="http://schemas.openxmlformats.org/officeDocument/2006/relationships/image" Target="../media/image2492.png"/><Relationship Id="rId188" Type="http://schemas.openxmlformats.org/officeDocument/2006/relationships/customXml" Target="../ink/ink2690.xml"/><Relationship Id="rId311" Type="http://schemas.openxmlformats.org/officeDocument/2006/relationships/image" Target="../media/image2565.png"/><Relationship Id="rId332" Type="http://schemas.openxmlformats.org/officeDocument/2006/relationships/customXml" Target="../ink/ink2762.xml"/><Relationship Id="rId353" Type="http://schemas.openxmlformats.org/officeDocument/2006/relationships/image" Target="../media/image2586.png"/><Relationship Id="rId374" Type="http://schemas.openxmlformats.org/officeDocument/2006/relationships/customXml" Target="../ink/ink2783.xml"/><Relationship Id="rId71" Type="http://schemas.openxmlformats.org/officeDocument/2006/relationships/image" Target="../media/image2444.png"/><Relationship Id="rId92" Type="http://schemas.openxmlformats.org/officeDocument/2006/relationships/customXml" Target="../ink/ink2642.xml"/><Relationship Id="rId213" Type="http://schemas.openxmlformats.org/officeDocument/2006/relationships/image" Target="../media/image2516.png"/><Relationship Id="rId234" Type="http://schemas.openxmlformats.org/officeDocument/2006/relationships/customXml" Target="../ink/ink2713.xml"/><Relationship Id="rId2" Type="http://schemas.openxmlformats.org/officeDocument/2006/relationships/customXml" Target="../ink/ink2597.xml"/><Relationship Id="rId29" Type="http://schemas.openxmlformats.org/officeDocument/2006/relationships/image" Target="../media/image2423.png"/><Relationship Id="rId255" Type="http://schemas.openxmlformats.org/officeDocument/2006/relationships/image" Target="../media/image2537.png"/><Relationship Id="rId276" Type="http://schemas.openxmlformats.org/officeDocument/2006/relationships/customXml" Target="../ink/ink2734.xml"/><Relationship Id="rId297" Type="http://schemas.openxmlformats.org/officeDocument/2006/relationships/image" Target="../media/image2558.png"/><Relationship Id="rId40" Type="http://schemas.openxmlformats.org/officeDocument/2006/relationships/customXml" Target="../ink/ink2616.xml"/><Relationship Id="rId115" Type="http://schemas.openxmlformats.org/officeDocument/2006/relationships/image" Target="../media/image2466.png"/><Relationship Id="rId136" Type="http://schemas.openxmlformats.org/officeDocument/2006/relationships/customXml" Target="../ink/ink2664.xml"/><Relationship Id="rId157" Type="http://schemas.openxmlformats.org/officeDocument/2006/relationships/image" Target="../media/image2487.png"/><Relationship Id="rId178" Type="http://schemas.openxmlformats.org/officeDocument/2006/relationships/customXml" Target="../ink/ink2685.xml"/><Relationship Id="rId301" Type="http://schemas.openxmlformats.org/officeDocument/2006/relationships/image" Target="../media/image2560.png"/><Relationship Id="rId322" Type="http://schemas.openxmlformats.org/officeDocument/2006/relationships/customXml" Target="../ink/ink2757.xml"/><Relationship Id="rId343" Type="http://schemas.openxmlformats.org/officeDocument/2006/relationships/image" Target="../media/image2581.png"/><Relationship Id="rId364" Type="http://schemas.openxmlformats.org/officeDocument/2006/relationships/customXml" Target="../ink/ink2778.xml"/><Relationship Id="rId61" Type="http://schemas.openxmlformats.org/officeDocument/2006/relationships/image" Target="../media/image2439.png"/><Relationship Id="rId82" Type="http://schemas.openxmlformats.org/officeDocument/2006/relationships/customXml" Target="../ink/ink2637.xml"/><Relationship Id="rId199" Type="http://schemas.openxmlformats.org/officeDocument/2006/relationships/image" Target="../media/image2508.png"/><Relationship Id="rId203" Type="http://schemas.openxmlformats.org/officeDocument/2006/relationships/image" Target="../media/image2511.png"/><Relationship Id="rId19" Type="http://schemas.openxmlformats.org/officeDocument/2006/relationships/image" Target="../media/image2418.png"/><Relationship Id="rId224" Type="http://schemas.openxmlformats.org/officeDocument/2006/relationships/customXml" Target="../ink/ink2708.xml"/><Relationship Id="rId245" Type="http://schemas.openxmlformats.org/officeDocument/2006/relationships/image" Target="../media/image2532.png"/><Relationship Id="rId266" Type="http://schemas.openxmlformats.org/officeDocument/2006/relationships/customXml" Target="../ink/ink2729.xml"/><Relationship Id="rId287" Type="http://schemas.openxmlformats.org/officeDocument/2006/relationships/image" Target="../media/image2553.png"/><Relationship Id="rId30" Type="http://schemas.openxmlformats.org/officeDocument/2006/relationships/customXml" Target="../ink/ink2611.xml"/><Relationship Id="rId105" Type="http://schemas.openxmlformats.org/officeDocument/2006/relationships/image" Target="../media/image2461.png"/><Relationship Id="rId126" Type="http://schemas.openxmlformats.org/officeDocument/2006/relationships/customXml" Target="../ink/ink2659.xml"/><Relationship Id="rId147" Type="http://schemas.openxmlformats.org/officeDocument/2006/relationships/image" Target="../media/image2482.png"/><Relationship Id="rId168" Type="http://schemas.openxmlformats.org/officeDocument/2006/relationships/customXml" Target="../ink/ink2680.xml"/><Relationship Id="rId312" Type="http://schemas.openxmlformats.org/officeDocument/2006/relationships/customXml" Target="../ink/ink2752.xml"/><Relationship Id="rId333" Type="http://schemas.openxmlformats.org/officeDocument/2006/relationships/image" Target="../media/image2576.png"/><Relationship Id="rId354" Type="http://schemas.openxmlformats.org/officeDocument/2006/relationships/customXml" Target="../ink/ink2773.xml"/><Relationship Id="rId51" Type="http://schemas.openxmlformats.org/officeDocument/2006/relationships/image" Target="../media/image2434.png"/><Relationship Id="rId72" Type="http://schemas.openxmlformats.org/officeDocument/2006/relationships/customXml" Target="../ink/ink2632.xml"/><Relationship Id="rId93" Type="http://schemas.openxmlformats.org/officeDocument/2006/relationships/image" Target="../media/image2455.png"/><Relationship Id="rId189" Type="http://schemas.openxmlformats.org/officeDocument/2006/relationships/image" Target="../media/image2503.png"/><Relationship Id="rId375" Type="http://schemas.openxmlformats.org/officeDocument/2006/relationships/image" Target="../media/image2597.png"/><Relationship Id="rId3" Type="http://schemas.openxmlformats.org/officeDocument/2006/relationships/image" Target="../media/image2409.png"/><Relationship Id="rId214" Type="http://schemas.openxmlformats.org/officeDocument/2006/relationships/customXml" Target="../ink/ink2703.xml"/><Relationship Id="rId235" Type="http://schemas.openxmlformats.org/officeDocument/2006/relationships/image" Target="../media/image2527.png"/><Relationship Id="rId256" Type="http://schemas.openxmlformats.org/officeDocument/2006/relationships/customXml" Target="../ink/ink2724.xml"/><Relationship Id="rId277" Type="http://schemas.openxmlformats.org/officeDocument/2006/relationships/image" Target="../media/image2548.png"/><Relationship Id="rId298" Type="http://schemas.openxmlformats.org/officeDocument/2006/relationships/customXml" Target="../ink/ink2745.xml"/><Relationship Id="rId116" Type="http://schemas.openxmlformats.org/officeDocument/2006/relationships/customXml" Target="../ink/ink2654.xml"/><Relationship Id="rId137" Type="http://schemas.openxmlformats.org/officeDocument/2006/relationships/image" Target="../media/image2477.png"/><Relationship Id="rId158" Type="http://schemas.openxmlformats.org/officeDocument/2006/relationships/customXml" Target="../ink/ink2675.xml"/><Relationship Id="rId302" Type="http://schemas.openxmlformats.org/officeDocument/2006/relationships/customXml" Target="../ink/ink2747.xml"/><Relationship Id="rId323" Type="http://schemas.openxmlformats.org/officeDocument/2006/relationships/image" Target="../media/image2571.png"/><Relationship Id="rId344" Type="http://schemas.openxmlformats.org/officeDocument/2006/relationships/customXml" Target="../ink/ink2768.xml"/><Relationship Id="rId20" Type="http://schemas.openxmlformats.org/officeDocument/2006/relationships/customXml" Target="../ink/ink2606.xml"/><Relationship Id="rId41" Type="http://schemas.openxmlformats.org/officeDocument/2006/relationships/image" Target="../media/image2429.png"/><Relationship Id="rId62" Type="http://schemas.openxmlformats.org/officeDocument/2006/relationships/customXml" Target="../ink/ink2627.xml"/><Relationship Id="rId83" Type="http://schemas.openxmlformats.org/officeDocument/2006/relationships/image" Target="../media/image2450.png"/><Relationship Id="rId179" Type="http://schemas.openxmlformats.org/officeDocument/2006/relationships/image" Target="../media/image2498.png"/><Relationship Id="rId365" Type="http://schemas.openxmlformats.org/officeDocument/2006/relationships/image" Target="../media/image2592.png"/><Relationship Id="rId190" Type="http://schemas.openxmlformats.org/officeDocument/2006/relationships/customXml" Target="../ink/ink2691.xml"/><Relationship Id="rId204" Type="http://schemas.openxmlformats.org/officeDocument/2006/relationships/customXml" Target="../ink/ink2698.xml"/><Relationship Id="rId225" Type="http://schemas.openxmlformats.org/officeDocument/2006/relationships/image" Target="../media/image2522.png"/><Relationship Id="rId246" Type="http://schemas.openxmlformats.org/officeDocument/2006/relationships/customXml" Target="../ink/ink2719.xml"/><Relationship Id="rId267" Type="http://schemas.openxmlformats.org/officeDocument/2006/relationships/image" Target="../media/image2543.png"/><Relationship Id="rId288" Type="http://schemas.openxmlformats.org/officeDocument/2006/relationships/customXml" Target="../ink/ink2740.xml"/><Relationship Id="rId106" Type="http://schemas.openxmlformats.org/officeDocument/2006/relationships/customXml" Target="../ink/ink2649.xml"/><Relationship Id="rId127" Type="http://schemas.openxmlformats.org/officeDocument/2006/relationships/image" Target="../media/image2472.png"/><Relationship Id="rId313" Type="http://schemas.openxmlformats.org/officeDocument/2006/relationships/image" Target="../media/image2566.png"/><Relationship Id="rId10" Type="http://schemas.openxmlformats.org/officeDocument/2006/relationships/customXml" Target="../ink/ink2601.xml"/><Relationship Id="rId31" Type="http://schemas.openxmlformats.org/officeDocument/2006/relationships/image" Target="../media/image2424.png"/><Relationship Id="rId52" Type="http://schemas.openxmlformats.org/officeDocument/2006/relationships/customXml" Target="../ink/ink2622.xml"/><Relationship Id="rId73" Type="http://schemas.openxmlformats.org/officeDocument/2006/relationships/image" Target="../media/image2445.png"/><Relationship Id="rId94" Type="http://schemas.openxmlformats.org/officeDocument/2006/relationships/customXml" Target="../ink/ink2643.xml"/><Relationship Id="rId148" Type="http://schemas.openxmlformats.org/officeDocument/2006/relationships/customXml" Target="../ink/ink2670.xml"/><Relationship Id="rId169" Type="http://schemas.openxmlformats.org/officeDocument/2006/relationships/image" Target="../media/image2493.png"/><Relationship Id="rId334" Type="http://schemas.openxmlformats.org/officeDocument/2006/relationships/customXml" Target="../ink/ink2763.xml"/><Relationship Id="rId355" Type="http://schemas.openxmlformats.org/officeDocument/2006/relationships/image" Target="../media/image2587.png"/><Relationship Id="rId4" Type="http://schemas.openxmlformats.org/officeDocument/2006/relationships/customXml" Target="../ink/ink2598.xml"/><Relationship Id="rId180" Type="http://schemas.openxmlformats.org/officeDocument/2006/relationships/customXml" Target="../ink/ink2686.xml"/><Relationship Id="rId215" Type="http://schemas.openxmlformats.org/officeDocument/2006/relationships/image" Target="../media/image2517.png"/><Relationship Id="rId236" Type="http://schemas.openxmlformats.org/officeDocument/2006/relationships/customXml" Target="../ink/ink2714.xml"/><Relationship Id="rId257" Type="http://schemas.openxmlformats.org/officeDocument/2006/relationships/image" Target="../media/image2538.png"/><Relationship Id="rId278" Type="http://schemas.openxmlformats.org/officeDocument/2006/relationships/customXml" Target="../ink/ink2735.xml"/><Relationship Id="rId303" Type="http://schemas.openxmlformats.org/officeDocument/2006/relationships/image" Target="../media/image2561.png"/><Relationship Id="rId42" Type="http://schemas.openxmlformats.org/officeDocument/2006/relationships/customXml" Target="../ink/ink2617.xml"/><Relationship Id="rId84" Type="http://schemas.openxmlformats.org/officeDocument/2006/relationships/customXml" Target="../ink/ink2638.xml"/><Relationship Id="rId138" Type="http://schemas.openxmlformats.org/officeDocument/2006/relationships/customXml" Target="../ink/ink2665.xml"/><Relationship Id="rId345" Type="http://schemas.openxmlformats.org/officeDocument/2006/relationships/image" Target="../media/image2582.png"/><Relationship Id="rId191" Type="http://schemas.openxmlformats.org/officeDocument/2006/relationships/image" Target="../media/image2504.png"/><Relationship Id="rId205" Type="http://schemas.openxmlformats.org/officeDocument/2006/relationships/image" Target="../media/image2512.png"/><Relationship Id="rId247" Type="http://schemas.openxmlformats.org/officeDocument/2006/relationships/image" Target="../media/image2533.png"/><Relationship Id="rId107" Type="http://schemas.openxmlformats.org/officeDocument/2006/relationships/image" Target="../media/image2462.png"/><Relationship Id="rId289" Type="http://schemas.openxmlformats.org/officeDocument/2006/relationships/image" Target="../media/image2554.png"/><Relationship Id="rId11" Type="http://schemas.openxmlformats.org/officeDocument/2006/relationships/image" Target="../media/image2414.png"/><Relationship Id="rId53" Type="http://schemas.openxmlformats.org/officeDocument/2006/relationships/image" Target="../media/image2435.png"/><Relationship Id="rId149" Type="http://schemas.openxmlformats.org/officeDocument/2006/relationships/image" Target="../media/image2483.png"/><Relationship Id="rId314" Type="http://schemas.openxmlformats.org/officeDocument/2006/relationships/customXml" Target="../ink/ink2753.xml"/><Relationship Id="rId356" Type="http://schemas.openxmlformats.org/officeDocument/2006/relationships/customXml" Target="../ink/ink2774.xml"/><Relationship Id="rId95" Type="http://schemas.openxmlformats.org/officeDocument/2006/relationships/image" Target="../media/image2456.png"/><Relationship Id="rId160" Type="http://schemas.openxmlformats.org/officeDocument/2006/relationships/customXml" Target="../ink/ink2676.xml"/><Relationship Id="rId216" Type="http://schemas.openxmlformats.org/officeDocument/2006/relationships/customXml" Target="../ink/ink2704.xml"/><Relationship Id="rId258" Type="http://schemas.openxmlformats.org/officeDocument/2006/relationships/customXml" Target="../ink/ink2725.xml"/><Relationship Id="rId22" Type="http://schemas.openxmlformats.org/officeDocument/2006/relationships/customXml" Target="../ink/ink2607.xml"/><Relationship Id="rId64" Type="http://schemas.openxmlformats.org/officeDocument/2006/relationships/customXml" Target="../ink/ink2628.xml"/><Relationship Id="rId118" Type="http://schemas.openxmlformats.org/officeDocument/2006/relationships/customXml" Target="../ink/ink2655.xml"/><Relationship Id="rId325" Type="http://schemas.openxmlformats.org/officeDocument/2006/relationships/image" Target="../media/image2572.png"/><Relationship Id="rId367" Type="http://schemas.openxmlformats.org/officeDocument/2006/relationships/image" Target="../media/image2593.png"/><Relationship Id="rId171" Type="http://schemas.openxmlformats.org/officeDocument/2006/relationships/image" Target="../media/image2494.png"/><Relationship Id="rId227" Type="http://schemas.openxmlformats.org/officeDocument/2006/relationships/image" Target="../media/image2523.png"/><Relationship Id="rId269" Type="http://schemas.openxmlformats.org/officeDocument/2006/relationships/image" Target="../media/image2544.png"/><Relationship Id="rId33" Type="http://schemas.openxmlformats.org/officeDocument/2006/relationships/image" Target="../media/image2425.png"/><Relationship Id="rId129" Type="http://schemas.openxmlformats.org/officeDocument/2006/relationships/image" Target="../media/image2473.png"/><Relationship Id="rId280" Type="http://schemas.openxmlformats.org/officeDocument/2006/relationships/customXml" Target="../ink/ink2736.xml"/><Relationship Id="rId336" Type="http://schemas.openxmlformats.org/officeDocument/2006/relationships/customXml" Target="../ink/ink2764.xml"/><Relationship Id="rId75" Type="http://schemas.openxmlformats.org/officeDocument/2006/relationships/image" Target="../media/image2446.png"/><Relationship Id="rId140" Type="http://schemas.openxmlformats.org/officeDocument/2006/relationships/customXml" Target="../ink/ink2666.xml"/><Relationship Id="rId182" Type="http://schemas.openxmlformats.org/officeDocument/2006/relationships/customXml" Target="../ink/ink2687.xml"/><Relationship Id="rId6" Type="http://schemas.openxmlformats.org/officeDocument/2006/relationships/customXml" Target="../ink/ink2599.xml"/><Relationship Id="rId238" Type="http://schemas.openxmlformats.org/officeDocument/2006/relationships/customXml" Target="../ink/ink2715.xml"/><Relationship Id="rId291" Type="http://schemas.openxmlformats.org/officeDocument/2006/relationships/image" Target="../media/image2555.png"/><Relationship Id="rId305" Type="http://schemas.openxmlformats.org/officeDocument/2006/relationships/image" Target="../media/image2562.png"/><Relationship Id="rId347" Type="http://schemas.openxmlformats.org/officeDocument/2006/relationships/image" Target="../media/image2583.png"/><Relationship Id="rId44" Type="http://schemas.openxmlformats.org/officeDocument/2006/relationships/customXml" Target="../ink/ink2618.xml"/><Relationship Id="rId86" Type="http://schemas.openxmlformats.org/officeDocument/2006/relationships/customXml" Target="../ink/ink2639.xml"/><Relationship Id="rId151" Type="http://schemas.openxmlformats.org/officeDocument/2006/relationships/image" Target="../media/image2484.png"/><Relationship Id="rId193" Type="http://schemas.openxmlformats.org/officeDocument/2006/relationships/image" Target="../media/image2505.png"/><Relationship Id="rId207" Type="http://schemas.openxmlformats.org/officeDocument/2006/relationships/image" Target="../media/image2513.png"/><Relationship Id="rId249" Type="http://schemas.openxmlformats.org/officeDocument/2006/relationships/image" Target="../media/image2534.png"/><Relationship Id="rId13" Type="http://schemas.openxmlformats.org/officeDocument/2006/relationships/image" Target="../media/image2415.png"/><Relationship Id="rId109" Type="http://schemas.openxmlformats.org/officeDocument/2006/relationships/image" Target="../media/image2463.png"/><Relationship Id="rId260" Type="http://schemas.openxmlformats.org/officeDocument/2006/relationships/customXml" Target="../ink/ink2726.xml"/><Relationship Id="rId316" Type="http://schemas.openxmlformats.org/officeDocument/2006/relationships/customXml" Target="../ink/ink2754.xml"/><Relationship Id="rId55" Type="http://schemas.openxmlformats.org/officeDocument/2006/relationships/image" Target="../media/image2436.png"/><Relationship Id="rId97" Type="http://schemas.openxmlformats.org/officeDocument/2006/relationships/image" Target="../media/image2457.png"/><Relationship Id="rId120" Type="http://schemas.openxmlformats.org/officeDocument/2006/relationships/customXml" Target="../ink/ink2656.xml"/><Relationship Id="rId358" Type="http://schemas.openxmlformats.org/officeDocument/2006/relationships/customXml" Target="../ink/ink2775.xml"/><Relationship Id="rId162" Type="http://schemas.openxmlformats.org/officeDocument/2006/relationships/customXml" Target="../ink/ink2677.xml"/><Relationship Id="rId218" Type="http://schemas.openxmlformats.org/officeDocument/2006/relationships/customXml" Target="../ink/ink2705.xml"/><Relationship Id="rId271" Type="http://schemas.openxmlformats.org/officeDocument/2006/relationships/image" Target="../media/image2545.png"/><Relationship Id="rId24" Type="http://schemas.openxmlformats.org/officeDocument/2006/relationships/customXml" Target="../ink/ink2608.xml"/><Relationship Id="rId66" Type="http://schemas.openxmlformats.org/officeDocument/2006/relationships/customXml" Target="../ink/ink2629.xml"/><Relationship Id="rId131" Type="http://schemas.openxmlformats.org/officeDocument/2006/relationships/image" Target="../media/image2474.png"/><Relationship Id="rId327" Type="http://schemas.openxmlformats.org/officeDocument/2006/relationships/image" Target="../media/image2573.png"/><Relationship Id="rId369" Type="http://schemas.openxmlformats.org/officeDocument/2006/relationships/image" Target="../media/image2594.png"/><Relationship Id="rId173" Type="http://schemas.openxmlformats.org/officeDocument/2006/relationships/image" Target="../media/image2495.png"/><Relationship Id="rId229" Type="http://schemas.openxmlformats.org/officeDocument/2006/relationships/image" Target="../media/image2524.png"/><Relationship Id="rId240" Type="http://schemas.openxmlformats.org/officeDocument/2006/relationships/customXml" Target="../ink/ink2716.xml"/><Relationship Id="rId35" Type="http://schemas.openxmlformats.org/officeDocument/2006/relationships/image" Target="../media/image2426.png"/><Relationship Id="rId77" Type="http://schemas.openxmlformats.org/officeDocument/2006/relationships/image" Target="../media/image2447.png"/><Relationship Id="rId100" Type="http://schemas.openxmlformats.org/officeDocument/2006/relationships/customXml" Target="../ink/ink2646.xml"/><Relationship Id="rId282" Type="http://schemas.openxmlformats.org/officeDocument/2006/relationships/customXml" Target="../ink/ink2737.xml"/><Relationship Id="rId338" Type="http://schemas.openxmlformats.org/officeDocument/2006/relationships/customXml" Target="../ink/ink2765.xml"/><Relationship Id="rId8" Type="http://schemas.openxmlformats.org/officeDocument/2006/relationships/customXml" Target="../ink/ink2600.xml"/><Relationship Id="rId142" Type="http://schemas.openxmlformats.org/officeDocument/2006/relationships/customXml" Target="../ink/ink2667.xml"/><Relationship Id="rId184" Type="http://schemas.openxmlformats.org/officeDocument/2006/relationships/customXml" Target="../ink/ink2688.xml"/><Relationship Id="rId251" Type="http://schemas.openxmlformats.org/officeDocument/2006/relationships/image" Target="../media/image2535.png"/><Relationship Id="rId46" Type="http://schemas.openxmlformats.org/officeDocument/2006/relationships/customXml" Target="../ink/ink2619.xml"/><Relationship Id="rId293" Type="http://schemas.openxmlformats.org/officeDocument/2006/relationships/image" Target="../media/image2556.png"/><Relationship Id="rId307" Type="http://schemas.openxmlformats.org/officeDocument/2006/relationships/image" Target="../media/image2563.png"/><Relationship Id="rId349" Type="http://schemas.openxmlformats.org/officeDocument/2006/relationships/image" Target="../media/image2584.png"/><Relationship Id="rId88" Type="http://schemas.openxmlformats.org/officeDocument/2006/relationships/customXml" Target="../ink/ink2640.xml"/><Relationship Id="rId111" Type="http://schemas.openxmlformats.org/officeDocument/2006/relationships/image" Target="../media/image2464.png"/><Relationship Id="rId153" Type="http://schemas.openxmlformats.org/officeDocument/2006/relationships/image" Target="../media/image2485.png"/><Relationship Id="rId195" Type="http://schemas.openxmlformats.org/officeDocument/2006/relationships/image" Target="../media/image2506.png"/><Relationship Id="rId209" Type="http://schemas.openxmlformats.org/officeDocument/2006/relationships/image" Target="../media/image2514.png"/><Relationship Id="rId360" Type="http://schemas.openxmlformats.org/officeDocument/2006/relationships/customXml" Target="../ink/ink2776.xml"/><Relationship Id="rId220" Type="http://schemas.openxmlformats.org/officeDocument/2006/relationships/customXml" Target="../ink/ink2706.xml"/><Relationship Id="rId15" Type="http://schemas.openxmlformats.org/officeDocument/2006/relationships/image" Target="../media/image2416.png"/><Relationship Id="rId57" Type="http://schemas.openxmlformats.org/officeDocument/2006/relationships/image" Target="../media/image2437.png"/><Relationship Id="rId262" Type="http://schemas.openxmlformats.org/officeDocument/2006/relationships/customXml" Target="../ink/ink2727.xml"/><Relationship Id="rId318" Type="http://schemas.openxmlformats.org/officeDocument/2006/relationships/customXml" Target="../ink/ink2755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56.png"/><Relationship Id="rId299" Type="http://schemas.openxmlformats.org/officeDocument/2006/relationships/image" Target="../media/image2748.png"/><Relationship Id="rId21" Type="http://schemas.openxmlformats.org/officeDocument/2006/relationships/image" Target="../media/image2607.png"/><Relationship Id="rId63" Type="http://schemas.openxmlformats.org/officeDocument/2006/relationships/image" Target="../media/image2629.png"/><Relationship Id="rId159" Type="http://schemas.openxmlformats.org/officeDocument/2006/relationships/image" Target="../media/image2677.png"/><Relationship Id="rId324" Type="http://schemas.openxmlformats.org/officeDocument/2006/relationships/customXml" Target="../ink/ink2945.xml"/><Relationship Id="rId366" Type="http://schemas.openxmlformats.org/officeDocument/2006/relationships/customXml" Target="../ink/ink2966.xml"/><Relationship Id="rId170" Type="http://schemas.openxmlformats.org/officeDocument/2006/relationships/customXml" Target="../ink/ink2868.xml"/><Relationship Id="rId226" Type="http://schemas.openxmlformats.org/officeDocument/2006/relationships/customXml" Target="../ink/ink2896.xml"/><Relationship Id="rId268" Type="http://schemas.openxmlformats.org/officeDocument/2006/relationships/customXml" Target="../ink/ink2917.xml"/><Relationship Id="rId32" Type="http://schemas.openxmlformats.org/officeDocument/2006/relationships/customXml" Target="../ink/ink2799.xml"/><Relationship Id="rId74" Type="http://schemas.openxmlformats.org/officeDocument/2006/relationships/customXml" Target="../ink/ink2820.xml"/><Relationship Id="rId128" Type="http://schemas.openxmlformats.org/officeDocument/2006/relationships/customXml" Target="../ink/ink2847.xml"/><Relationship Id="rId335" Type="http://schemas.openxmlformats.org/officeDocument/2006/relationships/image" Target="../media/image2766.png"/><Relationship Id="rId377" Type="http://schemas.openxmlformats.org/officeDocument/2006/relationships/image" Target="../media/image2787.png"/><Relationship Id="rId5" Type="http://schemas.openxmlformats.org/officeDocument/2006/relationships/image" Target="../media/image2599.png"/><Relationship Id="rId181" Type="http://schemas.openxmlformats.org/officeDocument/2006/relationships/image" Target="../media/image2688.png"/><Relationship Id="rId237" Type="http://schemas.openxmlformats.org/officeDocument/2006/relationships/image" Target="../media/image2717.png"/><Relationship Id="rId279" Type="http://schemas.openxmlformats.org/officeDocument/2006/relationships/image" Target="../media/image2738.png"/><Relationship Id="rId43" Type="http://schemas.openxmlformats.org/officeDocument/2006/relationships/image" Target="../media/image2619.png"/><Relationship Id="rId139" Type="http://schemas.openxmlformats.org/officeDocument/2006/relationships/image" Target="../media/image2667.png"/><Relationship Id="rId290" Type="http://schemas.openxmlformats.org/officeDocument/2006/relationships/customXml" Target="../ink/ink2928.xml"/><Relationship Id="rId304" Type="http://schemas.openxmlformats.org/officeDocument/2006/relationships/customXml" Target="../ink/ink2935.xml"/><Relationship Id="rId346" Type="http://schemas.openxmlformats.org/officeDocument/2006/relationships/customXml" Target="../ink/ink2956.xml"/><Relationship Id="rId85" Type="http://schemas.openxmlformats.org/officeDocument/2006/relationships/image" Target="../media/image2640.png"/><Relationship Id="rId150" Type="http://schemas.openxmlformats.org/officeDocument/2006/relationships/customXml" Target="../ink/ink2858.xml"/><Relationship Id="rId192" Type="http://schemas.openxmlformats.org/officeDocument/2006/relationships/customXml" Target="../ink/ink2879.xml"/><Relationship Id="rId206" Type="http://schemas.openxmlformats.org/officeDocument/2006/relationships/customXml" Target="../ink/ink2886.xml"/><Relationship Id="rId248" Type="http://schemas.openxmlformats.org/officeDocument/2006/relationships/customXml" Target="../ink/ink2907.xml"/><Relationship Id="rId12" Type="http://schemas.openxmlformats.org/officeDocument/2006/relationships/customXml" Target="../ink/ink2789.xml"/><Relationship Id="rId108" Type="http://schemas.openxmlformats.org/officeDocument/2006/relationships/customXml" Target="../ink/ink2837.xml"/><Relationship Id="rId315" Type="http://schemas.openxmlformats.org/officeDocument/2006/relationships/image" Target="../media/image2756.png"/><Relationship Id="rId357" Type="http://schemas.openxmlformats.org/officeDocument/2006/relationships/image" Target="../media/image2777.png"/><Relationship Id="rId54" Type="http://schemas.openxmlformats.org/officeDocument/2006/relationships/customXml" Target="../ink/ink2810.xml"/><Relationship Id="rId96" Type="http://schemas.openxmlformats.org/officeDocument/2006/relationships/customXml" Target="../ink/ink2831.xml"/><Relationship Id="rId161" Type="http://schemas.openxmlformats.org/officeDocument/2006/relationships/image" Target="../media/image2678.png"/><Relationship Id="rId217" Type="http://schemas.openxmlformats.org/officeDocument/2006/relationships/image" Target="../media/image2706.png"/><Relationship Id="rId259" Type="http://schemas.openxmlformats.org/officeDocument/2006/relationships/image" Target="../media/image2728.png"/><Relationship Id="rId23" Type="http://schemas.openxmlformats.org/officeDocument/2006/relationships/image" Target="../media/image2608.png"/><Relationship Id="rId119" Type="http://schemas.openxmlformats.org/officeDocument/2006/relationships/image" Target="../media/image2657.png"/><Relationship Id="rId270" Type="http://schemas.openxmlformats.org/officeDocument/2006/relationships/customXml" Target="../ink/ink2918.xml"/><Relationship Id="rId326" Type="http://schemas.openxmlformats.org/officeDocument/2006/relationships/customXml" Target="../ink/ink2946.xml"/><Relationship Id="rId65" Type="http://schemas.openxmlformats.org/officeDocument/2006/relationships/image" Target="../media/image2630.png"/><Relationship Id="rId130" Type="http://schemas.openxmlformats.org/officeDocument/2006/relationships/customXml" Target="../ink/ink2848.xml"/><Relationship Id="rId368" Type="http://schemas.openxmlformats.org/officeDocument/2006/relationships/customXml" Target="../ink/ink2967.xml"/><Relationship Id="rId172" Type="http://schemas.openxmlformats.org/officeDocument/2006/relationships/customXml" Target="../ink/ink2869.xml"/><Relationship Id="rId228" Type="http://schemas.openxmlformats.org/officeDocument/2006/relationships/customXml" Target="../ink/ink2897.xml"/><Relationship Id="rId281" Type="http://schemas.openxmlformats.org/officeDocument/2006/relationships/image" Target="../media/image2739.png"/><Relationship Id="rId337" Type="http://schemas.openxmlformats.org/officeDocument/2006/relationships/image" Target="../media/image2767.png"/><Relationship Id="rId34" Type="http://schemas.openxmlformats.org/officeDocument/2006/relationships/customXml" Target="../ink/ink2800.xml"/><Relationship Id="rId76" Type="http://schemas.openxmlformats.org/officeDocument/2006/relationships/customXml" Target="../ink/ink2821.xml"/><Relationship Id="rId141" Type="http://schemas.openxmlformats.org/officeDocument/2006/relationships/image" Target="../media/image2668.png"/><Relationship Id="rId7" Type="http://schemas.openxmlformats.org/officeDocument/2006/relationships/image" Target="../media/image2600.png"/><Relationship Id="rId183" Type="http://schemas.openxmlformats.org/officeDocument/2006/relationships/image" Target="../media/image2689.png"/><Relationship Id="rId239" Type="http://schemas.openxmlformats.org/officeDocument/2006/relationships/image" Target="../media/image2718.png"/><Relationship Id="rId250" Type="http://schemas.openxmlformats.org/officeDocument/2006/relationships/customXml" Target="../ink/ink2908.xml"/><Relationship Id="rId292" Type="http://schemas.openxmlformats.org/officeDocument/2006/relationships/customXml" Target="../ink/ink2929.xml"/><Relationship Id="rId306" Type="http://schemas.openxmlformats.org/officeDocument/2006/relationships/customXml" Target="../ink/ink2936.xml"/><Relationship Id="rId45" Type="http://schemas.openxmlformats.org/officeDocument/2006/relationships/image" Target="../media/image2620.png"/><Relationship Id="rId87" Type="http://schemas.openxmlformats.org/officeDocument/2006/relationships/image" Target="../media/image2641.png"/><Relationship Id="rId110" Type="http://schemas.openxmlformats.org/officeDocument/2006/relationships/customXml" Target="../ink/ink2838.xml"/><Relationship Id="rId348" Type="http://schemas.openxmlformats.org/officeDocument/2006/relationships/customXml" Target="../ink/ink2957.xml"/><Relationship Id="rId152" Type="http://schemas.openxmlformats.org/officeDocument/2006/relationships/customXml" Target="../ink/ink2859.xml"/><Relationship Id="rId194" Type="http://schemas.openxmlformats.org/officeDocument/2006/relationships/customXml" Target="../ink/ink2880.xml"/><Relationship Id="rId208" Type="http://schemas.openxmlformats.org/officeDocument/2006/relationships/customXml" Target="../ink/ink2887.xml"/><Relationship Id="rId261" Type="http://schemas.openxmlformats.org/officeDocument/2006/relationships/image" Target="../media/image2729.png"/><Relationship Id="rId14" Type="http://schemas.openxmlformats.org/officeDocument/2006/relationships/customXml" Target="../ink/ink2790.xml"/><Relationship Id="rId56" Type="http://schemas.openxmlformats.org/officeDocument/2006/relationships/customXml" Target="../ink/ink2811.xml"/><Relationship Id="rId317" Type="http://schemas.openxmlformats.org/officeDocument/2006/relationships/image" Target="../media/image2757.png"/><Relationship Id="rId359" Type="http://schemas.openxmlformats.org/officeDocument/2006/relationships/image" Target="../media/image2778.png"/><Relationship Id="rId98" Type="http://schemas.openxmlformats.org/officeDocument/2006/relationships/customXml" Target="../ink/ink2832.xml"/><Relationship Id="rId121" Type="http://schemas.openxmlformats.org/officeDocument/2006/relationships/image" Target="../media/image2658.png"/><Relationship Id="rId163" Type="http://schemas.openxmlformats.org/officeDocument/2006/relationships/image" Target="../media/image2679.png"/><Relationship Id="rId219" Type="http://schemas.openxmlformats.org/officeDocument/2006/relationships/image" Target="../media/image2707.png"/><Relationship Id="rId370" Type="http://schemas.openxmlformats.org/officeDocument/2006/relationships/customXml" Target="../ink/ink2968.xml"/><Relationship Id="rId230" Type="http://schemas.openxmlformats.org/officeDocument/2006/relationships/customXml" Target="../ink/ink2898.xml"/><Relationship Id="rId25" Type="http://schemas.openxmlformats.org/officeDocument/2006/relationships/image" Target="../media/image2609.png"/><Relationship Id="rId67" Type="http://schemas.openxmlformats.org/officeDocument/2006/relationships/image" Target="../media/image2631.png"/><Relationship Id="rId272" Type="http://schemas.openxmlformats.org/officeDocument/2006/relationships/customXml" Target="../ink/ink2919.xml"/><Relationship Id="rId328" Type="http://schemas.openxmlformats.org/officeDocument/2006/relationships/customXml" Target="../ink/ink2947.xml"/><Relationship Id="rId132" Type="http://schemas.openxmlformats.org/officeDocument/2006/relationships/customXml" Target="../ink/ink2849.xml"/><Relationship Id="rId174" Type="http://schemas.openxmlformats.org/officeDocument/2006/relationships/customXml" Target="../ink/ink2870.xml"/><Relationship Id="rId241" Type="http://schemas.openxmlformats.org/officeDocument/2006/relationships/image" Target="../media/image2719.png"/><Relationship Id="rId36" Type="http://schemas.openxmlformats.org/officeDocument/2006/relationships/customXml" Target="../ink/ink2801.xml"/><Relationship Id="rId283" Type="http://schemas.openxmlformats.org/officeDocument/2006/relationships/image" Target="../media/image2740.png"/><Relationship Id="rId339" Type="http://schemas.openxmlformats.org/officeDocument/2006/relationships/image" Target="../media/image2768.png"/><Relationship Id="rId78" Type="http://schemas.openxmlformats.org/officeDocument/2006/relationships/customXml" Target="../ink/ink2822.xml"/><Relationship Id="rId101" Type="http://schemas.openxmlformats.org/officeDocument/2006/relationships/image" Target="../media/image2648.png"/><Relationship Id="rId143" Type="http://schemas.openxmlformats.org/officeDocument/2006/relationships/image" Target="../media/image2669.png"/><Relationship Id="rId185" Type="http://schemas.openxmlformats.org/officeDocument/2006/relationships/image" Target="../media/image2690.png"/><Relationship Id="rId350" Type="http://schemas.openxmlformats.org/officeDocument/2006/relationships/customXml" Target="../ink/ink2958.xml"/><Relationship Id="rId9" Type="http://schemas.openxmlformats.org/officeDocument/2006/relationships/image" Target="../media/image2601.png"/><Relationship Id="rId210" Type="http://schemas.openxmlformats.org/officeDocument/2006/relationships/customXml" Target="../ink/ink2888.xml"/><Relationship Id="rId26" Type="http://schemas.openxmlformats.org/officeDocument/2006/relationships/customXml" Target="../ink/ink2796.xml"/><Relationship Id="rId231" Type="http://schemas.openxmlformats.org/officeDocument/2006/relationships/image" Target="../media/image2714.png"/><Relationship Id="rId252" Type="http://schemas.openxmlformats.org/officeDocument/2006/relationships/customXml" Target="../ink/ink2909.xml"/><Relationship Id="rId273" Type="http://schemas.openxmlformats.org/officeDocument/2006/relationships/image" Target="../media/image2735.png"/><Relationship Id="rId294" Type="http://schemas.openxmlformats.org/officeDocument/2006/relationships/customXml" Target="../ink/ink2930.xml"/><Relationship Id="rId308" Type="http://schemas.openxmlformats.org/officeDocument/2006/relationships/customXml" Target="../ink/ink2937.xml"/><Relationship Id="rId329" Type="http://schemas.openxmlformats.org/officeDocument/2006/relationships/image" Target="../media/image2763.png"/><Relationship Id="rId47" Type="http://schemas.openxmlformats.org/officeDocument/2006/relationships/image" Target="../media/image2621.png"/><Relationship Id="rId68" Type="http://schemas.openxmlformats.org/officeDocument/2006/relationships/customXml" Target="../ink/ink2817.xml"/><Relationship Id="rId89" Type="http://schemas.openxmlformats.org/officeDocument/2006/relationships/image" Target="../media/image2642.png"/><Relationship Id="rId112" Type="http://schemas.openxmlformats.org/officeDocument/2006/relationships/customXml" Target="../ink/ink2839.xml"/><Relationship Id="rId133" Type="http://schemas.openxmlformats.org/officeDocument/2006/relationships/image" Target="../media/image2664.png"/><Relationship Id="rId154" Type="http://schemas.openxmlformats.org/officeDocument/2006/relationships/customXml" Target="../ink/ink2860.xml"/><Relationship Id="rId175" Type="http://schemas.openxmlformats.org/officeDocument/2006/relationships/image" Target="../media/image2685.png"/><Relationship Id="rId340" Type="http://schemas.openxmlformats.org/officeDocument/2006/relationships/customXml" Target="../ink/ink2953.xml"/><Relationship Id="rId361" Type="http://schemas.openxmlformats.org/officeDocument/2006/relationships/image" Target="../media/image2779.png"/><Relationship Id="rId196" Type="http://schemas.openxmlformats.org/officeDocument/2006/relationships/customXml" Target="../ink/ink2881.xml"/><Relationship Id="rId200" Type="http://schemas.openxmlformats.org/officeDocument/2006/relationships/customXml" Target="../ink/ink2883.xml"/><Relationship Id="rId16" Type="http://schemas.openxmlformats.org/officeDocument/2006/relationships/customXml" Target="../ink/ink2791.xml"/><Relationship Id="rId221" Type="http://schemas.openxmlformats.org/officeDocument/2006/relationships/image" Target="../media/image2708.png"/><Relationship Id="rId242" Type="http://schemas.openxmlformats.org/officeDocument/2006/relationships/customXml" Target="../ink/ink2904.xml"/><Relationship Id="rId263" Type="http://schemas.openxmlformats.org/officeDocument/2006/relationships/image" Target="../media/image2730.png"/><Relationship Id="rId284" Type="http://schemas.openxmlformats.org/officeDocument/2006/relationships/customXml" Target="../ink/ink2925.xml"/><Relationship Id="rId319" Type="http://schemas.openxmlformats.org/officeDocument/2006/relationships/image" Target="../media/image2758.png"/><Relationship Id="rId37" Type="http://schemas.openxmlformats.org/officeDocument/2006/relationships/image" Target="../media/image2616.png"/><Relationship Id="rId58" Type="http://schemas.openxmlformats.org/officeDocument/2006/relationships/customXml" Target="../ink/ink2812.xml"/><Relationship Id="rId79" Type="http://schemas.openxmlformats.org/officeDocument/2006/relationships/image" Target="../media/image2637.png"/><Relationship Id="rId102" Type="http://schemas.openxmlformats.org/officeDocument/2006/relationships/customXml" Target="../ink/ink2834.xml"/><Relationship Id="rId123" Type="http://schemas.openxmlformats.org/officeDocument/2006/relationships/image" Target="../media/image2659.png"/><Relationship Id="rId144" Type="http://schemas.openxmlformats.org/officeDocument/2006/relationships/customXml" Target="../ink/ink2855.xml"/><Relationship Id="rId330" Type="http://schemas.openxmlformats.org/officeDocument/2006/relationships/customXml" Target="../ink/ink2948.xml"/><Relationship Id="rId90" Type="http://schemas.openxmlformats.org/officeDocument/2006/relationships/customXml" Target="../ink/ink2828.xml"/><Relationship Id="rId165" Type="http://schemas.openxmlformats.org/officeDocument/2006/relationships/image" Target="../media/image2680.png"/><Relationship Id="rId186" Type="http://schemas.openxmlformats.org/officeDocument/2006/relationships/customXml" Target="../ink/ink2876.xml"/><Relationship Id="rId351" Type="http://schemas.openxmlformats.org/officeDocument/2006/relationships/image" Target="../media/image2774.png"/><Relationship Id="rId372" Type="http://schemas.openxmlformats.org/officeDocument/2006/relationships/customXml" Target="../ink/ink2969.xml"/><Relationship Id="rId211" Type="http://schemas.openxmlformats.org/officeDocument/2006/relationships/image" Target="../media/image2703.png"/><Relationship Id="rId232" Type="http://schemas.openxmlformats.org/officeDocument/2006/relationships/customXml" Target="../ink/ink2899.xml"/><Relationship Id="rId253" Type="http://schemas.openxmlformats.org/officeDocument/2006/relationships/image" Target="../media/image2725.png"/><Relationship Id="rId274" Type="http://schemas.openxmlformats.org/officeDocument/2006/relationships/customXml" Target="../ink/ink2920.xml"/><Relationship Id="rId295" Type="http://schemas.openxmlformats.org/officeDocument/2006/relationships/image" Target="../media/image2746.png"/><Relationship Id="rId309" Type="http://schemas.openxmlformats.org/officeDocument/2006/relationships/image" Target="../media/image2753.png"/><Relationship Id="rId27" Type="http://schemas.openxmlformats.org/officeDocument/2006/relationships/image" Target="../media/image2611.png"/><Relationship Id="rId48" Type="http://schemas.openxmlformats.org/officeDocument/2006/relationships/customXml" Target="../ink/ink2807.xml"/><Relationship Id="rId69" Type="http://schemas.openxmlformats.org/officeDocument/2006/relationships/image" Target="../media/image2632.png"/><Relationship Id="rId113" Type="http://schemas.openxmlformats.org/officeDocument/2006/relationships/image" Target="../media/image2654.png"/><Relationship Id="rId134" Type="http://schemas.openxmlformats.org/officeDocument/2006/relationships/customXml" Target="../ink/ink2850.xml"/><Relationship Id="rId320" Type="http://schemas.openxmlformats.org/officeDocument/2006/relationships/customXml" Target="../ink/ink2943.xml"/><Relationship Id="rId80" Type="http://schemas.openxmlformats.org/officeDocument/2006/relationships/customXml" Target="../ink/ink2823.xml"/><Relationship Id="rId155" Type="http://schemas.openxmlformats.org/officeDocument/2006/relationships/image" Target="../media/image2675.png"/><Relationship Id="rId176" Type="http://schemas.openxmlformats.org/officeDocument/2006/relationships/customXml" Target="../ink/ink2871.xml"/><Relationship Id="rId197" Type="http://schemas.openxmlformats.org/officeDocument/2006/relationships/image" Target="../media/image2696.png"/><Relationship Id="rId341" Type="http://schemas.openxmlformats.org/officeDocument/2006/relationships/image" Target="../media/image2769.png"/><Relationship Id="rId362" Type="http://schemas.openxmlformats.org/officeDocument/2006/relationships/customXml" Target="../ink/ink2964.xml"/><Relationship Id="rId201" Type="http://schemas.openxmlformats.org/officeDocument/2006/relationships/image" Target="../media/image2698.png"/><Relationship Id="rId222" Type="http://schemas.openxmlformats.org/officeDocument/2006/relationships/customXml" Target="../ink/ink2894.xml"/><Relationship Id="rId243" Type="http://schemas.openxmlformats.org/officeDocument/2006/relationships/image" Target="../media/image2720.png"/><Relationship Id="rId264" Type="http://schemas.openxmlformats.org/officeDocument/2006/relationships/customXml" Target="../ink/ink2915.xml"/><Relationship Id="rId285" Type="http://schemas.openxmlformats.org/officeDocument/2006/relationships/image" Target="../media/image2741.png"/><Relationship Id="rId17" Type="http://schemas.openxmlformats.org/officeDocument/2006/relationships/image" Target="../media/image2605.png"/><Relationship Id="rId38" Type="http://schemas.openxmlformats.org/officeDocument/2006/relationships/customXml" Target="../ink/ink2802.xml"/><Relationship Id="rId59" Type="http://schemas.openxmlformats.org/officeDocument/2006/relationships/image" Target="../media/image2627.png"/><Relationship Id="rId103" Type="http://schemas.openxmlformats.org/officeDocument/2006/relationships/image" Target="../media/image2649.png"/><Relationship Id="rId124" Type="http://schemas.openxmlformats.org/officeDocument/2006/relationships/customXml" Target="../ink/ink2845.xml"/><Relationship Id="rId310" Type="http://schemas.openxmlformats.org/officeDocument/2006/relationships/customXml" Target="../ink/ink2938.xml"/><Relationship Id="rId70" Type="http://schemas.openxmlformats.org/officeDocument/2006/relationships/customXml" Target="../ink/ink2818.xml"/><Relationship Id="rId91" Type="http://schemas.openxmlformats.org/officeDocument/2006/relationships/image" Target="../media/image2643.png"/><Relationship Id="rId145" Type="http://schemas.openxmlformats.org/officeDocument/2006/relationships/image" Target="../media/image2670.png"/><Relationship Id="rId166" Type="http://schemas.openxmlformats.org/officeDocument/2006/relationships/customXml" Target="../ink/ink2866.xml"/><Relationship Id="rId187" Type="http://schemas.openxmlformats.org/officeDocument/2006/relationships/image" Target="../media/image2691.png"/><Relationship Id="rId331" Type="http://schemas.openxmlformats.org/officeDocument/2006/relationships/image" Target="../media/image2764.png"/><Relationship Id="rId352" Type="http://schemas.openxmlformats.org/officeDocument/2006/relationships/customXml" Target="../ink/ink2959.xml"/><Relationship Id="rId373" Type="http://schemas.openxmlformats.org/officeDocument/2006/relationships/image" Target="../media/image278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889.xml"/><Relationship Id="rId233" Type="http://schemas.openxmlformats.org/officeDocument/2006/relationships/image" Target="../media/image2715.png"/><Relationship Id="rId254" Type="http://schemas.openxmlformats.org/officeDocument/2006/relationships/customXml" Target="../ink/ink2910.xml"/><Relationship Id="rId28" Type="http://schemas.openxmlformats.org/officeDocument/2006/relationships/customXml" Target="../ink/ink2797.xml"/><Relationship Id="rId49" Type="http://schemas.openxmlformats.org/officeDocument/2006/relationships/image" Target="../media/image2622.png"/><Relationship Id="rId114" Type="http://schemas.openxmlformats.org/officeDocument/2006/relationships/customXml" Target="../ink/ink2840.xml"/><Relationship Id="rId275" Type="http://schemas.openxmlformats.org/officeDocument/2006/relationships/image" Target="../media/image2736.png"/><Relationship Id="rId296" Type="http://schemas.openxmlformats.org/officeDocument/2006/relationships/customXml" Target="../ink/ink2931.xml"/><Relationship Id="rId300" Type="http://schemas.openxmlformats.org/officeDocument/2006/relationships/customXml" Target="../ink/ink2933.xml"/><Relationship Id="rId60" Type="http://schemas.openxmlformats.org/officeDocument/2006/relationships/customXml" Target="../ink/ink2813.xml"/><Relationship Id="rId81" Type="http://schemas.openxmlformats.org/officeDocument/2006/relationships/image" Target="../media/image2638.png"/><Relationship Id="rId135" Type="http://schemas.openxmlformats.org/officeDocument/2006/relationships/image" Target="../media/image2665.png"/><Relationship Id="rId156" Type="http://schemas.openxmlformats.org/officeDocument/2006/relationships/customXml" Target="../ink/ink2861.xml"/><Relationship Id="rId177" Type="http://schemas.openxmlformats.org/officeDocument/2006/relationships/image" Target="../media/image2686.png"/><Relationship Id="rId198" Type="http://schemas.openxmlformats.org/officeDocument/2006/relationships/customXml" Target="../ink/ink2882.xml"/><Relationship Id="rId321" Type="http://schemas.openxmlformats.org/officeDocument/2006/relationships/image" Target="../media/image2759.png"/><Relationship Id="rId342" Type="http://schemas.openxmlformats.org/officeDocument/2006/relationships/customXml" Target="../ink/ink2954.xml"/><Relationship Id="rId363" Type="http://schemas.openxmlformats.org/officeDocument/2006/relationships/image" Target="../media/image2780.png"/><Relationship Id="rId202" Type="http://schemas.openxmlformats.org/officeDocument/2006/relationships/customXml" Target="../ink/ink2884.xml"/><Relationship Id="rId223" Type="http://schemas.openxmlformats.org/officeDocument/2006/relationships/image" Target="../media/image2709.png"/><Relationship Id="rId244" Type="http://schemas.openxmlformats.org/officeDocument/2006/relationships/customXml" Target="../ink/ink2905.xml"/><Relationship Id="rId18" Type="http://schemas.openxmlformats.org/officeDocument/2006/relationships/customXml" Target="../ink/ink2792.xml"/><Relationship Id="rId39" Type="http://schemas.openxmlformats.org/officeDocument/2006/relationships/image" Target="../media/image2617.png"/><Relationship Id="rId265" Type="http://schemas.openxmlformats.org/officeDocument/2006/relationships/image" Target="../media/image2731.png"/><Relationship Id="rId286" Type="http://schemas.openxmlformats.org/officeDocument/2006/relationships/customXml" Target="../ink/ink2926.xml"/><Relationship Id="rId50" Type="http://schemas.openxmlformats.org/officeDocument/2006/relationships/customXml" Target="../ink/ink2808.xml"/><Relationship Id="rId104" Type="http://schemas.openxmlformats.org/officeDocument/2006/relationships/customXml" Target="../ink/ink2835.xml"/><Relationship Id="rId125" Type="http://schemas.openxmlformats.org/officeDocument/2006/relationships/image" Target="../media/image2660.png"/><Relationship Id="rId146" Type="http://schemas.openxmlformats.org/officeDocument/2006/relationships/customXml" Target="../ink/ink2856.xml"/><Relationship Id="rId167" Type="http://schemas.openxmlformats.org/officeDocument/2006/relationships/image" Target="../media/image2681.png"/><Relationship Id="rId188" Type="http://schemas.openxmlformats.org/officeDocument/2006/relationships/customXml" Target="../ink/ink2877.xml"/><Relationship Id="rId311" Type="http://schemas.openxmlformats.org/officeDocument/2006/relationships/image" Target="../media/image2754.png"/><Relationship Id="rId332" Type="http://schemas.openxmlformats.org/officeDocument/2006/relationships/customXml" Target="../ink/ink2949.xml"/><Relationship Id="rId353" Type="http://schemas.openxmlformats.org/officeDocument/2006/relationships/image" Target="../media/image2775.png"/><Relationship Id="rId374" Type="http://schemas.openxmlformats.org/officeDocument/2006/relationships/customXml" Target="../ink/ink2970.xml"/><Relationship Id="rId71" Type="http://schemas.openxmlformats.org/officeDocument/2006/relationships/image" Target="../media/image2633.png"/><Relationship Id="rId92" Type="http://schemas.openxmlformats.org/officeDocument/2006/relationships/customXml" Target="../ink/ink2829.xml"/><Relationship Id="rId213" Type="http://schemas.openxmlformats.org/officeDocument/2006/relationships/image" Target="../media/image2704.png"/><Relationship Id="rId234" Type="http://schemas.openxmlformats.org/officeDocument/2006/relationships/customXml" Target="../ink/ink2900.xml"/><Relationship Id="rId2" Type="http://schemas.openxmlformats.org/officeDocument/2006/relationships/customXml" Target="../ink/ink2784.xml"/><Relationship Id="rId29" Type="http://schemas.openxmlformats.org/officeDocument/2006/relationships/image" Target="../media/image2612.png"/><Relationship Id="rId255" Type="http://schemas.openxmlformats.org/officeDocument/2006/relationships/image" Target="../media/image2726.png"/><Relationship Id="rId276" Type="http://schemas.openxmlformats.org/officeDocument/2006/relationships/customXml" Target="../ink/ink2921.xml"/><Relationship Id="rId297" Type="http://schemas.openxmlformats.org/officeDocument/2006/relationships/image" Target="../media/image2747.png"/><Relationship Id="rId40" Type="http://schemas.openxmlformats.org/officeDocument/2006/relationships/customXml" Target="../ink/ink2803.xml"/><Relationship Id="rId115" Type="http://schemas.openxmlformats.org/officeDocument/2006/relationships/image" Target="../media/image2655.png"/><Relationship Id="rId136" Type="http://schemas.openxmlformats.org/officeDocument/2006/relationships/customXml" Target="../ink/ink2851.xml"/><Relationship Id="rId157" Type="http://schemas.openxmlformats.org/officeDocument/2006/relationships/image" Target="../media/image2676.png"/><Relationship Id="rId178" Type="http://schemas.openxmlformats.org/officeDocument/2006/relationships/customXml" Target="../ink/ink2872.xml"/><Relationship Id="rId301" Type="http://schemas.openxmlformats.org/officeDocument/2006/relationships/image" Target="../media/image2749.png"/><Relationship Id="rId322" Type="http://schemas.openxmlformats.org/officeDocument/2006/relationships/customXml" Target="../ink/ink2944.xml"/><Relationship Id="rId343" Type="http://schemas.openxmlformats.org/officeDocument/2006/relationships/image" Target="../media/image2770.png"/><Relationship Id="rId364" Type="http://schemas.openxmlformats.org/officeDocument/2006/relationships/customXml" Target="../ink/ink2965.xml"/><Relationship Id="rId61" Type="http://schemas.openxmlformats.org/officeDocument/2006/relationships/image" Target="../media/image2628.png"/><Relationship Id="rId82" Type="http://schemas.openxmlformats.org/officeDocument/2006/relationships/customXml" Target="../ink/ink2824.xml"/><Relationship Id="rId199" Type="http://schemas.openxmlformats.org/officeDocument/2006/relationships/image" Target="../media/image2697.png"/><Relationship Id="rId203" Type="http://schemas.openxmlformats.org/officeDocument/2006/relationships/image" Target="../media/image2699.png"/><Relationship Id="rId19" Type="http://schemas.openxmlformats.org/officeDocument/2006/relationships/image" Target="../media/image2606.png"/><Relationship Id="rId224" Type="http://schemas.openxmlformats.org/officeDocument/2006/relationships/customXml" Target="../ink/ink2895.xml"/><Relationship Id="rId245" Type="http://schemas.openxmlformats.org/officeDocument/2006/relationships/image" Target="../media/image2721.png"/><Relationship Id="rId266" Type="http://schemas.openxmlformats.org/officeDocument/2006/relationships/customXml" Target="../ink/ink2916.xml"/><Relationship Id="rId287" Type="http://schemas.openxmlformats.org/officeDocument/2006/relationships/image" Target="../media/image2742.png"/><Relationship Id="rId30" Type="http://schemas.openxmlformats.org/officeDocument/2006/relationships/customXml" Target="../ink/ink2798.xml"/><Relationship Id="rId105" Type="http://schemas.openxmlformats.org/officeDocument/2006/relationships/image" Target="../media/image2650.png"/><Relationship Id="rId126" Type="http://schemas.openxmlformats.org/officeDocument/2006/relationships/customXml" Target="../ink/ink2846.xml"/><Relationship Id="rId147" Type="http://schemas.openxmlformats.org/officeDocument/2006/relationships/image" Target="../media/image2671.png"/><Relationship Id="rId168" Type="http://schemas.openxmlformats.org/officeDocument/2006/relationships/customXml" Target="../ink/ink2867.xml"/><Relationship Id="rId312" Type="http://schemas.openxmlformats.org/officeDocument/2006/relationships/customXml" Target="../ink/ink2939.xml"/><Relationship Id="rId333" Type="http://schemas.openxmlformats.org/officeDocument/2006/relationships/image" Target="../media/image2765.png"/><Relationship Id="rId354" Type="http://schemas.openxmlformats.org/officeDocument/2006/relationships/customXml" Target="../ink/ink2960.xml"/><Relationship Id="rId51" Type="http://schemas.openxmlformats.org/officeDocument/2006/relationships/image" Target="../media/image2623.png"/><Relationship Id="rId72" Type="http://schemas.openxmlformats.org/officeDocument/2006/relationships/customXml" Target="../ink/ink2819.xml"/><Relationship Id="rId93" Type="http://schemas.openxmlformats.org/officeDocument/2006/relationships/image" Target="../media/image2644.png"/><Relationship Id="rId189" Type="http://schemas.openxmlformats.org/officeDocument/2006/relationships/image" Target="../media/image2692.png"/><Relationship Id="rId375" Type="http://schemas.openxmlformats.org/officeDocument/2006/relationships/image" Target="../media/image2786.png"/><Relationship Id="rId3" Type="http://schemas.openxmlformats.org/officeDocument/2006/relationships/image" Target="../media/image2598.png"/><Relationship Id="rId214" Type="http://schemas.openxmlformats.org/officeDocument/2006/relationships/customXml" Target="../ink/ink2890.xml"/><Relationship Id="rId235" Type="http://schemas.openxmlformats.org/officeDocument/2006/relationships/image" Target="../media/image2716.png"/><Relationship Id="rId256" Type="http://schemas.openxmlformats.org/officeDocument/2006/relationships/customXml" Target="../ink/ink2911.xml"/><Relationship Id="rId277" Type="http://schemas.openxmlformats.org/officeDocument/2006/relationships/image" Target="../media/image2737.png"/><Relationship Id="rId298" Type="http://schemas.openxmlformats.org/officeDocument/2006/relationships/customXml" Target="../ink/ink2932.xml"/><Relationship Id="rId116" Type="http://schemas.openxmlformats.org/officeDocument/2006/relationships/customXml" Target="../ink/ink2841.xml"/><Relationship Id="rId137" Type="http://schemas.openxmlformats.org/officeDocument/2006/relationships/image" Target="../media/image2666.png"/><Relationship Id="rId158" Type="http://schemas.openxmlformats.org/officeDocument/2006/relationships/customXml" Target="../ink/ink2862.xml"/><Relationship Id="rId302" Type="http://schemas.openxmlformats.org/officeDocument/2006/relationships/customXml" Target="../ink/ink2934.xml"/><Relationship Id="rId323" Type="http://schemas.openxmlformats.org/officeDocument/2006/relationships/image" Target="../media/image2760.png"/><Relationship Id="rId344" Type="http://schemas.openxmlformats.org/officeDocument/2006/relationships/customXml" Target="../ink/ink2955.xml"/><Relationship Id="rId20" Type="http://schemas.openxmlformats.org/officeDocument/2006/relationships/customXml" Target="../ink/ink2793.xml"/><Relationship Id="rId41" Type="http://schemas.openxmlformats.org/officeDocument/2006/relationships/image" Target="../media/image2618.png"/><Relationship Id="rId62" Type="http://schemas.openxmlformats.org/officeDocument/2006/relationships/customXml" Target="../ink/ink2814.xml"/><Relationship Id="rId83" Type="http://schemas.openxmlformats.org/officeDocument/2006/relationships/image" Target="../media/image2639.png"/><Relationship Id="rId179" Type="http://schemas.openxmlformats.org/officeDocument/2006/relationships/image" Target="../media/image2687.png"/><Relationship Id="rId365" Type="http://schemas.openxmlformats.org/officeDocument/2006/relationships/image" Target="../media/image2781.png"/><Relationship Id="rId190" Type="http://schemas.openxmlformats.org/officeDocument/2006/relationships/customXml" Target="../ink/ink2878.xml"/><Relationship Id="rId204" Type="http://schemas.openxmlformats.org/officeDocument/2006/relationships/customXml" Target="../ink/ink2885.xml"/><Relationship Id="rId225" Type="http://schemas.openxmlformats.org/officeDocument/2006/relationships/image" Target="../media/image2711.png"/><Relationship Id="rId246" Type="http://schemas.openxmlformats.org/officeDocument/2006/relationships/customXml" Target="../ink/ink2906.xml"/><Relationship Id="rId267" Type="http://schemas.openxmlformats.org/officeDocument/2006/relationships/image" Target="../media/image2732.png"/><Relationship Id="rId288" Type="http://schemas.openxmlformats.org/officeDocument/2006/relationships/customXml" Target="../ink/ink2927.xml"/><Relationship Id="rId106" Type="http://schemas.openxmlformats.org/officeDocument/2006/relationships/customXml" Target="../ink/ink2836.xml"/><Relationship Id="rId127" Type="http://schemas.openxmlformats.org/officeDocument/2006/relationships/image" Target="../media/image2661.png"/><Relationship Id="rId313" Type="http://schemas.openxmlformats.org/officeDocument/2006/relationships/image" Target="../media/image2755.png"/><Relationship Id="rId10" Type="http://schemas.openxmlformats.org/officeDocument/2006/relationships/customXml" Target="../ink/ink2788.xml"/><Relationship Id="rId31" Type="http://schemas.openxmlformats.org/officeDocument/2006/relationships/image" Target="../media/image2613.png"/><Relationship Id="rId52" Type="http://schemas.openxmlformats.org/officeDocument/2006/relationships/customXml" Target="../ink/ink2809.xml"/><Relationship Id="rId73" Type="http://schemas.openxmlformats.org/officeDocument/2006/relationships/image" Target="../media/image2634.png"/><Relationship Id="rId94" Type="http://schemas.openxmlformats.org/officeDocument/2006/relationships/customXml" Target="../ink/ink2830.xml"/><Relationship Id="rId148" Type="http://schemas.openxmlformats.org/officeDocument/2006/relationships/customXml" Target="../ink/ink2857.xml"/><Relationship Id="rId169" Type="http://schemas.openxmlformats.org/officeDocument/2006/relationships/image" Target="../media/image2682.png"/><Relationship Id="rId334" Type="http://schemas.openxmlformats.org/officeDocument/2006/relationships/customXml" Target="../ink/ink2950.xml"/><Relationship Id="rId355" Type="http://schemas.openxmlformats.org/officeDocument/2006/relationships/image" Target="../media/image2776.png"/><Relationship Id="rId376" Type="http://schemas.openxmlformats.org/officeDocument/2006/relationships/customXml" Target="../ink/ink2971.xml"/><Relationship Id="rId4" Type="http://schemas.openxmlformats.org/officeDocument/2006/relationships/customXml" Target="../ink/ink2785.xml"/><Relationship Id="rId180" Type="http://schemas.openxmlformats.org/officeDocument/2006/relationships/customXml" Target="../ink/ink2873.xml"/><Relationship Id="rId215" Type="http://schemas.openxmlformats.org/officeDocument/2006/relationships/image" Target="../media/image2705.png"/><Relationship Id="rId236" Type="http://schemas.openxmlformats.org/officeDocument/2006/relationships/customXml" Target="../ink/ink2901.xml"/><Relationship Id="rId257" Type="http://schemas.openxmlformats.org/officeDocument/2006/relationships/image" Target="../media/image2727.png"/><Relationship Id="rId278" Type="http://schemas.openxmlformats.org/officeDocument/2006/relationships/customXml" Target="../ink/ink2922.xml"/><Relationship Id="rId303" Type="http://schemas.openxmlformats.org/officeDocument/2006/relationships/image" Target="../media/image2750.png"/><Relationship Id="rId42" Type="http://schemas.openxmlformats.org/officeDocument/2006/relationships/customXml" Target="../ink/ink2804.xml"/><Relationship Id="rId84" Type="http://schemas.openxmlformats.org/officeDocument/2006/relationships/customXml" Target="../ink/ink2825.xml"/><Relationship Id="rId138" Type="http://schemas.openxmlformats.org/officeDocument/2006/relationships/customXml" Target="../ink/ink2852.xml"/><Relationship Id="rId345" Type="http://schemas.openxmlformats.org/officeDocument/2006/relationships/image" Target="../media/image2771.png"/><Relationship Id="rId191" Type="http://schemas.openxmlformats.org/officeDocument/2006/relationships/image" Target="../media/image2693.png"/><Relationship Id="rId205" Type="http://schemas.openxmlformats.org/officeDocument/2006/relationships/image" Target="../media/image2700.png"/><Relationship Id="rId247" Type="http://schemas.openxmlformats.org/officeDocument/2006/relationships/image" Target="../media/image2722.png"/><Relationship Id="rId107" Type="http://schemas.openxmlformats.org/officeDocument/2006/relationships/image" Target="../media/image2651.png"/><Relationship Id="rId289" Type="http://schemas.openxmlformats.org/officeDocument/2006/relationships/image" Target="../media/image2743.png"/><Relationship Id="rId11" Type="http://schemas.openxmlformats.org/officeDocument/2006/relationships/image" Target="../media/image2602.png"/><Relationship Id="rId53" Type="http://schemas.openxmlformats.org/officeDocument/2006/relationships/image" Target="../media/image2624.png"/><Relationship Id="rId149" Type="http://schemas.openxmlformats.org/officeDocument/2006/relationships/image" Target="../media/image2672.png"/><Relationship Id="rId314" Type="http://schemas.openxmlformats.org/officeDocument/2006/relationships/customXml" Target="../ink/ink2940.xml"/><Relationship Id="rId356" Type="http://schemas.openxmlformats.org/officeDocument/2006/relationships/customXml" Target="../ink/ink2961.xml"/><Relationship Id="rId95" Type="http://schemas.openxmlformats.org/officeDocument/2006/relationships/image" Target="../media/image2645.png"/><Relationship Id="rId160" Type="http://schemas.openxmlformats.org/officeDocument/2006/relationships/customXml" Target="../ink/ink2863.xml"/><Relationship Id="rId216" Type="http://schemas.openxmlformats.org/officeDocument/2006/relationships/customXml" Target="../ink/ink2891.xml"/><Relationship Id="rId258" Type="http://schemas.openxmlformats.org/officeDocument/2006/relationships/customXml" Target="../ink/ink2912.xml"/><Relationship Id="rId22" Type="http://schemas.openxmlformats.org/officeDocument/2006/relationships/customXml" Target="../ink/ink2794.xml"/><Relationship Id="rId64" Type="http://schemas.openxmlformats.org/officeDocument/2006/relationships/customXml" Target="../ink/ink2815.xml"/><Relationship Id="rId118" Type="http://schemas.openxmlformats.org/officeDocument/2006/relationships/customXml" Target="../ink/ink2842.xml"/><Relationship Id="rId325" Type="http://schemas.openxmlformats.org/officeDocument/2006/relationships/image" Target="../media/image2761.png"/><Relationship Id="rId367" Type="http://schemas.openxmlformats.org/officeDocument/2006/relationships/image" Target="../media/image2782.png"/><Relationship Id="rId171" Type="http://schemas.openxmlformats.org/officeDocument/2006/relationships/image" Target="../media/image2683.png"/><Relationship Id="rId227" Type="http://schemas.openxmlformats.org/officeDocument/2006/relationships/image" Target="../media/image2712.png"/><Relationship Id="rId269" Type="http://schemas.openxmlformats.org/officeDocument/2006/relationships/image" Target="../media/image2733.png"/><Relationship Id="rId33" Type="http://schemas.openxmlformats.org/officeDocument/2006/relationships/image" Target="../media/image2614.png"/><Relationship Id="rId129" Type="http://schemas.openxmlformats.org/officeDocument/2006/relationships/image" Target="../media/image2662.png"/><Relationship Id="rId280" Type="http://schemas.openxmlformats.org/officeDocument/2006/relationships/customXml" Target="../ink/ink2923.xml"/><Relationship Id="rId336" Type="http://schemas.openxmlformats.org/officeDocument/2006/relationships/customXml" Target="../ink/ink2951.xml"/><Relationship Id="rId75" Type="http://schemas.openxmlformats.org/officeDocument/2006/relationships/image" Target="../media/image2635.png"/><Relationship Id="rId140" Type="http://schemas.openxmlformats.org/officeDocument/2006/relationships/customXml" Target="../ink/ink2853.xml"/><Relationship Id="rId182" Type="http://schemas.openxmlformats.org/officeDocument/2006/relationships/customXml" Target="../ink/ink2874.xml"/><Relationship Id="rId6" Type="http://schemas.openxmlformats.org/officeDocument/2006/relationships/customXml" Target="../ink/ink2786.xml"/><Relationship Id="rId238" Type="http://schemas.openxmlformats.org/officeDocument/2006/relationships/customXml" Target="../ink/ink2902.xml"/><Relationship Id="rId291" Type="http://schemas.openxmlformats.org/officeDocument/2006/relationships/image" Target="../media/image2744.png"/><Relationship Id="rId305" Type="http://schemas.openxmlformats.org/officeDocument/2006/relationships/image" Target="../media/image2751.png"/><Relationship Id="rId347" Type="http://schemas.openxmlformats.org/officeDocument/2006/relationships/image" Target="../media/image2772.png"/><Relationship Id="rId44" Type="http://schemas.openxmlformats.org/officeDocument/2006/relationships/customXml" Target="../ink/ink2805.xml"/><Relationship Id="rId86" Type="http://schemas.openxmlformats.org/officeDocument/2006/relationships/customXml" Target="../ink/ink2826.xml"/><Relationship Id="rId151" Type="http://schemas.openxmlformats.org/officeDocument/2006/relationships/image" Target="../media/image2673.png"/><Relationship Id="rId193" Type="http://schemas.openxmlformats.org/officeDocument/2006/relationships/image" Target="../media/image2694.png"/><Relationship Id="rId207" Type="http://schemas.openxmlformats.org/officeDocument/2006/relationships/image" Target="../media/image2701.png"/><Relationship Id="rId249" Type="http://schemas.openxmlformats.org/officeDocument/2006/relationships/image" Target="../media/image2723.png"/><Relationship Id="rId13" Type="http://schemas.openxmlformats.org/officeDocument/2006/relationships/image" Target="../media/image2603.png"/><Relationship Id="rId109" Type="http://schemas.openxmlformats.org/officeDocument/2006/relationships/image" Target="../media/image2652.png"/><Relationship Id="rId260" Type="http://schemas.openxmlformats.org/officeDocument/2006/relationships/customXml" Target="../ink/ink2913.xml"/><Relationship Id="rId316" Type="http://schemas.openxmlformats.org/officeDocument/2006/relationships/customXml" Target="../ink/ink2941.xml"/><Relationship Id="rId55" Type="http://schemas.openxmlformats.org/officeDocument/2006/relationships/image" Target="../media/image2625.png"/><Relationship Id="rId97" Type="http://schemas.openxmlformats.org/officeDocument/2006/relationships/image" Target="../media/image2646.png"/><Relationship Id="rId120" Type="http://schemas.openxmlformats.org/officeDocument/2006/relationships/customXml" Target="../ink/ink2843.xml"/><Relationship Id="rId358" Type="http://schemas.openxmlformats.org/officeDocument/2006/relationships/customXml" Target="../ink/ink2962.xml"/><Relationship Id="rId162" Type="http://schemas.openxmlformats.org/officeDocument/2006/relationships/customXml" Target="../ink/ink2864.xml"/><Relationship Id="rId218" Type="http://schemas.openxmlformats.org/officeDocument/2006/relationships/customXml" Target="../ink/ink2892.xml"/><Relationship Id="rId271" Type="http://schemas.openxmlformats.org/officeDocument/2006/relationships/image" Target="../media/image2734.png"/><Relationship Id="rId24" Type="http://schemas.openxmlformats.org/officeDocument/2006/relationships/customXml" Target="../ink/ink2795.xml"/><Relationship Id="rId66" Type="http://schemas.openxmlformats.org/officeDocument/2006/relationships/customXml" Target="../ink/ink2816.xml"/><Relationship Id="rId131" Type="http://schemas.openxmlformats.org/officeDocument/2006/relationships/image" Target="../media/image2663.png"/><Relationship Id="rId327" Type="http://schemas.openxmlformats.org/officeDocument/2006/relationships/image" Target="../media/image2762.png"/><Relationship Id="rId369" Type="http://schemas.openxmlformats.org/officeDocument/2006/relationships/image" Target="../media/image2783.png"/><Relationship Id="rId173" Type="http://schemas.openxmlformats.org/officeDocument/2006/relationships/image" Target="../media/image2684.png"/><Relationship Id="rId229" Type="http://schemas.openxmlformats.org/officeDocument/2006/relationships/image" Target="../media/image2713.png"/><Relationship Id="rId240" Type="http://schemas.openxmlformats.org/officeDocument/2006/relationships/customXml" Target="../ink/ink2903.xml"/><Relationship Id="rId35" Type="http://schemas.openxmlformats.org/officeDocument/2006/relationships/image" Target="../media/image2615.png"/><Relationship Id="rId77" Type="http://schemas.openxmlformats.org/officeDocument/2006/relationships/image" Target="../media/image2636.png"/><Relationship Id="rId100" Type="http://schemas.openxmlformats.org/officeDocument/2006/relationships/customXml" Target="../ink/ink2833.xml"/><Relationship Id="rId282" Type="http://schemas.openxmlformats.org/officeDocument/2006/relationships/customXml" Target="../ink/ink2924.xml"/><Relationship Id="rId338" Type="http://schemas.openxmlformats.org/officeDocument/2006/relationships/customXml" Target="../ink/ink2952.xml"/><Relationship Id="rId8" Type="http://schemas.openxmlformats.org/officeDocument/2006/relationships/customXml" Target="../ink/ink2787.xml"/><Relationship Id="rId142" Type="http://schemas.openxmlformats.org/officeDocument/2006/relationships/customXml" Target="../ink/ink2854.xml"/><Relationship Id="rId184" Type="http://schemas.openxmlformats.org/officeDocument/2006/relationships/customXml" Target="../ink/ink2875.xml"/><Relationship Id="rId251" Type="http://schemas.openxmlformats.org/officeDocument/2006/relationships/image" Target="../media/image2724.png"/><Relationship Id="rId46" Type="http://schemas.openxmlformats.org/officeDocument/2006/relationships/customXml" Target="../ink/ink2806.xml"/><Relationship Id="rId293" Type="http://schemas.openxmlformats.org/officeDocument/2006/relationships/image" Target="../media/image2745.png"/><Relationship Id="rId307" Type="http://schemas.openxmlformats.org/officeDocument/2006/relationships/image" Target="../media/image2752.png"/><Relationship Id="rId349" Type="http://schemas.openxmlformats.org/officeDocument/2006/relationships/image" Target="../media/image2773.png"/><Relationship Id="rId88" Type="http://schemas.openxmlformats.org/officeDocument/2006/relationships/customXml" Target="../ink/ink2827.xml"/><Relationship Id="rId111" Type="http://schemas.openxmlformats.org/officeDocument/2006/relationships/image" Target="../media/image2653.png"/><Relationship Id="rId153" Type="http://schemas.openxmlformats.org/officeDocument/2006/relationships/image" Target="../media/image2674.png"/><Relationship Id="rId195" Type="http://schemas.openxmlformats.org/officeDocument/2006/relationships/image" Target="../media/image2695.png"/><Relationship Id="rId209" Type="http://schemas.openxmlformats.org/officeDocument/2006/relationships/image" Target="../media/image2702.png"/><Relationship Id="rId360" Type="http://schemas.openxmlformats.org/officeDocument/2006/relationships/customXml" Target="../ink/ink2963.xml"/><Relationship Id="rId220" Type="http://schemas.openxmlformats.org/officeDocument/2006/relationships/customXml" Target="../ink/ink2893.xml"/><Relationship Id="rId15" Type="http://schemas.openxmlformats.org/officeDocument/2006/relationships/image" Target="../media/image2604.png"/><Relationship Id="rId57" Type="http://schemas.openxmlformats.org/officeDocument/2006/relationships/image" Target="../media/image2626.png"/><Relationship Id="rId262" Type="http://schemas.openxmlformats.org/officeDocument/2006/relationships/customXml" Target="../ink/ink2914.xml"/><Relationship Id="rId318" Type="http://schemas.openxmlformats.org/officeDocument/2006/relationships/customXml" Target="../ink/ink2942.xml"/><Relationship Id="rId99" Type="http://schemas.openxmlformats.org/officeDocument/2006/relationships/image" Target="../media/image2647.png"/><Relationship Id="rId122" Type="http://schemas.openxmlformats.org/officeDocument/2006/relationships/customXml" Target="../ink/ink2844.xml"/><Relationship Id="rId164" Type="http://schemas.openxmlformats.org/officeDocument/2006/relationships/customXml" Target="../ink/ink2865.xml"/><Relationship Id="rId371" Type="http://schemas.openxmlformats.org/officeDocument/2006/relationships/image" Target="../media/image2784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46.png"/><Relationship Id="rId21" Type="http://schemas.openxmlformats.org/officeDocument/2006/relationships/image" Target="../media/image2797.png"/><Relationship Id="rId42" Type="http://schemas.openxmlformats.org/officeDocument/2006/relationships/customXml" Target="../ink/ink2992.xml"/><Relationship Id="rId63" Type="http://schemas.openxmlformats.org/officeDocument/2006/relationships/image" Target="../media/image2819.png"/><Relationship Id="rId84" Type="http://schemas.openxmlformats.org/officeDocument/2006/relationships/customXml" Target="../ink/ink3013.xml"/><Relationship Id="rId138" Type="http://schemas.openxmlformats.org/officeDocument/2006/relationships/customXml" Target="../ink/ink3040.xml"/><Relationship Id="rId159" Type="http://schemas.openxmlformats.org/officeDocument/2006/relationships/image" Target="../media/image2867.png"/><Relationship Id="rId170" Type="http://schemas.openxmlformats.org/officeDocument/2006/relationships/customXml" Target="../ink/ink3056.xml"/><Relationship Id="rId191" Type="http://schemas.openxmlformats.org/officeDocument/2006/relationships/image" Target="../media/image2883.png"/><Relationship Id="rId205" Type="http://schemas.openxmlformats.org/officeDocument/2006/relationships/image" Target="../media/image2890.png"/><Relationship Id="rId226" Type="http://schemas.openxmlformats.org/officeDocument/2006/relationships/customXml" Target="../ink/ink3084.xml"/><Relationship Id="rId107" Type="http://schemas.openxmlformats.org/officeDocument/2006/relationships/image" Target="../media/image2841.png"/><Relationship Id="rId11" Type="http://schemas.openxmlformats.org/officeDocument/2006/relationships/image" Target="../media/image2792.png"/><Relationship Id="rId32" Type="http://schemas.openxmlformats.org/officeDocument/2006/relationships/customXml" Target="../ink/ink2987.xml"/><Relationship Id="rId53" Type="http://schemas.openxmlformats.org/officeDocument/2006/relationships/image" Target="../media/image2814.png"/><Relationship Id="rId74" Type="http://schemas.openxmlformats.org/officeDocument/2006/relationships/customXml" Target="../ink/ink3008.xml"/><Relationship Id="rId128" Type="http://schemas.openxmlformats.org/officeDocument/2006/relationships/customXml" Target="../ink/ink3035.xml"/><Relationship Id="rId149" Type="http://schemas.openxmlformats.org/officeDocument/2006/relationships/image" Target="../media/image2862.png"/><Relationship Id="rId5" Type="http://schemas.openxmlformats.org/officeDocument/2006/relationships/image" Target="../media/image2789.png"/><Relationship Id="rId95" Type="http://schemas.openxmlformats.org/officeDocument/2006/relationships/image" Target="../media/image2835.png"/><Relationship Id="rId160" Type="http://schemas.openxmlformats.org/officeDocument/2006/relationships/customXml" Target="../ink/ink3051.xml"/><Relationship Id="rId181" Type="http://schemas.openxmlformats.org/officeDocument/2006/relationships/image" Target="../media/image2878.png"/><Relationship Id="rId216" Type="http://schemas.openxmlformats.org/officeDocument/2006/relationships/customXml" Target="../ink/ink3079.xml"/><Relationship Id="rId237" Type="http://schemas.openxmlformats.org/officeDocument/2006/relationships/image" Target="../media/image2906.png"/><Relationship Id="rId22" Type="http://schemas.openxmlformats.org/officeDocument/2006/relationships/customXml" Target="../ink/ink2982.xml"/><Relationship Id="rId43" Type="http://schemas.openxmlformats.org/officeDocument/2006/relationships/image" Target="../media/image2808.png"/><Relationship Id="rId64" Type="http://schemas.openxmlformats.org/officeDocument/2006/relationships/customXml" Target="../ink/ink3003.xml"/><Relationship Id="rId118" Type="http://schemas.openxmlformats.org/officeDocument/2006/relationships/customXml" Target="../ink/ink3030.xml"/><Relationship Id="rId139" Type="http://schemas.openxmlformats.org/officeDocument/2006/relationships/image" Target="../media/image2857.png"/><Relationship Id="rId85" Type="http://schemas.openxmlformats.org/officeDocument/2006/relationships/image" Target="../media/image2830.png"/><Relationship Id="rId150" Type="http://schemas.openxmlformats.org/officeDocument/2006/relationships/customXml" Target="../ink/ink3046.xml"/><Relationship Id="rId171" Type="http://schemas.openxmlformats.org/officeDocument/2006/relationships/image" Target="../media/image2873.png"/><Relationship Id="rId192" Type="http://schemas.openxmlformats.org/officeDocument/2006/relationships/customXml" Target="../ink/ink3067.xml"/><Relationship Id="rId206" Type="http://schemas.openxmlformats.org/officeDocument/2006/relationships/customXml" Target="../ink/ink3074.xml"/><Relationship Id="rId227" Type="http://schemas.openxmlformats.org/officeDocument/2006/relationships/image" Target="../media/image2901.png"/><Relationship Id="rId12" Type="http://schemas.openxmlformats.org/officeDocument/2006/relationships/customXml" Target="../ink/ink2977.xml"/><Relationship Id="rId33" Type="http://schemas.openxmlformats.org/officeDocument/2006/relationships/image" Target="../media/image2803.png"/><Relationship Id="rId108" Type="http://schemas.openxmlformats.org/officeDocument/2006/relationships/customXml" Target="../ink/ink3025.xml"/><Relationship Id="rId129" Type="http://schemas.openxmlformats.org/officeDocument/2006/relationships/image" Target="../media/image2852.png"/><Relationship Id="rId54" Type="http://schemas.openxmlformats.org/officeDocument/2006/relationships/customXml" Target="../ink/ink2998.xml"/><Relationship Id="rId75" Type="http://schemas.openxmlformats.org/officeDocument/2006/relationships/image" Target="../media/image2825.png"/><Relationship Id="rId96" Type="http://schemas.openxmlformats.org/officeDocument/2006/relationships/customXml" Target="../ink/ink3019.xml"/><Relationship Id="rId140" Type="http://schemas.openxmlformats.org/officeDocument/2006/relationships/customXml" Target="../ink/ink3041.xml"/><Relationship Id="rId161" Type="http://schemas.openxmlformats.org/officeDocument/2006/relationships/image" Target="../media/image2868.png"/><Relationship Id="rId182" Type="http://schemas.openxmlformats.org/officeDocument/2006/relationships/customXml" Target="../ink/ink3062.xml"/><Relationship Id="rId217" Type="http://schemas.openxmlformats.org/officeDocument/2006/relationships/image" Target="../media/image2896.png"/><Relationship Id="rId6" Type="http://schemas.openxmlformats.org/officeDocument/2006/relationships/customXml" Target="../ink/ink2974.xml"/><Relationship Id="rId238" Type="http://schemas.openxmlformats.org/officeDocument/2006/relationships/customXml" Target="../ink/ink3090.xml"/><Relationship Id="rId23" Type="http://schemas.openxmlformats.org/officeDocument/2006/relationships/image" Target="../media/image2798.png"/><Relationship Id="rId119" Type="http://schemas.openxmlformats.org/officeDocument/2006/relationships/image" Target="../media/image2847.png"/><Relationship Id="rId44" Type="http://schemas.openxmlformats.org/officeDocument/2006/relationships/customXml" Target="../ink/ink2993.xml"/><Relationship Id="rId65" Type="http://schemas.openxmlformats.org/officeDocument/2006/relationships/image" Target="../media/image2820.png"/><Relationship Id="rId86" Type="http://schemas.openxmlformats.org/officeDocument/2006/relationships/customXml" Target="../ink/ink3014.xml"/><Relationship Id="rId130" Type="http://schemas.openxmlformats.org/officeDocument/2006/relationships/customXml" Target="../ink/ink3036.xml"/><Relationship Id="rId151" Type="http://schemas.openxmlformats.org/officeDocument/2006/relationships/image" Target="../media/image2863.png"/><Relationship Id="rId172" Type="http://schemas.openxmlformats.org/officeDocument/2006/relationships/customXml" Target="../ink/ink3057.xml"/><Relationship Id="rId193" Type="http://schemas.openxmlformats.org/officeDocument/2006/relationships/image" Target="../media/image2884.png"/><Relationship Id="rId207" Type="http://schemas.openxmlformats.org/officeDocument/2006/relationships/image" Target="../media/image2891.png"/><Relationship Id="rId228" Type="http://schemas.openxmlformats.org/officeDocument/2006/relationships/customXml" Target="../ink/ink3085.xml"/><Relationship Id="rId13" Type="http://schemas.openxmlformats.org/officeDocument/2006/relationships/image" Target="../media/image2793.png"/><Relationship Id="rId109" Type="http://schemas.openxmlformats.org/officeDocument/2006/relationships/image" Target="../media/image2842.png"/><Relationship Id="rId34" Type="http://schemas.openxmlformats.org/officeDocument/2006/relationships/customXml" Target="../ink/ink2988.xml"/><Relationship Id="rId55" Type="http://schemas.openxmlformats.org/officeDocument/2006/relationships/image" Target="../media/image2815.png"/><Relationship Id="rId76" Type="http://schemas.openxmlformats.org/officeDocument/2006/relationships/customXml" Target="../ink/ink3009.xml"/><Relationship Id="rId97" Type="http://schemas.openxmlformats.org/officeDocument/2006/relationships/image" Target="../media/image2836.png"/><Relationship Id="rId120" Type="http://schemas.openxmlformats.org/officeDocument/2006/relationships/customXml" Target="../ink/ink3031.xml"/><Relationship Id="rId141" Type="http://schemas.openxmlformats.org/officeDocument/2006/relationships/image" Target="../media/image2858.png"/><Relationship Id="rId7" Type="http://schemas.openxmlformats.org/officeDocument/2006/relationships/image" Target="../media/image2790.png"/><Relationship Id="rId162" Type="http://schemas.openxmlformats.org/officeDocument/2006/relationships/customXml" Target="../ink/ink3052.xml"/><Relationship Id="rId183" Type="http://schemas.openxmlformats.org/officeDocument/2006/relationships/image" Target="../media/image2879.png"/><Relationship Id="rId218" Type="http://schemas.openxmlformats.org/officeDocument/2006/relationships/customXml" Target="../ink/ink3080.xml"/><Relationship Id="rId239" Type="http://schemas.openxmlformats.org/officeDocument/2006/relationships/image" Target="../media/image2907.png"/><Relationship Id="rId24" Type="http://schemas.openxmlformats.org/officeDocument/2006/relationships/customXml" Target="../ink/ink2983.xml"/><Relationship Id="rId45" Type="http://schemas.openxmlformats.org/officeDocument/2006/relationships/image" Target="../media/image2809.png"/><Relationship Id="rId66" Type="http://schemas.openxmlformats.org/officeDocument/2006/relationships/customXml" Target="../ink/ink3004.xml"/><Relationship Id="rId87" Type="http://schemas.openxmlformats.org/officeDocument/2006/relationships/image" Target="../media/image2831.png"/><Relationship Id="rId110" Type="http://schemas.openxmlformats.org/officeDocument/2006/relationships/customXml" Target="../ink/ink3026.xml"/><Relationship Id="rId131" Type="http://schemas.openxmlformats.org/officeDocument/2006/relationships/image" Target="../media/image2853.png"/><Relationship Id="rId152" Type="http://schemas.openxmlformats.org/officeDocument/2006/relationships/customXml" Target="../ink/ink3047.xml"/><Relationship Id="rId173" Type="http://schemas.openxmlformats.org/officeDocument/2006/relationships/image" Target="../media/image2874.png"/><Relationship Id="rId194" Type="http://schemas.openxmlformats.org/officeDocument/2006/relationships/customXml" Target="../ink/ink3068.xml"/><Relationship Id="rId208" Type="http://schemas.openxmlformats.org/officeDocument/2006/relationships/customXml" Target="../ink/ink3075.xml"/><Relationship Id="rId229" Type="http://schemas.openxmlformats.org/officeDocument/2006/relationships/image" Target="../media/image2902.png"/><Relationship Id="rId240" Type="http://schemas.openxmlformats.org/officeDocument/2006/relationships/customXml" Target="../ink/ink3091.xml"/><Relationship Id="rId14" Type="http://schemas.openxmlformats.org/officeDocument/2006/relationships/customXml" Target="../ink/ink2978.xml"/><Relationship Id="rId35" Type="http://schemas.openxmlformats.org/officeDocument/2006/relationships/image" Target="../media/image2804.png"/><Relationship Id="rId56" Type="http://schemas.openxmlformats.org/officeDocument/2006/relationships/customXml" Target="../ink/ink2999.xml"/><Relationship Id="rId77" Type="http://schemas.openxmlformats.org/officeDocument/2006/relationships/image" Target="../media/image2826.png"/><Relationship Id="rId100" Type="http://schemas.openxmlformats.org/officeDocument/2006/relationships/customXml" Target="../ink/ink3021.xml"/><Relationship Id="rId8" Type="http://schemas.openxmlformats.org/officeDocument/2006/relationships/customXml" Target="../ink/ink2975.xml"/><Relationship Id="rId98" Type="http://schemas.openxmlformats.org/officeDocument/2006/relationships/customXml" Target="../ink/ink3020.xml"/><Relationship Id="rId121" Type="http://schemas.openxmlformats.org/officeDocument/2006/relationships/image" Target="../media/image2848.png"/><Relationship Id="rId142" Type="http://schemas.openxmlformats.org/officeDocument/2006/relationships/customXml" Target="../ink/ink3042.xml"/><Relationship Id="rId163" Type="http://schemas.openxmlformats.org/officeDocument/2006/relationships/image" Target="../media/image2869.png"/><Relationship Id="rId184" Type="http://schemas.openxmlformats.org/officeDocument/2006/relationships/customXml" Target="../ink/ink3063.xml"/><Relationship Id="rId219" Type="http://schemas.openxmlformats.org/officeDocument/2006/relationships/image" Target="../media/image2897.png"/><Relationship Id="rId230" Type="http://schemas.openxmlformats.org/officeDocument/2006/relationships/customXml" Target="../ink/ink3086.xml"/><Relationship Id="rId25" Type="http://schemas.openxmlformats.org/officeDocument/2006/relationships/image" Target="../media/image2799.png"/><Relationship Id="rId46" Type="http://schemas.openxmlformats.org/officeDocument/2006/relationships/customXml" Target="../ink/ink2994.xml"/><Relationship Id="rId67" Type="http://schemas.openxmlformats.org/officeDocument/2006/relationships/image" Target="../media/image2821.png"/><Relationship Id="rId88" Type="http://schemas.openxmlformats.org/officeDocument/2006/relationships/customXml" Target="../ink/ink3015.xml"/><Relationship Id="rId111" Type="http://schemas.openxmlformats.org/officeDocument/2006/relationships/image" Target="../media/image2843.png"/><Relationship Id="rId132" Type="http://schemas.openxmlformats.org/officeDocument/2006/relationships/customXml" Target="../ink/ink3037.xml"/><Relationship Id="rId153" Type="http://schemas.openxmlformats.org/officeDocument/2006/relationships/image" Target="../media/image2864.png"/><Relationship Id="rId174" Type="http://schemas.openxmlformats.org/officeDocument/2006/relationships/customXml" Target="../ink/ink3058.xml"/><Relationship Id="rId195" Type="http://schemas.openxmlformats.org/officeDocument/2006/relationships/image" Target="../media/image2885.png"/><Relationship Id="rId209" Type="http://schemas.openxmlformats.org/officeDocument/2006/relationships/image" Target="../media/image2892.png"/><Relationship Id="rId220" Type="http://schemas.openxmlformats.org/officeDocument/2006/relationships/customXml" Target="../ink/ink3081.xml"/><Relationship Id="rId241" Type="http://schemas.openxmlformats.org/officeDocument/2006/relationships/image" Target="../media/image2908.png"/><Relationship Id="rId15" Type="http://schemas.openxmlformats.org/officeDocument/2006/relationships/image" Target="../media/image2794.png"/><Relationship Id="rId36" Type="http://schemas.openxmlformats.org/officeDocument/2006/relationships/customXml" Target="../ink/ink2989.xml"/><Relationship Id="rId57" Type="http://schemas.openxmlformats.org/officeDocument/2006/relationships/image" Target="../media/image2816.png"/><Relationship Id="rId10" Type="http://schemas.openxmlformats.org/officeDocument/2006/relationships/customXml" Target="../ink/ink2976.xml"/><Relationship Id="rId31" Type="http://schemas.openxmlformats.org/officeDocument/2006/relationships/image" Target="../media/image2802.png"/><Relationship Id="rId52" Type="http://schemas.openxmlformats.org/officeDocument/2006/relationships/customXml" Target="../ink/ink2997.xml"/><Relationship Id="rId73" Type="http://schemas.openxmlformats.org/officeDocument/2006/relationships/image" Target="../media/image2824.png"/><Relationship Id="rId78" Type="http://schemas.openxmlformats.org/officeDocument/2006/relationships/customXml" Target="../ink/ink3010.xml"/><Relationship Id="rId94" Type="http://schemas.openxmlformats.org/officeDocument/2006/relationships/customXml" Target="../ink/ink3018.xml"/><Relationship Id="rId99" Type="http://schemas.openxmlformats.org/officeDocument/2006/relationships/image" Target="../media/image2837.png"/><Relationship Id="rId101" Type="http://schemas.openxmlformats.org/officeDocument/2006/relationships/image" Target="../media/image2838.png"/><Relationship Id="rId122" Type="http://schemas.openxmlformats.org/officeDocument/2006/relationships/customXml" Target="../ink/ink3032.xml"/><Relationship Id="rId143" Type="http://schemas.openxmlformats.org/officeDocument/2006/relationships/image" Target="../media/image2859.png"/><Relationship Id="rId148" Type="http://schemas.openxmlformats.org/officeDocument/2006/relationships/customXml" Target="../ink/ink3045.xml"/><Relationship Id="rId164" Type="http://schemas.openxmlformats.org/officeDocument/2006/relationships/customXml" Target="../ink/ink3053.xml"/><Relationship Id="rId169" Type="http://schemas.openxmlformats.org/officeDocument/2006/relationships/image" Target="../media/image2872.png"/><Relationship Id="rId185" Type="http://schemas.openxmlformats.org/officeDocument/2006/relationships/image" Target="../media/image2880.png"/><Relationship Id="rId4" Type="http://schemas.openxmlformats.org/officeDocument/2006/relationships/customXml" Target="../ink/ink2973.xml"/><Relationship Id="rId9" Type="http://schemas.openxmlformats.org/officeDocument/2006/relationships/image" Target="../media/image2791.png"/><Relationship Id="rId180" Type="http://schemas.openxmlformats.org/officeDocument/2006/relationships/customXml" Target="../ink/ink3061.xml"/><Relationship Id="rId210" Type="http://schemas.openxmlformats.org/officeDocument/2006/relationships/customXml" Target="../ink/ink3076.xml"/><Relationship Id="rId215" Type="http://schemas.openxmlformats.org/officeDocument/2006/relationships/image" Target="../media/image2895.png"/><Relationship Id="rId236" Type="http://schemas.openxmlformats.org/officeDocument/2006/relationships/customXml" Target="../ink/ink3089.xml"/><Relationship Id="rId26" Type="http://schemas.openxmlformats.org/officeDocument/2006/relationships/customXml" Target="../ink/ink2984.xml"/><Relationship Id="rId231" Type="http://schemas.openxmlformats.org/officeDocument/2006/relationships/image" Target="../media/image2903.png"/><Relationship Id="rId47" Type="http://schemas.openxmlformats.org/officeDocument/2006/relationships/image" Target="../media/image2811.png"/><Relationship Id="rId68" Type="http://schemas.openxmlformats.org/officeDocument/2006/relationships/customXml" Target="../ink/ink3005.xml"/><Relationship Id="rId89" Type="http://schemas.openxmlformats.org/officeDocument/2006/relationships/image" Target="../media/image2832.png"/><Relationship Id="rId112" Type="http://schemas.openxmlformats.org/officeDocument/2006/relationships/customXml" Target="../ink/ink3027.xml"/><Relationship Id="rId133" Type="http://schemas.openxmlformats.org/officeDocument/2006/relationships/image" Target="../media/image2854.png"/><Relationship Id="rId154" Type="http://schemas.openxmlformats.org/officeDocument/2006/relationships/customXml" Target="../ink/ink3048.xml"/><Relationship Id="rId175" Type="http://schemas.openxmlformats.org/officeDocument/2006/relationships/image" Target="../media/image2875.png"/><Relationship Id="rId196" Type="http://schemas.openxmlformats.org/officeDocument/2006/relationships/customXml" Target="../ink/ink3069.xml"/><Relationship Id="rId200" Type="http://schemas.openxmlformats.org/officeDocument/2006/relationships/customXml" Target="../ink/ink3071.xml"/><Relationship Id="rId16" Type="http://schemas.openxmlformats.org/officeDocument/2006/relationships/customXml" Target="../ink/ink2979.xml"/><Relationship Id="rId221" Type="http://schemas.openxmlformats.org/officeDocument/2006/relationships/image" Target="../media/image2898.png"/><Relationship Id="rId242" Type="http://schemas.openxmlformats.org/officeDocument/2006/relationships/customXml" Target="../ink/ink3092.xml"/><Relationship Id="rId37" Type="http://schemas.openxmlformats.org/officeDocument/2006/relationships/image" Target="../media/image2805.png"/><Relationship Id="rId58" Type="http://schemas.openxmlformats.org/officeDocument/2006/relationships/customXml" Target="../ink/ink3000.xml"/><Relationship Id="rId79" Type="http://schemas.openxmlformats.org/officeDocument/2006/relationships/image" Target="../media/image2827.png"/><Relationship Id="rId102" Type="http://schemas.openxmlformats.org/officeDocument/2006/relationships/customXml" Target="../ink/ink3022.xml"/><Relationship Id="rId123" Type="http://schemas.openxmlformats.org/officeDocument/2006/relationships/image" Target="../media/image2849.png"/><Relationship Id="rId144" Type="http://schemas.openxmlformats.org/officeDocument/2006/relationships/customXml" Target="../ink/ink3043.xml"/><Relationship Id="rId90" Type="http://schemas.openxmlformats.org/officeDocument/2006/relationships/customXml" Target="../ink/ink3016.xml"/><Relationship Id="rId165" Type="http://schemas.openxmlformats.org/officeDocument/2006/relationships/image" Target="../media/image2870.png"/><Relationship Id="rId186" Type="http://schemas.openxmlformats.org/officeDocument/2006/relationships/customXml" Target="../ink/ink3064.xml"/><Relationship Id="rId211" Type="http://schemas.openxmlformats.org/officeDocument/2006/relationships/image" Target="../media/image2893.png"/><Relationship Id="rId232" Type="http://schemas.openxmlformats.org/officeDocument/2006/relationships/customXml" Target="../ink/ink3087.xml"/><Relationship Id="rId27" Type="http://schemas.openxmlformats.org/officeDocument/2006/relationships/image" Target="../media/image2800.png"/><Relationship Id="rId48" Type="http://schemas.openxmlformats.org/officeDocument/2006/relationships/customXml" Target="../ink/ink2995.xml"/><Relationship Id="rId69" Type="http://schemas.openxmlformats.org/officeDocument/2006/relationships/image" Target="../media/image2822.png"/><Relationship Id="rId113" Type="http://schemas.openxmlformats.org/officeDocument/2006/relationships/image" Target="../media/image2844.png"/><Relationship Id="rId134" Type="http://schemas.openxmlformats.org/officeDocument/2006/relationships/customXml" Target="../ink/ink3038.xml"/><Relationship Id="rId80" Type="http://schemas.openxmlformats.org/officeDocument/2006/relationships/customXml" Target="../ink/ink3011.xml"/><Relationship Id="rId155" Type="http://schemas.openxmlformats.org/officeDocument/2006/relationships/image" Target="../media/image2865.png"/><Relationship Id="rId176" Type="http://schemas.openxmlformats.org/officeDocument/2006/relationships/customXml" Target="../ink/ink3059.xml"/><Relationship Id="rId197" Type="http://schemas.openxmlformats.org/officeDocument/2006/relationships/image" Target="../media/image2886.png"/><Relationship Id="rId201" Type="http://schemas.openxmlformats.org/officeDocument/2006/relationships/image" Target="../media/image2888.png"/><Relationship Id="rId222" Type="http://schemas.openxmlformats.org/officeDocument/2006/relationships/customXml" Target="../ink/ink3082.xml"/><Relationship Id="rId243" Type="http://schemas.openxmlformats.org/officeDocument/2006/relationships/image" Target="../media/image2909.png"/><Relationship Id="rId17" Type="http://schemas.openxmlformats.org/officeDocument/2006/relationships/image" Target="../media/image2795.png"/><Relationship Id="rId38" Type="http://schemas.openxmlformats.org/officeDocument/2006/relationships/customXml" Target="../ink/ink2990.xml"/><Relationship Id="rId59" Type="http://schemas.openxmlformats.org/officeDocument/2006/relationships/image" Target="../media/image2817.png"/><Relationship Id="rId103" Type="http://schemas.openxmlformats.org/officeDocument/2006/relationships/image" Target="../media/image2839.png"/><Relationship Id="rId124" Type="http://schemas.openxmlformats.org/officeDocument/2006/relationships/customXml" Target="../ink/ink3033.xml"/><Relationship Id="rId70" Type="http://schemas.openxmlformats.org/officeDocument/2006/relationships/customXml" Target="../ink/ink3006.xml"/><Relationship Id="rId91" Type="http://schemas.openxmlformats.org/officeDocument/2006/relationships/image" Target="../media/image2833.png"/><Relationship Id="rId145" Type="http://schemas.openxmlformats.org/officeDocument/2006/relationships/image" Target="../media/image2860.png"/><Relationship Id="rId166" Type="http://schemas.openxmlformats.org/officeDocument/2006/relationships/customXml" Target="../ink/ink3054.xml"/><Relationship Id="rId187" Type="http://schemas.openxmlformats.org/officeDocument/2006/relationships/image" Target="../media/image288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077.xml"/><Relationship Id="rId233" Type="http://schemas.openxmlformats.org/officeDocument/2006/relationships/image" Target="../media/image2904.png"/><Relationship Id="rId28" Type="http://schemas.openxmlformats.org/officeDocument/2006/relationships/customXml" Target="../ink/ink2985.xml"/><Relationship Id="rId49" Type="http://schemas.openxmlformats.org/officeDocument/2006/relationships/image" Target="../media/image2812.png"/><Relationship Id="rId114" Type="http://schemas.openxmlformats.org/officeDocument/2006/relationships/customXml" Target="../ink/ink3028.xml"/><Relationship Id="rId60" Type="http://schemas.openxmlformats.org/officeDocument/2006/relationships/customXml" Target="../ink/ink3001.xml"/><Relationship Id="rId81" Type="http://schemas.openxmlformats.org/officeDocument/2006/relationships/image" Target="../media/image2828.png"/><Relationship Id="rId135" Type="http://schemas.openxmlformats.org/officeDocument/2006/relationships/image" Target="../media/image2855.png"/><Relationship Id="rId156" Type="http://schemas.openxmlformats.org/officeDocument/2006/relationships/customXml" Target="../ink/ink3049.xml"/><Relationship Id="rId177" Type="http://schemas.openxmlformats.org/officeDocument/2006/relationships/image" Target="../media/image2876.png"/><Relationship Id="rId198" Type="http://schemas.openxmlformats.org/officeDocument/2006/relationships/customXml" Target="../ink/ink3070.xml"/><Relationship Id="rId202" Type="http://schemas.openxmlformats.org/officeDocument/2006/relationships/customXml" Target="../ink/ink3072.xml"/><Relationship Id="rId223" Type="http://schemas.openxmlformats.org/officeDocument/2006/relationships/image" Target="../media/image2899.png"/><Relationship Id="rId244" Type="http://schemas.openxmlformats.org/officeDocument/2006/relationships/customXml" Target="../ink/ink3093.xml"/><Relationship Id="rId18" Type="http://schemas.openxmlformats.org/officeDocument/2006/relationships/customXml" Target="../ink/ink2980.xml"/><Relationship Id="rId39" Type="http://schemas.openxmlformats.org/officeDocument/2006/relationships/image" Target="../media/image2806.png"/><Relationship Id="rId50" Type="http://schemas.openxmlformats.org/officeDocument/2006/relationships/customXml" Target="../ink/ink2996.xml"/><Relationship Id="rId104" Type="http://schemas.openxmlformats.org/officeDocument/2006/relationships/customXml" Target="../ink/ink3023.xml"/><Relationship Id="rId125" Type="http://schemas.openxmlformats.org/officeDocument/2006/relationships/image" Target="../media/image2850.png"/><Relationship Id="rId146" Type="http://schemas.openxmlformats.org/officeDocument/2006/relationships/customXml" Target="../ink/ink3044.xml"/><Relationship Id="rId167" Type="http://schemas.openxmlformats.org/officeDocument/2006/relationships/image" Target="../media/image2871.png"/><Relationship Id="rId188" Type="http://schemas.openxmlformats.org/officeDocument/2006/relationships/customXml" Target="../ink/ink3065.xml"/><Relationship Id="rId71" Type="http://schemas.openxmlformats.org/officeDocument/2006/relationships/image" Target="../media/image2823.png"/><Relationship Id="rId92" Type="http://schemas.openxmlformats.org/officeDocument/2006/relationships/customXml" Target="../ink/ink3017.xml"/><Relationship Id="rId213" Type="http://schemas.openxmlformats.org/officeDocument/2006/relationships/image" Target="../media/image2894.png"/><Relationship Id="rId234" Type="http://schemas.openxmlformats.org/officeDocument/2006/relationships/customXml" Target="../ink/ink3088.xml"/><Relationship Id="rId2" Type="http://schemas.openxmlformats.org/officeDocument/2006/relationships/customXml" Target="../ink/ink2972.xml"/><Relationship Id="rId29" Type="http://schemas.openxmlformats.org/officeDocument/2006/relationships/image" Target="../media/image2801.png"/><Relationship Id="rId40" Type="http://schemas.openxmlformats.org/officeDocument/2006/relationships/customXml" Target="../ink/ink2991.xml"/><Relationship Id="rId115" Type="http://schemas.openxmlformats.org/officeDocument/2006/relationships/image" Target="../media/image2845.png"/><Relationship Id="rId136" Type="http://schemas.openxmlformats.org/officeDocument/2006/relationships/customXml" Target="../ink/ink3039.xml"/><Relationship Id="rId157" Type="http://schemas.openxmlformats.org/officeDocument/2006/relationships/image" Target="../media/image2866.png"/><Relationship Id="rId178" Type="http://schemas.openxmlformats.org/officeDocument/2006/relationships/customXml" Target="../ink/ink3060.xml"/><Relationship Id="rId61" Type="http://schemas.openxmlformats.org/officeDocument/2006/relationships/image" Target="../media/image2818.png"/><Relationship Id="rId82" Type="http://schemas.openxmlformats.org/officeDocument/2006/relationships/customXml" Target="../ink/ink3012.xml"/><Relationship Id="rId199" Type="http://schemas.openxmlformats.org/officeDocument/2006/relationships/image" Target="../media/image2887.png"/><Relationship Id="rId203" Type="http://schemas.openxmlformats.org/officeDocument/2006/relationships/image" Target="../media/image2889.png"/><Relationship Id="rId19" Type="http://schemas.openxmlformats.org/officeDocument/2006/relationships/image" Target="../media/image2796.png"/><Relationship Id="rId224" Type="http://schemas.openxmlformats.org/officeDocument/2006/relationships/customXml" Target="../ink/ink3083.xml"/><Relationship Id="rId245" Type="http://schemas.openxmlformats.org/officeDocument/2006/relationships/image" Target="../media/image2911.png"/><Relationship Id="rId30" Type="http://schemas.openxmlformats.org/officeDocument/2006/relationships/customXml" Target="../ink/ink2986.xml"/><Relationship Id="rId105" Type="http://schemas.openxmlformats.org/officeDocument/2006/relationships/image" Target="../media/image2840.png"/><Relationship Id="rId126" Type="http://schemas.openxmlformats.org/officeDocument/2006/relationships/customXml" Target="../ink/ink3034.xml"/><Relationship Id="rId147" Type="http://schemas.openxmlformats.org/officeDocument/2006/relationships/image" Target="../media/image2861.png"/><Relationship Id="rId168" Type="http://schemas.openxmlformats.org/officeDocument/2006/relationships/customXml" Target="../ink/ink3055.xml"/><Relationship Id="rId51" Type="http://schemas.openxmlformats.org/officeDocument/2006/relationships/image" Target="../media/image2813.png"/><Relationship Id="rId72" Type="http://schemas.openxmlformats.org/officeDocument/2006/relationships/customXml" Target="../ink/ink3007.xml"/><Relationship Id="rId93" Type="http://schemas.openxmlformats.org/officeDocument/2006/relationships/image" Target="../media/image2834.png"/><Relationship Id="rId189" Type="http://schemas.openxmlformats.org/officeDocument/2006/relationships/image" Target="../media/image2882.png"/><Relationship Id="rId3" Type="http://schemas.openxmlformats.org/officeDocument/2006/relationships/image" Target="../media/image2788.png"/><Relationship Id="rId214" Type="http://schemas.openxmlformats.org/officeDocument/2006/relationships/customXml" Target="../ink/ink3078.xml"/><Relationship Id="rId235" Type="http://schemas.openxmlformats.org/officeDocument/2006/relationships/image" Target="../media/image2905.png"/><Relationship Id="rId116" Type="http://schemas.openxmlformats.org/officeDocument/2006/relationships/customXml" Target="../ink/ink3029.xml"/><Relationship Id="rId137" Type="http://schemas.openxmlformats.org/officeDocument/2006/relationships/image" Target="../media/image2856.png"/><Relationship Id="rId158" Type="http://schemas.openxmlformats.org/officeDocument/2006/relationships/customXml" Target="../ink/ink3050.xml"/><Relationship Id="rId20" Type="http://schemas.openxmlformats.org/officeDocument/2006/relationships/customXml" Target="../ink/ink2981.xml"/><Relationship Id="rId41" Type="http://schemas.openxmlformats.org/officeDocument/2006/relationships/image" Target="../media/image2807.png"/><Relationship Id="rId62" Type="http://schemas.openxmlformats.org/officeDocument/2006/relationships/customXml" Target="../ink/ink3002.xml"/><Relationship Id="rId83" Type="http://schemas.openxmlformats.org/officeDocument/2006/relationships/image" Target="../media/image2829.png"/><Relationship Id="rId179" Type="http://schemas.openxmlformats.org/officeDocument/2006/relationships/image" Target="../media/image2877.png"/><Relationship Id="rId190" Type="http://schemas.openxmlformats.org/officeDocument/2006/relationships/customXml" Target="../ink/ink3066.xml"/><Relationship Id="rId204" Type="http://schemas.openxmlformats.org/officeDocument/2006/relationships/customXml" Target="../ink/ink3073.xml"/><Relationship Id="rId225" Type="http://schemas.openxmlformats.org/officeDocument/2006/relationships/image" Target="../media/image2900.png"/><Relationship Id="rId106" Type="http://schemas.openxmlformats.org/officeDocument/2006/relationships/customXml" Target="../ink/ink3024.xml"/><Relationship Id="rId127" Type="http://schemas.openxmlformats.org/officeDocument/2006/relationships/image" Target="../media/image2851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69.png"/><Relationship Id="rId299" Type="http://schemas.openxmlformats.org/officeDocument/2006/relationships/image" Target="../media/image3061.png"/><Relationship Id="rId21" Type="http://schemas.openxmlformats.org/officeDocument/2006/relationships/image" Target="../media/image2921.png"/><Relationship Id="rId63" Type="http://schemas.openxmlformats.org/officeDocument/2006/relationships/image" Target="../media/image2942.png"/><Relationship Id="rId159" Type="http://schemas.openxmlformats.org/officeDocument/2006/relationships/image" Target="../media/image2990.png"/><Relationship Id="rId324" Type="http://schemas.openxmlformats.org/officeDocument/2006/relationships/customXml" Target="../ink/ink3255.xml"/><Relationship Id="rId366" Type="http://schemas.openxmlformats.org/officeDocument/2006/relationships/customXml" Target="../ink/ink3276.xml"/><Relationship Id="rId170" Type="http://schemas.openxmlformats.org/officeDocument/2006/relationships/customXml" Target="../ink/ink3178.xml"/><Relationship Id="rId226" Type="http://schemas.openxmlformats.org/officeDocument/2006/relationships/customXml" Target="../ink/ink3206.xml"/><Relationship Id="rId268" Type="http://schemas.openxmlformats.org/officeDocument/2006/relationships/customXml" Target="../ink/ink3227.xml"/><Relationship Id="rId32" Type="http://schemas.openxmlformats.org/officeDocument/2006/relationships/customXml" Target="../ink/ink3109.xml"/><Relationship Id="rId74" Type="http://schemas.openxmlformats.org/officeDocument/2006/relationships/customXml" Target="../ink/ink3130.xml"/><Relationship Id="rId128" Type="http://schemas.openxmlformats.org/officeDocument/2006/relationships/customXml" Target="../ink/ink3157.xml"/><Relationship Id="rId335" Type="http://schemas.openxmlformats.org/officeDocument/2006/relationships/image" Target="../media/image3079.png"/><Relationship Id="rId377" Type="http://schemas.openxmlformats.org/officeDocument/2006/relationships/image" Target="../media/image3101.png"/><Relationship Id="rId5" Type="http://schemas.openxmlformats.org/officeDocument/2006/relationships/image" Target="../media/image2913.png"/><Relationship Id="rId181" Type="http://schemas.openxmlformats.org/officeDocument/2006/relationships/image" Target="../media/image3001.png"/><Relationship Id="rId237" Type="http://schemas.openxmlformats.org/officeDocument/2006/relationships/image" Target="../media/image3030.png"/><Relationship Id="rId279" Type="http://schemas.openxmlformats.org/officeDocument/2006/relationships/image" Target="../media/image3051.png"/><Relationship Id="rId43" Type="http://schemas.openxmlformats.org/officeDocument/2006/relationships/image" Target="../media/image2932.png"/><Relationship Id="rId139" Type="http://schemas.openxmlformats.org/officeDocument/2006/relationships/image" Target="../media/image2980.png"/><Relationship Id="rId290" Type="http://schemas.openxmlformats.org/officeDocument/2006/relationships/customXml" Target="../ink/ink3238.xml"/><Relationship Id="rId304" Type="http://schemas.openxmlformats.org/officeDocument/2006/relationships/customXml" Target="../ink/ink3245.xml"/><Relationship Id="rId346" Type="http://schemas.openxmlformats.org/officeDocument/2006/relationships/customXml" Target="../ink/ink3266.xml"/><Relationship Id="rId388" Type="http://schemas.openxmlformats.org/officeDocument/2006/relationships/customXml" Target="../ink/ink3287.xml"/><Relationship Id="rId85" Type="http://schemas.openxmlformats.org/officeDocument/2006/relationships/image" Target="../media/image2953.png"/><Relationship Id="rId150" Type="http://schemas.openxmlformats.org/officeDocument/2006/relationships/customXml" Target="../ink/ink3168.xml"/><Relationship Id="rId192" Type="http://schemas.openxmlformats.org/officeDocument/2006/relationships/customXml" Target="../ink/ink3189.xml"/><Relationship Id="rId206" Type="http://schemas.openxmlformats.org/officeDocument/2006/relationships/customXml" Target="../ink/ink3196.xml"/><Relationship Id="rId248" Type="http://schemas.openxmlformats.org/officeDocument/2006/relationships/customXml" Target="../ink/ink3217.xml"/><Relationship Id="rId12" Type="http://schemas.openxmlformats.org/officeDocument/2006/relationships/customXml" Target="../ink/ink3099.xml"/><Relationship Id="rId108" Type="http://schemas.openxmlformats.org/officeDocument/2006/relationships/customXml" Target="../ink/ink3147.xml"/><Relationship Id="rId315" Type="http://schemas.openxmlformats.org/officeDocument/2006/relationships/image" Target="../media/image3069.png"/><Relationship Id="rId357" Type="http://schemas.openxmlformats.org/officeDocument/2006/relationships/image" Target="../media/image3090.png"/><Relationship Id="rId54" Type="http://schemas.openxmlformats.org/officeDocument/2006/relationships/customXml" Target="../ink/ink3120.xml"/><Relationship Id="rId96" Type="http://schemas.openxmlformats.org/officeDocument/2006/relationships/customXml" Target="../ink/ink3141.xml"/><Relationship Id="rId161" Type="http://schemas.openxmlformats.org/officeDocument/2006/relationships/image" Target="../media/image2991.png"/><Relationship Id="rId217" Type="http://schemas.openxmlformats.org/officeDocument/2006/relationships/image" Target="../media/image3020.png"/><Relationship Id="rId259" Type="http://schemas.openxmlformats.org/officeDocument/2006/relationships/image" Target="../media/image3041.png"/><Relationship Id="rId23" Type="http://schemas.openxmlformats.org/officeDocument/2006/relationships/image" Target="../media/image2922.png"/><Relationship Id="rId119" Type="http://schemas.openxmlformats.org/officeDocument/2006/relationships/image" Target="../media/image2970.png"/><Relationship Id="rId270" Type="http://schemas.openxmlformats.org/officeDocument/2006/relationships/customXml" Target="../ink/ink3228.xml"/><Relationship Id="rId326" Type="http://schemas.openxmlformats.org/officeDocument/2006/relationships/customXml" Target="../ink/ink3256.xml"/><Relationship Id="rId65" Type="http://schemas.openxmlformats.org/officeDocument/2006/relationships/image" Target="../media/image2943.png"/><Relationship Id="rId130" Type="http://schemas.openxmlformats.org/officeDocument/2006/relationships/customXml" Target="../ink/ink3158.xml"/><Relationship Id="rId368" Type="http://schemas.openxmlformats.org/officeDocument/2006/relationships/customXml" Target="../ink/ink3277.xml"/><Relationship Id="rId172" Type="http://schemas.openxmlformats.org/officeDocument/2006/relationships/customXml" Target="../ink/ink3179.xml"/><Relationship Id="rId228" Type="http://schemas.openxmlformats.org/officeDocument/2006/relationships/customXml" Target="../ink/ink3207.xml"/><Relationship Id="rId281" Type="http://schemas.openxmlformats.org/officeDocument/2006/relationships/image" Target="../media/image3052.png"/><Relationship Id="rId337" Type="http://schemas.openxmlformats.org/officeDocument/2006/relationships/image" Target="../media/image3080.png"/><Relationship Id="rId34" Type="http://schemas.openxmlformats.org/officeDocument/2006/relationships/customXml" Target="../ink/ink3110.xml"/><Relationship Id="rId76" Type="http://schemas.openxmlformats.org/officeDocument/2006/relationships/customXml" Target="../ink/ink3131.xml"/><Relationship Id="rId141" Type="http://schemas.openxmlformats.org/officeDocument/2006/relationships/image" Target="../media/image2981.png"/><Relationship Id="rId379" Type="http://schemas.openxmlformats.org/officeDocument/2006/relationships/image" Target="../media/image3102.png"/><Relationship Id="rId7" Type="http://schemas.openxmlformats.org/officeDocument/2006/relationships/image" Target="../media/image2914.png"/><Relationship Id="rId183" Type="http://schemas.openxmlformats.org/officeDocument/2006/relationships/image" Target="../media/image3002.png"/><Relationship Id="rId239" Type="http://schemas.openxmlformats.org/officeDocument/2006/relationships/image" Target="../media/image3031.png"/><Relationship Id="rId390" Type="http://schemas.openxmlformats.org/officeDocument/2006/relationships/customXml" Target="../ink/ink3288.xml"/><Relationship Id="rId250" Type="http://schemas.openxmlformats.org/officeDocument/2006/relationships/customXml" Target="../ink/ink3218.xml"/><Relationship Id="rId292" Type="http://schemas.openxmlformats.org/officeDocument/2006/relationships/customXml" Target="../ink/ink3239.xml"/><Relationship Id="rId306" Type="http://schemas.openxmlformats.org/officeDocument/2006/relationships/customXml" Target="../ink/ink3246.xml"/><Relationship Id="rId45" Type="http://schemas.openxmlformats.org/officeDocument/2006/relationships/image" Target="../media/image2933.png"/><Relationship Id="rId87" Type="http://schemas.openxmlformats.org/officeDocument/2006/relationships/image" Target="../media/image2954.png"/><Relationship Id="rId110" Type="http://schemas.openxmlformats.org/officeDocument/2006/relationships/customXml" Target="../ink/ink3148.xml"/><Relationship Id="rId348" Type="http://schemas.openxmlformats.org/officeDocument/2006/relationships/customXml" Target="../ink/ink3267.xml"/><Relationship Id="rId152" Type="http://schemas.openxmlformats.org/officeDocument/2006/relationships/customXml" Target="../ink/ink3169.xml"/><Relationship Id="rId194" Type="http://schemas.openxmlformats.org/officeDocument/2006/relationships/customXml" Target="../ink/ink3190.xml"/><Relationship Id="rId208" Type="http://schemas.openxmlformats.org/officeDocument/2006/relationships/customXml" Target="../ink/ink3197.xml"/><Relationship Id="rId261" Type="http://schemas.openxmlformats.org/officeDocument/2006/relationships/image" Target="../media/image3042.png"/><Relationship Id="rId14" Type="http://schemas.openxmlformats.org/officeDocument/2006/relationships/customXml" Target="../ink/ink3100.xml"/><Relationship Id="rId56" Type="http://schemas.openxmlformats.org/officeDocument/2006/relationships/customXml" Target="../ink/ink3121.xml"/><Relationship Id="rId317" Type="http://schemas.openxmlformats.org/officeDocument/2006/relationships/image" Target="../media/image3070.png"/><Relationship Id="rId359" Type="http://schemas.openxmlformats.org/officeDocument/2006/relationships/image" Target="../media/image3091.png"/><Relationship Id="rId98" Type="http://schemas.openxmlformats.org/officeDocument/2006/relationships/customXml" Target="../ink/ink3142.xml"/><Relationship Id="rId121" Type="http://schemas.openxmlformats.org/officeDocument/2006/relationships/image" Target="../media/image2971.png"/><Relationship Id="rId163" Type="http://schemas.openxmlformats.org/officeDocument/2006/relationships/image" Target="../media/image2992.png"/><Relationship Id="rId219" Type="http://schemas.openxmlformats.org/officeDocument/2006/relationships/image" Target="../media/image3021.png"/><Relationship Id="rId370" Type="http://schemas.openxmlformats.org/officeDocument/2006/relationships/customXml" Target="../ink/ink3278.xml"/><Relationship Id="rId230" Type="http://schemas.openxmlformats.org/officeDocument/2006/relationships/customXml" Target="../ink/ink3208.xml"/><Relationship Id="rId25" Type="http://schemas.openxmlformats.org/officeDocument/2006/relationships/image" Target="../media/image2923.png"/><Relationship Id="rId67" Type="http://schemas.openxmlformats.org/officeDocument/2006/relationships/image" Target="../media/image2944.png"/><Relationship Id="rId272" Type="http://schemas.openxmlformats.org/officeDocument/2006/relationships/customXml" Target="../ink/ink3229.xml"/><Relationship Id="rId328" Type="http://schemas.openxmlformats.org/officeDocument/2006/relationships/customXml" Target="../ink/ink3257.xml"/><Relationship Id="rId132" Type="http://schemas.openxmlformats.org/officeDocument/2006/relationships/customXml" Target="../ink/ink3159.xml"/><Relationship Id="rId174" Type="http://schemas.openxmlformats.org/officeDocument/2006/relationships/customXml" Target="../ink/ink3180.xml"/><Relationship Id="rId381" Type="http://schemas.openxmlformats.org/officeDocument/2006/relationships/image" Target="../media/image3103.png"/><Relationship Id="rId241" Type="http://schemas.openxmlformats.org/officeDocument/2006/relationships/image" Target="../media/image3032.png"/><Relationship Id="rId36" Type="http://schemas.openxmlformats.org/officeDocument/2006/relationships/customXml" Target="../ink/ink3111.xml"/><Relationship Id="rId283" Type="http://schemas.openxmlformats.org/officeDocument/2006/relationships/image" Target="../media/image3053.png"/><Relationship Id="rId339" Type="http://schemas.openxmlformats.org/officeDocument/2006/relationships/image" Target="../media/image3081.png"/><Relationship Id="rId78" Type="http://schemas.openxmlformats.org/officeDocument/2006/relationships/customXml" Target="../ink/ink3132.xml"/><Relationship Id="rId101" Type="http://schemas.openxmlformats.org/officeDocument/2006/relationships/image" Target="../media/image2961.png"/><Relationship Id="rId143" Type="http://schemas.openxmlformats.org/officeDocument/2006/relationships/image" Target="../media/image2982.png"/><Relationship Id="rId185" Type="http://schemas.openxmlformats.org/officeDocument/2006/relationships/image" Target="../media/image3003.png"/><Relationship Id="rId350" Type="http://schemas.openxmlformats.org/officeDocument/2006/relationships/customXml" Target="../ink/ink3268.xml"/><Relationship Id="rId9" Type="http://schemas.openxmlformats.org/officeDocument/2006/relationships/image" Target="../media/image2915.png"/><Relationship Id="rId210" Type="http://schemas.openxmlformats.org/officeDocument/2006/relationships/customXml" Target="../ink/ink3198.xml"/><Relationship Id="rId392" Type="http://schemas.openxmlformats.org/officeDocument/2006/relationships/customXml" Target="../ink/ink3289.xml"/><Relationship Id="rId252" Type="http://schemas.openxmlformats.org/officeDocument/2006/relationships/customXml" Target="../ink/ink3219.xml"/><Relationship Id="rId294" Type="http://schemas.openxmlformats.org/officeDocument/2006/relationships/customXml" Target="../ink/ink3240.xml"/><Relationship Id="rId308" Type="http://schemas.openxmlformats.org/officeDocument/2006/relationships/customXml" Target="../ink/ink3247.xml"/><Relationship Id="rId47" Type="http://schemas.openxmlformats.org/officeDocument/2006/relationships/image" Target="../media/image2934.png"/><Relationship Id="rId89" Type="http://schemas.openxmlformats.org/officeDocument/2006/relationships/image" Target="../media/image2955.png"/><Relationship Id="rId112" Type="http://schemas.openxmlformats.org/officeDocument/2006/relationships/customXml" Target="../ink/ink3149.xml"/><Relationship Id="rId154" Type="http://schemas.openxmlformats.org/officeDocument/2006/relationships/customXml" Target="../ink/ink3170.xml"/><Relationship Id="rId361" Type="http://schemas.openxmlformats.org/officeDocument/2006/relationships/image" Target="../media/image3092.png"/><Relationship Id="rId196" Type="http://schemas.openxmlformats.org/officeDocument/2006/relationships/customXml" Target="../ink/ink3191.xml"/><Relationship Id="rId16" Type="http://schemas.openxmlformats.org/officeDocument/2006/relationships/customXml" Target="../ink/ink3101.xml"/><Relationship Id="rId221" Type="http://schemas.openxmlformats.org/officeDocument/2006/relationships/image" Target="../media/image3022.png"/><Relationship Id="rId242" Type="http://schemas.openxmlformats.org/officeDocument/2006/relationships/customXml" Target="../ink/ink3214.xml"/><Relationship Id="rId263" Type="http://schemas.openxmlformats.org/officeDocument/2006/relationships/image" Target="../media/image3043.png"/><Relationship Id="rId284" Type="http://schemas.openxmlformats.org/officeDocument/2006/relationships/customXml" Target="../ink/ink3235.xml"/><Relationship Id="rId319" Type="http://schemas.openxmlformats.org/officeDocument/2006/relationships/image" Target="../media/image3071.png"/><Relationship Id="rId37" Type="http://schemas.openxmlformats.org/officeDocument/2006/relationships/image" Target="../media/image2929.png"/><Relationship Id="rId58" Type="http://schemas.openxmlformats.org/officeDocument/2006/relationships/customXml" Target="../ink/ink3122.xml"/><Relationship Id="rId79" Type="http://schemas.openxmlformats.org/officeDocument/2006/relationships/image" Target="../media/image2950.png"/><Relationship Id="rId102" Type="http://schemas.openxmlformats.org/officeDocument/2006/relationships/customXml" Target="../ink/ink3144.xml"/><Relationship Id="rId123" Type="http://schemas.openxmlformats.org/officeDocument/2006/relationships/image" Target="../media/image2972.png"/><Relationship Id="rId144" Type="http://schemas.openxmlformats.org/officeDocument/2006/relationships/customXml" Target="../ink/ink3165.xml"/><Relationship Id="rId330" Type="http://schemas.openxmlformats.org/officeDocument/2006/relationships/customXml" Target="../ink/ink3258.xml"/><Relationship Id="rId90" Type="http://schemas.openxmlformats.org/officeDocument/2006/relationships/customXml" Target="../ink/ink3138.xml"/><Relationship Id="rId165" Type="http://schemas.openxmlformats.org/officeDocument/2006/relationships/image" Target="../media/image2993.png"/><Relationship Id="rId186" Type="http://schemas.openxmlformats.org/officeDocument/2006/relationships/customXml" Target="../ink/ink3186.xml"/><Relationship Id="rId351" Type="http://schemas.openxmlformats.org/officeDocument/2006/relationships/image" Target="../media/image3087.png"/><Relationship Id="rId372" Type="http://schemas.openxmlformats.org/officeDocument/2006/relationships/customXml" Target="../ink/ink3279.xml"/><Relationship Id="rId393" Type="http://schemas.openxmlformats.org/officeDocument/2006/relationships/image" Target="../media/image3109.png"/><Relationship Id="rId211" Type="http://schemas.openxmlformats.org/officeDocument/2006/relationships/image" Target="../media/image3017.png"/><Relationship Id="rId232" Type="http://schemas.openxmlformats.org/officeDocument/2006/relationships/customXml" Target="../ink/ink3209.xml"/><Relationship Id="rId253" Type="http://schemas.openxmlformats.org/officeDocument/2006/relationships/image" Target="../media/image3038.png"/><Relationship Id="rId274" Type="http://schemas.openxmlformats.org/officeDocument/2006/relationships/customXml" Target="../ink/ink3230.xml"/><Relationship Id="rId295" Type="http://schemas.openxmlformats.org/officeDocument/2006/relationships/image" Target="../media/image3059.png"/><Relationship Id="rId309" Type="http://schemas.openxmlformats.org/officeDocument/2006/relationships/image" Target="../media/image3066.png"/><Relationship Id="rId27" Type="http://schemas.openxmlformats.org/officeDocument/2006/relationships/image" Target="../media/image2924.png"/><Relationship Id="rId48" Type="http://schemas.openxmlformats.org/officeDocument/2006/relationships/customXml" Target="../ink/ink3117.xml"/><Relationship Id="rId69" Type="http://schemas.openxmlformats.org/officeDocument/2006/relationships/image" Target="../media/image2945.png"/><Relationship Id="rId113" Type="http://schemas.openxmlformats.org/officeDocument/2006/relationships/image" Target="../media/image2967.png"/><Relationship Id="rId134" Type="http://schemas.openxmlformats.org/officeDocument/2006/relationships/customXml" Target="../ink/ink3160.xml"/><Relationship Id="rId320" Type="http://schemas.openxmlformats.org/officeDocument/2006/relationships/customXml" Target="../ink/ink3253.xml"/><Relationship Id="rId80" Type="http://schemas.openxmlformats.org/officeDocument/2006/relationships/customXml" Target="../ink/ink3133.xml"/><Relationship Id="rId155" Type="http://schemas.openxmlformats.org/officeDocument/2006/relationships/image" Target="../media/image2988.png"/><Relationship Id="rId176" Type="http://schemas.openxmlformats.org/officeDocument/2006/relationships/customXml" Target="../ink/ink3181.xml"/><Relationship Id="rId197" Type="http://schemas.openxmlformats.org/officeDocument/2006/relationships/image" Target="../media/image3009.png"/><Relationship Id="rId341" Type="http://schemas.openxmlformats.org/officeDocument/2006/relationships/image" Target="../media/image3082.png"/><Relationship Id="rId362" Type="http://schemas.openxmlformats.org/officeDocument/2006/relationships/customXml" Target="../ink/ink3274.xml"/><Relationship Id="rId383" Type="http://schemas.openxmlformats.org/officeDocument/2006/relationships/image" Target="../media/image3104.png"/><Relationship Id="rId201" Type="http://schemas.openxmlformats.org/officeDocument/2006/relationships/image" Target="../media/image3012.png"/><Relationship Id="rId222" Type="http://schemas.openxmlformats.org/officeDocument/2006/relationships/customXml" Target="../ink/ink3204.xml"/><Relationship Id="rId243" Type="http://schemas.openxmlformats.org/officeDocument/2006/relationships/image" Target="../media/image3033.png"/><Relationship Id="rId264" Type="http://schemas.openxmlformats.org/officeDocument/2006/relationships/customXml" Target="../ink/ink3225.xml"/><Relationship Id="rId285" Type="http://schemas.openxmlformats.org/officeDocument/2006/relationships/image" Target="../media/image3054.png"/><Relationship Id="rId17" Type="http://schemas.openxmlformats.org/officeDocument/2006/relationships/image" Target="../media/image2919.png"/><Relationship Id="rId38" Type="http://schemas.openxmlformats.org/officeDocument/2006/relationships/customXml" Target="../ink/ink3112.xml"/><Relationship Id="rId59" Type="http://schemas.openxmlformats.org/officeDocument/2006/relationships/image" Target="../media/image2940.png"/><Relationship Id="rId103" Type="http://schemas.openxmlformats.org/officeDocument/2006/relationships/image" Target="../media/image2962.png"/><Relationship Id="rId124" Type="http://schemas.openxmlformats.org/officeDocument/2006/relationships/customXml" Target="../ink/ink3155.xml"/><Relationship Id="rId310" Type="http://schemas.openxmlformats.org/officeDocument/2006/relationships/customXml" Target="../ink/ink3248.xml"/><Relationship Id="rId70" Type="http://schemas.openxmlformats.org/officeDocument/2006/relationships/customXml" Target="../ink/ink3128.xml"/><Relationship Id="rId91" Type="http://schemas.openxmlformats.org/officeDocument/2006/relationships/image" Target="../media/image2956.png"/><Relationship Id="rId145" Type="http://schemas.openxmlformats.org/officeDocument/2006/relationships/image" Target="../media/image2983.png"/><Relationship Id="rId166" Type="http://schemas.openxmlformats.org/officeDocument/2006/relationships/customXml" Target="../ink/ink3176.xml"/><Relationship Id="rId187" Type="http://schemas.openxmlformats.org/officeDocument/2006/relationships/image" Target="../media/image3004.png"/><Relationship Id="rId331" Type="http://schemas.openxmlformats.org/officeDocument/2006/relationships/image" Target="../media/image3077.png"/><Relationship Id="rId352" Type="http://schemas.openxmlformats.org/officeDocument/2006/relationships/customXml" Target="../ink/ink3269.xml"/><Relationship Id="rId373" Type="http://schemas.openxmlformats.org/officeDocument/2006/relationships/image" Target="../media/image309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199.xml"/><Relationship Id="rId233" Type="http://schemas.openxmlformats.org/officeDocument/2006/relationships/image" Target="../media/image3028.png"/><Relationship Id="rId254" Type="http://schemas.openxmlformats.org/officeDocument/2006/relationships/customXml" Target="../ink/ink3220.xml"/><Relationship Id="rId28" Type="http://schemas.openxmlformats.org/officeDocument/2006/relationships/customXml" Target="../ink/ink3107.xml"/><Relationship Id="rId49" Type="http://schemas.openxmlformats.org/officeDocument/2006/relationships/image" Target="../media/image2935.png"/><Relationship Id="rId114" Type="http://schemas.openxmlformats.org/officeDocument/2006/relationships/customXml" Target="../ink/ink3150.xml"/><Relationship Id="rId275" Type="http://schemas.openxmlformats.org/officeDocument/2006/relationships/image" Target="../media/image3049.png"/><Relationship Id="rId296" Type="http://schemas.openxmlformats.org/officeDocument/2006/relationships/customXml" Target="../ink/ink3241.xml"/><Relationship Id="rId300" Type="http://schemas.openxmlformats.org/officeDocument/2006/relationships/customXml" Target="../ink/ink3243.xml"/><Relationship Id="rId60" Type="http://schemas.openxmlformats.org/officeDocument/2006/relationships/customXml" Target="../ink/ink3123.xml"/><Relationship Id="rId81" Type="http://schemas.openxmlformats.org/officeDocument/2006/relationships/image" Target="../media/image2951.png"/><Relationship Id="rId135" Type="http://schemas.openxmlformats.org/officeDocument/2006/relationships/image" Target="../media/image2978.png"/><Relationship Id="rId156" Type="http://schemas.openxmlformats.org/officeDocument/2006/relationships/customXml" Target="../ink/ink3171.xml"/><Relationship Id="rId177" Type="http://schemas.openxmlformats.org/officeDocument/2006/relationships/image" Target="../media/image2999.png"/><Relationship Id="rId198" Type="http://schemas.openxmlformats.org/officeDocument/2006/relationships/customXml" Target="../ink/ink3192.xml"/><Relationship Id="rId321" Type="http://schemas.openxmlformats.org/officeDocument/2006/relationships/image" Target="../media/image3072.png"/><Relationship Id="rId342" Type="http://schemas.openxmlformats.org/officeDocument/2006/relationships/customXml" Target="../ink/ink3264.xml"/><Relationship Id="rId363" Type="http://schemas.openxmlformats.org/officeDocument/2006/relationships/image" Target="../media/image3093.png"/><Relationship Id="rId384" Type="http://schemas.openxmlformats.org/officeDocument/2006/relationships/customXml" Target="../ink/ink3285.xml"/><Relationship Id="rId202" Type="http://schemas.openxmlformats.org/officeDocument/2006/relationships/customXml" Target="../ink/ink3194.xml"/><Relationship Id="rId223" Type="http://schemas.openxmlformats.org/officeDocument/2006/relationships/image" Target="../media/image3023.png"/><Relationship Id="rId244" Type="http://schemas.openxmlformats.org/officeDocument/2006/relationships/customXml" Target="../ink/ink3215.xml"/><Relationship Id="rId18" Type="http://schemas.openxmlformats.org/officeDocument/2006/relationships/customXml" Target="../ink/ink3102.xml"/><Relationship Id="rId39" Type="http://schemas.openxmlformats.org/officeDocument/2006/relationships/image" Target="../media/image2930.png"/><Relationship Id="rId265" Type="http://schemas.openxmlformats.org/officeDocument/2006/relationships/image" Target="../media/image3044.png"/><Relationship Id="rId286" Type="http://schemas.openxmlformats.org/officeDocument/2006/relationships/customXml" Target="../ink/ink3236.xml"/><Relationship Id="rId50" Type="http://schemas.openxmlformats.org/officeDocument/2006/relationships/customXml" Target="../ink/ink3118.xml"/><Relationship Id="rId104" Type="http://schemas.openxmlformats.org/officeDocument/2006/relationships/customXml" Target="../ink/ink3145.xml"/><Relationship Id="rId125" Type="http://schemas.openxmlformats.org/officeDocument/2006/relationships/image" Target="../media/image2973.png"/><Relationship Id="rId146" Type="http://schemas.openxmlformats.org/officeDocument/2006/relationships/customXml" Target="../ink/ink3166.xml"/><Relationship Id="rId167" Type="http://schemas.openxmlformats.org/officeDocument/2006/relationships/image" Target="../media/image2994.png"/><Relationship Id="rId188" Type="http://schemas.openxmlformats.org/officeDocument/2006/relationships/customXml" Target="../ink/ink3187.xml"/><Relationship Id="rId311" Type="http://schemas.openxmlformats.org/officeDocument/2006/relationships/image" Target="../media/image3067.png"/><Relationship Id="rId332" Type="http://schemas.openxmlformats.org/officeDocument/2006/relationships/customXml" Target="../ink/ink3259.xml"/><Relationship Id="rId353" Type="http://schemas.openxmlformats.org/officeDocument/2006/relationships/image" Target="../media/image3088.png"/><Relationship Id="rId374" Type="http://schemas.openxmlformats.org/officeDocument/2006/relationships/customXml" Target="../ink/ink3280.xml"/><Relationship Id="rId71" Type="http://schemas.openxmlformats.org/officeDocument/2006/relationships/image" Target="../media/image2946.png"/><Relationship Id="rId92" Type="http://schemas.openxmlformats.org/officeDocument/2006/relationships/customXml" Target="../ink/ink3139.xml"/><Relationship Id="rId213" Type="http://schemas.openxmlformats.org/officeDocument/2006/relationships/image" Target="../media/image3018.png"/><Relationship Id="rId234" Type="http://schemas.openxmlformats.org/officeDocument/2006/relationships/customXml" Target="../ink/ink3210.xml"/><Relationship Id="rId2" Type="http://schemas.openxmlformats.org/officeDocument/2006/relationships/customXml" Target="../ink/ink3094.xml"/><Relationship Id="rId29" Type="http://schemas.openxmlformats.org/officeDocument/2006/relationships/image" Target="../media/image2925.png"/><Relationship Id="rId255" Type="http://schemas.openxmlformats.org/officeDocument/2006/relationships/image" Target="../media/image3039.png"/><Relationship Id="rId276" Type="http://schemas.openxmlformats.org/officeDocument/2006/relationships/customXml" Target="../ink/ink3231.xml"/><Relationship Id="rId297" Type="http://schemas.openxmlformats.org/officeDocument/2006/relationships/image" Target="../media/image3060.png"/><Relationship Id="rId40" Type="http://schemas.openxmlformats.org/officeDocument/2006/relationships/customXml" Target="../ink/ink3113.xml"/><Relationship Id="rId115" Type="http://schemas.openxmlformats.org/officeDocument/2006/relationships/image" Target="../media/image2968.png"/><Relationship Id="rId136" Type="http://schemas.openxmlformats.org/officeDocument/2006/relationships/customXml" Target="../ink/ink3161.xml"/><Relationship Id="rId157" Type="http://schemas.openxmlformats.org/officeDocument/2006/relationships/image" Target="../media/image2989.png"/><Relationship Id="rId178" Type="http://schemas.openxmlformats.org/officeDocument/2006/relationships/customXml" Target="../ink/ink3182.xml"/><Relationship Id="rId301" Type="http://schemas.openxmlformats.org/officeDocument/2006/relationships/image" Target="../media/image3062.png"/><Relationship Id="rId322" Type="http://schemas.openxmlformats.org/officeDocument/2006/relationships/customXml" Target="../ink/ink3254.xml"/><Relationship Id="rId343" Type="http://schemas.openxmlformats.org/officeDocument/2006/relationships/image" Target="../media/image3083.png"/><Relationship Id="rId364" Type="http://schemas.openxmlformats.org/officeDocument/2006/relationships/customXml" Target="../ink/ink3275.xml"/><Relationship Id="rId61" Type="http://schemas.openxmlformats.org/officeDocument/2006/relationships/image" Target="../media/image2941.png"/><Relationship Id="rId82" Type="http://schemas.openxmlformats.org/officeDocument/2006/relationships/customXml" Target="../ink/ink3134.xml"/><Relationship Id="rId199" Type="http://schemas.openxmlformats.org/officeDocument/2006/relationships/image" Target="../media/image3011.png"/><Relationship Id="rId203" Type="http://schemas.openxmlformats.org/officeDocument/2006/relationships/image" Target="../media/image3013.png"/><Relationship Id="rId385" Type="http://schemas.openxmlformats.org/officeDocument/2006/relationships/image" Target="../media/image3105.png"/><Relationship Id="rId19" Type="http://schemas.openxmlformats.org/officeDocument/2006/relationships/image" Target="../media/image2920.png"/><Relationship Id="rId224" Type="http://schemas.openxmlformats.org/officeDocument/2006/relationships/customXml" Target="../ink/ink3205.xml"/><Relationship Id="rId245" Type="http://schemas.openxmlformats.org/officeDocument/2006/relationships/image" Target="../media/image3034.png"/><Relationship Id="rId266" Type="http://schemas.openxmlformats.org/officeDocument/2006/relationships/customXml" Target="../ink/ink3226.xml"/><Relationship Id="rId287" Type="http://schemas.openxmlformats.org/officeDocument/2006/relationships/image" Target="../media/image3055.png"/><Relationship Id="rId30" Type="http://schemas.openxmlformats.org/officeDocument/2006/relationships/customXml" Target="../ink/ink3108.xml"/><Relationship Id="rId105" Type="http://schemas.openxmlformats.org/officeDocument/2006/relationships/image" Target="../media/image2963.png"/><Relationship Id="rId126" Type="http://schemas.openxmlformats.org/officeDocument/2006/relationships/customXml" Target="../ink/ink3156.xml"/><Relationship Id="rId147" Type="http://schemas.openxmlformats.org/officeDocument/2006/relationships/image" Target="../media/image2984.png"/><Relationship Id="rId168" Type="http://schemas.openxmlformats.org/officeDocument/2006/relationships/customXml" Target="../ink/ink3177.xml"/><Relationship Id="rId312" Type="http://schemas.openxmlformats.org/officeDocument/2006/relationships/customXml" Target="../ink/ink3249.xml"/><Relationship Id="rId333" Type="http://schemas.openxmlformats.org/officeDocument/2006/relationships/image" Target="../media/image3078.png"/><Relationship Id="rId354" Type="http://schemas.openxmlformats.org/officeDocument/2006/relationships/customXml" Target="../ink/ink3270.xml"/><Relationship Id="rId51" Type="http://schemas.openxmlformats.org/officeDocument/2006/relationships/image" Target="../media/image2936.png"/><Relationship Id="rId72" Type="http://schemas.openxmlformats.org/officeDocument/2006/relationships/customXml" Target="../ink/ink3129.xml"/><Relationship Id="rId93" Type="http://schemas.openxmlformats.org/officeDocument/2006/relationships/image" Target="../media/image2957.png"/><Relationship Id="rId189" Type="http://schemas.openxmlformats.org/officeDocument/2006/relationships/image" Target="../media/image3005.png"/><Relationship Id="rId375" Type="http://schemas.openxmlformats.org/officeDocument/2006/relationships/image" Target="../media/image3099.png"/><Relationship Id="rId3" Type="http://schemas.openxmlformats.org/officeDocument/2006/relationships/image" Target="../media/image2912.png"/><Relationship Id="rId214" Type="http://schemas.openxmlformats.org/officeDocument/2006/relationships/customXml" Target="../ink/ink3200.xml"/><Relationship Id="rId235" Type="http://schemas.openxmlformats.org/officeDocument/2006/relationships/image" Target="../media/image3029.png"/><Relationship Id="rId256" Type="http://schemas.openxmlformats.org/officeDocument/2006/relationships/customXml" Target="../ink/ink3221.xml"/><Relationship Id="rId277" Type="http://schemas.openxmlformats.org/officeDocument/2006/relationships/image" Target="../media/image3050.png"/><Relationship Id="rId298" Type="http://schemas.openxmlformats.org/officeDocument/2006/relationships/customXml" Target="../ink/ink3242.xml"/><Relationship Id="rId116" Type="http://schemas.openxmlformats.org/officeDocument/2006/relationships/customXml" Target="../ink/ink3151.xml"/><Relationship Id="rId137" Type="http://schemas.openxmlformats.org/officeDocument/2006/relationships/image" Target="../media/image2979.png"/><Relationship Id="rId158" Type="http://schemas.openxmlformats.org/officeDocument/2006/relationships/customXml" Target="../ink/ink3172.xml"/><Relationship Id="rId302" Type="http://schemas.openxmlformats.org/officeDocument/2006/relationships/customXml" Target="../ink/ink3244.xml"/><Relationship Id="rId323" Type="http://schemas.openxmlformats.org/officeDocument/2006/relationships/image" Target="../media/image3073.png"/><Relationship Id="rId344" Type="http://schemas.openxmlformats.org/officeDocument/2006/relationships/customXml" Target="../ink/ink3265.xml"/><Relationship Id="rId20" Type="http://schemas.openxmlformats.org/officeDocument/2006/relationships/customXml" Target="../ink/ink3103.xml"/><Relationship Id="rId41" Type="http://schemas.openxmlformats.org/officeDocument/2006/relationships/image" Target="../media/image2931.png"/><Relationship Id="rId62" Type="http://schemas.openxmlformats.org/officeDocument/2006/relationships/customXml" Target="../ink/ink3124.xml"/><Relationship Id="rId83" Type="http://schemas.openxmlformats.org/officeDocument/2006/relationships/image" Target="../media/image2952.png"/><Relationship Id="rId179" Type="http://schemas.openxmlformats.org/officeDocument/2006/relationships/image" Target="../media/image3000.png"/><Relationship Id="rId365" Type="http://schemas.openxmlformats.org/officeDocument/2006/relationships/image" Target="../media/image3094.png"/><Relationship Id="rId386" Type="http://schemas.openxmlformats.org/officeDocument/2006/relationships/customXml" Target="../ink/ink3286.xml"/><Relationship Id="rId190" Type="http://schemas.openxmlformats.org/officeDocument/2006/relationships/customXml" Target="../ink/ink3188.xml"/><Relationship Id="rId204" Type="http://schemas.openxmlformats.org/officeDocument/2006/relationships/customXml" Target="../ink/ink3195.xml"/><Relationship Id="rId225" Type="http://schemas.openxmlformats.org/officeDocument/2006/relationships/image" Target="../media/image3024.png"/><Relationship Id="rId246" Type="http://schemas.openxmlformats.org/officeDocument/2006/relationships/customXml" Target="../ink/ink3216.xml"/><Relationship Id="rId267" Type="http://schemas.openxmlformats.org/officeDocument/2006/relationships/image" Target="../media/image3045.png"/><Relationship Id="rId288" Type="http://schemas.openxmlformats.org/officeDocument/2006/relationships/customXml" Target="../ink/ink3237.xml"/><Relationship Id="rId106" Type="http://schemas.openxmlformats.org/officeDocument/2006/relationships/customXml" Target="../ink/ink3146.xml"/><Relationship Id="rId127" Type="http://schemas.openxmlformats.org/officeDocument/2006/relationships/image" Target="../media/image2974.png"/><Relationship Id="rId313" Type="http://schemas.openxmlformats.org/officeDocument/2006/relationships/image" Target="../media/image3068.png"/><Relationship Id="rId10" Type="http://schemas.openxmlformats.org/officeDocument/2006/relationships/customXml" Target="../ink/ink3098.xml"/><Relationship Id="rId31" Type="http://schemas.openxmlformats.org/officeDocument/2006/relationships/image" Target="../media/image2926.png"/><Relationship Id="rId52" Type="http://schemas.openxmlformats.org/officeDocument/2006/relationships/customXml" Target="../ink/ink3119.xml"/><Relationship Id="rId73" Type="http://schemas.openxmlformats.org/officeDocument/2006/relationships/image" Target="../media/image2947.png"/><Relationship Id="rId94" Type="http://schemas.openxmlformats.org/officeDocument/2006/relationships/customXml" Target="../ink/ink3140.xml"/><Relationship Id="rId148" Type="http://schemas.openxmlformats.org/officeDocument/2006/relationships/customXml" Target="../ink/ink3167.xml"/><Relationship Id="rId169" Type="http://schemas.openxmlformats.org/officeDocument/2006/relationships/image" Target="../media/image2995.png"/><Relationship Id="rId334" Type="http://schemas.openxmlformats.org/officeDocument/2006/relationships/customXml" Target="../ink/ink3260.xml"/><Relationship Id="rId355" Type="http://schemas.openxmlformats.org/officeDocument/2006/relationships/image" Target="../media/image3089.png"/><Relationship Id="rId376" Type="http://schemas.openxmlformats.org/officeDocument/2006/relationships/customXml" Target="../ink/ink3281.xml"/><Relationship Id="rId4" Type="http://schemas.openxmlformats.org/officeDocument/2006/relationships/customXml" Target="../ink/ink3095.xml"/><Relationship Id="rId180" Type="http://schemas.openxmlformats.org/officeDocument/2006/relationships/customXml" Target="../ink/ink3183.xml"/><Relationship Id="rId215" Type="http://schemas.openxmlformats.org/officeDocument/2006/relationships/image" Target="../media/image3019.png"/><Relationship Id="rId236" Type="http://schemas.openxmlformats.org/officeDocument/2006/relationships/customXml" Target="../ink/ink3211.xml"/><Relationship Id="rId257" Type="http://schemas.openxmlformats.org/officeDocument/2006/relationships/image" Target="../media/image3040.png"/><Relationship Id="rId278" Type="http://schemas.openxmlformats.org/officeDocument/2006/relationships/customXml" Target="../ink/ink3232.xml"/><Relationship Id="rId303" Type="http://schemas.openxmlformats.org/officeDocument/2006/relationships/image" Target="../media/image3063.png"/><Relationship Id="rId42" Type="http://schemas.openxmlformats.org/officeDocument/2006/relationships/customXml" Target="../ink/ink3114.xml"/><Relationship Id="rId84" Type="http://schemas.openxmlformats.org/officeDocument/2006/relationships/customXml" Target="../ink/ink3135.xml"/><Relationship Id="rId138" Type="http://schemas.openxmlformats.org/officeDocument/2006/relationships/customXml" Target="../ink/ink3162.xml"/><Relationship Id="rId345" Type="http://schemas.openxmlformats.org/officeDocument/2006/relationships/image" Target="../media/image3084.png"/><Relationship Id="rId387" Type="http://schemas.openxmlformats.org/officeDocument/2006/relationships/image" Target="../media/image3106.png"/><Relationship Id="rId191" Type="http://schemas.openxmlformats.org/officeDocument/2006/relationships/image" Target="../media/image3006.png"/><Relationship Id="rId205" Type="http://schemas.openxmlformats.org/officeDocument/2006/relationships/image" Target="../media/image3014.png"/><Relationship Id="rId247" Type="http://schemas.openxmlformats.org/officeDocument/2006/relationships/image" Target="../media/image3035.png"/><Relationship Id="rId107" Type="http://schemas.openxmlformats.org/officeDocument/2006/relationships/image" Target="../media/image2964.png"/><Relationship Id="rId289" Type="http://schemas.openxmlformats.org/officeDocument/2006/relationships/image" Target="../media/image3056.png"/><Relationship Id="rId11" Type="http://schemas.openxmlformats.org/officeDocument/2006/relationships/image" Target="../media/image2916.png"/><Relationship Id="rId53" Type="http://schemas.openxmlformats.org/officeDocument/2006/relationships/image" Target="../media/image2937.png"/><Relationship Id="rId149" Type="http://schemas.openxmlformats.org/officeDocument/2006/relationships/image" Target="../media/image2985.png"/><Relationship Id="rId314" Type="http://schemas.openxmlformats.org/officeDocument/2006/relationships/customXml" Target="../ink/ink3250.xml"/><Relationship Id="rId356" Type="http://schemas.openxmlformats.org/officeDocument/2006/relationships/customXml" Target="../ink/ink3271.xml"/><Relationship Id="rId95" Type="http://schemas.openxmlformats.org/officeDocument/2006/relationships/image" Target="../media/image2958.png"/><Relationship Id="rId160" Type="http://schemas.openxmlformats.org/officeDocument/2006/relationships/customXml" Target="../ink/ink3173.xml"/><Relationship Id="rId216" Type="http://schemas.openxmlformats.org/officeDocument/2006/relationships/customXml" Target="../ink/ink3201.xml"/><Relationship Id="rId258" Type="http://schemas.openxmlformats.org/officeDocument/2006/relationships/customXml" Target="../ink/ink3222.xml"/><Relationship Id="rId22" Type="http://schemas.openxmlformats.org/officeDocument/2006/relationships/customXml" Target="../ink/ink3104.xml"/><Relationship Id="rId64" Type="http://schemas.openxmlformats.org/officeDocument/2006/relationships/customXml" Target="../ink/ink3125.xml"/><Relationship Id="rId118" Type="http://schemas.openxmlformats.org/officeDocument/2006/relationships/customXml" Target="../ink/ink3152.xml"/><Relationship Id="rId325" Type="http://schemas.openxmlformats.org/officeDocument/2006/relationships/image" Target="../media/image3074.png"/><Relationship Id="rId367" Type="http://schemas.openxmlformats.org/officeDocument/2006/relationships/image" Target="../media/image3095.png"/><Relationship Id="rId171" Type="http://schemas.openxmlformats.org/officeDocument/2006/relationships/image" Target="../media/image2996.png"/><Relationship Id="rId227" Type="http://schemas.openxmlformats.org/officeDocument/2006/relationships/image" Target="../media/image3025.png"/><Relationship Id="rId269" Type="http://schemas.openxmlformats.org/officeDocument/2006/relationships/image" Target="../media/image3046.png"/><Relationship Id="rId33" Type="http://schemas.openxmlformats.org/officeDocument/2006/relationships/image" Target="../media/image2927.png"/><Relationship Id="rId129" Type="http://schemas.openxmlformats.org/officeDocument/2006/relationships/image" Target="../media/image2975.png"/><Relationship Id="rId280" Type="http://schemas.openxmlformats.org/officeDocument/2006/relationships/customXml" Target="../ink/ink3233.xml"/><Relationship Id="rId336" Type="http://schemas.openxmlformats.org/officeDocument/2006/relationships/customXml" Target="../ink/ink3261.xml"/><Relationship Id="rId75" Type="http://schemas.openxmlformats.org/officeDocument/2006/relationships/image" Target="../media/image2948.png"/><Relationship Id="rId140" Type="http://schemas.openxmlformats.org/officeDocument/2006/relationships/customXml" Target="../ink/ink3163.xml"/><Relationship Id="rId182" Type="http://schemas.openxmlformats.org/officeDocument/2006/relationships/customXml" Target="../ink/ink3184.xml"/><Relationship Id="rId378" Type="http://schemas.openxmlformats.org/officeDocument/2006/relationships/customXml" Target="../ink/ink3282.xml"/><Relationship Id="rId6" Type="http://schemas.openxmlformats.org/officeDocument/2006/relationships/customXml" Target="../ink/ink3096.xml"/><Relationship Id="rId238" Type="http://schemas.openxmlformats.org/officeDocument/2006/relationships/customXml" Target="../ink/ink3212.xml"/><Relationship Id="rId291" Type="http://schemas.openxmlformats.org/officeDocument/2006/relationships/image" Target="../media/image3057.png"/><Relationship Id="rId305" Type="http://schemas.openxmlformats.org/officeDocument/2006/relationships/image" Target="../media/image3064.png"/><Relationship Id="rId347" Type="http://schemas.openxmlformats.org/officeDocument/2006/relationships/image" Target="../media/image3085.png"/><Relationship Id="rId44" Type="http://schemas.openxmlformats.org/officeDocument/2006/relationships/customXml" Target="../ink/ink3115.xml"/><Relationship Id="rId86" Type="http://schemas.openxmlformats.org/officeDocument/2006/relationships/customXml" Target="../ink/ink3136.xml"/><Relationship Id="rId151" Type="http://schemas.openxmlformats.org/officeDocument/2006/relationships/image" Target="../media/image2986.png"/><Relationship Id="rId389" Type="http://schemas.openxmlformats.org/officeDocument/2006/relationships/image" Target="../media/image3107.png"/><Relationship Id="rId193" Type="http://schemas.openxmlformats.org/officeDocument/2006/relationships/image" Target="../media/image3007.png"/><Relationship Id="rId207" Type="http://schemas.openxmlformats.org/officeDocument/2006/relationships/image" Target="../media/image3015.png"/><Relationship Id="rId249" Type="http://schemas.openxmlformats.org/officeDocument/2006/relationships/image" Target="../media/image3036.png"/><Relationship Id="rId13" Type="http://schemas.openxmlformats.org/officeDocument/2006/relationships/image" Target="../media/image2917.png"/><Relationship Id="rId109" Type="http://schemas.openxmlformats.org/officeDocument/2006/relationships/image" Target="../media/image2965.png"/><Relationship Id="rId260" Type="http://schemas.openxmlformats.org/officeDocument/2006/relationships/customXml" Target="../ink/ink3223.xml"/><Relationship Id="rId316" Type="http://schemas.openxmlformats.org/officeDocument/2006/relationships/customXml" Target="../ink/ink3251.xml"/><Relationship Id="rId55" Type="http://schemas.openxmlformats.org/officeDocument/2006/relationships/image" Target="../media/image2938.png"/><Relationship Id="rId97" Type="http://schemas.openxmlformats.org/officeDocument/2006/relationships/image" Target="../media/image2959.png"/><Relationship Id="rId120" Type="http://schemas.openxmlformats.org/officeDocument/2006/relationships/customXml" Target="../ink/ink3153.xml"/><Relationship Id="rId358" Type="http://schemas.openxmlformats.org/officeDocument/2006/relationships/customXml" Target="../ink/ink3272.xml"/><Relationship Id="rId162" Type="http://schemas.openxmlformats.org/officeDocument/2006/relationships/customXml" Target="../ink/ink3174.xml"/><Relationship Id="rId218" Type="http://schemas.openxmlformats.org/officeDocument/2006/relationships/customXml" Target="../ink/ink3202.xml"/><Relationship Id="rId271" Type="http://schemas.openxmlformats.org/officeDocument/2006/relationships/image" Target="../media/image3047.png"/><Relationship Id="rId24" Type="http://schemas.openxmlformats.org/officeDocument/2006/relationships/customXml" Target="../ink/ink3105.xml"/><Relationship Id="rId66" Type="http://schemas.openxmlformats.org/officeDocument/2006/relationships/customXml" Target="../ink/ink3126.xml"/><Relationship Id="rId131" Type="http://schemas.openxmlformats.org/officeDocument/2006/relationships/image" Target="../media/image2976.png"/><Relationship Id="rId327" Type="http://schemas.openxmlformats.org/officeDocument/2006/relationships/image" Target="../media/image3075.png"/><Relationship Id="rId369" Type="http://schemas.openxmlformats.org/officeDocument/2006/relationships/image" Target="../media/image3096.png"/><Relationship Id="rId173" Type="http://schemas.openxmlformats.org/officeDocument/2006/relationships/image" Target="../media/image2997.png"/><Relationship Id="rId229" Type="http://schemas.openxmlformats.org/officeDocument/2006/relationships/image" Target="../media/image3026.png"/><Relationship Id="rId380" Type="http://schemas.openxmlformats.org/officeDocument/2006/relationships/customXml" Target="../ink/ink3283.xml"/><Relationship Id="rId240" Type="http://schemas.openxmlformats.org/officeDocument/2006/relationships/customXml" Target="../ink/ink3213.xml"/><Relationship Id="rId35" Type="http://schemas.openxmlformats.org/officeDocument/2006/relationships/image" Target="../media/image2928.png"/><Relationship Id="rId77" Type="http://schemas.openxmlformats.org/officeDocument/2006/relationships/image" Target="../media/image2949.png"/><Relationship Id="rId100" Type="http://schemas.openxmlformats.org/officeDocument/2006/relationships/customXml" Target="../ink/ink3143.xml"/><Relationship Id="rId282" Type="http://schemas.openxmlformats.org/officeDocument/2006/relationships/customXml" Target="../ink/ink3234.xml"/><Relationship Id="rId338" Type="http://schemas.openxmlformats.org/officeDocument/2006/relationships/customXml" Target="../ink/ink3262.xml"/><Relationship Id="rId8" Type="http://schemas.openxmlformats.org/officeDocument/2006/relationships/customXml" Target="../ink/ink3097.xml"/><Relationship Id="rId142" Type="http://schemas.openxmlformats.org/officeDocument/2006/relationships/customXml" Target="../ink/ink3164.xml"/><Relationship Id="rId184" Type="http://schemas.openxmlformats.org/officeDocument/2006/relationships/customXml" Target="../ink/ink3185.xml"/><Relationship Id="rId391" Type="http://schemas.openxmlformats.org/officeDocument/2006/relationships/image" Target="../media/image3108.png"/><Relationship Id="rId251" Type="http://schemas.openxmlformats.org/officeDocument/2006/relationships/image" Target="../media/image3037.png"/><Relationship Id="rId46" Type="http://schemas.openxmlformats.org/officeDocument/2006/relationships/customXml" Target="../ink/ink3116.xml"/><Relationship Id="rId293" Type="http://schemas.openxmlformats.org/officeDocument/2006/relationships/image" Target="../media/image3058.png"/><Relationship Id="rId307" Type="http://schemas.openxmlformats.org/officeDocument/2006/relationships/image" Target="../media/image3065.png"/><Relationship Id="rId349" Type="http://schemas.openxmlformats.org/officeDocument/2006/relationships/image" Target="../media/image3086.png"/><Relationship Id="rId88" Type="http://schemas.openxmlformats.org/officeDocument/2006/relationships/customXml" Target="../ink/ink3137.xml"/><Relationship Id="rId111" Type="http://schemas.openxmlformats.org/officeDocument/2006/relationships/image" Target="../media/image2966.png"/><Relationship Id="rId153" Type="http://schemas.openxmlformats.org/officeDocument/2006/relationships/image" Target="../media/image2987.png"/><Relationship Id="rId195" Type="http://schemas.openxmlformats.org/officeDocument/2006/relationships/image" Target="../media/image3008.png"/><Relationship Id="rId209" Type="http://schemas.openxmlformats.org/officeDocument/2006/relationships/image" Target="../media/image3016.png"/><Relationship Id="rId360" Type="http://schemas.openxmlformats.org/officeDocument/2006/relationships/customXml" Target="../ink/ink3273.xml"/><Relationship Id="rId220" Type="http://schemas.openxmlformats.org/officeDocument/2006/relationships/customXml" Target="../ink/ink3203.xml"/><Relationship Id="rId15" Type="http://schemas.openxmlformats.org/officeDocument/2006/relationships/image" Target="../media/image2918.png"/><Relationship Id="rId57" Type="http://schemas.openxmlformats.org/officeDocument/2006/relationships/image" Target="../media/image2939.png"/><Relationship Id="rId262" Type="http://schemas.openxmlformats.org/officeDocument/2006/relationships/customXml" Target="../ink/ink3224.xml"/><Relationship Id="rId318" Type="http://schemas.openxmlformats.org/officeDocument/2006/relationships/customXml" Target="../ink/ink3252.xml"/><Relationship Id="rId99" Type="http://schemas.openxmlformats.org/officeDocument/2006/relationships/image" Target="../media/image2960.png"/><Relationship Id="rId122" Type="http://schemas.openxmlformats.org/officeDocument/2006/relationships/customXml" Target="../ink/ink3154.xml"/><Relationship Id="rId164" Type="http://schemas.openxmlformats.org/officeDocument/2006/relationships/customXml" Target="../ink/ink3175.xml"/><Relationship Id="rId371" Type="http://schemas.openxmlformats.org/officeDocument/2006/relationships/image" Target="../media/image3097.png"/><Relationship Id="rId26" Type="http://schemas.openxmlformats.org/officeDocument/2006/relationships/customXml" Target="../ink/ink3106.xml"/><Relationship Id="rId231" Type="http://schemas.openxmlformats.org/officeDocument/2006/relationships/image" Target="../media/image3027.png"/><Relationship Id="rId273" Type="http://schemas.openxmlformats.org/officeDocument/2006/relationships/image" Target="../media/image3048.png"/><Relationship Id="rId329" Type="http://schemas.openxmlformats.org/officeDocument/2006/relationships/image" Target="../media/image3076.png"/><Relationship Id="rId68" Type="http://schemas.openxmlformats.org/officeDocument/2006/relationships/customXml" Target="../ink/ink3127.xml"/><Relationship Id="rId133" Type="http://schemas.openxmlformats.org/officeDocument/2006/relationships/image" Target="../media/image2977.png"/><Relationship Id="rId175" Type="http://schemas.openxmlformats.org/officeDocument/2006/relationships/image" Target="../media/image2998.png"/><Relationship Id="rId340" Type="http://schemas.openxmlformats.org/officeDocument/2006/relationships/customXml" Target="../ink/ink3263.xml"/><Relationship Id="rId200" Type="http://schemas.openxmlformats.org/officeDocument/2006/relationships/customXml" Target="../ink/ink3193.xml"/><Relationship Id="rId382" Type="http://schemas.openxmlformats.org/officeDocument/2006/relationships/customXml" Target="../ink/ink3284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68.png"/><Relationship Id="rId299" Type="http://schemas.openxmlformats.org/officeDocument/2006/relationships/image" Target="../media/image3260.png"/><Relationship Id="rId21" Type="http://schemas.openxmlformats.org/officeDocument/2006/relationships/image" Target="../media/image3120.png"/><Relationship Id="rId63" Type="http://schemas.openxmlformats.org/officeDocument/2006/relationships/image" Target="../media/image3141.png"/><Relationship Id="rId159" Type="http://schemas.openxmlformats.org/officeDocument/2006/relationships/image" Target="../media/image3189.png"/><Relationship Id="rId324" Type="http://schemas.openxmlformats.org/officeDocument/2006/relationships/customXml" Target="../ink/ink3451.xml"/><Relationship Id="rId170" Type="http://schemas.openxmlformats.org/officeDocument/2006/relationships/customXml" Target="../ink/ink3374.xml"/><Relationship Id="rId226" Type="http://schemas.openxmlformats.org/officeDocument/2006/relationships/customXml" Target="../ink/ink3402.xml"/><Relationship Id="rId268" Type="http://schemas.openxmlformats.org/officeDocument/2006/relationships/customXml" Target="../ink/ink3423.xml"/><Relationship Id="rId32" Type="http://schemas.openxmlformats.org/officeDocument/2006/relationships/customXml" Target="../ink/ink3305.xml"/><Relationship Id="rId74" Type="http://schemas.openxmlformats.org/officeDocument/2006/relationships/customXml" Target="../ink/ink3326.xml"/><Relationship Id="rId128" Type="http://schemas.openxmlformats.org/officeDocument/2006/relationships/customXml" Target="../ink/ink3353.xml"/><Relationship Id="rId335" Type="http://schemas.openxmlformats.org/officeDocument/2006/relationships/image" Target="../media/image3278.png"/><Relationship Id="rId5" Type="http://schemas.openxmlformats.org/officeDocument/2006/relationships/image" Target="../media/image3112.png"/><Relationship Id="rId181" Type="http://schemas.openxmlformats.org/officeDocument/2006/relationships/image" Target="../media/image3200.png"/><Relationship Id="rId237" Type="http://schemas.openxmlformats.org/officeDocument/2006/relationships/image" Target="../media/image3229.png"/><Relationship Id="rId279" Type="http://schemas.openxmlformats.org/officeDocument/2006/relationships/image" Target="../media/image3250.png"/><Relationship Id="rId43" Type="http://schemas.openxmlformats.org/officeDocument/2006/relationships/image" Target="../media/image3131.png"/><Relationship Id="rId139" Type="http://schemas.openxmlformats.org/officeDocument/2006/relationships/image" Target="../media/image3179.png"/><Relationship Id="rId290" Type="http://schemas.openxmlformats.org/officeDocument/2006/relationships/customXml" Target="../ink/ink3434.xml"/><Relationship Id="rId304" Type="http://schemas.openxmlformats.org/officeDocument/2006/relationships/customXml" Target="../ink/ink3441.xml"/><Relationship Id="rId85" Type="http://schemas.openxmlformats.org/officeDocument/2006/relationships/image" Target="../media/image3152.png"/><Relationship Id="rId150" Type="http://schemas.openxmlformats.org/officeDocument/2006/relationships/customXml" Target="../ink/ink3364.xml"/><Relationship Id="rId192" Type="http://schemas.openxmlformats.org/officeDocument/2006/relationships/customXml" Target="../ink/ink3385.xml"/><Relationship Id="rId206" Type="http://schemas.openxmlformats.org/officeDocument/2006/relationships/customXml" Target="../ink/ink3392.xml"/><Relationship Id="rId248" Type="http://schemas.openxmlformats.org/officeDocument/2006/relationships/customXml" Target="../ink/ink3413.xml"/><Relationship Id="rId12" Type="http://schemas.openxmlformats.org/officeDocument/2006/relationships/customXml" Target="../ink/ink3295.xml"/><Relationship Id="rId108" Type="http://schemas.openxmlformats.org/officeDocument/2006/relationships/customXml" Target="../ink/ink3343.xml"/><Relationship Id="rId315" Type="http://schemas.openxmlformats.org/officeDocument/2006/relationships/image" Target="../media/image3268.png"/><Relationship Id="rId54" Type="http://schemas.openxmlformats.org/officeDocument/2006/relationships/customXml" Target="../ink/ink3316.xml"/><Relationship Id="rId96" Type="http://schemas.openxmlformats.org/officeDocument/2006/relationships/customXml" Target="../ink/ink3337.xml"/><Relationship Id="rId161" Type="http://schemas.openxmlformats.org/officeDocument/2006/relationships/image" Target="../media/image3190.png"/><Relationship Id="rId217" Type="http://schemas.openxmlformats.org/officeDocument/2006/relationships/image" Target="../media/image3219.png"/><Relationship Id="rId259" Type="http://schemas.openxmlformats.org/officeDocument/2006/relationships/image" Target="../media/image3240.png"/><Relationship Id="rId23" Type="http://schemas.openxmlformats.org/officeDocument/2006/relationships/image" Target="../media/image3121.png"/><Relationship Id="rId119" Type="http://schemas.openxmlformats.org/officeDocument/2006/relationships/image" Target="../media/image3169.png"/><Relationship Id="rId270" Type="http://schemas.openxmlformats.org/officeDocument/2006/relationships/customXml" Target="../ink/ink3424.xml"/><Relationship Id="rId326" Type="http://schemas.openxmlformats.org/officeDocument/2006/relationships/customXml" Target="../ink/ink3452.xml"/><Relationship Id="rId65" Type="http://schemas.openxmlformats.org/officeDocument/2006/relationships/image" Target="../media/image3142.png"/><Relationship Id="rId130" Type="http://schemas.openxmlformats.org/officeDocument/2006/relationships/customXml" Target="../ink/ink3354.xml"/><Relationship Id="rId172" Type="http://schemas.openxmlformats.org/officeDocument/2006/relationships/customXml" Target="../ink/ink3375.xml"/><Relationship Id="rId228" Type="http://schemas.openxmlformats.org/officeDocument/2006/relationships/customXml" Target="../ink/ink3403.xml"/><Relationship Id="rId281" Type="http://schemas.openxmlformats.org/officeDocument/2006/relationships/image" Target="../media/image3251.png"/><Relationship Id="rId337" Type="http://schemas.openxmlformats.org/officeDocument/2006/relationships/image" Target="../media/image3279.png"/><Relationship Id="rId34" Type="http://schemas.openxmlformats.org/officeDocument/2006/relationships/customXml" Target="../ink/ink3306.xml"/><Relationship Id="rId76" Type="http://schemas.openxmlformats.org/officeDocument/2006/relationships/customXml" Target="../ink/ink3327.xml"/><Relationship Id="rId141" Type="http://schemas.openxmlformats.org/officeDocument/2006/relationships/image" Target="../media/image3180.png"/><Relationship Id="rId7" Type="http://schemas.openxmlformats.org/officeDocument/2006/relationships/image" Target="../media/image3113.png"/><Relationship Id="rId183" Type="http://schemas.openxmlformats.org/officeDocument/2006/relationships/image" Target="../media/image3201.png"/><Relationship Id="rId239" Type="http://schemas.openxmlformats.org/officeDocument/2006/relationships/image" Target="../media/image3230.png"/><Relationship Id="rId250" Type="http://schemas.openxmlformats.org/officeDocument/2006/relationships/customXml" Target="../ink/ink3414.xml"/><Relationship Id="rId292" Type="http://schemas.openxmlformats.org/officeDocument/2006/relationships/customXml" Target="../ink/ink3435.xml"/><Relationship Id="rId306" Type="http://schemas.openxmlformats.org/officeDocument/2006/relationships/customXml" Target="../ink/ink3442.xml"/><Relationship Id="rId45" Type="http://schemas.openxmlformats.org/officeDocument/2006/relationships/image" Target="../media/image3132.png"/><Relationship Id="rId87" Type="http://schemas.openxmlformats.org/officeDocument/2006/relationships/image" Target="../media/image3153.png"/><Relationship Id="rId110" Type="http://schemas.openxmlformats.org/officeDocument/2006/relationships/customXml" Target="../ink/ink3344.xml"/><Relationship Id="rId152" Type="http://schemas.openxmlformats.org/officeDocument/2006/relationships/customXml" Target="../ink/ink3365.xml"/><Relationship Id="rId194" Type="http://schemas.openxmlformats.org/officeDocument/2006/relationships/customXml" Target="../ink/ink3386.xml"/><Relationship Id="rId208" Type="http://schemas.openxmlformats.org/officeDocument/2006/relationships/customXml" Target="../ink/ink3393.xml"/><Relationship Id="rId240" Type="http://schemas.openxmlformats.org/officeDocument/2006/relationships/customXml" Target="../ink/ink3409.xml"/><Relationship Id="rId261" Type="http://schemas.openxmlformats.org/officeDocument/2006/relationships/image" Target="../media/image3241.png"/><Relationship Id="rId14" Type="http://schemas.openxmlformats.org/officeDocument/2006/relationships/customXml" Target="../ink/ink3296.xml"/><Relationship Id="rId35" Type="http://schemas.openxmlformats.org/officeDocument/2006/relationships/image" Target="../media/image3127.png"/><Relationship Id="rId56" Type="http://schemas.openxmlformats.org/officeDocument/2006/relationships/customXml" Target="../ink/ink3317.xml"/><Relationship Id="rId77" Type="http://schemas.openxmlformats.org/officeDocument/2006/relationships/image" Target="../media/image3148.png"/><Relationship Id="rId100" Type="http://schemas.openxmlformats.org/officeDocument/2006/relationships/customXml" Target="../ink/ink3339.xml"/><Relationship Id="rId282" Type="http://schemas.openxmlformats.org/officeDocument/2006/relationships/customXml" Target="../ink/ink3430.xml"/><Relationship Id="rId317" Type="http://schemas.openxmlformats.org/officeDocument/2006/relationships/image" Target="../media/image3269.png"/><Relationship Id="rId338" Type="http://schemas.openxmlformats.org/officeDocument/2006/relationships/customXml" Target="../ink/ink3458.xml"/><Relationship Id="rId8" Type="http://schemas.openxmlformats.org/officeDocument/2006/relationships/customXml" Target="../ink/ink3293.xml"/><Relationship Id="rId98" Type="http://schemas.openxmlformats.org/officeDocument/2006/relationships/customXml" Target="../ink/ink3338.xml"/><Relationship Id="rId121" Type="http://schemas.openxmlformats.org/officeDocument/2006/relationships/image" Target="../media/image3170.png"/><Relationship Id="rId142" Type="http://schemas.openxmlformats.org/officeDocument/2006/relationships/customXml" Target="../ink/ink3360.xml"/><Relationship Id="rId163" Type="http://schemas.openxmlformats.org/officeDocument/2006/relationships/image" Target="../media/image3191.png"/><Relationship Id="rId184" Type="http://schemas.openxmlformats.org/officeDocument/2006/relationships/customXml" Target="../ink/ink3381.xml"/><Relationship Id="rId219" Type="http://schemas.openxmlformats.org/officeDocument/2006/relationships/image" Target="../media/image3220.png"/><Relationship Id="rId230" Type="http://schemas.openxmlformats.org/officeDocument/2006/relationships/customXml" Target="../ink/ink3404.xml"/><Relationship Id="rId251" Type="http://schemas.openxmlformats.org/officeDocument/2006/relationships/image" Target="../media/image3236.png"/><Relationship Id="rId25" Type="http://schemas.openxmlformats.org/officeDocument/2006/relationships/image" Target="../media/image3122.png"/><Relationship Id="rId46" Type="http://schemas.openxmlformats.org/officeDocument/2006/relationships/customXml" Target="../ink/ink3312.xml"/><Relationship Id="rId67" Type="http://schemas.openxmlformats.org/officeDocument/2006/relationships/image" Target="../media/image3143.png"/><Relationship Id="rId272" Type="http://schemas.openxmlformats.org/officeDocument/2006/relationships/customXml" Target="../ink/ink3425.xml"/><Relationship Id="rId293" Type="http://schemas.openxmlformats.org/officeDocument/2006/relationships/image" Target="../media/image3257.png"/><Relationship Id="rId307" Type="http://schemas.openxmlformats.org/officeDocument/2006/relationships/image" Target="../media/image3264.png"/><Relationship Id="rId328" Type="http://schemas.openxmlformats.org/officeDocument/2006/relationships/customXml" Target="../ink/ink3453.xml"/><Relationship Id="rId88" Type="http://schemas.openxmlformats.org/officeDocument/2006/relationships/customXml" Target="../ink/ink3333.xml"/><Relationship Id="rId111" Type="http://schemas.openxmlformats.org/officeDocument/2006/relationships/image" Target="../media/image3165.png"/><Relationship Id="rId132" Type="http://schemas.openxmlformats.org/officeDocument/2006/relationships/customXml" Target="../ink/ink3355.xml"/><Relationship Id="rId153" Type="http://schemas.openxmlformats.org/officeDocument/2006/relationships/image" Target="../media/image3186.png"/><Relationship Id="rId174" Type="http://schemas.openxmlformats.org/officeDocument/2006/relationships/customXml" Target="../ink/ink3376.xml"/><Relationship Id="rId195" Type="http://schemas.openxmlformats.org/officeDocument/2006/relationships/image" Target="../media/image3207.png"/><Relationship Id="rId209" Type="http://schemas.openxmlformats.org/officeDocument/2006/relationships/image" Target="../media/image3215.png"/><Relationship Id="rId220" Type="http://schemas.openxmlformats.org/officeDocument/2006/relationships/customXml" Target="../ink/ink3399.xml"/><Relationship Id="rId241" Type="http://schemas.openxmlformats.org/officeDocument/2006/relationships/image" Target="../media/image3231.png"/><Relationship Id="rId15" Type="http://schemas.openxmlformats.org/officeDocument/2006/relationships/image" Target="../media/image3117.png"/><Relationship Id="rId36" Type="http://schemas.openxmlformats.org/officeDocument/2006/relationships/customXml" Target="../ink/ink3307.xml"/><Relationship Id="rId57" Type="http://schemas.openxmlformats.org/officeDocument/2006/relationships/image" Target="../media/image3138.png"/><Relationship Id="rId262" Type="http://schemas.openxmlformats.org/officeDocument/2006/relationships/customXml" Target="../ink/ink3420.xml"/><Relationship Id="rId283" Type="http://schemas.openxmlformats.org/officeDocument/2006/relationships/image" Target="../media/image3252.png"/><Relationship Id="rId318" Type="http://schemas.openxmlformats.org/officeDocument/2006/relationships/customXml" Target="../ink/ink3448.xml"/><Relationship Id="rId339" Type="http://schemas.openxmlformats.org/officeDocument/2006/relationships/image" Target="../media/image3280.png"/><Relationship Id="rId78" Type="http://schemas.openxmlformats.org/officeDocument/2006/relationships/customXml" Target="../ink/ink3328.xml"/><Relationship Id="rId99" Type="http://schemas.openxmlformats.org/officeDocument/2006/relationships/image" Target="../media/image3159.png"/><Relationship Id="rId101" Type="http://schemas.openxmlformats.org/officeDocument/2006/relationships/image" Target="../media/image3160.png"/><Relationship Id="rId122" Type="http://schemas.openxmlformats.org/officeDocument/2006/relationships/customXml" Target="../ink/ink3350.xml"/><Relationship Id="rId143" Type="http://schemas.openxmlformats.org/officeDocument/2006/relationships/image" Target="../media/image3181.png"/><Relationship Id="rId164" Type="http://schemas.openxmlformats.org/officeDocument/2006/relationships/customXml" Target="../ink/ink3371.xml"/><Relationship Id="rId185" Type="http://schemas.openxmlformats.org/officeDocument/2006/relationships/image" Target="../media/image3202.png"/><Relationship Id="rId9" Type="http://schemas.openxmlformats.org/officeDocument/2006/relationships/image" Target="../media/image3114.png"/><Relationship Id="rId210" Type="http://schemas.openxmlformats.org/officeDocument/2006/relationships/customXml" Target="../ink/ink3394.xml"/><Relationship Id="rId26" Type="http://schemas.openxmlformats.org/officeDocument/2006/relationships/customXml" Target="../ink/ink3302.xml"/><Relationship Id="rId231" Type="http://schemas.openxmlformats.org/officeDocument/2006/relationships/image" Target="../media/image3226.png"/><Relationship Id="rId252" Type="http://schemas.openxmlformats.org/officeDocument/2006/relationships/customXml" Target="../ink/ink3415.xml"/><Relationship Id="rId273" Type="http://schemas.openxmlformats.org/officeDocument/2006/relationships/image" Target="../media/image3247.png"/><Relationship Id="rId294" Type="http://schemas.openxmlformats.org/officeDocument/2006/relationships/customXml" Target="../ink/ink3436.xml"/><Relationship Id="rId308" Type="http://schemas.openxmlformats.org/officeDocument/2006/relationships/customXml" Target="../ink/ink3443.xml"/><Relationship Id="rId329" Type="http://schemas.openxmlformats.org/officeDocument/2006/relationships/image" Target="../media/image3275.png"/><Relationship Id="rId47" Type="http://schemas.openxmlformats.org/officeDocument/2006/relationships/image" Target="../media/image3133.png"/><Relationship Id="rId68" Type="http://schemas.openxmlformats.org/officeDocument/2006/relationships/customXml" Target="../ink/ink3323.xml"/><Relationship Id="rId89" Type="http://schemas.openxmlformats.org/officeDocument/2006/relationships/image" Target="../media/image3154.png"/><Relationship Id="rId112" Type="http://schemas.openxmlformats.org/officeDocument/2006/relationships/customXml" Target="../ink/ink3345.xml"/><Relationship Id="rId133" Type="http://schemas.openxmlformats.org/officeDocument/2006/relationships/image" Target="../media/image3176.png"/><Relationship Id="rId154" Type="http://schemas.openxmlformats.org/officeDocument/2006/relationships/customXml" Target="../ink/ink3366.xml"/><Relationship Id="rId175" Type="http://schemas.openxmlformats.org/officeDocument/2006/relationships/image" Target="../media/image3197.png"/><Relationship Id="rId340" Type="http://schemas.openxmlformats.org/officeDocument/2006/relationships/customXml" Target="../ink/ink3459.xml"/><Relationship Id="rId196" Type="http://schemas.openxmlformats.org/officeDocument/2006/relationships/customXml" Target="../ink/ink3387.xml"/><Relationship Id="rId200" Type="http://schemas.openxmlformats.org/officeDocument/2006/relationships/customXml" Target="../ink/ink3389.xml"/><Relationship Id="rId16" Type="http://schemas.openxmlformats.org/officeDocument/2006/relationships/customXml" Target="../ink/ink3297.xml"/><Relationship Id="rId221" Type="http://schemas.openxmlformats.org/officeDocument/2006/relationships/image" Target="../media/image3221.png"/><Relationship Id="rId242" Type="http://schemas.openxmlformats.org/officeDocument/2006/relationships/customXml" Target="../ink/ink3410.xml"/><Relationship Id="rId263" Type="http://schemas.openxmlformats.org/officeDocument/2006/relationships/image" Target="../media/image3242.png"/><Relationship Id="rId284" Type="http://schemas.openxmlformats.org/officeDocument/2006/relationships/customXml" Target="../ink/ink3431.xml"/><Relationship Id="rId319" Type="http://schemas.openxmlformats.org/officeDocument/2006/relationships/image" Target="../media/image3270.png"/><Relationship Id="rId37" Type="http://schemas.openxmlformats.org/officeDocument/2006/relationships/image" Target="../media/image3128.png"/><Relationship Id="rId58" Type="http://schemas.openxmlformats.org/officeDocument/2006/relationships/customXml" Target="../ink/ink3318.xml"/><Relationship Id="rId79" Type="http://schemas.openxmlformats.org/officeDocument/2006/relationships/image" Target="../media/image3149.png"/><Relationship Id="rId102" Type="http://schemas.openxmlformats.org/officeDocument/2006/relationships/customXml" Target="../ink/ink3340.xml"/><Relationship Id="rId123" Type="http://schemas.openxmlformats.org/officeDocument/2006/relationships/image" Target="../media/image3171.png"/><Relationship Id="rId144" Type="http://schemas.openxmlformats.org/officeDocument/2006/relationships/customXml" Target="../ink/ink3361.xml"/><Relationship Id="rId330" Type="http://schemas.openxmlformats.org/officeDocument/2006/relationships/customXml" Target="../ink/ink3454.xml"/><Relationship Id="rId90" Type="http://schemas.openxmlformats.org/officeDocument/2006/relationships/customXml" Target="../ink/ink3334.xml"/><Relationship Id="rId165" Type="http://schemas.openxmlformats.org/officeDocument/2006/relationships/image" Target="../media/image3192.png"/><Relationship Id="rId186" Type="http://schemas.openxmlformats.org/officeDocument/2006/relationships/customXml" Target="../ink/ink3382.xml"/><Relationship Id="rId211" Type="http://schemas.openxmlformats.org/officeDocument/2006/relationships/image" Target="../media/image3216.png"/><Relationship Id="rId232" Type="http://schemas.openxmlformats.org/officeDocument/2006/relationships/customXml" Target="../ink/ink3405.xml"/><Relationship Id="rId253" Type="http://schemas.openxmlformats.org/officeDocument/2006/relationships/image" Target="../media/image3237.png"/><Relationship Id="rId274" Type="http://schemas.openxmlformats.org/officeDocument/2006/relationships/customXml" Target="../ink/ink3426.xml"/><Relationship Id="rId295" Type="http://schemas.openxmlformats.org/officeDocument/2006/relationships/image" Target="../media/image3258.png"/><Relationship Id="rId309" Type="http://schemas.openxmlformats.org/officeDocument/2006/relationships/image" Target="../media/image3265.png"/><Relationship Id="rId27" Type="http://schemas.openxmlformats.org/officeDocument/2006/relationships/image" Target="../media/image3123.png"/><Relationship Id="rId48" Type="http://schemas.openxmlformats.org/officeDocument/2006/relationships/customXml" Target="../ink/ink3313.xml"/><Relationship Id="rId69" Type="http://schemas.openxmlformats.org/officeDocument/2006/relationships/image" Target="../media/image3144.png"/><Relationship Id="rId113" Type="http://schemas.openxmlformats.org/officeDocument/2006/relationships/image" Target="../media/image3166.png"/><Relationship Id="rId134" Type="http://schemas.openxmlformats.org/officeDocument/2006/relationships/customXml" Target="../ink/ink3356.xml"/><Relationship Id="rId320" Type="http://schemas.openxmlformats.org/officeDocument/2006/relationships/customXml" Target="../ink/ink3449.xml"/><Relationship Id="rId80" Type="http://schemas.openxmlformats.org/officeDocument/2006/relationships/customXml" Target="../ink/ink3329.xml"/><Relationship Id="rId155" Type="http://schemas.openxmlformats.org/officeDocument/2006/relationships/image" Target="../media/image3187.png"/><Relationship Id="rId176" Type="http://schemas.openxmlformats.org/officeDocument/2006/relationships/customXml" Target="../ink/ink3377.xml"/><Relationship Id="rId197" Type="http://schemas.openxmlformats.org/officeDocument/2006/relationships/image" Target="../media/image3208.png"/><Relationship Id="rId341" Type="http://schemas.openxmlformats.org/officeDocument/2006/relationships/image" Target="../media/image3281.png"/><Relationship Id="rId201" Type="http://schemas.openxmlformats.org/officeDocument/2006/relationships/image" Target="../media/image3211.png"/><Relationship Id="rId222" Type="http://schemas.openxmlformats.org/officeDocument/2006/relationships/customXml" Target="../ink/ink3400.xml"/><Relationship Id="rId243" Type="http://schemas.openxmlformats.org/officeDocument/2006/relationships/image" Target="../media/image3232.png"/><Relationship Id="rId264" Type="http://schemas.openxmlformats.org/officeDocument/2006/relationships/customXml" Target="../ink/ink3421.xml"/><Relationship Id="rId285" Type="http://schemas.openxmlformats.org/officeDocument/2006/relationships/image" Target="../media/image3253.png"/><Relationship Id="rId17" Type="http://schemas.openxmlformats.org/officeDocument/2006/relationships/image" Target="../media/image3118.png"/><Relationship Id="rId38" Type="http://schemas.openxmlformats.org/officeDocument/2006/relationships/customXml" Target="../ink/ink3308.xml"/><Relationship Id="rId59" Type="http://schemas.openxmlformats.org/officeDocument/2006/relationships/image" Target="../media/image3139.png"/><Relationship Id="rId103" Type="http://schemas.openxmlformats.org/officeDocument/2006/relationships/image" Target="../media/image3161.png"/><Relationship Id="rId124" Type="http://schemas.openxmlformats.org/officeDocument/2006/relationships/customXml" Target="../ink/ink3351.xml"/><Relationship Id="rId310" Type="http://schemas.openxmlformats.org/officeDocument/2006/relationships/customXml" Target="../ink/ink3444.xml"/><Relationship Id="rId70" Type="http://schemas.openxmlformats.org/officeDocument/2006/relationships/customXml" Target="../ink/ink3324.xml"/><Relationship Id="rId91" Type="http://schemas.openxmlformats.org/officeDocument/2006/relationships/image" Target="../media/image3155.png"/><Relationship Id="rId145" Type="http://schemas.openxmlformats.org/officeDocument/2006/relationships/image" Target="../media/image3182.png"/><Relationship Id="rId166" Type="http://schemas.openxmlformats.org/officeDocument/2006/relationships/customXml" Target="../ink/ink3372.xml"/><Relationship Id="rId187" Type="http://schemas.openxmlformats.org/officeDocument/2006/relationships/image" Target="../media/image3203.png"/><Relationship Id="rId331" Type="http://schemas.openxmlformats.org/officeDocument/2006/relationships/image" Target="../media/image327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395.xml"/><Relationship Id="rId233" Type="http://schemas.openxmlformats.org/officeDocument/2006/relationships/image" Target="../media/image3227.png"/><Relationship Id="rId254" Type="http://schemas.openxmlformats.org/officeDocument/2006/relationships/customXml" Target="../ink/ink3416.xml"/><Relationship Id="rId28" Type="http://schemas.openxmlformats.org/officeDocument/2006/relationships/customXml" Target="../ink/ink3303.xml"/><Relationship Id="rId49" Type="http://schemas.openxmlformats.org/officeDocument/2006/relationships/image" Target="../media/image3134.png"/><Relationship Id="rId114" Type="http://schemas.openxmlformats.org/officeDocument/2006/relationships/customXml" Target="../ink/ink3346.xml"/><Relationship Id="rId275" Type="http://schemas.openxmlformats.org/officeDocument/2006/relationships/image" Target="../media/image3248.png"/><Relationship Id="rId296" Type="http://schemas.openxmlformats.org/officeDocument/2006/relationships/customXml" Target="../ink/ink3437.xml"/><Relationship Id="rId300" Type="http://schemas.openxmlformats.org/officeDocument/2006/relationships/customXml" Target="../ink/ink3439.xml"/><Relationship Id="rId60" Type="http://schemas.openxmlformats.org/officeDocument/2006/relationships/customXml" Target="../ink/ink3319.xml"/><Relationship Id="rId81" Type="http://schemas.openxmlformats.org/officeDocument/2006/relationships/image" Target="../media/image3150.png"/><Relationship Id="rId135" Type="http://schemas.openxmlformats.org/officeDocument/2006/relationships/image" Target="../media/image3177.png"/><Relationship Id="rId156" Type="http://schemas.openxmlformats.org/officeDocument/2006/relationships/customXml" Target="../ink/ink3367.xml"/><Relationship Id="rId177" Type="http://schemas.openxmlformats.org/officeDocument/2006/relationships/image" Target="../media/image3198.png"/><Relationship Id="rId198" Type="http://schemas.openxmlformats.org/officeDocument/2006/relationships/customXml" Target="../ink/ink3388.xml"/><Relationship Id="rId321" Type="http://schemas.openxmlformats.org/officeDocument/2006/relationships/image" Target="../media/image3271.png"/><Relationship Id="rId202" Type="http://schemas.openxmlformats.org/officeDocument/2006/relationships/customXml" Target="../ink/ink3390.xml"/><Relationship Id="rId223" Type="http://schemas.openxmlformats.org/officeDocument/2006/relationships/image" Target="../media/image3222.png"/><Relationship Id="rId244" Type="http://schemas.openxmlformats.org/officeDocument/2006/relationships/customXml" Target="../ink/ink3411.xml"/><Relationship Id="rId18" Type="http://schemas.openxmlformats.org/officeDocument/2006/relationships/customXml" Target="../ink/ink3298.xml"/><Relationship Id="rId39" Type="http://schemas.openxmlformats.org/officeDocument/2006/relationships/image" Target="../media/image3129.png"/><Relationship Id="rId265" Type="http://schemas.openxmlformats.org/officeDocument/2006/relationships/image" Target="../media/image3243.png"/><Relationship Id="rId286" Type="http://schemas.openxmlformats.org/officeDocument/2006/relationships/customXml" Target="../ink/ink3432.xml"/><Relationship Id="rId50" Type="http://schemas.openxmlformats.org/officeDocument/2006/relationships/customXml" Target="../ink/ink3314.xml"/><Relationship Id="rId104" Type="http://schemas.openxmlformats.org/officeDocument/2006/relationships/customXml" Target="../ink/ink3341.xml"/><Relationship Id="rId125" Type="http://schemas.openxmlformats.org/officeDocument/2006/relationships/image" Target="../media/image3172.png"/><Relationship Id="rId146" Type="http://schemas.openxmlformats.org/officeDocument/2006/relationships/customXml" Target="../ink/ink3362.xml"/><Relationship Id="rId167" Type="http://schemas.openxmlformats.org/officeDocument/2006/relationships/image" Target="../media/image3193.png"/><Relationship Id="rId188" Type="http://schemas.openxmlformats.org/officeDocument/2006/relationships/customXml" Target="../ink/ink3383.xml"/><Relationship Id="rId311" Type="http://schemas.openxmlformats.org/officeDocument/2006/relationships/image" Target="../media/image3266.png"/><Relationship Id="rId332" Type="http://schemas.openxmlformats.org/officeDocument/2006/relationships/customXml" Target="../ink/ink3455.xml"/><Relationship Id="rId71" Type="http://schemas.openxmlformats.org/officeDocument/2006/relationships/image" Target="../media/image3145.png"/><Relationship Id="rId92" Type="http://schemas.openxmlformats.org/officeDocument/2006/relationships/customXml" Target="../ink/ink3335.xml"/><Relationship Id="rId213" Type="http://schemas.openxmlformats.org/officeDocument/2006/relationships/image" Target="../media/image3217.png"/><Relationship Id="rId234" Type="http://schemas.openxmlformats.org/officeDocument/2006/relationships/customXml" Target="../ink/ink3406.xml"/><Relationship Id="rId2" Type="http://schemas.openxmlformats.org/officeDocument/2006/relationships/customXml" Target="../ink/ink3290.xml"/><Relationship Id="rId29" Type="http://schemas.openxmlformats.org/officeDocument/2006/relationships/image" Target="../media/image3124.png"/><Relationship Id="rId255" Type="http://schemas.openxmlformats.org/officeDocument/2006/relationships/image" Target="../media/image3238.png"/><Relationship Id="rId276" Type="http://schemas.openxmlformats.org/officeDocument/2006/relationships/customXml" Target="../ink/ink3427.xml"/><Relationship Id="rId297" Type="http://schemas.openxmlformats.org/officeDocument/2006/relationships/image" Target="../media/image3259.png"/><Relationship Id="rId40" Type="http://schemas.openxmlformats.org/officeDocument/2006/relationships/customXml" Target="../ink/ink3309.xml"/><Relationship Id="rId115" Type="http://schemas.openxmlformats.org/officeDocument/2006/relationships/image" Target="../media/image3167.png"/><Relationship Id="rId136" Type="http://schemas.openxmlformats.org/officeDocument/2006/relationships/customXml" Target="../ink/ink3357.xml"/><Relationship Id="rId157" Type="http://schemas.openxmlformats.org/officeDocument/2006/relationships/image" Target="../media/image3188.png"/><Relationship Id="rId178" Type="http://schemas.openxmlformats.org/officeDocument/2006/relationships/customXml" Target="../ink/ink3378.xml"/><Relationship Id="rId301" Type="http://schemas.openxmlformats.org/officeDocument/2006/relationships/image" Target="../media/image3261.png"/><Relationship Id="rId322" Type="http://schemas.openxmlformats.org/officeDocument/2006/relationships/customXml" Target="../ink/ink3450.xml"/><Relationship Id="rId61" Type="http://schemas.openxmlformats.org/officeDocument/2006/relationships/image" Target="../media/image3140.png"/><Relationship Id="rId82" Type="http://schemas.openxmlformats.org/officeDocument/2006/relationships/customXml" Target="../ink/ink3330.xml"/><Relationship Id="rId199" Type="http://schemas.openxmlformats.org/officeDocument/2006/relationships/image" Target="../media/image3209.png"/><Relationship Id="rId203" Type="http://schemas.openxmlformats.org/officeDocument/2006/relationships/image" Target="../media/image3212.png"/><Relationship Id="rId19" Type="http://schemas.openxmlformats.org/officeDocument/2006/relationships/image" Target="../media/image3119.png"/><Relationship Id="rId224" Type="http://schemas.openxmlformats.org/officeDocument/2006/relationships/customXml" Target="../ink/ink3401.xml"/><Relationship Id="rId245" Type="http://schemas.openxmlformats.org/officeDocument/2006/relationships/image" Target="../media/image3233.png"/><Relationship Id="rId266" Type="http://schemas.openxmlformats.org/officeDocument/2006/relationships/customXml" Target="../ink/ink3422.xml"/><Relationship Id="rId287" Type="http://schemas.openxmlformats.org/officeDocument/2006/relationships/image" Target="../media/image3254.png"/><Relationship Id="rId30" Type="http://schemas.openxmlformats.org/officeDocument/2006/relationships/customXml" Target="../ink/ink3304.xml"/><Relationship Id="rId105" Type="http://schemas.openxmlformats.org/officeDocument/2006/relationships/image" Target="../media/image3162.png"/><Relationship Id="rId126" Type="http://schemas.openxmlformats.org/officeDocument/2006/relationships/customXml" Target="../ink/ink3352.xml"/><Relationship Id="rId147" Type="http://schemas.openxmlformats.org/officeDocument/2006/relationships/image" Target="../media/image3183.png"/><Relationship Id="rId168" Type="http://schemas.openxmlformats.org/officeDocument/2006/relationships/customXml" Target="../ink/ink3373.xml"/><Relationship Id="rId312" Type="http://schemas.openxmlformats.org/officeDocument/2006/relationships/customXml" Target="../ink/ink3445.xml"/><Relationship Id="rId333" Type="http://schemas.openxmlformats.org/officeDocument/2006/relationships/image" Target="../media/image3277.png"/><Relationship Id="rId51" Type="http://schemas.openxmlformats.org/officeDocument/2006/relationships/image" Target="../media/image3135.png"/><Relationship Id="rId72" Type="http://schemas.openxmlformats.org/officeDocument/2006/relationships/customXml" Target="../ink/ink3325.xml"/><Relationship Id="rId93" Type="http://schemas.openxmlformats.org/officeDocument/2006/relationships/image" Target="../media/image3156.png"/><Relationship Id="rId189" Type="http://schemas.openxmlformats.org/officeDocument/2006/relationships/image" Target="../media/image3204.png"/><Relationship Id="rId3" Type="http://schemas.openxmlformats.org/officeDocument/2006/relationships/image" Target="../media/image3111.png"/><Relationship Id="rId214" Type="http://schemas.openxmlformats.org/officeDocument/2006/relationships/customXml" Target="../ink/ink3396.xml"/><Relationship Id="rId235" Type="http://schemas.openxmlformats.org/officeDocument/2006/relationships/image" Target="../media/image3228.png"/><Relationship Id="rId256" Type="http://schemas.openxmlformats.org/officeDocument/2006/relationships/customXml" Target="../ink/ink3417.xml"/><Relationship Id="rId277" Type="http://schemas.openxmlformats.org/officeDocument/2006/relationships/image" Target="../media/image3249.png"/><Relationship Id="rId298" Type="http://schemas.openxmlformats.org/officeDocument/2006/relationships/customXml" Target="../ink/ink3438.xml"/><Relationship Id="rId116" Type="http://schemas.openxmlformats.org/officeDocument/2006/relationships/customXml" Target="../ink/ink3347.xml"/><Relationship Id="rId137" Type="http://schemas.openxmlformats.org/officeDocument/2006/relationships/image" Target="../media/image3178.png"/><Relationship Id="rId158" Type="http://schemas.openxmlformats.org/officeDocument/2006/relationships/customXml" Target="../ink/ink3368.xml"/><Relationship Id="rId302" Type="http://schemas.openxmlformats.org/officeDocument/2006/relationships/customXml" Target="../ink/ink3440.xml"/><Relationship Id="rId323" Type="http://schemas.openxmlformats.org/officeDocument/2006/relationships/image" Target="../media/image3272.png"/><Relationship Id="rId20" Type="http://schemas.openxmlformats.org/officeDocument/2006/relationships/customXml" Target="../ink/ink3299.xml"/><Relationship Id="rId41" Type="http://schemas.openxmlformats.org/officeDocument/2006/relationships/image" Target="../media/image3130.png"/><Relationship Id="rId62" Type="http://schemas.openxmlformats.org/officeDocument/2006/relationships/customXml" Target="../ink/ink3320.xml"/><Relationship Id="rId83" Type="http://schemas.openxmlformats.org/officeDocument/2006/relationships/image" Target="../media/image3151.png"/><Relationship Id="rId179" Type="http://schemas.openxmlformats.org/officeDocument/2006/relationships/image" Target="../media/image3199.png"/><Relationship Id="rId190" Type="http://schemas.openxmlformats.org/officeDocument/2006/relationships/customXml" Target="../ink/ink3384.xml"/><Relationship Id="rId204" Type="http://schemas.openxmlformats.org/officeDocument/2006/relationships/customXml" Target="../ink/ink3391.xml"/><Relationship Id="rId225" Type="http://schemas.openxmlformats.org/officeDocument/2006/relationships/image" Target="../media/image3223.png"/><Relationship Id="rId246" Type="http://schemas.openxmlformats.org/officeDocument/2006/relationships/customXml" Target="../ink/ink3412.xml"/><Relationship Id="rId267" Type="http://schemas.openxmlformats.org/officeDocument/2006/relationships/image" Target="../media/image3244.png"/><Relationship Id="rId288" Type="http://schemas.openxmlformats.org/officeDocument/2006/relationships/customXml" Target="../ink/ink3433.xml"/><Relationship Id="rId106" Type="http://schemas.openxmlformats.org/officeDocument/2006/relationships/customXml" Target="../ink/ink3342.xml"/><Relationship Id="rId127" Type="http://schemas.openxmlformats.org/officeDocument/2006/relationships/image" Target="../media/image3173.png"/><Relationship Id="rId313" Type="http://schemas.openxmlformats.org/officeDocument/2006/relationships/image" Target="../media/image3267.png"/><Relationship Id="rId10" Type="http://schemas.openxmlformats.org/officeDocument/2006/relationships/customXml" Target="../ink/ink3294.xml"/><Relationship Id="rId31" Type="http://schemas.openxmlformats.org/officeDocument/2006/relationships/image" Target="../media/image3125.png"/><Relationship Id="rId52" Type="http://schemas.openxmlformats.org/officeDocument/2006/relationships/customXml" Target="../ink/ink3315.xml"/><Relationship Id="rId73" Type="http://schemas.openxmlformats.org/officeDocument/2006/relationships/image" Target="../media/image3146.png"/><Relationship Id="rId94" Type="http://schemas.openxmlformats.org/officeDocument/2006/relationships/customXml" Target="../ink/ink3336.xml"/><Relationship Id="rId148" Type="http://schemas.openxmlformats.org/officeDocument/2006/relationships/customXml" Target="../ink/ink3363.xml"/><Relationship Id="rId169" Type="http://schemas.openxmlformats.org/officeDocument/2006/relationships/image" Target="../media/image3194.png"/><Relationship Id="rId334" Type="http://schemas.openxmlformats.org/officeDocument/2006/relationships/customXml" Target="../ink/ink3456.xml"/><Relationship Id="rId4" Type="http://schemas.openxmlformats.org/officeDocument/2006/relationships/customXml" Target="../ink/ink3291.xml"/><Relationship Id="rId180" Type="http://schemas.openxmlformats.org/officeDocument/2006/relationships/customXml" Target="../ink/ink3379.xml"/><Relationship Id="rId215" Type="http://schemas.openxmlformats.org/officeDocument/2006/relationships/image" Target="../media/image3218.png"/><Relationship Id="rId236" Type="http://schemas.openxmlformats.org/officeDocument/2006/relationships/customXml" Target="../ink/ink3407.xml"/><Relationship Id="rId257" Type="http://schemas.openxmlformats.org/officeDocument/2006/relationships/image" Target="../media/image3239.png"/><Relationship Id="rId278" Type="http://schemas.openxmlformats.org/officeDocument/2006/relationships/customXml" Target="../ink/ink3428.xml"/><Relationship Id="rId303" Type="http://schemas.openxmlformats.org/officeDocument/2006/relationships/image" Target="../media/image3262.png"/><Relationship Id="rId42" Type="http://schemas.openxmlformats.org/officeDocument/2006/relationships/customXml" Target="../ink/ink3310.xml"/><Relationship Id="rId84" Type="http://schemas.openxmlformats.org/officeDocument/2006/relationships/customXml" Target="../ink/ink3331.xml"/><Relationship Id="rId138" Type="http://schemas.openxmlformats.org/officeDocument/2006/relationships/customXml" Target="../ink/ink3358.xml"/><Relationship Id="rId191" Type="http://schemas.openxmlformats.org/officeDocument/2006/relationships/image" Target="../media/image3205.png"/><Relationship Id="rId205" Type="http://schemas.openxmlformats.org/officeDocument/2006/relationships/image" Target="../media/image3213.png"/><Relationship Id="rId247" Type="http://schemas.openxmlformats.org/officeDocument/2006/relationships/image" Target="../media/image3234.png"/><Relationship Id="rId107" Type="http://schemas.openxmlformats.org/officeDocument/2006/relationships/image" Target="../media/image3163.png"/><Relationship Id="rId289" Type="http://schemas.openxmlformats.org/officeDocument/2006/relationships/image" Target="../media/image3255.png"/><Relationship Id="rId11" Type="http://schemas.openxmlformats.org/officeDocument/2006/relationships/image" Target="../media/image3115.png"/><Relationship Id="rId53" Type="http://schemas.openxmlformats.org/officeDocument/2006/relationships/image" Target="../media/image3136.png"/><Relationship Id="rId149" Type="http://schemas.openxmlformats.org/officeDocument/2006/relationships/image" Target="../media/image3184.png"/><Relationship Id="rId314" Type="http://schemas.openxmlformats.org/officeDocument/2006/relationships/customXml" Target="../ink/ink3446.xml"/><Relationship Id="rId95" Type="http://schemas.openxmlformats.org/officeDocument/2006/relationships/image" Target="../media/image3157.png"/><Relationship Id="rId160" Type="http://schemas.openxmlformats.org/officeDocument/2006/relationships/customXml" Target="../ink/ink3369.xml"/><Relationship Id="rId216" Type="http://schemas.openxmlformats.org/officeDocument/2006/relationships/customXml" Target="../ink/ink3397.xml"/><Relationship Id="rId258" Type="http://schemas.openxmlformats.org/officeDocument/2006/relationships/customXml" Target="../ink/ink3418.xml"/><Relationship Id="rId22" Type="http://schemas.openxmlformats.org/officeDocument/2006/relationships/customXml" Target="../ink/ink3300.xml"/><Relationship Id="rId64" Type="http://schemas.openxmlformats.org/officeDocument/2006/relationships/customXml" Target="../ink/ink3321.xml"/><Relationship Id="rId118" Type="http://schemas.openxmlformats.org/officeDocument/2006/relationships/customXml" Target="../ink/ink3348.xml"/><Relationship Id="rId325" Type="http://schemas.openxmlformats.org/officeDocument/2006/relationships/image" Target="../media/image3273.png"/><Relationship Id="rId171" Type="http://schemas.openxmlformats.org/officeDocument/2006/relationships/image" Target="../media/image3195.png"/><Relationship Id="rId227" Type="http://schemas.openxmlformats.org/officeDocument/2006/relationships/image" Target="../media/image3224.png"/><Relationship Id="rId269" Type="http://schemas.openxmlformats.org/officeDocument/2006/relationships/image" Target="../media/image3245.png"/><Relationship Id="rId33" Type="http://schemas.openxmlformats.org/officeDocument/2006/relationships/image" Target="../media/image3126.png"/><Relationship Id="rId129" Type="http://schemas.openxmlformats.org/officeDocument/2006/relationships/image" Target="../media/image3174.png"/><Relationship Id="rId280" Type="http://schemas.openxmlformats.org/officeDocument/2006/relationships/customXml" Target="../ink/ink3429.xml"/><Relationship Id="rId336" Type="http://schemas.openxmlformats.org/officeDocument/2006/relationships/customXml" Target="../ink/ink3457.xml"/><Relationship Id="rId75" Type="http://schemas.openxmlformats.org/officeDocument/2006/relationships/image" Target="../media/image3147.png"/><Relationship Id="rId140" Type="http://schemas.openxmlformats.org/officeDocument/2006/relationships/customXml" Target="../ink/ink3359.xml"/><Relationship Id="rId182" Type="http://schemas.openxmlformats.org/officeDocument/2006/relationships/customXml" Target="../ink/ink3380.xml"/><Relationship Id="rId6" Type="http://schemas.openxmlformats.org/officeDocument/2006/relationships/customXml" Target="../ink/ink3292.xml"/><Relationship Id="rId238" Type="http://schemas.openxmlformats.org/officeDocument/2006/relationships/customXml" Target="../ink/ink3408.xml"/><Relationship Id="rId291" Type="http://schemas.openxmlformats.org/officeDocument/2006/relationships/image" Target="../media/image3256.png"/><Relationship Id="rId305" Type="http://schemas.openxmlformats.org/officeDocument/2006/relationships/image" Target="../media/image3263.png"/><Relationship Id="rId44" Type="http://schemas.openxmlformats.org/officeDocument/2006/relationships/customXml" Target="../ink/ink3311.xml"/><Relationship Id="rId86" Type="http://schemas.openxmlformats.org/officeDocument/2006/relationships/customXml" Target="../ink/ink3332.xml"/><Relationship Id="rId151" Type="http://schemas.openxmlformats.org/officeDocument/2006/relationships/image" Target="../media/image3185.png"/><Relationship Id="rId193" Type="http://schemas.openxmlformats.org/officeDocument/2006/relationships/image" Target="../media/image3206.png"/><Relationship Id="rId207" Type="http://schemas.openxmlformats.org/officeDocument/2006/relationships/image" Target="../media/image3214.png"/><Relationship Id="rId249" Type="http://schemas.openxmlformats.org/officeDocument/2006/relationships/image" Target="../media/image3235.png"/><Relationship Id="rId13" Type="http://schemas.openxmlformats.org/officeDocument/2006/relationships/image" Target="../media/image3116.png"/><Relationship Id="rId109" Type="http://schemas.openxmlformats.org/officeDocument/2006/relationships/image" Target="../media/image3164.png"/><Relationship Id="rId260" Type="http://schemas.openxmlformats.org/officeDocument/2006/relationships/customXml" Target="../ink/ink3419.xml"/><Relationship Id="rId316" Type="http://schemas.openxmlformats.org/officeDocument/2006/relationships/customXml" Target="../ink/ink3447.xml"/><Relationship Id="rId55" Type="http://schemas.openxmlformats.org/officeDocument/2006/relationships/image" Target="../media/image3137.png"/><Relationship Id="rId97" Type="http://schemas.openxmlformats.org/officeDocument/2006/relationships/image" Target="../media/image3158.png"/><Relationship Id="rId120" Type="http://schemas.openxmlformats.org/officeDocument/2006/relationships/customXml" Target="../ink/ink3349.xml"/><Relationship Id="rId162" Type="http://schemas.openxmlformats.org/officeDocument/2006/relationships/customXml" Target="../ink/ink3370.xml"/><Relationship Id="rId218" Type="http://schemas.openxmlformats.org/officeDocument/2006/relationships/customXml" Target="../ink/ink3398.xml"/><Relationship Id="rId271" Type="http://schemas.openxmlformats.org/officeDocument/2006/relationships/image" Target="../media/image3246.png"/><Relationship Id="rId24" Type="http://schemas.openxmlformats.org/officeDocument/2006/relationships/customXml" Target="../ink/ink3301.xml"/><Relationship Id="rId66" Type="http://schemas.openxmlformats.org/officeDocument/2006/relationships/customXml" Target="../ink/ink3322.xml"/><Relationship Id="rId131" Type="http://schemas.openxmlformats.org/officeDocument/2006/relationships/image" Target="../media/image3175.png"/><Relationship Id="rId327" Type="http://schemas.openxmlformats.org/officeDocument/2006/relationships/image" Target="../media/image3274.png"/><Relationship Id="rId173" Type="http://schemas.openxmlformats.org/officeDocument/2006/relationships/image" Target="../media/image3196.png"/><Relationship Id="rId229" Type="http://schemas.openxmlformats.org/officeDocument/2006/relationships/image" Target="../media/image3225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40.png"/><Relationship Id="rId21" Type="http://schemas.openxmlformats.org/officeDocument/2006/relationships/image" Target="../media/image3291.png"/><Relationship Id="rId42" Type="http://schemas.openxmlformats.org/officeDocument/2006/relationships/customXml" Target="../ink/ink3480.xml"/><Relationship Id="rId63" Type="http://schemas.openxmlformats.org/officeDocument/2006/relationships/image" Target="../media/image3313.png"/><Relationship Id="rId84" Type="http://schemas.openxmlformats.org/officeDocument/2006/relationships/customXml" Target="../ink/ink3501.xml"/><Relationship Id="rId138" Type="http://schemas.openxmlformats.org/officeDocument/2006/relationships/customXml" Target="../ink/ink3528.xml"/><Relationship Id="rId159" Type="http://schemas.openxmlformats.org/officeDocument/2006/relationships/image" Target="../media/image3361.png"/><Relationship Id="rId170" Type="http://schemas.openxmlformats.org/officeDocument/2006/relationships/customXml" Target="../ink/ink3544.xml"/><Relationship Id="rId191" Type="http://schemas.openxmlformats.org/officeDocument/2006/relationships/image" Target="../media/image3377.png"/><Relationship Id="rId205" Type="http://schemas.openxmlformats.org/officeDocument/2006/relationships/image" Target="../media/image3384.png"/><Relationship Id="rId226" Type="http://schemas.openxmlformats.org/officeDocument/2006/relationships/customXml" Target="../ink/ink3572.xml"/><Relationship Id="rId247" Type="http://schemas.openxmlformats.org/officeDocument/2006/relationships/image" Target="../media/image3405.png"/><Relationship Id="rId107" Type="http://schemas.openxmlformats.org/officeDocument/2006/relationships/image" Target="../media/image3335.png"/><Relationship Id="rId11" Type="http://schemas.openxmlformats.org/officeDocument/2006/relationships/image" Target="../media/image3286.png"/><Relationship Id="rId32" Type="http://schemas.openxmlformats.org/officeDocument/2006/relationships/customXml" Target="../ink/ink3475.xml"/><Relationship Id="rId53" Type="http://schemas.openxmlformats.org/officeDocument/2006/relationships/image" Target="../media/image3307.png"/><Relationship Id="rId74" Type="http://schemas.openxmlformats.org/officeDocument/2006/relationships/customXml" Target="../ink/ink3496.xml"/><Relationship Id="rId128" Type="http://schemas.openxmlformats.org/officeDocument/2006/relationships/customXml" Target="../ink/ink3523.xml"/><Relationship Id="rId149" Type="http://schemas.openxmlformats.org/officeDocument/2006/relationships/image" Target="../media/image3356.png"/><Relationship Id="rId5" Type="http://schemas.openxmlformats.org/officeDocument/2006/relationships/image" Target="../media/image3283.png"/><Relationship Id="rId95" Type="http://schemas.openxmlformats.org/officeDocument/2006/relationships/image" Target="../media/image3329.png"/><Relationship Id="rId160" Type="http://schemas.openxmlformats.org/officeDocument/2006/relationships/customXml" Target="../ink/ink3539.xml"/><Relationship Id="rId181" Type="http://schemas.openxmlformats.org/officeDocument/2006/relationships/image" Target="../media/image3372.png"/><Relationship Id="rId216" Type="http://schemas.openxmlformats.org/officeDocument/2006/relationships/customXml" Target="../ink/ink3567.xml"/><Relationship Id="rId237" Type="http://schemas.openxmlformats.org/officeDocument/2006/relationships/image" Target="../media/image3400.png"/><Relationship Id="rId22" Type="http://schemas.openxmlformats.org/officeDocument/2006/relationships/customXml" Target="../ink/ink3470.xml"/><Relationship Id="rId43" Type="http://schemas.openxmlformats.org/officeDocument/2006/relationships/image" Target="../media/image3302.png"/><Relationship Id="rId64" Type="http://schemas.openxmlformats.org/officeDocument/2006/relationships/customXml" Target="../ink/ink3491.xml"/><Relationship Id="rId118" Type="http://schemas.openxmlformats.org/officeDocument/2006/relationships/customXml" Target="../ink/ink3518.xml"/><Relationship Id="rId139" Type="http://schemas.openxmlformats.org/officeDocument/2006/relationships/image" Target="../media/image3351.png"/><Relationship Id="rId85" Type="http://schemas.openxmlformats.org/officeDocument/2006/relationships/image" Target="../media/image3324.png"/><Relationship Id="rId150" Type="http://schemas.openxmlformats.org/officeDocument/2006/relationships/customXml" Target="../ink/ink3534.xml"/><Relationship Id="rId171" Type="http://schemas.openxmlformats.org/officeDocument/2006/relationships/image" Target="../media/image3367.png"/><Relationship Id="rId192" Type="http://schemas.openxmlformats.org/officeDocument/2006/relationships/customXml" Target="../ink/ink3555.xml"/><Relationship Id="rId206" Type="http://schemas.openxmlformats.org/officeDocument/2006/relationships/customXml" Target="../ink/ink3562.xml"/><Relationship Id="rId227" Type="http://schemas.openxmlformats.org/officeDocument/2006/relationships/image" Target="../media/image3395.png"/><Relationship Id="rId248" Type="http://schemas.openxmlformats.org/officeDocument/2006/relationships/customXml" Target="../ink/ink3583.xml"/><Relationship Id="rId12" Type="http://schemas.openxmlformats.org/officeDocument/2006/relationships/customXml" Target="../ink/ink3465.xml"/><Relationship Id="rId33" Type="http://schemas.openxmlformats.org/officeDocument/2006/relationships/image" Target="../media/image3297.png"/><Relationship Id="rId108" Type="http://schemas.openxmlformats.org/officeDocument/2006/relationships/customXml" Target="../ink/ink3513.xml"/><Relationship Id="rId129" Type="http://schemas.openxmlformats.org/officeDocument/2006/relationships/image" Target="../media/image3346.png"/><Relationship Id="rId54" Type="http://schemas.openxmlformats.org/officeDocument/2006/relationships/customXml" Target="../ink/ink3486.xml"/><Relationship Id="rId75" Type="http://schemas.openxmlformats.org/officeDocument/2006/relationships/image" Target="../media/image3319.png"/><Relationship Id="rId96" Type="http://schemas.openxmlformats.org/officeDocument/2006/relationships/customXml" Target="../ink/ink3507.xml"/><Relationship Id="rId140" Type="http://schemas.openxmlformats.org/officeDocument/2006/relationships/customXml" Target="../ink/ink3529.xml"/><Relationship Id="rId161" Type="http://schemas.openxmlformats.org/officeDocument/2006/relationships/image" Target="../media/image3362.png"/><Relationship Id="rId182" Type="http://schemas.openxmlformats.org/officeDocument/2006/relationships/customXml" Target="../ink/ink3550.xml"/><Relationship Id="rId217" Type="http://schemas.openxmlformats.org/officeDocument/2006/relationships/image" Target="../media/image3390.png"/><Relationship Id="rId6" Type="http://schemas.openxmlformats.org/officeDocument/2006/relationships/customXml" Target="../ink/ink3462.xml"/><Relationship Id="rId238" Type="http://schemas.openxmlformats.org/officeDocument/2006/relationships/customXml" Target="../ink/ink3578.xml"/><Relationship Id="rId23" Type="http://schemas.openxmlformats.org/officeDocument/2006/relationships/image" Target="../media/image3292.png"/><Relationship Id="rId119" Type="http://schemas.openxmlformats.org/officeDocument/2006/relationships/image" Target="../media/image3341.png"/><Relationship Id="rId44" Type="http://schemas.openxmlformats.org/officeDocument/2006/relationships/customXml" Target="../ink/ink3481.xml"/><Relationship Id="rId65" Type="http://schemas.openxmlformats.org/officeDocument/2006/relationships/image" Target="../media/image3314.png"/><Relationship Id="rId86" Type="http://schemas.openxmlformats.org/officeDocument/2006/relationships/customXml" Target="../ink/ink3502.xml"/><Relationship Id="rId130" Type="http://schemas.openxmlformats.org/officeDocument/2006/relationships/customXml" Target="../ink/ink3524.xml"/><Relationship Id="rId151" Type="http://schemas.openxmlformats.org/officeDocument/2006/relationships/image" Target="../media/image3357.png"/><Relationship Id="rId172" Type="http://schemas.openxmlformats.org/officeDocument/2006/relationships/customXml" Target="../ink/ink3545.xml"/><Relationship Id="rId193" Type="http://schemas.openxmlformats.org/officeDocument/2006/relationships/image" Target="../media/image3378.png"/><Relationship Id="rId207" Type="http://schemas.openxmlformats.org/officeDocument/2006/relationships/image" Target="../media/image3385.png"/><Relationship Id="rId228" Type="http://schemas.openxmlformats.org/officeDocument/2006/relationships/customXml" Target="../ink/ink3573.xml"/><Relationship Id="rId249" Type="http://schemas.openxmlformats.org/officeDocument/2006/relationships/image" Target="../media/image3406.png"/><Relationship Id="rId13" Type="http://schemas.openxmlformats.org/officeDocument/2006/relationships/image" Target="../media/image3287.png"/><Relationship Id="rId109" Type="http://schemas.openxmlformats.org/officeDocument/2006/relationships/image" Target="../media/image3336.png"/><Relationship Id="rId34" Type="http://schemas.openxmlformats.org/officeDocument/2006/relationships/customXml" Target="../ink/ink3476.xml"/><Relationship Id="rId55" Type="http://schemas.openxmlformats.org/officeDocument/2006/relationships/image" Target="../media/image3308.png"/><Relationship Id="rId76" Type="http://schemas.openxmlformats.org/officeDocument/2006/relationships/customXml" Target="../ink/ink3497.xml"/><Relationship Id="rId97" Type="http://schemas.openxmlformats.org/officeDocument/2006/relationships/image" Target="../media/image3330.png"/><Relationship Id="rId120" Type="http://schemas.openxmlformats.org/officeDocument/2006/relationships/customXml" Target="../ink/ink3519.xml"/><Relationship Id="rId141" Type="http://schemas.openxmlformats.org/officeDocument/2006/relationships/image" Target="../media/image3352.png"/><Relationship Id="rId7" Type="http://schemas.openxmlformats.org/officeDocument/2006/relationships/image" Target="../media/image3284.png"/><Relationship Id="rId162" Type="http://schemas.openxmlformats.org/officeDocument/2006/relationships/customXml" Target="../ink/ink3540.xml"/><Relationship Id="rId183" Type="http://schemas.openxmlformats.org/officeDocument/2006/relationships/image" Target="../media/image3373.png"/><Relationship Id="rId218" Type="http://schemas.openxmlformats.org/officeDocument/2006/relationships/customXml" Target="../ink/ink3568.xml"/><Relationship Id="rId239" Type="http://schemas.openxmlformats.org/officeDocument/2006/relationships/image" Target="../media/image3401.png"/><Relationship Id="rId250" Type="http://schemas.openxmlformats.org/officeDocument/2006/relationships/customXml" Target="../ink/ink3584.xml"/><Relationship Id="rId24" Type="http://schemas.openxmlformats.org/officeDocument/2006/relationships/customXml" Target="../ink/ink3471.xml"/><Relationship Id="rId45" Type="http://schemas.openxmlformats.org/officeDocument/2006/relationships/image" Target="../media/image3303.png"/><Relationship Id="rId66" Type="http://schemas.openxmlformats.org/officeDocument/2006/relationships/customXml" Target="../ink/ink3492.xml"/><Relationship Id="rId87" Type="http://schemas.openxmlformats.org/officeDocument/2006/relationships/image" Target="../media/image3325.png"/><Relationship Id="rId110" Type="http://schemas.openxmlformats.org/officeDocument/2006/relationships/customXml" Target="../ink/ink3514.xml"/><Relationship Id="rId131" Type="http://schemas.openxmlformats.org/officeDocument/2006/relationships/image" Target="../media/image3347.png"/><Relationship Id="rId152" Type="http://schemas.openxmlformats.org/officeDocument/2006/relationships/customXml" Target="../ink/ink3535.xml"/><Relationship Id="rId173" Type="http://schemas.openxmlformats.org/officeDocument/2006/relationships/image" Target="../media/image3368.png"/><Relationship Id="rId194" Type="http://schemas.openxmlformats.org/officeDocument/2006/relationships/customXml" Target="../ink/ink3556.xml"/><Relationship Id="rId208" Type="http://schemas.openxmlformats.org/officeDocument/2006/relationships/customXml" Target="../ink/ink3563.xml"/><Relationship Id="rId229" Type="http://schemas.openxmlformats.org/officeDocument/2006/relationships/image" Target="../media/image3396.png"/><Relationship Id="rId240" Type="http://schemas.openxmlformats.org/officeDocument/2006/relationships/customXml" Target="../ink/ink3579.xml"/><Relationship Id="rId14" Type="http://schemas.openxmlformats.org/officeDocument/2006/relationships/customXml" Target="../ink/ink3466.xml"/><Relationship Id="rId35" Type="http://schemas.openxmlformats.org/officeDocument/2006/relationships/image" Target="../media/image3298.png"/><Relationship Id="rId56" Type="http://schemas.openxmlformats.org/officeDocument/2006/relationships/customXml" Target="../ink/ink3487.xml"/><Relationship Id="rId77" Type="http://schemas.openxmlformats.org/officeDocument/2006/relationships/image" Target="../media/image3320.png"/><Relationship Id="rId100" Type="http://schemas.openxmlformats.org/officeDocument/2006/relationships/customXml" Target="../ink/ink3509.xml"/><Relationship Id="rId8" Type="http://schemas.openxmlformats.org/officeDocument/2006/relationships/customXml" Target="../ink/ink3463.xml"/><Relationship Id="rId98" Type="http://schemas.openxmlformats.org/officeDocument/2006/relationships/customXml" Target="../ink/ink3508.xml"/><Relationship Id="rId121" Type="http://schemas.openxmlformats.org/officeDocument/2006/relationships/image" Target="../media/image3342.png"/><Relationship Id="rId142" Type="http://schemas.openxmlformats.org/officeDocument/2006/relationships/customXml" Target="../ink/ink3530.xml"/><Relationship Id="rId163" Type="http://schemas.openxmlformats.org/officeDocument/2006/relationships/image" Target="../media/image3363.png"/><Relationship Id="rId184" Type="http://schemas.openxmlformats.org/officeDocument/2006/relationships/customXml" Target="../ink/ink3551.xml"/><Relationship Id="rId219" Type="http://schemas.openxmlformats.org/officeDocument/2006/relationships/image" Target="../media/image3391.png"/><Relationship Id="rId230" Type="http://schemas.openxmlformats.org/officeDocument/2006/relationships/customXml" Target="../ink/ink3574.xml"/><Relationship Id="rId251" Type="http://schemas.openxmlformats.org/officeDocument/2006/relationships/image" Target="../media/image3407.png"/><Relationship Id="rId25" Type="http://schemas.openxmlformats.org/officeDocument/2006/relationships/image" Target="../media/image3293.png"/><Relationship Id="rId46" Type="http://schemas.openxmlformats.org/officeDocument/2006/relationships/customXml" Target="../ink/ink3482.xml"/><Relationship Id="rId67" Type="http://schemas.openxmlformats.org/officeDocument/2006/relationships/image" Target="../media/image3315.png"/><Relationship Id="rId88" Type="http://schemas.openxmlformats.org/officeDocument/2006/relationships/customXml" Target="../ink/ink3503.xml"/><Relationship Id="rId111" Type="http://schemas.openxmlformats.org/officeDocument/2006/relationships/image" Target="../media/image3337.png"/><Relationship Id="rId132" Type="http://schemas.openxmlformats.org/officeDocument/2006/relationships/customXml" Target="../ink/ink3525.xml"/><Relationship Id="rId153" Type="http://schemas.openxmlformats.org/officeDocument/2006/relationships/image" Target="../media/image3358.png"/><Relationship Id="rId174" Type="http://schemas.openxmlformats.org/officeDocument/2006/relationships/customXml" Target="../ink/ink3546.xml"/><Relationship Id="rId195" Type="http://schemas.openxmlformats.org/officeDocument/2006/relationships/image" Target="../media/image3379.png"/><Relationship Id="rId209" Type="http://schemas.openxmlformats.org/officeDocument/2006/relationships/image" Target="../media/image3386.png"/><Relationship Id="rId220" Type="http://schemas.openxmlformats.org/officeDocument/2006/relationships/customXml" Target="../ink/ink3569.xml"/><Relationship Id="rId241" Type="http://schemas.openxmlformats.org/officeDocument/2006/relationships/image" Target="../media/image3402.png"/><Relationship Id="rId15" Type="http://schemas.openxmlformats.org/officeDocument/2006/relationships/image" Target="../media/image3288.png"/><Relationship Id="rId36" Type="http://schemas.openxmlformats.org/officeDocument/2006/relationships/customXml" Target="../ink/ink3477.xml"/><Relationship Id="rId57" Type="http://schemas.openxmlformats.org/officeDocument/2006/relationships/image" Target="../media/image3309.png"/><Relationship Id="rId78" Type="http://schemas.openxmlformats.org/officeDocument/2006/relationships/customXml" Target="../ink/ink3498.xml"/><Relationship Id="rId99" Type="http://schemas.openxmlformats.org/officeDocument/2006/relationships/image" Target="../media/image3331.png"/><Relationship Id="rId101" Type="http://schemas.openxmlformats.org/officeDocument/2006/relationships/image" Target="../media/image3332.png"/><Relationship Id="rId122" Type="http://schemas.openxmlformats.org/officeDocument/2006/relationships/customXml" Target="../ink/ink3520.xml"/><Relationship Id="rId143" Type="http://schemas.openxmlformats.org/officeDocument/2006/relationships/image" Target="../media/image3353.png"/><Relationship Id="rId164" Type="http://schemas.openxmlformats.org/officeDocument/2006/relationships/customXml" Target="../ink/ink3541.xml"/><Relationship Id="rId185" Type="http://schemas.openxmlformats.org/officeDocument/2006/relationships/image" Target="../media/image3374.png"/><Relationship Id="rId9" Type="http://schemas.openxmlformats.org/officeDocument/2006/relationships/image" Target="../media/image3285.png"/><Relationship Id="rId210" Type="http://schemas.openxmlformats.org/officeDocument/2006/relationships/customXml" Target="../ink/ink3564.xml"/><Relationship Id="rId26" Type="http://schemas.openxmlformats.org/officeDocument/2006/relationships/customXml" Target="../ink/ink3472.xml"/><Relationship Id="rId231" Type="http://schemas.openxmlformats.org/officeDocument/2006/relationships/image" Target="../media/image3397.png"/><Relationship Id="rId252" Type="http://schemas.openxmlformats.org/officeDocument/2006/relationships/customXml" Target="../ink/ink3585.xml"/><Relationship Id="rId47" Type="http://schemas.openxmlformats.org/officeDocument/2006/relationships/image" Target="../media/image3304.png"/><Relationship Id="rId68" Type="http://schemas.openxmlformats.org/officeDocument/2006/relationships/customXml" Target="../ink/ink3493.xml"/><Relationship Id="rId89" Type="http://schemas.openxmlformats.org/officeDocument/2006/relationships/image" Target="../media/image3326.png"/><Relationship Id="rId112" Type="http://schemas.openxmlformats.org/officeDocument/2006/relationships/customXml" Target="../ink/ink3515.xml"/><Relationship Id="rId133" Type="http://schemas.openxmlformats.org/officeDocument/2006/relationships/image" Target="../media/image3348.png"/><Relationship Id="rId154" Type="http://schemas.openxmlformats.org/officeDocument/2006/relationships/customXml" Target="../ink/ink3536.xml"/><Relationship Id="rId175" Type="http://schemas.openxmlformats.org/officeDocument/2006/relationships/image" Target="../media/image3369.png"/><Relationship Id="rId196" Type="http://schemas.openxmlformats.org/officeDocument/2006/relationships/customXml" Target="../ink/ink3557.xml"/><Relationship Id="rId200" Type="http://schemas.openxmlformats.org/officeDocument/2006/relationships/customXml" Target="../ink/ink3559.xml"/><Relationship Id="rId16" Type="http://schemas.openxmlformats.org/officeDocument/2006/relationships/customXml" Target="../ink/ink3467.xml"/><Relationship Id="rId221" Type="http://schemas.openxmlformats.org/officeDocument/2006/relationships/image" Target="../media/image3392.png"/><Relationship Id="rId242" Type="http://schemas.openxmlformats.org/officeDocument/2006/relationships/customXml" Target="../ink/ink3580.xml"/><Relationship Id="rId37" Type="http://schemas.openxmlformats.org/officeDocument/2006/relationships/image" Target="../media/image3299.png"/><Relationship Id="rId58" Type="http://schemas.openxmlformats.org/officeDocument/2006/relationships/customXml" Target="../ink/ink3488.xml"/><Relationship Id="rId79" Type="http://schemas.openxmlformats.org/officeDocument/2006/relationships/image" Target="../media/image3321.png"/><Relationship Id="rId102" Type="http://schemas.openxmlformats.org/officeDocument/2006/relationships/customXml" Target="../ink/ink3510.xml"/><Relationship Id="rId123" Type="http://schemas.openxmlformats.org/officeDocument/2006/relationships/image" Target="../media/image3343.png"/><Relationship Id="rId144" Type="http://schemas.openxmlformats.org/officeDocument/2006/relationships/customXml" Target="../ink/ink3531.xml"/><Relationship Id="rId90" Type="http://schemas.openxmlformats.org/officeDocument/2006/relationships/customXml" Target="../ink/ink3504.xml"/><Relationship Id="rId165" Type="http://schemas.openxmlformats.org/officeDocument/2006/relationships/image" Target="../media/image3364.png"/><Relationship Id="rId186" Type="http://schemas.openxmlformats.org/officeDocument/2006/relationships/customXml" Target="../ink/ink3552.xml"/><Relationship Id="rId211" Type="http://schemas.openxmlformats.org/officeDocument/2006/relationships/image" Target="../media/image3387.png"/><Relationship Id="rId232" Type="http://schemas.openxmlformats.org/officeDocument/2006/relationships/customXml" Target="../ink/ink3575.xml"/><Relationship Id="rId253" Type="http://schemas.openxmlformats.org/officeDocument/2006/relationships/image" Target="../media/image3408.png"/><Relationship Id="rId27" Type="http://schemas.openxmlformats.org/officeDocument/2006/relationships/image" Target="../media/image3294.png"/><Relationship Id="rId48" Type="http://schemas.openxmlformats.org/officeDocument/2006/relationships/customXml" Target="../ink/ink3483.xml"/><Relationship Id="rId69" Type="http://schemas.openxmlformats.org/officeDocument/2006/relationships/image" Target="../media/image3316.png"/><Relationship Id="rId113" Type="http://schemas.openxmlformats.org/officeDocument/2006/relationships/image" Target="../media/image3338.png"/><Relationship Id="rId134" Type="http://schemas.openxmlformats.org/officeDocument/2006/relationships/customXml" Target="../ink/ink3526.xml"/><Relationship Id="rId80" Type="http://schemas.openxmlformats.org/officeDocument/2006/relationships/customXml" Target="../ink/ink3499.xml"/><Relationship Id="rId155" Type="http://schemas.openxmlformats.org/officeDocument/2006/relationships/image" Target="../media/image3359.png"/><Relationship Id="rId176" Type="http://schemas.openxmlformats.org/officeDocument/2006/relationships/customXml" Target="../ink/ink3547.xml"/><Relationship Id="rId197" Type="http://schemas.openxmlformats.org/officeDocument/2006/relationships/image" Target="../media/image3380.png"/><Relationship Id="rId201" Type="http://schemas.openxmlformats.org/officeDocument/2006/relationships/image" Target="../media/image3382.png"/><Relationship Id="rId222" Type="http://schemas.openxmlformats.org/officeDocument/2006/relationships/customXml" Target="../ink/ink3570.xml"/><Relationship Id="rId243" Type="http://schemas.openxmlformats.org/officeDocument/2006/relationships/image" Target="../media/image3403.png"/><Relationship Id="rId17" Type="http://schemas.openxmlformats.org/officeDocument/2006/relationships/image" Target="../media/image3289.png"/><Relationship Id="rId38" Type="http://schemas.openxmlformats.org/officeDocument/2006/relationships/customXml" Target="../ink/ink3478.xml"/><Relationship Id="rId59" Type="http://schemas.openxmlformats.org/officeDocument/2006/relationships/image" Target="../media/image3311.png"/><Relationship Id="rId103" Type="http://schemas.openxmlformats.org/officeDocument/2006/relationships/image" Target="../media/image3333.png"/><Relationship Id="rId124" Type="http://schemas.openxmlformats.org/officeDocument/2006/relationships/customXml" Target="../ink/ink3521.xml"/><Relationship Id="rId70" Type="http://schemas.openxmlformats.org/officeDocument/2006/relationships/customXml" Target="../ink/ink3494.xml"/><Relationship Id="rId91" Type="http://schemas.openxmlformats.org/officeDocument/2006/relationships/image" Target="../media/image3327.png"/><Relationship Id="rId145" Type="http://schemas.openxmlformats.org/officeDocument/2006/relationships/image" Target="../media/image3354.png"/><Relationship Id="rId166" Type="http://schemas.openxmlformats.org/officeDocument/2006/relationships/customXml" Target="../ink/ink3542.xml"/><Relationship Id="rId187" Type="http://schemas.openxmlformats.org/officeDocument/2006/relationships/image" Target="../media/image337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565.xml"/><Relationship Id="rId233" Type="http://schemas.openxmlformats.org/officeDocument/2006/relationships/image" Target="../media/image3398.png"/><Relationship Id="rId254" Type="http://schemas.openxmlformats.org/officeDocument/2006/relationships/customXml" Target="../ink/ink3586.xml"/><Relationship Id="rId28" Type="http://schemas.openxmlformats.org/officeDocument/2006/relationships/customXml" Target="../ink/ink3473.xml"/><Relationship Id="rId49" Type="http://schemas.openxmlformats.org/officeDocument/2006/relationships/image" Target="../media/image3305.png"/><Relationship Id="rId114" Type="http://schemas.openxmlformats.org/officeDocument/2006/relationships/customXml" Target="../ink/ink3516.xml"/><Relationship Id="rId60" Type="http://schemas.openxmlformats.org/officeDocument/2006/relationships/customXml" Target="../ink/ink3489.xml"/><Relationship Id="rId81" Type="http://schemas.openxmlformats.org/officeDocument/2006/relationships/image" Target="../media/image3322.png"/><Relationship Id="rId135" Type="http://schemas.openxmlformats.org/officeDocument/2006/relationships/image" Target="../media/image3349.png"/><Relationship Id="rId156" Type="http://schemas.openxmlformats.org/officeDocument/2006/relationships/customXml" Target="../ink/ink3537.xml"/><Relationship Id="rId177" Type="http://schemas.openxmlformats.org/officeDocument/2006/relationships/image" Target="../media/image3370.png"/><Relationship Id="rId198" Type="http://schemas.openxmlformats.org/officeDocument/2006/relationships/customXml" Target="../ink/ink3558.xml"/><Relationship Id="rId202" Type="http://schemas.openxmlformats.org/officeDocument/2006/relationships/customXml" Target="../ink/ink3560.xml"/><Relationship Id="rId223" Type="http://schemas.openxmlformats.org/officeDocument/2006/relationships/image" Target="../media/image3393.png"/><Relationship Id="rId244" Type="http://schemas.openxmlformats.org/officeDocument/2006/relationships/customXml" Target="../ink/ink3581.xml"/><Relationship Id="rId18" Type="http://schemas.openxmlformats.org/officeDocument/2006/relationships/customXml" Target="../ink/ink3468.xml"/><Relationship Id="rId39" Type="http://schemas.openxmlformats.org/officeDocument/2006/relationships/image" Target="../media/image3300.png"/><Relationship Id="rId50" Type="http://schemas.openxmlformats.org/officeDocument/2006/relationships/customXml" Target="../ink/ink3484.xml"/><Relationship Id="rId104" Type="http://schemas.openxmlformats.org/officeDocument/2006/relationships/customXml" Target="../ink/ink3511.xml"/><Relationship Id="rId125" Type="http://schemas.openxmlformats.org/officeDocument/2006/relationships/image" Target="../media/image3344.png"/><Relationship Id="rId146" Type="http://schemas.openxmlformats.org/officeDocument/2006/relationships/customXml" Target="../ink/ink3532.xml"/><Relationship Id="rId167" Type="http://schemas.openxmlformats.org/officeDocument/2006/relationships/image" Target="../media/image3365.png"/><Relationship Id="rId188" Type="http://schemas.openxmlformats.org/officeDocument/2006/relationships/customXml" Target="../ink/ink3553.xml"/><Relationship Id="rId71" Type="http://schemas.openxmlformats.org/officeDocument/2006/relationships/image" Target="../media/image3317.png"/><Relationship Id="rId92" Type="http://schemas.openxmlformats.org/officeDocument/2006/relationships/customXml" Target="../ink/ink3505.xml"/><Relationship Id="rId213" Type="http://schemas.openxmlformats.org/officeDocument/2006/relationships/image" Target="../media/image3388.png"/><Relationship Id="rId234" Type="http://schemas.openxmlformats.org/officeDocument/2006/relationships/customXml" Target="../ink/ink3576.xml"/><Relationship Id="rId2" Type="http://schemas.openxmlformats.org/officeDocument/2006/relationships/customXml" Target="../ink/ink3460.xml"/><Relationship Id="rId29" Type="http://schemas.openxmlformats.org/officeDocument/2006/relationships/image" Target="../media/image3295.png"/><Relationship Id="rId255" Type="http://schemas.openxmlformats.org/officeDocument/2006/relationships/image" Target="../media/image3409.png"/><Relationship Id="rId40" Type="http://schemas.openxmlformats.org/officeDocument/2006/relationships/customXml" Target="../ink/ink3479.xml"/><Relationship Id="rId115" Type="http://schemas.openxmlformats.org/officeDocument/2006/relationships/image" Target="../media/image3339.png"/><Relationship Id="rId136" Type="http://schemas.openxmlformats.org/officeDocument/2006/relationships/customXml" Target="../ink/ink3527.xml"/><Relationship Id="rId157" Type="http://schemas.openxmlformats.org/officeDocument/2006/relationships/image" Target="../media/image3360.png"/><Relationship Id="rId178" Type="http://schemas.openxmlformats.org/officeDocument/2006/relationships/customXml" Target="../ink/ink3548.xml"/><Relationship Id="rId61" Type="http://schemas.openxmlformats.org/officeDocument/2006/relationships/image" Target="../media/image3312.png"/><Relationship Id="rId82" Type="http://schemas.openxmlformats.org/officeDocument/2006/relationships/customXml" Target="../ink/ink3500.xml"/><Relationship Id="rId199" Type="http://schemas.openxmlformats.org/officeDocument/2006/relationships/image" Target="../media/image3381.png"/><Relationship Id="rId203" Type="http://schemas.openxmlformats.org/officeDocument/2006/relationships/image" Target="../media/image3383.png"/><Relationship Id="rId19" Type="http://schemas.openxmlformats.org/officeDocument/2006/relationships/image" Target="../media/image3290.png"/><Relationship Id="rId224" Type="http://schemas.openxmlformats.org/officeDocument/2006/relationships/customXml" Target="../ink/ink3571.xml"/><Relationship Id="rId245" Type="http://schemas.openxmlformats.org/officeDocument/2006/relationships/image" Target="../media/image3404.png"/><Relationship Id="rId30" Type="http://schemas.openxmlformats.org/officeDocument/2006/relationships/customXml" Target="../ink/ink3474.xml"/><Relationship Id="rId105" Type="http://schemas.openxmlformats.org/officeDocument/2006/relationships/image" Target="../media/image3334.png"/><Relationship Id="rId126" Type="http://schemas.openxmlformats.org/officeDocument/2006/relationships/customXml" Target="../ink/ink3522.xml"/><Relationship Id="rId147" Type="http://schemas.openxmlformats.org/officeDocument/2006/relationships/image" Target="../media/image3355.png"/><Relationship Id="rId168" Type="http://schemas.openxmlformats.org/officeDocument/2006/relationships/customXml" Target="../ink/ink3543.xml"/><Relationship Id="rId51" Type="http://schemas.openxmlformats.org/officeDocument/2006/relationships/image" Target="../media/image3306.png"/><Relationship Id="rId72" Type="http://schemas.openxmlformats.org/officeDocument/2006/relationships/customXml" Target="../ink/ink3495.xml"/><Relationship Id="rId93" Type="http://schemas.openxmlformats.org/officeDocument/2006/relationships/image" Target="../media/image3328.png"/><Relationship Id="rId189" Type="http://schemas.openxmlformats.org/officeDocument/2006/relationships/image" Target="../media/image3376.png"/><Relationship Id="rId3" Type="http://schemas.openxmlformats.org/officeDocument/2006/relationships/image" Target="../media/image3282.png"/><Relationship Id="rId214" Type="http://schemas.openxmlformats.org/officeDocument/2006/relationships/customXml" Target="../ink/ink3566.xml"/><Relationship Id="rId235" Type="http://schemas.openxmlformats.org/officeDocument/2006/relationships/image" Target="../media/image3399.png"/><Relationship Id="rId256" Type="http://schemas.openxmlformats.org/officeDocument/2006/relationships/customXml" Target="../ink/ink3587.xml"/><Relationship Id="rId116" Type="http://schemas.openxmlformats.org/officeDocument/2006/relationships/customXml" Target="../ink/ink3517.xml"/><Relationship Id="rId137" Type="http://schemas.openxmlformats.org/officeDocument/2006/relationships/image" Target="../media/image3350.png"/><Relationship Id="rId158" Type="http://schemas.openxmlformats.org/officeDocument/2006/relationships/customXml" Target="../ink/ink3538.xml"/><Relationship Id="rId20" Type="http://schemas.openxmlformats.org/officeDocument/2006/relationships/customXml" Target="../ink/ink3469.xml"/><Relationship Id="rId41" Type="http://schemas.openxmlformats.org/officeDocument/2006/relationships/image" Target="../media/image3301.png"/><Relationship Id="rId62" Type="http://schemas.openxmlformats.org/officeDocument/2006/relationships/customXml" Target="../ink/ink3490.xml"/><Relationship Id="rId83" Type="http://schemas.openxmlformats.org/officeDocument/2006/relationships/image" Target="../media/image3323.png"/><Relationship Id="rId179" Type="http://schemas.openxmlformats.org/officeDocument/2006/relationships/image" Target="../media/image3371.png"/><Relationship Id="rId190" Type="http://schemas.openxmlformats.org/officeDocument/2006/relationships/customXml" Target="../ink/ink3554.xml"/><Relationship Id="rId204" Type="http://schemas.openxmlformats.org/officeDocument/2006/relationships/customXml" Target="../ink/ink3561.xml"/><Relationship Id="rId225" Type="http://schemas.openxmlformats.org/officeDocument/2006/relationships/image" Target="../media/image3394.png"/><Relationship Id="rId246" Type="http://schemas.openxmlformats.org/officeDocument/2006/relationships/customXml" Target="../ink/ink3582.xml"/><Relationship Id="rId106" Type="http://schemas.openxmlformats.org/officeDocument/2006/relationships/customXml" Target="../ink/ink3512.xml"/><Relationship Id="rId127" Type="http://schemas.openxmlformats.org/officeDocument/2006/relationships/image" Target="../media/image3345.png"/><Relationship Id="rId10" Type="http://schemas.openxmlformats.org/officeDocument/2006/relationships/customXml" Target="../ink/ink3464.xml"/><Relationship Id="rId31" Type="http://schemas.openxmlformats.org/officeDocument/2006/relationships/image" Target="../media/image3296.png"/><Relationship Id="rId52" Type="http://schemas.openxmlformats.org/officeDocument/2006/relationships/customXml" Target="../ink/ink3485.xml"/><Relationship Id="rId73" Type="http://schemas.openxmlformats.org/officeDocument/2006/relationships/image" Target="../media/image3318.png"/><Relationship Id="rId94" Type="http://schemas.openxmlformats.org/officeDocument/2006/relationships/customXml" Target="../ink/ink3506.xml"/><Relationship Id="rId148" Type="http://schemas.openxmlformats.org/officeDocument/2006/relationships/customXml" Target="../ink/ink3533.xml"/><Relationship Id="rId169" Type="http://schemas.openxmlformats.org/officeDocument/2006/relationships/image" Target="../media/image3366.png"/><Relationship Id="rId4" Type="http://schemas.openxmlformats.org/officeDocument/2006/relationships/customXml" Target="../ink/ink3461.xml"/><Relationship Id="rId180" Type="http://schemas.openxmlformats.org/officeDocument/2006/relationships/customXml" Target="../ink/ink3549.xml"/><Relationship Id="rId215" Type="http://schemas.openxmlformats.org/officeDocument/2006/relationships/image" Target="../media/image3389.png"/><Relationship Id="rId236" Type="http://schemas.openxmlformats.org/officeDocument/2006/relationships/customXml" Target="../ink/ink3577.xml"/><Relationship Id="rId257" Type="http://schemas.openxmlformats.org/officeDocument/2006/relationships/image" Target="../media/image3411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69.png"/><Relationship Id="rId21" Type="http://schemas.openxmlformats.org/officeDocument/2006/relationships/image" Target="../media/image3421.png"/><Relationship Id="rId42" Type="http://schemas.openxmlformats.org/officeDocument/2006/relationships/customXml" Target="../ink/ink3608.xml"/><Relationship Id="rId63" Type="http://schemas.openxmlformats.org/officeDocument/2006/relationships/image" Target="../media/image3442.png"/><Relationship Id="rId84" Type="http://schemas.openxmlformats.org/officeDocument/2006/relationships/customXml" Target="../ink/ink3629.xml"/><Relationship Id="rId138" Type="http://schemas.openxmlformats.org/officeDocument/2006/relationships/customXml" Target="../ink/ink3656.xml"/><Relationship Id="rId16" Type="http://schemas.openxmlformats.org/officeDocument/2006/relationships/customXml" Target="../ink/ink3595.xml"/><Relationship Id="rId107" Type="http://schemas.openxmlformats.org/officeDocument/2006/relationships/image" Target="../media/image3464.png"/><Relationship Id="rId11" Type="http://schemas.openxmlformats.org/officeDocument/2006/relationships/image" Target="../media/image3416.png"/><Relationship Id="rId32" Type="http://schemas.openxmlformats.org/officeDocument/2006/relationships/customXml" Target="../ink/ink3603.xml"/><Relationship Id="rId37" Type="http://schemas.openxmlformats.org/officeDocument/2006/relationships/image" Target="../media/image3429.png"/><Relationship Id="rId53" Type="http://schemas.openxmlformats.org/officeDocument/2006/relationships/image" Target="../media/image3437.png"/><Relationship Id="rId58" Type="http://schemas.openxmlformats.org/officeDocument/2006/relationships/customXml" Target="../ink/ink3616.xml"/><Relationship Id="rId74" Type="http://schemas.openxmlformats.org/officeDocument/2006/relationships/customXml" Target="../ink/ink3624.xml"/><Relationship Id="rId79" Type="http://schemas.openxmlformats.org/officeDocument/2006/relationships/image" Target="../media/image3450.png"/><Relationship Id="rId102" Type="http://schemas.openxmlformats.org/officeDocument/2006/relationships/customXml" Target="../ink/ink3638.xml"/><Relationship Id="rId123" Type="http://schemas.openxmlformats.org/officeDocument/2006/relationships/image" Target="../media/image3472.png"/><Relationship Id="rId128" Type="http://schemas.openxmlformats.org/officeDocument/2006/relationships/customXml" Target="../ink/ink3651.xml"/><Relationship Id="rId5" Type="http://schemas.openxmlformats.org/officeDocument/2006/relationships/image" Target="../media/image3413.png"/><Relationship Id="rId90" Type="http://schemas.openxmlformats.org/officeDocument/2006/relationships/customXml" Target="../ink/ink3632.xml"/><Relationship Id="rId95" Type="http://schemas.openxmlformats.org/officeDocument/2006/relationships/image" Target="../media/image3458.png"/><Relationship Id="rId22" Type="http://schemas.openxmlformats.org/officeDocument/2006/relationships/customXml" Target="../ink/ink3598.xml"/><Relationship Id="rId27" Type="http://schemas.openxmlformats.org/officeDocument/2006/relationships/image" Target="../media/image3424.png"/><Relationship Id="rId43" Type="http://schemas.openxmlformats.org/officeDocument/2006/relationships/image" Target="../media/image3432.png"/><Relationship Id="rId48" Type="http://schemas.openxmlformats.org/officeDocument/2006/relationships/customXml" Target="../ink/ink3611.xml"/><Relationship Id="rId64" Type="http://schemas.openxmlformats.org/officeDocument/2006/relationships/customXml" Target="../ink/ink3619.xml"/><Relationship Id="rId69" Type="http://schemas.openxmlformats.org/officeDocument/2006/relationships/image" Target="../media/image3445.png"/><Relationship Id="rId113" Type="http://schemas.openxmlformats.org/officeDocument/2006/relationships/image" Target="../media/image3467.png"/><Relationship Id="rId118" Type="http://schemas.openxmlformats.org/officeDocument/2006/relationships/customXml" Target="../ink/ink3646.xml"/><Relationship Id="rId134" Type="http://schemas.openxmlformats.org/officeDocument/2006/relationships/customXml" Target="../ink/ink3654.xml"/><Relationship Id="rId139" Type="http://schemas.openxmlformats.org/officeDocument/2006/relationships/image" Target="../media/image3480.png"/><Relationship Id="rId80" Type="http://schemas.openxmlformats.org/officeDocument/2006/relationships/customXml" Target="../ink/ink3627.xml"/><Relationship Id="rId85" Type="http://schemas.openxmlformats.org/officeDocument/2006/relationships/image" Target="../media/image3453.png"/><Relationship Id="rId12" Type="http://schemas.openxmlformats.org/officeDocument/2006/relationships/customXml" Target="../ink/ink3593.xml"/><Relationship Id="rId17" Type="http://schemas.openxmlformats.org/officeDocument/2006/relationships/image" Target="../media/image3419.png"/><Relationship Id="rId33" Type="http://schemas.openxmlformats.org/officeDocument/2006/relationships/image" Target="../media/image3427.png"/><Relationship Id="rId38" Type="http://schemas.openxmlformats.org/officeDocument/2006/relationships/customXml" Target="../ink/ink3606.xml"/><Relationship Id="rId59" Type="http://schemas.openxmlformats.org/officeDocument/2006/relationships/image" Target="../media/image3440.png"/><Relationship Id="rId103" Type="http://schemas.openxmlformats.org/officeDocument/2006/relationships/image" Target="../media/image3462.png"/><Relationship Id="rId108" Type="http://schemas.openxmlformats.org/officeDocument/2006/relationships/customXml" Target="../ink/ink3641.xml"/><Relationship Id="rId124" Type="http://schemas.openxmlformats.org/officeDocument/2006/relationships/customXml" Target="../ink/ink3649.xml"/><Relationship Id="rId129" Type="http://schemas.openxmlformats.org/officeDocument/2006/relationships/image" Target="../media/image3475.png"/><Relationship Id="rId54" Type="http://schemas.openxmlformats.org/officeDocument/2006/relationships/customXml" Target="../ink/ink3614.xml"/><Relationship Id="rId70" Type="http://schemas.openxmlformats.org/officeDocument/2006/relationships/customXml" Target="../ink/ink3622.xml"/><Relationship Id="rId75" Type="http://schemas.openxmlformats.org/officeDocument/2006/relationships/image" Target="../media/image3448.png"/><Relationship Id="rId91" Type="http://schemas.openxmlformats.org/officeDocument/2006/relationships/image" Target="../media/image3456.png"/><Relationship Id="rId96" Type="http://schemas.openxmlformats.org/officeDocument/2006/relationships/customXml" Target="../ink/ink36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90.xml"/><Relationship Id="rId23" Type="http://schemas.openxmlformats.org/officeDocument/2006/relationships/image" Target="../media/image3422.png"/><Relationship Id="rId28" Type="http://schemas.openxmlformats.org/officeDocument/2006/relationships/customXml" Target="../ink/ink3601.xml"/><Relationship Id="rId49" Type="http://schemas.openxmlformats.org/officeDocument/2006/relationships/image" Target="../media/image3435.png"/><Relationship Id="rId114" Type="http://schemas.openxmlformats.org/officeDocument/2006/relationships/customXml" Target="../ink/ink3644.xml"/><Relationship Id="rId119" Type="http://schemas.openxmlformats.org/officeDocument/2006/relationships/image" Target="../media/image3470.png"/><Relationship Id="rId44" Type="http://schemas.openxmlformats.org/officeDocument/2006/relationships/customXml" Target="../ink/ink3609.xml"/><Relationship Id="rId60" Type="http://schemas.openxmlformats.org/officeDocument/2006/relationships/customXml" Target="../ink/ink3617.xml"/><Relationship Id="rId65" Type="http://schemas.openxmlformats.org/officeDocument/2006/relationships/image" Target="../media/image3443.png"/><Relationship Id="rId81" Type="http://schemas.openxmlformats.org/officeDocument/2006/relationships/image" Target="../media/image3451.png"/><Relationship Id="rId86" Type="http://schemas.openxmlformats.org/officeDocument/2006/relationships/customXml" Target="../ink/ink3630.xml"/><Relationship Id="rId130" Type="http://schemas.openxmlformats.org/officeDocument/2006/relationships/customXml" Target="../ink/ink3652.xml"/><Relationship Id="rId135" Type="http://schemas.openxmlformats.org/officeDocument/2006/relationships/image" Target="../media/image3478.png"/><Relationship Id="rId13" Type="http://schemas.openxmlformats.org/officeDocument/2006/relationships/image" Target="../media/image3417.png"/><Relationship Id="rId18" Type="http://schemas.openxmlformats.org/officeDocument/2006/relationships/customXml" Target="../ink/ink3596.xml"/><Relationship Id="rId39" Type="http://schemas.openxmlformats.org/officeDocument/2006/relationships/image" Target="../media/image3430.png"/><Relationship Id="rId109" Type="http://schemas.openxmlformats.org/officeDocument/2006/relationships/image" Target="../media/image3465.png"/><Relationship Id="rId34" Type="http://schemas.openxmlformats.org/officeDocument/2006/relationships/customXml" Target="../ink/ink3604.xml"/><Relationship Id="rId50" Type="http://schemas.openxmlformats.org/officeDocument/2006/relationships/customXml" Target="../ink/ink3612.xml"/><Relationship Id="rId55" Type="http://schemas.openxmlformats.org/officeDocument/2006/relationships/image" Target="../media/image3438.png"/><Relationship Id="rId76" Type="http://schemas.openxmlformats.org/officeDocument/2006/relationships/customXml" Target="../ink/ink3625.xml"/><Relationship Id="rId97" Type="http://schemas.openxmlformats.org/officeDocument/2006/relationships/image" Target="../media/image3459.png"/><Relationship Id="rId104" Type="http://schemas.openxmlformats.org/officeDocument/2006/relationships/customXml" Target="../ink/ink3639.xml"/><Relationship Id="rId120" Type="http://schemas.openxmlformats.org/officeDocument/2006/relationships/customXml" Target="../ink/ink3647.xml"/><Relationship Id="rId125" Type="http://schemas.openxmlformats.org/officeDocument/2006/relationships/image" Target="../media/image3473.png"/><Relationship Id="rId7" Type="http://schemas.openxmlformats.org/officeDocument/2006/relationships/image" Target="../media/image3414.png"/><Relationship Id="rId71" Type="http://schemas.openxmlformats.org/officeDocument/2006/relationships/image" Target="../media/image3446.png"/><Relationship Id="rId92" Type="http://schemas.openxmlformats.org/officeDocument/2006/relationships/customXml" Target="../ink/ink3633.xml"/><Relationship Id="rId2" Type="http://schemas.openxmlformats.org/officeDocument/2006/relationships/customXml" Target="../ink/ink3588.xml"/><Relationship Id="rId29" Type="http://schemas.openxmlformats.org/officeDocument/2006/relationships/image" Target="../media/image3425.png"/><Relationship Id="rId24" Type="http://schemas.openxmlformats.org/officeDocument/2006/relationships/customXml" Target="../ink/ink3599.xml"/><Relationship Id="rId40" Type="http://schemas.openxmlformats.org/officeDocument/2006/relationships/customXml" Target="../ink/ink3607.xml"/><Relationship Id="rId45" Type="http://schemas.openxmlformats.org/officeDocument/2006/relationships/image" Target="../media/image3433.png"/><Relationship Id="rId66" Type="http://schemas.openxmlformats.org/officeDocument/2006/relationships/customXml" Target="../ink/ink3620.xml"/><Relationship Id="rId87" Type="http://schemas.openxmlformats.org/officeDocument/2006/relationships/image" Target="../media/image3454.png"/><Relationship Id="rId110" Type="http://schemas.openxmlformats.org/officeDocument/2006/relationships/customXml" Target="../ink/ink3642.xml"/><Relationship Id="rId115" Type="http://schemas.openxmlformats.org/officeDocument/2006/relationships/image" Target="../media/image3468.png"/><Relationship Id="rId131" Type="http://schemas.openxmlformats.org/officeDocument/2006/relationships/image" Target="../media/image3476.png"/><Relationship Id="rId136" Type="http://schemas.openxmlformats.org/officeDocument/2006/relationships/customXml" Target="../ink/ink3655.xml"/><Relationship Id="rId61" Type="http://schemas.openxmlformats.org/officeDocument/2006/relationships/image" Target="../media/image3441.png"/><Relationship Id="rId82" Type="http://schemas.openxmlformats.org/officeDocument/2006/relationships/customXml" Target="../ink/ink3628.xml"/><Relationship Id="rId19" Type="http://schemas.openxmlformats.org/officeDocument/2006/relationships/image" Target="../media/image3420.png"/><Relationship Id="rId14" Type="http://schemas.openxmlformats.org/officeDocument/2006/relationships/customXml" Target="../ink/ink3594.xml"/><Relationship Id="rId30" Type="http://schemas.openxmlformats.org/officeDocument/2006/relationships/customXml" Target="../ink/ink3602.xml"/><Relationship Id="rId35" Type="http://schemas.openxmlformats.org/officeDocument/2006/relationships/image" Target="../media/image3428.png"/><Relationship Id="rId56" Type="http://schemas.openxmlformats.org/officeDocument/2006/relationships/customXml" Target="../ink/ink3615.xml"/><Relationship Id="rId77" Type="http://schemas.openxmlformats.org/officeDocument/2006/relationships/image" Target="../media/image3449.png"/><Relationship Id="rId100" Type="http://schemas.openxmlformats.org/officeDocument/2006/relationships/customXml" Target="../ink/ink3637.xml"/><Relationship Id="rId105" Type="http://schemas.openxmlformats.org/officeDocument/2006/relationships/image" Target="../media/image3463.png"/><Relationship Id="rId126" Type="http://schemas.openxmlformats.org/officeDocument/2006/relationships/customXml" Target="../ink/ink3650.xml"/><Relationship Id="rId8" Type="http://schemas.openxmlformats.org/officeDocument/2006/relationships/customXml" Target="../ink/ink3591.xml"/><Relationship Id="rId51" Type="http://schemas.openxmlformats.org/officeDocument/2006/relationships/image" Target="../media/image3436.png"/><Relationship Id="rId72" Type="http://schemas.openxmlformats.org/officeDocument/2006/relationships/customXml" Target="../ink/ink3623.xml"/><Relationship Id="rId93" Type="http://schemas.openxmlformats.org/officeDocument/2006/relationships/image" Target="../media/image3457.png"/><Relationship Id="rId98" Type="http://schemas.openxmlformats.org/officeDocument/2006/relationships/customXml" Target="../ink/ink3636.xml"/><Relationship Id="rId121" Type="http://schemas.openxmlformats.org/officeDocument/2006/relationships/image" Target="../media/image3471.png"/><Relationship Id="rId3" Type="http://schemas.openxmlformats.org/officeDocument/2006/relationships/image" Target="../media/image3412.png"/><Relationship Id="rId25" Type="http://schemas.openxmlformats.org/officeDocument/2006/relationships/image" Target="../media/image3423.png"/><Relationship Id="rId46" Type="http://schemas.openxmlformats.org/officeDocument/2006/relationships/customXml" Target="../ink/ink3610.xml"/><Relationship Id="rId67" Type="http://schemas.openxmlformats.org/officeDocument/2006/relationships/image" Target="../media/image3444.png"/><Relationship Id="rId116" Type="http://schemas.openxmlformats.org/officeDocument/2006/relationships/customXml" Target="../ink/ink3645.xml"/><Relationship Id="rId137" Type="http://schemas.openxmlformats.org/officeDocument/2006/relationships/image" Target="../media/image3479.png"/><Relationship Id="rId20" Type="http://schemas.openxmlformats.org/officeDocument/2006/relationships/customXml" Target="../ink/ink3597.xml"/><Relationship Id="rId41" Type="http://schemas.openxmlformats.org/officeDocument/2006/relationships/image" Target="../media/image3431.png"/><Relationship Id="rId62" Type="http://schemas.openxmlformats.org/officeDocument/2006/relationships/customXml" Target="../ink/ink3618.xml"/><Relationship Id="rId83" Type="http://schemas.openxmlformats.org/officeDocument/2006/relationships/image" Target="../media/image3452.png"/><Relationship Id="rId88" Type="http://schemas.openxmlformats.org/officeDocument/2006/relationships/customXml" Target="../ink/ink3631.xml"/><Relationship Id="rId111" Type="http://schemas.openxmlformats.org/officeDocument/2006/relationships/image" Target="../media/image3466.png"/><Relationship Id="rId132" Type="http://schemas.openxmlformats.org/officeDocument/2006/relationships/customXml" Target="../ink/ink3653.xml"/><Relationship Id="rId15" Type="http://schemas.openxmlformats.org/officeDocument/2006/relationships/image" Target="../media/image3418.png"/><Relationship Id="rId36" Type="http://schemas.openxmlformats.org/officeDocument/2006/relationships/customXml" Target="../ink/ink3605.xml"/><Relationship Id="rId57" Type="http://schemas.openxmlformats.org/officeDocument/2006/relationships/image" Target="../media/image3439.png"/><Relationship Id="rId106" Type="http://schemas.openxmlformats.org/officeDocument/2006/relationships/customXml" Target="../ink/ink3640.xml"/><Relationship Id="rId127" Type="http://schemas.openxmlformats.org/officeDocument/2006/relationships/image" Target="../media/image3474.png"/><Relationship Id="rId10" Type="http://schemas.openxmlformats.org/officeDocument/2006/relationships/customXml" Target="../ink/ink3592.xml"/><Relationship Id="rId31" Type="http://schemas.openxmlformats.org/officeDocument/2006/relationships/image" Target="../media/image3426.png"/><Relationship Id="rId52" Type="http://schemas.openxmlformats.org/officeDocument/2006/relationships/customXml" Target="../ink/ink3613.xml"/><Relationship Id="rId73" Type="http://schemas.openxmlformats.org/officeDocument/2006/relationships/image" Target="../media/image3447.png"/><Relationship Id="rId78" Type="http://schemas.openxmlformats.org/officeDocument/2006/relationships/customXml" Target="../ink/ink3626.xml"/><Relationship Id="rId94" Type="http://schemas.openxmlformats.org/officeDocument/2006/relationships/customXml" Target="../ink/ink3634.xml"/><Relationship Id="rId99" Type="http://schemas.openxmlformats.org/officeDocument/2006/relationships/image" Target="../media/image3460.png"/><Relationship Id="rId101" Type="http://schemas.openxmlformats.org/officeDocument/2006/relationships/image" Target="../media/image3461.png"/><Relationship Id="rId122" Type="http://schemas.openxmlformats.org/officeDocument/2006/relationships/customXml" Target="../ink/ink3648.xml"/><Relationship Id="rId4" Type="http://schemas.openxmlformats.org/officeDocument/2006/relationships/customXml" Target="../ink/ink3589.xml"/><Relationship Id="rId9" Type="http://schemas.openxmlformats.org/officeDocument/2006/relationships/image" Target="../media/image3415.png"/><Relationship Id="rId26" Type="http://schemas.openxmlformats.org/officeDocument/2006/relationships/customXml" Target="../ink/ink3600.xml"/><Relationship Id="rId47" Type="http://schemas.openxmlformats.org/officeDocument/2006/relationships/image" Target="../media/image3434.png"/><Relationship Id="rId68" Type="http://schemas.openxmlformats.org/officeDocument/2006/relationships/customXml" Target="../ink/ink3621.xml"/><Relationship Id="rId89" Type="http://schemas.openxmlformats.org/officeDocument/2006/relationships/image" Target="../media/image3455.png"/><Relationship Id="rId112" Type="http://schemas.openxmlformats.org/officeDocument/2006/relationships/customXml" Target="../ink/ink3643.xml"/><Relationship Id="rId133" Type="http://schemas.openxmlformats.org/officeDocument/2006/relationships/image" Target="../media/image3477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39.png"/><Relationship Id="rId21" Type="http://schemas.openxmlformats.org/officeDocument/2006/relationships/image" Target="../media/image3490.png"/><Relationship Id="rId63" Type="http://schemas.openxmlformats.org/officeDocument/2006/relationships/image" Target="../media/image3512.png"/><Relationship Id="rId159" Type="http://schemas.openxmlformats.org/officeDocument/2006/relationships/image" Target="../media/image3560.png"/><Relationship Id="rId170" Type="http://schemas.openxmlformats.org/officeDocument/2006/relationships/customXml" Target="../ink/ink3741.xml"/><Relationship Id="rId226" Type="http://schemas.openxmlformats.org/officeDocument/2006/relationships/customXml" Target="../ink/ink3769.xml"/><Relationship Id="rId268" Type="http://schemas.openxmlformats.org/officeDocument/2006/relationships/customXml" Target="../ink/ink3790.xml"/><Relationship Id="rId32" Type="http://schemas.openxmlformats.org/officeDocument/2006/relationships/customXml" Target="../ink/ink3672.xml"/><Relationship Id="rId74" Type="http://schemas.openxmlformats.org/officeDocument/2006/relationships/customXml" Target="../ink/ink3693.xml"/><Relationship Id="rId128" Type="http://schemas.openxmlformats.org/officeDocument/2006/relationships/customXml" Target="../ink/ink3720.xml"/><Relationship Id="rId5" Type="http://schemas.openxmlformats.org/officeDocument/2006/relationships/image" Target="../media/image3482.png"/><Relationship Id="rId181" Type="http://schemas.openxmlformats.org/officeDocument/2006/relationships/image" Target="../media/image3571.png"/><Relationship Id="rId237" Type="http://schemas.openxmlformats.org/officeDocument/2006/relationships/image" Target="../media/image3599.png"/><Relationship Id="rId279" Type="http://schemas.openxmlformats.org/officeDocument/2006/relationships/image" Target="../media/image3621.png"/><Relationship Id="rId43" Type="http://schemas.openxmlformats.org/officeDocument/2006/relationships/image" Target="../media/image3501.png"/><Relationship Id="rId139" Type="http://schemas.openxmlformats.org/officeDocument/2006/relationships/image" Target="../media/image3550.png"/><Relationship Id="rId85" Type="http://schemas.openxmlformats.org/officeDocument/2006/relationships/image" Target="../media/image3523.png"/><Relationship Id="rId150" Type="http://schemas.openxmlformats.org/officeDocument/2006/relationships/customXml" Target="../ink/ink3731.xml"/><Relationship Id="rId171" Type="http://schemas.openxmlformats.org/officeDocument/2006/relationships/image" Target="../media/image3566.png"/><Relationship Id="rId192" Type="http://schemas.openxmlformats.org/officeDocument/2006/relationships/customXml" Target="../ink/ink3752.xml"/><Relationship Id="rId206" Type="http://schemas.openxmlformats.org/officeDocument/2006/relationships/customXml" Target="../ink/ink3759.xml"/><Relationship Id="rId227" Type="http://schemas.openxmlformats.org/officeDocument/2006/relationships/image" Target="../media/image3594.png"/><Relationship Id="rId248" Type="http://schemas.openxmlformats.org/officeDocument/2006/relationships/customXml" Target="../ink/ink3780.xml"/><Relationship Id="rId269" Type="http://schemas.openxmlformats.org/officeDocument/2006/relationships/image" Target="../media/image3616.png"/><Relationship Id="rId12" Type="http://schemas.openxmlformats.org/officeDocument/2006/relationships/customXml" Target="../ink/ink3662.xml"/><Relationship Id="rId33" Type="http://schemas.openxmlformats.org/officeDocument/2006/relationships/image" Target="../media/image3496.png"/><Relationship Id="rId108" Type="http://schemas.openxmlformats.org/officeDocument/2006/relationships/customXml" Target="../ink/ink3710.xml"/><Relationship Id="rId129" Type="http://schemas.openxmlformats.org/officeDocument/2006/relationships/image" Target="../media/image3545.png"/><Relationship Id="rId280" Type="http://schemas.openxmlformats.org/officeDocument/2006/relationships/customXml" Target="../ink/ink3796.xml"/><Relationship Id="rId54" Type="http://schemas.openxmlformats.org/officeDocument/2006/relationships/customXml" Target="../ink/ink3683.xml"/><Relationship Id="rId75" Type="http://schemas.openxmlformats.org/officeDocument/2006/relationships/image" Target="../media/image3518.png"/><Relationship Id="rId96" Type="http://schemas.openxmlformats.org/officeDocument/2006/relationships/customXml" Target="../ink/ink3704.xml"/><Relationship Id="rId140" Type="http://schemas.openxmlformats.org/officeDocument/2006/relationships/customXml" Target="../ink/ink3726.xml"/><Relationship Id="rId161" Type="http://schemas.openxmlformats.org/officeDocument/2006/relationships/image" Target="../media/image3561.png"/><Relationship Id="rId182" Type="http://schemas.openxmlformats.org/officeDocument/2006/relationships/customXml" Target="../ink/ink3747.xml"/><Relationship Id="rId217" Type="http://schemas.openxmlformats.org/officeDocument/2006/relationships/image" Target="../media/image3589.png"/><Relationship Id="rId6" Type="http://schemas.openxmlformats.org/officeDocument/2006/relationships/customXml" Target="../ink/ink3659.xml"/><Relationship Id="rId238" Type="http://schemas.openxmlformats.org/officeDocument/2006/relationships/customXml" Target="../ink/ink3775.xml"/><Relationship Id="rId259" Type="http://schemas.openxmlformats.org/officeDocument/2006/relationships/image" Target="../media/image3611.png"/><Relationship Id="rId23" Type="http://schemas.openxmlformats.org/officeDocument/2006/relationships/image" Target="../media/image3491.png"/><Relationship Id="rId119" Type="http://schemas.openxmlformats.org/officeDocument/2006/relationships/image" Target="../media/image3540.png"/><Relationship Id="rId270" Type="http://schemas.openxmlformats.org/officeDocument/2006/relationships/customXml" Target="../ink/ink3791.xml"/><Relationship Id="rId44" Type="http://schemas.openxmlformats.org/officeDocument/2006/relationships/customXml" Target="../ink/ink3678.xml"/><Relationship Id="rId65" Type="http://schemas.openxmlformats.org/officeDocument/2006/relationships/image" Target="../media/image3513.png"/><Relationship Id="rId86" Type="http://schemas.openxmlformats.org/officeDocument/2006/relationships/customXml" Target="../ink/ink3699.xml"/><Relationship Id="rId130" Type="http://schemas.openxmlformats.org/officeDocument/2006/relationships/customXml" Target="../ink/ink3721.xml"/><Relationship Id="rId151" Type="http://schemas.openxmlformats.org/officeDocument/2006/relationships/image" Target="../media/image3556.png"/><Relationship Id="rId172" Type="http://schemas.openxmlformats.org/officeDocument/2006/relationships/customXml" Target="../ink/ink3742.xml"/><Relationship Id="rId193" Type="http://schemas.openxmlformats.org/officeDocument/2006/relationships/image" Target="../media/image3577.png"/><Relationship Id="rId207" Type="http://schemas.openxmlformats.org/officeDocument/2006/relationships/image" Target="../media/image3584.png"/><Relationship Id="rId228" Type="http://schemas.openxmlformats.org/officeDocument/2006/relationships/customXml" Target="../ink/ink3770.xml"/><Relationship Id="rId249" Type="http://schemas.openxmlformats.org/officeDocument/2006/relationships/image" Target="../media/image3605.png"/><Relationship Id="rId13" Type="http://schemas.openxmlformats.org/officeDocument/2006/relationships/image" Target="../media/image3486.png"/><Relationship Id="rId109" Type="http://schemas.openxmlformats.org/officeDocument/2006/relationships/image" Target="../media/image3535.png"/><Relationship Id="rId260" Type="http://schemas.openxmlformats.org/officeDocument/2006/relationships/customXml" Target="../ink/ink3786.xml"/><Relationship Id="rId281" Type="http://schemas.openxmlformats.org/officeDocument/2006/relationships/image" Target="../media/image3622.png"/><Relationship Id="rId34" Type="http://schemas.openxmlformats.org/officeDocument/2006/relationships/customXml" Target="../ink/ink3673.xml"/><Relationship Id="rId55" Type="http://schemas.openxmlformats.org/officeDocument/2006/relationships/image" Target="../media/image3507.png"/><Relationship Id="rId76" Type="http://schemas.openxmlformats.org/officeDocument/2006/relationships/customXml" Target="../ink/ink3694.xml"/><Relationship Id="rId97" Type="http://schemas.openxmlformats.org/officeDocument/2006/relationships/image" Target="../media/image3529.png"/><Relationship Id="rId120" Type="http://schemas.openxmlformats.org/officeDocument/2006/relationships/customXml" Target="../ink/ink3716.xml"/><Relationship Id="rId141" Type="http://schemas.openxmlformats.org/officeDocument/2006/relationships/image" Target="../media/image3551.png"/><Relationship Id="rId7" Type="http://schemas.openxmlformats.org/officeDocument/2006/relationships/image" Target="../media/image3483.png"/><Relationship Id="rId162" Type="http://schemas.openxmlformats.org/officeDocument/2006/relationships/customXml" Target="../ink/ink3737.xml"/><Relationship Id="rId183" Type="http://schemas.openxmlformats.org/officeDocument/2006/relationships/image" Target="../media/image3572.png"/><Relationship Id="rId218" Type="http://schemas.openxmlformats.org/officeDocument/2006/relationships/customXml" Target="../ink/ink3765.xml"/><Relationship Id="rId239" Type="http://schemas.openxmlformats.org/officeDocument/2006/relationships/image" Target="../media/image3600.png"/><Relationship Id="rId250" Type="http://schemas.openxmlformats.org/officeDocument/2006/relationships/customXml" Target="../ink/ink3781.xml"/><Relationship Id="rId271" Type="http://schemas.openxmlformats.org/officeDocument/2006/relationships/image" Target="../media/image3617.png"/><Relationship Id="rId24" Type="http://schemas.openxmlformats.org/officeDocument/2006/relationships/customXml" Target="../ink/ink3668.xml"/><Relationship Id="rId45" Type="http://schemas.openxmlformats.org/officeDocument/2006/relationships/image" Target="../media/image3502.png"/><Relationship Id="rId66" Type="http://schemas.openxmlformats.org/officeDocument/2006/relationships/customXml" Target="../ink/ink3689.xml"/><Relationship Id="rId87" Type="http://schemas.openxmlformats.org/officeDocument/2006/relationships/image" Target="../media/image3524.png"/><Relationship Id="rId110" Type="http://schemas.openxmlformats.org/officeDocument/2006/relationships/customXml" Target="../ink/ink3711.xml"/><Relationship Id="rId131" Type="http://schemas.openxmlformats.org/officeDocument/2006/relationships/image" Target="../media/image3546.png"/><Relationship Id="rId152" Type="http://schemas.openxmlformats.org/officeDocument/2006/relationships/customXml" Target="../ink/ink3732.xml"/><Relationship Id="rId173" Type="http://schemas.openxmlformats.org/officeDocument/2006/relationships/image" Target="../media/image3567.png"/><Relationship Id="rId194" Type="http://schemas.openxmlformats.org/officeDocument/2006/relationships/customXml" Target="../ink/ink3753.xml"/><Relationship Id="rId208" Type="http://schemas.openxmlformats.org/officeDocument/2006/relationships/customXml" Target="../ink/ink3760.xml"/><Relationship Id="rId229" Type="http://schemas.openxmlformats.org/officeDocument/2006/relationships/image" Target="../media/image3595.png"/><Relationship Id="rId240" Type="http://schemas.openxmlformats.org/officeDocument/2006/relationships/customXml" Target="../ink/ink3776.xml"/><Relationship Id="rId261" Type="http://schemas.openxmlformats.org/officeDocument/2006/relationships/image" Target="../media/image3612.png"/><Relationship Id="rId14" Type="http://schemas.openxmlformats.org/officeDocument/2006/relationships/customXml" Target="../ink/ink3663.xml"/><Relationship Id="rId35" Type="http://schemas.openxmlformats.org/officeDocument/2006/relationships/image" Target="../media/image3497.png"/><Relationship Id="rId56" Type="http://schemas.openxmlformats.org/officeDocument/2006/relationships/customXml" Target="../ink/ink3684.xml"/><Relationship Id="rId77" Type="http://schemas.openxmlformats.org/officeDocument/2006/relationships/image" Target="../media/image3519.png"/><Relationship Id="rId100" Type="http://schemas.openxmlformats.org/officeDocument/2006/relationships/customXml" Target="../ink/ink3706.xml"/><Relationship Id="rId282" Type="http://schemas.openxmlformats.org/officeDocument/2006/relationships/customXml" Target="../ink/ink3797.xml"/><Relationship Id="rId8" Type="http://schemas.openxmlformats.org/officeDocument/2006/relationships/customXml" Target="../ink/ink3660.xml"/><Relationship Id="rId98" Type="http://schemas.openxmlformats.org/officeDocument/2006/relationships/customXml" Target="../ink/ink3705.xml"/><Relationship Id="rId121" Type="http://schemas.openxmlformats.org/officeDocument/2006/relationships/image" Target="../media/image3541.png"/><Relationship Id="rId142" Type="http://schemas.openxmlformats.org/officeDocument/2006/relationships/customXml" Target="../ink/ink3727.xml"/><Relationship Id="rId163" Type="http://schemas.openxmlformats.org/officeDocument/2006/relationships/image" Target="../media/image3562.png"/><Relationship Id="rId184" Type="http://schemas.openxmlformats.org/officeDocument/2006/relationships/customXml" Target="../ink/ink3748.xml"/><Relationship Id="rId219" Type="http://schemas.openxmlformats.org/officeDocument/2006/relationships/image" Target="../media/image3590.png"/><Relationship Id="rId230" Type="http://schemas.openxmlformats.org/officeDocument/2006/relationships/customXml" Target="../ink/ink3771.xml"/><Relationship Id="rId251" Type="http://schemas.openxmlformats.org/officeDocument/2006/relationships/image" Target="../media/image3606.png"/><Relationship Id="rId25" Type="http://schemas.openxmlformats.org/officeDocument/2006/relationships/image" Target="../media/image3492.png"/><Relationship Id="rId46" Type="http://schemas.openxmlformats.org/officeDocument/2006/relationships/customXml" Target="../ink/ink3679.xml"/><Relationship Id="rId67" Type="http://schemas.openxmlformats.org/officeDocument/2006/relationships/image" Target="../media/image3514.png"/><Relationship Id="rId272" Type="http://schemas.openxmlformats.org/officeDocument/2006/relationships/customXml" Target="../ink/ink3792.xml"/><Relationship Id="rId88" Type="http://schemas.openxmlformats.org/officeDocument/2006/relationships/customXml" Target="../ink/ink3700.xml"/><Relationship Id="rId111" Type="http://schemas.openxmlformats.org/officeDocument/2006/relationships/image" Target="../media/image3536.png"/><Relationship Id="rId132" Type="http://schemas.openxmlformats.org/officeDocument/2006/relationships/customXml" Target="../ink/ink3722.xml"/><Relationship Id="rId153" Type="http://schemas.openxmlformats.org/officeDocument/2006/relationships/image" Target="../media/image3557.png"/><Relationship Id="rId174" Type="http://schemas.openxmlformats.org/officeDocument/2006/relationships/customXml" Target="../ink/ink3743.xml"/><Relationship Id="rId195" Type="http://schemas.openxmlformats.org/officeDocument/2006/relationships/image" Target="../media/image3578.png"/><Relationship Id="rId209" Type="http://schemas.openxmlformats.org/officeDocument/2006/relationships/image" Target="../media/image3585.png"/><Relationship Id="rId220" Type="http://schemas.openxmlformats.org/officeDocument/2006/relationships/customXml" Target="../ink/ink3766.xml"/><Relationship Id="rId241" Type="http://schemas.openxmlformats.org/officeDocument/2006/relationships/image" Target="../media/image3601.png"/><Relationship Id="rId15" Type="http://schemas.openxmlformats.org/officeDocument/2006/relationships/image" Target="../media/image3487.png"/><Relationship Id="rId36" Type="http://schemas.openxmlformats.org/officeDocument/2006/relationships/customXml" Target="../ink/ink3674.xml"/><Relationship Id="rId57" Type="http://schemas.openxmlformats.org/officeDocument/2006/relationships/image" Target="../media/image3508.png"/><Relationship Id="rId262" Type="http://schemas.openxmlformats.org/officeDocument/2006/relationships/customXml" Target="../ink/ink3787.xml"/><Relationship Id="rId283" Type="http://schemas.openxmlformats.org/officeDocument/2006/relationships/image" Target="../media/image3623.png"/><Relationship Id="rId78" Type="http://schemas.openxmlformats.org/officeDocument/2006/relationships/customXml" Target="../ink/ink3695.xml"/><Relationship Id="rId99" Type="http://schemas.openxmlformats.org/officeDocument/2006/relationships/image" Target="../media/image3530.png"/><Relationship Id="rId101" Type="http://schemas.openxmlformats.org/officeDocument/2006/relationships/image" Target="../media/image3531.png"/><Relationship Id="rId122" Type="http://schemas.openxmlformats.org/officeDocument/2006/relationships/customXml" Target="../ink/ink3717.xml"/><Relationship Id="rId143" Type="http://schemas.openxmlformats.org/officeDocument/2006/relationships/image" Target="../media/image3552.png"/><Relationship Id="rId164" Type="http://schemas.openxmlformats.org/officeDocument/2006/relationships/customXml" Target="../ink/ink3738.xml"/><Relationship Id="rId185" Type="http://schemas.openxmlformats.org/officeDocument/2006/relationships/image" Target="../media/image3573.png"/><Relationship Id="rId9" Type="http://schemas.openxmlformats.org/officeDocument/2006/relationships/image" Target="../media/image3484.png"/><Relationship Id="rId210" Type="http://schemas.openxmlformats.org/officeDocument/2006/relationships/customXml" Target="../ink/ink3761.xml"/><Relationship Id="rId26" Type="http://schemas.openxmlformats.org/officeDocument/2006/relationships/customXml" Target="../ink/ink3669.xml"/><Relationship Id="rId231" Type="http://schemas.openxmlformats.org/officeDocument/2006/relationships/image" Target="../media/image3596.png"/><Relationship Id="rId252" Type="http://schemas.openxmlformats.org/officeDocument/2006/relationships/customXml" Target="../ink/ink3782.xml"/><Relationship Id="rId273" Type="http://schemas.openxmlformats.org/officeDocument/2006/relationships/image" Target="../media/image3618.png"/><Relationship Id="rId47" Type="http://schemas.openxmlformats.org/officeDocument/2006/relationships/image" Target="../media/image3503.png"/><Relationship Id="rId68" Type="http://schemas.openxmlformats.org/officeDocument/2006/relationships/customXml" Target="../ink/ink3690.xml"/><Relationship Id="rId89" Type="http://schemas.openxmlformats.org/officeDocument/2006/relationships/image" Target="../media/image3525.png"/><Relationship Id="rId112" Type="http://schemas.openxmlformats.org/officeDocument/2006/relationships/customXml" Target="../ink/ink3712.xml"/><Relationship Id="rId133" Type="http://schemas.openxmlformats.org/officeDocument/2006/relationships/image" Target="../media/image3547.png"/><Relationship Id="rId154" Type="http://schemas.openxmlformats.org/officeDocument/2006/relationships/customXml" Target="../ink/ink3733.xml"/><Relationship Id="rId175" Type="http://schemas.openxmlformats.org/officeDocument/2006/relationships/image" Target="../media/image3568.png"/><Relationship Id="rId196" Type="http://schemas.openxmlformats.org/officeDocument/2006/relationships/customXml" Target="../ink/ink3754.xml"/><Relationship Id="rId200" Type="http://schemas.openxmlformats.org/officeDocument/2006/relationships/customXml" Target="../ink/ink3756.xml"/><Relationship Id="rId16" Type="http://schemas.openxmlformats.org/officeDocument/2006/relationships/customXml" Target="../ink/ink3664.xml"/><Relationship Id="rId221" Type="http://schemas.openxmlformats.org/officeDocument/2006/relationships/image" Target="../media/image3591.png"/><Relationship Id="rId242" Type="http://schemas.openxmlformats.org/officeDocument/2006/relationships/customXml" Target="../ink/ink3777.xml"/><Relationship Id="rId263" Type="http://schemas.openxmlformats.org/officeDocument/2006/relationships/image" Target="../media/image3613.png"/><Relationship Id="rId284" Type="http://schemas.openxmlformats.org/officeDocument/2006/relationships/customXml" Target="../ink/ink3798.xml"/><Relationship Id="rId37" Type="http://schemas.openxmlformats.org/officeDocument/2006/relationships/image" Target="../media/image3498.png"/><Relationship Id="rId58" Type="http://schemas.openxmlformats.org/officeDocument/2006/relationships/customXml" Target="../ink/ink3685.xml"/><Relationship Id="rId79" Type="http://schemas.openxmlformats.org/officeDocument/2006/relationships/image" Target="../media/image3520.png"/><Relationship Id="rId102" Type="http://schemas.openxmlformats.org/officeDocument/2006/relationships/customXml" Target="../ink/ink3707.xml"/><Relationship Id="rId123" Type="http://schemas.openxmlformats.org/officeDocument/2006/relationships/image" Target="../media/image3542.png"/><Relationship Id="rId144" Type="http://schemas.openxmlformats.org/officeDocument/2006/relationships/customXml" Target="../ink/ink3728.xml"/><Relationship Id="rId90" Type="http://schemas.openxmlformats.org/officeDocument/2006/relationships/customXml" Target="../ink/ink3701.xml"/><Relationship Id="rId165" Type="http://schemas.openxmlformats.org/officeDocument/2006/relationships/image" Target="../media/image3563.png"/><Relationship Id="rId186" Type="http://schemas.openxmlformats.org/officeDocument/2006/relationships/customXml" Target="../ink/ink3749.xml"/><Relationship Id="rId211" Type="http://schemas.openxmlformats.org/officeDocument/2006/relationships/image" Target="../media/image3586.png"/><Relationship Id="rId232" Type="http://schemas.openxmlformats.org/officeDocument/2006/relationships/customXml" Target="../ink/ink3772.xml"/><Relationship Id="rId253" Type="http://schemas.openxmlformats.org/officeDocument/2006/relationships/image" Target="../media/image3607.png"/><Relationship Id="rId274" Type="http://schemas.openxmlformats.org/officeDocument/2006/relationships/customXml" Target="../ink/ink3793.xml"/><Relationship Id="rId27" Type="http://schemas.openxmlformats.org/officeDocument/2006/relationships/image" Target="../media/image3493.png"/><Relationship Id="rId48" Type="http://schemas.openxmlformats.org/officeDocument/2006/relationships/customXml" Target="../ink/ink3680.xml"/><Relationship Id="rId69" Type="http://schemas.openxmlformats.org/officeDocument/2006/relationships/image" Target="../media/image3515.png"/><Relationship Id="rId113" Type="http://schemas.openxmlformats.org/officeDocument/2006/relationships/image" Target="../media/image3537.png"/><Relationship Id="rId134" Type="http://schemas.openxmlformats.org/officeDocument/2006/relationships/customXml" Target="../ink/ink3723.xml"/><Relationship Id="rId80" Type="http://schemas.openxmlformats.org/officeDocument/2006/relationships/customXml" Target="../ink/ink3696.xml"/><Relationship Id="rId155" Type="http://schemas.openxmlformats.org/officeDocument/2006/relationships/image" Target="../media/image3558.png"/><Relationship Id="rId176" Type="http://schemas.openxmlformats.org/officeDocument/2006/relationships/customXml" Target="../ink/ink3744.xml"/><Relationship Id="rId197" Type="http://schemas.openxmlformats.org/officeDocument/2006/relationships/image" Target="../media/image3579.png"/><Relationship Id="rId201" Type="http://schemas.openxmlformats.org/officeDocument/2006/relationships/image" Target="../media/image3581.png"/><Relationship Id="rId222" Type="http://schemas.openxmlformats.org/officeDocument/2006/relationships/customXml" Target="../ink/ink3767.xml"/><Relationship Id="rId243" Type="http://schemas.openxmlformats.org/officeDocument/2006/relationships/image" Target="../media/image3602.png"/><Relationship Id="rId264" Type="http://schemas.openxmlformats.org/officeDocument/2006/relationships/customXml" Target="../ink/ink3788.xml"/><Relationship Id="rId285" Type="http://schemas.openxmlformats.org/officeDocument/2006/relationships/image" Target="../media/image3624.png"/><Relationship Id="rId17" Type="http://schemas.openxmlformats.org/officeDocument/2006/relationships/image" Target="../media/image3488.png"/><Relationship Id="rId38" Type="http://schemas.openxmlformats.org/officeDocument/2006/relationships/customXml" Target="../ink/ink3675.xml"/><Relationship Id="rId59" Type="http://schemas.openxmlformats.org/officeDocument/2006/relationships/image" Target="../media/image3509.png"/><Relationship Id="rId103" Type="http://schemas.openxmlformats.org/officeDocument/2006/relationships/image" Target="../media/image3532.png"/><Relationship Id="rId124" Type="http://schemas.openxmlformats.org/officeDocument/2006/relationships/customXml" Target="../ink/ink3718.xml"/><Relationship Id="rId70" Type="http://schemas.openxmlformats.org/officeDocument/2006/relationships/customXml" Target="../ink/ink3691.xml"/><Relationship Id="rId91" Type="http://schemas.openxmlformats.org/officeDocument/2006/relationships/image" Target="../media/image3526.png"/><Relationship Id="rId145" Type="http://schemas.openxmlformats.org/officeDocument/2006/relationships/image" Target="../media/image3553.png"/><Relationship Id="rId166" Type="http://schemas.openxmlformats.org/officeDocument/2006/relationships/customXml" Target="../ink/ink3739.xml"/><Relationship Id="rId187" Type="http://schemas.openxmlformats.org/officeDocument/2006/relationships/image" Target="../media/image357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762.xml"/><Relationship Id="rId233" Type="http://schemas.openxmlformats.org/officeDocument/2006/relationships/image" Target="../media/image3597.png"/><Relationship Id="rId254" Type="http://schemas.openxmlformats.org/officeDocument/2006/relationships/customXml" Target="../ink/ink3783.xml"/><Relationship Id="rId28" Type="http://schemas.openxmlformats.org/officeDocument/2006/relationships/customXml" Target="../ink/ink3670.xml"/><Relationship Id="rId49" Type="http://schemas.openxmlformats.org/officeDocument/2006/relationships/image" Target="../media/image3504.png"/><Relationship Id="rId114" Type="http://schemas.openxmlformats.org/officeDocument/2006/relationships/customXml" Target="../ink/ink3713.xml"/><Relationship Id="rId275" Type="http://schemas.openxmlformats.org/officeDocument/2006/relationships/image" Target="../media/image3619.png"/><Relationship Id="rId60" Type="http://schemas.openxmlformats.org/officeDocument/2006/relationships/customXml" Target="../ink/ink3686.xml"/><Relationship Id="rId81" Type="http://schemas.openxmlformats.org/officeDocument/2006/relationships/image" Target="../media/image3521.png"/><Relationship Id="rId135" Type="http://schemas.openxmlformats.org/officeDocument/2006/relationships/image" Target="../media/image3548.png"/><Relationship Id="rId156" Type="http://schemas.openxmlformats.org/officeDocument/2006/relationships/customXml" Target="../ink/ink3734.xml"/><Relationship Id="rId177" Type="http://schemas.openxmlformats.org/officeDocument/2006/relationships/image" Target="../media/image3569.png"/><Relationship Id="rId198" Type="http://schemas.openxmlformats.org/officeDocument/2006/relationships/customXml" Target="../ink/ink3755.xml"/><Relationship Id="rId202" Type="http://schemas.openxmlformats.org/officeDocument/2006/relationships/customXml" Target="../ink/ink3757.xml"/><Relationship Id="rId223" Type="http://schemas.openxmlformats.org/officeDocument/2006/relationships/image" Target="../media/image3592.png"/><Relationship Id="rId244" Type="http://schemas.openxmlformats.org/officeDocument/2006/relationships/customXml" Target="../ink/ink3778.xml"/><Relationship Id="rId18" Type="http://schemas.openxmlformats.org/officeDocument/2006/relationships/customXml" Target="../ink/ink3665.xml"/><Relationship Id="rId39" Type="http://schemas.openxmlformats.org/officeDocument/2006/relationships/image" Target="../media/image3499.png"/><Relationship Id="rId265" Type="http://schemas.openxmlformats.org/officeDocument/2006/relationships/image" Target="../media/image3614.png"/><Relationship Id="rId50" Type="http://schemas.openxmlformats.org/officeDocument/2006/relationships/customXml" Target="../ink/ink3681.xml"/><Relationship Id="rId104" Type="http://schemas.openxmlformats.org/officeDocument/2006/relationships/customXml" Target="../ink/ink3708.xml"/><Relationship Id="rId125" Type="http://schemas.openxmlformats.org/officeDocument/2006/relationships/image" Target="../media/image3543.png"/><Relationship Id="rId146" Type="http://schemas.openxmlformats.org/officeDocument/2006/relationships/customXml" Target="../ink/ink3729.xml"/><Relationship Id="rId167" Type="http://schemas.openxmlformats.org/officeDocument/2006/relationships/image" Target="../media/image3564.png"/><Relationship Id="rId188" Type="http://schemas.openxmlformats.org/officeDocument/2006/relationships/customXml" Target="../ink/ink3750.xml"/><Relationship Id="rId71" Type="http://schemas.openxmlformats.org/officeDocument/2006/relationships/image" Target="../media/image3516.png"/><Relationship Id="rId92" Type="http://schemas.openxmlformats.org/officeDocument/2006/relationships/customXml" Target="../ink/ink3702.xml"/><Relationship Id="rId213" Type="http://schemas.openxmlformats.org/officeDocument/2006/relationships/image" Target="../media/image3587.png"/><Relationship Id="rId234" Type="http://schemas.openxmlformats.org/officeDocument/2006/relationships/customXml" Target="../ink/ink3773.xml"/><Relationship Id="rId2" Type="http://schemas.openxmlformats.org/officeDocument/2006/relationships/customXml" Target="../ink/ink3657.xml"/><Relationship Id="rId29" Type="http://schemas.openxmlformats.org/officeDocument/2006/relationships/image" Target="../media/image3494.png"/><Relationship Id="rId255" Type="http://schemas.openxmlformats.org/officeDocument/2006/relationships/image" Target="../media/image3608.png"/><Relationship Id="rId276" Type="http://schemas.openxmlformats.org/officeDocument/2006/relationships/customXml" Target="../ink/ink3794.xml"/><Relationship Id="rId40" Type="http://schemas.openxmlformats.org/officeDocument/2006/relationships/customXml" Target="../ink/ink3676.xml"/><Relationship Id="rId115" Type="http://schemas.openxmlformats.org/officeDocument/2006/relationships/image" Target="../media/image3538.png"/><Relationship Id="rId136" Type="http://schemas.openxmlformats.org/officeDocument/2006/relationships/customXml" Target="../ink/ink3724.xml"/><Relationship Id="rId157" Type="http://schemas.openxmlformats.org/officeDocument/2006/relationships/image" Target="../media/image3559.png"/><Relationship Id="rId178" Type="http://schemas.openxmlformats.org/officeDocument/2006/relationships/customXml" Target="../ink/ink3745.xml"/><Relationship Id="rId61" Type="http://schemas.openxmlformats.org/officeDocument/2006/relationships/image" Target="../media/image3511.png"/><Relationship Id="rId82" Type="http://schemas.openxmlformats.org/officeDocument/2006/relationships/customXml" Target="../ink/ink3697.xml"/><Relationship Id="rId199" Type="http://schemas.openxmlformats.org/officeDocument/2006/relationships/image" Target="../media/image3580.png"/><Relationship Id="rId203" Type="http://schemas.openxmlformats.org/officeDocument/2006/relationships/image" Target="../media/image3582.png"/><Relationship Id="rId19" Type="http://schemas.openxmlformats.org/officeDocument/2006/relationships/image" Target="../media/image3489.png"/><Relationship Id="rId224" Type="http://schemas.openxmlformats.org/officeDocument/2006/relationships/customXml" Target="../ink/ink3768.xml"/><Relationship Id="rId245" Type="http://schemas.openxmlformats.org/officeDocument/2006/relationships/image" Target="../media/image3603.png"/><Relationship Id="rId266" Type="http://schemas.openxmlformats.org/officeDocument/2006/relationships/customXml" Target="../ink/ink3789.xml"/><Relationship Id="rId30" Type="http://schemas.openxmlformats.org/officeDocument/2006/relationships/customXml" Target="../ink/ink3671.xml"/><Relationship Id="rId105" Type="http://schemas.openxmlformats.org/officeDocument/2006/relationships/image" Target="../media/image3533.png"/><Relationship Id="rId126" Type="http://schemas.openxmlformats.org/officeDocument/2006/relationships/customXml" Target="../ink/ink3719.xml"/><Relationship Id="rId147" Type="http://schemas.openxmlformats.org/officeDocument/2006/relationships/image" Target="../media/image3554.png"/><Relationship Id="rId168" Type="http://schemas.openxmlformats.org/officeDocument/2006/relationships/customXml" Target="../ink/ink3740.xml"/><Relationship Id="rId51" Type="http://schemas.openxmlformats.org/officeDocument/2006/relationships/image" Target="../media/image3505.png"/><Relationship Id="rId72" Type="http://schemas.openxmlformats.org/officeDocument/2006/relationships/customXml" Target="../ink/ink3692.xml"/><Relationship Id="rId93" Type="http://schemas.openxmlformats.org/officeDocument/2006/relationships/image" Target="../media/image3527.png"/><Relationship Id="rId189" Type="http://schemas.openxmlformats.org/officeDocument/2006/relationships/image" Target="../media/image3575.png"/><Relationship Id="rId3" Type="http://schemas.openxmlformats.org/officeDocument/2006/relationships/image" Target="../media/image3481.png"/><Relationship Id="rId214" Type="http://schemas.openxmlformats.org/officeDocument/2006/relationships/customXml" Target="../ink/ink3763.xml"/><Relationship Id="rId235" Type="http://schemas.openxmlformats.org/officeDocument/2006/relationships/image" Target="../media/image3598.png"/><Relationship Id="rId256" Type="http://schemas.openxmlformats.org/officeDocument/2006/relationships/customXml" Target="../ink/ink3784.xml"/><Relationship Id="rId277" Type="http://schemas.openxmlformats.org/officeDocument/2006/relationships/image" Target="../media/image3620.png"/><Relationship Id="rId116" Type="http://schemas.openxmlformats.org/officeDocument/2006/relationships/customXml" Target="../ink/ink3714.xml"/><Relationship Id="rId137" Type="http://schemas.openxmlformats.org/officeDocument/2006/relationships/image" Target="../media/image3549.png"/><Relationship Id="rId158" Type="http://schemas.openxmlformats.org/officeDocument/2006/relationships/customXml" Target="../ink/ink3735.xml"/><Relationship Id="rId20" Type="http://schemas.openxmlformats.org/officeDocument/2006/relationships/customXml" Target="../ink/ink3666.xml"/><Relationship Id="rId41" Type="http://schemas.openxmlformats.org/officeDocument/2006/relationships/image" Target="../media/image3500.png"/><Relationship Id="rId62" Type="http://schemas.openxmlformats.org/officeDocument/2006/relationships/customXml" Target="../ink/ink3687.xml"/><Relationship Id="rId83" Type="http://schemas.openxmlformats.org/officeDocument/2006/relationships/image" Target="../media/image3522.png"/><Relationship Id="rId179" Type="http://schemas.openxmlformats.org/officeDocument/2006/relationships/image" Target="../media/image3570.png"/><Relationship Id="rId190" Type="http://schemas.openxmlformats.org/officeDocument/2006/relationships/customXml" Target="../ink/ink3751.xml"/><Relationship Id="rId204" Type="http://schemas.openxmlformats.org/officeDocument/2006/relationships/customXml" Target="../ink/ink3758.xml"/><Relationship Id="rId225" Type="http://schemas.openxmlformats.org/officeDocument/2006/relationships/image" Target="../media/image3593.png"/><Relationship Id="rId246" Type="http://schemas.openxmlformats.org/officeDocument/2006/relationships/customXml" Target="../ink/ink3779.xml"/><Relationship Id="rId267" Type="http://schemas.openxmlformats.org/officeDocument/2006/relationships/image" Target="../media/image3615.png"/><Relationship Id="rId106" Type="http://schemas.openxmlformats.org/officeDocument/2006/relationships/customXml" Target="../ink/ink3709.xml"/><Relationship Id="rId127" Type="http://schemas.openxmlformats.org/officeDocument/2006/relationships/image" Target="../media/image3544.png"/><Relationship Id="rId10" Type="http://schemas.openxmlformats.org/officeDocument/2006/relationships/customXml" Target="../ink/ink3661.xml"/><Relationship Id="rId31" Type="http://schemas.openxmlformats.org/officeDocument/2006/relationships/image" Target="../media/image3495.png"/><Relationship Id="rId52" Type="http://schemas.openxmlformats.org/officeDocument/2006/relationships/customXml" Target="../ink/ink3682.xml"/><Relationship Id="rId73" Type="http://schemas.openxmlformats.org/officeDocument/2006/relationships/image" Target="../media/image3517.png"/><Relationship Id="rId94" Type="http://schemas.openxmlformats.org/officeDocument/2006/relationships/customXml" Target="../ink/ink3703.xml"/><Relationship Id="rId148" Type="http://schemas.openxmlformats.org/officeDocument/2006/relationships/customXml" Target="../ink/ink3730.xml"/><Relationship Id="rId169" Type="http://schemas.openxmlformats.org/officeDocument/2006/relationships/image" Target="../media/image3565.png"/><Relationship Id="rId4" Type="http://schemas.openxmlformats.org/officeDocument/2006/relationships/customXml" Target="../ink/ink3658.xml"/><Relationship Id="rId180" Type="http://schemas.openxmlformats.org/officeDocument/2006/relationships/customXml" Target="../ink/ink3746.xml"/><Relationship Id="rId215" Type="http://schemas.openxmlformats.org/officeDocument/2006/relationships/image" Target="../media/image3588.png"/><Relationship Id="rId236" Type="http://schemas.openxmlformats.org/officeDocument/2006/relationships/customXml" Target="../ink/ink3774.xml"/><Relationship Id="rId257" Type="http://schemas.openxmlformats.org/officeDocument/2006/relationships/image" Target="../media/image3609.png"/><Relationship Id="rId278" Type="http://schemas.openxmlformats.org/officeDocument/2006/relationships/customXml" Target="../ink/ink3795.xml"/><Relationship Id="rId42" Type="http://schemas.openxmlformats.org/officeDocument/2006/relationships/customXml" Target="../ink/ink3677.xml"/><Relationship Id="rId84" Type="http://schemas.openxmlformats.org/officeDocument/2006/relationships/customXml" Target="../ink/ink3698.xml"/><Relationship Id="rId138" Type="http://schemas.openxmlformats.org/officeDocument/2006/relationships/customXml" Target="../ink/ink3725.xml"/><Relationship Id="rId191" Type="http://schemas.openxmlformats.org/officeDocument/2006/relationships/image" Target="../media/image3576.png"/><Relationship Id="rId205" Type="http://schemas.openxmlformats.org/officeDocument/2006/relationships/image" Target="../media/image3583.png"/><Relationship Id="rId247" Type="http://schemas.openxmlformats.org/officeDocument/2006/relationships/image" Target="../media/image3604.png"/><Relationship Id="rId107" Type="http://schemas.openxmlformats.org/officeDocument/2006/relationships/image" Target="../media/image3534.png"/><Relationship Id="rId11" Type="http://schemas.openxmlformats.org/officeDocument/2006/relationships/image" Target="../media/image3485.png"/><Relationship Id="rId53" Type="http://schemas.openxmlformats.org/officeDocument/2006/relationships/image" Target="../media/image3506.png"/><Relationship Id="rId149" Type="http://schemas.openxmlformats.org/officeDocument/2006/relationships/image" Target="../media/image3555.png"/><Relationship Id="rId95" Type="http://schemas.openxmlformats.org/officeDocument/2006/relationships/image" Target="../media/image3528.png"/><Relationship Id="rId160" Type="http://schemas.openxmlformats.org/officeDocument/2006/relationships/customXml" Target="../ink/ink3736.xml"/><Relationship Id="rId216" Type="http://schemas.openxmlformats.org/officeDocument/2006/relationships/customXml" Target="../ink/ink3764.xml"/><Relationship Id="rId258" Type="http://schemas.openxmlformats.org/officeDocument/2006/relationships/customXml" Target="../ink/ink3785.xml"/><Relationship Id="rId22" Type="http://schemas.openxmlformats.org/officeDocument/2006/relationships/customXml" Target="../ink/ink3667.xml"/><Relationship Id="rId64" Type="http://schemas.openxmlformats.org/officeDocument/2006/relationships/customXml" Target="../ink/ink3688.xml"/><Relationship Id="rId118" Type="http://schemas.openxmlformats.org/officeDocument/2006/relationships/customXml" Target="../ink/ink3715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60.png"/><Relationship Id="rId21" Type="http://schemas.openxmlformats.org/officeDocument/2006/relationships/image" Target="../media/image11810.png"/><Relationship Id="rId42" Type="http://schemas.openxmlformats.org/officeDocument/2006/relationships/customXml" Target="../ink/ink270.xml"/><Relationship Id="rId63" Type="http://schemas.openxmlformats.org/officeDocument/2006/relationships/image" Target="../media/image1390.png"/><Relationship Id="rId84" Type="http://schemas.openxmlformats.org/officeDocument/2006/relationships/customXml" Target="../ink/ink291.xml"/><Relationship Id="rId138" Type="http://schemas.openxmlformats.org/officeDocument/2006/relationships/customXml" Target="../ink/ink318.xml"/><Relationship Id="rId159" Type="http://schemas.openxmlformats.org/officeDocument/2006/relationships/image" Target="../media/image187.png"/><Relationship Id="rId170" Type="http://schemas.openxmlformats.org/officeDocument/2006/relationships/customXml" Target="../ink/ink334.xml"/><Relationship Id="rId107" Type="http://schemas.openxmlformats.org/officeDocument/2006/relationships/image" Target="../media/image1611.png"/><Relationship Id="rId11" Type="http://schemas.openxmlformats.org/officeDocument/2006/relationships/image" Target="../media/image11310.png"/><Relationship Id="rId32" Type="http://schemas.openxmlformats.org/officeDocument/2006/relationships/customXml" Target="../ink/ink265.xml"/><Relationship Id="rId53" Type="http://schemas.openxmlformats.org/officeDocument/2006/relationships/image" Target="../media/image1340.png"/><Relationship Id="rId74" Type="http://schemas.openxmlformats.org/officeDocument/2006/relationships/customXml" Target="../ink/ink286.xml"/><Relationship Id="rId128" Type="http://schemas.openxmlformats.org/officeDocument/2006/relationships/customXml" Target="../ink/ink313.xml"/><Relationship Id="rId149" Type="http://schemas.openxmlformats.org/officeDocument/2006/relationships/image" Target="../media/image182.png"/><Relationship Id="rId5" Type="http://schemas.openxmlformats.org/officeDocument/2006/relationships/image" Target="../media/image11010.png"/><Relationship Id="rId95" Type="http://schemas.openxmlformats.org/officeDocument/2006/relationships/image" Target="../media/image1550.png"/><Relationship Id="rId160" Type="http://schemas.openxmlformats.org/officeDocument/2006/relationships/customXml" Target="../ink/ink329.xml"/><Relationship Id="rId181" Type="http://schemas.openxmlformats.org/officeDocument/2006/relationships/image" Target="../media/image198.png"/><Relationship Id="rId22" Type="http://schemas.openxmlformats.org/officeDocument/2006/relationships/customXml" Target="../ink/ink260.xml"/><Relationship Id="rId43" Type="http://schemas.openxmlformats.org/officeDocument/2006/relationships/image" Target="../media/image12910.png"/><Relationship Id="rId64" Type="http://schemas.openxmlformats.org/officeDocument/2006/relationships/customXml" Target="../ink/ink281.xml"/><Relationship Id="rId118" Type="http://schemas.openxmlformats.org/officeDocument/2006/relationships/customXml" Target="../ink/ink308.xml"/><Relationship Id="rId139" Type="http://schemas.openxmlformats.org/officeDocument/2006/relationships/image" Target="../media/image177.png"/><Relationship Id="rId85" Type="http://schemas.openxmlformats.org/officeDocument/2006/relationships/image" Target="../media/image1500.png"/><Relationship Id="rId150" Type="http://schemas.openxmlformats.org/officeDocument/2006/relationships/customXml" Target="../ink/ink324.xml"/><Relationship Id="rId171" Type="http://schemas.openxmlformats.org/officeDocument/2006/relationships/image" Target="../media/image193.png"/><Relationship Id="rId12" Type="http://schemas.openxmlformats.org/officeDocument/2006/relationships/customXml" Target="../ink/ink255.xml"/><Relationship Id="rId33" Type="http://schemas.openxmlformats.org/officeDocument/2006/relationships/image" Target="../media/image12410.png"/><Relationship Id="rId108" Type="http://schemas.openxmlformats.org/officeDocument/2006/relationships/customXml" Target="../ink/ink303.xml"/><Relationship Id="rId129" Type="http://schemas.openxmlformats.org/officeDocument/2006/relationships/image" Target="../media/image1720.png"/><Relationship Id="rId54" Type="http://schemas.openxmlformats.org/officeDocument/2006/relationships/customXml" Target="../ink/ink276.xml"/><Relationship Id="rId75" Type="http://schemas.openxmlformats.org/officeDocument/2006/relationships/image" Target="../media/image1450.png"/><Relationship Id="rId96" Type="http://schemas.openxmlformats.org/officeDocument/2006/relationships/customXml" Target="../ink/ink297.xml"/><Relationship Id="rId140" Type="http://schemas.openxmlformats.org/officeDocument/2006/relationships/customXml" Target="../ink/ink319.xml"/><Relationship Id="rId161" Type="http://schemas.openxmlformats.org/officeDocument/2006/relationships/image" Target="../media/image188.png"/><Relationship Id="rId182" Type="http://schemas.openxmlformats.org/officeDocument/2006/relationships/customXml" Target="../ink/ink340.xml"/><Relationship Id="rId6" Type="http://schemas.openxmlformats.org/officeDocument/2006/relationships/customXml" Target="../ink/ink252.xml"/><Relationship Id="rId23" Type="http://schemas.openxmlformats.org/officeDocument/2006/relationships/image" Target="../media/image11910.png"/><Relationship Id="rId119" Type="http://schemas.openxmlformats.org/officeDocument/2006/relationships/image" Target="../media/image1670.png"/><Relationship Id="rId44" Type="http://schemas.openxmlformats.org/officeDocument/2006/relationships/customXml" Target="../ink/ink271.xml"/><Relationship Id="rId65" Type="http://schemas.openxmlformats.org/officeDocument/2006/relationships/image" Target="../media/image1400.png"/><Relationship Id="rId86" Type="http://schemas.openxmlformats.org/officeDocument/2006/relationships/customXml" Target="../ink/ink292.xml"/><Relationship Id="rId130" Type="http://schemas.openxmlformats.org/officeDocument/2006/relationships/customXml" Target="../ink/ink314.xml"/><Relationship Id="rId151" Type="http://schemas.openxmlformats.org/officeDocument/2006/relationships/image" Target="../media/image183.png"/><Relationship Id="rId172" Type="http://schemas.openxmlformats.org/officeDocument/2006/relationships/customXml" Target="../ink/ink335.xml"/><Relationship Id="rId13" Type="http://schemas.openxmlformats.org/officeDocument/2006/relationships/image" Target="../media/image11410.png"/><Relationship Id="rId18" Type="http://schemas.openxmlformats.org/officeDocument/2006/relationships/customXml" Target="../ink/ink258.xml"/><Relationship Id="rId39" Type="http://schemas.openxmlformats.org/officeDocument/2006/relationships/image" Target="../media/image12710.png"/><Relationship Id="rId109" Type="http://schemas.openxmlformats.org/officeDocument/2006/relationships/image" Target="../media/image1620.png"/><Relationship Id="rId34" Type="http://schemas.openxmlformats.org/officeDocument/2006/relationships/customXml" Target="../ink/ink266.xml"/><Relationship Id="rId50" Type="http://schemas.openxmlformats.org/officeDocument/2006/relationships/customXml" Target="../ink/ink274.xml"/><Relationship Id="rId55" Type="http://schemas.openxmlformats.org/officeDocument/2006/relationships/image" Target="../media/image1350.png"/><Relationship Id="rId76" Type="http://schemas.openxmlformats.org/officeDocument/2006/relationships/customXml" Target="../ink/ink287.xml"/><Relationship Id="rId97" Type="http://schemas.openxmlformats.org/officeDocument/2006/relationships/image" Target="../media/image1560.png"/><Relationship Id="rId104" Type="http://schemas.openxmlformats.org/officeDocument/2006/relationships/customXml" Target="../ink/ink301.xml"/><Relationship Id="rId120" Type="http://schemas.openxmlformats.org/officeDocument/2006/relationships/customXml" Target="../ink/ink309.xml"/><Relationship Id="rId125" Type="http://schemas.openxmlformats.org/officeDocument/2006/relationships/image" Target="../media/image1700.png"/><Relationship Id="rId141" Type="http://schemas.openxmlformats.org/officeDocument/2006/relationships/image" Target="../media/image178.png"/><Relationship Id="rId146" Type="http://schemas.openxmlformats.org/officeDocument/2006/relationships/customXml" Target="../ink/ink322.xml"/><Relationship Id="rId167" Type="http://schemas.openxmlformats.org/officeDocument/2006/relationships/image" Target="../media/image191.png"/><Relationship Id="rId7" Type="http://schemas.openxmlformats.org/officeDocument/2006/relationships/image" Target="../media/image11110.png"/><Relationship Id="rId71" Type="http://schemas.openxmlformats.org/officeDocument/2006/relationships/image" Target="../media/image1430.png"/><Relationship Id="rId92" Type="http://schemas.openxmlformats.org/officeDocument/2006/relationships/customXml" Target="../ink/ink295.xml"/><Relationship Id="rId162" Type="http://schemas.openxmlformats.org/officeDocument/2006/relationships/customXml" Target="../ink/ink330.xml"/><Relationship Id="rId183" Type="http://schemas.openxmlformats.org/officeDocument/2006/relationships/image" Target="../media/image199.png"/><Relationship Id="rId2" Type="http://schemas.openxmlformats.org/officeDocument/2006/relationships/customXml" Target="../ink/ink250.xml"/><Relationship Id="rId29" Type="http://schemas.openxmlformats.org/officeDocument/2006/relationships/image" Target="../media/image12210.png"/><Relationship Id="rId24" Type="http://schemas.openxmlformats.org/officeDocument/2006/relationships/customXml" Target="../ink/ink261.xml"/><Relationship Id="rId40" Type="http://schemas.openxmlformats.org/officeDocument/2006/relationships/customXml" Target="../ink/ink269.xml"/><Relationship Id="rId45" Type="http://schemas.openxmlformats.org/officeDocument/2006/relationships/image" Target="../media/image13010.png"/><Relationship Id="rId66" Type="http://schemas.openxmlformats.org/officeDocument/2006/relationships/customXml" Target="../ink/ink282.xml"/><Relationship Id="rId87" Type="http://schemas.openxmlformats.org/officeDocument/2006/relationships/image" Target="../media/image1511.png"/><Relationship Id="rId110" Type="http://schemas.openxmlformats.org/officeDocument/2006/relationships/customXml" Target="../ink/ink304.xml"/><Relationship Id="rId115" Type="http://schemas.openxmlformats.org/officeDocument/2006/relationships/image" Target="../media/image1650.png"/><Relationship Id="rId131" Type="http://schemas.openxmlformats.org/officeDocument/2006/relationships/image" Target="../media/image173.png"/><Relationship Id="rId136" Type="http://schemas.openxmlformats.org/officeDocument/2006/relationships/customXml" Target="../ink/ink317.xml"/><Relationship Id="rId157" Type="http://schemas.openxmlformats.org/officeDocument/2006/relationships/image" Target="../media/image186.png"/><Relationship Id="rId178" Type="http://schemas.openxmlformats.org/officeDocument/2006/relationships/customXml" Target="../ink/ink338.xml"/><Relationship Id="rId61" Type="http://schemas.openxmlformats.org/officeDocument/2006/relationships/image" Target="../media/image1380.png"/><Relationship Id="rId82" Type="http://schemas.openxmlformats.org/officeDocument/2006/relationships/customXml" Target="../ink/ink290.xml"/><Relationship Id="rId152" Type="http://schemas.openxmlformats.org/officeDocument/2006/relationships/customXml" Target="../ink/ink325.xml"/><Relationship Id="rId173" Type="http://schemas.openxmlformats.org/officeDocument/2006/relationships/image" Target="../media/image194.png"/><Relationship Id="rId19" Type="http://schemas.openxmlformats.org/officeDocument/2006/relationships/image" Target="../media/image11710.png"/><Relationship Id="rId14" Type="http://schemas.openxmlformats.org/officeDocument/2006/relationships/customXml" Target="../ink/ink256.xml"/><Relationship Id="rId30" Type="http://schemas.openxmlformats.org/officeDocument/2006/relationships/customXml" Target="../ink/ink264.xml"/><Relationship Id="rId35" Type="http://schemas.openxmlformats.org/officeDocument/2006/relationships/image" Target="../media/image12510.png"/><Relationship Id="rId56" Type="http://schemas.openxmlformats.org/officeDocument/2006/relationships/customXml" Target="../ink/ink277.xml"/><Relationship Id="rId77" Type="http://schemas.openxmlformats.org/officeDocument/2006/relationships/image" Target="../media/image1460.png"/><Relationship Id="rId100" Type="http://schemas.openxmlformats.org/officeDocument/2006/relationships/customXml" Target="../ink/ink299.xml"/><Relationship Id="rId105" Type="http://schemas.openxmlformats.org/officeDocument/2006/relationships/image" Target="../media/image1600.png"/><Relationship Id="rId126" Type="http://schemas.openxmlformats.org/officeDocument/2006/relationships/customXml" Target="../ink/ink312.xml"/><Relationship Id="rId147" Type="http://schemas.openxmlformats.org/officeDocument/2006/relationships/image" Target="../media/image181.png"/><Relationship Id="rId168" Type="http://schemas.openxmlformats.org/officeDocument/2006/relationships/customXml" Target="../ink/ink333.xml"/><Relationship Id="rId8" Type="http://schemas.openxmlformats.org/officeDocument/2006/relationships/customXml" Target="../ink/ink253.xml"/><Relationship Id="rId51" Type="http://schemas.openxmlformats.org/officeDocument/2006/relationships/image" Target="../media/image1330.png"/><Relationship Id="rId72" Type="http://schemas.openxmlformats.org/officeDocument/2006/relationships/customXml" Target="../ink/ink285.xml"/><Relationship Id="rId93" Type="http://schemas.openxmlformats.org/officeDocument/2006/relationships/image" Target="../media/image1540.png"/><Relationship Id="rId98" Type="http://schemas.openxmlformats.org/officeDocument/2006/relationships/customXml" Target="../ink/ink298.xml"/><Relationship Id="rId121" Type="http://schemas.openxmlformats.org/officeDocument/2006/relationships/image" Target="../media/image1680.png"/><Relationship Id="rId142" Type="http://schemas.openxmlformats.org/officeDocument/2006/relationships/customXml" Target="../ink/ink320.xml"/><Relationship Id="rId163" Type="http://schemas.openxmlformats.org/officeDocument/2006/relationships/image" Target="../media/image189.png"/><Relationship Id="rId184" Type="http://schemas.openxmlformats.org/officeDocument/2006/relationships/customXml" Target="../ink/ink341.xml"/><Relationship Id="rId3" Type="http://schemas.openxmlformats.org/officeDocument/2006/relationships/image" Target="../media/image10910.png"/><Relationship Id="rId25" Type="http://schemas.openxmlformats.org/officeDocument/2006/relationships/image" Target="../media/image12010.png"/><Relationship Id="rId46" Type="http://schemas.openxmlformats.org/officeDocument/2006/relationships/customXml" Target="../ink/ink272.xml"/><Relationship Id="rId67" Type="http://schemas.openxmlformats.org/officeDocument/2006/relationships/image" Target="../media/image1411.png"/><Relationship Id="rId116" Type="http://schemas.openxmlformats.org/officeDocument/2006/relationships/customXml" Target="../ink/ink307.xml"/><Relationship Id="rId137" Type="http://schemas.openxmlformats.org/officeDocument/2006/relationships/image" Target="../media/image176.png"/><Relationship Id="rId158" Type="http://schemas.openxmlformats.org/officeDocument/2006/relationships/customXml" Target="../ink/ink328.xml"/><Relationship Id="rId20" Type="http://schemas.openxmlformats.org/officeDocument/2006/relationships/customXml" Target="../ink/ink259.xml"/><Relationship Id="rId41" Type="http://schemas.openxmlformats.org/officeDocument/2006/relationships/image" Target="../media/image12810.png"/><Relationship Id="rId62" Type="http://schemas.openxmlformats.org/officeDocument/2006/relationships/customXml" Target="../ink/ink280.xml"/><Relationship Id="rId83" Type="http://schemas.openxmlformats.org/officeDocument/2006/relationships/image" Target="../media/image1490.png"/><Relationship Id="rId88" Type="http://schemas.openxmlformats.org/officeDocument/2006/relationships/customXml" Target="../ink/ink293.xml"/><Relationship Id="rId111" Type="http://schemas.openxmlformats.org/officeDocument/2006/relationships/image" Target="../media/image1630.png"/><Relationship Id="rId132" Type="http://schemas.openxmlformats.org/officeDocument/2006/relationships/customXml" Target="../ink/ink315.xml"/><Relationship Id="rId153" Type="http://schemas.openxmlformats.org/officeDocument/2006/relationships/image" Target="../media/image184.png"/><Relationship Id="rId174" Type="http://schemas.openxmlformats.org/officeDocument/2006/relationships/customXml" Target="../ink/ink336.xml"/><Relationship Id="rId179" Type="http://schemas.openxmlformats.org/officeDocument/2006/relationships/image" Target="../media/image197.png"/><Relationship Id="rId15" Type="http://schemas.openxmlformats.org/officeDocument/2006/relationships/image" Target="../media/image11510.png"/><Relationship Id="rId36" Type="http://schemas.openxmlformats.org/officeDocument/2006/relationships/customXml" Target="../ink/ink267.xml"/><Relationship Id="rId57" Type="http://schemas.openxmlformats.org/officeDocument/2006/relationships/image" Target="../media/image1360.png"/><Relationship Id="rId106" Type="http://schemas.openxmlformats.org/officeDocument/2006/relationships/customXml" Target="../ink/ink302.xml"/><Relationship Id="rId127" Type="http://schemas.openxmlformats.org/officeDocument/2006/relationships/image" Target="../media/image1711.png"/><Relationship Id="rId10" Type="http://schemas.openxmlformats.org/officeDocument/2006/relationships/customXml" Target="../ink/ink254.xml"/><Relationship Id="rId31" Type="http://schemas.openxmlformats.org/officeDocument/2006/relationships/image" Target="../media/image12310.png"/><Relationship Id="rId52" Type="http://schemas.openxmlformats.org/officeDocument/2006/relationships/customXml" Target="../ink/ink275.xml"/><Relationship Id="rId73" Type="http://schemas.openxmlformats.org/officeDocument/2006/relationships/image" Target="../media/image1440.png"/><Relationship Id="rId78" Type="http://schemas.openxmlformats.org/officeDocument/2006/relationships/customXml" Target="../ink/ink288.xml"/><Relationship Id="rId94" Type="http://schemas.openxmlformats.org/officeDocument/2006/relationships/customXml" Target="../ink/ink296.xml"/><Relationship Id="rId99" Type="http://schemas.openxmlformats.org/officeDocument/2006/relationships/image" Target="../media/image1570.png"/><Relationship Id="rId101" Type="http://schemas.openxmlformats.org/officeDocument/2006/relationships/image" Target="../media/image1580.png"/><Relationship Id="rId122" Type="http://schemas.openxmlformats.org/officeDocument/2006/relationships/customXml" Target="../ink/ink310.xml"/><Relationship Id="rId143" Type="http://schemas.openxmlformats.org/officeDocument/2006/relationships/image" Target="../media/image179.png"/><Relationship Id="rId148" Type="http://schemas.openxmlformats.org/officeDocument/2006/relationships/customXml" Target="../ink/ink323.xml"/><Relationship Id="rId164" Type="http://schemas.openxmlformats.org/officeDocument/2006/relationships/customXml" Target="../ink/ink331.xml"/><Relationship Id="rId169" Type="http://schemas.openxmlformats.org/officeDocument/2006/relationships/image" Target="../media/image192.png"/><Relationship Id="rId185" Type="http://schemas.openxmlformats.org/officeDocument/2006/relationships/image" Target="../media/image200.png"/><Relationship Id="rId4" Type="http://schemas.openxmlformats.org/officeDocument/2006/relationships/customXml" Target="../ink/ink251.xml"/><Relationship Id="rId9" Type="http://schemas.openxmlformats.org/officeDocument/2006/relationships/image" Target="../media/image11210.png"/><Relationship Id="rId180" Type="http://schemas.openxmlformats.org/officeDocument/2006/relationships/customXml" Target="../ink/ink339.xml"/><Relationship Id="rId26" Type="http://schemas.openxmlformats.org/officeDocument/2006/relationships/customXml" Target="../ink/ink262.xml"/><Relationship Id="rId47" Type="http://schemas.openxmlformats.org/officeDocument/2006/relationships/image" Target="../media/image1317.png"/><Relationship Id="rId68" Type="http://schemas.openxmlformats.org/officeDocument/2006/relationships/customXml" Target="../ink/ink283.xml"/><Relationship Id="rId89" Type="http://schemas.openxmlformats.org/officeDocument/2006/relationships/image" Target="../media/image1520.png"/><Relationship Id="rId112" Type="http://schemas.openxmlformats.org/officeDocument/2006/relationships/customXml" Target="../ink/ink305.xml"/><Relationship Id="rId133" Type="http://schemas.openxmlformats.org/officeDocument/2006/relationships/image" Target="../media/image174.png"/><Relationship Id="rId154" Type="http://schemas.openxmlformats.org/officeDocument/2006/relationships/customXml" Target="../ink/ink326.xml"/><Relationship Id="rId175" Type="http://schemas.openxmlformats.org/officeDocument/2006/relationships/image" Target="../media/image195.png"/><Relationship Id="rId16" Type="http://schemas.openxmlformats.org/officeDocument/2006/relationships/customXml" Target="../ink/ink257.xml"/><Relationship Id="rId37" Type="http://schemas.openxmlformats.org/officeDocument/2006/relationships/image" Target="../media/image12610.png"/><Relationship Id="rId58" Type="http://schemas.openxmlformats.org/officeDocument/2006/relationships/customXml" Target="../ink/ink278.xml"/><Relationship Id="rId79" Type="http://schemas.openxmlformats.org/officeDocument/2006/relationships/image" Target="../media/image1470.png"/><Relationship Id="rId102" Type="http://schemas.openxmlformats.org/officeDocument/2006/relationships/customXml" Target="../ink/ink300.xml"/><Relationship Id="rId123" Type="http://schemas.openxmlformats.org/officeDocument/2006/relationships/image" Target="../media/image1690.png"/><Relationship Id="rId144" Type="http://schemas.openxmlformats.org/officeDocument/2006/relationships/customXml" Target="../ink/ink321.xml"/><Relationship Id="rId90" Type="http://schemas.openxmlformats.org/officeDocument/2006/relationships/customXml" Target="../ink/ink294.xml"/><Relationship Id="rId165" Type="http://schemas.openxmlformats.org/officeDocument/2006/relationships/image" Target="../media/image190.png"/><Relationship Id="rId27" Type="http://schemas.openxmlformats.org/officeDocument/2006/relationships/image" Target="../media/image12110.png"/><Relationship Id="rId48" Type="http://schemas.openxmlformats.org/officeDocument/2006/relationships/customXml" Target="../ink/ink273.xml"/><Relationship Id="rId69" Type="http://schemas.openxmlformats.org/officeDocument/2006/relationships/image" Target="../media/image1420.png"/><Relationship Id="rId113" Type="http://schemas.openxmlformats.org/officeDocument/2006/relationships/image" Target="../media/image1640.png"/><Relationship Id="rId134" Type="http://schemas.openxmlformats.org/officeDocument/2006/relationships/customXml" Target="../ink/ink316.xml"/><Relationship Id="rId80" Type="http://schemas.openxmlformats.org/officeDocument/2006/relationships/customXml" Target="../ink/ink289.xml"/><Relationship Id="rId155" Type="http://schemas.openxmlformats.org/officeDocument/2006/relationships/image" Target="../media/image185.png"/><Relationship Id="rId176" Type="http://schemas.openxmlformats.org/officeDocument/2006/relationships/customXml" Target="../ink/ink337.xml"/><Relationship Id="rId17" Type="http://schemas.openxmlformats.org/officeDocument/2006/relationships/image" Target="../media/image11610.png"/><Relationship Id="rId38" Type="http://schemas.openxmlformats.org/officeDocument/2006/relationships/customXml" Target="../ink/ink268.xml"/><Relationship Id="rId59" Type="http://schemas.openxmlformats.org/officeDocument/2006/relationships/image" Target="../media/image1370.png"/><Relationship Id="rId103" Type="http://schemas.openxmlformats.org/officeDocument/2006/relationships/image" Target="../media/image1590.png"/><Relationship Id="rId124" Type="http://schemas.openxmlformats.org/officeDocument/2006/relationships/customXml" Target="../ink/ink311.xml"/><Relationship Id="rId70" Type="http://schemas.openxmlformats.org/officeDocument/2006/relationships/customXml" Target="../ink/ink284.xml"/><Relationship Id="rId91" Type="http://schemas.openxmlformats.org/officeDocument/2006/relationships/image" Target="../media/image1530.png"/><Relationship Id="rId145" Type="http://schemas.openxmlformats.org/officeDocument/2006/relationships/image" Target="../media/image180.png"/><Relationship Id="rId166" Type="http://schemas.openxmlformats.org/officeDocument/2006/relationships/customXml" Target="../ink/ink332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263.xml"/><Relationship Id="rId49" Type="http://schemas.openxmlformats.org/officeDocument/2006/relationships/image" Target="../media/image1320.png"/><Relationship Id="rId114" Type="http://schemas.openxmlformats.org/officeDocument/2006/relationships/customXml" Target="../ink/ink306.xml"/><Relationship Id="rId60" Type="http://schemas.openxmlformats.org/officeDocument/2006/relationships/customXml" Target="../ink/ink279.xml"/><Relationship Id="rId81" Type="http://schemas.openxmlformats.org/officeDocument/2006/relationships/image" Target="../media/image1480.png"/><Relationship Id="rId135" Type="http://schemas.openxmlformats.org/officeDocument/2006/relationships/image" Target="../media/image175.png"/><Relationship Id="rId156" Type="http://schemas.openxmlformats.org/officeDocument/2006/relationships/customXml" Target="../ink/ink327.xml"/><Relationship Id="rId177" Type="http://schemas.openxmlformats.org/officeDocument/2006/relationships/image" Target="../media/image196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82.png"/><Relationship Id="rId21" Type="http://schemas.openxmlformats.org/officeDocument/2006/relationships/image" Target="../media/image3634.png"/><Relationship Id="rId63" Type="http://schemas.openxmlformats.org/officeDocument/2006/relationships/image" Target="../media/image3655.png"/><Relationship Id="rId159" Type="http://schemas.openxmlformats.org/officeDocument/2006/relationships/image" Target="../media/image3703.png"/><Relationship Id="rId170" Type="http://schemas.openxmlformats.org/officeDocument/2006/relationships/customXml" Target="../ink/ink3883.xml"/><Relationship Id="rId226" Type="http://schemas.openxmlformats.org/officeDocument/2006/relationships/customXml" Target="../ink/ink3911.xml"/><Relationship Id="rId268" Type="http://schemas.openxmlformats.org/officeDocument/2006/relationships/customXml" Target="../ink/ink3932.xml"/><Relationship Id="rId32" Type="http://schemas.openxmlformats.org/officeDocument/2006/relationships/customXml" Target="../ink/ink3814.xml"/><Relationship Id="rId74" Type="http://schemas.openxmlformats.org/officeDocument/2006/relationships/customXml" Target="../ink/ink3835.xml"/><Relationship Id="rId128" Type="http://schemas.openxmlformats.org/officeDocument/2006/relationships/customXml" Target="../ink/ink3862.xml"/><Relationship Id="rId5" Type="http://schemas.openxmlformats.org/officeDocument/2006/relationships/image" Target="../media/image3626.png"/><Relationship Id="rId181" Type="http://schemas.openxmlformats.org/officeDocument/2006/relationships/image" Target="../media/image3715.png"/><Relationship Id="rId237" Type="http://schemas.openxmlformats.org/officeDocument/2006/relationships/image" Target="../media/image3743.png"/><Relationship Id="rId279" Type="http://schemas.openxmlformats.org/officeDocument/2006/relationships/image" Target="../media/image3764.png"/><Relationship Id="rId43" Type="http://schemas.openxmlformats.org/officeDocument/2006/relationships/image" Target="../media/image3645.png"/><Relationship Id="rId139" Type="http://schemas.openxmlformats.org/officeDocument/2006/relationships/image" Target="../media/image3693.png"/><Relationship Id="rId290" Type="http://schemas.openxmlformats.org/officeDocument/2006/relationships/customXml" Target="../ink/ink3943.xml"/><Relationship Id="rId85" Type="http://schemas.openxmlformats.org/officeDocument/2006/relationships/image" Target="../media/image3666.png"/><Relationship Id="rId150" Type="http://schemas.openxmlformats.org/officeDocument/2006/relationships/customXml" Target="../ink/ink3873.xml"/><Relationship Id="rId192" Type="http://schemas.openxmlformats.org/officeDocument/2006/relationships/customXml" Target="../ink/ink3894.xml"/><Relationship Id="rId206" Type="http://schemas.openxmlformats.org/officeDocument/2006/relationships/customXml" Target="../ink/ink3901.xml"/><Relationship Id="rId248" Type="http://schemas.openxmlformats.org/officeDocument/2006/relationships/customXml" Target="../ink/ink3922.xml"/><Relationship Id="rId269" Type="http://schemas.openxmlformats.org/officeDocument/2006/relationships/image" Target="../media/image3759.png"/><Relationship Id="rId12" Type="http://schemas.openxmlformats.org/officeDocument/2006/relationships/customXml" Target="../ink/ink3804.xml"/><Relationship Id="rId33" Type="http://schemas.openxmlformats.org/officeDocument/2006/relationships/image" Target="../media/image3640.png"/><Relationship Id="rId108" Type="http://schemas.openxmlformats.org/officeDocument/2006/relationships/customXml" Target="../ink/ink3852.xml"/><Relationship Id="rId129" Type="http://schemas.openxmlformats.org/officeDocument/2006/relationships/image" Target="../media/image3688.png"/><Relationship Id="rId280" Type="http://schemas.openxmlformats.org/officeDocument/2006/relationships/customXml" Target="../ink/ink3938.xml"/><Relationship Id="rId54" Type="http://schemas.openxmlformats.org/officeDocument/2006/relationships/customXml" Target="../ink/ink3825.xml"/><Relationship Id="rId75" Type="http://schemas.openxmlformats.org/officeDocument/2006/relationships/image" Target="../media/image3661.png"/><Relationship Id="rId96" Type="http://schemas.openxmlformats.org/officeDocument/2006/relationships/customXml" Target="../ink/ink3846.xml"/><Relationship Id="rId140" Type="http://schemas.openxmlformats.org/officeDocument/2006/relationships/customXml" Target="../ink/ink3868.xml"/><Relationship Id="rId161" Type="http://schemas.openxmlformats.org/officeDocument/2006/relationships/image" Target="../media/image3704.png"/><Relationship Id="rId182" Type="http://schemas.openxmlformats.org/officeDocument/2006/relationships/customXml" Target="../ink/ink3889.xml"/><Relationship Id="rId217" Type="http://schemas.openxmlformats.org/officeDocument/2006/relationships/image" Target="../media/image3733.png"/><Relationship Id="rId6" Type="http://schemas.openxmlformats.org/officeDocument/2006/relationships/customXml" Target="../ink/ink3801.xml"/><Relationship Id="rId238" Type="http://schemas.openxmlformats.org/officeDocument/2006/relationships/customXml" Target="../ink/ink3917.xml"/><Relationship Id="rId259" Type="http://schemas.openxmlformats.org/officeDocument/2006/relationships/image" Target="../media/image3754.png"/><Relationship Id="rId23" Type="http://schemas.openxmlformats.org/officeDocument/2006/relationships/image" Target="../media/image3635.png"/><Relationship Id="rId119" Type="http://schemas.openxmlformats.org/officeDocument/2006/relationships/image" Target="../media/image3683.png"/><Relationship Id="rId270" Type="http://schemas.openxmlformats.org/officeDocument/2006/relationships/customXml" Target="../ink/ink3933.xml"/><Relationship Id="rId291" Type="http://schemas.openxmlformats.org/officeDocument/2006/relationships/image" Target="../media/image3770.png"/><Relationship Id="rId44" Type="http://schemas.openxmlformats.org/officeDocument/2006/relationships/customXml" Target="../ink/ink3820.xml"/><Relationship Id="rId65" Type="http://schemas.openxmlformats.org/officeDocument/2006/relationships/image" Target="../media/image3656.png"/><Relationship Id="rId86" Type="http://schemas.openxmlformats.org/officeDocument/2006/relationships/customXml" Target="../ink/ink3841.xml"/><Relationship Id="rId130" Type="http://schemas.openxmlformats.org/officeDocument/2006/relationships/customXml" Target="../ink/ink3863.xml"/><Relationship Id="rId151" Type="http://schemas.openxmlformats.org/officeDocument/2006/relationships/image" Target="../media/image3699.png"/><Relationship Id="rId172" Type="http://schemas.openxmlformats.org/officeDocument/2006/relationships/customXml" Target="../ink/ink3884.xml"/><Relationship Id="rId193" Type="http://schemas.openxmlformats.org/officeDocument/2006/relationships/image" Target="../media/image3721.png"/><Relationship Id="rId207" Type="http://schemas.openxmlformats.org/officeDocument/2006/relationships/image" Target="../media/image3728.png"/><Relationship Id="rId228" Type="http://schemas.openxmlformats.org/officeDocument/2006/relationships/customXml" Target="../ink/ink3912.xml"/><Relationship Id="rId249" Type="http://schemas.openxmlformats.org/officeDocument/2006/relationships/image" Target="../media/image3749.png"/><Relationship Id="rId13" Type="http://schemas.openxmlformats.org/officeDocument/2006/relationships/image" Target="../media/image3630.png"/><Relationship Id="rId109" Type="http://schemas.openxmlformats.org/officeDocument/2006/relationships/image" Target="../media/image3678.png"/><Relationship Id="rId260" Type="http://schemas.openxmlformats.org/officeDocument/2006/relationships/customXml" Target="../ink/ink3928.xml"/><Relationship Id="rId281" Type="http://schemas.openxmlformats.org/officeDocument/2006/relationships/image" Target="../media/image3765.png"/><Relationship Id="rId34" Type="http://schemas.openxmlformats.org/officeDocument/2006/relationships/customXml" Target="../ink/ink3815.xml"/><Relationship Id="rId55" Type="http://schemas.openxmlformats.org/officeDocument/2006/relationships/image" Target="../media/image3651.png"/><Relationship Id="rId76" Type="http://schemas.openxmlformats.org/officeDocument/2006/relationships/customXml" Target="../ink/ink3836.xml"/><Relationship Id="rId97" Type="http://schemas.openxmlformats.org/officeDocument/2006/relationships/image" Target="../media/image3672.png"/><Relationship Id="rId120" Type="http://schemas.openxmlformats.org/officeDocument/2006/relationships/customXml" Target="../ink/ink3858.xml"/><Relationship Id="rId141" Type="http://schemas.openxmlformats.org/officeDocument/2006/relationships/image" Target="../media/image3694.png"/><Relationship Id="rId7" Type="http://schemas.openxmlformats.org/officeDocument/2006/relationships/image" Target="../media/image3627.png"/><Relationship Id="rId162" Type="http://schemas.openxmlformats.org/officeDocument/2006/relationships/customXml" Target="../ink/ink3879.xml"/><Relationship Id="rId183" Type="http://schemas.openxmlformats.org/officeDocument/2006/relationships/image" Target="../media/image3716.png"/><Relationship Id="rId218" Type="http://schemas.openxmlformats.org/officeDocument/2006/relationships/customXml" Target="../ink/ink3907.xml"/><Relationship Id="rId239" Type="http://schemas.openxmlformats.org/officeDocument/2006/relationships/image" Target="../media/image3744.png"/><Relationship Id="rId250" Type="http://schemas.openxmlformats.org/officeDocument/2006/relationships/customXml" Target="../ink/ink3923.xml"/><Relationship Id="rId271" Type="http://schemas.openxmlformats.org/officeDocument/2006/relationships/image" Target="../media/image3760.png"/><Relationship Id="rId24" Type="http://schemas.openxmlformats.org/officeDocument/2006/relationships/customXml" Target="../ink/ink3810.xml"/><Relationship Id="rId45" Type="http://schemas.openxmlformats.org/officeDocument/2006/relationships/image" Target="../media/image3646.png"/><Relationship Id="rId66" Type="http://schemas.openxmlformats.org/officeDocument/2006/relationships/customXml" Target="../ink/ink3831.xml"/><Relationship Id="rId87" Type="http://schemas.openxmlformats.org/officeDocument/2006/relationships/image" Target="../media/image3667.png"/><Relationship Id="rId110" Type="http://schemas.openxmlformats.org/officeDocument/2006/relationships/customXml" Target="../ink/ink3853.xml"/><Relationship Id="rId131" Type="http://schemas.openxmlformats.org/officeDocument/2006/relationships/image" Target="../media/image3689.png"/><Relationship Id="rId152" Type="http://schemas.openxmlformats.org/officeDocument/2006/relationships/customXml" Target="../ink/ink3874.xml"/><Relationship Id="rId173" Type="http://schemas.openxmlformats.org/officeDocument/2006/relationships/image" Target="../media/image3711.png"/><Relationship Id="rId194" Type="http://schemas.openxmlformats.org/officeDocument/2006/relationships/customXml" Target="../ink/ink3895.xml"/><Relationship Id="rId208" Type="http://schemas.openxmlformats.org/officeDocument/2006/relationships/customXml" Target="../ink/ink3902.xml"/><Relationship Id="rId229" Type="http://schemas.openxmlformats.org/officeDocument/2006/relationships/image" Target="../media/image3739.png"/><Relationship Id="rId240" Type="http://schemas.openxmlformats.org/officeDocument/2006/relationships/customXml" Target="../ink/ink3918.xml"/><Relationship Id="rId261" Type="http://schemas.openxmlformats.org/officeDocument/2006/relationships/image" Target="../media/image3755.png"/><Relationship Id="rId14" Type="http://schemas.openxmlformats.org/officeDocument/2006/relationships/customXml" Target="../ink/ink3805.xml"/><Relationship Id="rId35" Type="http://schemas.openxmlformats.org/officeDocument/2006/relationships/image" Target="../media/image3641.png"/><Relationship Id="rId56" Type="http://schemas.openxmlformats.org/officeDocument/2006/relationships/customXml" Target="../ink/ink3826.xml"/><Relationship Id="rId77" Type="http://schemas.openxmlformats.org/officeDocument/2006/relationships/image" Target="../media/image3662.png"/><Relationship Id="rId100" Type="http://schemas.openxmlformats.org/officeDocument/2006/relationships/customXml" Target="../ink/ink3848.xml"/><Relationship Id="rId282" Type="http://schemas.openxmlformats.org/officeDocument/2006/relationships/customXml" Target="../ink/ink3939.xml"/><Relationship Id="rId8" Type="http://schemas.openxmlformats.org/officeDocument/2006/relationships/customXml" Target="../ink/ink3802.xml"/><Relationship Id="rId98" Type="http://schemas.openxmlformats.org/officeDocument/2006/relationships/customXml" Target="../ink/ink3847.xml"/><Relationship Id="rId121" Type="http://schemas.openxmlformats.org/officeDocument/2006/relationships/image" Target="../media/image3684.png"/><Relationship Id="rId142" Type="http://schemas.openxmlformats.org/officeDocument/2006/relationships/customXml" Target="../ink/ink3869.xml"/><Relationship Id="rId163" Type="http://schemas.openxmlformats.org/officeDocument/2006/relationships/image" Target="../media/image3705.png"/><Relationship Id="rId184" Type="http://schemas.openxmlformats.org/officeDocument/2006/relationships/customXml" Target="../ink/ink3890.xml"/><Relationship Id="rId219" Type="http://schemas.openxmlformats.org/officeDocument/2006/relationships/image" Target="../media/image3734.png"/><Relationship Id="rId230" Type="http://schemas.openxmlformats.org/officeDocument/2006/relationships/customXml" Target="../ink/ink3913.xml"/><Relationship Id="rId251" Type="http://schemas.openxmlformats.org/officeDocument/2006/relationships/image" Target="../media/image3750.png"/><Relationship Id="rId25" Type="http://schemas.openxmlformats.org/officeDocument/2006/relationships/image" Target="../media/image3636.png"/><Relationship Id="rId46" Type="http://schemas.openxmlformats.org/officeDocument/2006/relationships/customXml" Target="../ink/ink3821.xml"/><Relationship Id="rId67" Type="http://schemas.openxmlformats.org/officeDocument/2006/relationships/image" Target="../media/image3657.png"/><Relationship Id="rId272" Type="http://schemas.openxmlformats.org/officeDocument/2006/relationships/customXml" Target="../ink/ink3934.xml"/><Relationship Id="rId88" Type="http://schemas.openxmlformats.org/officeDocument/2006/relationships/customXml" Target="../ink/ink3842.xml"/><Relationship Id="rId111" Type="http://schemas.openxmlformats.org/officeDocument/2006/relationships/image" Target="../media/image3679.png"/><Relationship Id="rId132" Type="http://schemas.openxmlformats.org/officeDocument/2006/relationships/customXml" Target="../ink/ink3864.xml"/><Relationship Id="rId153" Type="http://schemas.openxmlformats.org/officeDocument/2006/relationships/image" Target="../media/image3700.png"/><Relationship Id="rId174" Type="http://schemas.openxmlformats.org/officeDocument/2006/relationships/customXml" Target="../ink/ink3885.xml"/><Relationship Id="rId195" Type="http://schemas.openxmlformats.org/officeDocument/2006/relationships/image" Target="../media/image3722.png"/><Relationship Id="rId209" Type="http://schemas.openxmlformats.org/officeDocument/2006/relationships/image" Target="../media/image3729.png"/><Relationship Id="rId220" Type="http://schemas.openxmlformats.org/officeDocument/2006/relationships/customXml" Target="../ink/ink3908.xml"/><Relationship Id="rId241" Type="http://schemas.openxmlformats.org/officeDocument/2006/relationships/image" Target="../media/image3745.png"/><Relationship Id="rId15" Type="http://schemas.openxmlformats.org/officeDocument/2006/relationships/image" Target="../media/image3631.png"/><Relationship Id="rId36" Type="http://schemas.openxmlformats.org/officeDocument/2006/relationships/customXml" Target="../ink/ink3816.xml"/><Relationship Id="rId57" Type="http://schemas.openxmlformats.org/officeDocument/2006/relationships/image" Target="../media/image3652.png"/><Relationship Id="rId262" Type="http://schemas.openxmlformats.org/officeDocument/2006/relationships/customXml" Target="../ink/ink3929.xml"/><Relationship Id="rId283" Type="http://schemas.openxmlformats.org/officeDocument/2006/relationships/image" Target="../media/image3766.png"/><Relationship Id="rId78" Type="http://schemas.openxmlformats.org/officeDocument/2006/relationships/customXml" Target="../ink/ink3837.xml"/><Relationship Id="rId99" Type="http://schemas.openxmlformats.org/officeDocument/2006/relationships/image" Target="../media/image3673.png"/><Relationship Id="rId101" Type="http://schemas.openxmlformats.org/officeDocument/2006/relationships/image" Target="../media/image3674.png"/><Relationship Id="rId122" Type="http://schemas.openxmlformats.org/officeDocument/2006/relationships/customXml" Target="../ink/ink3859.xml"/><Relationship Id="rId143" Type="http://schemas.openxmlformats.org/officeDocument/2006/relationships/image" Target="../media/image3695.png"/><Relationship Id="rId164" Type="http://schemas.openxmlformats.org/officeDocument/2006/relationships/customXml" Target="../ink/ink3880.xml"/><Relationship Id="rId185" Type="http://schemas.openxmlformats.org/officeDocument/2006/relationships/image" Target="../media/image3717.png"/><Relationship Id="rId9" Type="http://schemas.openxmlformats.org/officeDocument/2006/relationships/image" Target="../media/image3628.png"/><Relationship Id="rId210" Type="http://schemas.openxmlformats.org/officeDocument/2006/relationships/customXml" Target="../ink/ink3903.xml"/><Relationship Id="rId26" Type="http://schemas.openxmlformats.org/officeDocument/2006/relationships/customXml" Target="../ink/ink3811.xml"/><Relationship Id="rId231" Type="http://schemas.openxmlformats.org/officeDocument/2006/relationships/image" Target="../media/image3740.png"/><Relationship Id="rId252" Type="http://schemas.openxmlformats.org/officeDocument/2006/relationships/customXml" Target="../ink/ink3924.xml"/><Relationship Id="rId273" Type="http://schemas.openxmlformats.org/officeDocument/2006/relationships/image" Target="../media/image3761.png"/><Relationship Id="rId47" Type="http://schemas.openxmlformats.org/officeDocument/2006/relationships/image" Target="../media/image3647.png"/><Relationship Id="rId68" Type="http://schemas.openxmlformats.org/officeDocument/2006/relationships/customXml" Target="../ink/ink3832.xml"/><Relationship Id="rId89" Type="http://schemas.openxmlformats.org/officeDocument/2006/relationships/image" Target="../media/image3668.png"/><Relationship Id="rId112" Type="http://schemas.openxmlformats.org/officeDocument/2006/relationships/customXml" Target="../ink/ink3854.xml"/><Relationship Id="rId133" Type="http://schemas.openxmlformats.org/officeDocument/2006/relationships/image" Target="../media/image3690.png"/><Relationship Id="rId154" Type="http://schemas.openxmlformats.org/officeDocument/2006/relationships/customXml" Target="../ink/ink3875.xml"/><Relationship Id="rId175" Type="http://schemas.openxmlformats.org/officeDocument/2006/relationships/image" Target="../media/image3712.png"/><Relationship Id="rId196" Type="http://schemas.openxmlformats.org/officeDocument/2006/relationships/customXml" Target="../ink/ink3896.xml"/><Relationship Id="rId200" Type="http://schemas.openxmlformats.org/officeDocument/2006/relationships/customXml" Target="../ink/ink3898.xml"/><Relationship Id="rId16" Type="http://schemas.openxmlformats.org/officeDocument/2006/relationships/customXml" Target="../ink/ink3806.xml"/><Relationship Id="rId221" Type="http://schemas.openxmlformats.org/officeDocument/2006/relationships/image" Target="../media/image3735.png"/><Relationship Id="rId242" Type="http://schemas.openxmlformats.org/officeDocument/2006/relationships/customXml" Target="../ink/ink3919.xml"/><Relationship Id="rId263" Type="http://schemas.openxmlformats.org/officeDocument/2006/relationships/image" Target="../media/image3756.png"/><Relationship Id="rId284" Type="http://schemas.openxmlformats.org/officeDocument/2006/relationships/customXml" Target="../ink/ink3940.xml"/><Relationship Id="rId37" Type="http://schemas.openxmlformats.org/officeDocument/2006/relationships/image" Target="../media/image3642.png"/><Relationship Id="rId58" Type="http://schemas.openxmlformats.org/officeDocument/2006/relationships/customXml" Target="../ink/ink3827.xml"/><Relationship Id="rId79" Type="http://schemas.openxmlformats.org/officeDocument/2006/relationships/image" Target="../media/image3663.png"/><Relationship Id="rId102" Type="http://schemas.openxmlformats.org/officeDocument/2006/relationships/customXml" Target="../ink/ink3849.xml"/><Relationship Id="rId123" Type="http://schemas.openxmlformats.org/officeDocument/2006/relationships/image" Target="../media/image3685.png"/><Relationship Id="rId144" Type="http://schemas.openxmlformats.org/officeDocument/2006/relationships/customXml" Target="../ink/ink3870.xml"/><Relationship Id="rId90" Type="http://schemas.openxmlformats.org/officeDocument/2006/relationships/customXml" Target="../ink/ink3843.xml"/><Relationship Id="rId165" Type="http://schemas.openxmlformats.org/officeDocument/2006/relationships/image" Target="../media/image3706.png"/><Relationship Id="rId186" Type="http://schemas.openxmlformats.org/officeDocument/2006/relationships/customXml" Target="../ink/ink3891.xml"/><Relationship Id="rId211" Type="http://schemas.openxmlformats.org/officeDocument/2006/relationships/image" Target="../media/image3730.png"/><Relationship Id="rId232" Type="http://schemas.openxmlformats.org/officeDocument/2006/relationships/customXml" Target="../ink/ink3914.xml"/><Relationship Id="rId253" Type="http://schemas.openxmlformats.org/officeDocument/2006/relationships/image" Target="../media/image3751.png"/><Relationship Id="rId274" Type="http://schemas.openxmlformats.org/officeDocument/2006/relationships/customXml" Target="../ink/ink3935.xml"/><Relationship Id="rId27" Type="http://schemas.openxmlformats.org/officeDocument/2006/relationships/image" Target="../media/image3637.png"/><Relationship Id="rId48" Type="http://schemas.openxmlformats.org/officeDocument/2006/relationships/customXml" Target="../ink/ink3822.xml"/><Relationship Id="rId69" Type="http://schemas.openxmlformats.org/officeDocument/2006/relationships/image" Target="../media/image3658.png"/><Relationship Id="rId113" Type="http://schemas.openxmlformats.org/officeDocument/2006/relationships/image" Target="../media/image3680.png"/><Relationship Id="rId134" Type="http://schemas.openxmlformats.org/officeDocument/2006/relationships/customXml" Target="../ink/ink3865.xml"/><Relationship Id="rId80" Type="http://schemas.openxmlformats.org/officeDocument/2006/relationships/customXml" Target="../ink/ink3838.xml"/><Relationship Id="rId155" Type="http://schemas.openxmlformats.org/officeDocument/2006/relationships/image" Target="../media/image3701.png"/><Relationship Id="rId176" Type="http://schemas.openxmlformats.org/officeDocument/2006/relationships/customXml" Target="../ink/ink3886.xml"/><Relationship Id="rId197" Type="http://schemas.openxmlformats.org/officeDocument/2006/relationships/image" Target="../media/image3723.png"/><Relationship Id="rId201" Type="http://schemas.openxmlformats.org/officeDocument/2006/relationships/image" Target="../media/image3725.png"/><Relationship Id="rId222" Type="http://schemas.openxmlformats.org/officeDocument/2006/relationships/customXml" Target="../ink/ink3909.xml"/><Relationship Id="rId243" Type="http://schemas.openxmlformats.org/officeDocument/2006/relationships/image" Target="../media/image3746.png"/><Relationship Id="rId264" Type="http://schemas.openxmlformats.org/officeDocument/2006/relationships/customXml" Target="../ink/ink3930.xml"/><Relationship Id="rId285" Type="http://schemas.openxmlformats.org/officeDocument/2006/relationships/image" Target="../media/image3767.png"/><Relationship Id="rId17" Type="http://schemas.openxmlformats.org/officeDocument/2006/relationships/image" Target="../media/image3632.png"/><Relationship Id="rId38" Type="http://schemas.openxmlformats.org/officeDocument/2006/relationships/customXml" Target="../ink/ink3817.xml"/><Relationship Id="rId59" Type="http://schemas.openxmlformats.org/officeDocument/2006/relationships/image" Target="../media/image3653.png"/><Relationship Id="rId103" Type="http://schemas.openxmlformats.org/officeDocument/2006/relationships/image" Target="../media/image3675.png"/><Relationship Id="rId124" Type="http://schemas.openxmlformats.org/officeDocument/2006/relationships/customXml" Target="../ink/ink3860.xml"/><Relationship Id="rId70" Type="http://schemas.openxmlformats.org/officeDocument/2006/relationships/customXml" Target="../ink/ink3833.xml"/><Relationship Id="rId91" Type="http://schemas.openxmlformats.org/officeDocument/2006/relationships/image" Target="../media/image3669.png"/><Relationship Id="rId145" Type="http://schemas.openxmlformats.org/officeDocument/2006/relationships/image" Target="../media/image3696.png"/><Relationship Id="rId166" Type="http://schemas.openxmlformats.org/officeDocument/2006/relationships/customXml" Target="../ink/ink3881.xml"/><Relationship Id="rId187" Type="http://schemas.openxmlformats.org/officeDocument/2006/relationships/image" Target="../media/image371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904.xml"/><Relationship Id="rId233" Type="http://schemas.openxmlformats.org/officeDocument/2006/relationships/image" Target="../media/image3741.png"/><Relationship Id="rId254" Type="http://schemas.openxmlformats.org/officeDocument/2006/relationships/customXml" Target="../ink/ink3925.xml"/><Relationship Id="rId28" Type="http://schemas.openxmlformats.org/officeDocument/2006/relationships/customXml" Target="../ink/ink3812.xml"/><Relationship Id="rId49" Type="http://schemas.openxmlformats.org/officeDocument/2006/relationships/image" Target="../media/image3648.png"/><Relationship Id="rId114" Type="http://schemas.openxmlformats.org/officeDocument/2006/relationships/customXml" Target="../ink/ink3855.xml"/><Relationship Id="rId275" Type="http://schemas.openxmlformats.org/officeDocument/2006/relationships/image" Target="../media/image3762.png"/><Relationship Id="rId60" Type="http://schemas.openxmlformats.org/officeDocument/2006/relationships/customXml" Target="../ink/ink3828.xml"/><Relationship Id="rId81" Type="http://schemas.openxmlformats.org/officeDocument/2006/relationships/image" Target="../media/image3664.png"/><Relationship Id="rId135" Type="http://schemas.openxmlformats.org/officeDocument/2006/relationships/image" Target="../media/image3691.png"/><Relationship Id="rId156" Type="http://schemas.openxmlformats.org/officeDocument/2006/relationships/customXml" Target="../ink/ink3876.xml"/><Relationship Id="rId177" Type="http://schemas.openxmlformats.org/officeDocument/2006/relationships/image" Target="../media/image3713.png"/><Relationship Id="rId198" Type="http://schemas.openxmlformats.org/officeDocument/2006/relationships/customXml" Target="../ink/ink3897.xml"/><Relationship Id="rId202" Type="http://schemas.openxmlformats.org/officeDocument/2006/relationships/customXml" Target="../ink/ink3899.xml"/><Relationship Id="rId223" Type="http://schemas.openxmlformats.org/officeDocument/2006/relationships/image" Target="../media/image3736.png"/><Relationship Id="rId244" Type="http://schemas.openxmlformats.org/officeDocument/2006/relationships/customXml" Target="../ink/ink3920.xml"/><Relationship Id="rId18" Type="http://schemas.openxmlformats.org/officeDocument/2006/relationships/customXml" Target="../ink/ink3807.xml"/><Relationship Id="rId39" Type="http://schemas.openxmlformats.org/officeDocument/2006/relationships/image" Target="../media/image3643.png"/><Relationship Id="rId265" Type="http://schemas.openxmlformats.org/officeDocument/2006/relationships/image" Target="../media/image3757.png"/><Relationship Id="rId286" Type="http://schemas.openxmlformats.org/officeDocument/2006/relationships/customXml" Target="../ink/ink3941.xml"/><Relationship Id="rId50" Type="http://schemas.openxmlformats.org/officeDocument/2006/relationships/customXml" Target="../ink/ink3823.xml"/><Relationship Id="rId104" Type="http://schemas.openxmlformats.org/officeDocument/2006/relationships/customXml" Target="../ink/ink3850.xml"/><Relationship Id="rId125" Type="http://schemas.openxmlformats.org/officeDocument/2006/relationships/image" Target="../media/image3686.png"/><Relationship Id="rId146" Type="http://schemas.openxmlformats.org/officeDocument/2006/relationships/customXml" Target="../ink/ink3871.xml"/><Relationship Id="rId167" Type="http://schemas.openxmlformats.org/officeDocument/2006/relationships/image" Target="../media/image3707.png"/><Relationship Id="rId188" Type="http://schemas.openxmlformats.org/officeDocument/2006/relationships/customXml" Target="../ink/ink3892.xml"/><Relationship Id="rId71" Type="http://schemas.openxmlformats.org/officeDocument/2006/relationships/image" Target="../media/image3659.png"/><Relationship Id="rId92" Type="http://schemas.openxmlformats.org/officeDocument/2006/relationships/customXml" Target="../ink/ink3844.xml"/><Relationship Id="rId213" Type="http://schemas.openxmlformats.org/officeDocument/2006/relationships/image" Target="../media/image3731.png"/><Relationship Id="rId234" Type="http://schemas.openxmlformats.org/officeDocument/2006/relationships/customXml" Target="../ink/ink3915.xml"/><Relationship Id="rId2" Type="http://schemas.openxmlformats.org/officeDocument/2006/relationships/customXml" Target="../ink/ink3799.xml"/><Relationship Id="rId29" Type="http://schemas.openxmlformats.org/officeDocument/2006/relationships/image" Target="../media/image3638.png"/><Relationship Id="rId255" Type="http://schemas.openxmlformats.org/officeDocument/2006/relationships/image" Target="../media/image3752.png"/><Relationship Id="rId276" Type="http://schemas.openxmlformats.org/officeDocument/2006/relationships/customXml" Target="../ink/ink3936.xml"/><Relationship Id="rId40" Type="http://schemas.openxmlformats.org/officeDocument/2006/relationships/customXml" Target="../ink/ink3818.xml"/><Relationship Id="rId115" Type="http://schemas.openxmlformats.org/officeDocument/2006/relationships/image" Target="../media/image3681.png"/><Relationship Id="rId136" Type="http://schemas.openxmlformats.org/officeDocument/2006/relationships/customXml" Target="../ink/ink3866.xml"/><Relationship Id="rId157" Type="http://schemas.openxmlformats.org/officeDocument/2006/relationships/image" Target="../media/image3702.png"/><Relationship Id="rId178" Type="http://schemas.openxmlformats.org/officeDocument/2006/relationships/customXml" Target="../ink/ink3887.xml"/><Relationship Id="rId61" Type="http://schemas.openxmlformats.org/officeDocument/2006/relationships/image" Target="../media/image3654.png"/><Relationship Id="rId82" Type="http://schemas.openxmlformats.org/officeDocument/2006/relationships/customXml" Target="../ink/ink3839.xml"/><Relationship Id="rId199" Type="http://schemas.openxmlformats.org/officeDocument/2006/relationships/image" Target="../media/image3724.png"/><Relationship Id="rId203" Type="http://schemas.openxmlformats.org/officeDocument/2006/relationships/image" Target="../media/image3726.png"/><Relationship Id="rId19" Type="http://schemas.openxmlformats.org/officeDocument/2006/relationships/image" Target="../media/image3633.png"/><Relationship Id="rId224" Type="http://schemas.openxmlformats.org/officeDocument/2006/relationships/customXml" Target="../ink/ink3910.xml"/><Relationship Id="rId245" Type="http://schemas.openxmlformats.org/officeDocument/2006/relationships/image" Target="../media/image3747.png"/><Relationship Id="rId266" Type="http://schemas.openxmlformats.org/officeDocument/2006/relationships/customXml" Target="../ink/ink3931.xml"/><Relationship Id="rId287" Type="http://schemas.openxmlformats.org/officeDocument/2006/relationships/image" Target="../media/image3768.png"/><Relationship Id="rId30" Type="http://schemas.openxmlformats.org/officeDocument/2006/relationships/customXml" Target="../ink/ink3813.xml"/><Relationship Id="rId105" Type="http://schemas.openxmlformats.org/officeDocument/2006/relationships/image" Target="../media/image3676.png"/><Relationship Id="rId126" Type="http://schemas.openxmlformats.org/officeDocument/2006/relationships/customXml" Target="../ink/ink3861.xml"/><Relationship Id="rId147" Type="http://schemas.openxmlformats.org/officeDocument/2006/relationships/image" Target="../media/image3697.png"/><Relationship Id="rId168" Type="http://schemas.openxmlformats.org/officeDocument/2006/relationships/customXml" Target="../ink/ink3882.xml"/><Relationship Id="rId51" Type="http://schemas.openxmlformats.org/officeDocument/2006/relationships/image" Target="../media/image3649.png"/><Relationship Id="rId72" Type="http://schemas.openxmlformats.org/officeDocument/2006/relationships/customXml" Target="../ink/ink3834.xml"/><Relationship Id="rId93" Type="http://schemas.openxmlformats.org/officeDocument/2006/relationships/image" Target="../media/image3670.png"/><Relationship Id="rId189" Type="http://schemas.openxmlformats.org/officeDocument/2006/relationships/image" Target="../media/image3719.png"/><Relationship Id="rId3" Type="http://schemas.openxmlformats.org/officeDocument/2006/relationships/image" Target="../media/image3625.png"/><Relationship Id="rId214" Type="http://schemas.openxmlformats.org/officeDocument/2006/relationships/customXml" Target="../ink/ink3905.xml"/><Relationship Id="rId235" Type="http://schemas.openxmlformats.org/officeDocument/2006/relationships/image" Target="../media/image3742.png"/><Relationship Id="rId256" Type="http://schemas.openxmlformats.org/officeDocument/2006/relationships/customXml" Target="../ink/ink3926.xml"/><Relationship Id="rId277" Type="http://schemas.openxmlformats.org/officeDocument/2006/relationships/image" Target="../media/image3763.png"/><Relationship Id="rId116" Type="http://schemas.openxmlformats.org/officeDocument/2006/relationships/customXml" Target="../ink/ink3856.xml"/><Relationship Id="rId137" Type="http://schemas.openxmlformats.org/officeDocument/2006/relationships/image" Target="../media/image3692.png"/><Relationship Id="rId158" Type="http://schemas.openxmlformats.org/officeDocument/2006/relationships/customXml" Target="../ink/ink3877.xml"/><Relationship Id="rId20" Type="http://schemas.openxmlformats.org/officeDocument/2006/relationships/customXml" Target="../ink/ink3808.xml"/><Relationship Id="rId41" Type="http://schemas.openxmlformats.org/officeDocument/2006/relationships/image" Target="../media/image3644.png"/><Relationship Id="rId62" Type="http://schemas.openxmlformats.org/officeDocument/2006/relationships/customXml" Target="../ink/ink3829.xml"/><Relationship Id="rId83" Type="http://schemas.openxmlformats.org/officeDocument/2006/relationships/image" Target="../media/image3665.png"/><Relationship Id="rId179" Type="http://schemas.openxmlformats.org/officeDocument/2006/relationships/image" Target="../media/image3714.png"/><Relationship Id="rId190" Type="http://schemas.openxmlformats.org/officeDocument/2006/relationships/customXml" Target="../ink/ink3893.xml"/><Relationship Id="rId204" Type="http://schemas.openxmlformats.org/officeDocument/2006/relationships/customXml" Target="../ink/ink3900.xml"/><Relationship Id="rId225" Type="http://schemas.openxmlformats.org/officeDocument/2006/relationships/image" Target="../media/image3737.png"/><Relationship Id="rId246" Type="http://schemas.openxmlformats.org/officeDocument/2006/relationships/customXml" Target="../ink/ink3921.xml"/><Relationship Id="rId267" Type="http://schemas.openxmlformats.org/officeDocument/2006/relationships/image" Target="../media/image3758.png"/><Relationship Id="rId288" Type="http://schemas.openxmlformats.org/officeDocument/2006/relationships/customXml" Target="../ink/ink3942.xml"/><Relationship Id="rId106" Type="http://schemas.openxmlformats.org/officeDocument/2006/relationships/customXml" Target="../ink/ink3851.xml"/><Relationship Id="rId127" Type="http://schemas.openxmlformats.org/officeDocument/2006/relationships/image" Target="../media/image3687.png"/><Relationship Id="rId10" Type="http://schemas.openxmlformats.org/officeDocument/2006/relationships/customXml" Target="../ink/ink3803.xml"/><Relationship Id="rId31" Type="http://schemas.openxmlformats.org/officeDocument/2006/relationships/image" Target="../media/image3639.png"/><Relationship Id="rId52" Type="http://schemas.openxmlformats.org/officeDocument/2006/relationships/customXml" Target="../ink/ink3824.xml"/><Relationship Id="rId73" Type="http://schemas.openxmlformats.org/officeDocument/2006/relationships/image" Target="../media/image3660.png"/><Relationship Id="rId94" Type="http://schemas.openxmlformats.org/officeDocument/2006/relationships/customXml" Target="../ink/ink3845.xml"/><Relationship Id="rId148" Type="http://schemas.openxmlformats.org/officeDocument/2006/relationships/customXml" Target="../ink/ink3872.xml"/><Relationship Id="rId169" Type="http://schemas.openxmlformats.org/officeDocument/2006/relationships/image" Target="../media/image3708.png"/><Relationship Id="rId4" Type="http://schemas.openxmlformats.org/officeDocument/2006/relationships/customXml" Target="../ink/ink3800.xml"/><Relationship Id="rId180" Type="http://schemas.openxmlformats.org/officeDocument/2006/relationships/customXml" Target="../ink/ink3888.xml"/><Relationship Id="rId215" Type="http://schemas.openxmlformats.org/officeDocument/2006/relationships/image" Target="../media/image3732.png"/><Relationship Id="rId236" Type="http://schemas.openxmlformats.org/officeDocument/2006/relationships/customXml" Target="../ink/ink3916.xml"/><Relationship Id="rId257" Type="http://schemas.openxmlformats.org/officeDocument/2006/relationships/image" Target="../media/image3753.png"/><Relationship Id="rId278" Type="http://schemas.openxmlformats.org/officeDocument/2006/relationships/customXml" Target="../ink/ink3937.xml"/><Relationship Id="rId42" Type="http://schemas.openxmlformats.org/officeDocument/2006/relationships/customXml" Target="../ink/ink3819.xml"/><Relationship Id="rId84" Type="http://schemas.openxmlformats.org/officeDocument/2006/relationships/customXml" Target="../ink/ink3840.xml"/><Relationship Id="rId138" Type="http://schemas.openxmlformats.org/officeDocument/2006/relationships/customXml" Target="../ink/ink3867.xml"/><Relationship Id="rId191" Type="http://schemas.openxmlformats.org/officeDocument/2006/relationships/image" Target="../media/image3720.png"/><Relationship Id="rId205" Type="http://schemas.openxmlformats.org/officeDocument/2006/relationships/image" Target="../media/image3727.png"/><Relationship Id="rId247" Type="http://schemas.openxmlformats.org/officeDocument/2006/relationships/image" Target="../media/image3748.png"/><Relationship Id="rId107" Type="http://schemas.openxmlformats.org/officeDocument/2006/relationships/image" Target="../media/image3677.png"/><Relationship Id="rId289" Type="http://schemas.openxmlformats.org/officeDocument/2006/relationships/image" Target="../media/image3769.png"/><Relationship Id="rId11" Type="http://schemas.openxmlformats.org/officeDocument/2006/relationships/image" Target="../media/image3629.png"/><Relationship Id="rId53" Type="http://schemas.openxmlformats.org/officeDocument/2006/relationships/image" Target="../media/image3650.png"/><Relationship Id="rId149" Type="http://schemas.openxmlformats.org/officeDocument/2006/relationships/image" Target="../media/image3698.png"/><Relationship Id="rId95" Type="http://schemas.openxmlformats.org/officeDocument/2006/relationships/image" Target="../media/image3671.png"/><Relationship Id="rId160" Type="http://schemas.openxmlformats.org/officeDocument/2006/relationships/customXml" Target="../ink/ink3878.xml"/><Relationship Id="rId216" Type="http://schemas.openxmlformats.org/officeDocument/2006/relationships/customXml" Target="../ink/ink3906.xml"/><Relationship Id="rId258" Type="http://schemas.openxmlformats.org/officeDocument/2006/relationships/customXml" Target="../ink/ink3927.xml"/><Relationship Id="rId22" Type="http://schemas.openxmlformats.org/officeDocument/2006/relationships/customXml" Target="../ink/ink3809.xml"/><Relationship Id="rId64" Type="http://schemas.openxmlformats.org/officeDocument/2006/relationships/customXml" Target="../ink/ink3830.xml"/><Relationship Id="rId118" Type="http://schemas.openxmlformats.org/officeDocument/2006/relationships/customXml" Target="../ink/ink3857.xml"/><Relationship Id="rId171" Type="http://schemas.openxmlformats.org/officeDocument/2006/relationships/image" Target="../media/image3709.png"/><Relationship Id="rId227" Type="http://schemas.openxmlformats.org/officeDocument/2006/relationships/image" Target="../media/image3738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21.png"/><Relationship Id="rId299" Type="http://schemas.openxmlformats.org/officeDocument/2006/relationships/image" Target="../media/image3913.png"/><Relationship Id="rId21" Type="http://schemas.openxmlformats.org/officeDocument/2006/relationships/image" Target="../media/image3772.png"/><Relationship Id="rId63" Type="http://schemas.openxmlformats.org/officeDocument/2006/relationships/image" Target="../media/image3793.png"/><Relationship Id="rId159" Type="http://schemas.openxmlformats.org/officeDocument/2006/relationships/image" Target="../media/image3842.png"/><Relationship Id="rId324" Type="http://schemas.openxmlformats.org/officeDocument/2006/relationships/customXml" Target="../ink/ink4105.xml"/><Relationship Id="rId366" Type="http://schemas.openxmlformats.org/officeDocument/2006/relationships/customXml" Target="../ink/ink4126.xml"/><Relationship Id="rId170" Type="http://schemas.openxmlformats.org/officeDocument/2006/relationships/customXml" Target="../ink/ink4028.xml"/><Relationship Id="rId226" Type="http://schemas.openxmlformats.org/officeDocument/2006/relationships/customXml" Target="../ink/ink4056.xml"/><Relationship Id="rId433" Type="http://schemas.openxmlformats.org/officeDocument/2006/relationships/image" Target="../media/image3980.png"/><Relationship Id="rId268" Type="http://schemas.openxmlformats.org/officeDocument/2006/relationships/customXml" Target="../ink/ink4077.xml"/><Relationship Id="rId32" Type="http://schemas.openxmlformats.org/officeDocument/2006/relationships/customXml" Target="../ink/ink3959.xml"/><Relationship Id="rId74" Type="http://schemas.openxmlformats.org/officeDocument/2006/relationships/customXml" Target="../ink/ink3980.xml"/><Relationship Id="rId128" Type="http://schemas.openxmlformats.org/officeDocument/2006/relationships/customXml" Target="../ink/ink4007.xml"/><Relationship Id="rId335" Type="http://schemas.openxmlformats.org/officeDocument/2006/relationships/image" Target="../media/image3931.png"/><Relationship Id="rId377" Type="http://schemas.openxmlformats.org/officeDocument/2006/relationships/image" Target="../media/image3952.png"/><Relationship Id="rId5" Type="http://schemas.openxmlformats.org/officeDocument/2006/relationships/image" Target="../media/image37640.png"/><Relationship Id="rId181" Type="http://schemas.openxmlformats.org/officeDocument/2006/relationships/image" Target="../media/image3853.png"/><Relationship Id="rId237" Type="http://schemas.openxmlformats.org/officeDocument/2006/relationships/image" Target="../media/image3881.png"/><Relationship Id="rId402" Type="http://schemas.openxmlformats.org/officeDocument/2006/relationships/customXml" Target="../ink/ink4144.xml"/><Relationship Id="rId279" Type="http://schemas.openxmlformats.org/officeDocument/2006/relationships/image" Target="../media/image3902.png"/><Relationship Id="rId43" Type="http://schemas.openxmlformats.org/officeDocument/2006/relationships/image" Target="../media/image3783.png"/><Relationship Id="rId139" Type="http://schemas.openxmlformats.org/officeDocument/2006/relationships/image" Target="../media/image3832.png"/><Relationship Id="rId290" Type="http://schemas.openxmlformats.org/officeDocument/2006/relationships/customXml" Target="../ink/ink4088.xml"/><Relationship Id="rId304" Type="http://schemas.openxmlformats.org/officeDocument/2006/relationships/customXml" Target="../ink/ink4095.xml"/><Relationship Id="rId346" Type="http://schemas.openxmlformats.org/officeDocument/2006/relationships/customXml" Target="../ink/ink4116.xml"/><Relationship Id="rId388" Type="http://schemas.openxmlformats.org/officeDocument/2006/relationships/customXml" Target="../ink/ink4137.xml"/><Relationship Id="rId85" Type="http://schemas.openxmlformats.org/officeDocument/2006/relationships/image" Target="../media/image3804.png"/><Relationship Id="rId150" Type="http://schemas.openxmlformats.org/officeDocument/2006/relationships/customXml" Target="../ink/ink4018.xml"/><Relationship Id="rId192" Type="http://schemas.openxmlformats.org/officeDocument/2006/relationships/customXml" Target="../ink/ink4039.xml"/><Relationship Id="rId206" Type="http://schemas.openxmlformats.org/officeDocument/2006/relationships/customXml" Target="../ink/ink4046.xml"/><Relationship Id="rId413" Type="http://schemas.openxmlformats.org/officeDocument/2006/relationships/image" Target="../media/image3970.png"/><Relationship Id="rId248" Type="http://schemas.openxmlformats.org/officeDocument/2006/relationships/customXml" Target="../ink/ink4067.xml"/><Relationship Id="rId12" Type="http://schemas.openxmlformats.org/officeDocument/2006/relationships/customXml" Target="../ink/ink3949.xml"/><Relationship Id="rId108" Type="http://schemas.openxmlformats.org/officeDocument/2006/relationships/customXml" Target="../ink/ink3997.xml"/><Relationship Id="rId315" Type="http://schemas.openxmlformats.org/officeDocument/2006/relationships/image" Target="../media/image3921.png"/><Relationship Id="rId357" Type="http://schemas.openxmlformats.org/officeDocument/2006/relationships/image" Target="../media/image3942.png"/><Relationship Id="rId54" Type="http://schemas.openxmlformats.org/officeDocument/2006/relationships/customXml" Target="../ink/ink3970.xml"/><Relationship Id="rId96" Type="http://schemas.openxmlformats.org/officeDocument/2006/relationships/customXml" Target="../ink/ink3991.xml"/><Relationship Id="rId161" Type="http://schemas.openxmlformats.org/officeDocument/2006/relationships/image" Target="../media/image3843.png"/><Relationship Id="rId217" Type="http://schemas.openxmlformats.org/officeDocument/2006/relationships/image" Target="../media/image3871.png"/><Relationship Id="rId399" Type="http://schemas.openxmlformats.org/officeDocument/2006/relationships/image" Target="../media/image3963.png"/><Relationship Id="rId259" Type="http://schemas.openxmlformats.org/officeDocument/2006/relationships/image" Target="../media/image3892.png"/><Relationship Id="rId424" Type="http://schemas.openxmlformats.org/officeDocument/2006/relationships/customXml" Target="../ink/ink4155.xml"/><Relationship Id="rId23" Type="http://schemas.openxmlformats.org/officeDocument/2006/relationships/image" Target="../media/image3773.png"/><Relationship Id="rId119" Type="http://schemas.openxmlformats.org/officeDocument/2006/relationships/image" Target="../media/image3822.png"/><Relationship Id="rId270" Type="http://schemas.openxmlformats.org/officeDocument/2006/relationships/customXml" Target="../ink/ink4078.xml"/><Relationship Id="rId326" Type="http://schemas.openxmlformats.org/officeDocument/2006/relationships/customXml" Target="../ink/ink4106.xml"/><Relationship Id="rId65" Type="http://schemas.openxmlformats.org/officeDocument/2006/relationships/image" Target="../media/image3794.png"/><Relationship Id="rId130" Type="http://schemas.openxmlformats.org/officeDocument/2006/relationships/customXml" Target="../ink/ink4008.xml"/><Relationship Id="rId368" Type="http://schemas.openxmlformats.org/officeDocument/2006/relationships/customXml" Target="../ink/ink4127.xml"/><Relationship Id="rId172" Type="http://schemas.openxmlformats.org/officeDocument/2006/relationships/customXml" Target="../ink/ink4029.xml"/><Relationship Id="rId228" Type="http://schemas.openxmlformats.org/officeDocument/2006/relationships/customXml" Target="../ink/ink4057.xml"/><Relationship Id="rId435" Type="http://schemas.openxmlformats.org/officeDocument/2006/relationships/image" Target="../media/image3981.png"/><Relationship Id="rId281" Type="http://schemas.openxmlformats.org/officeDocument/2006/relationships/image" Target="../media/image3903.png"/><Relationship Id="rId337" Type="http://schemas.openxmlformats.org/officeDocument/2006/relationships/image" Target="../media/image3932.png"/><Relationship Id="rId34" Type="http://schemas.openxmlformats.org/officeDocument/2006/relationships/customXml" Target="../ink/ink3960.xml"/><Relationship Id="rId76" Type="http://schemas.openxmlformats.org/officeDocument/2006/relationships/customXml" Target="../ink/ink3981.xml"/><Relationship Id="rId141" Type="http://schemas.openxmlformats.org/officeDocument/2006/relationships/image" Target="../media/image3833.png"/><Relationship Id="rId379" Type="http://schemas.openxmlformats.org/officeDocument/2006/relationships/image" Target="../media/image3953.png"/><Relationship Id="rId7" Type="http://schemas.openxmlformats.org/officeDocument/2006/relationships/image" Target="../media/image37650.png"/><Relationship Id="rId183" Type="http://schemas.openxmlformats.org/officeDocument/2006/relationships/image" Target="../media/image3854.png"/><Relationship Id="rId239" Type="http://schemas.openxmlformats.org/officeDocument/2006/relationships/image" Target="../media/image3882.png"/><Relationship Id="rId390" Type="http://schemas.openxmlformats.org/officeDocument/2006/relationships/customXml" Target="../ink/ink4138.xml"/><Relationship Id="rId404" Type="http://schemas.openxmlformats.org/officeDocument/2006/relationships/customXml" Target="../ink/ink4145.xml"/><Relationship Id="rId250" Type="http://schemas.openxmlformats.org/officeDocument/2006/relationships/customXml" Target="../ink/ink4068.xml"/><Relationship Id="rId292" Type="http://schemas.openxmlformats.org/officeDocument/2006/relationships/customXml" Target="../ink/ink4089.xml"/><Relationship Id="rId306" Type="http://schemas.openxmlformats.org/officeDocument/2006/relationships/customXml" Target="../ink/ink4096.xml"/><Relationship Id="rId45" Type="http://schemas.openxmlformats.org/officeDocument/2006/relationships/image" Target="../media/image3784.png"/><Relationship Id="rId87" Type="http://schemas.openxmlformats.org/officeDocument/2006/relationships/image" Target="../media/image3805.png"/><Relationship Id="rId110" Type="http://schemas.openxmlformats.org/officeDocument/2006/relationships/customXml" Target="../ink/ink3998.xml"/><Relationship Id="rId348" Type="http://schemas.openxmlformats.org/officeDocument/2006/relationships/customXml" Target="../ink/ink4117.xml"/><Relationship Id="rId152" Type="http://schemas.openxmlformats.org/officeDocument/2006/relationships/customXml" Target="../ink/ink4019.xml"/><Relationship Id="rId194" Type="http://schemas.openxmlformats.org/officeDocument/2006/relationships/customXml" Target="../ink/ink4040.xml"/><Relationship Id="rId208" Type="http://schemas.openxmlformats.org/officeDocument/2006/relationships/customXml" Target="../ink/ink4047.xml"/><Relationship Id="rId415" Type="http://schemas.openxmlformats.org/officeDocument/2006/relationships/image" Target="../media/image3971.png"/><Relationship Id="rId261" Type="http://schemas.openxmlformats.org/officeDocument/2006/relationships/image" Target="../media/image3893.png"/><Relationship Id="rId14" Type="http://schemas.openxmlformats.org/officeDocument/2006/relationships/customXml" Target="../ink/ink3950.xml"/><Relationship Id="rId56" Type="http://schemas.openxmlformats.org/officeDocument/2006/relationships/customXml" Target="../ink/ink3971.xml"/><Relationship Id="rId317" Type="http://schemas.openxmlformats.org/officeDocument/2006/relationships/image" Target="../media/image3922.png"/><Relationship Id="rId359" Type="http://schemas.openxmlformats.org/officeDocument/2006/relationships/image" Target="../media/image3943.png"/><Relationship Id="rId98" Type="http://schemas.openxmlformats.org/officeDocument/2006/relationships/customXml" Target="../ink/ink3992.xml"/><Relationship Id="rId121" Type="http://schemas.openxmlformats.org/officeDocument/2006/relationships/image" Target="../media/image3823.png"/><Relationship Id="rId163" Type="http://schemas.openxmlformats.org/officeDocument/2006/relationships/image" Target="../media/image3844.png"/><Relationship Id="rId219" Type="http://schemas.openxmlformats.org/officeDocument/2006/relationships/image" Target="../media/image3872.png"/><Relationship Id="rId370" Type="http://schemas.openxmlformats.org/officeDocument/2006/relationships/customXml" Target="../ink/ink4128.xml"/><Relationship Id="rId426" Type="http://schemas.openxmlformats.org/officeDocument/2006/relationships/customXml" Target="../ink/ink4156.xml"/><Relationship Id="rId230" Type="http://schemas.openxmlformats.org/officeDocument/2006/relationships/customXml" Target="../ink/ink4058.xml"/><Relationship Id="rId25" Type="http://schemas.openxmlformats.org/officeDocument/2006/relationships/image" Target="../media/image3774.png"/><Relationship Id="rId67" Type="http://schemas.openxmlformats.org/officeDocument/2006/relationships/image" Target="../media/image3795.png"/><Relationship Id="rId272" Type="http://schemas.openxmlformats.org/officeDocument/2006/relationships/customXml" Target="../ink/ink4079.xml"/><Relationship Id="rId328" Type="http://schemas.openxmlformats.org/officeDocument/2006/relationships/customXml" Target="../ink/ink4107.xml"/><Relationship Id="rId132" Type="http://schemas.openxmlformats.org/officeDocument/2006/relationships/customXml" Target="../ink/ink4009.xml"/><Relationship Id="rId174" Type="http://schemas.openxmlformats.org/officeDocument/2006/relationships/customXml" Target="../ink/ink4030.xml"/><Relationship Id="rId381" Type="http://schemas.openxmlformats.org/officeDocument/2006/relationships/image" Target="../media/image3954.png"/><Relationship Id="rId241" Type="http://schemas.openxmlformats.org/officeDocument/2006/relationships/image" Target="../media/image3883.png"/><Relationship Id="rId437" Type="http://schemas.openxmlformats.org/officeDocument/2006/relationships/image" Target="../media/image3982.png"/><Relationship Id="rId36" Type="http://schemas.openxmlformats.org/officeDocument/2006/relationships/customXml" Target="../ink/ink3961.xml"/><Relationship Id="rId283" Type="http://schemas.openxmlformats.org/officeDocument/2006/relationships/image" Target="../media/image3904.png"/><Relationship Id="rId339" Type="http://schemas.openxmlformats.org/officeDocument/2006/relationships/image" Target="../media/image3933.png"/><Relationship Id="rId78" Type="http://schemas.openxmlformats.org/officeDocument/2006/relationships/customXml" Target="../ink/ink3982.xml"/><Relationship Id="rId101" Type="http://schemas.openxmlformats.org/officeDocument/2006/relationships/image" Target="../media/image3813.png"/><Relationship Id="rId143" Type="http://schemas.openxmlformats.org/officeDocument/2006/relationships/image" Target="../media/image3834.png"/><Relationship Id="rId185" Type="http://schemas.openxmlformats.org/officeDocument/2006/relationships/image" Target="../media/image3855.png"/><Relationship Id="rId350" Type="http://schemas.openxmlformats.org/officeDocument/2006/relationships/customXml" Target="../ink/ink4118.xml"/><Relationship Id="rId406" Type="http://schemas.openxmlformats.org/officeDocument/2006/relationships/customXml" Target="../ink/ink4146.xml"/><Relationship Id="rId9" Type="http://schemas.openxmlformats.org/officeDocument/2006/relationships/image" Target="../media/image37660.png"/><Relationship Id="rId210" Type="http://schemas.openxmlformats.org/officeDocument/2006/relationships/customXml" Target="../ink/ink4048.xml"/><Relationship Id="rId392" Type="http://schemas.openxmlformats.org/officeDocument/2006/relationships/customXml" Target="../ink/ink4139.xml"/><Relationship Id="rId252" Type="http://schemas.openxmlformats.org/officeDocument/2006/relationships/customXml" Target="../ink/ink4069.xml"/><Relationship Id="rId294" Type="http://schemas.openxmlformats.org/officeDocument/2006/relationships/customXml" Target="../ink/ink4090.xml"/><Relationship Id="rId308" Type="http://schemas.openxmlformats.org/officeDocument/2006/relationships/customXml" Target="../ink/ink4097.xml"/><Relationship Id="rId47" Type="http://schemas.openxmlformats.org/officeDocument/2006/relationships/image" Target="../media/image3785.png"/><Relationship Id="rId89" Type="http://schemas.openxmlformats.org/officeDocument/2006/relationships/image" Target="../media/image3806.png"/><Relationship Id="rId112" Type="http://schemas.openxmlformats.org/officeDocument/2006/relationships/customXml" Target="../ink/ink3999.xml"/><Relationship Id="rId154" Type="http://schemas.openxmlformats.org/officeDocument/2006/relationships/customXml" Target="../ink/ink4020.xml"/><Relationship Id="rId361" Type="http://schemas.openxmlformats.org/officeDocument/2006/relationships/image" Target="../media/image3944.png"/><Relationship Id="rId196" Type="http://schemas.openxmlformats.org/officeDocument/2006/relationships/customXml" Target="../ink/ink4041.xml"/><Relationship Id="rId417" Type="http://schemas.openxmlformats.org/officeDocument/2006/relationships/image" Target="../media/image3972.png"/><Relationship Id="rId16" Type="http://schemas.openxmlformats.org/officeDocument/2006/relationships/customXml" Target="../ink/ink3951.xml"/><Relationship Id="rId221" Type="http://schemas.openxmlformats.org/officeDocument/2006/relationships/image" Target="../media/image3873.png"/><Relationship Id="rId263" Type="http://schemas.openxmlformats.org/officeDocument/2006/relationships/image" Target="../media/image3894.png"/><Relationship Id="rId319" Type="http://schemas.openxmlformats.org/officeDocument/2006/relationships/image" Target="../media/image3923.png"/><Relationship Id="rId58" Type="http://schemas.openxmlformats.org/officeDocument/2006/relationships/customXml" Target="../ink/ink3972.xml"/><Relationship Id="rId123" Type="http://schemas.openxmlformats.org/officeDocument/2006/relationships/image" Target="../media/image3824.png"/><Relationship Id="rId330" Type="http://schemas.openxmlformats.org/officeDocument/2006/relationships/customXml" Target="../ink/ink4108.xml"/><Relationship Id="rId165" Type="http://schemas.openxmlformats.org/officeDocument/2006/relationships/image" Target="../media/image3845.png"/><Relationship Id="rId372" Type="http://schemas.openxmlformats.org/officeDocument/2006/relationships/customXml" Target="../ink/ink4129.xml"/><Relationship Id="rId428" Type="http://schemas.openxmlformats.org/officeDocument/2006/relationships/customXml" Target="../ink/ink4157.xml"/><Relationship Id="rId232" Type="http://schemas.openxmlformats.org/officeDocument/2006/relationships/customXml" Target="../ink/ink4059.xml"/><Relationship Id="rId274" Type="http://schemas.openxmlformats.org/officeDocument/2006/relationships/customXml" Target="../ink/ink4080.xml"/><Relationship Id="rId27" Type="http://schemas.openxmlformats.org/officeDocument/2006/relationships/image" Target="../media/image3775.png"/><Relationship Id="rId69" Type="http://schemas.openxmlformats.org/officeDocument/2006/relationships/image" Target="../media/image3796.png"/><Relationship Id="rId134" Type="http://schemas.openxmlformats.org/officeDocument/2006/relationships/customXml" Target="../ink/ink4010.xml"/><Relationship Id="rId80" Type="http://schemas.openxmlformats.org/officeDocument/2006/relationships/customXml" Target="../ink/ink3983.xml"/><Relationship Id="rId176" Type="http://schemas.openxmlformats.org/officeDocument/2006/relationships/customXml" Target="../ink/ink4031.xml"/><Relationship Id="rId341" Type="http://schemas.openxmlformats.org/officeDocument/2006/relationships/image" Target="../media/image3934.png"/><Relationship Id="rId383" Type="http://schemas.openxmlformats.org/officeDocument/2006/relationships/image" Target="../media/image3955.png"/><Relationship Id="rId439" Type="http://schemas.openxmlformats.org/officeDocument/2006/relationships/image" Target="../media/image3983.png"/><Relationship Id="rId201" Type="http://schemas.openxmlformats.org/officeDocument/2006/relationships/image" Target="../media/image3863.png"/><Relationship Id="rId243" Type="http://schemas.openxmlformats.org/officeDocument/2006/relationships/image" Target="../media/image3884.png"/><Relationship Id="rId285" Type="http://schemas.openxmlformats.org/officeDocument/2006/relationships/image" Target="../media/image3905.png"/><Relationship Id="rId38" Type="http://schemas.openxmlformats.org/officeDocument/2006/relationships/customXml" Target="../ink/ink3962.xml"/><Relationship Id="rId103" Type="http://schemas.openxmlformats.org/officeDocument/2006/relationships/image" Target="../media/image3814.png"/><Relationship Id="rId310" Type="http://schemas.openxmlformats.org/officeDocument/2006/relationships/customXml" Target="../ink/ink4098.xml"/><Relationship Id="rId91" Type="http://schemas.openxmlformats.org/officeDocument/2006/relationships/image" Target="../media/image3807.png"/><Relationship Id="rId145" Type="http://schemas.openxmlformats.org/officeDocument/2006/relationships/image" Target="../media/image3835.png"/><Relationship Id="rId187" Type="http://schemas.openxmlformats.org/officeDocument/2006/relationships/image" Target="../media/image3856.png"/><Relationship Id="rId352" Type="http://schemas.openxmlformats.org/officeDocument/2006/relationships/customXml" Target="../ink/ink4119.xml"/><Relationship Id="rId394" Type="http://schemas.openxmlformats.org/officeDocument/2006/relationships/customXml" Target="../ink/ink4140.xml"/><Relationship Id="rId408" Type="http://schemas.openxmlformats.org/officeDocument/2006/relationships/customXml" Target="../ink/ink4147.xml"/><Relationship Id="rId212" Type="http://schemas.openxmlformats.org/officeDocument/2006/relationships/customXml" Target="../ink/ink4049.xml"/><Relationship Id="rId254" Type="http://schemas.openxmlformats.org/officeDocument/2006/relationships/customXml" Target="../ink/ink4070.xml"/><Relationship Id="rId49" Type="http://schemas.openxmlformats.org/officeDocument/2006/relationships/image" Target="../media/image3786.png"/><Relationship Id="rId114" Type="http://schemas.openxmlformats.org/officeDocument/2006/relationships/customXml" Target="../ink/ink4000.xml"/><Relationship Id="rId296" Type="http://schemas.openxmlformats.org/officeDocument/2006/relationships/customXml" Target="../ink/ink4091.xml"/><Relationship Id="rId60" Type="http://schemas.openxmlformats.org/officeDocument/2006/relationships/customXml" Target="../ink/ink3973.xml"/><Relationship Id="rId81" Type="http://schemas.openxmlformats.org/officeDocument/2006/relationships/image" Target="../media/image3802.png"/><Relationship Id="rId135" Type="http://schemas.openxmlformats.org/officeDocument/2006/relationships/image" Target="../media/image3830.png"/><Relationship Id="rId156" Type="http://schemas.openxmlformats.org/officeDocument/2006/relationships/customXml" Target="../ink/ink4021.xml"/><Relationship Id="rId177" Type="http://schemas.openxmlformats.org/officeDocument/2006/relationships/image" Target="../media/image3851.png"/><Relationship Id="rId198" Type="http://schemas.openxmlformats.org/officeDocument/2006/relationships/customXml" Target="../ink/ink4042.xml"/><Relationship Id="rId321" Type="http://schemas.openxmlformats.org/officeDocument/2006/relationships/image" Target="../media/image3924.png"/><Relationship Id="rId342" Type="http://schemas.openxmlformats.org/officeDocument/2006/relationships/customXml" Target="../ink/ink4114.xml"/><Relationship Id="rId363" Type="http://schemas.openxmlformats.org/officeDocument/2006/relationships/image" Target="../media/image3945.png"/><Relationship Id="rId384" Type="http://schemas.openxmlformats.org/officeDocument/2006/relationships/customXml" Target="../ink/ink4135.xml"/><Relationship Id="rId419" Type="http://schemas.openxmlformats.org/officeDocument/2006/relationships/image" Target="../media/image3973.png"/><Relationship Id="rId202" Type="http://schemas.openxmlformats.org/officeDocument/2006/relationships/customXml" Target="../ink/ink4044.xml"/><Relationship Id="rId223" Type="http://schemas.openxmlformats.org/officeDocument/2006/relationships/image" Target="../media/image3874.png"/><Relationship Id="rId244" Type="http://schemas.openxmlformats.org/officeDocument/2006/relationships/customXml" Target="../ink/ink4065.xml"/><Relationship Id="rId430" Type="http://schemas.openxmlformats.org/officeDocument/2006/relationships/customXml" Target="../ink/ink4158.xml"/><Relationship Id="rId18" Type="http://schemas.openxmlformats.org/officeDocument/2006/relationships/customXml" Target="../ink/ink3952.xml"/><Relationship Id="rId39" Type="http://schemas.openxmlformats.org/officeDocument/2006/relationships/image" Target="../media/image3781.png"/><Relationship Id="rId265" Type="http://schemas.openxmlformats.org/officeDocument/2006/relationships/image" Target="../media/image3895.png"/><Relationship Id="rId286" Type="http://schemas.openxmlformats.org/officeDocument/2006/relationships/customXml" Target="../ink/ink4086.xml"/><Relationship Id="rId50" Type="http://schemas.openxmlformats.org/officeDocument/2006/relationships/customXml" Target="../ink/ink3968.xml"/><Relationship Id="rId104" Type="http://schemas.openxmlformats.org/officeDocument/2006/relationships/customXml" Target="../ink/ink3995.xml"/><Relationship Id="rId125" Type="http://schemas.openxmlformats.org/officeDocument/2006/relationships/image" Target="../media/image3825.png"/><Relationship Id="rId146" Type="http://schemas.openxmlformats.org/officeDocument/2006/relationships/customXml" Target="../ink/ink4016.xml"/><Relationship Id="rId167" Type="http://schemas.openxmlformats.org/officeDocument/2006/relationships/image" Target="../media/image3846.png"/><Relationship Id="rId188" Type="http://schemas.openxmlformats.org/officeDocument/2006/relationships/customXml" Target="../ink/ink4037.xml"/><Relationship Id="rId311" Type="http://schemas.openxmlformats.org/officeDocument/2006/relationships/image" Target="../media/image3919.png"/><Relationship Id="rId332" Type="http://schemas.openxmlformats.org/officeDocument/2006/relationships/customXml" Target="../ink/ink4109.xml"/><Relationship Id="rId353" Type="http://schemas.openxmlformats.org/officeDocument/2006/relationships/image" Target="../media/image3940.png"/><Relationship Id="rId374" Type="http://schemas.openxmlformats.org/officeDocument/2006/relationships/customXml" Target="../ink/ink4130.xml"/><Relationship Id="rId395" Type="http://schemas.openxmlformats.org/officeDocument/2006/relationships/image" Target="../media/image3961.png"/><Relationship Id="rId409" Type="http://schemas.openxmlformats.org/officeDocument/2006/relationships/image" Target="../media/image3968.png"/><Relationship Id="rId71" Type="http://schemas.openxmlformats.org/officeDocument/2006/relationships/image" Target="../media/image3797.png"/><Relationship Id="rId92" Type="http://schemas.openxmlformats.org/officeDocument/2006/relationships/customXml" Target="../ink/ink3989.xml"/><Relationship Id="rId213" Type="http://schemas.openxmlformats.org/officeDocument/2006/relationships/image" Target="../media/image3869.png"/><Relationship Id="rId234" Type="http://schemas.openxmlformats.org/officeDocument/2006/relationships/customXml" Target="../ink/ink4060.xml"/><Relationship Id="rId420" Type="http://schemas.openxmlformats.org/officeDocument/2006/relationships/customXml" Target="../ink/ink4153.xml"/><Relationship Id="rId2" Type="http://schemas.openxmlformats.org/officeDocument/2006/relationships/customXml" Target="../ink/ink3944.xml"/><Relationship Id="rId29" Type="http://schemas.openxmlformats.org/officeDocument/2006/relationships/image" Target="../media/image3776.png"/><Relationship Id="rId255" Type="http://schemas.openxmlformats.org/officeDocument/2006/relationships/image" Target="../media/image3890.png"/><Relationship Id="rId276" Type="http://schemas.openxmlformats.org/officeDocument/2006/relationships/customXml" Target="../ink/ink4081.xml"/><Relationship Id="rId297" Type="http://schemas.openxmlformats.org/officeDocument/2006/relationships/image" Target="../media/image3912.png"/><Relationship Id="rId40" Type="http://schemas.openxmlformats.org/officeDocument/2006/relationships/customXml" Target="../ink/ink3963.xml"/><Relationship Id="rId115" Type="http://schemas.openxmlformats.org/officeDocument/2006/relationships/image" Target="../media/image3820.png"/><Relationship Id="rId136" Type="http://schemas.openxmlformats.org/officeDocument/2006/relationships/customXml" Target="../ink/ink4011.xml"/><Relationship Id="rId157" Type="http://schemas.openxmlformats.org/officeDocument/2006/relationships/image" Target="../media/image3841.png"/><Relationship Id="rId178" Type="http://schemas.openxmlformats.org/officeDocument/2006/relationships/customXml" Target="../ink/ink4032.xml"/><Relationship Id="rId301" Type="http://schemas.openxmlformats.org/officeDocument/2006/relationships/image" Target="../media/image3914.png"/><Relationship Id="rId322" Type="http://schemas.openxmlformats.org/officeDocument/2006/relationships/customXml" Target="../ink/ink4104.xml"/><Relationship Id="rId343" Type="http://schemas.openxmlformats.org/officeDocument/2006/relationships/image" Target="../media/image3935.png"/><Relationship Id="rId364" Type="http://schemas.openxmlformats.org/officeDocument/2006/relationships/customXml" Target="../ink/ink4125.xml"/><Relationship Id="rId61" Type="http://schemas.openxmlformats.org/officeDocument/2006/relationships/image" Target="../media/image3792.png"/><Relationship Id="rId82" Type="http://schemas.openxmlformats.org/officeDocument/2006/relationships/customXml" Target="../ink/ink3984.xml"/><Relationship Id="rId199" Type="http://schemas.openxmlformats.org/officeDocument/2006/relationships/image" Target="../media/image3862.png"/><Relationship Id="rId203" Type="http://schemas.openxmlformats.org/officeDocument/2006/relationships/image" Target="../media/image3864.png"/><Relationship Id="rId385" Type="http://schemas.openxmlformats.org/officeDocument/2006/relationships/image" Target="../media/image3956.png"/><Relationship Id="rId19" Type="http://schemas.openxmlformats.org/officeDocument/2006/relationships/image" Target="../media/image3771.png"/><Relationship Id="rId224" Type="http://schemas.openxmlformats.org/officeDocument/2006/relationships/customXml" Target="../ink/ink4055.xml"/><Relationship Id="rId245" Type="http://schemas.openxmlformats.org/officeDocument/2006/relationships/image" Target="../media/image3885.png"/><Relationship Id="rId266" Type="http://schemas.openxmlformats.org/officeDocument/2006/relationships/customXml" Target="../ink/ink4076.xml"/><Relationship Id="rId287" Type="http://schemas.openxmlformats.org/officeDocument/2006/relationships/image" Target="../media/image3906.png"/><Relationship Id="rId410" Type="http://schemas.openxmlformats.org/officeDocument/2006/relationships/customXml" Target="../ink/ink4148.xml"/><Relationship Id="rId431" Type="http://schemas.openxmlformats.org/officeDocument/2006/relationships/image" Target="../media/image3979.png"/><Relationship Id="rId30" Type="http://schemas.openxmlformats.org/officeDocument/2006/relationships/customXml" Target="../ink/ink3958.xml"/><Relationship Id="rId105" Type="http://schemas.openxmlformats.org/officeDocument/2006/relationships/image" Target="../media/image3815.png"/><Relationship Id="rId126" Type="http://schemas.openxmlformats.org/officeDocument/2006/relationships/customXml" Target="../ink/ink4006.xml"/><Relationship Id="rId147" Type="http://schemas.openxmlformats.org/officeDocument/2006/relationships/image" Target="../media/image3836.png"/><Relationship Id="rId168" Type="http://schemas.openxmlformats.org/officeDocument/2006/relationships/customXml" Target="../ink/ink4027.xml"/><Relationship Id="rId312" Type="http://schemas.openxmlformats.org/officeDocument/2006/relationships/customXml" Target="../ink/ink4099.xml"/><Relationship Id="rId333" Type="http://schemas.openxmlformats.org/officeDocument/2006/relationships/image" Target="../media/image3930.png"/><Relationship Id="rId354" Type="http://schemas.openxmlformats.org/officeDocument/2006/relationships/customXml" Target="../ink/ink4120.xml"/><Relationship Id="rId51" Type="http://schemas.openxmlformats.org/officeDocument/2006/relationships/image" Target="../media/image3787.png"/><Relationship Id="rId72" Type="http://schemas.openxmlformats.org/officeDocument/2006/relationships/customXml" Target="../ink/ink3979.xml"/><Relationship Id="rId93" Type="http://schemas.openxmlformats.org/officeDocument/2006/relationships/image" Target="../media/image3808.png"/><Relationship Id="rId189" Type="http://schemas.openxmlformats.org/officeDocument/2006/relationships/image" Target="../media/image3857.png"/><Relationship Id="rId375" Type="http://schemas.openxmlformats.org/officeDocument/2006/relationships/image" Target="../media/image3951.png"/><Relationship Id="rId396" Type="http://schemas.openxmlformats.org/officeDocument/2006/relationships/customXml" Target="../ink/ink4141.xml"/><Relationship Id="rId3" Type="http://schemas.openxmlformats.org/officeDocument/2006/relationships/image" Target="../media/image37630.png"/><Relationship Id="rId214" Type="http://schemas.openxmlformats.org/officeDocument/2006/relationships/customXml" Target="../ink/ink4050.xml"/><Relationship Id="rId235" Type="http://schemas.openxmlformats.org/officeDocument/2006/relationships/image" Target="../media/image3880.png"/><Relationship Id="rId256" Type="http://schemas.openxmlformats.org/officeDocument/2006/relationships/customXml" Target="../ink/ink4071.xml"/><Relationship Id="rId277" Type="http://schemas.openxmlformats.org/officeDocument/2006/relationships/image" Target="../media/image3901.png"/><Relationship Id="rId298" Type="http://schemas.openxmlformats.org/officeDocument/2006/relationships/customXml" Target="../ink/ink4092.xml"/><Relationship Id="rId400" Type="http://schemas.openxmlformats.org/officeDocument/2006/relationships/customXml" Target="../ink/ink4143.xml"/><Relationship Id="rId421" Type="http://schemas.openxmlformats.org/officeDocument/2006/relationships/image" Target="../media/image3974.png"/><Relationship Id="rId116" Type="http://schemas.openxmlformats.org/officeDocument/2006/relationships/customXml" Target="../ink/ink4001.xml"/><Relationship Id="rId137" Type="http://schemas.openxmlformats.org/officeDocument/2006/relationships/image" Target="../media/image3831.png"/><Relationship Id="rId158" Type="http://schemas.openxmlformats.org/officeDocument/2006/relationships/customXml" Target="../ink/ink4022.xml"/><Relationship Id="rId302" Type="http://schemas.openxmlformats.org/officeDocument/2006/relationships/customXml" Target="../ink/ink4094.xml"/><Relationship Id="rId323" Type="http://schemas.openxmlformats.org/officeDocument/2006/relationships/image" Target="../media/image3925.png"/><Relationship Id="rId344" Type="http://schemas.openxmlformats.org/officeDocument/2006/relationships/customXml" Target="../ink/ink4115.xml"/><Relationship Id="rId20" Type="http://schemas.openxmlformats.org/officeDocument/2006/relationships/customXml" Target="../ink/ink3953.xml"/><Relationship Id="rId41" Type="http://schemas.openxmlformats.org/officeDocument/2006/relationships/image" Target="../media/image3782.png"/><Relationship Id="rId62" Type="http://schemas.openxmlformats.org/officeDocument/2006/relationships/customXml" Target="../ink/ink3974.xml"/><Relationship Id="rId83" Type="http://schemas.openxmlformats.org/officeDocument/2006/relationships/image" Target="../media/image3803.png"/><Relationship Id="rId179" Type="http://schemas.openxmlformats.org/officeDocument/2006/relationships/image" Target="../media/image3852.png"/><Relationship Id="rId365" Type="http://schemas.openxmlformats.org/officeDocument/2006/relationships/image" Target="../media/image3946.png"/><Relationship Id="rId386" Type="http://schemas.openxmlformats.org/officeDocument/2006/relationships/customXml" Target="../ink/ink4136.xml"/><Relationship Id="rId190" Type="http://schemas.openxmlformats.org/officeDocument/2006/relationships/customXml" Target="../ink/ink4038.xml"/><Relationship Id="rId204" Type="http://schemas.openxmlformats.org/officeDocument/2006/relationships/customXml" Target="../ink/ink4045.xml"/><Relationship Id="rId225" Type="http://schemas.openxmlformats.org/officeDocument/2006/relationships/image" Target="../media/image3875.png"/><Relationship Id="rId246" Type="http://schemas.openxmlformats.org/officeDocument/2006/relationships/customXml" Target="../ink/ink4066.xml"/><Relationship Id="rId267" Type="http://schemas.openxmlformats.org/officeDocument/2006/relationships/image" Target="../media/image3896.png"/><Relationship Id="rId288" Type="http://schemas.openxmlformats.org/officeDocument/2006/relationships/customXml" Target="../ink/ink4087.xml"/><Relationship Id="rId411" Type="http://schemas.openxmlformats.org/officeDocument/2006/relationships/image" Target="../media/image3969.png"/><Relationship Id="rId432" Type="http://schemas.openxmlformats.org/officeDocument/2006/relationships/customXml" Target="../ink/ink4159.xml"/><Relationship Id="rId106" Type="http://schemas.openxmlformats.org/officeDocument/2006/relationships/customXml" Target="../ink/ink3996.xml"/><Relationship Id="rId127" Type="http://schemas.openxmlformats.org/officeDocument/2006/relationships/image" Target="../media/image3826.png"/><Relationship Id="rId313" Type="http://schemas.openxmlformats.org/officeDocument/2006/relationships/image" Target="../media/image3920.png"/><Relationship Id="rId10" Type="http://schemas.openxmlformats.org/officeDocument/2006/relationships/customXml" Target="../ink/ink3948.xml"/><Relationship Id="rId31" Type="http://schemas.openxmlformats.org/officeDocument/2006/relationships/image" Target="../media/image3777.png"/><Relationship Id="rId52" Type="http://schemas.openxmlformats.org/officeDocument/2006/relationships/customXml" Target="../ink/ink3969.xml"/><Relationship Id="rId73" Type="http://schemas.openxmlformats.org/officeDocument/2006/relationships/image" Target="../media/image3798.png"/><Relationship Id="rId94" Type="http://schemas.openxmlformats.org/officeDocument/2006/relationships/customXml" Target="../ink/ink3990.xml"/><Relationship Id="rId148" Type="http://schemas.openxmlformats.org/officeDocument/2006/relationships/customXml" Target="../ink/ink4017.xml"/><Relationship Id="rId169" Type="http://schemas.openxmlformats.org/officeDocument/2006/relationships/image" Target="../media/image3847.png"/><Relationship Id="rId334" Type="http://schemas.openxmlformats.org/officeDocument/2006/relationships/customXml" Target="../ink/ink4110.xml"/><Relationship Id="rId355" Type="http://schemas.openxmlformats.org/officeDocument/2006/relationships/image" Target="../media/image3941.png"/><Relationship Id="rId376" Type="http://schemas.openxmlformats.org/officeDocument/2006/relationships/customXml" Target="../ink/ink4131.xml"/><Relationship Id="rId397" Type="http://schemas.openxmlformats.org/officeDocument/2006/relationships/image" Target="../media/image3962.png"/><Relationship Id="rId4" Type="http://schemas.openxmlformats.org/officeDocument/2006/relationships/customXml" Target="../ink/ink3945.xml"/><Relationship Id="rId180" Type="http://schemas.openxmlformats.org/officeDocument/2006/relationships/customXml" Target="../ink/ink4033.xml"/><Relationship Id="rId215" Type="http://schemas.openxmlformats.org/officeDocument/2006/relationships/image" Target="../media/image3870.png"/><Relationship Id="rId236" Type="http://schemas.openxmlformats.org/officeDocument/2006/relationships/customXml" Target="../ink/ink4061.xml"/><Relationship Id="rId257" Type="http://schemas.openxmlformats.org/officeDocument/2006/relationships/image" Target="../media/image3891.png"/><Relationship Id="rId278" Type="http://schemas.openxmlformats.org/officeDocument/2006/relationships/customXml" Target="../ink/ink4082.xml"/><Relationship Id="rId401" Type="http://schemas.openxmlformats.org/officeDocument/2006/relationships/image" Target="../media/image3964.png"/><Relationship Id="rId422" Type="http://schemas.openxmlformats.org/officeDocument/2006/relationships/customXml" Target="../ink/ink4154.xml"/><Relationship Id="rId303" Type="http://schemas.openxmlformats.org/officeDocument/2006/relationships/image" Target="../media/image3915.png"/><Relationship Id="rId42" Type="http://schemas.openxmlformats.org/officeDocument/2006/relationships/customXml" Target="../ink/ink3964.xml"/><Relationship Id="rId84" Type="http://schemas.openxmlformats.org/officeDocument/2006/relationships/customXml" Target="../ink/ink3985.xml"/><Relationship Id="rId138" Type="http://schemas.openxmlformats.org/officeDocument/2006/relationships/customXml" Target="../ink/ink4012.xml"/><Relationship Id="rId345" Type="http://schemas.openxmlformats.org/officeDocument/2006/relationships/image" Target="../media/image3936.png"/><Relationship Id="rId387" Type="http://schemas.openxmlformats.org/officeDocument/2006/relationships/image" Target="../media/image3957.png"/><Relationship Id="rId191" Type="http://schemas.openxmlformats.org/officeDocument/2006/relationships/image" Target="../media/image3858.png"/><Relationship Id="rId205" Type="http://schemas.openxmlformats.org/officeDocument/2006/relationships/image" Target="../media/image3865.png"/><Relationship Id="rId247" Type="http://schemas.openxmlformats.org/officeDocument/2006/relationships/image" Target="../media/image3886.png"/><Relationship Id="rId412" Type="http://schemas.openxmlformats.org/officeDocument/2006/relationships/customXml" Target="../ink/ink4149.xml"/><Relationship Id="rId107" Type="http://schemas.openxmlformats.org/officeDocument/2006/relationships/image" Target="../media/image3816.png"/><Relationship Id="rId289" Type="http://schemas.openxmlformats.org/officeDocument/2006/relationships/image" Target="../media/image3907.png"/><Relationship Id="rId11" Type="http://schemas.openxmlformats.org/officeDocument/2006/relationships/image" Target="../media/image37670.png"/><Relationship Id="rId53" Type="http://schemas.openxmlformats.org/officeDocument/2006/relationships/image" Target="../media/image3788.png"/><Relationship Id="rId149" Type="http://schemas.openxmlformats.org/officeDocument/2006/relationships/image" Target="../media/image3837.png"/><Relationship Id="rId314" Type="http://schemas.openxmlformats.org/officeDocument/2006/relationships/customXml" Target="../ink/ink4100.xml"/><Relationship Id="rId356" Type="http://schemas.openxmlformats.org/officeDocument/2006/relationships/customXml" Target="../ink/ink4121.xml"/><Relationship Id="rId398" Type="http://schemas.openxmlformats.org/officeDocument/2006/relationships/customXml" Target="../ink/ink4142.xml"/><Relationship Id="rId95" Type="http://schemas.openxmlformats.org/officeDocument/2006/relationships/image" Target="../media/image3809.png"/><Relationship Id="rId160" Type="http://schemas.openxmlformats.org/officeDocument/2006/relationships/customXml" Target="../ink/ink4023.xml"/><Relationship Id="rId216" Type="http://schemas.openxmlformats.org/officeDocument/2006/relationships/customXml" Target="../ink/ink4051.xml"/><Relationship Id="rId423" Type="http://schemas.openxmlformats.org/officeDocument/2006/relationships/image" Target="../media/image3975.png"/><Relationship Id="rId258" Type="http://schemas.openxmlformats.org/officeDocument/2006/relationships/customXml" Target="../ink/ink4072.xml"/><Relationship Id="rId22" Type="http://schemas.openxmlformats.org/officeDocument/2006/relationships/customXml" Target="../ink/ink3954.xml"/><Relationship Id="rId64" Type="http://schemas.openxmlformats.org/officeDocument/2006/relationships/customXml" Target="../ink/ink3975.xml"/><Relationship Id="rId118" Type="http://schemas.openxmlformats.org/officeDocument/2006/relationships/customXml" Target="../ink/ink4002.xml"/><Relationship Id="rId325" Type="http://schemas.openxmlformats.org/officeDocument/2006/relationships/image" Target="../media/image3926.png"/><Relationship Id="rId367" Type="http://schemas.openxmlformats.org/officeDocument/2006/relationships/image" Target="../media/image3947.png"/><Relationship Id="rId171" Type="http://schemas.openxmlformats.org/officeDocument/2006/relationships/image" Target="../media/image3848.png"/><Relationship Id="rId227" Type="http://schemas.openxmlformats.org/officeDocument/2006/relationships/image" Target="../media/image3876.png"/><Relationship Id="rId269" Type="http://schemas.openxmlformats.org/officeDocument/2006/relationships/image" Target="../media/image3897.png"/><Relationship Id="rId434" Type="http://schemas.openxmlformats.org/officeDocument/2006/relationships/customXml" Target="../ink/ink4160.xml"/><Relationship Id="rId33" Type="http://schemas.openxmlformats.org/officeDocument/2006/relationships/image" Target="../media/image3778.png"/><Relationship Id="rId129" Type="http://schemas.openxmlformats.org/officeDocument/2006/relationships/image" Target="../media/image3827.png"/><Relationship Id="rId280" Type="http://schemas.openxmlformats.org/officeDocument/2006/relationships/customXml" Target="../ink/ink4083.xml"/><Relationship Id="rId336" Type="http://schemas.openxmlformats.org/officeDocument/2006/relationships/customXml" Target="../ink/ink4111.xml"/><Relationship Id="rId75" Type="http://schemas.openxmlformats.org/officeDocument/2006/relationships/image" Target="../media/image3799.png"/><Relationship Id="rId140" Type="http://schemas.openxmlformats.org/officeDocument/2006/relationships/customXml" Target="../ink/ink4013.xml"/><Relationship Id="rId182" Type="http://schemas.openxmlformats.org/officeDocument/2006/relationships/customXml" Target="../ink/ink4034.xml"/><Relationship Id="rId378" Type="http://schemas.openxmlformats.org/officeDocument/2006/relationships/customXml" Target="../ink/ink4132.xml"/><Relationship Id="rId403" Type="http://schemas.openxmlformats.org/officeDocument/2006/relationships/image" Target="../media/image3965.png"/><Relationship Id="rId6" Type="http://schemas.openxmlformats.org/officeDocument/2006/relationships/customXml" Target="../ink/ink3946.xml"/><Relationship Id="rId238" Type="http://schemas.openxmlformats.org/officeDocument/2006/relationships/customXml" Target="../ink/ink4062.xml"/><Relationship Id="rId291" Type="http://schemas.openxmlformats.org/officeDocument/2006/relationships/image" Target="../media/image3908.png"/><Relationship Id="rId305" Type="http://schemas.openxmlformats.org/officeDocument/2006/relationships/image" Target="../media/image3916.png"/><Relationship Id="rId347" Type="http://schemas.openxmlformats.org/officeDocument/2006/relationships/image" Target="../media/image3937.png"/><Relationship Id="rId44" Type="http://schemas.openxmlformats.org/officeDocument/2006/relationships/customXml" Target="../ink/ink3965.xml"/><Relationship Id="rId86" Type="http://schemas.openxmlformats.org/officeDocument/2006/relationships/customXml" Target="../ink/ink3986.xml"/><Relationship Id="rId151" Type="http://schemas.openxmlformats.org/officeDocument/2006/relationships/image" Target="../media/image3838.png"/><Relationship Id="rId389" Type="http://schemas.openxmlformats.org/officeDocument/2006/relationships/image" Target="../media/image3958.png"/><Relationship Id="rId193" Type="http://schemas.openxmlformats.org/officeDocument/2006/relationships/image" Target="../media/image3859.png"/><Relationship Id="rId207" Type="http://schemas.openxmlformats.org/officeDocument/2006/relationships/image" Target="../media/image3866.png"/><Relationship Id="rId249" Type="http://schemas.openxmlformats.org/officeDocument/2006/relationships/image" Target="../media/image3887.png"/><Relationship Id="rId414" Type="http://schemas.openxmlformats.org/officeDocument/2006/relationships/customXml" Target="../ink/ink4150.xml"/><Relationship Id="rId13" Type="http://schemas.openxmlformats.org/officeDocument/2006/relationships/image" Target="../media/image37680.png"/><Relationship Id="rId109" Type="http://schemas.openxmlformats.org/officeDocument/2006/relationships/image" Target="../media/image3817.png"/><Relationship Id="rId260" Type="http://schemas.openxmlformats.org/officeDocument/2006/relationships/customXml" Target="../ink/ink4073.xml"/><Relationship Id="rId316" Type="http://schemas.openxmlformats.org/officeDocument/2006/relationships/customXml" Target="../ink/ink4101.xml"/><Relationship Id="rId55" Type="http://schemas.openxmlformats.org/officeDocument/2006/relationships/image" Target="../media/image3789.png"/><Relationship Id="rId97" Type="http://schemas.openxmlformats.org/officeDocument/2006/relationships/image" Target="../media/image3811.png"/><Relationship Id="rId120" Type="http://schemas.openxmlformats.org/officeDocument/2006/relationships/customXml" Target="../ink/ink4003.xml"/><Relationship Id="rId358" Type="http://schemas.openxmlformats.org/officeDocument/2006/relationships/customXml" Target="../ink/ink4122.xml"/><Relationship Id="rId162" Type="http://schemas.openxmlformats.org/officeDocument/2006/relationships/customXml" Target="../ink/ink4024.xml"/><Relationship Id="rId218" Type="http://schemas.openxmlformats.org/officeDocument/2006/relationships/customXml" Target="../ink/ink4052.xml"/><Relationship Id="rId425" Type="http://schemas.openxmlformats.org/officeDocument/2006/relationships/image" Target="../media/image3976.png"/><Relationship Id="rId271" Type="http://schemas.openxmlformats.org/officeDocument/2006/relationships/image" Target="../media/image3898.png"/><Relationship Id="rId24" Type="http://schemas.openxmlformats.org/officeDocument/2006/relationships/customXml" Target="../ink/ink3955.xml"/><Relationship Id="rId66" Type="http://schemas.openxmlformats.org/officeDocument/2006/relationships/customXml" Target="../ink/ink3976.xml"/><Relationship Id="rId131" Type="http://schemas.openxmlformats.org/officeDocument/2006/relationships/image" Target="../media/image3828.png"/><Relationship Id="rId327" Type="http://schemas.openxmlformats.org/officeDocument/2006/relationships/image" Target="../media/image3927.png"/><Relationship Id="rId369" Type="http://schemas.openxmlformats.org/officeDocument/2006/relationships/image" Target="../media/image3948.png"/><Relationship Id="rId173" Type="http://schemas.openxmlformats.org/officeDocument/2006/relationships/image" Target="../media/image3849.png"/><Relationship Id="rId229" Type="http://schemas.openxmlformats.org/officeDocument/2006/relationships/image" Target="../media/image3877.png"/><Relationship Id="rId380" Type="http://schemas.openxmlformats.org/officeDocument/2006/relationships/customXml" Target="../ink/ink4133.xml"/><Relationship Id="rId436" Type="http://schemas.openxmlformats.org/officeDocument/2006/relationships/customXml" Target="../ink/ink4161.xml"/><Relationship Id="rId240" Type="http://schemas.openxmlformats.org/officeDocument/2006/relationships/customXml" Target="../ink/ink4063.xml"/><Relationship Id="rId35" Type="http://schemas.openxmlformats.org/officeDocument/2006/relationships/image" Target="../media/image3779.png"/><Relationship Id="rId77" Type="http://schemas.openxmlformats.org/officeDocument/2006/relationships/image" Target="../media/image3800.png"/><Relationship Id="rId100" Type="http://schemas.openxmlformats.org/officeDocument/2006/relationships/customXml" Target="../ink/ink3993.xml"/><Relationship Id="rId282" Type="http://schemas.openxmlformats.org/officeDocument/2006/relationships/customXml" Target="../ink/ink4084.xml"/><Relationship Id="rId338" Type="http://schemas.openxmlformats.org/officeDocument/2006/relationships/customXml" Target="../ink/ink4112.xml"/><Relationship Id="rId8" Type="http://schemas.openxmlformats.org/officeDocument/2006/relationships/customXml" Target="../ink/ink3947.xml"/><Relationship Id="rId142" Type="http://schemas.openxmlformats.org/officeDocument/2006/relationships/customXml" Target="../ink/ink4014.xml"/><Relationship Id="rId184" Type="http://schemas.openxmlformats.org/officeDocument/2006/relationships/customXml" Target="../ink/ink4035.xml"/><Relationship Id="rId391" Type="http://schemas.openxmlformats.org/officeDocument/2006/relationships/image" Target="../media/image3959.png"/><Relationship Id="rId405" Type="http://schemas.openxmlformats.org/officeDocument/2006/relationships/image" Target="../media/image3966.png"/><Relationship Id="rId251" Type="http://schemas.openxmlformats.org/officeDocument/2006/relationships/image" Target="../media/image3888.png"/><Relationship Id="rId46" Type="http://schemas.openxmlformats.org/officeDocument/2006/relationships/customXml" Target="../ink/ink3966.xml"/><Relationship Id="rId293" Type="http://schemas.openxmlformats.org/officeDocument/2006/relationships/image" Target="../media/image3909.png"/><Relationship Id="rId307" Type="http://schemas.openxmlformats.org/officeDocument/2006/relationships/image" Target="../media/image3917.png"/><Relationship Id="rId349" Type="http://schemas.openxmlformats.org/officeDocument/2006/relationships/image" Target="../media/image3938.png"/><Relationship Id="rId88" Type="http://schemas.openxmlformats.org/officeDocument/2006/relationships/customXml" Target="../ink/ink3987.xml"/><Relationship Id="rId111" Type="http://schemas.openxmlformats.org/officeDocument/2006/relationships/image" Target="../media/image3818.png"/><Relationship Id="rId153" Type="http://schemas.openxmlformats.org/officeDocument/2006/relationships/image" Target="../media/image3839.png"/><Relationship Id="rId195" Type="http://schemas.openxmlformats.org/officeDocument/2006/relationships/image" Target="../media/image3860.png"/><Relationship Id="rId209" Type="http://schemas.openxmlformats.org/officeDocument/2006/relationships/image" Target="../media/image3867.png"/><Relationship Id="rId360" Type="http://schemas.openxmlformats.org/officeDocument/2006/relationships/customXml" Target="../ink/ink4123.xml"/><Relationship Id="rId416" Type="http://schemas.openxmlformats.org/officeDocument/2006/relationships/customXml" Target="../ink/ink4151.xml"/><Relationship Id="rId220" Type="http://schemas.openxmlformats.org/officeDocument/2006/relationships/customXml" Target="../ink/ink4053.xml"/><Relationship Id="rId15" Type="http://schemas.openxmlformats.org/officeDocument/2006/relationships/image" Target="../media/image37690.png"/><Relationship Id="rId57" Type="http://schemas.openxmlformats.org/officeDocument/2006/relationships/image" Target="../media/image3790.png"/><Relationship Id="rId262" Type="http://schemas.openxmlformats.org/officeDocument/2006/relationships/customXml" Target="../ink/ink4074.xml"/><Relationship Id="rId318" Type="http://schemas.openxmlformats.org/officeDocument/2006/relationships/customXml" Target="../ink/ink4102.xml"/><Relationship Id="rId99" Type="http://schemas.openxmlformats.org/officeDocument/2006/relationships/image" Target="../media/image3812.png"/><Relationship Id="rId122" Type="http://schemas.openxmlformats.org/officeDocument/2006/relationships/customXml" Target="../ink/ink4004.xml"/><Relationship Id="rId164" Type="http://schemas.openxmlformats.org/officeDocument/2006/relationships/customXml" Target="../ink/ink4025.xml"/><Relationship Id="rId371" Type="http://schemas.openxmlformats.org/officeDocument/2006/relationships/image" Target="../media/image3949.png"/><Relationship Id="rId427" Type="http://schemas.openxmlformats.org/officeDocument/2006/relationships/image" Target="../media/image3977.png"/><Relationship Id="rId26" Type="http://schemas.openxmlformats.org/officeDocument/2006/relationships/customXml" Target="../ink/ink3956.xml"/><Relationship Id="rId231" Type="http://schemas.openxmlformats.org/officeDocument/2006/relationships/image" Target="../media/image3878.png"/><Relationship Id="rId273" Type="http://schemas.openxmlformats.org/officeDocument/2006/relationships/image" Target="../media/image3899.png"/><Relationship Id="rId329" Type="http://schemas.openxmlformats.org/officeDocument/2006/relationships/image" Target="../media/image3928.png"/><Relationship Id="rId68" Type="http://schemas.openxmlformats.org/officeDocument/2006/relationships/customXml" Target="../ink/ink3977.xml"/><Relationship Id="rId133" Type="http://schemas.openxmlformats.org/officeDocument/2006/relationships/image" Target="../media/image3829.png"/><Relationship Id="rId175" Type="http://schemas.openxmlformats.org/officeDocument/2006/relationships/image" Target="../media/image3850.png"/><Relationship Id="rId340" Type="http://schemas.openxmlformats.org/officeDocument/2006/relationships/customXml" Target="../ink/ink4113.xml"/><Relationship Id="rId200" Type="http://schemas.openxmlformats.org/officeDocument/2006/relationships/customXml" Target="../ink/ink4043.xml"/><Relationship Id="rId382" Type="http://schemas.openxmlformats.org/officeDocument/2006/relationships/customXml" Target="../ink/ink4134.xml"/><Relationship Id="rId438" Type="http://schemas.openxmlformats.org/officeDocument/2006/relationships/customXml" Target="../ink/ink4162.xml"/><Relationship Id="rId242" Type="http://schemas.openxmlformats.org/officeDocument/2006/relationships/customXml" Target="../ink/ink4064.xml"/><Relationship Id="rId284" Type="http://schemas.openxmlformats.org/officeDocument/2006/relationships/customXml" Target="../ink/ink4085.xml"/><Relationship Id="rId37" Type="http://schemas.openxmlformats.org/officeDocument/2006/relationships/image" Target="../media/image3780.png"/><Relationship Id="rId79" Type="http://schemas.openxmlformats.org/officeDocument/2006/relationships/image" Target="../media/image3801.png"/><Relationship Id="rId102" Type="http://schemas.openxmlformats.org/officeDocument/2006/relationships/customXml" Target="../ink/ink3994.xml"/><Relationship Id="rId144" Type="http://schemas.openxmlformats.org/officeDocument/2006/relationships/customXml" Target="../ink/ink4015.xml"/><Relationship Id="rId90" Type="http://schemas.openxmlformats.org/officeDocument/2006/relationships/customXml" Target="../ink/ink3988.xml"/><Relationship Id="rId186" Type="http://schemas.openxmlformats.org/officeDocument/2006/relationships/customXml" Target="../ink/ink4036.xml"/><Relationship Id="rId351" Type="http://schemas.openxmlformats.org/officeDocument/2006/relationships/image" Target="../media/image3939.png"/><Relationship Id="rId393" Type="http://schemas.openxmlformats.org/officeDocument/2006/relationships/image" Target="../media/image3960.png"/><Relationship Id="rId407" Type="http://schemas.openxmlformats.org/officeDocument/2006/relationships/image" Target="../media/image3967.png"/><Relationship Id="rId211" Type="http://schemas.openxmlformats.org/officeDocument/2006/relationships/image" Target="../media/image3868.png"/><Relationship Id="rId253" Type="http://schemas.openxmlformats.org/officeDocument/2006/relationships/image" Target="../media/image3889.png"/><Relationship Id="rId295" Type="http://schemas.openxmlformats.org/officeDocument/2006/relationships/image" Target="../media/image3911.png"/><Relationship Id="rId309" Type="http://schemas.openxmlformats.org/officeDocument/2006/relationships/image" Target="../media/image3918.png"/><Relationship Id="rId48" Type="http://schemas.openxmlformats.org/officeDocument/2006/relationships/customXml" Target="../ink/ink3967.xml"/><Relationship Id="rId113" Type="http://schemas.openxmlformats.org/officeDocument/2006/relationships/image" Target="../media/image3819.png"/><Relationship Id="rId320" Type="http://schemas.openxmlformats.org/officeDocument/2006/relationships/customXml" Target="../ink/ink4103.xml"/><Relationship Id="rId155" Type="http://schemas.openxmlformats.org/officeDocument/2006/relationships/image" Target="../media/image3840.png"/><Relationship Id="rId197" Type="http://schemas.openxmlformats.org/officeDocument/2006/relationships/image" Target="../media/image3861.png"/><Relationship Id="rId362" Type="http://schemas.openxmlformats.org/officeDocument/2006/relationships/customXml" Target="../ink/ink4124.xml"/><Relationship Id="rId418" Type="http://schemas.openxmlformats.org/officeDocument/2006/relationships/customXml" Target="../ink/ink4152.xml"/><Relationship Id="rId222" Type="http://schemas.openxmlformats.org/officeDocument/2006/relationships/customXml" Target="../ink/ink4054.xml"/><Relationship Id="rId264" Type="http://schemas.openxmlformats.org/officeDocument/2006/relationships/customXml" Target="../ink/ink4075.xml"/><Relationship Id="rId17" Type="http://schemas.openxmlformats.org/officeDocument/2006/relationships/image" Target="../media/image37700.png"/><Relationship Id="rId59" Type="http://schemas.openxmlformats.org/officeDocument/2006/relationships/image" Target="../media/image3791.png"/><Relationship Id="rId124" Type="http://schemas.openxmlformats.org/officeDocument/2006/relationships/customXml" Target="../ink/ink4005.xml"/><Relationship Id="rId70" Type="http://schemas.openxmlformats.org/officeDocument/2006/relationships/customXml" Target="../ink/ink3978.xml"/><Relationship Id="rId166" Type="http://schemas.openxmlformats.org/officeDocument/2006/relationships/customXml" Target="../ink/ink4026.xml"/><Relationship Id="rId331" Type="http://schemas.openxmlformats.org/officeDocument/2006/relationships/image" Target="../media/image3929.png"/><Relationship Id="rId373" Type="http://schemas.openxmlformats.org/officeDocument/2006/relationships/image" Target="../media/image3950.png"/><Relationship Id="rId429" Type="http://schemas.openxmlformats.org/officeDocument/2006/relationships/image" Target="../media/image3978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3879.png"/><Relationship Id="rId28" Type="http://schemas.openxmlformats.org/officeDocument/2006/relationships/customXml" Target="../ink/ink3957.xml"/><Relationship Id="rId275" Type="http://schemas.openxmlformats.org/officeDocument/2006/relationships/image" Target="../media/image3900.png"/><Relationship Id="rId300" Type="http://schemas.openxmlformats.org/officeDocument/2006/relationships/customXml" Target="../ink/ink4093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23.png"/><Relationship Id="rId299" Type="http://schemas.openxmlformats.org/officeDocument/2006/relationships/image" Target="../media/image4116.png"/><Relationship Id="rId21" Type="http://schemas.openxmlformats.org/officeDocument/2006/relationships/image" Target="../media/image39740.png"/><Relationship Id="rId63" Type="http://schemas.openxmlformats.org/officeDocument/2006/relationships/image" Target="../media/image3995.png"/><Relationship Id="rId159" Type="http://schemas.openxmlformats.org/officeDocument/2006/relationships/image" Target="../media/image4044.png"/><Relationship Id="rId324" Type="http://schemas.openxmlformats.org/officeDocument/2006/relationships/customXml" Target="../ink/ink4324.xml"/><Relationship Id="rId170" Type="http://schemas.openxmlformats.org/officeDocument/2006/relationships/customXml" Target="../ink/ink4247.xml"/><Relationship Id="rId226" Type="http://schemas.openxmlformats.org/officeDocument/2006/relationships/customXml" Target="../ink/ink4275.xml"/><Relationship Id="rId268" Type="http://schemas.openxmlformats.org/officeDocument/2006/relationships/customXml" Target="../ink/ink4296.xml"/><Relationship Id="rId32" Type="http://schemas.openxmlformats.org/officeDocument/2006/relationships/customXml" Target="../ink/ink4178.xml"/><Relationship Id="rId74" Type="http://schemas.openxmlformats.org/officeDocument/2006/relationships/customXml" Target="../ink/ink4199.xml"/><Relationship Id="rId128" Type="http://schemas.openxmlformats.org/officeDocument/2006/relationships/customXml" Target="../ink/ink4226.xml"/><Relationship Id="rId335" Type="http://schemas.openxmlformats.org/officeDocument/2006/relationships/image" Target="../media/image4134.png"/><Relationship Id="rId5" Type="http://schemas.openxmlformats.org/officeDocument/2006/relationships/image" Target="../media/image39660.png"/><Relationship Id="rId181" Type="http://schemas.openxmlformats.org/officeDocument/2006/relationships/image" Target="../media/image4055.png"/><Relationship Id="rId237" Type="http://schemas.openxmlformats.org/officeDocument/2006/relationships/image" Target="../media/image4083.png"/><Relationship Id="rId279" Type="http://schemas.openxmlformats.org/officeDocument/2006/relationships/image" Target="../media/image4105.png"/><Relationship Id="rId43" Type="http://schemas.openxmlformats.org/officeDocument/2006/relationships/image" Target="../media/image3985.png"/><Relationship Id="rId139" Type="http://schemas.openxmlformats.org/officeDocument/2006/relationships/image" Target="../media/image4034.png"/><Relationship Id="rId290" Type="http://schemas.openxmlformats.org/officeDocument/2006/relationships/customXml" Target="../ink/ink4307.xml"/><Relationship Id="rId304" Type="http://schemas.openxmlformats.org/officeDocument/2006/relationships/customXml" Target="../ink/ink4314.xml"/><Relationship Id="rId346" Type="http://schemas.openxmlformats.org/officeDocument/2006/relationships/customXml" Target="../ink/ink4335.xml"/><Relationship Id="rId85" Type="http://schemas.openxmlformats.org/officeDocument/2006/relationships/image" Target="../media/image4006.png"/><Relationship Id="rId150" Type="http://schemas.openxmlformats.org/officeDocument/2006/relationships/customXml" Target="../ink/ink4237.xml"/><Relationship Id="rId192" Type="http://schemas.openxmlformats.org/officeDocument/2006/relationships/customXml" Target="../ink/ink4258.xml"/><Relationship Id="rId206" Type="http://schemas.openxmlformats.org/officeDocument/2006/relationships/customXml" Target="../ink/ink4265.xml"/><Relationship Id="rId248" Type="http://schemas.openxmlformats.org/officeDocument/2006/relationships/customXml" Target="../ink/ink4286.xml"/><Relationship Id="rId12" Type="http://schemas.openxmlformats.org/officeDocument/2006/relationships/customXml" Target="../ink/ink4168.xml"/><Relationship Id="rId108" Type="http://schemas.openxmlformats.org/officeDocument/2006/relationships/customXml" Target="../ink/ink4216.xml"/><Relationship Id="rId315" Type="http://schemas.openxmlformats.org/officeDocument/2006/relationships/image" Target="../media/image4124.png"/><Relationship Id="rId357" Type="http://schemas.openxmlformats.org/officeDocument/2006/relationships/image" Target="../media/image4145.png"/><Relationship Id="rId54" Type="http://schemas.openxmlformats.org/officeDocument/2006/relationships/customXml" Target="../ink/ink4189.xml"/><Relationship Id="rId96" Type="http://schemas.openxmlformats.org/officeDocument/2006/relationships/customXml" Target="../ink/ink4210.xml"/><Relationship Id="rId161" Type="http://schemas.openxmlformats.org/officeDocument/2006/relationships/image" Target="../media/image4045.png"/><Relationship Id="rId217" Type="http://schemas.openxmlformats.org/officeDocument/2006/relationships/image" Target="../media/image4073.png"/><Relationship Id="rId259" Type="http://schemas.openxmlformats.org/officeDocument/2006/relationships/image" Target="../media/image4094.png"/><Relationship Id="rId23" Type="http://schemas.openxmlformats.org/officeDocument/2006/relationships/image" Target="../media/image39750.png"/><Relationship Id="rId119" Type="http://schemas.openxmlformats.org/officeDocument/2006/relationships/image" Target="../media/image4024.png"/><Relationship Id="rId270" Type="http://schemas.openxmlformats.org/officeDocument/2006/relationships/customXml" Target="../ink/ink4297.xml"/><Relationship Id="rId326" Type="http://schemas.openxmlformats.org/officeDocument/2006/relationships/customXml" Target="../ink/ink4325.xml"/><Relationship Id="rId65" Type="http://schemas.openxmlformats.org/officeDocument/2006/relationships/image" Target="../media/image3996.png"/><Relationship Id="rId130" Type="http://schemas.openxmlformats.org/officeDocument/2006/relationships/customXml" Target="../ink/ink4227.xml"/><Relationship Id="rId172" Type="http://schemas.openxmlformats.org/officeDocument/2006/relationships/customXml" Target="../ink/ink4248.xml"/><Relationship Id="rId228" Type="http://schemas.openxmlformats.org/officeDocument/2006/relationships/customXml" Target="../ink/ink4276.xml"/><Relationship Id="rId281" Type="http://schemas.openxmlformats.org/officeDocument/2006/relationships/image" Target="../media/image4106.png"/><Relationship Id="rId337" Type="http://schemas.openxmlformats.org/officeDocument/2006/relationships/image" Target="../media/image4135.png"/><Relationship Id="rId34" Type="http://schemas.openxmlformats.org/officeDocument/2006/relationships/customXml" Target="../ink/ink4179.xml"/><Relationship Id="rId76" Type="http://schemas.openxmlformats.org/officeDocument/2006/relationships/customXml" Target="../ink/ink4200.xml"/><Relationship Id="rId141" Type="http://schemas.openxmlformats.org/officeDocument/2006/relationships/image" Target="../media/image4035.png"/><Relationship Id="rId7" Type="http://schemas.openxmlformats.org/officeDocument/2006/relationships/image" Target="../media/image39670.png"/><Relationship Id="rId183" Type="http://schemas.openxmlformats.org/officeDocument/2006/relationships/image" Target="../media/image4056.png"/><Relationship Id="rId239" Type="http://schemas.openxmlformats.org/officeDocument/2006/relationships/image" Target="../media/image4084.png"/><Relationship Id="rId250" Type="http://schemas.openxmlformats.org/officeDocument/2006/relationships/customXml" Target="../ink/ink4287.xml"/><Relationship Id="rId292" Type="http://schemas.openxmlformats.org/officeDocument/2006/relationships/customXml" Target="../ink/ink4308.xml"/><Relationship Id="rId306" Type="http://schemas.openxmlformats.org/officeDocument/2006/relationships/customXml" Target="../ink/ink4315.xml"/><Relationship Id="rId45" Type="http://schemas.openxmlformats.org/officeDocument/2006/relationships/image" Target="../media/image3986.png"/><Relationship Id="rId87" Type="http://schemas.openxmlformats.org/officeDocument/2006/relationships/image" Target="../media/image4007.png"/><Relationship Id="rId110" Type="http://schemas.openxmlformats.org/officeDocument/2006/relationships/customXml" Target="../ink/ink4217.xml"/><Relationship Id="rId348" Type="http://schemas.openxmlformats.org/officeDocument/2006/relationships/customXml" Target="../ink/ink4336.xml"/><Relationship Id="rId152" Type="http://schemas.openxmlformats.org/officeDocument/2006/relationships/customXml" Target="../ink/ink4238.xml"/><Relationship Id="rId194" Type="http://schemas.openxmlformats.org/officeDocument/2006/relationships/customXml" Target="../ink/ink4259.xml"/><Relationship Id="rId208" Type="http://schemas.openxmlformats.org/officeDocument/2006/relationships/customXml" Target="../ink/ink4266.xml"/><Relationship Id="rId261" Type="http://schemas.openxmlformats.org/officeDocument/2006/relationships/image" Target="../media/image4095.png"/><Relationship Id="rId14" Type="http://schemas.openxmlformats.org/officeDocument/2006/relationships/customXml" Target="../ink/ink4169.xml"/><Relationship Id="rId56" Type="http://schemas.openxmlformats.org/officeDocument/2006/relationships/customXml" Target="../ink/ink4190.xml"/><Relationship Id="rId317" Type="http://schemas.openxmlformats.org/officeDocument/2006/relationships/image" Target="../media/image4125.png"/><Relationship Id="rId98" Type="http://schemas.openxmlformats.org/officeDocument/2006/relationships/customXml" Target="../ink/ink4211.xml"/><Relationship Id="rId121" Type="http://schemas.openxmlformats.org/officeDocument/2006/relationships/image" Target="../media/image4025.png"/><Relationship Id="rId163" Type="http://schemas.openxmlformats.org/officeDocument/2006/relationships/image" Target="../media/image4046.png"/><Relationship Id="rId219" Type="http://schemas.openxmlformats.org/officeDocument/2006/relationships/image" Target="../media/image4074.png"/><Relationship Id="rId230" Type="http://schemas.openxmlformats.org/officeDocument/2006/relationships/customXml" Target="../ink/ink4277.xml"/><Relationship Id="rId25" Type="http://schemas.openxmlformats.org/officeDocument/2006/relationships/image" Target="../media/image39760.png"/><Relationship Id="rId46" Type="http://schemas.openxmlformats.org/officeDocument/2006/relationships/customXml" Target="../ink/ink4185.xml"/><Relationship Id="rId67" Type="http://schemas.openxmlformats.org/officeDocument/2006/relationships/image" Target="../media/image3997.png"/><Relationship Id="rId272" Type="http://schemas.openxmlformats.org/officeDocument/2006/relationships/customXml" Target="../ink/ink4298.xml"/><Relationship Id="rId293" Type="http://schemas.openxmlformats.org/officeDocument/2006/relationships/image" Target="../media/image4113.png"/><Relationship Id="rId307" Type="http://schemas.openxmlformats.org/officeDocument/2006/relationships/image" Target="../media/image4120.png"/><Relationship Id="rId328" Type="http://schemas.openxmlformats.org/officeDocument/2006/relationships/customXml" Target="../ink/ink4326.xml"/><Relationship Id="rId349" Type="http://schemas.openxmlformats.org/officeDocument/2006/relationships/image" Target="../media/image4141.png"/><Relationship Id="rId88" Type="http://schemas.openxmlformats.org/officeDocument/2006/relationships/customXml" Target="../ink/ink4206.xml"/><Relationship Id="rId111" Type="http://schemas.openxmlformats.org/officeDocument/2006/relationships/image" Target="../media/image4020.png"/><Relationship Id="rId132" Type="http://schemas.openxmlformats.org/officeDocument/2006/relationships/customXml" Target="../ink/ink4228.xml"/><Relationship Id="rId153" Type="http://schemas.openxmlformats.org/officeDocument/2006/relationships/image" Target="../media/image4041.png"/><Relationship Id="rId174" Type="http://schemas.openxmlformats.org/officeDocument/2006/relationships/customXml" Target="../ink/ink4249.xml"/><Relationship Id="rId195" Type="http://schemas.openxmlformats.org/officeDocument/2006/relationships/image" Target="../media/image4062.png"/><Relationship Id="rId209" Type="http://schemas.openxmlformats.org/officeDocument/2006/relationships/image" Target="../media/image4069.png"/><Relationship Id="rId220" Type="http://schemas.openxmlformats.org/officeDocument/2006/relationships/customXml" Target="../ink/ink4272.xml"/><Relationship Id="rId241" Type="http://schemas.openxmlformats.org/officeDocument/2006/relationships/image" Target="../media/image4085.png"/><Relationship Id="rId15" Type="http://schemas.openxmlformats.org/officeDocument/2006/relationships/image" Target="../media/image39710.png"/><Relationship Id="rId36" Type="http://schemas.openxmlformats.org/officeDocument/2006/relationships/customXml" Target="../ink/ink4180.xml"/><Relationship Id="rId57" Type="http://schemas.openxmlformats.org/officeDocument/2006/relationships/image" Target="../media/image3992.png"/><Relationship Id="rId262" Type="http://schemas.openxmlformats.org/officeDocument/2006/relationships/customXml" Target="../ink/ink4293.xml"/><Relationship Id="rId283" Type="http://schemas.openxmlformats.org/officeDocument/2006/relationships/image" Target="../media/image4107.png"/><Relationship Id="rId318" Type="http://schemas.openxmlformats.org/officeDocument/2006/relationships/customXml" Target="../ink/ink4321.xml"/><Relationship Id="rId339" Type="http://schemas.openxmlformats.org/officeDocument/2006/relationships/image" Target="../media/image4136.png"/><Relationship Id="rId78" Type="http://schemas.openxmlformats.org/officeDocument/2006/relationships/customXml" Target="../ink/ink4201.xml"/><Relationship Id="rId99" Type="http://schemas.openxmlformats.org/officeDocument/2006/relationships/image" Target="../media/image4014.png"/><Relationship Id="rId101" Type="http://schemas.openxmlformats.org/officeDocument/2006/relationships/image" Target="../media/image4015.png"/><Relationship Id="rId122" Type="http://schemas.openxmlformats.org/officeDocument/2006/relationships/customXml" Target="../ink/ink4223.xml"/><Relationship Id="rId143" Type="http://schemas.openxmlformats.org/officeDocument/2006/relationships/image" Target="../media/image4036.png"/><Relationship Id="rId164" Type="http://schemas.openxmlformats.org/officeDocument/2006/relationships/customXml" Target="../ink/ink4244.xml"/><Relationship Id="rId185" Type="http://schemas.openxmlformats.org/officeDocument/2006/relationships/image" Target="../media/image4057.png"/><Relationship Id="rId350" Type="http://schemas.openxmlformats.org/officeDocument/2006/relationships/customXml" Target="../ink/ink4337.xml"/><Relationship Id="rId9" Type="http://schemas.openxmlformats.org/officeDocument/2006/relationships/image" Target="../media/image39680.png"/><Relationship Id="rId210" Type="http://schemas.openxmlformats.org/officeDocument/2006/relationships/customXml" Target="../ink/ink4267.xml"/><Relationship Id="rId26" Type="http://schemas.openxmlformats.org/officeDocument/2006/relationships/customXml" Target="../ink/ink4175.xml"/><Relationship Id="rId231" Type="http://schemas.openxmlformats.org/officeDocument/2006/relationships/image" Target="../media/image4080.png"/><Relationship Id="rId252" Type="http://schemas.openxmlformats.org/officeDocument/2006/relationships/customXml" Target="../ink/ink4288.xml"/><Relationship Id="rId273" Type="http://schemas.openxmlformats.org/officeDocument/2006/relationships/image" Target="../media/image4102.png"/><Relationship Id="rId294" Type="http://schemas.openxmlformats.org/officeDocument/2006/relationships/customXml" Target="../ink/ink4309.xml"/><Relationship Id="rId308" Type="http://schemas.openxmlformats.org/officeDocument/2006/relationships/customXml" Target="../ink/ink4316.xml"/><Relationship Id="rId329" Type="http://schemas.openxmlformats.org/officeDocument/2006/relationships/image" Target="../media/image4131.png"/><Relationship Id="rId47" Type="http://schemas.openxmlformats.org/officeDocument/2006/relationships/image" Target="../media/image3987.png"/><Relationship Id="rId68" Type="http://schemas.openxmlformats.org/officeDocument/2006/relationships/customXml" Target="../ink/ink4196.xml"/><Relationship Id="rId89" Type="http://schemas.openxmlformats.org/officeDocument/2006/relationships/image" Target="../media/image4008.png"/><Relationship Id="rId112" Type="http://schemas.openxmlformats.org/officeDocument/2006/relationships/customXml" Target="../ink/ink4218.xml"/><Relationship Id="rId133" Type="http://schemas.openxmlformats.org/officeDocument/2006/relationships/image" Target="../media/image4031.png"/><Relationship Id="rId154" Type="http://schemas.openxmlformats.org/officeDocument/2006/relationships/customXml" Target="../ink/ink4239.xml"/><Relationship Id="rId175" Type="http://schemas.openxmlformats.org/officeDocument/2006/relationships/image" Target="../media/image4052.png"/><Relationship Id="rId340" Type="http://schemas.openxmlformats.org/officeDocument/2006/relationships/customXml" Target="../ink/ink4332.xml"/><Relationship Id="rId196" Type="http://schemas.openxmlformats.org/officeDocument/2006/relationships/customXml" Target="../ink/ink4260.xml"/><Relationship Id="rId200" Type="http://schemas.openxmlformats.org/officeDocument/2006/relationships/customXml" Target="../ink/ink4262.xml"/><Relationship Id="rId16" Type="http://schemas.openxmlformats.org/officeDocument/2006/relationships/customXml" Target="../ink/ink4170.xml"/><Relationship Id="rId221" Type="http://schemas.openxmlformats.org/officeDocument/2006/relationships/image" Target="../media/image4075.png"/><Relationship Id="rId242" Type="http://schemas.openxmlformats.org/officeDocument/2006/relationships/customXml" Target="../ink/ink4283.xml"/><Relationship Id="rId263" Type="http://schemas.openxmlformats.org/officeDocument/2006/relationships/image" Target="../media/image4096.png"/><Relationship Id="rId284" Type="http://schemas.openxmlformats.org/officeDocument/2006/relationships/customXml" Target="../ink/ink4304.xml"/><Relationship Id="rId319" Type="http://schemas.openxmlformats.org/officeDocument/2006/relationships/image" Target="../media/image4126.png"/><Relationship Id="rId37" Type="http://schemas.openxmlformats.org/officeDocument/2006/relationships/image" Target="../media/image39820.png"/><Relationship Id="rId58" Type="http://schemas.openxmlformats.org/officeDocument/2006/relationships/customXml" Target="../ink/ink4191.xml"/><Relationship Id="rId79" Type="http://schemas.openxmlformats.org/officeDocument/2006/relationships/image" Target="../media/image4003.png"/><Relationship Id="rId102" Type="http://schemas.openxmlformats.org/officeDocument/2006/relationships/customXml" Target="../ink/ink4213.xml"/><Relationship Id="rId123" Type="http://schemas.openxmlformats.org/officeDocument/2006/relationships/image" Target="../media/image4026.png"/><Relationship Id="rId144" Type="http://schemas.openxmlformats.org/officeDocument/2006/relationships/customXml" Target="../ink/ink4234.xml"/><Relationship Id="rId330" Type="http://schemas.openxmlformats.org/officeDocument/2006/relationships/customXml" Target="../ink/ink4327.xml"/><Relationship Id="rId90" Type="http://schemas.openxmlformats.org/officeDocument/2006/relationships/customXml" Target="../ink/ink4207.xml"/><Relationship Id="rId165" Type="http://schemas.openxmlformats.org/officeDocument/2006/relationships/image" Target="../media/image4047.png"/><Relationship Id="rId186" Type="http://schemas.openxmlformats.org/officeDocument/2006/relationships/customXml" Target="../ink/ink4255.xml"/><Relationship Id="rId351" Type="http://schemas.openxmlformats.org/officeDocument/2006/relationships/image" Target="../media/image4142.png"/><Relationship Id="rId211" Type="http://schemas.openxmlformats.org/officeDocument/2006/relationships/image" Target="../media/image4070.png"/><Relationship Id="rId232" Type="http://schemas.openxmlformats.org/officeDocument/2006/relationships/customXml" Target="../ink/ink4278.xml"/><Relationship Id="rId253" Type="http://schemas.openxmlformats.org/officeDocument/2006/relationships/image" Target="../media/image4091.png"/><Relationship Id="rId274" Type="http://schemas.openxmlformats.org/officeDocument/2006/relationships/customXml" Target="../ink/ink4299.xml"/><Relationship Id="rId295" Type="http://schemas.openxmlformats.org/officeDocument/2006/relationships/image" Target="../media/image4114.png"/><Relationship Id="rId309" Type="http://schemas.openxmlformats.org/officeDocument/2006/relationships/image" Target="../media/image4121.png"/><Relationship Id="rId27" Type="http://schemas.openxmlformats.org/officeDocument/2006/relationships/image" Target="../media/image39770.png"/><Relationship Id="rId48" Type="http://schemas.openxmlformats.org/officeDocument/2006/relationships/customXml" Target="../ink/ink4186.xml"/><Relationship Id="rId69" Type="http://schemas.openxmlformats.org/officeDocument/2006/relationships/image" Target="../media/image3998.png"/><Relationship Id="rId113" Type="http://schemas.openxmlformats.org/officeDocument/2006/relationships/image" Target="../media/image4021.png"/><Relationship Id="rId134" Type="http://schemas.openxmlformats.org/officeDocument/2006/relationships/customXml" Target="../ink/ink4229.xml"/><Relationship Id="rId320" Type="http://schemas.openxmlformats.org/officeDocument/2006/relationships/customXml" Target="../ink/ink4322.xml"/><Relationship Id="rId80" Type="http://schemas.openxmlformats.org/officeDocument/2006/relationships/customXml" Target="../ink/ink4202.xml"/><Relationship Id="rId155" Type="http://schemas.openxmlformats.org/officeDocument/2006/relationships/image" Target="../media/image4042.png"/><Relationship Id="rId176" Type="http://schemas.openxmlformats.org/officeDocument/2006/relationships/customXml" Target="../ink/ink4250.xml"/><Relationship Id="rId197" Type="http://schemas.openxmlformats.org/officeDocument/2006/relationships/image" Target="../media/image4063.png"/><Relationship Id="rId341" Type="http://schemas.openxmlformats.org/officeDocument/2006/relationships/image" Target="../media/image4137.png"/><Relationship Id="rId201" Type="http://schemas.openxmlformats.org/officeDocument/2006/relationships/image" Target="../media/image4065.png"/><Relationship Id="rId222" Type="http://schemas.openxmlformats.org/officeDocument/2006/relationships/customXml" Target="../ink/ink4273.xml"/><Relationship Id="rId243" Type="http://schemas.openxmlformats.org/officeDocument/2006/relationships/image" Target="../media/image4086.png"/><Relationship Id="rId264" Type="http://schemas.openxmlformats.org/officeDocument/2006/relationships/customXml" Target="../ink/ink4294.xml"/><Relationship Id="rId285" Type="http://schemas.openxmlformats.org/officeDocument/2006/relationships/image" Target="../media/image4108.png"/><Relationship Id="rId17" Type="http://schemas.openxmlformats.org/officeDocument/2006/relationships/image" Target="../media/image39720.png"/><Relationship Id="rId38" Type="http://schemas.openxmlformats.org/officeDocument/2006/relationships/customXml" Target="../ink/ink4181.xml"/><Relationship Id="rId59" Type="http://schemas.openxmlformats.org/officeDocument/2006/relationships/image" Target="../media/image3993.png"/><Relationship Id="rId103" Type="http://schemas.openxmlformats.org/officeDocument/2006/relationships/image" Target="../media/image4016.png"/><Relationship Id="rId124" Type="http://schemas.openxmlformats.org/officeDocument/2006/relationships/customXml" Target="../ink/ink4224.xml"/><Relationship Id="rId310" Type="http://schemas.openxmlformats.org/officeDocument/2006/relationships/customXml" Target="../ink/ink4317.xml"/><Relationship Id="rId70" Type="http://schemas.openxmlformats.org/officeDocument/2006/relationships/customXml" Target="../ink/ink4197.xml"/><Relationship Id="rId91" Type="http://schemas.openxmlformats.org/officeDocument/2006/relationships/image" Target="../media/image4009.png"/><Relationship Id="rId145" Type="http://schemas.openxmlformats.org/officeDocument/2006/relationships/image" Target="../media/image4037.png"/><Relationship Id="rId166" Type="http://schemas.openxmlformats.org/officeDocument/2006/relationships/customXml" Target="../ink/ink4245.xml"/><Relationship Id="rId187" Type="http://schemas.openxmlformats.org/officeDocument/2006/relationships/image" Target="../media/image4058.png"/><Relationship Id="rId331" Type="http://schemas.openxmlformats.org/officeDocument/2006/relationships/image" Target="../media/image4132.png"/><Relationship Id="rId352" Type="http://schemas.openxmlformats.org/officeDocument/2006/relationships/customXml" Target="../ink/ink4338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268.xml"/><Relationship Id="rId233" Type="http://schemas.openxmlformats.org/officeDocument/2006/relationships/image" Target="../media/image4081.png"/><Relationship Id="rId254" Type="http://schemas.openxmlformats.org/officeDocument/2006/relationships/customXml" Target="../ink/ink4289.xml"/><Relationship Id="rId28" Type="http://schemas.openxmlformats.org/officeDocument/2006/relationships/customXml" Target="../ink/ink4176.xml"/><Relationship Id="rId49" Type="http://schemas.openxmlformats.org/officeDocument/2006/relationships/image" Target="../media/image3988.png"/><Relationship Id="rId114" Type="http://schemas.openxmlformats.org/officeDocument/2006/relationships/customXml" Target="../ink/ink4219.xml"/><Relationship Id="rId275" Type="http://schemas.openxmlformats.org/officeDocument/2006/relationships/image" Target="../media/image4103.png"/><Relationship Id="rId296" Type="http://schemas.openxmlformats.org/officeDocument/2006/relationships/customXml" Target="../ink/ink4310.xml"/><Relationship Id="rId300" Type="http://schemas.openxmlformats.org/officeDocument/2006/relationships/customXml" Target="../ink/ink4312.xml"/><Relationship Id="rId60" Type="http://schemas.openxmlformats.org/officeDocument/2006/relationships/customXml" Target="../ink/ink4192.xml"/><Relationship Id="rId81" Type="http://schemas.openxmlformats.org/officeDocument/2006/relationships/image" Target="../media/image4004.png"/><Relationship Id="rId135" Type="http://schemas.openxmlformats.org/officeDocument/2006/relationships/image" Target="../media/image4032.png"/><Relationship Id="rId156" Type="http://schemas.openxmlformats.org/officeDocument/2006/relationships/customXml" Target="../ink/ink4240.xml"/><Relationship Id="rId177" Type="http://schemas.openxmlformats.org/officeDocument/2006/relationships/image" Target="../media/image4053.png"/><Relationship Id="rId198" Type="http://schemas.openxmlformats.org/officeDocument/2006/relationships/customXml" Target="../ink/ink4261.xml"/><Relationship Id="rId321" Type="http://schemas.openxmlformats.org/officeDocument/2006/relationships/image" Target="../media/image4127.png"/><Relationship Id="rId342" Type="http://schemas.openxmlformats.org/officeDocument/2006/relationships/customXml" Target="../ink/ink4333.xml"/><Relationship Id="rId202" Type="http://schemas.openxmlformats.org/officeDocument/2006/relationships/customXml" Target="../ink/ink4263.xml"/><Relationship Id="rId223" Type="http://schemas.openxmlformats.org/officeDocument/2006/relationships/image" Target="../media/image4076.png"/><Relationship Id="rId244" Type="http://schemas.openxmlformats.org/officeDocument/2006/relationships/customXml" Target="../ink/ink4284.xml"/><Relationship Id="rId18" Type="http://schemas.openxmlformats.org/officeDocument/2006/relationships/customXml" Target="../ink/ink4171.xml"/><Relationship Id="rId39" Type="http://schemas.openxmlformats.org/officeDocument/2006/relationships/image" Target="../media/image39830.png"/><Relationship Id="rId265" Type="http://schemas.openxmlformats.org/officeDocument/2006/relationships/image" Target="../media/image4097.png"/><Relationship Id="rId286" Type="http://schemas.openxmlformats.org/officeDocument/2006/relationships/customXml" Target="../ink/ink4305.xml"/><Relationship Id="rId50" Type="http://schemas.openxmlformats.org/officeDocument/2006/relationships/customXml" Target="../ink/ink4187.xml"/><Relationship Id="rId104" Type="http://schemas.openxmlformats.org/officeDocument/2006/relationships/customXml" Target="../ink/ink4214.xml"/><Relationship Id="rId125" Type="http://schemas.openxmlformats.org/officeDocument/2006/relationships/image" Target="../media/image4027.png"/><Relationship Id="rId146" Type="http://schemas.openxmlformats.org/officeDocument/2006/relationships/customXml" Target="../ink/ink4235.xml"/><Relationship Id="rId167" Type="http://schemas.openxmlformats.org/officeDocument/2006/relationships/image" Target="../media/image4048.png"/><Relationship Id="rId188" Type="http://schemas.openxmlformats.org/officeDocument/2006/relationships/customXml" Target="../ink/ink4256.xml"/><Relationship Id="rId311" Type="http://schemas.openxmlformats.org/officeDocument/2006/relationships/image" Target="../media/image4122.png"/><Relationship Id="rId332" Type="http://schemas.openxmlformats.org/officeDocument/2006/relationships/customXml" Target="../ink/ink4328.xml"/><Relationship Id="rId353" Type="http://schemas.openxmlformats.org/officeDocument/2006/relationships/image" Target="../media/image4143.png"/><Relationship Id="rId71" Type="http://schemas.openxmlformats.org/officeDocument/2006/relationships/image" Target="../media/image3999.png"/><Relationship Id="rId92" Type="http://schemas.openxmlformats.org/officeDocument/2006/relationships/customXml" Target="../ink/ink4208.xml"/><Relationship Id="rId213" Type="http://schemas.openxmlformats.org/officeDocument/2006/relationships/image" Target="../media/image4071.png"/><Relationship Id="rId234" Type="http://schemas.openxmlformats.org/officeDocument/2006/relationships/customXml" Target="../ink/ink4279.xml"/><Relationship Id="rId2" Type="http://schemas.openxmlformats.org/officeDocument/2006/relationships/customXml" Target="../ink/ink4163.xml"/><Relationship Id="rId29" Type="http://schemas.openxmlformats.org/officeDocument/2006/relationships/image" Target="../media/image39780.png"/><Relationship Id="rId255" Type="http://schemas.openxmlformats.org/officeDocument/2006/relationships/image" Target="../media/image4092.png"/><Relationship Id="rId276" Type="http://schemas.openxmlformats.org/officeDocument/2006/relationships/customXml" Target="../ink/ink4300.xml"/><Relationship Id="rId297" Type="http://schemas.openxmlformats.org/officeDocument/2006/relationships/image" Target="../media/image4115.png"/><Relationship Id="rId40" Type="http://schemas.openxmlformats.org/officeDocument/2006/relationships/customXml" Target="../ink/ink4182.xml"/><Relationship Id="rId115" Type="http://schemas.openxmlformats.org/officeDocument/2006/relationships/image" Target="../media/image4022.png"/><Relationship Id="rId136" Type="http://schemas.openxmlformats.org/officeDocument/2006/relationships/customXml" Target="../ink/ink4230.xml"/><Relationship Id="rId157" Type="http://schemas.openxmlformats.org/officeDocument/2006/relationships/image" Target="../media/image4043.png"/><Relationship Id="rId178" Type="http://schemas.openxmlformats.org/officeDocument/2006/relationships/customXml" Target="../ink/ink4251.xml"/><Relationship Id="rId301" Type="http://schemas.openxmlformats.org/officeDocument/2006/relationships/image" Target="../media/image4117.png"/><Relationship Id="rId322" Type="http://schemas.openxmlformats.org/officeDocument/2006/relationships/customXml" Target="../ink/ink4323.xml"/><Relationship Id="rId343" Type="http://schemas.openxmlformats.org/officeDocument/2006/relationships/image" Target="../media/image4138.png"/><Relationship Id="rId61" Type="http://schemas.openxmlformats.org/officeDocument/2006/relationships/image" Target="../media/image3994.png"/><Relationship Id="rId82" Type="http://schemas.openxmlformats.org/officeDocument/2006/relationships/customXml" Target="../ink/ink4203.xml"/><Relationship Id="rId199" Type="http://schemas.openxmlformats.org/officeDocument/2006/relationships/image" Target="../media/image4064.png"/><Relationship Id="rId203" Type="http://schemas.openxmlformats.org/officeDocument/2006/relationships/image" Target="../media/image4066.png"/><Relationship Id="rId19" Type="http://schemas.openxmlformats.org/officeDocument/2006/relationships/image" Target="../media/image39730.png"/><Relationship Id="rId224" Type="http://schemas.openxmlformats.org/officeDocument/2006/relationships/customXml" Target="../ink/ink4274.xml"/><Relationship Id="rId245" Type="http://schemas.openxmlformats.org/officeDocument/2006/relationships/image" Target="../media/image4087.png"/><Relationship Id="rId266" Type="http://schemas.openxmlformats.org/officeDocument/2006/relationships/customXml" Target="../ink/ink4295.xml"/><Relationship Id="rId287" Type="http://schemas.openxmlformats.org/officeDocument/2006/relationships/image" Target="../media/image4109.png"/><Relationship Id="rId30" Type="http://schemas.openxmlformats.org/officeDocument/2006/relationships/customXml" Target="../ink/ink4177.xml"/><Relationship Id="rId105" Type="http://schemas.openxmlformats.org/officeDocument/2006/relationships/image" Target="../media/image4017.png"/><Relationship Id="rId126" Type="http://schemas.openxmlformats.org/officeDocument/2006/relationships/customXml" Target="../ink/ink4225.xml"/><Relationship Id="rId147" Type="http://schemas.openxmlformats.org/officeDocument/2006/relationships/image" Target="../media/image4038.png"/><Relationship Id="rId168" Type="http://schemas.openxmlformats.org/officeDocument/2006/relationships/customXml" Target="../ink/ink4246.xml"/><Relationship Id="rId312" Type="http://schemas.openxmlformats.org/officeDocument/2006/relationships/customXml" Target="../ink/ink4318.xml"/><Relationship Id="rId333" Type="http://schemas.openxmlformats.org/officeDocument/2006/relationships/image" Target="../media/image4133.png"/><Relationship Id="rId354" Type="http://schemas.openxmlformats.org/officeDocument/2006/relationships/customXml" Target="../ink/ink4339.xml"/><Relationship Id="rId51" Type="http://schemas.openxmlformats.org/officeDocument/2006/relationships/image" Target="../media/image3989.png"/><Relationship Id="rId72" Type="http://schemas.openxmlformats.org/officeDocument/2006/relationships/customXml" Target="../ink/ink4198.xml"/><Relationship Id="rId93" Type="http://schemas.openxmlformats.org/officeDocument/2006/relationships/image" Target="../media/image4011.png"/><Relationship Id="rId189" Type="http://schemas.openxmlformats.org/officeDocument/2006/relationships/image" Target="../media/image4059.png"/><Relationship Id="rId3" Type="http://schemas.openxmlformats.org/officeDocument/2006/relationships/image" Target="../media/image39650.png"/><Relationship Id="rId214" Type="http://schemas.openxmlformats.org/officeDocument/2006/relationships/customXml" Target="../ink/ink4269.xml"/><Relationship Id="rId235" Type="http://schemas.openxmlformats.org/officeDocument/2006/relationships/image" Target="../media/image4082.png"/><Relationship Id="rId256" Type="http://schemas.openxmlformats.org/officeDocument/2006/relationships/customXml" Target="../ink/ink4290.xml"/><Relationship Id="rId277" Type="http://schemas.openxmlformats.org/officeDocument/2006/relationships/image" Target="../media/image4104.png"/><Relationship Id="rId298" Type="http://schemas.openxmlformats.org/officeDocument/2006/relationships/customXml" Target="../ink/ink4311.xml"/><Relationship Id="rId116" Type="http://schemas.openxmlformats.org/officeDocument/2006/relationships/customXml" Target="../ink/ink4220.xml"/><Relationship Id="rId137" Type="http://schemas.openxmlformats.org/officeDocument/2006/relationships/image" Target="../media/image4033.png"/><Relationship Id="rId158" Type="http://schemas.openxmlformats.org/officeDocument/2006/relationships/customXml" Target="../ink/ink4241.xml"/><Relationship Id="rId302" Type="http://schemas.openxmlformats.org/officeDocument/2006/relationships/customXml" Target="../ink/ink4313.xml"/><Relationship Id="rId323" Type="http://schemas.openxmlformats.org/officeDocument/2006/relationships/image" Target="../media/image4128.png"/><Relationship Id="rId344" Type="http://schemas.openxmlformats.org/officeDocument/2006/relationships/customXml" Target="../ink/ink4334.xml"/><Relationship Id="rId20" Type="http://schemas.openxmlformats.org/officeDocument/2006/relationships/customXml" Target="../ink/ink4172.xml"/><Relationship Id="rId41" Type="http://schemas.openxmlformats.org/officeDocument/2006/relationships/image" Target="../media/image3984.png"/><Relationship Id="rId62" Type="http://schemas.openxmlformats.org/officeDocument/2006/relationships/customXml" Target="../ink/ink4193.xml"/><Relationship Id="rId83" Type="http://schemas.openxmlformats.org/officeDocument/2006/relationships/image" Target="../media/image4005.png"/><Relationship Id="rId179" Type="http://schemas.openxmlformats.org/officeDocument/2006/relationships/image" Target="../media/image4054.png"/><Relationship Id="rId190" Type="http://schemas.openxmlformats.org/officeDocument/2006/relationships/customXml" Target="../ink/ink4257.xml"/><Relationship Id="rId204" Type="http://schemas.openxmlformats.org/officeDocument/2006/relationships/customXml" Target="../ink/ink4264.xml"/><Relationship Id="rId225" Type="http://schemas.openxmlformats.org/officeDocument/2006/relationships/image" Target="../media/image4077.png"/><Relationship Id="rId246" Type="http://schemas.openxmlformats.org/officeDocument/2006/relationships/customXml" Target="../ink/ink4285.xml"/><Relationship Id="rId267" Type="http://schemas.openxmlformats.org/officeDocument/2006/relationships/image" Target="../media/image4098.png"/><Relationship Id="rId288" Type="http://schemas.openxmlformats.org/officeDocument/2006/relationships/customXml" Target="../ink/ink4306.xml"/><Relationship Id="rId106" Type="http://schemas.openxmlformats.org/officeDocument/2006/relationships/customXml" Target="../ink/ink4215.xml"/><Relationship Id="rId127" Type="http://schemas.openxmlformats.org/officeDocument/2006/relationships/image" Target="../media/image4028.png"/><Relationship Id="rId313" Type="http://schemas.openxmlformats.org/officeDocument/2006/relationships/image" Target="../media/image4123.png"/><Relationship Id="rId10" Type="http://schemas.openxmlformats.org/officeDocument/2006/relationships/customXml" Target="../ink/ink4167.xml"/><Relationship Id="rId31" Type="http://schemas.openxmlformats.org/officeDocument/2006/relationships/image" Target="../media/image39790.png"/><Relationship Id="rId52" Type="http://schemas.openxmlformats.org/officeDocument/2006/relationships/customXml" Target="../ink/ink4188.xml"/><Relationship Id="rId73" Type="http://schemas.openxmlformats.org/officeDocument/2006/relationships/image" Target="../media/image4000.png"/><Relationship Id="rId94" Type="http://schemas.openxmlformats.org/officeDocument/2006/relationships/customXml" Target="../ink/ink4209.xml"/><Relationship Id="rId148" Type="http://schemas.openxmlformats.org/officeDocument/2006/relationships/customXml" Target="../ink/ink4236.xml"/><Relationship Id="rId169" Type="http://schemas.openxmlformats.org/officeDocument/2006/relationships/image" Target="../media/image4049.png"/><Relationship Id="rId334" Type="http://schemas.openxmlformats.org/officeDocument/2006/relationships/customXml" Target="../ink/ink4329.xml"/><Relationship Id="rId355" Type="http://schemas.openxmlformats.org/officeDocument/2006/relationships/image" Target="../media/image4144.png"/><Relationship Id="rId4" Type="http://schemas.openxmlformats.org/officeDocument/2006/relationships/customXml" Target="../ink/ink4164.xml"/><Relationship Id="rId180" Type="http://schemas.openxmlformats.org/officeDocument/2006/relationships/customXml" Target="../ink/ink4252.xml"/><Relationship Id="rId215" Type="http://schemas.openxmlformats.org/officeDocument/2006/relationships/image" Target="../media/image4072.png"/><Relationship Id="rId236" Type="http://schemas.openxmlformats.org/officeDocument/2006/relationships/customXml" Target="../ink/ink4280.xml"/><Relationship Id="rId257" Type="http://schemas.openxmlformats.org/officeDocument/2006/relationships/image" Target="../media/image4093.png"/><Relationship Id="rId278" Type="http://schemas.openxmlformats.org/officeDocument/2006/relationships/customXml" Target="../ink/ink4301.xml"/><Relationship Id="rId303" Type="http://schemas.openxmlformats.org/officeDocument/2006/relationships/image" Target="../media/image4118.png"/><Relationship Id="rId42" Type="http://schemas.openxmlformats.org/officeDocument/2006/relationships/customXml" Target="../ink/ink4183.xml"/><Relationship Id="rId84" Type="http://schemas.openxmlformats.org/officeDocument/2006/relationships/customXml" Target="../ink/ink4204.xml"/><Relationship Id="rId138" Type="http://schemas.openxmlformats.org/officeDocument/2006/relationships/customXml" Target="../ink/ink4231.xml"/><Relationship Id="rId345" Type="http://schemas.openxmlformats.org/officeDocument/2006/relationships/image" Target="../media/image4139.png"/><Relationship Id="rId191" Type="http://schemas.openxmlformats.org/officeDocument/2006/relationships/image" Target="../media/image4060.png"/><Relationship Id="rId205" Type="http://schemas.openxmlformats.org/officeDocument/2006/relationships/image" Target="../media/image4067.png"/><Relationship Id="rId247" Type="http://schemas.openxmlformats.org/officeDocument/2006/relationships/image" Target="../media/image4088.png"/><Relationship Id="rId107" Type="http://schemas.openxmlformats.org/officeDocument/2006/relationships/image" Target="../media/image4018.png"/><Relationship Id="rId289" Type="http://schemas.openxmlformats.org/officeDocument/2006/relationships/image" Target="../media/image4111.png"/><Relationship Id="rId11" Type="http://schemas.openxmlformats.org/officeDocument/2006/relationships/image" Target="../media/image39690.png"/><Relationship Id="rId53" Type="http://schemas.openxmlformats.org/officeDocument/2006/relationships/image" Target="../media/image3990.png"/><Relationship Id="rId149" Type="http://schemas.openxmlformats.org/officeDocument/2006/relationships/image" Target="../media/image4039.png"/><Relationship Id="rId314" Type="http://schemas.openxmlformats.org/officeDocument/2006/relationships/customXml" Target="../ink/ink4319.xml"/><Relationship Id="rId356" Type="http://schemas.openxmlformats.org/officeDocument/2006/relationships/customXml" Target="../ink/ink4340.xml"/><Relationship Id="rId95" Type="http://schemas.openxmlformats.org/officeDocument/2006/relationships/image" Target="../media/image4012.png"/><Relationship Id="rId160" Type="http://schemas.openxmlformats.org/officeDocument/2006/relationships/customXml" Target="../ink/ink4242.xml"/><Relationship Id="rId216" Type="http://schemas.openxmlformats.org/officeDocument/2006/relationships/customXml" Target="../ink/ink4270.xml"/><Relationship Id="rId258" Type="http://schemas.openxmlformats.org/officeDocument/2006/relationships/customXml" Target="../ink/ink4291.xml"/><Relationship Id="rId22" Type="http://schemas.openxmlformats.org/officeDocument/2006/relationships/customXml" Target="../ink/ink4173.xml"/><Relationship Id="rId64" Type="http://schemas.openxmlformats.org/officeDocument/2006/relationships/customXml" Target="../ink/ink4194.xml"/><Relationship Id="rId118" Type="http://schemas.openxmlformats.org/officeDocument/2006/relationships/customXml" Target="../ink/ink4221.xml"/><Relationship Id="rId325" Type="http://schemas.openxmlformats.org/officeDocument/2006/relationships/image" Target="../media/image4129.png"/><Relationship Id="rId171" Type="http://schemas.openxmlformats.org/officeDocument/2006/relationships/image" Target="../media/image4050.png"/><Relationship Id="rId227" Type="http://schemas.openxmlformats.org/officeDocument/2006/relationships/image" Target="../media/image4078.png"/><Relationship Id="rId269" Type="http://schemas.openxmlformats.org/officeDocument/2006/relationships/image" Target="../media/image4099.png"/><Relationship Id="rId33" Type="http://schemas.openxmlformats.org/officeDocument/2006/relationships/image" Target="../media/image39800.png"/><Relationship Id="rId129" Type="http://schemas.openxmlformats.org/officeDocument/2006/relationships/image" Target="../media/image4029.png"/><Relationship Id="rId280" Type="http://schemas.openxmlformats.org/officeDocument/2006/relationships/customXml" Target="../ink/ink4302.xml"/><Relationship Id="rId336" Type="http://schemas.openxmlformats.org/officeDocument/2006/relationships/customXml" Target="../ink/ink4330.xml"/><Relationship Id="rId75" Type="http://schemas.openxmlformats.org/officeDocument/2006/relationships/image" Target="../media/image4001.png"/><Relationship Id="rId140" Type="http://schemas.openxmlformats.org/officeDocument/2006/relationships/customXml" Target="../ink/ink4232.xml"/><Relationship Id="rId182" Type="http://schemas.openxmlformats.org/officeDocument/2006/relationships/customXml" Target="../ink/ink4253.xml"/><Relationship Id="rId6" Type="http://schemas.openxmlformats.org/officeDocument/2006/relationships/customXml" Target="../ink/ink4165.xml"/><Relationship Id="rId238" Type="http://schemas.openxmlformats.org/officeDocument/2006/relationships/customXml" Target="../ink/ink4281.xml"/><Relationship Id="rId291" Type="http://schemas.openxmlformats.org/officeDocument/2006/relationships/image" Target="../media/image4112.png"/><Relationship Id="rId305" Type="http://schemas.openxmlformats.org/officeDocument/2006/relationships/image" Target="../media/image4119.png"/><Relationship Id="rId347" Type="http://schemas.openxmlformats.org/officeDocument/2006/relationships/image" Target="../media/image4140.png"/><Relationship Id="rId44" Type="http://schemas.openxmlformats.org/officeDocument/2006/relationships/customXml" Target="../ink/ink4184.xml"/><Relationship Id="rId86" Type="http://schemas.openxmlformats.org/officeDocument/2006/relationships/customXml" Target="../ink/ink4205.xml"/><Relationship Id="rId151" Type="http://schemas.openxmlformats.org/officeDocument/2006/relationships/image" Target="../media/image4040.png"/><Relationship Id="rId193" Type="http://schemas.openxmlformats.org/officeDocument/2006/relationships/image" Target="../media/image4061.png"/><Relationship Id="rId207" Type="http://schemas.openxmlformats.org/officeDocument/2006/relationships/image" Target="../media/image4068.png"/><Relationship Id="rId249" Type="http://schemas.openxmlformats.org/officeDocument/2006/relationships/image" Target="../media/image4089.png"/><Relationship Id="rId13" Type="http://schemas.openxmlformats.org/officeDocument/2006/relationships/image" Target="../media/image39700.png"/><Relationship Id="rId109" Type="http://schemas.openxmlformats.org/officeDocument/2006/relationships/image" Target="../media/image4019.png"/><Relationship Id="rId260" Type="http://schemas.openxmlformats.org/officeDocument/2006/relationships/customXml" Target="../ink/ink4292.xml"/><Relationship Id="rId316" Type="http://schemas.openxmlformats.org/officeDocument/2006/relationships/customXml" Target="../ink/ink4320.xml"/><Relationship Id="rId55" Type="http://schemas.openxmlformats.org/officeDocument/2006/relationships/image" Target="../media/image3991.png"/><Relationship Id="rId97" Type="http://schemas.openxmlformats.org/officeDocument/2006/relationships/image" Target="../media/image4013.png"/><Relationship Id="rId120" Type="http://schemas.openxmlformats.org/officeDocument/2006/relationships/customXml" Target="../ink/ink4222.xml"/><Relationship Id="rId162" Type="http://schemas.openxmlformats.org/officeDocument/2006/relationships/customXml" Target="../ink/ink4243.xml"/><Relationship Id="rId218" Type="http://schemas.openxmlformats.org/officeDocument/2006/relationships/customXml" Target="../ink/ink4271.xml"/><Relationship Id="rId271" Type="http://schemas.openxmlformats.org/officeDocument/2006/relationships/image" Target="../media/image4101.png"/><Relationship Id="rId24" Type="http://schemas.openxmlformats.org/officeDocument/2006/relationships/customXml" Target="../ink/ink4174.xml"/><Relationship Id="rId66" Type="http://schemas.openxmlformats.org/officeDocument/2006/relationships/customXml" Target="../ink/ink4195.xml"/><Relationship Id="rId131" Type="http://schemas.openxmlformats.org/officeDocument/2006/relationships/image" Target="../media/image4030.png"/><Relationship Id="rId327" Type="http://schemas.openxmlformats.org/officeDocument/2006/relationships/image" Target="../media/image4130.png"/><Relationship Id="rId173" Type="http://schemas.openxmlformats.org/officeDocument/2006/relationships/image" Target="../media/image4051.png"/><Relationship Id="rId229" Type="http://schemas.openxmlformats.org/officeDocument/2006/relationships/image" Target="../media/image4079.png"/><Relationship Id="rId240" Type="http://schemas.openxmlformats.org/officeDocument/2006/relationships/customXml" Target="../ink/ink4282.xml"/><Relationship Id="rId35" Type="http://schemas.openxmlformats.org/officeDocument/2006/relationships/image" Target="../media/image39810.png"/><Relationship Id="rId77" Type="http://schemas.openxmlformats.org/officeDocument/2006/relationships/image" Target="../media/image4002.png"/><Relationship Id="rId100" Type="http://schemas.openxmlformats.org/officeDocument/2006/relationships/customXml" Target="../ink/ink4212.xml"/><Relationship Id="rId282" Type="http://schemas.openxmlformats.org/officeDocument/2006/relationships/customXml" Target="../ink/ink4303.xml"/><Relationship Id="rId338" Type="http://schemas.openxmlformats.org/officeDocument/2006/relationships/customXml" Target="../ink/ink4331.xml"/><Relationship Id="rId8" Type="http://schemas.openxmlformats.org/officeDocument/2006/relationships/customXml" Target="../ink/ink4166.xml"/><Relationship Id="rId142" Type="http://schemas.openxmlformats.org/officeDocument/2006/relationships/customXml" Target="../ink/ink4233.xml"/><Relationship Id="rId184" Type="http://schemas.openxmlformats.org/officeDocument/2006/relationships/customXml" Target="../ink/ink4254.xml"/><Relationship Id="rId251" Type="http://schemas.openxmlformats.org/officeDocument/2006/relationships/image" Target="../media/image4090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92.png"/><Relationship Id="rId299" Type="http://schemas.openxmlformats.org/officeDocument/2006/relationships/image" Target="../media/image4292.png"/><Relationship Id="rId21" Type="http://schemas.openxmlformats.org/officeDocument/2006/relationships/image" Target="../media/image41440.png"/><Relationship Id="rId63" Type="http://schemas.openxmlformats.org/officeDocument/2006/relationships/image" Target="../media/image4165.png"/><Relationship Id="rId159" Type="http://schemas.openxmlformats.org/officeDocument/2006/relationships/image" Target="../media/image4215.png"/><Relationship Id="rId324" Type="http://schemas.openxmlformats.org/officeDocument/2006/relationships/customXml" Target="../ink/ink4502.xml"/><Relationship Id="rId366" Type="http://schemas.openxmlformats.org/officeDocument/2006/relationships/customXml" Target="../ink/ink4523.xml"/><Relationship Id="rId170" Type="http://schemas.openxmlformats.org/officeDocument/2006/relationships/customXml" Target="../ink/ink4425.xml"/><Relationship Id="rId226" Type="http://schemas.openxmlformats.org/officeDocument/2006/relationships/customXml" Target="../ink/ink4453.xml"/><Relationship Id="rId268" Type="http://schemas.openxmlformats.org/officeDocument/2006/relationships/customXml" Target="../ink/ink4474.xml"/><Relationship Id="rId32" Type="http://schemas.openxmlformats.org/officeDocument/2006/relationships/customXml" Target="../ink/ink4356.xml"/><Relationship Id="rId74" Type="http://schemas.openxmlformats.org/officeDocument/2006/relationships/customXml" Target="../ink/ink4377.xml"/><Relationship Id="rId128" Type="http://schemas.openxmlformats.org/officeDocument/2006/relationships/customXml" Target="../ink/ink4404.xml"/><Relationship Id="rId335" Type="http://schemas.openxmlformats.org/officeDocument/2006/relationships/image" Target="../media/image4313.png"/><Relationship Id="rId5" Type="http://schemas.openxmlformats.org/officeDocument/2006/relationships/image" Target="../media/image41360.png"/><Relationship Id="rId181" Type="http://schemas.openxmlformats.org/officeDocument/2006/relationships/image" Target="../media/image4227.png"/><Relationship Id="rId237" Type="http://schemas.openxmlformats.org/officeDocument/2006/relationships/image" Target="../media/image4258.png"/><Relationship Id="rId279" Type="http://schemas.openxmlformats.org/officeDocument/2006/relationships/image" Target="../media/image4282.png"/><Relationship Id="rId43" Type="http://schemas.openxmlformats.org/officeDocument/2006/relationships/image" Target="../media/image4155.png"/><Relationship Id="rId139" Type="http://schemas.openxmlformats.org/officeDocument/2006/relationships/image" Target="../media/image4203.png"/><Relationship Id="rId290" Type="http://schemas.openxmlformats.org/officeDocument/2006/relationships/customXml" Target="../ink/ink4485.xml"/><Relationship Id="rId304" Type="http://schemas.openxmlformats.org/officeDocument/2006/relationships/customXml" Target="../ink/ink4492.xml"/><Relationship Id="rId346" Type="http://schemas.openxmlformats.org/officeDocument/2006/relationships/customXml" Target="../ink/ink4513.xml"/><Relationship Id="rId85" Type="http://schemas.openxmlformats.org/officeDocument/2006/relationships/image" Target="../media/image4176.png"/><Relationship Id="rId150" Type="http://schemas.openxmlformats.org/officeDocument/2006/relationships/customXml" Target="../ink/ink4415.xml"/><Relationship Id="rId192" Type="http://schemas.openxmlformats.org/officeDocument/2006/relationships/customXml" Target="../ink/ink4436.xml"/><Relationship Id="rId206" Type="http://schemas.openxmlformats.org/officeDocument/2006/relationships/customXml" Target="../ink/ink4443.xml"/><Relationship Id="rId248" Type="http://schemas.openxmlformats.org/officeDocument/2006/relationships/customXml" Target="../ink/ink4464.xml"/><Relationship Id="rId12" Type="http://schemas.openxmlformats.org/officeDocument/2006/relationships/customXml" Target="../ink/ink4346.xml"/><Relationship Id="rId108" Type="http://schemas.openxmlformats.org/officeDocument/2006/relationships/customXml" Target="../ink/ink4394.xml"/><Relationship Id="rId315" Type="http://schemas.openxmlformats.org/officeDocument/2006/relationships/image" Target="../media/image4301.png"/><Relationship Id="rId357" Type="http://schemas.openxmlformats.org/officeDocument/2006/relationships/image" Target="../media/image4325.png"/><Relationship Id="rId54" Type="http://schemas.openxmlformats.org/officeDocument/2006/relationships/customXml" Target="../ink/ink4367.xml"/><Relationship Id="rId96" Type="http://schemas.openxmlformats.org/officeDocument/2006/relationships/customXml" Target="../ink/ink4388.xml"/><Relationship Id="rId161" Type="http://schemas.openxmlformats.org/officeDocument/2006/relationships/image" Target="../media/image4216.png"/><Relationship Id="rId217" Type="http://schemas.openxmlformats.org/officeDocument/2006/relationships/image" Target="../media/image4247.png"/><Relationship Id="rId259" Type="http://schemas.openxmlformats.org/officeDocument/2006/relationships/image" Target="../media/image4271.png"/><Relationship Id="rId23" Type="http://schemas.openxmlformats.org/officeDocument/2006/relationships/image" Target="../media/image41450.png"/><Relationship Id="rId119" Type="http://schemas.openxmlformats.org/officeDocument/2006/relationships/image" Target="../media/image4193.png"/><Relationship Id="rId270" Type="http://schemas.openxmlformats.org/officeDocument/2006/relationships/customXml" Target="../ink/ink4475.xml"/><Relationship Id="rId326" Type="http://schemas.openxmlformats.org/officeDocument/2006/relationships/customXml" Target="../ink/ink4503.xml"/><Relationship Id="rId65" Type="http://schemas.openxmlformats.org/officeDocument/2006/relationships/image" Target="../media/image4166.png"/><Relationship Id="rId130" Type="http://schemas.openxmlformats.org/officeDocument/2006/relationships/customXml" Target="../ink/ink4405.xml"/><Relationship Id="rId368" Type="http://schemas.openxmlformats.org/officeDocument/2006/relationships/customXml" Target="../ink/ink4524.xml"/><Relationship Id="rId172" Type="http://schemas.openxmlformats.org/officeDocument/2006/relationships/customXml" Target="../ink/ink4426.xml"/><Relationship Id="rId228" Type="http://schemas.openxmlformats.org/officeDocument/2006/relationships/customXml" Target="../ink/ink4454.xml"/><Relationship Id="rId281" Type="http://schemas.openxmlformats.org/officeDocument/2006/relationships/image" Target="../media/image4283.png"/><Relationship Id="rId337" Type="http://schemas.openxmlformats.org/officeDocument/2006/relationships/image" Target="../media/image4314.png"/><Relationship Id="rId34" Type="http://schemas.openxmlformats.org/officeDocument/2006/relationships/customXml" Target="../ink/ink4357.xml"/><Relationship Id="rId76" Type="http://schemas.openxmlformats.org/officeDocument/2006/relationships/customXml" Target="../ink/ink4378.xml"/><Relationship Id="rId141" Type="http://schemas.openxmlformats.org/officeDocument/2006/relationships/image" Target="../media/image4204.png"/><Relationship Id="rId7" Type="http://schemas.openxmlformats.org/officeDocument/2006/relationships/image" Target="../media/image41370.png"/><Relationship Id="rId183" Type="http://schemas.openxmlformats.org/officeDocument/2006/relationships/image" Target="../media/image4228.png"/><Relationship Id="rId239" Type="http://schemas.openxmlformats.org/officeDocument/2006/relationships/image" Target="../media/image4259.png"/><Relationship Id="rId250" Type="http://schemas.openxmlformats.org/officeDocument/2006/relationships/customXml" Target="../ink/ink4465.xml"/><Relationship Id="rId292" Type="http://schemas.openxmlformats.org/officeDocument/2006/relationships/customXml" Target="../ink/ink4486.xml"/><Relationship Id="rId306" Type="http://schemas.openxmlformats.org/officeDocument/2006/relationships/customXml" Target="../ink/ink4493.xml"/><Relationship Id="rId45" Type="http://schemas.openxmlformats.org/officeDocument/2006/relationships/image" Target="../media/image4156.png"/><Relationship Id="rId87" Type="http://schemas.openxmlformats.org/officeDocument/2006/relationships/image" Target="../media/image4177.png"/><Relationship Id="rId110" Type="http://schemas.openxmlformats.org/officeDocument/2006/relationships/customXml" Target="../ink/ink4395.xml"/><Relationship Id="rId348" Type="http://schemas.openxmlformats.org/officeDocument/2006/relationships/customXml" Target="../ink/ink4514.xml"/><Relationship Id="rId152" Type="http://schemas.openxmlformats.org/officeDocument/2006/relationships/customXml" Target="../ink/ink4416.xml"/><Relationship Id="rId194" Type="http://schemas.openxmlformats.org/officeDocument/2006/relationships/customXml" Target="../ink/ink4437.xml"/><Relationship Id="rId208" Type="http://schemas.openxmlformats.org/officeDocument/2006/relationships/customXml" Target="../ink/ink4444.xml"/><Relationship Id="rId261" Type="http://schemas.openxmlformats.org/officeDocument/2006/relationships/image" Target="../media/image4272.png"/><Relationship Id="rId14" Type="http://schemas.openxmlformats.org/officeDocument/2006/relationships/customXml" Target="../ink/ink4347.xml"/><Relationship Id="rId56" Type="http://schemas.openxmlformats.org/officeDocument/2006/relationships/customXml" Target="../ink/ink4368.xml"/><Relationship Id="rId317" Type="http://schemas.openxmlformats.org/officeDocument/2006/relationships/image" Target="../media/image4302.png"/><Relationship Id="rId359" Type="http://schemas.openxmlformats.org/officeDocument/2006/relationships/image" Target="../media/image4326.png"/><Relationship Id="rId98" Type="http://schemas.openxmlformats.org/officeDocument/2006/relationships/customXml" Target="../ink/ink4389.xml"/><Relationship Id="rId121" Type="http://schemas.openxmlformats.org/officeDocument/2006/relationships/image" Target="../media/image4194.png"/><Relationship Id="rId163" Type="http://schemas.openxmlformats.org/officeDocument/2006/relationships/image" Target="../media/image4217.png"/><Relationship Id="rId219" Type="http://schemas.openxmlformats.org/officeDocument/2006/relationships/image" Target="../media/image4248.png"/><Relationship Id="rId370" Type="http://schemas.openxmlformats.org/officeDocument/2006/relationships/customXml" Target="../ink/ink4525.xml"/><Relationship Id="rId230" Type="http://schemas.openxmlformats.org/officeDocument/2006/relationships/customXml" Target="../ink/ink4455.xml"/><Relationship Id="rId25" Type="http://schemas.openxmlformats.org/officeDocument/2006/relationships/image" Target="../media/image4146.png"/><Relationship Id="rId67" Type="http://schemas.openxmlformats.org/officeDocument/2006/relationships/image" Target="../media/image4167.png"/><Relationship Id="rId272" Type="http://schemas.openxmlformats.org/officeDocument/2006/relationships/customXml" Target="../ink/ink4476.xml"/><Relationship Id="rId328" Type="http://schemas.openxmlformats.org/officeDocument/2006/relationships/customXml" Target="../ink/ink4504.xml"/><Relationship Id="rId132" Type="http://schemas.openxmlformats.org/officeDocument/2006/relationships/customXml" Target="../ink/ink4406.xml"/><Relationship Id="rId174" Type="http://schemas.openxmlformats.org/officeDocument/2006/relationships/customXml" Target="../ink/ink4427.xml"/><Relationship Id="rId241" Type="http://schemas.openxmlformats.org/officeDocument/2006/relationships/image" Target="../media/image4261.png"/><Relationship Id="rId36" Type="http://schemas.openxmlformats.org/officeDocument/2006/relationships/customXml" Target="../ink/ink4358.xml"/><Relationship Id="rId283" Type="http://schemas.openxmlformats.org/officeDocument/2006/relationships/image" Target="../media/image4284.png"/><Relationship Id="rId339" Type="http://schemas.openxmlformats.org/officeDocument/2006/relationships/image" Target="../media/image4315.png"/><Relationship Id="rId78" Type="http://schemas.openxmlformats.org/officeDocument/2006/relationships/customXml" Target="../ink/ink4379.xml"/><Relationship Id="rId99" Type="http://schemas.openxmlformats.org/officeDocument/2006/relationships/image" Target="../media/image4183.png"/><Relationship Id="rId101" Type="http://schemas.openxmlformats.org/officeDocument/2006/relationships/image" Target="../media/image4184.png"/><Relationship Id="rId122" Type="http://schemas.openxmlformats.org/officeDocument/2006/relationships/customXml" Target="../ink/ink4401.xml"/><Relationship Id="rId143" Type="http://schemas.openxmlformats.org/officeDocument/2006/relationships/image" Target="../media/image4205.png"/><Relationship Id="rId164" Type="http://schemas.openxmlformats.org/officeDocument/2006/relationships/customXml" Target="../ink/ink4422.xml"/><Relationship Id="rId185" Type="http://schemas.openxmlformats.org/officeDocument/2006/relationships/image" Target="../media/image4229.png"/><Relationship Id="rId350" Type="http://schemas.openxmlformats.org/officeDocument/2006/relationships/customXml" Target="../ink/ink4515.xml"/><Relationship Id="rId371" Type="http://schemas.openxmlformats.org/officeDocument/2006/relationships/image" Target="../media/image4333.png"/><Relationship Id="rId9" Type="http://schemas.openxmlformats.org/officeDocument/2006/relationships/image" Target="../media/image41380.png"/><Relationship Id="rId210" Type="http://schemas.openxmlformats.org/officeDocument/2006/relationships/customXml" Target="../ink/ink4445.xml"/><Relationship Id="rId26" Type="http://schemas.openxmlformats.org/officeDocument/2006/relationships/customXml" Target="../ink/ink4353.xml"/><Relationship Id="rId231" Type="http://schemas.openxmlformats.org/officeDocument/2006/relationships/image" Target="../media/image4255.png"/><Relationship Id="rId252" Type="http://schemas.openxmlformats.org/officeDocument/2006/relationships/customXml" Target="../ink/ink4466.xml"/><Relationship Id="rId273" Type="http://schemas.openxmlformats.org/officeDocument/2006/relationships/image" Target="../media/image4278.png"/><Relationship Id="rId294" Type="http://schemas.openxmlformats.org/officeDocument/2006/relationships/customXml" Target="../ink/ink4487.xml"/><Relationship Id="rId308" Type="http://schemas.openxmlformats.org/officeDocument/2006/relationships/customXml" Target="../ink/ink4494.xml"/><Relationship Id="rId329" Type="http://schemas.openxmlformats.org/officeDocument/2006/relationships/image" Target="../media/image4308.png"/><Relationship Id="rId47" Type="http://schemas.openxmlformats.org/officeDocument/2006/relationships/image" Target="../media/image4157.png"/><Relationship Id="rId68" Type="http://schemas.openxmlformats.org/officeDocument/2006/relationships/customXml" Target="../ink/ink4374.xml"/><Relationship Id="rId89" Type="http://schemas.openxmlformats.org/officeDocument/2006/relationships/image" Target="../media/image4178.png"/><Relationship Id="rId112" Type="http://schemas.openxmlformats.org/officeDocument/2006/relationships/customXml" Target="../ink/ink4396.xml"/><Relationship Id="rId133" Type="http://schemas.openxmlformats.org/officeDocument/2006/relationships/image" Target="../media/image4200.png"/><Relationship Id="rId154" Type="http://schemas.openxmlformats.org/officeDocument/2006/relationships/customXml" Target="../ink/ink4417.xml"/><Relationship Id="rId175" Type="http://schemas.openxmlformats.org/officeDocument/2006/relationships/image" Target="../media/image4224.png"/><Relationship Id="rId340" Type="http://schemas.openxmlformats.org/officeDocument/2006/relationships/customXml" Target="../ink/ink4510.xml"/><Relationship Id="rId361" Type="http://schemas.openxmlformats.org/officeDocument/2006/relationships/image" Target="../media/image4327.png"/><Relationship Id="rId196" Type="http://schemas.openxmlformats.org/officeDocument/2006/relationships/customXml" Target="../ink/ink4438.xml"/><Relationship Id="rId200" Type="http://schemas.openxmlformats.org/officeDocument/2006/relationships/customXml" Target="../ink/ink4440.xml"/><Relationship Id="rId16" Type="http://schemas.openxmlformats.org/officeDocument/2006/relationships/customXml" Target="../ink/ink4348.xml"/><Relationship Id="rId221" Type="http://schemas.openxmlformats.org/officeDocument/2006/relationships/image" Target="../media/image4249.png"/><Relationship Id="rId242" Type="http://schemas.openxmlformats.org/officeDocument/2006/relationships/customXml" Target="../ink/ink4461.xml"/><Relationship Id="rId263" Type="http://schemas.openxmlformats.org/officeDocument/2006/relationships/image" Target="../media/image4273.png"/><Relationship Id="rId284" Type="http://schemas.openxmlformats.org/officeDocument/2006/relationships/customXml" Target="../ink/ink4482.xml"/><Relationship Id="rId319" Type="http://schemas.openxmlformats.org/officeDocument/2006/relationships/image" Target="../media/image4303.png"/><Relationship Id="rId37" Type="http://schemas.openxmlformats.org/officeDocument/2006/relationships/image" Target="../media/image4152.png"/><Relationship Id="rId58" Type="http://schemas.openxmlformats.org/officeDocument/2006/relationships/customXml" Target="../ink/ink4369.xml"/><Relationship Id="rId79" Type="http://schemas.openxmlformats.org/officeDocument/2006/relationships/image" Target="../media/image4173.png"/><Relationship Id="rId102" Type="http://schemas.openxmlformats.org/officeDocument/2006/relationships/customXml" Target="../ink/ink4391.xml"/><Relationship Id="rId123" Type="http://schemas.openxmlformats.org/officeDocument/2006/relationships/image" Target="../media/image4195.png"/><Relationship Id="rId144" Type="http://schemas.openxmlformats.org/officeDocument/2006/relationships/customXml" Target="../ink/ink4412.xml"/><Relationship Id="rId330" Type="http://schemas.openxmlformats.org/officeDocument/2006/relationships/customXml" Target="../ink/ink4505.xml"/><Relationship Id="rId90" Type="http://schemas.openxmlformats.org/officeDocument/2006/relationships/customXml" Target="../ink/ink4385.xml"/><Relationship Id="rId165" Type="http://schemas.openxmlformats.org/officeDocument/2006/relationships/image" Target="../media/image4218.png"/><Relationship Id="rId186" Type="http://schemas.openxmlformats.org/officeDocument/2006/relationships/customXml" Target="../ink/ink4433.xml"/><Relationship Id="rId351" Type="http://schemas.openxmlformats.org/officeDocument/2006/relationships/image" Target="../media/image4322.png"/><Relationship Id="rId372" Type="http://schemas.openxmlformats.org/officeDocument/2006/relationships/customXml" Target="../ink/ink4526.xml"/><Relationship Id="rId211" Type="http://schemas.openxmlformats.org/officeDocument/2006/relationships/image" Target="../media/image4244.png"/><Relationship Id="rId232" Type="http://schemas.openxmlformats.org/officeDocument/2006/relationships/customXml" Target="../ink/ink4456.xml"/><Relationship Id="rId253" Type="http://schemas.openxmlformats.org/officeDocument/2006/relationships/image" Target="../media/image4267.png"/><Relationship Id="rId274" Type="http://schemas.openxmlformats.org/officeDocument/2006/relationships/customXml" Target="../ink/ink4477.xml"/><Relationship Id="rId295" Type="http://schemas.openxmlformats.org/officeDocument/2006/relationships/image" Target="../media/image4289.png"/><Relationship Id="rId309" Type="http://schemas.openxmlformats.org/officeDocument/2006/relationships/image" Target="../media/image4297.png"/><Relationship Id="rId27" Type="http://schemas.openxmlformats.org/officeDocument/2006/relationships/image" Target="../media/image4147.png"/><Relationship Id="rId48" Type="http://schemas.openxmlformats.org/officeDocument/2006/relationships/customXml" Target="../ink/ink4364.xml"/><Relationship Id="rId69" Type="http://schemas.openxmlformats.org/officeDocument/2006/relationships/image" Target="../media/image4168.png"/><Relationship Id="rId113" Type="http://schemas.openxmlformats.org/officeDocument/2006/relationships/image" Target="../media/image4190.png"/><Relationship Id="rId134" Type="http://schemas.openxmlformats.org/officeDocument/2006/relationships/customXml" Target="../ink/ink4407.xml"/><Relationship Id="rId320" Type="http://schemas.openxmlformats.org/officeDocument/2006/relationships/customXml" Target="../ink/ink4500.xml"/><Relationship Id="rId80" Type="http://schemas.openxmlformats.org/officeDocument/2006/relationships/customXml" Target="../ink/ink4380.xml"/><Relationship Id="rId155" Type="http://schemas.openxmlformats.org/officeDocument/2006/relationships/image" Target="../media/image4213.png"/><Relationship Id="rId176" Type="http://schemas.openxmlformats.org/officeDocument/2006/relationships/customXml" Target="../ink/ink4428.xml"/><Relationship Id="rId197" Type="http://schemas.openxmlformats.org/officeDocument/2006/relationships/image" Target="../media/image4236.png"/><Relationship Id="rId341" Type="http://schemas.openxmlformats.org/officeDocument/2006/relationships/image" Target="../media/image4316.png"/><Relationship Id="rId362" Type="http://schemas.openxmlformats.org/officeDocument/2006/relationships/customXml" Target="../ink/ink4521.xml"/><Relationship Id="rId201" Type="http://schemas.openxmlformats.org/officeDocument/2006/relationships/image" Target="../media/image4238.png"/><Relationship Id="rId222" Type="http://schemas.openxmlformats.org/officeDocument/2006/relationships/customXml" Target="../ink/ink4451.xml"/><Relationship Id="rId243" Type="http://schemas.openxmlformats.org/officeDocument/2006/relationships/image" Target="../media/image4262.png"/><Relationship Id="rId264" Type="http://schemas.openxmlformats.org/officeDocument/2006/relationships/customXml" Target="../ink/ink4472.xml"/><Relationship Id="rId285" Type="http://schemas.openxmlformats.org/officeDocument/2006/relationships/image" Target="../media/image3625.png"/><Relationship Id="rId17" Type="http://schemas.openxmlformats.org/officeDocument/2006/relationships/image" Target="../media/image41420.png"/><Relationship Id="rId38" Type="http://schemas.openxmlformats.org/officeDocument/2006/relationships/customXml" Target="../ink/ink4359.xml"/><Relationship Id="rId59" Type="http://schemas.openxmlformats.org/officeDocument/2006/relationships/image" Target="../media/image4163.png"/><Relationship Id="rId103" Type="http://schemas.openxmlformats.org/officeDocument/2006/relationships/image" Target="../media/image4185.png"/><Relationship Id="rId124" Type="http://schemas.openxmlformats.org/officeDocument/2006/relationships/customXml" Target="../ink/ink4402.xml"/><Relationship Id="rId310" Type="http://schemas.openxmlformats.org/officeDocument/2006/relationships/customXml" Target="../ink/ink4495.xml"/><Relationship Id="rId70" Type="http://schemas.openxmlformats.org/officeDocument/2006/relationships/customXml" Target="../ink/ink4375.xml"/><Relationship Id="rId91" Type="http://schemas.openxmlformats.org/officeDocument/2006/relationships/image" Target="../media/image4179.png"/><Relationship Id="rId145" Type="http://schemas.openxmlformats.org/officeDocument/2006/relationships/image" Target="../media/image4206.png"/><Relationship Id="rId166" Type="http://schemas.openxmlformats.org/officeDocument/2006/relationships/customXml" Target="../ink/ink4423.xml"/><Relationship Id="rId187" Type="http://schemas.openxmlformats.org/officeDocument/2006/relationships/image" Target="../media/image4231.png"/><Relationship Id="rId331" Type="http://schemas.openxmlformats.org/officeDocument/2006/relationships/image" Target="../media/image4309.png"/><Relationship Id="rId352" Type="http://schemas.openxmlformats.org/officeDocument/2006/relationships/customXml" Target="../ink/ink4516.xml"/><Relationship Id="rId373" Type="http://schemas.openxmlformats.org/officeDocument/2006/relationships/image" Target="../media/image433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446.xml"/><Relationship Id="rId233" Type="http://schemas.openxmlformats.org/officeDocument/2006/relationships/image" Target="../media/image4256.png"/><Relationship Id="rId254" Type="http://schemas.openxmlformats.org/officeDocument/2006/relationships/customXml" Target="../ink/ink4467.xml"/><Relationship Id="rId28" Type="http://schemas.openxmlformats.org/officeDocument/2006/relationships/customXml" Target="../ink/ink4354.xml"/><Relationship Id="rId49" Type="http://schemas.openxmlformats.org/officeDocument/2006/relationships/image" Target="../media/image4158.png"/><Relationship Id="rId114" Type="http://schemas.openxmlformats.org/officeDocument/2006/relationships/customXml" Target="../ink/ink4397.xml"/><Relationship Id="rId275" Type="http://schemas.openxmlformats.org/officeDocument/2006/relationships/image" Target="../media/image4279.png"/><Relationship Id="rId296" Type="http://schemas.openxmlformats.org/officeDocument/2006/relationships/customXml" Target="../ink/ink4488.xml"/><Relationship Id="rId300" Type="http://schemas.openxmlformats.org/officeDocument/2006/relationships/customXml" Target="../ink/ink4490.xml"/><Relationship Id="rId60" Type="http://schemas.openxmlformats.org/officeDocument/2006/relationships/customXml" Target="../ink/ink4370.xml"/><Relationship Id="rId81" Type="http://schemas.openxmlformats.org/officeDocument/2006/relationships/image" Target="../media/image4174.png"/><Relationship Id="rId135" Type="http://schemas.openxmlformats.org/officeDocument/2006/relationships/image" Target="../media/image4201.png"/><Relationship Id="rId156" Type="http://schemas.openxmlformats.org/officeDocument/2006/relationships/customXml" Target="../ink/ink4418.xml"/><Relationship Id="rId177" Type="http://schemas.openxmlformats.org/officeDocument/2006/relationships/image" Target="../media/image4225.png"/><Relationship Id="rId198" Type="http://schemas.openxmlformats.org/officeDocument/2006/relationships/customXml" Target="../ink/ink4439.xml"/><Relationship Id="rId321" Type="http://schemas.openxmlformats.org/officeDocument/2006/relationships/image" Target="../media/image4304.png"/><Relationship Id="rId342" Type="http://schemas.openxmlformats.org/officeDocument/2006/relationships/customXml" Target="../ink/ink4511.xml"/><Relationship Id="rId363" Type="http://schemas.openxmlformats.org/officeDocument/2006/relationships/image" Target="../media/image4328.png"/><Relationship Id="rId202" Type="http://schemas.openxmlformats.org/officeDocument/2006/relationships/customXml" Target="../ink/ink4441.xml"/><Relationship Id="rId223" Type="http://schemas.openxmlformats.org/officeDocument/2006/relationships/image" Target="../media/image4251.png"/><Relationship Id="rId244" Type="http://schemas.openxmlformats.org/officeDocument/2006/relationships/customXml" Target="../ink/ink4462.xml"/><Relationship Id="rId18" Type="http://schemas.openxmlformats.org/officeDocument/2006/relationships/customXml" Target="../ink/ink4349.xml"/><Relationship Id="rId39" Type="http://schemas.openxmlformats.org/officeDocument/2006/relationships/image" Target="../media/image4153.png"/><Relationship Id="rId265" Type="http://schemas.openxmlformats.org/officeDocument/2006/relationships/image" Target="../media/image4274.png"/><Relationship Id="rId286" Type="http://schemas.openxmlformats.org/officeDocument/2006/relationships/customXml" Target="../ink/ink4483.xml"/><Relationship Id="rId50" Type="http://schemas.openxmlformats.org/officeDocument/2006/relationships/customXml" Target="../ink/ink4365.xml"/><Relationship Id="rId104" Type="http://schemas.openxmlformats.org/officeDocument/2006/relationships/customXml" Target="../ink/ink4392.xml"/><Relationship Id="rId125" Type="http://schemas.openxmlformats.org/officeDocument/2006/relationships/image" Target="../media/image4196.png"/><Relationship Id="rId146" Type="http://schemas.openxmlformats.org/officeDocument/2006/relationships/customXml" Target="../ink/ink4413.xml"/><Relationship Id="rId167" Type="http://schemas.openxmlformats.org/officeDocument/2006/relationships/image" Target="../media/image4219.png"/><Relationship Id="rId188" Type="http://schemas.openxmlformats.org/officeDocument/2006/relationships/customXml" Target="../ink/ink4434.xml"/><Relationship Id="rId311" Type="http://schemas.openxmlformats.org/officeDocument/2006/relationships/image" Target="../media/image4298.png"/><Relationship Id="rId332" Type="http://schemas.openxmlformats.org/officeDocument/2006/relationships/customXml" Target="../ink/ink4506.xml"/><Relationship Id="rId353" Type="http://schemas.openxmlformats.org/officeDocument/2006/relationships/image" Target="../media/image4323.png"/><Relationship Id="rId71" Type="http://schemas.openxmlformats.org/officeDocument/2006/relationships/image" Target="../media/image4169.png"/><Relationship Id="rId92" Type="http://schemas.openxmlformats.org/officeDocument/2006/relationships/customXml" Target="../ink/ink4386.xml"/><Relationship Id="rId213" Type="http://schemas.openxmlformats.org/officeDocument/2006/relationships/image" Target="../media/image4245.png"/><Relationship Id="rId234" Type="http://schemas.openxmlformats.org/officeDocument/2006/relationships/customXml" Target="../ink/ink4457.xml"/><Relationship Id="rId2" Type="http://schemas.openxmlformats.org/officeDocument/2006/relationships/customXml" Target="../ink/ink4341.xml"/><Relationship Id="rId29" Type="http://schemas.openxmlformats.org/officeDocument/2006/relationships/image" Target="../media/image4148.png"/><Relationship Id="rId255" Type="http://schemas.openxmlformats.org/officeDocument/2006/relationships/image" Target="../media/image4268.png"/><Relationship Id="rId276" Type="http://schemas.openxmlformats.org/officeDocument/2006/relationships/customXml" Target="../ink/ink4478.xml"/><Relationship Id="rId297" Type="http://schemas.openxmlformats.org/officeDocument/2006/relationships/image" Target="../media/image4291.png"/><Relationship Id="rId40" Type="http://schemas.openxmlformats.org/officeDocument/2006/relationships/customXml" Target="../ink/ink4360.xml"/><Relationship Id="rId115" Type="http://schemas.openxmlformats.org/officeDocument/2006/relationships/image" Target="../media/image4191.png"/><Relationship Id="rId136" Type="http://schemas.openxmlformats.org/officeDocument/2006/relationships/customXml" Target="../ink/ink4408.xml"/><Relationship Id="rId157" Type="http://schemas.openxmlformats.org/officeDocument/2006/relationships/image" Target="../media/image4214.png"/><Relationship Id="rId178" Type="http://schemas.openxmlformats.org/officeDocument/2006/relationships/customXml" Target="../ink/ink4429.xml"/><Relationship Id="rId301" Type="http://schemas.openxmlformats.org/officeDocument/2006/relationships/image" Target="../media/image4293.png"/><Relationship Id="rId322" Type="http://schemas.openxmlformats.org/officeDocument/2006/relationships/customXml" Target="../ink/ink4501.xml"/><Relationship Id="rId343" Type="http://schemas.openxmlformats.org/officeDocument/2006/relationships/image" Target="../media/image4317.png"/><Relationship Id="rId364" Type="http://schemas.openxmlformats.org/officeDocument/2006/relationships/customXml" Target="../ink/ink4522.xml"/><Relationship Id="rId61" Type="http://schemas.openxmlformats.org/officeDocument/2006/relationships/image" Target="../media/image4164.png"/><Relationship Id="rId82" Type="http://schemas.openxmlformats.org/officeDocument/2006/relationships/customXml" Target="../ink/ink4381.xml"/><Relationship Id="rId199" Type="http://schemas.openxmlformats.org/officeDocument/2006/relationships/image" Target="../media/image4237.png"/><Relationship Id="rId203" Type="http://schemas.openxmlformats.org/officeDocument/2006/relationships/image" Target="../media/image4239.png"/><Relationship Id="rId19" Type="http://schemas.openxmlformats.org/officeDocument/2006/relationships/image" Target="../media/image41430.png"/><Relationship Id="rId224" Type="http://schemas.openxmlformats.org/officeDocument/2006/relationships/customXml" Target="../ink/ink4452.xml"/><Relationship Id="rId245" Type="http://schemas.openxmlformats.org/officeDocument/2006/relationships/image" Target="../media/image4263.png"/><Relationship Id="rId266" Type="http://schemas.openxmlformats.org/officeDocument/2006/relationships/customXml" Target="../ink/ink4473.xml"/><Relationship Id="rId287" Type="http://schemas.openxmlformats.org/officeDocument/2006/relationships/image" Target="../media/image4285.png"/><Relationship Id="rId30" Type="http://schemas.openxmlformats.org/officeDocument/2006/relationships/customXml" Target="../ink/ink4355.xml"/><Relationship Id="rId105" Type="http://schemas.openxmlformats.org/officeDocument/2006/relationships/image" Target="../media/image4186.png"/><Relationship Id="rId126" Type="http://schemas.openxmlformats.org/officeDocument/2006/relationships/customXml" Target="../ink/ink4403.xml"/><Relationship Id="rId147" Type="http://schemas.openxmlformats.org/officeDocument/2006/relationships/image" Target="../media/image4207.png"/><Relationship Id="rId168" Type="http://schemas.openxmlformats.org/officeDocument/2006/relationships/customXml" Target="../ink/ink4424.xml"/><Relationship Id="rId312" Type="http://schemas.openxmlformats.org/officeDocument/2006/relationships/customXml" Target="../ink/ink4496.xml"/><Relationship Id="rId333" Type="http://schemas.openxmlformats.org/officeDocument/2006/relationships/image" Target="../media/image4312.png"/><Relationship Id="rId354" Type="http://schemas.openxmlformats.org/officeDocument/2006/relationships/customXml" Target="../ink/ink4517.xml"/><Relationship Id="rId51" Type="http://schemas.openxmlformats.org/officeDocument/2006/relationships/image" Target="../media/image4159.png"/><Relationship Id="rId72" Type="http://schemas.openxmlformats.org/officeDocument/2006/relationships/customXml" Target="../ink/ink4376.xml"/><Relationship Id="rId93" Type="http://schemas.openxmlformats.org/officeDocument/2006/relationships/image" Target="../media/image4180.png"/><Relationship Id="rId189" Type="http://schemas.openxmlformats.org/officeDocument/2006/relationships/image" Target="../media/image4232.png"/><Relationship Id="rId3" Type="http://schemas.openxmlformats.org/officeDocument/2006/relationships/image" Target="../media/image41350.png"/><Relationship Id="rId214" Type="http://schemas.openxmlformats.org/officeDocument/2006/relationships/customXml" Target="../ink/ink4447.xml"/><Relationship Id="rId235" Type="http://schemas.openxmlformats.org/officeDocument/2006/relationships/image" Target="../media/image4257.png"/><Relationship Id="rId256" Type="http://schemas.openxmlformats.org/officeDocument/2006/relationships/customXml" Target="../ink/ink4468.xml"/><Relationship Id="rId277" Type="http://schemas.openxmlformats.org/officeDocument/2006/relationships/image" Target="../media/image4281.png"/><Relationship Id="rId298" Type="http://schemas.openxmlformats.org/officeDocument/2006/relationships/customXml" Target="../ink/ink4489.xml"/><Relationship Id="rId116" Type="http://schemas.openxmlformats.org/officeDocument/2006/relationships/customXml" Target="../ink/ink4398.xml"/><Relationship Id="rId137" Type="http://schemas.openxmlformats.org/officeDocument/2006/relationships/image" Target="../media/image4202.png"/><Relationship Id="rId158" Type="http://schemas.openxmlformats.org/officeDocument/2006/relationships/customXml" Target="../ink/ink4419.xml"/><Relationship Id="rId302" Type="http://schemas.openxmlformats.org/officeDocument/2006/relationships/customXml" Target="../ink/ink4491.xml"/><Relationship Id="rId323" Type="http://schemas.openxmlformats.org/officeDocument/2006/relationships/image" Target="../media/image4305.png"/><Relationship Id="rId344" Type="http://schemas.openxmlformats.org/officeDocument/2006/relationships/customXml" Target="../ink/ink4512.xml"/><Relationship Id="rId20" Type="http://schemas.openxmlformats.org/officeDocument/2006/relationships/customXml" Target="../ink/ink4350.xml"/><Relationship Id="rId41" Type="http://schemas.openxmlformats.org/officeDocument/2006/relationships/image" Target="../media/image4154.png"/><Relationship Id="rId62" Type="http://schemas.openxmlformats.org/officeDocument/2006/relationships/customXml" Target="../ink/ink4371.xml"/><Relationship Id="rId83" Type="http://schemas.openxmlformats.org/officeDocument/2006/relationships/image" Target="../media/image4175.png"/><Relationship Id="rId179" Type="http://schemas.openxmlformats.org/officeDocument/2006/relationships/image" Target="../media/image4226.png"/><Relationship Id="rId365" Type="http://schemas.openxmlformats.org/officeDocument/2006/relationships/image" Target="../media/image4329.png"/><Relationship Id="rId190" Type="http://schemas.openxmlformats.org/officeDocument/2006/relationships/customXml" Target="../ink/ink4435.xml"/><Relationship Id="rId204" Type="http://schemas.openxmlformats.org/officeDocument/2006/relationships/customXml" Target="../ink/ink4442.xml"/><Relationship Id="rId225" Type="http://schemas.openxmlformats.org/officeDocument/2006/relationships/image" Target="../media/image4252.png"/><Relationship Id="rId246" Type="http://schemas.openxmlformats.org/officeDocument/2006/relationships/customXml" Target="../ink/ink4463.xml"/><Relationship Id="rId267" Type="http://schemas.openxmlformats.org/officeDocument/2006/relationships/image" Target="../media/image4275.png"/><Relationship Id="rId288" Type="http://schemas.openxmlformats.org/officeDocument/2006/relationships/customXml" Target="../ink/ink4484.xml"/><Relationship Id="rId106" Type="http://schemas.openxmlformats.org/officeDocument/2006/relationships/customXml" Target="../ink/ink4393.xml"/><Relationship Id="rId127" Type="http://schemas.openxmlformats.org/officeDocument/2006/relationships/image" Target="../media/image4197.png"/><Relationship Id="rId313" Type="http://schemas.openxmlformats.org/officeDocument/2006/relationships/image" Target="../media/image4299.png"/><Relationship Id="rId10" Type="http://schemas.openxmlformats.org/officeDocument/2006/relationships/customXml" Target="../ink/ink4345.xml"/><Relationship Id="rId31" Type="http://schemas.openxmlformats.org/officeDocument/2006/relationships/image" Target="../media/image4149.png"/><Relationship Id="rId52" Type="http://schemas.openxmlformats.org/officeDocument/2006/relationships/customXml" Target="../ink/ink4366.xml"/><Relationship Id="rId73" Type="http://schemas.openxmlformats.org/officeDocument/2006/relationships/image" Target="../media/image4170.png"/><Relationship Id="rId94" Type="http://schemas.openxmlformats.org/officeDocument/2006/relationships/customXml" Target="../ink/ink4387.xml"/><Relationship Id="rId148" Type="http://schemas.openxmlformats.org/officeDocument/2006/relationships/customXml" Target="../ink/ink4414.xml"/><Relationship Id="rId169" Type="http://schemas.openxmlformats.org/officeDocument/2006/relationships/image" Target="../media/image4221.png"/><Relationship Id="rId334" Type="http://schemas.openxmlformats.org/officeDocument/2006/relationships/customXml" Target="../ink/ink4507.xml"/><Relationship Id="rId355" Type="http://schemas.openxmlformats.org/officeDocument/2006/relationships/image" Target="../media/image4324.png"/><Relationship Id="rId4" Type="http://schemas.openxmlformats.org/officeDocument/2006/relationships/customXml" Target="../ink/ink4342.xml"/><Relationship Id="rId180" Type="http://schemas.openxmlformats.org/officeDocument/2006/relationships/customXml" Target="../ink/ink4430.xml"/><Relationship Id="rId215" Type="http://schemas.openxmlformats.org/officeDocument/2006/relationships/image" Target="../media/image4246.png"/><Relationship Id="rId236" Type="http://schemas.openxmlformats.org/officeDocument/2006/relationships/customXml" Target="../ink/ink4458.xml"/><Relationship Id="rId257" Type="http://schemas.openxmlformats.org/officeDocument/2006/relationships/image" Target="../media/image4269.png"/><Relationship Id="rId278" Type="http://schemas.openxmlformats.org/officeDocument/2006/relationships/customXml" Target="../ink/ink4479.xml"/><Relationship Id="rId303" Type="http://schemas.openxmlformats.org/officeDocument/2006/relationships/image" Target="../media/image4294.png"/><Relationship Id="rId42" Type="http://schemas.openxmlformats.org/officeDocument/2006/relationships/customXml" Target="../ink/ink4361.xml"/><Relationship Id="rId84" Type="http://schemas.openxmlformats.org/officeDocument/2006/relationships/customXml" Target="../ink/ink4382.xml"/><Relationship Id="rId138" Type="http://schemas.openxmlformats.org/officeDocument/2006/relationships/customXml" Target="../ink/ink4409.xml"/><Relationship Id="rId345" Type="http://schemas.openxmlformats.org/officeDocument/2006/relationships/image" Target="../media/image4318.png"/><Relationship Id="rId191" Type="http://schemas.openxmlformats.org/officeDocument/2006/relationships/image" Target="../media/image4233.png"/><Relationship Id="rId205" Type="http://schemas.openxmlformats.org/officeDocument/2006/relationships/image" Target="../media/image4241.png"/><Relationship Id="rId247" Type="http://schemas.openxmlformats.org/officeDocument/2006/relationships/image" Target="../media/image4264.png"/><Relationship Id="rId107" Type="http://schemas.openxmlformats.org/officeDocument/2006/relationships/image" Target="../media/image4187.png"/><Relationship Id="rId289" Type="http://schemas.openxmlformats.org/officeDocument/2006/relationships/image" Target="../media/image4286.png"/><Relationship Id="rId11" Type="http://schemas.openxmlformats.org/officeDocument/2006/relationships/image" Target="../media/image41390.png"/><Relationship Id="rId53" Type="http://schemas.openxmlformats.org/officeDocument/2006/relationships/image" Target="../media/image4160.png"/><Relationship Id="rId149" Type="http://schemas.openxmlformats.org/officeDocument/2006/relationships/image" Target="../media/image4208.png"/><Relationship Id="rId314" Type="http://schemas.openxmlformats.org/officeDocument/2006/relationships/customXml" Target="../ink/ink4497.xml"/><Relationship Id="rId356" Type="http://schemas.openxmlformats.org/officeDocument/2006/relationships/customXml" Target="../ink/ink4518.xml"/><Relationship Id="rId95" Type="http://schemas.openxmlformats.org/officeDocument/2006/relationships/image" Target="../media/image4181.png"/><Relationship Id="rId160" Type="http://schemas.openxmlformats.org/officeDocument/2006/relationships/customXml" Target="../ink/ink4420.xml"/><Relationship Id="rId216" Type="http://schemas.openxmlformats.org/officeDocument/2006/relationships/customXml" Target="../ink/ink4448.xml"/><Relationship Id="rId258" Type="http://schemas.openxmlformats.org/officeDocument/2006/relationships/customXml" Target="../ink/ink4469.xml"/><Relationship Id="rId22" Type="http://schemas.openxmlformats.org/officeDocument/2006/relationships/customXml" Target="../ink/ink4351.xml"/><Relationship Id="rId64" Type="http://schemas.openxmlformats.org/officeDocument/2006/relationships/customXml" Target="../ink/ink4372.xml"/><Relationship Id="rId118" Type="http://schemas.openxmlformats.org/officeDocument/2006/relationships/customXml" Target="../ink/ink4399.xml"/><Relationship Id="rId325" Type="http://schemas.openxmlformats.org/officeDocument/2006/relationships/image" Target="../media/image4306.png"/><Relationship Id="rId367" Type="http://schemas.openxmlformats.org/officeDocument/2006/relationships/image" Target="../media/image4331.png"/><Relationship Id="rId171" Type="http://schemas.openxmlformats.org/officeDocument/2006/relationships/image" Target="../media/image4222.png"/><Relationship Id="rId227" Type="http://schemas.openxmlformats.org/officeDocument/2006/relationships/image" Target="../media/image4253.png"/><Relationship Id="rId269" Type="http://schemas.openxmlformats.org/officeDocument/2006/relationships/image" Target="../media/image4276.png"/><Relationship Id="rId33" Type="http://schemas.openxmlformats.org/officeDocument/2006/relationships/image" Target="../media/image4150.png"/><Relationship Id="rId129" Type="http://schemas.openxmlformats.org/officeDocument/2006/relationships/image" Target="../media/image4198.png"/><Relationship Id="rId280" Type="http://schemas.openxmlformats.org/officeDocument/2006/relationships/customXml" Target="../ink/ink4480.xml"/><Relationship Id="rId336" Type="http://schemas.openxmlformats.org/officeDocument/2006/relationships/customXml" Target="../ink/ink4508.xml"/><Relationship Id="rId75" Type="http://schemas.openxmlformats.org/officeDocument/2006/relationships/image" Target="../media/image4171.png"/><Relationship Id="rId140" Type="http://schemas.openxmlformats.org/officeDocument/2006/relationships/customXml" Target="../ink/ink4410.xml"/><Relationship Id="rId182" Type="http://schemas.openxmlformats.org/officeDocument/2006/relationships/customXml" Target="../ink/ink4431.xml"/><Relationship Id="rId6" Type="http://schemas.openxmlformats.org/officeDocument/2006/relationships/customXml" Target="../ink/ink4343.xml"/><Relationship Id="rId238" Type="http://schemas.openxmlformats.org/officeDocument/2006/relationships/customXml" Target="../ink/ink4459.xml"/><Relationship Id="rId291" Type="http://schemas.openxmlformats.org/officeDocument/2006/relationships/image" Target="../media/image4287.png"/><Relationship Id="rId305" Type="http://schemas.openxmlformats.org/officeDocument/2006/relationships/image" Target="../media/image4295.png"/><Relationship Id="rId347" Type="http://schemas.openxmlformats.org/officeDocument/2006/relationships/image" Target="../media/image4319.png"/><Relationship Id="rId44" Type="http://schemas.openxmlformats.org/officeDocument/2006/relationships/customXml" Target="../ink/ink4362.xml"/><Relationship Id="rId86" Type="http://schemas.openxmlformats.org/officeDocument/2006/relationships/customXml" Target="../ink/ink4383.xml"/><Relationship Id="rId151" Type="http://schemas.openxmlformats.org/officeDocument/2006/relationships/image" Target="../media/image4209.png"/><Relationship Id="rId193" Type="http://schemas.openxmlformats.org/officeDocument/2006/relationships/image" Target="../media/image4234.png"/><Relationship Id="rId207" Type="http://schemas.openxmlformats.org/officeDocument/2006/relationships/image" Target="../media/image4242.png"/><Relationship Id="rId249" Type="http://schemas.openxmlformats.org/officeDocument/2006/relationships/image" Target="../media/image4265.png"/><Relationship Id="rId13" Type="http://schemas.openxmlformats.org/officeDocument/2006/relationships/image" Target="../media/image41400.png"/><Relationship Id="rId109" Type="http://schemas.openxmlformats.org/officeDocument/2006/relationships/image" Target="../media/image4188.png"/><Relationship Id="rId260" Type="http://schemas.openxmlformats.org/officeDocument/2006/relationships/customXml" Target="../ink/ink4470.xml"/><Relationship Id="rId316" Type="http://schemas.openxmlformats.org/officeDocument/2006/relationships/customXml" Target="../ink/ink4498.xml"/><Relationship Id="rId55" Type="http://schemas.openxmlformats.org/officeDocument/2006/relationships/image" Target="../media/image4161.png"/><Relationship Id="rId97" Type="http://schemas.openxmlformats.org/officeDocument/2006/relationships/image" Target="../media/image4182.png"/><Relationship Id="rId120" Type="http://schemas.openxmlformats.org/officeDocument/2006/relationships/customXml" Target="../ink/ink4400.xml"/><Relationship Id="rId358" Type="http://schemas.openxmlformats.org/officeDocument/2006/relationships/customXml" Target="../ink/ink4519.xml"/><Relationship Id="rId162" Type="http://schemas.openxmlformats.org/officeDocument/2006/relationships/customXml" Target="../ink/ink4421.xml"/><Relationship Id="rId218" Type="http://schemas.openxmlformats.org/officeDocument/2006/relationships/customXml" Target="../ink/ink4449.xml"/><Relationship Id="rId271" Type="http://schemas.openxmlformats.org/officeDocument/2006/relationships/image" Target="../media/image4277.png"/><Relationship Id="rId24" Type="http://schemas.openxmlformats.org/officeDocument/2006/relationships/customXml" Target="../ink/ink4352.xml"/><Relationship Id="rId66" Type="http://schemas.openxmlformats.org/officeDocument/2006/relationships/customXml" Target="../ink/ink4373.xml"/><Relationship Id="rId131" Type="http://schemas.openxmlformats.org/officeDocument/2006/relationships/image" Target="../media/image4199.png"/><Relationship Id="rId327" Type="http://schemas.openxmlformats.org/officeDocument/2006/relationships/image" Target="../media/image4307.png"/><Relationship Id="rId369" Type="http://schemas.openxmlformats.org/officeDocument/2006/relationships/image" Target="../media/image4332.png"/><Relationship Id="rId173" Type="http://schemas.openxmlformats.org/officeDocument/2006/relationships/image" Target="../media/image4223.png"/><Relationship Id="rId229" Type="http://schemas.openxmlformats.org/officeDocument/2006/relationships/image" Target="../media/image4254.png"/><Relationship Id="rId240" Type="http://schemas.openxmlformats.org/officeDocument/2006/relationships/customXml" Target="../ink/ink4460.xml"/><Relationship Id="rId35" Type="http://schemas.openxmlformats.org/officeDocument/2006/relationships/image" Target="../media/image4151.png"/><Relationship Id="rId77" Type="http://schemas.openxmlformats.org/officeDocument/2006/relationships/image" Target="../media/image4172.png"/><Relationship Id="rId100" Type="http://schemas.openxmlformats.org/officeDocument/2006/relationships/customXml" Target="../ink/ink4390.xml"/><Relationship Id="rId282" Type="http://schemas.openxmlformats.org/officeDocument/2006/relationships/customXml" Target="../ink/ink4481.xml"/><Relationship Id="rId338" Type="http://schemas.openxmlformats.org/officeDocument/2006/relationships/customXml" Target="../ink/ink4509.xml"/><Relationship Id="rId8" Type="http://schemas.openxmlformats.org/officeDocument/2006/relationships/customXml" Target="../ink/ink4344.xml"/><Relationship Id="rId142" Type="http://schemas.openxmlformats.org/officeDocument/2006/relationships/customXml" Target="../ink/ink4411.xml"/><Relationship Id="rId184" Type="http://schemas.openxmlformats.org/officeDocument/2006/relationships/customXml" Target="../ink/ink4432.xml"/><Relationship Id="rId251" Type="http://schemas.openxmlformats.org/officeDocument/2006/relationships/image" Target="../media/image4266.png"/><Relationship Id="rId46" Type="http://schemas.openxmlformats.org/officeDocument/2006/relationships/customXml" Target="../ink/ink4363.xml"/><Relationship Id="rId293" Type="http://schemas.openxmlformats.org/officeDocument/2006/relationships/image" Target="../media/image4288.png"/><Relationship Id="rId307" Type="http://schemas.openxmlformats.org/officeDocument/2006/relationships/image" Target="../media/image4296.png"/><Relationship Id="rId349" Type="http://schemas.openxmlformats.org/officeDocument/2006/relationships/image" Target="../media/image4321.png"/><Relationship Id="rId88" Type="http://schemas.openxmlformats.org/officeDocument/2006/relationships/customXml" Target="../ink/ink4384.xml"/><Relationship Id="rId111" Type="http://schemas.openxmlformats.org/officeDocument/2006/relationships/image" Target="../media/image4189.png"/><Relationship Id="rId153" Type="http://schemas.openxmlformats.org/officeDocument/2006/relationships/image" Target="../media/image4212.png"/><Relationship Id="rId195" Type="http://schemas.openxmlformats.org/officeDocument/2006/relationships/image" Target="../media/image4235.png"/><Relationship Id="rId209" Type="http://schemas.openxmlformats.org/officeDocument/2006/relationships/image" Target="../media/image4243.png"/><Relationship Id="rId360" Type="http://schemas.openxmlformats.org/officeDocument/2006/relationships/customXml" Target="../ink/ink4520.xml"/><Relationship Id="rId220" Type="http://schemas.openxmlformats.org/officeDocument/2006/relationships/customXml" Target="../ink/ink4450.xml"/><Relationship Id="rId15" Type="http://schemas.openxmlformats.org/officeDocument/2006/relationships/image" Target="../media/image41410.png"/><Relationship Id="rId57" Type="http://schemas.openxmlformats.org/officeDocument/2006/relationships/image" Target="../media/image4162.png"/><Relationship Id="rId262" Type="http://schemas.openxmlformats.org/officeDocument/2006/relationships/customXml" Target="../ink/ink4471.xml"/><Relationship Id="rId318" Type="http://schemas.openxmlformats.org/officeDocument/2006/relationships/customXml" Target="../ink/ink4499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74.png"/><Relationship Id="rId21" Type="http://schemas.openxmlformats.org/officeDocument/2006/relationships/image" Target="../media/image43210.png"/><Relationship Id="rId324" Type="http://schemas.openxmlformats.org/officeDocument/2006/relationships/customXml" Target="../ink/ink4688.xml"/><Relationship Id="rId531" Type="http://schemas.openxmlformats.org/officeDocument/2006/relationships/image" Target="../media/image4606.png"/><Relationship Id="rId629" Type="http://schemas.openxmlformats.org/officeDocument/2006/relationships/image" Target="../media/image4662.png"/><Relationship Id="rId170" Type="http://schemas.openxmlformats.org/officeDocument/2006/relationships/customXml" Target="../ink/ink4611.xml"/><Relationship Id="rId268" Type="http://schemas.openxmlformats.org/officeDocument/2006/relationships/customXml" Target="../ink/ink4660.xml"/><Relationship Id="rId475" Type="http://schemas.openxmlformats.org/officeDocument/2006/relationships/image" Target="../media/image4575.png"/><Relationship Id="rId32" Type="http://schemas.openxmlformats.org/officeDocument/2006/relationships/customXml" Target="../ink/ink4542.xml"/><Relationship Id="rId128" Type="http://schemas.openxmlformats.org/officeDocument/2006/relationships/customXml" Target="../ink/ink4590.xml"/><Relationship Id="rId335" Type="http://schemas.openxmlformats.org/officeDocument/2006/relationships/image" Target="../media/image4496.png"/><Relationship Id="rId542" Type="http://schemas.openxmlformats.org/officeDocument/2006/relationships/customXml" Target="../ink/ink4797.xml"/><Relationship Id="rId181" Type="http://schemas.openxmlformats.org/officeDocument/2006/relationships/image" Target="../media/image4409.png"/><Relationship Id="rId402" Type="http://schemas.openxmlformats.org/officeDocument/2006/relationships/customXml" Target="../ink/ink4727.xml"/><Relationship Id="rId279" Type="http://schemas.openxmlformats.org/officeDocument/2006/relationships/image" Target="../media/image4465.png"/><Relationship Id="rId486" Type="http://schemas.openxmlformats.org/officeDocument/2006/relationships/customXml" Target="../ink/ink4769.xml"/><Relationship Id="rId43" Type="http://schemas.openxmlformats.org/officeDocument/2006/relationships/image" Target="../media/image43330.png"/><Relationship Id="rId139" Type="http://schemas.openxmlformats.org/officeDocument/2006/relationships/image" Target="../media/image4386.png"/><Relationship Id="rId346" Type="http://schemas.openxmlformats.org/officeDocument/2006/relationships/customXml" Target="../ink/ink4699.xml"/><Relationship Id="rId553" Type="http://schemas.openxmlformats.org/officeDocument/2006/relationships/image" Target="../media/image4619.png"/><Relationship Id="rId192" Type="http://schemas.openxmlformats.org/officeDocument/2006/relationships/customXml" Target="../ink/ink4622.xml"/><Relationship Id="rId206" Type="http://schemas.openxmlformats.org/officeDocument/2006/relationships/customXml" Target="../ink/ink4629.xml"/><Relationship Id="rId413" Type="http://schemas.openxmlformats.org/officeDocument/2006/relationships/image" Target="../media/image4541.png"/><Relationship Id="rId497" Type="http://schemas.openxmlformats.org/officeDocument/2006/relationships/image" Target="../media/image4587.png"/><Relationship Id="rId620" Type="http://schemas.openxmlformats.org/officeDocument/2006/relationships/customXml" Target="../ink/ink4836.xml"/><Relationship Id="rId357" Type="http://schemas.openxmlformats.org/officeDocument/2006/relationships/image" Target="../media/image4508.png"/><Relationship Id="rId54" Type="http://schemas.openxmlformats.org/officeDocument/2006/relationships/customXml" Target="../ink/ink4553.xml"/><Relationship Id="rId217" Type="http://schemas.openxmlformats.org/officeDocument/2006/relationships/image" Target="../media/image4431.png"/><Relationship Id="rId564" Type="http://schemas.openxmlformats.org/officeDocument/2006/relationships/customXml" Target="../ink/ink4808.xml"/><Relationship Id="rId424" Type="http://schemas.openxmlformats.org/officeDocument/2006/relationships/customXml" Target="../ink/ink4738.xml"/><Relationship Id="rId631" Type="http://schemas.openxmlformats.org/officeDocument/2006/relationships/image" Target="../media/image4663.png"/><Relationship Id="rId270" Type="http://schemas.openxmlformats.org/officeDocument/2006/relationships/customXml" Target="../ink/ink4661.xml"/><Relationship Id="rId65" Type="http://schemas.openxmlformats.org/officeDocument/2006/relationships/image" Target="../media/image4345.png"/><Relationship Id="rId130" Type="http://schemas.openxmlformats.org/officeDocument/2006/relationships/customXml" Target="../ink/ink4591.xml"/><Relationship Id="rId368" Type="http://schemas.openxmlformats.org/officeDocument/2006/relationships/customXml" Target="../ink/ink4710.xml"/><Relationship Id="rId575" Type="http://schemas.openxmlformats.org/officeDocument/2006/relationships/image" Target="../media/image4632.png"/><Relationship Id="rId228" Type="http://schemas.openxmlformats.org/officeDocument/2006/relationships/customXml" Target="../ink/ink4640.xml"/><Relationship Id="rId435" Type="http://schemas.openxmlformats.org/officeDocument/2006/relationships/image" Target="../media/image4553.png"/><Relationship Id="rId642" Type="http://schemas.openxmlformats.org/officeDocument/2006/relationships/customXml" Target="../ink/ink4847.xml"/><Relationship Id="rId281" Type="http://schemas.openxmlformats.org/officeDocument/2006/relationships/image" Target="../media/image4466.png"/><Relationship Id="rId502" Type="http://schemas.openxmlformats.org/officeDocument/2006/relationships/customXml" Target="../ink/ink4777.xml"/><Relationship Id="rId76" Type="http://schemas.openxmlformats.org/officeDocument/2006/relationships/customXml" Target="../ink/ink4564.xml"/><Relationship Id="rId141" Type="http://schemas.openxmlformats.org/officeDocument/2006/relationships/image" Target="../media/image4387.png"/><Relationship Id="rId379" Type="http://schemas.openxmlformats.org/officeDocument/2006/relationships/image" Target="../media/image4522.png"/><Relationship Id="rId586" Type="http://schemas.openxmlformats.org/officeDocument/2006/relationships/customXml" Target="../ink/ink4819.xml"/><Relationship Id="rId7" Type="http://schemas.openxmlformats.org/officeDocument/2006/relationships/image" Target="../media/image43130.png"/><Relationship Id="rId239" Type="http://schemas.openxmlformats.org/officeDocument/2006/relationships/image" Target="../media/image4443.png"/><Relationship Id="rId446" Type="http://schemas.openxmlformats.org/officeDocument/2006/relationships/customXml" Target="../ink/ink4749.xml"/><Relationship Id="rId653" Type="http://schemas.openxmlformats.org/officeDocument/2006/relationships/image" Target="../media/image4675.png"/><Relationship Id="rId292" Type="http://schemas.openxmlformats.org/officeDocument/2006/relationships/customXml" Target="../ink/ink4672.xml"/><Relationship Id="rId306" Type="http://schemas.openxmlformats.org/officeDocument/2006/relationships/customXml" Target="../ink/ink4679.xml"/><Relationship Id="rId87" Type="http://schemas.openxmlformats.org/officeDocument/2006/relationships/image" Target="../media/image4357.png"/><Relationship Id="rId513" Type="http://schemas.openxmlformats.org/officeDocument/2006/relationships/image" Target="../media/image4596.png"/><Relationship Id="rId597" Type="http://schemas.openxmlformats.org/officeDocument/2006/relationships/image" Target="../media/image4644.png"/><Relationship Id="rId152" Type="http://schemas.openxmlformats.org/officeDocument/2006/relationships/customXml" Target="../ink/ink4602.xml"/><Relationship Id="rId457" Type="http://schemas.openxmlformats.org/officeDocument/2006/relationships/image" Target="../media/image4565.png"/><Relationship Id="rId14" Type="http://schemas.openxmlformats.org/officeDocument/2006/relationships/customXml" Target="../ink/ink4533.xml"/><Relationship Id="rId317" Type="http://schemas.openxmlformats.org/officeDocument/2006/relationships/image" Target="../media/image4486.png"/><Relationship Id="rId524" Type="http://schemas.openxmlformats.org/officeDocument/2006/relationships/customXml" Target="../ink/ink4788.xml"/><Relationship Id="rId98" Type="http://schemas.openxmlformats.org/officeDocument/2006/relationships/customXml" Target="../ink/ink4575.xml"/><Relationship Id="rId163" Type="http://schemas.openxmlformats.org/officeDocument/2006/relationships/image" Target="../media/image4399.png"/><Relationship Id="rId370" Type="http://schemas.openxmlformats.org/officeDocument/2006/relationships/customXml" Target="../ink/ink4711.xml"/><Relationship Id="rId230" Type="http://schemas.openxmlformats.org/officeDocument/2006/relationships/customXml" Target="../ink/ink4641.xml"/><Relationship Id="rId468" Type="http://schemas.openxmlformats.org/officeDocument/2006/relationships/customXml" Target="../ink/ink4760.xml"/><Relationship Id="rId25" Type="http://schemas.openxmlformats.org/officeDocument/2006/relationships/image" Target="../media/image43230.png"/><Relationship Id="rId328" Type="http://schemas.openxmlformats.org/officeDocument/2006/relationships/customXml" Target="../ink/ink4690.xml"/><Relationship Id="rId535" Type="http://schemas.openxmlformats.org/officeDocument/2006/relationships/image" Target="../media/image4608.png"/><Relationship Id="rId174" Type="http://schemas.openxmlformats.org/officeDocument/2006/relationships/customXml" Target="../ink/ink4613.xml"/><Relationship Id="rId381" Type="http://schemas.openxmlformats.org/officeDocument/2006/relationships/image" Target="../media/image4523.png"/><Relationship Id="rId602" Type="http://schemas.openxmlformats.org/officeDocument/2006/relationships/customXml" Target="../ink/ink4827.xml"/><Relationship Id="rId241" Type="http://schemas.openxmlformats.org/officeDocument/2006/relationships/image" Target="../media/image4444.png"/><Relationship Id="rId479" Type="http://schemas.openxmlformats.org/officeDocument/2006/relationships/image" Target="../media/image4577.png"/><Relationship Id="rId36" Type="http://schemas.openxmlformats.org/officeDocument/2006/relationships/customXml" Target="../ink/ink4544.xml"/><Relationship Id="rId339" Type="http://schemas.openxmlformats.org/officeDocument/2006/relationships/image" Target="../media/image4498.png"/><Relationship Id="rId546" Type="http://schemas.openxmlformats.org/officeDocument/2006/relationships/customXml" Target="../ink/ink4799.xml"/><Relationship Id="rId101" Type="http://schemas.openxmlformats.org/officeDocument/2006/relationships/image" Target="../media/image4365.png"/><Relationship Id="rId185" Type="http://schemas.openxmlformats.org/officeDocument/2006/relationships/image" Target="../media/image4413.png"/><Relationship Id="rId406" Type="http://schemas.openxmlformats.org/officeDocument/2006/relationships/customXml" Target="../ink/ink4729.xml"/><Relationship Id="rId392" Type="http://schemas.openxmlformats.org/officeDocument/2006/relationships/customXml" Target="../ink/ink4722.xml"/><Relationship Id="rId613" Type="http://schemas.openxmlformats.org/officeDocument/2006/relationships/image" Target="../media/image4653.png"/><Relationship Id="rId252" Type="http://schemas.openxmlformats.org/officeDocument/2006/relationships/customXml" Target="../ink/ink4652.xml"/><Relationship Id="rId47" Type="http://schemas.openxmlformats.org/officeDocument/2006/relationships/image" Target="../media/image4335.png"/><Relationship Id="rId112" Type="http://schemas.openxmlformats.org/officeDocument/2006/relationships/customXml" Target="../ink/ink4582.xml"/><Relationship Id="rId557" Type="http://schemas.openxmlformats.org/officeDocument/2006/relationships/image" Target="../media/image4622.png"/><Relationship Id="rId196" Type="http://schemas.openxmlformats.org/officeDocument/2006/relationships/customXml" Target="../ink/ink4624.xml"/><Relationship Id="rId417" Type="http://schemas.openxmlformats.org/officeDocument/2006/relationships/image" Target="../media/image4543.png"/><Relationship Id="rId624" Type="http://schemas.openxmlformats.org/officeDocument/2006/relationships/customXml" Target="../ink/ink4838.xml"/><Relationship Id="rId263" Type="http://schemas.openxmlformats.org/officeDocument/2006/relationships/image" Target="../media/image4456.png"/><Relationship Id="rId470" Type="http://schemas.openxmlformats.org/officeDocument/2006/relationships/customXml" Target="../ink/ink4761.xml"/><Relationship Id="rId58" Type="http://schemas.openxmlformats.org/officeDocument/2006/relationships/customXml" Target="../ink/ink4555.xml"/><Relationship Id="rId123" Type="http://schemas.openxmlformats.org/officeDocument/2006/relationships/image" Target="../media/image4377.png"/><Relationship Id="rId330" Type="http://schemas.openxmlformats.org/officeDocument/2006/relationships/customXml" Target="../ink/ink4691.xml"/><Relationship Id="rId568" Type="http://schemas.openxmlformats.org/officeDocument/2006/relationships/customXml" Target="../ink/ink4810.xml"/><Relationship Id="rId428" Type="http://schemas.openxmlformats.org/officeDocument/2006/relationships/customXml" Target="../ink/ink4740.xml"/><Relationship Id="rId635" Type="http://schemas.openxmlformats.org/officeDocument/2006/relationships/image" Target="../media/image4665.png"/><Relationship Id="rId232" Type="http://schemas.openxmlformats.org/officeDocument/2006/relationships/customXml" Target="../ink/ink4642.xml"/><Relationship Id="rId274" Type="http://schemas.openxmlformats.org/officeDocument/2006/relationships/customXml" Target="../ink/ink4663.xml"/><Relationship Id="rId481" Type="http://schemas.openxmlformats.org/officeDocument/2006/relationships/image" Target="../media/image4578.png"/><Relationship Id="rId27" Type="http://schemas.openxmlformats.org/officeDocument/2006/relationships/image" Target="../media/image43240.png"/><Relationship Id="rId69" Type="http://schemas.openxmlformats.org/officeDocument/2006/relationships/image" Target="../media/image4347.png"/><Relationship Id="rId134" Type="http://schemas.openxmlformats.org/officeDocument/2006/relationships/customXml" Target="../ink/ink4593.xml"/><Relationship Id="rId537" Type="http://schemas.openxmlformats.org/officeDocument/2006/relationships/image" Target="../media/image4609.png"/><Relationship Id="rId579" Type="http://schemas.openxmlformats.org/officeDocument/2006/relationships/image" Target="../media/image4634.png"/><Relationship Id="rId80" Type="http://schemas.openxmlformats.org/officeDocument/2006/relationships/customXml" Target="../ink/ink4566.xml"/><Relationship Id="rId176" Type="http://schemas.openxmlformats.org/officeDocument/2006/relationships/customXml" Target="../ink/ink4614.xml"/><Relationship Id="rId341" Type="http://schemas.openxmlformats.org/officeDocument/2006/relationships/image" Target="../media/image4499.png"/><Relationship Id="rId383" Type="http://schemas.openxmlformats.org/officeDocument/2006/relationships/image" Target="../media/image4524.png"/><Relationship Id="rId439" Type="http://schemas.openxmlformats.org/officeDocument/2006/relationships/image" Target="../media/image4555.png"/><Relationship Id="rId590" Type="http://schemas.openxmlformats.org/officeDocument/2006/relationships/customXml" Target="../ink/ink4821.xml"/><Relationship Id="rId604" Type="http://schemas.openxmlformats.org/officeDocument/2006/relationships/customXml" Target="../ink/ink4828.xml"/><Relationship Id="rId646" Type="http://schemas.openxmlformats.org/officeDocument/2006/relationships/customXml" Target="../ink/ink4849.xml"/><Relationship Id="rId201" Type="http://schemas.openxmlformats.org/officeDocument/2006/relationships/image" Target="../media/image4422.png"/><Relationship Id="rId243" Type="http://schemas.openxmlformats.org/officeDocument/2006/relationships/image" Target="../media/image4445.png"/><Relationship Id="rId285" Type="http://schemas.openxmlformats.org/officeDocument/2006/relationships/image" Target="../media/image4468.png"/><Relationship Id="rId450" Type="http://schemas.openxmlformats.org/officeDocument/2006/relationships/customXml" Target="../ink/ink4751.xml"/><Relationship Id="rId506" Type="http://schemas.openxmlformats.org/officeDocument/2006/relationships/customXml" Target="../ink/ink4779.xml"/><Relationship Id="rId38" Type="http://schemas.openxmlformats.org/officeDocument/2006/relationships/customXml" Target="../ink/ink4545.xml"/><Relationship Id="rId103" Type="http://schemas.openxmlformats.org/officeDocument/2006/relationships/image" Target="../media/image4366.png"/><Relationship Id="rId310" Type="http://schemas.openxmlformats.org/officeDocument/2006/relationships/customXml" Target="../ink/ink4681.xml"/><Relationship Id="rId492" Type="http://schemas.openxmlformats.org/officeDocument/2006/relationships/customXml" Target="../ink/ink4772.xml"/><Relationship Id="rId548" Type="http://schemas.openxmlformats.org/officeDocument/2006/relationships/customXml" Target="../ink/ink4800.xml"/><Relationship Id="rId91" Type="http://schemas.openxmlformats.org/officeDocument/2006/relationships/image" Target="../media/image4359.png"/><Relationship Id="rId145" Type="http://schemas.openxmlformats.org/officeDocument/2006/relationships/image" Target="../media/image4389.png"/><Relationship Id="rId187" Type="http://schemas.openxmlformats.org/officeDocument/2006/relationships/image" Target="../media/image4414.png"/><Relationship Id="rId352" Type="http://schemas.openxmlformats.org/officeDocument/2006/relationships/customXml" Target="../ink/ink4702.xml"/><Relationship Id="rId394" Type="http://schemas.openxmlformats.org/officeDocument/2006/relationships/customXml" Target="../ink/ink4723.xml"/><Relationship Id="rId408" Type="http://schemas.openxmlformats.org/officeDocument/2006/relationships/customXml" Target="../ink/ink4730.xml"/><Relationship Id="rId615" Type="http://schemas.openxmlformats.org/officeDocument/2006/relationships/image" Target="../media/image4654.png"/><Relationship Id="rId212" Type="http://schemas.openxmlformats.org/officeDocument/2006/relationships/customXml" Target="../ink/ink4632.xml"/><Relationship Id="rId254" Type="http://schemas.openxmlformats.org/officeDocument/2006/relationships/customXml" Target="../ink/ink4653.xml"/><Relationship Id="rId657" Type="http://schemas.openxmlformats.org/officeDocument/2006/relationships/image" Target="../media/image4677.png"/><Relationship Id="rId49" Type="http://schemas.openxmlformats.org/officeDocument/2006/relationships/image" Target="../media/image4336.png"/><Relationship Id="rId114" Type="http://schemas.openxmlformats.org/officeDocument/2006/relationships/customXml" Target="../ink/ink4583.xml"/><Relationship Id="rId296" Type="http://schemas.openxmlformats.org/officeDocument/2006/relationships/customXml" Target="../ink/ink4674.xml"/><Relationship Id="rId461" Type="http://schemas.openxmlformats.org/officeDocument/2006/relationships/image" Target="../media/image4567.png"/><Relationship Id="rId517" Type="http://schemas.openxmlformats.org/officeDocument/2006/relationships/image" Target="../media/image4598.png"/><Relationship Id="rId559" Type="http://schemas.openxmlformats.org/officeDocument/2006/relationships/image" Target="../media/image4623.png"/><Relationship Id="rId60" Type="http://schemas.openxmlformats.org/officeDocument/2006/relationships/customXml" Target="../ink/ink4556.xml"/><Relationship Id="rId156" Type="http://schemas.openxmlformats.org/officeDocument/2006/relationships/customXml" Target="../ink/ink4604.xml"/><Relationship Id="rId198" Type="http://schemas.openxmlformats.org/officeDocument/2006/relationships/customXml" Target="../ink/ink4625.xml"/><Relationship Id="rId321" Type="http://schemas.openxmlformats.org/officeDocument/2006/relationships/image" Target="../media/image4488.png"/><Relationship Id="rId363" Type="http://schemas.openxmlformats.org/officeDocument/2006/relationships/image" Target="../media/image4513.png"/><Relationship Id="rId419" Type="http://schemas.openxmlformats.org/officeDocument/2006/relationships/image" Target="../media/image4544.png"/><Relationship Id="rId570" Type="http://schemas.openxmlformats.org/officeDocument/2006/relationships/customXml" Target="../ink/ink4811.xml"/><Relationship Id="rId626" Type="http://schemas.openxmlformats.org/officeDocument/2006/relationships/customXml" Target="../ink/ink4839.xml"/><Relationship Id="rId223" Type="http://schemas.openxmlformats.org/officeDocument/2006/relationships/image" Target="../media/image4434.png"/><Relationship Id="rId430" Type="http://schemas.openxmlformats.org/officeDocument/2006/relationships/customXml" Target="../ink/ink4741.xml"/><Relationship Id="rId18" Type="http://schemas.openxmlformats.org/officeDocument/2006/relationships/customXml" Target="../ink/ink4535.xml"/><Relationship Id="rId265" Type="http://schemas.openxmlformats.org/officeDocument/2006/relationships/image" Target="../media/image4457.png"/><Relationship Id="rId472" Type="http://schemas.openxmlformats.org/officeDocument/2006/relationships/customXml" Target="../ink/ink4762.xml"/><Relationship Id="rId528" Type="http://schemas.openxmlformats.org/officeDocument/2006/relationships/customXml" Target="../ink/ink4790.xml"/><Relationship Id="rId125" Type="http://schemas.openxmlformats.org/officeDocument/2006/relationships/image" Target="../media/image4378.png"/><Relationship Id="rId167" Type="http://schemas.openxmlformats.org/officeDocument/2006/relationships/image" Target="../media/image4402.png"/><Relationship Id="rId332" Type="http://schemas.openxmlformats.org/officeDocument/2006/relationships/customXml" Target="../ink/ink4692.xml"/><Relationship Id="rId374" Type="http://schemas.openxmlformats.org/officeDocument/2006/relationships/customXml" Target="../ink/ink4713.xml"/><Relationship Id="rId581" Type="http://schemas.openxmlformats.org/officeDocument/2006/relationships/image" Target="../media/image4635.png"/><Relationship Id="rId71" Type="http://schemas.openxmlformats.org/officeDocument/2006/relationships/image" Target="../media/image4348.png"/><Relationship Id="rId234" Type="http://schemas.openxmlformats.org/officeDocument/2006/relationships/customXml" Target="../ink/ink4643.xml"/><Relationship Id="rId637" Type="http://schemas.openxmlformats.org/officeDocument/2006/relationships/image" Target="../media/image4666.png"/><Relationship Id="rId2" Type="http://schemas.openxmlformats.org/officeDocument/2006/relationships/customXml" Target="../ink/ink4527.xml"/><Relationship Id="rId29" Type="http://schemas.openxmlformats.org/officeDocument/2006/relationships/image" Target="../media/image43250.png"/><Relationship Id="rId276" Type="http://schemas.openxmlformats.org/officeDocument/2006/relationships/customXml" Target="../ink/ink4664.xml"/><Relationship Id="rId441" Type="http://schemas.openxmlformats.org/officeDocument/2006/relationships/image" Target="../media/image4556.png"/><Relationship Id="rId483" Type="http://schemas.openxmlformats.org/officeDocument/2006/relationships/image" Target="../media/image4579.png"/><Relationship Id="rId539" Type="http://schemas.openxmlformats.org/officeDocument/2006/relationships/image" Target="../media/image4612.png"/><Relationship Id="rId40" Type="http://schemas.openxmlformats.org/officeDocument/2006/relationships/customXml" Target="../ink/ink4546.xml"/><Relationship Id="rId136" Type="http://schemas.openxmlformats.org/officeDocument/2006/relationships/customXml" Target="../ink/ink4594.xml"/><Relationship Id="rId178" Type="http://schemas.openxmlformats.org/officeDocument/2006/relationships/customXml" Target="../ink/ink4615.xml"/><Relationship Id="rId301" Type="http://schemas.openxmlformats.org/officeDocument/2006/relationships/image" Target="../media/image4477.png"/><Relationship Id="rId343" Type="http://schemas.openxmlformats.org/officeDocument/2006/relationships/image" Target="../media/image4501.png"/><Relationship Id="rId550" Type="http://schemas.openxmlformats.org/officeDocument/2006/relationships/customXml" Target="../ink/ink4801.xml"/><Relationship Id="rId82" Type="http://schemas.openxmlformats.org/officeDocument/2006/relationships/customXml" Target="../ink/ink4567.xml"/><Relationship Id="rId203" Type="http://schemas.openxmlformats.org/officeDocument/2006/relationships/image" Target="../media/image4423.png"/><Relationship Id="rId385" Type="http://schemas.openxmlformats.org/officeDocument/2006/relationships/image" Target="../media/image4525.png"/><Relationship Id="rId592" Type="http://schemas.openxmlformats.org/officeDocument/2006/relationships/customXml" Target="../ink/ink4822.xml"/><Relationship Id="rId606" Type="http://schemas.openxmlformats.org/officeDocument/2006/relationships/customXml" Target="../ink/ink4829.xml"/><Relationship Id="rId648" Type="http://schemas.openxmlformats.org/officeDocument/2006/relationships/customXml" Target="../ink/ink4850.xml"/><Relationship Id="rId245" Type="http://schemas.openxmlformats.org/officeDocument/2006/relationships/image" Target="../media/image4446.png"/><Relationship Id="rId287" Type="http://schemas.openxmlformats.org/officeDocument/2006/relationships/image" Target="../media/image4469.png"/><Relationship Id="rId410" Type="http://schemas.openxmlformats.org/officeDocument/2006/relationships/customXml" Target="../ink/ink4731.xml"/><Relationship Id="rId452" Type="http://schemas.openxmlformats.org/officeDocument/2006/relationships/customXml" Target="../ink/ink4752.xml"/><Relationship Id="rId494" Type="http://schemas.openxmlformats.org/officeDocument/2006/relationships/customXml" Target="../ink/ink4773.xml"/><Relationship Id="rId508" Type="http://schemas.openxmlformats.org/officeDocument/2006/relationships/customXml" Target="../ink/ink4780.xml"/><Relationship Id="rId105" Type="http://schemas.openxmlformats.org/officeDocument/2006/relationships/image" Target="../media/image4367.png"/><Relationship Id="rId147" Type="http://schemas.openxmlformats.org/officeDocument/2006/relationships/image" Target="../media/image4391.png"/><Relationship Id="rId312" Type="http://schemas.openxmlformats.org/officeDocument/2006/relationships/customXml" Target="../ink/ink4682.xml"/><Relationship Id="rId354" Type="http://schemas.openxmlformats.org/officeDocument/2006/relationships/customXml" Target="../ink/ink4703.xml"/><Relationship Id="rId51" Type="http://schemas.openxmlformats.org/officeDocument/2006/relationships/image" Target="../media/image4337.png"/><Relationship Id="rId93" Type="http://schemas.openxmlformats.org/officeDocument/2006/relationships/image" Target="../media/image4361.png"/><Relationship Id="rId189" Type="http://schemas.openxmlformats.org/officeDocument/2006/relationships/image" Target="../media/image4415.png"/><Relationship Id="rId396" Type="http://schemas.openxmlformats.org/officeDocument/2006/relationships/customXml" Target="../ink/ink4724.xml"/><Relationship Id="rId561" Type="http://schemas.openxmlformats.org/officeDocument/2006/relationships/image" Target="../media/image4624.png"/><Relationship Id="rId617" Type="http://schemas.openxmlformats.org/officeDocument/2006/relationships/image" Target="../media/image4655.png"/><Relationship Id="rId659" Type="http://schemas.openxmlformats.org/officeDocument/2006/relationships/image" Target="../media/image4678.png"/><Relationship Id="rId214" Type="http://schemas.openxmlformats.org/officeDocument/2006/relationships/customXml" Target="../ink/ink4633.xml"/><Relationship Id="rId256" Type="http://schemas.openxmlformats.org/officeDocument/2006/relationships/customXml" Target="../ink/ink4654.xml"/><Relationship Id="rId298" Type="http://schemas.openxmlformats.org/officeDocument/2006/relationships/customXml" Target="../ink/ink4675.xml"/><Relationship Id="rId421" Type="http://schemas.openxmlformats.org/officeDocument/2006/relationships/image" Target="../media/image4545.png"/><Relationship Id="rId463" Type="http://schemas.openxmlformats.org/officeDocument/2006/relationships/image" Target="../media/image4568.png"/><Relationship Id="rId519" Type="http://schemas.openxmlformats.org/officeDocument/2006/relationships/image" Target="../media/image4599.png"/><Relationship Id="rId116" Type="http://schemas.openxmlformats.org/officeDocument/2006/relationships/customXml" Target="../ink/ink4584.xml"/><Relationship Id="rId158" Type="http://schemas.openxmlformats.org/officeDocument/2006/relationships/customXml" Target="../ink/ink4605.xml"/><Relationship Id="rId323" Type="http://schemas.openxmlformats.org/officeDocument/2006/relationships/image" Target="../media/image4489.png"/><Relationship Id="rId530" Type="http://schemas.openxmlformats.org/officeDocument/2006/relationships/customXml" Target="../ink/ink4791.xml"/><Relationship Id="rId20" Type="http://schemas.openxmlformats.org/officeDocument/2006/relationships/customXml" Target="../ink/ink4536.xml"/><Relationship Id="rId62" Type="http://schemas.openxmlformats.org/officeDocument/2006/relationships/customXml" Target="../ink/ink4557.xml"/><Relationship Id="rId365" Type="http://schemas.openxmlformats.org/officeDocument/2006/relationships/image" Target="../media/image4514.png"/><Relationship Id="rId572" Type="http://schemas.openxmlformats.org/officeDocument/2006/relationships/customXml" Target="../ink/ink4812.xml"/><Relationship Id="rId628" Type="http://schemas.openxmlformats.org/officeDocument/2006/relationships/customXml" Target="../ink/ink4840.xml"/><Relationship Id="rId225" Type="http://schemas.openxmlformats.org/officeDocument/2006/relationships/image" Target="../media/image4435.png"/><Relationship Id="rId267" Type="http://schemas.openxmlformats.org/officeDocument/2006/relationships/image" Target="../media/image4458.png"/><Relationship Id="rId432" Type="http://schemas.openxmlformats.org/officeDocument/2006/relationships/customXml" Target="../ink/ink4742.xml"/><Relationship Id="rId474" Type="http://schemas.openxmlformats.org/officeDocument/2006/relationships/customXml" Target="../ink/ink4763.xml"/><Relationship Id="rId127" Type="http://schemas.openxmlformats.org/officeDocument/2006/relationships/image" Target="../media/image4379.png"/><Relationship Id="rId31" Type="http://schemas.openxmlformats.org/officeDocument/2006/relationships/image" Target="../media/image43260.png"/><Relationship Id="rId73" Type="http://schemas.openxmlformats.org/officeDocument/2006/relationships/image" Target="../media/image4349.png"/><Relationship Id="rId169" Type="http://schemas.openxmlformats.org/officeDocument/2006/relationships/image" Target="../media/image4403.png"/><Relationship Id="rId334" Type="http://schemas.openxmlformats.org/officeDocument/2006/relationships/customXml" Target="../ink/ink4693.xml"/><Relationship Id="rId376" Type="http://schemas.openxmlformats.org/officeDocument/2006/relationships/customXml" Target="../ink/ink4714.xml"/><Relationship Id="rId541" Type="http://schemas.openxmlformats.org/officeDocument/2006/relationships/image" Target="../media/image4613.png"/><Relationship Id="rId583" Type="http://schemas.openxmlformats.org/officeDocument/2006/relationships/image" Target="../media/image4636.png"/><Relationship Id="rId639" Type="http://schemas.openxmlformats.org/officeDocument/2006/relationships/image" Target="../media/image4667.png"/><Relationship Id="rId4" Type="http://schemas.openxmlformats.org/officeDocument/2006/relationships/customXml" Target="../ink/ink4528.xml"/><Relationship Id="rId180" Type="http://schemas.openxmlformats.org/officeDocument/2006/relationships/customXml" Target="../ink/ink4616.xml"/><Relationship Id="rId236" Type="http://schemas.openxmlformats.org/officeDocument/2006/relationships/customXml" Target="../ink/ink4644.xml"/><Relationship Id="rId278" Type="http://schemas.openxmlformats.org/officeDocument/2006/relationships/customXml" Target="../ink/ink4665.xml"/><Relationship Id="rId401" Type="http://schemas.openxmlformats.org/officeDocument/2006/relationships/image" Target="../media/image4534.png"/><Relationship Id="rId443" Type="http://schemas.openxmlformats.org/officeDocument/2006/relationships/image" Target="../media/image4557.png"/><Relationship Id="rId650" Type="http://schemas.openxmlformats.org/officeDocument/2006/relationships/customXml" Target="../ink/ink4851.xml"/><Relationship Id="rId303" Type="http://schemas.openxmlformats.org/officeDocument/2006/relationships/image" Target="../media/image4478.png"/><Relationship Id="rId485" Type="http://schemas.openxmlformats.org/officeDocument/2006/relationships/image" Target="../media/image4581.png"/><Relationship Id="rId42" Type="http://schemas.openxmlformats.org/officeDocument/2006/relationships/customXml" Target="../ink/ink4547.xml"/><Relationship Id="rId84" Type="http://schemas.openxmlformats.org/officeDocument/2006/relationships/customXml" Target="../ink/ink4568.xml"/><Relationship Id="rId138" Type="http://schemas.openxmlformats.org/officeDocument/2006/relationships/customXml" Target="../ink/ink4595.xml"/><Relationship Id="rId345" Type="http://schemas.openxmlformats.org/officeDocument/2006/relationships/image" Target="../media/image4502.png"/><Relationship Id="rId387" Type="http://schemas.openxmlformats.org/officeDocument/2006/relationships/image" Target="../media/image4526.png"/><Relationship Id="rId510" Type="http://schemas.openxmlformats.org/officeDocument/2006/relationships/customXml" Target="../ink/ink4781.xml"/><Relationship Id="rId552" Type="http://schemas.openxmlformats.org/officeDocument/2006/relationships/customXml" Target="../ink/ink4802.xml"/><Relationship Id="rId594" Type="http://schemas.openxmlformats.org/officeDocument/2006/relationships/customXml" Target="../ink/ink4823.xml"/><Relationship Id="rId608" Type="http://schemas.openxmlformats.org/officeDocument/2006/relationships/customXml" Target="../ink/ink4830.xml"/><Relationship Id="rId191" Type="http://schemas.openxmlformats.org/officeDocument/2006/relationships/image" Target="../media/image4416.png"/><Relationship Id="rId205" Type="http://schemas.openxmlformats.org/officeDocument/2006/relationships/image" Target="../media/image4424.png"/><Relationship Id="rId247" Type="http://schemas.openxmlformats.org/officeDocument/2006/relationships/image" Target="../media/image4447.png"/><Relationship Id="rId412" Type="http://schemas.openxmlformats.org/officeDocument/2006/relationships/customXml" Target="../ink/ink4732.xml"/><Relationship Id="rId107" Type="http://schemas.openxmlformats.org/officeDocument/2006/relationships/image" Target="../media/image4368.png"/><Relationship Id="rId289" Type="http://schemas.openxmlformats.org/officeDocument/2006/relationships/image" Target="../media/image4471.png"/><Relationship Id="rId454" Type="http://schemas.openxmlformats.org/officeDocument/2006/relationships/customXml" Target="../ink/ink4753.xml"/><Relationship Id="rId496" Type="http://schemas.openxmlformats.org/officeDocument/2006/relationships/customXml" Target="../ink/ink4774.xml"/><Relationship Id="rId661" Type="http://schemas.openxmlformats.org/officeDocument/2006/relationships/image" Target="../media/image4679.png"/><Relationship Id="rId11" Type="http://schemas.openxmlformats.org/officeDocument/2006/relationships/image" Target="../media/image43150.png"/><Relationship Id="rId53" Type="http://schemas.openxmlformats.org/officeDocument/2006/relationships/image" Target="../media/image4338.png"/><Relationship Id="rId149" Type="http://schemas.openxmlformats.org/officeDocument/2006/relationships/image" Target="../media/image4392.png"/><Relationship Id="rId314" Type="http://schemas.openxmlformats.org/officeDocument/2006/relationships/customXml" Target="../ink/ink4683.xml"/><Relationship Id="rId356" Type="http://schemas.openxmlformats.org/officeDocument/2006/relationships/customXml" Target="../ink/ink4704.xml"/><Relationship Id="rId398" Type="http://schemas.openxmlformats.org/officeDocument/2006/relationships/customXml" Target="../ink/ink4725.xml"/><Relationship Id="rId521" Type="http://schemas.openxmlformats.org/officeDocument/2006/relationships/image" Target="../media/image4601.png"/><Relationship Id="rId563" Type="http://schemas.openxmlformats.org/officeDocument/2006/relationships/image" Target="../media/image4625.png"/><Relationship Id="rId619" Type="http://schemas.openxmlformats.org/officeDocument/2006/relationships/image" Target="../media/image4656.png"/><Relationship Id="rId95" Type="http://schemas.openxmlformats.org/officeDocument/2006/relationships/image" Target="../media/image4362.png"/><Relationship Id="rId160" Type="http://schemas.openxmlformats.org/officeDocument/2006/relationships/customXml" Target="../ink/ink4606.xml"/><Relationship Id="rId216" Type="http://schemas.openxmlformats.org/officeDocument/2006/relationships/customXml" Target="../ink/ink4634.xml"/><Relationship Id="rId423" Type="http://schemas.openxmlformats.org/officeDocument/2006/relationships/image" Target="../media/image4546.png"/><Relationship Id="rId258" Type="http://schemas.openxmlformats.org/officeDocument/2006/relationships/customXml" Target="../ink/ink4655.xml"/><Relationship Id="rId465" Type="http://schemas.openxmlformats.org/officeDocument/2006/relationships/image" Target="../media/image4569.png"/><Relationship Id="rId630" Type="http://schemas.openxmlformats.org/officeDocument/2006/relationships/customXml" Target="../ink/ink4841.xml"/><Relationship Id="rId22" Type="http://schemas.openxmlformats.org/officeDocument/2006/relationships/customXml" Target="../ink/ink4537.xml"/><Relationship Id="rId64" Type="http://schemas.openxmlformats.org/officeDocument/2006/relationships/customXml" Target="../ink/ink4558.xml"/><Relationship Id="rId118" Type="http://schemas.openxmlformats.org/officeDocument/2006/relationships/customXml" Target="../ink/ink4585.xml"/><Relationship Id="rId325" Type="http://schemas.openxmlformats.org/officeDocument/2006/relationships/image" Target="../media/image4491.png"/><Relationship Id="rId367" Type="http://schemas.openxmlformats.org/officeDocument/2006/relationships/image" Target="../media/image4515.png"/><Relationship Id="rId532" Type="http://schemas.openxmlformats.org/officeDocument/2006/relationships/customXml" Target="../ink/ink4792.xml"/><Relationship Id="rId574" Type="http://schemas.openxmlformats.org/officeDocument/2006/relationships/customXml" Target="../ink/ink4813.xml"/><Relationship Id="rId171" Type="http://schemas.openxmlformats.org/officeDocument/2006/relationships/image" Target="../media/image4404.png"/><Relationship Id="rId227" Type="http://schemas.openxmlformats.org/officeDocument/2006/relationships/image" Target="../media/image4436.png"/><Relationship Id="rId269" Type="http://schemas.openxmlformats.org/officeDocument/2006/relationships/image" Target="../media/image4459.png"/><Relationship Id="rId434" Type="http://schemas.openxmlformats.org/officeDocument/2006/relationships/customXml" Target="../ink/ink4743.xml"/><Relationship Id="rId476" Type="http://schemas.openxmlformats.org/officeDocument/2006/relationships/customXml" Target="../ink/ink4764.xml"/><Relationship Id="rId641" Type="http://schemas.openxmlformats.org/officeDocument/2006/relationships/image" Target="../media/image4668.png"/><Relationship Id="rId33" Type="http://schemas.openxmlformats.org/officeDocument/2006/relationships/image" Target="../media/image43270.png"/><Relationship Id="rId129" Type="http://schemas.openxmlformats.org/officeDocument/2006/relationships/image" Target="../media/image4381.png"/><Relationship Id="rId280" Type="http://schemas.openxmlformats.org/officeDocument/2006/relationships/customXml" Target="../ink/ink4666.xml"/><Relationship Id="rId336" Type="http://schemas.openxmlformats.org/officeDocument/2006/relationships/customXml" Target="../ink/ink4694.xml"/><Relationship Id="rId501" Type="http://schemas.openxmlformats.org/officeDocument/2006/relationships/image" Target="../media/image4589.png"/><Relationship Id="rId543" Type="http://schemas.openxmlformats.org/officeDocument/2006/relationships/image" Target="../media/image4614.png"/><Relationship Id="rId75" Type="http://schemas.openxmlformats.org/officeDocument/2006/relationships/image" Target="../media/image4351.png"/><Relationship Id="rId140" Type="http://schemas.openxmlformats.org/officeDocument/2006/relationships/customXml" Target="../ink/ink4596.xml"/><Relationship Id="rId182" Type="http://schemas.openxmlformats.org/officeDocument/2006/relationships/customXml" Target="../ink/ink4617.xml"/><Relationship Id="rId378" Type="http://schemas.openxmlformats.org/officeDocument/2006/relationships/customXml" Target="../ink/ink4715.xml"/><Relationship Id="rId403" Type="http://schemas.openxmlformats.org/officeDocument/2006/relationships/image" Target="../media/image4535.png"/><Relationship Id="rId585" Type="http://schemas.openxmlformats.org/officeDocument/2006/relationships/image" Target="../media/image4637.png"/><Relationship Id="rId6" Type="http://schemas.openxmlformats.org/officeDocument/2006/relationships/customXml" Target="../ink/ink4529.xml"/><Relationship Id="rId238" Type="http://schemas.openxmlformats.org/officeDocument/2006/relationships/customXml" Target="../ink/ink4645.xml"/><Relationship Id="rId445" Type="http://schemas.openxmlformats.org/officeDocument/2006/relationships/image" Target="../media/image4558.png"/><Relationship Id="rId487" Type="http://schemas.openxmlformats.org/officeDocument/2006/relationships/image" Target="../media/image4582.png"/><Relationship Id="rId610" Type="http://schemas.openxmlformats.org/officeDocument/2006/relationships/customXml" Target="../ink/ink4831.xml"/><Relationship Id="rId652" Type="http://schemas.openxmlformats.org/officeDocument/2006/relationships/customXml" Target="../ink/ink4852.xml"/><Relationship Id="rId291" Type="http://schemas.openxmlformats.org/officeDocument/2006/relationships/image" Target="../media/image4472.png"/><Relationship Id="rId305" Type="http://schemas.openxmlformats.org/officeDocument/2006/relationships/image" Target="../media/image4479.png"/><Relationship Id="rId347" Type="http://schemas.openxmlformats.org/officeDocument/2006/relationships/image" Target="../media/image4503.png"/><Relationship Id="rId512" Type="http://schemas.openxmlformats.org/officeDocument/2006/relationships/customXml" Target="../ink/ink4782.xml"/><Relationship Id="rId44" Type="http://schemas.openxmlformats.org/officeDocument/2006/relationships/customXml" Target="../ink/ink4548.xml"/><Relationship Id="rId86" Type="http://schemas.openxmlformats.org/officeDocument/2006/relationships/customXml" Target="../ink/ink4569.xml"/><Relationship Id="rId151" Type="http://schemas.openxmlformats.org/officeDocument/2006/relationships/image" Target="../media/image4393.png"/><Relationship Id="rId389" Type="http://schemas.openxmlformats.org/officeDocument/2006/relationships/image" Target="../media/image4527.png"/><Relationship Id="rId554" Type="http://schemas.openxmlformats.org/officeDocument/2006/relationships/customXml" Target="../ink/ink4803.xml"/><Relationship Id="rId596" Type="http://schemas.openxmlformats.org/officeDocument/2006/relationships/customXml" Target="../ink/ink4824.xml"/><Relationship Id="rId193" Type="http://schemas.openxmlformats.org/officeDocument/2006/relationships/image" Target="../media/image4417.png"/><Relationship Id="rId207" Type="http://schemas.openxmlformats.org/officeDocument/2006/relationships/image" Target="../media/image4425.png"/><Relationship Id="rId249" Type="http://schemas.openxmlformats.org/officeDocument/2006/relationships/image" Target="../media/image4448.png"/><Relationship Id="rId414" Type="http://schemas.openxmlformats.org/officeDocument/2006/relationships/customXml" Target="../ink/ink4733.xml"/><Relationship Id="rId456" Type="http://schemas.openxmlformats.org/officeDocument/2006/relationships/customXml" Target="../ink/ink4754.xml"/><Relationship Id="rId498" Type="http://schemas.openxmlformats.org/officeDocument/2006/relationships/customXml" Target="../ink/ink4775.xml"/><Relationship Id="rId621" Type="http://schemas.openxmlformats.org/officeDocument/2006/relationships/image" Target="../media/image4657.png"/><Relationship Id="rId663" Type="http://schemas.openxmlformats.org/officeDocument/2006/relationships/image" Target="../media/image4681.png"/><Relationship Id="rId13" Type="http://schemas.openxmlformats.org/officeDocument/2006/relationships/image" Target="../media/image43160.png"/><Relationship Id="rId109" Type="http://schemas.openxmlformats.org/officeDocument/2006/relationships/image" Target="../media/image4369.png"/><Relationship Id="rId260" Type="http://schemas.openxmlformats.org/officeDocument/2006/relationships/customXml" Target="../ink/ink4656.xml"/><Relationship Id="rId316" Type="http://schemas.openxmlformats.org/officeDocument/2006/relationships/customXml" Target="../ink/ink4684.xml"/><Relationship Id="rId523" Type="http://schemas.openxmlformats.org/officeDocument/2006/relationships/image" Target="../media/image4602.png"/><Relationship Id="rId55" Type="http://schemas.openxmlformats.org/officeDocument/2006/relationships/image" Target="../media/image4339.png"/><Relationship Id="rId97" Type="http://schemas.openxmlformats.org/officeDocument/2006/relationships/image" Target="../media/image4363.png"/><Relationship Id="rId120" Type="http://schemas.openxmlformats.org/officeDocument/2006/relationships/customXml" Target="../ink/ink4586.xml"/><Relationship Id="rId358" Type="http://schemas.openxmlformats.org/officeDocument/2006/relationships/customXml" Target="../ink/ink4705.xml"/><Relationship Id="rId565" Type="http://schemas.openxmlformats.org/officeDocument/2006/relationships/image" Target="../media/image4626.png"/><Relationship Id="rId162" Type="http://schemas.openxmlformats.org/officeDocument/2006/relationships/customXml" Target="../ink/ink4607.xml"/><Relationship Id="rId218" Type="http://schemas.openxmlformats.org/officeDocument/2006/relationships/customXml" Target="../ink/ink4635.xml"/><Relationship Id="rId425" Type="http://schemas.openxmlformats.org/officeDocument/2006/relationships/image" Target="../media/image4547.png"/><Relationship Id="rId467" Type="http://schemas.openxmlformats.org/officeDocument/2006/relationships/image" Target="../media/image4571.png"/><Relationship Id="rId632" Type="http://schemas.openxmlformats.org/officeDocument/2006/relationships/customXml" Target="../ink/ink4842.xml"/><Relationship Id="rId271" Type="http://schemas.openxmlformats.org/officeDocument/2006/relationships/image" Target="../media/image4461.png"/><Relationship Id="rId24" Type="http://schemas.openxmlformats.org/officeDocument/2006/relationships/customXml" Target="../ink/ink4538.xml"/><Relationship Id="rId66" Type="http://schemas.openxmlformats.org/officeDocument/2006/relationships/customXml" Target="../ink/ink4559.xml"/><Relationship Id="rId131" Type="http://schemas.openxmlformats.org/officeDocument/2006/relationships/image" Target="../media/image4382.png"/><Relationship Id="rId327" Type="http://schemas.openxmlformats.org/officeDocument/2006/relationships/image" Target="../media/image4492.png"/><Relationship Id="rId369" Type="http://schemas.openxmlformats.org/officeDocument/2006/relationships/image" Target="../media/image4516.png"/><Relationship Id="rId534" Type="http://schemas.openxmlformats.org/officeDocument/2006/relationships/customXml" Target="../ink/ink4793.xml"/><Relationship Id="rId576" Type="http://schemas.openxmlformats.org/officeDocument/2006/relationships/customXml" Target="../ink/ink4814.xml"/><Relationship Id="rId173" Type="http://schemas.openxmlformats.org/officeDocument/2006/relationships/image" Target="../media/image4405.png"/><Relationship Id="rId229" Type="http://schemas.openxmlformats.org/officeDocument/2006/relationships/image" Target="../media/image4437.png"/><Relationship Id="rId380" Type="http://schemas.openxmlformats.org/officeDocument/2006/relationships/customXml" Target="../ink/ink4716.xml"/><Relationship Id="rId436" Type="http://schemas.openxmlformats.org/officeDocument/2006/relationships/customXml" Target="../ink/ink4744.xml"/><Relationship Id="rId601" Type="http://schemas.openxmlformats.org/officeDocument/2006/relationships/image" Target="../media/image4646.png"/><Relationship Id="rId643" Type="http://schemas.openxmlformats.org/officeDocument/2006/relationships/image" Target="../media/image4669.png"/><Relationship Id="rId240" Type="http://schemas.openxmlformats.org/officeDocument/2006/relationships/customXml" Target="../ink/ink4646.xml"/><Relationship Id="rId478" Type="http://schemas.openxmlformats.org/officeDocument/2006/relationships/customXml" Target="../ink/ink4765.xml"/><Relationship Id="rId35" Type="http://schemas.openxmlformats.org/officeDocument/2006/relationships/image" Target="../media/image43280.png"/><Relationship Id="rId77" Type="http://schemas.openxmlformats.org/officeDocument/2006/relationships/image" Target="../media/image4352.png"/><Relationship Id="rId100" Type="http://schemas.openxmlformats.org/officeDocument/2006/relationships/customXml" Target="../ink/ink4576.xml"/><Relationship Id="rId282" Type="http://schemas.openxmlformats.org/officeDocument/2006/relationships/customXml" Target="../ink/ink4667.xml"/><Relationship Id="rId338" Type="http://schemas.openxmlformats.org/officeDocument/2006/relationships/customXml" Target="../ink/ink4695.xml"/><Relationship Id="rId503" Type="http://schemas.openxmlformats.org/officeDocument/2006/relationships/image" Target="../media/image4591.png"/><Relationship Id="rId545" Type="http://schemas.openxmlformats.org/officeDocument/2006/relationships/image" Target="../media/image4615.png"/><Relationship Id="rId587" Type="http://schemas.openxmlformats.org/officeDocument/2006/relationships/image" Target="../media/image4638.png"/><Relationship Id="rId8" Type="http://schemas.openxmlformats.org/officeDocument/2006/relationships/customXml" Target="../ink/ink4530.xml"/><Relationship Id="rId142" Type="http://schemas.openxmlformats.org/officeDocument/2006/relationships/customXml" Target="../ink/ink4597.xml"/><Relationship Id="rId184" Type="http://schemas.openxmlformats.org/officeDocument/2006/relationships/customXml" Target="../ink/ink4618.xml"/><Relationship Id="rId391" Type="http://schemas.openxmlformats.org/officeDocument/2006/relationships/image" Target="../media/image4528.png"/><Relationship Id="rId405" Type="http://schemas.openxmlformats.org/officeDocument/2006/relationships/image" Target="../media/image4536.png"/><Relationship Id="rId447" Type="http://schemas.openxmlformats.org/officeDocument/2006/relationships/image" Target="../media/image4559.png"/><Relationship Id="rId612" Type="http://schemas.openxmlformats.org/officeDocument/2006/relationships/customXml" Target="../ink/ink4832.xml"/><Relationship Id="rId251" Type="http://schemas.openxmlformats.org/officeDocument/2006/relationships/image" Target="../media/image4449.png"/><Relationship Id="rId489" Type="http://schemas.openxmlformats.org/officeDocument/2006/relationships/image" Target="../media/image4583.png"/><Relationship Id="rId654" Type="http://schemas.openxmlformats.org/officeDocument/2006/relationships/customXml" Target="../ink/ink4853.xml"/><Relationship Id="rId46" Type="http://schemas.openxmlformats.org/officeDocument/2006/relationships/customXml" Target="../ink/ink4549.xml"/><Relationship Id="rId293" Type="http://schemas.openxmlformats.org/officeDocument/2006/relationships/image" Target="../media/image4473.png"/><Relationship Id="rId307" Type="http://schemas.openxmlformats.org/officeDocument/2006/relationships/image" Target="../media/image4481.png"/><Relationship Id="rId349" Type="http://schemas.openxmlformats.org/officeDocument/2006/relationships/image" Target="../media/image4504.png"/><Relationship Id="rId514" Type="http://schemas.openxmlformats.org/officeDocument/2006/relationships/customXml" Target="../ink/ink4783.xml"/><Relationship Id="rId556" Type="http://schemas.openxmlformats.org/officeDocument/2006/relationships/customXml" Target="../ink/ink4804.xml"/><Relationship Id="rId88" Type="http://schemas.openxmlformats.org/officeDocument/2006/relationships/customXml" Target="../ink/ink4570.xml"/><Relationship Id="rId111" Type="http://schemas.openxmlformats.org/officeDocument/2006/relationships/image" Target="../media/image4371.png"/><Relationship Id="rId153" Type="http://schemas.openxmlformats.org/officeDocument/2006/relationships/image" Target="../media/image4394.png"/><Relationship Id="rId195" Type="http://schemas.openxmlformats.org/officeDocument/2006/relationships/image" Target="../media/image4418.png"/><Relationship Id="rId209" Type="http://schemas.openxmlformats.org/officeDocument/2006/relationships/image" Target="../media/image4426.png"/><Relationship Id="rId360" Type="http://schemas.openxmlformats.org/officeDocument/2006/relationships/customXml" Target="../ink/ink4706.xml"/><Relationship Id="rId416" Type="http://schemas.openxmlformats.org/officeDocument/2006/relationships/customXml" Target="../ink/ink4734.xml"/><Relationship Id="rId598" Type="http://schemas.openxmlformats.org/officeDocument/2006/relationships/customXml" Target="../ink/ink4825.xml"/><Relationship Id="rId220" Type="http://schemas.openxmlformats.org/officeDocument/2006/relationships/customXml" Target="../ink/ink4636.xml"/><Relationship Id="rId458" Type="http://schemas.openxmlformats.org/officeDocument/2006/relationships/customXml" Target="../ink/ink4755.xml"/><Relationship Id="rId623" Type="http://schemas.openxmlformats.org/officeDocument/2006/relationships/image" Target="../media/image4658.png"/><Relationship Id="rId15" Type="http://schemas.openxmlformats.org/officeDocument/2006/relationships/image" Target="../media/image43170.png"/><Relationship Id="rId57" Type="http://schemas.openxmlformats.org/officeDocument/2006/relationships/image" Target="../media/image4341.png"/><Relationship Id="rId262" Type="http://schemas.openxmlformats.org/officeDocument/2006/relationships/customXml" Target="../ink/ink4657.xml"/><Relationship Id="rId318" Type="http://schemas.openxmlformats.org/officeDocument/2006/relationships/customXml" Target="../ink/ink4685.xml"/><Relationship Id="rId525" Type="http://schemas.openxmlformats.org/officeDocument/2006/relationships/image" Target="../media/image4603.png"/><Relationship Id="rId567" Type="http://schemas.openxmlformats.org/officeDocument/2006/relationships/image" Target="../media/image4627.png"/><Relationship Id="rId99" Type="http://schemas.openxmlformats.org/officeDocument/2006/relationships/image" Target="../media/image4364.png"/><Relationship Id="rId122" Type="http://schemas.openxmlformats.org/officeDocument/2006/relationships/customXml" Target="../ink/ink4587.xml"/><Relationship Id="rId164" Type="http://schemas.openxmlformats.org/officeDocument/2006/relationships/customXml" Target="../ink/ink4608.xml"/><Relationship Id="rId371" Type="http://schemas.openxmlformats.org/officeDocument/2006/relationships/image" Target="../media/image4517.png"/><Relationship Id="rId427" Type="http://schemas.openxmlformats.org/officeDocument/2006/relationships/image" Target="../media/image4548.png"/><Relationship Id="rId469" Type="http://schemas.openxmlformats.org/officeDocument/2006/relationships/image" Target="../media/image4572.png"/><Relationship Id="rId634" Type="http://schemas.openxmlformats.org/officeDocument/2006/relationships/customXml" Target="../ink/ink4843.xml"/><Relationship Id="rId26" Type="http://schemas.openxmlformats.org/officeDocument/2006/relationships/customXml" Target="../ink/ink4539.xml"/><Relationship Id="rId231" Type="http://schemas.openxmlformats.org/officeDocument/2006/relationships/image" Target="../media/image4438.png"/><Relationship Id="rId273" Type="http://schemas.openxmlformats.org/officeDocument/2006/relationships/image" Target="../media/image4462.png"/><Relationship Id="rId329" Type="http://schemas.openxmlformats.org/officeDocument/2006/relationships/image" Target="../media/image4493.png"/><Relationship Id="rId480" Type="http://schemas.openxmlformats.org/officeDocument/2006/relationships/customXml" Target="../ink/ink4766.xml"/><Relationship Id="rId536" Type="http://schemas.openxmlformats.org/officeDocument/2006/relationships/customXml" Target="../ink/ink4794.xml"/><Relationship Id="rId68" Type="http://schemas.openxmlformats.org/officeDocument/2006/relationships/customXml" Target="../ink/ink4560.xml"/><Relationship Id="rId133" Type="http://schemas.openxmlformats.org/officeDocument/2006/relationships/image" Target="../media/image4383.png"/><Relationship Id="rId175" Type="http://schemas.openxmlformats.org/officeDocument/2006/relationships/image" Target="../media/image4406.png"/><Relationship Id="rId340" Type="http://schemas.openxmlformats.org/officeDocument/2006/relationships/customXml" Target="../ink/ink4696.xml"/><Relationship Id="rId578" Type="http://schemas.openxmlformats.org/officeDocument/2006/relationships/customXml" Target="../ink/ink4815.xml"/><Relationship Id="rId200" Type="http://schemas.openxmlformats.org/officeDocument/2006/relationships/customXml" Target="../ink/ink4626.xml"/><Relationship Id="rId382" Type="http://schemas.openxmlformats.org/officeDocument/2006/relationships/customXml" Target="../ink/ink4717.xml"/><Relationship Id="rId438" Type="http://schemas.openxmlformats.org/officeDocument/2006/relationships/customXml" Target="../ink/ink4745.xml"/><Relationship Id="rId603" Type="http://schemas.openxmlformats.org/officeDocument/2006/relationships/image" Target="../media/image4647.png"/><Relationship Id="rId645" Type="http://schemas.openxmlformats.org/officeDocument/2006/relationships/image" Target="../media/image4671.png"/><Relationship Id="rId242" Type="http://schemas.openxmlformats.org/officeDocument/2006/relationships/customXml" Target="../ink/ink4647.xml"/><Relationship Id="rId284" Type="http://schemas.openxmlformats.org/officeDocument/2006/relationships/customXml" Target="../ink/ink4668.xml"/><Relationship Id="rId491" Type="http://schemas.openxmlformats.org/officeDocument/2006/relationships/image" Target="../media/image4584.png"/><Relationship Id="rId505" Type="http://schemas.openxmlformats.org/officeDocument/2006/relationships/image" Target="../media/image4592.png"/><Relationship Id="rId37" Type="http://schemas.openxmlformats.org/officeDocument/2006/relationships/image" Target="../media/image43290.png"/><Relationship Id="rId79" Type="http://schemas.openxmlformats.org/officeDocument/2006/relationships/image" Target="../media/image4353.png"/><Relationship Id="rId102" Type="http://schemas.openxmlformats.org/officeDocument/2006/relationships/customXml" Target="../ink/ink4577.xml"/><Relationship Id="rId144" Type="http://schemas.openxmlformats.org/officeDocument/2006/relationships/customXml" Target="../ink/ink4598.xml"/><Relationship Id="rId547" Type="http://schemas.openxmlformats.org/officeDocument/2006/relationships/image" Target="../media/image4616.png"/><Relationship Id="rId589" Type="http://schemas.openxmlformats.org/officeDocument/2006/relationships/image" Target="../media/image4639.png"/><Relationship Id="rId90" Type="http://schemas.openxmlformats.org/officeDocument/2006/relationships/customXml" Target="../ink/ink4571.xml"/><Relationship Id="rId186" Type="http://schemas.openxmlformats.org/officeDocument/2006/relationships/customXml" Target="../ink/ink4619.xml"/><Relationship Id="rId351" Type="http://schemas.openxmlformats.org/officeDocument/2006/relationships/image" Target="../media/image4505.png"/><Relationship Id="rId393" Type="http://schemas.openxmlformats.org/officeDocument/2006/relationships/image" Target="../media/image4529.png"/><Relationship Id="rId407" Type="http://schemas.openxmlformats.org/officeDocument/2006/relationships/image" Target="../media/image4537.png"/><Relationship Id="rId449" Type="http://schemas.openxmlformats.org/officeDocument/2006/relationships/image" Target="../media/image4561.png"/><Relationship Id="rId614" Type="http://schemas.openxmlformats.org/officeDocument/2006/relationships/customXml" Target="../ink/ink4833.xml"/><Relationship Id="rId656" Type="http://schemas.openxmlformats.org/officeDocument/2006/relationships/customXml" Target="../ink/ink4854.xml"/><Relationship Id="rId211" Type="http://schemas.openxmlformats.org/officeDocument/2006/relationships/image" Target="../media/image4427.png"/><Relationship Id="rId253" Type="http://schemas.openxmlformats.org/officeDocument/2006/relationships/image" Target="../media/image4451.png"/><Relationship Id="rId295" Type="http://schemas.openxmlformats.org/officeDocument/2006/relationships/image" Target="../media/image4474.png"/><Relationship Id="rId309" Type="http://schemas.openxmlformats.org/officeDocument/2006/relationships/image" Target="../media/image4482.png"/><Relationship Id="rId460" Type="http://schemas.openxmlformats.org/officeDocument/2006/relationships/customXml" Target="../ink/ink4756.xml"/><Relationship Id="rId516" Type="http://schemas.openxmlformats.org/officeDocument/2006/relationships/customXml" Target="../ink/ink4784.xml"/><Relationship Id="rId48" Type="http://schemas.openxmlformats.org/officeDocument/2006/relationships/customXml" Target="../ink/ink4550.xml"/><Relationship Id="rId113" Type="http://schemas.openxmlformats.org/officeDocument/2006/relationships/image" Target="../media/image4372.png"/><Relationship Id="rId320" Type="http://schemas.openxmlformats.org/officeDocument/2006/relationships/customXml" Target="../ink/ink4686.xml"/><Relationship Id="rId558" Type="http://schemas.openxmlformats.org/officeDocument/2006/relationships/customXml" Target="../ink/ink4805.xml"/><Relationship Id="rId155" Type="http://schemas.openxmlformats.org/officeDocument/2006/relationships/image" Target="../media/image4395.png"/><Relationship Id="rId197" Type="http://schemas.openxmlformats.org/officeDocument/2006/relationships/image" Target="../media/image4419.png"/><Relationship Id="rId362" Type="http://schemas.openxmlformats.org/officeDocument/2006/relationships/customXml" Target="../ink/ink4707.xml"/><Relationship Id="rId418" Type="http://schemas.openxmlformats.org/officeDocument/2006/relationships/customXml" Target="../ink/ink4735.xml"/><Relationship Id="rId625" Type="http://schemas.openxmlformats.org/officeDocument/2006/relationships/image" Target="../media/image4659.png"/><Relationship Id="rId222" Type="http://schemas.openxmlformats.org/officeDocument/2006/relationships/customXml" Target="../ink/ink4637.xml"/><Relationship Id="rId264" Type="http://schemas.openxmlformats.org/officeDocument/2006/relationships/customXml" Target="../ink/ink4658.xml"/><Relationship Id="rId471" Type="http://schemas.openxmlformats.org/officeDocument/2006/relationships/image" Target="../media/image4573.png"/><Relationship Id="rId17" Type="http://schemas.openxmlformats.org/officeDocument/2006/relationships/image" Target="../media/image43180.png"/><Relationship Id="rId59" Type="http://schemas.openxmlformats.org/officeDocument/2006/relationships/image" Target="../media/image4342.png"/><Relationship Id="rId124" Type="http://schemas.openxmlformats.org/officeDocument/2006/relationships/customXml" Target="../ink/ink4588.xml"/><Relationship Id="rId527" Type="http://schemas.openxmlformats.org/officeDocument/2006/relationships/image" Target="../media/image4604.png"/><Relationship Id="rId569" Type="http://schemas.openxmlformats.org/officeDocument/2006/relationships/image" Target="../media/image4628.png"/><Relationship Id="rId70" Type="http://schemas.openxmlformats.org/officeDocument/2006/relationships/customXml" Target="../ink/ink4561.xml"/><Relationship Id="rId166" Type="http://schemas.openxmlformats.org/officeDocument/2006/relationships/customXml" Target="../ink/ink4609.xml"/><Relationship Id="rId331" Type="http://schemas.openxmlformats.org/officeDocument/2006/relationships/image" Target="../media/image4494.png"/><Relationship Id="rId373" Type="http://schemas.openxmlformats.org/officeDocument/2006/relationships/image" Target="../media/image4518.png"/><Relationship Id="rId429" Type="http://schemas.openxmlformats.org/officeDocument/2006/relationships/image" Target="../media/image4549.png"/><Relationship Id="rId580" Type="http://schemas.openxmlformats.org/officeDocument/2006/relationships/customXml" Target="../ink/ink4816.xml"/><Relationship Id="rId636" Type="http://schemas.openxmlformats.org/officeDocument/2006/relationships/customXml" Target="../ink/ink4844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4439.png"/><Relationship Id="rId440" Type="http://schemas.openxmlformats.org/officeDocument/2006/relationships/customXml" Target="../ink/ink4746.xml"/><Relationship Id="rId28" Type="http://schemas.openxmlformats.org/officeDocument/2006/relationships/customXml" Target="../ink/ink4540.xml"/><Relationship Id="rId275" Type="http://schemas.openxmlformats.org/officeDocument/2006/relationships/image" Target="../media/image4463.png"/><Relationship Id="rId300" Type="http://schemas.openxmlformats.org/officeDocument/2006/relationships/customXml" Target="../ink/ink4676.xml"/><Relationship Id="rId482" Type="http://schemas.openxmlformats.org/officeDocument/2006/relationships/customXml" Target="../ink/ink4767.xml"/><Relationship Id="rId538" Type="http://schemas.openxmlformats.org/officeDocument/2006/relationships/customXml" Target="../ink/ink4795.xml"/><Relationship Id="rId81" Type="http://schemas.openxmlformats.org/officeDocument/2006/relationships/image" Target="../media/image4354.png"/><Relationship Id="rId135" Type="http://schemas.openxmlformats.org/officeDocument/2006/relationships/image" Target="../media/image4384.png"/><Relationship Id="rId177" Type="http://schemas.openxmlformats.org/officeDocument/2006/relationships/image" Target="../media/image4407.png"/><Relationship Id="rId342" Type="http://schemas.openxmlformats.org/officeDocument/2006/relationships/customXml" Target="../ink/ink4697.xml"/><Relationship Id="rId384" Type="http://schemas.openxmlformats.org/officeDocument/2006/relationships/customXml" Target="../ink/ink4718.xml"/><Relationship Id="rId591" Type="http://schemas.openxmlformats.org/officeDocument/2006/relationships/image" Target="../media/image4641.png"/><Relationship Id="rId605" Type="http://schemas.openxmlformats.org/officeDocument/2006/relationships/image" Target="../media/image4648.png"/><Relationship Id="rId202" Type="http://schemas.openxmlformats.org/officeDocument/2006/relationships/customXml" Target="../ink/ink4627.xml"/><Relationship Id="rId244" Type="http://schemas.openxmlformats.org/officeDocument/2006/relationships/customXml" Target="../ink/ink4648.xml"/><Relationship Id="rId647" Type="http://schemas.openxmlformats.org/officeDocument/2006/relationships/image" Target="../media/image4672.png"/><Relationship Id="rId39" Type="http://schemas.openxmlformats.org/officeDocument/2006/relationships/image" Target="../media/image43310.png"/><Relationship Id="rId286" Type="http://schemas.openxmlformats.org/officeDocument/2006/relationships/customXml" Target="../ink/ink4669.xml"/><Relationship Id="rId451" Type="http://schemas.openxmlformats.org/officeDocument/2006/relationships/image" Target="../media/image4562.png"/><Relationship Id="rId493" Type="http://schemas.openxmlformats.org/officeDocument/2006/relationships/image" Target="../media/image4585.png"/><Relationship Id="rId507" Type="http://schemas.openxmlformats.org/officeDocument/2006/relationships/image" Target="../media/image4593.png"/><Relationship Id="rId549" Type="http://schemas.openxmlformats.org/officeDocument/2006/relationships/image" Target="../media/image4617.png"/><Relationship Id="rId50" Type="http://schemas.openxmlformats.org/officeDocument/2006/relationships/customXml" Target="../ink/ink4551.xml"/><Relationship Id="rId104" Type="http://schemas.openxmlformats.org/officeDocument/2006/relationships/customXml" Target="../ink/ink4578.xml"/><Relationship Id="rId146" Type="http://schemas.openxmlformats.org/officeDocument/2006/relationships/customXml" Target="../ink/ink4599.xml"/><Relationship Id="rId188" Type="http://schemas.openxmlformats.org/officeDocument/2006/relationships/customXml" Target="../ink/ink4620.xml"/><Relationship Id="rId311" Type="http://schemas.openxmlformats.org/officeDocument/2006/relationships/image" Target="../media/image4483.png"/><Relationship Id="rId353" Type="http://schemas.openxmlformats.org/officeDocument/2006/relationships/image" Target="../media/image4506.png"/><Relationship Id="rId395" Type="http://schemas.openxmlformats.org/officeDocument/2006/relationships/image" Target="../media/image4531.png"/><Relationship Id="rId409" Type="http://schemas.openxmlformats.org/officeDocument/2006/relationships/image" Target="../media/image4538.png"/><Relationship Id="rId560" Type="http://schemas.openxmlformats.org/officeDocument/2006/relationships/customXml" Target="../ink/ink4806.xml"/><Relationship Id="rId92" Type="http://schemas.openxmlformats.org/officeDocument/2006/relationships/customXml" Target="../ink/ink4572.xml"/><Relationship Id="rId213" Type="http://schemas.openxmlformats.org/officeDocument/2006/relationships/image" Target="../media/image4428.png"/><Relationship Id="rId420" Type="http://schemas.openxmlformats.org/officeDocument/2006/relationships/customXml" Target="../ink/ink4736.xml"/><Relationship Id="rId616" Type="http://schemas.openxmlformats.org/officeDocument/2006/relationships/customXml" Target="../ink/ink4834.xml"/><Relationship Id="rId658" Type="http://schemas.openxmlformats.org/officeDocument/2006/relationships/customXml" Target="../ink/ink4855.xml"/><Relationship Id="rId255" Type="http://schemas.openxmlformats.org/officeDocument/2006/relationships/image" Target="../media/image4452.png"/><Relationship Id="rId297" Type="http://schemas.openxmlformats.org/officeDocument/2006/relationships/image" Target="../media/image4475.png"/><Relationship Id="rId462" Type="http://schemas.openxmlformats.org/officeDocument/2006/relationships/customXml" Target="../ink/ink4757.xml"/><Relationship Id="rId518" Type="http://schemas.openxmlformats.org/officeDocument/2006/relationships/customXml" Target="../ink/ink4785.xml"/><Relationship Id="rId115" Type="http://schemas.openxmlformats.org/officeDocument/2006/relationships/image" Target="../media/image4373.png"/><Relationship Id="rId157" Type="http://schemas.openxmlformats.org/officeDocument/2006/relationships/image" Target="../media/image4396.png"/><Relationship Id="rId322" Type="http://schemas.openxmlformats.org/officeDocument/2006/relationships/customXml" Target="../ink/ink4687.xml"/><Relationship Id="rId364" Type="http://schemas.openxmlformats.org/officeDocument/2006/relationships/customXml" Target="../ink/ink4708.xml"/><Relationship Id="rId61" Type="http://schemas.openxmlformats.org/officeDocument/2006/relationships/image" Target="../media/image4343.png"/><Relationship Id="rId199" Type="http://schemas.openxmlformats.org/officeDocument/2006/relationships/image" Target="../media/image4421.png"/><Relationship Id="rId571" Type="http://schemas.openxmlformats.org/officeDocument/2006/relationships/image" Target="../media/image4629.png"/><Relationship Id="rId627" Type="http://schemas.openxmlformats.org/officeDocument/2006/relationships/image" Target="../media/image4661.png"/><Relationship Id="rId19" Type="http://schemas.openxmlformats.org/officeDocument/2006/relationships/image" Target="../media/image43190.png"/><Relationship Id="rId224" Type="http://schemas.openxmlformats.org/officeDocument/2006/relationships/customXml" Target="../ink/ink4638.xml"/><Relationship Id="rId266" Type="http://schemas.openxmlformats.org/officeDocument/2006/relationships/customXml" Target="../ink/ink4659.xml"/><Relationship Id="rId431" Type="http://schemas.openxmlformats.org/officeDocument/2006/relationships/image" Target="../media/image4551.png"/><Relationship Id="rId473" Type="http://schemas.openxmlformats.org/officeDocument/2006/relationships/image" Target="../media/image4574.png"/><Relationship Id="rId529" Type="http://schemas.openxmlformats.org/officeDocument/2006/relationships/image" Target="../media/image4605.png"/><Relationship Id="rId30" Type="http://schemas.openxmlformats.org/officeDocument/2006/relationships/customXml" Target="../ink/ink4541.xml"/><Relationship Id="rId126" Type="http://schemas.openxmlformats.org/officeDocument/2006/relationships/customXml" Target="../ink/ink4589.xml"/><Relationship Id="rId168" Type="http://schemas.openxmlformats.org/officeDocument/2006/relationships/customXml" Target="../ink/ink4610.xml"/><Relationship Id="rId333" Type="http://schemas.openxmlformats.org/officeDocument/2006/relationships/image" Target="../media/image4495.png"/><Relationship Id="rId540" Type="http://schemas.openxmlformats.org/officeDocument/2006/relationships/customXml" Target="../ink/ink4796.xml"/><Relationship Id="rId72" Type="http://schemas.openxmlformats.org/officeDocument/2006/relationships/customXml" Target="../ink/ink4562.xml"/><Relationship Id="rId375" Type="http://schemas.openxmlformats.org/officeDocument/2006/relationships/image" Target="../media/image4519.png"/><Relationship Id="rId582" Type="http://schemas.openxmlformats.org/officeDocument/2006/relationships/customXml" Target="../ink/ink4817.xml"/><Relationship Id="rId638" Type="http://schemas.openxmlformats.org/officeDocument/2006/relationships/customXml" Target="../ink/ink4845.xml"/><Relationship Id="rId3" Type="http://schemas.openxmlformats.org/officeDocument/2006/relationships/image" Target="../media/image43090.png"/><Relationship Id="rId235" Type="http://schemas.openxmlformats.org/officeDocument/2006/relationships/image" Target="../media/image4441.png"/><Relationship Id="rId277" Type="http://schemas.openxmlformats.org/officeDocument/2006/relationships/image" Target="../media/image4464.png"/><Relationship Id="rId400" Type="http://schemas.openxmlformats.org/officeDocument/2006/relationships/customXml" Target="../ink/ink4726.xml"/><Relationship Id="rId442" Type="http://schemas.openxmlformats.org/officeDocument/2006/relationships/customXml" Target="../ink/ink4747.xml"/><Relationship Id="rId484" Type="http://schemas.openxmlformats.org/officeDocument/2006/relationships/customXml" Target="../ink/ink4768.xml"/><Relationship Id="rId137" Type="http://schemas.openxmlformats.org/officeDocument/2006/relationships/image" Target="../media/image4385.png"/><Relationship Id="rId302" Type="http://schemas.openxmlformats.org/officeDocument/2006/relationships/customXml" Target="../ink/ink4677.xml"/><Relationship Id="rId344" Type="http://schemas.openxmlformats.org/officeDocument/2006/relationships/customXml" Target="../ink/ink4698.xml"/><Relationship Id="rId41" Type="http://schemas.openxmlformats.org/officeDocument/2006/relationships/image" Target="../media/image43320.png"/><Relationship Id="rId83" Type="http://schemas.openxmlformats.org/officeDocument/2006/relationships/image" Target="../media/image4355.png"/><Relationship Id="rId179" Type="http://schemas.openxmlformats.org/officeDocument/2006/relationships/image" Target="../media/image4408.png"/><Relationship Id="rId386" Type="http://schemas.openxmlformats.org/officeDocument/2006/relationships/customXml" Target="../ink/ink4719.xml"/><Relationship Id="rId551" Type="http://schemas.openxmlformats.org/officeDocument/2006/relationships/image" Target="../media/image4618.png"/><Relationship Id="rId593" Type="http://schemas.openxmlformats.org/officeDocument/2006/relationships/image" Target="../media/image4642.png"/><Relationship Id="rId607" Type="http://schemas.openxmlformats.org/officeDocument/2006/relationships/image" Target="../media/image4649.png"/><Relationship Id="rId649" Type="http://schemas.openxmlformats.org/officeDocument/2006/relationships/image" Target="../media/image4673.png"/><Relationship Id="rId190" Type="http://schemas.openxmlformats.org/officeDocument/2006/relationships/customXml" Target="../ink/ink4621.xml"/><Relationship Id="rId204" Type="http://schemas.openxmlformats.org/officeDocument/2006/relationships/customXml" Target="../ink/ink4628.xml"/><Relationship Id="rId246" Type="http://schemas.openxmlformats.org/officeDocument/2006/relationships/customXml" Target="../ink/ink4649.xml"/><Relationship Id="rId288" Type="http://schemas.openxmlformats.org/officeDocument/2006/relationships/customXml" Target="../ink/ink4670.xml"/><Relationship Id="rId411" Type="http://schemas.openxmlformats.org/officeDocument/2006/relationships/image" Target="../media/image4539.png"/><Relationship Id="rId453" Type="http://schemas.openxmlformats.org/officeDocument/2006/relationships/image" Target="../media/image4563.png"/><Relationship Id="rId509" Type="http://schemas.openxmlformats.org/officeDocument/2006/relationships/image" Target="../media/image4594.png"/><Relationship Id="rId660" Type="http://schemas.openxmlformats.org/officeDocument/2006/relationships/customXml" Target="../ink/ink4856.xml"/><Relationship Id="rId106" Type="http://schemas.openxmlformats.org/officeDocument/2006/relationships/customXml" Target="../ink/ink4579.xml"/><Relationship Id="rId313" Type="http://schemas.openxmlformats.org/officeDocument/2006/relationships/image" Target="../media/image4484.png"/><Relationship Id="rId495" Type="http://schemas.openxmlformats.org/officeDocument/2006/relationships/image" Target="../media/image4586.png"/><Relationship Id="rId10" Type="http://schemas.openxmlformats.org/officeDocument/2006/relationships/customXml" Target="../ink/ink4531.xml"/><Relationship Id="rId52" Type="http://schemas.openxmlformats.org/officeDocument/2006/relationships/customXml" Target="../ink/ink4552.xml"/><Relationship Id="rId94" Type="http://schemas.openxmlformats.org/officeDocument/2006/relationships/customXml" Target="../ink/ink4573.xml"/><Relationship Id="rId148" Type="http://schemas.openxmlformats.org/officeDocument/2006/relationships/customXml" Target="../ink/ink4600.xml"/><Relationship Id="rId355" Type="http://schemas.openxmlformats.org/officeDocument/2006/relationships/image" Target="../media/image4507.png"/><Relationship Id="rId397" Type="http://schemas.openxmlformats.org/officeDocument/2006/relationships/image" Target="../media/image4532.png"/><Relationship Id="rId520" Type="http://schemas.openxmlformats.org/officeDocument/2006/relationships/customXml" Target="../ink/ink4786.xml"/><Relationship Id="rId562" Type="http://schemas.openxmlformats.org/officeDocument/2006/relationships/customXml" Target="../ink/ink4807.xml"/><Relationship Id="rId618" Type="http://schemas.openxmlformats.org/officeDocument/2006/relationships/customXml" Target="../ink/ink4835.xml"/><Relationship Id="rId215" Type="http://schemas.openxmlformats.org/officeDocument/2006/relationships/image" Target="../media/image4429.png"/><Relationship Id="rId257" Type="http://schemas.openxmlformats.org/officeDocument/2006/relationships/image" Target="../media/image4453.png"/><Relationship Id="rId422" Type="http://schemas.openxmlformats.org/officeDocument/2006/relationships/customXml" Target="../ink/ink4737.xml"/><Relationship Id="rId464" Type="http://schemas.openxmlformats.org/officeDocument/2006/relationships/customXml" Target="../ink/ink4758.xml"/><Relationship Id="rId299" Type="http://schemas.openxmlformats.org/officeDocument/2006/relationships/image" Target="../media/image4476.png"/><Relationship Id="rId63" Type="http://schemas.openxmlformats.org/officeDocument/2006/relationships/image" Target="../media/image4344.png"/><Relationship Id="rId159" Type="http://schemas.openxmlformats.org/officeDocument/2006/relationships/image" Target="../media/image4397.png"/><Relationship Id="rId366" Type="http://schemas.openxmlformats.org/officeDocument/2006/relationships/customXml" Target="../ink/ink4709.xml"/><Relationship Id="rId573" Type="http://schemas.openxmlformats.org/officeDocument/2006/relationships/image" Target="../media/image4631.png"/><Relationship Id="rId226" Type="http://schemas.openxmlformats.org/officeDocument/2006/relationships/customXml" Target="../ink/ink4639.xml"/><Relationship Id="rId433" Type="http://schemas.openxmlformats.org/officeDocument/2006/relationships/image" Target="../media/image4552.png"/><Relationship Id="rId640" Type="http://schemas.openxmlformats.org/officeDocument/2006/relationships/customXml" Target="../ink/ink4846.xml"/><Relationship Id="rId74" Type="http://schemas.openxmlformats.org/officeDocument/2006/relationships/customXml" Target="../ink/ink4563.xml"/><Relationship Id="rId377" Type="http://schemas.openxmlformats.org/officeDocument/2006/relationships/image" Target="../media/image4521.png"/><Relationship Id="rId500" Type="http://schemas.openxmlformats.org/officeDocument/2006/relationships/customXml" Target="../ink/ink4776.xml"/><Relationship Id="rId584" Type="http://schemas.openxmlformats.org/officeDocument/2006/relationships/customXml" Target="../ink/ink4818.xml"/><Relationship Id="rId5" Type="http://schemas.openxmlformats.org/officeDocument/2006/relationships/image" Target="../media/image43120.png"/><Relationship Id="rId237" Type="http://schemas.openxmlformats.org/officeDocument/2006/relationships/image" Target="../media/image4442.png"/><Relationship Id="rId444" Type="http://schemas.openxmlformats.org/officeDocument/2006/relationships/customXml" Target="../ink/ink4748.xml"/><Relationship Id="rId651" Type="http://schemas.openxmlformats.org/officeDocument/2006/relationships/image" Target="../media/image4674.png"/><Relationship Id="rId290" Type="http://schemas.openxmlformats.org/officeDocument/2006/relationships/customXml" Target="../ink/ink4671.xml"/><Relationship Id="rId304" Type="http://schemas.openxmlformats.org/officeDocument/2006/relationships/customXml" Target="../ink/ink4678.xml"/><Relationship Id="rId388" Type="http://schemas.openxmlformats.org/officeDocument/2006/relationships/customXml" Target="../ink/ink4720.xml"/><Relationship Id="rId511" Type="http://schemas.openxmlformats.org/officeDocument/2006/relationships/image" Target="../media/image4595.png"/><Relationship Id="rId609" Type="http://schemas.openxmlformats.org/officeDocument/2006/relationships/image" Target="../media/image4651.png"/><Relationship Id="rId85" Type="http://schemas.openxmlformats.org/officeDocument/2006/relationships/image" Target="../media/image4356.png"/><Relationship Id="rId150" Type="http://schemas.openxmlformats.org/officeDocument/2006/relationships/customXml" Target="../ink/ink4601.xml"/><Relationship Id="rId595" Type="http://schemas.openxmlformats.org/officeDocument/2006/relationships/image" Target="../media/image4643.png"/><Relationship Id="rId248" Type="http://schemas.openxmlformats.org/officeDocument/2006/relationships/customXml" Target="../ink/ink4650.xml"/><Relationship Id="rId455" Type="http://schemas.openxmlformats.org/officeDocument/2006/relationships/image" Target="../media/image4564.png"/><Relationship Id="rId662" Type="http://schemas.openxmlformats.org/officeDocument/2006/relationships/customXml" Target="../ink/ink4857.xml"/><Relationship Id="rId12" Type="http://schemas.openxmlformats.org/officeDocument/2006/relationships/customXml" Target="../ink/ink4532.xml"/><Relationship Id="rId108" Type="http://schemas.openxmlformats.org/officeDocument/2006/relationships/customXml" Target="../ink/ink4580.xml"/><Relationship Id="rId315" Type="http://schemas.openxmlformats.org/officeDocument/2006/relationships/image" Target="../media/image4485.png"/><Relationship Id="rId522" Type="http://schemas.openxmlformats.org/officeDocument/2006/relationships/customXml" Target="../ink/ink4787.xml"/><Relationship Id="rId96" Type="http://schemas.openxmlformats.org/officeDocument/2006/relationships/customXml" Target="../ink/ink4574.xml"/><Relationship Id="rId161" Type="http://schemas.openxmlformats.org/officeDocument/2006/relationships/image" Target="../media/image4398.png"/><Relationship Id="rId399" Type="http://schemas.openxmlformats.org/officeDocument/2006/relationships/image" Target="../media/image4533.png"/><Relationship Id="rId259" Type="http://schemas.openxmlformats.org/officeDocument/2006/relationships/image" Target="../media/image4454.png"/><Relationship Id="rId466" Type="http://schemas.openxmlformats.org/officeDocument/2006/relationships/customXml" Target="../ink/ink4759.xml"/><Relationship Id="rId23" Type="http://schemas.openxmlformats.org/officeDocument/2006/relationships/image" Target="../media/image43220.png"/><Relationship Id="rId119" Type="http://schemas.openxmlformats.org/officeDocument/2006/relationships/image" Target="../media/image4375.png"/><Relationship Id="rId326" Type="http://schemas.openxmlformats.org/officeDocument/2006/relationships/customXml" Target="../ink/ink4689.xml"/><Relationship Id="rId533" Type="http://schemas.openxmlformats.org/officeDocument/2006/relationships/image" Target="../media/image4607.png"/><Relationship Id="rId172" Type="http://schemas.openxmlformats.org/officeDocument/2006/relationships/customXml" Target="../ink/ink4612.xml"/><Relationship Id="rId477" Type="http://schemas.openxmlformats.org/officeDocument/2006/relationships/image" Target="../media/image4576.png"/><Relationship Id="rId600" Type="http://schemas.openxmlformats.org/officeDocument/2006/relationships/customXml" Target="../ink/ink4826.xml"/><Relationship Id="rId337" Type="http://schemas.openxmlformats.org/officeDocument/2006/relationships/image" Target="../media/image4497.png"/><Relationship Id="rId34" Type="http://schemas.openxmlformats.org/officeDocument/2006/relationships/customXml" Target="../ink/ink4543.xml"/><Relationship Id="rId544" Type="http://schemas.openxmlformats.org/officeDocument/2006/relationships/customXml" Target="../ink/ink4798.xml"/><Relationship Id="rId183" Type="http://schemas.openxmlformats.org/officeDocument/2006/relationships/image" Target="../media/image4412.png"/><Relationship Id="rId390" Type="http://schemas.openxmlformats.org/officeDocument/2006/relationships/customXml" Target="../ink/ink4721.xml"/><Relationship Id="rId404" Type="http://schemas.openxmlformats.org/officeDocument/2006/relationships/customXml" Target="../ink/ink4728.xml"/><Relationship Id="rId611" Type="http://schemas.openxmlformats.org/officeDocument/2006/relationships/image" Target="../media/image4652.png"/><Relationship Id="rId250" Type="http://schemas.openxmlformats.org/officeDocument/2006/relationships/customXml" Target="../ink/ink4651.xml"/><Relationship Id="rId488" Type="http://schemas.openxmlformats.org/officeDocument/2006/relationships/customXml" Target="../ink/ink4770.xml"/><Relationship Id="rId45" Type="http://schemas.openxmlformats.org/officeDocument/2006/relationships/image" Target="../media/image43340.png"/><Relationship Id="rId110" Type="http://schemas.openxmlformats.org/officeDocument/2006/relationships/customXml" Target="../ink/ink4581.xml"/><Relationship Id="rId348" Type="http://schemas.openxmlformats.org/officeDocument/2006/relationships/customXml" Target="../ink/ink4700.xml"/><Relationship Id="rId555" Type="http://schemas.openxmlformats.org/officeDocument/2006/relationships/image" Target="../media/image4621.png"/><Relationship Id="rId194" Type="http://schemas.openxmlformats.org/officeDocument/2006/relationships/customXml" Target="../ink/ink4623.xml"/><Relationship Id="rId208" Type="http://schemas.openxmlformats.org/officeDocument/2006/relationships/customXml" Target="../ink/ink4630.xml"/><Relationship Id="rId415" Type="http://schemas.openxmlformats.org/officeDocument/2006/relationships/image" Target="../media/image4542.png"/><Relationship Id="rId622" Type="http://schemas.openxmlformats.org/officeDocument/2006/relationships/customXml" Target="../ink/ink4837.xml"/><Relationship Id="rId261" Type="http://schemas.openxmlformats.org/officeDocument/2006/relationships/image" Target="../media/image4455.png"/><Relationship Id="rId499" Type="http://schemas.openxmlformats.org/officeDocument/2006/relationships/image" Target="../media/image4588.png"/><Relationship Id="rId56" Type="http://schemas.openxmlformats.org/officeDocument/2006/relationships/customXml" Target="../ink/ink4554.xml"/><Relationship Id="rId359" Type="http://schemas.openxmlformats.org/officeDocument/2006/relationships/image" Target="../media/image4509.png"/><Relationship Id="rId566" Type="http://schemas.openxmlformats.org/officeDocument/2006/relationships/customXml" Target="../ink/ink4809.xml"/><Relationship Id="rId121" Type="http://schemas.openxmlformats.org/officeDocument/2006/relationships/image" Target="../media/image4376.png"/><Relationship Id="rId219" Type="http://schemas.openxmlformats.org/officeDocument/2006/relationships/image" Target="../media/image4432.png"/><Relationship Id="rId426" Type="http://schemas.openxmlformats.org/officeDocument/2006/relationships/customXml" Target="../ink/ink4739.xml"/><Relationship Id="rId633" Type="http://schemas.openxmlformats.org/officeDocument/2006/relationships/image" Target="../media/image4664.png"/><Relationship Id="rId67" Type="http://schemas.openxmlformats.org/officeDocument/2006/relationships/image" Target="../media/image4346.png"/><Relationship Id="rId272" Type="http://schemas.openxmlformats.org/officeDocument/2006/relationships/customXml" Target="../ink/ink4662.xml"/><Relationship Id="rId577" Type="http://schemas.openxmlformats.org/officeDocument/2006/relationships/image" Target="../media/image4633.png"/><Relationship Id="rId132" Type="http://schemas.openxmlformats.org/officeDocument/2006/relationships/customXml" Target="../ink/ink4592.xml"/><Relationship Id="rId437" Type="http://schemas.openxmlformats.org/officeDocument/2006/relationships/image" Target="../media/image4554.png"/><Relationship Id="rId644" Type="http://schemas.openxmlformats.org/officeDocument/2006/relationships/customXml" Target="../ink/ink4848.xml"/><Relationship Id="rId283" Type="http://schemas.openxmlformats.org/officeDocument/2006/relationships/image" Target="../media/image4467.png"/><Relationship Id="rId490" Type="http://schemas.openxmlformats.org/officeDocument/2006/relationships/customXml" Target="../ink/ink4771.xml"/><Relationship Id="rId504" Type="http://schemas.openxmlformats.org/officeDocument/2006/relationships/customXml" Target="../ink/ink4778.xml"/><Relationship Id="rId78" Type="http://schemas.openxmlformats.org/officeDocument/2006/relationships/customXml" Target="../ink/ink4565.xml"/><Relationship Id="rId143" Type="http://schemas.openxmlformats.org/officeDocument/2006/relationships/image" Target="../media/image4388.png"/><Relationship Id="rId350" Type="http://schemas.openxmlformats.org/officeDocument/2006/relationships/customXml" Target="../ink/ink4701.xml"/><Relationship Id="rId588" Type="http://schemas.openxmlformats.org/officeDocument/2006/relationships/customXml" Target="../ink/ink4820.xml"/><Relationship Id="rId9" Type="http://schemas.openxmlformats.org/officeDocument/2006/relationships/image" Target="../media/image43140.png"/><Relationship Id="rId210" Type="http://schemas.openxmlformats.org/officeDocument/2006/relationships/customXml" Target="../ink/ink4631.xml"/><Relationship Id="rId448" Type="http://schemas.openxmlformats.org/officeDocument/2006/relationships/customXml" Target="../ink/ink4750.xml"/><Relationship Id="rId655" Type="http://schemas.openxmlformats.org/officeDocument/2006/relationships/image" Target="../media/image4676.png"/><Relationship Id="rId294" Type="http://schemas.openxmlformats.org/officeDocument/2006/relationships/customXml" Target="../ink/ink4673.xml"/><Relationship Id="rId308" Type="http://schemas.openxmlformats.org/officeDocument/2006/relationships/customXml" Target="../ink/ink4680.xml"/><Relationship Id="rId515" Type="http://schemas.openxmlformats.org/officeDocument/2006/relationships/image" Target="../media/image4597.png"/><Relationship Id="rId89" Type="http://schemas.openxmlformats.org/officeDocument/2006/relationships/image" Target="../media/image4358.png"/><Relationship Id="rId154" Type="http://schemas.openxmlformats.org/officeDocument/2006/relationships/customXml" Target="../ink/ink4603.xml"/><Relationship Id="rId361" Type="http://schemas.openxmlformats.org/officeDocument/2006/relationships/image" Target="../media/image4512.png"/><Relationship Id="rId599" Type="http://schemas.openxmlformats.org/officeDocument/2006/relationships/image" Target="../media/image4645.png"/><Relationship Id="rId459" Type="http://schemas.openxmlformats.org/officeDocument/2006/relationships/image" Target="../media/image4566.png"/><Relationship Id="rId16" Type="http://schemas.openxmlformats.org/officeDocument/2006/relationships/customXml" Target="../ink/ink4534.xml"/><Relationship Id="rId221" Type="http://schemas.openxmlformats.org/officeDocument/2006/relationships/image" Target="../media/image4433.png"/><Relationship Id="rId319" Type="http://schemas.openxmlformats.org/officeDocument/2006/relationships/image" Target="../media/image4487.png"/><Relationship Id="rId526" Type="http://schemas.openxmlformats.org/officeDocument/2006/relationships/customXml" Target="../ink/ink4789.xml"/><Relationship Id="rId165" Type="http://schemas.openxmlformats.org/officeDocument/2006/relationships/image" Target="../media/image4401.png"/><Relationship Id="rId372" Type="http://schemas.openxmlformats.org/officeDocument/2006/relationships/customXml" Target="../ink/ink4712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39.png"/><Relationship Id="rId21" Type="http://schemas.openxmlformats.org/officeDocument/2006/relationships/image" Target="../media/image4688.png"/><Relationship Id="rId42" Type="http://schemas.openxmlformats.org/officeDocument/2006/relationships/customXml" Target="../ink/ink4878.xml"/><Relationship Id="rId63" Type="http://schemas.openxmlformats.org/officeDocument/2006/relationships/image" Target="../media/image4712.png"/><Relationship Id="rId84" Type="http://schemas.openxmlformats.org/officeDocument/2006/relationships/customXml" Target="../ink/ink4899.xml"/><Relationship Id="rId138" Type="http://schemas.openxmlformats.org/officeDocument/2006/relationships/customXml" Target="../ink/ink4926.xml"/><Relationship Id="rId159" Type="http://schemas.openxmlformats.org/officeDocument/2006/relationships/image" Target="../media/image4760.png"/><Relationship Id="rId170" Type="http://schemas.openxmlformats.org/officeDocument/2006/relationships/customXml" Target="../ink/ink4942.xml"/><Relationship Id="rId191" Type="http://schemas.openxmlformats.org/officeDocument/2006/relationships/image" Target="../media/image4776.png"/><Relationship Id="rId205" Type="http://schemas.openxmlformats.org/officeDocument/2006/relationships/image" Target="../media/image4783.png"/><Relationship Id="rId226" Type="http://schemas.openxmlformats.org/officeDocument/2006/relationships/customXml" Target="../ink/ink4970.xml"/><Relationship Id="rId247" Type="http://schemas.openxmlformats.org/officeDocument/2006/relationships/image" Target="../media/image4803.png"/><Relationship Id="rId107" Type="http://schemas.openxmlformats.org/officeDocument/2006/relationships/image" Target="../media/image4734.png"/><Relationship Id="rId11" Type="http://schemas.openxmlformats.org/officeDocument/2006/relationships/image" Target="../media/image4683.png"/><Relationship Id="rId32" Type="http://schemas.openxmlformats.org/officeDocument/2006/relationships/customXml" Target="../ink/ink4873.xml"/><Relationship Id="rId53" Type="http://schemas.openxmlformats.org/officeDocument/2006/relationships/image" Target="../media/image4706.png"/><Relationship Id="rId74" Type="http://schemas.openxmlformats.org/officeDocument/2006/relationships/customXml" Target="../ink/ink4894.xml"/><Relationship Id="rId128" Type="http://schemas.openxmlformats.org/officeDocument/2006/relationships/customXml" Target="../ink/ink4921.xml"/><Relationship Id="rId149" Type="http://schemas.openxmlformats.org/officeDocument/2006/relationships/image" Target="../media/image4755.png"/><Relationship Id="rId5" Type="http://schemas.openxmlformats.org/officeDocument/2006/relationships/image" Target="../media/image46790.png"/><Relationship Id="rId95" Type="http://schemas.openxmlformats.org/officeDocument/2006/relationships/image" Target="../media/image4728.png"/><Relationship Id="rId160" Type="http://schemas.openxmlformats.org/officeDocument/2006/relationships/customXml" Target="../ink/ink4937.xml"/><Relationship Id="rId181" Type="http://schemas.openxmlformats.org/officeDocument/2006/relationships/image" Target="../media/image4771.png"/><Relationship Id="rId216" Type="http://schemas.openxmlformats.org/officeDocument/2006/relationships/customXml" Target="../ink/ink4965.xml"/><Relationship Id="rId237" Type="http://schemas.openxmlformats.org/officeDocument/2006/relationships/image" Target="../media/image4798.png"/><Relationship Id="rId22" Type="http://schemas.openxmlformats.org/officeDocument/2006/relationships/customXml" Target="../ink/ink4868.xml"/><Relationship Id="rId43" Type="http://schemas.openxmlformats.org/officeDocument/2006/relationships/image" Target="../media/image4701.png"/><Relationship Id="rId64" Type="http://schemas.openxmlformats.org/officeDocument/2006/relationships/customXml" Target="../ink/ink4889.xml"/><Relationship Id="rId118" Type="http://schemas.openxmlformats.org/officeDocument/2006/relationships/customXml" Target="../ink/ink4916.xml"/><Relationship Id="rId139" Type="http://schemas.openxmlformats.org/officeDocument/2006/relationships/image" Target="../media/image4750.png"/><Relationship Id="rId85" Type="http://schemas.openxmlformats.org/officeDocument/2006/relationships/image" Target="../media/image4723.png"/><Relationship Id="rId150" Type="http://schemas.openxmlformats.org/officeDocument/2006/relationships/customXml" Target="../ink/ink4932.xml"/><Relationship Id="rId171" Type="http://schemas.openxmlformats.org/officeDocument/2006/relationships/image" Target="../media/image4766.png"/><Relationship Id="rId192" Type="http://schemas.openxmlformats.org/officeDocument/2006/relationships/customXml" Target="../ink/ink4953.xml"/><Relationship Id="rId206" Type="http://schemas.openxmlformats.org/officeDocument/2006/relationships/customXml" Target="../ink/ink4960.xml"/><Relationship Id="rId227" Type="http://schemas.openxmlformats.org/officeDocument/2006/relationships/image" Target="../media/image4793.png"/><Relationship Id="rId12" Type="http://schemas.openxmlformats.org/officeDocument/2006/relationships/customXml" Target="../ink/ink4863.xml"/><Relationship Id="rId33" Type="http://schemas.openxmlformats.org/officeDocument/2006/relationships/image" Target="../media/image4695.png"/><Relationship Id="rId108" Type="http://schemas.openxmlformats.org/officeDocument/2006/relationships/customXml" Target="../ink/ink4911.xml"/><Relationship Id="rId129" Type="http://schemas.openxmlformats.org/officeDocument/2006/relationships/image" Target="../media/image4745.png"/><Relationship Id="rId54" Type="http://schemas.openxmlformats.org/officeDocument/2006/relationships/customXml" Target="../ink/ink4884.xml"/><Relationship Id="rId75" Type="http://schemas.openxmlformats.org/officeDocument/2006/relationships/image" Target="../media/image4718.png"/><Relationship Id="rId96" Type="http://schemas.openxmlformats.org/officeDocument/2006/relationships/customXml" Target="../ink/ink4905.xml"/><Relationship Id="rId140" Type="http://schemas.openxmlformats.org/officeDocument/2006/relationships/customXml" Target="../ink/ink4927.xml"/><Relationship Id="rId161" Type="http://schemas.openxmlformats.org/officeDocument/2006/relationships/image" Target="../media/image4761.png"/><Relationship Id="rId182" Type="http://schemas.openxmlformats.org/officeDocument/2006/relationships/customXml" Target="../ink/ink4948.xml"/><Relationship Id="rId217" Type="http://schemas.openxmlformats.org/officeDocument/2006/relationships/image" Target="../media/image4789.png"/><Relationship Id="rId6" Type="http://schemas.openxmlformats.org/officeDocument/2006/relationships/customXml" Target="../ink/ink4860.xml"/><Relationship Id="rId238" Type="http://schemas.openxmlformats.org/officeDocument/2006/relationships/customXml" Target="../ink/ink4976.xml"/><Relationship Id="rId23" Type="http://schemas.openxmlformats.org/officeDocument/2006/relationships/image" Target="../media/image4689.png"/><Relationship Id="rId119" Type="http://schemas.openxmlformats.org/officeDocument/2006/relationships/image" Target="../media/image4740.png"/><Relationship Id="rId44" Type="http://schemas.openxmlformats.org/officeDocument/2006/relationships/customXml" Target="../ink/ink4879.xml"/><Relationship Id="rId65" Type="http://schemas.openxmlformats.org/officeDocument/2006/relationships/image" Target="../media/image4713.png"/><Relationship Id="rId86" Type="http://schemas.openxmlformats.org/officeDocument/2006/relationships/customXml" Target="../ink/ink4900.xml"/><Relationship Id="rId130" Type="http://schemas.openxmlformats.org/officeDocument/2006/relationships/customXml" Target="../ink/ink4922.xml"/><Relationship Id="rId151" Type="http://schemas.openxmlformats.org/officeDocument/2006/relationships/image" Target="../media/image4756.png"/><Relationship Id="rId172" Type="http://schemas.openxmlformats.org/officeDocument/2006/relationships/customXml" Target="../ink/ink4943.xml"/><Relationship Id="rId193" Type="http://schemas.openxmlformats.org/officeDocument/2006/relationships/image" Target="../media/image4777.png"/><Relationship Id="rId207" Type="http://schemas.openxmlformats.org/officeDocument/2006/relationships/image" Target="../media/image4784.png"/><Relationship Id="rId228" Type="http://schemas.openxmlformats.org/officeDocument/2006/relationships/customXml" Target="../ink/ink4971.xml"/><Relationship Id="rId13" Type="http://schemas.openxmlformats.org/officeDocument/2006/relationships/image" Target="../media/image4684.png"/><Relationship Id="rId109" Type="http://schemas.openxmlformats.org/officeDocument/2006/relationships/image" Target="../media/image4735.png"/><Relationship Id="rId34" Type="http://schemas.openxmlformats.org/officeDocument/2006/relationships/customXml" Target="../ink/ink4874.xml"/><Relationship Id="rId55" Type="http://schemas.openxmlformats.org/officeDocument/2006/relationships/image" Target="../media/image4707.png"/><Relationship Id="rId76" Type="http://schemas.openxmlformats.org/officeDocument/2006/relationships/customXml" Target="../ink/ink4895.xml"/><Relationship Id="rId97" Type="http://schemas.openxmlformats.org/officeDocument/2006/relationships/image" Target="../media/image4729.png"/><Relationship Id="rId120" Type="http://schemas.openxmlformats.org/officeDocument/2006/relationships/customXml" Target="../ink/ink4917.xml"/><Relationship Id="rId141" Type="http://schemas.openxmlformats.org/officeDocument/2006/relationships/image" Target="../media/image4751.png"/><Relationship Id="rId7" Type="http://schemas.openxmlformats.org/officeDocument/2006/relationships/image" Target="../media/image46810.png"/><Relationship Id="rId162" Type="http://schemas.openxmlformats.org/officeDocument/2006/relationships/customXml" Target="../ink/ink4938.xml"/><Relationship Id="rId183" Type="http://schemas.openxmlformats.org/officeDocument/2006/relationships/image" Target="../media/image4772.png"/><Relationship Id="rId218" Type="http://schemas.openxmlformats.org/officeDocument/2006/relationships/customXml" Target="../ink/ink4966.xml"/><Relationship Id="rId239" Type="http://schemas.openxmlformats.org/officeDocument/2006/relationships/image" Target="../media/image4799.png"/><Relationship Id="rId24" Type="http://schemas.openxmlformats.org/officeDocument/2006/relationships/customXml" Target="../ink/ink4869.xml"/><Relationship Id="rId45" Type="http://schemas.openxmlformats.org/officeDocument/2006/relationships/image" Target="../media/image4702.png"/><Relationship Id="rId66" Type="http://schemas.openxmlformats.org/officeDocument/2006/relationships/customXml" Target="../ink/ink4890.xml"/><Relationship Id="rId87" Type="http://schemas.openxmlformats.org/officeDocument/2006/relationships/image" Target="../media/image4724.png"/><Relationship Id="rId110" Type="http://schemas.openxmlformats.org/officeDocument/2006/relationships/customXml" Target="../ink/ink4912.xml"/><Relationship Id="rId131" Type="http://schemas.openxmlformats.org/officeDocument/2006/relationships/image" Target="../media/image4746.png"/><Relationship Id="rId152" Type="http://schemas.openxmlformats.org/officeDocument/2006/relationships/customXml" Target="../ink/ink4933.xml"/><Relationship Id="rId173" Type="http://schemas.openxmlformats.org/officeDocument/2006/relationships/image" Target="../media/image4767.png"/><Relationship Id="rId194" Type="http://schemas.openxmlformats.org/officeDocument/2006/relationships/customXml" Target="../ink/ink4954.xml"/><Relationship Id="rId208" Type="http://schemas.openxmlformats.org/officeDocument/2006/relationships/customXml" Target="../ink/ink4961.xml"/><Relationship Id="rId229" Type="http://schemas.openxmlformats.org/officeDocument/2006/relationships/image" Target="../media/image4794.png"/><Relationship Id="rId240" Type="http://schemas.openxmlformats.org/officeDocument/2006/relationships/customXml" Target="../ink/ink4977.xml"/><Relationship Id="rId14" Type="http://schemas.openxmlformats.org/officeDocument/2006/relationships/customXml" Target="../ink/ink4864.xml"/><Relationship Id="rId35" Type="http://schemas.openxmlformats.org/officeDocument/2006/relationships/image" Target="../media/image4696.png"/><Relationship Id="rId56" Type="http://schemas.openxmlformats.org/officeDocument/2006/relationships/customXml" Target="../ink/ink4885.xml"/><Relationship Id="rId77" Type="http://schemas.openxmlformats.org/officeDocument/2006/relationships/image" Target="../media/image4719.png"/><Relationship Id="rId100" Type="http://schemas.openxmlformats.org/officeDocument/2006/relationships/customXml" Target="../ink/ink4907.xml"/><Relationship Id="rId8" Type="http://schemas.openxmlformats.org/officeDocument/2006/relationships/customXml" Target="../ink/ink4861.xml"/><Relationship Id="rId98" Type="http://schemas.openxmlformats.org/officeDocument/2006/relationships/customXml" Target="../ink/ink4906.xml"/><Relationship Id="rId121" Type="http://schemas.openxmlformats.org/officeDocument/2006/relationships/image" Target="../media/image4741.png"/><Relationship Id="rId142" Type="http://schemas.openxmlformats.org/officeDocument/2006/relationships/customXml" Target="../ink/ink4928.xml"/><Relationship Id="rId163" Type="http://schemas.openxmlformats.org/officeDocument/2006/relationships/image" Target="../media/image4762.png"/><Relationship Id="rId184" Type="http://schemas.openxmlformats.org/officeDocument/2006/relationships/customXml" Target="../ink/ink4949.xml"/><Relationship Id="rId219" Type="http://schemas.openxmlformats.org/officeDocument/2006/relationships/image" Target="../media/image3625.png"/><Relationship Id="rId230" Type="http://schemas.openxmlformats.org/officeDocument/2006/relationships/customXml" Target="../ink/ink4972.xml"/><Relationship Id="rId25" Type="http://schemas.openxmlformats.org/officeDocument/2006/relationships/image" Target="../media/image4691.png"/><Relationship Id="rId46" Type="http://schemas.openxmlformats.org/officeDocument/2006/relationships/customXml" Target="../ink/ink4880.xml"/><Relationship Id="rId67" Type="http://schemas.openxmlformats.org/officeDocument/2006/relationships/image" Target="../media/image4714.png"/><Relationship Id="rId88" Type="http://schemas.openxmlformats.org/officeDocument/2006/relationships/customXml" Target="../ink/ink4901.xml"/><Relationship Id="rId111" Type="http://schemas.openxmlformats.org/officeDocument/2006/relationships/image" Target="../media/image4736.png"/><Relationship Id="rId132" Type="http://schemas.openxmlformats.org/officeDocument/2006/relationships/customXml" Target="../ink/ink4923.xml"/><Relationship Id="rId153" Type="http://schemas.openxmlformats.org/officeDocument/2006/relationships/image" Target="../media/image4757.png"/><Relationship Id="rId174" Type="http://schemas.openxmlformats.org/officeDocument/2006/relationships/customXml" Target="../ink/ink4944.xml"/><Relationship Id="rId195" Type="http://schemas.openxmlformats.org/officeDocument/2006/relationships/image" Target="../media/image4778.png"/><Relationship Id="rId209" Type="http://schemas.openxmlformats.org/officeDocument/2006/relationships/image" Target="../media/image4785.png"/><Relationship Id="rId220" Type="http://schemas.openxmlformats.org/officeDocument/2006/relationships/customXml" Target="../ink/ink4967.xml"/><Relationship Id="rId241" Type="http://schemas.openxmlformats.org/officeDocument/2006/relationships/image" Target="../media/image4800.png"/><Relationship Id="rId15" Type="http://schemas.openxmlformats.org/officeDocument/2006/relationships/image" Target="../media/image4685.png"/><Relationship Id="rId36" Type="http://schemas.openxmlformats.org/officeDocument/2006/relationships/customXml" Target="../ink/ink4875.xml"/><Relationship Id="rId57" Type="http://schemas.openxmlformats.org/officeDocument/2006/relationships/image" Target="../media/image4708.png"/><Relationship Id="rId10" Type="http://schemas.openxmlformats.org/officeDocument/2006/relationships/customXml" Target="../ink/ink4862.xml"/><Relationship Id="rId31" Type="http://schemas.openxmlformats.org/officeDocument/2006/relationships/image" Target="../media/image4694.png"/><Relationship Id="rId52" Type="http://schemas.openxmlformats.org/officeDocument/2006/relationships/customXml" Target="../ink/ink4883.xml"/><Relationship Id="rId73" Type="http://schemas.openxmlformats.org/officeDocument/2006/relationships/image" Target="../media/image4717.png"/><Relationship Id="rId78" Type="http://schemas.openxmlformats.org/officeDocument/2006/relationships/customXml" Target="../ink/ink4896.xml"/><Relationship Id="rId94" Type="http://schemas.openxmlformats.org/officeDocument/2006/relationships/customXml" Target="../ink/ink4904.xml"/><Relationship Id="rId99" Type="http://schemas.openxmlformats.org/officeDocument/2006/relationships/image" Target="../media/image4730.png"/><Relationship Id="rId101" Type="http://schemas.openxmlformats.org/officeDocument/2006/relationships/image" Target="../media/image4731.png"/><Relationship Id="rId122" Type="http://schemas.openxmlformats.org/officeDocument/2006/relationships/customXml" Target="../ink/ink4918.xml"/><Relationship Id="rId143" Type="http://schemas.openxmlformats.org/officeDocument/2006/relationships/image" Target="../media/image4752.png"/><Relationship Id="rId148" Type="http://schemas.openxmlformats.org/officeDocument/2006/relationships/customXml" Target="../ink/ink4931.xml"/><Relationship Id="rId164" Type="http://schemas.openxmlformats.org/officeDocument/2006/relationships/customXml" Target="../ink/ink4939.xml"/><Relationship Id="rId169" Type="http://schemas.openxmlformats.org/officeDocument/2006/relationships/image" Target="../media/image4765.png"/><Relationship Id="rId185" Type="http://schemas.openxmlformats.org/officeDocument/2006/relationships/image" Target="../media/image4773.png"/><Relationship Id="rId4" Type="http://schemas.openxmlformats.org/officeDocument/2006/relationships/customXml" Target="../ink/ink4859.xml"/><Relationship Id="rId9" Type="http://schemas.openxmlformats.org/officeDocument/2006/relationships/image" Target="../media/image4682.png"/><Relationship Id="rId180" Type="http://schemas.openxmlformats.org/officeDocument/2006/relationships/customXml" Target="../ink/ink4947.xml"/><Relationship Id="rId210" Type="http://schemas.openxmlformats.org/officeDocument/2006/relationships/customXml" Target="../ink/ink4962.xml"/><Relationship Id="rId215" Type="http://schemas.openxmlformats.org/officeDocument/2006/relationships/image" Target="../media/image4788.png"/><Relationship Id="rId236" Type="http://schemas.openxmlformats.org/officeDocument/2006/relationships/customXml" Target="../ink/ink4975.xml"/><Relationship Id="rId26" Type="http://schemas.openxmlformats.org/officeDocument/2006/relationships/customXml" Target="../ink/ink4870.xml"/><Relationship Id="rId231" Type="http://schemas.openxmlformats.org/officeDocument/2006/relationships/image" Target="../media/image4795.png"/><Relationship Id="rId47" Type="http://schemas.openxmlformats.org/officeDocument/2006/relationships/image" Target="../media/image4703.png"/><Relationship Id="rId68" Type="http://schemas.openxmlformats.org/officeDocument/2006/relationships/customXml" Target="../ink/ink4891.xml"/><Relationship Id="rId89" Type="http://schemas.openxmlformats.org/officeDocument/2006/relationships/image" Target="../media/image4725.png"/><Relationship Id="rId112" Type="http://schemas.openxmlformats.org/officeDocument/2006/relationships/customXml" Target="../ink/ink4913.xml"/><Relationship Id="rId133" Type="http://schemas.openxmlformats.org/officeDocument/2006/relationships/image" Target="../media/image4747.png"/><Relationship Id="rId154" Type="http://schemas.openxmlformats.org/officeDocument/2006/relationships/customXml" Target="../ink/ink4934.xml"/><Relationship Id="rId175" Type="http://schemas.openxmlformats.org/officeDocument/2006/relationships/image" Target="../media/image4768.png"/><Relationship Id="rId196" Type="http://schemas.openxmlformats.org/officeDocument/2006/relationships/customXml" Target="../ink/ink4955.xml"/><Relationship Id="rId200" Type="http://schemas.openxmlformats.org/officeDocument/2006/relationships/customXml" Target="../ink/ink4957.xml"/><Relationship Id="rId16" Type="http://schemas.openxmlformats.org/officeDocument/2006/relationships/customXml" Target="../ink/ink4865.xml"/><Relationship Id="rId221" Type="http://schemas.openxmlformats.org/officeDocument/2006/relationships/image" Target="../media/image4790.png"/><Relationship Id="rId242" Type="http://schemas.openxmlformats.org/officeDocument/2006/relationships/customXml" Target="../ink/ink4978.xml"/><Relationship Id="rId37" Type="http://schemas.openxmlformats.org/officeDocument/2006/relationships/image" Target="../media/image4697.png"/><Relationship Id="rId58" Type="http://schemas.openxmlformats.org/officeDocument/2006/relationships/customXml" Target="../ink/ink4886.xml"/><Relationship Id="rId79" Type="http://schemas.openxmlformats.org/officeDocument/2006/relationships/image" Target="../media/image4720.png"/><Relationship Id="rId102" Type="http://schemas.openxmlformats.org/officeDocument/2006/relationships/customXml" Target="../ink/ink4908.xml"/><Relationship Id="rId123" Type="http://schemas.openxmlformats.org/officeDocument/2006/relationships/image" Target="../media/image4742.png"/><Relationship Id="rId144" Type="http://schemas.openxmlformats.org/officeDocument/2006/relationships/customXml" Target="../ink/ink4929.xml"/><Relationship Id="rId90" Type="http://schemas.openxmlformats.org/officeDocument/2006/relationships/customXml" Target="../ink/ink4902.xml"/><Relationship Id="rId165" Type="http://schemas.openxmlformats.org/officeDocument/2006/relationships/image" Target="../media/image4763.png"/><Relationship Id="rId186" Type="http://schemas.openxmlformats.org/officeDocument/2006/relationships/customXml" Target="../ink/ink4950.xml"/><Relationship Id="rId211" Type="http://schemas.openxmlformats.org/officeDocument/2006/relationships/image" Target="../media/image4786.png"/><Relationship Id="rId232" Type="http://schemas.openxmlformats.org/officeDocument/2006/relationships/customXml" Target="../ink/ink4973.xml"/><Relationship Id="rId27" Type="http://schemas.openxmlformats.org/officeDocument/2006/relationships/image" Target="../media/image4692.png"/><Relationship Id="rId48" Type="http://schemas.openxmlformats.org/officeDocument/2006/relationships/customXml" Target="../ink/ink4881.xml"/><Relationship Id="rId69" Type="http://schemas.openxmlformats.org/officeDocument/2006/relationships/image" Target="../media/image4715.png"/><Relationship Id="rId113" Type="http://schemas.openxmlformats.org/officeDocument/2006/relationships/image" Target="../media/image4737.png"/><Relationship Id="rId134" Type="http://schemas.openxmlformats.org/officeDocument/2006/relationships/customXml" Target="../ink/ink4924.xml"/><Relationship Id="rId80" Type="http://schemas.openxmlformats.org/officeDocument/2006/relationships/customXml" Target="../ink/ink4897.xml"/><Relationship Id="rId155" Type="http://schemas.openxmlformats.org/officeDocument/2006/relationships/image" Target="../media/image4758.png"/><Relationship Id="rId176" Type="http://schemas.openxmlformats.org/officeDocument/2006/relationships/customXml" Target="../ink/ink4945.xml"/><Relationship Id="rId197" Type="http://schemas.openxmlformats.org/officeDocument/2006/relationships/image" Target="../media/image4779.png"/><Relationship Id="rId201" Type="http://schemas.openxmlformats.org/officeDocument/2006/relationships/image" Target="../media/image4781.png"/><Relationship Id="rId222" Type="http://schemas.openxmlformats.org/officeDocument/2006/relationships/customXml" Target="../ink/ink4968.xml"/><Relationship Id="rId243" Type="http://schemas.openxmlformats.org/officeDocument/2006/relationships/image" Target="../media/image4801.png"/><Relationship Id="rId17" Type="http://schemas.openxmlformats.org/officeDocument/2006/relationships/image" Target="../media/image4686.png"/><Relationship Id="rId38" Type="http://schemas.openxmlformats.org/officeDocument/2006/relationships/customXml" Target="../ink/ink4876.xml"/><Relationship Id="rId59" Type="http://schemas.openxmlformats.org/officeDocument/2006/relationships/image" Target="../media/image4709.png"/><Relationship Id="rId103" Type="http://schemas.openxmlformats.org/officeDocument/2006/relationships/image" Target="../media/image4732.png"/><Relationship Id="rId124" Type="http://schemas.openxmlformats.org/officeDocument/2006/relationships/customXml" Target="../ink/ink4919.xml"/><Relationship Id="rId70" Type="http://schemas.openxmlformats.org/officeDocument/2006/relationships/customXml" Target="../ink/ink4892.xml"/><Relationship Id="rId91" Type="http://schemas.openxmlformats.org/officeDocument/2006/relationships/image" Target="../media/image4726.png"/><Relationship Id="rId145" Type="http://schemas.openxmlformats.org/officeDocument/2006/relationships/image" Target="../media/image4753.png"/><Relationship Id="rId166" Type="http://schemas.openxmlformats.org/officeDocument/2006/relationships/customXml" Target="../ink/ink4940.xml"/><Relationship Id="rId187" Type="http://schemas.openxmlformats.org/officeDocument/2006/relationships/image" Target="../media/image477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963.xml"/><Relationship Id="rId233" Type="http://schemas.openxmlformats.org/officeDocument/2006/relationships/image" Target="../media/image4796.png"/><Relationship Id="rId28" Type="http://schemas.openxmlformats.org/officeDocument/2006/relationships/customXml" Target="../ink/ink4871.xml"/><Relationship Id="rId49" Type="http://schemas.openxmlformats.org/officeDocument/2006/relationships/image" Target="../media/image4704.png"/><Relationship Id="rId114" Type="http://schemas.openxmlformats.org/officeDocument/2006/relationships/customXml" Target="../ink/ink4914.xml"/><Relationship Id="rId60" Type="http://schemas.openxmlformats.org/officeDocument/2006/relationships/customXml" Target="../ink/ink4887.xml"/><Relationship Id="rId81" Type="http://schemas.openxmlformats.org/officeDocument/2006/relationships/image" Target="../media/image4721.png"/><Relationship Id="rId135" Type="http://schemas.openxmlformats.org/officeDocument/2006/relationships/image" Target="../media/image4748.png"/><Relationship Id="rId156" Type="http://schemas.openxmlformats.org/officeDocument/2006/relationships/customXml" Target="../ink/ink4935.xml"/><Relationship Id="rId177" Type="http://schemas.openxmlformats.org/officeDocument/2006/relationships/image" Target="../media/image4769.png"/><Relationship Id="rId198" Type="http://schemas.openxmlformats.org/officeDocument/2006/relationships/customXml" Target="../ink/ink4956.xml"/><Relationship Id="rId202" Type="http://schemas.openxmlformats.org/officeDocument/2006/relationships/customXml" Target="../ink/ink4958.xml"/><Relationship Id="rId223" Type="http://schemas.openxmlformats.org/officeDocument/2006/relationships/image" Target="../media/image4791.png"/><Relationship Id="rId244" Type="http://schemas.openxmlformats.org/officeDocument/2006/relationships/customXml" Target="../ink/ink4979.xml"/><Relationship Id="rId18" Type="http://schemas.openxmlformats.org/officeDocument/2006/relationships/customXml" Target="../ink/ink4866.xml"/><Relationship Id="rId39" Type="http://schemas.openxmlformats.org/officeDocument/2006/relationships/image" Target="../media/image4698.png"/><Relationship Id="rId50" Type="http://schemas.openxmlformats.org/officeDocument/2006/relationships/customXml" Target="../ink/ink4882.xml"/><Relationship Id="rId104" Type="http://schemas.openxmlformats.org/officeDocument/2006/relationships/customXml" Target="../ink/ink4909.xml"/><Relationship Id="rId125" Type="http://schemas.openxmlformats.org/officeDocument/2006/relationships/image" Target="../media/image4743.png"/><Relationship Id="rId146" Type="http://schemas.openxmlformats.org/officeDocument/2006/relationships/customXml" Target="../ink/ink4930.xml"/><Relationship Id="rId167" Type="http://schemas.openxmlformats.org/officeDocument/2006/relationships/image" Target="../media/image4764.png"/><Relationship Id="rId188" Type="http://schemas.openxmlformats.org/officeDocument/2006/relationships/customXml" Target="../ink/ink4951.xml"/><Relationship Id="rId71" Type="http://schemas.openxmlformats.org/officeDocument/2006/relationships/image" Target="../media/image4716.png"/><Relationship Id="rId92" Type="http://schemas.openxmlformats.org/officeDocument/2006/relationships/customXml" Target="../ink/ink4903.xml"/><Relationship Id="rId213" Type="http://schemas.openxmlformats.org/officeDocument/2006/relationships/image" Target="../media/image4787.png"/><Relationship Id="rId234" Type="http://schemas.openxmlformats.org/officeDocument/2006/relationships/customXml" Target="../ink/ink4974.xml"/><Relationship Id="rId2" Type="http://schemas.openxmlformats.org/officeDocument/2006/relationships/customXml" Target="../ink/ink4858.xml"/><Relationship Id="rId29" Type="http://schemas.openxmlformats.org/officeDocument/2006/relationships/image" Target="../media/image4693.png"/><Relationship Id="rId40" Type="http://schemas.openxmlformats.org/officeDocument/2006/relationships/customXml" Target="../ink/ink4877.xml"/><Relationship Id="rId115" Type="http://schemas.openxmlformats.org/officeDocument/2006/relationships/image" Target="../media/image4738.png"/><Relationship Id="rId136" Type="http://schemas.openxmlformats.org/officeDocument/2006/relationships/customXml" Target="../ink/ink4925.xml"/><Relationship Id="rId157" Type="http://schemas.openxmlformats.org/officeDocument/2006/relationships/image" Target="../media/image4759.png"/><Relationship Id="rId178" Type="http://schemas.openxmlformats.org/officeDocument/2006/relationships/customXml" Target="../ink/ink4946.xml"/><Relationship Id="rId61" Type="http://schemas.openxmlformats.org/officeDocument/2006/relationships/image" Target="../media/image4711.png"/><Relationship Id="rId82" Type="http://schemas.openxmlformats.org/officeDocument/2006/relationships/customXml" Target="../ink/ink4898.xml"/><Relationship Id="rId199" Type="http://schemas.openxmlformats.org/officeDocument/2006/relationships/image" Target="../media/image4780.png"/><Relationship Id="rId203" Type="http://schemas.openxmlformats.org/officeDocument/2006/relationships/image" Target="../media/image4782.png"/><Relationship Id="rId19" Type="http://schemas.openxmlformats.org/officeDocument/2006/relationships/image" Target="../media/image4687.png"/><Relationship Id="rId224" Type="http://schemas.openxmlformats.org/officeDocument/2006/relationships/customXml" Target="../ink/ink4969.xml"/><Relationship Id="rId245" Type="http://schemas.openxmlformats.org/officeDocument/2006/relationships/image" Target="../media/image4802.png"/><Relationship Id="rId30" Type="http://schemas.openxmlformats.org/officeDocument/2006/relationships/customXml" Target="../ink/ink4872.xml"/><Relationship Id="rId105" Type="http://schemas.openxmlformats.org/officeDocument/2006/relationships/image" Target="../media/image4733.png"/><Relationship Id="rId126" Type="http://schemas.openxmlformats.org/officeDocument/2006/relationships/customXml" Target="../ink/ink4920.xml"/><Relationship Id="rId147" Type="http://schemas.openxmlformats.org/officeDocument/2006/relationships/image" Target="../media/image4754.png"/><Relationship Id="rId168" Type="http://schemas.openxmlformats.org/officeDocument/2006/relationships/customXml" Target="../ink/ink4941.xml"/><Relationship Id="rId51" Type="http://schemas.openxmlformats.org/officeDocument/2006/relationships/image" Target="../media/image4705.png"/><Relationship Id="rId72" Type="http://schemas.openxmlformats.org/officeDocument/2006/relationships/customXml" Target="../ink/ink4893.xml"/><Relationship Id="rId93" Type="http://schemas.openxmlformats.org/officeDocument/2006/relationships/image" Target="../media/image4727.png"/><Relationship Id="rId189" Type="http://schemas.openxmlformats.org/officeDocument/2006/relationships/image" Target="../media/image4775.png"/><Relationship Id="rId3" Type="http://schemas.openxmlformats.org/officeDocument/2006/relationships/image" Target="../media/image46780.png"/><Relationship Id="rId214" Type="http://schemas.openxmlformats.org/officeDocument/2006/relationships/customXml" Target="../ink/ink4964.xml"/><Relationship Id="rId235" Type="http://schemas.openxmlformats.org/officeDocument/2006/relationships/image" Target="../media/image4797.png"/><Relationship Id="rId116" Type="http://schemas.openxmlformats.org/officeDocument/2006/relationships/customXml" Target="../ink/ink4915.xml"/><Relationship Id="rId137" Type="http://schemas.openxmlformats.org/officeDocument/2006/relationships/image" Target="../media/image4749.png"/><Relationship Id="rId158" Type="http://schemas.openxmlformats.org/officeDocument/2006/relationships/customXml" Target="../ink/ink4936.xml"/><Relationship Id="rId20" Type="http://schemas.openxmlformats.org/officeDocument/2006/relationships/customXml" Target="../ink/ink4867.xml"/><Relationship Id="rId41" Type="http://schemas.openxmlformats.org/officeDocument/2006/relationships/image" Target="../media/image4699.png"/><Relationship Id="rId62" Type="http://schemas.openxmlformats.org/officeDocument/2006/relationships/customXml" Target="../ink/ink4888.xml"/><Relationship Id="rId83" Type="http://schemas.openxmlformats.org/officeDocument/2006/relationships/image" Target="../media/image4722.png"/><Relationship Id="rId179" Type="http://schemas.openxmlformats.org/officeDocument/2006/relationships/image" Target="../media/image4770.png"/><Relationship Id="rId190" Type="http://schemas.openxmlformats.org/officeDocument/2006/relationships/customXml" Target="../ink/ink4952.xml"/><Relationship Id="rId204" Type="http://schemas.openxmlformats.org/officeDocument/2006/relationships/customXml" Target="../ink/ink4959.xml"/><Relationship Id="rId225" Type="http://schemas.openxmlformats.org/officeDocument/2006/relationships/image" Target="../media/image4792.png"/><Relationship Id="rId246" Type="http://schemas.openxmlformats.org/officeDocument/2006/relationships/customXml" Target="../ink/ink4980.xml"/><Relationship Id="rId106" Type="http://schemas.openxmlformats.org/officeDocument/2006/relationships/customXml" Target="../ink/ink4910.xml"/><Relationship Id="rId127" Type="http://schemas.openxmlformats.org/officeDocument/2006/relationships/image" Target="../media/image4744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57.png"/><Relationship Id="rId299" Type="http://schemas.openxmlformats.org/officeDocument/2006/relationships/image" Target="../media/image4949.png"/><Relationship Id="rId21" Type="http://schemas.openxmlformats.org/officeDocument/2006/relationships/image" Target="../media/image4808.png"/><Relationship Id="rId63" Type="http://schemas.openxmlformats.org/officeDocument/2006/relationships/image" Target="../media/image4830.png"/><Relationship Id="rId159" Type="http://schemas.openxmlformats.org/officeDocument/2006/relationships/image" Target="../media/image4878.png"/><Relationship Id="rId324" Type="http://schemas.openxmlformats.org/officeDocument/2006/relationships/customXml" Target="../ink/ink5142.xml"/><Relationship Id="rId170" Type="http://schemas.openxmlformats.org/officeDocument/2006/relationships/customXml" Target="../ink/ink5065.xml"/><Relationship Id="rId226" Type="http://schemas.openxmlformats.org/officeDocument/2006/relationships/customXml" Target="../ink/ink5093.xml"/><Relationship Id="rId268" Type="http://schemas.openxmlformats.org/officeDocument/2006/relationships/customXml" Target="../ink/ink5114.xml"/><Relationship Id="rId32" Type="http://schemas.openxmlformats.org/officeDocument/2006/relationships/customXml" Target="../ink/ink4996.xml"/><Relationship Id="rId74" Type="http://schemas.openxmlformats.org/officeDocument/2006/relationships/customXml" Target="../ink/ink5017.xml"/><Relationship Id="rId128" Type="http://schemas.openxmlformats.org/officeDocument/2006/relationships/customXml" Target="../ink/ink5044.xml"/><Relationship Id="rId335" Type="http://schemas.openxmlformats.org/officeDocument/2006/relationships/image" Target="../media/image4967.png"/><Relationship Id="rId5" Type="http://schemas.openxmlformats.org/officeDocument/2006/relationships/image" Target="../media/image48000.png"/><Relationship Id="rId181" Type="http://schemas.openxmlformats.org/officeDocument/2006/relationships/image" Target="../media/image4889.png"/><Relationship Id="rId237" Type="http://schemas.openxmlformats.org/officeDocument/2006/relationships/image" Target="../media/image4918.png"/><Relationship Id="rId279" Type="http://schemas.openxmlformats.org/officeDocument/2006/relationships/image" Target="../media/image4939.png"/><Relationship Id="rId43" Type="http://schemas.openxmlformats.org/officeDocument/2006/relationships/image" Target="../media/image4820.png"/><Relationship Id="rId139" Type="http://schemas.openxmlformats.org/officeDocument/2006/relationships/image" Target="../media/image4868.png"/><Relationship Id="rId290" Type="http://schemas.openxmlformats.org/officeDocument/2006/relationships/customXml" Target="../ink/ink5125.xml"/><Relationship Id="rId304" Type="http://schemas.openxmlformats.org/officeDocument/2006/relationships/customXml" Target="../ink/ink5132.xml"/><Relationship Id="rId85" Type="http://schemas.openxmlformats.org/officeDocument/2006/relationships/image" Target="../media/image4841.png"/><Relationship Id="rId150" Type="http://schemas.openxmlformats.org/officeDocument/2006/relationships/customXml" Target="../ink/ink5055.xml"/><Relationship Id="rId192" Type="http://schemas.openxmlformats.org/officeDocument/2006/relationships/customXml" Target="../ink/ink5076.xml"/><Relationship Id="rId206" Type="http://schemas.openxmlformats.org/officeDocument/2006/relationships/customXml" Target="../ink/ink5083.xml"/><Relationship Id="rId248" Type="http://schemas.openxmlformats.org/officeDocument/2006/relationships/customXml" Target="../ink/ink5104.xml"/><Relationship Id="rId12" Type="http://schemas.openxmlformats.org/officeDocument/2006/relationships/customXml" Target="../ink/ink4986.xml"/><Relationship Id="rId108" Type="http://schemas.openxmlformats.org/officeDocument/2006/relationships/customXml" Target="../ink/ink5034.xml"/><Relationship Id="rId315" Type="http://schemas.openxmlformats.org/officeDocument/2006/relationships/image" Target="../media/image4957.png"/><Relationship Id="rId54" Type="http://schemas.openxmlformats.org/officeDocument/2006/relationships/customXml" Target="../ink/ink5007.xml"/><Relationship Id="rId96" Type="http://schemas.openxmlformats.org/officeDocument/2006/relationships/customXml" Target="../ink/ink5028.xml"/><Relationship Id="rId161" Type="http://schemas.openxmlformats.org/officeDocument/2006/relationships/image" Target="../media/image4879.png"/><Relationship Id="rId217" Type="http://schemas.openxmlformats.org/officeDocument/2006/relationships/image" Target="../media/image4907.png"/><Relationship Id="rId259" Type="http://schemas.openxmlformats.org/officeDocument/2006/relationships/image" Target="../media/image4929.png"/><Relationship Id="rId23" Type="http://schemas.openxmlformats.org/officeDocument/2006/relationships/image" Target="../media/image4809.png"/><Relationship Id="rId119" Type="http://schemas.openxmlformats.org/officeDocument/2006/relationships/image" Target="../media/image4858.png"/><Relationship Id="rId270" Type="http://schemas.openxmlformats.org/officeDocument/2006/relationships/customXml" Target="../ink/ink5115.xml"/><Relationship Id="rId326" Type="http://schemas.openxmlformats.org/officeDocument/2006/relationships/customXml" Target="../ink/ink5143.xml"/><Relationship Id="rId65" Type="http://schemas.openxmlformats.org/officeDocument/2006/relationships/image" Target="../media/image4831.png"/><Relationship Id="rId130" Type="http://schemas.openxmlformats.org/officeDocument/2006/relationships/customXml" Target="../ink/ink5045.xml"/><Relationship Id="rId172" Type="http://schemas.openxmlformats.org/officeDocument/2006/relationships/customXml" Target="../ink/ink5066.xml"/><Relationship Id="rId228" Type="http://schemas.openxmlformats.org/officeDocument/2006/relationships/customXml" Target="../ink/ink5094.xml"/><Relationship Id="rId281" Type="http://schemas.openxmlformats.org/officeDocument/2006/relationships/image" Target="../media/image4940.png"/><Relationship Id="rId337" Type="http://schemas.openxmlformats.org/officeDocument/2006/relationships/image" Target="../media/image4968.png"/><Relationship Id="rId34" Type="http://schemas.openxmlformats.org/officeDocument/2006/relationships/customXml" Target="../ink/ink4997.xml"/><Relationship Id="rId76" Type="http://schemas.openxmlformats.org/officeDocument/2006/relationships/customXml" Target="../ink/ink5018.xml"/><Relationship Id="rId141" Type="http://schemas.openxmlformats.org/officeDocument/2006/relationships/image" Target="../media/image4869.png"/><Relationship Id="rId7" Type="http://schemas.openxmlformats.org/officeDocument/2006/relationships/image" Target="../media/image48010.png"/><Relationship Id="rId183" Type="http://schemas.openxmlformats.org/officeDocument/2006/relationships/image" Target="../media/image4890.png"/><Relationship Id="rId239" Type="http://schemas.openxmlformats.org/officeDocument/2006/relationships/image" Target="../media/image4919.png"/><Relationship Id="rId250" Type="http://schemas.openxmlformats.org/officeDocument/2006/relationships/customXml" Target="../ink/ink5105.xml"/><Relationship Id="rId292" Type="http://schemas.openxmlformats.org/officeDocument/2006/relationships/customXml" Target="../ink/ink5126.xml"/><Relationship Id="rId306" Type="http://schemas.openxmlformats.org/officeDocument/2006/relationships/customXml" Target="../ink/ink5133.xml"/><Relationship Id="rId45" Type="http://schemas.openxmlformats.org/officeDocument/2006/relationships/image" Target="../media/image4821.png"/><Relationship Id="rId87" Type="http://schemas.openxmlformats.org/officeDocument/2006/relationships/image" Target="../media/image4842.png"/><Relationship Id="rId110" Type="http://schemas.openxmlformats.org/officeDocument/2006/relationships/customXml" Target="../ink/ink5035.xml"/><Relationship Id="rId152" Type="http://schemas.openxmlformats.org/officeDocument/2006/relationships/customXml" Target="../ink/ink5056.xml"/><Relationship Id="rId194" Type="http://schemas.openxmlformats.org/officeDocument/2006/relationships/customXml" Target="../ink/ink5077.xml"/><Relationship Id="rId208" Type="http://schemas.openxmlformats.org/officeDocument/2006/relationships/customXml" Target="../ink/ink5084.xml"/><Relationship Id="rId261" Type="http://schemas.openxmlformats.org/officeDocument/2006/relationships/image" Target="../media/image4930.png"/><Relationship Id="rId14" Type="http://schemas.openxmlformats.org/officeDocument/2006/relationships/customXml" Target="../ink/ink4987.xml"/><Relationship Id="rId35" Type="http://schemas.openxmlformats.org/officeDocument/2006/relationships/image" Target="../media/image4816.png"/><Relationship Id="rId56" Type="http://schemas.openxmlformats.org/officeDocument/2006/relationships/customXml" Target="../ink/ink5008.xml"/><Relationship Id="rId77" Type="http://schemas.openxmlformats.org/officeDocument/2006/relationships/image" Target="../media/image4837.png"/><Relationship Id="rId100" Type="http://schemas.openxmlformats.org/officeDocument/2006/relationships/customXml" Target="../ink/ink5030.xml"/><Relationship Id="rId282" Type="http://schemas.openxmlformats.org/officeDocument/2006/relationships/customXml" Target="../ink/ink5121.xml"/><Relationship Id="rId317" Type="http://schemas.openxmlformats.org/officeDocument/2006/relationships/image" Target="../media/image4958.png"/><Relationship Id="rId338" Type="http://schemas.openxmlformats.org/officeDocument/2006/relationships/customXml" Target="../ink/ink5149.xml"/><Relationship Id="rId8" Type="http://schemas.openxmlformats.org/officeDocument/2006/relationships/customXml" Target="../ink/ink4984.xml"/><Relationship Id="rId98" Type="http://schemas.openxmlformats.org/officeDocument/2006/relationships/customXml" Target="../ink/ink5029.xml"/><Relationship Id="rId121" Type="http://schemas.openxmlformats.org/officeDocument/2006/relationships/image" Target="../media/image4859.png"/><Relationship Id="rId142" Type="http://schemas.openxmlformats.org/officeDocument/2006/relationships/customXml" Target="../ink/ink5051.xml"/><Relationship Id="rId163" Type="http://schemas.openxmlformats.org/officeDocument/2006/relationships/image" Target="../media/image4880.png"/><Relationship Id="rId184" Type="http://schemas.openxmlformats.org/officeDocument/2006/relationships/customXml" Target="../ink/ink5072.xml"/><Relationship Id="rId219" Type="http://schemas.openxmlformats.org/officeDocument/2006/relationships/image" Target="../media/image4908.png"/><Relationship Id="rId230" Type="http://schemas.openxmlformats.org/officeDocument/2006/relationships/customXml" Target="../ink/ink5095.xml"/><Relationship Id="rId251" Type="http://schemas.openxmlformats.org/officeDocument/2006/relationships/image" Target="../media/image4925.png"/><Relationship Id="rId25" Type="http://schemas.openxmlformats.org/officeDocument/2006/relationships/image" Target="../media/image4811.png"/><Relationship Id="rId46" Type="http://schemas.openxmlformats.org/officeDocument/2006/relationships/customXml" Target="../ink/ink5003.xml"/><Relationship Id="rId67" Type="http://schemas.openxmlformats.org/officeDocument/2006/relationships/image" Target="../media/image4832.png"/><Relationship Id="rId272" Type="http://schemas.openxmlformats.org/officeDocument/2006/relationships/customXml" Target="../ink/ink5116.xml"/><Relationship Id="rId293" Type="http://schemas.openxmlformats.org/officeDocument/2006/relationships/image" Target="../media/image4946.png"/><Relationship Id="rId307" Type="http://schemas.openxmlformats.org/officeDocument/2006/relationships/image" Target="../media/image4953.png"/><Relationship Id="rId328" Type="http://schemas.openxmlformats.org/officeDocument/2006/relationships/customXml" Target="../ink/ink5144.xml"/><Relationship Id="rId88" Type="http://schemas.openxmlformats.org/officeDocument/2006/relationships/customXml" Target="../ink/ink5024.xml"/><Relationship Id="rId111" Type="http://schemas.openxmlformats.org/officeDocument/2006/relationships/image" Target="../media/image4854.png"/><Relationship Id="rId132" Type="http://schemas.openxmlformats.org/officeDocument/2006/relationships/customXml" Target="../ink/ink5046.xml"/><Relationship Id="rId153" Type="http://schemas.openxmlformats.org/officeDocument/2006/relationships/image" Target="../media/image4875.png"/><Relationship Id="rId174" Type="http://schemas.openxmlformats.org/officeDocument/2006/relationships/customXml" Target="../ink/ink5067.xml"/><Relationship Id="rId195" Type="http://schemas.openxmlformats.org/officeDocument/2006/relationships/image" Target="../media/image4896.png"/><Relationship Id="rId209" Type="http://schemas.openxmlformats.org/officeDocument/2006/relationships/image" Target="../media/image4903.png"/><Relationship Id="rId220" Type="http://schemas.openxmlformats.org/officeDocument/2006/relationships/customXml" Target="../ink/ink5090.xml"/><Relationship Id="rId241" Type="http://schemas.openxmlformats.org/officeDocument/2006/relationships/image" Target="../media/image4920.png"/><Relationship Id="rId15" Type="http://schemas.openxmlformats.org/officeDocument/2006/relationships/image" Target="../media/image4805.png"/><Relationship Id="rId36" Type="http://schemas.openxmlformats.org/officeDocument/2006/relationships/customXml" Target="../ink/ink4998.xml"/><Relationship Id="rId57" Type="http://schemas.openxmlformats.org/officeDocument/2006/relationships/image" Target="../media/image4827.png"/><Relationship Id="rId262" Type="http://schemas.openxmlformats.org/officeDocument/2006/relationships/customXml" Target="../ink/ink5111.xml"/><Relationship Id="rId283" Type="http://schemas.openxmlformats.org/officeDocument/2006/relationships/image" Target="../media/image4941.png"/><Relationship Id="rId318" Type="http://schemas.openxmlformats.org/officeDocument/2006/relationships/customXml" Target="../ink/ink5139.xml"/><Relationship Id="rId339" Type="http://schemas.openxmlformats.org/officeDocument/2006/relationships/image" Target="../media/image4969.png"/><Relationship Id="rId78" Type="http://schemas.openxmlformats.org/officeDocument/2006/relationships/customXml" Target="../ink/ink5019.xml"/><Relationship Id="rId99" Type="http://schemas.openxmlformats.org/officeDocument/2006/relationships/image" Target="../media/image4848.png"/><Relationship Id="rId101" Type="http://schemas.openxmlformats.org/officeDocument/2006/relationships/image" Target="../media/image4849.png"/><Relationship Id="rId122" Type="http://schemas.openxmlformats.org/officeDocument/2006/relationships/customXml" Target="../ink/ink5041.xml"/><Relationship Id="rId143" Type="http://schemas.openxmlformats.org/officeDocument/2006/relationships/image" Target="../media/image4870.png"/><Relationship Id="rId164" Type="http://schemas.openxmlformats.org/officeDocument/2006/relationships/customXml" Target="../ink/ink5062.xml"/><Relationship Id="rId185" Type="http://schemas.openxmlformats.org/officeDocument/2006/relationships/image" Target="../media/image4891.png"/><Relationship Id="rId9" Type="http://schemas.openxmlformats.org/officeDocument/2006/relationships/image" Target="../media/image48020.png"/><Relationship Id="rId210" Type="http://schemas.openxmlformats.org/officeDocument/2006/relationships/customXml" Target="../ink/ink5085.xml"/><Relationship Id="rId26" Type="http://schemas.openxmlformats.org/officeDocument/2006/relationships/customXml" Target="../ink/ink4993.xml"/><Relationship Id="rId231" Type="http://schemas.openxmlformats.org/officeDocument/2006/relationships/image" Target="../media/image4915.png"/><Relationship Id="rId252" Type="http://schemas.openxmlformats.org/officeDocument/2006/relationships/customXml" Target="../ink/ink5106.xml"/><Relationship Id="rId273" Type="http://schemas.openxmlformats.org/officeDocument/2006/relationships/image" Target="../media/image4936.png"/><Relationship Id="rId294" Type="http://schemas.openxmlformats.org/officeDocument/2006/relationships/customXml" Target="../ink/ink5127.xml"/><Relationship Id="rId308" Type="http://schemas.openxmlformats.org/officeDocument/2006/relationships/customXml" Target="../ink/ink5134.xml"/><Relationship Id="rId329" Type="http://schemas.openxmlformats.org/officeDocument/2006/relationships/image" Target="../media/image4964.png"/><Relationship Id="rId47" Type="http://schemas.openxmlformats.org/officeDocument/2006/relationships/image" Target="../media/image4822.png"/><Relationship Id="rId68" Type="http://schemas.openxmlformats.org/officeDocument/2006/relationships/customXml" Target="../ink/ink5014.xml"/><Relationship Id="rId89" Type="http://schemas.openxmlformats.org/officeDocument/2006/relationships/image" Target="../media/image4843.png"/><Relationship Id="rId112" Type="http://schemas.openxmlformats.org/officeDocument/2006/relationships/customXml" Target="../ink/ink5036.xml"/><Relationship Id="rId133" Type="http://schemas.openxmlformats.org/officeDocument/2006/relationships/image" Target="../media/image4865.png"/><Relationship Id="rId154" Type="http://schemas.openxmlformats.org/officeDocument/2006/relationships/customXml" Target="../ink/ink5057.xml"/><Relationship Id="rId175" Type="http://schemas.openxmlformats.org/officeDocument/2006/relationships/image" Target="../media/image4886.png"/><Relationship Id="rId340" Type="http://schemas.openxmlformats.org/officeDocument/2006/relationships/customXml" Target="../ink/ink5150.xml"/><Relationship Id="rId196" Type="http://schemas.openxmlformats.org/officeDocument/2006/relationships/customXml" Target="../ink/ink5078.xml"/><Relationship Id="rId200" Type="http://schemas.openxmlformats.org/officeDocument/2006/relationships/customXml" Target="../ink/ink5080.xml"/><Relationship Id="rId16" Type="http://schemas.openxmlformats.org/officeDocument/2006/relationships/customXml" Target="../ink/ink4988.xml"/><Relationship Id="rId221" Type="http://schemas.openxmlformats.org/officeDocument/2006/relationships/image" Target="../media/image4909.png"/><Relationship Id="rId242" Type="http://schemas.openxmlformats.org/officeDocument/2006/relationships/customXml" Target="../ink/ink5101.xml"/><Relationship Id="rId263" Type="http://schemas.openxmlformats.org/officeDocument/2006/relationships/image" Target="../media/image4931.png"/><Relationship Id="rId284" Type="http://schemas.openxmlformats.org/officeDocument/2006/relationships/customXml" Target="../ink/ink5122.xml"/><Relationship Id="rId319" Type="http://schemas.openxmlformats.org/officeDocument/2006/relationships/image" Target="../media/image4959.png"/><Relationship Id="rId37" Type="http://schemas.openxmlformats.org/officeDocument/2006/relationships/image" Target="../media/image4817.png"/><Relationship Id="rId58" Type="http://schemas.openxmlformats.org/officeDocument/2006/relationships/customXml" Target="../ink/ink5009.xml"/><Relationship Id="rId79" Type="http://schemas.openxmlformats.org/officeDocument/2006/relationships/image" Target="../media/image4838.png"/><Relationship Id="rId102" Type="http://schemas.openxmlformats.org/officeDocument/2006/relationships/customXml" Target="../ink/ink5031.xml"/><Relationship Id="rId123" Type="http://schemas.openxmlformats.org/officeDocument/2006/relationships/image" Target="../media/image4860.png"/><Relationship Id="rId144" Type="http://schemas.openxmlformats.org/officeDocument/2006/relationships/customXml" Target="../ink/ink5052.xml"/><Relationship Id="rId330" Type="http://schemas.openxmlformats.org/officeDocument/2006/relationships/customXml" Target="../ink/ink5145.xml"/><Relationship Id="rId90" Type="http://schemas.openxmlformats.org/officeDocument/2006/relationships/customXml" Target="../ink/ink5025.xml"/><Relationship Id="rId165" Type="http://schemas.openxmlformats.org/officeDocument/2006/relationships/image" Target="../media/image4881.png"/><Relationship Id="rId186" Type="http://schemas.openxmlformats.org/officeDocument/2006/relationships/customXml" Target="../ink/ink5073.xml"/><Relationship Id="rId211" Type="http://schemas.openxmlformats.org/officeDocument/2006/relationships/image" Target="../media/image4904.png"/><Relationship Id="rId232" Type="http://schemas.openxmlformats.org/officeDocument/2006/relationships/customXml" Target="../ink/ink5096.xml"/><Relationship Id="rId253" Type="http://schemas.openxmlformats.org/officeDocument/2006/relationships/image" Target="../media/image4926.png"/><Relationship Id="rId274" Type="http://schemas.openxmlformats.org/officeDocument/2006/relationships/customXml" Target="../ink/ink5117.xml"/><Relationship Id="rId295" Type="http://schemas.openxmlformats.org/officeDocument/2006/relationships/image" Target="../media/image4947.png"/><Relationship Id="rId309" Type="http://schemas.openxmlformats.org/officeDocument/2006/relationships/image" Target="../media/image4954.png"/><Relationship Id="rId27" Type="http://schemas.openxmlformats.org/officeDocument/2006/relationships/image" Target="../media/image4812.png"/><Relationship Id="rId48" Type="http://schemas.openxmlformats.org/officeDocument/2006/relationships/customXml" Target="../ink/ink5004.xml"/><Relationship Id="rId69" Type="http://schemas.openxmlformats.org/officeDocument/2006/relationships/image" Target="../media/image4833.png"/><Relationship Id="rId113" Type="http://schemas.openxmlformats.org/officeDocument/2006/relationships/image" Target="../media/image4855.png"/><Relationship Id="rId134" Type="http://schemas.openxmlformats.org/officeDocument/2006/relationships/customXml" Target="../ink/ink5047.xml"/><Relationship Id="rId320" Type="http://schemas.openxmlformats.org/officeDocument/2006/relationships/customXml" Target="../ink/ink5140.xml"/><Relationship Id="rId80" Type="http://schemas.openxmlformats.org/officeDocument/2006/relationships/customXml" Target="../ink/ink5020.xml"/><Relationship Id="rId155" Type="http://schemas.openxmlformats.org/officeDocument/2006/relationships/image" Target="../media/image4876.png"/><Relationship Id="rId176" Type="http://schemas.openxmlformats.org/officeDocument/2006/relationships/customXml" Target="../ink/ink5068.xml"/><Relationship Id="rId197" Type="http://schemas.openxmlformats.org/officeDocument/2006/relationships/image" Target="../media/image4897.png"/><Relationship Id="rId341" Type="http://schemas.openxmlformats.org/officeDocument/2006/relationships/image" Target="../media/image4970.png"/><Relationship Id="rId201" Type="http://schemas.openxmlformats.org/officeDocument/2006/relationships/image" Target="../media/image4899.png"/><Relationship Id="rId222" Type="http://schemas.openxmlformats.org/officeDocument/2006/relationships/customXml" Target="../ink/ink5091.xml"/><Relationship Id="rId243" Type="http://schemas.openxmlformats.org/officeDocument/2006/relationships/image" Target="../media/image4921.png"/><Relationship Id="rId264" Type="http://schemas.openxmlformats.org/officeDocument/2006/relationships/customXml" Target="../ink/ink5112.xml"/><Relationship Id="rId285" Type="http://schemas.openxmlformats.org/officeDocument/2006/relationships/image" Target="../media/image4942.png"/><Relationship Id="rId17" Type="http://schemas.openxmlformats.org/officeDocument/2006/relationships/image" Target="../media/image4806.png"/><Relationship Id="rId38" Type="http://schemas.openxmlformats.org/officeDocument/2006/relationships/customXml" Target="../ink/ink4999.xml"/><Relationship Id="rId59" Type="http://schemas.openxmlformats.org/officeDocument/2006/relationships/image" Target="../media/image4828.png"/><Relationship Id="rId103" Type="http://schemas.openxmlformats.org/officeDocument/2006/relationships/image" Target="../media/image4850.png"/><Relationship Id="rId124" Type="http://schemas.openxmlformats.org/officeDocument/2006/relationships/customXml" Target="../ink/ink5042.xml"/><Relationship Id="rId310" Type="http://schemas.openxmlformats.org/officeDocument/2006/relationships/customXml" Target="../ink/ink5135.xml"/><Relationship Id="rId70" Type="http://schemas.openxmlformats.org/officeDocument/2006/relationships/customXml" Target="../ink/ink5015.xml"/><Relationship Id="rId91" Type="http://schemas.openxmlformats.org/officeDocument/2006/relationships/image" Target="../media/image4844.png"/><Relationship Id="rId145" Type="http://schemas.openxmlformats.org/officeDocument/2006/relationships/image" Target="../media/image4871.png"/><Relationship Id="rId166" Type="http://schemas.openxmlformats.org/officeDocument/2006/relationships/customXml" Target="../ink/ink5063.xml"/><Relationship Id="rId187" Type="http://schemas.openxmlformats.org/officeDocument/2006/relationships/image" Target="../media/image4892.png"/><Relationship Id="rId331" Type="http://schemas.openxmlformats.org/officeDocument/2006/relationships/image" Target="../media/image496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086.xml"/><Relationship Id="rId233" Type="http://schemas.openxmlformats.org/officeDocument/2006/relationships/image" Target="../media/image4916.png"/><Relationship Id="rId254" Type="http://schemas.openxmlformats.org/officeDocument/2006/relationships/customXml" Target="../ink/ink5107.xml"/><Relationship Id="rId28" Type="http://schemas.openxmlformats.org/officeDocument/2006/relationships/customXml" Target="../ink/ink4994.xml"/><Relationship Id="rId49" Type="http://schemas.openxmlformats.org/officeDocument/2006/relationships/image" Target="../media/image4823.png"/><Relationship Id="rId114" Type="http://schemas.openxmlformats.org/officeDocument/2006/relationships/customXml" Target="../ink/ink5037.xml"/><Relationship Id="rId275" Type="http://schemas.openxmlformats.org/officeDocument/2006/relationships/image" Target="../media/image4937.png"/><Relationship Id="rId296" Type="http://schemas.openxmlformats.org/officeDocument/2006/relationships/customXml" Target="../ink/ink5128.xml"/><Relationship Id="rId300" Type="http://schemas.openxmlformats.org/officeDocument/2006/relationships/customXml" Target="../ink/ink5130.xml"/><Relationship Id="rId60" Type="http://schemas.openxmlformats.org/officeDocument/2006/relationships/customXml" Target="../ink/ink5010.xml"/><Relationship Id="rId81" Type="http://schemas.openxmlformats.org/officeDocument/2006/relationships/image" Target="../media/image4839.png"/><Relationship Id="rId135" Type="http://schemas.openxmlformats.org/officeDocument/2006/relationships/image" Target="../media/image4866.png"/><Relationship Id="rId156" Type="http://schemas.openxmlformats.org/officeDocument/2006/relationships/customXml" Target="../ink/ink5058.xml"/><Relationship Id="rId177" Type="http://schemas.openxmlformats.org/officeDocument/2006/relationships/image" Target="../media/image4887.png"/><Relationship Id="rId198" Type="http://schemas.openxmlformats.org/officeDocument/2006/relationships/customXml" Target="../ink/ink5079.xml"/><Relationship Id="rId321" Type="http://schemas.openxmlformats.org/officeDocument/2006/relationships/image" Target="../media/image4960.png"/><Relationship Id="rId342" Type="http://schemas.openxmlformats.org/officeDocument/2006/relationships/customXml" Target="../ink/ink5151.xml"/><Relationship Id="rId202" Type="http://schemas.openxmlformats.org/officeDocument/2006/relationships/customXml" Target="../ink/ink5081.xml"/><Relationship Id="rId223" Type="http://schemas.openxmlformats.org/officeDocument/2006/relationships/image" Target="../media/image4911.png"/><Relationship Id="rId244" Type="http://schemas.openxmlformats.org/officeDocument/2006/relationships/customXml" Target="../ink/ink5102.xml"/><Relationship Id="rId18" Type="http://schemas.openxmlformats.org/officeDocument/2006/relationships/customXml" Target="../ink/ink4989.xml"/><Relationship Id="rId39" Type="http://schemas.openxmlformats.org/officeDocument/2006/relationships/image" Target="../media/image4818.png"/><Relationship Id="rId265" Type="http://schemas.openxmlformats.org/officeDocument/2006/relationships/image" Target="../media/image4932.png"/><Relationship Id="rId286" Type="http://schemas.openxmlformats.org/officeDocument/2006/relationships/customXml" Target="../ink/ink5123.xml"/><Relationship Id="rId50" Type="http://schemas.openxmlformats.org/officeDocument/2006/relationships/customXml" Target="../ink/ink5005.xml"/><Relationship Id="rId104" Type="http://schemas.openxmlformats.org/officeDocument/2006/relationships/customXml" Target="../ink/ink5032.xml"/><Relationship Id="rId125" Type="http://schemas.openxmlformats.org/officeDocument/2006/relationships/image" Target="../media/image4861.png"/><Relationship Id="rId146" Type="http://schemas.openxmlformats.org/officeDocument/2006/relationships/customXml" Target="../ink/ink5053.xml"/><Relationship Id="rId167" Type="http://schemas.openxmlformats.org/officeDocument/2006/relationships/image" Target="../media/image4882.png"/><Relationship Id="rId188" Type="http://schemas.openxmlformats.org/officeDocument/2006/relationships/customXml" Target="../ink/ink5074.xml"/><Relationship Id="rId311" Type="http://schemas.openxmlformats.org/officeDocument/2006/relationships/image" Target="../media/image4955.png"/><Relationship Id="rId332" Type="http://schemas.openxmlformats.org/officeDocument/2006/relationships/customXml" Target="../ink/ink5146.xml"/><Relationship Id="rId71" Type="http://schemas.openxmlformats.org/officeDocument/2006/relationships/image" Target="../media/image4834.png"/><Relationship Id="rId92" Type="http://schemas.openxmlformats.org/officeDocument/2006/relationships/customXml" Target="../ink/ink5026.xml"/><Relationship Id="rId213" Type="http://schemas.openxmlformats.org/officeDocument/2006/relationships/image" Target="../media/image4905.png"/><Relationship Id="rId234" Type="http://schemas.openxmlformats.org/officeDocument/2006/relationships/customXml" Target="../ink/ink5097.xml"/><Relationship Id="rId2" Type="http://schemas.openxmlformats.org/officeDocument/2006/relationships/customXml" Target="../ink/ink4981.xml"/><Relationship Id="rId29" Type="http://schemas.openxmlformats.org/officeDocument/2006/relationships/image" Target="../media/image4813.png"/><Relationship Id="rId255" Type="http://schemas.openxmlformats.org/officeDocument/2006/relationships/image" Target="../media/image4927.png"/><Relationship Id="rId276" Type="http://schemas.openxmlformats.org/officeDocument/2006/relationships/customXml" Target="../ink/ink5118.xml"/><Relationship Id="rId297" Type="http://schemas.openxmlformats.org/officeDocument/2006/relationships/image" Target="../media/image4948.png"/><Relationship Id="rId40" Type="http://schemas.openxmlformats.org/officeDocument/2006/relationships/customXml" Target="../ink/ink5000.xml"/><Relationship Id="rId115" Type="http://schemas.openxmlformats.org/officeDocument/2006/relationships/image" Target="../media/image4856.png"/><Relationship Id="rId136" Type="http://schemas.openxmlformats.org/officeDocument/2006/relationships/customXml" Target="../ink/ink5048.xml"/><Relationship Id="rId157" Type="http://schemas.openxmlformats.org/officeDocument/2006/relationships/image" Target="../media/image4877.png"/><Relationship Id="rId178" Type="http://schemas.openxmlformats.org/officeDocument/2006/relationships/customXml" Target="../ink/ink5069.xml"/><Relationship Id="rId301" Type="http://schemas.openxmlformats.org/officeDocument/2006/relationships/image" Target="../media/image4950.png"/><Relationship Id="rId322" Type="http://schemas.openxmlformats.org/officeDocument/2006/relationships/customXml" Target="../ink/ink5141.xml"/><Relationship Id="rId343" Type="http://schemas.openxmlformats.org/officeDocument/2006/relationships/image" Target="../media/image4971.png"/><Relationship Id="rId61" Type="http://schemas.openxmlformats.org/officeDocument/2006/relationships/image" Target="../media/image4829.png"/><Relationship Id="rId82" Type="http://schemas.openxmlformats.org/officeDocument/2006/relationships/customXml" Target="../ink/ink5021.xml"/><Relationship Id="rId199" Type="http://schemas.openxmlformats.org/officeDocument/2006/relationships/image" Target="../media/image4898.png"/><Relationship Id="rId203" Type="http://schemas.openxmlformats.org/officeDocument/2006/relationships/image" Target="../media/image4900.png"/><Relationship Id="rId19" Type="http://schemas.openxmlformats.org/officeDocument/2006/relationships/image" Target="../media/image4807.png"/><Relationship Id="rId224" Type="http://schemas.openxmlformats.org/officeDocument/2006/relationships/customXml" Target="../ink/ink5092.xml"/><Relationship Id="rId245" Type="http://schemas.openxmlformats.org/officeDocument/2006/relationships/image" Target="../media/image4922.png"/><Relationship Id="rId266" Type="http://schemas.openxmlformats.org/officeDocument/2006/relationships/customXml" Target="../ink/ink5113.xml"/><Relationship Id="rId287" Type="http://schemas.openxmlformats.org/officeDocument/2006/relationships/image" Target="../media/image4943.png"/><Relationship Id="rId30" Type="http://schemas.openxmlformats.org/officeDocument/2006/relationships/customXml" Target="../ink/ink4995.xml"/><Relationship Id="rId105" Type="http://schemas.openxmlformats.org/officeDocument/2006/relationships/image" Target="../media/image4851.png"/><Relationship Id="rId126" Type="http://schemas.openxmlformats.org/officeDocument/2006/relationships/customXml" Target="../ink/ink5043.xml"/><Relationship Id="rId147" Type="http://schemas.openxmlformats.org/officeDocument/2006/relationships/image" Target="../media/image4872.png"/><Relationship Id="rId168" Type="http://schemas.openxmlformats.org/officeDocument/2006/relationships/customXml" Target="../ink/ink5064.xml"/><Relationship Id="rId312" Type="http://schemas.openxmlformats.org/officeDocument/2006/relationships/customXml" Target="../ink/ink5136.xml"/><Relationship Id="rId333" Type="http://schemas.openxmlformats.org/officeDocument/2006/relationships/image" Target="../media/image4966.png"/><Relationship Id="rId51" Type="http://schemas.openxmlformats.org/officeDocument/2006/relationships/image" Target="../media/image4824.png"/><Relationship Id="rId72" Type="http://schemas.openxmlformats.org/officeDocument/2006/relationships/customXml" Target="../ink/ink5016.xml"/><Relationship Id="rId93" Type="http://schemas.openxmlformats.org/officeDocument/2006/relationships/image" Target="../media/image4845.png"/><Relationship Id="rId189" Type="http://schemas.openxmlformats.org/officeDocument/2006/relationships/image" Target="../media/image4893.png"/><Relationship Id="rId3" Type="http://schemas.openxmlformats.org/officeDocument/2006/relationships/image" Target="../media/image47990.png"/><Relationship Id="rId214" Type="http://schemas.openxmlformats.org/officeDocument/2006/relationships/customXml" Target="../ink/ink5087.xml"/><Relationship Id="rId235" Type="http://schemas.openxmlformats.org/officeDocument/2006/relationships/image" Target="../media/image4917.png"/><Relationship Id="rId256" Type="http://schemas.openxmlformats.org/officeDocument/2006/relationships/customXml" Target="../ink/ink5108.xml"/><Relationship Id="rId277" Type="http://schemas.openxmlformats.org/officeDocument/2006/relationships/image" Target="../media/image4938.png"/><Relationship Id="rId298" Type="http://schemas.openxmlformats.org/officeDocument/2006/relationships/customXml" Target="../ink/ink5129.xml"/><Relationship Id="rId116" Type="http://schemas.openxmlformats.org/officeDocument/2006/relationships/customXml" Target="../ink/ink5038.xml"/><Relationship Id="rId137" Type="http://schemas.openxmlformats.org/officeDocument/2006/relationships/image" Target="../media/image4867.png"/><Relationship Id="rId158" Type="http://schemas.openxmlformats.org/officeDocument/2006/relationships/customXml" Target="../ink/ink5059.xml"/><Relationship Id="rId302" Type="http://schemas.openxmlformats.org/officeDocument/2006/relationships/customXml" Target="../ink/ink5131.xml"/><Relationship Id="rId323" Type="http://schemas.openxmlformats.org/officeDocument/2006/relationships/image" Target="../media/image4961.png"/><Relationship Id="rId344" Type="http://schemas.openxmlformats.org/officeDocument/2006/relationships/customXml" Target="../ink/ink5152.xml"/><Relationship Id="rId20" Type="http://schemas.openxmlformats.org/officeDocument/2006/relationships/customXml" Target="../ink/ink4990.xml"/><Relationship Id="rId41" Type="http://schemas.openxmlformats.org/officeDocument/2006/relationships/image" Target="../media/image4819.png"/><Relationship Id="rId62" Type="http://schemas.openxmlformats.org/officeDocument/2006/relationships/customXml" Target="../ink/ink5011.xml"/><Relationship Id="rId83" Type="http://schemas.openxmlformats.org/officeDocument/2006/relationships/image" Target="../media/image4840.png"/><Relationship Id="rId179" Type="http://schemas.openxmlformats.org/officeDocument/2006/relationships/image" Target="../media/image4888.png"/><Relationship Id="rId190" Type="http://schemas.openxmlformats.org/officeDocument/2006/relationships/customXml" Target="../ink/ink5075.xml"/><Relationship Id="rId204" Type="http://schemas.openxmlformats.org/officeDocument/2006/relationships/customXml" Target="../ink/ink5082.xml"/><Relationship Id="rId225" Type="http://schemas.openxmlformats.org/officeDocument/2006/relationships/image" Target="../media/image4912.png"/><Relationship Id="rId246" Type="http://schemas.openxmlformats.org/officeDocument/2006/relationships/customXml" Target="../ink/ink5103.xml"/><Relationship Id="rId267" Type="http://schemas.openxmlformats.org/officeDocument/2006/relationships/image" Target="../media/image4933.png"/><Relationship Id="rId288" Type="http://schemas.openxmlformats.org/officeDocument/2006/relationships/customXml" Target="../ink/ink5124.xml"/><Relationship Id="rId106" Type="http://schemas.openxmlformats.org/officeDocument/2006/relationships/customXml" Target="../ink/ink5033.xml"/><Relationship Id="rId127" Type="http://schemas.openxmlformats.org/officeDocument/2006/relationships/image" Target="../media/image4862.png"/><Relationship Id="rId313" Type="http://schemas.openxmlformats.org/officeDocument/2006/relationships/image" Target="../media/image4956.png"/><Relationship Id="rId10" Type="http://schemas.openxmlformats.org/officeDocument/2006/relationships/customXml" Target="../ink/ink4985.xml"/><Relationship Id="rId31" Type="http://schemas.openxmlformats.org/officeDocument/2006/relationships/image" Target="../media/image4814.png"/><Relationship Id="rId52" Type="http://schemas.openxmlformats.org/officeDocument/2006/relationships/customXml" Target="../ink/ink5006.xml"/><Relationship Id="rId73" Type="http://schemas.openxmlformats.org/officeDocument/2006/relationships/image" Target="../media/image4835.png"/><Relationship Id="rId94" Type="http://schemas.openxmlformats.org/officeDocument/2006/relationships/customXml" Target="../ink/ink5027.xml"/><Relationship Id="rId148" Type="http://schemas.openxmlformats.org/officeDocument/2006/relationships/customXml" Target="../ink/ink5054.xml"/><Relationship Id="rId169" Type="http://schemas.openxmlformats.org/officeDocument/2006/relationships/image" Target="../media/image4883.png"/><Relationship Id="rId334" Type="http://schemas.openxmlformats.org/officeDocument/2006/relationships/customXml" Target="../ink/ink5147.xml"/><Relationship Id="rId4" Type="http://schemas.openxmlformats.org/officeDocument/2006/relationships/customXml" Target="../ink/ink4982.xml"/><Relationship Id="rId180" Type="http://schemas.openxmlformats.org/officeDocument/2006/relationships/customXml" Target="../ink/ink5070.xml"/><Relationship Id="rId215" Type="http://schemas.openxmlformats.org/officeDocument/2006/relationships/image" Target="../media/image4906.png"/><Relationship Id="rId236" Type="http://schemas.openxmlformats.org/officeDocument/2006/relationships/customXml" Target="../ink/ink5098.xml"/><Relationship Id="rId257" Type="http://schemas.openxmlformats.org/officeDocument/2006/relationships/image" Target="../media/image4928.png"/><Relationship Id="rId278" Type="http://schemas.openxmlformats.org/officeDocument/2006/relationships/customXml" Target="../ink/ink5119.xml"/><Relationship Id="rId303" Type="http://schemas.openxmlformats.org/officeDocument/2006/relationships/image" Target="../media/image4951.png"/><Relationship Id="rId42" Type="http://schemas.openxmlformats.org/officeDocument/2006/relationships/customXml" Target="../ink/ink5001.xml"/><Relationship Id="rId84" Type="http://schemas.openxmlformats.org/officeDocument/2006/relationships/customXml" Target="../ink/ink5022.xml"/><Relationship Id="rId138" Type="http://schemas.openxmlformats.org/officeDocument/2006/relationships/customXml" Target="../ink/ink5049.xml"/><Relationship Id="rId345" Type="http://schemas.openxmlformats.org/officeDocument/2006/relationships/image" Target="../media/image4972.png"/><Relationship Id="rId191" Type="http://schemas.openxmlformats.org/officeDocument/2006/relationships/image" Target="../media/image4894.png"/><Relationship Id="rId205" Type="http://schemas.openxmlformats.org/officeDocument/2006/relationships/image" Target="../media/image4901.png"/><Relationship Id="rId247" Type="http://schemas.openxmlformats.org/officeDocument/2006/relationships/image" Target="../media/image4923.png"/><Relationship Id="rId107" Type="http://schemas.openxmlformats.org/officeDocument/2006/relationships/image" Target="../media/image4852.png"/><Relationship Id="rId289" Type="http://schemas.openxmlformats.org/officeDocument/2006/relationships/image" Target="../media/image4944.png"/><Relationship Id="rId11" Type="http://schemas.openxmlformats.org/officeDocument/2006/relationships/image" Target="../media/image48030.png"/><Relationship Id="rId53" Type="http://schemas.openxmlformats.org/officeDocument/2006/relationships/image" Target="../media/image4825.png"/><Relationship Id="rId149" Type="http://schemas.openxmlformats.org/officeDocument/2006/relationships/image" Target="../media/image4873.png"/><Relationship Id="rId314" Type="http://schemas.openxmlformats.org/officeDocument/2006/relationships/customXml" Target="../ink/ink5137.xml"/><Relationship Id="rId95" Type="http://schemas.openxmlformats.org/officeDocument/2006/relationships/image" Target="../media/image4846.png"/><Relationship Id="rId160" Type="http://schemas.openxmlformats.org/officeDocument/2006/relationships/customXml" Target="../ink/ink5060.xml"/><Relationship Id="rId216" Type="http://schemas.openxmlformats.org/officeDocument/2006/relationships/customXml" Target="../ink/ink5088.xml"/><Relationship Id="rId258" Type="http://schemas.openxmlformats.org/officeDocument/2006/relationships/customXml" Target="../ink/ink5109.xml"/><Relationship Id="rId22" Type="http://schemas.openxmlformats.org/officeDocument/2006/relationships/customXml" Target="../ink/ink4991.xml"/><Relationship Id="rId64" Type="http://schemas.openxmlformats.org/officeDocument/2006/relationships/customXml" Target="../ink/ink5012.xml"/><Relationship Id="rId118" Type="http://schemas.openxmlformats.org/officeDocument/2006/relationships/customXml" Target="../ink/ink5039.xml"/><Relationship Id="rId325" Type="http://schemas.openxmlformats.org/officeDocument/2006/relationships/image" Target="../media/image4962.png"/><Relationship Id="rId171" Type="http://schemas.openxmlformats.org/officeDocument/2006/relationships/image" Target="../media/image4884.png"/><Relationship Id="rId227" Type="http://schemas.openxmlformats.org/officeDocument/2006/relationships/image" Target="../media/image4913.png"/><Relationship Id="rId269" Type="http://schemas.openxmlformats.org/officeDocument/2006/relationships/image" Target="../media/image4934.png"/><Relationship Id="rId33" Type="http://schemas.openxmlformats.org/officeDocument/2006/relationships/image" Target="../media/image4815.png"/><Relationship Id="rId129" Type="http://schemas.openxmlformats.org/officeDocument/2006/relationships/image" Target="../media/image4863.png"/><Relationship Id="rId280" Type="http://schemas.openxmlformats.org/officeDocument/2006/relationships/customXml" Target="../ink/ink5120.xml"/><Relationship Id="rId336" Type="http://schemas.openxmlformats.org/officeDocument/2006/relationships/customXml" Target="../ink/ink5148.xml"/><Relationship Id="rId75" Type="http://schemas.openxmlformats.org/officeDocument/2006/relationships/image" Target="../media/image4836.png"/><Relationship Id="rId140" Type="http://schemas.openxmlformats.org/officeDocument/2006/relationships/customXml" Target="../ink/ink5050.xml"/><Relationship Id="rId182" Type="http://schemas.openxmlformats.org/officeDocument/2006/relationships/customXml" Target="../ink/ink5071.xml"/><Relationship Id="rId6" Type="http://schemas.openxmlformats.org/officeDocument/2006/relationships/customXml" Target="../ink/ink4983.xml"/><Relationship Id="rId238" Type="http://schemas.openxmlformats.org/officeDocument/2006/relationships/customXml" Target="../ink/ink5099.xml"/><Relationship Id="rId291" Type="http://schemas.openxmlformats.org/officeDocument/2006/relationships/image" Target="../media/image4945.png"/><Relationship Id="rId305" Type="http://schemas.openxmlformats.org/officeDocument/2006/relationships/image" Target="../media/image4952.png"/><Relationship Id="rId44" Type="http://schemas.openxmlformats.org/officeDocument/2006/relationships/customXml" Target="../ink/ink5002.xml"/><Relationship Id="rId86" Type="http://schemas.openxmlformats.org/officeDocument/2006/relationships/customXml" Target="../ink/ink5023.xml"/><Relationship Id="rId151" Type="http://schemas.openxmlformats.org/officeDocument/2006/relationships/image" Target="../media/image4874.png"/><Relationship Id="rId193" Type="http://schemas.openxmlformats.org/officeDocument/2006/relationships/image" Target="../media/image4895.png"/><Relationship Id="rId207" Type="http://schemas.openxmlformats.org/officeDocument/2006/relationships/image" Target="../media/image4902.png"/><Relationship Id="rId249" Type="http://schemas.openxmlformats.org/officeDocument/2006/relationships/image" Target="../media/image4924.png"/><Relationship Id="rId13" Type="http://schemas.openxmlformats.org/officeDocument/2006/relationships/image" Target="../media/image4804.png"/><Relationship Id="rId109" Type="http://schemas.openxmlformats.org/officeDocument/2006/relationships/image" Target="../media/image4853.png"/><Relationship Id="rId260" Type="http://schemas.openxmlformats.org/officeDocument/2006/relationships/customXml" Target="../ink/ink5110.xml"/><Relationship Id="rId316" Type="http://schemas.openxmlformats.org/officeDocument/2006/relationships/customXml" Target="../ink/ink5138.xml"/><Relationship Id="rId55" Type="http://schemas.openxmlformats.org/officeDocument/2006/relationships/image" Target="../media/image4826.png"/><Relationship Id="rId97" Type="http://schemas.openxmlformats.org/officeDocument/2006/relationships/image" Target="../media/image4847.png"/><Relationship Id="rId120" Type="http://schemas.openxmlformats.org/officeDocument/2006/relationships/customXml" Target="../ink/ink5040.xml"/><Relationship Id="rId162" Type="http://schemas.openxmlformats.org/officeDocument/2006/relationships/customXml" Target="../ink/ink5061.xml"/><Relationship Id="rId218" Type="http://schemas.openxmlformats.org/officeDocument/2006/relationships/customXml" Target="../ink/ink5089.xml"/><Relationship Id="rId271" Type="http://schemas.openxmlformats.org/officeDocument/2006/relationships/image" Target="../media/image4935.png"/><Relationship Id="rId24" Type="http://schemas.openxmlformats.org/officeDocument/2006/relationships/customXml" Target="../ink/ink4992.xml"/><Relationship Id="rId66" Type="http://schemas.openxmlformats.org/officeDocument/2006/relationships/customXml" Target="../ink/ink5013.xml"/><Relationship Id="rId131" Type="http://schemas.openxmlformats.org/officeDocument/2006/relationships/image" Target="../media/image4864.png"/><Relationship Id="rId327" Type="http://schemas.openxmlformats.org/officeDocument/2006/relationships/image" Target="../media/image4963.png"/><Relationship Id="rId173" Type="http://schemas.openxmlformats.org/officeDocument/2006/relationships/image" Target="../media/image4885.png"/><Relationship Id="rId229" Type="http://schemas.openxmlformats.org/officeDocument/2006/relationships/image" Target="../media/image4914.png"/><Relationship Id="rId240" Type="http://schemas.openxmlformats.org/officeDocument/2006/relationships/customXml" Target="../ink/ink5100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31.png"/><Relationship Id="rId299" Type="http://schemas.openxmlformats.org/officeDocument/2006/relationships/customXml" Target="../ink/ink5302.xml"/><Relationship Id="rId21" Type="http://schemas.openxmlformats.org/officeDocument/2006/relationships/image" Target="../media/image4982.png"/><Relationship Id="rId63" Type="http://schemas.openxmlformats.org/officeDocument/2006/relationships/image" Target="../media/image5003.png"/><Relationship Id="rId159" Type="http://schemas.openxmlformats.org/officeDocument/2006/relationships/image" Target="../media/image5052.png"/><Relationship Id="rId324" Type="http://schemas.openxmlformats.org/officeDocument/2006/relationships/image" Target="../media/image5136.png"/><Relationship Id="rId170" Type="http://schemas.openxmlformats.org/officeDocument/2006/relationships/customXml" Target="../ink/ink5237.xml"/><Relationship Id="rId226" Type="http://schemas.openxmlformats.org/officeDocument/2006/relationships/image" Target="../media/image5085.png"/><Relationship Id="rId268" Type="http://schemas.openxmlformats.org/officeDocument/2006/relationships/image" Target="../media/image5107.png"/><Relationship Id="rId32" Type="http://schemas.openxmlformats.org/officeDocument/2006/relationships/customXml" Target="../ink/ink5168.xml"/><Relationship Id="rId74" Type="http://schemas.openxmlformats.org/officeDocument/2006/relationships/customXml" Target="../ink/ink5189.xml"/><Relationship Id="rId128" Type="http://schemas.openxmlformats.org/officeDocument/2006/relationships/customXml" Target="../ink/ink5216.xml"/><Relationship Id="rId5" Type="http://schemas.openxmlformats.org/officeDocument/2006/relationships/image" Target="../media/image4974.png"/><Relationship Id="rId181" Type="http://schemas.openxmlformats.org/officeDocument/2006/relationships/customXml" Target="../ink/ink5243.xml"/><Relationship Id="rId237" Type="http://schemas.openxmlformats.org/officeDocument/2006/relationships/customXml" Target="../ink/ink5271.xml"/><Relationship Id="rId279" Type="http://schemas.openxmlformats.org/officeDocument/2006/relationships/customXml" Target="../ink/ink5292.xml"/><Relationship Id="rId43" Type="http://schemas.openxmlformats.org/officeDocument/2006/relationships/image" Target="../media/image4993.png"/><Relationship Id="rId139" Type="http://schemas.openxmlformats.org/officeDocument/2006/relationships/image" Target="../media/image5042.png"/><Relationship Id="rId290" Type="http://schemas.openxmlformats.org/officeDocument/2006/relationships/image" Target="../media/image5119.png"/><Relationship Id="rId304" Type="http://schemas.openxmlformats.org/officeDocument/2006/relationships/image" Target="../media/image5126.png"/><Relationship Id="rId85" Type="http://schemas.openxmlformats.org/officeDocument/2006/relationships/image" Target="../media/image5015.png"/><Relationship Id="rId150" Type="http://schemas.openxmlformats.org/officeDocument/2006/relationships/customXml" Target="../ink/ink5227.xml"/><Relationship Id="rId192" Type="http://schemas.openxmlformats.org/officeDocument/2006/relationships/image" Target="../media/image5068.png"/><Relationship Id="rId206" Type="http://schemas.openxmlformats.org/officeDocument/2006/relationships/image" Target="../media/image5075.png"/><Relationship Id="rId248" Type="http://schemas.openxmlformats.org/officeDocument/2006/relationships/image" Target="../media/image5096.png"/><Relationship Id="rId12" Type="http://schemas.openxmlformats.org/officeDocument/2006/relationships/customXml" Target="../ink/ink5158.xml"/><Relationship Id="rId108" Type="http://schemas.openxmlformats.org/officeDocument/2006/relationships/customXml" Target="../ink/ink5206.xml"/><Relationship Id="rId315" Type="http://schemas.openxmlformats.org/officeDocument/2006/relationships/customXml" Target="../ink/ink5310.xml"/><Relationship Id="rId54" Type="http://schemas.openxmlformats.org/officeDocument/2006/relationships/customXml" Target="../ink/ink5179.xml"/><Relationship Id="rId96" Type="http://schemas.openxmlformats.org/officeDocument/2006/relationships/customXml" Target="../ink/ink5200.xml"/><Relationship Id="rId161" Type="http://schemas.openxmlformats.org/officeDocument/2006/relationships/image" Target="../media/image5053.png"/><Relationship Id="rId217" Type="http://schemas.openxmlformats.org/officeDocument/2006/relationships/customXml" Target="../ink/ink5261.xml"/><Relationship Id="rId259" Type="http://schemas.openxmlformats.org/officeDocument/2006/relationships/customXml" Target="../ink/ink5282.xml"/><Relationship Id="rId23" Type="http://schemas.openxmlformats.org/officeDocument/2006/relationships/image" Target="../media/image4983.png"/><Relationship Id="rId119" Type="http://schemas.openxmlformats.org/officeDocument/2006/relationships/image" Target="../media/image5032.png"/><Relationship Id="rId270" Type="http://schemas.openxmlformats.org/officeDocument/2006/relationships/image" Target="../media/image5108.png"/><Relationship Id="rId326" Type="http://schemas.openxmlformats.org/officeDocument/2006/relationships/image" Target="../media/image5137.png"/><Relationship Id="rId65" Type="http://schemas.openxmlformats.org/officeDocument/2006/relationships/image" Target="../media/image5004.png"/><Relationship Id="rId130" Type="http://schemas.openxmlformats.org/officeDocument/2006/relationships/customXml" Target="../ink/ink5217.xml"/><Relationship Id="rId172" Type="http://schemas.openxmlformats.org/officeDocument/2006/relationships/customXml" Target="../ink/ink5238.xml"/><Relationship Id="rId228" Type="http://schemas.openxmlformats.org/officeDocument/2006/relationships/image" Target="../media/image5086.png"/><Relationship Id="rId281" Type="http://schemas.openxmlformats.org/officeDocument/2006/relationships/customXml" Target="../ink/ink5293.xml"/><Relationship Id="rId34" Type="http://schemas.openxmlformats.org/officeDocument/2006/relationships/customXml" Target="../ink/ink5169.xml"/><Relationship Id="rId76" Type="http://schemas.openxmlformats.org/officeDocument/2006/relationships/customXml" Target="../ink/ink5190.xml"/><Relationship Id="rId141" Type="http://schemas.openxmlformats.org/officeDocument/2006/relationships/image" Target="../media/image5043.png"/><Relationship Id="rId7" Type="http://schemas.openxmlformats.org/officeDocument/2006/relationships/image" Target="../media/image4975.png"/><Relationship Id="rId183" Type="http://schemas.openxmlformats.org/officeDocument/2006/relationships/customXml" Target="../ink/ink5244.xml"/><Relationship Id="rId239" Type="http://schemas.openxmlformats.org/officeDocument/2006/relationships/customXml" Target="../ink/ink5272.xml"/><Relationship Id="rId250" Type="http://schemas.openxmlformats.org/officeDocument/2006/relationships/image" Target="../media/image5097.png"/><Relationship Id="rId271" Type="http://schemas.openxmlformats.org/officeDocument/2006/relationships/customXml" Target="../ink/ink5288.xml"/><Relationship Id="rId292" Type="http://schemas.openxmlformats.org/officeDocument/2006/relationships/image" Target="../media/image5120.png"/><Relationship Id="rId306" Type="http://schemas.openxmlformats.org/officeDocument/2006/relationships/image" Target="../media/image5127.png"/><Relationship Id="rId24" Type="http://schemas.openxmlformats.org/officeDocument/2006/relationships/customXml" Target="../ink/ink5164.xml"/><Relationship Id="rId45" Type="http://schemas.openxmlformats.org/officeDocument/2006/relationships/image" Target="../media/image4994.png"/><Relationship Id="rId66" Type="http://schemas.openxmlformats.org/officeDocument/2006/relationships/customXml" Target="../ink/ink5185.xml"/><Relationship Id="rId87" Type="http://schemas.openxmlformats.org/officeDocument/2006/relationships/image" Target="../media/image5016.png"/><Relationship Id="rId110" Type="http://schemas.openxmlformats.org/officeDocument/2006/relationships/customXml" Target="../ink/ink5207.xml"/><Relationship Id="rId131" Type="http://schemas.openxmlformats.org/officeDocument/2006/relationships/image" Target="../media/image5038.png"/><Relationship Id="rId327" Type="http://schemas.openxmlformats.org/officeDocument/2006/relationships/customXml" Target="../ink/ink5316.xml"/><Relationship Id="rId152" Type="http://schemas.openxmlformats.org/officeDocument/2006/relationships/customXml" Target="../ink/ink5228.xml"/><Relationship Id="rId173" Type="http://schemas.openxmlformats.org/officeDocument/2006/relationships/customXml" Target="../ink/ink5239.xml"/><Relationship Id="rId194" Type="http://schemas.openxmlformats.org/officeDocument/2006/relationships/image" Target="../media/image5069.png"/><Relationship Id="rId208" Type="http://schemas.openxmlformats.org/officeDocument/2006/relationships/image" Target="../media/image5076.png"/><Relationship Id="rId229" Type="http://schemas.openxmlformats.org/officeDocument/2006/relationships/customXml" Target="../ink/ink5267.xml"/><Relationship Id="rId240" Type="http://schemas.openxmlformats.org/officeDocument/2006/relationships/image" Target="../media/image5092.png"/><Relationship Id="rId261" Type="http://schemas.openxmlformats.org/officeDocument/2006/relationships/customXml" Target="../ink/ink5283.xml"/><Relationship Id="rId14" Type="http://schemas.openxmlformats.org/officeDocument/2006/relationships/customXml" Target="../ink/ink5159.xml"/><Relationship Id="rId35" Type="http://schemas.openxmlformats.org/officeDocument/2006/relationships/image" Target="../media/image4989.png"/><Relationship Id="rId56" Type="http://schemas.openxmlformats.org/officeDocument/2006/relationships/customXml" Target="../ink/ink5180.xml"/><Relationship Id="rId77" Type="http://schemas.openxmlformats.org/officeDocument/2006/relationships/image" Target="../media/image5011.png"/><Relationship Id="rId100" Type="http://schemas.openxmlformats.org/officeDocument/2006/relationships/customXml" Target="../ink/ink5202.xml"/><Relationship Id="rId282" Type="http://schemas.openxmlformats.org/officeDocument/2006/relationships/image" Target="../media/image5115.png"/><Relationship Id="rId317" Type="http://schemas.openxmlformats.org/officeDocument/2006/relationships/customXml" Target="../ink/ink5311.xml"/><Relationship Id="rId8" Type="http://schemas.openxmlformats.org/officeDocument/2006/relationships/customXml" Target="../ink/ink5156.xml"/><Relationship Id="rId98" Type="http://schemas.openxmlformats.org/officeDocument/2006/relationships/customXml" Target="../ink/ink5201.xml"/><Relationship Id="rId121" Type="http://schemas.openxmlformats.org/officeDocument/2006/relationships/image" Target="../media/image5033.png"/><Relationship Id="rId142" Type="http://schemas.openxmlformats.org/officeDocument/2006/relationships/customXml" Target="../ink/ink5223.xml"/><Relationship Id="rId163" Type="http://schemas.openxmlformats.org/officeDocument/2006/relationships/image" Target="../media/image5054.png"/><Relationship Id="rId184" Type="http://schemas.openxmlformats.org/officeDocument/2006/relationships/image" Target="../media/image5064.png"/><Relationship Id="rId219" Type="http://schemas.openxmlformats.org/officeDocument/2006/relationships/customXml" Target="../ink/ink5262.xml"/><Relationship Id="rId230" Type="http://schemas.openxmlformats.org/officeDocument/2006/relationships/image" Target="../media/image5087.png"/><Relationship Id="rId251" Type="http://schemas.openxmlformats.org/officeDocument/2006/relationships/customXml" Target="../ink/ink5278.xml"/><Relationship Id="rId25" Type="http://schemas.openxmlformats.org/officeDocument/2006/relationships/image" Target="../media/image4984.png"/><Relationship Id="rId46" Type="http://schemas.openxmlformats.org/officeDocument/2006/relationships/customXml" Target="../ink/ink5175.xml"/><Relationship Id="rId67" Type="http://schemas.openxmlformats.org/officeDocument/2006/relationships/image" Target="../media/image5005.png"/><Relationship Id="rId272" Type="http://schemas.openxmlformats.org/officeDocument/2006/relationships/image" Target="../media/image5109.png"/><Relationship Id="rId293" Type="http://schemas.openxmlformats.org/officeDocument/2006/relationships/customXml" Target="../ink/ink5299.xml"/><Relationship Id="rId307" Type="http://schemas.openxmlformats.org/officeDocument/2006/relationships/customXml" Target="../ink/ink5306.xml"/><Relationship Id="rId328" Type="http://schemas.openxmlformats.org/officeDocument/2006/relationships/image" Target="../media/image5138.png"/><Relationship Id="rId88" Type="http://schemas.openxmlformats.org/officeDocument/2006/relationships/customXml" Target="../ink/ink5196.xml"/><Relationship Id="rId111" Type="http://schemas.openxmlformats.org/officeDocument/2006/relationships/image" Target="../media/image5028.png"/><Relationship Id="rId132" Type="http://schemas.openxmlformats.org/officeDocument/2006/relationships/customXml" Target="../ink/ink5218.xml"/><Relationship Id="rId153" Type="http://schemas.openxmlformats.org/officeDocument/2006/relationships/image" Target="../media/image5049.png"/><Relationship Id="rId174" Type="http://schemas.openxmlformats.org/officeDocument/2006/relationships/image" Target="../media/image5059.png"/><Relationship Id="rId195" Type="http://schemas.openxmlformats.org/officeDocument/2006/relationships/customXml" Target="../ink/ink5250.xml"/><Relationship Id="rId209" Type="http://schemas.openxmlformats.org/officeDocument/2006/relationships/customXml" Target="../ink/ink5257.xml"/><Relationship Id="rId220" Type="http://schemas.openxmlformats.org/officeDocument/2006/relationships/image" Target="../media/image5082.png"/><Relationship Id="rId241" Type="http://schemas.openxmlformats.org/officeDocument/2006/relationships/customXml" Target="../ink/ink5273.xml"/><Relationship Id="rId15" Type="http://schemas.openxmlformats.org/officeDocument/2006/relationships/image" Target="../media/image4979.png"/><Relationship Id="rId36" Type="http://schemas.openxmlformats.org/officeDocument/2006/relationships/customXml" Target="../ink/ink5170.xml"/><Relationship Id="rId57" Type="http://schemas.openxmlformats.org/officeDocument/2006/relationships/image" Target="../media/image5000.png"/><Relationship Id="rId262" Type="http://schemas.openxmlformats.org/officeDocument/2006/relationships/image" Target="../media/image5104.png"/><Relationship Id="rId283" Type="http://schemas.openxmlformats.org/officeDocument/2006/relationships/customXml" Target="../ink/ink5294.xml"/><Relationship Id="rId318" Type="http://schemas.openxmlformats.org/officeDocument/2006/relationships/image" Target="../media/image5133.png"/><Relationship Id="rId78" Type="http://schemas.openxmlformats.org/officeDocument/2006/relationships/customXml" Target="../ink/ink5191.xml"/><Relationship Id="rId99" Type="http://schemas.openxmlformats.org/officeDocument/2006/relationships/image" Target="../media/image5022.png"/><Relationship Id="rId101" Type="http://schemas.openxmlformats.org/officeDocument/2006/relationships/image" Target="../media/image5023.png"/><Relationship Id="rId122" Type="http://schemas.openxmlformats.org/officeDocument/2006/relationships/customXml" Target="../ink/ink5213.xml"/><Relationship Id="rId143" Type="http://schemas.openxmlformats.org/officeDocument/2006/relationships/image" Target="../media/image5044.png"/><Relationship Id="rId164" Type="http://schemas.openxmlformats.org/officeDocument/2006/relationships/customXml" Target="../ink/ink5234.xml"/><Relationship Id="rId185" Type="http://schemas.openxmlformats.org/officeDocument/2006/relationships/customXml" Target="../ink/ink5245.xml"/><Relationship Id="rId9" Type="http://schemas.openxmlformats.org/officeDocument/2006/relationships/image" Target="../media/image4976.png"/><Relationship Id="rId210" Type="http://schemas.openxmlformats.org/officeDocument/2006/relationships/image" Target="../media/image5077.png"/><Relationship Id="rId26" Type="http://schemas.openxmlformats.org/officeDocument/2006/relationships/customXml" Target="../ink/ink5165.xml"/><Relationship Id="rId231" Type="http://schemas.openxmlformats.org/officeDocument/2006/relationships/customXml" Target="../ink/ink5268.xml"/><Relationship Id="rId252" Type="http://schemas.openxmlformats.org/officeDocument/2006/relationships/image" Target="../media/image5098.png"/><Relationship Id="rId273" Type="http://schemas.openxmlformats.org/officeDocument/2006/relationships/customXml" Target="../ink/ink5289.xml"/><Relationship Id="rId294" Type="http://schemas.openxmlformats.org/officeDocument/2006/relationships/image" Target="../media/image5121.png"/><Relationship Id="rId308" Type="http://schemas.openxmlformats.org/officeDocument/2006/relationships/image" Target="../media/image5128.png"/><Relationship Id="rId329" Type="http://schemas.openxmlformats.org/officeDocument/2006/relationships/customXml" Target="../ink/ink5317.xml"/><Relationship Id="rId47" Type="http://schemas.openxmlformats.org/officeDocument/2006/relationships/image" Target="../media/image4995.png"/><Relationship Id="rId68" Type="http://schemas.openxmlformats.org/officeDocument/2006/relationships/customXml" Target="../ink/ink5186.xml"/><Relationship Id="rId89" Type="http://schemas.openxmlformats.org/officeDocument/2006/relationships/image" Target="../media/image5017.png"/><Relationship Id="rId112" Type="http://schemas.openxmlformats.org/officeDocument/2006/relationships/customXml" Target="../ink/ink5208.xml"/><Relationship Id="rId133" Type="http://schemas.openxmlformats.org/officeDocument/2006/relationships/image" Target="../media/image5039.png"/><Relationship Id="rId154" Type="http://schemas.openxmlformats.org/officeDocument/2006/relationships/customXml" Target="../ink/ink5229.xml"/><Relationship Id="rId175" Type="http://schemas.openxmlformats.org/officeDocument/2006/relationships/customXml" Target="../ink/ink5240.xml"/><Relationship Id="rId196" Type="http://schemas.openxmlformats.org/officeDocument/2006/relationships/image" Target="../media/image5070.png"/><Relationship Id="rId200" Type="http://schemas.openxmlformats.org/officeDocument/2006/relationships/image" Target="../media/image5072.png"/><Relationship Id="rId16" Type="http://schemas.openxmlformats.org/officeDocument/2006/relationships/customXml" Target="../ink/ink5160.xml"/><Relationship Id="rId221" Type="http://schemas.openxmlformats.org/officeDocument/2006/relationships/customXml" Target="../ink/ink5263.xml"/><Relationship Id="rId242" Type="http://schemas.openxmlformats.org/officeDocument/2006/relationships/image" Target="../media/image5093.png"/><Relationship Id="rId263" Type="http://schemas.openxmlformats.org/officeDocument/2006/relationships/customXml" Target="../ink/ink5284.xml"/><Relationship Id="rId284" Type="http://schemas.openxmlformats.org/officeDocument/2006/relationships/image" Target="../media/image5116.png"/><Relationship Id="rId319" Type="http://schemas.openxmlformats.org/officeDocument/2006/relationships/customXml" Target="../ink/ink5312.xml"/><Relationship Id="rId37" Type="http://schemas.openxmlformats.org/officeDocument/2006/relationships/image" Target="../media/image4990.png"/><Relationship Id="rId58" Type="http://schemas.openxmlformats.org/officeDocument/2006/relationships/customXml" Target="../ink/ink5181.xml"/><Relationship Id="rId79" Type="http://schemas.openxmlformats.org/officeDocument/2006/relationships/image" Target="../media/image5012.png"/><Relationship Id="rId102" Type="http://schemas.openxmlformats.org/officeDocument/2006/relationships/customXml" Target="../ink/ink5203.xml"/><Relationship Id="rId123" Type="http://schemas.openxmlformats.org/officeDocument/2006/relationships/image" Target="../media/image5034.png"/><Relationship Id="rId144" Type="http://schemas.openxmlformats.org/officeDocument/2006/relationships/customXml" Target="../ink/ink5224.xml"/><Relationship Id="rId330" Type="http://schemas.openxmlformats.org/officeDocument/2006/relationships/image" Target="../media/image5139.png"/><Relationship Id="rId90" Type="http://schemas.openxmlformats.org/officeDocument/2006/relationships/customXml" Target="../ink/ink5197.xml"/><Relationship Id="rId165" Type="http://schemas.openxmlformats.org/officeDocument/2006/relationships/image" Target="../media/image5055.png"/><Relationship Id="rId186" Type="http://schemas.openxmlformats.org/officeDocument/2006/relationships/image" Target="../media/image5065.png"/><Relationship Id="rId211" Type="http://schemas.openxmlformats.org/officeDocument/2006/relationships/customXml" Target="../ink/ink5258.xml"/><Relationship Id="rId232" Type="http://schemas.openxmlformats.org/officeDocument/2006/relationships/image" Target="../media/image5088.png"/><Relationship Id="rId253" Type="http://schemas.openxmlformats.org/officeDocument/2006/relationships/customXml" Target="../ink/ink5279.xml"/><Relationship Id="rId274" Type="http://schemas.openxmlformats.org/officeDocument/2006/relationships/image" Target="../media/image5111.png"/><Relationship Id="rId295" Type="http://schemas.openxmlformats.org/officeDocument/2006/relationships/customXml" Target="../ink/ink5300.xml"/><Relationship Id="rId309" Type="http://schemas.openxmlformats.org/officeDocument/2006/relationships/customXml" Target="../ink/ink5307.xml"/><Relationship Id="rId27" Type="http://schemas.openxmlformats.org/officeDocument/2006/relationships/image" Target="../media/image4985.png"/><Relationship Id="rId48" Type="http://schemas.openxmlformats.org/officeDocument/2006/relationships/customXml" Target="../ink/ink5176.xml"/><Relationship Id="rId69" Type="http://schemas.openxmlformats.org/officeDocument/2006/relationships/image" Target="../media/image5006.png"/><Relationship Id="rId113" Type="http://schemas.openxmlformats.org/officeDocument/2006/relationships/image" Target="../media/image5029.png"/><Relationship Id="rId134" Type="http://schemas.openxmlformats.org/officeDocument/2006/relationships/customXml" Target="../ink/ink5219.xml"/><Relationship Id="rId320" Type="http://schemas.openxmlformats.org/officeDocument/2006/relationships/image" Target="../media/image5134.png"/><Relationship Id="rId80" Type="http://schemas.openxmlformats.org/officeDocument/2006/relationships/customXml" Target="../ink/ink5192.xml"/><Relationship Id="rId155" Type="http://schemas.openxmlformats.org/officeDocument/2006/relationships/image" Target="../media/image5050.png"/><Relationship Id="rId176" Type="http://schemas.openxmlformats.org/officeDocument/2006/relationships/image" Target="../media/image5060.png"/><Relationship Id="rId197" Type="http://schemas.openxmlformats.org/officeDocument/2006/relationships/customXml" Target="../ink/ink5251.xml"/><Relationship Id="rId201" Type="http://schemas.openxmlformats.org/officeDocument/2006/relationships/customXml" Target="../ink/ink5253.xml"/><Relationship Id="rId222" Type="http://schemas.openxmlformats.org/officeDocument/2006/relationships/image" Target="../media/image5083.png"/><Relationship Id="rId243" Type="http://schemas.openxmlformats.org/officeDocument/2006/relationships/customXml" Target="../ink/ink5274.xml"/><Relationship Id="rId264" Type="http://schemas.openxmlformats.org/officeDocument/2006/relationships/image" Target="../media/image5105.png"/><Relationship Id="rId285" Type="http://schemas.openxmlformats.org/officeDocument/2006/relationships/customXml" Target="../ink/ink5295.xml"/><Relationship Id="rId17" Type="http://schemas.openxmlformats.org/officeDocument/2006/relationships/image" Target="../media/image4980.png"/><Relationship Id="rId38" Type="http://schemas.openxmlformats.org/officeDocument/2006/relationships/customXml" Target="../ink/ink5171.xml"/><Relationship Id="rId59" Type="http://schemas.openxmlformats.org/officeDocument/2006/relationships/image" Target="../media/image5001.png"/><Relationship Id="rId103" Type="http://schemas.openxmlformats.org/officeDocument/2006/relationships/image" Target="../media/image5024.png"/><Relationship Id="rId124" Type="http://schemas.openxmlformats.org/officeDocument/2006/relationships/customXml" Target="../ink/ink5214.xml"/><Relationship Id="rId310" Type="http://schemas.openxmlformats.org/officeDocument/2006/relationships/image" Target="../media/image5129.png"/><Relationship Id="rId70" Type="http://schemas.openxmlformats.org/officeDocument/2006/relationships/customXml" Target="../ink/ink5187.xml"/><Relationship Id="rId91" Type="http://schemas.openxmlformats.org/officeDocument/2006/relationships/image" Target="../media/image5018.png"/><Relationship Id="rId145" Type="http://schemas.openxmlformats.org/officeDocument/2006/relationships/image" Target="../media/image5045.png"/><Relationship Id="rId166" Type="http://schemas.openxmlformats.org/officeDocument/2006/relationships/customXml" Target="../ink/ink5235.xml"/><Relationship Id="rId187" Type="http://schemas.openxmlformats.org/officeDocument/2006/relationships/customXml" Target="../ink/ink524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5078.png"/><Relationship Id="rId233" Type="http://schemas.openxmlformats.org/officeDocument/2006/relationships/customXml" Target="../ink/ink5269.xml"/><Relationship Id="rId254" Type="http://schemas.openxmlformats.org/officeDocument/2006/relationships/image" Target="../media/image5099.png"/><Relationship Id="rId28" Type="http://schemas.openxmlformats.org/officeDocument/2006/relationships/customXml" Target="../ink/ink5166.xml"/><Relationship Id="rId49" Type="http://schemas.openxmlformats.org/officeDocument/2006/relationships/image" Target="../media/image4996.png"/><Relationship Id="rId114" Type="http://schemas.openxmlformats.org/officeDocument/2006/relationships/customXml" Target="../ink/ink5209.xml"/><Relationship Id="rId275" Type="http://schemas.openxmlformats.org/officeDocument/2006/relationships/customXml" Target="../ink/ink5290.xml"/><Relationship Id="rId296" Type="http://schemas.openxmlformats.org/officeDocument/2006/relationships/image" Target="../media/image5122.png"/><Relationship Id="rId300" Type="http://schemas.openxmlformats.org/officeDocument/2006/relationships/image" Target="../media/image5124.png"/><Relationship Id="rId60" Type="http://schemas.openxmlformats.org/officeDocument/2006/relationships/customXml" Target="../ink/ink5182.xml"/><Relationship Id="rId81" Type="http://schemas.openxmlformats.org/officeDocument/2006/relationships/image" Target="../media/image5013.png"/><Relationship Id="rId135" Type="http://schemas.openxmlformats.org/officeDocument/2006/relationships/image" Target="../media/image5040.png"/><Relationship Id="rId156" Type="http://schemas.openxmlformats.org/officeDocument/2006/relationships/customXml" Target="../ink/ink5230.xml"/><Relationship Id="rId177" Type="http://schemas.openxmlformats.org/officeDocument/2006/relationships/customXml" Target="../ink/ink5241.xml"/><Relationship Id="rId198" Type="http://schemas.openxmlformats.org/officeDocument/2006/relationships/image" Target="../media/image5071.png"/><Relationship Id="rId321" Type="http://schemas.openxmlformats.org/officeDocument/2006/relationships/customXml" Target="../ink/ink5313.xml"/><Relationship Id="rId202" Type="http://schemas.openxmlformats.org/officeDocument/2006/relationships/image" Target="../media/image5073.png"/><Relationship Id="rId223" Type="http://schemas.openxmlformats.org/officeDocument/2006/relationships/customXml" Target="../ink/ink5264.xml"/><Relationship Id="rId244" Type="http://schemas.openxmlformats.org/officeDocument/2006/relationships/image" Target="../media/image5094.png"/><Relationship Id="rId18" Type="http://schemas.openxmlformats.org/officeDocument/2006/relationships/customXml" Target="../ink/ink5161.xml"/><Relationship Id="rId39" Type="http://schemas.openxmlformats.org/officeDocument/2006/relationships/image" Target="../media/image4991.png"/><Relationship Id="rId265" Type="http://schemas.openxmlformats.org/officeDocument/2006/relationships/customXml" Target="../ink/ink5285.xml"/><Relationship Id="rId286" Type="http://schemas.openxmlformats.org/officeDocument/2006/relationships/image" Target="../media/image5117.png"/><Relationship Id="rId50" Type="http://schemas.openxmlformats.org/officeDocument/2006/relationships/customXml" Target="../ink/ink5177.xml"/><Relationship Id="rId104" Type="http://schemas.openxmlformats.org/officeDocument/2006/relationships/customXml" Target="../ink/ink5204.xml"/><Relationship Id="rId125" Type="http://schemas.openxmlformats.org/officeDocument/2006/relationships/image" Target="../media/image5035.png"/><Relationship Id="rId146" Type="http://schemas.openxmlformats.org/officeDocument/2006/relationships/customXml" Target="../ink/ink5225.xml"/><Relationship Id="rId167" Type="http://schemas.openxmlformats.org/officeDocument/2006/relationships/image" Target="../media/image5056.png"/><Relationship Id="rId188" Type="http://schemas.openxmlformats.org/officeDocument/2006/relationships/image" Target="../media/image5066.png"/><Relationship Id="rId311" Type="http://schemas.openxmlformats.org/officeDocument/2006/relationships/customXml" Target="../ink/ink5308.xml"/><Relationship Id="rId71" Type="http://schemas.openxmlformats.org/officeDocument/2006/relationships/image" Target="../media/image5007.png"/><Relationship Id="rId92" Type="http://schemas.openxmlformats.org/officeDocument/2006/relationships/customXml" Target="../ink/ink5198.xml"/><Relationship Id="rId213" Type="http://schemas.openxmlformats.org/officeDocument/2006/relationships/customXml" Target="../ink/ink5259.xml"/><Relationship Id="rId234" Type="http://schemas.openxmlformats.org/officeDocument/2006/relationships/image" Target="../media/image5089.png"/><Relationship Id="rId2" Type="http://schemas.openxmlformats.org/officeDocument/2006/relationships/customXml" Target="../ink/ink5153.xml"/><Relationship Id="rId29" Type="http://schemas.openxmlformats.org/officeDocument/2006/relationships/image" Target="../media/image4986.png"/><Relationship Id="rId255" Type="http://schemas.openxmlformats.org/officeDocument/2006/relationships/customXml" Target="../ink/ink5280.xml"/><Relationship Id="rId276" Type="http://schemas.openxmlformats.org/officeDocument/2006/relationships/image" Target="../media/image5112.png"/><Relationship Id="rId297" Type="http://schemas.openxmlformats.org/officeDocument/2006/relationships/customXml" Target="../ink/ink5301.xml"/><Relationship Id="rId40" Type="http://schemas.openxmlformats.org/officeDocument/2006/relationships/customXml" Target="../ink/ink5172.xml"/><Relationship Id="rId115" Type="http://schemas.openxmlformats.org/officeDocument/2006/relationships/image" Target="../media/image5030.png"/><Relationship Id="rId136" Type="http://schemas.openxmlformats.org/officeDocument/2006/relationships/customXml" Target="../ink/ink5220.xml"/><Relationship Id="rId157" Type="http://schemas.openxmlformats.org/officeDocument/2006/relationships/image" Target="../media/image5051.png"/><Relationship Id="rId178" Type="http://schemas.openxmlformats.org/officeDocument/2006/relationships/image" Target="../media/image5061.png"/><Relationship Id="rId301" Type="http://schemas.openxmlformats.org/officeDocument/2006/relationships/customXml" Target="../ink/ink5303.xml"/><Relationship Id="rId322" Type="http://schemas.openxmlformats.org/officeDocument/2006/relationships/image" Target="../media/image5135.png"/><Relationship Id="rId61" Type="http://schemas.openxmlformats.org/officeDocument/2006/relationships/image" Target="../media/image5002.png"/><Relationship Id="rId82" Type="http://schemas.openxmlformats.org/officeDocument/2006/relationships/customXml" Target="../ink/ink5193.xml"/><Relationship Id="rId199" Type="http://schemas.openxmlformats.org/officeDocument/2006/relationships/customXml" Target="../ink/ink5252.xml"/><Relationship Id="rId203" Type="http://schemas.openxmlformats.org/officeDocument/2006/relationships/customXml" Target="../ink/ink5254.xml"/><Relationship Id="rId19" Type="http://schemas.openxmlformats.org/officeDocument/2006/relationships/image" Target="../media/image4981.png"/><Relationship Id="rId224" Type="http://schemas.openxmlformats.org/officeDocument/2006/relationships/image" Target="../media/image5084.png"/><Relationship Id="rId245" Type="http://schemas.openxmlformats.org/officeDocument/2006/relationships/customXml" Target="../ink/ink5275.xml"/><Relationship Id="rId266" Type="http://schemas.openxmlformats.org/officeDocument/2006/relationships/image" Target="../media/image5106.png"/><Relationship Id="rId287" Type="http://schemas.openxmlformats.org/officeDocument/2006/relationships/customXml" Target="../ink/ink5296.xml"/><Relationship Id="rId30" Type="http://schemas.openxmlformats.org/officeDocument/2006/relationships/customXml" Target="../ink/ink5167.xml"/><Relationship Id="rId105" Type="http://schemas.openxmlformats.org/officeDocument/2006/relationships/image" Target="../media/image5025.png"/><Relationship Id="rId126" Type="http://schemas.openxmlformats.org/officeDocument/2006/relationships/customXml" Target="../ink/ink5215.xml"/><Relationship Id="rId147" Type="http://schemas.openxmlformats.org/officeDocument/2006/relationships/image" Target="../media/image5046.png"/><Relationship Id="rId168" Type="http://schemas.openxmlformats.org/officeDocument/2006/relationships/customXml" Target="../ink/ink5236.xml"/><Relationship Id="rId312" Type="http://schemas.openxmlformats.org/officeDocument/2006/relationships/image" Target="../media/image5130.png"/><Relationship Id="rId51" Type="http://schemas.openxmlformats.org/officeDocument/2006/relationships/image" Target="../media/image4997.png"/><Relationship Id="rId72" Type="http://schemas.openxmlformats.org/officeDocument/2006/relationships/customXml" Target="../ink/ink5188.xml"/><Relationship Id="rId93" Type="http://schemas.openxmlformats.org/officeDocument/2006/relationships/image" Target="../media/image5019.png"/><Relationship Id="rId189" Type="http://schemas.openxmlformats.org/officeDocument/2006/relationships/customXml" Target="../ink/ink5247.xml"/><Relationship Id="rId3" Type="http://schemas.openxmlformats.org/officeDocument/2006/relationships/image" Target="../media/image4973.png"/><Relationship Id="rId214" Type="http://schemas.openxmlformats.org/officeDocument/2006/relationships/image" Target="../media/image5079.png"/><Relationship Id="rId235" Type="http://schemas.openxmlformats.org/officeDocument/2006/relationships/customXml" Target="../ink/ink5270.xml"/><Relationship Id="rId256" Type="http://schemas.openxmlformats.org/officeDocument/2006/relationships/image" Target="../media/image5101.png"/><Relationship Id="rId277" Type="http://schemas.openxmlformats.org/officeDocument/2006/relationships/customXml" Target="../ink/ink5291.xml"/><Relationship Id="rId298" Type="http://schemas.openxmlformats.org/officeDocument/2006/relationships/image" Target="../media/image5123.png"/><Relationship Id="rId116" Type="http://schemas.openxmlformats.org/officeDocument/2006/relationships/customXml" Target="../ink/ink5210.xml"/><Relationship Id="rId137" Type="http://schemas.openxmlformats.org/officeDocument/2006/relationships/image" Target="../media/image5041.png"/><Relationship Id="rId158" Type="http://schemas.openxmlformats.org/officeDocument/2006/relationships/customXml" Target="../ink/ink5231.xml"/><Relationship Id="rId302" Type="http://schemas.openxmlformats.org/officeDocument/2006/relationships/image" Target="../media/image5125.png"/><Relationship Id="rId323" Type="http://schemas.openxmlformats.org/officeDocument/2006/relationships/customXml" Target="../ink/ink5314.xml"/><Relationship Id="rId20" Type="http://schemas.openxmlformats.org/officeDocument/2006/relationships/customXml" Target="../ink/ink5162.xml"/><Relationship Id="rId41" Type="http://schemas.openxmlformats.org/officeDocument/2006/relationships/image" Target="../media/image4992.png"/><Relationship Id="rId62" Type="http://schemas.openxmlformats.org/officeDocument/2006/relationships/customXml" Target="../ink/ink5183.xml"/><Relationship Id="rId83" Type="http://schemas.openxmlformats.org/officeDocument/2006/relationships/image" Target="../media/image5014.png"/><Relationship Id="rId179" Type="http://schemas.openxmlformats.org/officeDocument/2006/relationships/customXml" Target="../ink/ink5242.xml"/><Relationship Id="rId190" Type="http://schemas.openxmlformats.org/officeDocument/2006/relationships/image" Target="../media/image5067.png"/><Relationship Id="rId204" Type="http://schemas.openxmlformats.org/officeDocument/2006/relationships/image" Target="../media/image5074.png"/><Relationship Id="rId225" Type="http://schemas.openxmlformats.org/officeDocument/2006/relationships/customXml" Target="../ink/ink5265.xml"/><Relationship Id="rId246" Type="http://schemas.openxmlformats.org/officeDocument/2006/relationships/image" Target="../media/image5095.png"/><Relationship Id="rId267" Type="http://schemas.openxmlformats.org/officeDocument/2006/relationships/customXml" Target="../ink/ink5286.xml"/><Relationship Id="rId288" Type="http://schemas.openxmlformats.org/officeDocument/2006/relationships/image" Target="../media/image5118.png"/><Relationship Id="rId106" Type="http://schemas.openxmlformats.org/officeDocument/2006/relationships/customXml" Target="../ink/ink5205.xml"/><Relationship Id="rId127" Type="http://schemas.openxmlformats.org/officeDocument/2006/relationships/image" Target="../media/image5036.png"/><Relationship Id="rId313" Type="http://schemas.openxmlformats.org/officeDocument/2006/relationships/customXml" Target="../ink/ink5309.xml"/><Relationship Id="rId10" Type="http://schemas.openxmlformats.org/officeDocument/2006/relationships/customXml" Target="../ink/ink5157.xml"/><Relationship Id="rId31" Type="http://schemas.openxmlformats.org/officeDocument/2006/relationships/image" Target="../media/image4987.png"/><Relationship Id="rId52" Type="http://schemas.openxmlformats.org/officeDocument/2006/relationships/customXml" Target="../ink/ink5178.xml"/><Relationship Id="rId73" Type="http://schemas.openxmlformats.org/officeDocument/2006/relationships/image" Target="../media/image5008.png"/><Relationship Id="rId94" Type="http://schemas.openxmlformats.org/officeDocument/2006/relationships/customXml" Target="../ink/ink5199.xml"/><Relationship Id="rId148" Type="http://schemas.openxmlformats.org/officeDocument/2006/relationships/customXml" Target="../ink/ink5226.xml"/><Relationship Id="rId169" Type="http://schemas.openxmlformats.org/officeDocument/2006/relationships/image" Target="../media/image5057.png"/><Relationship Id="rId4" Type="http://schemas.openxmlformats.org/officeDocument/2006/relationships/customXml" Target="../ink/ink5154.xml"/><Relationship Id="rId180" Type="http://schemas.openxmlformats.org/officeDocument/2006/relationships/image" Target="../media/image5062.png"/><Relationship Id="rId215" Type="http://schemas.openxmlformats.org/officeDocument/2006/relationships/customXml" Target="../ink/ink5260.xml"/><Relationship Id="rId236" Type="http://schemas.openxmlformats.org/officeDocument/2006/relationships/image" Target="../media/image5090.png"/><Relationship Id="rId257" Type="http://schemas.openxmlformats.org/officeDocument/2006/relationships/customXml" Target="../ink/ink5281.xml"/><Relationship Id="rId278" Type="http://schemas.openxmlformats.org/officeDocument/2006/relationships/image" Target="../media/image5113.png"/><Relationship Id="rId303" Type="http://schemas.openxmlformats.org/officeDocument/2006/relationships/customXml" Target="../ink/ink5304.xml"/><Relationship Id="rId42" Type="http://schemas.openxmlformats.org/officeDocument/2006/relationships/customXml" Target="../ink/ink5173.xml"/><Relationship Id="rId84" Type="http://schemas.openxmlformats.org/officeDocument/2006/relationships/customXml" Target="../ink/ink5194.xml"/><Relationship Id="rId138" Type="http://schemas.openxmlformats.org/officeDocument/2006/relationships/customXml" Target="../ink/ink5221.xml"/><Relationship Id="rId191" Type="http://schemas.openxmlformats.org/officeDocument/2006/relationships/customXml" Target="../ink/ink5248.xml"/><Relationship Id="rId205" Type="http://schemas.openxmlformats.org/officeDocument/2006/relationships/customXml" Target="../ink/ink5255.xml"/><Relationship Id="rId247" Type="http://schemas.openxmlformats.org/officeDocument/2006/relationships/customXml" Target="../ink/ink5276.xml"/><Relationship Id="rId107" Type="http://schemas.openxmlformats.org/officeDocument/2006/relationships/image" Target="../media/image5026.png"/><Relationship Id="rId289" Type="http://schemas.openxmlformats.org/officeDocument/2006/relationships/customXml" Target="../ink/ink5297.xml"/><Relationship Id="rId11" Type="http://schemas.openxmlformats.org/officeDocument/2006/relationships/image" Target="../media/image4977.png"/><Relationship Id="rId53" Type="http://schemas.openxmlformats.org/officeDocument/2006/relationships/image" Target="../media/image4998.png"/><Relationship Id="rId149" Type="http://schemas.openxmlformats.org/officeDocument/2006/relationships/image" Target="../media/image5047.png"/><Relationship Id="rId314" Type="http://schemas.openxmlformats.org/officeDocument/2006/relationships/image" Target="../media/image5131.png"/><Relationship Id="rId95" Type="http://schemas.openxmlformats.org/officeDocument/2006/relationships/image" Target="../media/image5020.png"/><Relationship Id="rId160" Type="http://schemas.openxmlformats.org/officeDocument/2006/relationships/customXml" Target="../ink/ink5232.xml"/><Relationship Id="rId216" Type="http://schemas.openxmlformats.org/officeDocument/2006/relationships/image" Target="../media/image5080.png"/><Relationship Id="rId258" Type="http://schemas.openxmlformats.org/officeDocument/2006/relationships/image" Target="../media/image5102.png"/><Relationship Id="rId22" Type="http://schemas.openxmlformats.org/officeDocument/2006/relationships/customXml" Target="../ink/ink5163.xml"/><Relationship Id="rId64" Type="http://schemas.openxmlformats.org/officeDocument/2006/relationships/customXml" Target="../ink/ink5184.xml"/><Relationship Id="rId118" Type="http://schemas.openxmlformats.org/officeDocument/2006/relationships/customXml" Target="../ink/ink5211.xml"/><Relationship Id="rId325" Type="http://schemas.openxmlformats.org/officeDocument/2006/relationships/customXml" Target="../ink/ink5315.xml"/><Relationship Id="rId171" Type="http://schemas.openxmlformats.org/officeDocument/2006/relationships/image" Target="../media/image5058.png"/><Relationship Id="rId227" Type="http://schemas.openxmlformats.org/officeDocument/2006/relationships/customXml" Target="../ink/ink5266.xml"/><Relationship Id="rId269" Type="http://schemas.openxmlformats.org/officeDocument/2006/relationships/customXml" Target="../ink/ink5287.xml"/><Relationship Id="rId33" Type="http://schemas.openxmlformats.org/officeDocument/2006/relationships/image" Target="../media/image4988.png"/><Relationship Id="rId129" Type="http://schemas.openxmlformats.org/officeDocument/2006/relationships/image" Target="../media/image5037.png"/><Relationship Id="rId280" Type="http://schemas.openxmlformats.org/officeDocument/2006/relationships/image" Target="../media/image5114.png"/><Relationship Id="rId75" Type="http://schemas.openxmlformats.org/officeDocument/2006/relationships/image" Target="../media/image5009.png"/><Relationship Id="rId140" Type="http://schemas.openxmlformats.org/officeDocument/2006/relationships/customXml" Target="../ink/ink5222.xml"/><Relationship Id="rId182" Type="http://schemas.openxmlformats.org/officeDocument/2006/relationships/image" Target="../media/image5063.png"/><Relationship Id="rId6" Type="http://schemas.openxmlformats.org/officeDocument/2006/relationships/customXml" Target="../ink/ink5155.xml"/><Relationship Id="rId238" Type="http://schemas.openxmlformats.org/officeDocument/2006/relationships/image" Target="../media/image5091.png"/><Relationship Id="rId291" Type="http://schemas.openxmlformats.org/officeDocument/2006/relationships/customXml" Target="../ink/ink5298.xml"/><Relationship Id="rId305" Type="http://schemas.openxmlformats.org/officeDocument/2006/relationships/customXml" Target="../ink/ink5305.xml"/><Relationship Id="rId44" Type="http://schemas.openxmlformats.org/officeDocument/2006/relationships/customXml" Target="../ink/ink5174.xml"/><Relationship Id="rId86" Type="http://schemas.openxmlformats.org/officeDocument/2006/relationships/customXml" Target="../ink/ink5195.xml"/><Relationship Id="rId151" Type="http://schemas.openxmlformats.org/officeDocument/2006/relationships/image" Target="../media/image5048.png"/><Relationship Id="rId193" Type="http://schemas.openxmlformats.org/officeDocument/2006/relationships/customXml" Target="../ink/ink5249.xml"/><Relationship Id="rId207" Type="http://schemas.openxmlformats.org/officeDocument/2006/relationships/customXml" Target="../ink/ink5256.xml"/><Relationship Id="rId249" Type="http://schemas.openxmlformats.org/officeDocument/2006/relationships/customXml" Target="../ink/ink5277.xml"/><Relationship Id="rId13" Type="http://schemas.openxmlformats.org/officeDocument/2006/relationships/image" Target="../media/image4978.png"/><Relationship Id="rId109" Type="http://schemas.openxmlformats.org/officeDocument/2006/relationships/image" Target="../media/image5027.png"/><Relationship Id="rId260" Type="http://schemas.openxmlformats.org/officeDocument/2006/relationships/image" Target="../media/image5103.png"/><Relationship Id="rId316" Type="http://schemas.openxmlformats.org/officeDocument/2006/relationships/image" Target="../media/image5132.png"/><Relationship Id="rId55" Type="http://schemas.openxmlformats.org/officeDocument/2006/relationships/image" Target="../media/image4999.png"/><Relationship Id="rId97" Type="http://schemas.openxmlformats.org/officeDocument/2006/relationships/image" Target="../media/image5021.png"/><Relationship Id="rId120" Type="http://schemas.openxmlformats.org/officeDocument/2006/relationships/customXml" Target="../ink/ink5212.xml"/><Relationship Id="rId162" Type="http://schemas.openxmlformats.org/officeDocument/2006/relationships/customXml" Target="../ink/ink5233.xml"/><Relationship Id="rId218" Type="http://schemas.openxmlformats.org/officeDocument/2006/relationships/image" Target="../media/image5081.png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97.png"/><Relationship Id="rId21" Type="http://schemas.openxmlformats.org/officeDocument/2006/relationships/image" Target="../media/image5149.png"/><Relationship Id="rId63" Type="http://schemas.openxmlformats.org/officeDocument/2006/relationships/image" Target="../media/image5170.png"/><Relationship Id="rId159" Type="http://schemas.openxmlformats.org/officeDocument/2006/relationships/image" Target="../media/image5219.png"/><Relationship Id="rId170" Type="http://schemas.openxmlformats.org/officeDocument/2006/relationships/customXml" Target="../ink/ink5402.xml"/><Relationship Id="rId226" Type="http://schemas.openxmlformats.org/officeDocument/2006/relationships/customXml" Target="../ink/ink5430.xml"/><Relationship Id="rId268" Type="http://schemas.openxmlformats.org/officeDocument/2006/relationships/customXml" Target="../ink/ink5451.xml"/><Relationship Id="rId32" Type="http://schemas.openxmlformats.org/officeDocument/2006/relationships/customXml" Target="../ink/ink5333.xml"/><Relationship Id="rId74" Type="http://schemas.openxmlformats.org/officeDocument/2006/relationships/customXml" Target="../ink/ink5354.xml"/><Relationship Id="rId128" Type="http://schemas.openxmlformats.org/officeDocument/2006/relationships/customXml" Target="../ink/ink5381.xml"/><Relationship Id="rId5" Type="http://schemas.openxmlformats.org/officeDocument/2006/relationships/image" Target="../media/image5141.png"/><Relationship Id="rId181" Type="http://schemas.openxmlformats.org/officeDocument/2006/relationships/image" Target="../media/image5230.png"/><Relationship Id="rId237" Type="http://schemas.openxmlformats.org/officeDocument/2006/relationships/image" Target="../media/image5258.png"/><Relationship Id="rId279" Type="http://schemas.openxmlformats.org/officeDocument/2006/relationships/image" Target="../media/image5279.png"/><Relationship Id="rId43" Type="http://schemas.openxmlformats.org/officeDocument/2006/relationships/image" Target="../media/image5160.png"/><Relationship Id="rId139" Type="http://schemas.openxmlformats.org/officeDocument/2006/relationships/image" Target="../media/image5208.png"/><Relationship Id="rId85" Type="http://schemas.openxmlformats.org/officeDocument/2006/relationships/image" Target="../media/image5181.png"/><Relationship Id="rId150" Type="http://schemas.openxmlformats.org/officeDocument/2006/relationships/customXml" Target="../ink/ink5392.xml"/><Relationship Id="rId171" Type="http://schemas.openxmlformats.org/officeDocument/2006/relationships/image" Target="../media/image5225.png"/><Relationship Id="rId192" Type="http://schemas.openxmlformats.org/officeDocument/2006/relationships/customXml" Target="../ink/ink5413.xml"/><Relationship Id="rId206" Type="http://schemas.openxmlformats.org/officeDocument/2006/relationships/customXml" Target="../ink/ink5420.xml"/><Relationship Id="rId227" Type="http://schemas.openxmlformats.org/officeDocument/2006/relationships/image" Target="../media/image5253.png"/><Relationship Id="rId248" Type="http://schemas.openxmlformats.org/officeDocument/2006/relationships/customXml" Target="../ink/ink5441.xml"/><Relationship Id="rId269" Type="http://schemas.openxmlformats.org/officeDocument/2006/relationships/image" Target="../media/image5274.png"/><Relationship Id="rId12" Type="http://schemas.openxmlformats.org/officeDocument/2006/relationships/customXml" Target="../ink/ink5323.xml"/><Relationship Id="rId33" Type="http://schemas.openxmlformats.org/officeDocument/2006/relationships/image" Target="../media/image5155.png"/><Relationship Id="rId108" Type="http://schemas.openxmlformats.org/officeDocument/2006/relationships/customXml" Target="../ink/ink5371.xml"/><Relationship Id="rId129" Type="http://schemas.openxmlformats.org/officeDocument/2006/relationships/image" Target="../media/image5203.png"/><Relationship Id="rId280" Type="http://schemas.openxmlformats.org/officeDocument/2006/relationships/customXml" Target="../ink/ink5457.xml"/><Relationship Id="rId54" Type="http://schemas.openxmlformats.org/officeDocument/2006/relationships/customXml" Target="../ink/ink5344.xml"/><Relationship Id="rId75" Type="http://schemas.openxmlformats.org/officeDocument/2006/relationships/image" Target="../media/image5176.png"/><Relationship Id="rId96" Type="http://schemas.openxmlformats.org/officeDocument/2006/relationships/customXml" Target="../ink/ink5365.xml"/><Relationship Id="rId140" Type="http://schemas.openxmlformats.org/officeDocument/2006/relationships/customXml" Target="../ink/ink5387.xml"/><Relationship Id="rId161" Type="http://schemas.openxmlformats.org/officeDocument/2006/relationships/image" Target="../media/image5220.png"/><Relationship Id="rId182" Type="http://schemas.openxmlformats.org/officeDocument/2006/relationships/customXml" Target="../ink/ink5408.xml"/><Relationship Id="rId217" Type="http://schemas.openxmlformats.org/officeDocument/2006/relationships/image" Target="../media/image5248.png"/><Relationship Id="rId6" Type="http://schemas.openxmlformats.org/officeDocument/2006/relationships/customXml" Target="../ink/ink5320.xml"/><Relationship Id="rId238" Type="http://schemas.openxmlformats.org/officeDocument/2006/relationships/customXml" Target="../ink/ink5436.xml"/><Relationship Id="rId259" Type="http://schemas.openxmlformats.org/officeDocument/2006/relationships/image" Target="../media/image5269.png"/><Relationship Id="rId23" Type="http://schemas.openxmlformats.org/officeDocument/2006/relationships/image" Target="../media/image5150.png"/><Relationship Id="rId119" Type="http://schemas.openxmlformats.org/officeDocument/2006/relationships/image" Target="../media/image5198.png"/><Relationship Id="rId270" Type="http://schemas.openxmlformats.org/officeDocument/2006/relationships/customXml" Target="../ink/ink5452.xml"/><Relationship Id="rId44" Type="http://schemas.openxmlformats.org/officeDocument/2006/relationships/customXml" Target="../ink/ink5339.xml"/><Relationship Id="rId65" Type="http://schemas.openxmlformats.org/officeDocument/2006/relationships/image" Target="../media/image5171.png"/><Relationship Id="rId86" Type="http://schemas.openxmlformats.org/officeDocument/2006/relationships/customXml" Target="../ink/ink5360.xml"/><Relationship Id="rId130" Type="http://schemas.openxmlformats.org/officeDocument/2006/relationships/customXml" Target="../ink/ink5382.xml"/><Relationship Id="rId151" Type="http://schemas.openxmlformats.org/officeDocument/2006/relationships/image" Target="../media/image5215.png"/><Relationship Id="rId172" Type="http://schemas.openxmlformats.org/officeDocument/2006/relationships/customXml" Target="../ink/ink5403.xml"/><Relationship Id="rId193" Type="http://schemas.openxmlformats.org/officeDocument/2006/relationships/image" Target="../media/image5236.png"/><Relationship Id="rId207" Type="http://schemas.openxmlformats.org/officeDocument/2006/relationships/image" Target="../media/image5243.png"/><Relationship Id="rId228" Type="http://schemas.openxmlformats.org/officeDocument/2006/relationships/customXml" Target="../ink/ink5431.xml"/><Relationship Id="rId249" Type="http://schemas.openxmlformats.org/officeDocument/2006/relationships/image" Target="../media/image5264.png"/><Relationship Id="rId13" Type="http://schemas.openxmlformats.org/officeDocument/2006/relationships/image" Target="../media/image5145.png"/><Relationship Id="rId109" Type="http://schemas.openxmlformats.org/officeDocument/2006/relationships/image" Target="../media/image5193.png"/><Relationship Id="rId260" Type="http://schemas.openxmlformats.org/officeDocument/2006/relationships/customXml" Target="../ink/ink5447.xml"/><Relationship Id="rId281" Type="http://schemas.openxmlformats.org/officeDocument/2006/relationships/image" Target="../media/image5280.png"/><Relationship Id="rId34" Type="http://schemas.openxmlformats.org/officeDocument/2006/relationships/customXml" Target="../ink/ink5334.xml"/><Relationship Id="rId55" Type="http://schemas.openxmlformats.org/officeDocument/2006/relationships/image" Target="../media/image5166.png"/><Relationship Id="rId76" Type="http://schemas.openxmlformats.org/officeDocument/2006/relationships/customXml" Target="../ink/ink5355.xml"/><Relationship Id="rId97" Type="http://schemas.openxmlformats.org/officeDocument/2006/relationships/image" Target="../media/image5187.png"/><Relationship Id="rId120" Type="http://schemas.openxmlformats.org/officeDocument/2006/relationships/customXml" Target="../ink/ink5377.xml"/><Relationship Id="rId141" Type="http://schemas.openxmlformats.org/officeDocument/2006/relationships/image" Target="../media/image5209.png"/><Relationship Id="rId7" Type="http://schemas.openxmlformats.org/officeDocument/2006/relationships/image" Target="../media/image5142.png"/><Relationship Id="rId162" Type="http://schemas.openxmlformats.org/officeDocument/2006/relationships/customXml" Target="../ink/ink5398.xml"/><Relationship Id="rId183" Type="http://schemas.openxmlformats.org/officeDocument/2006/relationships/image" Target="../media/image5231.png"/><Relationship Id="rId218" Type="http://schemas.openxmlformats.org/officeDocument/2006/relationships/customXml" Target="../ink/ink5426.xml"/><Relationship Id="rId239" Type="http://schemas.openxmlformats.org/officeDocument/2006/relationships/image" Target="../media/image5259.png"/><Relationship Id="rId250" Type="http://schemas.openxmlformats.org/officeDocument/2006/relationships/customXml" Target="../ink/ink5442.xml"/><Relationship Id="rId271" Type="http://schemas.openxmlformats.org/officeDocument/2006/relationships/image" Target="../media/image5275.png"/><Relationship Id="rId24" Type="http://schemas.openxmlformats.org/officeDocument/2006/relationships/customXml" Target="../ink/ink5329.xml"/><Relationship Id="rId45" Type="http://schemas.openxmlformats.org/officeDocument/2006/relationships/image" Target="../media/image5161.png"/><Relationship Id="rId66" Type="http://schemas.openxmlformats.org/officeDocument/2006/relationships/customXml" Target="../ink/ink5350.xml"/><Relationship Id="rId87" Type="http://schemas.openxmlformats.org/officeDocument/2006/relationships/image" Target="../media/image5182.png"/><Relationship Id="rId110" Type="http://schemas.openxmlformats.org/officeDocument/2006/relationships/customXml" Target="../ink/ink5372.xml"/><Relationship Id="rId131" Type="http://schemas.openxmlformats.org/officeDocument/2006/relationships/image" Target="../media/image5204.png"/><Relationship Id="rId152" Type="http://schemas.openxmlformats.org/officeDocument/2006/relationships/customXml" Target="../ink/ink5393.xml"/><Relationship Id="rId173" Type="http://schemas.openxmlformats.org/officeDocument/2006/relationships/image" Target="../media/image5226.png"/><Relationship Id="rId194" Type="http://schemas.openxmlformats.org/officeDocument/2006/relationships/customXml" Target="../ink/ink5414.xml"/><Relationship Id="rId208" Type="http://schemas.openxmlformats.org/officeDocument/2006/relationships/customXml" Target="../ink/ink5421.xml"/><Relationship Id="rId229" Type="http://schemas.openxmlformats.org/officeDocument/2006/relationships/image" Target="../media/image5254.png"/><Relationship Id="rId240" Type="http://schemas.openxmlformats.org/officeDocument/2006/relationships/customXml" Target="../ink/ink5437.xml"/><Relationship Id="rId261" Type="http://schemas.openxmlformats.org/officeDocument/2006/relationships/image" Target="../media/image5270.png"/><Relationship Id="rId14" Type="http://schemas.openxmlformats.org/officeDocument/2006/relationships/customXml" Target="../ink/ink5324.xml"/><Relationship Id="rId35" Type="http://schemas.openxmlformats.org/officeDocument/2006/relationships/image" Target="../media/image5156.png"/><Relationship Id="rId56" Type="http://schemas.openxmlformats.org/officeDocument/2006/relationships/customXml" Target="../ink/ink5345.xml"/><Relationship Id="rId77" Type="http://schemas.openxmlformats.org/officeDocument/2006/relationships/image" Target="../media/image5177.png"/><Relationship Id="rId100" Type="http://schemas.openxmlformats.org/officeDocument/2006/relationships/customXml" Target="../ink/ink5367.xml"/><Relationship Id="rId282" Type="http://schemas.openxmlformats.org/officeDocument/2006/relationships/customXml" Target="../ink/ink5458.xml"/><Relationship Id="rId8" Type="http://schemas.openxmlformats.org/officeDocument/2006/relationships/customXml" Target="../ink/ink5321.xml"/><Relationship Id="rId98" Type="http://schemas.openxmlformats.org/officeDocument/2006/relationships/customXml" Target="../ink/ink5366.xml"/><Relationship Id="rId121" Type="http://schemas.openxmlformats.org/officeDocument/2006/relationships/image" Target="../media/image5199.png"/><Relationship Id="rId142" Type="http://schemas.openxmlformats.org/officeDocument/2006/relationships/customXml" Target="../ink/ink5388.xml"/><Relationship Id="rId163" Type="http://schemas.openxmlformats.org/officeDocument/2006/relationships/image" Target="../media/image5221.png"/><Relationship Id="rId184" Type="http://schemas.openxmlformats.org/officeDocument/2006/relationships/customXml" Target="../ink/ink5409.xml"/><Relationship Id="rId219" Type="http://schemas.openxmlformats.org/officeDocument/2006/relationships/image" Target="../media/image5249.png"/><Relationship Id="rId230" Type="http://schemas.openxmlformats.org/officeDocument/2006/relationships/customXml" Target="../ink/ink5432.xml"/><Relationship Id="rId251" Type="http://schemas.openxmlformats.org/officeDocument/2006/relationships/image" Target="../media/image5265.png"/><Relationship Id="rId25" Type="http://schemas.openxmlformats.org/officeDocument/2006/relationships/image" Target="../media/image5151.png"/><Relationship Id="rId46" Type="http://schemas.openxmlformats.org/officeDocument/2006/relationships/customXml" Target="../ink/ink5340.xml"/><Relationship Id="rId67" Type="http://schemas.openxmlformats.org/officeDocument/2006/relationships/image" Target="../media/image5172.png"/><Relationship Id="rId272" Type="http://schemas.openxmlformats.org/officeDocument/2006/relationships/customXml" Target="../ink/ink5453.xml"/><Relationship Id="rId88" Type="http://schemas.openxmlformats.org/officeDocument/2006/relationships/customXml" Target="../ink/ink5361.xml"/><Relationship Id="rId111" Type="http://schemas.openxmlformats.org/officeDocument/2006/relationships/image" Target="../media/image5194.png"/><Relationship Id="rId132" Type="http://schemas.openxmlformats.org/officeDocument/2006/relationships/customXml" Target="../ink/ink5383.xml"/><Relationship Id="rId153" Type="http://schemas.openxmlformats.org/officeDocument/2006/relationships/image" Target="../media/image5216.png"/><Relationship Id="rId174" Type="http://schemas.openxmlformats.org/officeDocument/2006/relationships/customXml" Target="../ink/ink5404.xml"/><Relationship Id="rId195" Type="http://schemas.openxmlformats.org/officeDocument/2006/relationships/image" Target="../media/image5237.png"/><Relationship Id="rId209" Type="http://schemas.openxmlformats.org/officeDocument/2006/relationships/image" Target="../media/image5244.png"/><Relationship Id="rId220" Type="http://schemas.openxmlformats.org/officeDocument/2006/relationships/customXml" Target="../ink/ink5427.xml"/><Relationship Id="rId241" Type="http://schemas.openxmlformats.org/officeDocument/2006/relationships/image" Target="../media/image5260.png"/><Relationship Id="rId15" Type="http://schemas.openxmlformats.org/officeDocument/2006/relationships/image" Target="../media/image5146.png"/><Relationship Id="rId36" Type="http://schemas.openxmlformats.org/officeDocument/2006/relationships/customXml" Target="../ink/ink5335.xml"/><Relationship Id="rId57" Type="http://schemas.openxmlformats.org/officeDocument/2006/relationships/image" Target="../media/image5167.png"/><Relationship Id="rId262" Type="http://schemas.openxmlformats.org/officeDocument/2006/relationships/customXml" Target="../ink/ink5448.xml"/><Relationship Id="rId283" Type="http://schemas.openxmlformats.org/officeDocument/2006/relationships/image" Target="../media/image5281.png"/><Relationship Id="rId78" Type="http://schemas.openxmlformats.org/officeDocument/2006/relationships/customXml" Target="../ink/ink5356.xml"/><Relationship Id="rId99" Type="http://schemas.openxmlformats.org/officeDocument/2006/relationships/image" Target="../media/image5188.png"/><Relationship Id="rId101" Type="http://schemas.openxmlformats.org/officeDocument/2006/relationships/image" Target="../media/image5189.png"/><Relationship Id="rId122" Type="http://schemas.openxmlformats.org/officeDocument/2006/relationships/customXml" Target="../ink/ink5378.xml"/><Relationship Id="rId143" Type="http://schemas.openxmlformats.org/officeDocument/2006/relationships/image" Target="../media/image5211.png"/><Relationship Id="rId164" Type="http://schemas.openxmlformats.org/officeDocument/2006/relationships/customXml" Target="../ink/ink5399.xml"/><Relationship Id="rId185" Type="http://schemas.openxmlformats.org/officeDocument/2006/relationships/image" Target="../media/image5232.png"/><Relationship Id="rId9" Type="http://schemas.openxmlformats.org/officeDocument/2006/relationships/image" Target="../media/image5143.png"/><Relationship Id="rId210" Type="http://schemas.openxmlformats.org/officeDocument/2006/relationships/customXml" Target="../ink/ink5422.xml"/><Relationship Id="rId26" Type="http://schemas.openxmlformats.org/officeDocument/2006/relationships/customXml" Target="../ink/ink5330.xml"/><Relationship Id="rId231" Type="http://schemas.openxmlformats.org/officeDocument/2006/relationships/image" Target="../media/image5255.png"/><Relationship Id="rId252" Type="http://schemas.openxmlformats.org/officeDocument/2006/relationships/customXml" Target="../ink/ink5443.xml"/><Relationship Id="rId273" Type="http://schemas.openxmlformats.org/officeDocument/2006/relationships/image" Target="../media/image5276.png"/><Relationship Id="rId47" Type="http://schemas.openxmlformats.org/officeDocument/2006/relationships/image" Target="../media/image5162.png"/><Relationship Id="rId68" Type="http://schemas.openxmlformats.org/officeDocument/2006/relationships/customXml" Target="../ink/ink5351.xml"/><Relationship Id="rId89" Type="http://schemas.openxmlformats.org/officeDocument/2006/relationships/image" Target="../media/image5183.png"/><Relationship Id="rId112" Type="http://schemas.openxmlformats.org/officeDocument/2006/relationships/customXml" Target="../ink/ink5373.xml"/><Relationship Id="rId133" Type="http://schemas.openxmlformats.org/officeDocument/2006/relationships/image" Target="../media/image5205.png"/><Relationship Id="rId154" Type="http://schemas.openxmlformats.org/officeDocument/2006/relationships/customXml" Target="../ink/ink5394.xml"/><Relationship Id="rId175" Type="http://schemas.openxmlformats.org/officeDocument/2006/relationships/image" Target="../media/image5227.png"/><Relationship Id="rId196" Type="http://schemas.openxmlformats.org/officeDocument/2006/relationships/customXml" Target="../ink/ink5415.xml"/><Relationship Id="rId200" Type="http://schemas.openxmlformats.org/officeDocument/2006/relationships/customXml" Target="../ink/ink5417.xml"/><Relationship Id="rId16" Type="http://schemas.openxmlformats.org/officeDocument/2006/relationships/customXml" Target="../ink/ink5325.xml"/><Relationship Id="rId221" Type="http://schemas.openxmlformats.org/officeDocument/2006/relationships/image" Target="../media/image5250.png"/><Relationship Id="rId242" Type="http://schemas.openxmlformats.org/officeDocument/2006/relationships/customXml" Target="../ink/ink5438.xml"/><Relationship Id="rId263" Type="http://schemas.openxmlformats.org/officeDocument/2006/relationships/image" Target="../media/image5271.png"/><Relationship Id="rId284" Type="http://schemas.openxmlformats.org/officeDocument/2006/relationships/customXml" Target="../ink/ink5459.xml"/><Relationship Id="rId37" Type="http://schemas.openxmlformats.org/officeDocument/2006/relationships/image" Target="../media/image5157.png"/><Relationship Id="rId58" Type="http://schemas.openxmlformats.org/officeDocument/2006/relationships/customXml" Target="../ink/ink5346.xml"/><Relationship Id="rId79" Type="http://schemas.openxmlformats.org/officeDocument/2006/relationships/image" Target="../media/image5178.png"/><Relationship Id="rId102" Type="http://schemas.openxmlformats.org/officeDocument/2006/relationships/customXml" Target="../ink/ink5368.xml"/><Relationship Id="rId123" Type="http://schemas.openxmlformats.org/officeDocument/2006/relationships/image" Target="../media/image5200.png"/><Relationship Id="rId144" Type="http://schemas.openxmlformats.org/officeDocument/2006/relationships/customXml" Target="../ink/ink5389.xml"/><Relationship Id="rId90" Type="http://schemas.openxmlformats.org/officeDocument/2006/relationships/customXml" Target="../ink/ink5362.xml"/><Relationship Id="rId165" Type="http://schemas.openxmlformats.org/officeDocument/2006/relationships/image" Target="../media/image5222.png"/><Relationship Id="rId186" Type="http://schemas.openxmlformats.org/officeDocument/2006/relationships/customXml" Target="../ink/ink5410.xml"/><Relationship Id="rId211" Type="http://schemas.openxmlformats.org/officeDocument/2006/relationships/image" Target="../media/image5245.png"/><Relationship Id="rId232" Type="http://schemas.openxmlformats.org/officeDocument/2006/relationships/customXml" Target="../ink/ink5433.xml"/><Relationship Id="rId253" Type="http://schemas.openxmlformats.org/officeDocument/2006/relationships/image" Target="../media/image5266.png"/><Relationship Id="rId274" Type="http://schemas.openxmlformats.org/officeDocument/2006/relationships/customXml" Target="../ink/ink5454.xml"/><Relationship Id="rId27" Type="http://schemas.openxmlformats.org/officeDocument/2006/relationships/image" Target="../media/image5152.png"/><Relationship Id="rId48" Type="http://schemas.openxmlformats.org/officeDocument/2006/relationships/customXml" Target="../ink/ink5341.xml"/><Relationship Id="rId69" Type="http://schemas.openxmlformats.org/officeDocument/2006/relationships/image" Target="../media/image5173.png"/><Relationship Id="rId113" Type="http://schemas.openxmlformats.org/officeDocument/2006/relationships/image" Target="../media/image5195.png"/><Relationship Id="rId134" Type="http://schemas.openxmlformats.org/officeDocument/2006/relationships/customXml" Target="../ink/ink5384.xml"/><Relationship Id="rId80" Type="http://schemas.openxmlformats.org/officeDocument/2006/relationships/customXml" Target="../ink/ink5357.xml"/><Relationship Id="rId155" Type="http://schemas.openxmlformats.org/officeDocument/2006/relationships/image" Target="../media/image5217.png"/><Relationship Id="rId176" Type="http://schemas.openxmlformats.org/officeDocument/2006/relationships/customXml" Target="../ink/ink5405.xml"/><Relationship Id="rId197" Type="http://schemas.openxmlformats.org/officeDocument/2006/relationships/image" Target="../media/image5238.png"/><Relationship Id="rId201" Type="http://schemas.openxmlformats.org/officeDocument/2006/relationships/image" Target="../media/image5240.png"/><Relationship Id="rId222" Type="http://schemas.openxmlformats.org/officeDocument/2006/relationships/customXml" Target="../ink/ink5428.xml"/><Relationship Id="rId243" Type="http://schemas.openxmlformats.org/officeDocument/2006/relationships/image" Target="../media/image5261.png"/><Relationship Id="rId264" Type="http://schemas.openxmlformats.org/officeDocument/2006/relationships/customXml" Target="../ink/ink5449.xml"/><Relationship Id="rId285" Type="http://schemas.openxmlformats.org/officeDocument/2006/relationships/image" Target="../media/image5282.png"/><Relationship Id="rId17" Type="http://schemas.openxmlformats.org/officeDocument/2006/relationships/image" Target="../media/image5147.png"/><Relationship Id="rId38" Type="http://schemas.openxmlformats.org/officeDocument/2006/relationships/customXml" Target="../ink/ink5336.xml"/><Relationship Id="rId59" Type="http://schemas.openxmlformats.org/officeDocument/2006/relationships/image" Target="../media/image5168.png"/><Relationship Id="rId103" Type="http://schemas.openxmlformats.org/officeDocument/2006/relationships/image" Target="../media/image5190.png"/><Relationship Id="rId124" Type="http://schemas.openxmlformats.org/officeDocument/2006/relationships/customXml" Target="../ink/ink5379.xml"/><Relationship Id="rId70" Type="http://schemas.openxmlformats.org/officeDocument/2006/relationships/customXml" Target="../ink/ink5352.xml"/><Relationship Id="rId91" Type="http://schemas.openxmlformats.org/officeDocument/2006/relationships/image" Target="../media/image5184.png"/><Relationship Id="rId145" Type="http://schemas.openxmlformats.org/officeDocument/2006/relationships/image" Target="../media/image5212.png"/><Relationship Id="rId166" Type="http://schemas.openxmlformats.org/officeDocument/2006/relationships/customXml" Target="../ink/ink5400.xml"/><Relationship Id="rId187" Type="http://schemas.openxmlformats.org/officeDocument/2006/relationships/image" Target="../media/image523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423.xml"/><Relationship Id="rId233" Type="http://schemas.openxmlformats.org/officeDocument/2006/relationships/image" Target="../media/image5256.png"/><Relationship Id="rId254" Type="http://schemas.openxmlformats.org/officeDocument/2006/relationships/customXml" Target="../ink/ink5444.xml"/><Relationship Id="rId28" Type="http://schemas.openxmlformats.org/officeDocument/2006/relationships/customXml" Target="../ink/ink5331.xml"/><Relationship Id="rId49" Type="http://schemas.openxmlformats.org/officeDocument/2006/relationships/image" Target="../media/image5163.png"/><Relationship Id="rId114" Type="http://schemas.openxmlformats.org/officeDocument/2006/relationships/customXml" Target="../ink/ink5374.xml"/><Relationship Id="rId275" Type="http://schemas.openxmlformats.org/officeDocument/2006/relationships/image" Target="../media/image5277.png"/><Relationship Id="rId60" Type="http://schemas.openxmlformats.org/officeDocument/2006/relationships/customXml" Target="../ink/ink5347.xml"/><Relationship Id="rId81" Type="http://schemas.openxmlformats.org/officeDocument/2006/relationships/image" Target="../media/image5179.png"/><Relationship Id="rId135" Type="http://schemas.openxmlformats.org/officeDocument/2006/relationships/image" Target="../media/image5206.png"/><Relationship Id="rId156" Type="http://schemas.openxmlformats.org/officeDocument/2006/relationships/customXml" Target="../ink/ink5395.xml"/><Relationship Id="rId177" Type="http://schemas.openxmlformats.org/officeDocument/2006/relationships/image" Target="../media/image5228.png"/><Relationship Id="rId198" Type="http://schemas.openxmlformats.org/officeDocument/2006/relationships/customXml" Target="../ink/ink5416.xml"/><Relationship Id="rId202" Type="http://schemas.openxmlformats.org/officeDocument/2006/relationships/customXml" Target="../ink/ink5418.xml"/><Relationship Id="rId223" Type="http://schemas.openxmlformats.org/officeDocument/2006/relationships/image" Target="../media/image5251.png"/><Relationship Id="rId244" Type="http://schemas.openxmlformats.org/officeDocument/2006/relationships/customXml" Target="../ink/ink5439.xml"/><Relationship Id="rId18" Type="http://schemas.openxmlformats.org/officeDocument/2006/relationships/customXml" Target="../ink/ink5326.xml"/><Relationship Id="rId39" Type="http://schemas.openxmlformats.org/officeDocument/2006/relationships/image" Target="../media/image5158.png"/><Relationship Id="rId265" Type="http://schemas.openxmlformats.org/officeDocument/2006/relationships/image" Target="../media/image5272.png"/><Relationship Id="rId50" Type="http://schemas.openxmlformats.org/officeDocument/2006/relationships/customXml" Target="../ink/ink5342.xml"/><Relationship Id="rId104" Type="http://schemas.openxmlformats.org/officeDocument/2006/relationships/customXml" Target="../ink/ink5369.xml"/><Relationship Id="rId125" Type="http://schemas.openxmlformats.org/officeDocument/2006/relationships/image" Target="../media/image5201.png"/><Relationship Id="rId146" Type="http://schemas.openxmlformats.org/officeDocument/2006/relationships/customXml" Target="../ink/ink5390.xml"/><Relationship Id="rId167" Type="http://schemas.openxmlformats.org/officeDocument/2006/relationships/image" Target="../media/image5223.png"/><Relationship Id="rId188" Type="http://schemas.openxmlformats.org/officeDocument/2006/relationships/customXml" Target="../ink/ink5411.xml"/><Relationship Id="rId71" Type="http://schemas.openxmlformats.org/officeDocument/2006/relationships/image" Target="../media/image5174.png"/><Relationship Id="rId92" Type="http://schemas.openxmlformats.org/officeDocument/2006/relationships/customXml" Target="../ink/ink5363.xml"/><Relationship Id="rId213" Type="http://schemas.openxmlformats.org/officeDocument/2006/relationships/image" Target="../media/image5246.png"/><Relationship Id="rId234" Type="http://schemas.openxmlformats.org/officeDocument/2006/relationships/customXml" Target="../ink/ink5434.xml"/><Relationship Id="rId2" Type="http://schemas.openxmlformats.org/officeDocument/2006/relationships/customXml" Target="../ink/ink5318.xml"/><Relationship Id="rId29" Type="http://schemas.openxmlformats.org/officeDocument/2006/relationships/image" Target="../media/image5153.png"/><Relationship Id="rId255" Type="http://schemas.openxmlformats.org/officeDocument/2006/relationships/image" Target="../media/image5267.png"/><Relationship Id="rId276" Type="http://schemas.openxmlformats.org/officeDocument/2006/relationships/customXml" Target="../ink/ink5455.xml"/><Relationship Id="rId40" Type="http://schemas.openxmlformats.org/officeDocument/2006/relationships/customXml" Target="../ink/ink5337.xml"/><Relationship Id="rId115" Type="http://schemas.openxmlformats.org/officeDocument/2006/relationships/image" Target="../media/image5196.png"/><Relationship Id="rId136" Type="http://schemas.openxmlformats.org/officeDocument/2006/relationships/customXml" Target="../ink/ink5385.xml"/><Relationship Id="rId157" Type="http://schemas.openxmlformats.org/officeDocument/2006/relationships/image" Target="../media/image5218.png"/><Relationship Id="rId178" Type="http://schemas.openxmlformats.org/officeDocument/2006/relationships/customXml" Target="../ink/ink5406.xml"/><Relationship Id="rId61" Type="http://schemas.openxmlformats.org/officeDocument/2006/relationships/image" Target="../media/image5169.png"/><Relationship Id="rId82" Type="http://schemas.openxmlformats.org/officeDocument/2006/relationships/customXml" Target="../ink/ink5358.xml"/><Relationship Id="rId199" Type="http://schemas.openxmlformats.org/officeDocument/2006/relationships/image" Target="../media/image5239.png"/><Relationship Id="rId203" Type="http://schemas.openxmlformats.org/officeDocument/2006/relationships/image" Target="../media/image5241.png"/><Relationship Id="rId19" Type="http://schemas.openxmlformats.org/officeDocument/2006/relationships/image" Target="../media/image5148.png"/><Relationship Id="rId224" Type="http://schemas.openxmlformats.org/officeDocument/2006/relationships/customXml" Target="../ink/ink5429.xml"/><Relationship Id="rId245" Type="http://schemas.openxmlformats.org/officeDocument/2006/relationships/image" Target="../media/image5262.png"/><Relationship Id="rId266" Type="http://schemas.openxmlformats.org/officeDocument/2006/relationships/customXml" Target="../ink/ink5450.xml"/><Relationship Id="rId30" Type="http://schemas.openxmlformats.org/officeDocument/2006/relationships/customXml" Target="../ink/ink5332.xml"/><Relationship Id="rId105" Type="http://schemas.openxmlformats.org/officeDocument/2006/relationships/image" Target="../media/image5191.png"/><Relationship Id="rId126" Type="http://schemas.openxmlformats.org/officeDocument/2006/relationships/customXml" Target="../ink/ink5380.xml"/><Relationship Id="rId147" Type="http://schemas.openxmlformats.org/officeDocument/2006/relationships/image" Target="../media/image5213.png"/><Relationship Id="rId168" Type="http://schemas.openxmlformats.org/officeDocument/2006/relationships/customXml" Target="../ink/ink5401.xml"/><Relationship Id="rId51" Type="http://schemas.openxmlformats.org/officeDocument/2006/relationships/image" Target="../media/image5164.png"/><Relationship Id="rId72" Type="http://schemas.openxmlformats.org/officeDocument/2006/relationships/customXml" Target="../ink/ink5353.xml"/><Relationship Id="rId93" Type="http://schemas.openxmlformats.org/officeDocument/2006/relationships/image" Target="../media/image5185.png"/><Relationship Id="rId189" Type="http://schemas.openxmlformats.org/officeDocument/2006/relationships/image" Target="../media/image5234.png"/><Relationship Id="rId3" Type="http://schemas.openxmlformats.org/officeDocument/2006/relationships/image" Target="../media/image5140.png"/><Relationship Id="rId214" Type="http://schemas.openxmlformats.org/officeDocument/2006/relationships/customXml" Target="../ink/ink5424.xml"/><Relationship Id="rId235" Type="http://schemas.openxmlformats.org/officeDocument/2006/relationships/image" Target="../media/image5257.png"/><Relationship Id="rId256" Type="http://schemas.openxmlformats.org/officeDocument/2006/relationships/customXml" Target="../ink/ink5445.xml"/><Relationship Id="rId277" Type="http://schemas.openxmlformats.org/officeDocument/2006/relationships/image" Target="../media/image5278.png"/><Relationship Id="rId116" Type="http://schemas.openxmlformats.org/officeDocument/2006/relationships/customXml" Target="../ink/ink5375.xml"/><Relationship Id="rId137" Type="http://schemas.openxmlformats.org/officeDocument/2006/relationships/image" Target="../media/image5207.png"/><Relationship Id="rId158" Type="http://schemas.openxmlformats.org/officeDocument/2006/relationships/customXml" Target="../ink/ink5396.xml"/><Relationship Id="rId20" Type="http://schemas.openxmlformats.org/officeDocument/2006/relationships/customXml" Target="../ink/ink5327.xml"/><Relationship Id="rId41" Type="http://schemas.openxmlformats.org/officeDocument/2006/relationships/image" Target="../media/image5159.png"/><Relationship Id="rId62" Type="http://schemas.openxmlformats.org/officeDocument/2006/relationships/customXml" Target="../ink/ink5348.xml"/><Relationship Id="rId83" Type="http://schemas.openxmlformats.org/officeDocument/2006/relationships/image" Target="../media/image5180.png"/><Relationship Id="rId179" Type="http://schemas.openxmlformats.org/officeDocument/2006/relationships/image" Target="../media/image5229.png"/><Relationship Id="rId190" Type="http://schemas.openxmlformats.org/officeDocument/2006/relationships/customXml" Target="../ink/ink5412.xml"/><Relationship Id="rId204" Type="http://schemas.openxmlformats.org/officeDocument/2006/relationships/customXml" Target="../ink/ink5419.xml"/><Relationship Id="rId225" Type="http://schemas.openxmlformats.org/officeDocument/2006/relationships/image" Target="../media/image5252.png"/><Relationship Id="rId246" Type="http://schemas.openxmlformats.org/officeDocument/2006/relationships/customXml" Target="../ink/ink5440.xml"/><Relationship Id="rId267" Type="http://schemas.openxmlformats.org/officeDocument/2006/relationships/image" Target="../media/image5273.png"/><Relationship Id="rId106" Type="http://schemas.openxmlformats.org/officeDocument/2006/relationships/customXml" Target="../ink/ink5370.xml"/><Relationship Id="rId127" Type="http://schemas.openxmlformats.org/officeDocument/2006/relationships/image" Target="../media/image5202.png"/><Relationship Id="rId10" Type="http://schemas.openxmlformats.org/officeDocument/2006/relationships/customXml" Target="../ink/ink5322.xml"/><Relationship Id="rId31" Type="http://schemas.openxmlformats.org/officeDocument/2006/relationships/image" Target="../media/image5154.png"/><Relationship Id="rId52" Type="http://schemas.openxmlformats.org/officeDocument/2006/relationships/customXml" Target="../ink/ink5343.xml"/><Relationship Id="rId73" Type="http://schemas.openxmlformats.org/officeDocument/2006/relationships/image" Target="../media/image5175.png"/><Relationship Id="rId94" Type="http://schemas.openxmlformats.org/officeDocument/2006/relationships/customXml" Target="../ink/ink5364.xml"/><Relationship Id="rId148" Type="http://schemas.openxmlformats.org/officeDocument/2006/relationships/customXml" Target="../ink/ink5391.xml"/><Relationship Id="rId169" Type="http://schemas.openxmlformats.org/officeDocument/2006/relationships/image" Target="../media/image5224.png"/><Relationship Id="rId4" Type="http://schemas.openxmlformats.org/officeDocument/2006/relationships/customXml" Target="../ink/ink5319.xml"/><Relationship Id="rId180" Type="http://schemas.openxmlformats.org/officeDocument/2006/relationships/customXml" Target="../ink/ink5407.xml"/><Relationship Id="rId215" Type="http://schemas.openxmlformats.org/officeDocument/2006/relationships/image" Target="../media/image5247.png"/><Relationship Id="rId236" Type="http://schemas.openxmlformats.org/officeDocument/2006/relationships/customXml" Target="../ink/ink5435.xml"/><Relationship Id="rId257" Type="http://schemas.openxmlformats.org/officeDocument/2006/relationships/image" Target="../media/image5268.png"/><Relationship Id="rId278" Type="http://schemas.openxmlformats.org/officeDocument/2006/relationships/customXml" Target="../ink/ink5456.xml"/><Relationship Id="rId42" Type="http://schemas.openxmlformats.org/officeDocument/2006/relationships/customXml" Target="../ink/ink5338.xml"/><Relationship Id="rId84" Type="http://schemas.openxmlformats.org/officeDocument/2006/relationships/customXml" Target="../ink/ink5359.xml"/><Relationship Id="rId138" Type="http://schemas.openxmlformats.org/officeDocument/2006/relationships/customXml" Target="../ink/ink5386.xml"/><Relationship Id="rId191" Type="http://schemas.openxmlformats.org/officeDocument/2006/relationships/image" Target="../media/image5235.png"/><Relationship Id="rId205" Type="http://schemas.openxmlformats.org/officeDocument/2006/relationships/image" Target="../media/image5242.png"/><Relationship Id="rId247" Type="http://schemas.openxmlformats.org/officeDocument/2006/relationships/image" Target="../media/image5263.png"/><Relationship Id="rId107" Type="http://schemas.openxmlformats.org/officeDocument/2006/relationships/image" Target="../media/image5192.png"/><Relationship Id="rId11" Type="http://schemas.openxmlformats.org/officeDocument/2006/relationships/image" Target="../media/image5144.png"/><Relationship Id="rId53" Type="http://schemas.openxmlformats.org/officeDocument/2006/relationships/image" Target="../media/image5165.png"/><Relationship Id="rId149" Type="http://schemas.openxmlformats.org/officeDocument/2006/relationships/image" Target="../media/image5214.png"/><Relationship Id="rId95" Type="http://schemas.openxmlformats.org/officeDocument/2006/relationships/image" Target="../media/image5186.png"/><Relationship Id="rId160" Type="http://schemas.openxmlformats.org/officeDocument/2006/relationships/customXml" Target="../ink/ink5397.xml"/><Relationship Id="rId216" Type="http://schemas.openxmlformats.org/officeDocument/2006/relationships/customXml" Target="../ink/ink5425.xml"/><Relationship Id="rId258" Type="http://schemas.openxmlformats.org/officeDocument/2006/relationships/customXml" Target="../ink/ink5446.xml"/><Relationship Id="rId22" Type="http://schemas.openxmlformats.org/officeDocument/2006/relationships/customXml" Target="../ink/ink5328.xml"/><Relationship Id="rId64" Type="http://schemas.openxmlformats.org/officeDocument/2006/relationships/customXml" Target="../ink/ink5349.xml"/><Relationship Id="rId118" Type="http://schemas.openxmlformats.org/officeDocument/2006/relationships/customXml" Target="../ink/ink5376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41.png"/><Relationship Id="rId299" Type="http://schemas.openxmlformats.org/officeDocument/2006/relationships/image" Target="../media/image5433.png"/><Relationship Id="rId21" Type="http://schemas.openxmlformats.org/officeDocument/2006/relationships/image" Target="../media/image5292.png"/><Relationship Id="rId63" Type="http://schemas.openxmlformats.org/officeDocument/2006/relationships/image" Target="../media/image5314.png"/><Relationship Id="rId159" Type="http://schemas.openxmlformats.org/officeDocument/2006/relationships/image" Target="../media/image5362.png"/><Relationship Id="rId324" Type="http://schemas.openxmlformats.org/officeDocument/2006/relationships/customXml" Target="../ink/ink5621.xml"/><Relationship Id="rId366" Type="http://schemas.openxmlformats.org/officeDocument/2006/relationships/image" Target="../media/image5465.png"/><Relationship Id="rId170" Type="http://schemas.openxmlformats.org/officeDocument/2006/relationships/customXml" Target="../ink/ink5544.xml"/><Relationship Id="rId226" Type="http://schemas.openxmlformats.org/officeDocument/2006/relationships/customXml" Target="../ink/ink5572.xml"/><Relationship Id="rId268" Type="http://schemas.openxmlformats.org/officeDocument/2006/relationships/customXml" Target="../ink/ink5593.xml"/><Relationship Id="rId32" Type="http://schemas.openxmlformats.org/officeDocument/2006/relationships/customXml" Target="../ink/ink5475.xml"/><Relationship Id="rId74" Type="http://schemas.openxmlformats.org/officeDocument/2006/relationships/customXml" Target="../ink/ink5496.xml"/><Relationship Id="rId128" Type="http://schemas.openxmlformats.org/officeDocument/2006/relationships/customXml" Target="../ink/ink5523.xml"/><Relationship Id="rId335" Type="http://schemas.openxmlformats.org/officeDocument/2006/relationships/image" Target="../media/image5450.png"/><Relationship Id="rId377" Type="http://schemas.openxmlformats.org/officeDocument/2006/relationships/customXml" Target="../ink/ink5648.xml"/><Relationship Id="rId5" Type="http://schemas.openxmlformats.org/officeDocument/2006/relationships/image" Target="../media/image5284.png"/><Relationship Id="rId181" Type="http://schemas.openxmlformats.org/officeDocument/2006/relationships/image" Target="../media/image5373.png"/><Relationship Id="rId237" Type="http://schemas.openxmlformats.org/officeDocument/2006/relationships/image" Target="../media/image5401.png"/><Relationship Id="rId402" Type="http://schemas.openxmlformats.org/officeDocument/2006/relationships/image" Target="../media/image5483.png"/><Relationship Id="rId279" Type="http://schemas.openxmlformats.org/officeDocument/2006/relationships/image" Target="../media/image5423.png"/><Relationship Id="rId43" Type="http://schemas.openxmlformats.org/officeDocument/2006/relationships/image" Target="../media/image5303.png"/><Relationship Id="rId139" Type="http://schemas.openxmlformats.org/officeDocument/2006/relationships/image" Target="../media/image5352.png"/><Relationship Id="rId290" Type="http://schemas.openxmlformats.org/officeDocument/2006/relationships/customXml" Target="../ink/ink5604.xml"/><Relationship Id="rId304" Type="http://schemas.openxmlformats.org/officeDocument/2006/relationships/customXml" Target="../ink/ink5611.xml"/><Relationship Id="rId346" Type="http://schemas.openxmlformats.org/officeDocument/2006/relationships/customXml" Target="../ink/ink5632.xml"/><Relationship Id="rId388" Type="http://schemas.openxmlformats.org/officeDocument/2006/relationships/image" Target="../media/image5476.png"/><Relationship Id="rId85" Type="http://schemas.openxmlformats.org/officeDocument/2006/relationships/image" Target="../media/image5325.png"/><Relationship Id="rId150" Type="http://schemas.openxmlformats.org/officeDocument/2006/relationships/customXml" Target="../ink/ink5534.xml"/><Relationship Id="rId192" Type="http://schemas.openxmlformats.org/officeDocument/2006/relationships/customXml" Target="../ink/ink5555.xml"/><Relationship Id="rId206" Type="http://schemas.openxmlformats.org/officeDocument/2006/relationships/customXml" Target="../ink/ink5562.xml"/><Relationship Id="rId248" Type="http://schemas.openxmlformats.org/officeDocument/2006/relationships/customXml" Target="../ink/ink5583.xml"/><Relationship Id="rId12" Type="http://schemas.openxmlformats.org/officeDocument/2006/relationships/customXml" Target="../ink/ink5465.xml"/><Relationship Id="rId108" Type="http://schemas.openxmlformats.org/officeDocument/2006/relationships/customXml" Target="../ink/ink5513.xml"/><Relationship Id="rId315" Type="http://schemas.openxmlformats.org/officeDocument/2006/relationships/image" Target="../media/image5440.png"/><Relationship Id="rId357" Type="http://schemas.openxmlformats.org/officeDocument/2006/relationships/customXml" Target="../ink/ink5638.xml"/><Relationship Id="rId54" Type="http://schemas.openxmlformats.org/officeDocument/2006/relationships/customXml" Target="../ink/ink5486.xml"/><Relationship Id="rId96" Type="http://schemas.openxmlformats.org/officeDocument/2006/relationships/customXml" Target="../ink/ink5507.xml"/><Relationship Id="rId161" Type="http://schemas.openxmlformats.org/officeDocument/2006/relationships/image" Target="../media/image5363.png"/><Relationship Id="rId217" Type="http://schemas.openxmlformats.org/officeDocument/2006/relationships/image" Target="../media/image5391.png"/><Relationship Id="rId399" Type="http://schemas.openxmlformats.org/officeDocument/2006/relationships/customXml" Target="../ink/ink5659.xml"/><Relationship Id="rId259" Type="http://schemas.openxmlformats.org/officeDocument/2006/relationships/image" Target="../media/image5413.png"/><Relationship Id="rId23" Type="http://schemas.openxmlformats.org/officeDocument/2006/relationships/image" Target="../media/image5293.png"/><Relationship Id="rId119" Type="http://schemas.openxmlformats.org/officeDocument/2006/relationships/image" Target="../media/image5342.png"/><Relationship Id="rId270" Type="http://schemas.openxmlformats.org/officeDocument/2006/relationships/customXml" Target="../ink/ink5594.xml"/><Relationship Id="rId326" Type="http://schemas.openxmlformats.org/officeDocument/2006/relationships/customXml" Target="../ink/ink5622.xml"/><Relationship Id="rId65" Type="http://schemas.openxmlformats.org/officeDocument/2006/relationships/image" Target="../media/image5315.png"/><Relationship Id="rId130" Type="http://schemas.openxmlformats.org/officeDocument/2006/relationships/customXml" Target="../ink/ink5524.xml"/><Relationship Id="rId368" Type="http://schemas.openxmlformats.org/officeDocument/2006/relationships/image" Target="../media/image5466.png"/><Relationship Id="rId172" Type="http://schemas.openxmlformats.org/officeDocument/2006/relationships/customXml" Target="../ink/ink5545.xml"/><Relationship Id="rId228" Type="http://schemas.openxmlformats.org/officeDocument/2006/relationships/customXml" Target="../ink/ink5573.xml"/><Relationship Id="rId281" Type="http://schemas.openxmlformats.org/officeDocument/2006/relationships/image" Target="../media/image5424.png"/><Relationship Id="rId337" Type="http://schemas.openxmlformats.org/officeDocument/2006/relationships/image" Target="../media/image5451.png"/><Relationship Id="rId34" Type="http://schemas.openxmlformats.org/officeDocument/2006/relationships/customXml" Target="../ink/ink5476.xml"/><Relationship Id="rId76" Type="http://schemas.openxmlformats.org/officeDocument/2006/relationships/customXml" Target="../ink/ink5497.xml"/><Relationship Id="rId141" Type="http://schemas.openxmlformats.org/officeDocument/2006/relationships/image" Target="../media/image5353.png"/><Relationship Id="rId379" Type="http://schemas.openxmlformats.org/officeDocument/2006/relationships/customXml" Target="../ink/ink5649.xml"/><Relationship Id="rId7" Type="http://schemas.openxmlformats.org/officeDocument/2006/relationships/image" Target="../media/image5285.png"/><Relationship Id="rId183" Type="http://schemas.openxmlformats.org/officeDocument/2006/relationships/image" Target="../media/image5374.png"/><Relationship Id="rId239" Type="http://schemas.openxmlformats.org/officeDocument/2006/relationships/image" Target="../media/image5402.png"/><Relationship Id="rId390" Type="http://schemas.openxmlformats.org/officeDocument/2006/relationships/image" Target="../media/image5477.png"/><Relationship Id="rId404" Type="http://schemas.openxmlformats.org/officeDocument/2006/relationships/image" Target="../media/image5484.png"/><Relationship Id="rId250" Type="http://schemas.openxmlformats.org/officeDocument/2006/relationships/customXml" Target="../ink/ink5584.xml"/><Relationship Id="rId292" Type="http://schemas.openxmlformats.org/officeDocument/2006/relationships/customXml" Target="../ink/ink5605.xml"/><Relationship Id="rId306" Type="http://schemas.openxmlformats.org/officeDocument/2006/relationships/customXml" Target="../ink/ink5612.xml"/><Relationship Id="rId45" Type="http://schemas.openxmlformats.org/officeDocument/2006/relationships/image" Target="../media/image5304.png"/><Relationship Id="rId87" Type="http://schemas.openxmlformats.org/officeDocument/2006/relationships/image" Target="../media/image5326.png"/><Relationship Id="rId110" Type="http://schemas.openxmlformats.org/officeDocument/2006/relationships/customXml" Target="../ink/ink5514.xml"/><Relationship Id="rId348" Type="http://schemas.openxmlformats.org/officeDocument/2006/relationships/customXml" Target="../ink/ink5633.xml"/><Relationship Id="rId152" Type="http://schemas.openxmlformats.org/officeDocument/2006/relationships/customXml" Target="../ink/ink5535.xml"/><Relationship Id="rId194" Type="http://schemas.openxmlformats.org/officeDocument/2006/relationships/customXml" Target="../ink/ink5556.xml"/><Relationship Id="rId208" Type="http://schemas.openxmlformats.org/officeDocument/2006/relationships/customXml" Target="../ink/ink5563.xml"/><Relationship Id="rId261" Type="http://schemas.openxmlformats.org/officeDocument/2006/relationships/image" Target="../media/image5414.png"/><Relationship Id="rId14" Type="http://schemas.openxmlformats.org/officeDocument/2006/relationships/customXml" Target="../ink/ink5466.xml"/><Relationship Id="rId56" Type="http://schemas.openxmlformats.org/officeDocument/2006/relationships/customXml" Target="../ink/ink5487.xml"/><Relationship Id="rId317" Type="http://schemas.openxmlformats.org/officeDocument/2006/relationships/image" Target="../media/image5441.png"/><Relationship Id="rId359" Type="http://schemas.openxmlformats.org/officeDocument/2006/relationships/customXml" Target="../ink/ink5639.xml"/><Relationship Id="rId98" Type="http://schemas.openxmlformats.org/officeDocument/2006/relationships/customXml" Target="../ink/ink5508.xml"/><Relationship Id="rId121" Type="http://schemas.openxmlformats.org/officeDocument/2006/relationships/image" Target="../media/image5343.png"/><Relationship Id="rId163" Type="http://schemas.openxmlformats.org/officeDocument/2006/relationships/image" Target="../media/image5364.png"/><Relationship Id="rId219" Type="http://schemas.openxmlformats.org/officeDocument/2006/relationships/image" Target="../media/image5392.png"/><Relationship Id="rId370" Type="http://schemas.openxmlformats.org/officeDocument/2006/relationships/image" Target="../media/image5467.png"/><Relationship Id="rId230" Type="http://schemas.openxmlformats.org/officeDocument/2006/relationships/customXml" Target="../ink/ink5574.xml"/><Relationship Id="rId25" Type="http://schemas.openxmlformats.org/officeDocument/2006/relationships/image" Target="../media/image5294.png"/><Relationship Id="rId67" Type="http://schemas.openxmlformats.org/officeDocument/2006/relationships/image" Target="../media/image5316.png"/><Relationship Id="rId272" Type="http://schemas.openxmlformats.org/officeDocument/2006/relationships/customXml" Target="../ink/ink5595.xml"/><Relationship Id="rId328" Type="http://schemas.openxmlformats.org/officeDocument/2006/relationships/customXml" Target="../ink/ink5623.xml"/><Relationship Id="rId132" Type="http://schemas.openxmlformats.org/officeDocument/2006/relationships/customXml" Target="../ink/ink5525.xml"/><Relationship Id="rId174" Type="http://schemas.openxmlformats.org/officeDocument/2006/relationships/customXml" Target="../ink/ink5546.xml"/><Relationship Id="rId381" Type="http://schemas.openxmlformats.org/officeDocument/2006/relationships/customXml" Target="../ink/ink5650.xml"/><Relationship Id="rId241" Type="http://schemas.openxmlformats.org/officeDocument/2006/relationships/image" Target="../media/image5403.png"/><Relationship Id="rId36" Type="http://schemas.openxmlformats.org/officeDocument/2006/relationships/customXml" Target="../ink/ink5477.xml"/><Relationship Id="rId283" Type="http://schemas.openxmlformats.org/officeDocument/2006/relationships/image" Target="../media/image5425.png"/><Relationship Id="rId339" Type="http://schemas.openxmlformats.org/officeDocument/2006/relationships/image" Target="../media/image5452.png"/><Relationship Id="rId78" Type="http://schemas.openxmlformats.org/officeDocument/2006/relationships/customXml" Target="../ink/ink5498.xml"/><Relationship Id="rId101" Type="http://schemas.openxmlformats.org/officeDocument/2006/relationships/image" Target="../media/image5333.png"/><Relationship Id="rId143" Type="http://schemas.openxmlformats.org/officeDocument/2006/relationships/image" Target="../media/image5354.png"/><Relationship Id="rId185" Type="http://schemas.openxmlformats.org/officeDocument/2006/relationships/image" Target="../media/image5375.png"/><Relationship Id="rId350" Type="http://schemas.openxmlformats.org/officeDocument/2006/relationships/image" Target="../media/image5457.png"/><Relationship Id="rId9" Type="http://schemas.openxmlformats.org/officeDocument/2006/relationships/image" Target="../media/image5286.png"/><Relationship Id="rId210" Type="http://schemas.openxmlformats.org/officeDocument/2006/relationships/customXml" Target="../ink/ink5564.xml"/><Relationship Id="rId392" Type="http://schemas.openxmlformats.org/officeDocument/2006/relationships/image" Target="../media/image5478.png"/><Relationship Id="rId252" Type="http://schemas.openxmlformats.org/officeDocument/2006/relationships/customXml" Target="../ink/ink5585.xml"/><Relationship Id="rId294" Type="http://schemas.openxmlformats.org/officeDocument/2006/relationships/customXml" Target="../ink/ink5606.xml"/><Relationship Id="rId308" Type="http://schemas.openxmlformats.org/officeDocument/2006/relationships/customXml" Target="../ink/ink5613.xml"/><Relationship Id="rId47" Type="http://schemas.openxmlformats.org/officeDocument/2006/relationships/image" Target="../media/image5305.png"/><Relationship Id="rId89" Type="http://schemas.openxmlformats.org/officeDocument/2006/relationships/image" Target="../media/image5327.png"/><Relationship Id="rId112" Type="http://schemas.openxmlformats.org/officeDocument/2006/relationships/customXml" Target="../ink/ink5515.xml"/><Relationship Id="rId154" Type="http://schemas.openxmlformats.org/officeDocument/2006/relationships/customXml" Target="../ink/ink5536.xml"/><Relationship Id="rId361" Type="http://schemas.openxmlformats.org/officeDocument/2006/relationships/customXml" Target="../ink/ink5640.xml"/><Relationship Id="rId196" Type="http://schemas.openxmlformats.org/officeDocument/2006/relationships/customXml" Target="../ink/ink5557.xml"/><Relationship Id="rId16" Type="http://schemas.openxmlformats.org/officeDocument/2006/relationships/customXml" Target="../ink/ink5467.xml"/><Relationship Id="rId221" Type="http://schemas.openxmlformats.org/officeDocument/2006/relationships/image" Target="../media/image5393.png"/><Relationship Id="rId263" Type="http://schemas.openxmlformats.org/officeDocument/2006/relationships/image" Target="../media/image5415.png"/><Relationship Id="rId319" Type="http://schemas.openxmlformats.org/officeDocument/2006/relationships/image" Target="../media/image5442.png"/><Relationship Id="rId58" Type="http://schemas.openxmlformats.org/officeDocument/2006/relationships/customXml" Target="../ink/ink5488.xml"/><Relationship Id="rId123" Type="http://schemas.openxmlformats.org/officeDocument/2006/relationships/image" Target="../media/image5344.png"/><Relationship Id="rId330" Type="http://schemas.openxmlformats.org/officeDocument/2006/relationships/customXml" Target="../ink/ink5624.xml"/><Relationship Id="rId90" Type="http://schemas.openxmlformats.org/officeDocument/2006/relationships/customXml" Target="../ink/ink5504.xml"/><Relationship Id="rId165" Type="http://schemas.openxmlformats.org/officeDocument/2006/relationships/image" Target="../media/image5365.png"/><Relationship Id="rId186" Type="http://schemas.openxmlformats.org/officeDocument/2006/relationships/customXml" Target="../ink/ink5552.xml"/><Relationship Id="rId351" Type="http://schemas.openxmlformats.org/officeDocument/2006/relationships/customXml" Target="../ink/ink5635.xml"/><Relationship Id="rId372" Type="http://schemas.openxmlformats.org/officeDocument/2006/relationships/image" Target="../media/image5468.png"/><Relationship Id="rId393" Type="http://schemas.openxmlformats.org/officeDocument/2006/relationships/customXml" Target="../ink/ink5656.xml"/><Relationship Id="rId211" Type="http://schemas.openxmlformats.org/officeDocument/2006/relationships/image" Target="../media/image5388.png"/><Relationship Id="rId232" Type="http://schemas.openxmlformats.org/officeDocument/2006/relationships/customXml" Target="../ink/ink5575.xml"/><Relationship Id="rId253" Type="http://schemas.openxmlformats.org/officeDocument/2006/relationships/image" Target="../media/image5409.png"/><Relationship Id="rId274" Type="http://schemas.openxmlformats.org/officeDocument/2006/relationships/customXml" Target="../ink/ink5596.xml"/><Relationship Id="rId295" Type="http://schemas.openxmlformats.org/officeDocument/2006/relationships/image" Target="../media/image5431.png"/><Relationship Id="rId309" Type="http://schemas.openxmlformats.org/officeDocument/2006/relationships/image" Target="../media/image5437.png"/><Relationship Id="rId27" Type="http://schemas.openxmlformats.org/officeDocument/2006/relationships/image" Target="../media/image5295.png"/><Relationship Id="rId48" Type="http://schemas.openxmlformats.org/officeDocument/2006/relationships/customXml" Target="../ink/ink5483.xml"/><Relationship Id="rId69" Type="http://schemas.openxmlformats.org/officeDocument/2006/relationships/image" Target="../media/image5317.png"/><Relationship Id="rId113" Type="http://schemas.openxmlformats.org/officeDocument/2006/relationships/image" Target="../media/image5339.png"/><Relationship Id="rId134" Type="http://schemas.openxmlformats.org/officeDocument/2006/relationships/customXml" Target="../ink/ink5526.xml"/><Relationship Id="rId320" Type="http://schemas.openxmlformats.org/officeDocument/2006/relationships/customXml" Target="../ink/ink5619.xml"/><Relationship Id="rId80" Type="http://schemas.openxmlformats.org/officeDocument/2006/relationships/customXml" Target="../ink/ink5499.xml"/><Relationship Id="rId155" Type="http://schemas.openxmlformats.org/officeDocument/2006/relationships/image" Target="../media/image5360.png"/><Relationship Id="rId176" Type="http://schemas.openxmlformats.org/officeDocument/2006/relationships/customXml" Target="../ink/ink5547.xml"/><Relationship Id="rId197" Type="http://schemas.openxmlformats.org/officeDocument/2006/relationships/image" Target="../media/image5381.png"/><Relationship Id="rId341" Type="http://schemas.openxmlformats.org/officeDocument/2006/relationships/image" Target="../media/image5453.png"/><Relationship Id="rId362" Type="http://schemas.openxmlformats.org/officeDocument/2006/relationships/image" Target="../media/image5463.png"/><Relationship Id="rId383" Type="http://schemas.openxmlformats.org/officeDocument/2006/relationships/customXml" Target="../ink/ink5651.xml"/><Relationship Id="rId201" Type="http://schemas.openxmlformats.org/officeDocument/2006/relationships/image" Target="../media/image5383.png"/><Relationship Id="rId222" Type="http://schemas.openxmlformats.org/officeDocument/2006/relationships/customXml" Target="../ink/ink5570.xml"/><Relationship Id="rId243" Type="http://schemas.openxmlformats.org/officeDocument/2006/relationships/image" Target="../media/image5404.png"/><Relationship Id="rId264" Type="http://schemas.openxmlformats.org/officeDocument/2006/relationships/customXml" Target="../ink/ink5591.xml"/><Relationship Id="rId285" Type="http://schemas.openxmlformats.org/officeDocument/2006/relationships/image" Target="../media/image5426.png"/><Relationship Id="rId17" Type="http://schemas.openxmlformats.org/officeDocument/2006/relationships/image" Target="../media/image5290.png"/><Relationship Id="rId38" Type="http://schemas.openxmlformats.org/officeDocument/2006/relationships/customXml" Target="../ink/ink5478.xml"/><Relationship Id="rId59" Type="http://schemas.openxmlformats.org/officeDocument/2006/relationships/image" Target="../media/image5312.png"/><Relationship Id="rId103" Type="http://schemas.openxmlformats.org/officeDocument/2006/relationships/image" Target="../media/image5334.png"/><Relationship Id="rId124" Type="http://schemas.openxmlformats.org/officeDocument/2006/relationships/customXml" Target="../ink/ink5521.xml"/><Relationship Id="rId310" Type="http://schemas.openxmlformats.org/officeDocument/2006/relationships/customXml" Target="../ink/ink5614.xml"/><Relationship Id="rId70" Type="http://schemas.openxmlformats.org/officeDocument/2006/relationships/customXml" Target="../ink/ink5494.xml"/><Relationship Id="rId91" Type="http://schemas.openxmlformats.org/officeDocument/2006/relationships/image" Target="../media/image5328.png"/><Relationship Id="rId145" Type="http://schemas.openxmlformats.org/officeDocument/2006/relationships/image" Target="../media/image5355.png"/><Relationship Id="rId166" Type="http://schemas.openxmlformats.org/officeDocument/2006/relationships/customXml" Target="../ink/ink5542.xml"/><Relationship Id="rId187" Type="http://schemas.openxmlformats.org/officeDocument/2006/relationships/image" Target="../media/image5376.png"/><Relationship Id="rId331" Type="http://schemas.openxmlformats.org/officeDocument/2006/relationships/image" Target="../media/image5448.png"/><Relationship Id="rId352" Type="http://schemas.openxmlformats.org/officeDocument/2006/relationships/image" Target="../media/image5458.png"/><Relationship Id="rId373" Type="http://schemas.openxmlformats.org/officeDocument/2006/relationships/customXml" Target="../ink/ink5646.xml"/><Relationship Id="rId394" Type="http://schemas.openxmlformats.org/officeDocument/2006/relationships/image" Target="../media/image547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565.xml"/><Relationship Id="rId233" Type="http://schemas.openxmlformats.org/officeDocument/2006/relationships/image" Target="../media/image5399.png"/><Relationship Id="rId254" Type="http://schemas.openxmlformats.org/officeDocument/2006/relationships/customXml" Target="../ink/ink5586.xml"/><Relationship Id="rId28" Type="http://schemas.openxmlformats.org/officeDocument/2006/relationships/customXml" Target="../ink/ink5473.xml"/><Relationship Id="rId49" Type="http://schemas.openxmlformats.org/officeDocument/2006/relationships/image" Target="../media/image5306.png"/><Relationship Id="rId114" Type="http://schemas.openxmlformats.org/officeDocument/2006/relationships/customXml" Target="../ink/ink5516.xml"/><Relationship Id="rId275" Type="http://schemas.openxmlformats.org/officeDocument/2006/relationships/image" Target="../media/image5421.png"/><Relationship Id="rId296" Type="http://schemas.openxmlformats.org/officeDocument/2006/relationships/customXml" Target="../ink/ink5607.xml"/><Relationship Id="rId300" Type="http://schemas.openxmlformats.org/officeDocument/2006/relationships/customXml" Target="../ink/ink5609.xml"/><Relationship Id="rId60" Type="http://schemas.openxmlformats.org/officeDocument/2006/relationships/customXml" Target="../ink/ink5489.xml"/><Relationship Id="rId81" Type="http://schemas.openxmlformats.org/officeDocument/2006/relationships/image" Target="../media/image5323.png"/><Relationship Id="rId135" Type="http://schemas.openxmlformats.org/officeDocument/2006/relationships/image" Target="../media/image5350.png"/><Relationship Id="rId156" Type="http://schemas.openxmlformats.org/officeDocument/2006/relationships/customXml" Target="../ink/ink5537.xml"/><Relationship Id="rId177" Type="http://schemas.openxmlformats.org/officeDocument/2006/relationships/image" Target="../media/image5371.png"/><Relationship Id="rId198" Type="http://schemas.openxmlformats.org/officeDocument/2006/relationships/customXml" Target="../ink/ink5558.xml"/><Relationship Id="rId321" Type="http://schemas.openxmlformats.org/officeDocument/2006/relationships/image" Target="../media/image5443.png"/><Relationship Id="rId342" Type="http://schemas.openxmlformats.org/officeDocument/2006/relationships/customXml" Target="../ink/ink5630.xml"/><Relationship Id="rId363" Type="http://schemas.openxmlformats.org/officeDocument/2006/relationships/customXml" Target="../ink/ink5641.xml"/><Relationship Id="rId384" Type="http://schemas.openxmlformats.org/officeDocument/2006/relationships/image" Target="../media/image5474.png"/><Relationship Id="rId202" Type="http://schemas.openxmlformats.org/officeDocument/2006/relationships/customXml" Target="../ink/ink5560.xml"/><Relationship Id="rId223" Type="http://schemas.openxmlformats.org/officeDocument/2006/relationships/image" Target="../media/image5394.png"/><Relationship Id="rId244" Type="http://schemas.openxmlformats.org/officeDocument/2006/relationships/customXml" Target="../ink/ink5581.xml"/><Relationship Id="rId18" Type="http://schemas.openxmlformats.org/officeDocument/2006/relationships/customXml" Target="../ink/ink5468.xml"/><Relationship Id="rId39" Type="http://schemas.openxmlformats.org/officeDocument/2006/relationships/image" Target="../media/image5301.png"/><Relationship Id="rId265" Type="http://schemas.openxmlformats.org/officeDocument/2006/relationships/image" Target="../media/image5416.png"/><Relationship Id="rId286" Type="http://schemas.openxmlformats.org/officeDocument/2006/relationships/customXml" Target="../ink/ink5602.xml"/><Relationship Id="rId50" Type="http://schemas.openxmlformats.org/officeDocument/2006/relationships/customXml" Target="../ink/ink5484.xml"/><Relationship Id="rId104" Type="http://schemas.openxmlformats.org/officeDocument/2006/relationships/customXml" Target="../ink/ink5511.xml"/><Relationship Id="rId125" Type="http://schemas.openxmlformats.org/officeDocument/2006/relationships/image" Target="../media/image5345.png"/><Relationship Id="rId146" Type="http://schemas.openxmlformats.org/officeDocument/2006/relationships/customXml" Target="../ink/ink5532.xml"/><Relationship Id="rId167" Type="http://schemas.openxmlformats.org/officeDocument/2006/relationships/image" Target="../media/image5366.png"/><Relationship Id="rId188" Type="http://schemas.openxmlformats.org/officeDocument/2006/relationships/customXml" Target="../ink/ink5553.xml"/><Relationship Id="rId311" Type="http://schemas.openxmlformats.org/officeDocument/2006/relationships/image" Target="../media/image5438.png"/><Relationship Id="rId332" Type="http://schemas.openxmlformats.org/officeDocument/2006/relationships/customXml" Target="../ink/ink5625.xml"/><Relationship Id="rId353" Type="http://schemas.openxmlformats.org/officeDocument/2006/relationships/customXml" Target="../ink/ink5636.xml"/><Relationship Id="rId374" Type="http://schemas.openxmlformats.org/officeDocument/2006/relationships/image" Target="../media/image5469.png"/><Relationship Id="rId395" Type="http://schemas.openxmlformats.org/officeDocument/2006/relationships/customXml" Target="../ink/ink5657.xml"/><Relationship Id="rId71" Type="http://schemas.openxmlformats.org/officeDocument/2006/relationships/image" Target="../media/image5318.png"/><Relationship Id="rId92" Type="http://schemas.openxmlformats.org/officeDocument/2006/relationships/customXml" Target="../ink/ink5505.xml"/><Relationship Id="rId213" Type="http://schemas.openxmlformats.org/officeDocument/2006/relationships/image" Target="../media/image5389.png"/><Relationship Id="rId234" Type="http://schemas.openxmlformats.org/officeDocument/2006/relationships/customXml" Target="../ink/ink5576.xml"/><Relationship Id="rId2" Type="http://schemas.openxmlformats.org/officeDocument/2006/relationships/customXml" Target="../ink/ink5460.xml"/><Relationship Id="rId29" Type="http://schemas.openxmlformats.org/officeDocument/2006/relationships/image" Target="../media/image5296.png"/><Relationship Id="rId255" Type="http://schemas.openxmlformats.org/officeDocument/2006/relationships/image" Target="../media/image5411.png"/><Relationship Id="rId276" Type="http://schemas.openxmlformats.org/officeDocument/2006/relationships/customXml" Target="../ink/ink5597.xml"/><Relationship Id="rId297" Type="http://schemas.openxmlformats.org/officeDocument/2006/relationships/image" Target="../media/image5432.png"/><Relationship Id="rId40" Type="http://schemas.openxmlformats.org/officeDocument/2006/relationships/customXml" Target="../ink/ink5479.xml"/><Relationship Id="rId115" Type="http://schemas.openxmlformats.org/officeDocument/2006/relationships/image" Target="../media/image5340.png"/><Relationship Id="rId136" Type="http://schemas.openxmlformats.org/officeDocument/2006/relationships/customXml" Target="../ink/ink5527.xml"/><Relationship Id="rId157" Type="http://schemas.openxmlformats.org/officeDocument/2006/relationships/image" Target="../media/image5361.png"/><Relationship Id="rId178" Type="http://schemas.openxmlformats.org/officeDocument/2006/relationships/customXml" Target="../ink/ink5548.xml"/><Relationship Id="rId301" Type="http://schemas.openxmlformats.org/officeDocument/2006/relationships/image" Target="../media/image5434.png"/><Relationship Id="rId322" Type="http://schemas.openxmlformats.org/officeDocument/2006/relationships/customXml" Target="../ink/ink5620.xml"/><Relationship Id="rId343" Type="http://schemas.openxmlformats.org/officeDocument/2006/relationships/image" Target="../media/image5454.png"/><Relationship Id="rId364" Type="http://schemas.openxmlformats.org/officeDocument/2006/relationships/image" Target="../media/image5464.png"/><Relationship Id="rId61" Type="http://schemas.openxmlformats.org/officeDocument/2006/relationships/image" Target="../media/image5313.png"/><Relationship Id="rId82" Type="http://schemas.openxmlformats.org/officeDocument/2006/relationships/customXml" Target="../ink/ink5500.xml"/><Relationship Id="rId199" Type="http://schemas.openxmlformats.org/officeDocument/2006/relationships/image" Target="../media/image5382.png"/><Relationship Id="rId203" Type="http://schemas.openxmlformats.org/officeDocument/2006/relationships/image" Target="../media/image5384.png"/><Relationship Id="rId385" Type="http://schemas.openxmlformats.org/officeDocument/2006/relationships/customXml" Target="../ink/ink5652.xml"/><Relationship Id="rId19" Type="http://schemas.openxmlformats.org/officeDocument/2006/relationships/image" Target="../media/image5291.png"/><Relationship Id="rId224" Type="http://schemas.openxmlformats.org/officeDocument/2006/relationships/customXml" Target="../ink/ink5571.xml"/><Relationship Id="rId245" Type="http://schemas.openxmlformats.org/officeDocument/2006/relationships/image" Target="../media/image5405.png"/><Relationship Id="rId266" Type="http://schemas.openxmlformats.org/officeDocument/2006/relationships/customXml" Target="../ink/ink5592.xml"/><Relationship Id="rId287" Type="http://schemas.openxmlformats.org/officeDocument/2006/relationships/image" Target="../media/image5427.png"/><Relationship Id="rId30" Type="http://schemas.openxmlformats.org/officeDocument/2006/relationships/customXml" Target="../ink/ink5474.xml"/><Relationship Id="rId105" Type="http://schemas.openxmlformats.org/officeDocument/2006/relationships/image" Target="../media/image5335.png"/><Relationship Id="rId126" Type="http://schemas.openxmlformats.org/officeDocument/2006/relationships/customXml" Target="../ink/ink5522.xml"/><Relationship Id="rId147" Type="http://schemas.openxmlformats.org/officeDocument/2006/relationships/image" Target="../media/image5356.png"/><Relationship Id="rId168" Type="http://schemas.openxmlformats.org/officeDocument/2006/relationships/customXml" Target="../ink/ink5543.xml"/><Relationship Id="rId312" Type="http://schemas.openxmlformats.org/officeDocument/2006/relationships/customXml" Target="../ink/ink5615.xml"/><Relationship Id="rId333" Type="http://schemas.openxmlformats.org/officeDocument/2006/relationships/image" Target="../media/image5449.png"/><Relationship Id="rId354" Type="http://schemas.openxmlformats.org/officeDocument/2006/relationships/image" Target="../media/image5459.png"/><Relationship Id="rId51" Type="http://schemas.openxmlformats.org/officeDocument/2006/relationships/image" Target="../media/image5307.png"/><Relationship Id="rId72" Type="http://schemas.openxmlformats.org/officeDocument/2006/relationships/customXml" Target="../ink/ink5495.xml"/><Relationship Id="rId93" Type="http://schemas.openxmlformats.org/officeDocument/2006/relationships/image" Target="../media/image5329.png"/><Relationship Id="rId189" Type="http://schemas.openxmlformats.org/officeDocument/2006/relationships/image" Target="../media/image5377.png"/><Relationship Id="rId375" Type="http://schemas.openxmlformats.org/officeDocument/2006/relationships/customXml" Target="../ink/ink5647.xml"/><Relationship Id="rId396" Type="http://schemas.openxmlformats.org/officeDocument/2006/relationships/image" Target="../media/image5480.png"/><Relationship Id="rId3" Type="http://schemas.openxmlformats.org/officeDocument/2006/relationships/image" Target="../media/image5283.png"/><Relationship Id="rId214" Type="http://schemas.openxmlformats.org/officeDocument/2006/relationships/customXml" Target="../ink/ink5566.xml"/><Relationship Id="rId235" Type="http://schemas.openxmlformats.org/officeDocument/2006/relationships/image" Target="../media/image5400.png"/><Relationship Id="rId256" Type="http://schemas.openxmlformats.org/officeDocument/2006/relationships/customXml" Target="../ink/ink5587.xml"/><Relationship Id="rId277" Type="http://schemas.openxmlformats.org/officeDocument/2006/relationships/image" Target="../media/image5422.png"/><Relationship Id="rId298" Type="http://schemas.openxmlformats.org/officeDocument/2006/relationships/customXml" Target="../ink/ink5608.xml"/><Relationship Id="rId400" Type="http://schemas.openxmlformats.org/officeDocument/2006/relationships/image" Target="../media/image5482.png"/><Relationship Id="rId116" Type="http://schemas.openxmlformats.org/officeDocument/2006/relationships/customXml" Target="../ink/ink5517.xml"/><Relationship Id="rId137" Type="http://schemas.openxmlformats.org/officeDocument/2006/relationships/image" Target="../media/image5351.png"/><Relationship Id="rId158" Type="http://schemas.openxmlformats.org/officeDocument/2006/relationships/customXml" Target="../ink/ink5538.xml"/><Relationship Id="rId302" Type="http://schemas.openxmlformats.org/officeDocument/2006/relationships/customXml" Target="../ink/ink5610.xml"/><Relationship Id="rId323" Type="http://schemas.openxmlformats.org/officeDocument/2006/relationships/image" Target="../media/image5444.png"/><Relationship Id="rId344" Type="http://schemas.openxmlformats.org/officeDocument/2006/relationships/customXml" Target="../ink/ink5631.xml"/><Relationship Id="rId20" Type="http://schemas.openxmlformats.org/officeDocument/2006/relationships/customXml" Target="../ink/ink5469.xml"/><Relationship Id="rId41" Type="http://schemas.openxmlformats.org/officeDocument/2006/relationships/image" Target="../media/image5302.png"/><Relationship Id="rId62" Type="http://schemas.openxmlformats.org/officeDocument/2006/relationships/customXml" Target="../ink/ink5490.xml"/><Relationship Id="rId83" Type="http://schemas.openxmlformats.org/officeDocument/2006/relationships/image" Target="../media/image5324.png"/><Relationship Id="rId179" Type="http://schemas.openxmlformats.org/officeDocument/2006/relationships/image" Target="../media/image5372.png"/><Relationship Id="rId365" Type="http://schemas.openxmlformats.org/officeDocument/2006/relationships/customXml" Target="../ink/ink5642.xml"/><Relationship Id="rId386" Type="http://schemas.openxmlformats.org/officeDocument/2006/relationships/image" Target="../media/image5475.png"/><Relationship Id="rId190" Type="http://schemas.openxmlformats.org/officeDocument/2006/relationships/customXml" Target="../ink/ink5554.xml"/><Relationship Id="rId204" Type="http://schemas.openxmlformats.org/officeDocument/2006/relationships/customXml" Target="../ink/ink5561.xml"/><Relationship Id="rId225" Type="http://schemas.openxmlformats.org/officeDocument/2006/relationships/image" Target="../media/image5395.png"/><Relationship Id="rId246" Type="http://schemas.openxmlformats.org/officeDocument/2006/relationships/customXml" Target="../ink/ink5582.xml"/><Relationship Id="rId267" Type="http://schemas.openxmlformats.org/officeDocument/2006/relationships/image" Target="../media/image5417.png"/><Relationship Id="rId288" Type="http://schemas.openxmlformats.org/officeDocument/2006/relationships/customXml" Target="../ink/ink5603.xml"/><Relationship Id="rId106" Type="http://schemas.openxmlformats.org/officeDocument/2006/relationships/customXml" Target="../ink/ink5512.xml"/><Relationship Id="rId127" Type="http://schemas.openxmlformats.org/officeDocument/2006/relationships/image" Target="../media/image5346.png"/><Relationship Id="rId313" Type="http://schemas.openxmlformats.org/officeDocument/2006/relationships/image" Target="../media/image5439.png"/><Relationship Id="rId10" Type="http://schemas.openxmlformats.org/officeDocument/2006/relationships/customXml" Target="../ink/ink5464.xml"/><Relationship Id="rId31" Type="http://schemas.openxmlformats.org/officeDocument/2006/relationships/image" Target="../media/image5297.png"/><Relationship Id="rId52" Type="http://schemas.openxmlformats.org/officeDocument/2006/relationships/customXml" Target="../ink/ink5485.xml"/><Relationship Id="rId73" Type="http://schemas.openxmlformats.org/officeDocument/2006/relationships/image" Target="../media/image5319.png"/><Relationship Id="rId94" Type="http://schemas.openxmlformats.org/officeDocument/2006/relationships/customXml" Target="../ink/ink5506.xml"/><Relationship Id="rId148" Type="http://schemas.openxmlformats.org/officeDocument/2006/relationships/customXml" Target="../ink/ink5533.xml"/><Relationship Id="rId169" Type="http://schemas.openxmlformats.org/officeDocument/2006/relationships/image" Target="../media/image5367.png"/><Relationship Id="rId334" Type="http://schemas.openxmlformats.org/officeDocument/2006/relationships/customXml" Target="../ink/ink5626.xml"/><Relationship Id="rId355" Type="http://schemas.openxmlformats.org/officeDocument/2006/relationships/customXml" Target="../ink/ink5637.xml"/><Relationship Id="rId376" Type="http://schemas.openxmlformats.org/officeDocument/2006/relationships/image" Target="../media/image5470.png"/><Relationship Id="rId397" Type="http://schemas.openxmlformats.org/officeDocument/2006/relationships/customXml" Target="../ink/ink5658.xml"/><Relationship Id="rId4" Type="http://schemas.openxmlformats.org/officeDocument/2006/relationships/customXml" Target="../ink/ink5461.xml"/><Relationship Id="rId180" Type="http://schemas.openxmlformats.org/officeDocument/2006/relationships/customXml" Target="../ink/ink5549.xml"/><Relationship Id="rId215" Type="http://schemas.openxmlformats.org/officeDocument/2006/relationships/image" Target="../media/image5390.png"/><Relationship Id="rId236" Type="http://schemas.openxmlformats.org/officeDocument/2006/relationships/customXml" Target="../ink/ink5577.xml"/><Relationship Id="rId257" Type="http://schemas.openxmlformats.org/officeDocument/2006/relationships/image" Target="../media/image5412.png"/><Relationship Id="rId278" Type="http://schemas.openxmlformats.org/officeDocument/2006/relationships/customXml" Target="../ink/ink5598.xml"/><Relationship Id="rId401" Type="http://schemas.openxmlformats.org/officeDocument/2006/relationships/customXml" Target="../ink/ink5660.xml"/><Relationship Id="rId303" Type="http://schemas.openxmlformats.org/officeDocument/2006/relationships/image" Target="../media/image5435.png"/><Relationship Id="rId42" Type="http://schemas.openxmlformats.org/officeDocument/2006/relationships/customXml" Target="../ink/ink5480.xml"/><Relationship Id="rId84" Type="http://schemas.openxmlformats.org/officeDocument/2006/relationships/customXml" Target="../ink/ink5501.xml"/><Relationship Id="rId138" Type="http://schemas.openxmlformats.org/officeDocument/2006/relationships/customXml" Target="../ink/ink5528.xml"/><Relationship Id="rId345" Type="http://schemas.openxmlformats.org/officeDocument/2006/relationships/image" Target="../media/image5455.png"/><Relationship Id="rId387" Type="http://schemas.openxmlformats.org/officeDocument/2006/relationships/customXml" Target="../ink/ink5653.xml"/><Relationship Id="rId191" Type="http://schemas.openxmlformats.org/officeDocument/2006/relationships/image" Target="../media/image5378.png"/><Relationship Id="rId205" Type="http://schemas.openxmlformats.org/officeDocument/2006/relationships/image" Target="../media/image5385.png"/><Relationship Id="rId247" Type="http://schemas.openxmlformats.org/officeDocument/2006/relationships/image" Target="../media/image5406.png"/><Relationship Id="rId107" Type="http://schemas.openxmlformats.org/officeDocument/2006/relationships/image" Target="../media/image5336.png"/><Relationship Id="rId289" Type="http://schemas.openxmlformats.org/officeDocument/2006/relationships/image" Target="../media/image5428.png"/><Relationship Id="rId11" Type="http://schemas.openxmlformats.org/officeDocument/2006/relationships/image" Target="../media/image5287.png"/><Relationship Id="rId53" Type="http://schemas.openxmlformats.org/officeDocument/2006/relationships/image" Target="../media/image5308.png"/><Relationship Id="rId149" Type="http://schemas.openxmlformats.org/officeDocument/2006/relationships/image" Target="../media/image5357.png"/><Relationship Id="rId314" Type="http://schemas.openxmlformats.org/officeDocument/2006/relationships/customXml" Target="../ink/ink5616.xml"/><Relationship Id="rId356" Type="http://schemas.openxmlformats.org/officeDocument/2006/relationships/image" Target="../media/image5460.png"/><Relationship Id="rId398" Type="http://schemas.openxmlformats.org/officeDocument/2006/relationships/image" Target="../media/image5481.png"/><Relationship Id="rId95" Type="http://schemas.openxmlformats.org/officeDocument/2006/relationships/image" Target="../media/image5330.png"/><Relationship Id="rId160" Type="http://schemas.openxmlformats.org/officeDocument/2006/relationships/customXml" Target="../ink/ink5539.xml"/><Relationship Id="rId216" Type="http://schemas.openxmlformats.org/officeDocument/2006/relationships/customXml" Target="../ink/ink5567.xml"/><Relationship Id="rId258" Type="http://schemas.openxmlformats.org/officeDocument/2006/relationships/customXml" Target="../ink/ink5588.xml"/><Relationship Id="rId22" Type="http://schemas.openxmlformats.org/officeDocument/2006/relationships/customXml" Target="../ink/ink5470.xml"/><Relationship Id="rId64" Type="http://schemas.openxmlformats.org/officeDocument/2006/relationships/customXml" Target="../ink/ink5491.xml"/><Relationship Id="rId118" Type="http://schemas.openxmlformats.org/officeDocument/2006/relationships/customXml" Target="../ink/ink5518.xml"/><Relationship Id="rId325" Type="http://schemas.openxmlformats.org/officeDocument/2006/relationships/image" Target="../media/image5445.png"/><Relationship Id="rId367" Type="http://schemas.openxmlformats.org/officeDocument/2006/relationships/customXml" Target="../ink/ink5643.xml"/><Relationship Id="rId171" Type="http://schemas.openxmlformats.org/officeDocument/2006/relationships/image" Target="../media/image5368.png"/><Relationship Id="rId227" Type="http://schemas.openxmlformats.org/officeDocument/2006/relationships/image" Target="../media/image5396.png"/><Relationship Id="rId269" Type="http://schemas.openxmlformats.org/officeDocument/2006/relationships/image" Target="../media/image5418.png"/><Relationship Id="rId33" Type="http://schemas.openxmlformats.org/officeDocument/2006/relationships/image" Target="../media/image5298.png"/><Relationship Id="rId129" Type="http://schemas.openxmlformats.org/officeDocument/2006/relationships/image" Target="../media/image5347.png"/><Relationship Id="rId280" Type="http://schemas.openxmlformats.org/officeDocument/2006/relationships/customXml" Target="../ink/ink5599.xml"/><Relationship Id="rId336" Type="http://schemas.openxmlformats.org/officeDocument/2006/relationships/customXml" Target="../ink/ink5627.xml"/><Relationship Id="rId75" Type="http://schemas.openxmlformats.org/officeDocument/2006/relationships/image" Target="../media/image5320.png"/><Relationship Id="rId140" Type="http://schemas.openxmlformats.org/officeDocument/2006/relationships/customXml" Target="../ink/ink5529.xml"/><Relationship Id="rId182" Type="http://schemas.openxmlformats.org/officeDocument/2006/relationships/customXml" Target="../ink/ink5550.xml"/><Relationship Id="rId378" Type="http://schemas.openxmlformats.org/officeDocument/2006/relationships/image" Target="../media/image5471.png"/><Relationship Id="rId403" Type="http://schemas.openxmlformats.org/officeDocument/2006/relationships/customXml" Target="../ink/ink5661.xml"/><Relationship Id="rId6" Type="http://schemas.openxmlformats.org/officeDocument/2006/relationships/customXml" Target="../ink/ink5462.xml"/><Relationship Id="rId238" Type="http://schemas.openxmlformats.org/officeDocument/2006/relationships/customXml" Target="../ink/ink5578.xml"/><Relationship Id="rId291" Type="http://schemas.openxmlformats.org/officeDocument/2006/relationships/image" Target="../media/image5429.png"/><Relationship Id="rId305" Type="http://schemas.openxmlformats.org/officeDocument/2006/relationships/image" Target="../media/image5054.png"/><Relationship Id="rId347" Type="http://schemas.openxmlformats.org/officeDocument/2006/relationships/image" Target="../media/image5456.png"/><Relationship Id="rId44" Type="http://schemas.openxmlformats.org/officeDocument/2006/relationships/customXml" Target="../ink/ink5481.xml"/><Relationship Id="rId86" Type="http://schemas.openxmlformats.org/officeDocument/2006/relationships/customXml" Target="../ink/ink5502.xml"/><Relationship Id="rId151" Type="http://schemas.openxmlformats.org/officeDocument/2006/relationships/image" Target="../media/image5358.png"/><Relationship Id="rId389" Type="http://schemas.openxmlformats.org/officeDocument/2006/relationships/customXml" Target="../ink/ink5654.xml"/><Relationship Id="rId193" Type="http://schemas.openxmlformats.org/officeDocument/2006/relationships/image" Target="../media/image5379.png"/><Relationship Id="rId207" Type="http://schemas.openxmlformats.org/officeDocument/2006/relationships/image" Target="../media/image5386.png"/><Relationship Id="rId249" Type="http://schemas.openxmlformats.org/officeDocument/2006/relationships/image" Target="../media/image5407.png"/><Relationship Id="rId13" Type="http://schemas.openxmlformats.org/officeDocument/2006/relationships/image" Target="../media/image5288.png"/><Relationship Id="rId109" Type="http://schemas.openxmlformats.org/officeDocument/2006/relationships/image" Target="../media/image5337.png"/><Relationship Id="rId260" Type="http://schemas.openxmlformats.org/officeDocument/2006/relationships/customXml" Target="../ink/ink5589.xml"/><Relationship Id="rId316" Type="http://schemas.openxmlformats.org/officeDocument/2006/relationships/customXml" Target="../ink/ink5617.xml"/><Relationship Id="rId55" Type="http://schemas.openxmlformats.org/officeDocument/2006/relationships/image" Target="../media/image5309.png"/><Relationship Id="rId97" Type="http://schemas.openxmlformats.org/officeDocument/2006/relationships/image" Target="../media/image5331.png"/><Relationship Id="rId120" Type="http://schemas.openxmlformats.org/officeDocument/2006/relationships/customXml" Target="../ink/ink5519.xml"/><Relationship Id="rId358" Type="http://schemas.openxmlformats.org/officeDocument/2006/relationships/image" Target="../media/image5461.png"/><Relationship Id="rId162" Type="http://schemas.openxmlformats.org/officeDocument/2006/relationships/customXml" Target="../ink/ink5540.xml"/><Relationship Id="rId218" Type="http://schemas.openxmlformats.org/officeDocument/2006/relationships/customXml" Target="../ink/ink5568.xml"/><Relationship Id="rId271" Type="http://schemas.openxmlformats.org/officeDocument/2006/relationships/image" Target="../media/image5419.png"/><Relationship Id="rId24" Type="http://schemas.openxmlformats.org/officeDocument/2006/relationships/customXml" Target="../ink/ink5471.xml"/><Relationship Id="rId66" Type="http://schemas.openxmlformats.org/officeDocument/2006/relationships/customXml" Target="../ink/ink5492.xml"/><Relationship Id="rId131" Type="http://schemas.openxmlformats.org/officeDocument/2006/relationships/image" Target="../media/image5348.png"/><Relationship Id="rId327" Type="http://schemas.openxmlformats.org/officeDocument/2006/relationships/image" Target="../media/image5446.png"/><Relationship Id="rId369" Type="http://schemas.openxmlformats.org/officeDocument/2006/relationships/customXml" Target="../ink/ink5644.xml"/><Relationship Id="rId173" Type="http://schemas.openxmlformats.org/officeDocument/2006/relationships/image" Target="../media/image5369.png"/><Relationship Id="rId229" Type="http://schemas.openxmlformats.org/officeDocument/2006/relationships/image" Target="../media/image5397.png"/><Relationship Id="rId380" Type="http://schemas.openxmlformats.org/officeDocument/2006/relationships/image" Target="../media/image5472.png"/><Relationship Id="rId240" Type="http://schemas.openxmlformats.org/officeDocument/2006/relationships/customXml" Target="../ink/ink5579.xml"/><Relationship Id="rId35" Type="http://schemas.openxmlformats.org/officeDocument/2006/relationships/image" Target="../media/image5299.png"/><Relationship Id="rId77" Type="http://schemas.openxmlformats.org/officeDocument/2006/relationships/image" Target="../media/image5321.png"/><Relationship Id="rId100" Type="http://schemas.openxmlformats.org/officeDocument/2006/relationships/customXml" Target="../ink/ink5509.xml"/><Relationship Id="rId282" Type="http://schemas.openxmlformats.org/officeDocument/2006/relationships/customXml" Target="../ink/ink5600.xml"/><Relationship Id="rId338" Type="http://schemas.openxmlformats.org/officeDocument/2006/relationships/customXml" Target="../ink/ink5628.xml"/><Relationship Id="rId8" Type="http://schemas.openxmlformats.org/officeDocument/2006/relationships/customXml" Target="../ink/ink5463.xml"/><Relationship Id="rId142" Type="http://schemas.openxmlformats.org/officeDocument/2006/relationships/customXml" Target="../ink/ink5530.xml"/><Relationship Id="rId184" Type="http://schemas.openxmlformats.org/officeDocument/2006/relationships/customXml" Target="../ink/ink5551.xml"/><Relationship Id="rId391" Type="http://schemas.openxmlformats.org/officeDocument/2006/relationships/customXml" Target="../ink/ink5655.xml"/><Relationship Id="rId251" Type="http://schemas.openxmlformats.org/officeDocument/2006/relationships/image" Target="../media/image5408.png"/><Relationship Id="rId46" Type="http://schemas.openxmlformats.org/officeDocument/2006/relationships/customXml" Target="../ink/ink5482.xml"/><Relationship Id="rId293" Type="http://schemas.openxmlformats.org/officeDocument/2006/relationships/image" Target="../media/image5430.png"/><Relationship Id="rId307" Type="http://schemas.openxmlformats.org/officeDocument/2006/relationships/image" Target="../media/image5436.png"/><Relationship Id="rId349" Type="http://schemas.openxmlformats.org/officeDocument/2006/relationships/customXml" Target="../ink/ink5634.xml"/><Relationship Id="rId88" Type="http://schemas.openxmlformats.org/officeDocument/2006/relationships/customXml" Target="../ink/ink5503.xml"/><Relationship Id="rId111" Type="http://schemas.openxmlformats.org/officeDocument/2006/relationships/image" Target="../media/image5338.png"/><Relationship Id="rId153" Type="http://schemas.openxmlformats.org/officeDocument/2006/relationships/image" Target="../media/image5359.png"/><Relationship Id="rId195" Type="http://schemas.openxmlformats.org/officeDocument/2006/relationships/image" Target="../media/image5380.png"/><Relationship Id="rId209" Type="http://schemas.openxmlformats.org/officeDocument/2006/relationships/image" Target="../media/image5387.png"/><Relationship Id="rId360" Type="http://schemas.openxmlformats.org/officeDocument/2006/relationships/image" Target="../media/image5462.png"/><Relationship Id="rId220" Type="http://schemas.openxmlformats.org/officeDocument/2006/relationships/customXml" Target="../ink/ink5569.xml"/><Relationship Id="rId15" Type="http://schemas.openxmlformats.org/officeDocument/2006/relationships/image" Target="../media/image5289.png"/><Relationship Id="rId57" Type="http://schemas.openxmlformats.org/officeDocument/2006/relationships/image" Target="../media/image5311.png"/><Relationship Id="rId262" Type="http://schemas.openxmlformats.org/officeDocument/2006/relationships/customXml" Target="../ink/ink5590.xml"/><Relationship Id="rId318" Type="http://schemas.openxmlformats.org/officeDocument/2006/relationships/customXml" Target="../ink/ink5618.xml"/><Relationship Id="rId99" Type="http://schemas.openxmlformats.org/officeDocument/2006/relationships/image" Target="../media/image5332.png"/><Relationship Id="rId122" Type="http://schemas.openxmlformats.org/officeDocument/2006/relationships/customXml" Target="../ink/ink5520.xml"/><Relationship Id="rId164" Type="http://schemas.openxmlformats.org/officeDocument/2006/relationships/customXml" Target="../ink/ink5541.xml"/><Relationship Id="rId371" Type="http://schemas.openxmlformats.org/officeDocument/2006/relationships/customXml" Target="../ink/ink5645.xml"/><Relationship Id="rId26" Type="http://schemas.openxmlformats.org/officeDocument/2006/relationships/customXml" Target="../ink/ink5472.xml"/><Relationship Id="rId231" Type="http://schemas.openxmlformats.org/officeDocument/2006/relationships/image" Target="../media/image5398.png"/><Relationship Id="rId273" Type="http://schemas.openxmlformats.org/officeDocument/2006/relationships/image" Target="../media/image5420.png"/><Relationship Id="rId329" Type="http://schemas.openxmlformats.org/officeDocument/2006/relationships/image" Target="../media/image5447.png"/><Relationship Id="rId68" Type="http://schemas.openxmlformats.org/officeDocument/2006/relationships/customXml" Target="../ink/ink5493.xml"/><Relationship Id="rId133" Type="http://schemas.openxmlformats.org/officeDocument/2006/relationships/image" Target="../media/image5349.png"/><Relationship Id="rId175" Type="http://schemas.openxmlformats.org/officeDocument/2006/relationships/image" Target="../media/image5370.png"/><Relationship Id="rId340" Type="http://schemas.openxmlformats.org/officeDocument/2006/relationships/customXml" Target="../ink/ink5629.xml"/><Relationship Id="rId200" Type="http://schemas.openxmlformats.org/officeDocument/2006/relationships/customXml" Target="../ink/ink5559.xml"/><Relationship Id="rId382" Type="http://schemas.openxmlformats.org/officeDocument/2006/relationships/image" Target="../media/image5473.png"/><Relationship Id="rId242" Type="http://schemas.openxmlformats.org/officeDocument/2006/relationships/customXml" Target="../ink/ink5580.xml"/><Relationship Id="rId284" Type="http://schemas.openxmlformats.org/officeDocument/2006/relationships/customXml" Target="../ink/ink5601.xml"/><Relationship Id="rId37" Type="http://schemas.openxmlformats.org/officeDocument/2006/relationships/image" Target="../media/image5300.png"/><Relationship Id="rId79" Type="http://schemas.openxmlformats.org/officeDocument/2006/relationships/image" Target="../media/image5322.png"/><Relationship Id="rId102" Type="http://schemas.openxmlformats.org/officeDocument/2006/relationships/customXml" Target="../ink/ink5510.xml"/><Relationship Id="rId144" Type="http://schemas.openxmlformats.org/officeDocument/2006/relationships/customXml" Target="../ink/ink5531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8.png"/><Relationship Id="rId21" Type="http://schemas.openxmlformats.org/officeDocument/2006/relationships/image" Target="../media/image2000.png"/><Relationship Id="rId42" Type="http://schemas.openxmlformats.org/officeDocument/2006/relationships/customXml" Target="../ink/ink362.xml"/><Relationship Id="rId63" Type="http://schemas.openxmlformats.org/officeDocument/2006/relationships/image" Target="../media/image221.png"/><Relationship Id="rId84" Type="http://schemas.openxmlformats.org/officeDocument/2006/relationships/customXml" Target="../ink/ink383.xml"/><Relationship Id="rId138" Type="http://schemas.openxmlformats.org/officeDocument/2006/relationships/customXml" Target="../ink/ink410.xml"/><Relationship Id="rId159" Type="http://schemas.openxmlformats.org/officeDocument/2006/relationships/image" Target="../media/image269.png"/><Relationship Id="rId170" Type="http://schemas.openxmlformats.org/officeDocument/2006/relationships/customXml" Target="../ink/ink426.xml"/><Relationship Id="rId191" Type="http://schemas.openxmlformats.org/officeDocument/2006/relationships/image" Target="../media/image285.png"/><Relationship Id="rId107" Type="http://schemas.openxmlformats.org/officeDocument/2006/relationships/image" Target="../media/image243.png"/><Relationship Id="rId11" Type="http://schemas.openxmlformats.org/officeDocument/2006/relationships/image" Target="../media/image19510.png"/><Relationship Id="rId32" Type="http://schemas.openxmlformats.org/officeDocument/2006/relationships/customXml" Target="../ink/ink357.xml"/><Relationship Id="rId53" Type="http://schemas.openxmlformats.org/officeDocument/2006/relationships/image" Target="../media/image216.png"/><Relationship Id="rId74" Type="http://schemas.openxmlformats.org/officeDocument/2006/relationships/customXml" Target="../ink/ink378.xml"/><Relationship Id="rId128" Type="http://schemas.openxmlformats.org/officeDocument/2006/relationships/customXml" Target="../ink/ink405.xml"/><Relationship Id="rId149" Type="http://schemas.openxmlformats.org/officeDocument/2006/relationships/image" Target="../media/image264.png"/><Relationship Id="rId5" Type="http://schemas.openxmlformats.org/officeDocument/2006/relationships/image" Target="../media/image19210.png"/><Relationship Id="rId95" Type="http://schemas.openxmlformats.org/officeDocument/2006/relationships/image" Target="../media/image237.png"/><Relationship Id="rId160" Type="http://schemas.openxmlformats.org/officeDocument/2006/relationships/customXml" Target="../ink/ink421.xml"/><Relationship Id="rId181" Type="http://schemas.openxmlformats.org/officeDocument/2006/relationships/image" Target="../media/image280.png"/><Relationship Id="rId22" Type="http://schemas.openxmlformats.org/officeDocument/2006/relationships/customXml" Target="../ink/ink352.xml"/><Relationship Id="rId43" Type="http://schemas.openxmlformats.org/officeDocument/2006/relationships/image" Target="../media/image211.png"/><Relationship Id="rId64" Type="http://schemas.openxmlformats.org/officeDocument/2006/relationships/customXml" Target="../ink/ink373.xml"/><Relationship Id="rId118" Type="http://schemas.openxmlformats.org/officeDocument/2006/relationships/customXml" Target="../ink/ink400.xml"/><Relationship Id="rId139" Type="http://schemas.openxmlformats.org/officeDocument/2006/relationships/image" Target="../media/image259.png"/><Relationship Id="rId85" Type="http://schemas.openxmlformats.org/officeDocument/2006/relationships/image" Target="../media/image232.png"/><Relationship Id="rId150" Type="http://schemas.openxmlformats.org/officeDocument/2006/relationships/customXml" Target="../ink/ink416.xml"/><Relationship Id="rId171" Type="http://schemas.openxmlformats.org/officeDocument/2006/relationships/image" Target="../media/image275.png"/><Relationship Id="rId192" Type="http://schemas.openxmlformats.org/officeDocument/2006/relationships/customXml" Target="../ink/ink437.xml"/><Relationship Id="rId12" Type="http://schemas.openxmlformats.org/officeDocument/2006/relationships/customXml" Target="../ink/ink347.xml"/><Relationship Id="rId33" Type="http://schemas.openxmlformats.org/officeDocument/2006/relationships/image" Target="../media/image206.png"/><Relationship Id="rId108" Type="http://schemas.openxmlformats.org/officeDocument/2006/relationships/customXml" Target="../ink/ink395.xml"/><Relationship Id="rId129" Type="http://schemas.openxmlformats.org/officeDocument/2006/relationships/image" Target="../media/image254.png"/><Relationship Id="rId54" Type="http://schemas.openxmlformats.org/officeDocument/2006/relationships/customXml" Target="../ink/ink368.xml"/><Relationship Id="rId75" Type="http://schemas.openxmlformats.org/officeDocument/2006/relationships/image" Target="../media/image227.png"/><Relationship Id="rId96" Type="http://schemas.openxmlformats.org/officeDocument/2006/relationships/customXml" Target="../ink/ink389.xml"/><Relationship Id="rId140" Type="http://schemas.openxmlformats.org/officeDocument/2006/relationships/customXml" Target="../ink/ink411.xml"/><Relationship Id="rId161" Type="http://schemas.openxmlformats.org/officeDocument/2006/relationships/image" Target="../media/image270.png"/><Relationship Id="rId182" Type="http://schemas.openxmlformats.org/officeDocument/2006/relationships/customXml" Target="../ink/ink432.xml"/><Relationship Id="rId6" Type="http://schemas.openxmlformats.org/officeDocument/2006/relationships/customXml" Target="../ink/ink344.xml"/><Relationship Id="rId23" Type="http://schemas.openxmlformats.org/officeDocument/2006/relationships/image" Target="../media/image201.png"/><Relationship Id="rId119" Type="http://schemas.openxmlformats.org/officeDocument/2006/relationships/image" Target="../media/image249.png"/><Relationship Id="rId44" Type="http://schemas.openxmlformats.org/officeDocument/2006/relationships/customXml" Target="../ink/ink363.xml"/><Relationship Id="rId65" Type="http://schemas.openxmlformats.org/officeDocument/2006/relationships/image" Target="../media/image222.png"/><Relationship Id="rId86" Type="http://schemas.openxmlformats.org/officeDocument/2006/relationships/customXml" Target="../ink/ink384.xml"/><Relationship Id="rId130" Type="http://schemas.openxmlformats.org/officeDocument/2006/relationships/customXml" Target="../ink/ink406.xml"/><Relationship Id="rId151" Type="http://schemas.openxmlformats.org/officeDocument/2006/relationships/image" Target="../media/image265.png"/><Relationship Id="rId172" Type="http://schemas.openxmlformats.org/officeDocument/2006/relationships/customXml" Target="../ink/ink427.xml"/><Relationship Id="rId193" Type="http://schemas.openxmlformats.org/officeDocument/2006/relationships/image" Target="../media/image286.png"/><Relationship Id="rId13" Type="http://schemas.openxmlformats.org/officeDocument/2006/relationships/image" Target="../media/image19610.png"/><Relationship Id="rId109" Type="http://schemas.openxmlformats.org/officeDocument/2006/relationships/image" Target="../media/image244.png"/><Relationship Id="rId34" Type="http://schemas.openxmlformats.org/officeDocument/2006/relationships/customXml" Target="../ink/ink358.xml"/><Relationship Id="rId50" Type="http://schemas.openxmlformats.org/officeDocument/2006/relationships/customXml" Target="../ink/ink366.xml"/><Relationship Id="rId55" Type="http://schemas.openxmlformats.org/officeDocument/2006/relationships/image" Target="../media/image217.png"/><Relationship Id="rId76" Type="http://schemas.openxmlformats.org/officeDocument/2006/relationships/customXml" Target="../ink/ink379.xml"/><Relationship Id="rId97" Type="http://schemas.openxmlformats.org/officeDocument/2006/relationships/image" Target="../media/image238.png"/><Relationship Id="rId104" Type="http://schemas.openxmlformats.org/officeDocument/2006/relationships/customXml" Target="../ink/ink393.xml"/><Relationship Id="rId120" Type="http://schemas.openxmlformats.org/officeDocument/2006/relationships/customXml" Target="../ink/ink401.xml"/><Relationship Id="rId125" Type="http://schemas.openxmlformats.org/officeDocument/2006/relationships/image" Target="../media/image252.png"/><Relationship Id="rId141" Type="http://schemas.openxmlformats.org/officeDocument/2006/relationships/image" Target="../media/image260.png"/><Relationship Id="rId146" Type="http://schemas.openxmlformats.org/officeDocument/2006/relationships/customXml" Target="../ink/ink414.xml"/><Relationship Id="rId167" Type="http://schemas.openxmlformats.org/officeDocument/2006/relationships/image" Target="../media/image273.png"/><Relationship Id="rId188" Type="http://schemas.openxmlformats.org/officeDocument/2006/relationships/customXml" Target="../ink/ink435.xml"/><Relationship Id="rId7" Type="http://schemas.openxmlformats.org/officeDocument/2006/relationships/image" Target="../media/image19310.png"/><Relationship Id="rId71" Type="http://schemas.openxmlformats.org/officeDocument/2006/relationships/image" Target="../media/image225.png"/><Relationship Id="rId92" Type="http://schemas.openxmlformats.org/officeDocument/2006/relationships/customXml" Target="../ink/ink387.xml"/><Relationship Id="rId162" Type="http://schemas.openxmlformats.org/officeDocument/2006/relationships/customXml" Target="../ink/ink422.xml"/><Relationship Id="rId183" Type="http://schemas.openxmlformats.org/officeDocument/2006/relationships/image" Target="../media/image281.png"/><Relationship Id="rId2" Type="http://schemas.openxmlformats.org/officeDocument/2006/relationships/customXml" Target="../ink/ink342.xml"/><Relationship Id="rId29" Type="http://schemas.openxmlformats.org/officeDocument/2006/relationships/image" Target="../media/image204.png"/><Relationship Id="rId24" Type="http://schemas.openxmlformats.org/officeDocument/2006/relationships/customXml" Target="../ink/ink353.xml"/><Relationship Id="rId40" Type="http://schemas.openxmlformats.org/officeDocument/2006/relationships/customXml" Target="../ink/ink361.xml"/><Relationship Id="rId45" Type="http://schemas.openxmlformats.org/officeDocument/2006/relationships/image" Target="../media/image212.png"/><Relationship Id="rId66" Type="http://schemas.openxmlformats.org/officeDocument/2006/relationships/customXml" Target="../ink/ink374.xml"/><Relationship Id="rId87" Type="http://schemas.openxmlformats.org/officeDocument/2006/relationships/image" Target="../media/image233.png"/><Relationship Id="rId110" Type="http://schemas.openxmlformats.org/officeDocument/2006/relationships/customXml" Target="../ink/ink396.xml"/><Relationship Id="rId115" Type="http://schemas.openxmlformats.org/officeDocument/2006/relationships/image" Target="../media/image247.png"/><Relationship Id="rId131" Type="http://schemas.openxmlformats.org/officeDocument/2006/relationships/image" Target="../media/image255.png"/><Relationship Id="rId136" Type="http://schemas.openxmlformats.org/officeDocument/2006/relationships/customXml" Target="../ink/ink409.xml"/><Relationship Id="rId157" Type="http://schemas.openxmlformats.org/officeDocument/2006/relationships/image" Target="../media/image268.png"/><Relationship Id="rId178" Type="http://schemas.openxmlformats.org/officeDocument/2006/relationships/customXml" Target="../ink/ink430.xml"/><Relationship Id="rId61" Type="http://schemas.openxmlformats.org/officeDocument/2006/relationships/image" Target="../media/image220.png"/><Relationship Id="rId82" Type="http://schemas.openxmlformats.org/officeDocument/2006/relationships/customXml" Target="../ink/ink382.xml"/><Relationship Id="rId152" Type="http://schemas.openxmlformats.org/officeDocument/2006/relationships/customXml" Target="../ink/ink417.xml"/><Relationship Id="rId173" Type="http://schemas.openxmlformats.org/officeDocument/2006/relationships/image" Target="../media/image276.png"/><Relationship Id="rId194" Type="http://schemas.openxmlformats.org/officeDocument/2006/relationships/customXml" Target="../ink/ink438.xml"/><Relationship Id="rId19" Type="http://schemas.openxmlformats.org/officeDocument/2006/relationships/image" Target="../media/image1995.png"/><Relationship Id="rId14" Type="http://schemas.openxmlformats.org/officeDocument/2006/relationships/customXml" Target="../ink/ink348.xml"/><Relationship Id="rId30" Type="http://schemas.openxmlformats.org/officeDocument/2006/relationships/customXml" Target="../ink/ink356.xml"/><Relationship Id="rId35" Type="http://schemas.openxmlformats.org/officeDocument/2006/relationships/image" Target="../media/image207.png"/><Relationship Id="rId56" Type="http://schemas.openxmlformats.org/officeDocument/2006/relationships/customXml" Target="../ink/ink369.xml"/><Relationship Id="rId77" Type="http://schemas.openxmlformats.org/officeDocument/2006/relationships/image" Target="../media/image228.png"/><Relationship Id="rId100" Type="http://schemas.openxmlformats.org/officeDocument/2006/relationships/customXml" Target="../ink/ink391.xml"/><Relationship Id="rId105" Type="http://schemas.openxmlformats.org/officeDocument/2006/relationships/image" Target="../media/image242.png"/><Relationship Id="rId126" Type="http://schemas.openxmlformats.org/officeDocument/2006/relationships/customXml" Target="../ink/ink404.xml"/><Relationship Id="rId147" Type="http://schemas.openxmlformats.org/officeDocument/2006/relationships/image" Target="../media/image263.png"/><Relationship Id="rId168" Type="http://schemas.openxmlformats.org/officeDocument/2006/relationships/customXml" Target="../ink/ink425.xml"/><Relationship Id="rId8" Type="http://schemas.openxmlformats.org/officeDocument/2006/relationships/customXml" Target="../ink/ink345.xml"/><Relationship Id="rId51" Type="http://schemas.openxmlformats.org/officeDocument/2006/relationships/image" Target="../media/image215.png"/><Relationship Id="rId72" Type="http://schemas.openxmlformats.org/officeDocument/2006/relationships/customXml" Target="../ink/ink377.xml"/><Relationship Id="rId93" Type="http://schemas.openxmlformats.org/officeDocument/2006/relationships/image" Target="../media/image236.png"/><Relationship Id="rId98" Type="http://schemas.openxmlformats.org/officeDocument/2006/relationships/customXml" Target="../ink/ink390.xml"/><Relationship Id="rId121" Type="http://schemas.openxmlformats.org/officeDocument/2006/relationships/image" Target="../media/image250.png"/><Relationship Id="rId142" Type="http://schemas.openxmlformats.org/officeDocument/2006/relationships/customXml" Target="../ink/ink412.xml"/><Relationship Id="rId163" Type="http://schemas.openxmlformats.org/officeDocument/2006/relationships/image" Target="../media/image271.png"/><Relationship Id="rId184" Type="http://schemas.openxmlformats.org/officeDocument/2006/relationships/customXml" Target="../ink/ink433.xml"/><Relationship Id="rId189" Type="http://schemas.openxmlformats.org/officeDocument/2006/relationships/image" Target="../media/image284.png"/><Relationship Id="rId3" Type="http://schemas.openxmlformats.org/officeDocument/2006/relationships/image" Target="../media/image19110.png"/><Relationship Id="rId25" Type="http://schemas.openxmlformats.org/officeDocument/2006/relationships/image" Target="../media/image202.png"/><Relationship Id="rId46" Type="http://schemas.openxmlformats.org/officeDocument/2006/relationships/customXml" Target="../ink/ink364.xml"/><Relationship Id="rId67" Type="http://schemas.openxmlformats.org/officeDocument/2006/relationships/image" Target="../media/image223.png"/><Relationship Id="rId116" Type="http://schemas.openxmlformats.org/officeDocument/2006/relationships/customXml" Target="../ink/ink399.xml"/><Relationship Id="rId137" Type="http://schemas.openxmlformats.org/officeDocument/2006/relationships/image" Target="../media/image258.png"/><Relationship Id="rId158" Type="http://schemas.openxmlformats.org/officeDocument/2006/relationships/customXml" Target="../ink/ink420.xml"/><Relationship Id="rId20" Type="http://schemas.openxmlformats.org/officeDocument/2006/relationships/customXml" Target="../ink/ink351.xml"/><Relationship Id="rId41" Type="http://schemas.openxmlformats.org/officeDocument/2006/relationships/image" Target="../media/image210.png"/><Relationship Id="rId62" Type="http://schemas.openxmlformats.org/officeDocument/2006/relationships/customXml" Target="../ink/ink372.xml"/><Relationship Id="rId83" Type="http://schemas.openxmlformats.org/officeDocument/2006/relationships/image" Target="../media/image231.png"/><Relationship Id="rId88" Type="http://schemas.openxmlformats.org/officeDocument/2006/relationships/customXml" Target="../ink/ink385.xml"/><Relationship Id="rId111" Type="http://schemas.openxmlformats.org/officeDocument/2006/relationships/image" Target="../media/image245.png"/><Relationship Id="rId132" Type="http://schemas.openxmlformats.org/officeDocument/2006/relationships/customXml" Target="../ink/ink407.xml"/><Relationship Id="rId153" Type="http://schemas.openxmlformats.org/officeDocument/2006/relationships/image" Target="../media/image266.png"/><Relationship Id="rId174" Type="http://schemas.openxmlformats.org/officeDocument/2006/relationships/customXml" Target="../ink/ink428.xml"/><Relationship Id="rId179" Type="http://schemas.openxmlformats.org/officeDocument/2006/relationships/image" Target="../media/image279.png"/><Relationship Id="rId195" Type="http://schemas.openxmlformats.org/officeDocument/2006/relationships/image" Target="../media/image287.png"/><Relationship Id="rId190" Type="http://schemas.openxmlformats.org/officeDocument/2006/relationships/customXml" Target="../ink/ink436.xml"/><Relationship Id="rId15" Type="http://schemas.openxmlformats.org/officeDocument/2006/relationships/image" Target="../media/image19710.png"/><Relationship Id="rId36" Type="http://schemas.openxmlformats.org/officeDocument/2006/relationships/customXml" Target="../ink/ink359.xml"/><Relationship Id="rId57" Type="http://schemas.openxmlformats.org/officeDocument/2006/relationships/image" Target="../media/image218.png"/><Relationship Id="rId106" Type="http://schemas.openxmlformats.org/officeDocument/2006/relationships/customXml" Target="../ink/ink394.xml"/><Relationship Id="rId127" Type="http://schemas.openxmlformats.org/officeDocument/2006/relationships/image" Target="../media/image253.png"/><Relationship Id="rId10" Type="http://schemas.openxmlformats.org/officeDocument/2006/relationships/customXml" Target="../ink/ink346.xml"/><Relationship Id="rId31" Type="http://schemas.openxmlformats.org/officeDocument/2006/relationships/image" Target="../media/image205.png"/><Relationship Id="rId52" Type="http://schemas.openxmlformats.org/officeDocument/2006/relationships/customXml" Target="../ink/ink367.xml"/><Relationship Id="rId73" Type="http://schemas.openxmlformats.org/officeDocument/2006/relationships/image" Target="../media/image226.png"/><Relationship Id="rId78" Type="http://schemas.openxmlformats.org/officeDocument/2006/relationships/customXml" Target="../ink/ink380.xml"/><Relationship Id="rId94" Type="http://schemas.openxmlformats.org/officeDocument/2006/relationships/customXml" Target="../ink/ink388.xml"/><Relationship Id="rId99" Type="http://schemas.openxmlformats.org/officeDocument/2006/relationships/image" Target="../media/image239.png"/><Relationship Id="rId101" Type="http://schemas.openxmlformats.org/officeDocument/2006/relationships/image" Target="../media/image240.png"/><Relationship Id="rId122" Type="http://schemas.openxmlformats.org/officeDocument/2006/relationships/customXml" Target="../ink/ink402.xml"/><Relationship Id="rId143" Type="http://schemas.openxmlformats.org/officeDocument/2006/relationships/image" Target="../media/image261.png"/><Relationship Id="rId148" Type="http://schemas.openxmlformats.org/officeDocument/2006/relationships/customXml" Target="../ink/ink415.xml"/><Relationship Id="rId164" Type="http://schemas.openxmlformats.org/officeDocument/2006/relationships/customXml" Target="../ink/ink423.xml"/><Relationship Id="rId169" Type="http://schemas.openxmlformats.org/officeDocument/2006/relationships/image" Target="../media/image274.png"/><Relationship Id="rId185" Type="http://schemas.openxmlformats.org/officeDocument/2006/relationships/image" Target="../media/image282.png"/><Relationship Id="rId4" Type="http://schemas.openxmlformats.org/officeDocument/2006/relationships/customXml" Target="../ink/ink343.xml"/><Relationship Id="rId9" Type="http://schemas.openxmlformats.org/officeDocument/2006/relationships/image" Target="../media/image19410.png"/><Relationship Id="rId180" Type="http://schemas.openxmlformats.org/officeDocument/2006/relationships/customXml" Target="../ink/ink431.xml"/><Relationship Id="rId26" Type="http://schemas.openxmlformats.org/officeDocument/2006/relationships/customXml" Target="../ink/ink354.xml"/><Relationship Id="rId47" Type="http://schemas.openxmlformats.org/officeDocument/2006/relationships/image" Target="../media/image213.png"/><Relationship Id="rId68" Type="http://schemas.openxmlformats.org/officeDocument/2006/relationships/customXml" Target="../ink/ink375.xml"/><Relationship Id="rId89" Type="http://schemas.openxmlformats.org/officeDocument/2006/relationships/image" Target="../media/image234.png"/><Relationship Id="rId112" Type="http://schemas.openxmlformats.org/officeDocument/2006/relationships/customXml" Target="../ink/ink397.xml"/><Relationship Id="rId133" Type="http://schemas.openxmlformats.org/officeDocument/2006/relationships/image" Target="../media/image256.png"/><Relationship Id="rId154" Type="http://schemas.openxmlformats.org/officeDocument/2006/relationships/customXml" Target="../ink/ink418.xml"/><Relationship Id="rId175" Type="http://schemas.openxmlformats.org/officeDocument/2006/relationships/image" Target="../media/image277.png"/><Relationship Id="rId16" Type="http://schemas.openxmlformats.org/officeDocument/2006/relationships/customXml" Target="../ink/ink349.xml"/><Relationship Id="rId37" Type="http://schemas.openxmlformats.org/officeDocument/2006/relationships/image" Target="../media/image208.png"/><Relationship Id="rId58" Type="http://schemas.openxmlformats.org/officeDocument/2006/relationships/customXml" Target="../ink/ink370.xml"/><Relationship Id="rId79" Type="http://schemas.openxmlformats.org/officeDocument/2006/relationships/image" Target="../media/image229.png"/><Relationship Id="rId102" Type="http://schemas.openxmlformats.org/officeDocument/2006/relationships/customXml" Target="../ink/ink392.xml"/><Relationship Id="rId123" Type="http://schemas.openxmlformats.org/officeDocument/2006/relationships/image" Target="../media/image251.png"/><Relationship Id="rId144" Type="http://schemas.openxmlformats.org/officeDocument/2006/relationships/customXml" Target="../ink/ink413.xml"/><Relationship Id="rId90" Type="http://schemas.openxmlformats.org/officeDocument/2006/relationships/customXml" Target="../ink/ink386.xml"/><Relationship Id="rId165" Type="http://schemas.openxmlformats.org/officeDocument/2006/relationships/image" Target="../media/image272.png"/><Relationship Id="rId186" Type="http://schemas.openxmlformats.org/officeDocument/2006/relationships/customXml" Target="../ink/ink434.xml"/><Relationship Id="rId27" Type="http://schemas.openxmlformats.org/officeDocument/2006/relationships/image" Target="../media/image203.png"/><Relationship Id="rId48" Type="http://schemas.openxmlformats.org/officeDocument/2006/relationships/customXml" Target="../ink/ink365.xml"/><Relationship Id="rId69" Type="http://schemas.openxmlformats.org/officeDocument/2006/relationships/image" Target="../media/image224.png"/><Relationship Id="rId113" Type="http://schemas.openxmlformats.org/officeDocument/2006/relationships/image" Target="../media/image246.png"/><Relationship Id="rId134" Type="http://schemas.openxmlformats.org/officeDocument/2006/relationships/customXml" Target="../ink/ink408.xml"/><Relationship Id="rId80" Type="http://schemas.openxmlformats.org/officeDocument/2006/relationships/customXml" Target="../ink/ink381.xml"/><Relationship Id="rId155" Type="http://schemas.openxmlformats.org/officeDocument/2006/relationships/image" Target="../media/image267.png"/><Relationship Id="rId176" Type="http://schemas.openxmlformats.org/officeDocument/2006/relationships/customXml" Target="../ink/ink429.xml"/><Relationship Id="rId17" Type="http://schemas.openxmlformats.org/officeDocument/2006/relationships/image" Target="../media/image19810.png"/><Relationship Id="rId38" Type="http://schemas.openxmlformats.org/officeDocument/2006/relationships/customXml" Target="../ink/ink360.xml"/><Relationship Id="rId59" Type="http://schemas.openxmlformats.org/officeDocument/2006/relationships/image" Target="../media/image219.png"/><Relationship Id="rId103" Type="http://schemas.openxmlformats.org/officeDocument/2006/relationships/image" Target="../media/image241.png"/><Relationship Id="rId124" Type="http://schemas.openxmlformats.org/officeDocument/2006/relationships/customXml" Target="../ink/ink403.xml"/><Relationship Id="rId70" Type="http://schemas.openxmlformats.org/officeDocument/2006/relationships/customXml" Target="../ink/ink376.xml"/><Relationship Id="rId91" Type="http://schemas.openxmlformats.org/officeDocument/2006/relationships/image" Target="../media/image235.png"/><Relationship Id="rId145" Type="http://schemas.openxmlformats.org/officeDocument/2006/relationships/image" Target="../media/image262.png"/><Relationship Id="rId166" Type="http://schemas.openxmlformats.org/officeDocument/2006/relationships/customXml" Target="../ink/ink424.xml"/><Relationship Id="rId187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355.xml"/><Relationship Id="rId49" Type="http://schemas.openxmlformats.org/officeDocument/2006/relationships/image" Target="../media/image214.png"/><Relationship Id="rId114" Type="http://schemas.openxmlformats.org/officeDocument/2006/relationships/customXml" Target="../ink/ink398.xml"/><Relationship Id="rId60" Type="http://schemas.openxmlformats.org/officeDocument/2006/relationships/customXml" Target="../ink/ink371.xml"/><Relationship Id="rId81" Type="http://schemas.openxmlformats.org/officeDocument/2006/relationships/image" Target="../media/image230.png"/><Relationship Id="rId135" Type="http://schemas.openxmlformats.org/officeDocument/2006/relationships/image" Target="../media/image257.png"/><Relationship Id="rId156" Type="http://schemas.openxmlformats.org/officeDocument/2006/relationships/customXml" Target="../ink/ink419.xml"/><Relationship Id="rId177" Type="http://schemas.openxmlformats.org/officeDocument/2006/relationships/image" Target="../media/image278.png"/><Relationship Id="rId18" Type="http://schemas.openxmlformats.org/officeDocument/2006/relationships/customXml" Target="../ink/ink350.xml"/><Relationship Id="rId39" Type="http://schemas.openxmlformats.org/officeDocument/2006/relationships/image" Target="../media/image209.png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43.png"/><Relationship Id="rId299" Type="http://schemas.openxmlformats.org/officeDocument/2006/relationships/image" Target="../media/image5635.png"/><Relationship Id="rId21" Type="http://schemas.openxmlformats.org/officeDocument/2006/relationships/image" Target="../media/image5494.png"/><Relationship Id="rId63" Type="http://schemas.openxmlformats.org/officeDocument/2006/relationships/image" Target="../media/image5516.png"/><Relationship Id="rId159" Type="http://schemas.openxmlformats.org/officeDocument/2006/relationships/image" Target="../media/image5564.png"/><Relationship Id="rId170" Type="http://schemas.openxmlformats.org/officeDocument/2006/relationships/customXml" Target="../ink/ink5746.xml"/><Relationship Id="rId226" Type="http://schemas.openxmlformats.org/officeDocument/2006/relationships/customXml" Target="../ink/ink5774.xml"/><Relationship Id="rId268" Type="http://schemas.openxmlformats.org/officeDocument/2006/relationships/customXml" Target="../ink/ink5795.xml"/><Relationship Id="rId32" Type="http://schemas.openxmlformats.org/officeDocument/2006/relationships/customXml" Target="../ink/ink5677.xml"/><Relationship Id="rId74" Type="http://schemas.openxmlformats.org/officeDocument/2006/relationships/customXml" Target="../ink/ink5698.xml"/><Relationship Id="rId128" Type="http://schemas.openxmlformats.org/officeDocument/2006/relationships/customXml" Target="../ink/ink5725.xml"/><Relationship Id="rId5" Type="http://schemas.openxmlformats.org/officeDocument/2006/relationships/image" Target="../media/image5486.png"/><Relationship Id="rId181" Type="http://schemas.openxmlformats.org/officeDocument/2006/relationships/image" Target="../media/image5575.png"/><Relationship Id="rId237" Type="http://schemas.openxmlformats.org/officeDocument/2006/relationships/image" Target="../media/image5603.png"/><Relationship Id="rId279" Type="http://schemas.openxmlformats.org/officeDocument/2006/relationships/image" Target="../media/image5625.png"/><Relationship Id="rId43" Type="http://schemas.openxmlformats.org/officeDocument/2006/relationships/image" Target="../media/image5505.png"/><Relationship Id="rId139" Type="http://schemas.openxmlformats.org/officeDocument/2006/relationships/image" Target="../media/image5554.png"/><Relationship Id="rId290" Type="http://schemas.openxmlformats.org/officeDocument/2006/relationships/customXml" Target="../ink/ink5806.xml"/><Relationship Id="rId304" Type="http://schemas.openxmlformats.org/officeDocument/2006/relationships/customXml" Target="../ink/ink5813.xml"/><Relationship Id="rId85" Type="http://schemas.openxmlformats.org/officeDocument/2006/relationships/image" Target="../media/image5527.png"/><Relationship Id="rId150" Type="http://schemas.openxmlformats.org/officeDocument/2006/relationships/customXml" Target="../ink/ink5736.xml"/><Relationship Id="rId192" Type="http://schemas.openxmlformats.org/officeDocument/2006/relationships/customXml" Target="../ink/ink5757.xml"/><Relationship Id="rId206" Type="http://schemas.openxmlformats.org/officeDocument/2006/relationships/customXml" Target="../ink/ink5764.xml"/><Relationship Id="rId248" Type="http://schemas.openxmlformats.org/officeDocument/2006/relationships/customXml" Target="../ink/ink5785.xml"/><Relationship Id="rId12" Type="http://schemas.openxmlformats.org/officeDocument/2006/relationships/customXml" Target="../ink/ink5667.xml"/><Relationship Id="rId108" Type="http://schemas.openxmlformats.org/officeDocument/2006/relationships/customXml" Target="../ink/ink5715.xml"/><Relationship Id="rId315" Type="http://schemas.openxmlformats.org/officeDocument/2006/relationships/image" Target="../media/image5643.png"/><Relationship Id="rId54" Type="http://schemas.openxmlformats.org/officeDocument/2006/relationships/customXml" Target="../ink/ink5688.xml"/><Relationship Id="rId96" Type="http://schemas.openxmlformats.org/officeDocument/2006/relationships/customXml" Target="../ink/ink5709.xml"/><Relationship Id="rId161" Type="http://schemas.openxmlformats.org/officeDocument/2006/relationships/image" Target="../media/image5565.png"/><Relationship Id="rId217" Type="http://schemas.openxmlformats.org/officeDocument/2006/relationships/image" Target="../media/image5593.png"/><Relationship Id="rId259" Type="http://schemas.openxmlformats.org/officeDocument/2006/relationships/image" Target="../media/image5615.png"/><Relationship Id="rId23" Type="http://schemas.openxmlformats.org/officeDocument/2006/relationships/image" Target="../media/image5495.png"/><Relationship Id="rId119" Type="http://schemas.openxmlformats.org/officeDocument/2006/relationships/image" Target="../media/image5544.png"/><Relationship Id="rId270" Type="http://schemas.openxmlformats.org/officeDocument/2006/relationships/customXml" Target="../ink/ink5796.xml"/><Relationship Id="rId65" Type="http://schemas.openxmlformats.org/officeDocument/2006/relationships/image" Target="../media/image5517.png"/><Relationship Id="rId130" Type="http://schemas.openxmlformats.org/officeDocument/2006/relationships/customXml" Target="../ink/ink5726.xml"/><Relationship Id="rId172" Type="http://schemas.openxmlformats.org/officeDocument/2006/relationships/customXml" Target="../ink/ink5747.xml"/><Relationship Id="rId228" Type="http://schemas.openxmlformats.org/officeDocument/2006/relationships/customXml" Target="../ink/ink5775.xml"/><Relationship Id="rId13" Type="http://schemas.openxmlformats.org/officeDocument/2006/relationships/image" Target="../media/image5490.png"/><Relationship Id="rId109" Type="http://schemas.openxmlformats.org/officeDocument/2006/relationships/image" Target="../media/image5539.png"/><Relationship Id="rId260" Type="http://schemas.openxmlformats.org/officeDocument/2006/relationships/customXml" Target="../ink/ink5791.xml"/><Relationship Id="rId281" Type="http://schemas.openxmlformats.org/officeDocument/2006/relationships/image" Target="../media/image5626.png"/><Relationship Id="rId316" Type="http://schemas.openxmlformats.org/officeDocument/2006/relationships/customXml" Target="../ink/ink5819.xml"/><Relationship Id="rId34" Type="http://schemas.openxmlformats.org/officeDocument/2006/relationships/customXml" Target="../ink/ink5678.xml"/><Relationship Id="rId55" Type="http://schemas.openxmlformats.org/officeDocument/2006/relationships/image" Target="../media/image5512.png"/><Relationship Id="rId76" Type="http://schemas.openxmlformats.org/officeDocument/2006/relationships/customXml" Target="../ink/ink5699.xml"/><Relationship Id="rId97" Type="http://schemas.openxmlformats.org/officeDocument/2006/relationships/image" Target="../media/image5533.png"/><Relationship Id="rId120" Type="http://schemas.openxmlformats.org/officeDocument/2006/relationships/customXml" Target="../ink/ink5721.xml"/><Relationship Id="rId141" Type="http://schemas.openxmlformats.org/officeDocument/2006/relationships/image" Target="../media/image5555.png"/><Relationship Id="rId7" Type="http://schemas.openxmlformats.org/officeDocument/2006/relationships/image" Target="../media/image5487.png"/><Relationship Id="rId162" Type="http://schemas.openxmlformats.org/officeDocument/2006/relationships/customXml" Target="../ink/ink5742.xml"/><Relationship Id="rId183" Type="http://schemas.openxmlformats.org/officeDocument/2006/relationships/image" Target="../media/image5576.png"/><Relationship Id="rId218" Type="http://schemas.openxmlformats.org/officeDocument/2006/relationships/customXml" Target="../ink/ink5770.xml"/><Relationship Id="rId239" Type="http://schemas.openxmlformats.org/officeDocument/2006/relationships/image" Target="../media/image5604.png"/><Relationship Id="rId250" Type="http://schemas.openxmlformats.org/officeDocument/2006/relationships/customXml" Target="../ink/ink5786.xml"/><Relationship Id="rId271" Type="http://schemas.openxmlformats.org/officeDocument/2006/relationships/image" Target="../media/image5621.png"/><Relationship Id="rId292" Type="http://schemas.openxmlformats.org/officeDocument/2006/relationships/customXml" Target="../ink/ink5807.xml"/><Relationship Id="rId306" Type="http://schemas.openxmlformats.org/officeDocument/2006/relationships/customXml" Target="../ink/ink5814.xml"/><Relationship Id="rId24" Type="http://schemas.openxmlformats.org/officeDocument/2006/relationships/customXml" Target="../ink/ink5673.xml"/><Relationship Id="rId45" Type="http://schemas.openxmlformats.org/officeDocument/2006/relationships/image" Target="../media/image5506.png"/><Relationship Id="rId66" Type="http://schemas.openxmlformats.org/officeDocument/2006/relationships/customXml" Target="../ink/ink5694.xml"/><Relationship Id="rId87" Type="http://schemas.openxmlformats.org/officeDocument/2006/relationships/image" Target="../media/image5528.png"/><Relationship Id="rId110" Type="http://schemas.openxmlformats.org/officeDocument/2006/relationships/customXml" Target="../ink/ink5716.xml"/><Relationship Id="rId131" Type="http://schemas.openxmlformats.org/officeDocument/2006/relationships/image" Target="../media/image5550.png"/><Relationship Id="rId152" Type="http://schemas.openxmlformats.org/officeDocument/2006/relationships/customXml" Target="../ink/ink5737.xml"/><Relationship Id="rId173" Type="http://schemas.openxmlformats.org/officeDocument/2006/relationships/image" Target="../media/image5571.png"/><Relationship Id="rId194" Type="http://schemas.openxmlformats.org/officeDocument/2006/relationships/customXml" Target="../ink/ink5758.xml"/><Relationship Id="rId208" Type="http://schemas.openxmlformats.org/officeDocument/2006/relationships/customXml" Target="../ink/ink5765.xml"/><Relationship Id="rId229" Type="http://schemas.openxmlformats.org/officeDocument/2006/relationships/image" Target="../media/image5599.png"/><Relationship Id="rId240" Type="http://schemas.openxmlformats.org/officeDocument/2006/relationships/customXml" Target="../ink/ink5781.xml"/><Relationship Id="rId261" Type="http://schemas.openxmlformats.org/officeDocument/2006/relationships/image" Target="../media/image5616.png"/><Relationship Id="rId14" Type="http://schemas.openxmlformats.org/officeDocument/2006/relationships/customXml" Target="../ink/ink5668.xml"/><Relationship Id="rId35" Type="http://schemas.openxmlformats.org/officeDocument/2006/relationships/image" Target="../media/image5501.png"/><Relationship Id="rId56" Type="http://schemas.openxmlformats.org/officeDocument/2006/relationships/customXml" Target="../ink/ink5689.xml"/><Relationship Id="rId77" Type="http://schemas.openxmlformats.org/officeDocument/2006/relationships/image" Target="../media/image5523.png"/><Relationship Id="rId100" Type="http://schemas.openxmlformats.org/officeDocument/2006/relationships/customXml" Target="../ink/ink5711.xml"/><Relationship Id="rId282" Type="http://schemas.openxmlformats.org/officeDocument/2006/relationships/customXml" Target="../ink/ink5802.xml"/><Relationship Id="rId317" Type="http://schemas.openxmlformats.org/officeDocument/2006/relationships/image" Target="../media/image5644.png"/><Relationship Id="rId8" Type="http://schemas.openxmlformats.org/officeDocument/2006/relationships/customXml" Target="../ink/ink5665.xml"/><Relationship Id="rId98" Type="http://schemas.openxmlformats.org/officeDocument/2006/relationships/customXml" Target="../ink/ink5710.xml"/><Relationship Id="rId121" Type="http://schemas.openxmlformats.org/officeDocument/2006/relationships/image" Target="../media/image5545.png"/><Relationship Id="rId142" Type="http://schemas.openxmlformats.org/officeDocument/2006/relationships/customXml" Target="../ink/ink5732.xml"/><Relationship Id="rId163" Type="http://schemas.openxmlformats.org/officeDocument/2006/relationships/image" Target="../media/image5566.png"/><Relationship Id="rId184" Type="http://schemas.openxmlformats.org/officeDocument/2006/relationships/customXml" Target="../ink/ink5753.xml"/><Relationship Id="rId219" Type="http://schemas.openxmlformats.org/officeDocument/2006/relationships/image" Target="../media/image5594.png"/><Relationship Id="rId230" Type="http://schemas.openxmlformats.org/officeDocument/2006/relationships/customXml" Target="../ink/ink5776.xml"/><Relationship Id="rId251" Type="http://schemas.openxmlformats.org/officeDocument/2006/relationships/image" Target="../media/image5611.png"/><Relationship Id="rId25" Type="http://schemas.openxmlformats.org/officeDocument/2006/relationships/image" Target="../media/image5496.png"/><Relationship Id="rId46" Type="http://schemas.openxmlformats.org/officeDocument/2006/relationships/customXml" Target="../ink/ink5684.xml"/><Relationship Id="rId67" Type="http://schemas.openxmlformats.org/officeDocument/2006/relationships/image" Target="../media/image5518.png"/><Relationship Id="rId272" Type="http://schemas.openxmlformats.org/officeDocument/2006/relationships/customXml" Target="../ink/ink5797.xml"/><Relationship Id="rId293" Type="http://schemas.openxmlformats.org/officeDocument/2006/relationships/image" Target="../media/image5632.png"/><Relationship Id="rId307" Type="http://schemas.openxmlformats.org/officeDocument/2006/relationships/image" Target="../media/image5639.png"/><Relationship Id="rId88" Type="http://schemas.openxmlformats.org/officeDocument/2006/relationships/customXml" Target="../ink/ink5705.xml"/><Relationship Id="rId111" Type="http://schemas.openxmlformats.org/officeDocument/2006/relationships/image" Target="../media/image5540.png"/><Relationship Id="rId132" Type="http://schemas.openxmlformats.org/officeDocument/2006/relationships/customXml" Target="../ink/ink5727.xml"/><Relationship Id="rId153" Type="http://schemas.openxmlformats.org/officeDocument/2006/relationships/image" Target="../media/image5561.png"/><Relationship Id="rId174" Type="http://schemas.openxmlformats.org/officeDocument/2006/relationships/customXml" Target="../ink/ink5748.xml"/><Relationship Id="rId195" Type="http://schemas.openxmlformats.org/officeDocument/2006/relationships/image" Target="../media/image5582.png"/><Relationship Id="rId209" Type="http://schemas.openxmlformats.org/officeDocument/2006/relationships/image" Target="../media/image5589.png"/><Relationship Id="rId220" Type="http://schemas.openxmlformats.org/officeDocument/2006/relationships/customXml" Target="../ink/ink5771.xml"/><Relationship Id="rId241" Type="http://schemas.openxmlformats.org/officeDocument/2006/relationships/image" Target="../media/image5605.png"/><Relationship Id="rId15" Type="http://schemas.openxmlformats.org/officeDocument/2006/relationships/image" Target="../media/image5491.png"/><Relationship Id="rId36" Type="http://schemas.openxmlformats.org/officeDocument/2006/relationships/customXml" Target="../ink/ink5679.xml"/><Relationship Id="rId57" Type="http://schemas.openxmlformats.org/officeDocument/2006/relationships/image" Target="../media/image5513.png"/><Relationship Id="rId262" Type="http://schemas.openxmlformats.org/officeDocument/2006/relationships/customXml" Target="../ink/ink5792.xml"/><Relationship Id="rId283" Type="http://schemas.openxmlformats.org/officeDocument/2006/relationships/image" Target="../media/image5627.png"/><Relationship Id="rId78" Type="http://schemas.openxmlformats.org/officeDocument/2006/relationships/customXml" Target="../ink/ink5700.xml"/><Relationship Id="rId99" Type="http://schemas.openxmlformats.org/officeDocument/2006/relationships/image" Target="../media/image5534.png"/><Relationship Id="rId101" Type="http://schemas.openxmlformats.org/officeDocument/2006/relationships/image" Target="../media/image5535.png"/><Relationship Id="rId122" Type="http://schemas.openxmlformats.org/officeDocument/2006/relationships/customXml" Target="../ink/ink5722.xml"/><Relationship Id="rId143" Type="http://schemas.openxmlformats.org/officeDocument/2006/relationships/image" Target="../media/image5556.png"/><Relationship Id="rId164" Type="http://schemas.openxmlformats.org/officeDocument/2006/relationships/customXml" Target="../ink/ink5743.xml"/><Relationship Id="rId185" Type="http://schemas.openxmlformats.org/officeDocument/2006/relationships/image" Target="../media/image5577.png"/><Relationship Id="rId9" Type="http://schemas.openxmlformats.org/officeDocument/2006/relationships/image" Target="../media/image5488.png"/><Relationship Id="rId210" Type="http://schemas.openxmlformats.org/officeDocument/2006/relationships/customXml" Target="../ink/ink5766.xml"/><Relationship Id="rId26" Type="http://schemas.openxmlformats.org/officeDocument/2006/relationships/customXml" Target="../ink/ink5674.xml"/><Relationship Id="rId231" Type="http://schemas.openxmlformats.org/officeDocument/2006/relationships/image" Target="../media/image5600.png"/><Relationship Id="rId252" Type="http://schemas.openxmlformats.org/officeDocument/2006/relationships/customXml" Target="../ink/ink5787.xml"/><Relationship Id="rId273" Type="http://schemas.openxmlformats.org/officeDocument/2006/relationships/image" Target="../media/image5622.png"/><Relationship Id="rId294" Type="http://schemas.openxmlformats.org/officeDocument/2006/relationships/customXml" Target="../ink/ink5808.xml"/><Relationship Id="rId308" Type="http://schemas.openxmlformats.org/officeDocument/2006/relationships/customXml" Target="../ink/ink5815.xml"/><Relationship Id="rId47" Type="http://schemas.openxmlformats.org/officeDocument/2006/relationships/image" Target="../media/image5507.png"/><Relationship Id="rId68" Type="http://schemas.openxmlformats.org/officeDocument/2006/relationships/customXml" Target="../ink/ink5695.xml"/><Relationship Id="rId89" Type="http://schemas.openxmlformats.org/officeDocument/2006/relationships/image" Target="../media/image5529.png"/><Relationship Id="rId112" Type="http://schemas.openxmlformats.org/officeDocument/2006/relationships/customXml" Target="../ink/ink5717.xml"/><Relationship Id="rId133" Type="http://schemas.openxmlformats.org/officeDocument/2006/relationships/image" Target="../media/image5551.png"/><Relationship Id="rId154" Type="http://schemas.openxmlformats.org/officeDocument/2006/relationships/customXml" Target="../ink/ink5738.xml"/><Relationship Id="rId175" Type="http://schemas.openxmlformats.org/officeDocument/2006/relationships/image" Target="../media/image5572.png"/><Relationship Id="rId196" Type="http://schemas.openxmlformats.org/officeDocument/2006/relationships/customXml" Target="../ink/ink5759.xml"/><Relationship Id="rId200" Type="http://schemas.openxmlformats.org/officeDocument/2006/relationships/customXml" Target="../ink/ink5761.xml"/><Relationship Id="rId16" Type="http://schemas.openxmlformats.org/officeDocument/2006/relationships/customXml" Target="../ink/ink5669.xml"/><Relationship Id="rId221" Type="http://schemas.openxmlformats.org/officeDocument/2006/relationships/image" Target="../media/image5595.png"/><Relationship Id="rId242" Type="http://schemas.openxmlformats.org/officeDocument/2006/relationships/customXml" Target="../ink/ink5782.xml"/><Relationship Id="rId263" Type="http://schemas.openxmlformats.org/officeDocument/2006/relationships/image" Target="../media/image5617.png"/><Relationship Id="rId284" Type="http://schemas.openxmlformats.org/officeDocument/2006/relationships/customXml" Target="../ink/ink5803.xml"/><Relationship Id="rId37" Type="http://schemas.openxmlformats.org/officeDocument/2006/relationships/image" Target="../media/image5502.png"/><Relationship Id="rId58" Type="http://schemas.openxmlformats.org/officeDocument/2006/relationships/customXml" Target="../ink/ink5690.xml"/><Relationship Id="rId79" Type="http://schemas.openxmlformats.org/officeDocument/2006/relationships/image" Target="../media/image5524.png"/><Relationship Id="rId102" Type="http://schemas.openxmlformats.org/officeDocument/2006/relationships/customXml" Target="../ink/ink5712.xml"/><Relationship Id="rId123" Type="http://schemas.openxmlformats.org/officeDocument/2006/relationships/image" Target="../media/image5546.png"/><Relationship Id="rId144" Type="http://schemas.openxmlformats.org/officeDocument/2006/relationships/customXml" Target="../ink/ink5733.xml"/><Relationship Id="rId90" Type="http://schemas.openxmlformats.org/officeDocument/2006/relationships/customXml" Target="../ink/ink5706.xml"/><Relationship Id="rId165" Type="http://schemas.openxmlformats.org/officeDocument/2006/relationships/image" Target="../media/image5567.png"/><Relationship Id="rId186" Type="http://schemas.openxmlformats.org/officeDocument/2006/relationships/customXml" Target="../ink/ink5754.xml"/><Relationship Id="rId211" Type="http://schemas.openxmlformats.org/officeDocument/2006/relationships/image" Target="../media/image5590.png"/><Relationship Id="rId232" Type="http://schemas.openxmlformats.org/officeDocument/2006/relationships/customXml" Target="../ink/ink5777.xml"/><Relationship Id="rId253" Type="http://schemas.openxmlformats.org/officeDocument/2006/relationships/image" Target="../media/image5612.png"/><Relationship Id="rId274" Type="http://schemas.openxmlformats.org/officeDocument/2006/relationships/customXml" Target="../ink/ink5798.xml"/><Relationship Id="rId295" Type="http://schemas.openxmlformats.org/officeDocument/2006/relationships/image" Target="../media/image5633.png"/><Relationship Id="rId309" Type="http://schemas.openxmlformats.org/officeDocument/2006/relationships/image" Target="../media/image5640.png"/><Relationship Id="rId27" Type="http://schemas.openxmlformats.org/officeDocument/2006/relationships/image" Target="../media/image5497.png"/><Relationship Id="rId48" Type="http://schemas.openxmlformats.org/officeDocument/2006/relationships/customXml" Target="../ink/ink5685.xml"/><Relationship Id="rId69" Type="http://schemas.openxmlformats.org/officeDocument/2006/relationships/image" Target="../media/image5519.png"/><Relationship Id="rId113" Type="http://schemas.openxmlformats.org/officeDocument/2006/relationships/image" Target="../media/image5541.png"/><Relationship Id="rId134" Type="http://schemas.openxmlformats.org/officeDocument/2006/relationships/customXml" Target="../ink/ink5728.xml"/><Relationship Id="rId80" Type="http://schemas.openxmlformats.org/officeDocument/2006/relationships/customXml" Target="../ink/ink5701.xml"/><Relationship Id="rId155" Type="http://schemas.openxmlformats.org/officeDocument/2006/relationships/image" Target="../media/image5562.png"/><Relationship Id="rId176" Type="http://schemas.openxmlformats.org/officeDocument/2006/relationships/customXml" Target="../ink/ink5749.xml"/><Relationship Id="rId197" Type="http://schemas.openxmlformats.org/officeDocument/2006/relationships/image" Target="../media/image5583.png"/><Relationship Id="rId201" Type="http://schemas.openxmlformats.org/officeDocument/2006/relationships/image" Target="../media/image5585.png"/><Relationship Id="rId222" Type="http://schemas.openxmlformats.org/officeDocument/2006/relationships/customXml" Target="../ink/ink5772.xml"/><Relationship Id="rId243" Type="http://schemas.openxmlformats.org/officeDocument/2006/relationships/image" Target="../media/image5606.png"/><Relationship Id="rId264" Type="http://schemas.openxmlformats.org/officeDocument/2006/relationships/customXml" Target="../ink/ink5793.xml"/><Relationship Id="rId285" Type="http://schemas.openxmlformats.org/officeDocument/2006/relationships/image" Target="../media/image5628.png"/><Relationship Id="rId17" Type="http://schemas.openxmlformats.org/officeDocument/2006/relationships/image" Target="../media/image5492.png"/><Relationship Id="rId38" Type="http://schemas.openxmlformats.org/officeDocument/2006/relationships/customXml" Target="../ink/ink5680.xml"/><Relationship Id="rId59" Type="http://schemas.openxmlformats.org/officeDocument/2006/relationships/image" Target="../media/image5514.png"/><Relationship Id="rId103" Type="http://schemas.openxmlformats.org/officeDocument/2006/relationships/image" Target="../media/image5536.png"/><Relationship Id="rId124" Type="http://schemas.openxmlformats.org/officeDocument/2006/relationships/customXml" Target="../ink/ink5723.xml"/><Relationship Id="rId310" Type="http://schemas.openxmlformats.org/officeDocument/2006/relationships/customXml" Target="../ink/ink5816.xml"/><Relationship Id="rId70" Type="http://schemas.openxmlformats.org/officeDocument/2006/relationships/customXml" Target="../ink/ink5696.xml"/><Relationship Id="rId91" Type="http://schemas.openxmlformats.org/officeDocument/2006/relationships/image" Target="../media/image5530.png"/><Relationship Id="rId145" Type="http://schemas.openxmlformats.org/officeDocument/2006/relationships/image" Target="../media/image5557.png"/><Relationship Id="rId166" Type="http://schemas.openxmlformats.org/officeDocument/2006/relationships/customXml" Target="../ink/ink5744.xml"/><Relationship Id="rId187" Type="http://schemas.openxmlformats.org/officeDocument/2006/relationships/image" Target="../media/image557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67.xml"/><Relationship Id="rId233" Type="http://schemas.openxmlformats.org/officeDocument/2006/relationships/image" Target="../media/image5601.png"/><Relationship Id="rId254" Type="http://schemas.openxmlformats.org/officeDocument/2006/relationships/customXml" Target="../ink/ink5788.xml"/><Relationship Id="rId28" Type="http://schemas.openxmlformats.org/officeDocument/2006/relationships/customXml" Target="../ink/ink5675.xml"/><Relationship Id="rId49" Type="http://schemas.openxmlformats.org/officeDocument/2006/relationships/image" Target="../media/image5508.png"/><Relationship Id="rId114" Type="http://schemas.openxmlformats.org/officeDocument/2006/relationships/customXml" Target="../ink/ink5718.xml"/><Relationship Id="rId275" Type="http://schemas.openxmlformats.org/officeDocument/2006/relationships/image" Target="../media/image5623.png"/><Relationship Id="rId296" Type="http://schemas.openxmlformats.org/officeDocument/2006/relationships/customXml" Target="../ink/ink5809.xml"/><Relationship Id="rId300" Type="http://schemas.openxmlformats.org/officeDocument/2006/relationships/customXml" Target="../ink/ink5811.xml"/><Relationship Id="rId60" Type="http://schemas.openxmlformats.org/officeDocument/2006/relationships/customXml" Target="../ink/ink5691.xml"/><Relationship Id="rId81" Type="http://schemas.openxmlformats.org/officeDocument/2006/relationships/image" Target="../media/image5525.png"/><Relationship Id="rId135" Type="http://schemas.openxmlformats.org/officeDocument/2006/relationships/image" Target="../media/image5552.png"/><Relationship Id="rId156" Type="http://schemas.openxmlformats.org/officeDocument/2006/relationships/customXml" Target="../ink/ink5739.xml"/><Relationship Id="rId177" Type="http://schemas.openxmlformats.org/officeDocument/2006/relationships/image" Target="../media/image5573.png"/><Relationship Id="rId198" Type="http://schemas.openxmlformats.org/officeDocument/2006/relationships/customXml" Target="../ink/ink5760.xml"/><Relationship Id="rId202" Type="http://schemas.openxmlformats.org/officeDocument/2006/relationships/customXml" Target="../ink/ink5762.xml"/><Relationship Id="rId223" Type="http://schemas.openxmlformats.org/officeDocument/2006/relationships/image" Target="../media/image5596.png"/><Relationship Id="rId244" Type="http://schemas.openxmlformats.org/officeDocument/2006/relationships/customXml" Target="../ink/ink5783.xml"/><Relationship Id="rId18" Type="http://schemas.openxmlformats.org/officeDocument/2006/relationships/customXml" Target="../ink/ink5670.xml"/><Relationship Id="rId39" Type="http://schemas.openxmlformats.org/officeDocument/2006/relationships/image" Target="../media/image5503.png"/><Relationship Id="rId265" Type="http://schemas.openxmlformats.org/officeDocument/2006/relationships/image" Target="../media/image5618.png"/><Relationship Id="rId286" Type="http://schemas.openxmlformats.org/officeDocument/2006/relationships/customXml" Target="../ink/ink5804.xml"/><Relationship Id="rId50" Type="http://schemas.openxmlformats.org/officeDocument/2006/relationships/customXml" Target="../ink/ink5686.xml"/><Relationship Id="rId104" Type="http://schemas.openxmlformats.org/officeDocument/2006/relationships/customXml" Target="../ink/ink5713.xml"/><Relationship Id="rId125" Type="http://schemas.openxmlformats.org/officeDocument/2006/relationships/image" Target="../media/image5547.png"/><Relationship Id="rId146" Type="http://schemas.openxmlformats.org/officeDocument/2006/relationships/customXml" Target="../ink/ink5734.xml"/><Relationship Id="rId167" Type="http://schemas.openxmlformats.org/officeDocument/2006/relationships/image" Target="../media/image5568.png"/><Relationship Id="rId188" Type="http://schemas.openxmlformats.org/officeDocument/2006/relationships/customXml" Target="../ink/ink5755.xml"/><Relationship Id="rId311" Type="http://schemas.openxmlformats.org/officeDocument/2006/relationships/image" Target="../media/image5641.png"/><Relationship Id="rId71" Type="http://schemas.openxmlformats.org/officeDocument/2006/relationships/image" Target="../media/image5520.png"/><Relationship Id="rId92" Type="http://schemas.openxmlformats.org/officeDocument/2006/relationships/customXml" Target="../ink/ink5707.xml"/><Relationship Id="rId213" Type="http://schemas.openxmlformats.org/officeDocument/2006/relationships/image" Target="../media/image5591.png"/><Relationship Id="rId234" Type="http://schemas.openxmlformats.org/officeDocument/2006/relationships/customXml" Target="../ink/ink5778.xml"/><Relationship Id="rId2" Type="http://schemas.openxmlformats.org/officeDocument/2006/relationships/customXml" Target="../ink/ink5662.xml"/><Relationship Id="rId29" Type="http://schemas.openxmlformats.org/officeDocument/2006/relationships/image" Target="../media/image5498.png"/><Relationship Id="rId255" Type="http://schemas.openxmlformats.org/officeDocument/2006/relationships/image" Target="../media/image5613.png"/><Relationship Id="rId276" Type="http://schemas.openxmlformats.org/officeDocument/2006/relationships/customXml" Target="../ink/ink5799.xml"/><Relationship Id="rId297" Type="http://schemas.openxmlformats.org/officeDocument/2006/relationships/image" Target="../media/image5634.png"/><Relationship Id="rId40" Type="http://schemas.openxmlformats.org/officeDocument/2006/relationships/customXml" Target="../ink/ink5681.xml"/><Relationship Id="rId115" Type="http://schemas.openxmlformats.org/officeDocument/2006/relationships/image" Target="../media/image5542.png"/><Relationship Id="rId136" Type="http://schemas.openxmlformats.org/officeDocument/2006/relationships/customXml" Target="../ink/ink5729.xml"/><Relationship Id="rId157" Type="http://schemas.openxmlformats.org/officeDocument/2006/relationships/image" Target="../media/image5563.png"/><Relationship Id="rId178" Type="http://schemas.openxmlformats.org/officeDocument/2006/relationships/customXml" Target="../ink/ink5750.xml"/><Relationship Id="rId301" Type="http://schemas.openxmlformats.org/officeDocument/2006/relationships/image" Target="../media/image5636.png"/><Relationship Id="rId61" Type="http://schemas.openxmlformats.org/officeDocument/2006/relationships/image" Target="../media/image5515.png"/><Relationship Id="rId82" Type="http://schemas.openxmlformats.org/officeDocument/2006/relationships/customXml" Target="../ink/ink5702.xml"/><Relationship Id="rId199" Type="http://schemas.openxmlformats.org/officeDocument/2006/relationships/image" Target="../media/image5584.png"/><Relationship Id="rId203" Type="http://schemas.openxmlformats.org/officeDocument/2006/relationships/image" Target="../media/image5586.png"/><Relationship Id="rId19" Type="http://schemas.openxmlformats.org/officeDocument/2006/relationships/image" Target="../media/image5493.png"/><Relationship Id="rId224" Type="http://schemas.openxmlformats.org/officeDocument/2006/relationships/customXml" Target="../ink/ink5773.xml"/><Relationship Id="rId245" Type="http://schemas.openxmlformats.org/officeDocument/2006/relationships/image" Target="../media/image5607.png"/><Relationship Id="rId266" Type="http://schemas.openxmlformats.org/officeDocument/2006/relationships/customXml" Target="../ink/ink5794.xml"/><Relationship Id="rId287" Type="http://schemas.openxmlformats.org/officeDocument/2006/relationships/image" Target="../media/image5629.png"/><Relationship Id="rId30" Type="http://schemas.openxmlformats.org/officeDocument/2006/relationships/customXml" Target="../ink/ink5676.xml"/><Relationship Id="rId105" Type="http://schemas.openxmlformats.org/officeDocument/2006/relationships/image" Target="../media/image5537.png"/><Relationship Id="rId126" Type="http://schemas.openxmlformats.org/officeDocument/2006/relationships/customXml" Target="../ink/ink5724.xml"/><Relationship Id="rId147" Type="http://schemas.openxmlformats.org/officeDocument/2006/relationships/image" Target="../media/image5558.png"/><Relationship Id="rId168" Type="http://schemas.openxmlformats.org/officeDocument/2006/relationships/customXml" Target="../ink/ink5745.xml"/><Relationship Id="rId312" Type="http://schemas.openxmlformats.org/officeDocument/2006/relationships/customXml" Target="../ink/ink5817.xml"/><Relationship Id="rId51" Type="http://schemas.openxmlformats.org/officeDocument/2006/relationships/image" Target="../media/image5509.png"/><Relationship Id="rId72" Type="http://schemas.openxmlformats.org/officeDocument/2006/relationships/customXml" Target="../ink/ink5697.xml"/><Relationship Id="rId93" Type="http://schemas.openxmlformats.org/officeDocument/2006/relationships/image" Target="../media/image5531.png"/><Relationship Id="rId189" Type="http://schemas.openxmlformats.org/officeDocument/2006/relationships/image" Target="../media/image5579.png"/><Relationship Id="rId3" Type="http://schemas.openxmlformats.org/officeDocument/2006/relationships/image" Target="../media/image5485.png"/><Relationship Id="rId214" Type="http://schemas.openxmlformats.org/officeDocument/2006/relationships/customXml" Target="../ink/ink5768.xml"/><Relationship Id="rId235" Type="http://schemas.openxmlformats.org/officeDocument/2006/relationships/image" Target="../media/image5602.png"/><Relationship Id="rId256" Type="http://schemas.openxmlformats.org/officeDocument/2006/relationships/customXml" Target="../ink/ink5789.xml"/><Relationship Id="rId277" Type="http://schemas.openxmlformats.org/officeDocument/2006/relationships/image" Target="../media/image5624.png"/><Relationship Id="rId298" Type="http://schemas.openxmlformats.org/officeDocument/2006/relationships/customXml" Target="../ink/ink5810.xml"/><Relationship Id="rId116" Type="http://schemas.openxmlformats.org/officeDocument/2006/relationships/customXml" Target="../ink/ink5719.xml"/><Relationship Id="rId137" Type="http://schemas.openxmlformats.org/officeDocument/2006/relationships/image" Target="../media/image5553.png"/><Relationship Id="rId158" Type="http://schemas.openxmlformats.org/officeDocument/2006/relationships/customXml" Target="../ink/ink5740.xml"/><Relationship Id="rId302" Type="http://schemas.openxmlformats.org/officeDocument/2006/relationships/customXml" Target="../ink/ink5812.xml"/><Relationship Id="rId20" Type="http://schemas.openxmlformats.org/officeDocument/2006/relationships/customXml" Target="../ink/ink5671.xml"/><Relationship Id="rId41" Type="http://schemas.openxmlformats.org/officeDocument/2006/relationships/image" Target="../media/image5504.png"/><Relationship Id="rId62" Type="http://schemas.openxmlformats.org/officeDocument/2006/relationships/customXml" Target="../ink/ink5692.xml"/><Relationship Id="rId83" Type="http://schemas.openxmlformats.org/officeDocument/2006/relationships/image" Target="../media/image5526.png"/><Relationship Id="rId179" Type="http://schemas.openxmlformats.org/officeDocument/2006/relationships/image" Target="../media/image5574.png"/><Relationship Id="rId190" Type="http://schemas.openxmlformats.org/officeDocument/2006/relationships/customXml" Target="../ink/ink5756.xml"/><Relationship Id="rId204" Type="http://schemas.openxmlformats.org/officeDocument/2006/relationships/customXml" Target="../ink/ink5763.xml"/><Relationship Id="rId225" Type="http://schemas.openxmlformats.org/officeDocument/2006/relationships/image" Target="../media/image5597.png"/><Relationship Id="rId246" Type="http://schemas.openxmlformats.org/officeDocument/2006/relationships/customXml" Target="../ink/ink5784.xml"/><Relationship Id="rId267" Type="http://schemas.openxmlformats.org/officeDocument/2006/relationships/image" Target="../media/image5619.png"/><Relationship Id="rId288" Type="http://schemas.openxmlformats.org/officeDocument/2006/relationships/customXml" Target="../ink/ink5805.xml"/><Relationship Id="rId106" Type="http://schemas.openxmlformats.org/officeDocument/2006/relationships/customXml" Target="../ink/ink5714.xml"/><Relationship Id="rId127" Type="http://schemas.openxmlformats.org/officeDocument/2006/relationships/image" Target="../media/image5548.png"/><Relationship Id="rId313" Type="http://schemas.openxmlformats.org/officeDocument/2006/relationships/image" Target="../media/image5642.png"/><Relationship Id="rId10" Type="http://schemas.openxmlformats.org/officeDocument/2006/relationships/customXml" Target="../ink/ink5666.xml"/><Relationship Id="rId31" Type="http://schemas.openxmlformats.org/officeDocument/2006/relationships/image" Target="../media/image5499.png"/><Relationship Id="rId52" Type="http://schemas.openxmlformats.org/officeDocument/2006/relationships/customXml" Target="../ink/ink5687.xml"/><Relationship Id="rId73" Type="http://schemas.openxmlformats.org/officeDocument/2006/relationships/image" Target="../media/image5521.png"/><Relationship Id="rId94" Type="http://schemas.openxmlformats.org/officeDocument/2006/relationships/customXml" Target="../ink/ink5708.xml"/><Relationship Id="rId148" Type="http://schemas.openxmlformats.org/officeDocument/2006/relationships/customXml" Target="../ink/ink5735.xml"/><Relationship Id="rId169" Type="http://schemas.openxmlformats.org/officeDocument/2006/relationships/image" Target="../media/image5569.png"/><Relationship Id="rId4" Type="http://schemas.openxmlformats.org/officeDocument/2006/relationships/customXml" Target="../ink/ink5663.xml"/><Relationship Id="rId180" Type="http://schemas.openxmlformats.org/officeDocument/2006/relationships/customXml" Target="../ink/ink5751.xml"/><Relationship Id="rId215" Type="http://schemas.openxmlformats.org/officeDocument/2006/relationships/image" Target="../media/image5592.png"/><Relationship Id="rId236" Type="http://schemas.openxmlformats.org/officeDocument/2006/relationships/customXml" Target="../ink/ink5779.xml"/><Relationship Id="rId257" Type="http://schemas.openxmlformats.org/officeDocument/2006/relationships/image" Target="../media/image5614.png"/><Relationship Id="rId278" Type="http://schemas.openxmlformats.org/officeDocument/2006/relationships/customXml" Target="../ink/ink5800.xml"/><Relationship Id="rId303" Type="http://schemas.openxmlformats.org/officeDocument/2006/relationships/image" Target="../media/image5637.png"/><Relationship Id="rId42" Type="http://schemas.openxmlformats.org/officeDocument/2006/relationships/customXml" Target="../ink/ink5682.xml"/><Relationship Id="rId84" Type="http://schemas.openxmlformats.org/officeDocument/2006/relationships/customXml" Target="../ink/ink5703.xml"/><Relationship Id="rId138" Type="http://schemas.openxmlformats.org/officeDocument/2006/relationships/customXml" Target="../ink/ink5730.xml"/><Relationship Id="rId191" Type="http://schemas.openxmlformats.org/officeDocument/2006/relationships/image" Target="../media/image5580.png"/><Relationship Id="rId205" Type="http://schemas.openxmlformats.org/officeDocument/2006/relationships/image" Target="../media/image5587.png"/><Relationship Id="rId247" Type="http://schemas.openxmlformats.org/officeDocument/2006/relationships/image" Target="../media/image5608.png"/><Relationship Id="rId107" Type="http://schemas.openxmlformats.org/officeDocument/2006/relationships/image" Target="../media/image5538.png"/><Relationship Id="rId289" Type="http://schemas.openxmlformats.org/officeDocument/2006/relationships/image" Target="../media/image5630.png"/><Relationship Id="rId11" Type="http://schemas.openxmlformats.org/officeDocument/2006/relationships/image" Target="../media/image5489.png"/><Relationship Id="rId53" Type="http://schemas.openxmlformats.org/officeDocument/2006/relationships/image" Target="../media/image5511.png"/><Relationship Id="rId149" Type="http://schemas.openxmlformats.org/officeDocument/2006/relationships/image" Target="../media/image5559.png"/><Relationship Id="rId314" Type="http://schemas.openxmlformats.org/officeDocument/2006/relationships/customXml" Target="../ink/ink5818.xml"/><Relationship Id="rId95" Type="http://schemas.openxmlformats.org/officeDocument/2006/relationships/image" Target="../media/image5532.png"/><Relationship Id="rId160" Type="http://schemas.openxmlformats.org/officeDocument/2006/relationships/customXml" Target="../ink/ink5741.xml"/><Relationship Id="rId216" Type="http://schemas.openxmlformats.org/officeDocument/2006/relationships/customXml" Target="../ink/ink5769.xml"/><Relationship Id="rId258" Type="http://schemas.openxmlformats.org/officeDocument/2006/relationships/customXml" Target="../ink/ink5790.xml"/><Relationship Id="rId22" Type="http://schemas.openxmlformats.org/officeDocument/2006/relationships/customXml" Target="../ink/ink5672.xml"/><Relationship Id="rId64" Type="http://schemas.openxmlformats.org/officeDocument/2006/relationships/customXml" Target="../ink/ink5693.xml"/><Relationship Id="rId118" Type="http://schemas.openxmlformats.org/officeDocument/2006/relationships/customXml" Target="../ink/ink5720.xml"/><Relationship Id="rId171" Type="http://schemas.openxmlformats.org/officeDocument/2006/relationships/image" Target="../media/image5570.png"/><Relationship Id="rId227" Type="http://schemas.openxmlformats.org/officeDocument/2006/relationships/image" Target="../media/image5598.png"/><Relationship Id="rId269" Type="http://schemas.openxmlformats.org/officeDocument/2006/relationships/image" Target="../media/image5620.png"/><Relationship Id="rId33" Type="http://schemas.openxmlformats.org/officeDocument/2006/relationships/image" Target="../media/image5500.png"/><Relationship Id="rId129" Type="http://schemas.openxmlformats.org/officeDocument/2006/relationships/image" Target="../media/image5549.png"/><Relationship Id="rId280" Type="http://schemas.openxmlformats.org/officeDocument/2006/relationships/customXml" Target="../ink/ink5801.xml"/><Relationship Id="rId75" Type="http://schemas.openxmlformats.org/officeDocument/2006/relationships/image" Target="../media/image5522.png"/><Relationship Id="rId140" Type="http://schemas.openxmlformats.org/officeDocument/2006/relationships/customXml" Target="../ink/ink5731.xml"/><Relationship Id="rId182" Type="http://schemas.openxmlformats.org/officeDocument/2006/relationships/customXml" Target="../ink/ink5752.xml"/><Relationship Id="rId6" Type="http://schemas.openxmlformats.org/officeDocument/2006/relationships/customXml" Target="../ink/ink5664.xml"/><Relationship Id="rId238" Type="http://schemas.openxmlformats.org/officeDocument/2006/relationships/customXml" Target="../ink/ink5780.xml"/><Relationship Id="rId291" Type="http://schemas.openxmlformats.org/officeDocument/2006/relationships/image" Target="../media/image5631.png"/><Relationship Id="rId305" Type="http://schemas.openxmlformats.org/officeDocument/2006/relationships/image" Target="../media/image5638.png"/><Relationship Id="rId44" Type="http://schemas.openxmlformats.org/officeDocument/2006/relationships/customXml" Target="../ink/ink5683.xml"/><Relationship Id="rId86" Type="http://schemas.openxmlformats.org/officeDocument/2006/relationships/customXml" Target="../ink/ink5704.xml"/><Relationship Id="rId151" Type="http://schemas.openxmlformats.org/officeDocument/2006/relationships/image" Target="../media/image5560.png"/><Relationship Id="rId193" Type="http://schemas.openxmlformats.org/officeDocument/2006/relationships/image" Target="../media/image5581.png"/><Relationship Id="rId207" Type="http://schemas.openxmlformats.org/officeDocument/2006/relationships/image" Target="../media/image5588.png"/><Relationship Id="rId249" Type="http://schemas.openxmlformats.org/officeDocument/2006/relationships/image" Target="../media/image5609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702.png"/><Relationship Id="rId299" Type="http://schemas.openxmlformats.org/officeDocument/2006/relationships/image" Target="../media/image5794.png"/><Relationship Id="rId21" Type="http://schemas.openxmlformats.org/officeDocument/2006/relationships/image" Target="../media/image5654.png"/><Relationship Id="rId63" Type="http://schemas.openxmlformats.org/officeDocument/2006/relationships/image" Target="../media/image5675.png"/><Relationship Id="rId159" Type="http://schemas.openxmlformats.org/officeDocument/2006/relationships/image" Target="../media/image5724.png"/><Relationship Id="rId324" Type="http://schemas.openxmlformats.org/officeDocument/2006/relationships/customXml" Target="../ink/ink5981.xml"/><Relationship Id="rId366" Type="http://schemas.openxmlformats.org/officeDocument/2006/relationships/customXml" Target="../ink/ink6002.xml"/><Relationship Id="rId170" Type="http://schemas.openxmlformats.org/officeDocument/2006/relationships/customXml" Target="../ink/ink5904.xml"/><Relationship Id="rId226" Type="http://schemas.openxmlformats.org/officeDocument/2006/relationships/customXml" Target="../ink/ink5932.xml"/><Relationship Id="rId433" Type="http://schemas.openxmlformats.org/officeDocument/2006/relationships/image" Target="../media/image5862.png"/><Relationship Id="rId268" Type="http://schemas.openxmlformats.org/officeDocument/2006/relationships/customXml" Target="../ink/ink5953.xml"/><Relationship Id="rId475" Type="http://schemas.openxmlformats.org/officeDocument/2006/relationships/image" Target="../media/image5883.png"/><Relationship Id="rId32" Type="http://schemas.openxmlformats.org/officeDocument/2006/relationships/customXml" Target="../ink/ink5835.xml"/><Relationship Id="rId74" Type="http://schemas.openxmlformats.org/officeDocument/2006/relationships/customXml" Target="../ink/ink5856.xml"/><Relationship Id="rId128" Type="http://schemas.openxmlformats.org/officeDocument/2006/relationships/customXml" Target="../ink/ink5883.xml"/><Relationship Id="rId335" Type="http://schemas.openxmlformats.org/officeDocument/2006/relationships/image" Target="../media/image5813.png"/><Relationship Id="rId377" Type="http://schemas.openxmlformats.org/officeDocument/2006/relationships/image" Target="../media/image5834.png"/><Relationship Id="rId5" Type="http://schemas.openxmlformats.org/officeDocument/2006/relationships/image" Target="../media/image5646.png"/><Relationship Id="rId181" Type="http://schemas.openxmlformats.org/officeDocument/2006/relationships/image" Target="../media/image5735.png"/><Relationship Id="rId237" Type="http://schemas.openxmlformats.org/officeDocument/2006/relationships/image" Target="../media/image5763.png"/><Relationship Id="rId402" Type="http://schemas.openxmlformats.org/officeDocument/2006/relationships/customXml" Target="../ink/ink6020.xml"/><Relationship Id="rId279" Type="http://schemas.openxmlformats.org/officeDocument/2006/relationships/image" Target="../media/image5784.png"/><Relationship Id="rId444" Type="http://schemas.openxmlformats.org/officeDocument/2006/relationships/customXml" Target="../ink/ink6041.xml"/><Relationship Id="rId486" Type="http://schemas.openxmlformats.org/officeDocument/2006/relationships/customXml" Target="../ink/ink6062.xml"/><Relationship Id="rId43" Type="http://schemas.openxmlformats.org/officeDocument/2006/relationships/image" Target="../media/image5665.png"/><Relationship Id="rId139" Type="http://schemas.openxmlformats.org/officeDocument/2006/relationships/image" Target="../media/image5714.png"/><Relationship Id="rId290" Type="http://schemas.openxmlformats.org/officeDocument/2006/relationships/customXml" Target="../ink/ink5964.xml"/><Relationship Id="rId304" Type="http://schemas.openxmlformats.org/officeDocument/2006/relationships/customXml" Target="../ink/ink5971.xml"/><Relationship Id="rId346" Type="http://schemas.openxmlformats.org/officeDocument/2006/relationships/customXml" Target="../ink/ink5992.xml"/><Relationship Id="rId388" Type="http://schemas.openxmlformats.org/officeDocument/2006/relationships/customXml" Target="../ink/ink6013.xml"/><Relationship Id="rId85" Type="http://schemas.openxmlformats.org/officeDocument/2006/relationships/image" Target="../media/image5686.png"/><Relationship Id="rId150" Type="http://schemas.openxmlformats.org/officeDocument/2006/relationships/customXml" Target="../ink/ink5894.xml"/><Relationship Id="rId192" Type="http://schemas.openxmlformats.org/officeDocument/2006/relationships/customXml" Target="../ink/ink5915.xml"/><Relationship Id="rId206" Type="http://schemas.openxmlformats.org/officeDocument/2006/relationships/customXml" Target="../ink/ink5922.xml"/><Relationship Id="rId413" Type="http://schemas.openxmlformats.org/officeDocument/2006/relationships/image" Target="../media/image5852.png"/><Relationship Id="rId248" Type="http://schemas.openxmlformats.org/officeDocument/2006/relationships/customXml" Target="../ink/ink5943.xml"/><Relationship Id="rId455" Type="http://schemas.openxmlformats.org/officeDocument/2006/relationships/image" Target="../media/image5873.png"/><Relationship Id="rId12" Type="http://schemas.openxmlformats.org/officeDocument/2006/relationships/customXml" Target="../ink/ink5825.xml"/><Relationship Id="rId108" Type="http://schemas.openxmlformats.org/officeDocument/2006/relationships/customXml" Target="../ink/ink5873.xml"/><Relationship Id="rId315" Type="http://schemas.openxmlformats.org/officeDocument/2006/relationships/image" Target="../media/image5802.png"/><Relationship Id="rId357" Type="http://schemas.openxmlformats.org/officeDocument/2006/relationships/image" Target="../media/image5824.png"/><Relationship Id="rId54" Type="http://schemas.openxmlformats.org/officeDocument/2006/relationships/customXml" Target="../ink/ink5846.xml"/><Relationship Id="rId96" Type="http://schemas.openxmlformats.org/officeDocument/2006/relationships/customXml" Target="../ink/ink5867.xml"/><Relationship Id="rId161" Type="http://schemas.openxmlformats.org/officeDocument/2006/relationships/image" Target="../media/image5725.png"/><Relationship Id="rId217" Type="http://schemas.openxmlformats.org/officeDocument/2006/relationships/image" Target="../media/image5753.png"/><Relationship Id="rId399" Type="http://schemas.openxmlformats.org/officeDocument/2006/relationships/image" Target="../media/image5845.png"/><Relationship Id="rId259" Type="http://schemas.openxmlformats.org/officeDocument/2006/relationships/image" Target="../media/image5774.png"/><Relationship Id="rId424" Type="http://schemas.openxmlformats.org/officeDocument/2006/relationships/customXml" Target="../ink/ink6031.xml"/><Relationship Id="rId466" Type="http://schemas.openxmlformats.org/officeDocument/2006/relationships/customXml" Target="../ink/ink6052.xml"/><Relationship Id="rId23" Type="http://schemas.openxmlformats.org/officeDocument/2006/relationships/image" Target="../media/image5655.png"/><Relationship Id="rId119" Type="http://schemas.openxmlformats.org/officeDocument/2006/relationships/image" Target="../media/image5703.png"/><Relationship Id="rId270" Type="http://schemas.openxmlformats.org/officeDocument/2006/relationships/customXml" Target="../ink/ink5954.xml"/><Relationship Id="rId326" Type="http://schemas.openxmlformats.org/officeDocument/2006/relationships/customXml" Target="../ink/ink5982.xml"/><Relationship Id="rId65" Type="http://schemas.openxmlformats.org/officeDocument/2006/relationships/image" Target="../media/image5676.png"/><Relationship Id="rId130" Type="http://schemas.openxmlformats.org/officeDocument/2006/relationships/customXml" Target="../ink/ink5884.xml"/><Relationship Id="rId368" Type="http://schemas.openxmlformats.org/officeDocument/2006/relationships/customXml" Target="../ink/ink6003.xml"/><Relationship Id="rId172" Type="http://schemas.openxmlformats.org/officeDocument/2006/relationships/customXml" Target="../ink/ink5905.xml"/><Relationship Id="rId228" Type="http://schemas.openxmlformats.org/officeDocument/2006/relationships/customXml" Target="../ink/ink5933.xml"/><Relationship Id="rId435" Type="http://schemas.openxmlformats.org/officeDocument/2006/relationships/image" Target="../media/image5863.png"/><Relationship Id="rId477" Type="http://schemas.openxmlformats.org/officeDocument/2006/relationships/image" Target="../media/image5884.png"/><Relationship Id="rId281" Type="http://schemas.openxmlformats.org/officeDocument/2006/relationships/image" Target="../media/image5785.png"/><Relationship Id="rId337" Type="http://schemas.openxmlformats.org/officeDocument/2006/relationships/image" Target="../media/image5814.png"/><Relationship Id="rId34" Type="http://schemas.openxmlformats.org/officeDocument/2006/relationships/customXml" Target="../ink/ink5836.xml"/><Relationship Id="rId76" Type="http://schemas.openxmlformats.org/officeDocument/2006/relationships/customXml" Target="../ink/ink5857.xml"/><Relationship Id="rId141" Type="http://schemas.openxmlformats.org/officeDocument/2006/relationships/image" Target="../media/image5715.png"/><Relationship Id="rId379" Type="http://schemas.openxmlformats.org/officeDocument/2006/relationships/image" Target="../media/image5835.png"/><Relationship Id="rId7" Type="http://schemas.openxmlformats.org/officeDocument/2006/relationships/image" Target="../media/image5647.png"/><Relationship Id="rId183" Type="http://schemas.openxmlformats.org/officeDocument/2006/relationships/image" Target="../media/image5736.png"/><Relationship Id="rId239" Type="http://schemas.openxmlformats.org/officeDocument/2006/relationships/image" Target="../media/image5764.png"/><Relationship Id="rId390" Type="http://schemas.openxmlformats.org/officeDocument/2006/relationships/customXml" Target="../ink/ink6014.xml"/><Relationship Id="rId404" Type="http://schemas.openxmlformats.org/officeDocument/2006/relationships/customXml" Target="../ink/ink6021.xml"/><Relationship Id="rId446" Type="http://schemas.openxmlformats.org/officeDocument/2006/relationships/customXml" Target="../ink/ink6042.xml"/><Relationship Id="rId250" Type="http://schemas.openxmlformats.org/officeDocument/2006/relationships/customXml" Target="../ink/ink5944.xml"/><Relationship Id="rId292" Type="http://schemas.openxmlformats.org/officeDocument/2006/relationships/customXml" Target="../ink/ink5965.xml"/><Relationship Id="rId306" Type="http://schemas.openxmlformats.org/officeDocument/2006/relationships/customXml" Target="../ink/ink5972.xml"/><Relationship Id="rId488" Type="http://schemas.openxmlformats.org/officeDocument/2006/relationships/customXml" Target="../ink/ink6063.xml"/><Relationship Id="rId45" Type="http://schemas.openxmlformats.org/officeDocument/2006/relationships/image" Target="../media/image5666.png"/><Relationship Id="rId87" Type="http://schemas.openxmlformats.org/officeDocument/2006/relationships/image" Target="../media/image5687.png"/><Relationship Id="rId110" Type="http://schemas.openxmlformats.org/officeDocument/2006/relationships/customXml" Target="../ink/ink5874.xml"/><Relationship Id="rId348" Type="http://schemas.openxmlformats.org/officeDocument/2006/relationships/customXml" Target="../ink/ink5993.xml"/><Relationship Id="rId152" Type="http://schemas.openxmlformats.org/officeDocument/2006/relationships/customXml" Target="../ink/ink5895.xml"/><Relationship Id="rId194" Type="http://schemas.openxmlformats.org/officeDocument/2006/relationships/customXml" Target="../ink/ink5916.xml"/><Relationship Id="rId208" Type="http://schemas.openxmlformats.org/officeDocument/2006/relationships/customXml" Target="../ink/ink5923.xml"/><Relationship Id="rId415" Type="http://schemas.openxmlformats.org/officeDocument/2006/relationships/image" Target="../media/image5853.png"/><Relationship Id="rId457" Type="http://schemas.openxmlformats.org/officeDocument/2006/relationships/image" Target="../media/image5874.png"/><Relationship Id="rId261" Type="http://schemas.openxmlformats.org/officeDocument/2006/relationships/image" Target="../media/image5775.png"/><Relationship Id="rId14" Type="http://schemas.openxmlformats.org/officeDocument/2006/relationships/customXml" Target="../ink/ink5826.xml"/><Relationship Id="rId56" Type="http://schemas.openxmlformats.org/officeDocument/2006/relationships/customXml" Target="../ink/ink5847.xml"/><Relationship Id="rId317" Type="http://schemas.openxmlformats.org/officeDocument/2006/relationships/image" Target="../media/image5803.png"/><Relationship Id="rId359" Type="http://schemas.openxmlformats.org/officeDocument/2006/relationships/image" Target="../media/image5825.png"/><Relationship Id="rId98" Type="http://schemas.openxmlformats.org/officeDocument/2006/relationships/customXml" Target="../ink/ink5868.xml"/><Relationship Id="rId121" Type="http://schemas.openxmlformats.org/officeDocument/2006/relationships/image" Target="../media/image5704.png"/><Relationship Id="rId163" Type="http://schemas.openxmlformats.org/officeDocument/2006/relationships/image" Target="../media/image5726.png"/><Relationship Id="rId219" Type="http://schemas.openxmlformats.org/officeDocument/2006/relationships/image" Target="../media/image5754.png"/><Relationship Id="rId370" Type="http://schemas.openxmlformats.org/officeDocument/2006/relationships/customXml" Target="../ink/ink6004.xml"/><Relationship Id="rId426" Type="http://schemas.openxmlformats.org/officeDocument/2006/relationships/customXml" Target="../ink/ink6032.xml"/><Relationship Id="rId230" Type="http://schemas.openxmlformats.org/officeDocument/2006/relationships/customXml" Target="../ink/ink5934.xml"/><Relationship Id="rId468" Type="http://schemas.openxmlformats.org/officeDocument/2006/relationships/customXml" Target="../ink/ink6053.xml"/><Relationship Id="rId25" Type="http://schemas.openxmlformats.org/officeDocument/2006/relationships/image" Target="../media/image5656.png"/><Relationship Id="rId67" Type="http://schemas.openxmlformats.org/officeDocument/2006/relationships/image" Target="../media/image5677.png"/><Relationship Id="rId272" Type="http://schemas.openxmlformats.org/officeDocument/2006/relationships/customXml" Target="../ink/ink5955.xml"/><Relationship Id="rId328" Type="http://schemas.openxmlformats.org/officeDocument/2006/relationships/customXml" Target="../ink/ink5983.xml"/><Relationship Id="rId132" Type="http://schemas.openxmlformats.org/officeDocument/2006/relationships/customXml" Target="../ink/ink5885.xml"/><Relationship Id="rId174" Type="http://schemas.openxmlformats.org/officeDocument/2006/relationships/customXml" Target="../ink/ink5906.xml"/><Relationship Id="rId381" Type="http://schemas.openxmlformats.org/officeDocument/2006/relationships/image" Target="../media/image5836.png"/><Relationship Id="rId241" Type="http://schemas.openxmlformats.org/officeDocument/2006/relationships/image" Target="../media/image5765.png"/><Relationship Id="rId437" Type="http://schemas.openxmlformats.org/officeDocument/2006/relationships/image" Target="../media/image5864.png"/><Relationship Id="rId479" Type="http://schemas.openxmlformats.org/officeDocument/2006/relationships/image" Target="../media/image5885.png"/><Relationship Id="rId36" Type="http://schemas.openxmlformats.org/officeDocument/2006/relationships/customXml" Target="../ink/ink5837.xml"/><Relationship Id="rId283" Type="http://schemas.openxmlformats.org/officeDocument/2006/relationships/image" Target="../media/image5786.png"/><Relationship Id="rId339" Type="http://schemas.openxmlformats.org/officeDocument/2006/relationships/image" Target="../media/image5815.png"/><Relationship Id="rId490" Type="http://schemas.openxmlformats.org/officeDocument/2006/relationships/customXml" Target="../ink/ink6064.xml"/><Relationship Id="rId78" Type="http://schemas.openxmlformats.org/officeDocument/2006/relationships/customXml" Target="../ink/ink5858.xml"/><Relationship Id="rId101" Type="http://schemas.openxmlformats.org/officeDocument/2006/relationships/image" Target="../media/image5694.png"/><Relationship Id="rId143" Type="http://schemas.openxmlformats.org/officeDocument/2006/relationships/image" Target="../media/image5716.png"/><Relationship Id="rId185" Type="http://schemas.openxmlformats.org/officeDocument/2006/relationships/image" Target="../media/image5737.png"/><Relationship Id="rId350" Type="http://schemas.openxmlformats.org/officeDocument/2006/relationships/customXml" Target="../ink/ink5994.xml"/><Relationship Id="rId406" Type="http://schemas.openxmlformats.org/officeDocument/2006/relationships/customXml" Target="../ink/ink6022.xml"/><Relationship Id="rId9" Type="http://schemas.openxmlformats.org/officeDocument/2006/relationships/image" Target="../media/image5648.png"/><Relationship Id="rId210" Type="http://schemas.openxmlformats.org/officeDocument/2006/relationships/customXml" Target="../ink/ink5924.xml"/><Relationship Id="rId392" Type="http://schemas.openxmlformats.org/officeDocument/2006/relationships/customXml" Target="../ink/ink6015.xml"/><Relationship Id="rId448" Type="http://schemas.openxmlformats.org/officeDocument/2006/relationships/customXml" Target="../ink/ink6043.xml"/><Relationship Id="rId252" Type="http://schemas.openxmlformats.org/officeDocument/2006/relationships/customXml" Target="../ink/ink5945.xml"/><Relationship Id="rId294" Type="http://schemas.openxmlformats.org/officeDocument/2006/relationships/customXml" Target="../ink/ink5966.xml"/><Relationship Id="rId308" Type="http://schemas.openxmlformats.org/officeDocument/2006/relationships/customXml" Target="../ink/ink5973.xml"/><Relationship Id="rId47" Type="http://schemas.openxmlformats.org/officeDocument/2006/relationships/image" Target="../media/image5667.png"/><Relationship Id="rId89" Type="http://schemas.openxmlformats.org/officeDocument/2006/relationships/image" Target="../media/image5688.png"/><Relationship Id="rId112" Type="http://schemas.openxmlformats.org/officeDocument/2006/relationships/customXml" Target="../ink/ink5875.xml"/><Relationship Id="rId154" Type="http://schemas.openxmlformats.org/officeDocument/2006/relationships/customXml" Target="../ink/ink5896.xml"/><Relationship Id="rId361" Type="http://schemas.openxmlformats.org/officeDocument/2006/relationships/image" Target="../media/image5826.png"/><Relationship Id="rId196" Type="http://schemas.openxmlformats.org/officeDocument/2006/relationships/customXml" Target="../ink/ink5917.xml"/><Relationship Id="rId417" Type="http://schemas.openxmlformats.org/officeDocument/2006/relationships/image" Target="../media/image5854.png"/><Relationship Id="rId459" Type="http://schemas.openxmlformats.org/officeDocument/2006/relationships/image" Target="../media/image5875.png"/><Relationship Id="rId16" Type="http://schemas.openxmlformats.org/officeDocument/2006/relationships/customXml" Target="../ink/ink5827.xml"/><Relationship Id="rId221" Type="http://schemas.openxmlformats.org/officeDocument/2006/relationships/image" Target="../media/image5755.png"/><Relationship Id="rId263" Type="http://schemas.openxmlformats.org/officeDocument/2006/relationships/image" Target="../media/image5776.png"/><Relationship Id="rId319" Type="http://schemas.openxmlformats.org/officeDocument/2006/relationships/image" Target="../media/image5804.png"/><Relationship Id="rId470" Type="http://schemas.openxmlformats.org/officeDocument/2006/relationships/customXml" Target="../ink/ink6054.xml"/><Relationship Id="rId58" Type="http://schemas.openxmlformats.org/officeDocument/2006/relationships/customXml" Target="../ink/ink5848.xml"/><Relationship Id="rId123" Type="http://schemas.openxmlformats.org/officeDocument/2006/relationships/image" Target="../media/image5705.png"/><Relationship Id="rId330" Type="http://schemas.openxmlformats.org/officeDocument/2006/relationships/customXml" Target="../ink/ink5984.xml"/><Relationship Id="rId165" Type="http://schemas.openxmlformats.org/officeDocument/2006/relationships/image" Target="../media/image5727.png"/><Relationship Id="rId372" Type="http://schemas.openxmlformats.org/officeDocument/2006/relationships/customXml" Target="../ink/ink6005.xml"/><Relationship Id="rId428" Type="http://schemas.openxmlformats.org/officeDocument/2006/relationships/customXml" Target="../ink/ink6033.xml"/><Relationship Id="rId232" Type="http://schemas.openxmlformats.org/officeDocument/2006/relationships/customXml" Target="../ink/ink5935.xml"/><Relationship Id="rId274" Type="http://schemas.openxmlformats.org/officeDocument/2006/relationships/customXml" Target="../ink/ink5956.xml"/><Relationship Id="rId481" Type="http://schemas.openxmlformats.org/officeDocument/2006/relationships/image" Target="../media/image5886.png"/><Relationship Id="rId27" Type="http://schemas.openxmlformats.org/officeDocument/2006/relationships/image" Target="../media/image5657.png"/><Relationship Id="rId69" Type="http://schemas.openxmlformats.org/officeDocument/2006/relationships/image" Target="../media/image5678.png"/><Relationship Id="rId134" Type="http://schemas.openxmlformats.org/officeDocument/2006/relationships/customXml" Target="../ink/ink5886.xml"/><Relationship Id="rId80" Type="http://schemas.openxmlformats.org/officeDocument/2006/relationships/customXml" Target="../ink/ink5859.xml"/><Relationship Id="rId176" Type="http://schemas.openxmlformats.org/officeDocument/2006/relationships/customXml" Target="../ink/ink5907.xml"/><Relationship Id="rId341" Type="http://schemas.openxmlformats.org/officeDocument/2006/relationships/image" Target="../media/image5816.png"/><Relationship Id="rId383" Type="http://schemas.openxmlformats.org/officeDocument/2006/relationships/image" Target="../media/image5837.png"/><Relationship Id="rId439" Type="http://schemas.openxmlformats.org/officeDocument/2006/relationships/image" Target="../media/image5865.png"/><Relationship Id="rId201" Type="http://schemas.openxmlformats.org/officeDocument/2006/relationships/image" Target="../media/image5745.png"/><Relationship Id="rId243" Type="http://schemas.openxmlformats.org/officeDocument/2006/relationships/image" Target="../media/image5766.png"/><Relationship Id="rId285" Type="http://schemas.openxmlformats.org/officeDocument/2006/relationships/image" Target="../media/image5787.png"/><Relationship Id="rId450" Type="http://schemas.openxmlformats.org/officeDocument/2006/relationships/customXml" Target="../ink/ink6044.xml"/><Relationship Id="rId38" Type="http://schemas.openxmlformats.org/officeDocument/2006/relationships/customXml" Target="../ink/ink5838.xml"/><Relationship Id="rId103" Type="http://schemas.openxmlformats.org/officeDocument/2006/relationships/image" Target="../media/image5695.png"/><Relationship Id="rId310" Type="http://schemas.openxmlformats.org/officeDocument/2006/relationships/customXml" Target="../ink/ink5974.xml"/><Relationship Id="rId492" Type="http://schemas.openxmlformats.org/officeDocument/2006/relationships/customXml" Target="../ink/ink6065.xml"/><Relationship Id="rId91" Type="http://schemas.openxmlformats.org/officeDocument/2006/relationships/image" Target="../media/image5689.png"/><Relationship Id="rId145" Type="http://schemas.openxmlformats.org/officeDocument/2006/relationships/image" Target="../media/image5717.png"/><Relationship Id="rId187" Type="http://schemas.openxmlformats.org/officeDocument/2006/relationships/image" Target="../media/image5738.png"/><Relationship Id="rId352" Type="http://schemas.openxmlformats.org/officeDocument/2006/relationships/customXml" Target="../ink/ink5995.xml"/><Relationship Id="rId394" Type="http://schemas.openxmlformats.org/officeDocument/2006/relationships/customXml" Target="../ink/ink6016.xml"/><Relationship Id="rId408" Type="http://schemas.openxmlformats.org/officeDocument/2006/relationships/customXml" Target="../ink/ink6023.xml"/><Relationship Id="rId212" Type="http://schemas.openxmlformats.org/officeDocument/2006/relationships/customXml" Target="../ink/ink5925.xml"/><Relationship Id="rId254" Type="http://schemas.openxmlformats.org/officeDocument/2006/relationships/customXml" Target="../ink/ink5946.xml"/><Relationship Id="rId49" Type="http://schemas.openxmlformats.org/officeDocument/2006/relationships/image" Target="../media/image5668.png"/><Relationship Id="rId114" Type="http://schemas.openxmlformats.org/officeDocument/2006/relationships/customXml" Target="../ink/ink5876.xml"/><Relationship Id="rId296" Type="http://schemas.openxmlformats.org/officeDocument/2006/relationships/customXml" Target="../ink/ink5967.xml"/><Relationship Id="rId461" Type="http://schemas.openxmlformats.org/officeDocument/2006/relationships/image" Target="../media/image5876.png"/><Relationship Id="rId60" Type="http://schemas.openxmlformats.org/officeDocument/2006/relationships/customXml" Target="../ink/ink5849.xml"/><Relationship Id="rId156" Type="http://schemas.openxmlformats.org/officeDocument/2006/relationships/customXml" Target="../ink/ink5897.xml"/><Relationship Id="rId198" Type="http://schemas.openxmlformats.org/officeDocument/2006/relationships/customXml" Target="../ink/ink5918.xml"/><Relationship Id="rId321" Type="http://schemas.openxmlformats.org/officeDocument/2006/relationships/image" Target="../media/image5805.png"/><Relationship Id="rId363" Type="http://schemas.openxmlformats.org/officeDocument/2006/relationships/image" Target="../media/image5827.png"/><Relationship Id="rId419" Type="http://schemas.openxmlformats.org/officeDocument/2006/relationships/image" Target="../media/image5855.png"/><Relationship Id="rId223" Type="http://schemas.openxmlformats.org/officeDocument/2006/relationships/image" Target="../media/image5756.png"/><Relationship Id="rId430" Type="http://schemas.openxmlformats.org/officeDocument/2006/relationships/customXml" Target="../ink/ink6034.xml"/><Relationship Id="rId18" Type="http://schemas.openxmlformats.org/officeDocument/2006/relationships/customXml" Target="../ink/ink5828.xml"/><Relationship Id="rId265" Type="http://schemas.openxmlformats.org/officeDocument/2006/relationships/image" Target="../media/image5777.png"/><Relationship Id="rId472" Type="http://schemas.openxmlformats.org/officeDocument/2006/relationships/customXml" Target="../ink/ink6055.xml"/><Relationship Id="rId125" Type="http://schemas.openxmlformats.org/officeDocument/2006/relationships/image" Target="../media/image5706.png"/><Relationship Id="rId167" Type="http://schemas.openxmlformats.org/officeDocument/2006/relationships/image" Target="../media/image5728.png"/><Relationship Id="rId332" Type="http://schemas.openxmlformats.org/officeDocument/2006/relationships/customXml" Target="../ink/ink5985.xml"/><Relationship Id="rId374" Type="http://schemas.openxmlformats.org/officeDocument/2006/relationships/customXml" Target="../ink/ink6006.xml"/><Relationship Id="rId71" Type="http://schemas.openxmlformats.org/officeDocument/2006/relationships/image" Target="../media/image5679.png"/><Relationship Id="rId234" Type="http://schemas.openxmlformats.org/officeDocument/2006/relationships/customXml" Target="../ink/ink5936.xml"/><Relationship Id="rId2" Type="http://schemas.openxmlformats.org/officeDocument/2006/relationships/customXml" Target="../ink/ink5820.xml"/><Relationship Id="rId29" Type="http://schemas.openxmlformats.org/officeDocument/2006/relationships/image" Target="../media/image5658.png"/><Relationship Id="rId276" Type="http://schemas.openxmlformats.org/officeDocument/2006/relationships/customXml" Target="../ink/ink5957.xml"/><Relationship Id="rId441" Type="http://schemas.openxmlformats.org/officeDocument/2006/relationships/image" Target="../media/image5866.png"/><Relationship Id="rId483" Type="http://schemas.openxmlformats.org/officeDocument/2006/relationships/image" Target="../media/image5887.png"/><Relationship Id="rId40" Type="http://schemas.openxmlformats.org/officeDocument/2006/relationships/customXml" Target="../ink/ink5839.xml"/><Relationship Id="rId136" Type="http://schemas.openxmlformats.org/officeDocument/2006/relationships/customXml" Target="../ink/ink5887.xml"/><Relationship Id="rId178" Type="http://schemas.openxmlformats.org/officeDocument/2006/relationships/customXml" Target="../ink/ink5908.xml"/><Relationship Id="rId301" Type="http://schemas.openxmlformats.org/officeDocument/2006/relationships/image" Target="../media/image5795.png"/><Relationship Id="rId343" Type="http://schemas.openxmlformats.org/officeDocument/2006/relationships/image" Target="../media/image5817.png"/><Relationship Id="rId82" Type="http://schemas.openxmlformats.org/officeDocument/2006/relationships/customXml" Target="../ink/ink5860.xml"/><Relationship Id="rId203" Type="http://schemas.openxmlformats.org/officeDocument/2006/relationships/image" Target="../media/image5746.png"/><Relationship Id="rId385" Type="http://schemas.openxmlformats.org/officeDocument/2006/relationships/image" Target="../media/image5838.png"/><Relationship Id="rId245" Type="http://schemas.openxmlformats.org/officeDocument/2006/relationships/image" Target="../media/image5767.png"/><Relationship Id="rId287" Type="http://schemas.openxmlformats.org/officeDocument/2006/relationships/image" Target="../media/image5788.png"/><Relationship Id="rId410" Type="http://schemas.openxmlformats.org/officeDocument/2006/relationships/customXml" Target="../ink/ink6024.xml"/><Relationship Id="rId452" Type="http://schemas.openxmlformats.org/officeDocument/2006/relationships/customXml" Target="../ink/ink6045.xml"/><Relationship Id="rId494" Type="http://schemas.openxmlformats.org/officeDocument/2006/relationships/customXml" Target="../ink/ink6066.xml"/><Relationship Id="rId105" Type="http://schemas.openxmlformats.org/officeDocument/2006/relationships/image" Target="../media/image5696.png"/><Relationship Id="rId147" Type="http://schemas.openxmlformats.org/officeDocument/2006/relationships/image" Target="../media/image5718.png"/><Relationship Id="rId312" Type="http://schemas.openxmlformats.org/officeDocument/2006/relationships/customXml" Target="../ink/ink5975.xml"/><Relationship Id="rId354" Type="http://schemas.openxmlformats.org/officeDocument/2006/relationships/customXml" Target="../ink/ink5996.xml"/><Relationship Id="rId51" Type="http://schemas.openxmlformats.org/officeDocument/2006/relationships/image" Target="../media/image5669.png"/><Relationship Id="rId93" Type="http://schemas.openxmlformats.org/officeDocument/2006/relationships/image" Target="../media/image5690.png"/><Relationship Id="rId189" Type="http://schemas.openxmlformats.org/officeDocument/2006/relationships/image" Target="../media/image5739.png"/><Relationship Id="rId396" Type="http://schemas.openxmlformats.org/officeDocument/2006/relationships/customXml" Target="../ink/ink6017.xml"/><Relationship Id="rId214" Type="http://schemas.openxmlformats.org/officeDocument/2006/relationships/customXml" Target="../ink/ink5926.xml"/><Relationship Id="rId256" Type="http://schemas.openxmlformats.org/officeDocument/2006/relationships/customXml" Target="../ink/ink5947.xml"/><Relationship Id="rId298" Type="http://schemas.openxmlformats.org/officeDocument/2006/relationships/customXml" Target="../ink/ink5968.xml"/><Relationship Id="rId421" Type="http://schemas.openxmlformats.org/officeDocument/2006/relationships/image" Target="../media/image5856.png"/><Relationship Id="rId463" Type="http://schemas.openxmlformats.org/officeDocument/2006/relationships/image" Target="../media/image5877.png"/><Relationship Id="rId116" Type="http://schemas.openxmlformats.org/officeDocument/2006/relationships/customXml" Target="../ink/ink5877.xml"/><Relationship Id="rId158" Type="http://schemas.openxmlformats.org/officeDocument/2006/relationships/customXml" Target="../ink/ink5898.xml"/><Relationship Id="rId323" Type="http://schemas.openxmlformats.org/officeDocument/2006/relationships/image" Target="../media/image5806.png"/><Relationship Id="rId20" Type="http://schemas.openxmlformats.org/officeDocument/2006/relationships/customXml" Target="../ink/ink5829.xml"/><Relationship Id="rId62" Type="http://schemas.openxmlformats.org/officeDocument/2006/relationships/customXml" Target="../ink/ink5850.xml"/><Relationship Id="rId365" Type="http://schemas.openxmlformats.org/officeDocument/2006/relationships/image" Target="../media/image5828.png"/><Relationship Id="rId190" Type="http://schemas.openxmlformats.org/officeDocument/2006/relationships/customXml" Target="../ink/ink5914.xml"/><Relationship Id="rId204" Type="http://schemas.openxmlformats.org/officeDocument/2006/relationships/customXml" Target="../ink/ink5921.xml"/><Relationship Id="rId225" Type="http://schemas.openxmlformats.org/officeDocument/2006/relationships/image" Target="../media/image5757.png"/><Relationship Id="rId246" Type="http://schemas.openxmlformats.org/officeDocument/2006/relationships/customXml" Target="../ink/ink5942.xml"/><Relationship Id="rId267" Type="http://schemas.openxmlformats.org/officeDocument/2006/relationships/image" Target="../media/image5778.png"/><Relationship Id="rId288" Type="http://schemas.openxmlformats.org/officeDocument/2006/relationships/customXml" Target="../ink/ink5963.xml"/><Relationship Id="rId411" Type="http://schemas.openxmlformats.org/officeDocument/2006/relationships/image" Target="../media/image5851.png"/><Relationship Id="rId432" Type="http://schemas.openxmlformats.org/officeDocument/2006/relationships/customXml" Target="../ink/ink6035.xml"/><Relationship Id="rId453" Type="http://schemas.openxmlformats.org/officeDocument/2006/relationships/image" Target="../media/image5872.png"/><Relationship Id="rId474" Type="http://schemas.openxmlformats.org/officeDocument/2006/relationships/customXml" Target="../ink/ink6056.xml"/><Relationship Id="rId106" Type="http://schemas.openxmlformats.org/officeDocument/2006/relationships/customXml" Target="../ink/ink5872.xml"/><Relationship Id="rId127" Type="http://schemas.openxmlformats.org/officeDocument/2006/relationships/image" Target="../media/image5707.png"/><Relationship Id="rId313" Type="http://schemas.openxmlformats.org/officeDocument/2006/relationships/image" Target="../media/image5801.png"/><Relationship Id="rId495" Type="http://schemas.openxmlformats.org/officeDocument/2006/relationships/image" Target="../media/image5893.png"/><Relationship Id="rId10" Type="http://schemas.openxmlformats.org/officeDocument/2006/relationships/customXml" Target="../ink/ink5824.xml"/><Relationship Id="rId31" Type="http://schemas.openxmlformats.org/officeDocument/2006/relationships/image" Target="../media/image5659.png"/><Relationship Id="rId52" Type="http://schemas.openxmlformats.org/officeDocument/2006/relationships/customXml" Target="../ink/ink5845.xml"/><Relationship Id="rId73" Type="http://schemas.openxmlformats.org/officeDocument/2006/relationships/image" Target="../media/image5680.png"/><Relationship Id="rId94" Type="http://schemas.openxmlformats.org/officeDocument/2006/relationships/customXml" Target="../ink/ink5866.xml"/><Relationship Id="rId148" Type="http://schemas.openxmlformats.org/officeDocument/2006/relationships/customXml" Target="../ink/ink5893.xml"/><Relationship Id="rId169" Type="http://schemas.openxmlformats.org/officeDocument/2006/relationships/image" Target="../media/image5729.png"/><Relationship Id="rId334" Type="http://schemas.openxmlformats.org/officeDocument/2006/relationships/customXml" Target="../ink/ink5986.xml"/><Relationship Id="rId355" Type="http://schemas.openxmlformats.org/officeDocument/2006/relationships/image" Target="../media/image5823.png"/><Relationship Id="rId376" Type="http://schemas.openxmlformats.org/officeDocument/2006/relationships/customXml" Target="../ink/ink6007.xml"/><Relationship Id="rId397" Type="http://schemas.openxmlformats.org/officeDocument/2006/relationships/image" Target="../media/image5844.png"/><Relationship Id="rId4" Type="http://schemas.openxmlformats.org/officeDocument/2006/relationships/customXml" Target="../ink/ink5821.xml"/><Relationship Id="rId180" Type="http://schemas.openxmlformats.org/officeDocument/2006/relationships/customXml" Target="../ink/ink5909.xml"/><Relationship Id="rId215" Type="http://schemas.openxmlformats.org/officeDocument/2006/relationships/image" Target="../media/image5752.png"/><Relationship Id="rId236" Type="http://schemas.openxmlformats.org/officeDocument/2006/relationships/customXml" Target="../ink/ink5937.xml"/><Relationship Id="rId257" Type="http://schemas.openxmlformats.org/officeDocument/2006/relationships/image" Target="../media/image5773.png"/><Relationship Id="rId278" Type="http://schemas.openxmlformats.org/officeDocument/2006/relationships/customXml" Target="../ink/ink5958.xml"/><Relationship Id="rId401" Type="http://schemas.openxmlformats.org/officeDocument/2006/relationships/image" Target="../media/image5846.png"/><Relationship Id="rId422" Type="http://schemas.openxmlformats.org/officeDocument/2006/relationships/customXml" Target="../ink/ink6030.xml"/><Relationship Id="rId443" Type="http://schemas.openxmlformats.org/officeDocument/2006/relationships/image" Target="../media/image5867.png"/><Relationship Id="rId464" Type="http://schemas.openxmlformats.org/officeDocument/2006/relationships/customXml" Target="../ink/ink6051.xml"/><Relationship Id="rId303" Type="http://schemas.openxmlformats.org/officeDocument/2006/relationships/image" Target="../media/image5796.png"/><Relationship Id="rId485" Type="http://schemas.openxmlformats.org/officeDocument/2006/relationships/image" Target="../media/image5888.png"/><Relationship Id="rId42" Type="http://schemas.openxmlformats.org/officeDocument/2006/relationships/customXml" Target="../ink/ink5840.xml"/><Relationship Id="rId84" Type="http://schemas.openxmlformats.org/officeDocument/2006/relationships/customXml" Target="../ink/ink5861.xml"/><Relationship Id="rId138" Type="http://schemas.openxmlformats.org/officeDocument/2006/relationships/customXml" Target="../ink/ink5888.xml"/><Relationship Id="rId345" Type="http://schemas.openxmlformats.org/officeDocument/2006/relationships/image" Target="../media/image5818.png"/><Relationship Id="rId387" Type="http://schemas.openxmlformats.org/officeDocument/2006/relationships/image" Target="../media/image5839.png"/><Relationship Id="rId191" Type="http://schemas.openxmlformats.org/officeDocument/2006/relationships/image" Target="../media/image5740.png"/><Relationship Id="rId205" Type="http://schemas.openxmlformats.org/officeDocument/2006/relationships/image" Target="../media/image5747.png"/><Relationship Id="rId247" Type="http://schemas.openxmlformats.org/officeDocument/2006/relationships/image" Target="../media/image5768.png"/><Relationship Id="rId412" Type="http://schemas.openxmlformats.org/officeDocument/2006/relationships/customXml" Target="../ink/ink6025.xml"/><Relationship Id="rId107" Type="http://schemas.openxmlformats.org/officeDocument/2006/relationships/image" Target="../media/image5697.png"/><Relationship Id="rId289" Type="http://schemas.openxmlformats.org/officeDocument/2006/relationships/image" Target="../media/image5789.png"/><Relationship Id="rId454" Type="http://schemas.openxmlformats.org/officeDocument/2006/relationships/customXml" Target="../ink/ink6046.xml"/><Relationship Id="rId11" Type="http://schemas.openxmlformats.org/officeDocument/2006/relationships/image" Target="../media/image5649.png"/><Relationship Id="rId53" Type="http://schemas.openxmlformats.org/officeDocument/2006/relationships/image" Target="../media/image5670.png"/><Relationship Id="rId149" Type="http://schemas.openxmlformats.org/officeDocument/2006/relationships/image" Target="../media/image5719.png"/><Relationship Id="rId314" Type="http://schemas.openxmlformats.org/officeDocument/2006/relationships/customXml" Target="../ink/ink5976.xml"/><Relationship Id="rId356" Type="http://schemas.openxmlformats.org/officeDocument/2006/relationships/customXml" Target="../ink/ink5997.xml"/><Relationship Id="rId398" Type="http://schemas.openxmlformats.org/officeDocument/2006/relationships/customXml" Target="../ink/ink6018.xml"/><Relationship Id="rId95" Type="http://schemas.openxmlformats.org/officeDocument/2006/relationships/image" Target="../media/image5691.png"/><Relationship Id="rId160" Type="http://schemas.openxmlformats.org/officeDocument/2006/relationships/customXml" Target="../ink/ink5899.xml"/><Relationship Id="rId216" Type="http://schemas.openxmlformats.org/officeDocument/2006/relationships/customXml" Target="../ink/ink5927.xml"/><Relationship Id="rId423" Type="http://schemas.openxmlformats.org/officeDocument/2006/relationships/image" Target="../media/image5857.png"/><Relationship Id="rId258" Type="http://schemas.openxmlformats.org/officeDocument/2006/relationships/customXml" Target="../ink/ink5948.xml"/><Relationship Id="rId465" Type="http://schemas.openxmlformats.org/officeDocument/2006/relationships/image" Target="../media/image5878.png"/><Relationship Id="rId22" Type="http://schemas.openxmlformats.org/officeDocument/2006/relationships/customXml" Target="../ink/ink5830.xml"/><Relationship Id="rId64" Type="http://schemas.openxmlformats.org/officeDocument/2006/relationships/customXml" Target="../ink/ink5851.xml"/><Relationship Id="rId118" Type="http://schemas.openxmlformats.org/officeDocument/2006/relationships/customXml" Target="../ink/ink5878.xml"/><Relationship Id="rId325" Type="http://schemas.openxmlformats.org/officeDocument/2006/relationships/image" Target="../media/image5807.png"/><Relationship Id="rId367" Type="http://schemas.openxmlformats.org/officeDocument/2006/relationships/image" Target="../media/image5829.png"/><Relationship Id="rId171" Type="http://schemas.openxmlformats.org/officeDocument/2006/relationships/image" Target="../media/image5730.png"/><Relationship Id="rId227" Type="http://schemas.openxmlformats.org/officeDocument/2006/relationships/image" Target="../media/image5758.png"/><Relationship Id="rId269" Type="http://schemas.openxmlformats.org/officeDocument/2006/relationships/image" Target="../media/image5779.png"/><Relationship Id="rId434" Type="http://schemas.openxmlformats.org/officeDocument/2006/relationships/customXml" Target="../ink/ink6036.xml"/><Relationship Id="rId476" Type="http://schemas.openxmlformats.org/officeDocument/2006/relationships/customXml" Target="../ink/ink6057.xml"/><Relationship Id="rId33" Type="http://schemas.openxmlformats.org/officeDocument/2006/relationships/image" Target="../media/image5660.png"/><Relationship Id="rId129" Type="http://schemas.openxmlformats.org/officeDocument/2006/relationships/image" Target="../media/image5708.png"/><Relationship Id="rId280" Type="http://schemas.openxmlformats.org/officeDocument/2006/relationships/customXml" Target="../ink/ink5959.xml"/><Relationship Id="rId336" Type="http://schemas.openxmlformats.org/officeDocument/2006/relationships/customXml" Target="../ink/ink5987.xml"/><Relationship Id="rId75" Type="http://schemas.openxmlformats.org/officeDocument/2006/relationships/image" Target="../media/image5681.png"/><Relationship Id="rId140" Type="http://schemas.openxmlformats.org/officeDocument/2006/relationships/customXml" Target="../ink/ink5889.xml"/><Relationship Id="rId182" Type="http://schemas.openxmlformats.org/officeDocument/2006/relationships/customXml" Target="../ink/ink5910.xml"/><Relationship Id="rId378" Type="http://schemas.openxmlformats.org/officeDocument/2006/relationships/customXml" Target="../ink/ink6008.xml"/><Relationship Id="rId403" Type="http://schemas.openxmlformats.org/officeDocument/2006/relationships/image" Target="../media/image5847.png"/><Relationship Id="rId6" Type="http://schemas.openxmlformats.org/officeDocument/2006/relationships/customXml" Target="../ink/ink5822.xml"/><Relationship Id="rId238" Type="http://schemas.openxmlformats.org/officeDocument/2006/relationships/customXml" Target="../ink/ink5938.xml"/><Relationship Id="rId445" Type="http://schemas.openxmlformats.org/officeDocument/2006/relationships/image" Target="../media/image5868.png"/><Relationship Id="rId487" Type="http://schemas.openxmlformats.org/officeDocument/2006/relationships/image" Target="../media/image5889.png"/><Relationship Id="rId291" Type="http://schemas.openxmlformats.org/officeDocument/2006/relationships/image" Target="../media/image5790.png"/><Relationship Id="rId305" Type="http://schemas.openxmlformats.org/officeDocument/2006/relationships/image" Target="../media/image5797.png"/><Relationship Id="rId347" Type="http://schemas.openxmlformats.org/officeDocument/2006/relationships/image" Target="../media/image5819.png"/><Relationship Id="rId44" Type="http://schemas.openxmlformats.org/officeDocument/2006/relationships/customXml" Target="../ink/ink5841.xml"/><Relationship Id="rId86" Type="http://schemas.openxmlformats.org/officeDocument/2006/relationships/customXml" Target="../ink/ink5862.xml"/><Relationship Id="rId151" Type="http://schemas.openxmlformats.org/officeDocument/2006/relationships/image" Target="../media/image5720.png"/><Relationship Id="rId389" Type="http://schemas.openxmlformats.org/officeDocument/2006/relationships/image" Target="../media/image5840.png"/><Relationship Id="rId193" Type="http://schemas.openxmlformats.org/officeDocument/2006/relationships/image" Target="../media/image5741.png"/><Relationship Id="rId207" Type="http://schemas.openxmlformats.org/officeDocument/2006/relationships/image" Target="../media/image5748.png"/><Relationship Id="rId249" Type="http://schemas.openxmlformats.org/officeDocument/2006/relationships/image" Target="../media/image5769.png"/><Relationship Id="rId414" Type="http://schemas.openxmlformats.org/officeDocument/2006/relationships/customXml" Target="../ink/ink6026.xml"/><Relationship Id="rId456" Type="http://schemas.openxmlformats.org/officeDocument/2006/relationships/customXml" Target="../ink/ink6047.xml"/><Relationship Id="rId13" Type="http://schemas.openxmlformats.org/officeDocument/2006/relationships/image" Target="../media/image5650.png"/><Relationship Id="rId109" Type="http://schemas.openxmlformats.org/officeDocument/2006/relationships/image" Target="../media/image5698.png"/><Relationship Id="rId260" Type="http://schemas.openxmlformats.org/officeDocument/2006/relationships/customXml" Target="../ink/ink5949.xml"/><Relationship Id="rId316" Type="http://schemas.openxmlformats.org/officeDocument/2006/relationships/customXml" Target="../ink/ink5977.xml"/><Relationship Id="rId55" Type="http://schemas.openxmlformats.org/officeDocument/2006/relationships/image" Target="../media/image5671.png"/><Relationship Id="rId97" Type="http://schemas.openxmlformats.org/officeDocument/2006/relationships/image" Target="../media/image5692.png"/><Relationship Id="rId120" Type="http://schemas.openxmlformats.org/officeDocument/2006/relationships/customXml" Target="../ink/ink5879.xml"/><Relationship Id="rId358" Type="http://schemas.openxmlformats.org/officeDocument/2006/relationships/customXml" Target="../ink/ink5998.xml"/><Relationship Id="rId162" Type="http://schemas.openxmlformats.org/officeDocument/2006/relationships/customXml" Target="../ink/ink5900.xml"/><Relationship Id="rId218" Type="http://schemas.openxmlformats.org/officeDocument/2006/relationships/customXml" Target="../ink/ink5928.xml"/><Relationship Id="rId425" Type="http://schemas.openxmlformats.org/officeDocument/2006/relationships/image" Target="../media/image5858.png"/><Relationship Id="rId467" Type="http://schemas.openxmlformats.org/officeDocument/2006/relationships/image" Target="../media/image5879.png"/><Relationship Id="rId271" Type="http://schemas.openxmlformats.org/officeDocument/2006/relationships/image" Target="../media/image5780.png"/><Relationship Id="rId24" Type="http://schemas.openxmlformats.org/officeDocument/2006/relationships/customXml" Target="../ink/ink5831.xml"/><Relationship Id="rId66" Type="http://schemas.openxmlformats.org/officeDocument/2006/relationships/customXml" Target="../ink/ink5852.xml"/><Relationship Id="rId131" Type="http://schemas.openxmlformats.org/officeDocument/2006/relationships/image" Target="../media/image5709.png"/><Relationship Id="rId327" Type="http://schemas.openxmlformats.org/officeDocument/2006/relationships/image" Target="../media/image5808.png"/><Relationship Id="rId369" Type="http://schemas.openxmlformats.org/officeDocument/2006/relationships/image" Target="../media/image5830.png"/><Relationship Id="rId173" Type="http://schemas.openxmlformats.org/officeDocument/2006/relationships/image" Target="../media/image5731.png"/><Relationship Id="rId229" Type="http://schemas.openxmlformats.org/officeDocument/2006/relationships/image" Target="../media/image5759.png"/><Relationship Id="rId380" Type="http://schemas.openxmlformats.org/officeDocument/2006/relationships/customXml" Target="../ink/ink6009.xml"/><Relationship Id="rId436" Type="http://schemas.openxmlformats.org/officeDocument/2006/relationships/customXml" Target="../ink/ink6037.xml"/><Relationship Id="rId240" Type="http://schemas.openxmlformats.org/officeDocument/2006/relationships/customXml" Target="../ink/ink5939.xml"/><Relationship Id="rId478" Type="http://schemas.openxmlformats.org/officeDocument/2006/relationships/customXml" Target="../ink/ink6058.xml"/><Relationship Id="rId35" Type="http://schemas.openxmlformats.org/officeDocument/2006/relationships/image" Target="../media/image5661.png"/><Relationship Id="rId77" Type="http://schemas.openxmlformats.org/officeDocument/2006/relationships/image" Target="../media/image5682.png"/><Relationship Id="rId100" Type="http://schemas.openxmlformats.org/officeDocument/2006/relationships/customXml" Target="../ink/ink5869.xml"/><Relationship Id="rId282" Type="http://schemas.openxmlformats.org/officeDocument/2006/relationships/customXml" Target="../ink/ink5960.xml"/><Relationship Id="rId338" Type="http://schemas.openxmlformats.org/officeDocument/2006/relationships/customXml" Target="../ink/ink5988.xml"/><Relationship Id="rId8" Type="http://schemas.openxmlformats.org/officeDocument/2006/relationships/customXml" Target="../ink/ink5823.xml"/><Relationship Id="rId142" Type="http://schemas.openxmlformats.org/officeDocument/2006/relationships/customXml" Target="../ink/ink5890.xml"/><Relationship Id="rId184" Type="http://schemas.openxmlformats.org/officeDocument/2006/relationships/customXml" Target="../ink/ink5911.xml"/><Relationship Id="rId391" Type="http://schemas.openxmlformats.org/officeDocument/2006/relationships/image" Target="../media/image5841.png"/><Relationship Id="rId405" Type="http://schemas.openxmlformats.org/officeDocument/2006/relationships/image" Target="../media/image5848.png"/><Relationship Id="rId447" Type="http://schemas.openxmlformats.org/officeDocument/2006/relationships/image" Target="../media/image5869.png"/><Relationship Id="rId251" Type="http://schemas.openxmlformats.org/officeDocument/2006/relationships/image" Target="../media/image5770.png"/><Relationship Id="rId489" Type="http://schemas.openxmlformats.org/officeDocument/2006/relationships/image" Target="../media/image5890.png"/><Relationship Id="rId46" Type="http://schemas.openxmlformats.org/officeDocument/2006/relationships/customXml" Target="../ink/ink5842.xml"/><Relationship Id="rId293" Type="http://schemas.openxmlformats.org/officeDocument/2006/relationships/image" Target="../media/image5791.png"/><Relationship Id="rId307" Type="http://schemas.openxmlformats.org/officeDocument/2006/relationships/image" Target="../media/image5798.png"/><Relationship Id="rId349" Type="http://schemas.openxmlformats.org/officeDocument/2006/relationships/image" Target="../media/image5820.png"/><Relationship Id="rId88" Type="http://schemas.openxmlformats.org/officeDocument/2006/relationships/customXml" Target="../ink/ink5863.xml"/><Relationship Id="rId111" Type="http://schemas.openxmlformats.org/officeDocument/2006/relationships/image" Target="../media/image5699.png"/><Relationship Id="rId153" Type="http://schemas.openxmlformats.org/officeDocument/2006/relationships/image" Target="../media/image5721.png"/><Relationship Id="rId195" Type="http://schemas.openxmlformats.org/officeDocument/2006/relationships/image" Target="../media/image5742.png"/><Relationship Id="rId209" Type="http://schemas.openxmlformats.org/officeDocument/2006/relationships/image" Target="../media/image5749.png"/><Relationship Id="rId360" Type="http://schemas.openxmlformats.org/officeDocument/2006/relationships/customXml" Target="../ink/ink5999.xml"/><Relationship Id="rId416" Type="http://schemas.openxmlformats.org/officeDocument/2006/relationships/customXml" Target="../ink/ink6027.xml"/><Relationship Id="rId220" Type="http://schemas.openxmlformats.org/officeDocument/2006/relationships/customXml" Target="../ink/ink5929.xml"/><Relationship Id="rId458" Type="http://schemas.openxmlformats.org/officeDocument/2006/relationships/customXml" Target="../ink/ink6048.xml"/><Relationship Id="rId15" Type="http://schemas.openxmlformats.org/officeDocument/2006/relationships/image" Target="../media/image5651.png"/><Relationship Id="rId57" Type="http://schemas.openxmlformats.org/officeDocument/2006/relationships/image" Target="../media/image5672.png"/><Relationship Id="rId262" Type="http://schemas.openxmlformats.org/officeDocument/2006/relationships/customXml" Target="../ink/ink5950.xml"/><Relationship Id="rId318" Type="http://schemas.openxmlformats.org/officeDocument/2006/relationships/customXml" Target="../ink/ink5978.xml"/><Relationship Id="rId99" Type="http://schemas.openxmlformats.org/officeDocument/2006/relationships/image" Target="../media/image5693.png"/><Relationship Id="rId122" Type="http://schemas.openxmlformats.org/officeDocument/2006/relationships/customXml" Target="../ink/ink5880.xml"/><Relationship Id="rId164" Type="http://schemas.openxmlformats.org/officeDocument/2006/relationships/customXml" Target="../ink/ink5901.xml"/><Relationship Id="rId371" Type="http://schemas.openxmlformats.org/officeDocument/2006/relationships/image" Target="../media/image5831.png"/><Relationship Id="rId427" Type="http://schemas.openxmlformats.org/officeDocument/2006/relationships/image" Target="../media/image5859.png"/><Relationship Id="rId469" Type="http://schemas.openxmlformats.org/officeDocument/2006/relationships/image" Target="../media/image5880.png"/><Relationship Id="rId26" Type="http://schemas.openxmlformats.org/officeDocument/2006/relationships/customXml" Target="../ink/ink5832.xml"/><Relationship Id="rId231" Type="http://schemas.openxmlformats.org/officeDocument/2006/relationships/image" Target="../media/image5760.png"/><Relationship Id="rId273" Type="http://schemas.openxmlformats.org/officeDocument/2006/relationships/image" Target="../media/image5781.png"/><Relationship Id="rId329" Type="http://schemas.openxmlformats.org/officeDocument/2006/relationships/image" Target="../media/image5809.png"/><Relationship Id="rId480" Type="http://schemas.openxmlformats.org/officeDocument/2006/relationships/customXml" Target="../ink/ink6059.xml"/><Relationship Id="rId68" Type="http://schemas.openxmlformats.org/officeDocument/2006/relationships/customXml" Target="../ink/ink5853.xml"/><Relationship Id="rId133" Type="http://schemas.openxmlformats.org/officeDocument/2006/relationships/image" Target="../media/image5711.png"/><Relationship Id="rId175" Type="http://schemas.openxmlformats.org/officeDocument/2006/relationships/image" Target="../media/image5732.png"/><Relationship Id="rId340" Type="http://schemas.openxmlformats.org/officeDocument/2006/relationships/customXml" Target="../ink/ink5989.xml"/><Relationship Id="rId200" Type="http://schemas.openxmlformats.org/officeDocument/2006/relationships/customXml" Target="../ink/ink5919.xml"/><Relationship Id="rId382" Type="http://schemas.openxmlformats.org/officeDocument/2006/relationships/customXml" Target="../ink/ink6010.xml"/><Relationship Id="rId438" Type="http://schemas.openxmlformats.org/officeDocument/2006/relationships/customXml" Target="../ink/ink6038.xml"/><Relationship Id="rId242" Type="http://schemas.openxmlformats.org/officeDocument/2006/relationships/customXml" Target="../ink/ink5940.xml"/><Relationship Id="rId284" Type="http://schemas.openxmlformats.org/officeDocument/2006/relationships/customXml" Target="../ink/ink5961.xml"/><Relationship Id="rId491" Type="http://schemas.openxmlformats.org/officeDocument/2006/relationships/image" Target="../media/image5891.png"/><Relationship Id="rId37" Type="http://schemas.openxmlformats.org/officeDocument/2006/relationships/image" Target="../media/image5662.png"/><Relationship Id="rId79" Type="http://schemas.openxmlformats.org/officeDocument/2006/relationships/image" Target="../media/image5683.png"/><Relationship Id="rId102" Type="http://schemas.openxmlformats.org/officeDocument/2006/relationships/customXml" Target="../ink/ink5870.xml"/><Relationship Id="rId144" Type="http://schemas.openxmlformats.org/officeDocument/2006/relationships/customXml" Target="../ink/ink5891.xml"/><Relationship Id="rId90" Type="http://schemas.openxmlformats.org/officeDocument/2006/relationships/customXml" Target="../ink/ink5864.xml"/><Relationship Id="rId186" Type="http://schemas.openxmlformats.org/officeDocument/2006/relationships/customXml" Target="../ink/ink5912.xml"/><Relationship Id="rId351" Type="http://schemas.openxmlformats.org/officeDocument/2006/relationships/image" Target="../media/image5821.png"/><Relationship Id="rId393" Type="http://schemas.openxmlformats.org/officeDocument/2006/relationships/image" Target="../media/image5842.png"/><Relationship Id="rId407" Type="http://schemas.openxmlformats.org/officeDocument/2006/relationships/image" Target="../media/image5849.png"/><Relationship Id="rId449" Type="http://schemas.openxmlformats.org/officeDocument/2006/relationships/image" Target="../media/image5870.png"/><Relationship Id="rId211" Type="http://schemas.openxmlformats.org/officeDocument/2006/relationships/image" Target="../media/image5750.png"/><Relationship Id="rId253" Type="http://schemas.openxmlformats.org/officeDocument/2006/relationships/image" Target="../media/image5771.png"/><Relationship Id="rId295" Type="http://schemas.openxmlformats.org/officeDocument/2006/relationships/image" Target="../media/image5792.png"/><Relationship Id="rId309" Type="http://schemas.openxmlformats.org/officeDocument/2006/relationships/image" Target="../media/image5799.png"/><Relationship Id="rId460" Type="http://schemas.openxmlformats.org/officeDocument/2006/relationships/customXml" Target="../ink/ink6049.xml"/><Relationship Id="rId48" Type="http://schemas.openxmlformats.org/officeDocument/2006/relationships/customXml" Target="../ink/ink5843.xml"/><Relationship Id="rId113" Type="http://schemas.openxmlformats.org/officeDocument/2006/relationships/image" Target="../media/image5700.png"/><Relationship Id="rId320" Type="http://schemas.openxmlformats.org/officeDocument/2006/relationships/customXml" Target="../ink/ink5979.xml"/><Relationship Id="rId155" Type="http://schemas.openxmlformats.org/officeDocument/2006/relationships/image" Target="../media/image5722.png"/><Relationship Id="rId197" Type="http://schemas.openxmlformats.org/officeDocument/2006/relationships/image" Target="../media/image5743.png"/><Relationship Id="rId362" Type="http://schemas.openxmlformats.org/officeDocument/2006/relationships/customXml" Target="../ink/ink6000.xml"/><Relationship Id="rId418" Type="http://schemas.openxmlformats.org/officeDocument/2006/relationships/customXml" Target="../ink/ink6028.xml"/><Relationship Id="rId222" Type="http://schemas.openxmlformats.org/officeDocument/2006/relationships/customXml" Target="../ink/ink5930.xml"/><Relationship Id="rId264" Type="http://schemas.openxmlformats.org/officeDocument/2006/relationships/customXml" Target="../ink/ink5951.xml"/><Relationship Id="rId471" Type="http://schemas.openxmlformats.org/officeDocument/2006/relationships/image" Target="../media/image5881.png"/><Relationship Id="rId17" Type="http://schemas.openxmlformats.org/officeDocument/2006/relationships/image" Target="../media/image5652.png"/><Relationship Id="rId59" Type="http://schemas.openxmlformats.org/officeDocument/2006/relationships/image" Target="../media/image5673.png"/><Relationship Id="rId124" Type="http://schemas.openxmlformats.org/officeDocument/2006/relationships/customXml" Target="../ink/ink5881.xml"/><Relationship Id="rId70" Type="http://schemas.openxmlformats.org/officeDocument/2006/relationships/customXml" Target="../ink/ink5854.xml"/><Relationship Id="rId166" Type="http://schemas.openxmlformats.org/officeDocument/2006/relationships/customXml" Target="../ink/ink5902.xml"/><Relationship Id="rId331" Type="http://schemas.openxmlformats.org/officeDocument/2006/relationships/image" Target="../media/image5811.png"/><Relationship Id="rId373" Type="http://schemas.openxmlformats.org/officeDocument/2006/relationships/image" Target="../media/image5832.png"/><Relationship Id="rId429" Type="http://schemas.openxmlformats.org/officeDocument/2006/relationships/image" Target="../media/image5860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5761.png"/><Relationship Id="rId440" Type="http://schemas.openxmlformats.org/officeDocument/2006/relationships/customXml" Target="../ink/ink6039.xml"/><Relationship Id="rId28" Type="http://schemas.openxmlformats.org/officeDocument/2006/relationships/customXml" Target="../ink/ink5833.xml"/><Relationship Id="rId275" Type="http://schemas.openxmlformats.org/officeDocument/2006/relationships/image" Target="../media/image5782.png"/><Relationship Id="rId300" Type="http://schemas.openxmlformats.org/officeDocument/2006/relationships/customXml" Target="../ink/ink5969.xml"/><Relationship Id="rId482" Type="http://schemas.openxmlformats.org/officeDocument/2006/relationships/customXml" Target="../ink/ink6060.xml"/><Relationship Id="rId81" Type="http://schemas.openxmlformats.org/officeDocument/2006/relationships/image" Target="../media/image5684.png"/><Relationship Id="rId135" Type="http://schemas.openxmlformats.org/officeDocument/2006/relationships/image" Target="../media/image5712.png"/><Relationship Id="rId177" Type="http://schemas.openxmlformats.org/officeDocument/2006/relationships/image" Target="../media/image5733.png"/><Relationship Id="rId342" Type="http://schemas.openxmlformats.org/officeDocument/2006/relationships/customXml" Target="../ink/ink5990.xml"/><Relationship Id="rId384" Type="http://schemas.openxmlformats.org/officeDocument/2006/relationships/customXml" Target="../ink/ink6011.xml"/><Relationship Id="rId202" Type="http://schemas.openxmlformats.org/officeDocument/2006/relationships/customXml" Target="../ink/ink5920.xml"/><Relationship Id="rId244" Type="http://schemas.openxmlformats.org/officeDocument/2006/relationships/customXml" Target="../ink/ink5941.xml"/><Relationship Id="rId39" Type="http://schemas.openxmlformats.org/officeDocument/2006/relationships/image" Target="../media/image5663.png"/><Relationship Id="rId286" Type="http://schemas.openxmlformats.org/officeDocument/2006/relationships/customXml" Target="../ink/ink5962.xml"/><Relationship Id="rId451" Type="http://schemas.openxmlformats.org/officeDocument/2006/relationships/image" Target="../media/image5871.png"/><Relationship Id="rId493" Type="http://schemas.openxmlformats.org/officeDocument/2006/relationships/image" Target="../media/image5892.png"/><Relationship Id="rId50" Type="http://schemas.openxmlformats.org/officeDocument/2006/relationships/customXml" Target="../ink/ink5844.xml"/><Relationship Id="rId104" Type="http://schemas.openxmlformats.org/officeDocument/2006/relationships/customXml" Target="../ink/ink5871.xml"/><Relationship Id="rId146" Type="http://schemas.openxmlformats.org/officeDocument/2006/relationships/customXml" Target="../ink/ink5892.xml"/><Relationship Id="rId188" Type="http://schemas.openxmlformats.org/officeDocument/2006/relationships/customXml" Target="../ink/ink5913.xml"/><Relationship Id="rId311" Type="http://schemas.openxmlformats.org/officeDocument/2006/relationships/image" Target="../media/image5800.png"/><Relationship Id="rId353" Type="http://schemas.openxmlformats.org/officeDocument/2006/relationships/image" Target="../media/image5822.png"/><Relationship Id="rId395" Type="http://schemas.openxmlformats.org/officeDocument/2006/relationships/image" Target="../media/image5843.png"/><Relationship Id="rId409" Type="http://schemas.openxmlformats.org/officeDocument/2006/relationships/image" Target="../media/image5850.png"/><Relationship Id="rId92" Type="http://schemas.openxmlformats.org/officeDocument/2006/relationships/customXml" Target="../ink/ink5865.xml"/><Relationship Id="rId213" Type="http://schemas.openxmlformats.org/officeDocument/2006/relationships/image" Target="../media/image5751.png"/><Relationship Id="rId420" Type="http://schemas.openxmlformats.org/officeDocument/2006/relationships/customXml" Target="../ink/ink6029.xml"/><Relationship Id="rId255" Type="http://schemas.openxmlformats.org/officeDocument/2006/relationships/image" Target="../media/image5772.png"/><Relationship Id="rId297" Type="http://schemas.openxmlformats.org/officeDocument/2006/relationships/image" Target="../media/image5793.png"/><Relationship Id="rId462" Type="http://schemas.openxmlformats.org/officeDocument/2006/relationships/customXml" Target="../ink/ink6050.xml"/><Relationship Id="rId115" Type="http://schemas.openxmlformats.org/officeDocument/2006/relationships/image" Target="../media/image5701.png"/><Relationship Id="rId157" Type="http://schemas.openxmlformats.org/officeDocument/2006/relationships/image" Target="../media/image5723.png"/><Relationship Id="rId322" Type="http://schemas.openxmlformats.org/officeDocument/2006/relationships/customXml" Target="../ink/ink5980.xml"/><Relationship Id="rId364" Type="http://schemas.openxmlformats.org/officeDocument/2006/relationships/customXml" Target="../ink/ink6001.xml"/><Relationship Id="rId61" Type="http://schemas.openxmlformats.org/officeDocument/2006/relationships/image" Target="../media/image5674.png"/><Relationship Id="rId199" Type="http://schemas.openxmlformats.org/officeDocument/2006/relationships/image" Target="../media/image5744.png"/><Relationship Id="rId19" Type="http://schemas.openxmlformats.org/officeDocument/2006/relationships/image" Target="../media/image5653.png"/><Relationship Id="rId224" Type="http://schemas.openxmlformats.org/officeDocument/2006/relationships/customXml" Target="../ink/ink5931.xml"/><Relationship Id="rId266" Type="http://schemas.openxmlformats.org/officeDocument/2006/relationships/customXml" Target="../ink/ink5952.xml"/><Relationship Id="rId431" Type="http://schemas.openxmlformats.org/officeDocument/2006/relationships/image" Target="../media/image5861.png"/><Relationship Id="rId473" Type="http://schemas.openxmlformats.org/officeDocument/2006/relationships/image" Target="../media/image5882.png"/><Relationship Id="rId30" Type="http://schemas.openxmlformats.org/officeDocument/2006/relationships/customXml" Target="../ink/ink5834.xml"/><Relationship Id="rId126" Type="http://schemas.openxmlformats.org/officeDocument/2006/relationships/customXml" Target="../ink/ink5882.xml"/><Relationship Id="rId168" Type="http://schemas.openxmlformats.org/officeDocument/2006/relationships/customXml" Target="../ink/ink5903.xml"/><Relationship Id="rId333" Type="http://schemas.openxmlformats.org/officeDocument/2006/relationships/image" Target="../media/image5812.png"/><Relationship Id="rId72" Type="http://schemas.openxmlformats.org/officeDocument/2006/relationships/customXml" Target="../ink/ink5855.xml"/><Relationship Id="rId375" Type="http://schemas.openxmlformats.org/officeDocument/2006/relationships/image" Target="../media/image5833.png"/><Relationship Id="rId3" Type="http://schemas.openxmlformats.org/officeDocument/2006/relationships/image" Target="../media/image5645.png"/><Relationship Id="rId235" Type="http://schemas.openxmlformats.org/officeDocument/2006/relationships/image" Target="../media/image5762.png"/><Relationship Id="rId277" Type="http://schemas.openxmlformats.org/officeDocument/2006/relationships/image" Target="../media/image5783.png"/><Relationship Id="rId400" Type="http://schemas.openxmlformats.org/officeDocument/2006/relationships/customXml" Target="../ink/ink6019.xml"/><Relationship Id="rId442" Type="http://schemas.openxmlformats.org/officeDocument/2006/relationships/customXml" Target="../ink/ink6040.xml"/><Relationship Id="rId484" Type="http://schemas.openxmlformats.org/officeDocument/2006/relationships/customXml" Target="../ink/ink6061.xml"/><Relationship Id="rId137" Type="http://schemas.openxmlformats.org/officeDocument/2006/relationships/image" Target="../media/image5713.png"/><Relationship Id="rId302" Type="http://schemas.openxmlformats.org/officeDocument/2006/relationships/customXml" Target="../ink/ink5970.xml"/><Relationship Id="rId344" Type="http://schemas.openxmlformats.org/officeDocument/2006/relationships/customXml" Target="../ink/ink5991.xml"/><Relationship Id="rId41" Type="http://schemas.openxmlformats.org/officeDocument/2006/relationships/image" Target="../media/image5664.png"/><Relationship Id="rId83" Type="http://schemas.openxmlformats.org/officeDocument/2006/relationships/image" Target="../media/image5685.png"/><Relationship Id="rId179" Type="http://schemas.openxmlformats.org/officeDocument/2006/relationships/image" Target="../media/image5734.png"/><Relationship Id="rId386" Type="http://schemas.openxmlformats.org/officeDocument/2006/relationships/customXml" Target="../ink/ink6012.xml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52.png"/><Relationship Id="rId21" Type="http://schemas.openxmlformats.org/officeDocument/2006/relationships/image" Target="../media/image5903.png"/><Relationship Id="rId42" Type="http://schemas.openxmlformats.org/officeDocument/2006/relationships/customXml" Target="../ink/ink6087.xml"/><Relationship Id="rId63" Type="http://schemas.openxmlformats.org/officeDocument/2006/relationships/image" Target="../media/image5925.png"/><Relationship Id="rId84" Type="http://schemas.openxmlformats.org/officeDocument/2006/relationships/customXml" Target="../ink/ink6108.xml"/><Relationship Id="rId138" Type="http://schemas.openxmlformats.org/officeDocument/2006/relationships/customXml" Target="../ink/ink6135.xml"/><Relationship Id="rId159" Type="http://schemas.openxmlformats.org/officeDocument/2006/relationships/image" Target="../media/image5973.png"/><Relationship Id="rId170" Type="http://schemas.openxmlformats.org/officeDocument/2006/relationships/customXml" Target="../ink/ink6151.xml"/><Relationship Id="rId191" Type="http://schemas.openxmlformats.org/officeDocument/2006/relationships/image" Target="../media/image5989.png"/><Relationship Id="rId205" Type="http://schemas.openxmlformats.org/officeDocument/2006/relationships/image" Target="../media/image5997.png"/><Relationship Id="rId226" Type="http://schemas.openxmlformats.org/officeDocument/2006/relationships/customXml" Target="../ink/ink6179.xml"/><Relationship Id="rId107" Type="http://schemas.openxmlformats.org/officeDocument/2006/relationships/image" Target="../media/image5947.png"/><Relationship Id="rId11" Type="http://schemas.openxmlformats.org/officeDocument/2006/relationships/image" Target="../media/image5898.png"/><Relationship Id="rId32" Type="http://schemas.openxmlformats.org/officeDocument/2006/relationships/customXml" Target="../ink/ink6082.xml"/><Relationship Id="rId53" Type="http://schemas.openxmlformats.org/officeDocument/2006/relationships/image" Target="../media/image5920.png"/><Relationship Id="rId74" Type="http://schemas.openxmlformats.org/officeDocument/2006/relationships/customXml" Target="../ink/ink6103.xml"/><Relationship Id="rId128" Type="http://schemas.openxmlformats.org/officeDocument/2006/relationships/customXml" Target="../ink/ink6130.xml"/><Relationship Id="rId149" Type="http://schemas.openxmlformats.org/officeDocument/2006/relationships/image" Target="../media/image5968.png"/><Relationship Id="rId5" Type="http://schemas.openxmlformats.org/officeDocument/2006/relationships/image" Target="../media/image5895.png"/><Relationship Id="rId95" Type="http://schemas.openxmlformats.org/officeDocument/2006/relationships/image" Target="../media/image5941.png"/><Relationship Id="rId160" Type="http://schemas.openxmlformats.org/officeDocument/2006/relationships/customXml" Target="../ink/ink6146.xml"/><Relationship Id="rId181" Type="http://schemas.openxmlformats.org/officeDocument/2006/relationships/image" Target="../media/image5984.png"/><Relationship Id="rId216" Type="http://schemas.openxmlformats.org/officeDocument/2006/relationships/customXml" Target="../ink/ink6174.xml"/><Relationship Id="rId22" Type="http://schemas.openxmlformats.org/officeDocument/2006/relationships/customXml" Target="../ink/ink6077.xml"/><Relationship Id="rId43" Type="http://schemas.openxmlformats.org/officeDocument/2006/relationships/image" Target="../media/image5915.png"/><Relationship Id="rId64" Type="http://schemas.openxmlformats.org/officeDocument/2006/relationships/customXml" Target="../ink/ink6098.xml"/><Relationship Id="rId118" Type="http://schemas.openxmlformats.org/officeDocument/2006/relationships/customXml" Target="../ink/ink6125.xml"/><Relationship Id="rId139" Type="http://schemas.openxmlformats.org/officeDocument/2006/relationships/image" Target="../media/image5963.png"/><Relationship Id="rId85" Type="http://schemas.openxmlformats.org/officeDocument/2006/relationships/image" Target="../media/image5936.png"/><Relationship Id="rId150" Type="http://schemas.openxmlformats.org/officeDocument/2006/relationships/customXml" Target="../ink/ink6141.xml"/><Relationship Id="rId171" Type="http://schemas.openxmlformats.org/officeDocument/2006/relationships/image" Target="../media/image5979.png"/><Relationship Id="rId192" Type="http://schemas.openxmlformats.org/officeDocument/2006/relationships/customXml" Target="../ink/ink6162.xml"/><Relationship Id="rId206" Type="http://schemas.openxmlformats.org/officeDocument/2006/relationships/customXml" Target="../ink/ink6169.xml"/><Relationship Id="rId227" Type="http://schemas.openxmlformats.org/officeDocument/2006/relationships/image" Target="../media/image6009.png"/><Relationship Id="rId12" Type="http://schemas.openxmlformats.org/officeDocument/2006/relationships/customXml" Target="../ink/ink6072.xml"/><Relationship Id="rId33" Type="http://schemas.openxmlformats.org/officeDocument/2006/relationships/image" Target="../media/image5909.png"/><Relationship Id="rId108" Type="http://schemas.openxmlformats.org/officeDocument/2006/relationships/customXml" Target="../ink/ink6120.xml"/><Relationship Id="rId129" Type="http://schemas.openxmlformats.org/officeDocument/2006/relationships/image" Target="../media/image5958.png"/><Relationship Id="rId54" Type="http://schemas.openxmlformats.org/officeDocument/2006/relationships/customXml" Target="../ink/ink6093.xml"/><Relationship Id="rId75" Type="http://schemas.openxmlformats.org/officeDocument/2006/relationships/image" Target="../media/image5931.png"/><Relationship Id="rId96" Type="http://schemas.openxmlformats.org/officeDocument/2006/relationships/customXml" Target="../ink/ink6114.xml"/><Relationship Id="rId140" Type="http://schemas.openxmlformats.org/officeDocument/2006/relationships/customXml" Target="../ink/ink6136.xml"/><Relationship Id="rId161" Type="http://schemas.openxmlformats.org/officeDocument/2006/relationships/image" Target="../media/image5974.png"/><Relationship Id="rId182" Type="http://schemas.openxmlformats.org/officeDocument/2006/relationships/customXml" Target="../ink/ink6157.xml"/><Relationship Id="rId217" Type="http://schemas.openxmlformats.org/officeDocument/2006/relationships/image" Target="../media/image6004.png"/><Relationship Id="rId6" Type="http://schemas.openxmlformats.org/officeDocument/2006/relationships/customXml" Target="../ink/ink6069.xml"/><Relationship Id="rId23" Type="http://schemas.openxmlformats.org/officeDocument/2006/relationships/image" Target="../media/image5904.png"/><Relationship Id="rId119" Type="http://schemas.openxmlformats.org/officeDocument/2006/relationships/image" Target="../media/image5953.png"/><Relationship Id="rId44" Type="http://schemas.openxmlformats.org/officeDocument/2006/relationships/customXml" Target="../ink/ink6088.xml"/><Relationship Id="rId65" Type="http://schemas.openxmlformats.org/officeDocument/2006/relationships/image" Target="../media/image5926.png"/><Relationship Id="rId86" Type="http://schemas.openxmlformats.org/officeDocument/2006/relationships/customXml" Target="../ink/ink6109.xml"/><Relationship Id="rId130" Type="http://schemas.openxmlformats.org/officeDocument/2006/relationships/customXml" Target="../ink/ink6131.xml"/><Relationship Id="rId151" Type="http://schemas.openxmlformats.org/officeDocument/2006/relationships/image" Target="../media/image5969.png"/><Relationship Id="rId172" Type="http://schemas.openxmlformats.org/officeDocument/2006/relationships/customXml" Target="../ink/ink6152.xml"/><Relationship Id="rId193" Type="http://schemas.openxmlformats.org/officeDocument/2006/relationships/image" Target="../media/image5991.png"/><Relationship Id="rId207" Type="http://schemas.openxmlformats.org/officeDocument/2006/relationships/image" Target="../media/image5998.png"/><Relationship Id="rId228" Type="http://schemas.openxmlformats.org/officeDocument/2006/relationships/customXml" Target="../ink/ink6180.xml"/><Relationship Id="rId13" Type="http://schemas.openxmlformats.org/officeDocument/2006/relationships/image" Target="../media/image5899.png"/><Relationship Id="rId109" Type="http://schemas.openxmlformats.org/officeDocument/2006/relationships/image" Target="../media/image5948.png"/><Relationship Id="rId34" Type="http://schemas.openxmlformats.org/officeDocument/2006/relationships/customXml" Target="../ink/ink6083.xml"/><Relationship Id="rId55" Type="http://schemas.openxmlformats.org/officeDocument/2006/relationships/image" Target="../media/image5921.png"/><Relationship Id="rId76" Type="http://schemas.openxmlformats.org/officeDocument/2006/relationships/customXml" Target="../ink/ink6104.xml"/><Relationship Id="rId97" Type="http://schemas.openxmlformats.org/officeDocument/2006/relationships/image" Target="../media/image5942.png"/><Relationship Id="rId120" Type="http://schemas.openxmlformats.org/officeDocument/2006/relationships/customXml" Target="../ink/ink6126.xml"/><Relationship Id="rId141" Type="http://schemas.openxmlformats.org/officeDocument/2006/relationships/image" Target="../media/image5964.png"/><Relationship Id="rId7" Type="http://schemas.openxmlformats.org/officeDocument/2006/relationships/image" Target="../media/image5896.png"/><Relationship Id="rId162" Type="http://schemas.openxmlformats.org/officeDocument/2006/relationships/customXml" Target="../ink/ink6147.xml"/><Relationship Id="rId183" Type="http://schemas.openxmlformats.org/officeDocument/2006/relationships/image" Target="../media/image5985.png"/><Relationship Id="rId218" Type="http://schemas.openxmlformats.org/officeDocument/2006/relationships/customXml" Target="../ink/ink6175.xml"/><Relationship Id="rId24" Type="http://schemas.openxmlformats.org/officeDocument/2006/relationships/customXml" Target="../ink/ink6078.xml"/><Relationship Id="rId45" Type="http://schemas.openxmlformats.org/officeDocument/2006/relationships/image" Target="../media/image5916.png"/><Relationship Id="rId66" Type="http://schemas.openxmlformats.org/officeDocument/2006/relationships/customXml" Target="../ink/ink6099.xml"/><Relationship Id="rId87" Type="http://schemas.openxmlformats.org/officeDocument/2006/relationships/image" Target="../media/image5937.png"/><Relationship Id="rId110" Type="http://schemas.openxmlformats.org/officeDocument/2006/relationships/customXml" Target="../ink/ink6121.xml"/><Relationship Id="rId131" Type="http://schemas.openxmlformats.org/officeDocument/2006/relationships/image" Target="../media/image5959.png"/><Relationship Id="rId152" Type="http://schemas.openxmlformats.org/officeDocument/2006/relationships/customXml" Target="../ink/ink6142.xml"/><Relationship Id="rId173" Type="http://schemas.openxmlformats.org/officeDocument/2006/relationships/image" Target="../media/image5980.png"/><Relationship Id="rId194" Type="http://schemas.openxmlformats.org/officeDocument/2006/relationships/customXml" Target="../ink/ink6163.xml"/><Relationship Id="rId208" Type="http://schemas.openxmlformats.org/officeDocument/2006/relationships/customXml" Target="../ink/ink6170.xml"/><Relationship Id="rId229" Type="http://schemas.openxmlformats.org/officeDocument/2006/relationships/image" Target="../media/image6012.png"/><Relationship Id="rId14" Type="http://schemas.openxmlformats.org/officeDocument/2006/relationships/customXml" Target="../ink/ink6073.xml"/><Relationship Id="rId35" Type="http://schemas.openxmlformats.org/officeDocument/2006/relationships/image" Target="../media/image5911.png"/><Relationship Id="rId56" Type="http://schemas.openxmlformats.org/officeDocument/2006/relationships/customXml" Target="../ink/ink6094.xml"/><Relationship Id="rId77" Type="http://schemas.openxmlformats.org/officeDocument/2006/relationships/image" Target="../media/image5932.png"/><Relationship Id="rId100" Type="http://schemas.openxmlformats.org/officeDocument/2006/relationships/customXml" Target="../ink/ink6116.xml"/><Relationship Id="rId8" Type="http://schemas.openxmlformats.org/officeDocument/2006/relationships/customXml" Target="../ink/ink6070.xml"/><Relationship Id="rId98" Type="http://schemas.openxmlformats.org/officeDocument/2006/relationships/customXml" Target="../ink/ink6115.xml"/><Relationship Id="rId121" Type="http://schemas.openxmlformats.org/officeDocument/2006/relationships/image" Target="../media/image5954.png"/><Relationship Id="rId142" Type="http://schemas.openxmlformats.org/officeDocument/2006/relationships/customXml" Target="../ink/ink6137.xml"/><Relationship Id="rId163" Type="http://schemas.openxmlformats.org/officeDocument/2006/relationships/image" Target="../media/image5975.png"/><Relationship Id="rId184" Type="http://schemas.openxmlformats.org/officeDocument/2006/relationships/customXml" Target="../ink/ink6158.xml"/><Relationship Id="rId219" Type="http://schemas.openxmlformats.org/officeDocument/2006/relationships/image" Target="../media/image6005.png"/><Relationship Id="rId25" Type="http://schemas.openxmlformats.org/officeDocument/2006/relationships/image" Target="../media/image5905.png"/><Relationship Id="rId46" Type="http://schemas.openxmlformats.org/officeDocument/2006/relationships/customXml" Target="../ink/ink6089.xml"/><Relationship Id="rId67" Type="http://schemas.openxmlformats.org/officeDocument/2006/relationships/image" Target="../media/image5927.png"/><Relationship Id="rId116" Type="http://schemas.openxmlformats.org/officeDocument/2006/relationships/customXml" Target="../ink/ink6124.xml"/><Relationship Id="rId137" Type="http://schemas.openxmlformats.org/officeDocument/2006/relationships/image" Target="../media/image5962.png"/><Relationship Id="rId158" Type="http://schemas.openxmlformats.org/officeDocument/2006/relationships/customXml" Target="../ink/ink6145.xml"/><Relationship Id="rId20" Type="http://schemas.openxmlformats.org/officeDocument/2006/relationships/customXml" Target="../ink/ink6076.xml"/><Relationship Id="rId41" Type="http://schemas.openxmlformats.org/officeDocument/2006/relationships/image" Target="../media/image5914.png"/><Relationship Id="rId62" Type="http://schemas.openxmlformats.org/officeDocument/2006/relationships/customXml" Target="../ink/ink6097.xml"/><Relationship Id="rId83" Type="http://schemas.openxmlformats.org/officeDocument/2006/relationships/image" Target="../media/image5935.png"/><Relationship Id="rId88" Type="http://schemas.openxmlformats.org/officeDocument/2006/relationships/customXml" Target="../ink/ink6110.xml"/><Relationship Id="rId111" Type="http://schemas.openxmlformats.org/officeDocument/2006/relationships/image" Target="../media/image5949.png"/><Relationship Id="rId132" Type="http://schemas.openxmlformats.org/officeDocument/2006/relationships/customXml" Target="../ink/ink6132.xml"/><Relationship Id="rId153" Type="http://schemas.openxmlformats.org/officeDocument/2006/relationships/image" Target="../media/image5970.png"/><Relationship Id="rId174" Type="http://schemas.openxmlformats.org/officeDocument/2006/relationships/customXml" Target="../ink/ink6153.xml"/><Relationship Id="rId179" Type="http://schemas.openxmlformats.org/officeDocument/2006/relationships/image" Target="../media/image5983.png"/><Relationship Id="rId195" Type="http://schemas.openxmlformats.org/officeDocument/2006/relationships/image" Target="../media/image5992.png"/><Relationship Id="rId209" Type="http://schemas.openxmlformats.org/officeDocument/2006/relationships/image" Target="../media/image5999.png"/><Relationship Id="rId190" Type="http://schemas.openxmlformats.org/officeDocument/2006/relationships/customXml" Target="../ink/ink6161.xml"/><Relationship Id="rId204" Type="http://schemas.openxmlformats.org/officeDocument/2006/relationships/customXml" Target="../ink/ink6168.xml"/><Relationship Id="rId220" Type="http://schemas.openxmlformats.org/officeDocument/2006/relationships/customXml" Target="../ink/ink6176.xml"/><Relationship Id="rId225" Type="http://schemas.openxmlformats.org/officeDocument/2006/relationships/image" Target="../media/image6008.png"/><Relationship Id="rId15" Type="http://schemas.openxmlformats.org/officeDocument/2006/relationships/image" Target="../media/image5900.png"/><Relationship Id="rId36" Type="http://schemas.openxmlformats.org/officeDocument/2006/relationships/customXml" Target="../ink/ink6084.xml"/><Relationship Id="rId57" Type="http://schemas.openxmlformats.org/officeDocument/2006/relationships/image" Target="../media/image5922.png"/><Relationship Id="rId106" Type="http://schemas.openxmlformats.org/officeDocument/2006/relationships/customXml" Target="../ink/ink6119.xml"/><Relationship Id="rId127" Type="http://schemas.openxmlformats.org/officeDocument/2006/relationships/image" Target="../media/image5957.png"/><Relationship Id="rId10" Type="http://schemas.openxmlformats.org/officeDocument/2006/relationships/customXml" Target="../ink/ink6071.xml"/><Relationship Id="rId31" Type="http://schemas.openxmlformats.org/officeDocument/2006/relationships/image" Target="../media/image5908.png"/><Relationship Id="rId52" Type="http://schemas.openxmlformats.org/officeDocument/2006/relationships/customXml" Target="../ink/ink6092.xml"/><Relationship Id="rId73" Type="http://schemas.openxmlformats.org/officeDocument/2006/relationships/image" Target="../media/image5930.png"/><Relationship Id="rId78" Type="http://schemas.openxmlformats.org/officeDocument/2006/relationships/customXml" Target="../ink/ink6105.xml"/><Relationship Id="rId94" Type="http://schemas.openxmlformats.org/officeDocument/2006/relationships/customXml" Target="../ink/ink6113.xml"/><Relationship Id="rId99" Type="http://schemas.openxmlformats.org/officeDocument/2006/relationships/image" Target="../media/image5943.png"/><Relationship Id="rId101" Type="http://schemas.openxmlformats.org/officeDocument/2006/relationships/image" Target="../media/image5944.png"/><Relationship Id="rId122" Type="http://schemas.openxmlformats.org/officeDocument/2006/relationships/customXml" Target="../ink/ink6127.xml"/><Relationship Id="rId143" Type="http://schemas.openxmlformats.org/officeDocument/2006/relationships/image" Target="../media/image5965.png"/><Relationship Id="rId148" Type="http://schemas.openxmlformats.org/officeDocument/2006/relationships/customXml" Target="../ink/ink6140.xml"/><Relationship Id="rId164" Type="http://schemas.openxmlformats.org/officeDocument/2006/relationships/customXml" Target="../ink/ink6148.xml"/><Relationship Id="rId169" Type="http://schemas.openxmlformats.org/officeDocument/2006/relationships/image" Target="../media/image5978.png"/><Relationship Id="rId185" Type="http://schemas.openxmlformats.org/officeDocument/2006/relationships/image" Target="../media/image5986.png"/><Relationship Id="rId4" Type="http://schemas.openxmlformats.org/officeDocument/2006/relationships/customXml" Target="../ink/ink6068.xml"/><Relationship Id="rId9" Type="http://schemas.openxmlformats.org/officeDocument/2006/relationships/image" Target="../media/image5897.png"/><Relationship Id="rId180" Type="http://schemas.openxmlformats.org/officeDocument/2006/relationships/customXml" Target="../ink/ink6156.xml"/><Relationship Id="rId210" Type="http://schemas.openxmlformats.org/officeDocument/2006/relationships/customXml" Target="../ink/ink6171.xml"/><Relationship Id="rId215" Type="http://schemas.openxmlformats.org/officeDocument/2006/relationships/image" Target="../media/image6003.png"/><Relationship Id="rId26" Type="http://schemas.openxmlformats.org/officeDocument/2006/relationships/customXml" Target="../ink/ink6079.xml"/><Relationship Id="rId47" Type="http://schemas.openxmlformats.org/officeDocument/2006/relationships/image" Target="../media/image5917.png"/><Relationship Id="rId68" Type="http://schemas.openxmlformats.org/officeDocument/2006/relationships/customXml" Target="../ink/ink6100.xml"/><Relationship Id="rId89" Type="http://schemas.openxmlformats.org/officeDocument/2006/relationships/image" Target="../media/image5938.png"/><Relationship Id="rId112" Type="http://schemas.openxmlformats.org/officeDocument/2006/relationships/customXml" Target="../ink/ink6122.xml"/><Relationship Id="rId133" Type="http://schemas.openxmlformats.org/officeDocument/2006/relationships/image" Target="../media/image5960.png"/><Relationship Id="rId154" Type="http://schemas.openxmlformats.org/officeDocument/2006/relationships/customXml" Target="../ink/ink6143.xml"/><Relationship Id="rId175" Type="http://schemas.openxmlformats.org/officeDocument/2006/relationships/image" Target="../media/image5981.png"/><Relationship Id="rId196" Type="http://schemas.openxmlformats.org/officeDocument/2006/relationships/customXml" Target="../ink/ink6164.xml"/><Relationship Id="rId200" Type="http://schemas.openxmlformats.org/officeDocument/2006/relationships/customXml" Target="../ink/ink6166.xml"/><Relationship Id="rId16" Type="http://schemas.openxmlformats.org/officeDocument/2006/relationships/customXml" Target="../ink/ink6074.xml"/><Relationship Id="rId221" Type="http://schemas.openxmlformats.org/officeDocument/2006/relationships/image" Target="../media/image6006.png"/><Relationship Id="rId37" Type="http://schemas.openxmlformats.org/officeDocument/2006/relationships/image" Target="../media/image5912.png"/><Relationship Id="rId58" Type="http://schemas.openxmlformats.org/officeDocument/2006/relationships/customXml" Target="../ink/ink6095.xml"/><Relationship Id="rId79" Type="http://schemas.openxmlformats.org/officeDocument/2006/relationships/image" Target="../media/image5933.png"/><Relationship Id="rId102" Type="http://schemas.openxmlformats.org/officeDocument/2006/relationships/customXml" Target="../ink/ink6117.xml"/><Relationship Id="rId123" Type="http://schemas.openxmlformats.org/officeDocument/2006/relationships/image" Target="../media/image5955.png"/><Relationship Id="rId144" Type="http://schemas.openxmlformats.org/officeDocument/2006/relationships/customXml" Target="../ink/ink6138.xml"/><Relationship Id="rId90" Type="http://schemas.openxmlformats.org/officeDocument/2006/relationships/customXml" Target="../ink/ink6111.xml"/><Relationship Id="rId165" Type="http://schemas.openxmlformats.org/officeDocument/2006/relationships/image" Target="../media/image5976.png"/><Relationship Id="rId186" Type="http://schemas.openxmlformats.org/officeDocument/2006/relationships/customXml" Target="../ink/ink6159.xml"/><Relationship Id="rId211" Type="http://schemas.openxmlformats.org/officeDocument/2006/relationships/image" Target="../media/image6001.png"/><Relationship Id="rId27" Type="http://schemas.openxmlformats.org/officeDocument/2006/relationships/image" Target="../media/image5906.png"/><Relationship Id="rId48" Type="http://schemas.openxmlformats.org/officeDocument/2006/relationships/customXml" Target="../ink/ink6090.xml"/><Relationship Id="rId69" Type="http://schemas.openxmlformats.org/officeDocument/2006/relationships/image" Target="../media/image5928.png"/><Relationship Id="rId113" Type="http://schemas.openxmlformats.org/officeDocument/2006/relationships/image" Target="../media/image5950.png"/><Relationship Id="rId134" Type="http://schemas.openxmlformats.org/officeDocument/2006/relationships/customXml" Target="../ink/ink6133.xml"/><Relationship Id="rId80" Type="http://schemas.openxmlformats.org/officeDocument/2006/relationships/customXml" Target="../ink/ink6106.xml"/><Relationship Id="rId155" Type="http://schemas.openxmlformats.org/officeDocument/2006/relationships/image" Target="../media/image5971.png"/><Relationship Id="rId176" Type="http://schemas.openxmlformats.org/officeDocument/2006/relationships/customXml" Target="../ink/ink6154.xml"/><Relationship Id="rId197" Type="http://schemas.openxmlformats.org/officeDocument/2006/relationships/image" Target="../media/image5993.png"/><Relationship Id="rId201" Type="http://schemas.openxmlformats.org/officeDocument/2006/relationships/image" Target="../media/image5995.png"/><Relationship Id="rId222" Type="http://schemas.openxmlformats.org/officeDocument/2006/relationships/customXml" Target="../ink/ink6177.xml"/><Relationship Id="rId17" Type="http://schemas.openxmlformats.org/officeDocument/2006/relationships/image" Target="../media/image5901.png"/><Relationship Id="rId38" Type="http://schemas.openxmlformats.org/officeDocument/2006/relationships/customXml" Target="../ink/ink6085.xml"/><Relationship Id="rId59" Type="http://schemas.openxmlformats.org/officeDocument/2006/relationships/image" Target="../media/image5923.png"/><Relationship Id="rId103" Type="http://schemas.openxmlformats.org/officeDocument/2006/relationships/image" Target="../media/image5945.png"/><Relationship Id="rId124" Type="http://schemas.openxmlformats.org/officeDocument/2006/relationships/customXml" Target="../ink/ink6128.xml"/><Relationship Id="rId70" Type="http://schemas.openxmlformats.org/officeDocument/2006/relationships/customXml" Target="../ink/ink6101.xml"/><Relationship Id="rId91" Type="http://schemas.openxmlformats.org/officeDocument/2006/relationships/image" Target="../media/image5939.png"/><Relationship Id="rId145" Type="http://schemas.openxmlformats.org/officeDocument/2006/relationships/image" Target="../media/image5966.png"/><Relationship Id="rId166" Type="http://schemas.openxmlformats.org/officeDocument/2006/relationships/customXml" Target="../ink/ink6149.xml"/><Relationship Id="rId187" Type="http://schemas.openxmlformats.org/officeDocument/2006/relationships/image" Target="../media/image598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172.xml"/><Relationship Id="rId28" Type="http://schemas.openxmlformats.org/officeDocument/2006/relationships/customXml" Target="../ink/ink6080.xml"/><Relationship Id="rId49" Type="http://schemas.openxmlformats.org/officeDocument/2006/relationships/image" Target="../media/image5918.png"/><Relationship Id="rId114" Type="http://schemas.openxmlformats.org/officeDocument/2006/relationships/customXml" Target="../ink/ink6123.xml"/><Relationship Id="rId60" Type="http://schemas.openxmlformats.org/officeDocument/2006/relationships/customXml" Target="../ink/ink6096.xml"/><Relationship Id="rId81" Type="http://schemas.openxmlformats.org/officeDocument/2006/relationships/image" Target="../media/image5934.png"/><Relationship Id="rId135" Type="http://schemas.openxmlformats.org/officeDocument/2006/relationships/image" Target="../media/image5961.png"/><Relationship Id="rId156" Type="http://schemas.openxmlformats.org/officeDocument/2006/relationships/customXml" Target="../ink/ink6144.xml"/><Relationship Id="rId177" Type="http://schemas.openxmlformats.org/officeDocument/2006/relationships/image" Target="../media/image5982.png"/><Relationship Id="rId198" Type="http://schemas.openxmlformats.org/officeDocument/2006/relationships/customXml" Target="../ink/ink6165.xml"/><Relationship Id="rId202" Type="http://schemas.openxmlformats.org/officeDocument/2006/relationships/customXml" Target="../ink/ink6167.xml"/><Relationship Id="rId223" Type="http://schemas.openxmlformats.org/officeDocument/2006/relationships/image" Target="../media/image6007.png"/><Relationship Id="rId18" Type="http://schemas.openxmlformats.org/officeDocument/2006/relationships/customXml" Target="../ink/ink6075.xml"/><Relationship Id="rId39" Type="http://schemas.openxmlformats.org/officeDocument/2006/relationships/image" Target="../media/image5913.png"/><Relationship Id="rId50" Type="http://schemas.openxmlformats.org/officeDocument/2006/relationships/customXml" Target="../ink/ink6091.xml"/><Relationship Id="rId104" Type="http://schemas.openxmlformats.org/officeDocument/2006/relationships/customXml" Target="../ink/ink6118.xml"/><Relationship Id="rId125" Type="http://schemas.openxmlformats.org/officeDocument/2006/relationships/image" Target="../media/image5956.png"/><Relationship Id="rId146" Type="http://schemas.openxmlformats.org/officeDocument/2006/relationships/customXml" Target="../ink/ink6139.xml"/><Relationship Id="rId167" Type="http://schemas.openxmlformats.org/officeDocument/2006/relationships/image" Target="../media/image5977.png"/><Relationship Id="rId188" Type="http://schemas.openxmlformats.org/officeDocument/2006/relationships/customXml" Target="../ink/ink6160.xml"/><Relationship Id="rId71" Type="http://schemas.openxmlformats.org/officeDocument/2006/relationships/image" Target="../media/image5929.png"/><Relationship Id="rId92" Type="http://schemas.openxmlformats.org/officeDocument/2006/relationships/customXml" Target="../ink/ink6112.xml"/><Relationship Id="rId213" Type="http://schemas.openxmlformats.org/officeDocument/2006/relationships/image" Target="../media/image6002.png"/><Relationship Id="rId2" Type="http://schemas.openxmlformats.org/officeDocument/2006/relationships/customXml" Target="../ink/ink6067.xml"/><Relationship Id="rId29" Type="http://schemas.openxmlformats.org/officeDocument/2006/relationships/image" Target="../media/image5907.png"/><Relationship Id="rId40" Type="http://schemas.openxmlformats.org/officeDocument/2006/relationships/customXml" Target="../ink/ink6086.xml"/><Relationship Id="rId115" Type="http://schemas.openxmlformats.org/officeDocument/2006/relationships/image" Target="../media/image5951.png"/><Relationship Id="rId136" Type="http://schemas.openxmlformats.org/officeDocument/2006/relationships/customXml" Target="../ink/ink6134.xml"/><Relationship Id="rId157" Type="http://schemas.openxmlformats.org/officeDocument/2006/relationships/image" Target="../media/image5972.png"/><Relationship Id="rId178" Type="http://schemas.openxmlformats.org/officeDocument/2006/relationships/customXml" Target="../ink/ink6155.xml"/><Relationship Id="rId61" Type="http://schemas.openxmlformats.org/officeDocument/2006/relationships/image" Target="../media/image5924.png"/><Relationship Id="rId82" Type="http://schemas.openxmlformats.org/officeDocument/2006/relationships/customXml" Target="../ink/ink6107.xml"/><Relationship Id="rId199" Type="http://schemas.openxmlformats.org/officeDocument/2006/relationships/image" Target="../media/image5994.png"/><Relationship Id="rId203" Type="http://schemas.openxmlformats.org/officeDocument/2006/relationships/image" Target="../media/image5996.png"/><Relationship Id="rId19" Type="http://schemas.openxmlformats.org/officeDocument/2006/relationships/image" Target="../media/image5902.png"/><Relationship Id="rId224" Type="http://schemas.openxmlformats.org/officeDocument/2006/relationships/customXml" Target="../ink/ink6178.xml"/><Relationship Id="rId30" Type="http://schemas.openxmlformats.org/officeDocument/2006/relationships/customXml" Target="../ink/ink6081.xml"/><Relationship Id="rId105" Type="http://schemas.openxmlformats.org/officeDocument/2006/relationships/image" Target="../media/image5946.png"/><Relationship Id="rId126" Type="http://schemas.openxmlformats.org/officeDocument/2006/relationships/customXml" Target="../ink/ink6129.xml"/><Relationship Id="rId147" Type="http://schemas.openxmlformats.org/officeDocument/2006/relationships/image" Target="../media/image5967.png"/><Relationship Id="rId168" Type="http://schemas.openxmlformats.org/officeDocument/2006/relationships/customXml" Target="../ink/ink6150.xml"/><Relationship Id="rId51" Type="http://schemas.openxmlformats.org/officeDocument/2006/relationships/image" Target="../media/image5919.png"/><Relationship Id="rId72" Type="http://schemas.openxmlformats.org/officeDocument/2006/relationships/customXml" Target="../ink/ink6102.xml"/><Relationship Id="rId93" Type="http://schemas.openxmlformats.org/officeDocument/2006/relationships/image" Target="../media/image5940.png"/><Relationship Id="rId189" Type="http://schemas.openxmlformats.org/officeDocument/2006/relationships/image" Target="../media/image5988.png"/><Relationship Id="rId3" Type="http://schemas.openxmlformats.org/officeDocument/2006/relationships/image" Target="../media/image5894.png"/><Relationship Id="rId214" Type="http://schemas.openxmlformats.org/officeDocument/2006/relationships/customXml" Target="../ink/ink6173.xml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76.png"/><Relationship Id="rId299" Type="http://schemas.openxmlformats.org/officeDocument/2006/relationships/customXml" Target="../ink/ink6330.xml"/><Relationship Id="rId21" Type="http://schemas.openxmlformats.org/officeDocument/2006/relationships/image" Target="../media/image6023.png"/><Relationship Id="rId63" Type="http://schemas.openxmlformats.org/officeDocument/2006/relationships/image" Target="../media/image6046.png"/><Relationship Id="rId159" Type="http://schemas.openxmlformats.org/officeDocument/2006/relationships/image" Target="../media/image6099.png"/><Relationship Id="rId324" Type="http://schemas.openxmlformats.org/officeDocument/2006/relationships/image" Target="../media/image6193.png"/><Relationship Id="rId170" Type="http://schemas.openxmlformats.org/officeDocument/2006/relationships/customXml" Target="../ink/ink6265.xml"/><Relationship Id="rId226" Type="http://schemas.openxmlformats.org/officeDocument/2006/relationships/customXml" Target="../ink/ink6293.xml"/><Relationship Id="rId268" Type="http://schemas.openxmlformats.org/officeDocument/2006/relationships/image" Target="../media/image6162.png"/><Relationship Id="rId32" Type="http://schemas.openxmlformats.org/officeDocument/2006/relationships/customXml" Target="../ink/ink6196.xml"/><Relationship Id="rId74" Type="http://schemas.openxmlformats.org/officeDocument/2006/relationships/customXml" Target="../ink/ink6217.xml"/><Relationship Id="rId128" Type="http://schemas.openxmlformats.org/officeDocument/2006/relationships/customXml" Target="../ink/ink6244.xml"/><Relationship Id="rId335" Type="http://schemas.openxmlformats.org/officeDocument/2006/relationships/customXml" Target="../ink/ink6348.xml"/><Relationship Id="rId5" Type="http://schemas.openxmlformats.org/officeDocument/2006/relationships/image" Target="../media/image6014.png"/><Relationship Id="rId181" Type="http://schemas.openxmlformats.org/officeDocument/2006/relationships/image" Target="../media/image6114.png"/><Relationship Id="rId237" Type="http://schemas.openxmlformats.org/officeDocument/2006/relationships/customXml" Target="../ink/ink6299.xml"/><Relationship Id="rId279" Type="http://schemas.openxmlformats.org/officeDocument/2006/relationships/customXml" Target="../ink/ink6320.xml"/><Relationship Id="rId43" Type="http://schemas.openxmlformats.org/officeDocument/2006/relationships/image" Target="../media/image6035.png"/><Relationship Id="rId139" Type="http://schemas.openxmlformats.org/officeDocument/2006/relationships/image" Target="../media/image6088.png"/><Relationship Id="rId290" Type="http://schemas.openxmlformats.org/officeDocument/2006/relationships/image" Target="../media/image6174.png"/><Relationship Id="rId304" Type="http://schemas.openxmlformats.org/officeDocument/2006/relationships/image" Target="../media/image6182.png"/><Relationship Id="rId346" Type="http://schemas.openxmlformats.org/officeDocument/2006/relationships/image" Target="../media/image6205.png"/><Relationship Id="rId85" Type="http://schemas.openxmlformats.org/officeDocument/2006/relationships/image" Target="../media/image6058.png"/><Relationship Id="rId150" Type="http://schemas.openxmlformats.org/officeDocument/2006/relationships/customXml" Target="../ink/ink6255.xml"/><Relationship Id="rId192" Type="http://schemas.openxmlformats.org/officeDocument/2006/relationships/customXml" Target="../ink/ink6276.xml"/><Relationship Id="rId206" Type="http://schemas.openxmlformats.org/officeDocument/2006/relationships/customXml" Target="../ink/ink6283.xml"/><Relationship Id="rId248" Type="http://schemas.openxmlformats.org/officeDocument/2006/relationships/image" Target="../media/image6151.png"/><Relationship Id="rId12" Type="http://schemas.openxmlformats.org/officeDocument/2006/relationships/customXml" Target="../ink/ink6186.xml"/><Relationship Id="rId108" Type="http://schemas.openxmlformats.org/officeDocument/2006/relationships/customXml" Target="../ink/ink6234.xml"/><Relationship Id="rId315" Type="http://schemas.openxmlformats.org/officeDocument/2006/relationships/customXml" Target="../ink/ink6338.xml"/><Relationship Id="rId357" Type="http://schemas.openxmlformats.org/officeDocument/2006/relationships/customXml" Target="../ink/ink6359.xml"/><Relationship Id="rId54" Type="http://schemas.openxmlformats.org/officeDocument/2006/relationships/customXml" Target="../ink/ink6207.xml"/><Relationship Id="rId96" Type="http://schemas.openxmlformats.org/officeDocument/2006/relationships/customXml" Target="../ink/ink6228.xml"/><Relationship Id="rId161" Type="http://schemas.openxmlformats.org/officeDocument/2006/relationships/image" Target="../media/image6102.png"/><Relationship Id="rId217" Type="http://schemas.openxmlformats.org/officeDocument/2006/relationships/image" Target="../media/image6134.png"/><Relationship Id="rId259" Type="http://schemas.openxmlformats.org/officeDocument/2006/relationships/customXml" Target="../ink/ink6310.xml"/><Relationship Id="rId23" Type="http://schemas.openxmlformats.org/officeDocument/2006/relationships/image" Target="../media/image6024.png"/><Relationship Id="rId119" Type="http://schemas.openxmlformats.org/officeDocument/2006/relationships/image" Target="../media/image6077.png"/><Relationship Id="rId270" Type="http://schemas.openxmlformats.org/officeDocument/2006/relationships/image" Target="../media/image6163.png"/><Relationship Id="rId326" Type="http://schemas.openxmlformats.org/officeDocument/2006/relationships/image" Target="../media/image6194.png"/><Relationship Id="rId65" Type="http://schemas.openxmlformats.org/officeDocument/2006/relationships/image" Target="../media/image6047.png"/><Relationship Id="rId130" Type="http://schemas.openxmlformats.org/officeDocument/2006/relationships/customXml" Target="../ink/ink6245.xml"/><Relationship Id="rId172" Type="http://schemas.openxmlformats.org/officeDocument/2006/relationships/customXml" Target="../ink/ink6266.xml"/><Relationship Id="rId228" Type="http://schemas.openxmlformats.org/officeDocument/2006/relationships/customXml" Target="../ink/ink6294.xml"/><Relationship Id="rId281" Type="http://schemas.openxmlformats.org/officeDocument/2006/relationships/customXml" Target="../ink/ink6321.xml"/><Relationship Id="rId337" Type="http://schemas.openxmlformats.org/officeDocument/2006/relationships/customXml" Target="../ink/ink6349.xml"/><Relationship Id="rId34" Type="http://schemas.openxmlformats.org/officeDocument/2006/relationships/customXml" Target="../ink/ink6197.xml"/><Relationship Id="rId76" Type="http://schemas.openxmlformats.org/officeDocument/2006/relationships/customXml" Target="../ink/ink6218.xml"/><Relationship Id="rId141" Type="http://schemas.openxmlformats.org/officeDocument/2006/relationships/image" Target="../media/image6089.png"/><Relationship Id="rId7" Type="http://schemas.openxmlformats.org/officeDocument/2006/relationships/image" Target="../media/image6015.png"/><Relationship Id="rId183" Type="http://schemas.openxmlformats.org/officeDocument/2006/relationships/image" Target="../media/image6115.png"/><Relationship Id="rId239" Type="http://schemas.openxmlformats.org/officeDocument/2006/relationships/customXml" Target="../ink/ink6300.xml"/><Relationship Id="rId250" Type="http://schemas.openxmlformats.org/officeDocument/2006/relationships/image" Target="../media/image6152.png"/><Relationship Id="rId292" Type="http://schemas.openxmlformats.org/officeDocument/2006/relationships/image" Target="../media/image6175.png"/><Relationship Id="rId306" Type="http://schemas.openxmlformats.org/officeDocument/2006/relationships/image" Target="../media/image6183.png"/><Relationship Id="rId45" Type="http://schemas.openxmlformats.org/officeDocument/2006/relationships/image" Target="../media/image6036.png"/><Relationship Id="rId87" Type="http://schemas.openxmlformats.org/officeDocument/2006/relationships/image" Target="../media/image6059.png"/><Relationship Id="rId110" Type="http://schemas.openxmlformats.org/officeDocument/2006/relationships/customXml" Target="../ink/ink6235.xml"/><Relationship Id="rId348" Type="http://schemas.openxmlformats.org/officeDocument/2006/relationships/image" Target="../media/image6206.png"/><Relationship Id="rId152" Type="http://schemas.openxmlformats.org/officeDocument/2006/relationships/customXml" Target="../ink/ink6256.xml"/><Relationship Id="rId194" Type="http://schemas.openxmlformats.org/officeDocument/2006/relationships/customXml" Target="../ink/ink6277.xml"/><Relationship Id="rId208" Type="http://schemas.openxmlformats.org/officeDocument/2006/relationships/customXml" Target="../ink/ink6284.xml"/><Relationship Id="rId261" Type="http://schemas.openxmlformats.org/officeDocument/2006/relationships/customXml" Target="../ink/ink6311.xml"/><Relationship Id="rId14" Type="http://schemas.openxmlformats.org/officeDocument/2006/relationships/customXml" Target="../ink/ink6187.xml"/><Relationship Id="rId56" Type="http://schemas.openxmlformats.org/officeDocument/2006/relationships/customXml" Target="../ink/ink6208.xml"/><Relationship Id="rId317" Type="http://schemas.openxmlformats.org/officeDocument/2006/relationships/customXml" Target="../ink/ink6339.xml"/><Relationship Id="rId98" Type="http://schemas.openxmlformats.org/officeDocument/2006/relationships/customXml" Target="../ink/ink6229.xml"/><Relationship Id="rId121" Type="http://schemas.openxmlformats.org/officeDocument/2006/relationships/image" Target="../media/image6078.png"/><Relationship Id="rId163" Type="http://schemas.openxmlformats.org/officeDocument/2006/relationships/image" Target="../media/image6103.png"/><Relationship Id="rId219" Type="http://schemas.openxmlformats.org/officeDocument/2006/relationships/image" Target="../media/image6135.png"/><Relationship Id="rId230" Type="http://schemas.openxmlformats.org/officeDocument/2006/relationships/customXml" Target="../ink/ink6295.xml"/><Relationship Id="rId25" Type="http://schemas.openxmlformats.org/officeDocument/2006/relationships/image" Target="../media/image6025.png"/><Relationship Id="rId46" Type="http://schemas.openxmlformats.org/officeDocument/2006/relationships/customXml" Target="../ink/ink6203.xml"/><Relationship Id="rId67" Type="http://schemas.openxmlformats.org/officeDocument/2006/relationships/image" Target="../media/image6048.png"/><Relationship Id="rId272" Type="http://schemas.openxmlformats.org/officeDocument/2006/relationships/image" Target="../media/image6164.png"/><Relationship Id="rId293" Type="http://schemas.openxmlformats.org/officeDocument/2006/relationships/customXml" Target="../ink/ink6327.xml"/><Relationship Id="rId307" Type="http://schemas.openxmlformats.org/officeDocument/2006/relationships/customXml" Target="../ink/ink6334.xml"/><Relationship Id="rId328" Type="http://schemas.openxmlformats.org/officeDocument/2006/relationships/image" Target="../media/image6195.png"/><Relationship Id="rId349" Type="http://schemas.openxmlformats.org/officeDocument/2006/relationships/customXml" Target="../ink/ink6355.xml"/><Relationship Id="rId88" Type="http://schemas.openxmlformats.org/officeDocument/2006/relationships/customXml" Target="../ink/ink6224.xml"/><Relationship Id="rId111" Type="http://schemas.openxmlformats.org/officeDocument/2006/relationships/image" Target="../media/image6073.png"/><Relationship Id="rId132" Type="http://schemas.openxmlformats.org/officeDocument/2006/relationships/customXml" Target="../ink/ink6246.xml"/><Relationship Id="rId153" Type="http://schemas.openxmlformats.org/officeDocument/2006/relationships/image" Target="../media/image6096.png"/><Relationship Id="rId174" Type="http://schemas.openxmlformats.org/officeDocument/2006/relationships/customXml" Target="../ink/ink6267.xml"/><Relationship Id="rId195" Type="http://schemas.openxmlformats.org/officeDocument/2006/relationships/image" Target="../media/image6122.png"/><Relationship Id="rId209" Type="http://schemas.openxmlformats.org/officeDocument/2006/relationships/image" Target="../media/image6129.png"/><Relationship Id="rId220" Type="http://schemas.openxmlformats.org/officeDocument/2006/relationships/customXml" Target="../ink/ink6290.xml"/><Relationship Id="rId241" Type="http://schemas.openxmlformats.org/officeDocument/2006/relationships/customXml" Target="../ink/ink6301.xml"/><Relationship Id="rId15" Type="http://schemas.openxmlformats.org/officeDocument/2006/relationships/image" Target="../media/image6019.png"/><Relationship Id="rId36" Type="http://schemas.openxmlformats.org/officeDocument/2006/relationships/customXml" Target="../ink/ink6198.xml"/><Relationship Id="rId57" Type="http://schemas.openxmlformats.org/officeDocument/2006/relationships/image" Target="../media/image6043.png"/><Relationship Id="rId262" Type="http://schemas.openxmlformats.org/officeDocument/2006/relationships/image" Target="../media/image6158.png"/><Relationship Id="rId283" Type="http://schemas.openxmlformats.org/officeDocument/2006/relationships/customXml" Target="../ink/ink6322.xml"/><Relationship Id="rId318" Type="http://schemas.openxmlformats.org/officeDocument/2006/relationships/image" Target="../media/image6189.png"/><Relationship Id="rId339" Type="http://schemas.openxmlformats.org/officeDocument/2006/relationships/customXml" Target="../ink/ink6350.xml"/><Relationship Id="rId78" Type="http://schemas.openxmlformats.org/officeDocument/2006/relationships/customXml" Target="../ink/ink6219.xml"/><Relationship Id="rId99" Type="http://schemas.openxmlformats.org/officeDocument/2006/relationships/image" Target="../media/image6066.png"/><Relationship Id="rId101" Type="http://schemas.openxmlformats.org/officeDocument/2006/relationships/image" Target="../media/image6067.png"/><Relationship Id="rId122" Type="http://schemas.openxmlformats.org/officeDocument/2006/relationships/customXml" Target="../ink/ink6241.xml"/><Relationship Id="rId143" Type="http://schemas.openxmlformats.org/officeDocument/2006/relationships/image" Target="../media/image6091.png"/><Relationship Id="rId164" Type="http://schemas.openxmlformats.org/officeDocument/2006/relationships/customXml" Target="../ink/ink6262.xml"/><Relationship Id="rId185" Type="http://schemas.openxmlformats.org/officeDocument/2006/relationships/image" Target="../media/image6116.png"/><Relationship Id="rId350" Type="http://schemas.openxmlformats.org/officeDocument/2006/relationships/image" Target="../media/image6207.png"/><Relationship Id="rId9" Type="http://schemas.openxmlformats.org/officeDocument/2006/relationships/image" Target="../media/image6016.png"/><Relationship Id="rId210" Type="http://schemas.openxmlformats.org/officeDocument/2006/relationships/customXml" Target="../ink/ink6285.xml"/><Relationship Id="rId26" Type="http://schemas.openxmlformats.org/officeDocument/2006/relationships/customXml" Target="../ink/ink6193.xml"/><Relationship Id="rId231" Type="http://schemas.openxmlformats.org/officeDocument/2006/relationships/image" Target="../media/image6142.png"/><Relationship Id="rId252" Type="http://schemas.openxmlformats.org/officeDocument/2006/relationships/image" Target="../media/image6153.png"/><Relationship Id="rId273" Type="http://schemas.openxmlformats.org/officeDocument/2006/relationships/customXml" Target="../ink/ink6317.xml"/><Relationship Id="rId294" Type="http://schemas.openxmlformats.org/officeDocument/2006/relationships/image" Target="../media/image6176.png"/><Relationship Id="rId308" Type="http://schemas.openxmlformats.org/officeDocument/2006/relationships/image" Target="../media/image6184.png"/><Relationship Id="rId329" Type="http://schemas.openxmlformats.org/officeDocument/2006/relationships/customXml" Target="../ink/ink6345.xml"/><Relationship Id="rId47" Type="http://schemas.openxmlformats.org/officeDocument/2006/relationships/image" Target="../media/image6037.png"/><Relationship Id="rId68" Type="http://schemas.openxmlformats.org/officeDocument/2006/relationships/customXml" Target="../ink/ink6214.xml"/><Relationship Id="rId89" Type="http://schemas.openxmlformats.org/officeDocument/2006/relationships/image" Target="../media/image6061.png"/><Relationship Id="rId112" Type="http://schemas.openxmlformats.org/officeDocument/2006/relationships/customXml" Target="../ink/ink6236.xml"/><Relationship Id="rId133" Type="http://schemas.openxmlformats.org/officeDocument/2006/relationships/image" Target="../media/image6085.png"/><Relationship Id="rId154" Type="http://schemas.openxmlformats.org/officeDocument/2006/relationships/customXml" Target="../ink/ink6257.xml"/><Relationship Id="rId175" Type="http://schemas.openxmlformats.org/officeDocument/2006/relationships/image" Target="../media/image6109.png"/><Relationship Id="rId340" Type="http://schemas.openxmlformats.org/officeDocument/2006/relationships/image" Target="../media/image6202.png"/><Relationship Id="rId196" Type="http://schemas.openxmlformats.org/officeDocument/2006/relationships/customXml" Target="../ink/ink6278.xml"/><Relationship Id="rId200" Type="http://schemas.openxmlformats.org/officeDocument/2006/relationships/customXml" Target="../ink/ink6280.xml"/><Relationship Id="rId16" Type="http://schemas.openxmlformats.org/officeDocument/2006/relationships/customXml" Target="../ink/ink6188.xml"/><Relationship Id="rId221" Type="http://schemas.openxmlformats.org/officeDocument/2006/relationships/image" Target="../media/image6136.png"/><Relationship Id="rId242" Type="http://schemas.openxmlformats.org/officeDocument/2006/relationships/image" Target="../media/image6147.png"/><Relationship Id="rId263" Type="http://schemas.openxmlformats.org/officeDocument/2006/relationships/customXml" Target="../ink/ink6312.xml"/><Relationship Id="rId284" Type="http://schemas.openxmlformats.org/officeDocument/2006/relationships/image" Target="../media/image6171.png"/><Relationship Id="rId319" Type="http://schemas.openxmlformats.org/officeDocument/2006/relationships/customXml" Target="../ink/ink6340.xml"/><Relationship Id="rId37" Type="http://schemas.openxmlformats.org/officeDocument/2006/relationships/image" Target="../media/image6032.png"/><Relationship Id="rId58" Type="http://schemas.openxmlformats.org/officeDocument/2006/relationships/customXml" Target="../ink/ink6209.xml"/><Relationship Id="rId79" Type="http://schemas.openxmlformats.org/officeDocument/2006/relationships/image" Target="../media/image6055.png"/><Relationship Id="rId102" Type="http://schemas.openxmlformats.org/officeDocument/2006/relationships/customXml" Target="../ink/ink6231.xml"/><Relationship Id="rId123" Type="http://schemas.openxmlformats.org/officeDocument/2006/relationships/image" Target="../media/image6079.png"/><Relationship Id="rId144" Type="http://schemas.openxmlformats.org/officeDocument/2006/relationships/customXml" Target="../ink/ink6252.xml"/><Relationship Id="rId330" Type="http://schemas.openxmlformats.org/officeDocument/2006/relationships/image" Target="../media/image6196.png"/><Relationship Id="rId90" Type="http://schemas.openxmlformats.org/officeDocument/2006/relationships/customXml" Target="../ink/ink6225.xml"/><Relationship Id="rId165" Type="http://schemas.openxmlformats.org/officeDocument/2006/relationships/image" Target="../media/image6104.png"/><Relationship Id="rId186" Type="http://schemas.openxmlformats.org/officeDocument/2006/relationships/customXml" Target="../ink/ink6273.xml"/><Relationship Id="rId351" Type="http://schemas.openxmlformats.org/officeDocument/2006/relationships/customXml" Target="../ink/ink6356.xml"/><Relationship Id="rId211" Type="http://schemas.openxmlformats.org/officeDocument/2006/relationships/image" Target="../media/image6131.png"/><Relationship Id="rId232" Type="http://schemas.openxmlformats.org/officeDocument/2006/relationships/customXml" Target="../ink/ink6296.xml"/><Relationship Id="rId253" Type="http://schemas.openxmlformats.org/officeDocument/2006/relationships/customXml" Target="../ink/ink6307.xml"/><Relationship Id="rId274" Type="http://schemas.openxmlformats.org/officeDocument/2006/relationships/image" Target="../media/image6165.png"/><Relationship Id="rId295" Type="http://schemas.openxmlformats.org/officeDocument/2006/relationships/customXml" Target="../ink/ink6328.xml"/><Relationship Id="rId309" Type="http://schemas.openxmlformats.org/officeDocument/2006/relationships/customXml" Target="../ink/ink6335.xml"/><Relationship Id="rId27" Type="http://schemas.openxmlformats.org/officeDocument/2006/relationships/image" Target="../media/image6026.png"/><Relationship Id="rId48" Type="http://schemas.openxmlformats.org/officeDocument/2006/relationships/customXml" Target="../ink/ink6204.xml"/><Relationship Id="rId69" Type="http://schemas.openxmlformats.org/officeDocument/2006/relationships/image" Target="../media/image6049.png"/><Relationship Id="rId113" Type="http://schemas.openxmlformats.org/officeDocument/2006/relationships/image" Target="../media/image6074.png"/><Relationship Id="rId134" Type="http://schemas.openxmlformats.org/officeDocument/2006/relationships/customXml" Target="../ink/ink6247.xml"/><Relationship Id="rId320" Type="http://schemas.openxmlformats.org/officeDocument/2006/relationships/image" Target="../media/image6191.png"/><Relationship Id="rId80" Type="http://schemas.openxmlformats.org/officeDocument/2006/relationships/customXml" Target="../ink/ink6220.xml"/><Relationship Id="rId155" Type="http://schemas.openxmlformats.org/officeDocument/2006/relationships/image" Target="../media/image6097.png"/><Relationship Id="rId176" Type="http://schemas.openxmlformats.org/officeDocument/2006/relationships/customXml" Target="../ink/ink6268.xml"/><Relationship Id="rId197" Type="http://schemas.openxmlformats.org/officeDocument/2006/relationships/image" Target="../media/image6123.png"/><Relationship Id="rId341" Type="http://schemas.openxmlformats.org/officeDocument/2006/relationships/customXml" Target="../ink/ink6351.xml"/><Relationship Id="rId201" Type="http://schemas.openxmlformats.org/officeDocument/2006/relationships/image" Target="../media/image6125.png"/><Relationship Id="rId222" Type="http://schemas.openxmlformats.org/officeDocument/2006/relationships/customXml" Target="../ink/ink6291.xml"/><Relationship Id="rId243" Type="http://schemas.openxmlformats.org/officeDocument/2006/relationships/customXml" Target="../ink/ink6302.xml"/><Relationship Id="rId264" Type="http://schemas.openxmlformats.org/officeDocument/2006/relationships/image" Target="../media/image6159.png"/><Relationship Id="rId285" Type="http://schemas.openxmlformats.org/officeDocument/2006/relationships/customXml" Target="../ink/ink6323.xml"/><Relationship Id="rId17" Type="http://schemas.openxmlformats.org/officeDocument/2006/relationships/image" Target="../media/image6021.png"/><Relationship Id="rId38" Type="http://schemas.openxmlformats.org/officeDocument/2006/relationships/customXml" Target="../ink/ink6199.xml"/><Relationship Id="rId59" Type="http://schemas.openxmlformats.org/officeDocument/2006/relationships/image" Target="../media/image6044.png"/><Relationship Id="rId103" Type="http://schemas.openxmlformats.org/officeDocument/2006/relationships/image" Target="../media/image6068.png"/><Relationship Id="rId124" Type="http://schemas.openxmlformats.org/officeDocument/2006/relationships/customXml" Target="../ink/ink6242.xml"/><Relationship Id="rId310" Type="http://schemas.openxmlformats.org/officeDocument/2006/relationships/image" Target="../media/image6185.png"/><Relationship Id="rId70" Type="http://schemas.openxmlformats.org/officeDocument/2006/relationships/customXml" Target="../ink/ink6215.xml"/><Relationship Id="rId91" Type="http://schemas.openxmlformats.org/officeDocument/2006/relationships/image" Target="../media/image6062.png"/><Relationship Id="rId145" Type="http://schemas.openxmlformats.org/officeDocument/2006/relationships/image" Target="../media/image6092.png"/><Relationship Id="rId166" Type="http://schemas.openxmlformats.org/officeDocument/2006/relationships/customXml" Target="../ink/ink6263.xml"/><Relationship Id="rId187" Type="http://schemas.openxmlformats.org/officeDocument/2006/relationships/image" Target="../media/image6117.png"/><Relationship Id="rId331" Type="http://schemas.openxmlformats.org/officeDocument/2006/relationships/customXml" Target="../ink/ink6346.xml"/><Relationship Id="rId352" Type="http://schemas.openxmlformats.org/officeDocument/2006/relationships/image" Target="../media/image620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286.xml"/><Relationship Id="rId233" Type="http://schemas.openxmlformats.org/officeDocument/2006/relationships/image" Target="../media/image6143.png"/><Relationship Id="rId254" Type="http://schemas.openxmlformats.org/officeDocument/2006/relationships/image" Target="../media/image6154.png"/><Relationship Id="rId28" Type="http://schemas.openxmlformats.org/officeDocument/2006/relationships/customXml" Target="../ink/ink6194.xml"/><Relationship Id="rId49" Type="http://schemas.openxmlformats.org/officeDocument/2006/relationships/image" Target="../media/image6038.png"/><Relationship Id="rId114" Type="http://schemas.openxmlformats.org/officeDocument/2006/relationships/customXml" Target="../ink/ink6237.xml"/><Relationship Id="rId275" Type="http://schemas.openxmlformats.org/officeDocument/2006/relationships/customXml" Target="../ink/ink6318.xml"/><Relationship Id="rId296" Type="http://schemas.openxmlformats.org/officeDocument/2006/relationships/image" Target="../media/image6177.png"/><Relationship Id="rId300" Type="http://schemas.openxmlformats.org/officeDocument/2006/relationships/image" Target="../media/image6179.png"/><Relationship Id="rId60" Type="http://schemas.openxmlformats.org/officeDocument/2006/relationships/customXml" Target="../ink/ink6210.xml"/><Relationship Id="rId81" Type="http://schemas.openxmlformats.org/officeDocument/2006/relationships/image" Target="../media/image6056.png"/><Relationship Id="rId135" Type="http://schemas.openxmlformats.org/officeDocument/2006/relationships/image" Target="../media/image6086.png"/><Relationship Id="rId156" Type="http://schemas.openxmlformats.org/officeDocument/2006/relationships/customXml" Target="../ink/ink6258.xml"/><Relationship Id="rId177" Type="http://schemas.openxmlformats.org/officeDocument/2006/relationships/image" Target="../media/image6112.png"/><Relationship Id="rId198" Type="http://schemas.openxmlformats.org/officeDocument/2006/relationships/customXml" Target="../ink/ink6279.xml"/><Relationship Id="rId321" Type="http://schemas.openxmlformats.org/officeDocument/2006/relationships/customXml" Target="../ink/ink6341.xml"/><Relationship Id="rId342" Type="http://schemas.openxmlformats.org/officeDocument/2006/relationships/image" Target="../media/image6203.png"/><Relationship Id="rId202" Type="http://schemas.openxmlformats.org/officeDocument/2006/relationships/customXml" Target="../ink/ink6281.xml"/><Relationship Id="rId223" Type="http://schemas.openxmlformats.org/officeDocument/2006/relationships/image" Target="../media/image6137.png"/><Relationship Id="rId244" Type="http://schemas.openxmlformats.org/officeDocument/2006/relationships/image" Target="../media/image6148.png"/><Relationship Id="rId18" Type="http://schemas.openxmlformats.org/officeDocument/2006/relationships/customXml" Target="../ink/ink6189.xml"/><Relationship Id="rId39" Type="http://schemas.openxmlformats.org/officeDocument/2006/relationships/image" Target="../media/image6033.png"/><Relationship Id="rId265" Type="http://schemas.openxmlformats.org/officeDocument/2006/relationships/customXml" Target="../ink/ink6313.xml"/><Relationship Id="rId286" Type="http://schemas.openxmlformats.org/officeDocument/2006/relationships/image" Target="../media/image6172.png"/><Relationship Id="rId50" Type="http://schemas.openxmlformats.org/officeDocument/2006/relationships/customXml" Target="../ink/ink6205.xml"/><Relationship Id="rId104" Type="http://schemas.openxmlformats.org/officeDocument/2006/relationships/customXml" Target="../ink/ink6232.xml"/><Relationship Id="rId125" Type="http://schemas.openxmlformats.org/officeDocument/2006/relationships/image" Target="../media/image6081.png"/><Relationship Id="rId146" Type="http://schemas.openxmlformats.org/officeDocument/2006/relationships/customXml" Target="../ink/ink6253.xml"/><Relationship Id="rId167" Type="http://schemas.openxmlformats.org/officeDocument/2006/relationships/image" Target="../media/image6105.png"/><Relationship Id="rId188" Type="http://schemas.openxmlformats.org/officeDocument/2006/relationships/customXml" Target="../ink/ink6274.xml"/><Relationship Id="rId311" Type="http://schemas.openxmlformats.org/officeDocument/2006/relationships/customXml" Target="../ink/ink6336.xml"/><Relationship Id="rId332" Type="http://schemas.openxmlformats.org/officeDocument/2006/relationships/image" Target="../media/image6197.png"/><Relationship Id="rId353" Type="http://schemas.openxmlformats.org/officeDocument/2006/relationships/customXml" Target="../ink/ink6357.xml"/><Relationship Id="rId71" Type="http://schemas.openxmlformats.org/officeDocument/2006/relationships/image" Target="../media/image6051.png"/><Relationship Id="rId92" Type="http://schemas.openxmlformats.org/officeDocument/2006/relationships/customXml" Target="../ink/ink6226.xml"/><Relationship Id="rId213" Type="http://schemas.openxmlformats.org/officeDocument/2006/relationships/image" Target="../media/image6132.png"/><Relationship Id="rId234" Type="http://schemas.openxmlformats.org/officeDocument/2006/relationships/customXml" Target="../ink/ink6297.xml"/><Relationship Id="rId2" Type="http://schemas.openxmlformats.org/officeDocument/2006/relationships/customXml" Target="../ink/ink6181.xml"/><Relationship Id="rId29" Type="http://schemas.openxmlformats.org/officeDocument/2006/relationships/image" Target="../media/image6027.png"/><Relationship Id="rId255" Type="http://schemas.openxmlformats.org/officeDocument/2006/relationships/customXml" Target="../ink/ink6308.xml"/><Relationship Id="rId276" Type="http://schemas.openxmlformats.org/officeDocument/2006/relationships/image" Target="../media/image6166.png"/><Relationship Id="rId297" Type="http://schemas.openxmlformats.org/officeDocument/2006/relationships/customXml" Target="../ink/ink6329.xml"/><Relationship Id="rId40" Type="http://schemas.openxmlformats.org/officeDocument/2006/relationships/customXml" Target="../ink/ink6200.xml"/><Relationship Id="rId115" Type="http://schemas.openxmlformats.org/officeDocument/2006/relationships/image" Target="../media/image6075.png"/><Relationship Id="rId136" Type="http://schemas.openxmlformats.org/officeDocument/2006/relationships/customXml" Target="../ink/ink6248.xml"/><Relationship Id="rId157" Type="http://schemas.openxmlformats.org/officeDocument/2006/relationships/image" Target="../media/image6098.png"/><Relationship Id="rId178" Type="http://schemas.openxmlformats.org/officeDocument/2006/relationships/customXml" Target="../ink/ink6269.xml"/><Relationship Id="rId301" Type="http://schemas.openxmlformats.org/officeDocument/2006/relationships/customXml" Target="../ink/ink6331.xml"/><Relationship Id="rId322" Type="http://schemas.openxmlformats.org/officeDocument/2006/relationships/image" Target="../media/image6192.png"/><Relationship Id="rId343" Type="http://schemas.openxmlformats.org/officeDocument/2006/relationships/customXml" Target="../ink/ink6352.xml"/><Relationship Id="rId61" Type="http://schemas.openxmlformats.org/officeDocument/2006/relationships/image" Target="../media/image6045.png"/><Relationship Id="rId82" Type="http://schemas.openxmlformats.org/officeDocument/2006/relationships/customXml" Target="../ink/ink6221.xml"/><Relationship Id="rId199" Type="http://schemas.openxmlformats.org/officeDocument/2006/relationships/image" Target="../media/image6124.png"/><Relationship Id="rId203" Type="http://schemas.openxmlformats.org/officeDocument/2006/relationships/image" Target="../media/image6126.png"/><Relationship Id="rId19" Type="http://schemas.openxmlformats.org/officeDocument/2006/relationships/image" Target="../media/image6022.png"/><Relationship Id="rId224" Type="http://schemas.openxmlformats.org/officeDocument/2006/relationships/customXml" Target="../ink/ink6292.xml"/><Relationship Id="rId245" Type="http://schemas.openxmlformats.org/officeDocument/2006/relationships/customXml" Target="../ink/ink6303.xml"/><Relationship Id="rId266" Type="http://schemas.openxmlformats.org/officeDocument/2006/relationships/image" Target="../media/image6161.png"/><Relationship Id="rId287" Type="http://schemas.openxmlformats.org/officeDocument/2006/relationships/customXml" Target="../ink/ink6324.xml"/><Relationship Id="rId30" Type="http://schemas.openxmlformats.org/officeDocument/2006/relationships/customXml" Target="../ink/ink6195.xml"/><Relationship Id="rId105" Type="http://schemas.openxmlformats.org/officeDocument/2006/relationships/image" Target="../media/image6069.png"/><Relationship Id="rId126" Type="http://schemas.openxmlformats.org/officeDocument/2006/relationships/customXml" Target="../ink/ink6243.xml"/><Relationship Id="rId147" Type="http://schemas.openxmlformats.org/officeDocument/2006/relationships/image" Target="../media/image6093.png"/><Relationship Id="rId168" Type="http://schemas.openxmlformats.org/officeDocument/2006/relationships/customXml" Target="../ink/ink6264.xml"/><Relationship Id="rId312" Type="http://schemas.openxmlformats.org/officeDocument/2006/relationships/image" Target="../media/image6186.png"/><Relationship Id="rId333" Type="http://schemas.openxmlformats.org/officeDocument/2006/relationships/customXml" Target="../ink/ink6347.xml"/><Relationship Id="rId354" Type="http://schemas.openxmlformats.org/officeDocument/2006/relationships/image" Target="../media/image6209.png"/><Relationship Id="rId51" Type="http://schemas.openxmlformats.org/officeDocument/2006/relationships/image" Target="../media/image6039.png"/><Relationship Id="rId72" Type="http://schemas.openxmlformats.org/officeDocument/2006/relationships/customXml" Target="../ink/ink6216.xml"/><Relationship Id="rId93" Type="http://schemas.openxmlformats.org/officeDocument/2006/relationships/image" Target="../media/image6063.png"/><Relationship Id="rId189" Type="http://schemas.openxmlformats.org/officeDocument/2006/relationships/image" Target="../media/image6118.png"/><Relationship Id="rId3" Type="http://schemas.openxmlformats.org/officeDocument/2006/relationships/image" Target="../media/image6013.png"/><Relationship Id="rId214" Type="http://schemas.openxmlformats.org/officeDocument/2006/relationships/customXml" Target="../ink/ink6287.xml"/><Relationship Id="rId235" Type="http://schemas.openxmlformats.org/officeDocument/2006/relationships/customXml" Target="../ink/ink6298.xml"/><Relationship Id="rId256" Type="http://schemas.openxmlformats.org/officeDocument/2006/relationships/image" Target="../media/image6155.png"/><Relationship Id="rId277" Type="http://schemas.openxmlformats.org/officeDocument/2006/relationships/customXml" Target="../ink/ink6319.xml"/><Relationship Id="rId298" Type="http://schemas.openxmlformats.org/officeDocument/2006/relationships/image" Target="../media/image6178.png"/><Relationship Id="rId116" Type="http://schemas.openxmlformats.org/officeDocument/2006/relationships/customXml" Target="../ink/ink6238.xml"/><Relationship Id="rId137" Type="http://schemas.openxmlformats.org/officeDocument/2006/relationships/image" Target="../media/image6087.png"/><Relationship Id="rId158" Type="http://schemas.openxmlformats.org/officeDocument/2006/relationships/customXml" Target="../ink/ink6259.xml"/><Relationship Id="rId302" Type="http://schemas.openxmlformats.org/officeDocument/2006/relationships/image" Target="../media/image6181.png"/><Relationship Id="rId323" Type="http://schemas.openxmlformats.org/officeDocument/2006/relationships/customXml" Target="../ink/ink6342.xml"/><Relationship Id="rId344" Type="http://schemas.openxmlformats.org/officeDocument/2006/relationships/image" Target="../media/image6204.png"/><Relationship Id="rId20" Type="http://schemas.openxmlformats.org/officeDocument/2006/relationships/customXml" Target="../ink/ink6190.xml"/><Relationship Id="rId41" Type="http://schemas.openxmlformats.org/officeDocument/2006/relationships/image" Target="../media/image6034.png"/><Relationship Id="rId62" Type="http://schemas.openxmlformats.org/officeDocument/2006/relationships/customXml" Target="../ink/ink6211.xml"/><Relationship Id="rId83" Type="http://schemas.openxmlformats.org/officeDocument/2006/relationships/image" Target="../media/image6057.png"/><Relationship Id="rId179" Type="http://schemas.openxmlformats.org/officeDocument/2006/relationships/image" Target="../media/image6113.png"/><Relationship Id="rId190" Type="http://schemas.openxmlformats.org/officeDocument/2006/relationships/customXml" Target="../ink/ink6275.xml"/><Relationship Id="rId204" Type="http://schemas.openxmlformats.org/officeDocument/2006/relationships/customXml" Target="../ink/ink6282.xml"/><Relationship Id="rId225" Type="http://schemas.openxmlformats.org/officeDocument/2006/relationships/image" Target="../media/image6138.png"/><Relationship Id="rId246" Type="http://schemas.openxmlformats.org/officeDocument/2006/relationships/image" Target="../media/image6149.png"/><Relationship Id="rId267" Type="http://schemas.openxmlformats.org/officeDocument/2006/relationships/customXml" Target="../ink/ink6314.xml"/><Relationship Id="rId288" Type="http://schemas.openxmlformats.org/officeDocument/2006/relationships/image" Target="../media/image6173.png"/><Relationship Id="rId106" Type="http://schemas.openxmlformats.org/officeDocument/2006/relationships/customXml" Target="../ink/ink6233.xml"/><Relationship Id="rId127" Type="http://schemas.openxmlformats.org/officeDocument/2006/relationships/image" Target="../media/image6082.png"/><Relationship Id="rId313" Type="http://schemas.openxmlformats.org/officeDocument/2006/relationships/customXml" Target="../ink/ink6337.xml"/><Relationship Id="rId10" Type="http://schemas.openxmlformats.org/officeDocument/2006/relationships/customXml" Target="../ink/ink6185.xml"/><Relationship Id="rId31" Type="http://schemas.openxmlformats.org/officeDocument/2006/relationships/image" Target="../media/image6028.png"/><Relationship Id="rId52" Type="http://schemas.openxmlformats.org/officeDocument/2006/relationships/customXml" Target="../ink/ink6206.xml"/><Relationship Id="rId73" Type="http://schemas.openxmlformats.org/officeDocument/2006/relationships/image" Target="../media/image6052.png"/><Relationship Id="rId94" Type="http://schemas.openxmlformats.org/officeDocument/2006/relationships/customXml" Target="../ink/ink6227.xml"/><Relationship Id="rId148" Type="http://schemas.openxmlformats.org/officeDocument/2006/relationships/customXml" Target="../ink/ink6254.xml"/><Relationship Id="rId169" Type="http://schemas.openxmlformats.org/officeDocument/2006/relationships/image" Target="../media/image6106.png"/><Relationship Id="rId334" Type="http://schemas.openxmlformats.org/officeDocument/2006/relationships/image" Target="../media/image6198.png"/><Relationship Id="rId355" Type="http://schemas.openxmlformats.org/officeDocument/2006/relationships/customXml" Target="../ink/ink6358.xml"/><Relationship Id="rId4" Type="http://schemas.openxmlformats.org/officeDocument/2006/relationships/customXml" Target="../ink/ink6182.xml"/><Relationship Id="rId180" Type="http://schemas.openxmlformats.org/officeDocument/2006/relationships/customXml" Target="../ink/ink6270.xml"/><Relationship Id="rId215" Type="http://schemas.openxmlformats.org/officeDocument/2006/relationships/image" Target="../media/image6133.png"/><Relationship Id="rId236" Type="http://schemas.openxmlformats.org/officeDocument/2006/relationships/image" Target="../media/image6144.png"/><Relationship Id="rId257" Type="http://schemas.openxmlformats.org/officeDocument/2006/relationships/customXml" Target="../ink/ink6309.xml"/><Relationship Id="rId278" Type="http://schemas.openxmlformats.org/officeDocument/2006/relationships/image" Target="../media/image6167.png"/><Relationship Id="rId303" Type="http://schemas.openxmlformats.org/officeDocument/2006/relationships/customXml" Target="../ink/ink6332.xml"/><Relationship Id="rId42" Type="http://schemas.openxmlformats.org/officeDocument/2006/relationships/customXml" Target="../ink/ink6201.xml"/><Relationship Id="rId84" Type="http://schemas.openxmlformats.org/officeDocument/2006/relationships/customXml" Target="../ink/ink6222.xml"/><Relationship Id="rId138" Type="http://schemas.openxmlformats.org/officeDocument/2006/relationships/customXml" Target="../ink/ink6249.xml"/><Relationship Id="rId345" Type="http://schemas.openxmlformats.org/officeDocument/2006/relationships/customXml" Target="../ink/ink6353.xml"/><Relationship Id="rId191" Type="http://schemas.openxmlformats.org/officeDocument/2006/relationships/image" Target="../media/image6119.png"/><Relationship Id="rId205" Type="http://schemas.openxmlformats.org/officeDocument/2006/relationships/image" Target="../media/image6127.png"/><Relationship Id="rId247" Type="http://schemas.openxmlformats.org/officeDocument/2006/relationships/customXml" Target="../ink/ink6304.xml"/><Relationship Id="rId107" Type="http://schemas.openxmlformats.org/officeDocument/2006/relationships/image" Target="../media/image6071.png"/><Relationship Id="rId289" Type="http://schemas.openxmlformats.org/officeDocument/2006/relationships/customXml" Target="../ink/ink6325.xml"/><Relationship Id="rId11" Type="http://schemas.openxmlformats.org/officeDocument/2006/relationships/image" Target="../media/image6017.png"/><Relationship Id="rId53" Type="http://schemas.openxmlformats.org/officeDocument/2006/relationships/image" Target="../media/image6041.png"/><Relationship Id="rId149" Type="http://schemas.openxmlformats.org/officeDocument/2006/relationships/image" Target="../media/image6094.png"/><Relationship Id="rId314" Type="http://schemas.openxmlformats.org/officeDocument/2006/relationships/image" Target="../media/image6187.png"/><Relationship Id="rId356" Type="http://schemas.openxmlformats.org/officeDocument/2006/relationships/image" Target="../media/image6212.png"/><Relationship Id="rId95" Type="http://schemas.openxmlformats.org/officeDocument/2006/relationships/image" Target="../media/image6064.png"/><Relationship Id="rId160" Type="http://schemas.openxmlformats.org/officeDocument/2006/relationships/customXml" Target="../ink/ink6260.xml"/><Relationship Id="rId216" Type="http://schemas.openxmlformats.org/officeDocument/2006/relationships/customXml" Target="../ink/ink6288.xml"/><Relationship Id="rId258" Type="http://schemas.openxmlformats.org/officeDocument/2006/relationships/image" Target="../media/image6156.png"/><Relationship Id="rId22" Type="http://schemas.openxmlformats.org/officeDocument/2006/relationships/customXml" Target="../ink/ink6191.xml"/><Relationship Id="rId64" Type="http://schemas.openxmlformats.org/officeDocument/2006/relationships/customXml" Target="../ink/ink6212.xml"/><Relationship Id="rId118" Type="http://schemas.openxmlformats.org/officeDocument/2006/relationships/customXml" Target="../ink/ink6239.xml"/><Relationship Id="rId325" Type="http://schemas.openxmlformats.org/officeDocument/2006/relationships/customXml" Target="../ink/ink6343.xml"/><Relationship Id="rId171" Type="http://schemas.openxmlformats.org/officeDocument/2006/relationships/image" Target="../media/image6107.png"/><Relationship Id="rId227" Type="http://schemas.openxmlformats.org/officeDocument/2006/relationships/image" Target="../media/image6139.png"/><Relationship Id="rId269" Type="http://schemas.openxmlformats.org/officeDocument/2006/relationships/customXml" Target="../ink/ink6315.xml"/><Relationship Id="rId33" Type="http://schemas.openxmlformats.org/officeDocument/2006/relationships/image" Target="../media/image6029.png"/><Relationship Id="rId129" Type="http://schemas.openxmlformats.org/officeDocument/2006/relationships/image" Target="../media/image6083.png"/><Relationship Id="rId280" Type="http://schemas.openxmlformats.org/officeDocument/2006/relationships/image" Target="../media/image6168.png"/><Relationship Id="rId336" Type="http://schemas.openxmlformats.org/officeDocument/2006/relationships/image" Target="../media/image6199.png"/><Relationship Id="rId75" Type="http://schemas.openxmlformats.org/officeDocument/2006/relationships/image" Target="../media/image6053.png"/><Relationship Id="rId140" Type="http://schemas.openxmlformats.org/officeDocument/2006/relationships/customXml" Target="../ink/ink6250.xml"/><Relationship Id="rId182" Type="http://schemas.openxmlformats.org/officeDocument/2006/relationships/customXml" Target="../ink/ink6271.xml"/><Relationship Id="rId6" Type="http://schemas.openxmlformats.org/officeDocument/2006/relationships/customXml" Target="../ink/ink6183.xml"/><Relationship Id="rId238" Type="http://schemas.openxmlformats.org/officeDocument/2006/relationships/image" Target="../media/image6145.png"/><Relationship Id="rId291" Type="http://schemas.openxmlformats.org/officeDocument/2006/relationships/customXml" Target="../ink/ink6326.xml"/><Relationship Id="rId305" Type="http://schemas.openxmlformats.org/officeDocument/2006/relationships/customXml" Target="../ink/ink6333.xml"/><Relationship Id="rId347" Type="http://schemas.openxmlformats.org/officeDocument/2006/relationships/customXml" Target="../ink/ink6354.xml"/><Relationship Id="rId44" Type="http://schemas.openxmlformats.org/officeDocument/2006/relationships/customXml" Target="../ink/ink6202.xml"/><Relationship Id="rId86" Type="http://schemas.openxmlformats.org/officeDocument/2006/relationships/customXml" Target="../ink/ink6223.xml"/><Relationship Id="rId151" Type="http://schemas.openxmlformats.org/officeDocument/2006/relationships/image" Target="../media/image6095.png"/><Relationship Id="rId193" Type="http://schemas.openxmlformats.org/officeDocument/2006/relationships/image" Target="../media/image6121.png"/><Relationship Id="rId207" Type="http://schemas.openxmlformats.org/officeDocument/2006/relationships/image" Target="../media/image6128.png"/><Relationship Id="rId249" Type="http://schemas.openxmlformats.org/officeDocument/2006/relationships/customXml" Target="../ink/ink6305.xml"/><Relationship Id="rId13" Type="http://schemas.openxmlformats.org/officeDocument/2006/relationships/image" Target="../media/image6018.png"/><Relationship Id="rId109" Type="http://schemas.openxmlformats.org/officeDocument/2006/relationships/image" Target="../media/image6072.png"/><Relationship Id="rId260" Type="http://schemas.openxmlformats.org/officeDocument/2006/relationships/image" Target="../media/image6157.png"/><Relationship Id="rId316" Type="http://schemas.openxmlformats.org/officeDocument/2006/relationships/image" Target="../media/image6188.png"/><Relationship Id="rId55" Type="http://schemas.openxmlformats.org/officeDocument/2006/relationships/image" Target="../media/image6042.png"/><Relationship Id="rId97" Type="http://schemas.openxmlformats.org/officeDocument/2006/relationships/image" Target="../media/image6065.png"/><Relationship Id="rId120" Type="http://schemas.openxmlformats.org/officeDocument/2006/relationships/customXml" Target="../ink/ink6240.xml"/><Relationship Id="rId358" Type="http://schemas.openxmlformats.org/officeDocument/2006/relationships/image" Target="../media/image6213.png"/><Relationship Id="rId162" Type="http://schemas.openxmlformats.org/officeDocument/2006/relationships/customXml" Target="../ink/ink6261.xml"/><Relationship Id="rId218" Type="http://schemas.openxmlformats.org/officeDocument/2006/relationships/customXml" Target="../ink/ink6289.xml"/><Relationship Id="rId271" Type="http://schemas.openxmlformats.org/officeDocument/2006/relationships/customXml" Target="../ink/ink6316.xml"/><Relationship Id="rId24" Type="http://schemas.openxmlformats.org/officeDocument/2006/relationships/customXml" Target="../ink/ink6192.xml"/><Relationship Id="rId66" Type="http://schemas.openxmlformats.org/officeDocument/2006/relationships/customXml" Target="../ink/ink6213.xml"/><Relationship Id="rId131" Type="http://schemas.openxmlformats.org/officeDocument/2006/relationships/image" Target="../media/image6084.png"/><Relationship Id="rId327" Type="http://schemas.openxmlformats.org/officeDocument/2006/relationships/customXml" Target="../ink/ink6344.xml"/><Relationship Id="rId173" Type="http://schemas.openxmlformats.org/officeDocument/2006/relationships/image" Target="../media/image6108.png"/><Relationship Id="rId229" Type="http://schemas.openxmlformats.org/officeDocument/2006/relationships/image" Target="../media/image6141.png"/><Relationship Id="rId240" Type="http://schemas.openxmlformats.org/officeDocument/2006/relationships/image" Target="../media/image6146.png"/><Relationship Id="rId35" Type="http://schemas.openxmlformats.org/officeDocument/2006/relationships/image" Target="../media/image6031.png"/><Relationship Id="rId77" Type="http://schemas.openxmlformats.org/officeDocument/2006/relationships/image" Target="../media/image6054.png"/><Relationship Id="rId100" Type="http://schemas.openxmlformats.org/officeDocument/2006/relationships/customXml" Target="../ink/ink6230.xml"/><Relationship Id="rId282" Type="http://schemas.openxmlformats.org/officeDocument/2006/relationships/image" Target="../media/image6169.png"/><Relationship Id="rId338" Type="http://schemas.openxmlformats.org/officeDocument/2006/relationships/image" Target="../media/image6201.png"/><Relationship Id="rId8" Type="http://schemas.openxmlformats.org/officeDocument/2006/relationships/customXml" Target="../ink/ink6184.xml"/><Relationship Id="rId142" Type="http://schemas.openxmlformats.org/officeDocument/2006/relationships/customXml" Target="../ink/ink6251.xml"/><Relationship Id="rId184" Type="http://schemas.openxmlformats.org/officeDocument/2006/relationships/customXml" Target="../ink/ink6272.xml"/><Relationship Id="rId251" Type="http://schemas.openxmlformats.org/officeDocument/2006/relationships/customXml" Target="../ink/ink6306.xml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75.png"/><Relationship Id="rId21" Type="http://schemas.openxmlformats.org/officeDocument/2006/relationships/image" Target="../media/image6224.png"/><Relationship Id="rId42" Type="http://schemas.openxmlformats.org/officeDocument/2006/relationships/customXml" Target="../ink/ink6380.xml"/><Relationship Id="rId63" Type="http://schemas.openxmlformats.org/officeDocument/2006/relationships/image" Target="../media/image6247.png"/><Relationship Id="rId84" Type="http://schemas.openxmlformats.org/officeDocument/2006/relationships/customXml" Target="../ink/ink6401.xml"/><Relationship Id="rId138" Type="http://schemas.openxmlformats.org/officeDocument/2006/relationships/customXml" Target="../ink/ink6428.xml"/><Relationship Id="rId159" Type="http://schemas.openxmlformats.org/officeDocument/2006/relationships/image" Target="../media/image6295.png"/><Relationship Id="rId170" Type="http://schemas.openxmlformats.org/officeDocument/2006/relationships/customXml" Target="../ink/ink6444.xml"/><Relationship Id="rId191" Type="http://schemas.openxmlformats.org/officeDocument/2006/relationships/image" Target="../media/image6312.png"/><Relationship Id="rId205" Type="http://schemas.openxmlformats.org/officeDocument/2006/relationships/image" Target="../media/image6319.png"/><Relationship Id="rId226" Type="http://schemas.openxmlformats.org/officeDocument/2006/relationships/customXml" Target="../ink/ink6472.xml"/><Relationship Id="rId247" Type="http://schemas.openxmlformats.org/officeDocument/2006/relationships/image" Target="../media/image6340.png"/><Relationship Id="rId107" Type="http://schemas.openxmlformats.org/officeDocument/2006/relationships/image" Target="../media/image6270.png"/><Relationship Id="rId11" Type="http://schemas.openxmlformats.org/officeDocument/2006/relationships/image" Target="../media/image6218.png"/><Relationship Id="rId32" Type="http://schemas.openxmlformats.org/officeDocument/2006/relationships/customXml" Target="../ink/ink6375.xml"/><Relationship Id="rId53" Type="http://schemas.openxmlformats.org/officeDocument/2006/relationships/image" Target="../media/image6242.png"/><Relationship Id="rId74" Type="http://schemas.openxmlformats.org/officeDocument/2006/relationships/customXml" Target="../ink/ink6396.xml"/><Relationship Id="rId128" Type="http://schemas.openxmlformats.org/officeDocument/2006/relationships/customXml" Target="../ink/ink6423.xml"/><Relationship Id="rId149" Type="http://schemas.openxmlformats.org/officeDocument/2006/relationships/image" Target="../media/image6290.png"/><Relationship Id="rId5" Type="http://schemas.openxmlformats.org/officeDocument/2006/relationships/image" Target="../media/image6215.png"/><Relationship Id="rId95" Type="http://schemas.openxmlformats.org/officeDocument/2006/relationships/image" Target="../media/image6264.png"/><Relationship Id="rId160" Type="http://schemas.openxmlformats.org/officeDocument/2006/relationships/customXml" Target="../ink/ink6439.xml"/><Relationship Id="rId181" Type="http://schemas.openxmlformats.org/officeDocument/2006/relationships/image" Target="../media/image6306.png"/><Relationship Id="rId216" Type="http://schemas.openxmlformats.org/officeDocument/2006/relationships/customXml" Target="../ink/ink6467.xml"/><Relationship Id="rId237" Type="http://schemas.openxmlformats.org/officeDocument/2006/relationships/image" Target="../media/image6335.png"/><Relationship Id="rId22" Type="http://schemas.openxmlformats.org/officeDocument/2006/relationships/customXml" Target="../ink/ink6370.xml"/><Relationship Id="rId43" Type="http://schemas.openxmlformats.org/officeDocument/2006/relationships/image" Target="../media/image6236.png"/><Relationship Id="rId64" Type="http://schemas.openxmlformats.org/officeDocument/2006/relationships/customXml" Target="../ink/ink6391.xml"/><Relationship Id="rId118" Type="http://schemas.openxmlformats.org/officeDocument/2006/relationships/customXml" Target="../ink/ink6418.xml"/><Relationship Id="rId139" Type="http://schemas.openxmlformats.org/officeDocument/2006/relationships/image" Target="../media/image6285.png"/><Relationship Id="rId85" Type="http://schemas.openxmlformats.org/officeDocument/2006/relationships/image" Target="../media/image6259.png"/><Relationship Id="rId150" Type="http://schemas.openxmlformats.org/officeDocument/2006/relationships/customXml" Target="../ink/ink6434.xml"/><Relationship Id="rId171" Type="http://schemas.openxmlformats.org/officeDocument/2006/relationships/image" Target="../media/image6301.png"/><Relationship Id="rId192" Type="http://schemas.openxmlformats.org/officeDocument/2006/relationships/customXml" Target="../ink/ink6455.xml"/><Relationship Id="rId206" Type="http://schemas.openxmlformats.org/officeDocument/2006/relationships/customXml" Target="../ink/ink6462.xml"/><Relationship Id="rId227" Type="http://schemas.openxmlformats.org/officeDocument/2006/relationships/image" Target="../media/image6330.png"/><Relationship Id="rId248" Type="http://schemas.openxmlformats.org/officeDocument/2006/relationships/customXml" Target="../ink/ink6483.xml"/><Relationship Id="rId12" Type="http://schemas.openxmlformats.org/officeDocument/2006/relationships/customXml" Target="../ink/ink6365.xml"/><Relationship Id="rId33" Type="http://schemas.openxmlformats.org/officeDocument/2006/relationships/image" Target="../media/image6231.png"/><Relationship Id="rId108" Type="http://schemas.openxmlformats.org/officeDocument/2006/relationships/customXml" Target="../ink/ink6413.xml"/><Relationship Id="rId129" Type="http://schemas.openxmlformats.org/officeDocument/2006/relationships/image" Target="../media/image6281.png"/><Relationship Id="rId54" Type="http://schemas.openxmlformats.org/officeDocument/2006/relationships/customXml" Target="../ink/ink6386.xml"/><Relationship Id="rId75" Type="http://schemas.openxmlformats.org/officeDocument/2006/relationships/image" Target="../media/image6254.png"/><Relationship Id="rId96" Type="http://schemas.openxmlformats.org/officeDocument/2006/relationships/customXml" Target="../ink/ink6407.xml"/><Relationship Id="rId140" Type="http://schemas.openxmlformats.org/officeDocument/2006/relationships/customXml" Target="../ink/ink6429.xml"/><Relationship Id="rId161" Type="http://schemas.openxmlformats.org/officeDocument/2006/relationships/image" Target="../media/image6296.png"/><Relationship Id="rId182" Type="http://schemas.openxmlformats.org/officeDocument/2006/relationships/customXml" Target="../ink/ink6450.xml"/><Relationship Id="rId217" Type="http://schemas.openxmlformats.org/officeDocument/2006/relationships/image" Target="../media/image6325.png"/><Relationship Id="rId6" Type="http://schemas.openxmlformats.org/officeDocument/2006/relationships/customXml" Target="../ink/ink6362.xml"/><Relationship Id="rId238" Type="http://schemas.openxmlformats.org/officeDocument/2006/relationships/customXml" Target="../ink/ink6478.xml"/><Relationship Id="rId23" Type="http://schemas.openxmlformats.org/officeDocument/2006/relationships/image" Target="../media/image6225.png"/><Relationship Id="rId119" Type="http://schemas.openxmlformats.org/officeDocument/2006/relationships/image" Target="../media/image6276.png"/><Relationship Id="rId44" Type="http://schemas.openxmlformats.org/officeDocument/2006/relationships/customXml" Target="../ink/ink6381.xml"/><Relationship Id="rId65" Type="http://schemas.openxmlformats.org/officeDocument/2006/relationships/image" Target="../media/image6248.png"/><Relationship Id="rId86" Type="http://schemas.openxmlformats.org/officeDocument/2006/relationships/customXml" Target="../ink/ink6402.xml"/><Relationship Id="rId130" Type="http://schemas.openxmlformats.org/officeDocument/2006/relationships/customXml" Target="../ink/ink6424.xml"/><Relationship Id="rId151" Type="http://schemas.openxmlformats.org/officeDocument/2006/relationships/image" Target="../media/image6291.png"/><Relationship Id="rId172" Type="http://schemas.openxmlformats.org/officeDocument/2006/relationships/customXml" Target="../ink/ink6445.xml"/><Relationship Id="rId193" Type="http://schemas.openxmlformats.org/officeDocument/2006/relationships/image" Target="../media/image6313.png"/><Relationship Id="rId207" Type="http://schemas.openxmlformats.org/officeDocument/2006/relationships/image" Target="../media/image6320.png"/><Relationship Id="rId228" Type="http://schemas.openxmlformats.org/officeDocument/2006/relationships/customXml" Target="../ink/ink6473.xml"/><Relationship Id="rId249" Type="http://schemas.openxmlformats.org/officeDocument/2006/relationships/image" Target="../media/image6341.png"/><Relationship Id="rId13" Type="http://schemas.openxmlformats.org/officeDocument/2006/relationships/image" Target="../media/image6219.png"/><Relationship Id="rId109" Type="http://schemas.openxmlformats.org/officeDocument/2006/relationships/image" Target="../media/image6271.png"/><Relationship Id="rId34" Type="http://schemas.openxmlformats.org/officeDocument/2006/relationships/customXml" Target="../ink/ink6376.xml"/><Relationship Id="rId55" Type="http://schemas.openxmlformats.org/officeDocument/2006/relationships/image" Target="../media/image6243.png"/><Relationship Id="rId76" Type="http://schemas.openxmlformats.org/officeDocument/2006/relationships/customXml" Target="../ink/ink6397.xml"/><Relationship Id="rId97" Type="http://schemas.openxmlformats.org/officeDocument/2006/relationships/image" Target="../media/image6265.png"/><Relationship Id="rId120" Type="http://schemas.openxmlformats.org/officeDocument/2006/relationships/customXml" Target="../ink/ink6419.xml"/><Relationship Id="rId141" Type="http://schemas.openxmlformats.org/officeDocument/2006/relationships/image" Target="../media/image6286.png"/><Relationship Id="rId7" Type="http://schemas.openxmlformats.org/officeDocument/2006/relationships/image" Target="../media/image6216.png"/><Relationship Id="rId162" Type="http://schemas.openxmlformats.org/officeDocument/2006/relationships/customXml" Target="../ink/ink6440.xml"/><Relationship Id="rId183" Type="http://schemas.openxmlformats.org/officeDocument/2006/relationships/image" Target="../media/image6307.png"/><Relationship Id="rId218" Type="http://schemas.openxmlformats.org/officeDocument/2006/relationships/customXml" Target="../ink/ink6468.xml"/><Relationship Id="rId239" Type="http://schemas.openxmlformats.org/officeDocument/2006/relationships/image" Target="../media/image6336.png"/><Relationship Id="rId250" Type="http://schemas.openxmlformats.org/officeDocument/2006/relationships/customXml" Target="../ink/ink6484.xml"/><Relationship Id="rId24" Type="http://schemas.openxmlformats.org/officeDocument/2006/relationships/customXml" Target="../ink/ink6371.xml"/><Relationship Id="rId45" Type="http://schemas.openxmlformats.org/officeDocument/2006/relationships/image" Target="../media/image6237.png"/><Relationship Id="rId66" Type="http://schemas.openxmlformats.org/officeDocument/2006/relationships/customXml" Target="../ink/ink6392.xml"/><Relationship Id="rId87" Type="http://schemas.openxmlformats.org/officeDocument/2006/relationships/image" Target="../media/image6260.png"/><Relationship Id="rId110" Type="http://schemas.openxmlformats.org/officeDocument/2006/relationships/customXml" Target="../ink/ink6414.xml"/><Relationship Id="rId131" Type="http://schemas.openxmlformats.org/officeDocument/2006/relationships/image" Target="../media/image6282.png"/><Relationship Id="rId152" Type="http://schemas.openxmlformats.org/officeDocument/2006/relationships/customXml" Target="../ink/ink6435.xml"/><Relationship Id="rId173" Type="http://schemas.openxmlformats.org/officeDocument/2006/relationships/image" Target="../media/image6302.png"/><Relationship Id="rId194" Type="http://schemas.openxmlformats.org/officeDocument/2006/relationships/customXml" Target="../ink/ink6456.xml"/><Relationship Id="rId208" Type="http://schemas.openxmlformats.org/officeDocument/2006/relationships/customXml" Target="../ink/ink6463.xml"/><Relationship Id="rId229" Type="http://schemas.openxmlformats.org/officeDocument/2006/relationships/image" Target="../media/image6331.png"/><Relationship Id="rId240" Type="http://schemas.openxmlformats.org/officeDocument/2006/relationships/customXml" Target="../ink/ink6479.xml"/><Relationship Id="rId14" Type="http://schemas.openxmlformats.org/officeDocument/2006/relationships/customXml" Target="../ink/ink6366.xml"/><Relationship Id="rId35" Type="http://schemas.openxmlformats.org/officeDocument/2006/relationships/image" Target="../media/image6232.png"/><Relationship Id="rId56" Type="http://schemas.openxmlformats.org/officeDocument/2006/relationships/customXml" Target="../ink/ink6387.xml"/><Relationship Id="rId77" Type="http://schemas.openxmlformats.org/officeDocument/2006/relationships/image" Target="../media/image6255.png"/><Relationship Id="rId100" Type="http://schemas.openxmlformats.org/officeDocument/2006/relationships/customXml" Target="../ink/ink6409.xml"/><Relationship Id="rId8" Type="http://schemas.openxmlformats.org/officeDocument/2006/relationships/customXml" Target="../ink/ink6363.xml"/><Relationship Id="rId98" Type="http://schemas.openxmlformats.org/officeDocument/2006/relationships/customXml" Target="../ink/ink6408.xml"/><Relationship Id="rId121" Type="http://schemas.openxmlformats.org/officeDocument/2006/relationships/image" Target="../media/image6277.png"/><Relationship Id="rId142" Type="http://schemas.openxmlformats.org/officeDocument/2006/relationships/customXml" Target="../ink/ink6430.xml"/><Relationship Id="rId163" Type="http://schemas.openxmlformats.org/officeDocument/2006/relationships/image" Target="../media/image6297.png"/><Relationship Id="rId184" Type="http://schemas.openxmlformats.org/officeDocument/2006/relationships/customXml" Target="../ink/ink6451.xml"/><Relationship Id="rId219" Type="http://schemas.openxmlformats.org/officeDocument/2006/relationships/image" Target="../media/image6326.png"/><Relationship Id="rId230" Type="http://schemas.openxmlformats.org/officeDocument/2006/relationships/customXml" Target="../ink/ink6474.xml"/><Relationship Id="rId251" Type="http://schemas.openxmlformats.org/officeDocument/2006/relationships/image" Target="../media/image6342.png"/><Relationship Id="rId25" Type="http://schemas.openxmlformats.org/officeDocument/2006/relationships/image" Target="../media/image6226.png"/><Relationship Id="rId46" Type="http://schemas.openxmlformats.org/officeDocument/2006/relationships/customXml" Target="../ink/ink6382.xml"/><Relationship Id="rId67" Type="http://schemas.openxmlformats.org/officeDocument/2006/relationships/image" Target="../media/image6249.png"/><Relationship Id="rId88" Type="http://schemas.openxmlformats.org/officeDocument/2006/relationships/customXml" Target="../ink/ink6403.xml"/><Relationship Id="rId111" Type="http://schemas.openxmlformats.org/officeDocument/2006/relationships/image" Target="../media/image6272.png"/><Relationship Id="rId132" Type="http://schemas.openxmlformats.org/officeDocument/2006/relationships/customXml" Target="../ink/ink6425.xml"/><Relationship Id="rId153" Type="http://schemas.openxmlformats.org/officeDocument/2006/relationships/image" Target="../media/image6292.png"/><Relationship Id="rId174" Type="http://schemas.openxmlformats.org/officeDocument/2006/relationships/customXml" Target="../ink/ink6446.xml"/><Relationship Id="rId195" Type="http://schemas.openxmlformats.org/officeDocument/2006/relationships/image" Target="../media/image6314.png"/><Relationship Id="rId209" Type="http://schemas.openxmlformats.org/officeDocument/2006/relationships/image" Target="../media/image6321.png"/><Relationship Id="rId220" Type="http://schemas.openxmlformats.org/officeDocument/2006/relationships/customXml" Target="../ink/ink6469.xml"/><Relationship Id="rId241" Type="http://schemas.openxmlformats.org/officeDocument/2006/relationships/image" Target="../media/image6337.png"/><Relationship Id="rId15" Type="http://schemas.openxmlformats.org/officeDocument/2006/relationships/image" Target="../media/image6221.png"/><Relationship Id="rId36" Type="http://schemas.openxmlformats.org/officeDocument/2006/relationships/customXml" Target="../ink/ink6377.xml"/><Relationship Id="rId57" Type="http://schemas.openxmlformats.org/officeDocument/2006/relationships/image" Target="../media/image6244.png"/><Relationship Id="rId78" Type="http://schemas.openxmlformats.org/officeDocument/2006/relationships/customXml" Target="../ink/ink6398.xml"/><Relationship Id="rId99" Type="http://schemas.openxmlformats.org/officeDocument/2006/relationships/image" Target="../media/image6266.png"/><Relationship Id="rId101" Type="http://schemas.openxmlformats.org/officeDocument/2006/relationships/image" Target="../media/image6267.png"/><Relationship Id="rId122" Type="http://schemas.openxmlformats.org/officeDocument/2006/relationships/customXml" Target="../ink/ink6420.xml"/><Relationship Id="rId143" Type="http://schemas.openxmlformats.org/officeDocument/2006/relationships/image" Target="../media/image6287.png"/><Relationship Id="rId164" Type="http://schemas.openxmlformats.org/officeDocument/2006/relationships/customXml" Target="../ink/ink6441.xml"/><Relationship Id="rId185" Type="http://schemas.openxmlformats.org/officeDocument/2006/relationships/image" Target="../media/image6308.png"/><Relationship Id="rId9" Type="http://schemas.openxmlformats.org/officeDocument/2006/relationships/image" Target="../media/image6217.png"/><Relationship Id="rId210" Type="http://schemas.openxmlformats.org/officeDocument/2006/relationships/customXml" Target="../ink/ink6464.xml"/><Relationship Id="rId26" Type="http://schemas.openxmlformats.org/officeDocument/2006/relationships/customXml" Target="../ink/ink6372.xml"/><Relationship Id="rId231" Type="http://schemas.openxmlformats.org/officeDocument/2006/relationships/image" Target="../media/image6332.png"/><Relationship Id="rId252" Type="http://schemas.openxmlformats.org/officeDocument/2006/relationships/customXml" Target="../ink/ink6485.xml"/><Relationship Id="rId47" Type="http://schemas.openxmlformats.org/officeDocument/2006/relationships/image" Target="../media/image6238.png"/><Relationship Id="rId68" Type="http://schemas.openxmlformats.org/officeDocument/2006/relationships/customXml" Target="../ink/ink6393.xml"/><Relationship Id="rId89" Type="http://schemas.openxmlformats.org/officeDocument/2006/relationships/image" Target="../media/image6261.png"/><Relationship Id="rId112" Type="http://schemas.openxmlformats.org/officeDocument/2006/relationships/customXml" Target="../ink/ink6415.xml"/><Relationship Id="rId133" Type="http://schemas.openxmlformats.org/officeDocument/2006/relationships/image" Target="../media/image6283.png"/><Relationship Id="rId154" Type="http://schemas.openxmlformats.org/officeDocument/2006/relationships/customXml" Target="../ink/ink6436.xml"/><Relationship Id="rId175" Type="http://schemas.openxmlformats.org/officeDocument/2006/relationships/image" Target="../media/image6303.png"/><Relationship Id="rId196" Type="http://schemas.openxmlformats.org/officeDocument/2006/relationships/customXml" Target="../ink/ink6457.xml"/><Relationship Id="rId200" Type="http://schemas.openxmlformats.org/officeDocument/2006/relationships/customXml" Target="../ink/ink6459.xml"/><Relationship Id="rId16" Type="http://schemas.openxmlformats.org/officeDocument/2006/relationships/customXml" Target="../ink/ink6367.xml"/><Relationship Id="rId221" Type="http://schemas.openxmlformats.org/officeDocument/2006/relationships/image" Target="../media/image6327.png"/><Relationship Id="rId242" Type="http://schemas.openxmlformats.org/officeDocument/2006/relationships/customXml" Target="../ink/ink6480.xml"/><Relationship Id="rId37" Type="http://schemas.openxmlformats.org/officeDocument/2006/relationships/image" Target="../media/image6233.png"/><Relationship Id="rId58" Type="http://schemas.openxmlformats.org/officeDocument/2006/relationships/customXml" Target="../ink/ink6388.xml"/><Relationship Id="rId79" Type="http://schemas.openxmlformats.org/officeDocument/2006/relationships/image" Target="../media/image6256.png"/><Relationship Id="rId102" Type="http://schemas.openxmlformats.org/officeDocument/2006/relationships/customXml" Target="../ink/ink6410.xml"/><Relationship Id="rId123" Type="http://schemas.openxmlformats.org/officeDocument/2006/relationships/image" Target="../media/image6278.png"/><Relationship Id="rId144" Type="http://schemas.openxmlformats.org/officeDocument/2006/relationships/customXml" Target="../ink/ink6431.xml"/><Relationship Id="rId90" Type="http://schemas.openxmlformats.org/officeDocument/2006/relationships/customXml" Target="../ink/ink6404.xml"/><Relationship Id="rId165" Type="http://schemas.openxmlformats.org/officeDocument/2006/relationships/image" Target="../media/image6298.png"/><Relationship Id="rId186" Type="http://schemas.openxmlformats.org/officeDocument/2006/relationships/customXml" Target="../ink/ink6452.xml"/><Relationship Id="rId211" Type="http://schemas.openxmlformats.org/officeDocument/2006/relationships/image" Target="../media/image6322.png"/><Relationship Id="rId232" Type="http://schemas.openxmlformats.org/officeDocument/2006/relationships/customXml" Target="../ink/ink6475.xml"/><Relationship Id="rId253" Type="http://schemas.openxmlformats.org/officeDocument/2006/relationships/image" Target="../media/image6343.png"/><Relationship Id="rId27" Type="http://schemas.openxmlformats.org/officeDocument/2006/relationships/image" Target="../media/image6227.png"/><Relationship Id="rId48" Type="http://schemas.openxmlformats.org/officeDocument/2006/relationships/customXml" Target="../ink/ink6383.xml"/><Relationship Id="rId69" Type="http://schemas.openxmlformats.org/officeDocument/2006/relationships/image" Target="../media/image6251.png"/><Relationship Id="rId113" Type="http://schemas.openxmlformats.org/officeDocument/2006/relationships/image" Target="../media/image6273.png"/><Relationship Id="rId134" Type="http://schemas.openxmlformats.org/officeDocument/2006/relationships/customXml" Target="../ink/ink6426.xml"/><Relationship Id="rId80" Type="http://schemas.openxmlformats.org/officeDocument/2006/relationships/customXml" Target="../ink/ink6399.xml"/><Relationship Id="rId155" Type="http://schemas.openxmlformats.org/officeDocument/2006/relationships/image" Target="../media/image6293.png"/><Relationship Id="rId176" Type="http://schemas.openxmlformats.org/officeDocument/2006/relationships/customXml" Target="../ink/ink6447.xml"/><Relationship Id="rId197" Type="http://schemas.openxmlformats.org/officeDocument/2006/relationships/image" Target="../media/image6315.png"/><Relationship Id="rId201" Type="http://schemas.openxmlformats.org/officeDocument/2006/relationships/image" Target="../media/image6317.png"/><Relationship Id="rId222" Type="http://schemas.openxmlformats.org/officeDocument/2006/relationships/customXml" Target="../ink/ink6470.xml"/><Relationship Id="rId243" Type="http://schemas.openxmlformats.org/officeDocument/2006/relationships/image" Target="../media/image6338.png"/><Relationship Id="rId17" Type="http://schemas.openxmlformats.org/officeDocument/2006/relationships/image" Target="../media/image6222.png"/><Relationship Id="rId38" Type="http://schemas.openxmlformats.org/officeDocument/2006/relationships/customXml" Target="../ink/ink6378.xml"/><Relationship Id="rId59" Type="http://schemas.openxmlformats.org/officeDocument/2006/relationships/image" Target="../media/image6245.png"/><Relationship Id="rId103" Type="http://schemas.openxmlformats.org/officeDocument/2006/relationships/image" Target="../media/image6268.png"/><Relationship Id="rId124" Type="http://schemas.openxmlformats.org/officeDocument/2006/relationships/customXml" Target="../ink/ink6421.xml"/><Relationship Id="rId70" Type="http://schemas.openxmlformats.org/officeDocument/2006/relationships/customXml" Target="../ink/ink6394.xml"/><Relationship Id="rId91" Type="http://schemas.openxmlformats.org/officeDocument/2006/relationships/image" Target="../media/image6262.png"/><Relationship Id="rId145" Type="http://schemas.openxmlformats.org/officeDocument/2006/relationships/image" Target="../media/image6288.png"/><Relationship Id="rId166" Type="http://schemas.openxmlformats.org/officeDocument/2006/relationships/customXml" Target="../ink/ink6442.xml"/><Relationship Id="rId187" Type="http://schemas.openxmlformats.org/officeDocument/2006/relationships/image" Target="../media/image630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465.xml"/><Relationship Id="rId233" Type="http://schemas.openxmlformats.org/officeDocument/2006/relationships/image" Target="../media/image6333.png"/><Relationship Id="rId254" Type="http://schemas.openxmlformats.org/officeDocument/2006/relationships/customXml" Target="../ink/ink6486.xml"/><Relationship Id="rId28" Type="http://schemas.openxmlformats.org/officeDocument/2006/relationships/customXml" Target="../ink/ink6373.xml"/><Relationship Id="rId49" Type="http://schemas.openxmlformats.org/officeDocument/2006/relationships/image" Target="../media/image6239.png"/><Relationship Id="rId114" Type="http://schemas.openxmlformats.org/officeDocument/2006/relationships/customXml" Target="../ink/ink6416.xml"/><Relationship Id="rId60" Type="http://schemas.openxmlformats.org/officeDocument/2006/relationships/customXml" Target="../ink/ink6389.xml"/><Relationship Id="rId81" Type="http://schemas.openxmlformats.org/officeDocument/2006/relationships/image" Target="../media/image6257.png"/><Relationship Id="rId135" Type="http://schemas.openxmlformats.org/officeDocument/2006/relationships/image" Target="../media/image5212.png"/><Relationship Id="rId156" Type="http://schemas.openxmlformats.org/officeDocument/2006/relationships/customXml" Target="../ink/ink6437.xml"/><Relationship Id="rId177" Type="http://schemas.openxmlformats.org/officeDocument/2006/relationships/image" Target="../media/image6304.png"/><Relationship Id="rId198" Type="http://schemas.openxmlformats.org/officeDocument/2006/relationships/customXml" Target="../ink/ink6458.xml"/><Relationship Id="rId202" Type="http://schemas.openxmlformats.org/officeDocument/2006/relationships/customXml" Target="../ink/ink6460.xml"/><Relationship Id="rId223" Type="http://schemas.openxmlformats.org/officeDocument/2006/relationships/image" Target="../media/image6328.png"/><Relationship Id="rId244" Type="http://schemas.openxmlformats.org/officeDocument/2006/relationships/customXml" Target="../ink/ink6481.xml"/><Relationship Id="rId18" Type="http://schemas.openxmlformats.org/officeDocument/2006/relationships/customXml" Target="../ink/ink6368.xml"/><Relationship Id="rId39" Type="http://schemas.openxmlformats.org/officeDocument/2006/relationships/image" Target="../media/image6234.png"/><Relationship Id="rId50" Type="http://schemas.openxmlformats.org/officeDocument/2006/relationships/customXml" Target="../ink/ink6384.xml"/><Relationship Id="rId104" Type="http://schemas.openxmlformats.org/officeDocument/2006/relationships/customXml" Target="../ink/ink6411.xml"/><Relationship Id="rId125" Type="http://schemas.openxmlformats.org/officeDocument/2006/relationships/image" Target="../media/image6279.png"/><Relationship Id="rId146" Type="http://schemas.openxmlformats.org/officeDocument/2006/relationships/customXml" Target="../ink/ink6432.xml"/><Relationship Id="rId167" Type="http://schemas.openxmlformats.org/officeDocument/2006/relationships/image" Target="../media/image6299.png"/><Relationship Id="rId188" Type="http://schemas.openxmlformats.org/officeDocument/2006/relationships/customXml" Target="../ink/ink6453.xml"/><Relationship Id="rId71" Type="http://schemas.openxmlformats.org/officeDocument/2006/relationships/image" Target="../media/image6252.png"/><Relationship Id="rId92" Type="http://schemas.openxmlformats.org/officeDocument/2006/relationships/customXml" Target="../ink/ink6405.xml"/><Relationship Id="rId213" Type="http://schemas.openxmlformats.org/officeDocument/2006/relationships/image" Target="../media/image6323.png"/><Relationship Id="rId234" Type="http://schemas.openxmlformats.org/officeDocument/2006/relationships/customXml" Target="../ink/ink6476.xml"/><Relationship Id="rId2" Type="http://schemas.openxmlformats.org/officeDocument/2006/relationships/customXml" Target="../ink/ink6360.xml"/><Relationship Id="rId29" Type="http://schemas.openxmlformats.org/officeDocument/2006/relationships/image" Target="../media/image6228.png"/><Relationship Id="rId255" Type="http://schemas.openxmlformats.org/officeDocument/2006/relationships/image" Target="../media/image6344.png"/><Relationship Id="rId40" Type="http://schemas.openxmlformats.org/officeDocument/2006/relationships/customXml" Target="../ink/ink6379.xml"/><Relationship Id="rId115" Type="http://schemas.openxmlformats.org/officeDocument/2006/relationships/image" Target="../media/image6274.png"/><Relationship Id="rId136" Type="http://schemas.openxmlformats.org/officeDocument/2006/relationships/customXml" Target="../ink/ink6427.xml"/><Relationship Id="rId157" Type="http://schemas.openxmlformats.org/officeDocument/2006/relationships/image" Target="../media/image6294.png"/><Relationship Id="rId178" Type="http://schemas.openxmlformats.org/officeDocument/2006/relationships/customXml" Target="../ink/ink6448.xml"/><Relationship Id="rId61" Type="http://schemas.openxmlformats.org/officeDocument/2006/relationships/image" Target="../media/image6246.png"/><Relationship Id="rId82" Type="http://schemas.openxmlformats.org/officeDocument/2006/relationships/customXml" Target="../ink/ink6400.xml"/><Relationship Id="rId199" Type="http://schemas.openxmlformats.org/officeDocument/2006/relationships/image" Target="../media/image6316.png"/><Relationship Id="rId203" Type="http://schemas.openxmlformats.org/officeDocument/2006/relationships/image" Target="../media/image6318.png"/><Relationship Id="rId19" Type="http://schemas.openxmlformats.org/officeDocument/2006/relationships/image" Target="../media/image6223.png"/><Relationship Id="rId224" Type="http://schemas.openxmlformats.org/officeDocument/2006/relationships/customXml" Target="../ink/ink6471.xml"/><Relationship Id="rId245" Type="http://schemas.openxmlformats.org/officeDocument/2006/relationships/image" Target="../media/image6339.png"/><Relationship Id="rId30" Type="http://schemas.openxmlformats.org/officeDocument/2006/relationships/customXml" Target="../ink/ink6374.xml"/><Relationship Id="rId105" Type="http://schemas.openxmlformats.org/officeDocument/2006/relationships/image" Target="../media/image6269.png"/><Relationship Id="rId126" Type="http://schemas.openxmlformats.org/officeDocument/2006/relationships/customXml" Target="../ink/ink6422.xml"/><Relationship Id="rId147" Type="http://schemas.openxmlformats.org/officeDocument/2006/relationships/image" Target="../media/image6289.png"/><Relationship Id="rId168" Type="http://schemas.openxmlformats.org/officeDocument/2006/relationships/customXml" Target="../ink/ink6443.xml"/><Relationship Id="rId51" Type="http://schemas.openxmlformats.org/officeDocument/2006/relationships/image" Target="../media/image6241.png"/><Relationship Id="rId72" Type="http://schemas.openxmlformats.org/officeDocument/2006/relationships/customXml" Target="../ink/ink6395.xml"/><Relationship Id="rId93" Type="http://schemas.openxmlformats.org/officeDocument/2006/relationships/image" Target="../media/image6263.png"/><Relationship Id="rId189" Type="http://schemas.openxmlformats.org/officeDocument/2006/relationships/image" Target="../media/image6311.png"/><Relationship Id="rId3" Type="http://schemas.openxmlformats.org/officeDocument/2006/relationships/image" Target="../media/image6214.png"/><Relationship Id="rId214" Type="http://schemas.openxmlformats.org/officeDocument/2006/relationships/customXml" Target="../ink/ink6466.xml"/><Relationship Id="rId235" Type="http://schemas.openxmlformats.org/officeDocument/2006/relationships/image" Target="../media/image6334.png"/><Relationship Id="rId116" Type="http://schemas.openxmlformats.org/officeDocument/2006/relationships/customXml" Target="../ink/ink6417.xml"/><Relationship Id="rId137" Type="http://schemas.openxmlformats.org/officeDocument/2006/relationships/image" Target="../media/image6284.png"/><Relationship Id="rId158" Type="http://schemas.openxmlformats.org/officeDocument/2006/relationships/customXml" Target="../ink/ink6438.xml"/><Relationship Id="rId20" Type="http://schemas.openxmlformats.org/officeDocument/2006/relationships/customXml" Target="../ink/ink6369.xml"/><Relationship Id="rId41" Type="http://schemas.openxmlformats.org/officeDocument/2006/relationships/image" Target="../media/image6235.png"/><Relationship Id="rId62" Type="http://schemas.openxmlformats.org/officeDocument/2006/relationships/customXml" Target="../ink/ink6390.xml"/><Relationship Id="rId83" Type="http://schemas.openxmlformats.org/officeDocument/2006/relationships/image" Target="../media/image6258.png"/><Relationship Id="rId179" Type="http://schemas.openxmlformats.org/officeDocument/2006/relationships/image" Target="../media/image6305.png"/><Relationship Id="rId190" Type="http://schemas.openxmlformats.org/officeDocument/2006/relationships/customXml" Target="../ink/ink6454.xml"/><Relationship Id="rId204" Type="http://schemas.openxmlformats.org/officeDocument/2006/relationships/customXml" Target="../ink/ink6461.xml"/><Relationship Id="rId225" Type="http://schemas.openxmlformats.org/officeDocument/2006/relationships/image" Target="../media/image6329.png"/><Relationship Id="rId246" Type="http://schemas.openxmlformats.org/officeDocument/2006/relationships/customXml" Target="../ink/ink6482.xml"/><Relationship Id="rId106" Type="http://schemas.openxmlformats.org/officeDocument/2006/relationships/customXml" Target="../ink/ink6412.xml"/><Relationship Id="rId127" Type="http://schemas.openxmlformats.org/officeDocument/2006/relationships/image" Target="../media/image6280.png"/><Relationship Id="rId10" Type="http://schemas.openxmlformats.org/officeDocument/2006/relationships/customXml" Target="../ink/ink6364.xml"/><Relationship Id="rId31" Type="http://schemas.openxmlformats.org/officeDocument/2006/relationships/image" Target="../media/image6229.png"/><Relationship Id="rId52" Type="http://schemas.openxmlformats.org/officeDocument/2006/relationships/customXml" Target="../ink/ink6385.xml"/><Relationship Id="rId73" Type="http://schemas.openxmlformats.org/officeDocument/2006/relationships/image" Target="../media/image6253.png"/><Relationship Id="rId94" Type="http://schemas.openxmlformats.org/officeDocument/2006/relationships/customXml" Target="../ink/ink6406.xml"/><Relationship Id="rId148" Type="http://schemas.openxmlformats.org/officeDocument/2006/relationships/customXml" Target="../ink/ink6433.xml"/><Relationship Id="rId169" Type="http://schemas.openxmlformats.org/officeDocument/2006/relationships/image" Target="../media/image6300.png"/><Relationship Id="rId4" Type="http://schemas.openxmlformats.org/officeDocument/2006/relationships/customXml" Target="../ink/ink6361.xml"/><Relationship Id="rId180" Type="http://schemas.openxmlformats.org/officeDocument/2006/relationships/customXml" Target="../ink/ink6449.xml"/><Relationship Id="rId215" Type="http://schemas.openxmlformats.org/officeDocument/2006/relationships/image" Target="../media/image6324.png"/><Relationship Id="rId236" Type="http://schemas.openxmlformats.org/officeDocument/2006/relationships/customXml" Target="../ink/ink6477.xml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02.png"/><Relationship Id="rId21" Type="http://schemas.openxmlformats.org/officeDocument/2006/relationships/image" Target="../media/image6354.png"/><Relationship Id="rId324" Type="http://schemas.openxmlformats.org/officeDocument/2006/relationships/customXml" Target="../ink/ink6648.xml"/><Relationship Id="rId170" Type="http://schemas.openxmlformats.org/officeDocument/2006/relationships/customXml" Target="../ink/ink6571.xml"/><Relationship Id="rId268" Type="http://schemas.openxmlformats.org/officeDocument/2006/relationships/customXml" Target="../ink/ink6620.xml"/><Relationship Id="rId475" Type="http://schemas.openxmlformats.org/officeDocument/2006/relationships/image" Target="../media/image6582.png"/><Relationship Id="rId32" Type="http://schemas.openxmlformats.org/officeDocument/2006/relationships/customXml" Target="../ink/ink6502.xml"/><Relationship Id="rId128" Type="http://schemas.openxmlformats.org/officeDocument/2006/relationships/customXml" Target="../ink/ink6550.xml"/><Relationship Id="rId335" Type="http://schemas.openxmlformats.org/officeDocument/2006/relationships/image" Target="../media/image6513.png"/><Relationship Id="rId5" Type="http://schemas.openxmlformats.org/officeDocument/2006/relationships/image" Target="../media/image6346.png"/><Relationship Id="rId181" Type="http://schemas.openxmlformats.org/officeDocument/2006/relationships/image" Target="../media/image6435.png"/><Relationship Id="rId237" Type="http://schemas.openxmlformats.org/officeDocument/2006/relationships/image" Target="../media/image6463.png"/><Relationship Id="rId402" Type="http://schemas.openxmlformats.org/officeDocument/2006/relationships/customXml" Target="../ink/ink6687.xml"/><Relationship Id="rId279" Type="http://schemas.openxmlformats.org/officeDocument/2006/relationships/image" Target="../media/image6484.png"/><Relationship Id="rId444" Type="http://schemas.openxmlformats.org/officeDocument/2006/relationships/customXml" Target="../ink/ink6708.xml"/><Relationship Id="rId486" Type="http://schemas.openxmlformats.org/officeDocument/2006/relationships/customXml" Target="../ink/ink6730.xml"/><Relationship Id="rId43" Type="http://schemas.openxmlformats.org/officeDocument/2006/relationships/image" Target="../media/image6365.png"/><Relationship Id="rId139" Type="http://schemas.openxmlformats.org/officeDocument/2006/relationships/image" Target="../media/image6414.png"/><Relationship Id="rId290" Type="http://schemas.openxmlformats.org/officeDocument/2006/relationships/customXml" Target="../ink/ink6631.xml"/><Relationship Id="rId304" Type="http://schemas.openxmlformats.org/officeDocument/2006/relationships/customXml" Target="../ink/ink6638.xml"/><Relationship Id="rId346" Type="http://schemas.openxmlformats.org/officeDocument/2006/relationships/customXml" Target="../ink/ink6659.xml"/><Relationship Id="rId388" Type="http://schemas.openxmlformats.org/officeDocument/2006/relationships/customXml" Target="../ink/ink6680.xml"/><Relationship Id="rId511" Type="http://schemas.openxmlformats.org/officeDocument/2006/relationships/image" Target="../media/image6600.png"/><Relationship Id="rId85" Type="http://schemas.openxmlformats.org/officeDocument/2006/relationships/image" Target="../media/image6386.png"/><Relationship Id="rId150" Type="http://schemas.openxmlformats.org/officeDocument/2006/relationships/customXml" Target="../ink/ink6561.xml"/><Relationship Id="rId192" Type="http://schemas.openxmlformats.org/officeDocument/2006/relationships/customXml" Target="../ink/ink6582.xml"/><Relationship Id="rId206" Type="http://schemas.openxmlformats.org/officeDocument/2006/relationships/customXml" Target="../ink/ink6589.xml"/><Relationship Id="rId413" Type="http://schemas.openxmlformats.org/officeDocument/2006/relationships/image" Target="../media/image6552.png"/><Relationship Id="rId248" Type="http://schemas.openxmlformats.org/officeDocument/2006/relationships/customXml" Target="../ink/ink6610.xml"/><Relationship Id="rId455" Type="http://schemas.openxmlformats.org/officeDocument/2006/relationships/image" Target="../media/image6572.png"/><Relationship Id="rId497" Type="http://schemas.openxmlformats.org/officeDocument/2006/relationships/image" Target="../media/image6593.png"/><Relationship Id="rId12" Type="http://schemas.openxmlformats.org/officeDocument/2006/relationships/customXml" Target="../ink/ink6492.xml"/><Relationship Id="rId108" Type="http://schemas.openxmlformats.org/officeDocument/2006/relationships/customXml" Target="../ink/ink6540.xml"/><Relationship Id="rId315" Type="http://schemas.openxmlformats.org/officeDocument/2006/relationships/image" Target="../media/image6502.png"/><Relationship Id="rId357" Type="http://schemas.openxmlformats.org/officeDocument/2006/relationships/image" Target="../media/image6524.png"/><Relationship Id="rId522" Type="http://schemas.openxmlformats.org/officeDocument/2006/relationships/customXml" Target="../ink/ink6748.xml"/><Relationship Id="rId54" Type="http://schemas.openxmlformats.org/officeDocument/2006/relationships/customXml" Target="../ink/ink6513.xml"/><Relationship Id="rId96" Type="http://schemas.openxmlformats.org/officeDocument/2006/relationships/customXml" Target="../ink/ink6534.xml"/><Relationship Id="rId161" Type="http://schemas.openxmlformats.org/officeDocument/2006/relationships/image" Target="../media/image6425.png"/><Relationship Id="rId217" Type="http://schemas.openxmlformats.org/officeDocument/2006/relationships/image" Target="../media/image6453.png"/><Relationship Id="rId399" Type="http://schemas.openxmlformats.org/officeDocument/2006/relationships/image" Target="../media/image6545.png"/><Relationship Id="rId259" Type="http://schemas.openxmlformats.org/officeDocument/2006/relationships/image" Target="../media/image6474.png"/><Relationship Id="rId424" Type="http://schemas.openxmlformats.org/officeDocument/2006/relationships/customXml" Target="../ink/ink6698.xml"/><Relationship Id="rId466" Type="http://schemas.openxmlformats.org/officeDocument/2006/relationships/customXml" Target="../ink/ink6720.xml"/><Relationship Id="rId23" Type="http://schemas.openxmlformats.org/officeDocument/2006/relationships/image" Target="../media/image6355.png"/><Relationship Id="rId119" Type="http://schemas.openxmlformats.org/officeDocument/2006/relationships/image" Target="../media/image6403.png"/><Relationship Id="rId270" Type="http://schemas.openxmlformats.org/officeDocument/2006/relationships/customXml" Target="../ink/ink6621.xml"/><Relationship Id="rId326" Type="http://schemas.openxmlformats.org/officeDocument/2006/relationships/customXml" Target="../ink/ink6649.xml"/><Relationship Id="rId65" Type="http://schemas.openxmlformats.org/officeDocument/2006/relationships/image" Target="../media/image6376.png"/><Relationship Id="rId130" Type="http://schemas.openxmlformats.org/officeDocument/2006/relationships/customXml" Target="../ink/ink6551.xml"/><Relationship Id="rId368" Type="http://schemas.openxmlformats.org/officeDocument/2006/relationships/customXml" Target="../ink/ink6670.xml"/><Relationship Id="rId172" Type="http://schemas.openxmlformats.org/officeDocument/2006/relationships/customXml" Target="../ink/ink6572.xml"/><Relationship Id="rId228" Type="http://schemas.openxmlformats.org/officeDocument/2006/relationships/customXml" Target="../ink/ink6600.xml"/><Relationship Id="rId435" Type="http://schemas.openxmlformats.org/officeDocument/2006/relationships/image" Target="../media/image6563.png"/><Relationship Id="rId477" Type="http://schemas.openxmlformats.org/officeDocument/2006/relationships/image" Target="../media/image6583.png"/><Relationship Id="rId281" Type="http://schemas.openxmlformats.org/officeDocument/2006/relationships/image" Target="../media/image6485.png"/><Relationship Id="rId337" Type="http://schemas.openxmlformats.org/officeDocument/2006/relationships/image" Target="../media/image6514.png"/><Relationship Id="rId502" Type="http://schemas.openxmlformats.org/officeDocument/2006/relationships/customXml" Target="../ink/ink6738.xml"/><Relationship Id="rId34" Type="http://schemas.openxmlformats.org/officeDocument/2006/relationships/customXml" Target="../ink/ink6503.xml"/><Relationship Id="rId76" Type="http://schemas.openxmlformats.org/officeDocument/2006/relationships/customXml" Target="../ink/ink6524.xml"/><Relationship Id="rId141" Type="http://schemas.openxmlformats.org/officeDocument/2006/relationships/image" Target="../media/image6415.png"/><Relationship Id="rId379" Type="http://schemas.openxmlformats.org/officeDocument/2006/relationships/image" Target="../media/image6535.png"/><Relationship Id="rId7" Type="http://schemas.openxmlformats.org/officeDocument/2006/relationships/image" Target="../media/image6347.png"/><Relationship Id="rId183" Type="http://schemas.openxmlformats.org/officeDocument/2006/relationships/image" Target="../media/image6436.png"/><Relationship Id="rId239" Type="http://schemas.openxmlformats.org/officeDocument/2006/relationships/image" Target="../media/image6464.png"/><Relationship Id="rId390" Type="http://schemas.openxmlformats.org/officeDocument/2006/relationships/customXml" Target="../ink/ink6681.xml"/><Relationship Id="rId404" Type="http://schemas.openxmlformats.org/officeDocument/2006/relationships/customXml" Target="../ink/ink6688.xml"/><Relationship Id="rId446" Type="http://schemas.openxmlformats.org/officeDocument/2006/relationships/customXml" Target="../ink/ink6709.xml"/><Relationship Id="rId250" Type="http://schemas.openxmlformats.org/officeDocument/2006/relationships/customXml" Target="../ink/ink6611.xml"/><Relationship Id="rId292" Type="http://schemas.openxmlformats.org/officeDocument/2006/relationships/customXml" Target="../ink/ink6632.xml"/><Relationship Id="rId306" Type="http://schemas.openxmlformats.org/officeDocument/2006/relationships/customXml" Target="../ink/ink6639.xml"/><Relationship Id="rId488" Type="http://schemas.openxmlformats.org/officeDocument/2006/relationships/customXml" Target="../ink/ink6731.xml"/><Relationship Id="rId45" Type="http://schemas.openxmlformats.org/officeDocument/2006/relationships/image" Target="../media/image6366.png"/><Relationship Id="rId87" Type="http://schemas.openxmlformats.org/officeDocument/2006/relationships/image" Target="../media/image6387.png"/><Relationship Id="rId110" Type="http://schemas.openxmlformats.org/officeDocument/2006/relationships/customXml" Target="../ink/ink6541.xml"/><Relationship Id="rId348" Type="http://schemas.openxmlformats.org/officeDocument/2006/relationships/customXml" Target="../ink/ink6660.xml"/><Relationship Id="rId513" Type="http://schemas.openxmlformats.org/officeDocument/2006/relationships/image" Target="../media/image6601.png"/><Relationship Id="rId152" Type="http://schemas.openxmlformats.org/officeDocument/2006/relationships/customXml" Target="../ink/ink6562.xml"/><Relationship Id="rId194" Type="http://schemas.openxmlformats.org/officeDocument/2006/relationships/customXml" Target="../ink/ink6583.xml"/><Relationship Id="rId208" Type="http://schemas.openxmlformats.org/officeDocument/2006/relationships/customXml" Target="../ink/ink6590.xml"/><Relationship Id="rId415" Type="http://schemas.openxmlformats.org/officeDocument/2006/relationships/image" Target="../media/image6553.png"/><Relationship Id="rId457" Type="http://schemas.openxmlformats.org/officeDocument/2006/relationships/image" Target="../media/image6573.png"/><Relationship Id="rId261" Type="http://schemas.openxmlformats.org/officeDocument/2006/relationships/image" Target="../media/image6475.png"/><Relationship Id="rId499" Type="http://schemas.openxmlformats.org/officeDocument/2006/relationships/image" Target="../media/image6594.png"/><Relationship Id="rId14" Type="http://schemas.openxmlformats.org/officeDocument/2006/relationships/customXml" Target="../ink/ink6493.xml"/><Relationship Id="rId56" Type="http://schemas.openxmlformats.org/officeDocument/2006/relationships/customXml" Target="../ink/ink6514.xml"/><Relationship Id="rId317" Type="http://schemas.openxmlformats.org/officeDocument/2006/relationships/image" Target="../media/image6503.png"/><Relationship Id="rId359" Type="http://schemas.openxmlformats.org/officeDocument/2006/relationships/image" Target="../media/image6525.png"/><Relationship Id="rId524" Type="http://schemas.openxmlformats.org/officeDocument/2006/relationships/customXml" Target="../ink/ink6749.xml"/><Relationship Id="rId98" Type="http://schemas.openxmlformats.org/officeDocument/2006/relationships/customXml" Target="../ink/ink6535.xml"/><Relationship Id="rId121" Type="http://schemas.openxmlformats.org/officeDocument/2006/relationships/image" Target="../media/image6404.png"/><Relationship Id="rId163" Type="http://schemas.openxmlformats.org/officeDocument/2006/relationships/image" Target="../media/image6426.png"/><Relationship Id="rId219" Type="http://schemas.openxmlformats.org/officeDocument/2006/relationships/image" Target="../media/image6454.png"/><Relationship Id="rId370" Type="http://schemas.openxmlformats.org/officeDocument/2006/relationships/customXml" Target="../ink/ink6671.xml"/><Relationship Id="rId426" Type="http://schemas.openxmlformats.org/officeDocument/2006/relationships/customXml" Target="../ink/ink6699.xml"/><Relationship Id="rId230" Type="http://schemas.openxmlformats.org/officeDocument/2006/relationships/customXml" Target="../ink/ink6601.xml"/><Relationship Id="rId468" Type="http://schemas.openxmlformats.org/officeDocument/2006/relationships/customXml" Target="../ink/ink6721.xml"/><Relationship Id="rId25" Type="http://schemas.openxmlformats.org/officeDocument/2006/relationships/image" Target="../media/image6356.png"/><Relationship Id="rId67" Type="http://schemas.openxmlformats.org/officeDocument/2006/relationships/image" Target="../media/image6377.png"/><Relationship Id="rId272" Type="http://schemas.openxmlformats.org/officeDocument/2006/relationships/customXml" Target="../ink/ink6622.xml"/><Relationship Id="rId328" Type="http://schemas.openxmlformats.org/officeDocument/2006/relationships/customXml" Target="../ink/ink6650.xml"/><Relationship Id="rId132" Type="http://schemas.openxmlformats.org/officeDocument/2006/relationships/customXml" Target="../ink/ink6552.xml"/><Relationship Id="rId174" Type="http://schemas.openxmlformats.org/officeDocument/2006/relationships/customXml" Target="../ink/ink6573.xml"/><Relationship Id="rId381" Type="http://schemas.openxmlformats.org/officeDocument/2006/relationships/image" Target="../media/image6536.png"/><Relationship Id="rId241" Type="http://schemas.openxmlformats.org/officeDocument/2006/relationships/image" Target="../media/image6465.png"/><Relationship Id="rId437" Type="http://schemas.openxmlformats.org/officeDocument/2006/relationships/image" Target="../media/image6564.png"/><Relationship Id="rId479" Type="http://schemas.openxmlformats.org/officeDocument/2006/relationships/image" Target="../media/image6584.png"/><Relationship Id="rId36" Type="http://schemas.openxmlformats.org/officeDocument/2006/relationships/customXml" Target="../ink/ink6504.xml"/><Relationship Id="rId283" Type="http://schemas.openxmlformats.org/officeDocument/2006/relationships/image" Target="../media/image6486.png"/><Relationship Id="rId339" Type="http://schemas.openxmlformats.org/officeDocument/2006/relationships/image" Target="../media/image6515.png"/><Relationship Id="rId490" Type="http://schemas.openxmlformats.org/officeDocument/2006/relationships/customXml" Target="../ink/ink6732.xml"/><Relationship Id="rId504" Type="http://schemas.openxmlformats.org/officeDocument/2006/relationships/customXml" Target="../ink/ink6739.xml"/><Relationship Id="rId78" Type="http://schemas.openxmlformats.org/officeDocument/2006/relationships/customXml" Target="../ink/ink6525.xml"/><Relationship Id="rId101" Type="http://schemas.openxmlformats.org/officeDocument/2006/relationships/image" Target="../media/image6394.png"/><Relationship Id="rId143" Type="http://schemas.openxmlformats.org/officeDocument/2006/relationships/image" Target="../media/image6416.png"/><Relationship Id="rId185" Type="http://schemas.openxmlformats.org/officeDocument/2006/relationships/image" Target="../media/image6437.png"/><Relationship Id="rId350" Type="http://schemas.openxmlformats.org/officeDocument/2006/relationships/customXml" Target="../ink/ink6661.xml"/><Relationship Id="rId406" Type="http://schemas.openxmlformats.org/officeDocument/2006/relationships/customXml" Target="../ink/ink6689.xml"/><Relationship Id="rId9" Type="http://schemas.openxmlformats.org/officeDocument/2006/relationships/image" Target="../media/image6348.png"/><Relationship Id="rId210" Type="http://schemas.openxmlformats.org/officeDocument/2006/relationships/customXml" Target="../ink/ink6591.xml"/><Relationship Id="rId392" Type="http://schemas.openxmlformats.org/officeDocument/2006/relationships/customXml" Target="../ink/ink6682.xml"/><Relationship Id="rId448" Type="http://schemas.openxmlformats.org/officeDocument/2006/relationships/customXml" Target="../ink/ink6710.xml"/><Relationship Id="rId252" Type="http://schemas.openxmlformats.org/officeDocument/2006/relationships/customXml" Target="../ink/ink6612.xml"/><Relationship Id="rId294" Type="http://schemas.openxmlformats.org/officeDocument/2006/relationships/customXml" Target="../ink/ink6633.xml"/><Relationship Id="rId308" Type="http://schemas.openxmlformats.org/officeDocument/2006/relationships/customXml" Target="../ink/ink6640.xml"/><Relationship Id="rId515" Type="http://schemas.openxmlformats.org/officeDocument/2006/relationships/image" Target="../media/image6602.png"/><Relationship Id="rId47" Type="http://schemas.openxmlformats.org/officeDocument/2006/relationships/image" Target="../media/image6367.png"/><Relationship Id="rId89" Type="http://schemas.openxmlformats.org/officeDocument/2006/relationships/image" Target="../media/image6388.png"/><Relationship Id="rId112" Type="http://schemas.openxmlformats.org/officeDocument/2006/relationships/customXml" Target="../ink/ink6542.xml"/><Relationship Id="rId154" Type="http://schemas.openxmlformats.org/officeDocument/2006/relationships/customXml" Target="../ink/ink6563.xml"/><Relationship Id="rId361" Type="http://schemas.openxmlformats.org/officeDocument/2006/relationships/image" Target="../media/image6526.png"/><Relationship Id="rId196" Type="http://schemas.openxmlformats.org/officeDocument/2006/relationships/customXml" Target="../ink/ink6584.xml"/><Relationship Id="rId417" Type="http://schemas.openxmlformats.org/officeDocument/2006/relationships/image" Target="../media/image6554.png"/><Relationship Id="rId459" Type="http://schemas.openxmlformats.org/officeDocument/2006/relationships/image" Target="../media/image6574.png"/><Relationship Id="rId16" Type="http://schemas.openxmlformats.org/officeDocument/2006/relationships/customXml" Target="../ink/ink6494.xml"/><Relationship Id="rId221" Type="http://schemas.openxmlformats.org/officeDocument/2006/relationships/image" Target="../media/image6455.png"/><Relationship Id="rId263" Type="http://schemas.openxmlformats.org/officeDocument/2006/relationships/image" Target="../media/image6476.png"/><Relationship Id="rId319" Type="http://schemas.openxmlformats.org/officeDocument/2006/relationships/image" Target="../media/image6504.png"/><Relationship Id="rId470" Type="http://schemas.openxmlformats.org/officeDocument/2006/relationships/customXml" Target="../ink/ink6722.xml"/><Relationship Id="rId526" Type="http://schemas.openxmlformats.org/officeDocument/2006/relationships/customXml" Target="../ink/ink6750.xml"/><Relationship Id="rId58" Type="http://schemas.openxmlformats.org/officeDocument/2006/relationships/customXml" Target="../ink/ink6515.xml"/><Relationship Id="rId123" Type="http://schemas.openxmlformats.org/officeDocument/2006/relationships/image" Target="../media/image6405.png"/><Relationship Id="rId330" Type="http://schemas.openxmlformats.org/officeDocument/2006/relationships/customXml" Target="../ink/ink6651.xml"/><Relationship Id="rId165" Type="http://schemas.openxmlformats.org/officeDocument/2006/relationships/image" Target="../media/image6427.png"/><Relationship Id="rId372" Type="http://schemas.openxmlformats.org/officeDocument/2006/relationships/customXml" Target="../ink/ink6672.xml"/><Relationship Id="rId428" Type="http://schemas.openxmlformats.org/officeDocument/2006/relationships/customXml" Target="../ink/ink6700.xml"/><Relationship Id="rId232" Type="http://schemas.openxmlformats.org/officeDocument/2006/relationships/customXml" Target="../ink/ink6602.xml"/><Relationship Id="rId274" Type="http://schemas.openxmlformats.org/officeDocument/2006/relationships/customXml" Target="../ink/ink6623.xml"/><Relationship Id="rId481" Type="http://schemas.openxmlformats.org/officeDocument/2006/relationships/image" Target="../media/image6585.png"/><Relationship Id="rId27" Type="http://schemas.openxmlformats.org/officeDocument/2006/relationships/image" Target="../media/image6357.png"/><Relationship Id="rId69" Type="http://schemas.openxmlformats.org/officeDocument/2006/relationships/image" Target="../media/image6378.png"/><Relationship Id="rId134" Type="http://schemas.openxmlformats.org/officeDocument/2006/relationships/customXml" Target="../ink/ink6553.xml"/><Relationship Id="rId80" Type="http://schemas.openxmlformats.org/officeDocument/2006/relationships/customXml" Target="../ink/ink6526.xml"/><Relationship Id="rId176" Type="http://schemas.openxmlformats.org/officeDocument/2006/relationships/customXml" Target="../ink/ink6574.xml"/><Relationship Id="rId341" Type="http://schemas.openxmlformats.org/officeDocument/2006/relationships/image" Target="../media/image6516.png"/><Relationship Id="rId383" Type="http://schemas.openxmlformats.org/officeDocument/2006/relationships/image" Target="../media/image6537.png"/><Relationship Id="rId439" Type="http://schemas.openxmlformats.org/officeDocument/2006/relationships/image" Target="../media/image6565.png"/><Relationship Id="rId201" Type="http://schemas.openxmlformats.org/officeDocument/2006/relationships/image" Target="../media/image6445.png"/><Relationship Id="rId243" Type="http://schemas.openxmlformats.org/officeDocument/2006/relationships/image" Target="../media/image6466.png"/><Relationship Id="rId285" Type="http://schemas.openxmlformats.org/officeDocument/2006/relationships/image" Target="../media/image6487.png"/><Relationship Id="rId450" Type="http://schemas.openxmlformats.org/officeDocument/2006/relationships/customXml" Target="../ink/ink6712.xml"/><Relationship Id="rId506" Type="http://schemas.openxmlformats.org/officeDocument/2006/relationships/customXml" Target="../ink/ink6740.xml"/><Relationship Id="rId38" Type="http://schemas.openxmlformats.org/officeDocument/2006/relationships/customXml" Target="../ink/ink6505.xml"/><Relationship Id="rId103" Type="http://schemas.openxmlformats.org/officeDocument/2006/relationships/image" Target="../media/image6395.png"/><Relationship Id="rId310" Type="http://schemas.openxmlformats.org/officeDocument/2006/relationships/customXml" Target="../ink/ink6641.xml"/><Relationship Id="rId492" Type="http://schemas.openxmlformats.org/officeDocument/2006/relationships/customXml" Target="../ink/ink6733.xml"/><Relationship Id="rId91" Type="http://schemas.openxmlformats.org/officeDocument/2006/relationships/image" Target="../media/image6389.png"/><Relationship Id="rId145" Type="http://schemas.openxmlformats.org/officeDocument/2006/relationships/image" Target="../media/image6417.png"/><Relationship Id="rId187" Type="http://schemas.openxmlformats.org/officeDocument/2006/relationships/image" Target="../media/image6438.png"/><Relationship Id="rId352" Type="http://schemas.openxmlformats.org/officeDocument/2006/relationships/customXml" Target="../ink/ink6662.xml"/><Relationship Id="rId394" Type="http://schemas.openxmlformats.org/officeDocument/2006/relationships/customXml" Target="../ink/ink6683.xml"/><Relationship Id="rId408" Type="http://schemas.openxmlformats.org/officeDocument/2006/relationships/customXml" Target="../ink/ink6690.xml"/><Relationship Id="rId212" Type="http://schemas.openxmlformats.org/officeDocument/2006/relationships/customXml" Target="../ink/ink6592.xml"/><Relationship Id="rId254" Type="http://schemas.openxmlformats.org/officeDocument/2006/relationships/customXml" Target="../ink/ink6613.xml"/><Relationship Id="rId49" Type="http://schemas.openxmlformats.org/officeDocument/2006/relationships/image" Target="../media/image6368.png"/><Relationship Id="rId114" Type="http://schemas.openxmlformats.org/officeDocument/2006/relationships/customXml" Target="../ink/ink6543.xml"/><Relationship Id="rId296" Type="http://schemas.openxmlformats.org/officeDocument/2006/relationships/customXml" Target="../ink/ink6634.xml"/><Relationship Id="rId461" Type="http://schemas.openxmlformats.org/officeDocument/2006/relationships/image" Target="../media/image6575.png"/><Relationship Id="rId517" Type="http://schemas.openxmlformats.org/officeDocument/2006/relationships/image" Target="../media/image6603.png"/><Relationship Id="rId60" Type="http://schemas.openxmlformats.org/officeDocument/2006/relationships/customXml" Target="../ink/ink6516.xml"/><Relationship Id="rId156" Type="http://schemas.openxmlformats.org/officeDocument/2006/relationships/customXml" Target="../ink/ink6564.xml"/><Relationship Id="rId198" Type="http://schemas.openxmlformats.org/officeDocument/2006/relationships/customXml" Target="../ink/ink6585.xml"/><Relationship Id="rId321" Type="http://schemas.openxmlformats.org/officeDocument/2006/relationships/image" Target="../media/image6505.png"/><Relationship Id="rId363" Type="http://schemas.openxmlformats.org/officeDocument/2006/relationships/image" Target="../media/image6527.png"/><Relationship Id="rId419" Type="http://schemas.openxmlformats.org/officeDocument/2006/relationships/image" Target="../media/image6555.png"/><Relationship Id="rId223" Type="http://schemas.openxmlformats.org/officeDocument/2006/relationships/image" Target="../media/image6456.png"/><Relationship Id="rId430" Type="http://schemas.openxmlformats.org/officeDocument/2006/relationships/customXml" Target="../ink/ink6701.xml"/><Relationship Id="rId18" Type="http://schemas.openxmlformats.org/officeDocument/2006/relationships/customXml" Target="../ink/ink6495.xml"/><Relationship Id="rId265" Type="http://schemas.openxmlformats.org/officeDocument/2006/relationships/image" Target="../media/image6477.png"/><Relationship Id="rId472" Type="http://schemas.openxmlformats.org/officeDocument/2006/relationships/customXml" Target="../ink/ink6723.xml"/><Relationship Id="rId528" Type="http://schemas.openxmlformats.org/officeDocument/2006/relationships/customXml" Target="../ink/ink6751.xml"/><Relationship Id="rId125" Type="http://schemas.openxmlformats.org/officeDocument/2006/relationships/image" Target="../media/image6406.png"/><Relationship Id="rId167" Type="http://schemas.openxmlformats.org/officeDocument/2006/relationships/image" Target="../media/image6428.png"/><Relationship Id="rId332" Type="http://schemas.openxmlformats.org/officeDocument/2006/relationships/customXml" Target="../ink/ink6652.xml"/><Relationship Id="rId374" Type="http://schemas.openxmlformats.org/officeDocument/2006/relationships/customXml" Target="../ink/ink6673.xml"/><Relationship Id="rId71" Type="http://schemas.openxmlformats.org/officeDocument/2006/relationships/image" Target="../media/image6379.png"/><Relationship Id="rId234" Type="http://schemas.openxmlformats.org/officeDocument/2006/relationships/customXml" Target="../ink/ink6603.xml"/><Relationship Id="rId2" Type="http://schemas.openxmlformats.org/officeDocument/2006/relationships/customXml" Target="../ink/ink6487.xml"/><Relationship Id="rId29" Type="http://schemas.openxmlformats.org/officeDocument/2006/relationships/image" Target="../media/image6358.png"/><Relationship Id="rId276" Type="http://schemas.openxmlformats.org/officeDocument/2006/relationships/customXml" Target="../ink/ink6624.xml"/><Relationship Id="rId441" Type="http://schemas.openxmlformats.org/officeDocument/2006/relationships/image" Target="../media/image6566.png"/><Relationship Id="rId483" Type="http://schemas.openxmlformats.org/officeDocument/2006/relationships/image" Target="../media/image6586.png"/><Relationship Id="rId40" Type="http://schemas.openxmlformats.org/officeDocument/2006/relationships/customXml" Target="../ink/ink6506.xml"/><Relationship Id="rId136" Type="http://schemas.openxmlformats.org/officeDocument/2006/relationships/customXml" Target="../ink/ink6554.xml"/><Relationship Id="rId178" Type="http://schemas.openxmlformats.org/officeDocument/2006/relationships/customXml" Target="../ink/ink6575.xml"/><Relationship Id="rId301" Type="http://schemas.openxmlformats.org/officeDocument/2006/relationships/image" Target="../media/image6495.png"/><Relationship Id="rId343" Type="http://schemas.openxmlformats.org/officeDocument/2006/relationships/image" Target="../media/image6517.png"/><Relationship Id="rId82" Type="http://schemas.openxmlformats.org/officeDocument/2006/relationships/customXml" Target="../ink/ink6527.xml"/><Relationship Id="rId203" Type="http://schemas.openxmlformats.org/officeDocument/2006/relationships/image" Target="../media/image6446.png"/><Relationship Id="rId385" Type="http://schemas.openxmlformats.org/officeDocument/2006/relationships/image" Target="../media/image6538.png"/><Relationship Id="rId245" Type="http://schemas.openxmlformats.org/officeDocument/2006/relationships/image" Target="../media/image6467.png"/><Relationship Id="rId287" Type="http://schemas.openxmlformats.org/officeDocument/2006/relationships/image" Target="../media/image6488.png"/><Relationship Id="rId410" Type="http://schemas.openxmlformats.org/officeDocument/2006/relationships/customXml" Target="../ink/ink6691.xml"/><Relationship Id="rId452" Type="http://schemas.openxmlformats.org/officeDocument/2006/relationships/customXml" Target="../ink/ink6713.xml"/><Relationship Id="rId494" Type="http://schemas.openxmlformats.org/officeDocument/2006/relationships/customXml" Target="../ink/ink6734.xml"/><Relationship Id="rId508" Type="http://schemas.openxmlformats.org/officeDocument/2006/relationships/customXml" Target="../ink/ink6741.xml"/><Relationship Id="rId105" Type="http://schemas.openxmlformats.org/officeDocument/2006/relationships/image" Target="../media/image6396.png"/><Relationship Id="rId147" Type="http://schemas.openxmlformats.org/officeDocument/2006/relationships/image" Target="../media/image6418.png"/><Relationship Id="rId312" Type="http://schemas.openxmlformats.org/officeDocument/2006/relationships/customXml" Target="../ink/ink6642.xml"/><Relationship Id="rId354" Type="http://schemas.openxmlformats.org/officeDocument/2006/relationships/customXml" Target="../ink/ink6663.xml"/><Relationship Id="rId51" Type="http://schemas.openxmlformats.org/officeDocument/2006/relationships/image" Target="../media/image6369.png"/><Relationship Id="rId93" Type="http://schemas.openxmlformats.org/officeDocument/2006/relationships/image" Target="../media/image6390.png"/><Relationship Id="rId189" Type="http://schemas.openxmlformats.org/officeDocument/2006/relationships/image" Target="../media/image6439.png"/><Relationship Id="rId396" Type="http://schemas.openxmlformats.org/officeDocument/2006/relationships/customXml" Target="../ink/ink6684.xml"/><Relationship Id="rId214" Type="http://schemas.openxmlformats.org/officeDocument/2006/relationships/customXml" Target="../ink/ink6593.xml"/><Relationship Id="rId256" Type="http://schemas.openxmlformats.org/officeDocument/2006/relationships/customXml" Target="../ink/ink6614.xml"/><Relationship Id="rId298" Type="http://schemas.openxmlformats.org/officeDocument/2006/relationships/customXml" Target="../ink/ink6635.xml"/><Relationship Id="rId421" Type="http://schemas.openxmlformats.org/officeDocument/2006/relationships/image" Target="../media/image6556.png"/><Relationship Id="rId463" Type="http://schemas.openxmlformats.org/officeDocument/2006/relationships/image" Target="../media/image6576.png"/><Relationship Id="rId519" Type="http://schemas.openxmlformats.org/officeDocument/2006/relationships/image" Target="../media/image6604.png"/><Relationship Id="rId116" Type="http://schemas.openxmlformats.org/officeDocument/2006/relationships/customXml" Target="../ink/ink6544.xml"/><Relationship Id="rId158" Type="http://schemas.openxmlformats.org/officeDocument/2006/relationships/customXml" Target="../ink/ink6565.xml"/><Relationship Id="rId323" Type="http://schemas.openxmlformats.org/officeDocument/2006/relationships/image" Target="../media/image6506.png"/><Relationship Id="rId20" Type="http://schemas.openxmlformats.org/officeDocument/2006/relationships/customXml" Target="../ink/ink6496.xml"/><Relationship Id="rId62" Type="http://schemas.openxmlformats.org/officeDocument/2006/relationships/customXml" Target="../ink/ink6517.xml"/><Relationship Id="rId365" Type="http://schemas.openxmlformats.org/officeDocument/2006/relationships/image" Target="../media/image6528.png"/><Relationship Id="rId225" Type="http://schemas.openxmlformats.org/officeDocument/2006/relationships/image" Target="../media/image6457.png"/><Relationship Id="rId267" Type="http://schemas.openxmlformats.org/officeDocument/2006/relationships/image" Target="../media/image6478.png"/><Relationship Id="rId432" Type="http://schemas.openxmlformats.org/officeDocument/2006/relationships/customXml" Target="../ink/ink6702.xml"/><Relationship Id="rId474" Type="http://schemas.openxmlformats.org/officeDocument/2006/relationships/customXml" Target="../ink/ink6724.xml"/><Relationship Id="rId127" Type="http://schemas.openxmlformats.org/officeDocument/2006/relationships/image" Target="../media/image6407.png"/><Relationship Id="rId31" Type="http://schemas.openxmlformats.org/officeDocument/2006/relationships/image" Target="../media/image6359.png"/><Relationship Id="rId73" Type="http://schemas.openxmlformats.org/officeDocument/2006/relationships/image" Target="../media/image6380.png"/><Relationship Id="rId169" Type="http://schemas.openxmlformats.org/officeDocument/2006/relationships/image" Target="../media/image6429.png"/><Relationship Id="rId334" Type="http://schemas.openxmlformats.org/officeDocument/2006/relationships/customXml" Target="../ink/ink6653.xml"/><Relationship Id="rId376" Type="http://schemas.openxmlformats.org/officeDocument/2006/relationships/customXml" Target="../ink/ink6674.xml"/><Relationship Id="rId4" Type="http://schemas.openxmlformats.org/officeDocument/2006/relationships/customXml" Target="../ink/ink6488.xml"/><Relationship Id="rId180" Type="http://schemas.openxmlformats.org/officeDocument/2006/relationships/customXml" Target="../ink/ink6576.xml"/><Relationship Id="rId236" Type="http://schemas.openxmlformats.org/officeDocument/2006/relationships/customXml" Target="../ink/ink6604.xml"/><Relationship Id="rId278" Type="http://schemas.openxmlformats.org/officeDocument/2006/relationships/customXml" Target="../ink/ink6625.xml"/><Relationship Id="rId401" Type="http://schemas.openxmlformats.org/officeDocument/2006/relationships/image" Target="../media/image6546.png"/><Relationship Id="rId443" Type="http://schemas.openxmlformats.org/officeDocument/2006/relationships/image" Target="../media/image6567.png"/><Relationship Id="rId303" Type="http://schemas.openxmlformats.org/officeDocument/2006/relationships/image" Target="../media/image6496.png"/><Relationship Id="rId485" Type="http://schemas.openxmlformats.org/officeDocument/2006/relationships/image" Target="../media/image6587.png"/><Relationship Id="rId42" Type="http://schemas.openxmlformats.org/officeDocument/2006/relationships/customXml" Target="../ink/ink6507.xml"/><Relationship Id="rId84" Type="http://schemas.openxmlformats.org/officeDocument/2006/relationships/customXml" Target="../ink/ink6528.xml"/><Relationship Id="rId138" Type="http://schemas.openxmlformats.org/officeDocument/2006/relationships/customXml" Target="../ink/ink6555.xml"/><Relationship Id="rId345" Type="http://schemas.openxmlformats.org/officeDocument/2006/relationships/image" Target="../media/image6518.png"/><Relationship Id="rId387" Type="http://schemas.openxmlformats.org/officeDocument/2006/relationships/image" Target="../media/image6539.png"/><Relationship Id="rId510" Type="http://schemas.openxmlformats.org/officeDocument/2006/relationships/customXml" Target="../ink/ink6742.xml"/><Relationship Id="rId191" Type="http://schemas.openxmlformats.org/officeDocument/2006/relationships/image" Target="../media/image6440.png"/><Relationship Id="rId205" Type="http://schemas.openxmlformats.org/officeDocument/2006/relationships/image" Target="../media/image6447.png"/><Relationship Id="rId247" Type="http://schemas.openxmlformats.org/officeDocument/2006/relationships/image" Target="../media/image6468.png"/><Relationship Id="rId412" Type="http://schemas.openxmlformats.org/officeDocument/2006/relationships/customXml" Target="../ink/ink6692.xml"/><Relationship Id="rId107" Type="http://schemas.openxmlformats.org/officeDocument/2006/relationships/image" Target="../media/image6397.png"/><Relationship Id="rId289" Type="http://schemas.openxmlformats.org/officeDocument/2006/relationships/image" Target="../media/image6489.png"/><Relationship Id="rId454" Type="http://schemas.openxmlformats.org/officeDocument/2006/relationships/customXml" Target="../ink/ink6714.xml"/><Relationship Id="rId496" Type="http://schemas.openxmlformats.org/officeDocument/2006/relationships/customXml" Target="../ink/ink6735.xml"/><Relationship Id="rId11" Type="http://schemas.openxmlformats.org/officeDocument/2006/relationships/image" Target="../media/image6349.png"/><Relationship Id="rId53" Type="http://schemas.openxmlformats.org/officeDocument/2006/relationships/image" Target="../media/image6370.png"/><Relationship Id="rId149" Type="http://schemas.openxmlformats.org/officeDocument/2006/relationships/image" Target="../media/image6419.png"/><Relationship Id="rId314" Type="http://schemas.openxmlformats.org/officeDocument/2006/relationships/customXml" Target="../ink/ink6643.xml"/><Relationship Id="rId356" Type="http://schemas.openxmlformats.org/officeDocument/2006/relationships/customXml" Target="../ink/ink6664.xml"/><Relationship Id="rId398" Type="http://schemas.openxmlformats.org/officeDocument/2006/relationships/customXml" Target="../ink/ink6685.xml"/><Relationship Id="rId521" Type="http://schemas.openxmlformats.org/officeDocument/2006/relationships/image" Target="../media/image6605.png"/><Relationship Id="rId95" Type="http://schemas.openxmlformats.org/officeDocument/2006/relationships/image" Target="../media/image6391.png"/><Relationship Id="rId160" Type="http://schemas.openxmlformats.org/officeDocument/2006/relationships/customXml" Target="../ink/ink6566.xml"/><Relationship Id="rId216" Type="http://schemas.openxmlformats.org/officeDocument/2006/relationships/customXml" Target="../ink/ink6594.xml"/><Relationship Id="rId423" Type="http://schemas.openxmlformats.org/officeDocument/2006/relationships/image" Target="../media/image6557.png"/><Relationship Id="rId258" Type="http://schemas.openxmlformats.org/officeDocument/2006/relationships/customXml" Target="../ink/ink6615.xml"/><Relationship Id="rId465" Type="http://schemas.openxmlformats.org/officeDocument/2006/relationships/image" Target="../media/image6577.png"/><Relationship Id="rId22" Type="http://schemas.openxmlformats.org/officeDocument/2006/relationships/customXml" Target="../ink/ink6497.xml"/><Relationship Id="rId64" Type="http://schemas.openxmlformats.org/officeDocument/2006/relationships/customXml" Target="../ink/ink6518.xml"/><Relationship Id="rId118" Type="http://schemas.openxmlformats.org/officeDocument/2006/relationships/customXml" Target="../ink/ink6545.xml"/><Relationship Id="rId325" Type="http://schemas.openxmlformats.org/officeDocument/2006/relationships/image" Target="../media/image6507.png"/><Relationship Id="rId367" Type="http://schemas.openxmlformats.org/officeDocument/2006/relationships/image" Target="../media/image6529.png"/><Relationship Id="rId171" Type="http://schemas.openxmlformats.org/officeDocument/2006/relationships/image" Target="../media/image6430.png"/><Relationship Id="rId227" Type="http://schemas.openxmlformats.org/officeDocument/2006/relationships/image" Target="../media/image6458.png"/><Relationship Id="rId269" Type="http://schemas.openxmlformats.org/officeDocument/2006/relationships/image" Target="../media/image6479.png"/><Relationship Id="rId434" Type="http://schemas.openxmlformats.org/officeDocument/2006/relationships/customXml" Target="../ink/ink6703.xml"/><Relationship Id="rId476" Type="http://schemas.openxmlformats.org/officeDocument/2006/relationships/customXml" Target="../ink/ink6725.xml"/><Relationship Id="rId33" Type="http://schemas.openxmlformats.org/officeDocument/2006/relationships/image" Target="../media/image6360.png"/><Relationship Id="rId129" Type="http://schemas.openxmlformats.org/officeDocument/2006/relationships/image" Target="../media/image6408.png"/><Relationship Id="rId280" Type="http://schemas.openxmlformats.org/officeDocument/2006/relationships/customXml" Target="../ink/ink6626.xml"/><Relationship Id="rId336" Type="http://schemas.openxmlformats.org/officeDocument/2006/relationships/customXml" Target="../ink/ink6654.xml"/><Relationship Id="rId501" Type="http://schemas.openxmlformats.org/officeDocument/2006/relationships/image" Target="../media/image6595.png"/><Relationship Id="rId75" Type="http://schemas.openxmlformats.org/officeDocument/2006/relationships/image" Target="../media/image6381.png"/><Relationship Id="rId140" Type="http://schemas.openxmlformats.org/officeDocument/2006/relationships/customXml" Target="../ink/ink6556.xml"/><Relationship Id="rId182" Type="http://schemas.openxmlformats.org/officeDocument/2006/relationships/customXml" Target="../ink/ink6577.xml"/><Relationship Id="rId378" Type="http://schemas.openxmlformats.org/officeDocument/2006/relationships/customXml" Target="../ink/ink6675.xml"/><Relationship Id="rId403" Type="http://schemas.openxmlformats.org/officeDocument/2006/relationships/image" Target="../media/image6547.png"/><Relationship Id="rId6" Type="http://schemas.openxmlformats.org/officeDocument/2006/relationships/customXml" Target="../ink/ink6489.xml"/><Relationship Id="rId238" Type="http://schemas.openxmlformats.org/officeDocument/2006/relationships/customXml" Target="../ink/ink6605.xml"/><Relationship Id="rId445" Type="http://schemas.openxmlformats.org/officeDocument/2006/relationships/image" Target="../media/image6568.png"/><Relationship Id="rId487" Type="http://schemas.openxmlformats.org/officeDocument/2006/relationships/image" Target="../media/image6588.png"/><Relationship Id="rId291" Type="http://schemas.openxmlformats.org/officeDocument/2006/relationships/image" Target="../media/image6490.png"/><Relationship Id="rId305" Type="http://schemas.openxmlformats.org/officeDocument/2006/relationships/image" Target="../media/image6497.png"/><Relationship Id="rId347" Type="http://schemas.openxmlformats.org/officeDocument/2006/relationships/image" Target="../media/image6519.png"/><Relationship Id="rId512" Type="http://schemas.openxmlformats.org/officeDocument/2006/relationships/customXml" Target="../ink/ink6743.xml"/><Relationship Id="rId44" Type="http://schemas.openxmlformats.org/officeDocument/2006/relationships/customXml" Target="../ink/ink6508.xml"/><Relationship Id="rId86" Type="http://schemas.openxmlformats.org/officeDocument/2006/relationships/customXml" Target="../ink/ink6529.xml"/><Relationship Id="rId151" Type="http://schemas.openxmlformats.org/officeDocument/2006/relationships/image" Target="../media/image6420.png"/><Relationship Id="rId389" Type="http://schemas.openxmlformats.org/officeDocument/2006/relationships/image" Target="../media/image6540.png"/><Relationship Id="rId193" Type="http://schemas.openxmlformats.org/officeDocument/2006/relationships/image" Target="../media/image6441.png"/><Relationship Id="rId207" Type="http://schemas.openxmlformats.org/officeDocument/2006/relationships/image" Target="../media/image6448.png"/><Relationship Id="rId249" Type="http://schemas.openxmlformats.org/officeDocument/2006/relationships/image" Target="../media/image6469.png"/><Relationship Id="rId414" Type="http://schemas.openxmlformats.org/officeDocument/2006/relationships/customXml" Target="../ink/ink6693.xml"/><Relationship Id="rId456" Type="http://schemas.openxmlformats.org/officeDocument/2006/relationships/customXml" Target="../ink/ink6715.xml"/><Relationship Id="rId498" Type="http://schemas.openxmlformats.org/officeDocument/2006/relationships/customXml" Target="../ink/ink6736.xml"/><Relationship Id="rId13" Type="http://schemas.openxmlformats.org/officeDocument/2006/relationships/image" Target="../media/image6350.png"/><Relationship Id="rId109" Type="http://schemas.openxmlformats.org/officeDocument/2006/relationships/image" Target="../media/image6398.png"/><Relationship Id="rId260" Type="http://schemas.openxmlformats.org/officeDocument/2006/relationships/customXml" Target="../ink/ink6616.xml"/><Relationship Id="rId316" Type="http://schemas.openxmlformats.org/officeDocument/2006/relationships/customXml" Target="../ink/ink6644.xml"/><Relationship Id="rId523" Type="http://schemas.openxmlformats.org/officeDocument/2006/relationships/image" Target="../media/image6606.png"/><Relationship Id="rId55" Type="http://schemas.openxmlformats.org/officeDocument/2006/relationships/image" Target="../media/image6371.png"/><Relationship Id="rId97" Type="http://schemas.openxmlformats.org/officeDocument/2006/relationships/image" Target="../media/image6392.png"/><Relationship Id="rId120" Type="http://schemas.openxmlformats.org/officeDocument/2006/relationships/customXml" Target="../ink/ink6546.xml"/><Relationship Id="rId358" Type="http://schemas.openxmlformats.org/officeDocument/2006/relationships/customXml" Target="../ink/ink6665.xml"/><Relationship Id="rId162" Type="http://schemas.openxmlformats.org/officeDocument/2006/relationships/customXml" Target="../ink/ink6567.xml"/><Relationship Id="rId218" Type="http://schemas.openxmlformats.org/officeDocument/2006/relationships/customXml" Target="../ink/ink6595.xml"/><Relationship Id="rId425" Type="http://schemas.openxmlformats.org/officeDocument/2006/relationships/image" Target="../media/image6558.png"/><Relationship Id="rId467" Type="http://schemas.openxmlformats.org/officeDocument/2006/relationships/image" Target="../media/image6578.png"/><Relationship Id="rId271" Type="http://schemas.openxmlformats.org/officeDocument/2006/relationships/image" Target="../media/image6480.png"/><Relationship Id="rId24" Type="http://schemas.openxmlformats.org/officeDocument/2006/relationships/customXml" Target="../ink/ink6498.xml"/><Relationship Id="rId66" Type="http://schemas.openxmlformats.org/officeDocument/2006/relationships/customXml" Target="../ink/ink6519.xml"/><Relationship Id="rId131" Type="http://schemas.openxmlformats.org/officeDocument/2006/relationships/image" Target="../media/image6409.png"/><Relationship Id="rId327" Type="http://schemas.openxmlformats.org/officeDocument/2006/relationships/image" Target="../media/image6508.png"/><Relationship Id="rId369" Type="http://schemas.openxmlformats.org/officeDocument/2006/relationships/image" Target="../media/image6530.png"/><Relationship Id="rId173" Type="http://schemas.openxmlformats.org/officeDocument/2006/relationships/image" Target="../media/image6431.png"/><Relationship Id="rId229" Type="http://schemas.openxmlformats.org/officeDocument/2006/relationships/image" Target="../media/image6459.png"/><Relationship Id="rId380" Type="http://schemas.openxmlformats.org/officeDocument/2006/relationships/customXml" Target="../ink/ink6676.xml"/><Relationship Id="rId436" Type="http://schemas.openxmlformats.org/officeDocument/2006/relationships/customXml" Target="../ink/ink6704.xml"/><Relationship Id="rId240" Type="http://schemas.openxmlformats.org/officeDocument/2006/relationships/customXml" Target="../ink/ink6606.xml"/><Relationship Id="rId478" Type="http://schemas.openxmlformats.org/officeDocument/2006/relationships/customXml" Target="../ink/ink6726.xml"/><Relationship Id="rId35" Type="http://schemas.openxmlformats.org/officeDocument/2006/relationships/image" Target="../media/image6361.png"/><Relationship Id="rId77" Type="http://schemas.openxmlformats.org/officeDocument/2006/relationships/image" Target="../media/image6382.png"/><Relationship Id="rId100" Type="http://schemas.openxmlformats.org/officeDocument/2006/relationships/customXml" Target="../ink/ink6536.xml"/><Relationship Id="rId282" Type="http://schemas.openxmlformats.org/officeDocument/2006/relationships/customXml" Target="../ink/ink6627.xml"/><Relationship Id="rId338" Type="http://schemas.openxmlformats.org/officeDocument/2006/relationships/customXml" Target="../ink/ink6655.xml"/><Relationship Id="rId503" Type="http://schemas.openxmlformats.org/officeDocument/2006/relationships/image" Target="../media/image6596.png"/><Relationship Id="rId8" Type="http://schemas.openxmlformats.org/officeDocument/2006/relationships/customXml" Target="../ink/ink6490.xml"/><Relationship Id="rId142" Type="http://schemas.openxmlformats.org/officeDocument/2006/relationships/customXml" Target="../ink/ink6557.xml"/><Relationship Id="rId184" Type="http://schemas.openxmlformats.org/officeDocument/2006/relationships/customXml" Target="../ink/ink6578.xml"/><Relationship Id="rId391" Type="http://schemas.openxmlformats.org/officeDocument/2006/relationships/image" Target="../media/image6541.png"/><Relationship Id="rId405" Type="http://schemas.openxmlformats.org/officeDocument/2006/relationships/image" Target="../media/image6548.png"/><Relationship Id="rId447" Type="http://schemas.openxmlformats.org/officeDocument/2006/relationships/image" Target="../media/image6569.png"/><Relationship Id="rId251" Type="http://schemas.openxmlformats.org/officeDocument/2006/relationships/image" Target="../media/image6470.png"/><Relationship Id="rId489" Type="http://schemas.openxmlformats.org/officeDocument/2006/relationships/image" Target="../media/image6589.png"/><Relationship Id="rId46" Type="http://schemas.openxmlformats.org/officeDocument/2006/relationships/customXml" Target="../ink/ink6509.xml"/><Relationship Id="rId293" Type="http://schemas.openxmlformats.org/officeDocument/2006/relationships/image" Target="../media/image6491.png"/><Relationship Id="rId307" Type="http://schemas.openxmlformats.org/officeDocument/2006/relationships/image" Target="../media/image6498.png"/><Relationship Id="rId349" Type="http://schemas.openxmlformats.org/officeDocument/2006/relationships/image" Target="../media/image6520.png"/><Relationship Id="rId514" Type="http://schemas.openxmlformats.org/officeDocument/2006/relationships/customXml" Target="../ink/ink6744.xml"/><Relationship Id="rId88" Type="http://schemas.openxmlformats.org/officeDocument/2006/relationships/customXml" Target="../ink/ink6530.xml"/><Relationship Id="rId111" Type="http://schemas.openxmlformats.org/officeDocument/2006/relationships/image" Target="../media/image6399.png"/><Relationship Id="rId153" Type="http://schemas.openxmlformats.org/officeDocument/2006/relationships/image" Target="../media/image6421.png"/><Relationship Id="rId195" Type="http://schemas.openxmlformats.org/officeDocument/2006/relationships/image" Target="../media/image6442.png"/><Relationship Id="rId209" Type="http://schemas.openxmlformats.org/officeDocument/2006/relationships/image" Target="../media/image6449.png"/><Relationship Id="rId360" Type="http://schemas.openxmlformats.org/officeDocument/2006/relationships/customXml" Target="../ink/ink6666.xml"/><Relationship Id="rId416" Type="http://schemas.openxmlformats.org/officeDocument/2006/relationships/customXml" Target="../ink/ink6694.xml"/><Relationship Id="rId220" Type="http://schemas.openxmlformats.org/officeDocument/2006/relationships/customXml" Target="../ink/ink6596.xml"/><Relationship Id="rId458" Type="http://schemas.openxmlformats.org/officeDocument/2006/relationships/customXml" Target="../ink/ink6716.xml"/><Relationship Id="rId15" Type="http://schemas.openxmlformats.org/officeDocument/2006/relationships/image" Target="../media/image6351.png"/><Relationship Id="rId57" Type="http://schemas.openxmlformats.org/officeDocument/2006/relationships/image" Target="../media/image6372.png"/><Relationship Id="rId262" Type="http://schemas.openxmlformats.org/officeDocument/2006/relationships/customXml" Target="../ink/ink6617.xml"/><Relationship Id="rId318" Type="http://schemas.openxmlformats.org/officeDocument/2006/relationships/customXml" Target="../ink/ink6645.xml"/><Relationship Id="rId525" Type="http://schemas.openxmlformats.org/officeDocument/2006/relationships/image" Target="../media/image6607.png"/><Relationship Id="rId99" Type="http://schemas.openxmlformats.org/officeDocument/2006/relationships/image" Target="../media/image6393.png"/><Relationship Id="rId122" Type="http://schemas.openxmlformats.org/officeDocument/2006/relationships/customXml" Target="../ink/ink6547.xml"/><Relationship Id="rId164" Type="http://schemas.openxmlformats.org/officeDocument/2006/relationships/customXml" Target="../ink/ink6568.xml"/><Relationship Id="rId371" Type="http://schemas.openxmlformats.org/officeDocument/2006/relationships/image" Target="../media/image6531.png"/><Relationship Id="rId427" Type="http://schemas.openxmlformats.org/officeDocument/2006/relationships/image" Target="../media/image6559.png"/><Relationship Id="rId469" Type="http://schemas.openxmlformats.org/officeDocument/2006/relationships/image" Target="../media/image6579.png"/><Relationship Id="rId26" Type="http://schemas.openxmlformats.org/officeDocument/2006/relationships/customXml" Target="../ink/ink6499.xml"/><Relationship Id="rId231" Type="http://schemas.openxmlformats.org/officeDocument/2006/relationships/image" Target="../media/image6460.png"/><Relationship Id="rId273" Type="http://schemas.openxmlformats.org/officeDocument/2006/relationships/image" Target="../media/image6481.png"/><Relationship Id="rId329" Type="http://schemas.openxmlformats.org/officeDocument/2006/relationships/image" Target="../media/image6509.png"/><Relationship Id="rId480" Type="http://schemas.openxmlformats.org/officeDocument/2006/relationships/customXml" Target="../ink/ink6727.xml"/><Relationship Id="rId68" Type="http://schemas.openxmlformats.org/officeDocument/2006/relationships/customXml" Target="../ink/ink6520.xml"/><Relationship Id="rId133" Type="http://schemas.openxmlformats.org/officeDocument/2006/relationships/image" Target="../media/image6411.png"/><Relationship Id="rId175" Type="http://schemas.openxmlformats.org/officeDocument/2006/relationships/image" Target="../media/image6432.png"/><Relationship Id="rId340" Type="http://schemas.openxmlformats.org/officeDocument/2006/relationships/customXml" Target="../ink/ink6656.xml"/><Relationship Id="rId200" Type="http://schemas.openxmlformats.org/officeDocument/2006/relationships/customXml" Target="../ink/ink6586.xml"/><Relationship Id="rId382" Type="http://schemas.openxmlformats.org/officeDocument/2006/relationships/customXml" Target="../ink/ink6677.xml"/><Relationship Id="rId438" Type="http://schemas.openxmlformats.org/officeDocument/2006/relationships/customXml" Target="../ink/ink6705.xml"/><Relationship Id="rId242" Type="http://schemas.openxmlformats.org/officeDocument/2006/relationships/customXml" Target="../ink/ink6607.xml"/><Relationship Id="rId284" Type="http://schemas.openxmlformats.org/officeDocument/2006/relationships/customXml" Target="../ink/ink6628.xml"/><Relationship Id="rId491" Type="http://schemas.openxmlformats.org/officeDocument/2006/relationships/image" Target="../media/image6590.png"/><Relationship Id="rId505" Type="http://schemas.openxmlformats.org/officeDocument/2006/relationships/image" Target="../media/image6597.png"/><Relationship Id="rId37" Type="http://schemas.openxmlformats.org/officeDocument/2006/relationships/image" Target="../media/image6362.png"/><Relationship Id="rId79" Type="http://schemas.openxmlformats.org/officeDocument/2006/relationships/image" Target="../media/image6383.png"/><Relationship Id="rId102" Type="http://schemas.openxmlformats.org/officeDocument/2006/relationships/customXml" Target="../ink/ink6537.xml"/><Relationship Id="rId144" Type="http://schemas.openxmlformats.org/officeDocument/2006/relationships/customXml" Target="../ink/ink6558.xml"/><Relationship Id="rId90" Type="http://schemas.openxmlformats.org/officeDocument/2006/relationships/customXml" Target="../ink/ink6531.xml"/><Relationship Id="rId186" Type="http://schemas.openxmlformats.org/officeDocument/2006/relationships/customXml" Target="../ink/ink6579.xml"/><Relationship Id="rId351" Type="http://schemas.openxmlformats.org/officeDocument/2006/relationships/image" Target="../media/image6521.png"/><Relationship Id="rId393" Type="http://schemas.openxmlformats.org/officeDocument/2006/relationships/image" Target="../media/image6542.png"/><Relationship Id="rId407" Type="http://schemas.openxmlformats.org/officeDocument/2006/relationships/image" Target="../media/image6549.png"/><Relationship Id="rId449" Type="http://schemas.openxmlformats.org/officeDocument/2006/relationships/customXml" Target="../ink/ink6711.xml"/><Relationship Id="rId211" Type="http://schemas.openxmlformats.org/officeDocument/2006/relationships/image" Target="../media/image6450.png"/><Relationship Id="rId253" Type="http://schemas.openxmlformats.org/officeDocument/2006/relationships/image" Target="../media/image6471.png"/><Relationship Id="rId295" Type="http://schemas.openxmlformats.org/officeDocument/2006/relationships/image" Target="../media/image6492.png"/><Relationship Id="rId309" Type="http://schemas.openxmlformats.org/officeDocument/2006/relationships/image" Target="../media/image6499.png"/><Relationship Id="rId460" Type="http://schemas.openxmlformats.org/officeDocument/2006/relationships/customXml" Target="../ink/ink6717.xml"/><Relationship Id="rId516" Type="http://schemas.openxmlformats.org/officeDocument/2006/relationships/customXml" Target="../ink/ink6745.xml"/><Relationship Id="rId48" Type="http://schemas.openxmlformats.org/officeDocument/2006/relationships/customXml" Target="../ink/ink6510.xml"/><Relationship Id="rId113" Type="http://schemas.openxmlformats.org/officeDocument/2006/relationships/image" Target="../media/image6400.png"/><Relationship Id="rId320" Type="http://schemas.openxmlformats.org/officeDocument/2006/relationships/customXml" Target="../ink/ink6646.xml"/><Relationship Id="rId155" Type="http://schemas.openxmlformats.org/officeDocument/2006/relationships/image" Target="../media/image6422.png"/><Relationship Id="rId197" Type="http://schemas.openxmlformats.org/officeDocument/2006/relationships/image" Target="../media/image6443.png"/><Relationship Id="rId362" Type="http://schemas.openxmlformats.org/officeDocument/2006/relationships/customXml" Target="../ink/ink6667.xml"/><Relationship Id="rId418" Type="http://schemas.openxmlformats.org/officeDocument/2006/relationships/customXml" Target="../ink/ink6695.xml"/><Relationship Id="rId222" Type="http://schemas.openxmlformats.org/officeDocument/2006/relationships/customXml" Target="../ink/ink6597.xml"/><Relationship Id="rId264" Type="http://schemas.openxmlformats.org/officeDocument/2006/relationships/customXml" Target="../ink/ink6618.xml"/><Relationship Id="rId471" Type="http://schemas.openxmlformats.org/officeDocument/2006/relationships/image" Target="../media/image6580.png"/><Relationship Id="rId17" Type="http://schemas.openxmlformats.org/officeDocument/2006/relationships/image" Target="../media/image6352.png"/><Relationship Id="rId59" Type="http://schemas.openxmlformats.org/officeDocument/2006/relationships/image" Target="../media/image6373.png"/><Relationship Id="rId124" Type="http://schemas.openxmlformats.org/officeDocument/2006/relationships/customXml" Target="../ink/ink6548.xml"/><Relationship Id="rId527" Type="http://schemas.openxmlformats.org/officeDocument/2006/relationships/image" Target="../media/image6608.png"/><Relationship Id="rId70" Type="http://schemas.openxmlformats.org/officeDocument/2006/relationships/customXml" Target="../ink/ink6521.xml"/><Relationship Id="rId166" Type="http://schemas.openxmlformats.org/officeDocument/2006/relationships/customXml" Target="../ink/ink6569.xml"/><Relationship Id="rId331" Type="http://schemas.openxmlformats.org/officeDocument/2006/relationships/image" Target="../media/image6511.png"/><Relationship Id="rId373" Type="http://schemas.openxmlformats.org/officeDocument/2006/relationships/image" Target="../media/image6532.png"/><Relationship Id="rId429" Type="http://schemas.openxmlformats.org/officeDocument/2006/relationships/image" Target="../media/image6560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6461.png"/><Relationship Id="rId440" Type="http://schemas.openxmlformats.org/officeDocument/2006/relationships/customXml" Target="../ink/ink6706.xml"/><Relationship Id="rId28" Type="http://schemas.openxmlformats.org/officeDocument/2006/relationships/customXml" Target="../ink/ink6500.xml"/><Relationship Id="rId275" Type="http://schemas.openxmlformats.org/officeDocument/2006/relationships/image" Target="../media/image6482.png"/><Relationship Id="rId300" Type="http://schemas.openxmlformats.org/officeDocument/2006/relationships/customXml" Target="../ink/ink6636.xml"/><Relationship Id="rId482" Type="http://schemas.openxmlformats.org/officeDocument/2006/relationships/customXml" Target="../ink/ink6728.xml"/><Relationship Id="rId81" Type="http://schemas.openxmlformats.org/officeDocument/2006/relationships/image" Target="../media/image6384.png"/><Relationship Id="rId135" Type="http://schemas.openxmlformats.org/officeDocument/2006/relationships/image" Target="../media/image6412.png"/><Relationship Id="rId177" Type="http://schemas.openxmlformats.org/officeDocument/2006/relationships/image" Target="../media/image6433.png"/><Relationship Id="rId342" Type="http://schemas.openxmlformats.org/officeDocument/2006/relationships/customXml" Target="../ink/ink6657.xml"/><Relationship Id="rId384" Type="http://schemas.openxmlformats.org/officeDocument/2006/relationships/customXml" Target="../ink/ink6678.xml"/><Relationship Id="rId202" Type="http://schemas.openxmlformats.org/officeDocument/2006/relationships/customXml" Target="../ink/ink6587.xml"/><Relationship Id="rId244" Type="http://schemas.openxmlformats.org/officeDocument/2006/relationships/customXml" Target="../ink/ink6608.xml"/><Relationship Id="rId39" Type="http://schemas.openxmlformats.org/officeDocument/2006/relationships/image" Target="../media/image6363.png"/><Relationship Id="rId286" Type="http://schemas.openxmlformats.org/officeDocument/2006/relationships/customXml" Target="../ink/ink6629.xml"/><Relationship Id="rId451" Type="http://schemas.openxmlformats.org/officeDocument/2006/relationships/image" Target="../media/image6570.png"/><Relationship Id="rId493" Type="http://schemas.openxmlformats.org/officeDocument/2006/relationships/image" Target="../media/image6591.png"/><Relationship Id="rId507" Type="http://schemas.openxmlformats.org/officeDocument/2006/relationships/image" Target="../media/image6598.png"/><Relationship Id="rId50" Type="http://schemas.openxmlformats.org/officeDocument/2006/relationships/customXml" Target="../ink/ink6511.xml"/><Relationship Id="rId104" Type="http://schemas.openxmlformats.org/officeDocument/2006/relationships/customXml" Target="../ink/ink6538.xml"/><Relationship Id="rId146" Type="http://schemas.openxmlformats.org/officeDocument/2006/relationships/customXml" Target="../ink/ink6559.xml"/><Relationship Id="rId188" Type="http://schemas.openxmlformats.org/officeDocument/2006/relationships/customXml" Target="../ink/ink6580.xml"/><Relationship Id="rId311" Type="http://schemas.openxmlformats.org/officeDocument/2006/relationships/image" Target="../media/image6500.png"/><Relationship Id="rId353" Type="http://schemas.openxmlformats.org/officeDocument/2006/relationships/image" Target="../media/image6522.png"/><Relationship Id="rId395" Type="http://schemas.openxmlformats.org/officeDocument/2006/relationships/image" Target="../media/image6543.png"/><Relationship Id="rId409" Type="http://schemas.openxmlformats.org/officeDocument/2006/relationships/image" Target="../media/image6550.png"/><Relationship Id="rId92" Type="http://schemas.openxmlformats.org/officeDocument/2006/relationships/customXml" Target="../ink/ink6532.xml"/><Relationship Id="rId213" Type="http://schemas.openxmlformats.org/officeDocument/2006/relationships/image" Target="../media/image6451.png"/><Relationship Id="rId420" Type="http://schemas.openxmlformats.org/officeDocument/2006/relationships/customXml" Target="../ink/ink6696.xml"/><Relationship Id="rId255" Type="http://schemas.openxmlformats.org/officeDocument/2006/relationships/image" Target="../media/image6472.png"/><Relationship Id="rId297" Type="http://schemas.openxmlformats.org/officeDocument/2006/relationships/image" Target="../media/image6493.png"/><Relationship Id="rId462" Type="http://schemas.openxmlformats.org/officeDocument/2006/relationships/customXml" Target="../ink/ink6718.xml"/><Relationship Id="rId518" Type="http://schemas.openxmlformats.org/officeDocument/2006/relationships/customXml" Target="../ink/ink6746.xml"/><Relationship Id="rId115" Type="http://schemas.openxmlformats.org/officeDocument/2006/relationships/image" Target="../media/image6401.png"/><Relationship Id="rId157" Type="http://schemas.openxmlformats.org/officeDocument/2006/relationships/image" Target="../media/image6423.png"/><Relationship Id="rId322" Type="http://schemas.openxmlformats.org/officeDocument/2006/relationships/customXml" Target="../ink/ink6647.xml"/><Relationship Id="rId364" Type="http://schemas.openxmlformats.org/officeDocument/2006/relationships/customXml" Target="../ink/ink6668.xml"/><Relationship Id="rId61" Type="http://schemas.openxmlformats.org/officeDocument/2006/relationships/image" Target="../media/image6374.png"/><Relationship Id="rId199" Type="http://schemas.openxmlformats.org/officeDocument/2006/relationships/image" Target="../media/image6444.png"/><Relationship Id="rId19" Type="http://schemas.openxmlformats.org/officeDocument/2006/relationships/image" Target="../media/image6353.png"/><Relationship Id="rId224" Type="http://schemas.openxmlformats.org/officeDocument/2006/relationships/customXml" Target="../ink/ink6598.xml"/><Relationship Id="rId266" Type="http://schemas.openxmlformats.org/officeDocument/2006/relationships/customXml" Target="../ink/ink6619.xml"/><Relationship Id="rId431" Type="http://schemas.openxmlformats.org/officeDocument/2006/relationships/image" Target="../media/image6561.png"/><Relationship Id="rId473" Type="http://schemas.openxmlformats.org/officeDocument/2006/relationships/image" Target="../media/image6581.png"/><Relationship Id="rId529" Type="http://schemas.openxmlformats.org/officeDocument/2006/relationships/image" Target="../media/image6609.png"/><Relationship Id="rId30" Type="http://schemas.openxmlformats.org/officeDocument/2006/relationships/customXml" Target="../ink/ink6501.xml"/><Relationship Id="rId126" Type="http://schemas.openxmlformats.org/officeDocument/2006/relationships/customXml" Target="../ink/ink6549.xml"/><Relationship Id="rId168" Type="http://schemas.openxmlformats.org/officeDocument/2006/relationships/customXml" Target="../ink/ink6570.xml"/><Relationship Id="rId333" Type="http://schemas.openxmlformats.org/officeDocument/2006/relationships/image" Target="../media/image6512.png"/><Relationship Id="rId72" Type="http://schemas.openxmlformats.org/officeDocument/2006/relationships/customXml" Target="../ink/ink6522.xml"/><Relationship Id="rId375" Type="http://schemas.openxmlformats.org/officeDocument/2006/relationships/image" Target="../media/image6533.png"/><Relationship Id="rId3" Type="http://schemas.openxmlformats.org/officeDocument/2006/relationships/image" Target="../media/image6345.png"/><Relationship Id="rId235" Type="http://schemas.openxmlformats.org/officeDocument/2006/relationships/image" Target="../media/image6462.png"/><Relationship Id="rId277" Type="http://schemas.openxmlformats.org/officeDocument/2006/relationships/image" Target="../media/image6483.png"/><Relationship Id="rId400" Type="http://schemas.openxmlformats.org/officeDocument/2006/relationships/customXml" Target="../ink/ink6686.xml"/><Relationship Id="rId442" Type="http://schemas.openxmlformats.org/officeDocument/2006/relationships/customXml" Target="../ink/ink6707.xml"/><Relationship Id="rId484" Type="http://schemas.openxmlformats.org/officeDocument/2006/relationships/customXml" Target="../ink/ink6729.xml"/><Relationship Id="rId137" Type="http://schemas.openxmlformats.org/officeDocument/2006/relationships/image" Target="../media/image6413.png"/><Relationship Id="rId302" Type="http://schemas.openxmlformats.org/officeDocument/2006/relationships/customXml" Target="../ink/ink6637.xml"/><Relationship Id="rId344" Type="http://schemas.openxmlformats.org/officeDocument/2006/relationships/customXml" Target="../ink/ink6658.xml"/><Relationship Id="rId41" Type="http://schemas.openxmlformats.org/officeDocument/2006/relationships/image" Target="../media/image6364.png"/><Relationship Id="rId83" Type="http://schemas.openxmlformats.org/officeDocument/2006/relationships/image" Target="../media/image6385.png"/><Relationship Id="rId179" Type="http://schemas.openxmlformats.org/officeDocument/2006/relationships/image" Target="../media/image6434.png"/><Relationship Id="rId386" Type="http://schemas.openxmlformats.org/officeDocument/2006/relationships/customXml" Target="../ink/ink6679.xml"/><Relationship Id="rId190" Type="http://schemas.openxmlformats.org/officeDocument/2006/relationships/customXml" Target="../ink/ink6581.xml"/><Relationship Id="rId204" Type="http://schemas.openxmlformats.org/officeDocument/2006/relationships/customXml" Target="../ink/ink6588.xml"/><Relationship Id="rId246" Type="http://schemas.openxmlformats.org/officeDocument/2006/relationships/customXml" Target="../ink/ink6609.xml"/><Relationship Id="rId288" Type="http://schemas.openxmlformats.org/officeDocument/2006/relationships/customXml" Target="../ink/ink6630.xml"/><Relationship Id="rId411" Type="http://schemas.openxmlformats.org/officeDocument/2006/relationships/image" Target="../media/image6551.png"/><Relationship Id="rId453" Type="http://schemas.openxmlformats.org/officeDocument/2006/relationships/image" Target="../media/image6571.png"/><Relationship Id="rId509" Type="http://schemas.openxmlformats.org/officeDocument/2006/relationships/image" Target="../media/image6599.png"/><Relationship Id="rId106" Type="http://schemas.openxmlformats.org/officeDocument/2006/relationships/customXml" Target="../ink/ink6539.xml"/><Relationship Id="rId313" Type="http://schemas.openxmlformats.org/officeDocument/2006/relationships/image" Target="../media/image6501.png"/><Relationship Id="rId495" Type="http://schemas.openxmlformats.org/officeDocument/2006/relationships/image" Target="../media/image6592.png"/><Relationship Id="rId10" Type="http://schemas.openxmlformats.org/officeDocument/2006/relationships/customXml" Target="../ink/ink6491.xml"/><Relationship Id="rId52" Type="http://schemas.openxmlformats.org/officeDocument/2006/relationships/customXml" Target="../ink/ink6512.xml"/><Relationship Id="rId94" Type="http://schemas.openxmlformats.org/officeDocument/2006/relationships/customXml" Target="../ink/ink6533.xml"/><Relationship Id="rId148" Type="http://schemas.openxmlformats.org/officeDocument/2006/relationships/customXml" Target="../ink/ink6560.xml"/><Relationship Id="rId355" Type="http://schemas.openxmlformats.org/officeDocument/2006/relationships/image" Target="../media/image6523.png"/><Relationship Id="rId397" Type="http://schemas.openxmlformats.org/officeDocument/2006/relationships/image" Target="../media/image6544.png"/><Relationship Id="rId520" Type="http://schemas.openxmlformats.org/officeDocument/2006/relationships/customXml" Target="../ink/ink6747.xml"/><Relationship Id="rId215" Type="http://schemas.openxmlformats.org/officeDocument/2006/relationships/image" Target="../media/image6452.png"/><Relationship Id="rId257" Type="http://schemas.openxmlformats.org/officeDocument/2006/relationships/image" Target="../media/image6473.png"/><Relationship Id="rId422" Type="http://schemas.openxmlformats.org/officeDocument/2006/relationships/customXml" Target="../ink/ink6697.xml"/><Relationship Id="rId464" Type="http://schemas.openxmlformats.org/officeDocument/2006/relationships/customXml" Target="../ink/ink6719.xml"/><Relationship Id="rId299" Type="http://schemas.openxmlformats.org/officeDocument/2006/relationships/image" Target="../media/image6494.png"/><Relationship Id="rId63" Type="http://schemas.openxmlformats.org/officeDocument/2006/relationships/image" Target="../media/image6375.png"/><Relationship Id="rId159" Type="http://schemas.openxmlformats.org/officeDocument/2006/relationships/image" Target="../media/image6424.png"/><Relationship Id="rId366" Type="http://schemas.openxmlformats.org/officeDocument/2006/relationships/customXml" Target="../ink/ink6669.xml"/><Relationship Id="rId226" Type="http://schemas.openxmlformats.org/officeDocument/2006/relationships/customXml" Target="../ink/ink6599.xml"/><Relationship Id="rId433" Type="http://schemas.openxmlformats.org/officeDocument/2006/relationships/image" Target="../media/image6562.png"/><Relationship Id="rId74" Type="http://schemas.openxmlformats.org/officeDocument/2006/relationships/customXml" Target="../ink/ink6523.xml"/><Relationship Id="rId377" Type="http://schemas.openxmlformats.org/officeDocument/2006/relationships/image" Target="../media/image6534.png"/><Relationship Id="rId500" Type="http://schemas.openxmlformats.org/officeDocument/2006/relationships/customXml" Target="../ink/ink6737.xml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667.png"/><Relationship Id="rId21" Type="http://schemas.openxmlformats.org/officeDocument/2006/relationships/image" Target="../media/image6620.png"/><Relationship Id="rId42" Type="http://schemas.openxmlformats.org/officeDocument/2006/relationships/customXml" Target="../ink/ink6772.xml"/><Relationship Id="rId63" Type="http://schemas.openxmlformats.org/officeDocument/2006/relationships/image" Target="../media/image6641.png"/><Relationship Id="rId84" Type="http://schemas.openxmlformats.org/officeDocument/2006/relationships/customXml" Target="../ink/ink6793.xml"/><Relationship Id="rId138" Type="http://schemas.openxmlformats.org/officeDocument/2006/relationships/customXml" Target="../ink/ink6820.xml"/><Relationship Id="rId159" Type="http://schemas.openxmlformats.org/officeDocument/2006/relationships/image" Target="../media/image6688.png"/><Relationship Id="rId170" Type="http://schemas.openxmlformats.org/officeDocument/2006/relationships/customXml" Target="../ink/ink6836.xml"/><Relationship Id="rId191" Type="http://schemas.openxmlformats.org/officeDocument/2006/relationships/image" Target="../media/image6704.png"/><Relationship Id="rId205" Type="http://schemas.openxmlformats.org/officeDocument/2006/relationships/image" Target="../media/image6712.png"/><Relationship Id="rId226" Type="http://schemas.openxmlformats.org/officeDocument/2006/relationships/customXml" Target="../ink/ink6864.xml"/><Relationship Id="rId107" Type="http://schemas.openxmlformats.org/officeDocument/2006/relationships/image" Target="../media/image6662.png"/><Relationship Id="rId11" Type="http://schemas.openxmlformats.org/officeDocument/2006/relationships/image" Target="../media/image6615.png"/><Relationship Id="rId32" Type="http://schemas.openxmlformats.org/officeDocument/2006/relationships/customXml" Target="../ink/ink6767.xml"/><Relationship Id="rId53" Type="http://schemas.openxmlformats.org/officeDocument/2006/relationships/image" Target="../media/image6636.png"/><Relationship Id="rId74" Type="http://schemas.openxmlformats.org/officeDocument/2006/relationships/customXml" Target="../ink/ink6788.xml"/><Relationship Id="rId128" Type="http://schemas.openxmlformats.org/officeDocument/2006/relationships/customXml" Target="../ink/ink6815.xml"/><Relationship Id="rId149" Type="http://schemas.openxmlformats.org/officeDocument/2006/relationships/image" Target="../media/image6683.png"/><Relationship Id="rId5" Type="http://schemas.openxmlformats.org/officeDocument/2006/relationships/image" Target="../media/image6612.png"/><Relationship Id="rId95" Type="http://schemas.openxmlformats.org/officeDocument/2006/relationships/image" Target="../media/image6656.png"/><Relationship Id="rId160" Type="http://schemas.openxmlformats.org/officeDocument/2006/relationships/customXml" Target="../ink/ink6831.xml"/><Relationship Id="rId181" Type="http://schemas.openxmlformats.org/officeDocument/2006/relationships/image" Target="../media/image6699.png"/><Relationship Id="rId216" Type="http://schemas.openxmlformats.org/officeDocument/2006/relationships/customXml" Target="../ink/ink6859.xml"/><Relationship Id="rId237" Type="http://schemas.openxmlformats.org/officeDocument/2006/relationships/image" Target="../media/image6728.png"/><Relationship Id="rId22" Type="http://schemas.openxmlformats.org/officeDocument/2006/relationships/customXml" Target="../ink/ink6762.xml"/><Relationship Id="rId43" Type="http://schemas.openxmlformats.org/officeDocument/2006/relationships/image" Target="../media/image6631.png"/><Relationship Id="rId64" Type="http://schemas.openxmlformats.org/officeDocument/2006/relationships/customXml" Target="../ink/ink6783.xml"/><Relationship Id="rId118" Type="http://schemas.openxmlformats.org/officeDocument/2006/relationships/customXml" Target="../ink/ink6810.xml"/><Relationship Id="rId139" Type="http://schemas.openxmlformats.org/officeDocument/2006/relationships/image" Target="../media/image6678.png"/><Relationship Id="rId85" Type="http://schemas.openxmlformats.org/officeDocument/2006/relationships/image" Target="../media/image6651.png"/><Relationship Id="rId150" Type="http://schemas.openxmlformats.org/officeDocument/2006/relationships/customXml" Target="../ink/ink6826.xml"/><Relationship Id="rId171" Type="http://schemas.openxmlformats.org/officeDocument/2006/relationships/image" Target="../media/image6694.png"/><Relationship Id="rId192" Type="http://schemas.openxmlformats.org/officeDocument/2006/relationships/customXml" Target="../ink/ink6847.xml"/><Relationship Id="rId206" Type="http://schemas.openxmlformats.org/officeDocument/2006/relationships/customXml" Target="../ink/ink6854.xml"/><Relationship Id="rId227" Type="http://schemas.openxmlformats.org/officeDocument/2006/relationships/image" Target="../media/image6723.png"/><Relationship Id="rId12" Type="http://schemas.openxmlformats.org/officeDocument/2006/relationships/customXml" Target="../ink/ink6757.xml"/><Relationship Id="rId33" Type="http://schemas.openxmlformats.org/officeDocument/2006/relationships/image" Target="../media/image6626.png"/><Relationship Id="rId108" Type="http://schemas.openxmlformats.org/officeDocument/2006/relationships/customXml" Target="../ink/ink6805.xml"/><Relationship Id="rId129" Type="http://schemas.openxmlformats.org/officeDocument/2006/relationships/image" Target="../media/image6673.png"/><Relationship Id="rId54" Type="http://schemas.openxmlformats.org/officeDocument/2006/relationships/customXml" Target="../ink/ink6778.xml"/><Relationship Id="rId75" Type="http://schemas.openxmlformats.org/officeDocument/2006/relationships/image" Target="../media/image6647.png"/><Relationship Id="rId96" Type="http://schemas.openxmlformats.org/officeDocument/2006/relationships/customXml" Target="../ink/ink6799.xml"/><Relationship Id="rId140" Type="http://schemas.openxmlformats.org/officeDocument/2006/relationships/customXml" Target="../ink/ink6821.xml"/><Relationship Id="rId161" Type="http://schemas.openxmlformats.org/officeDocument/2006/relationships/image" Target="../media/image6689.png"/><Relationship Id="rId182" Type="http://schemas.openxmlformats.org/officeDocument/2006/relationships/customXml" Target="../ink/ink6842.xml"/><Relationship Id="rId217" Type="http://schemas.openxmlformats.org/officeDocument/2006/relationships/image" Target="../media/image6718.png"/><Relationship Id="rId6" Type="http://schemas.openxmlformats.org/officeDocument/2006/relationships/customXml" Target="../ink/ink6754.xml"/><Relationship Id="rId238" Type="http://schemas.openxmlformats.org/officeDocument/2006/relationships/customXml" Target="../ink/ink6870.xml"/><Relationship Id="rId23" Type="http://schemas.openxmlformats.org/officeDocument/2006/relationships/image" Target="../media/image6621.png"/><Relationship Id="rId119" Type="http://schemas.openxmlformats.org/officeDocument/2006/relationships/image" Target="../media/image6668.png"/><Relationship Id="rId44" Type="http://schemas.openxmlformats.org/officeDocument/2006/relationships/customXml" Target="../ink/ink6773.xml"/><Relationship Id="rId65" Type="http://schemas.openxmlformats.org/officeDocument/2006/relationships/image" Target="../media/image6642.png"/><Relationship Id="rId86" Type="http://schemas.openxmlformats.org/officeDocument/2006/relationships/customXml" Target="../ink/ink6794.xml"/><Relationship Id="rId130" Type="http://schemas.openxmlformats.org/officeDocument/2006/relationships/customXml" Target="../ink/ink6816.xml"/><Relationship Id="rId151" Type="http://schemas.openxmlformats.org/officeDocument/2006/relationships/image" Target="../media/image6684.png"/><Relationship Id="rId172" Type="http://schemas.openxmlformats.org/officeDocument/2006/relationships/customXml" Target="../ink/ink6837.xml"/><Relationship Id="rId193" Type="http://schemas.openxmlformats.org/officeDocument/2006/relationships/image" Target="../media/image6705.png"/><Relationship Id="rId207" Type="http://schemas.openxmlformats.org/officeDocument/2006/relationships/image" Target="../media/image6713.png"/><Relationship Id="rId228" Type="http://schemas.openxmlformats.org/officeDocument/2006/relationships/customXml" Target="../ink/ink6865.xml"/><Relationship Id="rId13" Type="http://schemas.openxmlformats.org/officeDocument/2006/relationships/image" Target="../media/image6616.png"/><Relationship Id="rId109" Type="http://schemas.openxmlformats.org/officeDocument/2006/relationships/image" Target="../media/image6663.png"/><Relationship Id="rId34" Type="http://schemas.openxmlformats.org/officeDocument/2006/relationships/customXml" Target="../ink/ink6768.xml"/><Relationship Id="rId55" Type="http://schemas.openxmlformats.org/officeDocument/2006/relationships/image" Target="../media/image6637.png"/><Relationship Id="rId76" Type="http://schemas.openxmlformats.org/officeDocument/2006/relationships/customXml" Target="../ink/ink6789.xml"/><Relationship Id="rId97" Type="http://schemas.openxmlformats.org/officeDocument/2006/relationships/image" Target="../media/image6657.png"/><Relationship Id="rId120" Type="http://schemas.openxmlformats.org/officeDocument/2006/relationships/customXml" Target="../ink/ink6811.xml"/><Relationship Id="rId141" Type="http://schemas.openxmlformats.org/officeDocument/2006/relationships/image" Target="../media/image6679.png"/><Relationship Id="rId7" Type="http://schemas.openxmlformats.org/officeDocument/2006/relationships/image" Target="../media/image6613.png"/><Relationship Id="rId162" Type="http://schemas.openxmlformats.org/officeDocument/2006/relationships/customXml" Target="../ink/ink6832.xml"/><Relationship Id="rId183" Type="http://schemas.openxmlformats.org/officeDocument/2006/relationships/image" Target="../media/image6700.png"/><Relationship Id="rId218" Type="http://schemas.openxmlformats.org/officeDocument/2006/relationships/customXml" Target="../ink/ink6860.xml"/><Relationship Id="rId239" Type="http://schemas.openxmlformats.org/officeDocument/2006/relationships/image" Target="../media/image6729.png"/><Relationship Id="rId24" Type="http://schemas.openxmlformats.org/officeDocument/2006/relationships/customXml" Target="../ink/ink6763.xml"/><Relationship Id="rId45" Type="http://schemas.openxmlformats.org/officeDocument/2006/relationships/image" Target="../media/image6632.png"/><Relationship Id="rId66" Type="http://schemas.openxmlformats.org/officeDocument/2006/relationships/customXml" Target="../ink/ink6784.xml"/><Relationship Id="rId87" Type="http://schemas.openxmlformats.org/officeDocument/2006/relationships/image" Target="../media/image6652.png"/><Relationship Id="rId110" Type="http://schemas.openxmlformats.org/officeDocument/2006/relationships/customXml" Target="../ink/ink6806.xml"/><Relationship Id="rId131" Type="http://schemas.openxmlformats.org/officeDocument/2006/relationships/image" Target="../media/image6674.png"/><Relationship Id="rId152" Type="http://schemas.openxmlformats.org/officeDocument/2006/relationships/customXml" Target="../ink/ink6827.xml"/><Relationship Id="rId173" Type="http://schemas.openxmlformats.org/officeDocument/2006/relationships/image" Target="../media/image6695.png"/><Relationship Id="rId194" Type="http://schemas.openxmlformats.org/officeDocument/2006/relationships/customXml" Target="../ink/ink6848.xml"/><Relationship Id="rId208" Type="http://schemas.openxmlformats.org/officeDocument/2006/relationships/customXml" Target="../ink/ink6855.xml"/><Relationship Id="rId229" Type="http://schemas.openxmlformats.org/officeDocument/2006/relationships/image" Target="../media/image6724.png"/><Relationship Id="rId14" Type="http://schemas.openxmlformats.org/officeDocument/2006/relationships/customXml" Target="../ink/ink6758.xml"/><Relationship Id="rId35" Type="http://schemas.openxmlformats.org/officeDocument/2006/relationships/image" Target="../media/image6627.png"/><Relationship Id="rId56" Type="http://schemas.openxmlformats.org/officeDocument/2006/relationships/customXml" Target="../ink/ink6779.xml"/><Relationship Id="rId77" Type="http://schemas.openxmlformats.org/officeDocument/2006/relationships/image" Target="../media/image6648.png"/><Relationship Id="rId100" Type="http://schemas.openxmlformats.org/officeDocument/2006/relationships/customXml" Target="../ink/ink6801.xml"/><Relationship Id="rId8" Type="http://schemas.openxmlformats.org/officeDocument/2006/relationships/customXml" Target="../ink/ink6755.xml"/><Relationship Id="rId98" Type="http://schemas.openxmlformats.org/officeDocument/2006/relationships/customXml" Target="../ink/ink6800.xml"/><Relationship Id="rId121" Type="http://schemas.openxmlformats.org/officeDocument/2006/relationships/image" Target="../media/image6669.png"/><Relationship Id="rId142" Type="http://schemas.openxmlformats.org/officeDocument/2006/relationships/customXml" Target="../ink/ink6822.xml"/><Relationship Id="rId163" Type="http://schemas.openxmlformats.org/officeDocument/2006/relationships/image" Target="../media/image6690.png"/><Relationship Id="rId184" Type="http://schemas.openxmlformats.org/officeDocument/2006/relationships/customXml" Target="../ink/ink6843.xml"/><Relationship Id="rId219" Type="http://schemas.openxmlformats.org/officeDocument/2006/relationships/image" Target="../media/image6719.png"/><Relationship Id="rId230" Type="http://schemas.openxmlformats.org/officeDocument/2006/relationships/customXml" Target="../ink/ink6866.xml"/><Relationship Id="rId25" Type="http://schemas.openxmlformats.org/officeDocument/2006/relationships/image" Target="../media/image6622.png"/><Relationship Id="rId46" Type="http://schemas.openxmlformats.org/officeDocument/2006/relationships/customXml" Target="../ink/ink6774.xml"/><Relationship Id="rId67" Type="http://schemas.openxmlformats.org/officeDocument/2006/relationships/image" Target="../media/image6643.png"/><Relationship Id="rId88" Type="http://schemas.openxmlformats.org/officeDocument/2006/relationships/customXml" Target="../ink/ink6795.xml"/><Relationship Id="rId111" Type="http://schemas.openxmlformats.org/officeDocument/2006/relationships/image" Target="../media/image6664.png"/><Relationship Id="rId132" Type="http://schemas.openxmlformats.org/officeDocument/2006/relationships/customXml" Target="../ink/ink6817.xml"/><Relationship Id="rId153" Type="http://schemas.openxmlformats.org/officeDocument/2006/relationships/image" Target="../media/image6685.png"/><Relationship Id="rId174" Type="http://schemas.openxmlformats.org/officeDocument/2006/relationships/customXml" Target="../ink/ink6838.xml"/><Relationship Id="rId195" Type="http://schemas.openxmlformats.org/officeDocument/2006/relationships/image" Target="../media/image6706.png"/><Relationship Id="rId209" Type="http://schemas.openxmlformats.org/officeDocument/2006/relationships/image" Target="../media/image6714.png"/><Relationship Id="rId190" Type="http://schemas.openxmlformats.org/officeDocument/2006/relationships/customXml" Target="../ink/ink6846.xml"/><Relationship Id="rId204" Type="http://schemas.openxmlformats.org/officeDocument/2006/relationships/customXml" Target="../ink/ink6853.xml"/><Relationship Id="rId220" Type="http://schemas.openxmlformats.org/officeDocument/2006/relationships/customXml" Target="../ink/ink6861.xml"/><Relationship Id="rId225" Type="http://schemas.openxmlformats.org/officeDocument/2006/relationships/image" Target="../media/image6722.png"/><Relationship Id="rId15" Type="http://schemas.openxmlformats.org/officeDocument/2006/relationships/image" Target="../media/image6617.png"/><Relationship Id="rId36" Type="http://schemas.openxmlformats.org/officeDocument/2006/relationships/customXml" Target="../ink/ink6769.xml"/><Relationship Id="rId57" Type="http://schemas.openxmlformats.org/officeDocument/2006/relationships/image" Target="../media/image6638.png"/><Relationship Id="rId106" Type="http://schemas.openxmlformats.org/officeDocument/2006/relationships/customXml" Target="../ink/ink6804.xml"/><Relationship Id="rId127" Type="http://schemas.openxmlformats.org/officeDocument/2006/relationships/image" Target="../media/image6672.png"/><Relationship Id="rId10" Type="http://schemas.openxmlformats.org/officeDocument/2006/relationships/customXml" Target="../ink/ink6756.xml"/><Relationship Id="rId31" Type="http://schemas.openxmlformats.org/officeDocument/2006/relationships/image" Target="../media/image6625.png"/><Relationship Id="rId52" Type="http://schemas.openxmlformats.org/officeDocument/2006/relationships/customXml" Target="../ink/ink6777.xml"/><Relationship Id="rId73" Type="http://schemas.openxmlformats.org/officeDocument/2006/relationships/image" Target="../media/image6646.png"/><Relationship Id="rId78" Type="http://schemas.openxmlformats.org/officeDocument/2006/relationships/customXml" Target="../ink/ink6790.xml"/><Relationship Id="rId94" Type="http://schemas.openxmlformats.org/officeDocument/2006/relationships/customXml" Target="../ink/ink6798.xml"/><Relationship Id="rId99" Type="http://schemas.openxmlformats.org/officeDocument/2006/relationships/image" Target="../media/image6658.png"/><Relationship Id="rId101" Type="http://schemas.openxmlformats.org/officeDocument/2006/relationships/image" Target="../media/image6659.png"/><Relationship Id="rId122" Type="http://schemas.openxmlformats.org/officeDocument/2006/relationships/customXml" Target="../ink/ink6812.xml"/><Relationship Id="rId143" Type="http://schemas.openxmlformats.org/officeDocument/2006/relationships/image" Target="../media/image6680.png"/><Relationship Id="rId148" Type="http://schemas.openxmlformats.org/officeDocument/2006/relationships/customXml" Target="../ink/ink6825.xml"/><Relationship Id="rId164" Type="http://schemas.openxmlformats.org/officeDocument/2006/relationships/customXml" Target="../ink/ink6833.xml"/><Relationship Id="rId169" Type="http://schemas.openxmlformats.org/officeDocument/2006/relationships/image" Target="../media/image6693.png"/><Relationship Id="rId185" Type="http://schemas.openxmlformats.org/officeDocument/2006/relationships/image" Target="../media/image6701.png"/><Relationship Id="rId4" Type="http://schemas.openxmlformats.org/officeDocument/2006/relationships/customXml" Target="../ink/ink6753.xml"/><Relationship Id="rId9" Type="http://schemas.openxmlformats.org/officeDocument/2006/relationships/image" Target="../media/image6614.png"/><Relationship Id="rId180" Type="http://schemas.openxmlformats.org/officeDocument/2006/relationships/customXml" Target="../ink/ink6841.xml"/><Relationship Id="rId210" Type="http://schemas.openxmlformats.org/officeDocument/2006/relationships/customXml" Target="../ink/ink6856.xml"/><Relationship Id="rId215" Type="http://schemas.openxmlformats.org/officeDocument/2006/relationships/image" Target="../media/image6717.png"/><Relationship Id="rId236" Type="http://schemas.openxmlformats.org/officeDocument/2006/relationships/customXml" Target="../ink/ink6869.xml"/><Relationship Id="rId26" Type="http://schemas.openxmlformats.org/officeDocument/2006/relationships/customXml" Target="../ink/ink6764.xml"/><Relationship Id="rId231" Type="http://schemas.openxmlformats.org/officeDocument/2006/relationships/image" Target="../media/image6725.png"/><Relationship Id="rId47" Type="http://schemas.openxmlformats.org/officeDocument/2006/relationships/image" Target="../media/image6633.png"/><Relationship Id="rId68" Type="http://schemas.openxmlformats.org/officeDocument/2006/relationships/customXml" Target="../ink/ink6785.xml"/><Relationship Id="rId89" Type="http://schemas.openxmlformats.org/officeDocument/2006/relationships/image" Target="../media/image6653.png"/><Relationship Id="rId112" Type="http://schemas.openxmlformats.org/officeDocument/2006/relationships/customXml" Target="../ink/ink6807.xml"/><Relationship Id="rId133" Type="http://schemas.openxmlformats.org/officeDocument/2006/relationships/image" Target="../media/image6675.png"/><Relationship Id="rId154" Type="http://schemas.openxmlformats.org/officeDocument/2006/relationships/customXml" Target="../ink/ink6828.xml"/><Relationship Id="rId175" Type="http://schemas.openxmlformats.org/officeDocument/2006/relationships/image" Target="../media/image6696.png"/><Relationship Id="rId196" Type="http://schemas.openxmlformats.org/officeDocument/2006/relationships/customXml" Target="../ink/ink6849.xml"/><Relationship Id="rId200" Type="http://schemas.openxmlformats.org/officeDocument/2006/relationships/customXml" Target="../ink/ink6851.xml"/><Relationship Id="rId16" Type="http://schemas.openxmlformats.org/officeDocument/2006/relationships/customXml" Target="../ink/ink6759.xml"/><Relationship Id="rId221" Type="http://schemas.openxmlformats.org/officeDocument/2006/relationships/image" Target="../media/image6720.png"/><Relationship Id="rId37" Type="http://schemas.openxmlformats.org/officeDocument/2006/relationships/image" Target="../media/image6628.png"/><Relationship Id="rId58" Type="http://schemas.openxmlformats.org/officeDocument/2006/relationships/customXml" Target="../ink/ink6780.xml"/><Relationship Id="rId79" Type="http://schemas.openxmlformats.org/officeDocument/2006/relationships/image" Target="../media/image6521.png"/><Relationship Id="rId102" Type="http://schemas.openxmlformats.org/officeDocument/2006/relationships/customXml" Target="../ink/ink6802.xml"/><Relationship Id="rId123" Type="http://schemas.openxmlformats.org/officeDocument/2006/relationships/image" Target="../media/image6670.png"/><Relationship Id="rId144" Type="http://schemas.openxmlformats.org/officeDocument/2006/relationships/customXml" Target="../ink/ink6823.xml"/><Relationship Id="rId90" Type="http://schemas.openxmlformats.org/officeDocument/2006/relationships/customXml" Target="../ink/ink6796.xml"/><Relationship Id="rId165" Type="http://schemas.openxmlformats.org/officeDocument/2006/relationships/image" Target="../media/image6691.png"/><Relationship Id="rId186" Type="http://schemas.openxmlformats.org/officeDocument/2006/relationships/customXml" Target="../ink/ink6844.xml"/><Relationship Id="rId211" Type="http://schemas.openxmlformats.org/officeDocument/2006/relationships/image" Target="../media/image6715.png"/><Relationship Id="rId232" Type="http://schemas.openxmlformats.org/officeDocument/2006/relationships/customXml" Target="../ink/ink6867.xml"/><Relationship Id="rId27" Type="http://schemas.openxmlformats.org/officeDocument/2006/relationships/image" Target="../media/image6623.png"/><Relationship Id="rId48" Type="http://schemas.openxmlformats.org/officeDocument/2006/relationships/customXml" Target="../ink/ink6775.xml"/><Relationship Id="rId69" Type="http://schemas.openxmlformats.org/officeDocument/2006/relationships/image" Target="../media/image6644.png"/><Relationship Id="rId113" Type="http://schemas.openxmlformats.org/officeDocument/2006/relationships/image" Target="../media/image6665.png"/><Relationship Id="rId134" Type="http://schemas.openxmlformats.org/officeDocument/2006/relationships/customXml" Target="../ink/ink6818.xml"/><Relationship Id="rId80" Type="http://schemas.openxmlformats.org/officeDocument/2006/relationships/customXml" Target="../ink/ink6791.xml"/><Relationship Id="rId155" Type="http://schemas.openxmlformats.org/officeDocument/2006/relationships/image" Target="../media/image6686.png"/><Relationship Id="rId176" Type="http://schemas.openxmlformats.org/officeDocument/2006/relationships/customXml" Target="../ink/ink6839.xml"/><Relationship Id="rId197" Type="http://schemas.openxmlformats.org/officeDocument/2006/relationships/image" Target="../media/image6707.png"/><Relationship Id="rId201" Type="http://schemas.openxmlformats.org/officeDocument/2006/relationships/image" Target="../media/image6709.png"/><Relationship Id="rId222" Type="http://schemas.openxmlformats.org/officeDocument/2006/relationships/customXml" Target="../ink/ink6862.xml"/><Relationship Id="rId17" Type="http://schemas.openxmlformats.org/officeDocument/2006/relationships/image" Target="../media/image6618.png"/><Relationship Id="rId38" Type="http://schemas.openxmlformats.org/officeDocument/2006/relationships/customXml" Target="../ink/ink6770.xml"/><Relationship Id="rId59" Type="http://schemas.openxmlformats.org/officeDocument/2006/relationships/image" Target="../media/image6639.png"/><Relationship Id="rId103" Type="http://schemas.openxmlformats.org/officeDocument/2006/relationships/image" Target="../media/image6660.png"/><Relationship Id="rId124" Type="http://schemas.openxmlformats.org/officeDocument/2006/relationships/customXml" Target="../ink/ink6813.xml"/><Relationship Id="rId70" Type="http://schemas.openxmlformats.org/officeDocument/2006/relationships/customXml" Target="../ink/ink6786.xml"/><Relationship Id="rId91" Type="http://schemas.openxmlformats.org/officeDocument/2006/relationships/image" Target="../media/image6654.png"/><Relationship Id="rId145" Type="http://schemas.openxmlformats.org/officeDocument/2006/relationships/image" Target="../media/image6681.png"/><Relationship Id="rId166" Type="http://schemas.openxmlformats.org/officeDocument/2006/relationships/customXml" Target="../ink/ink6834.xml"/><Relationship Id="rId187" Type="http://schemas.openxmlformats.org/officeDocument/2006/relationships/image" Target="../media/image670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857.xml"/><Relationship Id="rId233" Type="http://schemas.openxmlformats.org/officeDocument/2006/relationships/image" Target="../media/image6726.png"/><Relationship Id="rId28" Type="http://schemas.openxmlformats.org/officeDocument/2006/relationships/customXml" Target="../ink/ink6765.xml"/><Relationship Id="rId49" Type="http://schemas.openxmlformats.org/officeDocument/2006/relationships/image" Target="../media/image6634.png"/><Relationship Id="rId114" Type="http://schemas.openxmlformats.org/officeDocument/2006/relationships/customXml" Target="../ink/ink6808.xml"/><Relationship Id="rId60" Type="http://schemas.openxmlformats.org/officeDocument/2006/relationships/customXml" Target="../ink/ink6781.xml"/><Relationship Id="rId81" Type="http://schemas.openxmlformats.org/officeDocument/2006/relationships/image" Target="../media/image6649.png"/><Relationship Id="rId135" Type="http://schemas.openxmlformats.org/officeDocument/2006/relationships/image" Target="../media/image6676.png"/><Relationship Id="rId156" Type="http://schemas.openxmlformats.org/officeDocument/2006/relationships/customXml" Target="../ink/ink6829.xml"/><Relationship Id="rId177" Type="http://schemas.openxmlformats.org/officeDocument/2006/relationships/image" Target="../media/image6697.png"/><Relationship Id="rId198" Type="http://schemas.openxmlformats.org/officeDocument/2006/relationships/customXml" Target="../ink/ink6850.xml"/><Relationship Id="rId202" Type="http://schemas.openxmlformats.org/officeDocument/2006/relationships/customXml" Target="../ink/ink6852.xml"/><Relationship Id="rId223" Type="http://schemas.openxmlformats.org/officeDocument/2006/relationships/image" Target="../media/image6721.png"/><Relationship Id="rId18" Type="http://schemas.openxmlformats.org/officeDocument/2006/relationships/customXml" Target="../ink/ink6760.xml"/><Relationship Id="rId39" Type="http://schemas.openxmlformats.org/officeDocument/2006/relationships/image" Target="../media/image6629.png"/><Relationship Id="rId50" Type="http://schemas.openxmlformats.org/officeDocument/2006/relationships/customXml" Target="../ink/ink6776.xml"/><Relationship Id="rId104" Type="http://schemas.openxmlformats.org/officeDocument/2006/relationships/customXml" Target="../ink/ink6803.xml"/><Relationship Id="rId125" Type="http://schemas.openxmlformats.org/officeDocument/2006/relationships/image" Target="../media/image6671.png"/><Relationship Id="rId146" Type="http://schemas.openxmlformats.org/officeDocument/2006/relationships/customXml" Target="../ink/ink6824.xml"/><Relationship Id="rId167" Type="http://schemas.openxmlformats.org/officeDocument/2006/relationships/image" Target="../media/image6692.png"/><Relationship Id="rId188" Type="http://schemas.openxmlformats.org/officeDocument/2006/relationships/customXml" Target="../ink/ink6845.xml"/><Relationship Id="rId71" Type="http://schemas.openxmlformats.org/officeDocument/2006/relationships/image" Target="../media/image6645.png"/><Relationship Id="rId92" Type="http://schemas.openxmlformats.org/officeDocument/2006/relationships/customXml" Target="../ink/ink6797.xml"/><Relationship Id="rId213" Type="http://schemas.openxmlformats.org/officeDocument/2006/relationships/image" Target="../media/image6716.png"/><Relationship Id="rId234" Type="http://schemas.openxmlformats.org/officeDocument/2006/relationships/customXml" Target="../ink/ink6868.xml"/><Relationship Id="rId2" Type="http://schemas.openxmlformats.org/officeDocument/2006/relationships/customXml" Target="../ink/ink6752.xml"/><Relationship Id="rId29" Type="http://schemas.openxmlformats.org/officeDocument/2006/relationships/image" Target="../media/image6624.png"/><Relationship Id="rId40" Type="http://schemas.openxmlformats.org/officeDocument/2006/relationships/customXml" Target="../ink/ink6771.xml"/><Relationship Id="rId115" Type="http://schemas.openxmlformats.org/officeDocument/2006/relationships/image" Target="../media/image6666.png"/><Relationship Id="rId136" Type="http://schemas.openxmlformats.org/officeDocument/2006/relationships/customXml" Target="../ink/ink6819.xml"/><Relationship Id="rId157" Type="http://schemas.openxmlformats.org/officeDocument/2006/relationships/image" Target="../media/image6687.png"/><Relationship Id="rId178" Type="http://schemas.openxmlformats.org/officeDocument/2006/relationships/customXml" Target="../ink/ink6840.xml"/><Relationship Id="rId61" Type="http://schemas.openxmlformats.org/officeDocument/2006/relationships/image" Target="../media/image6640.png"/><Relationship Id="rId82" Type="http://schemas.openxmlformats.org/officeDocument/2006/relationships/customXml" Target="../ink/ink6792.xml"/><Relationship Id="rId199" Type="http://schemas.openxmlformats.org/officeDocument/2006/relationships/image" Target="../media/image6708.png"/><Relationship Id="rId203" Type="http://schemas.openxmlformats.org/officeDocument/2006/relationships/image" Target="../media/image6711.png"/><Relationship Id="rId19" Type="http://schemas.openxmlformats.org/officeDocument/2006/relationships/image" Target="../media/image6619.png"/><Relationship Id="rId224" Type="http://schemas.openxmlformats.org/officeDocument/2006/relationships/customXml" Target="../ink/ink6863.xml"/><Relationship Id="rId30" Type="http://schemas.openxmlformats.org/officeDocument/2006/relationships/customXml" Target="../ink/ink6766.xml"/><Relationship Id="rId105" Type="http://schemas.openxmlformats.org/officeDocument/2006/relationships/image" Target="../media/image6661.png"/><Relationship Id="rId126" Type="http://schemas.openxmlformats.org/officeDocument/2006/relationships/customXml" Target="../ink/ink6814.xml"/><Relationship Id="rId147" Type="http://schemas.openxmlformats.org/officeDocument/2006/relationships/image" Target="../media/image6682.png"/><Relationship Id="rId168" Type="http://schemas.openxmlformats.org/officeDocument/2006/relationships/customXml" Target="../ink/ink6835.xml"/><Relationship Id="rId51" Type="http://schemas.openxmlformats.org/officeDocument/2006/relationships/image" Target="../media/image6635.png"/><Relationship Id="rId72" Type="http://schemas.openxmlformats.org/officeDocument/2006/relationships/customXml" Target="../ink/ink6787.xml"/><Relationship Id="rId93" Type="http://schemas.openxmlformats.org/officeDocument/2006/relationships/image" Target="../media/image6655.png"/><Relationship Id="rId189" Type="http://schemas.openxmlformats.org/officeDocument/2006/relationships/image" Target="../media/image6703.png"/><Relationship Id="rId3" Type="http://schemas.openxmlformats.org/officeDocument/2006/relationships/image" Target="../media/image6611.png"/><Relationship Id="rId214" Type="http://schemas.openxmlformats.org/officeDocument/2006/relationships/customXml" Target="../ink/ink6858.xml"/><Relationship Id="rId235" Type="http://schemas.openxmlformats.org/officeDocument/2006/relationships/image" Target="../media/image6727.png"/><Relationship Id="rId116" Type="http://schemas.openxmlformats.org/officeDocument/2006/relationships/customXml" Target="../ink/ink6809.xml"/><Relationship Id="rId137" Type="http://schemas.openxmlformats.org/officeDocument/2006/relationships/image" Target="../media/image6677.png"/><Relationship Id="rId158" Type="http://schemas.openxmlformats.org/officeDocument/2006/relationships/customXml" Target="../ink/ink6830.xml"/><Relationship Id="rId20" Type="http://schemas.openxmlformats.org/officeDocument/2006/relationships/customXml" Target="../ink/ink6761.xml"/><Relationship Id="rId41" Type="http://schemas.openxmlformats.org/officeDocument/2006/relationships/image" Target="../media/image6630.png"/><Relationship Id="rId62" Type="http://schemas.openxmlformats.org/officeDocument/2006/relationships/customXml" Target="../ink/ink6782.xml"/><Relationship Id="rId83" Type="http://schemas.openxmlformats.org/officeDocument/2006/relationships/image" Target="../media/image6650.png"/><Relationship Id="rId179" Type="http://schemas.openxmlformats.org/officeDocument/2006/relationships/image" Target="../media/image6698.png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87.png"/><Relationship Id="rId299" Type="http://schemas.openxmlformats.org/officeDocument/2006/relationships/image" Target="../media/image6879.png"/><Relationship Id="rId21" Type="http://schemas.openxmlformats.org/officeDocument/2006/relationships/image" Target="../media/image6739.png"/><Relationship Id="rId63" Type="http://schemas.openxmlformats.org/officeDocument/2006/relationships/image" Target="../media/image6760.png"/><Relationship Id="rId159" Type="http://schemas.openxmlformats.org/officeDocument/2006/relationships/image" Target="../media/image6808.png"/><Relationship Id="rId170" Type="http://schemas.openxmlformats.org/officeDocument/2006/relationships/customXml" Target="../ink/ink6955.xml"/><Relationship Id="rId226" Type="http://schemas.openxmlformats.org/officeDocument/2006/relationships/customXml" Target="../ink/ink6983.xml"/><Relationship Id="rId268" Type="http://schemas.openxmlformats.org/officeDocument/2006/relationships/customXml" Target="../ink/ink7004.xml"/><Relationship Id="rId32" Type="http://schemas.openxmlformats.org/officeDocument/2006/relationships/customXml" Target="../ink/ink6886.xml"/><Relationship Id="rId74" Type="http://schemas.openxmlformats.org/officeDocument/2006/relationships/customXml" Target="../ink/ink6907.xml"/><Relationship Id="rId128" Type="http://schemas.openxmlformats.org/officeDocument/2006/relationships/customXml" Target="../ink/ink6934.xml"/><Relationship Id="rId5" Type="http://schemas.openxmlformats.org/officeDocument/2006/relationships/image" Target="../media/image6731.png"/><Relationship Id="rId181" Type="http://schemas.openxmlformats.org/officeDocument/2006/relationships/image" Target="../media/image6820.png"/><Relationship Id="rId237" Type="http://schemas.openxmlformats.org/officeDocument/2006/relationships/image" Target="../media/image6848.png"/><Relationship Id="rId279" Type="http://schemas.openxmlformats.org/officeDocument/2006/relationships/image" Target="../media/image6869.png"/><Relationship Id="rId43" Type="http://schemas.openxmlformats.org/officeDocument/2006/relationships/image" Target="../media/image6750.png"/><Relationship Id="rId139" Type="http://schemas.openxmlformats.org/officeDocument/2006/relationships/image" Target="../media/image6798.png"/><Relationship Id="rId290" Type="http://schemas.openxmlformats.org/officeDocument/2006/relationships/customXml" Target="../ink/ink7015.xml"/><Relationship Id="rId304" Type="http://schemas.openxmlformats.org/officeDocument/2006/relationships/customXml" Target="../ink/ink7022.xml"/><Relationship Id="rId85" Type="http://schemas.openxmlformats.org/officeDocument/2006/relationships/image" Target="../media/image6771.png"/><Relationship Id="rId150" Type="http://schemas.openxmlformats.org/officeDocument/2006/relationships/customXml" Target="../ink/ink6945.xml"/><Relationship Id="rId192" Type="http://schemas.openxmlformats.org/officeDocument/2006/relationships/customXml" Target="../ink/ink6966.xml"/><Relationship Id="rId206" Type="http://schemas.openxmlformats.org/officeDocument/2006/relationships/customXml" Target="../ink/ink6973.xml"/><Relationship Id="rId248" Type="http://schemas.openxmlformats.org/officeDocument/2006/relationships/customXml" Target="../ink/ink6994.xml"/><Relationship Id="rId12" Type="http://schemas.openxmlformats.org/officeDocument/2006/relationships/customXml" Target="../ink/ink6876.xml"/><Relationship Id="rId108" Type="http://schemas.openxmlformats.org/officeDocument/2006/relationships/customXml" Target="../ink/ink6924.xml"/><Relationship Id="rId54" Type="http://schemas.openxmlformats.org/officeDocument/2006/relationships/customXml" Target="../ink/ink6897.xml"/><Relationship Id="rId96" Type="http://schemas.openxmlformats.org/officeDocument/2006/relationships/customXml" Target="../ink/ink6918.xml"/><Relationship Id="rId161" Type="http://schemas.openxmlformats.org/officeDocument/2006/relationships/image" Target="../media/image6809.png"/><Relationship Id="rId217" Type="http://schemas.openxmlformats.org/officeDocument/2006/relationships/image" Target="../media/image6838.png"/><Relationship Id="rId259" Type="http://schemas.openxmlformats.org/officeDocument/2006/relationships/image" Target="../media/image6859.png"/><Relationship Id="rId23" Type="http://schemas.openxmlformats.org/officeDocument/2006/relationships/image" Target="../media/image6740.png"/><Relationship Id="rId119" Type="http://schemas.openxmlformats.org/officeDocument/2006/relationships/image" Target="../media/image6788.png"/><Relationship Id="rId270" Type="http://schemas.openxmlformats.org/officeDocument/2006/relationships/customXml" Target="../ink/ink7005.xml"/><Relationship Id="rId44" Type="http://schemas.openxmlformats.org/officeDocument/2006/relationships/customXml" Target="../ink/ink6892.xml"/><Relationship Id="rId65" Type="http://schemas.openxmlformats.org/officeDocument/2006/relationships/image" Target="../media/image6761.png"/><Relationship Id="rId86" Type="http://schemas.openxmlformats.org/officeDocument/2006/relationships/customXml" Target="../ink/ink6913.xml"/><Relationship Id="rId130" Type="http://schemas.openxmlformats.org/officeDocument/2006/relationships/customXml" Target="../ink/ink6935.xml"/><Relationship Id="rId151" Type="http://schemas.openxmlformats.org/officeDocument/2006/relationships/image" Target="../media/image6804.png"/><Relationship Id="rId172" Type="http://schemas.openxmlformats.org/officeDocument/2006/relationships/customXml" Target="../ink/ink6956.xml"/><Relationship Id="rId193" Type="http://schemas.openxmlformats.org/officeDocument/2006/relationships/image" Target="../media/image6826.png"/><Relationship Id="rId207" Type="http://schemas.openxmlformats.org/officeDocument/2006/relationships/image" Target="../media/image6833.png"/><Relationship Id="rId228" Type="http://schemas.openxmlformats.org/officeDocument/2006/relationships/customXml" Target="../ink/ink6984.xml"/><Relationship Id="rId249" Type="http://schemas.openxmlformats.org/officeDocument/2006/relationships/image" Target="../media/image6854.png"/><Relationship Id="rId13" Type="http://schemas.openxmlformats.org/officeDocument/2006/relationships/image" Target="../media/image6735.png"/><Relationship Id="rId109" Type="http://schemas.openxmlformats.org/officeDocument/2006/relationships/image" Target="../media/image6783.png"/><Relationship Id="rId260" Type="http://schemas.openxmlformats.org/officeDocument/2006/relationships/customXml" Target="../ink/ink7000.xml"/><Relationship Id="rId281" Type="http://schemas.openxmlformats.org/officeDocument/2006/relationships/image" Target="../media/image6870.png"/><Relationship Id="rId34" Type="http://schemas.openxmlformats.org/officeDocument/2006/relationships/customXml" Target="../ink/ink6887.xml"/><Relationship Id="rId55" Type="http://schemas.openxmlformats.org/officeDocument/2006/relationships/image" Target="../media/image6756.png"/><Relationship Id="rId76" Type="http://schemas.openxmlformats.org/officeDocument/2006/relationships/customXml" Target="../ink/ink6908.xml"/><Relationship Id="rId97" Type="http://schemas.openxmlformats.org/officeDocument/2006/relationships/image" Target="../media/image6777.png"/><Relationship Id="rId120" Type="http://schemas.openxmlformats.org/officeDocument/2006/relationships/customXml" Target="../ink/ink6930.xml"/><Relationship Id="rId141" Type="http://schemas.openxmlformats.org/officeDocument/2006/relationships/image" Target="../media/image6799.png"/><Relationship Id="rId7" Type="http://schemas.openxmlformats.org/officeDocument/2006/relationships/image" Target="../media/image6732.png"/><Relationship Id="rId162" Type="http://schemas.openxmlformats.org/officeDocument/2006/relationships/customXml" Target="../ink/ink6951.xml"/><Relationship Id="rId183" Type="http://schemas.openxmlformats.org/officeDocument/2006/relationships/image" Target="../media/image6821.png"/><Relationship Id="rId218" Type="http://schemas.openxmlformats.org/officeDocument/2006/relationships/customXml" Target="../ink/ink6979.xml"/><Relationship Id="rId239" Type="http://schemas.openxmlformats.org/officeDocument/2006/relationships/image" Target="../media/image6849.png"/><Relationship Id="rId250" Type="http://schemas.openxmlformats.org/officeDocument/2006/relationships/customXml" Target="../ink/ink6995.xml"/><Relationship Id="rId271" Type="http://schemas.openxmlformats.org/officeDocument/2006/relationships/image" Target="../media/image6865.png"/><Relationship Id="rId292" Type="http://schemas.openxmlformats.org/officeDocument/2006/relationships/customXml" Target="../ink/ink7016.xml"/><Relationship Id="rId306" Type="http://schemas.openxmlformats.org/officeDocument/2006/relationships/customXml" Target="../ink/ink7023.xml"/><Relationship Id="rId24" Type="http://schemas.openxmlformats.org/officeDocument/2006/relationships/customXml" Target="../ink/ink6882.xml"/><Relationship Id="rId45" Type="http://schemas.openxmlformats.org/officeDocument/2006/relationships/image" Target="../media/image6751.png"/><Relationship Id="rId66" Type="http://schemas.openxmlformats.org/officeDocument/2006/relationships/customXml" Target="../ink/ink6903.xml"/><Relationship Id="rId87" Type="http://schemas.openxmlformats.org/officeDocument/2006/relationships/image" Target="../media/image6772.png"/><Relationship Id="rId110" Type="http://schemas.openxmlformats.org/officeDocument/2006/relationships/customXml" Target="../ink/ink6925.xml"/><Relationship Id="rId131" Type="http://schemas.openxmlformats.org/officeDocument/2006/relationships/image" Target="../media/image6794.png"/><Relationship Id="rId152" Type="http://schemas.openxmlformats.org/officeDocument/2006/relationships/customXml" Target="../ink/ink6946.xml"/><Relationship Id="rId173" Type="http://schemas.openxmlformats.org/officeDocument/2006/relationships/image" Target="../media/image6816.png"/><Relationship Id="rId194" Type="http://schemas.openxmlformats.org/officeDocument/2006/relationships/customXml" Target="../ink/ink6967.xml"/><Relationship Id="rId208" Type="http://schemas.openxmlformats.org/officeDocument/2006/relationships/customXml" Target="../ink/ink6974.xml"/><Relationship Id="rId229" Type="http://schemas.openxmlformats.org/officeDocument/2006/relationships/image" Target="../media/image6844.png"/><Relationship Id="rId240" Type="http://schemas.openxmlformats.org/officeDocument/2006/relationships/customXml" Target="../ink/ink6990.xml"/><Relationship Id="rId261" Type="http://schemas.openxmlformats.org/officeDocument/2006/relationships/image" Target="../media/image6860.png"/><Relationship Id="rId14" Type="http://schemas.openxmlformats.org/officeDocument/2006/relationships/customXml" Target="../ink/ink6877.xml"/><Relationship Id="rId35" Type="http://schemas.openxmlformats.org/officeDocument/2006/relationships/image" Target="../media/image6746.png"/><Relationship Id="rId56" Type="http://schemas.openxmlformats.org/officeDocument/2006/relationships/customXml" Target="../ink/ink6898.xml"/><Relationship Id="rId77" Type="http://schemas.openxmlformats.org/officeDocument/2006/relationships/image" Target="../media/image6767.png"/><Relationship Id="rId100" Type="http://schemas.openxmlformats.org/officeDocument/2006/relationships/customXml" Target="../ink/ink6920.xml"/><Relationship Id="rId282" Type="http://schemas.openxmlformats.org/officeDocument/2006/relationships/customXml" Target="../ink/ink7011.xml"/><Relationship Id="rId8" Type="http://schemas.openxmlformats.org/officeDocument/2006/relationships/customXml" Target="../ink/ink6874.xml"/><Relationship Id="rId98" Type="http://schemas.openxmlformats.org/officeDocument/2006/relationships/customXml" Target="../ink/ink6919.xml"/><Relationship Id="rId121" Type="http://schemas.openxmlformats.org/officeDocument/2006/relationships/image" Target="../media/image6789.png"/><Relationship Id="rId142" Type="http://schemas.openxmlformats.org/officeDocument/2006/relationships/customXml" Target="../ink/ink6941.xml"/><Relationship Id="rId163" Type="http://schemas.openxmlformats.org/officeDocument/2006/relationships/image" Target="../media/image6811.png"/><Relationship Id="rId184" Type="http://schemas.openxmlformats.org/officeDocument/2006/relationships/customXml" Target="../ink/ink6962.xml"/><Relationship Id="rId219" Type="http://schemas.openxmlformats.org/officeDocument/2006/relationships/image" Target="../media/image6839.png"/><Relationship Id="rId230" Type="http://schemas.openxmlformats.org/officeDocument/2006/relationships/customXml" Target="../ink/ink6985.xml"/><Relationship Id="rId251" Type="http://schemas.openxmlformats.org/officeDocument/2006/relationships/image" Target="../media/image6855.png"/><Relationship Id="rId25" Type="http://schemas.openxmlformats.org/officeDocument/2006/relationships/image" Target="../media/image6741.png"/><Relationship Id="rId46" Type="http://schemas.openxmlformats.org/officeDocument/2006/relationships/customXml" Target="../ink/ink6893.xml"/><Relationship Id="rId67" Type="http://schemas.openxmlformats.org/officeDocument/2006/relationships/image" Target="../media/image6762.png"/><Relationship Id="rId272" Type="http://schemas.openxmlformats.org/officeDocument/2006/relationships/customXml" Target="../ink/ink7006.xml"/><Relationship Id="rId293" Type="http://schemas.openxmlformats.org/officeDocument/2006/relationships/image" Target="../media/image6876.png"/><Relationship Id="rId307" Type="http://schemas.openxmlformats.org/officeDocument/2006/relationships/image" Target="../media/image6883.png"/><Relationship Id="rId88" Type="http://schemas.openxmlformats.org/officeDocument/2006/relationships/customXml" Target="../ink/ink6914.xml"/><Relationship Id="rId111" Type="http://schemas.openxmlformats.org/officeDocument/2006/relationships/image" Target="../media/image6784.png"/><Relationship Id="rId132" Type="http://schemas.openxmlformats.org/officeDocument/2006/relationships/customXml" Target="../ink/ink6936.xml"/><Relationship Id="rId153" Type="http://schemas.openxmlformats.org/officeDocument/2006/relationships/image" Target="../media/image6805.png"/><Relationship Id="rId174" Type="http://schemas.openxmlformats.org/officeDocument/2006/relationships/customXml" Target="../ink/ink6957.xml"/><Relationship Id="rId195" Type="http://schemas.openxmlformats.org/officeDocument/2006/relationships/image" Target="../media/image6827.png"/><Relationship Id="rId209" Type="http://schemas.openxmlformats.org/officeDocument/2006/relationships/image" Target="../media/image6834.png"/><Relationship Id="rId220" Type="http://schemas.openxmlformats.org/officeDocument/2006/relationships/customXml" Target="../ink/ink6980.xml"/><Relationship Id="rId241" Type="http://schemas.openxmlformats.org/officeDocument/2006/relationships/image" Target="../media/image6850.png"/><Relationship Id="rId15" Type="http://schemas.openxmlformats.org/officeDocument/2006/relationships/image" Target="../media/image6736.png"/><Relationship Id="rId36" Type="http://schemas.openxmlformats.org/officeDocument/2006/relationships/customXml" Target="../ink/ink6888.xml"/><Relationship Id="rId57" Type="http://schemas.openxmlformats.org/officeDocument/2006/relationships/image" Target="../media/image6757.png"/><Relationship Id="rId262" Type="http://schemas.openxmlformats.org/officeDocument/2006/relationships/customXml" Target="../ink/ink7001.xml"/><Relationship Id="rId283" Type="http://schemas.openxmlformats.org/officeDocument/2006/relationships/image" Target="../media/image6871.png"/><Relationship Id="rId78" Type="http://schemas.openxmlformats.org/officeDocument/2006/relationships/customXml" Target="../ink/ink6909.xml"/><Relationship Id="rId99" Type="http://schemas.openxmlformats.org/officeDocument/2006/relationships/image" Target="../media/image6778.png"/><Relationship Id="rId101" Type="http://schemas.openxmlformats.org/officeDocument/2006/relationships/image" Target="../media/image6779.png"/><Relationship Id="rId122" Type="http://schemas.openxmlformats.org/officeDocument/2006/relationships/customXml" Target="../ink/ink6931.xml"/><Relationship Id="rId143" Type="http://schemas.openxmlformats.org/officeDocument/2006/relationships/image" Target="../media/image6800.png"/><Relationship Id="rId164" Type="http://schemas.openxmlformats.org/officeDocument/2006/relationships/customXml" Target="../ink/ink6952.xml"/><Relationship Id="rId185" Type="http://schemas.openxmlformats.org/officeDocument/2006/relationships/image" Target="../media/image6822.png"/><Relationship Id="rId9" Type="http://schemas.openxmlformats.org/officeDocument/2006/relationships/image" Target="../media/image6733.png"/><Relationship Id="rId210" Type="http://schemas.openxmlformats.org/officeDocument/2006/relationships/customXml" Target="../ink/ink6975.xml"/><Relationship Id="rId26" Type="http://schemas.openxmlformats.org/officeDocument/2006/relationships/customXml" Target="../ink/ink6883.xml"/><Relationship Id="rId231" Type="http://schemas.openxmlformats.org/officeDocument/2006/relationships/image" Target="../media/image6845.png"/><Relationship Id="rId252" Type="http://schemas.openxmlformats.org/officeDocument/2006/relationships/customXml" Target="../ink/ink6996.xml"/><Relationship Id="rId273" Type="http://schemas.openxmlformats.org/officeDocument/2006/relationships/image" Target="../media/image6866.png"/><Relationship Id="rId294" Type="http://schemas.openxmlformats.org/officeDocument/2006/relationships/customXml" Target="../ink/ink7017.xml"/><Relationship Id="rId308" Type="http://schemas.openxmlformats.org/officeDocument/2006/relationships/customXml" Target="../ink/ink7024.xml"/><Relationship Id="rId47" Type="http://schemas.openxmlformats.org/officeDocument/2006/relationships/image" Target="../media/image6752.png"/><Relationship Id="rId68" Type="http://schemas.openxmlformats.org/officeDocument/2006/relationships/customXml" Target="../ink/ink6904.xml"/><Relationship Id="rId89" Type="http://schemas.openxmlformats.org/officeDocument/2006/relationships/image" Target="../media/image6773.png"/><Relationship Id="rId112" Type="http://schemas.openxmlformats.org/officeDocument/2006/relationships/customXml" Target="../ink/ink6926.xml"/><Relationship Id="rId133" Type="http://schemas.openxmlformats.org/officeDocument/2006/relationships/image" Target="../media/image6795.png"/><Relationship Id="rId154" Type="http://schemas.openxmlformats.org/officeDocument/2006/relationships/customXml" Target="../ink/ink6947.xml"/><Relationship Id="rId175" Type="http://schemas.openxmlformats.org/officeDocument/2006/relationships/image" Target="../media/image6817.png"/><Relationship Id="rId196" Type="http://schemas.openxmlformats.org/officeDocument/2006/relationships/customXml" Target="../ink/ink6968.xml"/><Relationship Id="rId200" Type="http://schemas.openxmlformats.org/officeDocument/2006/relationships/customXml" Target="../ink/ink6970.xml"/><Relationship Id="rId16" Type="http://schemas.openxmlformats.org/officeDocument/2006/relationships/customXml" Target="../ink/ink6878.xml"/><Relationship Id="rId221" Type="http://schemas.openxmlformats.org/officeDocument/2006/relationships/image" Target="../media/image6840.png"/><Relationship Id="rId242" Type="http://schemas.openxmlformats.org/officeDocument/2006/relationships/customXml" Target="../ink/ink6991.xml"/><Relationship Id="rId263" Type="http://schemas.openxmlformats.org/officeDocument/2006/relationships/image" Target="../media/image6861.png"/><Relationship Id="rId284" Type="http://schemas.openxmlformats.org/officeDocument/2006/relationships/customXml" Target="../ink/ink7012.xml"/><Relationship Id="rId37" Type="http://schemas.openxmlformats.org/officeDocument/2006/relationships/image" Target="../media/image6747.png"/><Relationship Id="rId58" Type="http://schemas.openxmlformats.org/officeDocument/2006/relationships/customXml" Target="../ink/ink6899.xml"/><Relationship Id="rId79" Type="http://schemas.openxmlformats.org/officeDocument/2006/relationships/image" Target="../media/image6768.png"/><Relationship Id="rId102" Type="http://schemas.openxmlformats.org/officeDocument/2006/relationships/customXml" Target="../ink/ink6921.xml"/><Relationship Id="rId123" Type="http://schemas.openxmlformats.org/officeDocument/2006/relationships/image" Target="../media/image6790.png"/><Relationship Id="rId144" Type="http://schemas.openxmlformats.org/officeDocument/2006/relationships/customXml" Target="../ink/ink6942.xml"/><Relationship Id="rId90" Type="http://schemas.openxmlformats.org/officeDocument/2006/relationships/customXml" Target="../ink/ink6915.xml"/><Relationship Id="rId165" Type="http://schemas.openxmlformats.org/officeDocument/2006/relationships/image" Target="../media/image6812.png"/><Relationship Id="rId186" Type="http://schemas.openxmlformats.org/officeDocument/2006/relationships/customXml" Target="../ink/ink6963.xml"/><Relationship Id="rId211" Type="http://schemas.openxmlformats.org/officeDocument/2006/relationships/image" Target="../media/image6835.png"/><Relationship Id="rId232" Type="http://schemas.openxmlformats.org/officeDocument/2006/relationships/customXml" Target="../ink/ink6986.xml"/><Relationship Id="rId253" Type="http://schemas.openxmlformats.org/officeDocument/2006/relationships/image" Target="../media/image6856.png"/><Relationship Id="rId274" Type="http://schemas.openxmlformats.org/officeDocument/2006/relationships/customXml" Target="../ink/ink7007.xml"/><Relationship Id="rId295" Type="http://schemas.openxmlformats.org/officeDocument/2006/relationships/image" Target="../media/image6877.png"/><Relationship Id="rId309" Type="http://schemas.openxmlformats.org/officeDocument/2006/relationships/image" Target="../media/image6884.png"/><Relationship Id="rId27" Type="http://schemas.openxmlformats.org/officeDocument/2006/relationships/image" Target="../media/image6742.png"/><Relationship Id="rId48" Type="http://schemas.openxmlformats.org/officeDocument/2006/relationships/customXml" Target="../ink/ink6894.xml"/><Relationship Id="rId69" Type="http://schemas.openxmlformats.org/officeDocument/2006/relationships/image" Target="../media/image6763.png"/><Relationship Id="rId113" Type="http://schemas.openxmlformats.org/officeDocument/2006/relationships/image" Target="../media/image6785.png"/><Relationship Id="rId134" Type="http://schemas.openxmlformats.org/officeDocument/2006/relationships/customXml" Target="../ink/ink6937.xml"/><Relationship Id="rId80" Type="http://schemas.openxmlformats.org/officeDocument/2006/relationships/customXml" Target="../ink/ink6910.xml"/><Relationship Id="rId155" Type="http://schemas.openxmlformats.org/officeDocument/2006/relationships/image" Target="../media/image6806.png"/><Relationship Id="rId176" Type="http://schemas.openxmlformats.org/officeDocument/2006/relationships/customXml" Target="../ink/ink6958.xml"/><Relationship Id="rId197" Type="http://schemas.openxmlformats.org/officeDocument/2006/relationships/image" Target="../media/image6828.png"/><Relationship Id="rId201" Type="http://schemas.openxmlformats.org/officeDocument/2006/relationships/image" Target="../media/image6830.png"/><Relationship Id="rId222" Type="http://schemas.openxmlformats.org/officeDocument/2006/relationships/customXml" Target="../ink/ink6981.xml"/><Relationship Id="rId243" Type="http://schemas.openxmlformats.org/officeDocument/2006/relationships/image" Target="../media/image6851.png"/><Relationship Id="rId264" Type="http://schemas.openxmlformats.org/officeDocument/2006/relationships/customXml" Target="../ink/ink7002.xml"/><Relationship Id="rId285" Type="http://schemas.openxmlformats.org/officeDocument/2006/relationships/image" Target="../media/image6872.png"/><Relationship Id="rId17" Type="http://schemas.openxmlformats.org/officeDocument/2006/relationships/image" Target="../media/image6737.png"/><Relationship Id="rId38" Type="http://schemas.openxmlformats.org/officeDocument/2006/relationships/customXml" Target="../ink/ink6889.xml"/><Relationship Id="rId59" Type="http://schemas.openxmlformats.org/officeDocument/2006/relationships/image" Target="../media/image6758.png"/><Relationship Id="rId103" Type="http://schemas.openxmlformats.org/officeDocument/2006/relationships/image" Target="../media/image6780.png"/><Relationship Id="rId124" Type="http://schemas.openxmlformats.org/officeDocument/2006/relationships/customXml" Target="../ink/ink6932.xml"/><Relationship Id="rId310" Type="http://schemas.openxmlformats.org/officeDocument/2006/relationships/customXml" Target="../ink/ink7025.xml"/><Relationship Id="rId70" Type="http://schemas.openxmlformats.org/officeDocument/2006/relationships/customXml" Target="../ink/ink6905.xml"/><Relationship Id="rId91" Type="http://schemas.openxmlformats.org/officeDocument/2006/relationships/image" Target="../media/image6774.png"/><Relationship Id="rId145" Type="http://schemas.openxmlformats.org/officeDocument/2006/relationships/image" Target="../media/image6801.png"/><Relationship Id="rId166" Type="http://schemas.openxmlformats.org/officeDocument/2006/relationships/customXml" Target="../ink/ink6953.xml"/><Relationship Id="rId187" Type="http://schemas.openxmlformats.org/officeDocument/2006/relationships/image" Target="../media/image682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976.xml"/><Relationship Id="rId233" Type="http://schemas.openxmlformats.org/officeDocument/2006/relationships/image" Target="../media/image6846.png"/><Relationship Id="rId254" Type="http://schemas.openxmlformats.org/officeDocument/2006/relationships/customXml" Target="../ink/ink6997.xml"/><Relationship Id="rId28" Type="http://schemas.openxmlformats.org/officeDocument/2006/relationships/customXml" Target="../ink/ink6884.xml"/><Relationship Id="rId49" Type="http://schemas.openxmlformats.org/officeDocument/2006/relationships/image" Target="../media/image6753.png"/><Relationship Id="rId114" Type="http://schemas.openxmlformats.org/officeDocument/2006/relationships/customXml" Target="../ink/ink6927.xml"/><Relationship Id="rId275" Type="http://schemas.openxmlformats.org/officeDocument/2006/relationships/image" Target="../media/image6867.png"/><Relationship Id="rId296" Type="http://schemas.openxmlformats.org/officeDocument/2006/relationships/customXml" Target="../ink/ink7018.xml"/><Relationship Id="rId300" Type="http://schemas.openxmlformats.org/officeDocument/2006/relationships/customXml" Target="../ink/ink7020.xml"/><Relationship Id="rId60" Type="http://schemas.openxmlformats.org/officeDocument/2006/relationships/customXml" Target="../ink/ink6900.xml"/><Relationship Id="rId81" Type="http://schemas.openxmlformats.org/officeDocument/2006/relationships/image" Target="../media/image6769.png"/><Relationship Id="rId135" Type="http://schemas.openxmlformats.org/officeDocument/2006/relationships/image" Target="../media/image6796.png"/><Relationship Id="rId156" Type="http://schemas.openxmlformats.org/officeDocument/2006/relationships/customXml" Target="../ink/ink6948.xml"/><Relationship Id="rId177" Type="http://schemas.openxmlformats.org/officeDocument/2006/relationships/image" Target="../media/image6818.png"/><Relationship Id="rId198" Type="http://schemas.openxmlformats.org/officeDocument/2006/relationships/customXml" Target="../ink/ink6969.xml"/><Relationship Id="rId202" Type="http://schemas.openxmlformats.org/officeDocument/2006/relationships/customXml" Target="../ink/ink6971.xml"/><Relationship Id="rId223" Type="http://schemas.openxmlformats.org/officeDocument/2006/relationships/image" Target="../media/image6841.png"/><Relationship Id="rId244" Type="http://schemas.openxmlformats.org/officeDocument/2006/relationships/customXml" Target="../ink/ink6992.xml"/><Relationship Id="rId18" Type="http://schemas.openxmlformats.org/officeDocument/2006/relationships/customXml" Target="../ink/ink6879.xml"/><Relationship Id="rId39" Type="http://schemas.openxmlformats.org/officeDocument/2006/relationships/image" Target="../media/image6748.png"/><Relationship Id="rId265" Type="http://schemas.openxmlformats.org/officeDocument/2006/relationships/image" Target="../media/image6862.png"/><Relationship Id="rId286" Type="http://schemas.openxmlformats.org/officeDocument/2006/relationships/customXml" Target="../ink/ink7013.xml"/><Relationship Id="rId50" Type="http://schemas.openxmlformats.org/officeDocument/2006/relationships/customXml" Target="../ink/ink6895.xml"/><Relationship Id="rId104" Type="http://schemas.openxmlformats.org/officeDocument/2006/relationships/customXml" Target="../ink/ink6922.xml"/><Relationship Id="rId125" Type="http://schemas.openxmlformats.org/officeDocument/2006/relationships/image" Target="../media/image6791.png"/><Relationship Id="rId146" Type="http://schemas.openxmlformats.org/officeDocument/2006/relationships/customXml" Target="../ink/ink6943.xml"/><Relationship Id="rId167" Type="http://schemas.openxmlformats.org/officeDocument/2006/relationships/image" Target="../media/image6813.png"/><Relationship Id="rId188" Type="http://schemas.openxmlformats.org/officeDocument/2006/relationships/customXml" Target="../ink/ink6964.xml"/><Relationship Id="rId311" Type="http://schemas.openxmlformats.org/officeDocument/2006/relationships/image" Target="../media/image6885.png"/><Relationship Id="rId71" Type="http://schemas.openxmlformats.org/officeDocument/2006/relationships/image" Target="../media/image6764.png"/><Relationship Id="rId92" Type="http://schemas.openxmlformats.org/officeDocument/2006/relationships/customXml" Target="../ink/ink6916.xml"/><Relationship Id="rId213" Type="http://schemas.openxmlformats.org/officeDocument/2006/relationships/image" Target="../media/image6836.png"/><Relationship Id="rId234" Type="http://schemas.openxmlformats.org/officeDocument/2006/relationships/customXml" Target="../ink/ink6987.xml"/><Relationship Id="rId2" Type="http://schemas.openxmlformats.org/officeDocument/2006/relationships/customXml" Target="../ink/ink6871.xml"/><Relationship Id="rId29" Type="http://schemas.openxmlformats.org/officeDocument/2006/relationships/image" Target="../media/image6743.png"/><Relationship Id="rId255" Type="http://schemas.openxmlformats.org/officeDocument/2006/relationships/image" Target="../media/image6857.png"/><Relationship Id="rId276" Type="http://schemas.openxmlformats.org/officeDocument/2006/relationships/customXml" Target="../ink/ink7008.xml"/><Relationship Id="rId297" Type="http://schemas.openxmlformats.org/officeDocument/2006/relationships/image" Target="../media/image6878.png"/><Relationship Id="rId40" Type="http://schemas.openxmlformats.org/officeDocument/2006/relationships/customXml" Target="../ink/ink6890.xml"/><Relationship Id="rId115" Type="http://schemas.openxmlformats.org/officeDocument/2006/relationships/image" Target="../media/image6786.png"/><Relationship Id="rId136" Type="http://schemas.openxmlformats.org/officeDocument/2006/relationships/customXml" Target="../ink/ink6938.xml"/><Relationship Id="rId157" Type="http://schemas.openxmlformats.org/officeDocument/2006/relationships/image" Target="../media/image6807.png"/><Relationship Id="rId178" Type="http://schemas.openxmlformats.org/officeDocument/2006/relationships/customXml" Target="../ink/ink6959.xml"/><Relationship Id="rId301" Type="http://schemas.openxmlformats.org/officeDocument/2006/relationships/image" Target="../media/image6880.png"/><Relationship Id="rId61" Type="http://schemas.openxmlformats.org/officeDocument/2006/relationships/image" Target="../media/image6759.png"/><Relationship Id="rId82" Type="http://schemas.openxmlformats.org/officeDocument/2006/relationships/customXml" Target="../ink/ink6911.xml"/><Relationship Id="rId199" Type="http://schemas.openxmlformats.org/officeDocument/2006/relationships/image" Target="../media/image6829.png"/><Relationship Id="rId203" Type="http://schemas.openxmlformats.org/officeDocument/2006/relationships/image" Target="../media/image6831.png"/><Relationship Id="rId19" Type="http://schemas.openxmlformats.org/officeDocument/2006/relationships/image" Target="../media/image6738.png"/><Relationship Id="rId224" Type="http://schemas.openxmlformats.org/officeDocument/2006/relationships/customXml" Target="../ink/ink6982.xml"/><Relationship Id="rId245" Type="http://schemas.openxmlformats.org/officeDocument/2006/relationships/image" Target="../media/image6852.png"/><Relationship Id="rId266" Type="http://schemas.openxmlformats.org/officeDocument/2006/relationships/customXml" Target="../ink/ink7003.xml"/><Relationship Id="rId287" Type="http://schemas.openxmlformats.org/officeDocument/2006/relationships/image" Target="../media/image6873.png"/><Relationship Id="rId30" Type="http://schemas.openxmlformats.org/officeDocument/2006/relationships/customXml" Target="../ink/ink6885.xml"/><Relationship Id="rId105" Type="http://schemas.openxmlformats.org/officeDocument/2006/relationships/image" Target="../media/image6781.png"/><Relationship Id="rId126" Type="http://schemas.openxmlformats.org/officeDocument/2006/relationships/customXml" Target="../ink/ink6933.xml"/><Relationship Id="rId147" Type="http://schemas.openxmlformats.org/officeDocument/2006/relationships/image" Target="../media/image6802.png"/><Relationship Id="rId168" Type="http://schemas.openxmlformats.org/officeDocument/2006/relationships/customXml" Target="../ink/ink6954.xml"/><Relationship Id="rId51" Type="http://schemas.openxmlformats.org/officeDocument/2006/relationships/image" Target="../media/image6754.png"/><Relationship Id="rId72" Type="http://schemas.openxmlformats.org/officeDocument/2006/relationships/customXml" Target="../ink/ink6906.xml"/><Relationship Id="rId93" Type="http://schemas.openxmlformats.org/officeDocument/2006/relationships/image" Target="../media/image6775.png"/><Relationship Id="rId189" Type="http://schemas.openxmlformats.org/officeDocument/2006/relationships/image" Target="../media/image6824.png"/><Relationship Id="rId3" Type="http://schemas.openxmlformats.org/officeDocument/2006/relationships/image" Target="../media/image6730.png"/><Relationship Id="rId214" Type="http://schemas.openxmlformats.org/officeDocument/2006/relationships/customXml" Target="../ink/ink6977.xml"/><Relationship Id="rId235" Type="http://schemas.openxmlformats.org/officeDocument/2006/relationships/image" Target="../media/image6847.png"/><Relationship Id="rId256" Type="http://schemas.openxmlformats.org/officeDocument/2006/relationships/customXml" Target="../ink/ink6998.xml"/><Relationship Id="rId277" Type="http://schemas.openxmlformats.org/officeDocument/2006/relationships/image" Target="../media/image6868.png"/><Relationship Id="rId298" Type="http://schemas.openxmlformats.org/officeDocument/2006/relationships/customXml" Target="../ink/ink7019.xml"/><Relationship Id="rId116" Type="http://schemas.openxmlformats.org/officeDocument/2006/relationships/customXml" Target="../ink/ink6928.xml"/><Relationship Id="rId137" Type="http://schemas.openxmlformats.org/officeDocument/2006/relationships/image" Target="../media/image6797.png"/><Relationship Id="rId158" Type="http://schemas.openxmlformats.org/officeDocument/2006/relationships/customXml" Target="../ink/ink6949.xml"/><Relationship Id="rId302" Type="http://schemas.openxmlformats.org/officeDocument/2006/relationships/customXml" Target="../ink/ink7021.xml"/><Relationship Id="rId20" Type="http://schemas.openxmlformats.org/officeDocument/2006/relationships/customXml" Target="../ink/ink6880.xml"/><Relationship Id="rId41" Type="http://schemas.openxmlformats.org/officeDocument/2006/relationships/image" Target="../media/image6749.png"/><Relationship Id="rId62" Type="http://schemas.openxmlformats.org/officeDocument/2006/relationships/customXml" Target="../ink/ink6901.xml"/><Relationship Id="rId83" Type="http://schemas.openxmlformats.org/officeDocument/2006/relationships/image" Target="../media/image6770.png"/><Relationship Id="rId179" Type="http://schemas.openxmlformats.org/officeDocument/2006/relationships/image" Target="../media/image6819.png"/><Relationship Id="rId190" Type="http://schemas.openxmlformats.org/officeDocument/2006/relationships/customXml" Target="../ink/ink6965.xml"/><Relationship Id="rId204" Type="http://schemas.openxmlformats.org/officeDocument/2006/relationships/customXml" Target="../ink/ink6972.xml"/><Relationship Id="rId225" Type="http://schemas.openxmlformats.org/officeDocument/2006/relationships/image" Target="../media/image6842.png"/><Relationship Id="rId246" Type="http://schemas.openxmlformats.org/officeDocument/2006/relationships/customXml" Target="../ink/ink6993.xml"/><Relationship Id="rId267" Type="http://schemas.openxmlformats.org/officeDocument/2006/relationships/image" Target="../media/image6863.png"/><Relationship Id="rId288" Type="http://schemas.openxmlformats.org/officeDocument/2006/relationships/customXml" Target="../ink/ink7014.xml"/><Relationship Id="rId106" Type="http://schemas.openxmlformats.org/officeDocument/2006/relationships/customXml" Target="../ink/ink6923.xml"/><Relationship Id="rId127" Type="http://schemas.openxmlformats.org/officeDocument/2006/relationships/image" Target="../media/image6792.png"/><Relationship Id="rId10" Type="http://schemas.openxmlformats.org/officeDocument/2006/relationships/customXml" Target="../ink/ink6875.xml"/><Relationship Id="rId31" Type="http://schemas.openxmlformats.org/officeDocument/2006/relationships/image" Target="../media/image6744.png"/><Relationship Id="rId52" Type="http://schemas.openxmlformats.org/officeDocument/2006/relationships/customXml" Target="../ink/ink6896.xml"/><Relationship Id="rId73" Type="http://schemas.openxmlformats.org/officeDocument/2006/relationships/image" Target="../media/image6765.png"/><Relationship Id="rId94" Type="http://schemas.openxmlformats.org/officeDocument/2006/relationships/customXml" Target="../ink/ink6917.xml"/><Relationship Id="rId148" Type="http://schemas.openxmlformats.org/officeDocument/2006/relationships/customXml" Target="../ink/ink6944.xml"/><Relationship Id="rId169" Type="http://schemas.openxmlformats.org/officeDocument/2006/relationships/image" Target="../media/image6814.png"/><Relationship Id="rId4" Type="http://schemas.openxmlformats.org/officeDocument/2006/relationships/customXml" Target="../ink/ink6872.xml"/><Relationship Id="rId180" Type="http://schemas.openxmlformats.org/officeDocument/2006/relationships/customXml" Target="../ink/ink6960.xml"/><Relationship Id="rId215" Type="http://schemas.openxmlformats.org/officeDocument/2006/relationships/image" Target="../media/image6837.png"/><Relationship Id="rId236" Type="http://schemas.openxmlformats.org/officeDocument/2006/relationships/customXml" Target="../ink/ink6988.xml"/><Relationship Id="rId257" Type="http://schemas.openxmlformats.org/officeDocument/2006/relationships/image" Target="../media/image6858.png"/><Relationship Id="rId278" Type="http://schemas.openxmlformats.org/officeDocument/2006/relationships/customXml" Target="../ink/ink7009.xml"/><Relationship Id="rId303" Type="http://schemas.openxmlformats.org/officeDocument/2006/relationships/image" Target="../media/image6881.png"/><Relationship Id="rId42" Type="http://schemas.openxmlformats.org/officeDocument/2006/relationships/customXml" Target="../ink/ink6891.xml"/><Relationship Id="rId84" Type="http://schemas.openxmlformats.org/officeDocument/2006/relationships/customXml" Target="../ink/ink6912.xml"/><Relationship Id="rId138" Type="http://schemas.openxmlformats.org/officeDocument/2006/relationships/customXml" Target="../ink/ink6939.xml"/><Relationship Id="rId191" Type="http://schemas.openxmlformats.org/officeDocument/2006/relationships/image" Target="../media/image6825.png"/><Relationship Id="rId205" Type="http://schemas.openxmlformats.org/officeDocument/2006/relationships/image" Target="../media/image6832.png"/><Relationship Id="rId247" Type="http://schemas.openxmlformats.org/officeDocument/2006/relationships/image" Target="../media/image6853.png"/><Relationship Id="rId107" Type="http://schemas.openxmlformats.org/officeDocument/2006/relationships/image" Target="../media/image6782.png"/><Relationship Id="rId289" Type="http://schemas.openxmlformats.org/officeDocument/2006/relationships/image" Target="../media/image6874.png"/><Relationship Id="rId11" Type="http://schemas.openxmlformats.org/officeDocument/2006/relationships/image" Target="../media/image6734.png"/><Relationship Id="rId53" Type="http://schemas.openxmlformats.org/officeDocument/2006/relationships/image" Target="../media/image6755.png"/><Relationship Id="rId149" Type="http://schemas.openxmlformats.org/officeDocument/2006/relationships/image" Target="../media/image6803.png"/><Relationship Id="rId95" Type="http://schemas.openxmlformats.org/officeDocument/2006/relationships/image" Target="../media/image6776.png"/><Relationship Id="rId160" Type="http://schemas.openxmlformats.org/officeDocument/2006/relationships/customXml" Target="../ink/ink6950.xml"/><Relationship Id="rId216" Type="http://schemas.openxmlformats.org/officeDocument/2006/relationships/customXml" Target="../ink/ink6978.xml"/><Relationship Id="rId258" Type="http://schemas.openxmlformats.org/officeDocument/2006/relationships/customXml" Target="../ink/ink6999.xml"/><Relationship Id="rId22" Type="http://schemas.openxmlformats.org/officeDocument/2006/relationships/customXml" Target="../ink/ink6881.xml"/><Relationship Id="rId64" Type="http://schemas.openxmlformats.org/officeDocument/2006/relationships/customXml" Target="../ink/ink6902.xml"/><Relationship Id="rId118" Type="http://schemas.openxmlformats.org/officeDocument/2006/relationships/customXml" Target="../ink/ink6929.xml"/><Relationship Id="rId171" Type="http://schemas.openxmlformats.org/officeDocument/2006/relationships/image" Target="../media/image6815.png"/><Relationship Id="rId227" Type="http://schemas.openxmlformats.org/officeDocument/2006/relationships/image" Target="../media/image6843.png"/><Relationship Id="rId269" Type="http://schemas.openxmlformats.org/officeDocument/2006/relationships/image" Target="../media/image6864.png"/><Relationship Id="rId33" Type="http://schemas.openxmlformats.org/officeDocument/2006/relationships/image" Target="../media/image6745.png"/><Relationship Id="rId129" Type="http://schemas.openxmlformats.org/officeDocument/2006/relationships/image" Target="../media/image6793.png"/><Relationship Id="rId280" Type="http://schemas.openxmlformats.org/officeDocument/2006/relationships/customXml" Target="../ink/ink7010.xml"/><Relationship Id="rId75" Type="http://schemas.openxmlformats.org/officeDocument/2006/relationships/image" Target="../media/image6766.png"/><Relationship Id="rId140" Type="http://schemas.openxmlformats.org/officeDocument/2006/relationships/customXml" Target="../ink/ink6940.xml"/><Relationship Id="rId182" Type="http://schemas.openxmlformats.org/officeDocument/2006/relationships/customXml" Target="../ink/ink6961.xml"/><Relationship Id="rId6" Type="http://schemas.openxmlformats.org/officeDocument/2006/relationships/customXml" Target="../ink/ink6873.xml"/><Relationship Id="rId238" Type="http://schemas.openxmlformats.org/officeDocument/2006/relationships/customXml" Target="../ink/ink6989.xml"/><Relationship Id="rId291" Type="http://schemas.openxmlformats.org/officeDocument/2006/relationships/image" Target="../media/image6875.png"/><Relationship Id="rId305" Type="http://schemas.openxmlformats.org/officeDocument/2006/relationships/image" Target="../media/image6882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51.xml"/><Relationship Id="rId21" Type="http://schemas.openxmlformats.org/officeDocument/2006/relationships/image" Target="../media/image297.png"/><Relationship Id="rId42" Type="http://schemas.openxmlformats.org/officeDocument/2006/relationships/customXml" Target="../ink/ink459.xml"/><Relationship Id="rId47" Type="http://schemas.openxmlformats.org/officeDocument/2006/relationships/image" Target="../media/image310.png"/><Relationship Id="rId63" Type="http://schemas.openxmlformats.org/officeDocument/2006/relationships/image" Target="../media/image318.png"/><Relationship Id="rId68" Type="http://schemas.openxmlformats.org/officeDocument/2006/relationships/customXml" Target="../ink/ink472.xml"/><Relationship Id="rId84" Type="http://schemas.openxmlformats.org/officeDocument/2006/relationships/customXml" Target="../ink/ink480.xml"/><Relationship Id="rId89" Type="http://schemas.openxmlformats.org/officeDocument/2006/relationships/image" Target="../media/image331.png"/><Relationship Id="rId112" Type="http://schemas.openxmlformats.org/officeDocument/2006/relationships/customXml" Target="../ink/ink494.xml"/><Relationship Id="rId16" Type="http://schemas.openxmlformats.org/officeDocument/2006/relationships/customXml" Target="../ink/ink446.xml"/><Relationship Id="rId107" Type="http://schemas.openxmlformats.org/officeDocument/2006/relationships/image" Target="../media/image340.png"/><Relationship Id="rId11" Type="http://schemas.openxmlformats.org/officeDocument/2006/relationships/image" Target="../media/image292.png"/><Relationship Id="rId32" Type="http://schemas.openxmlformats.org/officeDocument/2006/relationships/customXml" Target="../ink/ink454.xml"/><Relationship Id="rId37" Type="http://schemas.openxmlformats.org/officeDocument/2006/relationships/image" Target="../media/image305.png"/><Relationship Id="rId53" Type="http://schemas.openxmlformats.org/officeDocument/2006/relationships/image" Target="../media/image313.png"/><Relationship Id="rId58" Type="http://schemas.openxmlformats.org/officeDocument/2006/relationships/customXml" Target="../ink/ink467.xml"/><Relationship Id="rId74" Type="http://schemas.openxmlformats.org/officeDocument/2006/relationships/customXml" Target="../ink/ink475.xml"/><Relationship Id="rId79" Type="http://schemas.openxmlformats.org/officeDocument/2006/relationships/image" Target="../media/image326.png"/><Relationship Id="rId102" Type="http://schemas.openxmlformats.org/officeDocument/2006/relationships/customXml" Target="../ink/ink489.xml"/><Relationship Id="rId5" Type="http://schemas.openxmlformats.org/officeDocument/2006/relationships/image" Target="../media/image289.png"/><Relationship Id="rId90" Type="http://schemas.openxmlformats.org/officeDocument/2006/relationships/customXml" Target="../ink/ink483.xml"/><Relationship Id="rId95" Type="http://schemas.openxmlformats.org/officeDocument/2006/relationships/image" Target="../media/image334.png"/><Relationship Id="rId22" Type="http://schemas.openxmlformats.org/officeDocument/2006/relationships/customXml" Target="../ink/ink449.xml"/><Relationship Id="rId27" Type="http://schemas.openxmlformats.org/officeDocument/2006/relationships/image" Target="../media/image300.png"/><Relationship Id="rId43" Type="http://schemas.openxmlformats.org/officeDocument/2006/relationships/image" Target="../media/image308.png"/><Relationship Id="rId48" Type="http://schemas.openxmlformats.org/officeDocument/2006/relationships/customXml" Target="../ink/ink462.xml"/><Relationship Id="rId64" Type="http://schemas.openxmlformats.org/officeDocument/2006/relationships/customXml" Target="../ink/ink470.xml"/><Relationship Id="rId69" Type="http://schemas.openxmlformats.org/officeDocument/2006/relationships/image" Target="../media/image321.png"/><Relationship Id="rId113" Type="http://schemas.openxmlformats.org/officeDocument/2006/relationships/image" Target="../media/image343.png"/><Relationship Id="rId80" Type="http://schemas.openxmlformats.org/officeDocument/2006/relationships/customXml" Target="../ink/ink478.xml"/><Relationship Id="rId85" Type="http://schemas.openxmlformats.org/officeDocument/2006/relationships/image" Target="../media/image329.png"/><Relationship Id="rId12" Type="http://schemas.openxmlformats.org/officeDocument/2006/relationships/customXml" Target="../ink/ink444.xml"/><Relationship Id="rId17" Type="http://schemas.openxmlformats.org/officeDocument/2006/relationships/image" Target="../media/image295.png"/><Relationship Id="rId33" Type="http://schemas.openxmlformats.org/officeDocument/2006/relationships/image" Target="../media/image303.png"/><Relationship Id="rId38" Type="http://schemas.openxmlformats.org/officeDocument/2006/relationships/customXml" Target="../ink/ink457.xml"/><Relationship Id="rId59" Type="http://schemas.openxmlformats.org/officeDocument/2006/relationships/image" Target="../media/image316.png"/><Relationship Id="rId103" Type="http://schemas.openxmlformats.org/officeDocument/2006/relationships/image" Target="../media/image338.png"/><Relationship Id="rId108" Type="http://schemas.openxmlformats.org/officeDocument/2006/relationships/customXml" Target="../ink/ink492.xml"/><Relationship Id="rId54" Type="http://schemas.openxmlformats.org/officeDocument/2006/relationships/customXml" Target="../ink/ink465.xml"/><Relationship Id="rId70" Type="http://schemas.openxmlformats.org/officeDocument/2006/relationships/customXml" Target="../ink/ink473.xml"/><Relationship Id="rId75" Type="http://schemas.openxmlformats.org/officeDocument/2006/relationships/image" Target="../media/image324.png"/><Relationship Id="rId91" Type="http://schemas.openxmlformats.org/officeDocument/2006/relationships/image" Target="../media/image332.png"/><Relationship Id="rId96" Type="http://schemas.openxmlformats.org/officeDocument/2006/relationships/customXml" Target="../ink/ink48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1.xml"/><Relationship Id="rId15" Type="http://schemas.openxmlformats.org/officeDocument/2006/relationships/image" Target="../media/image294.png"/><Relationship Id="rId23" Type="http://schemas.openxmlformats.org/officeDocument/2006/relationships/image" Target="../media/image298.png"/><Relationship Id="rId28" Type="http://schemas.openxmlformats.org/officeDocument/2006/relationships/customXml" Target="../ink/ink452.xml"/><Relationship Id="rId36" Type="http://schemas.openxmlformats.org/officeDocument/2006/relationships/customXml" Target="../ink/ink456.xml"/><Relationship Id="rId49" Type="http://schemas.openxmlformats.org/officeDocument/2006/relationships/image" Target="../media/image311.png"/><Relationship Id="rId57" Type="http://schemas.openxmlformats.org/officeDocument/2006/relationships/image" Target="../media/image315.png"/><Relationship Id="rId106" Type="http://schemas.openxmlformats.org/officeDocument/2006/relationships/customXml" Target="../ink/ink491.xml"/><Relationship Id="rId10" Type="http://schemas.openxmlformats.org/officeDocument/2006/relationships/customXml" Target="../ink/ink443.xml"/><Relationship Id="rId31" Type="http://schemas.openxmlformats.org/officeDocument/2006/relationships/image" Target="../media/image302.png"/><Relationship Id="rId44" Type="http://schemas.openxmlformats.org/officeDocument/2006/relationships/customXml" Target="../ink/ink460.xml"/><Relationship Id="rId52" Type="http://schemas.openxmlformats.org/officeDocument/2006/relationships/customXml" Target="../ink/ink464.xml"/><Relationship Id="rId60" Type="http://schemas.openxmlformats.org/officeDocument/2006/relationships/customXml" Target="../ink/ink468.xml"/><Relationship Id="rId65" Type="http://schemas.openxmlformats.org/officeDocument/2006/relationships/image" Target="../media/image319.png"/><Relationship Id="rId73" Type="http://schemas.openxmlformats.org/officeDocument/2006/relationships/image" Target="../media/image323.png"/><Relationship Id="rId78" Type="http://schemas.openxmlformats.org/officeDocument/2006/relationships/customXml" Target="../ink/ink477.xml"/><Relationship Id="rId81" Type="http://schemas.openxmlformats.org/officeDocument/2006/relationships/image" Target="../media/image327.png"/><Relationship Id="rId86" Type="http://schemas.openxmlformats.org/officeDocument/2006/relationships/customXml" Target="../ink/ink481.xml"/><Relationship Id="rId94" Type="http://schemas.openxmlformats.org/officeDocument/2006/relationships/customXml" Target="../ink/ink485.xml"/><Relationship Id="rId99" Type="http://schemas.openxmlformats.org/officeDocument/2006/relationships/image" Target="../media/image336.png"/><Relationship Id="rId101" Type="http://schemas.openxmlformats.org/officeDocument/2006/relationships/image" Target="../media/image337.png"/><Relationship Id="rId4" Type="http://schemas.openxmlformats.org/officeDocument/2006/relationships/customXml" Target="../ink/ink440.xml"/><Relationship Id="rId9" Type="http://schemas.openxmlformats.org/officeDocument/2006/relationships/image" Target="../media/image291.png"/><Relationship Id="rId13" Type="http://schemas.openxmlformats.org/officeDocument/2006/relationships/image" Target="../media/image293.png"/><Relationship Id="rId18" Type="http://schemas.openxmlformats.org/officeDocument/2006/relationships/customXml" Target="../ink/ink447.xml"/><Relationship Id="rId39" Type="http://schemas.openxmlformats.org/officeDocument/2006/relationships/image" Target="../media/image306.png"/><Relationship Id="rId109" Type="http://schemas.openxmlformats.org/officeDocument/2006/relationships/image" Target="../media/image341.png"/><Relationship Id="rId34" Type="http://schemas.openxmlformats.org/officeDocument/2006/relationships/customXml" Target="../ink/ink455.xml"/><Relationship Id="rId50" Type="http://schemas.openxmlformats.org/officeDocument/2006/relationships/customXml" Target="../ink/ink463.xml"/><Relationship Id="rId55" Type="http://schemas.openxmlformats.org/officeDocument/2006/relationships/image" Target="../media/image314.png"/><Relationship Id="rId76" Type="http://schemas.openxmlformats.org/officeDocument/2006/relationships/customXml" Target="../ink/ink476.xml"/><Relationship Id="rId97" Type="http://schemas.openxmlformats.org/officeDocument/2006/relationships/image" Target="../media/image335.png"/><Relationship Id="rId104" Type="http://schemas.openxmlformats.org/officeDocument/2006/relationships/customXml" Target="../ink/ink490.xml"/><Relationship Id="rId7" Type="http://schemas.openxmlformats.org/officeDocument/2006/relationships/image" Target="../media/image290.png"/><Relationship Id="rId71" Type="http://schemas.openxmlformats.org/officeDocument/2006/relationships/image" Target="../media/image322.png"/><Relationship Id="rId92" Type="http://schemas.openxmlformats.org/officeDocument/2006/relationships/customXml" Target="../ink/ink484.xml"/><Relationship Id="rId2" Type="http://schemas.openxmlformats.org/officeDocument/2006/relationships/customXml" Target="../ink/ink439.xml"/><Relationship Id="rId29" Type="http://schemas.openxmlformats.org/officeDocument/2006/relationships/image" Target="../media/image301.png"/><Relationship Id="rId24" Type="http://schemas.openxmlformats.org/officeDocument/2006/relationships/customXml" Target="../ink/ink450.xml"/><Relationship Id="rId40" Type="http://schemas.openxmlformats.org/officeDocument/2006/relationships/customXml" Target="../ink/ink458.xml"/><Relationship Id="rId45" Type="http://schemas.openxmlformats.org/officeDocument/2006/relationships/image" Target="../media/image309.png"/><Relationship Id="rId66" Type="http://schemas.openxmlformats.org/officeDocument/2006/relationships/customXml" Target="../ink/ink471.xml"/><Relationship Id="rId87" Type="http://schemas.openxmlformats.org/officeDocument/2006/relationships/image" Target="../media/image330.png"/><Relationship Id="rId110" Type="http://schemas.openxmlformats.org/officeDocument/2006/relationships/customXml" Target="../ink/ink493.xml"/><Relationship Id="rId61" Type="http://schemas.openxmlformats.org/officeDocument/2006/relationships/image" Target="../media/image317.png"/><Relationship Id="rId82" Type="http://schemas.openxmlformats.org/officeDocument/2006/relationships/customXml" Target="../ink/ink479.xml"/><Relationship Id="rId19" Type="http://schemas.openxmlformats.org/officeDocument/2006/relationships/image" Target="../media/image296.png"/><Relationship Id="rId14" Type="http://schemas.openxmlformats.org/officeDocument/2006/relationships/customXml" Target="../ink/ink445.xml"/><Relationship Id="rId30" Type="http://schemas.openxmlformats.org/officeDocument/2006/relationships/customXml" Target="../ink/ink453.xml"/><Relationship Id="rId35" Type="http://schemas.openxmlformats.org/officeDocument/2006/relationships/image" Target="../media/image304.png"/><Relationship Id="rId56" Type="http://schemas.openxmlformats.org/officeDocument/2006/relationships/customXml" Target="../ink/ink466.xml"/><Relationship Id="rId77" Type="http://schemas.openxmlformats.org/officeDocument/2006/relationships/image" Target="../media/image325.png"/><Relationship Id="rId100" Type="http://schemas.openxmlformats.org/officeDocument/2006/relationships/customXml" Target="../ink/ink488.xml"/><Relationship Id="rId105" Type="http://schemas.openxmlformats.org/officeDocument/2006/relationships/image" Target="../media/image339.png"/><Relationship Id="rId8" Type="http://schemas.openxmlformats.org/officeDocument/2006/relationships/customXml" Target="../ink/ink442.xml"/><Relationship Id="rId51" Type="http://schemas.openxmlformats.org/officeDocument/2006/relationships/image" Target="../media/image312.png"/><Relationship Id="rId72" Type="http://schemas.openxmlformats.org/officeDocument/2006/relationships/customXml" Target="../ink/ink474.xml"/><Relationship Id="rId93" Type="http://schemas.openxmlformats.org/officeDocument/2006/relationships/image" Target="../media/image333.png"/><Relationship Id="rId98" Type="http://schemas.openxmlformats.org/officeDocument/2006/relationships/customXml" Target="../ink/ink487.xml"/><Relationship Id="rId3" Type="http://schemas.openxmlformats.org/officeDocument/2006/relationships/image" Target="../media/image288.png"/><Relationship Id="rId25" Type="http://schemas.openxmlformats.org/officeDocument/2006/relationships/image" Target="../media/image299.png"/><Relationship Id="rId46" Type="http://schemas.openxmlformats.org/officeDocument/2006/relationships/customXml" Target="../ink/ink461.xml"/><Relationship Id="rId67" Type="http://schemas.openxmlformats.org/officeDocument/2006/relationships/image" Target="../media/image320.png"/><Relationship Id="rId20" Type="http://schemas.openxmlformats.org/officeDocument/2006/relationships/customXml" Target="../ink/ink448.xml"/><Relationship Id="rId41" Type="http://schemas.openxmlformats.org/officeDocument/2006/relationships/image" Target="../media/image307.png"/><Relationship Id="rId62" Type="http://schemas.openxmlformats.org/officeDocument/2006/relationships/customXml" Target="../ink/ink469.xml"/><Relationship Id="rId83" Type="http://schemas.openxmlformats.org/officeDocument/2006/relationships/image" Target="../media/image328.png"/><Relationship Id="rId88" Type="http://schemas.openxmlformats.org/officeDocument/2006/relationships/customXml" Target="../ink/ink482.xml"/><Relationship Id="rId111" Type="http://schemas.openxmlformats.org/officeDocument/2006/relationships/image" Target="../media/image342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1.png"/><Relationship Id="rId21" Type="http://schemas.openxmlformats.org/officeDocument/2006/relationships/image" Target="../media/image353.png"/><Relationship Id="rId42" Type="http://schemas.openxmlformats.org/officeDocument/2006/relationships/customXml" Target="../ink/ink515.xml"/><Relationship Id="rId63" Type="http://schemas.openxmlformats.org/officeDocument/2006/relationships/image" Target="../media/image374.png"/><Relationship Id="rId84" Type="http://schemas.openxmlformats.org/officeDocument/2006/relationships/customXml" Target="../ink/ink536.xml"/><Relationship Id="rId138" Type="http://schemas.openxmlformats.org/officeDocument/2006/relationships/customXml" Target="../ink/ink563.xml"/><Relationship Id="rId159" Type="http://schemas.openxmlformats.org/officeDocument/2006/relationships/image" Target="../media/image422.png"/><Relationship Id="rId170" Type="http://schemas.openxmlformats.org/officeDocument/2006/relationships/customXml" Target="../ink/ink579.xml"/><Relationship Id="rId191" Type="http://schemas.openxmlformats.org/officeDocument/2006/relationships/image" Target="../media/image438.png"/><Relationship Id="rId205" Type="http://schemas.openxmlformats.org/officeDocument/2006/relationships/image" Target="../media/image445.png"/><Relationship Id="rId226" Type="http://schemas.openxmlformats.org/officeDocument/2006/relationships/customXml" Target="../ink/ink607.xml"/><Relationship Id="rId247" Type="http://schemas.openxmlformats.org/officeDocument/2006/relationships/image" Target="../media/image466.png"/><Relationship Id="rId107" Type="http://schemas.openxmlformats.org/officeDocument/2006/relationships/image" Target="../media/image396.png"/><Relationship Id="rId11" Type="http://schemas.openxmlformats.org/officeDocument/2006/relationships/image" Target="../media/image348.png"/><Relationship Id="rId32" Type="http://schemas.openxmlformats.org/officeDocument/2006/relationships/customXml" Target="../ink/ink510.xml"/><Relationship Id="rId53" Type="http://schemas.openxmlformats.org/officeDocument/2006/relationships/image" Target="../media/image369.png"/><Relationship Id="rId74" Type="http://schemas.openxmlformats.org/officeDocument/2006/relationships/customXml" Target="../ink/ink531.xml"/><Relationship Id="rId128" Type="http://schemas.openxmlformats.org/officeDocument/2006/relationships/customXml" Target="../ink/ink558.xml"/><Relationship Id="rId149" Type="http://schemas.openxmlformats.org/officeDocument/2006/relationships/image" Target="../media/image417.png"/><Relationship Id="rId5" Type="http://schemas.openxmlformats.org/officeDocument/2006/relationships/image" Target="../media/image345.png"/><Relationship Id="rId95" Type="http://schemas.openxmlformats.org/officeDocument/2006/relationships/image" Target="../media/image390.png"/><Relationship Id="rId160" Type="http://schemas.openxmlformats.org/officeDocument/2006/relationships/customXml" Target="../ink/ink574.xml"/><Relationship Id="rId181" Type="http://schemas.openxmlformats.org/officeDocument/2006/relationships/image" Target="../media/image433.png"/><Relationship Id="rId216" Type="http://schemas.openxmlformats.org/officeDocument/2006/relationships/customXml" Target="../ink/ink602.xml"/><Relationship Id="rId237" Type="http://schemas.openxmlformats.org/officeDocument/2006/relationships/image" Target="../media/image461.png"/><Relationship Id="rId22" Type="http://schemas.openxmlformats.org/officeDocument/2006/relationships/customXml" Target="../ink/ink505.xml"/><Relationship Id="rId43" Type="http://schemas.openxmlformats.org/officeDocument/2006/relationships/image" Target="../media/image364.png"/><Relationship Id="rId64" Type="http://schemas.openxmlformats.org/officeDocument/2006/relationships/customXml" Target="../ink/ink526.xml"/><Relationship Id="rId118" Type="http://schemas.openxmlformats.org/officeDocument/2006/relationships/customXml" Target="../ink/ink553.xml"/><Relationship Id="rId139" Type="http://schemas.openxmlformats.org/officeDocument/2006/relationships/image" Target="../media/image412.png"/><Relationship Id="rId85" Type="http://schemas.openxmlformats.org/officeDocument/2006/relationships/image" Target="../media/image385.png"/><Relationship Id="rId150" Type="http://schemas.openxmlformats.org/officeDocument/2006/relationships/customXml" Target="../ink/ink569.xml"/><Relationship Id="rId171" Type="http://schemas.openxmlformats.org/officeDocument/2006/relationships/image" Target="../media/image428.png"/><Relationship Id="rId192" Type="http://schemas.openxmlformats.org/officeDocument/2006/relationships/customXml" Target="../ink/ink590.xml"/><Relationship Id="rId206" Type="http://schemas.openxmlformats.org/officeDocument/2006/relationships/customXml" Target="../ink/ink597.xml"/><Relationship Id="rId227" Type="http://schemas.openxmlformats.org/officeDocument/2006/relationships/image" Target="../media/image456.png"/><Relationship Id="rId248" Type="http://schemas.openxmlformats.org/officeDocument/2006/relationships/customXml" Target="../ink/ink618.xml"/><Relationship Id="rId12" Type="http://schemas.openxmlformats.org/officeDocument/2006/relationships/customXml" Target="../ink/ink500.xml"/><Relationship Id="rId33" Type="http://schemas.openxmlformats.org/officeDocument/2006/relationships/image" Target="../media/image359.png"/><Relationship Id="rId108" Type="http://schemas.openxmlformats.org/officeDocument/2006/relationships/customXml" Target="../ink/ink548.xml"/><Relationship Id="rId129" Type="http://schemas.openxmlformats.org/officeDocument/2006/relationships/image" Target="../media/image407.png"/><Relationship Id="rId54" Type="http://schemas.openxmlformats.org/officeDocument/2006/relationships/customXml" Target="../ink/ink521.xml"/><Relationship Id="rId75" Type="http://schemas.openxmlformats.org/officeDocument/2006/relationships/image" Target="../media/image380.png"/><Relationship Id="rId96" Type="http://schemas.openxmlformats.org/officeDocument/2006/relationships/customXml" Target="../ink/ink542.xml"/><Relationship Id="rId140" Type="http://schemas.openxmlformats.org/officeDocument/2006/relationships/customXml" Target="../ink/ink564.xml"/><Relationship Id="rId161" Type="http://schemas.openxmlformats.org/officeDocument/2006/relationships/image" Target="../media/image423.png"/><Relationship Id="rId182" Type="http://schemas.openxmlformats.org/officeDocument/2006/relationships/customXml" Target="../ink/ink585.xml"/><Relationship Id="rId217" Type="http://schemas.openxmlformats.org/officeDocument/2006/relationships/image" Target="../media/image451.png"/><Relationship Id="rId6" Type="http://schemas.openxmlformats.org/officeDocument/2006/relationships/customXml" Target="../ink/ink497.xml"/><Relationship Id="rId238" Type="http://schemas.openxmlformats.org/officeDocument/2006/relationships/customXml" Target="../ink/ink613.xml"/><Relationship Id="rId23" Type="http://schemas.openxmlformats.org/officeDocument/2006/relationships/image" Target="../media/image354.png"/><Relationship Id="rId119" Type="http://schemas.openxmlformats.org/officeDocument/2006/relationships/image" Target="../media/image402.png"/><Relationship Id="rId44" Type="http://schemas.openxmlformats.org/officeDocument/2006/relationships/customXml" Target="../ink/ink516.xml"/><Relationship Id="rId65" Type="http://schemas.openxmlformats.org/officeDocument/2006/relationships/image" Target="../media/image375.png"/><Relationship Id="rId86" Type="http://schemas.openxmlformats.org/officeDocument/2006/relationships/customXml" Target="../ink/ink537.xml"/><Relationship Id="rId130" Type="http://schemas.openxmlformats.org/officeDocument/2006/relationships/customXml" Target="../ink/ink559.xml"/><Relationship Id="rId151" Type="http://schemas.openxmlformats.org/officeDocument/2006/relationships/image" Target="../media/image418.png"/><Relationship Id="rId172" Type="http://schemas.openxmlformats.org/officeDocument/2006/relationships/customXml" Target="../ink/ink580.xml"/><Relationship Id="rId193" Type="http://schemas.openxmlformats.org/officeDocument/2006/relationships/image" Target="../media/image439.png"/><Relationship Id="rId207" Type="http://schemas.openxmlformats.org/officeDocument/2006/relationships/image" Target="../media/image446.png"/><Relationship Id="rId228" Type="http://schemas.openxmlformats.org/officeDocument/2006/relationships/customXml" Target="../ink/ink608.xml"/><Relationship Id="rId249" Type="http://schemas.openxmlformats.org/officeDocument/2006/relationships/image" Target="../media/image467.png"/><Relationship Id="rId13" Type="http://schemas.openxmlformats.org/officeDocument/2006/relationships/image" Target="../media/image349.png"/><Relationship Id="rId109" Type="http://schemas.openxmlformats.org/officeDocument/2006/relationships/image" Target="../media/image397.png"/><Relationship Id="rId34" Type="http://schemas.openxmlformats.org/officeDocument/2006/relationships/customXml" Target="../ink/ink511.xml"/><Relationship Id="rId55" Type="http://schemas.openxmlformats.org/officeDocument/2006/relationships/image" Target="../media/image370.png"/><Relationship Id="rId76" Type="http://schemas.openxmlformats.org/officeDocument/2006/relationships/customXml" Target="../ink/ink532.xml"/><Relationship Id="rId97" Type="http://schemas.openxmlformats.org/officeDocument/2006/relationships/image" Target="../media/image391.png"/><Relationship Id="rId120" Type="http://schemas.openxmlformats.org/officeDocument/2006/relationships/customXml" Target="../ink/ink554.xml"/><Relationship Id="rId141" Type="http://schemas.openxmlformats.org/officeDocument/2006/relationships/image" Target="../media/image413.png"/><Relationship Id="rId7" Type="http://schemas.openxmlformats.org/officeDocument/2006/relationships/image" Target="../media/image346.png"/><Relationship Id="rId162" Type="http://schemas.openxmlformats.org/officeDocument/2006/relationships/customXml" Target="../ink/ink575.xml"/><Relationship Id="rId183" Type="http://schemas.openxmlformats.org/officeDocument/2006/relationships/image" Target="../media/image434.png"/><Relationship Id="rId218" Type="http://schemas.openxmlformats.org/officeDocument/2006/relationships/customXml" Target="../ink/ink603.xml"/><Relationship Id="rId239" Type="http://schemas.openxmlformats.org/officeDocument/2006/relationships/image" Target="../media/image462.png"/><Relationship Id="rId250" Type="http://schemas.openxmlformats.org/officeDocument/2006/relationships/customXml" Target="../ink/ink619.xml"/><Relationship Id="rId24" Type="http://schemas.openxmlformats.org/officeDocument/2006/relationships/customXml" Target="../ink/ink506.xml"/><Relationship Id="rId45" Type="http://schemas.openxmlformats.org/officeDocument/2006/relationships/image" Target="../media/image365.png"/><Relationship Id="rId66" Type="http://schemas.openxmlformats.org/officeDocument/2006/relationships/customXml" Target="../ink/ink527.xml"/><Relationship Id="rId87" Type="http://schemas.openxmlformats.org/officeDocument/2006/relationships/image" Target="../media/image386.png"/><Relationship Id="rId110" Type="http://schemas.openxmlformats.org/officeDocument/2006/relationships/customXml" Target="../ink/ink549.xml"/><Relationship Id="rId131" Type="http://schemas.openxmlformats.org/officeDocument/2006/relationships/image" Target="../media/image408.png"/><Relationship Id="rId152" Type="http://schemas.openxmlformats.org/officeDocument/2006/relationships/customXml" Target="../ink/ink570.xml"/><Relationship Id="rId173" Type="http://schemas.openxmlformats.org/officeDocument/2006/relationships/image" Target="../media/image429.png"/><Relationship Id="rId194" Type="http://schemas.openxmlformats.org/officeDocument/2006/relationships/customXml" Target="../ink/ink591.xml"/><Relationship Id="rId208" Type="http://schemas.openxmlformats.org/officeDocument/2006/relationships/customXml" Target="../ink/ink598.xml"/><Relationship Id="rId229" Type="http://schemas.openxmlformats.org/officeDocument/2006/relationships/image" Target="../media/image457.png"/><Relationship Id="rId240" Type="http://schemas.openxmlformats.org/officeDocument/2006/relationships/customXml" Target="../ink/ink614.xml"/><Relationship Id="rId14" Type="http://schemas.openxmlformats.org/officeDocument/2006/relationships/customXml" Target="../ink/ink501.xml"/><Relationship Id="rId35" Type="http://schemas.openxmlformats.org/officeDocument/2006/relationships/image" Target="../media/image360.png"/><Relationship Id="rId56" Type="http://schemas.openxmlformats.org/officeDocument/2006/relationships/customXml" Target="../ink/ink522.xml"/><Relationship Id="rId77" Type="http://schemas.openxmlformats.org/officeDocument/2006/relationships/image" Target="../media/image381.png"/><Relationship Id="rId100" Type="http://schemas.openxmlformats.org/officeDocument/2006/relationships/customXml" Target="../ink/ink544.xml"/><Relationship Id="rId8" Type="http://schemas.openxmlformats.org/officeDocument/2006/relationships/customXml" Target="../ink/ink498.xml"/><Relationship Id="rId98" Type="http://schemas.openxmlformats.org/officeDocument/2006/relationships/customXml" Target="../ink/ink543.xml"/><Relationship Id="rId121" Type="http://schemas.openxmlformats.org/officeDocument/2006/relationships/image" Target="../media/image403.png"/><Relationship Id="rId142" Type="http://schemas.openxmlformats.org/officeDocument/2006/relationships/customXml" Target="../ink/ink565.xml"/><Relationship Id="rId163" Type="http://schemas.openxmlformats.org/officeDocument/2006/relationships/image" Target="../media/image424.png"/><Relationship Id="rId184" Type="http://schemas.openxmlformats.org/officeDocument/2006/relationships/customXml" Target="../ink/ink586.xml"/><Relationship Id="rId219" Type="http://schemas.openxmlformats.org/officeDocument/2006/relationships/image" Target="../media/image452.png"/><Relationship Id="rId230" Type="http://schemas.openxmlformats.org/officeDocument/2006/relationships/customXml" Target="../ink/ink609.xml"/><Relationship Id="rId251" Type="http://schemas.openxmlformats.org/officeDocument/2006/relationships/image" Target="../media/image468.png"/><Relationship Id="rId25" Type="http://schemas.openxmlformats.org/officeDocument/2006/relationships/image" Target="../media/image355.png"/><Relationship Id="rId46" Type="http://schemas.openxmlformats.org/officeDocument/2006/relationships/customXml" Target="../ink/ink517.xml"/><Relationship Id="rId67" Type="http://schemas.openxmlformats.org/officeDocument/2006/relationships/image" Target="../media/image376.png"/><Relationship Id="rId88" Type="http://schemas.openxmlformats.org/officeDocument/2006/relationships/customXml" Target="../ink/ink538.xml"/><Relationship Id="rId111" Type="http://schemas.openxmlformats.org/officeDocument/2006/relationships/image" Target="../media/image398.png"/><Relationship Id="rId132" Type="http://schemas.openxmlformats.org/officeDocument/2006/relationships/customXml" Target="../ink/ink560.xml"/><Relationship Id="rId153" Type="http://schemas.openxmlformats.org/officeDocument/2006/relationships/image" Target="../media/image419.png"/><Relationship Id="rId174" Type="http://schemas.openxmlformats.org/officeDocument/2006/relationships/customXml" Target="../ink/ink581.xml"/><Relationship Id="rId195" Type="http://schemas.openxmlformats.org/officeDocument/2006/relationships/image" Target="../media/image440.png"/><Relationship Id="rId209" Type="http://schemas.openxmlformats.org/officeDocument/2006/relationships/image" Target="../media/image447.png"/><Relationship Id="rId220" Type="http://schemas.openxmlformats.org/officeDocument/2006/relationships/customXml" Target="../ink/ink604.xml"/><Relationship Id="rId241" Type="http://schemas.openxmlformats.org/officeDocument/2006/relationships/image" Target="../media/image463.png"/><Relationship Id="rId15" Type="http://schemas.openxmlformats.org/officeDocument/2006/relationships/image" Target="../media/image350.png"/><Relationship Id="rId36" Type="http://schemas.openxmlformats.org/officeDocument/2006/relationships/customXml" Target="../ink/ink512.xml"/><Relationship Id="rId57" Type="http://schemas.openxmlformats.org/officeDocument/2006/relationships/image" Target="../media/image371.png"/><Relationship Id="rId78" Type="http://schemas.openxmlformats.org/officeDocument/2006/relationships/customXml" Target="../ink/ink533.xml"/><Relationship Id="rId99" Type="http://schemas.openxmlformats.org/officeDocument/2006/relationships/image" Target="../media/image392.png"/><Relationship Id="rId101" Type="http://schemas.openxmlformats.org/officeDocument/2006/relationships/image" Target="../media/image393.png"/><Relationship Id="rId122" Type="http://schemas.openxmlformats.org/officeDocument/2006/relationships/customXml" Target="../ink/ink555.xml"/><Relationship Id="rId143" Type="http://schemas.openxmlformats.org/officeDocument/2006/relationships/image" Target="../media/image414.png"/><Relationship Id="rId164" Type="http://schemas.openxmlformats.org/officeDocument/2006/relationships/customXml" Target="../ink/ink576.xml"/><Relationship Id="rId185" Type="http://schemas.openxmlformats.org/officeDocument/2006/relationships/image" Target="../media/image435.png"/><Relationship Id="rId9" Type="http://schemas.openxmlformats.org/officeDocument/2006/relationships/image" Target="../media/image347.png"/><Relationship Id="rId210" Type="http://schemas.openxmlformats.org/officeDocument/2006/relationships/customXml" Target="../ink/ink599.xml"/><Relationship Id="rId26" Type="http://schemas.openxmlformats.org/officeDocument/2006/relationships/customXml" Target="../ink/ink507.xml"/><Relationship Id="rId231" Type="http://schemas.openxmlformats.org/officeDocument/2006/relationships/image" Target="../media/image458.png"/><Relationship Id="rId252" Type="http://schemas.openxmlformats.org/officeDocument/2006/relationships/customXml" Target="../ink/ink620.xml"/><Relationship Id="rId47" Type="http://schemas.openxmlformats.org/officeDocument/2006/relationships/image" Target="../media/image366.png"/><Relationship Id="rId68" Type="http://schemas.openxmlformats.org/officeDocument/2006/relationships/customXml" Target="../ink/ink528.xml"/><Relationship Id="rId89" Type="http://schemas.openxmlformats.org/officeDocument/2006/relationships/image" Target="../media/image387.png"/><Relationship Id="rId112" Type="http://schemas.openxmlformats.org/officeDocument/2006/relationships/customXml" Target="../ink/ink550.xml"/><Relationship Id="rId133" Type="http://schemas.openxmlformats.org/officeDocument/2006/relationships/image" Target="../media/image409.png"/><Relationship Id="rId154" Type="http://schemas.openxmlformats.org/officeDocument/2006/relationships/customXml" Target="../ink/ink571.xml"/><Relationship Id="rId175" Type="http://schemas.openxmlformats.org/officeDocument/2006/relationships/image" Target="../media/image430.png"/><Relationship Id="rId196" Type="http://schemas.openxmlformats.org/officeDocument/2006/relationships/customXml" Target="../ink/ink592.xml"/><Relationship Id="rId200" Type="http://schemas.openxmlformats.org/officeDocument/2006/relationships/customXml" Target="../ink/ink594.xml"/><Relationship Id="rId16" Type="http://schemas.openxmlformats.org/officeDocument/2006/relationships/customXml" Target="../ink/ink502.xml"/><Relationship Id="rId221" Type="http://schemas.openxmlformats.org/officeDocument/2006/relationships/image" Target="../media/image453.png"/><Relationship Id="rId242" Type="http://schemas.openxmlformats.org/officeDocument/2006/relationships/customXml" Target="../ink/ink615.xml"/><Relationship Id="rId37" Type="http://schemas.openxmlformats.org/officeDocument/2006/relationships/image" Target="../media/image361.png"/><Relationship Id="rId58" Type="http://schemas.openxmlformats.org/officeDocument/2006/relationships/customXml" Target="../ink/ink523.xml"/><Relationship Id="rId79" Type="http://schemas.openxmlformats.org/officeDocument/2006/relationships/image" Target="../media/image382.png"/><Relationship Id="rId102" Type="http://schemas.openxmlformats.org/officeDocument/2006/relationships/customXml" Target="../ink/ink545.xml"/><Relationship Id="rId123" Type="http://schemas.openxmlformats.org/officeDocument/2006/relationships/image" Target="../media/image404.png"/><Relationship Id="rId144" Type="http://schemas.openxmlformats.org/officeDocument/2006/relationships/customXml" Target="../ink/ink566.xml"/><Relationship Id="rId90" Type="http://schemas.openxmlformats.org/officeDocument/2006/relationships/customXml" Target="../ink/ink539.xml"/><Relationship Id="rId165" Type="http://schemas.openxmlformats.org/officeDocument/2006/relationships/image" Target="../media/image425.png"/><Relationship Id="rId186" Type="http://schemas.openxmlformats.org/officeDocument/2006/relationships/customXml" Target="../ink/ink587.xml"/><Relationship Id="rId211" Type="http://schemas.openxmlformats.org/officeDocument/2006/relationships/image" Target="../media/image448.png"/><Relationship Id="rId232" Type="http://schemas.openxmlformats.org/officeDocument/2006/relationships/customXml" Target="../ink/ink610.xml"/><Relationship Id="rId253" Type="http://schemas.openxmlformats.org/officeDocument/2006/relationships/image" Target="../media/image469.png"/><Relationship Id="rId27" Type="http://schemas.openxmlformats.org/officeDocument/2006/relationships/image" Target="../media/image356.png"/><Relationship Id="rId48" Type="http://schemas.openxmlformats.org/officeDocument/2006/relationships/customXml" Target="../ink/ink518.xml"/><Relationship Id="rId69" Type="http://schemas.openxmlformats.org/officeDocument/2006/relationships/image" Target="../media/image377.png"/><Relationship Id="rId113" Type="http://schemas.openxmlformats.org/officeDocument/2006/relationships/image" Target="../media/image399.png"/><Relationship Id="rId134" Type="http://schemas.openxmlformats.org/officeDocument/2006/relationships/customXml" Target="../ink/ink561.xml"/><Relationship Id="rId80" Type="http://schemas.openxmlformats.org/officeDocument/2006/relationships/customXml" Target="../ink/ink534.xml"/><Relationship Id="rId155" Type="http://schemas.openxmlformats.org/officeDocument/2006/relationships/image" Target="../media/image420.png"/><Relationship Id="rId176" Type="http://schemas.openxmlformats.org/officeDocument/2006/relationships/customXml" Target="../ink/ink582.xml"/><Relationship Id="rId197" Type="http://schemas.openxmlformats.org/officeDocument/2006/relationships/image" Target="../media/image441.png"/><Relationship Id="rId201" Type="http://schemas.openxmlformats.org/officeDocument/2006/relationships/image" Target="../media/image443.png"/><Relationship Id="rId222" Type="http://schemas.openxmlformats.org/officeDocument/2006/relationships/customXml" Target="../ink/ink605.xml"/><Relationship Id="rId243" Type="http://schemas.openxmlformats.org/officeDocument/2006/relationships/image" Target="../media/image464.png"/><Relationship Id="rId17" Type="http://schemas.openxmlformats.org/officeDocument/2006/relationships/image" Target="../media/image351.png"/><Relationship Id="rId38" Type="http://schemas.openxmlformats.org/officeDocument/2006/relationships/customXml" Target="../ink/ink513.xml"/><Relationship Id="rId59" Type="http://schemas.openxmlformats.org/officeDocument/2006/relationships/image" Target="../media/image372.png"/><Relationship Id="rId103" Type="http://schemas.openxmlformats.org/officeDocument/2006/relationships/image" Target="../media/image394.png"/><Relationship Id="rId124" Type="http://schemas.openxmlformats.org/officeDocument/2006/relationships/customXml" Target="../ink/ink556.xml"/><Relationship Id="rId70" Type="http://schemas.openxmlformats.org/officeDocument/2006/relationships/customXml" Target="../ink/ink529.xml"/><Relationship Id="rId91" Type="http://schemas.openxmlformats.org/officeDocument/2006/relationships/image" Target="../media/image388.png"/><Relationship Id="rId145" Type="http://schemas.openxmlformats.org/officeDocument/2006/relationships/image" Target="../media/image415.png"/><Relationship Id="rId166" Type="http://schemas.openxmlformats.org/officeDocument/2006/relationships/customXml" Target="../ink/ink577.xml"/><Relationship Id="rId187" Type="http://schemas.openxmlformats.org/officeDocument/2006/relationships/image" Target="../media/image43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00.xml"/><Relationship Id="rId233" Type="http://schemas.openxmlformats.org/officeDocument/2006/relationships/image" Target="../media/image459.png"/><Relationship Id="rId254" Type="http://schemas.openxmlformats.org/officeDocument/2006/relationships/customXml" Target="../ink/ink621.xml"/><Relationship Id="rId28" Type="http://schemas.openxmlformats.org/officeDocument/2006/relationships/customXml" Target="../ink/ink508.xml"/><Relationship Id="rId49" Type="http://schemas.openxmlformats.org/officeDocument/2006/relationships/image" Target="../media/image367.png"/><Relationship Id="rId114" Type="http://schemas.openxmlformats.org/officeDocument/2006/relationships/customXml" Target="../ink/ink551.xml"/><Relationship Id="rId60" Type="http://schemas.openxmlformats.org/officeDocument/2006/relationships/customXml" Target="../ink/ink524.xml"/><Relationship Id="rId81" Type="http://schemas.openxmlformats.org/officeDocument/2006/relationships/image" Target="../media/image383.png"/><Relationship Id="rId135" Type="http://schemas.openxmlformats.org/officeDocument/2006/relationships/image" Target="../media/image410.png"/><Relationship Id="rId156" Type="http://schemas.openxmlformats.org/officeDocument/2006/relationships/customXml" Target="../ink/ink572.xml"/><Relationship Id="rId177" Type="http://schemas.openxmlformats.org/officeDocument/2006/relationships/image" Target="../media/image431.png"/><Relationship Id="rId198" Type="http://schemas.openxmlformats.org/officeDocument/2006/relationships/customXml" Target="../ink/ink593.xml"/><Relationship Id="rId202" Type="http://schemas.openxmlformats.org/officeDocument/2006/relationships/customXml" Target="../ink/ink595.xml"/><Relationship Id="rId223" Type="http://schemas.openxmlformats.org/officeDocument/2006/relationships/image" Target="../media/image454.png"/><Relationship Id="rId244" Type="http://schemas.openxmlformats.org/officeDocument/2006/relationships/customXml" Target="../ink/ink616.xml"/><Relationship Id="rId18" Type="http://schemas.openxmlformats.org/officeDocument/2006/relationships/customXml" Target="../ink/ink503.xml"/><Relationship Id="rId39" Type="http://schemas.openxmlformats.org/officeDocument/2006/relationships/image" Target="../media/image362.png"/><Relationship Id="rId50" Type="http://schemas.openxmlformats.org/officeDocument/2006/relationships/customXml" Target="../ink/ink519.xml"/><Relationship Id="rId104" Type="http://schemas.openxmlformats.org/officeDocument/2006/relationships/customXml" Target="../ink/ink546.xml"/><Relationship Id="rId125" Type="http://schemas.openxmlformats.org/officeDocument/2006/relationships/image" Target="../media/image405.png"/><Relationship Id="rId146" Type="http://schemas.openxmlformats.org/officeDocument/2006/relationships/customXml" Target="../ink/ink567.xml"/><Relationship Id="rId167" Type="http://schemas.openxmlformats.org/officeDocument/2006/relationships/image" Target="../media/image426.png"/><Relationship Id="rId188" Type="http://schemas.openxmlformats.org/officeDocument/2006/relationships/customXml" Target="../ink/ink588.xml"/><Relationship Id="rId71" Type="http://schemas.openxmlformats.org/officeDocument/2006/relationships/image" Target="../media/image378.png"/><Relationship Id="rId92" Type="http://schemas.openxmlformats.org/officeDocument/2006/relationships/customXml" Target="../ink/ink540.xml"/><Relationship Id="rId213" Type="http://schemas.openxmlformats.org/officeDocument/2006/relationships/image" Target="../media/image449.png"/><Relationship Id="rId234" Type="http://schemas.openxmlformats.org/officeDocument/2006/relationships/customXml" Target="../ink/ink611.xml"/><Relationship Id="rId2" Type="http://schemas.openxmlformats.org/officeDocument/2006/relationships/customXml" Target="../ink/ink495.xml"/><Relationship Id="rId29" Type="http://schemas.openxmlformats.org/officeDocument/2006/relationships/image" Target="../media/image357.png"/><Relationship Id="rId255" Type="http://schemas.openxmlformats.org/officeDocument/2006/relationships/image" Target="../media/image470.png"/><Relationship Id="rId40" Type="http://schemas.openxmlformats.org/officeDocument/2006/relationships/customXml" Target="../ink/ink514.xml"/><Relationship Id="rId115" Type="http://schemas.openxmlformats.org/officeDocument/2006/relationships/image" Target="../media/image400.png"/><Relationship Id="rId136" Type="http://schemas.openxmlformats.org/officeDocument/2006/relationships/customXml" Target="../ink/ink562.xml"/><Relationship Id="rId157" Type="http://schemas.openxmlformats.org/officeDocument/2006/relationships/image" Target="../media/image421.png"/><Relationship Id="rId178" Type="http://schemas.openxmlformats.org/officeDocument/2006/relationships/customXml" Target="../ink/ink583.xml"/><Relationship Id="rId61" Type="http://schemas.openxmlformats.org/officeDocument/2006/relationships/image" Target="../media/image373.png"/><Relationship Id="rId82" Type="http://schemas.openxmlformats.org/officeDocument/2006/relationships/customXml" Target="../ink/ink535.xml"/><Relationship Id="rId199" Type="http://schemas.openxmlformats.org/officeDocument/2006/relationships/image" Target="../media/image442.png"/><Relationship Id="rId203" Type="http://schemas.openxmlformats.org/officeDocument/2006/relationships/image" Target="../media/image444.png"/><Relationship Id="rId19" Type="http://schemas.openxmlformats.org/officeDocument/2006/relationships/image" Target="../media/image352.png"/><Relationship Id="rId224" Type="http://schemas.openxmlformats.org/officeDocument/2006/relationships/customXml" Target="../ink/ink606.xml"/><Relationship Id="rId245" Type="http://schemas.openxmlformats.org/officeDocument/2006/relationships/image" Target="../media/image465.png"/><Relationship Id="rId30" Type="http://schemas.openxmlformats.org/officeDocument/2006/relationships/customXml" Target="../ink/ink509.xml"/><Relationship Id="rId105" Type="http://schemas.openxmlformats.org/officeDocument/2006/relationships/image" Target="../media/image395.png"/><Relationship Id="rId126" Type="http://schemas.openxmlformats.org/officeDocument/2006/relationships/customXml" Target="../ink/ink557.xml"/><Relationship Id="rId147" Type="http://schemas.openxmlformats.org/officeDocument/2006/relationships/image" Target="../media/image416.png"/><Relationship Id="rId168" Type="http://schemas.openxmlformats.org/officeDocument/2006/relationships/customXml" Target="../ink/ink578.xml"/><Relationship Id="rId51" Type="http://schemas.openxmlformats.org/officeDocument/2006/relationships/image" Target="../media/image368.png"/><Relationship Id="rId72" Type="http://schemas.openxmlformats.org/officeDocument/2006/relationships/customXml" Target="../ink/ink530.xml"/><Relationship Id="rId93" Type="http://schemas.openxmlformats.org/officeDocument/2006/relationships/image" Target="../media/image389.png"/><Relationship Id="rId189" Type="http://schemas.openxmlformats.org/officeDocument/2006/relationships/image" Target="../media/image437.png"/><Relationship Id="rId3" Type="http://schemas.openxmlformats.org/officeDocument/2006/relationships/image" Target="../media/image344.png"/><Relationship Id="rId214" Type="http://schemas.openxmlformats.org/officeDocument/2006/relationships/customXml" Target="../ink/ink601.xml"/><Relationship Id="rId235" Type="http://schemas.openxmlformats.org/officeDocument/2006/relationships/image" Target="../media/image460.png"/><Relationship Id="rId116" Type="http://schemas.openxmlformats.org/officeDocument/2006/relationships/customXml" Target="../ink/ink552.xml"/><Relationship Id="rId137" Type="http://schemas.openxmlformats.org/officeDocument/2006/relationships/image" Target="../media/image411.png"/><Relationship Id="rId158" Type="http://schemas.openxmlformats.org/officeDocument/2006/relationships/customXml" Target="../ink/ink573.xml"/><Relationship Id="rId20" Type="http://schemas.openxmlformats.org/officeDocument/2006/relationships/customXml" Target="../ink/ink504.xml"/><Relationship Id="rId41" Type="http://schemas.openxmlformats.org/officeDocument/2006/relationships/image" Target="../media/image363.png"/><Relationship Id="rId62" Type="http://schemas.openxmlformats.org/officeDocument/2006/relationships/customXml" Target="../ink/ink525.xml"/><Relationship Id="rId83" Type="http://schemas.openxmlformats.org/officeDocument/2006/relationships/image" Target="../media/image384.png"/><Relationship Id="rId179" Type="http://schemas.openxmlformats.org/officeDocument/2006/relationships/image" Target="../media/image432.png"/><Relationship Id="rId190" Type="http://schemas.openxmlformats.org/officeDocument/2006/relationships/customXml" Target="../ink/ink589.xml"/><Relationship Id="rId204" Type="http://schemas.openxmlformats.org/officeDocument/2006/relationships/customXml" Target="../ink/ink596.xml"/><Relationship Id="rId225" Type="http://schemas.openxmlformats.org/officeDocument/2006/relationships/image" Target="../media/image455.png"/><Relationship Id="rId246" Type="http://schemas.openxmlformats.org/officeDocument/2006/relationships/customXml" Target="../ink/ink617.xml"/><Relationship Id="rId106" Type="http://schemas.openxmlformats.org/officeDocument/2006/relationships/customXml" Target="../ink/ink547.xml"/><Relationship Id="rId127" Type="http://schemas.openxmlformats.org/officeDocument/2006/relationships/image" Target="../media/image406.png"/><Relationship Id="rId10" Type="http://schemas.openxmlformats.org/officeDocument/2006/relationships/customXml" Target="../ink/ink499.xml"/><Relationship Id="rId31" Type="http://schemas.openxmlformats.org/officeDocument/2006/relationships/image" Target="../media/image358.png"/><Relationship Id="rId52" Type="http://schemas.openxmlformats.org/officeDocument/2006/relationships/customXml" Target="../ink/ink520.xml"/><Relationship Id="rId73" Type="http://schemas.openxmlformats.org/officeDocument/2006/relationships/image" Target="../media/image379.png"/><Relationship Id="rId94" Type="http://schemas.openxmlformats.org/officeDocument/2006/relationships/customXml" Target="../ink/ink541.xml"/><Relationship Id="rId148" Type="http://schemas.openxmlformats.org/officeDocument/2006/relationships/customXml" Target="../ink/ink568.xml"/><Relationship Id="rId169" Type="http://schemas.openxmlformats.org/officeDocument/2006/relationships/image" Target="../media/image427.png"/><Relationship Id="rId4" Type="http://schemas.openxmlformats.org/officeDocument/2006/relationships/customXml" Target="../ink/ink496.xml"/><Relationship Id="rId180" Type="http://schemas.openxmlformats.org/officeDocument/2006/relationships/customXml" Target="../ink/ink584.xml"/><Relationship Id="rId215" Type="http://schemas.openxmlformats.org/officeDocument/2006/relationships/image" Target="../media/image450.png"/><Relationship Id="rId236" Type="http://schemas.openxmlformats.org/officeDocument/2006/relationships/customXml" Target="../ink/ink61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8.png"/><Relationship Id="rId21" Type="http://schemas.openxmlformats.org/officeDocument/2006/relationships/image" Target="../media/image4300.png"/><Relationship Id="rId42" Type="http://schemas.openxmlformats.org/officeDocument/2006/relationships/customXml" Target="../ink/ink642.xml"/><Relationship Id="rId63" Type="http://schemas.openxmlformats.org/officeDocument/2006/relationships/image" Target="../media/image4511.png"/><Relationship Id="rId84" Type="http://schemas.openxmlformats.org/officeDocument/2006/relationships/customXml" Target="../ink/ink663.xml"/><Relationship Id="rId138" Type="http://schemas.openxmlformats.org/officeDocument/2006/relationships/customXml" Target="../ink/ink690.xml"/><Relationship Id="rId159" Type="http://schemas.openxmlformats.org/officeDocument/2006/relationships/image" Target="../media/image499.png"/><Relationship Id="rId107" Type="http://schemas.openxmlformats.org/officeDocument/2006/relationships/image" Target="../media/image473.png"/><Relationship Id="rId11" Type="http://schemas.openxmlformats.org/officeDocument/2006/relationships/image" Target="../media/image4250.png"/><Relationship Id="rId32" Type="http://schemas.openxmlformats.org/officeDocument/2006/relationships/customXml" Target="../ink/ink637.xml"/><Relationship Id="rId53" Type="http://schemas.openxmlformats.org/officeDocument/2006/relationships/image" Target="../media/image4460.png"/><Relationship Id="rId74" Type="http://schemas.openxmlformats.org/officeDocument/2006/relationships/customXml" Target="../ink/ink658.xml"/><Relationship Id="rId128" Type="http://schemas.openxmlformats.org/officeDocument/2006/relationships/customXml" Target="../ink/ink685.xml"/><Relationship Id="rId149" Type="http://schemas.openxmlformats.org/officeDocument/2006/relationships/image" Target="../media/image494.png"/><Relationship Id="rId5" Type="http://schemas.openxmlformats.org/officeDocument/2006/relationships/image" Target="../media/image4220.png"/><Relationship Id="rId95" Type="http://schemas.openxmlformats.org/officeDocument/2006/relationships/image" Target="../media/image4670.png"/><Relationship Id="rId160" Type="http://schemas.openxmlformats.org/officeDocument/2006/relationships/customXml" Target="../ink/ink701.xml"/><Relationship Id="rId22" Type="http://schemas.openxmlformats.org/officeDocument/2006/relationships/customXml" Target="../ink/ink632.xml"/><Relationship Id="rId43" Type="http://schemas.openxmlformats.org/officeDocument/2006/relationships/image" Target="../media/image4411.png"/><Relationship Id="rId64" Type="http://schemas.openxmlformats.org/officeDocument/2006/relationships/customXml" Target="../ink/ink653.xml"/><Relationship Id="rId118" Type="http://schemas.openxmlformats.org/officeDocument/2006/relationships/customXml" Target="../ink/ink680.xml"/><Relationship Id="rId139" Type="http://schemas.openxmlformats.org/officeDocument/2006/relationships/image" Target="../media/image489.png"/><Relationship Id="rId85" Type="http://schemas.openxmlformats.org/officeDocument/2006/relationships/image" Target="../media/image4620.png"/><Relationship Id="rId150" Type="http://schemas.openxmlformats.org/officeDocument/2006/relationships/customXml" Target="../ink/ink696.xml"/><Relationship Id="rId12" Type="http://schemas.openxmlformats.org/officeDocument/2006/relationships/customXml" Target="../ink/ink627.xml"/><Relationship Id="rId33" Type="http://schemas.openxmlformats.org/officeDocument/2006/relationships/image" Target="../media/image4360.png"/><Relationship Id="rId108" Type="http://schemas.openxmlformats.org/officeDocument/2006/relationships/customXml" Target="../ink/ink675.xml"/><Relationship Id="rId129" Type="http://schemas.openxmlformats.org/officeDocument/2006/relationships/image" Target="../media/image484.png"/><Relationship Id="rId54" Type="http://schemas.openxmlformats.org/officeDocument/2006/relationships/customXml" Target="../ink/ink648.xml"/><Relationship Id="rId70" Type="http://schemas.openxmlformats.org/officeDocument/2006/relationships/customXml" Target="../ink/ink656.xml"/><Relationship Id="rId75" Type="http://schemas.openxmlformats.org/officeDocument/2006/relationships/image" Target="../media/image4570.png"/><Relationship Id="rId91" Type="http://schemas.openxmlformats.org/officeDocument/2006/relationships/image" Target="../media/image4650.png"/><Relationship Id="rId96" Type="http://schemas.openxmlformats.org/officeDocument/2006/relationships/customXml" Target="../ink/ink669.xml"/><Relationship Id="rId140" Type="http://schemas.openxmlformats.org/officeDocument/2006/relationships/customXml" Target="../ink/ink691.xml"/><Relationship Id="rId145" Type="http://schemas.openxmlformats.org/officeDocument/2006/relationships/image" Target="../media/image492.png"/><Relationship Id="rId161" Type="http://schemas.openxmlformats.org/officeDocument/2006/relationships/image" Target="../media/image500.png"/><Relationship Id="rId166" Type="http://schemas.openxmlformats.org/officeDocument/2006/relationships/customXml" Target="../ink/ink70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24.xml"/><Relationship Id="rId23" Type="http://schemas.openxmlformats.org/officeDocument/2006/relationships/image" Target="../media/image4311.png"/><Relationship Id="rId28" Type="http://schemas.openxmlformats.org/officeDocument/2006/relationships/customXml" Target="../ink/ink635.xml"/><Relationship Id="rId49" Type="http://schemas.openxmlformats.org/officeDocument/2006/relationships/image" Target="../media/image4440.png"/><Relationship Id="rId114" Type="http://schemas.openxmlformats.org/officeDocument/2006/relationships/customXml" Target="../ink/ink678.xml"/><Relationship Id="rId119" Type="http://schemas.openxmlformats.org/officeDocument/2006/relationships/image" Target="../media/image479.png"/><Relationship Id="rId44" Type="http://schemas.openxmlformats.org/officeDocument/2006/relationships/customXml" Target="../ink/ink643.xml"/><Relationship Id="rId60" Type="http://schemas.openxmlformats.org/officeDocument/2006/relationships/customXml" Target="../ink/ink651.xml"/><Relationship Id="rId65" Type="http://schemas.openxmlformats.org/officeDocument/2006/relationships/image" Target="../media/image4520.png"/><Relationship Id="rId81" Type="http://schemas.openxmlformats.org/officeDocument/2006/relationships/image" Target="../media/image4600.png"/><Relationship Id="rId86" Type="http://schemas.openxmlformats.org/officeDocument/2006/relationships/customXml" Target="../ink/ink664.xml"/><Relationship Id="rId130" Type="http://schemas.openxmlformats.org/officeDocument/2006/relationships/customXml" Target="../ink/ink686.xml"/><Relationship Id="rId135" Type="http://schemas.openxmlformats.org/officeDocument/2006/relationships/image" Target="../media/image487.png"/><Relationship Id="rId151" Type="http://schemas.openxmlformats.org/officeDocument/2006/relationships/image" Target="../media/image495.png"/><Relationship Id="rId156" Type="http://schemas.openxmlformats.org/officeDocument/2006/relationships/customXml" Target="../ink/ink699.xml"/><Relationship Id="rId13" Type="http://schemas.openxmlformats.org/officeDocument/2006/relationships/image" Target="../media/image4260.png"/><Relationship Id="rId18" Type="http://schemas.openxmlformats.org/officeDocument/2006/relationships/customXml" Target="../ink/ink630.xml"/><Relationship Id="rId39" Type="http://schemas.openxmlformats.org/officeDocument/2006/relationships/image" Target="../media/image4390.png"/><Relationship Id="rId109" Type="http://schemas.openxmlformats.org/officeDocument/2006/relationships/image" Target="../media/image474.png"/><Relationship Id="rId34" Type="http://schemas.openxmlformats.org/officeDocument/2006/relationships/customXml" Target="../ink/ink638.xml"/><Relationship Id="rId50" Type="http://schemas.openxmlformats.org/officeDocument/2006/relationships/customXml" Target="../ink/ink646.xml"/><Relationship Id="rId55" Type="http://schemas.openxmlformats.org/officeDocument/2006/relationships/image" Target="../media/image4470.png"/><Relationship Id="rId76" Type="http://schemas.openxmlformats.org/officeDocument/2006/relationships/customXml" Target="../ink/ink659.xml"/><Relationship Id="rId97" Type="http://schemas.openxmlformats.org/officeDocument/2006/relationships/image" Target="../media/image4680.png"/><Relationship Id="rId104" Type="http://schemas.openxmlformats.org/officeDocument/2006/relationships/customXml" Target="../ink/ink673.xml"/><Relationship Id="rId120" Type="http://schemas.openxmlformats.org/officeDocument/2006/relationships/customXml" Target="../ink/ink681.xml"/><Relationship Id="rId125" Type="http://schemas.openxmlformats.org/officeDocument/2006/relationships/image" Target="../media/image482.png"/><Relationship Id="rId141" Type="http://schemas.openxmlformats.org/officeDocument/2006/relationships/image" Target="../media/image490.png"/><Relationship Id="rId146" Type="http://schemas.openxmlformats.org/officeDocument/2006/relationships/customXml" Target="../ink/ink694.xml"/><Relationship Id="rId167" Type="http://schemas.openxmlformats.org/officeDocument/2006/relationships/image" Target="../media/image503.png"/><Relationship Id="rId7" Type="http://schemas.openxmlformats.org/officeDocument/2006/relationships/image" Target="../media/image4230.png"/><Relationship Id="rId71" Type="http://schemas.openxmlformats.org/officeDocument/2006/relationships/image" Target="../media/image4550.png"/><Relationship Id="rId92" Type="http://schemas.openxmlformats.org/officeDocument/2006/relationships/customXml" Target="../ink/ink667.xml"/><Relationship Id="rId162" Type="http://schemas.openxmlformats.org/officeDocument/2006/relationships/customXml" Target="../ink/ink702.xml"/><Relationship Id="rId2" Type="http://schemas.openxmlformats.org/officeDocument/2006/relationships/customXml" Target="../ink/ink622.xml"/><Relationship Id="rId29" Type="http://schemas.openxmlformats.org/officeDocument/2006/relationships/image" Target="../media/image4340.png"/><Relationship Id="rId24" Type="http://schemas.openxmlformats.org/officeDocument/2006/relationships/customXml" Target="../ink/ink633.xml"/><Relationship Id="rId40" Type="http://schemas.openxmlformats.org/officeDocument/2006/relationships/customXml" Target="../ink/ink641.xml"/><Relationship Id="rId45" Type="http://schemas.openxmlformats.org/officeDocument/2006/relationships/image" Target="../media/image4420.png"/><Relationship Id="rId66" Type="http://schemas.openxmlformats.org/officeDocument/2006/relationships/customXml" Target="../ink/ink654.xml"/><Relationship Id="rId87" Type="http://schemas.openxmlformats.org/officeDocument/2006/relationships/image" Target="../media/image4630.png"/><Relationship Id="rId110" Type="http://schemas.openxmlformats.org/officeDocument/2006/relationships/customXml" Target="../ink/ink676.xml"/><Relationship Id="rId115" Type="http://schemas.openxmlformats.org/officeDocument/2006/relationships/image" Target="../media/image477.png"/><Relationship Id="rId131" Type="http://schemas.openxmlformats.org/officeDocument/2006/relationships/image" Target="../media/image485.png"/><Relationship Id="rId136" Type="http://schemas.openxmlformats.org/officeDocument/2006/relationships/customXml" Target="../ink/ink689.xml"/><Relationship Id="rId157" Type="http://schemas.openxmlformats.org/officeDocument/2006/relationships/image" Target="../media/image498.png"/><Relationship Id="rId61" Type="http://schemas.openxmlformats.org/officeDocument/2006/relationships/image" Target="../media/image4500.png"/><Relationship Id="rId82" Type="http://schemas.openxmlformats.org/officeDocument/2006/relationships/customXml" Target="../ink/ink662.xml"/><Relationship Id="rId152" Type="http://schemas.openxmlformats.org/officeDocument/2006/relationships/customXml" Target="../ink/ink697.xml"/><Relationship Id="rId19" Type="http://schemas.openxmlformats.org/officeDocument/2006/relationships/image" Target="../media/image4290.png"/><Relationship Id="rId14" Type="http://schemas.openxmlformats.org/officeDocument/2006/relationships/customXml" Target="../ink/ink628.xml"/><Relationship Id="rId30" Type="http://schemas.openxmlformats.org/officeDocument/2006/relationships/customXml" Target="../ink/ink636.xml"/><Relationship Id="rId35" Type="http://schemas.openxmlformats.org/officeDocument/2006/relationships/image" Target="../media/image4370.png"/><Relationship Id="rId56" Type="http://schemas.openxmlformats.org/officeDocument/2006/relationships/customXml" Target="../ink/ink649.xml"/><Relationship Id="rId77" Type="http://schemas.openxmlformats.org/officeDocument/2006/relationships/image" Target="../media/image4580.png"/><Relationship Id="rId100" Type="http://schemas.openxmlformats.org/officeDocument/2006/relationships/customXml" Target="../ink/ink671.xml"/><Relationship Id="rId105" Type="http://schemas.openxmlformats.org/officeDocument/2006/relationships/image" Target="../media/image472.png"/><Relationship Id="rId126" Type="http://schemas.openxmlformats.org/officeDocument/2006/relationships/customXml" Target="../ink/ink684.xml"/><Relationship Id="rId147" Type="http://schemas.openxmlformats.org/officeDocument/2006/relationships/image" Target="../media/image493.png"/><Relationship Id="rId168" Type="http://schemas.openxmlformats.org/officeDocument/2006/relationships/customXml" Target="../ink/ink705.xml"/><Relationship Id="rId8" Type="http://schemas.openxmlformats.org/officeDocument/2006/relationships/customXml" Target="../ink/ink625.xml"/><Relationship Id="rId51" Type="http://schemas.openxmlformats.org/officeDocument/2006/relationships/image" Target="../media/image4450.png"/><Relationship Id="rId72" Type="http://schemas.openxmlformats.org/officeDocument/2006/relationships/customXml" Target="../ink/ink657.xml"/><Relationship Id="rId93" Type="http://schemas.openxmlformats.org/officeDocument/2006/relationships/image" Target="../media/image4660.png"/><Relationship Id="rId98" Type="http://schemas.openxmlformats.org/officeDocument/2006/relationships/customXml" Target="../ink/ink670.xml"/><Relationship Id="rId121" Type="http://schemas.openxmlformats.org/officeDocument/2006/relationships/image" Target="../media/image480.png"/><Relationship Id="rId142" Type="http://schemas.openxmlformats.org/officeDocument/2006/relationships/customXml" Target="../ink/ink692.xml"/><Relationship Id="rId163" Type="http://schemas.openxmlformats.org/officeDocument/2006/relationships/image" Target="../media/image501.png"/><Relationship Id="rId3" Type="http://schemas.openxmlformats.org/officeDocument/2006/relationships/image" Target="../media/image4211.png"/><Relationship Id="rId25" Type="http://schemas.openxmlformats.org/officeDocument/2006/relationships/image" Target="../media/image4320.png"/><Relationship Id="rId46" Type="http://schemas.openxmlformats.org/officeDocument/2006/relationships/customXml" Target="../ink/ink644.xml"/><Relationship Id="rId67" Type="http://schemas.openxmlformats.org/officeDocument/2006/relationships/image" Target="../media/image4530.png"/><Relationship Id="rId116" Type="http://schemas.openxmlformats.org/officeDocument/2006/relationships/customXml" Target="../ink/ink679.xml"/><Relationship Id="rId137" Type="http://schemas.openxmlformats.org/officeDocument/2006/relationships/image" Target="../media/image488.png"/><Relationship Id="rId158" Type="http://schemas.openxmlformats.org/officeDocument/2006/relationships/customXml" Target="../ink/ink700.xml"/><Relationship Id="rId20" Type="http://schemas.openxmlformats.org/officeDocument/2006/relationships/customXml" Target="../ink/ink631.xml"/><Relationship Id="rId41" Type="http://schemas.openxmlformats.org/officeDocument/2006/relationships/image" Target="../media/image4400.png"/><Relationship Id="rId62" Type="http://schemas.openxmlformats.org/officeDocument/2006/relationships/customXml" Target="../ink/ink652.xml"/><Relationship Id="rId83" Type="http://schemas.openxmlformats.org/officeDocument/2006/relationships/image" Target="../media/image4611.png"/><Relationship Id="rId88" Type="http://schemas.openxmlformats.org/officeDocument/2006/relationships/customXml" Target="../ink/ink665.xml"/><Relationship Id="rId111" Type="http://schemas.openxmlformats.org/officeDocument/2006/relationships/image" Target="../media/image475.png"/><Relationship Id="rId132" Type="http://schemas.openxmlformats.org/officeDocument/2006/relationships/customXml" Target="../ink/ink687.xml"/><Relationship Id="rId153" Type="http://schemas.openxmlformats.org/officeDocument/2006/relationships/image" Target="../media/image496.png"/><Relationship Id="rId15" Type="http://schemas.openxmlformats.org/officeDocument/2006/relationships/image" Target="../media/image4270.png"/><Relationship Id="rId36" Type="http://schemas.openxmlformats.org/officeDocument/2006/relationships/customXml" Target="../ink/ink639.xml"/><Relationship Id="rId57" Type="http://schemas.openxmlformats.org/officeDocument/2006/relationships/image" Target="../media/image4480.png"/><Relationship Id="rId106" Type="http://schemas.openxmlformats.org/officeDocument/2006/relationships/customXml" Target="../ink/ink674.xml"/><Relationship Id="rId127" Type="http://schemas.openxmlformats.org/officeDocument/2006/relationships/image" Target="../media/image483.png"/><Relationship Id="rId10" Type="http://schemas.openxmlformats.org/officeDocument/2006/relationships/customXml" Target="../ink/ink626.xml"/><Relationship Id="rId31" Type="http://schemas.openxmlformats.org/officeDocument/2006/relationships/image" Target="../media/image4350.png"/><Relationship Id="rId52" Type="http://schemas.openxmlformats.org/officeDocument/2006/relationships/customXml" Target="../ink/ink647.xml"/><Relationship Id="rId73" Type="http://schemas.openxmlformats.org/officeDocument/2006/relationships/image" Target="../media/image4560.png"/><Relationship Id="rId78" Type="http://schemas.openxmlformats.org/officeDocument/2006/relationships/customXml" Target="../ink/ink660.xml"/><Relationship Id="rId94" Type="http://schemas.openxmlformats.org/officeDocument/2006/relationships/customXml" Target="../ink/ink668.xml"/><Relationship Id="rId99" Type="http://schemas.openxmlformats.org/officeDocument/2006/relationships/image" Target="../media/image4690.png"/><Relationship Id="rId101" Type="http://schemas.openxmlformats.org/officeDocument/2006/relationships/image" Target="../media/image4700.png"/><Relationship Id="rId122" Type="http://schemas.openxmlformats.org/officeDocument/2006/relationships/customXml" Target="../ink/ink682.xml"/><Relationship Id="rId143" Type="http://schemas.openxmlformats.org/officeDocument/2006/relationships/image" Target="../media/image491.png"/><Relationship Id="rId148" Type="http://schemas.openxmlformats.org/officeDocument/2006/relationships/customXml" Target="../ink/ink695.xml"/><Relationship Id="rId164" Type="http://schemas.openxmlformats.org/officeDocument/2006/relationships/customXml" Target="../ink/ink703.xml"/><Relationship Id="rId169" Type="http://schemas.openxmlformats.org/officeDocument/2006/relationships/image" Target="../media/image504.png"/><Relationship Id="rId4" Type="http://schemas.openxmlformats.org/officeDocument/2006/relationships/customXml" Target="../ink/ink623.xml"/><Relationship Id="rId9" Type="http://schemas.openxmlformats.org/officeDocument/2006/relationships/image" Target="../media/image4240.png"/><Relationship Id="rId26" Type="http://schemas.openxmlformats.org/officeDocument/2006/relationships/customXml" Target="../ink/ink634.xml"/><Relationship Id="rId47" Type="http://schemas.openxmlformats.org/officeDocument/2006/relationships/image" Target="../media/image4430.png"/><Relationship Id="rId68" Type="http://schemas.openxmlformats.org/officeDocument/2006/relationships/customXml" Target="../ink/ink655.xml"/><Relationship Id="rId89" Type="http://schemas.openxmlformats.org/officeDocument/2006/relationships/image" Target="../media/image4640.png"/><Relationship Id="rId112" Type="http://schemas.openxmlformats.org/officeDocument/2006/relationships/customXml" Target="../ink/ink677.xml"/><Relationship Id="rId133" Type="http://schemas.openxmlformats.org/officeDocument/2006/relationships/image" Target="../media/image486.png"/><Relationship Id="rId154" Type="http://schemas.openxmlformats.org/officeDocument/2006/relationships/customXml" Target="../ink/ink698.xml"/><Relationship Id="rId16" Type="http://schemas.openxmlformats.org/officeDocument/2006/relationships/customXml" Target="../ink/ink629.xml"/><Relationship Id="rId37" Type="http://schemas.openxmlformats.org/officeDocument/2006/relationships/image" Target="../media/image4380.png"/><Relationship Id="rId58" Type="http://schemas.openxmlformats.org/officeDocument/2006/relationships/customXml" Target="../ink/ink650.xml"/><Relationship Id="rId79" Type="http://schemas.openxmlformats.org/officeDocument/2006/relationships/image" Target="../media/image4590.png"/><Relationship Id="rId102" Type="http://schemas.openxmlformats.org/officeDocument/2006/relationships/customXml" Target="../ink/ink672.xml"/><Relationship Id="rId123" Type="http://schemas.openxmlformats.org/officeDocument/2006/relationships/image" Target="../media/image481.png"/><Relationship Id="rId144" Type="http://schemas.openxmlformats.org/officeDocument/2006/relationships/customXml" Target="../ink/ink693.xml"/><Relationship Id="rId90" Type="http://schemas.openxmlformats.org/officeDocument/2006/relationships/customXml" Target="../ink/ink666.xml"/><Relationship Id="rId165" Type="http://schemas.openxmlformats.org/officeDocument/2006/relationships/image" Target="../media/image502.png"/><Relationship Id="rId27" Type="http://schemas.openxmlformats.org/officeDocument/2006/relationships/image" Target="../media/image4330.png"/><Relationship Id="rId48" Type="http://schemas.openxmlformats.org/officeDocument/2006/relationships/customXml" Target="../ink/ink645.xml"/><Relationship Id="rId69" Type="http://schemas.openxmlformats.org/officeDocument/2006/relationships/image" Target="../media/image4540.png"/><Relationship Id="rId113" Type="http://schemas.openxmlformats.org/officeDocument/2006/relationships/image" Target="../media/image476.png"/><Relationship Id="rId134" Type="http://schemas.openxmlformats.org/officeDocument/2006/relationships/customXml" Target="../ink/ink688.xml"/><Relationship Id="rId80" Type="http://schemas.openxmlformats.org/officeDocument/2006/relationships/customXml" Target="../ink/ink661.xml"/><Relationship Id="rId155" Type="http://schemas.openxmlformats.org/officeDocument/2006/relationships/image" Target="../media/image497.png"/><Relationship Id="rId17" Type="http://schemas.openxmlformats.org/officeDocument/2006/relationships/image" Target="../media/image4280.png"/><Relationship Id="rId38" Type="http://schemas.openxmlformats.org/officeDocument/2006/relationships/customXml" Target="../ink/ink640.xml"/><Relationship Id="rId59" Type="http://schemas.openxmlformats.org/officeDocument/2006/relationships/image" Target="../media/image4490.png"/><Relationship Id="rId103" Type="http://schemas.openxmlformats.org/officeDocument/2006/relationships/image" Target="../media/image471.png"/><Relationship Id="rId124" Type="http://schemas.openxmlformats.org/officeDocument/2006/relationships/customXml" Target="../ink/ink683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2.png"/><Relationship Id="rId21" Type="http://schemas.openxmlformats.org/officeDocument/2006/relationships/image" Target="../media/image514.png"/><Relationship Id="rId42" Type="http://schemas.openxmlformats.org/officeDocument/2006/relationships/customXml" Target="../ink/ink726.xml"/><Relationship Id="rId63" Type="http://schemas.openxmlformats.org/officeDocument/2006/relationships/image" Target="../media/image535.png"/><Relationship Id="rId84" Type="http://schemas.openxmlformats.org/officeDocument/2006/relationships/customXml" Target="../ink/ink747.xml"/><Relationship Id="rId138" Type="http://schemas.openxmlformats.org/officeDocument/2006/relationships/customXml" Target="../ink/ink774.xml"/><Relationship Id="rId159" Type="http://schemas.openxmlformats.org/officeDocument/2006/relationships/image" Target="../media/image583.png"/><Relationship Id="rId170" Type="http://schemas.openxmlformats.org/officeDocument/2006/relationships/customXml" Target="../ink/ink790.xml"/><Relationship Id="rId191" Type="http://schemas.openxmlformats.org/officeDocument/2006/relationships/image" Target="../media/image191.png"/><Relationship Id="rId205" Type="http://schemas.openxmlformats.org/officeDocument/2006/relationships/image" Target="../media/image605.png"/><Relationship Id="rId226" Type="http://schemas.openxmlformats.org/officeDocument/2006/relationships/customXml" Target="../ink/ink818.xml"/><Relationship Id="rId107" Type="http://schemas.openxmlformats.org/officeDocument/2006/relationships/image" Target="../media/image557.png"/><Relationship Id="rId11" Type="http://schemas.openxmlformats.org/officeDocument/2006/relationships/image" Target="../media/image509.png"/><Relationship Id="rId32" Type="http://schemas.openxmlformats.org/officeDocument/2006/relationships/customXml" Target="../ink/ink721.xml"/><Relationship Id="rId53" Type="http://schemas.openxmlformats.org/officeDocument/2006/relationships/image" Target="../media/image530.png"/><Relationship Id="rId74" Type="http://schemas.openxmlformats.org/officeDocument/2006/relationships/customXml" Target="../ink/ink742.xml"/><Relationship Id="rId128" Type="http://schemas.openxmlformats.org/officeDocument/2006/relationships/customXml" Target="../ink/ink769.xml"/><Relationship Id="rId149" Type="http://schemas.openxmlformats.org/officeDocument/2006/relationships/image" Target="../media/image578.png"/><Relationship Id="rId5" Type="http://schemas.openxmlformats.org/officeDocument/2006/relationships/image" Target="../media/image506.png"/><Relationship Id="rId95" Type="http://schemas.openxmlformats.org/officeDocument/2006/relationships/image" Target="../media/image551.png"/><Relationship Id="rId160" Type="http://schemas.openxmlformats.org/officeDocument/2006/relationships/customXml" Target="../ink/ink785.xml"/><Relationship Id="rId181" Type="http://schemas.openxmlformats.org/officeDocument/2006/relationships/image" Target="../media/image594.png"/><Relationship Id="rId216" Type="http://schemas.openxmlformats.org/officeDocument/2006/relationships/customXml" Target="../ink/ink813.xml"/><Relationship Id="rId237" Type="http://schemas.openxmlformats.org/officeDocument/2006/relationships/image" Target="../media/image621.png"/><Relationship Id="rId22" Type="http://schemas.openxmlformats.org/officeDocument/2006/relationships/customXml" Target="../ink/ink716.xml"/><Relationship Id="rId43" Type="http://schemas.openxmlformats.org/officeDocument/2006/relationships/image" Target="../media/image525.png"/><Relationship Id="rId64" Type="http://schemas.openxmlformats.org/officeDocument/2006/relationships/customXml" Target="../ink/ink737.xml"/><Relationship Id="rId118" Type="http://schemas.openxmlformats.org/officeDocument/2006/relationships/customXml" Target="../ink/ink764.xml"/><Relationship Id="rId139" Type="http://schemas.openxmlformats.org/officeDocument/2006/relationships/image" Target="../media/image573.png"/><Relationship Id="rId85" Type="http://schemas.openxmlformats.org/officeDocument/2006/relationships/image" Target="../media/image546.png"/><Relationship Id="rId150" Type="http://schemas.openxmlformats.org/officeDocument/2006/relationships/customXml" Target="../ink/ink780.xml"/><Relationship Id="rId171" Type="http://schemas.openxmlformats.org/officeDocument/2006/relationships/image" Target="../media/image589.png"/><Relationship Id="rId192" Type="http://schemas.openxmlformats.org/officeDocument/2006/relationships/customXml" Target="../ink/ink801.xml"/><Relationship Id="rId206" Type="http://schemas.openxmlformats.org/officeDocument/2006/relationships/customXml" Target="../ink/ink808.xml"/><Relationship Id="rId227" Type="http://schemas.openxmlformats.org/officeDocument/2006/relationships/image" Target="../media/image616.png"/><Relationship Id="rId12" Type="http://schemas.openxmlformats.org/officeDocument/2006/relationships/customXml" Target="../ink/ink711.xml"/><Relationship Id="rId33" Type="http://schemas.openxmlformats.org/officeDocument/2006/relationships/image" Target="../media/image520.png"/><Relationship Id="rId108" Type="http://schemas.openxmlformats.org/officeDocument/2006/relationships/customXml" Target="../ink/ink759.xml"/><Relationship Id="rId129" Type="http://schemas.openxmlformats.org/officeDocument/2006/relationships/image" Target="../media/image568.png"/><Relationship Id="rId54" Type="http://schemas.openxmlformats.org/officeDocument/2006/relationships/customXml" Target="../ink/ink732.xml"/><Relationship Id="rId75" Type="http://schemas.openxmlformats.org/officeDocument/2006/relationships/image" Target="../media/image541.png"/><Relationship Id="rId96" Type="http://schemas.openxmlformats.org/officeDocument/2006/relationships/customXml" Target="../ink/ink753.xml"/><Relationship Id="rId140" Type="http://schemas.openxmlformats.org/officeDocument/2006/relationships/customXml" Target="../ink/ink775.xml"/><Relationship Id="rId161" Type="http://schemas.openxmlformats.org/officeDocument/2006/relationships/image" Target="../media/image584.png"/><Relationship Id="rId182" Type="http://schemas.openxmlformats.org/officeDocument/2006/relationships/customXml" Target="../ink/ink796.xml"/><Relationship Id="rId217" Type="http://schemas.openxmlformats.org/officeDocument/2006/relationships/image" Target="../media/image611.png"/><Relationship Id="rId6" Type="http://schemas.openxmlformats.org/officeDocument/2006/relationships/customXml" Target="../ink/ink708.xml"/><Relationship Id="rId238" Type="http://schemas.openxmlformats.org/officeDocument/2006/relationships/customXml" Target="../ink/ink824.xml"/><Relationship Id="rId23" Type="http://schemas.openxmlformats.org/officeDocument/2006/relationships/image" Target="../media/image515.png"/><Relationship Id="rId119" Type="http://schemas.openxmlformats.org/officeDocument/2006/relationships/image" Target="../media/image563.png"/><Relationship Id="rId44" Type="http://schemas.openxmlformats.org/officeDocument/2006/relationships/customXml" Target="../ink/ink727.xml"/><Relationship Id="rId65" Type="http://schemas.openxmlformats.org/officeDocument/2006/relationships/image" Target="../media/image536.png"/><Relationship Id="rId86" Type="http://schemas.openxmlformats.org/officeDocument/2006/relationships/customXml" Target="../ink/ink748.xml"/><Relationship Id="rId130" Type="http://schemas.openxmlformats.org/officeDocument/2006/relationships/customXml" Target="../ink/ink770.xml"/><Relationship Id="rId151" Type="http://schemas.openxmlformats.org/officeDocument/2006/relationships/image" Target="../media/image579.png"/><Relationship Id="rId172" Type="http://schemas.openxmlformats.org/officeDocument/2006/relationships/customXml" Target="../ink/ink791.xml"/><Relationship Id="rId193" Type="http://schemas.openxmlformats.org/officeDocument/2006/relationships/image" Target="../media/image599.png"/><Relationship Id="rId207" Type="http://schemas.openxmlformats.org/officeDocument/2006/relationships/image" Target="../media/image606.png"/><Relationship Id="rId228" Type="http://schemas.openxmlformats.org/officeDocument/2006/relationships/customXml" Target="../ink/ink819.xml"/><Relationship Id="rId13" Type="http://schemas.openxmlformats.org/officeDocument/2006/relationships/image" Target="../media/image510.png"/><Relationship Id="rId109" Type="http://schemas.openxmlformats.org/officeDocument/2006/relationships/image" Target="../media/image558.png"/><Relationship Id="rId34" Type="http://schemas.openxmlformats.org/officeDocument/2006/relationships/customXml" Target="../ink/ink722.xml"/><Relationship Id="rId55" Type="http://schemas.openxmlformats.org/officeDocument/2006/relationships/image" Target="../media/image531.png"/><Relationship Id="rId76" Type="http://schemas.openxmlformats.org/officeDocument/2006/relationships/customXml" Target="../ink/ink743.xml"/><Relationship Id="rId97" Type="http://schemas.openxmlformats.org/officeDocument/2006/relationships/image" Target="../media/image552.png"/><Relationship Id="rId120" Type="http://schemas.openxmlformats.org/officeDocument/2006/relationships/customXml" Target="../ink/ink765.xml"/><Relationship Id="rId141" Type="http://schemas.openxmlformats.org/officeDocument/2006/relationships/image" Target="../media/image574.png"/><Relationship Id="rId7" Type="http://schemas.openxmlformats.org/officeDocument/2006/relationships/image" Target="../media/image507.png"/><Relationship Id="rId162" Type="http://schemas.openxmlformats.org/officeDocument/2006/relationships/customXml" Target="../ink/ink786.xml"/><Relationship Id="rId183" Type="http://schemas.openxmlformats.org/officeDocument/2006/relationships/image" Target="../media/image595.png"/><Relationship Id="rId218" Type="http://schemas.openxmlformats.org/officeDocument/2006/relationships/customXml" Target="../ink/ink814.xml"/><Relationship Id="rId239" Type="http://schemas.openxmlformats.org/officeDocument/2006/relationships/image" Target="../media/image622.png"/><Relationship Id="rId24" Type="http://schemas.openxmlformats.org/officeDocument/2006/relationships/customXml" Target="../ink/ink717.xml"/><Relationship Id="rId45" Type="http://schemas.openxmlformats.org/officeDocument/2006/relationships/image" Target="../media/image526.png"/><Relationship Id="rId66" Type="http://schemas.openxmlformats.org/officeDocument/2006/relationships/customXml" Target="../ink/ink738.xml"/><Relationship Id="rId87" Type="http://schemas.openxmlformats.org/officeDocument/2006/relationships/image" Target="../media/image547.png"/><Relationship Id="rId110" Type="http://schemas.openxmlformats.org/officeDocument/2006/relationships/customXml" Target="../ink/ink760.xml"/><Relationship Id="rId131" Type="http://schemas.openxmlformats.org/officeDocument/2006/relationships/image" Target="../media/image569.png"/><Relationship Id="rId152" Type="http://schemas.openxmlformats.org/officeDocument/2006/relationships/customXml" Target="../ink/ink781.xml"/><Relationship Id="rId173" Type="http://schemas.openxmlformats.org/officeDocument/2006/relationships/image" Target="../media/image590.png"/><Relationship Id="rId194" Type="http://schemas.openxmlformats.org/officeDocument/2006/relationships/customXml" Target="../ink/ink802.xml"/><Relationship Id="rId208" Type="http://schemas.openxmlformats.org/officeDocument/2006/relationships/customXml" Target="../ink/ink809.xml"/><Relationship Id="rId229" Type="http://schemas.openxmlformats.org/officeDocument/2006/relationships/image" Target="../media/image617.png"/><Relationship Id="rId240" Type="http://schemas.openxmlformats.org/officeDocument/2006/relationships/customXml" Target="../ink/ink825.xml"/><Relationship Id="rId14" Type="http://schemas.openxmlformats.org/officeDocument/2006/relationships/customXml" Target="../ink/ink712.xml"/><Relationship Id="rId35" Type="http://schemas.openxmlformats.org/officeDocument/2006/relationships/image" Target="../media/image521.png"/><Relationship Id="rId56" Type="http://schemas.openxmlformats.org/officeDocument/2006/relationships/customXml" Target="../ink/ink733.xml"/><Relationship Id="rId77" Type="http://schemas.openxmlformats.org/officeDocument/2006/relationships/image" Target="../media/image542.png"/><Relationship Id="rId100" Type="http://schemas.openxmlformats.org/officeDocument/2006/relationships/customXml" Target="../ink/ink755.xml"/><Relationship Id="rId8" Type="http://schemas.openxmlformats.org/officeDocument/2006/relationships/customXml" Target="../ink/ink709.xml"/><Relationship Id="rId98" Type="http://schemas.openxmlformats.org/officeDocument/2006/relationships/customXml" Target="../ink/ink754.xml"/><Relationship Id="rId121" Type="http://schemas.openxmlformats.org/officeDocument/2006/relationships/image" Target="../media/image564.png"/><Relationship Id="rId142" Type="http://schemas.openxmlformats.org/officeDocument/2006/relationships/customXml" Target="../ink/ink776.xml"/><Relationship Id="rId163" Type="http://schemas.openxmlformats.org/officeDocument/2006/relationships/image" Target="../media/image585.png"/><Relationship Id="rId184" Type="http://schemas.openxmlformats.org/officeDocument/2006/relationships/customXml" Target="../ink/ink797.xml"/><Relationship Id="rId219" Type="http://schemas.openxmlformats.org/officeDocument/2006/relationships/image" Target="../media/image612.png"/><Relationship Id="rId230" Type="http://schemas.openxmlformats.org/officeDocument/2006/relationships/customXml" Target="../ink/ink820.xml"/><Relationship Id="rId25" Type="http://schemas.openxmlformats.org/officeDocument/2006/relationships/image" Target="../media/image516.png"/><Relationship Id="rId46" Type="http://schemas.openxmlformats.org/officeDocument/2006/relationships/customXml" Target="../ink/ink728.xml"/><Relationship Id="rId67" Type="http://schemas.openxmlformats.org/officeDocument/2006/relationships/image" Target="../media/image537.png"/><Relationship Id="rId88" Type="http://schemas.openxmlformats.org/officeDocument/2006/relationships/customXml" Target="../ink/ink749.xml"/><Relationship Id="rId111" Type="http://schemas.openxmlformats.org/officeDocument/2006/relationships/image" Target="../media/image559.png"/><Relationship Id="rId132" Type="http://schemas.openxmlformats.org/officeDocument/2006/relationships/customXml" Target="../ink/ink771.xml"/><Relationship Id="rId153" Type="http://schemas.openxmlformats.org/officeDocument/2006/relationships/image" Target="../media/image580.png"/><Relationship Id="rId174" Type="http://schemas.openxmlformats.org/officeDocument/2006/relationships/customXml" Target="../ink/ink792.xml"/><Relationship Id="rId195" Type="http://schemas.openxmlformats.org/officeDocument/2006/relationships/image" Target="../media/image600.png"/><Relationship Id="rId209" Type="http://schemas.openxmlformats.org/officeDocument/2006/relationships/image" Target="../media/image607.png"/><Relationship Id="rId220" Type="http://schemas.openxmlformats.org/officeDocument/2006/relationships/customXml" Target="../ink/ink815.xml"/><Relationship Id="rId241" Type="http://schemas.openxmlformats.org/officeDocument/2006/relationships/image" Target="../media/image623.png"/><Relationship Id="rId15" Type="http://schemas.openxmlformats.org/officeDocument/2006/relationships/image" Target="../media/image511.png"/><Relationship Id="rId36" Type="http://schemas.openxmlformats.org/officeDocument/2006/relationships/customXml" Target="../ink/ink723.xml"/><Relationship Id="rId57" Type="http://schemas.openxmlformats.org/officeDocument/2006/relationships/image" Target="../media/image532.png"/><Relationship Id="rId10" Type="http://schemas.openxmlformats.org/officeDocument/2006/relationships/customXml" Target="../ink/ink710.xml"/><Relationship Id="rId31" Type="http://schemas.openxmlformats.org/officeDocument/2006/relationships/image" Target="../media/image519.png"/><Relationship Id="rId52" Type="http://schemas.openxmlformats.org/officeDocument/2006/relationships/customXml" Target="../ink/ink731.xml"/><Relationship Id="rId73" Type="http://schemas.openxmlformats.org/officeDocument/2006/relationships/image" Target="../media/image540.png"/><Relationship Id="rId78" Type="http://schemas.openxmlformats.org/officeDocument/2006/relationships/customXml" Target="../ink/ink744.xml"/><Relationship Id="rId94" Type="http://schemas.openxmlformats.org/officeDocument/2006/relationships/customXml" Target="../ink/ink752.xml"/><Relationship Id="rId99" Type="http://schemas.openxmlformats.org/officeDocument/2006/relationships/image" Target="../media/image553.png"/><Relationship Id="rId101" Type="http://schemas.openxmlformats.org/officeDocument/2006/relationships/image" Target="../media/image554.png"/><Relationship Id="rId122" Type="http://schemas.openxmlformats.org/officeDocument/2006/relationships/customXml" Target="../ink/ink766.xml"/><Relationship Id="rId143" Type="http://schemas.openxmlformats.org/officeDocument/2006/relationships/image" Target="../media/image575.png"/><Relationship Id="rId148" Type="http://schemas.openxmlformats.org/officeDocument/2006/relationships/customXml" Target="../ink/ink779.xml"/><Relationship Id="rId164" Type="http://schemas.openxmlformats.org/officeDocument/2006/relationships/customXml" Target="../ink/ink787.xml"/><Relationship Id="rId169" Type="http://schemas.openxmlformats.org/officeDocument/2006/relationships/image" Target="../media/image588.png"/><Relationship Id="rId185" Type="http://schemas.openxmlformats.org/officeDocument/2006/relationships/image" Target="../media/image596.png"/><Relationship Id="rId4" Type="http://schemas.openxmlformats.org/officeDocument/2006/relationships/customXml" Target="../ink/ink707.xml"/><Relationship Id="rId9" Type="http://schemas.openxmlformats.org/officeDocument/2006/relationships/image" Target="../media/image508.png"/><Relationship Id="rId180" Type="http://schemas.openxmlformats.org/officeDocument/2006/relationships/customXml" Target="../ink/ink795.xml"/><Relationship Id="rId210" Type="http://schemas.openxmlformats.org/officeDocument/2006/relationships/customXml" Target="../ink/ink810.xml"/><Relationship Id="rId215" Type="http://schemas.openxmlformats.org/officeDocument/2006/relationships/image" Target="../media/image610.png"/><Relationship Id="rId236" Type="http://schemas.openxmlformats.org/officeDocument/2006/relationships/customXml" Target="../ink/ink823.xml"/><Relationship Id="rId26" Type="http://schemas.openxmlformats.org/officeDocument/2006/relationships/customXml" Target="../ink/ink718.xml"/><Relationship Id="rId231" Type="http://schemas.openxmlformats.org/officeDocument/2006/relationships/image" Target="../media/image618.png"/><Relationship Id="rId47" Type="http://schemas.openxmlformats.org/officeDocument/2006/relationships/image" Target="../media/image527.png"/><Relationship Id="rId68" Type="http://schemas.openxmlformats.org/officeDocument/2006/relationships/customXml" Target="../ink/ink739.xml"/><Relationship Id="rId89" Type="http://schemas.openxmlformats.org/officeDocument/2006/relationships/image" Target="../media/image548.png"/><Relationship Id="rId112" Type="http://schemas.openxmlformats.org/officeDocument/2006/relationships/customXml" Target="../ink/ink761.xml"/><Relationship Id="rId133" Type="http://schemas.openxmlformats.org/officeDocument/2006/relationships/image" Target="../media/image570.png"/><Relationship Id="rId154" Type="http://schemas.openxmlformats.org/officeDocument/2006/relationships/customXml" Target="../ink/ink782.xml"/><Relationship Id="rId175" Type="http://schemas.openxmlformats.org/officeDocument/2006/relationships/image" Target="../media/image591.png"/><Relationship Id="rId196" Type="http://schemas.openxmlformats.org/officeDocument/2006/relationships/customXml" Target="../ink/ink803.xml"/><Relationship Id="rId200" Type="http://schemas.openxmlformats.org/officeDocument/2006/relationships/customXml" Target="../ink/ink805.xml"/><Relationship Id="rId16" Type="http://schemas.openxmlformats.org/officeDocument/2006/relationships/customXml" Target="../ink/ink713.xml"/><Relationship Id="rId221" Type="http://schemas.openxmlformats.org/officeDocument/2006/relationships/image" Target="../media/image613.png"/><Relationship Id="rId242" Type="http://schemas.openxmlformats.org/officeDocument/2006/relationships/customXml" Target="../ink/ink826.xml"/><Relationship Id="rId37" Type="http://schemas.openxmlformats.org/officeDocument/2006/relationships/image" Target="../media/image522.png"/><Relationship Id="rId58" Type="http://schemas.openxmlformats.org/officeDocument/2006/relationships/customXml" Target="../ink/ink734.xml"/><Relationship Id="rId79" Type="http://schemas.openxmlformats.org/officeDocument/2006/relationships/image" Target="../media/image543.png"/><Relationship Id="rId102" Type="http://schemas.openxmlformats.org/officeDocument/2006/relationships/customXml" Target="../ink/ink756.xml"/><Relationship Id="rId123" Type="http://schemas.openxmlformats.org/officeDocument/2006/relationships/image" Target="../media/image565.png"/><Relationship Id="rId144" Type="http://schemas.openxmlformats.org/officeDocument/2006/relationships/customXml" Target="../ink/ink777.xml"/><Relationship Id="rId90" Type="http://schemas.openxmlformats.org/officeDocument/2006/relationships/customXml" Target="../ink/ink750.xml"/><Relationship Id="rId165" Type="http://schemas.openxmlformats.org/officeDocument/2006/relationships/image" Target="../media/image586.png"/><Relationship Id="rId186" Type="http://schemas.openxmlformats.org/officeDocument/2006/relationships/customXml" Target="../ink/ink798.xml"/><Relationship Id="rId211" Type="http://schemas.openxmlformats.org/officeDocument/2006/relationships/image" Target="../media/image608.png"/><Relationship Id="rId232" Type="http://schemas.openxmlformats.org/officeDocument/2006/relationships/customXml" Target="../ink/ink821.xml"/><Relationship Id="rId27" Type="http://schemas.openxmlformats.org/officeDocument/2006/relationships/image" Target="../media/image517.png"/><Relationship Id="rId48" Type="http://schemas.openxmlformats.org/officeDocument/2006/relationships/customXml" Target="../ink/ink729.xml"/><Relationship Id="rId69" Type="http://schemas.openxmlformats.org/officeDocument/2006/relationships/image" Target="../media/image538.png"/><Relationship Id="rId113" Type="http://schemas.openxmlformats.org/officeDocument/2006/relationships/image" Target="../media/image560.png"/><Relationship Id="rId134" Type="http://schemas.openxmlformats.org/officeDocument/2006/relationships/customXml" Target="../ink/ink772.xml"/><Relationship Id="rId80" Type="http://schemas.openxmlformats.org/officeDocument/2006/relationships/customXml" Target="../ink/ink745.xml"/><Relationship Id="rId155" Type="http://schemas.openxmlformats.org/officeDocument/2006/relationships/image" Target="../media/image581.png"/><Relationship Id="rId176" Type="http://schemas.openxmlformats.org/officeDocument/2006/relationships/customXml" Target="../ink/ink793.xml"/><Relationship Id="rId197" Type="http://schemas.openxmlformats.org/officeDocument/2006/relationships/image" Target="../media/image601.png"/><Relationship Id="rId201" Type="http://schemas.openxmlformats.org/officeDocument/2006/relationships/image" Target="../media/image603.png"/><Relationship Id="rId222" Type="http://schemas.openxmlformats.org/officeDocument/2006/relationships/customXml" Target="../ink/ink816.xml"/><Relationship Id="rId243" Type="http://schemas.openxmlformats.org/officeDocument/2006/relationships/image" Target="../media/image624.png"/><Relationship Id="rId17" Type="http://schemas.openxmlformats.org/officeDocument/2006/relationships/image" Target="../media/image512.png"/><Relationship Id="rId38" Type="http://schemas.openxmlformats.org/officeDocument/2006/relationships/customXml" Target="../ink/ink724.xml"/><Relationship Id="rId59" Type="http://schemas.openxmlformats.org/officeDocument/2006/relationships/image" Target="../media/image533.png"/><Relationship Id="rId103" Type="http://schemas.openxmlformats.org/officeDocument/2006/relationships/image" Target="../media/image555.png"/><Relationship Id="rId124" Type="http://schemas.openxmlformats.org/officeDocument/2006/relationships/customXml" Target="../ink/ink767.xml"/><Relationship Id="rId70" Type="http://schemas.openxmlformats.org/officeDocument/2006/relationships/customXml" Target="../ink/ink740.xml"/><Relationship Id="rId91" Type="http://schemas.openxmlformats.org/officeDocument/2006/relationships/image" Target="../media/image549.png"/><Relationship Id="rId145" Type="http://schemas.openxmlformats.org/officeDocument/2006/relationships/image" Target="../media/image576.png"/><Relationship Id="rId166" Type="http://schemas.openxmlformats.org/officeDocument/2006/relationships/customXml" Target="../ink/ink788.xml"/><Relationship Id="rId187" Type="http://schemas.openxmlformats.org/officeDocument/2006/relationships/image" Target="../media/image59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11.xml"/><Relationship Id="rId233" Type="http://schemas.openxmlformats.org/officeDocument/2006/relationships/image" Target="../media/image619.png"/><Relationship Id="rId28" Type="http://schemas.openxmlformats.org/officeDocument/2006/relationships/customXml" Target="../ink/ink719.xml"/><Relationship Id="rId49" Type="http://schemas.openxmlformats.org/officeDocument/2006/relationships/image" Target="../media/image528.png"/><Relationship Id="rId114" Type="http://schemas.openxmlformats.org/officeDocument/2006/relationships/customXml" Target="../ink/ink762.xml"/><Relationship Id="rId60" Type="http://schemas.openxmlformats.org/officeDocument/2006/relationships/customXml" Target="../ink/ink735.xml"/><Relationship Id="rId81" Type="http://schemas.openxmlformats.org/officeDocument/2006/relationships/image" Target="../media/image544.png"/><Relationship Id="rId135" Type="http://schemas.openxmlformats.org/officeDocument/2006/relationships/image" Target="../media/image571.png"/><Relationship Id="rId156" Type="http://schemas.openxmlformats.org/officeDocument/2006/relationships/customXml" Target="../ink/ink783.xml"/><Relationship Id="rId177" Type="http://schemas.openxmlformats.org/officeDocument/2006/relationships/image" Target="../media/image592.png"/><Relationship Id="rId198" Type="http://schemas.openxmlformats.org/officeDocument/2006/relationships/customXml" Target="../ink/ink804.xml"/><Relationship Id="rId202" Type="http://schemas.openxmlformats.org/officeDocument/2006/relationships/customXml" Target="../ink/ink806.xml"/><Relationship Id="rId223" Type="http://schemas.openxmlformats.org/officeDocument/2006/relationships/image" Target="../media/image614.png"/><Relationship Id="rId244" Type="http://schemas.openxmlformats.org/officeDocument/2006/relationships/customXml" Target="../ink/ink827.xml"/><Relationship Id="rId18" Type="http://schemas.openxmlformats.org/officeDocument/2006/relationships/customXml" Target="../ink/ink714.xml"/><Relationship Id="rId39" Type="http://schemas.openxmlformats.org/officeDocument/2006/relationships/image" Target="../media/image523.png"/><Relationship Id="rId50" Type="http://schemas.openxmlformats.org/officeDocument/2006/relationships/customXml" Target="../ink/ink730.xml"/><Relationship Id="rId104" Type="http://schemas.openxmlformats.org/officeDocument/2006/relationships/customXml" Target="../ink/ink757.xml"/><Relationship Id="rId125" Type="http://schemas.openxmlformats.org/officeDocument/2006/relationships/image" Target="../media/image566.png"/><Relationship Id="rId146" Type="http://schemas.openxmlformats.org/officeDocument/2006/relationships/customXml" Target="../ink/ink778.xml"/><Relationship Id="rId167" Type="http://schemas.openxmlformats.org/officeDocument/2006/relationships/image" Target="../media/image587.png"/><Relationship Id="rId188" Type="http://schemas.openxmlformats.org/officeDocument/2006/relationships/customXml" Target="../ink/ink799.xml"/><Relationship Id="rId71" Type="http://schemas.openxmlformats.org/officeDocument/2006/relationships/image" Target="../media/image539.png"/><Relationship Id="rId92" Type="http://schemas.openxmlformats.org/officeDocument/2006/relationships/customXml" Target="../ink/ink751.xml"/><Relationship Id="rId213" Type="http://schemas.openxmlformats.org/officeDocument/2006/relationships/image" Target="../media/image609.png"/><Relationship Id="rId234" Type="http://schemas.openxmlformats.org/officeDocument/2006/relationships/customXml" Target="../ink/ink822.xml"/><Relationship Id="rId2" Type="http://schemas.openxmlformats.org/officeDocument/2006/relationships/customXml" Target="../ink/ink706.xml"/><Relationship Id="rId29" Type="http://schemas.openxmlformats.org/officeDocument/2006/relationships/image" Target="../media/image518.png"/><Relationship Id="rId40" Type="http://schemas.openxmlformats.org/officeDocument/2006/relationships/customXml" Target="../ink/ink725.xml"/><Relationship Id="rId115" Type="http://schemas.openxmlformats.org/officeDocument/2006/relationships/image" Target="../media/image561.png"/><Relationship Id="rId136" Type="http://schemas.openxmlformats.org/officeDocument/2006/relationships/customXml" Target="../ink/ink773.xml"/><Relationship Id="rId157" Type="http://schemas.openxmlformats.org/officeDocument/2006/relationships/image" Target="../media/image582.png"/><Relationship Id="rId178" Type="http://schemas.openxmlformats.org/officeDocument/2006/relationships/customXml" Target="../ink/ink794.xml"/><Relationship Id="rId61" Type="http://schemas.openxmlformats.org/officeDocument/2006/relationships/image" Target="../media/image534.png"/><Relationship Id="rId82" Type="http://schemas.openxmlformats.org/officeDocument/2006/relationships/customXml" Target="../ink/ink746.xml"/><Relationship Id="rId199" Type="http://schemas.openxmlformats.org/officeDocument/2006/relationships/image" Target="../media/image602.png"/><Relationship Id="rId203" Type="http://schemas.openxmlformats.org/officeDocument/2006/relationships/image" Target="../media/image604.png"/><Relationship Id="rId19" Type="http://schemas.openxmlformats.org/officeDocument/2006/relationships/image" Target="../media/image513.png"/><Relationship Id="rId224" Type="http://schemas.openxmlformats.org/officeDocument/2006/relationships/customXml" Target="../ink/ink817.xml"/><Relationship Id="rId245" Type="http://schemas.openxmlformats.org/officeDocument/2006/relationships/image" Target="../media/image625.png"/><Relationship Id="rId30" Type="http://schemas.openxmlformats.org/officeDocument/2006/relationships/customXml" Target="../ink/ink720.xml"/><Relationship Id="rId105" Type="http://schemas.openxmlformats.org/officeDocument/2006/relationships/image" Target="../media/image556.png"/><Relationship Id="rId126" Type="http://schemas.openxmlformats.org/officeDocument/2006/relationships/customXml" Target="../ink/ink768.xml"/><Relationship Id="rId147" Type="http://schemas.openxmlformats.org/officeDocument/2006/relationships/image" Target="../media/image577.png"/><Relationship Id="rId168" Type="http://schemas.openxmlformats.org/officeDocument/2006/relationships/customXml" Target="../ink/ink789.xml"/><Relationship Id="rId51" Type="http://schemas.openxmlformats.org/officeDocument/2006/relationships/image" Target="../media/image529.png"/><Relationship Id="rId72" Type="http://schemas.openxmlformats.org/officeDocument/2006/relationships/customXml" Target="../ink/ink741.xml"/><Relationship Id="rId93" Type="http://schemas.openxmlformats.org/officeDocument/2006/relationships/image" Target="../media/image550.png"/><Relationship Id="rId189" Type="http://schemas.openxmlformats.org/officeDocument/2006/relationships/image" Target="../media/image598.png"/><Relationship Id="rId3" Type="http://schemas.openxmlformats.org/officeDocument/2006/relationships/image" Target="../media/image505.png"/><Relationship Id="rId214" Type="http://schemas.openxmlformats.org/officeDocument/2006/relationships/customXml" Target="../ink/ink812.xml"/><Relationship Id="rId235" Type="http://schemas.openxmlformats.org/officeDocument/2006/relationships/image" Target="../media/image620.png"/><Relationship Id="rId116" Type="http://schemas.openxmlformats.org/officeDocument/2006/relationships/customXml" Target="../ink/ink763.xml"/><Relationship Id="rId137" Type="http://schemas.openxmlformats.org/officeDocument/2006/relationships/image" Target="../media/image572.png"/><Relationship Id="rId158" Type="http://schemas.openxmlformats.org/officeDocument/2006/relationships/customXml" Target="../ink/ink784.xml"/><Relationship Id="rId20" Type="http://schemas.openxmlformats.org/officeDocument/2006/relationships/customXml" Target="../ink/ink715.xml"/><Relationship Id="rId41" Type="http://schemas.openxmlformats.org/officeDocument/2006/relationships/image" Target="../media/image524.png"/><Relationship Id="rId62" Type="http://schemas.openxmlformats.org/officeDocument/2006/relationships/customXml" Target="../ink/ink736.xml"/><Relationship Id="rId83" Type="http://schemas.openxmlformats.org/officeDocument/2006/relationships/image" Target="../media/image545.png"/><Relationship Id="rId179" Type="http://schemas.openxmlformats.org/officeDocument/2006/relationships/image" Target="../media/image593.png"/><Relationship Id="rId190" Type="http://schemas.openxmlformats.org/officeDocument/2006/relationships/customXml" Target="../ink/ink800.xml"/><Relationship Id="rId204" Type="http://schemas.openxmlformats.org/officeDocument/2006/relationships/customXml" Target="../ink/ink807.xml"/><Relationship Id="rId225" Type="http://schemas.openxmlformats.org/officeDocument/2006/relationships/image" Target="../media/image615.png"/><Relationship Id="rId106" Type="http://schemas.openxmlformats.org/officeDocument/2006/relationships/customXml" Target="../ink/ink758.xml"/><Relationship Id="rId127" Type="http://schemas.openxmlformats.org/officeDocument/2006/relationships/image" Target="../media/image567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6.png"/><Relationship Id="rId21" Type="http://schemas.openxmlformats.org/officeDocument/2006/relationships/image" Target="../media/image6080.png"/><Relationship Id="rId42" Type="http://schemas.openxmlformats.org/officeDocument/2006/relationships/customXml" Target="../ink/ink848.xml"/><Relationship Id="rId63" Type="http://schemas.openxmlformats.org/officeDocument/2006/relationships/image" Target="../media/image629.png"/><Relationship Id="rId84" Type="http://schemas.openxmlformats.org/officeDocument/2006/relationships/customXml" Target="../ink/ink869.xml"/><Relationship Id="rId138" Type="http://schemas.openxmlformats.org/officeDocument/2006/relationships/customXml" Target="../ink/ink896.xml"/><Relationship Id="rId159" Type="http://schemas.openxmlformats.org/officeDocument/2006/relationships/image" Target="../media/image677.png"/><Relationship Id="rId170" Type="http://schemas.openxmlformats.org/officeDocument/2006/relationships/customXml" Target="../ink/ink912.xml"/><Relationship Id="rId107" Type="http://schemas.openxmlformats.org/officeDocument/2006/relationships/image" Target="../media/image651.png"/><Relationship Id="rId11" Type="http://schemas.openxmlformats.org/officeDocument/2006/relationships/image" Target="../media/image6030.png"/><Relationship Id="rId32" Type="http://schemas.openxmlformats.org/officeDocument/2006/relationships/customXml" Target="../ink/ink843.xml"/><Relationship Id="rId53" Type="http://schemas.openxmlformats.org/officeDocument/2006/relationships/image" Target="../media/image6240.png"/><Relationship Id="rId74" Type="http://schemas.openxmlformats.org/officeDocument/2006/relationships/customXml" Target="../ink/ink864.xml"/><Relationship Id="rId128" Type="http://schemas.openxmlformats.org/officeDocument/2006/relationships/customXml" Target="../ink/ink891.xml"/><Relationship Id="rId149" Type="http://schemas.openxmlformats.org/officeDocument/2006/relationships/image" Target="../media/image672.png"/><Relationship Id="rId5" Type="http://schemas.openxmlformats.org/officeDocument/2006/relationships/image" Target="../media/image6000.png"/><Relationship Id="rId95" Type="http://schemas.openxmlformats.org/officeDocument/2006/relationships/image" Target="../media/image645.png"/><Relationship Id="rId160" Type="http://schemas.openxmlformats.org/officeDocument/2006/relationships/customXml" Target="../ink/ink907.xml"/><Relationship Id="rId22" Type="http://schemas.openxmlformats.org/officeDocument/2006/relationships/customXml" Target="../ink/ink838.xml"/><Relationship Id="rId43" Type="http://schemas.openxmlformats.org/officeDocument/2006/relationships/image" Target="../media/image6190.png"/><Relationship Id="rId64" Type="http://schemas.openxmlformats.org/officeDocument/2006/relationships/customXml" Target="../ink/ink859.xml"/><Relationship Id="rId118" Type="http://schemas.openxmlformats.org/officeDocument/2006/relationships/customXml" Target="../ink/ink886.xml"/><Relationship Id="rId139" Type="http://schemas.openxmlformats.org/officeDocument/2006/relationships/image" Target="../media/image667.png"/><Relationship Id="rId85" Type="http://schemas.openxmlformats.org/officeDocument/2006/relationships/image" Target="../media/image640.png"/><Relationship Id="rId150" Type="http://schemas.openxmlformats.org/officeDocument/2006/relationships/customXml" Target="../ink/ink902.xml"/><Relationship Id="rId171" Type="http://schemas.openxmlformats.org/officeDocument/2006/relationships/image" Target="../media/image683.png"/><Relationship Id="rId12" Type="http://schemas.openxmlformats.org/officeDocument/2006/relationships/customXml" Target="../ink/ink833.xml"/><Relationship Id="rId33" Type="http://schemas.openxmlformats.org/officeDocument/2006/relationships/image" Target="../media/image6140.png"/><Relationship Id="rId108" Type="http://schemas.openxmlformats.org/officeDocument/2006/relationships/customXml" Target="../ink/ink881.xml"/><Relationship Id="rId129" Type="http://schemas.openxmlformats.org/officeDocument/2006/relationships/image" Target="../media/image662.png"/><Relationship Id="rId54" Type="http://schemas.openxmlformats.org/officeDocument/2006/relationships/customXml" Target="../ink/ink854.xml"/><Relationship Id="rId75" Type="http://schemas.openxmlformats.org/officeDocument/2006/relationships/image" Target="../media/image635.png"/><Relationship Id="rId96" Type="http://schemas.openxmlformats.org/officeDocument/2006/relationships/customXml" Target="../ink/ink875.xml"/><Relationship Id="rId140" Type="http://schemas.openxmlformats.org/officeDocument/2006/relationships/customXml" Target="../ink/ink897.xml"/><Relationship Id="rId161" Type="http://schemas.openxmlformats.org/officeDocument/2006/relationships/image" Target="../media/image6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30.xml"/><Relationship Id="rId23" Type="http://schemas.openxmlformats.org/officeDocument/2006/relationships/image" Target="../media/image6090.png"/><Relationship Id="rId28" Type="http://schemas.openxmlformats.org/officeDocument/2006/relationships/customXml" Target="../ink/ink841.xml"/><Relationship Id="rId49" Type="http://schemas.openxmlformats.org/officeDocument/2006/relationships/image" Target="../media/image6220.png"/><Relationship Id="rId114" Type="http://schemas.openxmlformats.org/officeDocument/2006/relationships/customXml" Target="../ink/ink884.xml"/><Relationship Id="rId119" Type="http://schemas.openxmlformats.org/officeDocument/2006/relationships/image" Target="../media/image657.png"/><Relationship Id="rId44" Type="http://schemas.openxmlformats.org/officeDocument/2006/relationships/customXml" Target="../ink/ink849.xml"/><Relationship Id="rId60" Type="http://schemas.openxmlformats.org/officeDocument/2006/relationships/customXml" Target="../ink/ink857.xml"/><Relationship Id="rId65" Type="http://schemas.openxmlformats.org/officeDocument/2006/relationships/image" Target="../media/image630.png"/><Relationship Id="rId81" Type="http://schemas.openxmlformats.org/officeDocument/2006/relationships/image" Target="../media/image638.png"/><Relationship Id="rId86" Type="http://schemas.openxmlformats.org/officeDocument/2006/relationships/customXml" Target="../ink/ink870.xml"/><Relationship Id="rId130" Type="http://schemas.openxmlformats.org/officeDocument/2006/relationships/customXml" Target="../ink/ink892.xml"/><Relationship Id="rId135" Type="http://schemas.openxmlformats.org/officeDocument/2006/relationships/image" Target="../media/image665.png"/><Relationship Id="rId151" Type="http://schemas.openxmlformats.org/officeDocument/2006/relationships/image" Target="../media/image673.png"/><Relationship Id="rId156" Type="http://schemas.openxmlformats.org/officeDocument/2006/relationships/customXml" Target="../ink/ink905.xml"/><Relationship Id="rId172" Type="http://schemas.openxmlformats.org/officeDocument/2006/relationships/customXml" Target="../ink/ink913.xml"/><Relationship Id="rId13" Type="http://schemas.openxmlformats.org/officeDocument/2006/relationships/image" Target="../media/image6040.png"/><Relationship Id="rId18" Type="http://schemas.openxmlformats.org/officeDocument/2006/relationships/customXml" Target="../ink/ink836.xml"/><Relationship Id="rId39" Type="http://schemas.openxmlformats.org/officeDocument/2006/relationships/image" Target="../media/image6170.png"/><Relationship Id="rId109" Type="http://schemas.openxmlformats.org/officeDocument/2006/relationships/image" Target="../media/image652.png"/><Relationship Id="rId34" Type="http://schemas.openxmlformats.org/officeDocument/2006/relationships/customXml" Target="../ink/ink844.xml"/><Relationship Id="rId50" Type="http://schemas.openxmlformats.org/officeDocument/2006/relationships/customXml" Target="../ink/ink852.xml"/><Relationship Id="rId55" Type="http://schemas.openxmlformats.org/officeDocument/2006/relationships/image" Target="../media/image6250.png"/><Relationship Id="rId76" Type="http://schemas.openxmlformats.org/officeDocument/2006/relationships/customXml" Target="../ink/ink865.xml"/><Relationship Id="rId97" Type="http://schemas.openxmlformats.org/officeDocument/2006/relationships/image" Target="../media/image646.png"/><Relationship Id="rId104" Type="http://schemas.openxmlformats.org/officeDocument/2006/relationships/customXml" Target="../ink/ink879.xml"/><Relationship Id="rId120" Type="http://schemas.openxmlformats.org/officeDocument/2006/relationships/customXml" Target="../ink/ink887.xml"/><Relationship Id="rId125" Type="http://schemas.openxmlformats.org/officeDocument/2006/relationships/image" Target="../media/image660.png"/><Relationship Id="rId141" Type="http://schemas.openxmlformats.org/officeDocument/2006/relationships/image" Target="../media/image668.png"/><Relationship Id="rId146" Type="http://schemas.openxmlformats.org/officeDocument/2006/relationships/customXml" Target="../ink/ink900.xml"/><Relationship Id="rId167" Type="http://schemas.openxmlformats.org/officeDocument/2006/relationships/image" Target="../media/image681.png"/><Relationship Id="rId7" Type="http://schemas.openxmlformats.org/officeDocument/2006/relationships/image" Target="../media/image6011.png"/><Relationship Id="rId71" Type="http://schemas.openxmlformats.org/officeDocument/2006/relationships/image" Target="../media/image633.png"/><Relationship Id="rId92" Type="http://schemas.openxmlformats.org/officeDocument/2006/relationships/customXml" Target="../ink/ink873.xml"/><Relationship Id="rId162" Type="http://schemas.openxmlformats.org/officeDocument/2006/relationships/customXml" Target="../ink/ink908.xml"/><Relationship Id="rId2" Type="http://schemas.openxmlformats.org/officeDocument/2006/relationships/customXml" Target="../ink/ink828.xml"/><Relationship Id="rId29" Type="http://schemas.openxmlformats.org/officeDocument/2006/relationships/image" Target="../media/image6120.png"/><Relationship Id="rId24" Type="http://schemas.openxmlformats.org/officeDocument/2006/relationships/customXml" Target="../ink/ink839.xml"/><Relationship Id="rId40" Type="http://schemas.openxmlformats.org/officeDocument/2006/relationships/customXml" Target="../ink/ink847.xml"/><Relationship Id="rId45" Type="http://schemas.openxmlformats.org/officeDocument/2006/relationships/image" Target="../media/image6200.png"/><Relationship Id="rId66" Type="http://schemas.openxmlformats.org/officeDocument/2006/relationships/customXml" Target="../ink/ink860.xml"/><Relationship Id="rId87" Type="http://schemas.openxmlformats.org/officeDocument/2006/relationships/image" Target="../media/image641.png"/><Relationship Id="rId110" Type="http://schemas.openxmlformats.org/officeDocument/2006/relationships/customXml" Target="../ink/ink882.xml"/><Relationship Id="rId115" Type="http://schemas.openxmlformats.org/officeDocument/2006/relationships/image" Target="../media/image655.png"/><Relationship Id="rId131" Type="http://schemas.openxmlformats.org/officeDocument/2006/relationships/image" Target="../media/image663.png"/><Relationship Id="rId136" Type="http://schemas.openxmlformats.org/officeDocument/2006/relationships/customXml" Target="../ink/ink895.xml"/><Relationship Id="rId157" Type="http://schemas.openxmlformats.org/officeDocument/2006/relationships/image" Target="../media/image676.png"/><Relationship Id="rId61" Type="http://schemas.openxmlformats.org/officeDocument/2006/relationships/image" Target="../media/image628.png"/><Relationship Id="rId82" Type="http://schemas.openxmlformats.org/officeDocument/2006/relationships/customXml" Target="../ink/ink868.xml"/><Relationship Id="rId152" Type="http://schemas.openxmlformats.org/officeDocument/2006/relationships/customXml" Target="../ink/ink903.xml"/><Relationship Id="rId173" Type="http://schemas.openxmlformats.org/officeDocument/2006/relationships/image" Target="../media/image684.png"/><Relationship Id="rId19" Type="http://schemas.openxmlformats.org/officeDocument/2006/relationships/image" Target="../media/image6070.png"/><Relationship Id="rId14" Type="http://schemas.openxmlformats.org/officeDocument/2006/relationships/customXml" Target="../ink/ink834.xml"/><Relationship Id="rId30" Type="http://schemas.openxmlformats.org/officeDocument/2006/relationships/customXml" Target="../ink/ink842.xml"/><Relationship Id="rId35" Type="http://schemas.openxmlformats.org/officeDocument/2006/relationships/image" Target="../media/image6150.png"/><Relationship Id="rId56" Type="http://schemas.openxmlformats.org/officeDocument/2006/relationships/customXml" Target="../ink/ink855.xml"/><Relationship Id="rId77" Type="http://schemas.openxmlformats.org/officeDocument/2006/relationships/image" Target="../media/image636.png"/><Relationship Id="rId100" Type="http://schemas.openxmlformats.org/officeDocument/2006/relationships/customXml" Target="../ink/ink877.xml"/><Relationship Id="rId105" Type="http://schemas.openxmlformats.org/officeDocument/2006/relationships/image" Target="../media/image650.png"/><Relationship Id="rId126" Type="http://schemas.openxmlformats.org/officeDocument/2006/relationships/customXml" Target="../ink/ink890.xml"/><Relationship Id="rId147" Type="http://schemas.openxmlformats.org/officeDocument/2006/relationships/image" Target="../media/image671.png"/><Relationship Id="rId168" Type="http://schemas.openxmlformats.org/officeDocument/2006/relationships/customXml" Target="../ink/ink911.xml"/><Relationship Id="rId8" Type="http://schemas.openxmlformats.org/officeDocument/2006/relationships/customXml" Target="../ink/ink831.xml"/><Relationship Id="rId51" Type="http://schemas.openxmlformats.org/officeDocument/2006/relationships/image" Target="../media/image6230.png"/><Relationship Id="rId72" Type="http://schemas.openxmlformats.org/officeDocument/2006/relationships/customXml" Target="../ink/ink863.xml"/><Relationship Id="rId93" Type="http://schemas.openxmlformats.org/officeDocument/2006/relationships/image" Target="../media/image644.png"/><Relationship Id="rId98" Type="http://schemas.openxmlformats.org/officeDocument/2006/relationships/customXml" Target="../ink/ink876.xml"/><Relationship Id="rId121" Type="http://schemas.openxmlformats.org/officeDocument/2006/relationships/image" Target="../media/image658.png"/><Relationship Id="rId142" Type="http://schemas.openxmlformats.org/officeDocument/2006/relationships/customXml" Target="../ink/ink898.xml"/><Relationship Id="rId163" Type="http://schemas.openxmlformats.org/officeDocument/2006/relationships/image" Target="../media/image679.png"/><Relationship Id="rId3" Type="http://schemas.openxmlformats.org/officeDocument/2006/relationships/image" Target="../media/image5990.png"/><Relationship Id="rId25" Type="http://schemas.openxmlformats.org/officeDocument/2006/relationships/image" Target="../media/image6101.png"/><Relationship Id="rId46" Type="http://schemas.openxmlformats.org/officeDocument/2006/relationships/customXml" Target="../ink/ink850.xml"/><Relationship Id="rId67" Type="http://schemas.openxmlformats.org/officeDocument/2006/relationships/image" Target="../media/image631.png"/><Relationship Id="rId116" Type="http://schemas.openxmlformats.org/officeDocument/2006/relationships/customXml" Target="../ink/ink885.xml"/><Relationship Id="rId137" Type="http://schemas.openxmlformats.org/officeDocument/2006/relationships/image" Target="../media/image666.png"/><Relationship Id="rId158" Type="http://schemas.openxmlformats.org/officeDocument/2006/relationships/customXml" Target="../ink/ink906.xml"/><Relationship Id="rId20" Type="http://schemas.openxmlformats.org/officeDocument/2006/relationships/customXml" Target="../ink/ink837.xml"/><Relationship Id="rId41" Type="http://schemas.openxmlformats.org/officeDocument/2006/relationships/image" Target="../media/image6180.png"/><Relationship Id="rId62" Type="http://schemas.openxmlformats.org/officeDocument/2006/relationships/customXml" Target="../ink/ink858.xml"/><Relationship Id="rId83" Type="http://schemas.openxmlformats.org/officeDocument/2006/relationships/image" Target="../media/image639.png"/><Relationship Id="rId88" Type="http://schemas.openxmlformats.org/officeDocument/2006/relationships/customXml" Target="../ink/ink871.xml"/><Relationship Id="rId111" Type="http://schemas.openxmlformats.org/officeDocument/2006/relationships/image" Target="../media/image653.png"/><Relationship Id="rId132" Type="http://schemas.openxmlformats.org/officeDocument/2006/relationships/customXml" Target="../ink/ink893.xml"/><Relationship Id="rId153" Type="http://schemas.openxmlformats.org/officeDocument/2006/relationships/image" Target="../media/image674.png"/><Relationship Id="rId15" Type="http://schemas.openxmlformats.org/officeDocument/2006/relationships/image" Target="../media/image6050.png"/><Relationship Id="rId36" Type="http://schemas.openxmlformats.org/officeDocument/2006/relationships/customXml" Target="../ink/ink845.xml"/><Relationship Id="rId57" Type="http://schemas.openxmlformats.org/officeDocument/2006/relationships/image" Target="../media/image626.png"/><Relationship Id="rId106" Type="http://schemas.openxmlformats.org/officeDocument/2006/relationships/customXml" Target="../ink/ink880.xml"/><Relationship Id="rId127" Type="http://schemas.openxmlformats.org/officeDocument/2006/relationships/image" Target="../media/image661.png"/><Relationship Id="rId10" Type="http://schemas.openxmlformats.org/officeDocument/2006/relationships/customXml" Target="../ink/ink832.xml"/><Relationship Id="rId31" Type="http://schemas.openxmlformats.org/officeDocument/2006/relationships/image" Target="../media/image6130.png"/><Relationship Id="rId52" Type="http://schemas.openxmlformats.org/officeDocument/2006/relationships/customXml" Target="../ink/ink853.xml"/><Relationship Id="rId73" Type="http://schemas.openxmlformats.org/officeDocument/2006/relationships/image" Target="../media/image634.png"/><Relationship Id="rId78" Type="http://schemas.openxmlformats.org/officeDocument/2006/relationships/customXml" Target="../ink/ink866.xml"/><Relationship Id="rId94" Type="http://schemas.openxmlformats.org/officeDocument/2006/relationships/customXml" Target="../ink/ink874.xml"/><Relationship Id="rId99" Type="http://schemas.openxmlformats.org/officeDocument/2006/relationships/image" Target="../media/image647.png"/><Relationship Id="rId101" Type="http://schemas.openxmlformats.org/officeDocument/2006/relationships/image" Target="../media/image648.png"/><Relationship Id="rId122" Type="http://schemas.openxmlformats.org/officeDocument/2006/relationships/customXml" Target="../ink/ink888.xml"/><Relationship Id="rId143" Type="http://schemas.openxmlformats.org/officeDocument/2006/relationships/image" Target="../media/image669.png"/><Relationship Id="rId148" Type="http://schemas.openxmlformats.org/officeDocument/2006/relationships/customXml" Target="../ink/ink901.xml"/><Relationship Id="rId164" Type="http://schemas.openxmlformats.org/officeDocument/2006/relationships/customXml" Target="../ink/ink909.xml"/><Relationship Id="rId169" Type="http://schemas.openxmlformats.org/officeDocument/2006/relationships/image" Target="../media/image682.png"/><Relationship Id="rId4" Type="http://schemas.openxmlformats.org/officeDocument/2006/relationships/customXml" Target="../ink/ink829.xml"/><Relationship Id="rId9" Type="http://schemas.openxmlformats.org/officeDocument/2006/relationships/image" Target="../media/image6020.png"/><Relationship Id="rId26" Type="http://schemas.openxmlformats.org/officeDocument/2006/relationships/customXml" Target="../ink/ink840.xml"/><Relationship Id="rId47" Type="http://schemas.openxmlformats.org/officeDocument/2006/relationships/image" Target="../media/image6211.png"/><Relationship Id="rId68" Type="http://schemas.openxmlformats.org/officeDocument/2006/relationships/customXml" Target="../ink/ink861.xml"/><Relationship Id="rId89" Type="http://schemas.openxmlformats.org/officeDocument/2006/relationships/image" Target="../media/image642.png"/><Relationship Id="rId112" Type="http://schemas.openxmlformats.org/officeDocument/2006/relationships/customXml" Target="../ink/ink883.xml"/><Relationship Id="rId133" Type="http://schemas.openxmlformats.org/officeDocument/2006/relationships/image" Target="../media/image664.png"/><Relationship Id="rId154" Type="http://schemas.openxmlformats.org/officeDocument/2006/relationships/customXml" Target="../ink/ink904.xml"/><Relationship Id="rId16" Type="http://schemas.openxmlformats.org/officeDocument/2006/relationships/customXml" Target="../ink/ink835.xml"/><Relationship Id="rId37" Type="http://schemas.openxmlformats.org/officeDocument/2006/relationships/image" Target="../media/image6160.png"/><Relationship Id="rId58" Type="http://schemas.openxmlformats.org/officeDocument/2006/relationships/customXml" Target="../ink/ink856.xml"/><Relationship Id="rId79" Type="http://schemas.openxmlformats.org/officeDocument/2006/relationships/image" Target="../media/image637.png"/><Relationship Id="rId102" Type="http://schemas.openxmlformats.org/officeDocument/2006/relationships/customXml" Target="../ink/ink878.xml"/><Relationship Id="rId123" Type="http://schemas.openxmlformats.org/officeDocument/2006/relationships/image" Target="../media/image659.png"/><Relationship Id="rId144" Type="http://schemas.openxmlformats.org/officeDocument/2006/relationships/customXml" Target="../ink/ink899.xml"/><Relationship Id="rId90" Type="http://schemas.openxmlformats.org/officeDocument/2006/relationships/customXml" Target="../ink/ink872.xml"/><Relationship Id="rId165" Type="http://schemas.openxmlformats.org/officeDocument/2006/relationships/image" Target="../media/image680.png"/><Relationship Id="rId27" Type="http://schemas.openxmlformats.org/officeDocument/2006/relationships/image" Target="../media/image6111.png"/><Relationship Id="rId48" Type="http://schemas.openxmlformats.org/officeDocument/2006/relationships/customXml" Target="../ink/ink851.xml"/><Relationship Id="rId69" Type="http://schemas.openxmlformats.org/officeDocument/2006/relationships/image" Target="../media/image632.png"/><Relationship Id="rId113" Type="http://schemas.openxmlformats.org/officeDocument/2006/relationships/image" Target="../media/image654.png"/><Relationship Id="rId134" Type="http://schemas.openxmlformats.org/officeDocument/2006/relationships/customXml" Target="../ink/ink894.xml"/><Relationship Id="rId80" Type="http://schemas.openxmlformats.org/officeDocument/2006/relationships/customXml" Target="../ink/ink867.xml"/><Relationship Id="rId155" Type="http://schemas.openxmlformats.org/officeDocument/2006/relationships/image" Target="../media/image675.png"/><Relationship Id="rId17" Type="http://schemas.openxmlformats.org/officeDocument/2006/relationships/image" Target="../media/image6060.png"/><Relationship Id="rId38" Type="http://schemas.openxmlformats.org/officeDocument/2006/relationships/customXml" Target="../ink/ink846.xml"/><Relationship Id="rId59" Type="http://schemas.openxmlformats.org/officeDocument/2006/relationships/image" Target="../media/image627.png"/><Relationship Id="rId103" Type="http://schemas.openxmlformats.org/officeDocument/2006/relationships/image" Target="../media/image649.png"/><Relationship Id="rId124" Type="http://schemas.openxmlformats.org/officeDocument/2006/relationships/customXml" Target="../ink/ink889.xml"/><Relationship Id="rId70" Type="http://schemas.openxmlformats.org/officeDocument/2006/relationships/customXml" Target="../ink/ink862.xml"/><Relationship Id="rId91" Type="http://schemas.openxmlformats.org/officeDocument/2006/relationships/image" Target="../media/image643.png"/><Relationship Id="rId145" Type="http://schemas.openxmlformats.org/officeDocument/2006/relationships/image" Target="../media/image670.png"/><Relationship Id="rId166" Type="http://schemas.openxmlformats.org/officeDocument/2006/relationships/customXml" Target="../ink/ink9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EB7DBE7-E14F-462A-B182-4E55B783AAFC}"/>
              </a:ext>
            </a:extLst>
          </p:cNvPr>
          <p:cNvGrpSpPr/>
          <p:nvPr/>
        </p:nvGrpSpPr>
        <p:grpSpPr>
          <a:xfrm>
            <a:off x="1202385" y="598611"/>
            <a:ext cx="10720440" cy="5322240"/>
            <a:chOff x="1202385" y="598611"/>
            <a:chExt cx="10720440" cy="532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540DAFD-4435-457A-B9A4-1859643108B0}"/>
                    </a:ext>
                  </a:extLst>
                </p14:cNvPr>
                <p14:cNvContentPartPr/>
                <p14:nvPr/>
              </p14:nvContentPartPr>
              <p14:xfrm>
                <a:off x="3668385" y="598611"/>
                <a:ext cx="705960" cy="25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540DAFD-4435-457A-B9A4-1859643108B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32385" y="562611"/>
                  <a:ext cx="777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894C00A-CC9F-4B34-88F1-67551F302C59}"/>
                    </a:ext>
                  </a:extLst>
                </p14:cNvPr>
                <p14:cNvContentPartPr/>
                <p14:nvPr/>
              </p14:nvContentPartPr>
              <p14:xfrm>
                <a:off x="4042065" y="620931"/>
                <a:ext cx="14760" cy="715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894C00A-CC9F-4B34-88F1-67551F302C5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06065" y="584931"/>
                  <a:ext cx="86400" cy="7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6DBD793-EA08-4611-8858-726FEE17D736}"/>
                    </a:ext>
                  </a:extLst>
                </p14:cNvPr>
                <p14:cNvContentPartPr/>
                <p14:nvPr/>
              </p14:nvContentPartPr>
              <p14:xfrm>
                <a:off x="4257705" y="946011"/>
                <a:ext cx="370440" cy="354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6DBD793-EA08-4611-8858-726FEE17D7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22065" y="910371"/>
                  <a:ext cx="4420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7C3011A-BD2D-409A-A527-33C966CE9542}"/>
                    </a:ext>
                  </a:extLst>
                </p14:cNvPr>
                <p14:cNvContentPartPr/>
                <p14:nvPr/>
              </p14:nvContentPartPr>
              <p14:xfrm>
                <a:off x="4751265" y="1001451"/>
                <a:ext cx="936360" cy="261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7C3011A-BD2D-409A-A527-33C966CE95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15625" y="965451"/>
                  <a:ext cx="10080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2B44148-5444-4961-A05C-EA54740DAC50}"/>
                    </a:ext>
                  </a:extLst>
                </p14:cNvPr>
                <p14:cNvContentPartPr/>
                <p14:nvPr/>
              </p14:nvContentPartPr>
              <p14:xfrm>
                <a:off x="5857545" y="963291"/>
                <a:ext cx="228240" cy="327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2B44148-5444-4961-A05C-EA54740DAC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21545" y="927291"/>
                  <a:ext cx="2998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DCE31FA-7F70-46FD-8D7F-165125CDD4B7}"/>
                    </a:ext>
                  </a:extLst>
                </p14:cNvPr>
                <p14:cNvContentPartPr/>
                <p14:nvPr/>
              </p14:nvContentPartPr>
              <p14:xfrm>
                <a:off x="6240585" y="1066611"/>
                <a:ext cx="70920" cy="200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DCE31FA-7F70-46FD-8D7F-165125CDD4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04945" y="1030611"/>
                  <a:ext cx="142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457853-2588-42B7-8145-17965398CC77}"/>
                    </a:ext>
                  </a:extLst>
                </p14:cNvPr>
                <p14:cNvContentPartPr/>
                <p14:nvPr/>
              </p14:nvContentPartPr>
              <p14:xfrm>
                <a:off x="6248505" y="899211"/>
                <a:ext cx="88920" cy="46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457853-2588-42B7-8145-17965398CC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12505" y="863211"/>
                  <a:ext cx="160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6F73244-22CA-47EC-8CD6-9ABCE55769EA}"/>
                    </a:ext>
                  </a:extLst>
                </p14:cNvPr>
                <p14:cNvContentPartPr/>
                <p14:nvPr/>
              </p14:nvContentPartPr>
              <p14:xfrm>
                <a:off x="6485385" y="955011"/>
                <a:ext cx="141840" cy="286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6F73244-22CA-47EC-8CD6-9ABCE55769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49745" y="919011"/>
                  <a:ext cx="2134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0C6C9E0-EEE0-4BC7-9114-4002AF3D1C6B}"/>
                    </a:ext>
                  </a:extLst>
                </p14:cNvPr>
                <p14:cNvContentPartPr/>
                <p14:nvPr/>
              </p14:nvContentPartPr>
              <p14:xfrm>
                <a:off x="6984705" y="665931"/>
                <a:ext cx="156960" cy="606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0C6C9E0-EEE0-4BC7-9114-4002AF3D1C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49065" y="630291"/>
                  <a:ext cx="22860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ADF632-5C50-437F-BC80-56A2D591BA4F}"/>
                    </a:ext>
                  </a:extLst>
                </p14:cNvPr>
                <p14:cNvContentPartPr/>
                <p14:nvPr/>
              </p14:nvContentPartPr>
              <p14:xfrm>
                <a:off x="6881385" y="998571"/>
                <a:ext cx="328680" cy="23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ADF632-5C50-437F-BC80-56A2D591BA4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45385" y="962571"/>
                  <a:ext cx="4003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7DFB6B-27AE-4016-A885-CDB126554DDE}"/>
                    </a:ext>
                  </a:extLst>
                </p14:cNvPr>
                <p14:cNvContentPartPr/>
                <p14:nvPr/>
              </p14:nvContentPartPr>
              <p14:xfrm>
                <a:off x="7271625" y="1010451"/>
                <a:ext cx="677880" cy="249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7DFB6B-27AE-4016-A885-CDB126554DD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35985" y="974451"/>
                  <a:ext cx="7495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A0CA043-0037-4514-83A5-3E85F44FEC0D}"/>
                    </a:ext>
                  </a:extLst>
                </p14:cNvPr>
                <p14:cNvContentPartPr/>
                <p14:nvPr/>
              </p14:nvContentPartPr>
              <p14:xfrm>
                <a:off x="8020425" y="1041771"/>
                <a:ext cx="286560" cy="336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A0CA043-0037-4514-83A5-3E85F44FEC0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84425" y="1006131"/>
                  <a:ext cx="3582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47D81C9-049F-4EBF-8A75-C896D4D1ACF6}"/>
                    </a:ext>
                  </a:extLst>
                </p14:cNvPr>
                <p14:cNvContentPartPr/>
                <p14:nvPr/>
              </p14:nvContentPartPr>
              <p14:xfrm>
                <a:off x="5949705" y="1437051"/>
                <a:ext cx="39960" cy="1007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47D81C9-049F-4EBF-8A75-C896D4D1ACF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14065" y="1401051"/>
                  <a:ext cx="111600" cy="10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0322D84-56A1-4DBA-9A09-DAC8900155DD}"/>
                    </a:ext>
                  </a:extLst>
                </p14:cNvPr>
                <p14:cNvContentPartPr/>
                <p14:nvPr/>
              </p14:nvContentPartPr>
              <p14:xfrm>
                <a:off x="5752065" y="2319411"/>
                <a:ext cx="387000" cy="330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0322D84-56A1-4DBA-9A09-DAC8900155D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16425" y="2283411"/>
                  <a:ext cx="4586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BE7DF5A-0F9C-433A-A2D5-0283AB484866}"/>
                    </a:ext>
                  </a:extLst>
                </p14:cNvPr>
                <p14:cNvContentPartPr/>
                <p14:nvPr/>
              </p14:nvContentPartPr>
              <p14:xfrm>
                <a:off x="3327465" y="2656011"/>
                <a:ext cx="5581440" cy="874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BE7DF5A-0F9C-433A-A2D5-0283AB48486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91465" y="2620011"/>
                  <a:ext cx="5653080" cy="9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59BC9A-C590-41AE-A1EC-226E89371842}"/>
                    </a:ext>
                  </a:extLst>
                </p14:cNvPr>
                <p14:cNvContentPartPr/>
                <p14:nvPr/>
              </p14:nvContentPartPr>
              <p14:xfrm>
                <a:off x="8794425" y="3374211"/>
                <a:ext cx="369000" cy="167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59BC9A-C590-41AE-A1EC-226E8937184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58785" y="3338211"/>
                  <a:ext cx="4406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C8E6EAD-9E22-4383-89D3-04030D2B0EC6}"/>
                    </a:ext>
                  </a:extLst>
                </p14:cNvPr>
                <p14:cNvContentPartPr/>
                <p14:nvPr/>
              </p14:nvContentPartPr>
              <p14:xfrm>
                <a:off x="3344025" y="2851851"/>
                <a:ext cx="28440" cy="642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C8E6EAD-9E22-4383-89D3-04030D2B0EC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08385" y="2816211"/>
                  <a:ext cx="10008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F1A3B22-9B72-4CA0-8F5C-074BE2194CB1}"/>
                    </a:ext>
                  </a:extLst>
                </p14:cNvPr>
                <p14:cNvContentPartPr/>
                <p14:nvPr/>
              </p14:nvContentPartPr>
              <p14:xfrm>
                <a:off x="3259425" y="3331731"/>
                <a:ext cx="368280" cy="221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F1A3B22-9B72-4CA0-8F5C-074BE2194CB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23425" y="3295731"/>
                  <a:ext cx="4399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159FB30-BEA8-4BFA-BFA3-EBC26FC064B4}"/>
                    </a:ext>
                  </a:extLst>
                </p14:cNvPr>
                <p14:cNvContentPartPr/>
                <p14:nvPr/>
              </p14:nvContentPartPr>
              <p14:xfrm>
                <a:off x="2190585" y="3934731"/>
                <a:ext cx="45720" cy="628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159FB30-BEA8-4BFA-BFA3-EBC26FC064B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54945" y="3898731"/>
                  <a:ext cx="117360" cy="70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6314838-CA42-4E4A-BD1B-921B2B491666}"/>
                    </a:ext>
                  </a:extLst>
                </p14:cNvPr>
                <p14:cNvContentPartPr/>
                <p14:nvPr/>
              </p14:nvContentPartPr>
              <p14:xfrm>
                <a:off x="2126145" y="3864891"/>
                <a:ext cx="435240" cy="706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6314838-CA42-4E4A-BD1B-921B2B49166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90505" y="3829251"/>
                  <a:ext cx="50688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7ED8B46-6F6A-4FB7-A8EC-D04245D98BD0}"/>
                    </a:ext>
                  </a:extLst>
                </p14:cNvPr>
                <p14:cNvContentPartPr/>
                <p14:nvPr/>
              </p14:nvContentPartPr>
              <p14:xfrm>
                <a:off x="2711145" y="3965331"/>
                <a:ext cx="497160" cy="51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7ED8B46-6F6A-4FB7-A8EC-D04245D98BD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75145" y="3929691"/>
                  <a:ext cx="568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EF1392A-37CE-4967-AD27-92D9BBCF0EF4}"/>
                    </a:ext>
                  </a:extLst>
                </p14:cNvPr>
                <p14:cNvContentPartPr/>
                <p14:nvPr/>
              </p14:nvContentPartPr>
              <p14:xfrm>
                <a:off x="2744625" y="4004571"/>
                <a:ext cx="283680" cy="504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EF1392A-37CE-4967-AD27-92D9BBCF0EF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08625" y="3968571"/>
                  <a:ext cx="35532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170081B-678D-4557-B242-05538038C721}"/>
                    </a:ext>
                  </a:extLst>
                </p14:cNvPr>
                <p14:cNvContentPartPr/>
                <p14:nvPr/>
              </p14:nvContentPartPr>
              <p14:xfrm>
                <a:off x="3314865" y="4008891"/>
                <a:ext cx="433080" cy="63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170081B-678D-4557-B242-05538038C72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78865" y="3972891"/>
                  <a:ext cx="5047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8E7F794-D277-4D9E-9BDA-8C2974C2A8CD}"/>
                    </a:ext>
                  </a:extLst>
                </p14:cNvPr>
                <p14:cNvContentPartPr/>
                <p14:nvPr/>
              </p14:nvContentPartPr>
              <p14:xfrm>
                <a:off x="3554265" y="4038771"/>
                <a:ext cx="30240" cy="482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8E7F794-D277-4D9E-9BDA-8C2974C2A8C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18625" y="4003131"/>
                  <a:ext cx="10188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1F52625-E473-4598-BD1E-CD775CF035CA}"/>
                    </a:ext>
                  </a:extLst>
                </p14:cNvPr>
                <p14:cNvContentPartPr/>
                <p14:nvPr/>
              </p14:nvContentPartPr>
              <p14:xfrm>
                <a:off x="1202385" y="4825371"/>
                <a:ext cx="309960" cy="1095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1F52625-E473-4598-BD1E-CD775CF035C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66745" y="4789371"/>
                  <a:ext cx="381600" cy="11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D6651F8-B746-41CA-B02D-E939ABAC481C}"/>
                    </a:ext>
                  </a:extLst>
                </p14:cNvPr>
                <p14:cNvContentPartPr/>
                <p14:nvPr/>
              </p14:nvContentPartPr>
              <p14:xfrm>
                <a:off x="1473105" y="5065131"/>
                <a:ext cx="239760" cy="7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D6651F8-B746-41CA-B02D-E939ABAC48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37465" y="5029131"/>
                  <a:ext cx="311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BEE58C3-C1FE-4799-AFE0-C6CA132EEE74}"/>
                    </a:ext>
                  </a:extLst>
                </p14:cNvPr>
                <p14:cNvContentPartPr/>
                <p14:nvPr/>
              </p14:nvContentPartPr>
              <p14:xfrm>
                <a:off x="1580745" y="5100051"/>
                <a:ext cx="259920" cy="496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BEE58C3-C1FE-4799-AFE0-C6CA132EEE7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44745" y="5064411"/>
                  <a:ext cx="33156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E20F4EB-E432-42F4-ACA8-B1E5D83544E9}"/>
                    </a:ext>
                  </a:extLst>
                </p14:cNvPr>
                <p14:cNvContentPartPr/>
                <p14:nvPr/>
              </p14:nvContentPartPr>
              <p14:xfrm>
                <a:off x="1988625" y="5426571"/>
                <a:ext cx="208800" cy="23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E20F4EB-E432-42F4-ACA8-B1E5D83544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52625" y="5390931"/>
                  <a:ext cx="280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FC17577-625E-4876-B996-606D52F9687B}"/>
                    </a:ext>
                  </a:extLst>
                </p14:cNvPr>
                <p14:cNvContentPartPr/>
                <p14:nvPr/>
              </p14:nvContentPartPr>
              <p14:xfrm>
                <a:off x="2487225" y="5254491"/>
                <a:ext cx="339840" cy="352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FC17577-625E-4876-B996-606D52F9687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51225" y="5218491"/>
                  <a:ext cx="4114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C0AF0FE-345F-4FDE-9926-D01D4F61F30C}"/>
                    </a:ext>
                  </a:extLst>
                </p14:cNvPr>
                <p14:cNvContentPartPr/>
                <p14:nvPr/>
              </p14:nvContentPartPr>
              <p14:xfrm>
                <a:off x="2942265" y="5276451"/>
                <a:ext cx="687600" cy="284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C0AF0FE-345F-4FDE-9926-D01D4F61F30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06625" y="5240811"/>
                  <a:ext cx="7592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76DDF24-2254-4593-9E98-BC5B7ACD6868}"/>
                    </a:ext>
                  </a:extLst>
                </p14:cNvPr>
                <p14:cNvContentPartPr/>
                <p14:nvPr/>
              </p14:nvContentPartPr>
              <p14:xfrm>
                <a:off x="3747945" y="5054331"/>
                <a:ext cx="159120" cy="441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76DDF24-2254-4593-9E98-BC5B7ACD686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12305" y="5018331"/>
                  <a:ext cx="2307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EFAFB5E-6FE8-4535-B26A-14B2BC85D5D9}"/>
                    </a:ext>
                  </a:extLst>
                </p14:cNvPr>
                <p14:cNvContentPartPr/>
                <p14:nvPr/>
              </p14:nvContentPartPr>
              <p14:xfrm>
                <a:off x="3715905" y="5251611"/>
                <a:ext cx="195480" cy="77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EFAFB5E-6FE8-4535-B26A-14B2BC85D5D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80265" y="5215611"/>
                  <a:ext cx="267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ECFCFFD-0968-48E8-9119-B7EE96328BFF}"/>
                    </a:ext>
                  </a:extLst>
                </p14:cNvPr>
                <p14:cNvContentPartPr/>
                <p14:nvPr/>
              </p14:nvContentPartPr>
              <p14:xfrm>
                <a:off x="4036665" y="5202291"/>
                <a:ext cx="243720" cy="198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ECFCFFD-0968-48E8-9119-B7EE96328BF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01025" y="5166291"/>
                  <a:ext cx="3153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E27E3B-8977-4DC9-A899-EDBC4DF9ADFD}"/>
                    </a:ext>
                  </a:extLst>
                </p14:cNvPr>
                <p14:cNvContentPartPr/>
                <p14:nvPr/>
              </p14:nvContentPartPr>
              <p14:xfrm>
                <a:off x="4388025" y="5191851"/>
                <a:ext cx="190800" cy="201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E27E3B-8977-4DC9-A899-EDBC4DF9ADF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52385" y="5156211"/>
                  <a:ext cx="2624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ECEF647-CF47-48CD-938C-2203ABBC8367}"/>
                    </a:ext>
                  </a:extLst>
                </p14:cNvPr>
                <p14:cNvContentPartPr/>
                <p14:nvPr/>
              </p14:nvContentPartPr>
              <p14:xfrm>
                <a:off x="4761345" y="4984491"/>
                <a:ext cx="51120" cy="484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ECEF647-CF47-48CD-938C-2203ABBC83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25705" y="4948851"/>
                  <a:ext cx="12276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2017BDA-B3DA-45A9-A2A7-AEC6155A7BC5}"/>
                    </a:ext>
                  </a:extLst>
                </p14:cNvPr>
                <p14:cNvContentPartPr/>
                <p14:nvPr/>
              </p14:nvContentPartPr>
              <p14:xfrm>
                <a:off x="4913625" y="5106891"/>
                <a:ext cx="445680" cy="389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2017BDA-B3DA-45A9-A2A7-AEC6155A7BC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77625" y="5071251"/>
                  <a:ext cx="5173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130EC9B-6915-4414-BBAE-BBCE0FCB4B79}"/>
                    </a:ext>
                  </a:extLst>
                </p14:cNvPr>
                <p14:cNvContentPartPr/>
                <p14:nvPr/>
              </p14:nvContentPartPr>
              <p14:xfrm>
                <a:off x="5412225" y="5033811"/>
                <a:ext cx="224280" cy="42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130EC9B-6915-4414-BBAE-BBCE0FCB4B7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76585" y="4998171"/>
                  <a:ext cx="29592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4293036-F7BB-4D79-9D60-9424F6274B7E}"/>
                    </a:ext>
                  </a:extLst>
                </p14:cNvPr>
                <p14:cNvContentPartPr/>
                <p14:nvPr/>
              </p14:nvContentPartPr>
              <p14:xfrm>
                <a:off x="5518065" y="4825731"/>
                <a:ext cx="379800" cy="882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4293036-F7BB-4D79-9D60-9424F6274B7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82065" y="4789731"/>
                  <a:ext cx="451440" cy="9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5D451DE-49B3-4B1F-9B32-31D8387DC7B7}"/>
                    </a:ext>
                  </a:extLst>
                </p14:cNvPr>
                <p14:cNvContentPartPr/>
                <p14:nvPr/>
              </p14:nvContentPartPr>
              <p14:xfrm>
                <a:off x="7967865" y="3847971"/>
                <a:ext cx="69840" cy="415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5D451DE-49B3-4B1F-9B32-31D8387DC7B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32225" y="3812331"/>
                  <a:ext cx="14148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53F6F7A-BB0D-462A-BC74-AFF3F63E9AFD}"/>
                    </a:ext>
                  </a:extLst>
                </p14:cNvPr>
                <p14:cNvContentPartPr/>
                <p14:nvPr/>
              </p14:nvContentPartPr>
              <p14:xfrm>
                <a:off x="7984065" y="3781371"/>
                <a:ext cx="339840" cy="45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53F6F7A-BB0D-462A-BC74-AFF3F63E9AF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48065" y="3745371"/>
                  <a:ext cx="411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31122C-DB13-444E-8FEE-BC85088265AF}"/>
                    </a:ext>
                  </a:extLst>
                </p14:cNvPr>
                <p14:cNvContentPartPr/>
                <p14:nvPr/>
              </p14:nvContentPartPr>
              <p14:xfrm>
                <a:off x="8044545" y="4058931"/>
                <a:ext cx="317880" cy="27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31122C-DB13-444E-8FEE-BC85088265A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08545" y="4023291"/>
                  <a:ext cx="3895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1FAF5AE-68A3-44B6-AC12-A1F4EF928548}"/>
                    </a:ext>
                  </a:extLst>
                </p14:cNvPr>
                <p14:cNvContentPartPr/>
                <p14:nvPr/>
              </p14:nvContentPartPr>
              <p14:xfrm>
                <a:off x="8615865" y="3765171"/>
                <a:ext cx="382680" cy="520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1FAF5AE-68A3-44B6-AC12-A1F4EF9285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79865" y="3729171"/>
                  <a:ext cx="45432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7B0CF7A-87EF-4A4B-9068-176DB6D4731F}"/>
                    </a:ext>
                  </a:extLst>
                </p14:cNvPr>
                <p14:cNvContentPartPr/>
                <p14:nvPr/>
              </p14:nvContentPartPr>
              <p14:xfrm>
                <a:off x="8696865" y="4020771"/>
                <a:ext cx="279360" cy="41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7B0CF7A-87EF-4A4B-9068-176DB6D4731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660865" y="3984771"/>
                  <a:ext cx="351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45F232E-8786-4E5A-BACE-6CB0C356DA18}"/>
                    </a:ext>
                  </a:extLst>
                </p14:cNvPr>
                <p14:cNvContentPartPr/>
                <p14:nvPr/>
              </p14:nvContentPartPr>
              <p14:xfrm>
                <a:off x="9202305" y="3728451"/>
                <a:ext cx="389160" cy="79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45F232E-8786-4E5A-BACE-6CB0C356DA1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66665" y="3692811"/>
                  <a:ext cx="460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E52C6B9-FC4B-4788-9D2F-0BC0A1069F4E}"/>
                    </a:ext>
                  </a:extLst>
                </p14:cNvPr>
                <p14:cNvContentPartPr/>
                <p14:nvPr/>
              </p14:nvContentPartPr>
              <p14:xfrm>
                <a:off x="9428025" y="3742851"/>
                <a:ext cx="18360" cy="588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E52C6B9-FC4B-4788-9D2F-0BC0A1069F4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392385" y="3707211"/>
                  <a:ext cx="9000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4D55849-ECF1-48C3-B836-A91BA03272CE}"/>
                    </a:ext>
                  </a:extLst>
                </p14:cNvPr>
                <p14:cNvContentPartPr/>
                <p14:nvPr/>
              </p14:nvContentPartPr>
              <p14:xfrm>
                <a:off x="7599225" y="4686771"/>
                <a:ext cx="376200" cy="1011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4D55849-ECF1-48C3-B836-A91BA03272C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63225" y="4650771"/>
                  <a:ext cx="447840" cy="10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34CFC4F-D828-4DDD-A4FD-C2748B29866E}"/>
                    </a:ext>
                  </a:extLst>
                </p14:cNvPr>
                <p14:cNvContentPartPr/>
                <p14:nvPr/>
              </p14:nvContentPartPr>
              <p14:xfrm>
                <a:off x="7877865" y="4880811"/>
                <a:ext cx="386640" cy="507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34CFC4F-D828-4DDD-A4FD-C2748B2986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42225" y="4844811"/>
                  <a:ext cx="45828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C8B1D1E-3E91-4117-8F16-CB324AA21B5C}"/>
                    </a:ext>
                  </a:extLst>
                </p14:cNvPr>
                <p14:cNvContentPartPr/>
                <p14:nvPr/>
              </p14:nvContentPartPr>
              <p14:xfrm>
                <a:off x="8418945" y="5158371"/>
                <a:ext cx="201960" cy="21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C8B1D1E-3E91-4117-8F16-CB324AA21B5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83305" y="5122731"/>
                  <a:ext cx="273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BF609B9-0B9E-4223-BA14-2B6890170C5A}"/>
                    </a:ext>
                  </a:extLst>
                </p14:cNvPr>
                <p14:cNvContentPartPr/>
                <p14:nvPr/>
              </p14:nvContentPartPr>
              <p14:xfrm>
                <a:off x="8774265" y="4989891"/>
                <a:ext cx="310320" cy="363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BF609B9-0B9E-4223-BA14-2B6890170C5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38265" y="4953891"/>
                  <a:ext cx="3819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5BE5734-254C-48B8-BFBB-1DE66528A1D6}"/>
                    </a:ext>
                  </a:extLst>
                </p14:cNvPr>
                <p14:cNvContentPartPr/>
                <p14:nvPr/>
              </p14:nvContentPartPr>
              <p14:xfrm>
                <a:off x="9157665" y="5055411"/>
                <a:ext cx="659880" cy="286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5BE5734-254C-48B8-BFBB-1DE66528A1D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21665" y="5019411"/>
                  <a:ext cx="7315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D751EE6-AB8D-41BD-BF96-C167541FA2D1}"/>
                    </a:ext>
                  </a:extLst>
                </p14:cNvPr>
                <p14:cNvContentPartPr/>
                <p14:nvPr/>
              </p14:nvContentPartPr>
              <p14:xfrm>
                <a:off x="9981345" y="4839771"/>
                <a:ext cx="113760" cy="468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D751EE6-AB8D-41BD-BF96-C167541FA2D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945345" y="4804131"/>
                  <a:ext cx="18540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93AE594-1436-4FAA-9EFC-36D26DF44765}"/>
                    </a:ext>
                  </a:extLst>
                </p14:cNvPr>
                <p14:cNvContentPartPr/>
                <p14:nvPr/>
              </p14:nvContentPartPr>
              <p14:xfrm>
                <a:off x="9912945" y="5047131"/>
                <a:ext cx="533880" cy="173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93AE594-1436-4FAA-9EFC-36D26DF4476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876945" y="5011131"/>
                  <a:ext cx="6055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80CF65D-1034-425D-9990-B381B3DE55E0}"/>
                    </a:ext>
                  </a:extLst>
                </p14:cNvPr>
                <p14:cNvContentPartPr/>
                <p14:nvPr/>
              </p14:nvContentPartPr>
              <p14:xfrm>
                <a:off x="10526385" y="5063331"/>
                <a:ext cx="174960" cy="210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80CF65D-1034-425D-9990-B381B3DE55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490385" y="5027691"/>
                  <a:ext cx="2466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8228FB0-70E0-4A59-8EFD-8E761B88433C}"/>
                    </a:ext>
                  </a:extLst>
                </p14:cNvPr>
                <p14:cNvContentPartPr/>
                <p14:nvPr/>
              </p14:nvContentPartPr>
              <p14:xfrm>
                <a:off x="10880265" y="4877931"/>
                <a:ext cx="29160" cy="426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8228FB0-70E0-4A59-8EFD-8E761B88433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844265" y="4841931"/>
                  <a:ext cx="10080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B7EB931-AB6B-40EB-8A84-DB0C7E825D1C}"/>
                    </a:ext>
                  </a:extLst>
                </p14:cNvPr>
                <p14:cNvContentPartPr/>
                <p14:nvPr/>
              </p14:nvContentPartPr>
              <p14:xfrm>
                <a:off x="11026065" y="4923291"/>
                <a:ext cx="397440" cy="446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B7EB931-AB6B-40EB-8A84-DB0C7E825D1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990065" y="4887291"/>
                  <a:ext cx="46908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BC9D5EC-6068-4AC9-90BD-FA000BC6CC60}"/>
                    </a:ext>
                  </a:extLst>
                </p14:cNvPr>
                <p14:cNvContentPartPr/>
                <p14:nvPr/>
              </p14:nvContentPartPr>
              <p14:xfrm>
                <a:off x="11524305" y="4942371"/>
                <a:ext cx="214560" cy="380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BC9D5EC-6068-4AC9-90BD-FA000BC6CC6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488665" y="4906731"/>
                  <a:ext cx="286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B96C865-A76A-4E78-ADA0-6FEE8B19E387}"/>
                    </a:ext>
                  </a:extLst>
                </p14:cNvPr>
                <p14:cNvContentPartPr/>
                <p14:nvPr/>
              </p14:nvContentPartPr>
              <p14:xfrm>
                <a:off x="11527185" y="4842651"/>
                <a:ext cx="395640" cy="785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B96C865-A76A-4E78-ADA0-6FEE8B19E38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491545" y="4806651"/>
                  <a:ext cx="467280" cy="85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0958136-0AB0-44FA-92B3-7CB07B8D5340}"/>
              </a:ext>
            </a:extLst>
          </p:cNvPr>
          <p:cNvGrpSpPr/>
          <p:nvPr/>
        </p:nvGrpSpPr>
        <p:grpSpPr>
          <a:xfrm>
            <a:off x="10299225" y="1861131"/>
            <a:ext cx="1569600" cy="584640"/>
            <a:chOff x="10299225" y="1861131"/>
            <a:chExt cx="156960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4CDD480-E8EB-40C5-8238-11ED99747A66}"/>
                    </a:ext>
                  </a:extLst>
                </p14:cNvPr>
                <p14:cNvContentPartPr/>
                <p14:nvPr/>
              </p14:nvContentPartPr>
              <p14:xfrm>
                <a:off x="10299225" y="1978491"/>
                <a:ext cx="276120" cy="467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4CDD480-E8EB-40C5-8238-11ED99747A6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263225" y="1942851"/>
                  <a:ext cx="34776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0472DC2-CB5A-40BF-AB75-CF27E43062DE}"/>
                    </a:ext>
                  </a:extLst>
                </p14:cNvPr>
                <p14:cNvContentPartPr/>
                <p14:nvPr/>
              </p14:nvContentPartPr>
              <p14:xfrm>
                <a:off x="10400745" y="2145891"/>
                <a:ext cx="181080" cy="85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0472DC2-CB5A-40BF-AB75-CF27E43062D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364745" y="2109891"/>
                  <a:ext cx="252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E68AEA8-9F8F-495D-AC60-554E0CF9AD3A}"/>
                    </a:ext>
                  </a:extLst>
                </p14:cNvPr>
                <p14:cNvContentPartPr/>
                <p14:nvPr/>
              </p14:nvContentPartPr>
              <p14:xfrm>
                <a:off x="10688025" y="2039691"/>
                <a:ext cx="77760" cy="292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E68AEA8-9F8F-495D-AC60-554E0CF9AD3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652025" y="2003691"/>
                  <a:ext cx="1494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77AFDA3-A931-4AF3-AFAB-3511D0202DB4}"/>
                    </a:ext>
                  </a:extLst>
                </p14:cNvPr>
                <p14:cNvContentPartPr/>
                <p14:nvPr/>
              </p14:nvContentPartPr>
              <p14:xfrm>
                <a:off x="10981065" y="2070291"/>
                <a:ext cx="253080" cy="250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77AFDA3-A931-4AF3-AFAB-3511D0202DB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945425" y="2034651"/>
                  <a:ext cx="3247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6001468-0616-4E9F-801F-6865897AB4A8}"/>
                    </a:ext>
                  </a:extLst>
                </p14:cNvPr>
                <p14:cNvContentPartPr/>
                <p14:nvPr/>
              </p14:nvContentPartPr>
              <p14:xfrm>
                <a:off x="11337825" y="1887771"/>
                <a:ext cx="151560" cy="402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6001468-0616-4E9F-801F-6865897AB4A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302185" y="1851771"/>
                  <a:ext cx="2232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5013619-64FC-44F1-B041-462AB8C25E37}"/>
                    </a:ext>
                  </a:extLst>
                </p14:cNvPr>
                <p14:cNvContentPartPr/>
                <p14:nvPr/>
              </p14:nvContentPartPr>
              <p14:xfrm>
                <a:off x="11633745" y="1861131"/>
                <a:ext cx="235080" cy="466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5013619-64FC-44F1-B041-462AB8C25E3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597745" y="1825491"/>
                  <a:ext cx="306720" cy="53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15B9039-288C-4725-870A-E9DB0CE45EC3}"/>
              </a:ext>
            </a:extLst>
          </p:cNvPr>
          <p:cNvGrpSpPr/>
          <p:nvPr/>
        </p:nvGrpSpPr>
        <p:grpSpPr>
          <a:xfrm>
            <a:off x="10059105" y="2630091"/>
            <a:ext cx="2040120" cy="1581120"/>
            <a:chOff x="10059105" y="2630091"/>
            <a:chExt cx="2040120" cy="158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0116666-C4AD-4CA0-826A-54E57698966C}"/>
                    </a:ext>
                  </a:extLst>
                </p14:cNvPr>
                <p14:cNvContentPartPr/>
                <p14:nvPr/>
              </p14:nvContentPartPr>
              <p14:xfrm>
                <a:off x="10547625" y="2643411"/>
                <a:ext cx="403200" cy="489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0116666-C4AD-4CA0-826A-54E57698966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11625" y="2607411"/>
                  <a:ext cx="47484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6C7DFD8-E53B-4761-B4F7-FC2D6E70C631}"/>
                    </a:ext>
                  </a:extLst>
                </p14:cNvPr>
                <p14:cNvContentPartPr/>
                <p14:nvPr/>
              </p14:nvContentPartPr>
              <p14:xfrm>
                <a:off x="10635105" y="2873451"/>
                <a:ext cx="188280" cy="45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6C7DFD8-E53B-4761-B4F7-FC2D6E70C63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599105" y="2837451"/>
                  <a:ext cx="259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4481BE6-CBBB-4B86-AABF-B2F374B93FB1}"/>
                    </a:ext>
                  </a:extLst>
                </p14:cNvPr>
                <p14:cNvContentPartPr/>
                <p14:nvPr/>
              </p14:nvContentPartPr>
              <p14:xfrm>
                <a:off x="11025345" y="2652051"/>
                <a:ext cx="183240" cy="609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4481BE6-CBBB-4B86-AABF-B2F374B93FB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989705" y="2616411"/>
                  <a:ext cx="25488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B1507D5-1D94-4A96-AA66-C7352DA33FCE}"/>
                    </a:ext>
                  </a:extLst>
                </p14:cNvPr>
                <p14:cNvContentPartPr/>
                <p14:nvPr/>
              </p14:nvContentPartPr>
              <p14:xfrm>
                <a:off x="10959825" y="2905851"/>
                <a:ext cx="218520" cy="159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B1507D5-1D94-4A96-AA66-C7352DA33FC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24185" y="2870211"/>
                  <a:ext cx="290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93828AE-D089-4626-BB6C-4CD372B4AE89}"/>
                    </a:ext>
                  </a:extLst>
                </p14:cNvPr>
                <p14:cNvContentPartPr/>
                <p14:nvPr/>
              </p14:nvContentPartPr>
              <p14:xfrm>
                <a:off x="11228745" y="2630091"/>
                <a:ext cx="248040" cy="578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93828AE-D089-4626-BB6C-4CD372B4AE8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192745" y="2594451"/>
                  <a:ext cx="31968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4F5E396-08DA-452F-A6D6-93C3288FD3E7}"/>
                    </a:ext>
                  </a:extLst>
                </p14:cNvPr>
                <p14:cNvContentPartPr/>
                <p14:nvPr/>
              </p14:nvContentPartPr>
              <p14:xfrm>
                <a:off x="11469945" y="2828451"/>
                <a:ext cx="227880" cy="196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4F5E396-08DA-452F-A6D6-93C3288FD3E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34305" y="2792451"/>
                  <a:ext cx="2995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A9D4E91-C363-45BB-8A51-8B995B1B16BD}"/>
                    </a:ext>
                  </a:extLst>
                </p14:cNvPr>
                <p14:cNvContentPartPr/>
                <p14:nvPr/>
              </p14:nvContentPartPr>
              <p14:xfrm>
                <a:off x="11751105" y="2781651"/>
                <a:ext cx="97560" cy="172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A9D4E91-C363-45BB-8A51-8B995B1B16B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715105" y="2745651"/>
                  <a:ext cx="1692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2330A68-8B41-4BE7-B686-EB7E10FF8CEA}"/>
                    </a:ext>
                  </a:extLst>
                </p14:cNvPr>
                <p14:cNvContentPartPr/>
                <p14:nvPr/>
              </p14:nvContentPartPr>
              <p14:xfrm>
                <a:off x="11957025" y="2652771"/>
                <a:ext cx="142200" cy="308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2330A68-8B41-4BE7-B686-EB7E10FF8CE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921025" y="2616771"/>
                  <a:ext cx="2138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1AFE4BB-52BF-4B0E-A9F4-E218A00F1CC4}"/>
                    </a:ext>
                  </a:extLst>
                </p14:cNvPr>
                <p14:cNvContentPartPr/>
                <p14:nvPr/>
              </p14:nvContentPartPr>
              <p14:xfrm>
                <a:off x="10864425" y="3399771"/>
                <a:ext cx="416520" cy="109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1AFE4BB-52BF-4B0E-A9F4-E218A00F1C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828785" y="3364131"/>
                  <a:ext cx="488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F523E38-D29F-4F08-9B0E-084F356BB834}"/>
                    </a:ext>
                  </a:extLst>
                </p14:cNvPr>
                <p14:cNvContentPartPr/>
                <p14:nvPr/>
              </p14:nvContentPartPr>
              <p14:xfrm>
                <a:off x="11127945" y="3467811"/>
                <a:ext cx="44280" cy="393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F523E38-D29F-4F08-9B0E-084F356BB83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092305" y="3431811"/>
                  <a:ext cx="1159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3B9048C-818E-4FC7-A174-C25ED75E4C43}"/>
                    </a:ext>
                  </a:extLst>
                </p14:cNvPr>
                <p14:cNvContentPartPr/>
                <p14:nvPr/>
              </p14:nvContentPartPr>
              <p14:xfrm>
                <a:off x="11301105" y="3667611"/>
                <a:ext cx="296280" cy="158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3B9048C-818E-4FC7-A174-C25ED75E4C4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265105" y="3631611"/>
                  <a:ext cx="3679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097E115-1AF1-4ADC-976F-592C9745DAD4}"/>
                    </a:ext>
                  </a:extLst>
                </p14:cNvPr>
                <p14:cNvContentPartPr/>
                <p14:nvPr/>
              </p14:nvContentPartPr>
              <p14:xfrm>
                <a:off x="11787465" y="3726651"/>
                <a:ext cx="1800" cy="16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097E115-1AF1-4ADC-976F-592C9745DAD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751825" y="3690651"/>
                  <a:ext cx="73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3210AAF-EF4A-4DC7-8765-C91D3668FB05}"/>
                    </a:ext>
                  </a:extLst>
                </p14:cNvPr>
                <p14:cNvContentPartPr/>
                <p14:nvPr/>
              </p14:nvContentPartPr>
              <p14:xfrm>
                <a:off x="10059105" y="3913851"/>
                <a:ext cx="600840" cy="255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3210AAF-EF4A-4DC7-8765-C91D3668FB0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023105" y="3877851"/>
                  <a:ext cx="6724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F39FC06-31CF-4BAD-9C62-0874D2613AA0}"/>
                    </a:ext>
                  </a:extLst>
                </p14:cNvPr>
                <p14:cNvContentPartPr/>
                <p14:nvPr/>
              </p14:nvContentPartPr>
              <p14:xfrm>
                <a:off x="10081425" y="4013571"/>
                <a:ext cx="248760" cy="197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F39FC06-31CF-4BAD-9C62-0874D2613AA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45425" y="3977931"/>
                  <a:ext cx="320400" cy="269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3723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93AAC257-E164-45C3-A5AE-1BDD4437C355}"/>
              </a:ext>
            </a:extLst>
          </p:cNvPr>
          <p:cNvGrpSpPr/>
          <p:nvPr/>
        </p:nvGrpSpPr>
        <p:grpSpPr>
          <a:xfrm>
            <a:off x="2724825" y="290451"/>
            <a:ext cx="5452920" cy="3631680"/>
            <a:chOff x="2724825" y="290451"/>
            <a:chExt cx="5452920" cy="363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95521E-9C03-404A-B347-6AC42C6959C5}"/>
                    </a:ext>
                  </a:extLst>
                </p14:cNvPr>
                <p14:cNvContentPartPr/>
                <p14:nvPr/>
              </p14:nvContentPartPr>
              <p14:xfrm>
                <a:off x="3572265" y="290451"/>
                <a:ext cx="284400" cy="23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95521E-9C03-404A-B347-6AC42C6959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6265" y="254451"/>
                  <a:ext cx="356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5100736-84AE-4DAE-A091-A18A7B6217C2}"/>
                    </a:ext>
                  </a:extLst>
                </p14:cNvPr>
                <p14:cNvContentPartPr/>
                <p14:nvPr/>
              </p14:nvContentPartPr>
              <p14:xfrm>
                <a:off x="3587025" y="308091"/>
                <a:ext cx="267840" cy="590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5100736-84AE-4DAE-A091-A18A7B6217C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51385" y="272451"/>
                  <a:ext cx="33948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DDDA912-0DBC-43CE-8AF1-8908A5BB7215}"/>
                    </a:ext>
                  </a:extLst>
                </p14:cNvPr>
                <p14:cNvContentPartPr/>
                <p14:nvPr/>
              </p14:nvContentPartPr>
              <p14:xfrm>
                <a:off x="4087065" y="615891"/>
                <a:ext cx="214920" cy="18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DDDA912-0DBC-43CE-8AF1-8908A5BB72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51065" y="579891"/>
                  <a:ext cx="286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9763C0B-60E3-42AA-A706-C92126D69537}"/>
                    </a:ext>
                  </a:extLst>
                </p14:cNvPr>
                <p14:cNvContentPartPr/>
                <p14:nvPr/>
              </p14:nvContentPartPr>
              <p14:xfrm>
                <a:off x="4581705" y="320331"/>
                <a:ext cx="628560" cy="575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9763C0B-60E3-42AA-A706-C92126D695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45705" y="284691"/>
                  <a:ext cx="70020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E2561EC-8003-49C5-BA55-243FFFBDA497}"/>
                    </a:ext>
                  </a:extLst>
                </p14:cNvPr>
                <p14:cNvContentPartPr/>
                <p14:nvPr/>
              </p14:nvContentPartPr>
              <p14:xfrm>
                <a:off x="5187225" y="521931"/>
                <a:ext cx="65880" cy="52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E2561EC-8003-49C5-BA55-243FFFBDA49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51585" y="486291"/>
                  <a:ext cx="1375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220AEEF-D7DA-49D0-B96A-A5802850BF40}"/>
                    </a:ext>
                  </a:extLst>
                </p14:cNvPr>
                <p14:cNvContentPartPr/>
                <p14:nvPr/>
              </p14:nvContentPartPr>
              <p14:xfrm>
                <a:off x="5385585" y="679251"/>
                <a:ext cx="259920" cy="20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220AEEF-D7DA-49D0-B96A-A5802850BF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49585" y="643251"/>
                  <a:ext cx="331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2D30D91-7DA8-4F05-9E7B-58F8843FCBD3}"/>
                    </a:ext>
                  </a:extLst>
                </p14:cNvPr>
                <p14:cNvContentPartPr/>
                <p14:nvPr/>
              </p14:nvContentPartPr>
              <p14:xfrm>
                <a:off x="5711385" y="666291"/>
                <a:ext cx="350280" cy="247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2D30D91-7DA8-4F05-9E7B-58F8843FCB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75745" y="630291"/>
                  <a:ext cx="4219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11AD043-388A-456E-9FAE-00A756B5256F}"/>
                    </a:ext>
                  </a:extLst>
                </p14:cNvPr>
                <p14:cNvContentPartPr/>
                <p14:nvPr/>
              </p14:nvContentPartPr>
              <p14:xfrm>
                <a:off x="6128985" y="652251"/>
                <a:ext cx="282960" cy="238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11AD043-388A-456E-9FAE-00A756B5256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93345" y="616251"/>
                  <a:ext cx="3546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8B9DF4D-57A6-40A5-8069-1D580D311242}"/>
                    </a:ext>
                  </a:extLst>
                </p14:cNvPr>
                <p14:cNvContentPartPr/>
                <p14:nvPr/>
              </p14:nvContentPartPr>
              <p14:xfrm>
                <a:off x="6505545" y="399531"/>
                <a:ext cx="77040" cy="488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8B9DF4D-57A6-40A5-8069-1D580D31124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69545" y="363531"/>
                  <a:ext cx="14868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45D7A0C-22B8-4073-8F96-9A9DB0DFD416}"/>
                    </a:ext>
                  </a:extLst>
                </p14:cNvPr>
                <p14:cNvContentPartPr/>
                <p14:nvPr/>
              </p14:nvContentPartPr>
              <p14:xfrm>
                <a:off x="6442545" y="711291"/>
                <a:ext cx="361440" cy="152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45D7A0C-22B8-4073-8F96-9A9DB0DFD41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06545" y="675291"/>
                  <a:ext cx="433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C6651FC-5EE5-4F67-A352-649062C6162A}"/>
                    </a:ext>
                  </a:extLst>
                </p14:cNvPr>
                <p14:cNvContentPartPr/>
                <p14:nvPr/>
              </p14:nvContentPartPr>
              <p14:xfrm>
                <a:off x="6779865" y="574131"/>
                <a:ext cx="84960" cy="40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C6651FC-5EE5-4F67-A352-649062C616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43865" y="538491"/>
                  <a:ext cx="156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52C9949-5CFD-426C-9BC0-4F11AA85BCB1}"/>
                    </a:ext>
                  </a:extLst>
                </p14:cNvPr>
                <p14:cNvContentPartPr/>
                <p14:nvPr/>
              </p14:nvContentPartPr>
              <p14:xfrm>
                <a:off x="6945105" y="650811"/>
                <a:ext cx="492480" cy="214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52C9949-5CFD-426C-9BC0-4F11AA85BC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09465" y="615171"/>
                  <a:ext cx="564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7398E9-3598-4D77-B63E-17672E32CC8C}"/>
                    </a:ext>
                  </a:extLst>
                </p14:cNvPr>
                <p14:cNvContentPartPr/>
                <p14:nvPr/>
              </p14:nvContentPartPr>
              <p14:xfrm>
                <a:off x="3414225" y="1083891"/>
                <a:ext cx="4290840" cy="66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7398E9-3598-4D77-B63E-17672E32CC8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78585" y="1047891"/>
                  <a:ext cx="4362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C8031E8-A9C9-4E1D-B111-6385F582F89A}"/>
                    </a:ext>
                  </a:extLst>
                </p14:cNvPr>
                <p14:cNvContentPartPr/>
                <p14:nvPr/>
              </p14:nvContentPartPr>
              <p14:xfrm>
                <a:off x="5558745" y="1142211"/>
                <a:ext cx="49680" cy="819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C8031E8-A9C9-4E1D-B111-6385F582F8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22745" y="1106571"/>
                  <a:ext cx="121320" cy="89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AE4B962-6CAB-4F2E-9559-C68FBC7CB6A3}"/>
                    </a:ext>
                  </a:extLst>
                </p14:cNvPr>
                <p14:cNvContentPartPr/>
                <p14:nvPr/>
              </p14:nvContentPartPr>
              <p14:xfrm>
                <a:off x="5433105" y="1802811"/>
                <a:ext cx="286920" cy="24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AE4B962-6CAB-4F2E-9559-C68FBC7CB6A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97105" y="1766811"/>
                  <a:ext cx="3585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7A56001-C421-40A2-909D-9D0AA3DDCE76}"/>
                    </a:ext>
                  </a:extLst>
                </p14:cNvPr>
                <p14:cNvContentPartPr/>
                <p14:nvPr/>
              </p14:nvContentPartPr>
              <p14:xfrm>
                <a:off x="3796545" y="2190891"/>
                <a:ext cx="3584880" cy="752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7A56001-C421-40A2-909D-9D0AA3DDCE7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60545" y="2155251"/>
                  <a:ext cx="3656520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58AF92D-528F-4D88-8572-1B4F3CADEB91}"/>
                    </a:ext>
                  </a:extLst>
                </p14:cNvPr>
                <p14:cNvContentPartPr/>
                <p14:nvPr/>
              </p14:nvContentPartPr>
              <p14:xfrm>
                <a:off x="7248225" y="2813691"/>
                <a:ext cx="342720" cy="165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58AF92D-528F-4D88-8572-1B4F3CADEB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12225" y="2778051"/>
                  <a:ext cx="414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70645F5-07D7-4818-B619-70B8A0D7F2F6}"/>
                    </a:ext>
                  </a:extLst>
                </p14:cNvPr>
                <p14:cNvContentPartPr/>
                <p14:nvPr/>
              </p14:nvContentPartPr>
              <p14:xfrm>
                <a:off x="3811305" y="2255691"/>
                <a:ext cx="38520" cy="697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70645F5-07D7-4818-B619-70B8A0D7F2F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75305" y="2220051"/>
                  <a:ext cx="11016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C47EE8D-CC5F-4881-A68F-B0B0F7030620}"/>
                    </a:ext>
                  </a:extLst>
                </p14:cNvPr>
                <p14:cNvContentPartPr/>
                <p14:nvPr/>
              </p14:nvContentPartPr>
              <p14:xfrm>
                <a:off x="3734625" y="2836371"/>
                <a:ext cx="295560" cy="224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C47EE8D-CC5F-4881-A68F-B0B0F703062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98985" y="2800731"/>
                  <a:ext cx="3672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27B2AA0-EB57-4ED9-9DA2-F1A2B8B8FCB2}"/>
                    </a:ext>
                  </a:extLst>
                </p14:cNvPr>
                <p14:cNvContentPartPr/>
                <p14:nvPr/>
              </p14:nvContentPartPr>
              <p14:xfrm>
                <a:off x="2724825" y="3270891"/>
                <a:ext cx="383040" cy="618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27B2AA0-EB57-4ED9-9DA2-F1A2B8B8FCB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89185" y="3234891"/>
                  <a:ext cx="454680" cy="6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A7947EF-3510-4D8F-88AA-F0B04D9B902A}"/>
                    </a:ext>
                  </a:extLst>
                </p14:cNvPr>
                <p14:cNvContentPartPr/>
                <p14:nvPr/>
              </p14:nvContentPartPr>
              <p14:xfrm>
                <a:off x="3224145" y="3577251"/>
                <a:ext cx="233280" cy="234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A7947EF-3510-4D8F-88AA-F0B04D9B90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88505" y="3541251"/>
                  <a:ext cx="3049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E4BFED3-2156-4367-9984-60A63E4DDEC8}"/>
                    </a:ext>
                  </a:extLst>
                </p14:cNvPr>
                <p14:cNvContentPartPr/>
                <p14:nvPr/>
              </p14:nvContentPartPr>
              <p14:xfrm>
                <a:off x="3703665" y="3612891"/>
                <a:ext cx="686520" cy="246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E4BFED3-2156-4367-9984-60A63E4DDEC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67665" y="3576891"/>
                  <a:ext cx="7581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3338F3C-3206-4F0D-A1C8-A34CC59AC098}"/>
                    </a:ext>
                  </a:extLst>
                </p14:cNvPr>
                <p14:cNvContentPartPr/>
                <p14:nvPr/>
              </p14:nvContentPartPr>
              <p14:xfrm>
                <a:off x="4437345" y="3669411"/>
                <a:ext cx="170640" cy="199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3338F3C-3206-4F0D-A1C8-A34CC59AC09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01705" y="3633771"/>
                  <a:ext cx="2422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E94F88D-6B7C-435D-A549-9D2051EA12A2}"/>
                    </a:ext>
                  </a:extLst>
                </p14:cNvPr>
                <p14:cNvContentPartPr/>
                <p14:nvPr/>
              </p14:nvContentPartPr>
              <p14:xfrm>
                <a:off x="4701225" y="3688491"/>
                <a:ext cx="331200" cy="233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E94F88D-6B7C-435D-A549-9D2051EA12A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65585" y="3652491"/>
                  <a:ext cx="4028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716C413-1052-46D6-B9A9-576621E641F3}"/>
                    </a:ext>
                  </a:extLst>
                </p14:cNvPr>
                <p14:cNvContentPartPr/>
                <p14:nvPr/>
              </p14:nvContentPartPr>
              <p14:xfrm>
                <a:off x="6856185" y="3171171"/>
                <a:ext cx="378360" cy="578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716C413-1052-46D6-B9A9-576621E641F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20545" y="3135531"/>
                  <a:ext cx="45000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2538C50-B7A9-4A91-AB03-CE4A35769218}"/>
                    </a:ext>
                  </a:extLst>
                </p14:cNvPr>
                <p14:cNvContentPartPr/>
                <p14:nvPr/>
              </p14:nvContentPartPr>
              <p14:xfrm>
                <a:off x="7292865" y="3535131"/>
                <a:ext cx="117360" cy="165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2538C50-B7A9-4A91-AB03-CE4A3576921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57225" y="3499131"/>
                  <a:ext cx="1890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CF13122-2E5F-4B70-8A4C-1712BB0AB02C}"/>
                    </a:ext>
                  </a:extLst>
                </p14:cNvPr>
                <p14:cNvContentPartPr/>
                <p14:nvPr/>
              </p14:nvContentPartPr>
              <p14:xfrm>
                <a:off x="7386465" y="3372771"/>
                <a:ext cx="47880" cy="62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CF13122-2E5F-4B70-8A4C-1712BB0AB02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50465" y="3337131"/>
                  <a:ext cx="119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668B844-4892-4733-BB29-E777B59A454F}"/>
                    </a:ext>
                  </a:extLst>
                </p14:cNvPr>
                <p14:cNvContentPartPr/>
                <p14:nvPr/>
              </p14:nvContentPartPr>
              <p14:xfrm>
                <a:off x="7527585" y="3482931"/>
                <a:ext cx="300240" cy="209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668B844-4892-4733-BB29-E777B59A454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91585" y="3446931"/>
                  <a:ext cx="3718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717C8B2-61A3-4D5A-AC11-3595154D6021}"/>
                    </a:ext>
                  </a:extLst>
                </p14:cNvPr>
                <p14:cNvContentPartPr/>
                <p14:nvPr/>
              </p14:nvContentPartPr>
              <p14:xfrm>
                <a:off x="7949865" y="3282411"/>
                <a:ext cx="208800" cy="505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717C8B2-61A3-4D5A-AC11-3595154D602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13865" y="3246771"/>
                  <a:ext cx="28044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2FF9C5-2DD6-459D-A61F-A3BD7C8E26BB}"/>
                    </a:ext>
                  </a:extLst>
                </p14:cNvPr>
                <p14:cNvContentPartPr/>
                <p14:nvPr/>
              </p14:nvContentPartPr>
              <p14:xfrm>
                <a:off x="8029065" y="3601731"/>
                <a:ext cx="148680" cy="180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2FF9C5-2DD6-459D-A61F-A3BD7C8E26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93065" y="3565731"/>
                  <a:ext cx="22032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8ADDA0C-DBE3-42B4-B0E0-DBC8C866C4AB}"/>
              </a:ext>
            </a:extLst>
          </p:cNvPr>
          <p:cNvGrpSpPr/>
          <p:nvPr/>
        </p:nvGrpSpPr>
        <p:grpSpPr>
          <a:xfrm>
            <a:off x="1940745" y="3323091"/>
            <a:ext cx="261720" cy="540360"/>
            <a:chOff x="1940745" y="3323091"/>
            <a:chExt cx="261720" cy="54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81F5BAC-8538-4019-8ED9-0AA5E0E1CCF2}"/>
                    </a:ext>
                  </a:extLst>
                </p14:cNvPr>
                <p14:cNvContentPartPr/>
                <p14:nvPr/>
              </p14:nvContentPartPr>
              <p14:xfrm>
                <a:off x="1940745" y="3323091"/>
                <a:ext cx="245880" cy="26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81F5BAC-8538-4019-8ED9-0AA5E0E1CCF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04745" y="3287091"/>
                  <a:ext cx="317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0F55258-B93A-43BF-BFA0-845945D13682}"/>
                    </a:ext>
                  </a:extLst>
                </p14:cNvPr>
                <p14:cNvContentPartPr/>
                <p14:nvPr/>
              </p14:nvContentPartPr>
              <p14:xfrm>
                <a:off x="1975305" y="3349371"/>
                <a:ext cx="227160" cy="514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0F55258-B93A-43BF-BFA0-845945D1368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39665" y="3313731"/>
                  <a:ext cx="298800" cy="58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8FEE170-10FF-460A-9994-B7D2C1FE1100}"/>
              </a:ext>
            </a:extLst>
          </p:cNvPr>
          <p:cNvGrpSpPr/>
          <p:nvPr/>
        </p:nvGrpSpPr>
        <p:grpSpPr>
          <a:xfrm>
            <a:off x="6242385" y="3211491"/>
            <a:ext cx="462240" cy="528480"/>
            <a:chOff x="6242385" y="3211491"/>
            <a:chExt cx="462240" cy="52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45B9233-43D7-4518-9E23-93AED6BCEFE4}"/>
                    </a:ext>
                  </a:extLst>
                </p14:cNvPr>
                <p14:cNvContentPartPr/>
                <p14:nvPr/>
              </p14:nvContentPartPr>
              <p14:xfrm>
                <a:off x="6375585" y="3211491"/>
                <a:ext cx="171360" cy="6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45B9233-43D7-4518-9E23-93AED6BCEFE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39945" y="3175491"/>
                  <a:ext cx="243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DE0D0E0-546F-4776-86D2-ABB6549DF1B3}"/>
                    </a:ext>
                  </a:extLst>
                </p14:cNvPr>
                <p14:cNvContentPartPr/>
                <p14:nvPr/>
              </p14:nvContentPartPr>
              <p14:xfrm>
                <a:off x="6242385" y="3234171"/>
                <a:ext cx="197640" cy="505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DE0D0E0-546F-4776-86D2-ABB6549DF1B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06745" y="3198171"/>
                  <a:ext cx="26928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0D1DC03-825A-4692-AE60-9E569E949FC2}"/>
                    </a:ext>
                  </a:extLst>
                </p14:cNvPr>
                <p14:cNvContentPartPr/>
                <p14:nvPr/>
              </p14:nvContentPartPr>
              <p14:xfrm>
                <a:off x="6592305" y="3520011"/>
                <a:ext cx="112320" cy="5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0D1DC03-825A-4692-AE60-9E569E949FC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56305" y="3484011"/>
                  <a:ext cx="183960" cy="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C842810-874C-47C9-8D7E-BF1BFC4BF17B}"/>
                  </a:ext>
                </a:extLst>
              </p14:cNvPr>
              <p14:cNvContentPartPr/>
              <p14:nvPr/>
            </p14:nvContentPartPr>
            <p14:xfrm>
              <a:off x="2334225" y="3626211"/>
              <a:ext cx="148320" cy="5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C842810-874C-47C9-8D7E-BF1BFC4BF17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98225" y="3590211"/>
                <a:ext cx="219960" cy="7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6E29F97E-B570-43E9-ACC8-58ED5E398BF0}"/>
              </a:ext>
            </a:extLst>
          </p:cNvPr>
          <p:cNvGrpSpPr/>
          <p:nvPr/>
        </p:nvGrpSpPr>
        <p:grpSpPr>
          <a:xfrm>
            <a:off x="7975065" y="4632051"/>
            <a:ext cx="4124160" cy="2124720"/>
            <a:chOff x="7975065" y="4632051"/>
            <a:chExt cx="4124160" cy="21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4A43BA7-4EF2-4E47-929B-25A265F0674B}"/>
                    </a:ext>
                  </a:extLst>
                </p14:cNvPr>
                <p14:cNvContentPartPr/>
                <p14:nvPr/>
              </p14:nvContentPartPr>
              <p14:xfrm>
                <a:off x="7975065" y="4632051"/>
                <a:ext cx="1714680" cy="1382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4A43BA7-4EF2-4E47-929B-25A265F0674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39425" y="4596411"/>
                  <a:ext cx="1786320" cy="14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9D3A049-6BE0-425F-BF99-CD3BA6A9D51D}"/>
                    </a:ext>
                  </a:extLst>
                </p14:cNvPr>
                <p14:cNvContentPartPr/>
                <p14:nvPr/>
              </p14:nvContentPartPr>
              <p14:xfrm>
                <a:off x="8502825" y="5191491"/>
                <a:ext cx="286560" cy="303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9D3A049-6BE0-425F-BF99-CD3BA6A9D51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67185" y="5155491"/>
                  <a:ext cx="3582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FC8786A-D113-45E3-BA44-416AB0B6ACC5}"/>
                    </a:ext>
                  </a:extLst>
                </p14:cNvPr>
                <p14:cNvContentPartPr/>
                <p14:nvPr/>
              </p14:nvContentPartPr>
              <p14:xfrm>
                <a:off x="8842665" y="5151171"/>
                <a:ext cx="105480" cy="305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FC8786A-D113-45E3-BA44-416AB0B6ACC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07025" y="5115531"/>
                  <a:ext cx="1771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5548CBF-837D-4967-85CD-C4BDB3E90C15}"/>
                    </a:ext>
                  </a:extLst>
                </p14:cNvPr>
                <p14:cNvContentPartPr/>
                <p14:nvPr/>
              </p14:nvContentPartPr>
              <p14:xfrm>
                <a:off x="8908545" y="5326491"/>
                <a:ext cx="118800" cy="130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5548CBF-837D-4967-85CD-C4BDB3E90C1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72545" y="5290491"/>
                  <a:ext cx="190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EB3ED2B-5573-4C31-9121-11E0372F1172}"/>
                    </a:ext>
                  </a:extLst>
                </p14:cNvPr>
                <p14:cNvContentPartPr/>
                <p14:nvPr/>
              </p14:nvContentPartPr>
              <p14:xfrm>
                <a:off x="9082785" y="5178531"/>
                <a:ext cx="127440" cy="281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EB3ED2B-5573-4C31-9121-11E0372F117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047145" y="5142891"/>
                  <a:ext cx="1990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27C649C-47BA-4AF3-8F9C-12F1CBFF9734}"/>
                    </a:ext>
                  </a:extLst>
                </p14:cNvPr>
                <p14:cNvContentPartPr/>
                <p14:nvPr/>
              </p14:nvContentPartPr>
              <p14:xfrm>
                <a:off x="9369705" y="5348451"/>
                <a:ext cx="5760" cy="14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27C649C-47BA-4AF3-8F9C-12F1CBFF973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34065" y="5312451"/>
                  <a:ext cx="774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EA77529-39CC-4CE8-8BDF-5C5F68A3E5DD}"/>
                    </a:ext>
                  </a:extLst>
                </p14:cNvPr>
                <p14:cNvContentPartPr/>
                <p14:nvPr/>
              </p14:nvContentPartPr>
              <p14:xfrm>
                <a:off x="9650865" y="5258091"/>
                <a:ext cx="1046520" cy="454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EA77529-39CC-4CE8-8BDF-5C5F68A3E5D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15225" y="5222451"/>
                  <a:ext cx="11181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AB42494-E1F7-43BF-A912-10637EC2F0AB}"/>
                    </a:ext>
                  </a:extLst>
                </p14:cNvPr>
                <p14:cNvContentPartPr/>
                <p14:nvPr/>
              </p14:nvContentPartPr>
              <p14:xfrm>
                <a:off x="10532865" y="5698371"/>
                <a:ext cx="286560" cy="10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AB42494-E1F7-43BF-A912-10637EC2F0A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497225" y="5662371"/>
                  <a:ext cx="3582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00928F6-550D-41C0-90C0-D71EF14B3F7C}"/>
                    </a:ext>
                  </a:extLst>
                </p14:cNvPr>
                <p14:cNvContentPartPr/>
                <p14:nvPr/>
              </p14:nvContentPartPr>
              <p14:xfrm>
                <a:off x="10553385" y="5694771"/>
                <a:ext cx="374400" cy="559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00928F6-550D-41C0-90C0-D71EF14B3F7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17385" y="5659131"/>
                  <a:ext cx="44604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AB3F65D-541C-41BF-BDD9-6C9452E00374}"/>
                    </a:ext>
                  </a:extLst>
                </p14:cNvPr>
                <p14:cNvContentPartPr/>
                <p14:nvPr/>
              </p14:nvContentPartPr>
              <p14:xfrm>
                <a:off x="10794945" y="6219291"/>
                <a:ext cx="7200" cy="334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AB3F65D-541C-41BF-BDD9-6C9452E0037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758945" y="6183291"/>
                  <a:ext cx="788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73AB866-6AA7-4DE3-81A4-67A21BF9AABC}"/>
                    </a:ext>
                  </a:extLst>
                </p14:cNvPr>
                <p14:cNvContentPartPr/>
                <p14:nvPr/>
              </p14:nvContentPartPr>
              <p14:xfrm>
                <a:off x="10596585" y="6555531"/>
                <a:ext cx="290880" cy="5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73AB866-6AA7-4DE3-81A4-67A21BF9AAB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560585" y="6519531"/>
                  <a:ext cx="362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A6F0943-59CE-4C26-9BA2-7F0CD0FEBE71}"/>
                    </a:ext>
                  </a:extLst>
                </p14:cNvPr>
                <p14:cNvContentPartPr/>
                <p14:nvPr/>
              </p14:nvContentPartPr>
              <p14:xfrm>
                <a:off x="10700985" y="6672891"/>
                <a:ext cx="154800" cy="83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A6F0943-59CE-4C26-9BA2-7F0CD0FEBE7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665345" y="6636891"/>
                  <a:ext cx="226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6220D94-867D-4088-8A3C-0C9C408B313C}"/>
                    </a:ext>
                  </a:extLst>
                </p14:cNvPr>
                <p14:cNvContentPartPr/>
                <p14:nvPr/>
              </p14:nvContentPartPr>
              <p14:xfrm>
                <a:off x="11062065" y="5844531"/>
                <a:ext cx="158400" cy="417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6220D94-867D-4088-8A3C-0C9C408B313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026065" y="5808891"/>
                  <a:ext cx="23004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CC75A2D-F5F8-4CEE-8477-359870CF202F}"/>
                    </a:ext>
                  </a:extLst>
                </p14:cNvPr>
                <p14:cNvContentPartPr/>
                <p14:nvPr/>
              </p14:nvContentPartPr>
              <p14:xfrm>
                <a:off x="11258625" y="6055491"/>
                <a:ext cx="158400" cy="182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CC75A2D-F5F8-4CEE-8477-359870CF202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222625" y="6019491"/>
                  <a:ext cx="2300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B292E2E-1FE2-4918-A8D9-5D7A9FC878F9}"/>
                    </a:ext>
                  </a:extLst>
                </p14:cNvPr>
                <p14:cNvContentPartPr/>
                <p14:nvPr/>
              </p14:nvContentPartPr>
              <p14:xfrm>
                <a:off x="11557065" y="6072771"/>
                <a:ext cx="258840" cy="137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B292E2E-1FE2-4918-A8D9-5D7A9FC878F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521065" y="6036771"/>
                  <a:ext cx="330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B9B0152-C563-4665-8A09-3B59BBBAC73A}"/>
                    </a:ext>
                  </a:extLst>
                </p14:cNvPr>
                <p14:cNvContentPartPr/>
                <p14:nvPr/>
              </p14:nvContentPartPr>
              <p14:xfrm>
                <a:off x="11889705" y="5871531"/>
                <a:ext cx="209520" cy="445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B9B0152-C563-4665-8A09-3B59BBBAC73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853705" y="5835891"/>
                  <a:ext cx="281160" cy="51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4FA0269-3F01-4CCD-9219-0FB8DAEC2E89}"/>
              </a:ext>
            </a:extLst>
          </p:cNvPr>
          <p:cNvGrpSpPr/>
          <p:nvPr/>
        </p:nvGrpSpPr>
        <p:grpSpPr>
          <a:xfrm>
            <a:off x="7048425" y="5163771"/>
            <a:ext cx="1068480" cy="600840"/>
            <a:chOff x="7048425" y="5163771"/>
            <a:chExt cx="1068480" cy="6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839ED18-F954-4E42-BAE9-F592B8A6F1BB}"/>
                    </a:ext>
                  </a:extLst>
                </p14:cNvPr>
                <p14:cNvContentPartPr/>
                <p14:nvPr/>
              </p14:nvContentPartPr>
              <p14:xfrm>
                <a:off x="7498425" y="5247291"/>
                <a:ext cx="618480" cy="39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839ED18-F954-4E42-BAE9-F592B8A6F1B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62785" y="5211651"/>
                  <a:ext cx="690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EB2A49B-78F4-4702-BC17-B209F978BE9F}"/>
                    </a:ext>
                  </a:extLst>
                </p14:cNvPr>
                <p14:cNvContentPartPr/>
                <p14:nvPr/>
              </p14:nvContentPartPr>
              <p14:xfrm>
                <a:off x="7934745" y="5163771"/>
                <a:ext cx="99360" cy="171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EB2A49B-78F4-4702-BC17-B209F978BE9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98745" y="5127771"/>
                  <a:ext cx="171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C56A87C-82BE-4E7C-8771-2C338D7EEF2E}"/>
                    </a:ext>
                  </a:extLst>
                </p14:cNvPr>
                <p14:cNvContentPartPr/>
                <p14:nvPr/>
              </p14:nvContentPartPr>
              <p14:xfrm>
                <a:off x="7048425" y="5359251"/>
                <a:ext cx="150840" cy="19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C56A87C-82BE-4E7C-8771-2C338D7EEF2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12785" y="5323251"/>
                  <a:ext cx="2224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1B0BC99-F509-4088-8D57-0802DB9947DF}"/>
                    </a:ext>
                  </a:extLst>
                </p14:cNvPr>
                <p14:cNvContentPartPr/>
                <p14:nvPr/>
              </p14:nvContentPartPr>
              <p14:xfrm>
                <a:off x="7070025" y="5368251"/>
                <a:ext cx="134640" cy="265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1B0BC99-F509-4088-8D57-0802DB9947D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34025" y="5332611"/>
                  <a:ext cx="2062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9370898-D19A-4F99-9F86-AC90DC53E482}"/>
                    </a:ext>
                  </a:extLst>
                </p14:cNvPr>
                <p14:cNvContentPartPr/>
                <p14:nvPr/>
              </p14:nvContentPartPr>
              <p14:xfrm>
                <a:off x="7234185" y="5366451"/>
                <a:ext cx="171360" cy="374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9370898-D19A-4F99-9F86-AC90DC53E48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98545" y="5330811"/>
                  <a:ext cx="2430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81D53EA-649D-4D38-85A1-3B675960E701}"/>
                    </a:ext>
                  </a:extLst>
                </p14:cNvPr>
                <p14:cNvContentPartPr/>
                <p14:nvPr/>
              </p14:nvContentPartPr>
              <p14:xfrm>
                <a:off x="7395825" y="5434851"/>
                <a:ext cx="128520" cy="329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81D53EA-649D-4D38-85A1-3B675960E70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60185" y="5398851"/>
                  <a:ext cx="20016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51979FA-5732-40A8-A08E-5C9D6535A140}"/>
              </a:ext>
            </a:extLst>
          </p:cNvPr>
          <p:cNvGrpSpPr/>
          <p:nvPr/>
        </p:nvGrpSpPr>
        <p:grpSpPr>
          <a:xfrm>
            <a:off x="364305" y="4646811"/>
            <a:ext cx="4795560" cy="2056320"/>
            <a:chOff x="364305" y="4646811"/>
            <a:chExt cx="4795560" cy="20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EB98501-8586-4EC4-AC64-DF3D0B4693D6}"/>
                    </a:ext>
                  </a:extLst>
                </p14:cNvPr>
                <p14:cNvContentPartPr/>
                <p14:nvPr/>
              </p14:nvContentPartPr>
              <p14:xfrm>
                <a:off x="2714385" y="5102571"/>
                <a:ext cx="979560" cy="399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EB98501-8586-4EC4-AC64-DF3D0B4693D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78385" y="5066931"/>
                  <a:ext cx="10512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B190402-9D06-4A07-BE47-DA46A3EA0A8A}"/>
                    </a:ext>
                  </a:extLst>
                </p14:cNvPr>
                <p14:cNvContentPartPr/>
                <p14:nvPr/>
              </p14:nvContentPartPr>
              <p14:xfrm>
                <a:off x="3495945" y="5443131"/>
                <a:ext cx="454680" cy="627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B190402-9D06-4A07-BE47-DA46A3EA0A8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59945" y="5407491"/>
                  <a:ext cx="52632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CEE86DF-5C5B-4020-BB3F-962BBED1729C}"/>
                    </a:ext>
                  </a:extLst>
                </p14:cNvPr>
                <p14:cNvContentPartPr/>
                <p14:nvPr/>
              </p14:nvContentPartPr>
              <p14:xfrm>
                <a:off x="3754785" y="6091131"/>
                <a:ext cx="33480" cy="348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CEE86DF-5C5B-4020-BB3F-962BBED1729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19145" y="6055131"/>
                  <a:ext cx="1051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567D1C9-95F3-4CE7-9535-23E76955B15D}"/>
                    </a:ext>
                  </a:extLst>
                </p14:cNvPr>
                <p14:cNvContentPartPr/>
                <p14:nvPr/>
              </p14:nvContentPartPr>
              <p14:xfrm>
                <a:off x="3662625" y="6462291"/>
                <a:ext cx="338760" cy="11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567D1C9-95F3-4CE7-9535-23E76955B15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26625" y="6426651"/>
                  <a:ext cx="410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96BBC94-64B0-49D7-8234-6502D18903E0}"/>
                    </a:ext>
                  </a:extLst>
                </p14:cNvPr>
                <p14:cNvContentPartPr/>
                <p14:nvPr/>
              </p14:nvContentPartPr>
              <p14:xfrm>
                <a:off x="3781065" y="6582891"/>
                <a:ext cx="131040" cy="120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96BBC94-64B0-49D7-8234-6502D18903E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45425" y="6547251"/>
                  <a:ext cx="202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C72E129-2E81-4288-BAA1-00C4B794814F}"/>
                    </a:ext>
                  </a:extLst>
                </p14:cNvPr>
                <p14:cNvContentPartPr/>
                <p14:nvPr/>
              </p14:nvContentPartPr>
              <p14:xfrm>
                <a:off x="4058265" y="5498211"/>
                <a:ext cx="199800" cy="425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C72E129-2E81-4288-BAA1-00C4B794814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22625" y="5462571"/>
                  <a:ext cx="27144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42B296B-7AB3-4533-8093-DCB708CAFA22}"/>
                    </a:ext>
                  </a:extLst>
                </p14:cNvPr>
                <p14:cNvContentPartPr/>
                <p14:nvPr/>
              </p14:nvContentPartPr>
              <p14:xfrm>
                <a:off x="4311705" y="5685771"/>
                <a:ext cx="170640" cy="210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42B296B-7AB3-4533-8093-DCB708CAFA2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76065" y="5650131"/>
                  <a:ext cx="2422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6D7EF0F-77C4-4DB4-ADBE-CDD0E54E3525}"/>
                    </a:ext>
                  </a:extLst>
                </p14:cNvPr>
                <p14:cNvContentPartPr/>
                <p14:nvPr/>
              </p14:nvContentPartPr>
              <p14:xfrm>
                <a:off x="4574145" y="5715291"/>
                <a:ext cx="227520" cy="162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6D7EF0F-77C4-4DB4-ADBE-CDD0E54E352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38145" y="5679291"/>
                  <a:ext cx="2991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57743DA-7187-4905-84FB-7EC3235FB683}"/>
                    </a:ext>
                  </a:extLst>
                </p14:cNvPr>
                <p14:cNvContentPartPr/>
                <p14:nvPr/>
              </p14:nvContentPartPr>
              <p14:xfrm>
                <a:off x="4895625" y="5514051"/>
                <a:ext cx="264240" cy="380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57743DA-7187-4905-84FB-7EC3235FB68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59985" y="5478411"/>
                  <a:ext cx="3358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3AC4704-4900-4E9A-8E43-E48E0EDDB3D9}"/>
                    </a:ext>
                  </a:extLst>
                </p14:cNvPr>
                <p14:cNvContentPartPr/>
                <p14:nvPr/>
              </p14:nvContentPartPr>
              <p14:xfrm>
                <a:off x="1095825" y="4772811"/>
                <a:ext cx="1627200" cy="1368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3AC4704-4900-4E9A-8E43-E48E0EDDB3D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60185" y="4736811"/>
                  <a:ext cx="1698840" cy="14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D05B418-80CC-4B7F-A5D0-6F1DF46D586A}"/>
                    </a:ext>
                  </a:extLst>
                </p14:cNvPr>
                <p14:cNvContentPartPr/>
                <p14:nvPr/>
              </p14:nvContentPartPr>
              <p14:xfrm>
                <a:off x="1415145" y="5222811"/>
                <a:ext cx="291600" cy="330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D05B418-80CC-4B7F-A5D0-6F1DF46D586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79145" y="5186811"/>
                  <a:ext cx="3632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0F6B05B-75F4-4D04-BD8D-DCDD405A8914}"/>
                    </a:ext>
                  </a:extLst>
                </p14:cNvPr>
                <p14:cNvContentPartPr/>
                <p14:nvPr/>
              </p14:nvContentPartPr>
              <p14:xfrm>
                <a:off x="1779465" y="5194731"/>
                <a:ext cx="127800" cy="301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0F6B05B-75F4-4D04-BD8D-DCDD405A891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43465" y="5158731"/>
                  <a:ext cx="1994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E6F4119-FB9B-4240-925D-DD5342100CA9}"/>
                    </a:ext>
                  </a:extLst>
                </p14:cNvPr>
                <p14:cNvContentPartPr/>
                <p14:nvPr/>
              </p14:nvContentPartPr>
              <p14:xfrm>
                <a:off x="1861545" y="5386611"/>
                <a:ext cx="122760" cy="117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E6F4119-FB9B-4240-925D-DD5342100CA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25545" y="5350971"/>
                  <a:ext cx="194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3C8DF10-C36F-4437-B4F0-DA472A2153C7}"/>
                    </a:ext>
                  </a:extLst>
                </p14:cNvPr>
                <p14:cNvContentPartPr/>
                <p14:nvPr/>
              </p14:nvContentPartPr>
              <p14:xfrm>
                <a:off x="2060985" y="5209491"/>
                <a:ext cx="164880" cy="295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3C8DF10-C36F-4437-B4F0-DA472A2153C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24985" y="5173491"/>
                  <a:ext cx="2365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3484D90-010A-4098-B495-5EDE066B7C9F}"/>
                    </a:ext>
                  </a:extLst>
                </p14:cNvPr>
                <p14:cNvContentPartPr/>
                <p14:nvPr/>
              </p14:nvContentPartPr>
              <p14:xfrm>
                <a:off x="2468865" y="5367891"/>
                <a:ext cx="14400" cy="14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3484D90-010A-4098-B495-5EDE066B7C9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32865" y="5331891"/>
                  <a:ext cx="86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BAE728F-A823-4EF6-911D-B7FE7C754519}"/>
                    </a:ext>
                  </a:extLst>
                </p14:cNvPr>
                <p14:cNvContentPartPr/>
                <p14:nvPr/>
              </p14:nvContentPartPr>
              <p14:xfrm>
                <a:off x="593625" y="5289771"/>
                <a:ext cx="493200" cy="47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BAE728F-A823-4EF6-911D-B7FE7C75451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7625" y="5254131"/>
                  <a:ext cx="564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631E56C-00BD-45EF-870D-33EBC9A401A6}"/>
                    </a:ext>
                  </a:extLst>
                </p14:cNvPr>
                <p14:cNvContentPartPr/>
                <p14:nvPr/>
              </p14:nvContentPartPr>
              <p14:xfrm>
                <a:off x="927345" y="5196531"/>
                <a:ext cx="124200" cy="191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631E56C-00BD-45EF-870D-33EBC9A401A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91345" y="5160531"/>
                  <a:ext cx="1958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C776673-1553-4FB5-B849-699B0A73FC78}"/>
                    </a:ext>
                  </a:extLst>
                </p14:cNvPr>
                <p14:cNvContentPartPr/>
                <p14:nvPr/>
              </p14:nvContentPartPr>
              <p14:xfrm>
                <a:off x="364305" y="4896291"/>
                <a:ext cx="129960" cy="59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C776673-1553-4FB5-B849-699B0A73FC7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8305" y="4860291"/>
                  <a:ext cx="201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7ED0824-D2C3-4799-BF96-64B134BB5A37}"/>
                    </a:ext>
                  </a:extLst>
                </p14:cNvPr>
                <p14:cNvContentPartPr/>
                <p14:nvPr/>
              </p14:nvContentPartPr>
              <p14:xfrm>
                <a:off x="416505" y="4918611"/>
                <a:ext cx="143640" cy="275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7ED0824-D2C3-4799-BF96-64B134BB5A3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0865" y="4882611"/>
                  <a:ext cx="2152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9C9F5EE-D630-4447-816F-F6CADCD92ABC}"/>
                    </a:ext>
                  </a:extLst>
                </p14:cNvPr>
                <p14:cNvContentPartPr/>
                <p14:nvPr/>
              </p14:nvContentPartPr>
              <p14:xfrm>
                <a:off x="595425" y="4863171"/>
                <a:ext cx="88920" cy="387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9C9F5EE-D630-4447-816F-F6CADCD92AB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9785" y="4827531"/>
                  <a:ext cx="16056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AD4BEEC-13E6-46D2-B242-ED924E85E725}"/>
                    </a:ext>
                  </a:extLst>
                </p14:cNvPr>
                <p14:cNvContentPartPr/>
                <p14:nvPr/>
              </p14:nvContentPartPr>
              <p14:xfrm>
                <a:off x="712065" y="4949931"/>
                <a:ext cx="115560" cy="264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AD4BEEC-13E6-46D2-B242-ED924E85E72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76065" y="4913931"/>
                  <a:ext cx="187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C1F6EA1-35D5-4BC8-9BE7-BAD06AD137E6}"/>
                    </a:ext>
                  </a:extLst>
                </p14:cNvPr>
                <p14:cNvContentPartPr/>
                <p14:nvPr/>
              </p14:nvContentPartPr>
              <p14:xfrm>
                <a:off x="2923545" y="4664091"/>
                <a:ext cx="199080" cy="249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C1F6EA1-35D5-4BC8-9BE7-BAD06AD137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87905" y="4628091"/>
                  <a:ext cx="270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C0E710E-E369-4FFC-BB81-1AF49912A42A}"/>
                    </a:ext>
                  </a:extLst>
                </p14:cNvPr>
                <p14:cNvContentPartPr/>
                <p14:nvPr/>
              </p14:nvContentPartPr>
              <p14:xfrm>
                <a:off x="3245385" y="4646811"/>
                <a:ext cx="79560" cy="374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C0E710E-E369-4FFC-BB81-1AF49912A42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09385" y="4610811"/>
                  <a:ext cx="1512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9894C2F-3CEB-4C39-A568-C4F37BF6D037}"/>
                    </a:ext>
                  </a:extLst>
                </p14:cNvPr>
                <p14:cNvContentPartPr/>
                <p14:nvPr/>
              </p14:nvContentPartPr>
              <p14:xfrm>
                <a:off x="3446625" y="4714131"/>
                <a:ext cx="140760" cy="268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9894C2F-3CEB-4C39-A568-C4F37BF6D03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10985" y="4678491"/>
                  <a:ext cx="21240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D4F766D-F2E4-4F3C-B729-689DD1E8C1BC}"/>
              </a:ext>
            </a:extLst>
          </p:cNvPr>
          <p:cNvGrpSpPr/>
          <p:nvPr/>
        </p:nvGrpSpPr>
        <p:grpSpPr>
          <a:xfrm>
            <a:off x="10011585" y="4689291"/>
            <a:ext cx="696960" cy="411120"/>
            <a:chOff x="10011585" y="4689291"/>
            <a:chExt cx="69696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0E7F529-52DF-4BFE-B271-422F01456B9C}"/>
                    </a:ext>
                  </a:extLst>
                </p14:cNvPr>
                <p14:cNvContentPartPr/>
                <p14:nvPr/>
              </p14:nvContentPartPr>
              <p14:xfrm>
                <a:off x="10011585" y="4753731"/>
                <a:ext cx="186120" cy="265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0E7F529-52DF-4BFE-B271-422F01456B9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75945" y="4718091"/>
                  <a:ext cx="2577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30CCFB6-73E5-4DF8-86B7-A557BBECBE1F}"/>
                    </a:ext>
                  </a:extLst>
                </p14:cNvPr>
                <p14:cNvContentPartPr/>
                <p14:nvPr/>
              </p14:nvContentPartPr>
              <p14:xfrm>
                <a:off x="10252785" y="4689291"/>
                <a:ext cx="217800" cy="381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30CCFB6-73E5-4DF8-86B7-A557BBECBE1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216785" y="4653651"/>
                  <a:ext cx="2894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E2B6C62-C0FF-4DD6-A9D8-37F841F7338F}"/>
                    </a:ext>
                  </a:extLst>
                </p14:cNvPr>
                <p14:cNvContentPartPr/>
                <p14:nvPr/>
              </p14:nvContentPartPr>
              <p14:xfrm>
                <a:off x="10512705" y="4809531"/>
                <a:ext cx="195840" cy="290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E2B6C62-C0FF-4DD6-A9D8-37F841F7338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477065" y="4773891"/>
                  <a:ext cx="267480" cy="36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3A3A3F4-79DF-4C64-AAF1-3098D3551784}"/>
              </a:ext>
            </a:extLst>
          </p:cNvPr>
          <p:cNvGrpSpPr/>
          <p:nvPr/>
        </p:nvGrpSpPr>
        <p:grpSpPr>
          <a:xfrm>
            <a:off x="2873505" y="5405331"/>
            <a:ext cx="711360" cy="1092960"/>
            <a:chOff x="2873505" y="5405331"/>
            <a:chExt cx="711360" cy="10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38CD55B-8E9D-4C0D-B02F-2C3F0EB0A249}"/>
                    </a:ext>
                  </a:extLst>
                </p14:cNvPr>
                <p14:cNvContentPartPr/>
                <p14:nvPr/>
              </p14:nvContentPartPr>
              <p14:xfrm>
                <a:off x="2873505" y="5405331"/>
                <a:ext cx="609120" cy="1060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38CD55B-8E9D-4C0D-B02F-2C3F0EB0A24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837865" y="5369691"/>
                  <a:ext cx="680760" cy="11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41801C7-F494-4625-A37C-CD1F5DE17550}"/>
                    </a:ext>
                  </a:extLst>
                </p14:cNvPr>
                <p14:cNvContentPartPr/>
                <p14:nvPr/>
              </p14:nvContentPartPr>
              <p14:xfrm>
                <a:off x="3337545" y="6305331"/>
                <a:ext cx="247320" cy="192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41801C7-F494-4625-A37C-CD1F5DE1755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301905" y="6269331"/>
                  <a:ext cx="31896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940F4CC-7625-44DD-B533-343585457DCB}"/>
              </a:ext>
            </a:extLst>
          </p:cNvPr>
          <p:cNvGrpSpPr/>
          <p:nvPr/>
        </p:nvGrpSpPr>
        <p:grpSpPr>
          <a:xfrm>
            <a:off x="9800625" y="5370771"/>
            <a:ext cx="611280" cy="1107000"/>
            <a:chOff x="9800625" y="5370771"/>
            <a:chExt cx="611280" cy="11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838DD86-52EC-44DB-8975-074A1F39A463}"/>
                    </a:ext>
                  </a:extLst>
                </p14:cNvPr>
                <p14:cNvContentPartPr/>
                <p14:nvPr/>
              </p14:nvContentPartPr>
              <p14:xfrm>
                <a:off x="9831945" y="5469411"/>
                <a:ext cx="579960" cy="1008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838DD86-52EC-44DB-8975-074A1F39A46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95945" y="5433411"/>
                  <a:ext cx="6516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5955352-5E7C-43A3-9655-D7DB3E93D49E}"/>
                    </a:ext>
                  </a:extLst>
                </p14:cNvPr>
                <p14:cNvContentPartPr/>
                <p14:nvPr/>
              </p14:nvContentPartPr>
              <p14:xfrm>
                <a:off x="9800625" y="5370771"/>
                <a:ext cx="253080" cy="239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5955352-5E7C-43A3-9655-D7DB3E93D49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764985" y="5334771"/>
                  <a:ext cx="324720" cy="31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B04FA12-9EB7-4700-9A72-DFBB4F5839CE}"/>
                  </a:ext>
                </a:extLst>
              </p14:cNvPr>
              <p14:cNvContentPartPr/>
              <p14:nvPr/>
            </p14:nvContentPartPr>
            <p14:xfrm>
              <a:off x="1900425" y="4081611"/>
              <a:ext cx="3207240" cy="26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B04FA12-9EB7-4700-9A72-DFBB4F5839C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864425" y="4045611"/>
                <a:ext cx="32788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F382386-128E-41DC-8EA8-D4E103BAAB51}"/>
                  </a:ext>
                </a:extLst>
              </p14:cNvPr>
              <p14:cNvContentPartPr/>
              <p14:nvPr/>
            </p14:nvContentPartPr>
            <p14:xfrm>
              <a:off x="6124305" y="3961011"/>
              <a:ext cx="2139840" cy="378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F382386-128E-41DC-8EA8-D4E103BAAB5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088305" y="3925371"/>
                <a:ext cx="2211480" cy="10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8224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2F90DB-B15C-4AA3-9B72-9900C282C9E6}"/>
                  </a:ext>
                </a:extLst>
              </p14:cNvPr>
              <p14:cNvContentPartPr/>
              <p14:nvPr/>
            </p14:nvContentPartPr>
            <p14:xfrm>
              <a:off x="3844785" y="1524171"/>
              <a:ext cx="2544840" cy="37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2F90DB-B15C-4AA3-9B72-9900C282C9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8785" y="1488531"/>
                <a:ext cx="2616480" cy="10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D8E0F8F-4955-4EAF-8525-B16F24DC5073}"/>
              </a:ext>
            </a:extLst>
          </p:cNvPr>
          <p:cNvGrpSpPr/>
          <p:nvPr/>
        </p:nvGrpSpPr>
        <p:grpSpPr>
          <a:xfrm>
            <a:off x="3842985" y="1515891"/>
            <a:ext cx="2816280" cy="1941480"/>
            <a:chOff x="3842985" y="1515891"/>
            <a:chExt cx="2816280" cy="19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106C22C-896B-4E18-A8CA-E727FF2E18DD}"/>
                    </a:ext>
                  </a:extLst>
                </p14:cNvPr>
                <p14:cNvContentPartPr/>
                <p14:nvPr/>
              </p14:nvContentPartPr>
              <p14:xfrm>
                <a:off x="3842985" y="1515891"/>
                <a:ext cx="2816280" cy="1941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106C22C-896B-4E18-A8CA-E727FF2E18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07345" y="1480251"/>
                  <a:ext cx="2887920" cy="20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DA68C5B-CA35-490E-9731-83A81048B935}"/>
                    </a:ext>
                  </a:extLst>
                </p14:cNvPr>
                <p14:cNvContentPartPr/>
                <p14:nvPr/>
              </p14:nvContentPartPr>
              <p14:xfrm>
                <a:off x="4961145" y="1936011"/>
                <a:ext cx="446760" cy="415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DA68C5B-CA35-490E-9731-83A81048B93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25505" y="1900371"/>
                  <a:ext cx="5184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2A24E16-B206-4E59-AA05-72C5EE89043F}"/>
                    </a:ext>
                  </a:extLst>
                </p14:cNvPr>
                <p14:cNvContentPartPr/>
                <p14:nvPr/>
              </p14:nvContentPartPr>
              <p14:xfrm>
                <a:off x="5444985" y="1761051"/>
                <a:ext cx="281160" cy="643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2A24E16-B206-4E59-AA05-72C5EE8904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09345" y="1725411"/>
                  <a:ext cx="35280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2ECEC1-38D2-40A1-A51E-EE50E237B6A8}"/>
                    </a:ext>
                  </a:extLst>
                </p14:cNvPr>
                <p14:cNvContentPartPr/>
                <p14:nvPr/>
              </p14:nvContentPartPr>
              <p14:xfrm>
                <a:off x="4697985" y="2632611"/>
                <a:ext cx="303120" cy="424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2ECEC1-38D2-40A1-A51E-EE50E237B6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62345" y="2596611"/>
                  <a:ext cx="3747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190494C-385A-4204-AD70-6C2BD17910F1}"/>
                    </a:ext>
                  </a:extLst>
                </p14:cNvPr>
                <p14:cNvContentPartPr/>
                <p14:nvPr/>
              </p14:nvContentPartPr>
              <p14:xfrm>
                <a:off x="5138985" y="2598411"/>
                <a:ext cx="185400" cy="478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190494C-385A-4204-AD70-6C2BD17910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02985" y="2562771"/>
                  <a:ext cx="25704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E4D0AF6-D854-48FC-B2CA-238420438A89}"/>
                    </a:ext>
                  </a:extLst>
                </p14:cNvPr>
                <p14:cNvContentPartPr/>
                <p14:nvPr/>
              </p14:nvContentPartPr>
              <p14:xfrm>
                <a:off x="5226465" y="2877771"/>
                <a:ext cx="150840" cy="142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E4D0AF6-D854-48FC-B2CA-238420438A8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90825" y="2841771"/>
                  <a:ext cx="222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BA2812E-C75C-4445-8504-DBEEC6007DB8}"/>
                    </a:ext>
                  </a:extLst>
                </p14:cNvPr>
                <p14:cNvContentPartPr/>
                <p14:nvPr/>
              </p14:nvContentPartPr>
              <p14:xfrm>
                <a:off x="5516625" y="2642691"/>
                <a:ext cx="194400" cy="395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BA2812E-C75C-4445-8504-DBEEC6007DB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80985" y="2607051"/>
                  <a:ext cx="26604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17C2AA1-EE6E-4B5C-83B5-1871DD17BE32}"/>
                    </a:ext>
                  </a:extLst>
                </p14:cNvPr>
                <p14:cNvContentPartPr/>
                <p14:nvPr/>
              </p14:nvContentPartPr>
              <p14:xfrm>
                <a:off x="5833065" y="2910891"/>
                <a:ext cx="360" cy="16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17C2AA1-EE6E-4B5C-83B5-1871DD17BE3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97065" y="2875251"/>
                  <a:ext cx="72000" cy="8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35428B8-C8DA-4BBA-8322-FAE3244E70B4}"/>
                  </a:ext>
                </a:extLst>
              </p14:cNvPr>
              <p14:cNvContentPartPr/>
              <p14:nvPr/>
            </p14:nvContentPartPr>
            <p14:xfrm>
              <a:off x="1916265" y="2132571"/>
              <a:ext cx="1959120" cy="27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35428B8-C8DA-4BBA-8322-FAE3244E70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80625" y="2096931"/>
                <a:ext cx="20307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8B1CD53-0352-462B-A5F0-1AE0ABD325AC}"/>
                  </a:ext>
                </a:extLst>
              </p14:cNvPr>
              <p14:cNvContentPartPr/>
              <p14:nvPr/>
            </p14:nvContentPartPr>
            <p14:xfrm>
              <a:off x="6674385" y="2147691"/>
              <a:ext cx="1520640" cy="16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8B1CD53-0352-462B-A5F0-1AE0ABD325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38385" y="2111691"/>
                <a:ext cx="15922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965A9CA-0F9F-4347-BDA6-17DC880AD196}"/>
                  </a:ext>
                </a:extLst>
              </p14:cNvPr>
              <p14:cNvContentPartPr/>
              <p14:nvPr/>
            </p14:nvContentPartPr>
            <p14:xfrm>
              <a:off x="5332305" y="3418851"/>
              <a:ext cx="45000" cy="1323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965A9CA-0F9F-4347-BDA6-17DC880AD19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96665" y="3382851"/>
                <a:ext cx="116640" cy="139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A979F9AC-47D9-456B-BACA-D44CCF801292}"/>
              </a:ext>
            </a:extLst>
          </p:cNvPr>
          <p:cNvGrpSpPr/>
          <p:nvPr/>
        </p:nvGrpSpPr>
        <p:grpSpPr>
          <a:xfrm>
            <a:off x="3404145" y="1527051"/>
            <a:ext cx="290880" cy="410400"/>
            <a:chOff x="3404145" y="1527051"/>
            <a:chExt cx="29088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6CC46B1-3C85-4BF6-92A6-C033C6B52DC5}"/>
                    </a:ext>
                  </a:extLst>
                </p14:cNvPr>
                <p14:cNvContentPartPr/>
                <p14:nvPr/>
              </p14:nvContentPartPr>
              <p14:xfrm>
                <a:off x="3414225" y="1527051"/>
                <a:ext cx="280800" cy="410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6CC46B1-3C85-4BF6-92A6-C033C6B52DC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78225" y="1491411"/>
                  <a:ext cx="35244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DABD9DF-CB3D-46A7-A2A0-91FE75711B6F}"/>
                    </a:ext>
                  </a:extLst>
                </p14:cNvPr>
                <p14:cNvContentPartPr/>
                <p14:nvPr/>
              </p14:nvContentPartPr>
              <p14:xfrm>
                <a:off x="3404145" y="1740531"/>
                <a:ext cx="233280" cy="3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DABD9DF-CB3D-46A7-A2A0-91FE75711B6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68505" y="1704891"/>
                  <a:ext cx="30492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7E48A5D-8223-4B76-BAD6-3B40C2E23B96}"/>
                  </a:ext>
                </a:extLst>
              </p14:cNvPr>
              <p14:cNvContentPartPr/>
              <p14:nvPr/>
            </p14:nvContentPartPr>
            <p14:xfrm>
              <a:off x="6867705" y="1556211"/>
              <a:ext cx="306360" cy="314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7E48A5D-8223-4B76-BAD6-3B40C2E23B9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31705" y="1520571"/>
                <a:ext cx="378000" cy="38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A1C0F35E-9E84-4ACF-9A16-91782F807078}"/>
              </a:ext>
            </a:extLst>
          </p:cNvPr>
          <p:cNvGrpSpPr/>
          <p:nvPr/>
        </p:nvGrpSpPr>
        <p:grpSpPr>
          <a:xfrm>
            <a:off x="7295745" y="2354691"/>
            <a:ext cx="583200" cy="310320"/>
            <a:chOff x="7295745" y="2354691"/>
            <a:chExt cx="58320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81A4864-5FF8-41BA-8526-039792A68149}"/>
                    </a:ext>
                  </a:extLst>
                </p14:cNvPr>
                <p14:cNvContentPartPr/>
                <p14:nvPr/>
              </p14:nvContentPartPr>
              <p14:xfrm>
                <a:off x="7295745" y="2483931"/>
                <a:ext cx="583200" cy="22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81A4864-5FF8-41BA-8526-039792A681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59745" y="2447931"/>
                  <a:ext cx="654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6DB6671-C292-45B0-AB99-F9A5D2DBE9B7}"/>
                    </a:ext>
                  </a:extLst>
                </p14:cNvPr>
                <p14:cNvContentPartPr/>
                <p14:nvPr/>
              </p14:nvContentPartPr>
              <p14:xfrm>
                <a:off x="7332465" y="2354691"/>
                <a:ext cx="191880" cy="310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6DB6671-C292-45B0-AB99-F9A5D2DBE9B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96825" y="2318691"/>
                  <a:ext cx="263520" cy="38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A67C8-EB0E-41D9-B64E-7EDF73634F11}"/>
              </a:ext>
            </a:extLst>
          </p:cNvPr>
          <p:cNvGrpSpPr/>
          <p:nvPr/>
        </p:nvGrpSpPr>
        <p:grpSpPr>
          <a:xfrm>
            <a:off x="4859985" y="3675531"/>
            <a:ext cx="1061640" cy="848520"/>
            <a:chOff x="4859985" y="3675531"/>
            <a:chExt cx="1061640" cy="84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FFD5B7-E695-4523-BC4B-39BD5DACCE04}"/>
                    </a:ext>
                  </a:extLst>
                </p14:cNvPr>
                <p14:cNvContentPartPr/>
                <p14:nvPr/>
              </p14:nvContentPartPr>
              <p14:xfrm>
                <a:off x="5675745" y="3687771"/>
                <a:ext cx="21240" cy="408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FFD5B7-E695-4523-BC4B-39BD5DACCE0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40105" y="3651771"/>
                  <a:ext cx="9288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C1BAC4-A2CA-4802-B6A3-3B8B4AB0341C}"/>
                    </a:ext>
                  </a:extLst>
                </p14:cNvPr>
                <p14:cNvContentPartPr/>
                <p14:nvPr/>
              </p14:nvContentPartPr>
              <p14:xfrm>
                <a:off x="5668545" y="3675531"/>
                <a:ext cx="253080" cy="426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C1BAC4-A2CA-4802-B6A3-3B8B4AB0341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32905" y="3639891"/>
                  <a:ext cx="3247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815061F-AB07-4E3C-BDAD-E6CA1BD1B7D3}"/>
                    </a:ext>
                  </a:extLst>
                </p14:cNvPr>
                <p14:cNvContentPartPr/>
                <p14:nvPr/>
              </p14:nvContentPartPr>
              <p14:xfrm>
                <a:off x="5003625" y="3868851"/>
                <a:ext cx="44280" cy="655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815061F-AB07-4E3C-BDAD-E6CA1BD1B7D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67625" y="3833211"/>
                  <a:ext cx="11592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401DB23-A9F5-4EB0-97D9-A6B86C407E1C}"/>
                    </a:ext>
                  </a:extLst>
                </p14:cNvPr>
                <p14:cNvContentPartPr/>
                <p14:nvPr/>
              </p14:nvContentPartPr>
              <p14:xfrm>
                <a:off x="4859985" y="3831771"/>
                <a:ext cx="276480" cy="283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401DB23-A9F5-4EB0-97D9-A6B86C407E1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24345" y="3795771"/>
                  <a:ext cx="34812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CE82162-6DD3-4E8E-9942-221A40763378}"/>
              </a:ext>
            </a:extLst>
          </p:cNvPr>
          <p:cNvGrpSpPr/>
          <p:nvPr/>
        </p:nvGrpSpPr>
        <p:grpSpPr>
          <a:xfrm>
            <a:off x="171975" y="2593375"/>
            <a:ext cx="1996200" cy="1287720"/>
            <a:chOff x="1281225" y="3478611"/>
            <a:chExt cx="1996200" cy="12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42530EF-7B80-488E-8665-C53928CA430B}"/>
                    </a:ext>
                  </a:extLst>
                </p14:cNvPr>
                <p14:cNvContentPartPr/>
                <p14:nvPr/>
              </p14:nvContentPartPr>
              <p14:xfrm>
                <a:off x="1281225" y="3478611"/>
                <a:ext cx="402120" cy="495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42530EF-7B80-488E-8665-C53928CA430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45225" y="3442971"/>
                  <a:ext cx="47376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930CF54-44A9-4E47-8940-70F604A2D36E}"/>
                    </a:ext>
                  </a:extLst>
                </p14:cNvPr>
                <p14:cNvContentPartPr/>
                <p14:nvPr/>
              </p14:nvContentPartPr>
              <p14:xfrm>
                <a:off x="1810425" y="3846531"/>
                <a:ext cx="86760" cy="191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930CF54-44A9-4E47-8940-70F604A2D36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74425" y="3810891"/>
                  <a:ext cx="1584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BEC6B48-B774-428B-BE35-70A8BD408911}"/>
                    </a:ext>
                  </a:extLst>
                </p14:cNvPr>
                <p14:cNvContentPartPr/>
                <p14:nvPr/>
              </p14:nvContentPartPr>
              <p14:xfrm>
                <a:off x="1822665" y="3683811"/>
                <a:ext cx="45000" cy="35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BEC6B48-B774-428B-BE35-70A8BD40891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87025" y="3648171"/>
                  <a:ext cx="116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E9073FB-CA1F-4231-BE2B-3625653BA9BE}"/>
                    </a:ext>
                  </a:extLst>
                </p14:cNvPr>
                <p14:cNvContentPartPr/>
                <p14:nvPr/>
              </p14:nvContentPartPr>
              <p14:xfrm>
                <a:off x="1746345" y="4223811"/>
                <a:ext cx="169560" cy="542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E9073FB-CA1F-4231-BE2B-3625653BA9B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10705" y="4188171"/>
                  <a:ext cx="24120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8AA45C-1CC2-47B7-903D-E9F788D6323A}"/>
                    </a:ext>
                  </a:extLst>
                </p14:cNvPr>
                <p14:cNvContentPartPr/>
                <p14:nvPr/>
              </p14:nvContentPartPr>
              <p14:xfrm>
                <a:off x="1958025" y="4327131"/>
                <a:ext cx="158400" cy="336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8AA45C-1CC2-47B7-903D-E9F788D6323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22025" y="4291491"/>
                  <a:ext cx="2300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C10A081-79FF-4624-89BE-D2F4172F91E7}"/>
                    </a:ext>
                  </a:extLst>
                </p14:cNvPr>
                <p14:cNvContentPartPr/>
                <p14:nvPr/>
              </p14:nvContentPartPr>
              <p14:xfrm>
                <a:off x="2142705" y="4398051"/>
                <a:ext cx="408240" cy="168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C10A081-79FF-4624-89BE-D2F4172F91E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06705" y="4362051"/>
                  <a:ext cx="479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8DB9D80-2269-4AEB-8B9C-B532097A7AFD}"/>
                    </a:ext>
                  </a:extLst>
                </p14:cNvPr>
                <p14:cNvContentPartPr/>
                <p14:nvPr/>
              </p14:nvContentPartPr>
              <p14:xfrm>
                <a:off x="2638425" y="4363491"/>
                <a:ext cx="218520" cy="129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8DB9D80-2269-4AEB-8B9C-B532097A7AF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02785" y="4327491"/>
                  <a:ext cx="290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1D6A3B3-925C-40EA-9C1B-62E49B46DE7C}"/>
                    </a:ext>
                  </a:extLst>
                </p14:cNvPr>
                <p14:cNvContentPartPr/>
                <p14:nvPr/>
              </p14:nvContentPartPr>
              <p14:xfrm>
                <a:off x="2901585" y="4165851"/>
                <a:ext cx="52200" cy="316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1D6A3B3-925C-40EA-9C1B-62E49B46DE7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65585" y="4129851"/>
                  <a:ext cx="1238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9ACFF72-7A84-4192-BBA1-A8D73883B3B6}"/>
                    </a:ext>
                  </a:extLst>
                </p14:cNvPr>
                <p14:cNvContentPartPr/>
                <p14:nvPr/>
              </p14:nvContentPartPr>
              <p14:xfrm>
                <a:off x="3015345" y="4171611"/>
                <a:ext cx="92520" cy="318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9ACFF72-7A84-4192-BBA1-A8D73883B3B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79345" y="4135611"/>
                  <a:ext cx="1641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AD5F47A-5DC9-46B3-8B56-434614569F79}"/>
                    </a:ext>
                  </a:extLst>
                </p14:cNvPr>
                <p14:cNvContentPartPr/>
                <p14:nvPr/>
              </p14:nvContentPartPr>
              <p14:xfrm>
                <a:off x="3071865" y="4042011"/>
                <a:ext cx="205560" cy="617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AD5F47A-5DC9-46B3-8B56-434614569F7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35865" y="4006371"/>
                  <a:ext cx="277200" cy="68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556145-56E8-4D82-BD57-1D258FF2ADCC}"/>
              </a:ext>
            </a:extLst>
          </p:cNvPr>
          <p:cNvGrpSpPr/>
          <p:nvPr/>
        </p:nvGrpSpPr>
        <p:grpSpPr>
          <a:xfrm>
            <a:off x="9558525" y="2717751"/>
            <a:ext cx="763560" cy="405720"/>
            <a:chOff x="8175225" y="3293211"/>
            <a:chExt cx="76356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0158D1D-1935-494D-9F64-CCDFE07F37E1}"/>
                    </a:ext>
                  </a:extLst>
                </p14:cNvPr>
                <p14:cNvContentPartPr/>
                <p14:nvPr/>
              </p14:nvContentPartPr>
              <p14:xfrm>
                <a:off x="8175225" y="3293211"/>
                <a:ext cx="502200" cy="401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0158D1D-1935-494D-9F64-CCDFE07F37E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39585" y="3257211"/>
                  <a:ext cx="5738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E1C21F5-0A5E-47FE-9BF4-B570818E3AFE}"/>
                    </a:ext>
                  </a:extLst>
                </p14:cNvPr>
                <p14:cNvContentPartPr/>
                <p14:nvPr/>
              </p14:nvContentPartPr>
              <p14:xfrm>
                <a:off x="8753745" y="3517491"/>
                <a:ext cx="185040" cy="181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E1C21F5-0A5E-47FE-9BF4-B570818E3AF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18105" y="3481851"/>
                  <a:ext cx="25668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C1F2445-71F2-4FB3-9C20-1956A433640F}"/>
              </a:ext>
            </a:extLst>
          </p:cNvPr>
          <p:cNvGrpSpPr/>
          <p:nvPr/>
        </p:nvGrpSpPr>
        <p:grpSpPr>
          <a:xfrm>
            <a:off x="9224795" y="3249111"/>
            <a:ext cx="1973160" cy="831240"/>
            <a:chOff x="8315985" y="3999531"/>
            <a:chExt cx="1973160" cy="83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769285-D7BF-451C-B8C5-309E5FF0AC0A}"/>
                    </a:ext>
                  </a:extLst>
                </p14:cNvPr>
                <p14:cNvContentPartPr/>
                <p14:nvPr/>
              </p14:nvContentPartPr>
              <p14:xfrm>
                <a:off x="8315985" y="3999531"/>
                <a:ext cx="129960" cy="635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769285-D7BF-451C-B8C5-309E5FF0AC0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79985" y="3963531"/>
                  <a:ext cx="201600" cy="7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7F80CF-3587-486F-BDC1-126AB7E1B2BB}"/>
                    </a:ext>
                  </a:extLst>
                </p14:cNvPr>
                <p14:cNvContentPartPr/>
                <p14:nvPr/>
              </p14:nvContentPartPr>
              <p14:xfrm>
                <a:off x="8611185" y="4086291"/>
                <a:ext cx="73800" cy="458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7F80CF-3587-486F-BDC1-126AB7E1B2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75545" y="4050291"/>
                  <a:ext cx="14544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5859531-4CF4-45E9-AAE6-E2F91F755696}"/>
                    </a:ext>
                  </a:extLst>
                </p14:cNvPr>
                <p14:cNvContentPartPr/>
                <p14:nvPr/>
              </p14:nvContentPartPr>
              <p14:xfrm>
                <a:off x="8826825" y="4252611"/>
                <a:ext cx="506160" cy="208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5859531-4CF4-45E9-AAE6-E2F91F75569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91185" y="4216611"/>
                  <a:ext cx="5778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9F2A21F-E9B2-4612-9203-DB75756023FC}"/>
                    </a:ext>
                  </a:extLst>
                </p14:cNvPr>
                <p14:cNvContentPartPr/>
                <p14:nvPr/>
              </p14:nvContentPartPr>
              <p14:xfrm>
                <a:off x="9436305" y="4216251"/>
                <a:ext cx="852840" cy="614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9F2A21F-E9B2-4612-9203-DB75756023F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400305" y="4180611"/>
                  <a:ext cx="924480" cy="68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0AE0996-616A-4FD5-8EA9-2C49C31F2857}"/>
                  </a:ext>
                </a:extLst>
              </p14:cNvPr>
              <p14:cNvContentPartPr/>
              <p14:nvPr/>
            </p14:nvContentPartPr>
            <p14:xfrm>
              <a:off x="11246565" y="3092227"/>
              <a:ext cx="193320" cy="9122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0AE0996-616A-4FD5-8EA9-2C49C31F285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210565" y="3056587"/>
                <a:ext cx="264960" cy="9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7C8EE45B-F282-4ECB-B752-B96D0AA4267C}"/>
              </a:ext>
            </a:extLst>
          </p:cNvPr>
          <p:cNvGrpSpPr/>
          <p:nvPr/>
        </p:nvGrpSpPr>
        <p:grpSpPr>
          <a:xfrm>
            <a:off x="2213985" y="2446851"/>
            <a:ext cx="1184400" cy="780480"/>
            <a:chOff x="2213985" y="2446851"/>
            <a:chExt cx="1184400" cy="78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352A165-F37A-4884-AA6F-A377A6D55839}"/>
                    </a:ext>
                  </a:extLst>
                </p14:cNvPr>
                <p14:cNvContentPartPr/>
                <p14:nvPr/>
              </p14:nvContentPartPr>
              <p14:xfrm>
                <a:off x="2237385" y="2561331"/>
                <a:ext cx="1157040" cy="71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352A165-F37A-4884-AA6F-A377A6D5583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01745" y="2525331"/>
                  <a:ext cx="1228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7DE624D-A8AB-45EF-B4D4-9491C89826B1}"/>
                    </a:ext>
                  </a:extLst>
                </p14:cNvPr>
                <p14:cNvContentPartPr/>
                <p14:nvPr/>
              </p14:nvContentPartPr>
              <p14:xfrm>
                <a:off x="2213985" y="2446851"/>
                <a:ext cx="393840" cy="387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7DE624D-A8AB-45EF-B4D4-9491C89826B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78345" y="2411211"/>
                  <a:ext cx="4654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C24D0C-5090-4425-896D-4E7AD23D4463}"/>
                    </a:ext>
                  </a:extLst>
                </p14:cNvPr>
                <p14:cNvContentPartPr/>
                <p14:nvPr/>
              </p14:nvContentPartPr>
              <p14:xfrm>
                <a:off x="2346105" y="2516331"/>
                <a:ext cx="1052280" cy="114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C24D0C-5090-4425-896D-4E7AD23D446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10105" y="2480691"/>
                  <a:ext cx="1123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8C67DFF-5283-4B4D-B339-D60D9182AFA7}"/>
                    </a:ext>
                  </a:extLst>
                </p14:cNvPr>
                <p14:cNvContentPartPr/>
                <p14:nvPr/>
              </p14:nvContentPartPr>
              <p14:xfrm>
                <a:off x="2869905" y="2712531"/>
                <a:ext cx="170280" cy="29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8C67DFF-5283-4B4D-B339-D60D9182AFA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34265" y="2676891"/>
                  <a:ext cx="241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8478C07-16CB-4ADC-8EA6-EA459E481CA2}"/>
                    </a:ext>
                  </a:extLst>
                </p14:cNvPr>
                <p14:cNvContentPartPr/>
                <p14:nvPr/>
              </p14:nvContentPartPr>
              <p14:xfrm>
                <a:off x="2946945" y="2755731"/>
                <a:ext cx="163080" cy="350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8478C07-16CB-4ADC-8EA6-EA459E481CA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10945" y="2720091"/>
                  <a:ext cx="2347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4FC0F32-B0F5-4F4B-A240-309F67A04E58}"/>
                    </a:ext>
                  </a:extLst>
                </p14:cNvPr>
                <p14:cNvContentPartPr/>
                <p14:nvPr/>
              </p14:nvContentPartPr>
              <p14:xfrm>
                <a:off x="3138105" y="2911971"/>
                <a:ext cx="258120" cy="315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4FC0F32-B0F5-4F4B-A240-309F67A04E5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02465" y="2876331"/>
                  <a:ext cx="3297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7096AD4-984D-477C-9D04-8301E020A29A}"/>
                    </a:ext>
                  </a:extLst>
                </p14:cNvPr>
                <p14:cNvContentPartPr/>
                <p14:nvPr/>
              </p14:nvContentPartPr>
              <p14:xfrm>
                <a:off x="3179865" y="3053811"/>
                <a:ext cx="131760" cy="30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7096AD4-984D-477C-9D04-8301E020A29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44225" y="3017811"/>
                  <a:ext cx="20340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C9E052B-B032-42C3-A87B-AF242423AC59}"/>
              </a:ext>
            </a:extLst>
          </p:cNvPr>
          <p:cNvGrpSpPr/>
          <p:nvPr/>
        </p:nvGrpSpPr>
        <p:grpSpPr>
          <a:xfrm>
            <a:off x="4308825" y="4408851"/>
            <a:ext cx="710280" cy="771840"/>
            <a:chOff x="4308825" y="4408851"/>
            <a:chExt cx="710280" cy="77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68BFF3A-9B93-4D8C-A2B3-828F18327DFD}"/>
                    </a:ext>
                  </a:extLst>
                </p14:cNvPr>
                <p14:cNvContentPartPr/>
                <p14:nvPr/>
              </p14:nvContentPartPr>
              <p14:xfrm>
                <a:off x="4768905" y="4702971"/>
                <a:ext cx="151560" cy="421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68BFF3A-9B93-4D8C-A2B3-828F18327DF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32905" y="4667331"/>
                  <a:ext cx="22320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4B1BE01-8677-43B5-97CD-B72AE1787D80}"/>
                    </a:ext>
                  </a:extLst>
                </p14:cNvPr>
                <p14:cNvContentPartPr/>
                <p14:nvPr/>
              </p14:nvContentPartPr>
              <p14:xfrm>
                <a:off x="4846665" y="4944891"/>
                <a:ext cx="172440" cy="235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4B1BE01-8677-43B5-97CD-B72AE1787D8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10665" y="4909251"/>
                  <a:ext cx="244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953B5EE-A730-4385-8D85-D7FCD592C2E5}"/>
                    </a:ext>
                  </a:extLst>
                </p14:cNvPr>
                <p14:cNvContentPartPr/>
                <p14:nvPr/>
              </p14:nvContentPartPr>
              <p14:xfrm>
                <a:off x="4308825" y="4408851"/>
                <a:ext cx="236160" cy="60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953B5EE-A730-4385-8D85-D7FCD592C2E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73185" y="4373211"/>
                  <a:ext cx="307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E83C6D3-C1A2-4731-9B92-BAA8272577D2}"/>
                    </a:ext>
                  </a:extLst>
                </p14:cNvPr>
                <p14:cNvContentPartPr/>
                <p14:nvPr/>
              </p14:nvContentPartPr>
              <p14:xfrm>
                <a:off x="4450305" y="4462851"/>
                <a:ext cx="244440" cy="556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E83C6D3-C1A2-4731-9B92-BAA8272577D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14305" y="4427211"/>
                  <a:ext cx="316080" cy="62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F6D81C1-8B8B-4523-ACE8-6E8AED94B281}"/>
              </a:ext>
            </a:extLst>
          </p:cNvPr>
          <p:cNvGrpSpPr/>
          <p:nvPr/>
        </p:nvGrpSpPr>
        <p:grpSpPr>
          <a:xfrm>
            <a:off x="8157945" y="2355051"/>
            <a:ext cx="551880" cy="513720"/>
            <a:chOff x="8157945" y="2355051"/>
            <a:chExt cx="55188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C5CC129-EF04-4ACE-A0EF-DBD0E7C5DBA0}"/>
                    </a:ext>
                  </a:extLst>
                </p14:cNvPr>
                <p14:cNvContentPartPr/>
                <p14:nvPr/>
              </p14:nvContentPartPr>
              <p14:xfrm>
                <a:off x="8157945" y="2355051"/>
                <a:ext cx="163080" cy="18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C5CC129-EF04-4ACE-A0EF-DBD0E7C5DBA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22305" y="2319051"/>
                  <a:ext cx="234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E56798D-3DA5-48BA-A3A1-3FB92831C19E}"/>
                    </a:ext>
                  </a:extLst>
                </p14:cNvPr>
                <p14:cNvContentPartPr/>
                <p14:nvPr/>
              </p14:nvContentPartPr>
              <p14:xfrm>
                <a:off x="8252985" y="2387091"/>
                <a:ext cx="155160" cy="438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E56798D-3DA5-48BA-A3A1-3FB92831C19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16985" y="2351091"/>
                  <a:ext cx="2268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A1922E1-9F4B-4BF1-9E3B-E0B42720A614}"/>
                    </a:ext>
                  </a:extLst>
                </p14:cNvPr>
                <p14:cNvContentPartPr/>
                <p14:nvPr/>
              </p14:nvContentPartPr>
              <p14:xfrm>
                <a:off x="8507505" y="2674371"/>
                <a:ext cx="202320" cy="194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A1922E1-9F4B-4BF1-9E3B-E0B42720A61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71505" y="2638731"/>
                  <a:ext cx="273960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4E903D4-AC30-4C93-8F3B-FFD3098B4DF2}"/>
                  </a:ext>
                </a:extLst>
              </p14:cNvPr>
              <p14:cNvContentPartPr/>
              <p14:nvPr/>
            </p14:nvContentPartPr>
            <p14:xfrm>
              <a:off x="3728865" y="316731"/>
              <a:ext cx="223200" cy="360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4E903D4-AC30-4C93-8F3B-FFD3098B4DF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92865" y="280731"/>
                <a:ext cx="2948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59D4A1E-69BE-4B4A-BA09-D337AA0EEB32}"/>
                  </a:ext>
                </a:extLst>
              </p14:cNvPr>
              <p14:cNvContentPartPr/>
              <p14:nvPr/>
            </p14:nvContentPartPr>
            <p14:xfrm>
              <a:off x="3878265" y="337971"/>
              <a:ext cx="192600" cy="461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59D4A1E-69BE-4B4A-BA09-D337AA0EEB3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842265" y="302331"/>
                <a:ext cx="26424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3B436DB6-C2A7-40E1-A91F-B61333AAABCC}"/>
                  </a:ext>
                </a:extLst>
              </p14:cNvPr>
              <p14:cNvContentPartPr/>
              <p14:nvPr/>
            </p14:nvContentPartPr>
            <p14:xfrm>
              <a:off x="4165185" y="554331"/>
              <a:ext cx="286200" cy="3351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3B436DB6-C2A7-40E1-A91F-B61333AAABC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129185" y="518691"/>
                <a:ext cx="35784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BD85CBA-55A9-4EED-9833-B46826DE1D18}"/>
                  </a:ext>
                </a:extLst>
              </p14:cNvPr>
              <p14:cNvContentPartPr/>
              <p14:nvPr/>
            </p14:nvContentPartPr>
            <p14:xfrm>
              <a:off x="4222425" y="672411"/>
              <a:ext cx="193320" cy="302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BD85CBA-55A9-4EED-9833-B46826DE1D1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186425" y="636771"/>
                <a:ext cx="2649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FFE3F0A-1F66-4D19-B893-073F4B4F6D3D}"/>
                  </a:ext>
                </a:extLst>
              </p14:cNvPr>
              <p14:cNvContentPartPr/>
              <p14:nvPr/>
            </p14:nvContentPartPr>
            <p14:xfrm>
              <a:off x="4710585" y="472971"/>
              <a:ext cx="258120" cy="27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FFE3F0A-1F66-4D19-B893-073F4B4F6D3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674585" y="437331"/>
                <a:ext cx="3297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4348FBD-E49E-4E16-84A2-F16B7398182E}"/>
                  </a:ext>
                </a:extLst>
              </p14:cNvPr>
              <p14:cNvContentPartPr/>
              <p14:nvPr/>
            </p14:nvContentPartPr>
            <p14:xfrm>
              <a:off x="4773945" y="640371"/>
              <a:ext cx="234000" cy="198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4348FBD-E49E-4E16-84A2-F16B7398182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737945" y="604731"/>
                <a:ext cx="3056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E182AD5-A5E1-4E58-B5D4-35B42571FF8A}"/>
                  </a:ext>
                </a:extLst>
              </p14:cNvPr>
              <p14:cNvContentPartPr/>
              <p14:nvPr/>
            </p14:nvContentPartPr>
            <p14:xfrm>
              <a:off x="5217825" y="301611"/>
              <a:ext cx="186840" cy="136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E182AD5-A5E1-4E58-B5D4-35B42571FF8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182185" y="265611"/>
                <a:ext cx="2584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7FA48CB-1FDD-42A5-8A6D-3B5686081F8D}"/>
                  </a:ext>
                </a:extLst>
              </p14:cNvPr>
              <p14:cNvContentPartPr/>
              <p14:nvPr/>
            </p14:nvContentPartPr>
            <p14:xfrm>
              <a:off x="5327985" y="326811"/>
              <a:ext cx="261360" cy="465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7FA48CB-1FDD-42A5-8A6D-3B5686081F8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291985" y="290811"/>
                <a:ext cx="33300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87D96CA-2EC9-43F4-8DE4-DC5829C97AEE}"/>
                  </a:ext>
                </a:extLst>
              </p14:cNvPr>
              <p14:cNvContentPartPr/>
              <p14:nvPr/>
            </p14:nvContentPartPr>
            <p14:xfrm>
              <a:off x="5659545" y="596091"/>
              <a:ext cx="218880" cy="2325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87D96CA-2EC9-43F4-8DE4-DC5829C97AE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623545" y="560091"/>
                <a:ext cx="29052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052AD40-617B-4090-A11D-7110CC65C47D}"/>
                  </a:ext>
                </a:extLst>
              </p14:cNvPr>
              <p14:cNvContentPartPr/>
              <p14:nvPr/>
            </p14:nvContentPartPr>
            <p14:xfrm>
              <a:off x="6076785" y="512931"/>
              <a:ext cx="349560" cy="27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052AD40-617B-4090-A11D-7110CC65C47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040785" y="476931"/>
                <a:ext cx="4212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5616A1B-73F2-47BE-8CCB-E0CDFA5D3B67}"/>
                  </a:ext>
                </a:extLst>
              </p14:cNvPr>
              <p14:cNvContentPartPr/>
              <p14:nvPr/>
            </p14:nvContentPartPr>
            <p14:xfrm>
              <a:off x="6250665" y="330051"/>
              <a:ext cx="64800" cy="4114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5616A1B-73F2-47BE-8CCB-E0CDFA5D3B6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215025" y="294051"/>
                <a:ext cx="13644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70DD975-0524-4B5C-96F0-353BD1B8F2CA}"/>
                  </a:ext>
                </a:extLst>
              </p14:cNvPr>
              <p14:cNvContentPartPr/>
              <p14:nvPr/>
            </p14:nvContentPartPr>
            <p14:xfrm>
              <a:off x="6631905" y="298731"/>
              <a:ext cx="238320" cy="378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70DD975-0524-4B5C-96F0-353BD1B8F2C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96265" y="263091"/>
                <a:ext cx="3099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B20005A-D67B-4692-BB51-A42CC919C716}"/>
                  </a:ext>
                </a:extLst>
              </p14:cNvPr>
              <p14:cNvContentPartPr/>
              <p14:nvPr/>
            </p14:nvContentPartPr>
            <p14:xfrm>
              <a:off x="6737025" y="319971"/>
              <a:ext cx="211680" cy="4525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B20005A-D67B-4692-BB51-A42CC919C71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701385" y="283971"/>
                <a:ext cx="28332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5538552-176B-4013-BBFA-397AED46C8F9}"/>
                  </a:ext>
                </a:extLst>
              </p14:cNvPr>
              <p14:cNvContentPartPr/>
              <p14:nvPr/>
            </p14:nvContentPartPr>
            <p14:xfrm>
              <a:off x="7033665" y="540651"/>
              <a:ext cx="209880" cy="298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5538552-176B-4013-BBFA-397AED46C8F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997665" y="504651"/>
                <a:ext cx="281520" cy="3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D3CFBC0-829F-4462-B5E0-2A75CCCA3E68}"/>
              </a:ext>
            </a:extLst>
          </p:cNvPr>
          <p:cNvGrpSpPr/>
          <p:nvPr/>
        </p:nvGrpSpPr>
        <p:grpSpPr>
          <a:xfrm>
            <a:off x="7680945" y="375771"/>
            <a:ext cx="1693440" cy="711720"/>
            <a:chOff x="7680945" y="375771"/>
            <a:chExt cx="1693440" cy="71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AC77D32-A125-4654-A8F2-0539E7AC8378}"/>
                    </a:ext>
                  </a:extLst>
                </p14:cNvPr>
                <p14:cNvContentPartPr/>
                <p14:nvPr/>
              </p14:nvContentPartPr>
              <p14:xfrm>
                <a:off x="7680945" y="642891"/>
                <a:ext cx="218160" cy="24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AC77D32-A125-4654-A8F2-0539E7AC837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645305" y="606891"/>
                  <a:ext cx="2898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BFBBD93-ED05-4B68-9C40-49379F7017A4}"/>
                    </a:ext>
                  </a:extLst>
                </p14:cNvPr>
                <p14:cNvContentPartPr/>
                <p14:nvPr/>
              </p14:nvContentPartPr>
              <p14:xfrm>
                <a:off x="7693545" y="818571"/>
                <a:ext cx="263880" cy="23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BFBBD93-ED05-4B68-9C40-49379F7017A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57905" y="782931"/>
                  <a:ext cx="335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67AF159-DFAD-4BA9-9C37-E6C35D299C70}"/>
                    </a:ext>
                  </a:extLst>
                </p14:cNvPr>
                <p14:cNvContentPartPr/>
                <p14:nvPr/>
              </p14:nvContentPartPr>
              <p14:xfrm>
                <a:off x="8282505" y="424731"/>
                <a:ext cx="533880" cy="501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67AF159-DFAD-4BA9-9C37-E6C35D299C7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46865" y="388731"/>
                  <a:ext cx="60552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94731B6-2159-4686-A9F6-85AE5DADBB63}"/>
                    </a:ext>
                  </a:extLst>
                </p14:cNvPr>
                <p14:cNvContentPartPr/>
                <p14:nvPr/>
              </p14:nvContentPartPr>
              <p14:xfrm>
                <a:off x="8876145" y="375771"/>
                <a:ext cx="186480" cy="23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94731B6-2159-4686-A9F6-85AE5DADBB6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40505" y="339771"/>
                  <a:ext cx="258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9A4274F-9637-41A1-BEA3-20C745934929}"/>
                    </a:ext>
                  </a:extLst>
                </p14:cNvPr>
                <p14:cNvContentPartPr/>
                <p14:nvPr/>
              </p14:nvContentPartPr>
              <p14:xfrm>
                <a:off x="8949945" y="394491"/>
                <a:ext cx="164160" cy="504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9A4274F-9637-41A1-BEA3-20C74593492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913945" y="358851"/>
                  <a:ext cx="23580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88671B3-FB63-4C7D-BF34-89F2C9E63646}"/>
                    </a:ext>
                  </a:extLst>
                </p14:cNvPr>
                <p14:cNvContentPartPr/>
                <p14:nvPr/>
              </p14:nvContentPartPr>
              <p14:xfrm>
                <a:off x="9166305" y="772131"/>
                <a:ext cx="208080" cy="315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88671B3-FB63-4C7D-BF34-89F2C9E6364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30665" y="736491"/>
                  <a:ext cx="2797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DFDE9CA-C9BD-45CB-915A-1B987203658F}"/>
                    </a:ext>
                  </a:extLst>
                </p14:cNvPr>
                <p14:cNvContentPartPr/>
                <p14:nvPr/>
              </p14:nvContentPartPr>
              <p14:xfrm>
                <a:off x="9176385" y="918651"/>
                <a:ext cx="129600" cy="43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DFDE9CA-C9BD-45CB-915A-1B987203658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40745" y="882651"/>
                  <a:ext cx="2012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A9D5BEB-3B67-46A9-86E4-A7BF7387A84E}"/>
              </a:ext>
            </a:extLst>
          </p:cNvPr>
          <p:cNvGrpSpPr/>
          <p:nvPr/>
        </p:nvGrpSpPr>
        <p:grpSpPr>
          <a:xfrm>
            <a:off x="9749505" y="331851"/>
            <a:ext cx="1116000" cy="614880"/>
            <a:chOff x="9749505" y="331851"/>
            <a:chExt cx="1116000" cy="61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48DC579-43C2-4CC9-ABDC-1E42AE68AEA2}"/>
                    </a:ext>
                  </a:extLst>
                </p14:cNvPr>
                <p14:cNvContentPartPr/>
                <p14:nvPr/>
              </p14:nvContentPartPr>
              <p14:xfrm>
                <a:off x="9749505" y="545331"/>
                <a:ext cx="288000" cy="29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48DC579-43C2-4CC9-ABDC-1E42AE68AEA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713505" y="509691"/>
                  <a:ext cx="3596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D025EF2-796E-4131-9AC9-3FDA4D858AED}"/>
                    </a:ext>
                  </a:extLst>
                </p14:cNvPr>
                <p14:cNvContentPartPr/>
                <p14:nvPr/>
              </p14:nvContentPartPr>
              <p14:xfrm>
                <a:off x="9940305" y="465411"/>
                <a:ext cx="48240" cy="323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D025EF2-796E-4131-9AC9-3FDA4D858AE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04665" y="429411"/>
                  <a:ext cx="1198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C553D96-046D-4DD5-83CC-A0F26E51F154}"/>
                    </a:ext>
                  </a:extLst>
                </p14:cNvPr>
                <p14:cNvContentPartPr/>
                <p14:nvPr/>
              </p14:nvContentPartPr>
              <p14:xfrm>
                <a:off x="10329465" y="346251"/>
                <a:ext cx="177120" cy="16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C553D96-046D-4DD5-83CC-A0F26E51F15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293825" y="310251"/>
                  <a:ext cx="248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49FAC9C-274C-4D38-B4EC-F36C9A073134}"/>
                    </a:ext>
                  </a:extLst>
                </p14:cNvPr>
                <p14:cNvContentPartPr/>
                <p14:nvPr/>
              </p14:nvContentPartPr>
              <p14:xfrm>
                <a:off x="10396785" y="364971"/>
                <a:ext cx="164520" cy="484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49FAC9C-274C-4D38-B4EC-F36C9A07313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361145" y="329331"/>
                  <a:ext cx="23616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86BF6D8-4F70-4300-8B39-FD4A5CCD5588}"/>
                    </a:ext>
                  </a:extLst>
                </p14:cNvPr>
                <p14:cNvContentPartPr/>
                <p14:nvPr/>
              </p14:nvContentPartPr>
              <p14:xfrm>
                <a:off x="10694505" y="649371"/>
                <a:ext cx="171000" cy="297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86BF6D8-4F70-4300-8B39-FD4A5CCD558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658865" y="613731"/>
                  <a:ext cx="2426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F405094-2ECC-47F1-A0EB-8B70A459C041}"/>
                    </a:ext>
                  </a:extLst>
                </p14:cNvPr>
                <p14:cNvContentPartPr/>
                <p14:nvPr/>
              </p14:nvContentPartPr>
              <p14:xfrm>
                <a:off x="9963345" y="548211"/>
                <a:ext cx="222480" cy="24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F405094-2ECC-47F1-A0EB-8B70A459C04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927345" y="512571"/>
                  <a:ext cx="294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6EAF32C-6A22-4AF1-B19F-E5E8340381FA}"/>
                    </a:ext>
                  </a:extLst>
                </p14:cNvPr>
                <p14:cNvContentPartPr/>
                <p14:nvPr/>
              </p14:nvContentPartPr>
              <p14:xfrm>
                <a:off x="9949305" y="367851"/>
                <a:ext cx="50760" cy="475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6EAF32C-6A22-4AF1-B19F-E5E8340381F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913665" y="331851"/>
                  <a:ext cx="12240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861207A-F3FF-4E7D-B22D-2CC5C8063AAA}"/>
                    </a:ext>
                  </a:extLst>
                </p14:cNvPr>
                <p14:cNvContentPartPr/>
                <p14:nvPr/>
              </p14:nvContentPartPr>
              <p14:xfrm>
                <a:off x="10495065" y="331851"/>
                <a:ext cx="114840" cy="21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861207A-F3FF-4E7D-B22D-2CC5C8063AA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459425" y="295851"/>
                  <a:ext cx="18648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5E6CFBC-ADF8-41EA-AD74-C3920F7C82B8}"/>
              </a:ext>
            </a:extLst>
          </p:cNvPr>
          <p:cNvGrpSpPr/>
          <p:nvPr/>
        </p:nvGrpSpPr>
        <p:grpSpPr>
          <a:xfrm>
            <a:off x="846345" y="2109175"/>
            <a:ext cx="396720" cy="401760"/>
            <a:chOff x="1430265" y="2920611"/>
            <a:chExt cx="396720" cy="40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87B4AE6-E7A3-44CF-A039-3DC775AD8B34}"/>
                    </a:ext>
                  </a:extLst>
                </p14:cNvPr>
                <p14:cNvContentPartPr/>
                <p14:nvPr/>
              </p14:nvContentPartPr>
              <p14:xfrm>
                <a:off x="1430265" y="3003051"/>
                <a:ext cx="341640" cy="319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87B4AE6-E7A3-44CF-A039-3DC775AD8B3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94625" y="2967411"/>
                  <a:ext cx="4132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053B76E-F353-4518-A3CA-8658B6F3ECE1}"/>
                    </a:ext>
                  </a:extLst>
                </p14:cNvPr>
                <p14:cNvContentPartPr/>
                <p14:nvPr/>
              </p14:nvContentPartPr>
              <p14:xfrm>
                <a:off x="1656705" y="2920611"/>
                <a:ext cx="170280" cy="196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053B76E-F353-4518-A3CA-8658B6F3ECE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620705" y="2884611"/>
                  <a:ext cx="24192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379B59A-685C-49B4-ABA6-C5E41BD98020}"/>
              </a:ext>
            </a:extLst>
          </p:cNvPr>
          <p:cNvGrpSpPr/>
          <p:nvPr/>
        </p:nvGrpSpPr>
        <p:grpSpPr>
          <a:xfrm>
            <a:off x="9742845" y="2354511"/>
            <a:ext cx="364680" cy="366840"/>
            <a:chOff x="8359545" y="2929971"/>
            <a:chExt cx="36468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ACBDB93-40FB-481C-A136-824A055459F9}"/>
                    </a:ext>
                  </a:extLst>
                </p14:cNvPr>
                <p14:cNvContentPartPr/>
                <p14:nvPr/>
              </p14:nvContentPartPr>
              <p14:xfrm>
                <a:off x="8395185" y="3001611"/>
                <a:ext cx="329040" cy="295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ACBDB93-40FB-481C-A136-824A055459F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59545" y="2965611"/>
                  <a:ext cx="4006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79D1451-22A0-4E61-A7B7-2CD461130C35}"/>
                    </a:ext>
                  </a:extLst>
                </p14:cNvPr>
                <p14:cNvContentPartPr/>
                <p14:nvPr/>
              </p14:nvContentPartPr>
              <p14:xfrm>
                <a:off x="8359545" y="2929971"/>
                <a:ext cx="180720" cy="207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79D1451-22A0-4E61-A7B7-2CD461130C3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23905" y="2894331"/>
                  <a:ext cx="252360" cy="27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3013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16592BF-2CB2-4CBD-AE7F-201D1A3066E7}"/>
                  </a:ext>
                </a:extLst>
              </p14:cNvPr>
              <p14:cNvContentPartPr/>
              <p14:nvPr/>
            </p14:nvContentPartPr>
            <p14:xfrm>
              <a:off x="4434465" y="1610931"/>
              <a:ext cx="161280" cy="1361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16592BF-2CB2-4CBD-AE7F-201D1A3066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8825" y="1575291"/>
                <a:ext cx="232920" cy="143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C72AB425-C2F8-46D6-82F5-E139FEC64482}"/>
              </a:ext>
            </a:extLst>
          </p:cNvPr>
          <p:cNvGrpSpPr/>
          <p:nvPr/>
        </p:nvGrpSpPr>
        <p:grpSpPr>
          <a:xfrm>
            <a:off x="4433385" y="1559091"/>
            <a:ext cx="2449800" cy="1623600"/>
            <a:chOff x="4433385" y="1559091"/>
            <a:chExt cx="2449800" cy="16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7494B80-96F3-497B-95B8-460D6A452693}"/>
                    </a:ext>
                  </a:extLst>
                </p14:cNvPr>
                <p14:cNvContentPartPr/>
                <p14:nvPr/>
              </p14:nvContentPartPr>
              <p14:xfrm>
                <a:off x="4433385" y="1559091"/>
                <a:ext cx="2449800" cy="1623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7494B80-96F3-497B-95B8-460D6A4526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97385" y="1523451"/>
                  <a:ext cx="2521440" cy="169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3CDD681-E9A7-483B-9ECD-48FFE7FA30D1}"/>
                    </a:ext>
                  </a:extLst>
                </p14:cNvPr>
                <p14:cNvContentPartPr/>
                <p14:nvPr/>
              </p14:nvContentPartPr>
              <p14:xfrm>
                <a:off x="5416545" y="1856811"/>
                <a:ext cx="290160" cy="423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3CDD681-E9A7-483B-9ECD-48FFE7FA30D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80545" y="1820811"/>
                  <a:ext cx="36180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14D697-06F4-4254-93A2-8C091AA7284B}"/>
                    </a:ext>
                  </a:extLst>
                </p14:cNvPr>
                <p14:cNvContentPartPr/>
                <p14:nvPr/>
              </p14:nvContentPartPr>
              <p14:xfrm>
                <a:off x="5865825" y="1836291"/>
                <a:ext cx="402120" cy="476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14D697-06F4-4254-93A2-8C091AA7284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30185" y="1800651"/>
                  <a:ext cx="47376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B3DF42C-F4A8-48FC-BA94-923F70783C70}"/>
                    </a:ext>
                  </a:extLst>
                </p14:cNvPr>
                <p14:cNvContentPartPr/>
                <p14:nvPr/>
              </p14:nvContentPartPr>
              <p14:xfrm>
                <a:off x="5900745" y="2065971"/>
                <a:ext cx="291600" cy="45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B3DF42C-F4A8-48FC-BA94-923F70783C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65105" y="2029971"/>
                  <a:ext cx="363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FF40AD-2704-4CDD-9EAE-5144091DBD54}"/>
                    </a:ext>
                  </a:extLst>
                </p14:cNvPr>
                <p14:cNvContentPartPr/>
                <p14:nvPr/>
              </p14:nvContentPartPr>
              <p14:xfrm>
                <a:off x="5381265" y="2508411"/>
                <a:ext cx="309240" cy="394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FF40AD-2704-4CDD-9EAE-5144091DBD5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45265" y="2472411"/>
                  <a:ext cx="38088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A4A18FA-9DF3-4B1D-8082-D222EFB7067A}"/>
                    </a:ext>
                  </a:extLst>
                </p14:cNvPr>
                <p14:cNvContentPartPr/>
                <p14:nvPr/>
              </p14:nvContentPartPr>
              <p14:xfrm>
                <a:off x="5740905" y="2556291"/>
                <a:ext cx="194400" cy="333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A4A18FA-9DF3-4B1D-8082-D222EFB7067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04905" y="2520291"/>
                  <a:ext cx="2660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8B50E0A-8A7D-4FD4-B012-24334DDA866D}"/>
                    </a:ext>
                  </a:extLst>
                </p14:cNvPr>
                <p14:cNvContentPartPr/>
                <p14:nvPr/>
              </p14:nvContentPartPr>
              <p14:xfrm>
                <a:off x="5860425" y="2714331"/>
                <a:ext cx="118800" cy="173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8B50E0A-8A7D-4FD4-B012-24334DDA86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24785" y="2678691"/>
                  <a:ext cx="190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F0863BF-08F4-42A5-BF1D-0B602684B80C}"/>
                    </a:ext>
                  </a:extLst>
                </p14:cNvPr>
                <p14:cNvContentPartPr/>
                <p14:nvPr/>
              </p14:nvContentPartPr>
              <p14:xfrm>
                <a:off x="6021705" y="2567811"/>
                <a:ext cx="196560" cy="326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F0863BF-08F4-42A5-BF1D-0B602684B80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85705" y="2532171"/>
                  <a:ext cx="2682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859FC30-1A4B-4F72-8C35-4E22AA86E348}"/>
                    </a:ext>
                  </a:extLst>
                </p14:cNvPr>
                <p14:cNvContentPartPr/>
                <p14:nvPr/>
              </p14:nvContentPartPr>
              <p14:xfrm>
                <a:off x="6394665" y="2771571"/>
                <a:ext cx="11160" cy="9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859FC30-1A4B-4F72-8C35-4E22AA86E3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59025" y="2735571"/>
                  <a:ext cx="8280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921618F-8083-485D-84CA-4E5A77946462}"/>
                  </a:ext>
                </a:extLst>
              </p14:cNvPr>
              <p14:cNvContentPartPr/>
              <p14:nvPr/>
            </p14:nvContentPartPr>
            <p14:xfrm>
              <a:off x="5861505" y="3169731"/>
              <a:ext cx="59760" cy="1132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921618F-8083-485D-84CA-4E5A779464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25865" y="3134091"/>
                <a:ext cx="131400" cy="12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2A074EA-487D-435C-A36E-8127CBCC34AD}"/>
                  </a:ext>
                </a:extLst>
              </p14:cNvPr>
              <p14:cNvContentPartPr/>
              <p14:nvPr/>
            </p14:nvContentPartPr>
            <p14:xfrm>
              <a:off x="3218745" y="4343691"/>
              <a:ext cx="5586120" cy="162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2A074EA-487D-435C-A36E-8127CBCC34A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82745" y="4307691"/>
                <a:ext cx="56577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53AD7C9-1358-456E-ACC2-41111E048311}"/>
                  </a:ext>
                </a:extLst>
              </p14:cNvPr>
              <p14:cNvContentPartPr/>
              <p14:nvPr/>
            </p14:nvContentPartPr>
            <p14:xfrm>
              <a:off x="3037305" y="2338491"/>
              <a:ext cx="1490760" cy="105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53AD7C9-1358-456E-ACC2-41111E04831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01305" y="2302851"/>
                <a:ext cx="15624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76CF303-339A-46A2-92C1-5BC8068C99E1}"/>
                  </a:ext>
                </a:extLst>
              </p14:cNvPr>
              <p14:cNvContentPartPr/>
              <p14:nvPr/>
            </p14:nvContentPartPr>
            <p14:xfrm>
              <a:off x="6882465" y="2279451"/>
              <a:ext cx="1962720" cy="32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76CF303-339A-46A2-92C1-5BC8068C99E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46465" y="2243811"/>
                <a:ext cx="20343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06B7815-3155-45CB-818B-B1672FDDCF17}"/>
                  </a:ext>
                </a:extLst>
              </p14:cNvPr>
              <p14:cNvContentPartPr/>
              <p14:nvPr/>
            </p14:nvContentPartPr>
            <p14:xfrm>
              <a:off x="5939265" y="4336131"/>
              <a:ext cx="3960" cy="39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06B7815-3155-45CB-818B-B1672FDDCF1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03265" y="4300131"/>
                <a:ext cx="75600" cy="1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17FB125-AF7F-43CE-AC59-B9FA9C41AF45}"/>
              </a:ext>
            </a:extLst>
          </p:cNvPr>
          <p:cNvGrpSpPr/>
          <p:nvPr/>
        </p:nvGrpSpPr>
        <p:grpSpPr>
          <a:xfrm>
            <a:off x="2673345" y="3379611"/>
            <a:ext cx="864360" cy="505440"/>
            <a:chOff x="2673345" y="3379611"/>
            <a:chExt cx="864360" cy="50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9B2A565-D767-4073-B161-8BA573DA62BD}"/>
                    </a:ext>
                  </a:extLst>
                </p14:cNvPr>
                <p14:cNvContentPartPr/>
                <p14:nvPr/>
              </p14:nvContentPartPr>
              <p14:xfrm>
                <a:off x="2673345" y="3379611"/>
                <a:ext cx="271440" cy="35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9B2A565-D767-4073-B161-8BA573DA62B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37345" y="3343971"/>
                  <a:ext cx="343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54AA48B-D2CB-4113-9FD0-B480015690EB}"/>
                    </a:ext>
                  </a:extLst>
                </p14:cNvPr>
                <p14:cNvContentPartPr/>
                <p14:nvPr/>
              </p14:nvContentPartPr>
              <p14:xfrm>
                <a:off x="2697105" y="3411291"/>
                <a:ext cx="275040" cy="421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54AA48B-D2CB-4113-9FD0-B480015690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61465" y="3375291"/>
                  <a:ext cx="34668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98A02B3-0E3C-4315-90CF-DB52DC046325}"/>
                    </a:ext>
                  </a:extLst>
                </p14:cNvPr>
                <p14:cNvContentPartPr/>
                <p14:nvPr/>
              </p14:nvContentPartPr>
              <p14:xfrm>
                <a:off x="3086265" y="3400491"/>
                <a:ext cx="118440" cy="484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98A02B3-0E3C-4315-90CF-DB52DC0463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50265" y="3364851"/>
                  <a:ext cx="19008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3F6FB6-B0F1-44CE-BF8F-EE0E63C8CB32}"/>
                    </a:ext>
                  </a:extLst>
                </p14:cNvPr>
                <p14:cNvContentPartPr/>
                <p14:nvPr/>
              </p14:nvContentPartPr>
              <p14:xfrm>
                <a:off x="3333585" y="3441171"/>
                <a:ext cx="204120" cy="410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3F6FB6-B0F1-44CE-BF8F-EE0E63C8CB3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97945" y="3405171"/>
                  <a:ext cx="275760" cy="48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3ADE7F-308C-49C1-B976-497CBA6E2648}"/>
              </a:ext>
            </a:extLst>
          </p:cNvPr>
          <p:cNvGrpSpPr/>
          <p:nvPr/>
        </p:nvGrpSpPr>
        <p:grpSpPr>
          <a:xfrm>
            <a:off x="8687865" y="3117891"/>
            <a:ext cx="759960" cy="557640"/>
            <a:chOff x="8687865" y="3117891"/>
            <a:chExt cx="759960" cy="5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48DDDF9-CD90-4361-8FCC-CE073C405C68}"/>
                    </a:ext>
                  </a:extLst>
                </p14:cNvPr>
                <p14:cNvContentPartPr/>
                <p14:nvPr/>
              </p14:nvContentPartPr>
              <p14:xfrm>
                <a:off x="8687865" y="3175491"/>
                <a:ext cx="272520" cy="325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48DDDF9-CD90-4361-8FCC-CE073C405C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51865" y="3139851"/>
                  <a:ext cx="3441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52F99BD-7655-4BE0-B207-886802E73B42}"/>
                    </a:ext>
                  </a:extLst>
                </p14:cNvPr>
                <p14:cNvContentPartPr/>
                <p14:nvPr/>
              </p14:nvContentPartPr>
              <p14:xfrm>
                <a:off x="9001065" y="3117891"/>
                <a:ext cx="230040" cy="482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52F99BD-7655-4BE0-B207-886802E73B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965425" y="3081891"/>
                  <a:ext cx="30168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4A11D58-8266-4466-9E95-D22224E9C265}"/>
                    </a:ext>
                  </a:extLst>
                </p14:cNvPr>
                <p14:cNvContentPartPr/>
                <p14:nvPr/>
              </p14:nvContentPartPr>
              <p14:xfrm>
                <a:off x="9232905" y="3250371"/>
                <a:ext cx="214920" cy="425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4A11D58-8266-4466-9E95-D22224E9C2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97265" y="3214371"/>
                  <a:ext cx="286560" cy="49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1758A7-114B-4E45-A691-46FF45CC07DA}"/>
              </a:ext>
            </a:extLst>
          </p:cNvPr>
          <p:cNvGrpSpPr/>
          <p:nvPr/>
        </p:nvGrpSpPr>
        <p:grpSpPr>
          <a:xfrm>
            <a:off x="7507065" y="1254891"/>
            <a:ext cx="694080" cy="836280"/>
            <a:chOff x="7507065" y="1254891"/>
            <a:chExt cx="694080" cy="83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5B233-C0C4-4C19-A714-8C6EC08B8B2E}"/>
                    </a:ext>
                  </a:extLst>
                </p14:cNvPr>
                <p14:cNvContentPartPr/>
                <p14:nvPr/>
              </p14:nvContentPartPr>
              <p14:xfrm>
                <a:off x="7570785" y="1880571"/>
                <a:ext cx="630360" cy="77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5B233-C0C4-4C19-A714-8C6EC08B8B2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35145" y="1844931"/>
                  <a:ext cx="702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CA169B9-904D-42E2-A983-09288080F156}"/>
                    </a:ext>
                  </a:extLst>
                </p14:cNvPr>
                <p14:cNvContentPartPr/>
                <p14:nvPr/>
              </p14:nvContentPartPr>
              <p14:xfrm>
                <a:off x="7507065" y="1830891"/>
                <a:ext cx="228600" cy="260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CA169B9-904D-42E2-A983-09288080F15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71065" y="1794891"/>
                  <a:ext cx="3002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D6FC12F-465D-4052-AD8B-84133F984C74}"/>
                    </a:ext>
                  </a:extLst>
                </p14:cNvPr>
                <p14:cNvContentPartPr/>
                <p14:nvPr/>
              </p14:nvContentPartPr>
              <p14:xfrm>
                <a:off x="7546305" y="1254891"/>
                <a:ext cx="164160" cy="10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D6FC12F-465D-4052-AD8B-84133F984C7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10665" y="1218891"/>
                  <a:ext cx="235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6CB843D-26A2-4CEC-99D1-EC9E57476718}"/>
                    </a:ext>
                  </a:extLst>
                </p14:cNvPr>
                <p14:cNvContentPartPr/>
                <p14:nvPr/>
              </p14:nvContentPartPr>
              <p14:xfrm>
                <a:off x="7551345" y="1264251"/>
                <a:ext cx="174960" cy="34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6CB843D-26A2-4CEC-99D1-EC9E5747671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15705" y="1228251"/>
                  <a:ext cx="2466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E398714-40A9-406C-8DD4-62AA3A621630}"/>
                    </a:ext>
                  </a:extLst>
                </p14:cNvPr>
                <p14:cNvContentPartPr/>
                <p14:nvPr/>
              </p14:nvContentPartPr>
              <p14:xfrm>
                <a:off x="7787145" y="1482411"/>
                <a:ext cx="236880" cy="224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E398714-40A9-406C-8DD4-62AA3A62163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51505" y="1446771"/>
                  <a:ext cx="30852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19F473-CB53-4CB5-A565-5A51F2829E03}"/>
              </a:ext>
            </a:extLst>
          </p:cNvPr>
          <p:cNvGrpSpPr/>
          <p:nvPr/>
        </p:nvGrpSpPr>
        <p:grpSpPr>
          <a:xfrm>
            <a:off x="6146985" y="3425691"/>
            <a:ext cx="853920" cy="699120"/>
            <a:chOff x="6146985" y="3425691"/>
            <a:chExt cx="853920" cy="69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E494172-BC94-4951-BA97-20940B7D9ECD}"/>
                    </a:ext>
                  </a:extLst>
                </p14:cNvPr>
                <p14:cNvContentPartPr/>
                <p14:nvPr/>
              </p14:nvContentPartPr>
              <p14:xfrm>
                <a:off x="6228345" y="3425691"/>
                <a:ext cx="11520" cy="635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E494172-BC94-4951-BA97-20940B7D9EC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92345" y="3389691"/>
                  <a:ext cx="83160" cy="70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1968FF6-8A7D-47F0-9A94-00CA946FB453}"/>
                    </a:ext>
                  </a:extLst>
                </p14:cNvPr>
                <p14:cNvContentPartPr/>
                <p14:nvPr/>
              </p14:nvContentPartPr>
              <p14:xfrm>
                <a:off x="6146985" y="3965691"/>
                <a:ext cx="219240" cy="159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1968FF6-8A7D-47F0-9A94-00CA946FB45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10985" y="3930051"/>
                  <a:ext cx="2908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DC2833F-F171-43A8-9F25-B22A7C914557}"/>
                    </a:ext>
                  </a:extLst>
                </p14:cNvPr>
                <p14:cNvContentPartPr/>
                <p14:nvPr/>
              </p14:nvContentPartPr>
              <p14:xfrm>
                <a:off x="6505905" y="3562491"/>
                <a:ext cx="225000" cy="43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DC2833F-F171-43A8-9F25-B22A7C91455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70265" y="3526851"/>
                  <a:ext cx="296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8FBDE21-ADA8-416F-872E-CDBF4F2AB0B2}"/>
                    </a:ext>
                  </a:extLst>
                </p14:cNvPr>
                <p14:cNvContentPartPr/>
                <p14:nvPr/>
              </p14:nvContentPartPr>
              <p14:xfrm>
                <a:off x="6562425" y="3594531"/>
                <a:ext cx="195840" cy="413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8FBDE21-ADA8-416F-872E-CDBF4F2AB0B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26785" y="3558891"/>
                  <a:ext cx="26748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62C9B3B-2A55-4E81-B3D4-C98F59C28757}"/>
                    </a:ext>
                  </a:extLst>
                </p14:cNvPr>
                <p14:cNvContentPartPr/>
                <p14:nvPr/>
              </p14:nvContentPartPr>
              <p14:xfrm>
                <a:off x="6799665" y="3831771"/>
                <a:ext cx="201240" cy="271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62C9B3B-2A55-4E81-B3D4-C98F59C287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64025" y="3795771"/>
                  <a:ext cx="2728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5DFE0A9-543B-440D-AA2A-63DE0CC2B860}"/>
                    </a:ext>
                  </a:extLst>
                </p14:cNvPr>
                <p14:cNvContentPartPr/>
                <p14:nvPr/>
              </p14:nvContentPartPr>
              <p14:xfrm>
                <a:off x="6829185" y="3967131"/>
                <a:ext cx="136800" cy="6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5DFE0A9-543B-440D-AA2A-63DE0CC2B86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93545" y="3931491"/>
                  <a:ext cx="20844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59DBA50-7BBC-4BCB-8E42-C2B46C656578}"/>
              </a:ext>
            </a:extLst>
          </p:cNvPr>
          <p:cNvGrpSpPr/>
          <p:nvPr/>
        </p:nvGrpSpPr>
        <p:grpSpPr>
          <a:xfrm>
            <a:off x="3179505" y="163371"/>
            <a:ext cx="2971800" cy="707400"/>
            <a:chOff x="3179505" y="163371"/>
            <a:chExt cx="2971800" cy="70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3F484FA-4310-4437-83C6-C4D83A9AF23C}"/>
                    </a:ext>
                  </a:extLst>
                </p14:cNvPr>
                <p14:cNvContentPartPr/>
                <p14:nvPr/>
              </p14:nvContentPartPr>
              <p14:xfrm>
                <a:off x="3179505" y="195051"/>
                <a:ext cx="151560" cy="35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3F484FA-4310-4437-83C6-C4D83A9AF2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43505" y="159411"/>
                  <a:ext cx="223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B5A752A-4E1C-494C-A29D-4E45E78C8949}"/>
                    </a:ext>
                  </a:extLst>
                </p14:cNvPr>
                <p14:cNvContentPartPr/>
                <p14:nvPr/>
              </p14:nvContentPartPr>
              <p14:xfrm>
                <a:off x="3211545" y="220611"/>
                <a:ext cx="138600" cy="475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B5A752A-4E1C-494C-A29D-4E45E78C894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75905" y="184611"/>
                  <a:ext cx="21024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17C6420-AA6E-4F37-BF91-4DCA705ADDA9}"/>
                    </a:ext>
                  </a:extLst>
                </p14:cNvPr>
                <p14:cNvContentPartPr/>
                <p14:nvPr/>
              </p14:nvContentPartPr>
              <p14:xfrm>
                <a:off x="3493785" y="462531"/>
                <a:ext cx="227520" cy="337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17C6420-AA6E-4F37-BF91-4DCA705ADDA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58145" y="426891"/>
                  <a:ext cx="2991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6217557-7F04-4089-80B5-C50482067B49}"/>
                    </a:ext>
                  </a:extLst>
                </p14:cNvPr>
                <p14:cNvContentPartPr/>
                <p14:nvPr/>
              </p14:nvContentPartPr>
              <p14:xfrm>
                <a:off x="3524025" y="616611"/>
                <a:ext cx="197280" cy="17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6217557-7F04-4089-80B5-C50482067B4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88025" y="580611"/>
                  <a:ext cx="268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C4E33D6-FE92-4D5E-B70E-F4AC4C03A6E0}"/>
                    </a:ext>
                  </a:extLst>
                </p14:cNvPr>
                <p14:cNvContentPartPr/>
                <p14:nvPr/>
              </p14:nvContentPartPr>
              <p14:xfrm>
                <a:off x="3950985" y="408171"/>
                <a:ext cx="244800" cy="23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C4E33D6-FE92-4D5E-B70E-F4AC4C03A6E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14985" y="372171"/>
                  <a:ext cx="316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48B18DE-540D-4CCC-8402-3AC2618D06C6}"/>
                    </a:ext>
                  </a:extLst>
                </p14:cNvPr>
                <p14:cNvContentPartPr/>
                <p14:nvPr/>
              </p14:nvContentPartPr>
              <p14:xfrm>
                <a:off x="3996345" y="597891"/>
                <a:ext cx="302040" cy="16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48B18DE-540D-4CCC-8402-3AC2618D06C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60705" y="562251"/>
                  <a:ext cx="373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E6527BF-5199-4B6E-8F81-327B46C1E3FF}"/>
                    </a:ext>
                  </a:extLst>
                </p14:cNvPr>
                <p14:cNvContentPartPr/>
                <p14:nvPr/>
              </p14:nvContentPartPr>
              <p14:xfrm>
                <a:off x="4436265" y="200811"/>
                <a:ext cx="195480" cy="24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E6527BF-5199-4B6E-8F81-327B46C1E3F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00265" y="165171"/>
                  <a:ext cx="267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DA2E0A8-2523-4A34-84E8-D030F3C6A92B}"/>
                    </a:ext>
                  </a:extLst>
                </p14:cNvPr>
                <p14:cNvContentPartPr/>
                <p14:nvPr/>
              </p14:nvContentPartPr>
              <p14:xfrm>
                <a:off x="4476585" y="246171"/>
                <a:ext cx="168480" cy="501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DA2E0A8-2523-4A34-84E8-D030F3C6A92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40945" y="210531"/>
                  <a:ext cx="24012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EE8743B-E65F-4566-B16A-657A55EB839F}"/>
                    </a:ext>
                  </a:extLst>
                </p14:cNvPr>
                <p14:cNvContentPartPr/>
                <p14:nvPr/>
              </p14:nvContentPartPr>
              <p14:xfrm>
                <a:off x="4711305" y="588171"/>
                <a:ext cx="230040" cy="279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EE8743B-E65F-4566-B16A-657A55EB839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75305" y="552531"/>
                  <a:ext cx="3016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6B406D0-952F-4FC4-8A0D-70147BA6D797}"/>
                    </a:ext>
                  </a:extLst>
                </p14:cNvPr>
                <p14:cNvContentPartPr/>
                <p14:nvPr/>
              </p14:nvContentPartPr>
              <p14:xfrm>
                <a:off x="5106225" y="471531"/>
                <a:ext cx="359280" cy="30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6B406D0-952F-4FC4-8A0D-70147BA6D79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70585" y="435531"/>
                  <a:ext cx="430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FEC0B8E-5E37-4465-B544-06F726AECD88}"/>
                    </a:ext>
                  </a:extLst>
                </p14:cNvPr>
                <p14:cNvContentPartPr/>
                <p14:nvPr/>
              </p14:nvContentPartPr>
              <p14:xfrm>
                <a:off x="5306385" y="280011"/>
                <a:ext cx="52560" cy="431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FEC0B8E-5E37-4465-B544-06F726AECD8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70745" y="244371"/>
                  <a:ext cx="1242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7DDCA1F-0B9A-4748-B3A6-64E18738F44D}"/>
                    </a:ext>
                  </a:extLst>
                </p14:cNvPr>
                <p14:cNvContentPartPr/>
                <p14:nvPr/>
              </p14:nvContentPartPr>
              <p14:xfrm>
                <a:off x="5754225" y="212331"/>
                <a:ext cx="33840" cy="456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7DDCA1F-0B9A-4748-B3A6-64E18738F44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18225" y="176331"/>
                  <a:ext cx="10548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D523DE9-A775-4009-A5B6-398094A6D661}"/>
                    </a:ext>
                  </a:extLst>
                </p14:cNvPr>
                <p14:cNvContentPartPr/>
                <p14:nvPr/>
              </p14:nvContentPartPr>
              <p14:xfrm>
                <a:off x="5643345" y="163371"/>
                <a:ext cx="256320" cy="26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D523DE9-A775-4009-A5B6-398094A6D66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07705" y="127731"/>
                  <a:ext cx="327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2D79639-CA7D-489D-955D-84DCEFF2C1BE}"/>
                    </a:ext>
                  </a:extLst>
                </p14:cNvPr>
                <p14:cNvContentPartPr/>
                <p14:nvPr/>
              </p14:nvContentPartPr>
              <p14:xfrm>
                <a:off x="5668185" y="670251"/>
                <a:ext cx="234360" cy="38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2D79639-CA7D-489D-955D-84DCEFF2C1B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32545" y="634611"/>
                  <a:ext cx="306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F7B73BA-2D9E-446B-81C1-0E67C36A309D}"/>
                    </a:ext>
                  </a:extLst>
                </p14:cNvPr>
                <p14:cNvContentPartPr/>
                <p14:nvPr/>
              </p14:nvContentPartPr>
              <p14:xfrm>
                <a:off x="5993625" y="546411"/>
                <a:ext cx="18000" cy="270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F7B73BA-2D9E-446B-81C1-0E67C36A309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57625" y="510771"/>
                  <a:ext cx="896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E420A8E-A9A2-470E-8308-9A3CEF352BFE}"/>
                    </a:ext>
                  </a:extLst>
                </p14:cNvPr>
                <p14:cNvContentPartPr/>
                <p14:nvPr/>
              </p14:nvContentPartPr>
              <p14:xfrm>
                <a:off x="5961225" y="498531"/>
                <a:ext cx="190080" cy="372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E420A8E-A9A2-470E-8308-9A3CEF352BF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925225" y="462891"/>
                  <a:ext cx="261720" cy="44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A34D2B3-A830-4EE7-8F18-482712D2AAF8}"/>
              </a:ext>
            </a:extLst>
          </p:cNvPr>
          <p:cNvGrpSpPr/>
          <p:nvPr/>
        </p:nvGrpSpPr>
        <p:grpSpPr>
          <a:xfrm>
            <a:off x="3299385" y="1374411"/>
            <a:ext cx="592920" cy="840600"/>
            <a:chOff x="3299385" y="1374411"/>
            <a:chExt cx="592920" cy="84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19512B8-076C-4DCB-9F01-15E622792D14}"/>
                    </a:ext>
                  </a:extLst>
                </p14:cNvPr>
                <p14:cNvContentPartPr/>
                <p14:nvPr/>
              </p14:nvContentPartPr>
              <p14:xfrm>
                <a:off x="3299385" y="2110611"/>
                <a:ext cx="527760" cy="46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19512B8-076C-4DCB-9F01-15E622792D1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63745" y="2074971"/>
                  <a:ext cx="5994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54DFEF1-F3F0-4EF2-B912-E53BBB5F5B99}"/>
                    </a:ext>
                  </a:extLst>
                </p14:cNvPr>
                <p14:cNvContentPartPr/>
                <p14:nvPr/>
              </p14:nvContentPartPr>
              <p14:xfrm>
                <a:off x="3752265" y="2006571"/>
                <a:ext cx="140040" cy="208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54DFEF1-F3F0-4EF2-B912-E53BBB5F5B9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16625" y="1970931"/>
                  <a:ext cx="2116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E63CD9D-7144-4495-BA6A-DF7ADEB3908A}"/>
                    </a:ext>
                  </a:extLst>
                </p14:cNvPr>
                <p14:cNvContentPartPr/>
                <p14:nvPr/>
              </p14:nvContentPartPr>
              <p14:xfrm>
                <a:off x="3380385" y="1374411"/>
                <a:ext cx="184320" cy="26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E63CD9D-7144-4495-BA6A-DF7ADEB3908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44745" y="1338411"/>
                  <a:ext cx="2559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4E4758F-68DE-4A7E-AA18-799AE2DD5B3F}"/>
                    </a:ext>
                  </a:extLst>
                </p14:cNvPr>
                <p14:cNvContentPartPr/>
                <p14:nvPr/>
              </p14:nvContentPartPr>
              <p14:xfrm>
                <a:off x="3446985" y="1376211"/>
                <a:ext cx="167040" cy="415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4E4758F-68DE-4A7E-AA18-799AE2DD5B3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11345" y="1340211"/>
                  <a:ext cx="2386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DFF72A5-FF3B-46AF-B6E0-E59C1EE68E70}"/>
                    </a:ext>
                  </a:extLst>
                </p14:cNvPr>
                <p14:cNvContentPartPr/>
                <p14:nvPr/>
              </p14:nvContentPartPr>
              <p14:xfrm>
                <a:off x="3696465" y="1565931"/>
                <a:ext cx="190800" cy="289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DFF72A5-FF3B-46AF-B6E0-E59C1EE68E7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60825" y="1530291"/>
                  <a:ext cx="2624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679C4B7-720F-43CC-BD9D-6EB27086BCEE}"/>
                    </a:ext>
                  </a:extLst>
                </p14:cNvPr>
                <p14:cNvContentPartPr/>
                <p14:nvPr/>
              </p14:nvContentPartPr>
              <p14:xfrm>
                <a:off x="3695745" y="1821531"/>
                <a:ext cx="6120" cy="9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679C4B7-720F-43CC-BD9D-6EB27086BCE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59745" y="1785891"/>
                  <a:ext cx="77760" cy="8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75AD2BB-5425-42F3-80D3-31D19DBC7ABE}"/>
                  </a:ext>
                </a:extLst>
              </p14:cNvPr>
              <p14:cNvContentPartPr/>
              <p14:nvPr/>
            </p14:nvContentPartPr>
            <p14:xfrm>
              <a:off x="1227945" y="-107709"/>
              <a:ext cx="3960" cy="61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75AD2BB-5425-42F3-80D3-31D19DBC7AB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305" y="-143349"/>
                <a:ext cx="7560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AFCC9869-495F-481D-85E6-25786C7557C5}"/>
              </a:ext>
            </a:extLst>
          </p:cNvPr>
          <p:cNvGrpSpPr/>
          <p:nvPr/>
        </p:nvGrpSpPr>
        <p:grpSpPr>
          <a:xfrm>
            <a:off x="933825" y="2368382"/>
            <a:ext cx="733320" cy="799200"/>
            <a:chOff x="933825" y="2368382"/>
            <a:chExt cx="733320" cy="79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7C14603-B449-45C3-9F85-2C6359C0FAE0}"/>
                    </a:ext>
                  </a:extLst>
                </p14:cNvPr>
                <p14:cNvContentPartPr/>
                <p14:nvPr/>
              </p14:nvContentPartPr>
              <p14:xfrm>
                <a:off x="933825" y="2470622"/>
                <a:ext cx="650160" cy="696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7C14603-B449-45C3-9F85-2C6359C0FAE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8185" y="2434982"/>
                  <a:ext cx="72180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2ADD0C1-663E-4363-A304-A6F2AEE81A6E}"/>
                    </a:ext>
                  </a:extLst>
                </p14:cNvPr>
                <p14:cNvContentPartPr/>
                <p14:nvPr/>
              </p14:nvContentPartPr>
              <p14:xfrm>
                <a:off x="1408305" y="2368382"/>
                <a:ext cx="258840" cy="305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2ADD0C1-663E-4363-A304-A6F2AEE81A6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72305" y="2332742"/>
                  <a:ext cx="330480" cy="37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47E9088-A2FE-4790-A652-36FE1DC41B03}"/>
              </a:ext>
            </a:extLst>
          </p:cNvPr>
          <p:cNvGrpSpPr/>
          <p:nvPr/>
        </p:nvGrpSpPr>
        <p:grpSpPr>
          <a:xfrm>
            <a:off x="10714665" y="2182622"/>
            <a:ext cx="661680" cy="685800"/>
            <a:chOff x="10714665" y="2182622"/>
            <a:chExt cx="661680" cy="68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FD41985-41F3-4F51-AB3F-6A2696C376E6}"/>
                    </a:ext>
                  </a:extLst>
                </p14:cNvPr>
                <p14:cNvContentPartPr/>
                <p14:nvPr/>
              </p14:nvContentPartPr>
              <p14:xfrm>
                <a:off x="10714665" y="2296382"/>
                <a:ext cx="661680" cy="572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FD41985-41F3-4F51-AB3F-6A2696C376E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678665" y="2260742"/>
                  <a:ext cx="73332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B3D6751-9D10-4F19-86B0-C1EDED559174}"/>
                    </a:ext>
                  </a:extLst>
                </p14:cNvPr>
                <p14:cNvContentPartPr/>
                <p14:nvPr/>
              </p14:nvContentPartPr>
              <p14:xfrm>
                <a:off x="10718625" y="2182622"/>
                <a:ext cx="240120" cy="304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B3D6751-9D10-4F19-86B0-C1EDED55917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682625" y="2146982"/>
                  <a:ext cx="31176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B35C7F9-C637-40D5-800E-04056F45B163}"/>
              </a:ext>
            </a:extLst>
          </p:cNvPr>
          <p:cNvGrpSpPr/>
          <p:nvPr/>
        </p:nvGrpSpPr>
        <p:grpSpPr>
          <a:xfrm>
            <a:off x="141105" y="3294302"/>
            <a:ext cx="1746360" cy="1642680"/>
            <a:chOff x="141105" y="3294302"/>
            <a:chExt cx="1746360" cy="16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1B27ACA-9A12-454C-B908-308914B1DC24}"/>
                    </a:ext>
                  </a:extLst>
                </p14:cNvPr>
                <p14:cNvContentPartPr/>
                <p14:nvPr/>
              </p14:nvContentPartPr>
              <p14:xfrm>
                <a:off x="326865" y="3294302"/>
                <a:ext cx="640440" cy="416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1B27ACA-9A12-454C-B908-308914B1DC2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91225" y="3258662"/>
                  <a:ext cx="7120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F2B4198-256E-4541-B9A7-A9925C54873F}"/>
                    </a:ext>
                  </a:extLst>
                </p14:cNvPr>
                <p14:cNvContentPartPr/>
                <p14:nvPr/>
              </p14:nvContentPartPr>
              <p14:xfrm>
                <a:off x="1029585" y="3564302"/>
                <a:ext cx="75600" cy="235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F2B4198-256E-4541-B9A7-A9925C54873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93585" y="3528662"/>
                  <a:ext cx="1472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8D0254-E0C8-41E4-9E48-85BCBA6497E8}"/>
                    </a:ext>
                  </a:extLst>
                </p14:cNvPr>
                <p14:cNvContentPartPr/>
                <p14:nvPr/>
              </p14:nvContentPartPr>
              <p14:xfrm>
                <a:off x="1011945" y="3360182"/>
                <a:ext cx="16200" cy="11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8D0254-E0C8-41E4-9E48-85BCBA6497E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5945" y="3324182"/>
                  <a:ext cx="87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F61BF45-0B5F-4DBD-B661-5CBBB6B8E560}"/>
                    </a:ext>
                  </a:extLst>
                </p14:cNvPr>
                <p14:cNvContentPartPr/>
                <p14:nvPr/>
              </p14:nvContentPartPr>
              <p14:xfrm>
                <a:off x="141105" y="4009262"/>
                <a:ext cx="273960" cy="903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F61BF45-0B5F-4DBD-B661-5CBBB6B8E56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105" y="3973262"/>
                  <a:ext cx="345600" cy="9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C4F99CF-6F3A-4D4C-A5BD-8408CF546857}"/>
                    </a:ext>
                  </a:extLst>
                </p14:cNvPr>
                <p14:cNvContentPartPr/>
                <p14:nvPr/>
              </p14:nvContentPartPr>
              <p14:xfrm>
                <a:off x="482745" y="4115462"/>
                <a:ext cx="152280" cy="638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C4F99CF-6F3A-4D4C-A5BD-8408CF54685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7105" y="4079822"/>
                  <a:ext cx="223920" cy="71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FB3D7E3-4A17-4DF3-9C6D-64173988B2E4}"/>
                    </a:ext>
                  </a:extLst>
                </p14:cNvPr>
                <p14:cNvContentPartPr/>
                <p14:nvPr/>
              </p14:nvContentPartPr>
              <p14:xfrm>
                <a:off x="735825" y="4320302"/>
                <a:ext cx="480600" cy="275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FB3D7E3-4A17-4DF3-9C6D-64173988B2E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0185" y="4284662"/>
                  <a:ext cx="5522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EB57776-5F91-42D0-BA6D-B975885C510A}"/>
                    </a:ext>
                  </a:extLst>
                </p14:cNvPr>
                <p14:cNvContentPartPr/>
                <p14:nvPr/>
              </p14:nvContentPartPr>
              <p14:xfrm>
                <a:off x="1260345" y="4244702"/>
                <a:ext cx="497160" cy="692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EB57776-5F91-42D0-BA6D-B975885C510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24705" y="4208702"/>
                  <a:ext cx="56880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C4D34E4-D463-4178-8019-C6726C8E0272}"/>
                    </a:ext>
                  </a:extLst>
                </p14:cNvPr>
                <p14:cNvContentPartPr/>
                <p14:nvPr/>
              </p14:nvContentPartPr>
              <p14:xfrm>
                <a:off x="1646265" y="3865262"/>
                <a:ext cx="241200" cy="871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C4D34E4-D463-4178-8019-C6726C8E027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10265" y="3829622"/>
                  <a:ext cx="312840" cy="9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3C5A2ED-9948-4D57-BBF9-25B93079569B}"/>
              </a:ext>
            </a:extLst>
          </p:cNvPr>
          <p:cNvGrpSpPr/>
          <p:nvPr/>
        </p:nvGrpSpPr>
        <p:grpSpPr>
          <a:xfrm>
            <a:off x="11058465" y="3032222"/>
            <a:ext cx="676080" cy="562680"/>
            <a:chOff x="11058465" y="3032222"/>
            <a:chExt cx="676080" cy="5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4D01CEE-2A83-4EF2-8B04-97D53C2DCFE2}"/>
                    </a:ext>
                  </a:extLst>
                </p14:cNvPr>
                <p14:cNvContentPartPr/>
                <p14:nvPr/>
              </p14:nvContentPartPr>
              <p14:xfrm>
                <a:off x="11058465" y="3032222"/>
                <a:ext cx="484560" cy="420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4D01CEE-2A83-4EF2-8B04-97D53C2DCFE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022465" y="2996582"/>
                  <a:ext cx="55620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D4FB6F8-339B-4FE2-829B-71023AAA5FD9}"/>
                    </a:ext>
                  </a:extLst>
                </p14:cNvPr>
                <p14:cNvContentPartPr/>
                <p14:nvPr/>
              </p14:nvContentPartPr>
              <p14:xfrm>
                <a:off x="11545905" y="3343622"/>
                <a:ext cx="188640" cy="251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D4FB6F8-339B-4FE2-829B-71023AAA5FD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510265" y="3307982"/>
                  <a:ext cx="26028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7B938A9-578F-436B-B36D-AC2E17D4C7B6}"/>
              </a:ext>
            </a:extLst>
          </p:cNvPr>
          <p:cNvGrpSpPr/>
          <p:nvPr/>
        </p:nvGrpSpPr>
        <p:grpSpPr>
          <a:xfrm>
            <a:off x="8903505" y="198302"/>
            <a:ext cx="2534040" cy="1359720"/>
            <a:chOff x="8903505" y="198302"/>
            <a:chExt cx="2534040" cy="135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775C1FE-9719-477E-A572-5C03B829C059}"/>
                    </a:ext>
                  </a:extLst>
                </p14:cNvPr>
                <p14:cNvContentPartPr/>
                <p14:nvPr/>
              </p14:nvContentPartPr>
              <p14:xfrm>
                <a:off x="8903505" y="241142"/>
                <a:ext cx="190800" cy="16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775C1FE-9719-477E-A572-5C03B829C05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867865" y="205502"/>
                  <a:ext cx="262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80A22AF-4950-4ECF-9E2C-9950B0A6BBE8}"/>
                    </a:ext>
                  </a:extLst>
                </p14:cNvPr>
                <p14:cNvContentPartPr/>
                <p14:nvPr/>
              </p14:nvContentPartPr>
              <p14:xfrm>
                <a:off x="8978745" y="251222"/>
                <a:ext cx="186480" cy="492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80A22AF-4950-4ECF-9E2C-9950B0A6BBE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42745" y="215582"/>
                  <a:ext cx="25812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9715C92-2465-495B-823D-4DA5A3136CA4}"/>
                    </a:ext>
                  </a:extLst>
                </p14:cNvPr>
                <p14:cNvContentPartPr/>
                <p14:nvPr/>
              </p14:nvContentPartPr>
              <p14:xfrm>
                <a:off x="9234345" y="512942"/>
                <a:ext cx="244800" cy="239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9715C92-2465-495B-823D-4DA5A3136CA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98345" y="476942"/>
                  <a:ext cx="3164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DE91305-9633-4D13-ACF4-CA3028B23FF3}"/>
                    </a:ext>
                  </a:extLst>
                </p14:cNvPr>
                <p14:cNvContentPartPr/>
                <p14:nvPr/>
              </p14:nvContentPartPr>
              <p14:xfrm>
                <a:off x="9672105" y="439862"/>
                <a:ext cx="224280" cy="19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DE91305-9633-4D13-ACF4-CA3028B23FF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636465" y="403862"/>
                  <a:ext cx="2959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F83FD1C-0256-40B6-AA2D-14AB715034B0}"/>
                    </a:ext>
                  </a:extLst>
                </p14:cNvPr>
                <p14:cNvContentPartPr/>
                <p14:nvPr/>
              </p14:nvContentPartPr>
              <p14:xfrm>
                <a:off x="9705945" y="592502"/>
                <a:ext cx="258840" cy="11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F83FD1C-0256-40B6-AA2D-14AB715034B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670305" y="556502"/>
                  <a:ext cx="330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71B82A-F528-45EC-8270-10EDE0F1B4BF}"/>
                    </a:ext>
                  </a:extLst>
                </p14:cNvPr>
                <p14:cNvContentPartPr/>
                <p14:nvPr/>
              </p14:nvContentPartPr>
              <p14:xfrm>
                <a:off x="10191225" y="198302"/>
                <a:ext cx="330480" cy="809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71B82A-F528-45EC-8270-10EDE0F1B4B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155225" y="162302"/>
                  <a:ext cx="402120" cy="88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2858C80-3C17-4A05-81FB-A6E90A311B3D}"/>
                    </a:ext>
                  </a:extLst>
                </p14:cNvPr>
                <p14:cNvContentPartPr/>
                <p14:nvPr/>
              </p14:nvContentPartPr>
              <p14:xfrm>
                <a:off x="10711065" y="708782"/>
                <a:ext cx="5760" cy="5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2858C80-3C17-4A05-81FB-A6E90A311B3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675065" y="673142"/>
                  <a:ext cx="77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400CFE9-12F6-4E4A-B1BB-EFF091B2294C}"/>
                    </a:ext>
                  </a:extLst>
                </p14:cNvPr>
                <p14:cNvContentPartPr/>
                <p14:nvPr/>
              </p14:nvContentPartPr>
              <p14:xfrm>
                <a:off x="10948305" y="239342"/>
                <a:ext cx="211680" cy="1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400CFE9-12F6-4E4A-B1BB-EFF091B2294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912305" y="203702"/>
                  <a:ext cx="283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791823F-F875-48E5-A54A-9ADE693E061C}"/>
                    </a:ext>
                  </a:extLst>
                </p14:cNvPr>
                <p14:cNvContentPartPr/>
                <p14:nvPr/>
              </p14:nvContentPartPr>
              <p14:xfrm>
                <a:off x="11041905" y="246182"/>
                <a:ext cx="187200" cy="47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791823F-F875-48E5-A54A-9ADE693E061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006265" y="210542"/>
                  <a:ext cx="2588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73B67A0-CF4C-46C6-9FE6-8F11D6E25FE1}"/>
                    </a:ext>
                  </a:extLst>
                </p14:cNvPr>
                <p14:cNvContentPartPr/>
                <p14:nvPr/>
              </p14:nvContentPartPr>
              <p14:xfrm>
                <a:off x="11285625" y="573782"/>
                <a:ext cx="38160" cy="194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73B67A0-CF4C-46C6-9FE6-8F11D6E25FE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249625" y="537782"/>
                  <a:ext cx="1098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84FD35C-5200-47DA-B1F8-21265BAB14A4}"/>
                    </a:ext>
                  </a:extLst>
                </p14:cNvPr>
                <p14:cNvContentPartPr/>
                <p14:nvPr/>
              </p14:nvContentPartPr>
              <p14:xfrm>
                <a:off x="11277705" y="525542"/>
                <a:ext cx="146880" cy="273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84FD35C-5200-47DA-B1F8-21265BAB14A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242065" y="489542"/>
                  <a:ext cx="2185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1AEC94E-3B98-4304-B6B8-2C5A229F8B24}"/>
                    </a:ext>
                  </a:extLst>
                </p14:cNvPr>
                <p14:cNvContentPartPr/>
                <p14:nvPr/>
              </p14:nvContentPartPr>
              <p14:xfrm>
                <a:off x="10474905" y="998222"/>
                <a:ext cx="124200" cy="273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1AEC94E-3B98-4304-B6B8-2C5A229F8B2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438905" y="962582"/>
                  <a:ext cx="1958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5D23B38-6B13-44C0-8B6A-140E460AC74E}"/>
                    </a:ext>
                  </a:extLst>
                </p14:cNvPr>
                <p14:cNvContentPartPr/>
                <p14:nvPr/>
              </p14:nvContentPartPr>
              <p14:xfrm>
                <a:off x="10398945" y="961142"/>
                <a:ext cx="285480" cy="208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5D23B38-6B13-44C0-8B6A-140E460AC74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363305" y="925142"/>
                  <a:ext cx="3571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213AED8-B1FB-4A8D-A4B0-5FA57DB84F68}"/>
                    </a:ext>
                  </a:extLst>
                </p14:cNvPr>
                <p14:cNvContentPartPr/>
                <p14:nvPr/>
              </p14:nvContentPartPr>
              <p14:xfrm>
                <a:off x="10778025" y="1254902"/>
                <a:ext cx="183960" cy="248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213AED8-B1FB-4A8D-A4B0-5FA57DB84F6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742385" y="1218902"/>
                  <a:ext cx="255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618389C-42B7-4C1C-BAD1-7F693CE88872}"/>
                    </a:ext>
                  </a:extLst>
                </p14:cNvPr>
                <p14:cNvContentPartPr/>
                <p14:nvPr/>
              </p14:nvContentPartPr>
              <p14:xfrm>
                <a:off x="11010945" y="1236542"/>
                <a:ext cx="167040" cy="258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618389C-42B7-4C1C-BAD1-7F693CE8887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75305" y="1200542"/>
                  <a:ext cx="2386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13D32B4-604B-4E83-9886-B6BAC3DA779B}"/>
                    </a:ext>
                  </a:extLst>
                </p14:cNvPr>
                <p14:cNvContentPartPr/>
                <p14:nvPr/>
              </p14:nvContentPartPr>
              <p14:xfrm>
                <a:off x="11325225" y="1230422"/>
                <a:ext cx="112320" cy="327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13D32B4-604B-4E83-9886-B6BAC3DA77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289225" y="1194782"/>
                  <a:ext cx="183960" cy="39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E017F5E-D10B-48B8-912C-4DB754DDFD7D}"/>
              </a:ext>
            </a:extLst>
          </p:cNvPr>
          <p:cNvGrpSpPr/>
          <p:nvPr/>
        </p:nvGrpSpPr>
        <p:grpSpPr>
          <a:xfrm>
            <a:off x="9653385" y="5098262"/>
            <a:ext cx="1712160" cy="631800"/>
            <a:chOff x="9653385" y="5098262"/>
            <a:chExt cx="1712160" cy="63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A71F228-E856-4F01-8FD2-3041DA60349A}"/>
                    </a:ext>
                  </a:extLst>
                </p14:cNvPr>
                <p14:cNvContentPartPr/>
                <p14:nvPr/>
              </p14:nvContentPartPr>
              <p14:xfrm>
                <a:off x="9653385" y="5098262"/>
                <a:ext cx="182520" cy="29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A71F228-E856-4F01-8FD2-3041DA60349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17385" y="5062262"/>
                  <a:ext cx="2541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FDD819D-322C-4CF1-91FF-BC747E41051A}"/>
                    </a:ext>
                  </a:extLst>
                </p14:cNvPr>
                <p14:cNvContentPartPr/>
                <p14:nvPr/>
              </p14:nvContentPartPr>
              <p14:xfrm>
                <a:off x="9658785" y="5116262"/>
                <a:ext cx="206280" cy="408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FDD819D-322C-4CF1-91FF-BC747E41051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623145" y="5080622"/>
                  <a:ext cx="2779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2822E3E-DAAE-494F-919D-9966F87C4C2D}"/>
                    </a:ext>
                  </a:extLst>
                </p14:cNvPr>
                <p14:cNvContentPartPr/>
                <p14:nvPr/>
              </p14:nvContentPartPr>
              <p14:xfrm>
                <a:off x="9920865" y="5418662"/>
                <a:ext cx="186120" cy="199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2822E3E-DAAE-494F-919D-9966F87C4C2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884865" y="5382662"/>
                  <a:ext cx="2577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CCE63D4-A8F1-4ACC-9D97-AC8E5451B147}"/>
                    </a:ext>
                  </a:extLst>
                </p14:cNvPr>
                <p14:cNvContentPartPr/>
                <p14:nvPr/>
              </p14:nvContentPartPr>
              <p14:xfrm>
                <a:off x="10250985" y="5119142"/>
                <a:ext cx="315360" cy="509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CCE63D4-A8F1-4ACC-9D97-AC8E5451B14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214985" y="5083142"/>
                  <a:ext cx="38700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EB0879E-BDCE-471D-B852-626F2626C2F2}"/>
                    </a:ext>
                  </a:extLst>
                </p14:cNvPr>
                <p14:cNvContentPartPr/>
                <p14:nvPr/>
              </p14:nvContentPartPr>
              <p14:xfrm>
                <a:off x="10591545" y="5153342"/>
                <a:ext cx="260280" cy="460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EB0879E-BDCE-471D-B852-626F2626C2F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555905" y="5117342"/>
                  <a:ext cx="3319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0BD3955-339E-48F9-9E3C-AAFF064C1DDD}"/>
                    </a:ext>
                  </a:extLst>
                </p14:cNvPr>
                <p14:cNvContentPartPr/>
                <p14:nvPr/>
              </p14:nvContentPartPr>
              <p14:xfrm>
                <a:off x="10973505" y="5191142"/>
                <a:ext cx="182160" cy="22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0BD3955-339E-48F9-9E3C-AAFF064C1DD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937865" y="5155142"/>
                  <a:ext cx="253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DBC79D2-4886-46EF-9F7D-5C3327A4660A}"/>
                    </a:ext>
                  </a:extLst>
                </p14:cNvPr>
                <p14:cNvContentPartPr/>
                <p14:nvPr/>
              </p14:nvContentPartPr>
              <p14:xfrm>
                <a:off x="11005185" y="5208062"/>
                <a:ext cx="168480" cy="410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DBC79D2-4886-46EF-9F7D-5C3327A4660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969545" y="5172422"/>
                  <a:ext cx="24012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ED915E7-2F0D-4841-BFD2-D9F8751CFC6E}"/>
                    </a:ext>
                  </a:extLst>
                </p14:cNvPr>
                <p14:cNvContentPartPr/>
                <p14:nvPr/>
              </p14:nvContentPartPr>
              <p14:xfrm>
                <a:off x="11212545" y="5452142"/>
                <a:ext cx="153000" cy="277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ED915E7-2F0D-4841-BFD2-D9F8751CFC6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176545" y="5416502"/>
                  <a:ext cx="224640" cy="34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73C392A-9045-4523-B1CD-5037FE08BB22}"/>
              </a:ext>
            </a:extLst>
          </p:cNvPr>
          <p:cNvGrpSpPr/>
          <p:nvPr/>
        </p:nvGrpSpPr>
        <p:grpSpPr>
          <a:xfrm>
            <a:off x="10594425" y="3652142"/>
            <a:ext cx="1426320" cy="752400"/>
            <a:chOff x="10594425" y="3652142"/>
            <a:chExt cx="1426320" cy="75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D705CA4-5E17-47C1-AAFE-8AD39EECD15A}"/>
                    </a:ext>
                  </a:extLst>
                </p14:cNvPr>
                <p14:cNvContentPartPr/>
                <p14:nvPr/>
              </p14:nvContentPartPr>
              <p14:xfrm>
                <a:off x="10594425" y="3652142"/>
                <a:ext cx="177840" cy="698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D705CA4-5E17-47C1-AAFE-8AD39EECD15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558425" y="3616142"/>
                  <a:ext cx="24948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6116D37-5F3E-4C75-82A8-3CAC26C67CF6}"/>
                    </a:ext>
                  </a:extLst>
                </p14:cNvPr>
                <p14:cNvContentPartPr/>
                <p14:nvPr/>
              </p14:nvContentPartPr>
              <p14:xfrm>
                <a:off x="10785945" y="3950582"/>
                <a:ext cx="147600" cy="292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6116D37-5F3E-4C75-82A8-3CAC26C67CF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749945" y="3914582"/>
                  <a:ext cx="2192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DCC5C0C-BA36-4A38-91AF-4573D8888978}"/>
                    </a:ext>
                  </a:extLst>
                </p14:cNvPr>
                <p14:cNvContentPartPr/>
                <p14:nvPr/>
              </p14:nvContentPartPr>
              <p14:xfrm>
                <a:off x="11008425" y="3967142"/>
                <a:ext cx="284400" cy="203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DCC5C0C-BA36-4A38-91AF-4573D888897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972785" y="3931142"/>
                  <a:ext cx="3560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BD2576C-4D72-40E4-9C76-9C26711DB853}"/>
                    </a:ext>
                  </a:extLst>
                </p14:cNvPr>
                <p14:cNvContentPartPr/>
                <p14:nvPr/>
              </p14:nvContentPartPr>
              <p14:xfrm>
                <a:off x="11387505" y="4034462"/>
                <a:ext cx="175680" cy="178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BD2576C-4D72-40E4-9C76-9C26711DB85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351505" y="3998822"/>
                  <a:ext cx="2473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066D920-ADF9-448B-8FAF-428383D3F328}"/>
                    </a:ext>
                  </a:extLst>
                </p14:cNvPr>
                <p14:cNvContentPartPr/>
                <p14:nvPr/>
              </p14:nvContentPartPr>
              <p14:xfrm>
                <a:off x="11683065" y="3868502"/>
                <a:ext cx="23040" cy="355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066D920-ADF9-448B-8FAF-428383D3F32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647425" y="3832862"/>
                  <a:ext cx="946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2F7C6A0-929B-4EB9-B4CB-9157B4130BDD}"/>
                    </a:ext>
                  </a:extLst>
                </p14:cNvPr>
                <p14:cNvContentPartPr/>
                <p14:nvPr/>
              </p14:nvContentPartPr>
              <p14:xfrm>
                <a:off x="11833185" y="3885422"/>
                <a:ext cx="34200" cy="355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2F7C6A0-929B-4EB9-B4CB-9157B4130BD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797545" y="3849422"/>
                  <a:ext cx="1058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42DB3B6-6D2B-4622-A29E-15B4AB3C9D70}"/>
                    </a:ext>
                  </a:extLst>
                </p14:cNvPr>
                <p14:cNvContentPartPr/>
                <p14:nvPr/>
              </p14:nvContentPartPr>
              <p14:xfrm>
                <a:off x="11861265" y="3741782"/>
                <a:ext cx="159480" cy="662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42DB3B6-6D2B-4622-A29E-15B4AB3C9D7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825625" y="3705782"/>
                  <a:ext cx="231120" cy="73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8B20BFE-B449-451C-A59F-415064AFA300}"/>
              </a:ext>
            </a:extLst>
          </p:cNvPr>
          <p:cNvGrpSpPr/>
          <p:nvPr/>
        </p:nvGrpSpPr>
        <p:grpSpPr>
          <a:xfrm>
            <a:off x="11016345" y="3048062"/>
            <a:ext cx="151920" cy="33120"/>
            <a:chOff x="11016345" y="3048062"/>
            <a:chExt cx="151920" cy="3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E1F7D00-C733-4222-984D-A97405DA9DEC}"/>
                    </a:ext>
                  </a:extLst>
                </p14:cNvPr>
                <p14:cNvContentPartPr/>
                <p14:nvPr/>
              </p14:nvContentPartPr>
              <p14:xfrm>
                <a:off x="11018865" y="3048062"/>
                <a:ext cx="149400" cy="22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E1F7D00-C733-4222-984D-A97405DA9DE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983225" y="3012062"/>
                  <a:ext cx="221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31FE518-1F34-420E-A1B3-2D6B3B371B2F}"/>
                    </a:ext>
                  </a:extLst>
                </p14:cNvPr>
                <p14:cNvContentPartPr/>
                <p14:nvPr/>
              </p14:nvContentPartPr>
              <p14:xfrm>
                <a:off x="11016345" y="3068222"/>
                <a:ext cx="100080" cy="12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31FE518-1F34-420E-A1B3-2D6B3B371B2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980705" y="3032222"/>
                  <a:ext cx="171720" cy="8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92151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9D81932-4828-4DDD-BB9D-72FBAC3922C2}"/>
              </a:ext>
            </a:extLst>
          </p:cNvPr>
          <p:cNvGrpSpPr/>
          <p:nvPr/>
        </p:nvGrpSpPr>
        <p:grpSpPr>
          <a:xfrm>
            <a:off x="983505" y="329691"/>
            <a:ext cx="2090880" cy="478080"/>
            <a:chOff x="983505" y="329691"/>
            <a:chExt cx="209088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F674568-DFB1-48D4-B9F5-A5DEA2D6BE62}"/>
                    </a:ext>
                  </a:extLst>
                </p14:cNvPr>
                <p14:cNvContentPartPr/>
                <p14:nvPr/>
              </p14:nvContentPartPr>
              <p14:xfrm>
                <a:off x="983505" y="329691"/>
                <a:ext cx="427680" cy="459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F674568-DFB1-48D4-B9F5-A5DEA2D6BE6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47865" y="293691"/>
                  <a:ext cx="49932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3F649EC-35B7-4D31-8ADE-E5C3CCA3AAC8}"/>
                    </a:ext>
                  </a:extLst>
                </p14:cNvPr>
                <p14:cNvContentPartPr/>
                <p14:nvPr/>
              </p14:nvContentPartPr>
              <p14:xfrm>
                <a:off x="1639785" y="438051"/>
                <a:ext cx="253800" cy="15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3F649EC-35B7-4D31-8ADE-E5C3CCA3AA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04145" y="402051"/>
                  <a:ext cx="3254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FEFFD51-7C42-4EB9-9BF8-6F6E471DD436}"/>
                    </a:ext>
                  </a:extLst>
                </p14:cNvPr>
                <p14:cNvContentPartPr/>
                <p14:nvPr/>
              </p14:nvContentPartPr>
              <p14:xfrm>
                <a:off x="1714305" y="613371"/>
                <a:ext cx="281880" cy="22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FEFFD51-7C42-4EB9-9BF8-6F6E471DD4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78665" y="577371"/>
                  <a:ext cx="353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0E34E00-C613-4C2D-882F-82E0B9ED4573}"/>
                    </a:ext>
                  </a:extLst>
                </p14:cNvPr>
                <p14:cNvContentPartPr/>
                <p14:nvPr/>
              </p14:nvContentPartPr>
              <p14:xfrm>
                <a:off x="2252865" y="331851"/>
                <a:ext cx="227160" cy="72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0E34E00-C613-4C2D-882F-82E0B9ED45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17225" y="295851"/>
                  <a:ext cx="298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37BC7E7-1958-4A3F-B71E-3EF14AF76C5E}"/>
                    </a:ext>
                  </a:extLst>
                </p14:cNvPr>
                <p14:cNvContentPartPr/>
                <p14:nvPr/>
              </p14:nvContentPartPr>
              <p14:xfrm>
                <a:off x="2351505" y="365691"/>
                <a:ext cx="215280" cy="425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37BC7E7-1958-4A3F-B71E-3EF14AF76C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15505" y="330051"/>
                  <a:ext cx="28692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D31583D-E111-4FDA-BAE6-38AF7AE0BA71}"/>
                    </a:ext>
                  </a:extLst>
                </p14:cNvPr>
                <p14:cNvContentPartPr/>
                <p14:nvPr/>
              </p14:nvContentPartPr>
              <p14:xfrm>
                <a:off x="2790345" y="346611"/>
                <a:ext cx="284040" cy="461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D31583D-E111-4FDA-BAE6-38AF7AE0BA7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54345" y="310611"/>
                  <a:ext cx="355680" cy="53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2105AD-027D-4896-B60E-F4208980B180}"/>
              </a:ext>
            </a:extLst>
          </p:cNvPr>
          <p:cNvGrpSpPr/>
          <p:nvPr/>
        </p:nvGrpSpPr>
        <p:grpSpPr>
          <a:xfrm>
            <a:off x="831585" y="1831251"/>
            <a:ext cx="465120" cy="387720"/>
            <a:chOff x="831585" y="1831251"/>
            <a:chExt cx="46512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C212B8-415D-4EC0-A93D-29F20A5EA30E}"/>
                    </a:ext>
                  </a:extLst>
                </p14:cNvPr>
                <p14:cNvContentPartPr/>
                <p14:nvPr/>
              </p14:nvContentPartPr>
              <p14:xfrm>
                <a:off x="831585" y="1906491"/>
                <a:ext cx="279000" cy="19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C212B8-415D-4EC0-A93D-29F20A5EA3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5585" y="1870491"/>
                  <a:ext cx="350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BF4FC2F-7EFE-4EAB-B23A-FC5551D1EF26}"/>
                    </a:ext>
                  </a:extLst>
                </p14:cNvPr>
                <p14:cNvContentPartPr/>
                <p14:nvPr/>
              </p14:nvContentPartPr>
              <p14:xfrm>
                <a:off x="902505" y="2062371"/>
                <a:ext cx="241200" cy="6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BF4FC2F-7EFE-4EAB-B23A-FC5551D1EF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6865" y="2026371"/>
                  <a:ext cx="3128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0C4CFE7-DB84-4B94-A0EF-24C920061181}"/>
                    </a:ext>
                  </a:extLst>
                </p14:cNvPr>
                <p14:cNvContentPartPr/>
                <p14:nvPr/>
              </p14:nvContentPartPr>
              <p14:xfrm>
                <a:off x="1004025" y="1831251"/>
                <a:ext cx="292680" cy="387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0C4CFE7-DB84-4B94-A0EF-24C92006118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8025" y="1795251"/>
                  <a:ext cx="364320" cy="4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2459A0-601B-4A2C-B4CC-571FF587FCFA}"/>
              </a:ext>
            </a:extLst>
          </p:cNvPr>
          <p:cNvGrpSpPr/>
          <p:nvPr/>
        </p:nvGrpSpPr>
        <p:grpSpPr>
          <a:xfrm>
            <a:off x="1776225" y="1554051"/>
            <a:ext cx="1799280" cy="983160"/>
            <a:chOff x="1776225" y="1554051"/>
            <a:chExt cx="1799280" cy="98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FB24039-3627-4589-95B7-EE4DC47B9C63}"/>
                    </a:ext>
                  </a:extLst>
                </p14:cNvPr>
                <p14:cNvContentPartPr/>
                <p14:nvPr/>
              </p14:nvContentPartPr>
              <p14:xfrm>
                <a:off x="1776225" y="1763211"/>
                <a:ext cx="201960" cy="41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FB24039-3627-4589-95B7-EE4DC47B9C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40225" y="1727571"/>
                  <a:ext cx="273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35E23DD-3A4D-416E-9B81-D37087E6314C}"/>
                    </a:ext>
                  </a:extLst>
                </p14:cNvPr>
                <p14:cNvContentPartPr/>
                <p14:nvPr/>
              </p14:nvContentPartPr>
              <p14:xfrm>
                <a:off x="1859745" y="1788771"/>
                <a:ext cx="228600" cy="439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35E23DD-3A4D-416E-9B81-D37087E6314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24105" y="1753131"/>
                  <a:ext cx="30024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A309DF5-675A-4270-9168-F2859E766080}"/>
                    </a:ext>
                  </a:extLst>
                </p14:cNvPr>
                <p14:cNvContentPartPr/>
                <p14:nvPr/>
              </p14:nvContentPartPr>
              <p14:xfrm>
                <a:off x="2392185" y="1956531"/>
                <a:ext cx="213840" cy="22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A309DF5-675A-4270-9168-F2859E76608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56185" y="1920891"/>
                  <a:ext cx="285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8874869-4E37-4E1A-81D3-A09C995DF199}"/>
                    </a:ext>
                  </a:extLst>
                </p14:cNvPr>
                <p14:cNvContentPartPr/>
                <p14:nvPr/>
              </p14:nvContentPartPr>
              <p14:xfrm>
                <a:off x="2424585" y="2117451"/>
                <a:ext cx="253800" cy="28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8874869-4E37-4E1A-81D3-A09C995DF1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88945" y="2081811"/>
                  <a:ext cx="325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14058CC-5A5A-47D6-86ED-B346329EFB2C}"/>
                    </a:ext>
                  </a:extLst>
                </p14:cNvPr>
                <p14:cNvContentPartPr/>
                <p14:nvPr/>
              </p14:nvContentPartPr>
              <p14:xfrm>
                <a:off x="3090225" y="1554051"/>
                <a:ext cx="299880" cy="390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14058CC-5A5A-47D6-86ED-B346329EFB2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54225" y="1518411"/>
                  <a:ext cx="3715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13F7381-AF21-4E37-8063-F1E10B7727B3}"/>
                    </a:ext>
                  </a:extLst>
                </p14:cNvPr>
                <p14:cNvContentPartPr/>
                <p14:nvPr/>
              </p14:nvContentPartPr>
              <p14:xfrm>
                <a:off x="3014265" y="2083611"/>
                <a:ext cx="561240" cy="26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13F7381-AF21-4E37-8063-F1E10B7727B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78265" y="2047611"/>
                  <a:ext cx="632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97FE413-D732-4033-8FFC-1FCBFE144C3D}"/>
                    </a:ext>
                  </a:extLst>
                </p14:cNvPr>
                <p14:cNvContentPartPr/>
                <p14:nvPr/>
              </p14:nvContentPartPr>
              <p14:xfrm>
                <a:off x="3167265" y="2129331"/>
                <a:ext cx="209160" cy="40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97FE413-D732-4033-8FFC-1FCBFE144C3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31265" y="2093331"/>
                  <a:ext cx="280800" cy="47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2FA3EC6-535C-47CB-9734-91C2CBC46D48}"/>
                  </a:ext>
                </a:extLst>
              </p14:cNvPr>
              <p14:cNvContentPartPr/>
              <p14:nvPr/>
            </p14:nvContentPartPr>
            <p14:xfrm>
              <a:off x="1753905" y="2329131"/>
              <a:ext cx="437040" cy="48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2FA3EC6-535C-47CB-9734-91C2CBC46D4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18265" y="2293491"/>
                <a:ext cx="50868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EE0BFA1-89C5-4CA4-9447-8A5115CF9C3D}"/>
                  </a:ext>
                </a:extLst>
              </p14:cNvPr>
              <p14:cNvContentPartPr/>
              <p14:nvPr/>
            </p14:nvContentPartPr>
            <p14:xfrm>
              <a:off x="3102465" y="2636931"/>
              <a:ext cx="504360" cy="45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EE0BFA1-89C5-4CA4-9447-8A5115CF9C3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66825" y="2601291"/>
                <a:ext cx="576000" cy="11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F1FE56F5-294D-4A3A-8369-F1D803704FE8}"/>
              </a:ext>
            </a:extLst>
          </p:cNvPr>
          <p:cNvGrpSpPr/>
          <p:nvPr/>
        </p:nvGrpSpPr>
        <p:grpSpPr>
          <a:xfrm>
            <a:off x="1236225" y="3446211"/>
            <a:ext cx="267480" cy="557280"/>
            <a:chOff x="1236225" y="3446211"/>
            <a:chExt cx="267480" cy="55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44F1C81-3510-4204-9256-07E2E7EEB7EB}"/>
                    </a:ext>
                  </a:extLst>
                </p14:cNvPr>
                <p14:cNvContentPartPr/>
                <p14:nvPr/>
              </p14:nvContentPartPr>
              <p14:xfrm>
                <a:off x="1245945" y="3446211"/>
                <a:ext cx="238680" cy="42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44F1C81-3510-4204-9256-07E2E7EEB7E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09945" y="3410211"/>
                  <a:ext cx="310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DD559CB-C221-4652-A84E-F083D686DB4C}"/>
                    </a:ext>
                  </a:extLst>
                </p14:cNvPr>
                <p14:cNvContentPartPr/>
                <p14:nvPr/>
              </p14:nvContentPartPr>
              <p14:xfrm>
                <a:off x="1236225" y="3473211"/>
                <a:ext cx="267480" cy="530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DD559CB-C221-4652-A84E-F083D686DB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00585" y="3437571"/>
                  <a:ext cx="339120" cy="60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60ABC7F-DB1D-4712-B1C6-9B379F44357F}"/>
              </a:ext>
            </a:extLst>
          </p:cNvPr>
          <p:cNvGrpSpPr/>
          <p:nvPr/>
        </p:nvGrpSpPr>
        <p:grpSpPr>
          <a:xfrm>
            <a:off x="1983585" y="3239571"/>
            <a:ext cx="2796480" cy="2293560"/>
            <a:chOff x="1983585" y="3239571"/>
            <a:chExt cx="2796480" cy="22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8CF3EB6-8D47-48F8-BFB9-43B6B6DE6C69}"/>
                    </a:ext>
                  </a:extLst>
                </p14:cNvPr>
                <p14:cNvContentPartPr/>
                <p14:nvPr/>
              </p14:nvContentPartPr>
              <p14:xfrm>
                <a:off x="1983585" y="3581931"/>
                <a:ext cx="584280" cy="374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8CF3EB6-8D47-48F8-BFB9-43B6B6DE6C6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47585" y="3546291"/>
                  <a:ext cx="6559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CB92AD7-93BB-4ACF-BF97-1B96532D2EC2}"/>
                    </a:ext>
                  </a:extLst>
                </p14:cNvPr>
                <p14:cNvContentPartPr/>
                <p14:nvPr/>
              </p14:nvContentPartPr>
              <p14:xfrm>
                <a:off x="3382545" y="3239571"/>
                <a:ext cx="147960" cy="496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CB92AD7-93BB-4ACF-BF97-1B96532D2EC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46905" y="3203931"/>
                  <a:ext cx="21960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430BD14-7937-434C-A1E9-39C43BCA8ED3}"/>
                    </a:ext>
                  </a:extLst>
                </p14:cNvPr>
                <p14:cNvContentPartPr/>
                <p14:nvPr/>
              </p14:nvContentPartPr>
              <p14:xfrm>
                <a:off x="2393265" y="3546651"/>
                <a:ext cx="239760" cy="61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430BD14-7937-434C-A1E9-39C43BCA8ED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57265" y="3510651"/>
                  <a:ext cx="311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69ED9A9-1F92-49B6-8352-23E1D868B3A2}"/>
                    </a:ext>
                  </a:extLst>
                </p14:cNvPr>
                <p14:cNvContentPartPr/>
                <p14:nvPr/>
              </p14:nvContentPartPr>
              <p14:xfrm>
                <a:off x="2984385" y="3895491"/>
                <a:ext cx="893160" cy="38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69ED9A9-1F92-49B6-8352-23E1D868B3A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48745" y="3859851"/>
                  <a:ext cx="9648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1B7E942-899B-4E5B-AA2A-DF2967F2CD77}"/>
                    </a:ext>
                  </a:extLst>
                </p14:cNvPr>
                <p14:cNvContentPartPr/>
                <p14:nvPr/>
              </p14:nvContentPartPr>
              <p14:xfrm>
                <a:off x="3374985" y="4046331"/>
                <a:ext cx="303120" cy="420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1B7E942-899B-4E5B-AA2A-DF2967F2CD7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38985" y="4010691"/>
                  <a:ext cx="3747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7A45671-5540-4D57-9A5C-A7E040CC7553}"/>
                    </a:ext>
                  </a:extLst>
                </p14:cNvPr>
                <p14:cNvContentPartPr/>
                <p14:nvPr/>
              </p14:nvContentPartPr>
              <p14:xfrm>
                <a:off x="3798345" y="4588131"/>
                <a:ext cx="400680" cy="174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7A45671-5540-4D57-9A5C-A7E040CC755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62345" y="4552491"/>
                  <a:ext cx="4723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5EF7CE8-0EBB-49FC-B714-82EB4C21C065}"/>
                    </a:ext>
                  </a:extLst>
                </p14:cNvPr>
                <p14:cNvContentPartPr/>
                <p14:nvPr/>
              </p14:nvContentPartPr>
              <p14:xfrm>
                <a:off x="4016145" y="4966131"/>
                <a:ext cx="500760" cy="409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5EF7CE8-0EBB-49FC-B714-82EB4C21C06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80505" y="4930131"/>
                  <a:ext cx="57240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2583D33-7407-4230-B112-5CA9E18819C8}"/>
                    </a:ext>
                  </a:extLst>
                </p14:cNvPr>
                <p14:cNvContentPartPr/>
                <p14:nvPr/>
              </p14:nvContentPartPr>
              <p14:xfrm>
                <a:off x="4012905" y="4953171"/>
                <a:ext cx="195840" cy="19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2583D33-7407-4230-B112-5CA9E18819C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77265" y="4917171"/>
                  <a:ext cx="2674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33806C5-CF5F-4869-8B40-1452E5F62468}"/>
                    </a:ext>
                  </a:extLst>
                </p14:cNvPr>
                <p14:cNvContentPartPr/>
                <p14:nvPr/>
              </p14:nvContentPartPr>
              <p14:xfrm>
                <a:off x="3660825" y="4555731"/>
                <a:ext cx="351720" cy="914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33806C5-CF5F-4869-8B40-1452E5F6246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25185" y="4520091"/>
                  <a:ext cx="423360" cy="9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EFF0435-68D4-42AC-BAE8-517A84449AC3}"/>
                    </a:ext>
                  </a:extLst>
                </p14:cNvPr>
                <p14:cNvContentPartPr/>
                <p14:nvPr/>
              </p14:nvContentPartPr>
              <p14:xfrm>
                <a:off x="4538865" y="4464651"/>
                <a:ext cx="241200" cy="1068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EFF0435-68D4-42AC-BAE8-517A84449AC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03225" y="4429011"/>
                  <a:ext cx="312840" cy="114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5EF252D-C3C0-43DE-AD3B-098C3A6444A5}"/>
                  </a:ext>
                </a:extLst>
              </p14:cNvPr>
              <p14:cNvContentPartPr/>
              <p14:nvPr/>
            </p14:nvContentPartPr>
            <p14:xfrm>
              <a:off x="4636425" y="192171"/>
              <a:ext cx="352800" cy="64195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5EF252D-C3C0-43DE-AD3B-098C3A6444A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00425" y="156171"/>
                <a:ext cx="424440" cy="64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9665DEC-C269-4443-BA29-AF27A14B7523}"/>
                  </a:ext>
                </a:extLst>
              </p14:cNvPr>
              <p14:cNvContentPartPr/>
              <p14:nvPr/>
            </p14:nvContentPartPr>
            <p14:xfrm>
              <a:off x="6078945" y="184251"/>
              <a:ext cx="100800" cy="31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9665DEC-C269-4443-BA29-AF27A14B752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42945" y="148251"/>
                <a:ext cx="172440" cy="10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FDB2EA7E-10D5-44D5-975E-DA21EBE8C8D8}"/>
              </a:ext>
            </a:extLst>
          </p:cNvPr>
          <p:cNvGrpSpPr/>
          <p:nvPr/>
        </p:nvGrpSpPr>
        <p:grpSpPr>
          <a:xfrm>
            <a:off x="5150505" y="192531"/>
            <a:ext cx="6441120" cy="6649076"/>
            <a:chOff x="5150505" y="192531"/>
            <a:chExt cx="6441120" cy="664907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8579EDF-0DB6-490C-B1F8-D2DB1EF0CF6F}"/>
                    </a:ext>
                  </a:extLst>
                </p14:cNvPr>
                <p14:cNvContentPartPr/>
                <p14:nvPr/>
              </p14:nvContentPartPr>
              <p14:xfrm>
                <a:off x="6106665" y="192531"/>
                <a:ext cx="182880" cy="18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8579EDF-0DB6-490C-B1F8-D2DB1EF0CF6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71025" y="156531"/>
                  <a:ext cx="2545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9EB2C09-48AF-46C6-9721-F046AB4F78B5}"/>
                    </a:ext>
                  </a:extLst>
                </p14:cNvPr>
                <p14:cNvContentPartPr/>
                <p14:nvPr/>
              </p14:nvContentPartPr>
              <p14:xfrm>
                <a:off x="6064905" y="234291"/>
                <a:ext cx="190800" cy="420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9EB2C09-48AF-46C6-9721-F046AB4F78B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28905" y="198651"/>
                  <a:ext cx="2624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C85FFE8-FB84-4972-A14C-C9DD30C6597C}"/>
                    </a:ext>
                  </a:extLst>
                </p14:cNvPr>
                <p14:cNvContentPartPr/>
                <p14:nvPr/>
              </p14:nvContentPartPr>
              <p14:xfrm>
                <a:off x="6377745" y="436611"/>
                <a:ext cx="191520" cy="244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C85FFE8-FB84-4972-A14C-C9DD30C6597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42105" y="400971"/>
                  <a:ext cx="2631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16B5332-A0F4-4B09-AAEE-93F75AF55AEB}"/>
                    </a:ext>
                  </a:extLst>
                </p14:cNvPr>
                <p14:cNvContentPartPr/>
                <p14:nvPr/>
              </p14:nvContentPartPr>
              <p14:xfrm>
                <a:off x="6798225" y="345891"/>
                <a:ext cx="179640" cy="5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16B5332-A0F4-4B09-AAEE-93F75AF55AE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62225" y="309891"/>
                  <a:ext cx="251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B797FCE-B529-401B-8913-3AD07851435A}"/>
                    </a:ext>
                  </a:extLst>
                </p14:cNvPr>
                <p14:cNvContentPartPr/>
                <p14:nvPr/>
              </p14:nvContentPartPr>
              <p14:xfrm>
                <a:off x="6783105" y="507171"/>
                <a:ext cx="185760" cy="16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B797FCE-B529-401B-8913-3AD07851435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47105" y="471171"/>
                  <a:ext cx="2574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1B2EBC7-9479-4A8C-B23D-B04914B3D3E6}"/>
                    </a:ext>
                  </a:extLst>
                </p14:cNvPr>
                <p14:cNvContentPartPr/>
                <p14:nvPr/>
              </p14:nvContentPartPr>
              <p14:xfrm>
                <a:off x="7136625" y="256971"/>
                <a:ext cx="195480" cy="620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1B2EBC7-9479-4A8C-B23D-B04914B3D3E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00625" y="221331"/>
                  <a:ext cx="26712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D405D72-6AF7-48AA-9934-057DD9001266}"/>
                    </a:ext>
                  </a:extLst>
                </p14:cNvPr>
                <p14:cNvContentPartPr/>
                <p14:nvPr/>
              </p14:nvContentPartPr>
              <p14:xfrm>
                <a:off x="7498065" y="597531"/>
                <a:ext cx="17640" cy="5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D405D72-6AF7-48AA-9934-057DD900126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62425" y="561891"/>
                  <a:ext cx="89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EBFB9FF-5A92-46A0-A2B1-96A3B4FFA6FA}"/>
                    </a:ext>
                  </a:extLst>
                </p14:cNvPr>
                <p14:cNvContentPartPr/>
                <p14:nvPr/>
              </p14:nvContentPartPr>
              <p14:xfrm>
                <a:off x="7690665" y="219891"/>
                <a:ext cx="167040" cy="51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EBFB9FF-5A92-46A0-A2B1-96A3B4FFA6F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55025" y="183891"/>
                  <a:ext cx="238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8AF5F93-2BAF-4228-B85B-67D5304A3C54}"/>
                    </a:ext>
                  </a:extLst>
                </p14:cNvPr>
                <p14:cNvContentPartPr/>
                <p14:nvPr/>
              </p14:nvContentPartPr>
              <p14:xfrm>
                <a:off x="7745745" y="252651"/>
                <a:ext cx="155520" cy="379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8AF5F93-2BAF-4228-B85B-67D5304A3C5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10105" y="216651"/>
                  <a:ext cx="2271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3786857-4C7F-46BF-A688-14883A9B24B9}"/>
                    </a:ext>
                  </a:extLst>
                </p14:cNvPr>
                <p14:cNvContentPartPr/>
                <p14:nvPr/>
              </p14:nvContentPartPr>
              <p14:xfrm>
                <a:off x="7978665" y="448491"/>
                <a:ext cx="155880" cy="298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3786857-4C7F-46BF-A688-14883A9B24B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43025" y="412851"/>
                  <a:ext cx="2275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FB2BAF8-1D72-4FAA-9BCF-BD2083470D11}"/>
                    </a:ext>
                  </a:extLst>
                </p14:cNvPr>
                <p14:cNvContentPartPr/>
                <p14:nvPr/>
              </p14:nvContentPartPr>
              <p14:xfrm>
                <a:off x="7827105" y="223851"/>
                <a:ext cx="88200" cy="17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FB2BAF8-1D72-4FAA-9BCF-BD2083470D1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91105" y="188211"/>
                  <a:ext cx="159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3376C65-7190-4D88-B483-7C664B4927EA}"/>
                    </a:ext>
                  </a:extLst>
                </p14:cNvPr>
                <p14:cNvContentPartPr/>
                <p14:nvPr/>
              </p14:nvContentPartPr>
              <p14:xfrm>
                <a:off x="7765185" y="1060491"/>
                <a:ext cx="380520" cy="1764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3376C65-7190-4D88-B483-7C664B4927E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29185" y="1024851"/>
                  <a:ext cx="452160" cy="18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FB7F90B-1356-4F69-A8D6-8D180707593E}"/>
                    </a:ext>
                  </a:extLst>
                </p14:cNvPr>
                <p14:cNvContentPartPr/>
                <p14:nvPr/>
              </p14:nvContentPartPr>
              <p14:xfrm>
                <a:off x="7418145" y="2856891"/>
                <a:ext cx="513360" cy="293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FB7F90B-1356-4F69-A8D6-8D180707593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82145" y="2820891"/>
                  <a:ext cx="5850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0E45DD7-F34E-46FE-8AFC-CF7B4A11928D}"/>
                    </a:ext>
                  </a:extLst>
                </p14:cNvPr>
                <p14:cNvContentPartPr/>
                <p14:nvPr/>
              </p14:nvContentPartPr>
              <p14:xfrm>
                <a:off x="7397265" y="2952651"/>
                <a:ext cx="30600" cy="1051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0E45DD7-F34E-46FE-8AFC-CF7B4A11928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61625" y="2916651"/>
                  <a:ext cx="102240" cy="11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A6ED56C-BCE0-41BE-8DBD-2B5538165AE9}"/>
                    </a:ext>
                  </a:extLst>
                </p14:cNvPr>
                <p14:cNvContentPartPr/>
                <p14:nvPr/>
              </p14:nvContentPartPr>
              <p14:xfrm>
                <a:off x="7454145" y="3731691"/>
                <a:ext cx="531360" cy="217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A6ED56C-BCE0-41BE-8DBD-2B5538165AE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18145" y="3695691"/>
                  <a:ext cx="603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7590DED-748B-4E91-A670-5E82EC9E6D92}"/>
                    </a:ext>
                  </a:extLst>
                </p14:cNvPr>
                <p14:cNvContentPartPr/>
                <p14:nvPr/>
              </p14:nvContentPartPr>
              <p14:xfrm>
                <a:off x="7905945" y="3776331"/>
                <a:ext cx="149760" cy="226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7590DED-748B-4E91-A670-5E82EC9E6D9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869945" y="3740331"/>
                  <a:ext cx="2214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5448368-B7AE-4D5C-9651-98DD21AF332C}"/>
                    </a:ext>
                  </a:extLst>
                </p14:cNvPr>
                <p14:cNvContentPartPr/>
                <p14:nvPr/>
              </p14:nvContentPartPr>
              <p14:xfrm>
                <a:off x="8065785" y="3989091"/>
                <a:ext cx="36360" cy="895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5448368-B7AE-4D5C-9651-98DD21AF332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30145" y="3953451"/>
                  <a:ext cx="108000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760DFFD-72A7-40C4-9037-C5327A3A0FA1}"/>
                    </a:ext>
                  </a:extLst>
                </p14:cNvPr>
                <p14:cNvContentPartPr/>
                <p14:nvPr/>
              </p14:nvContentPartPr>
              <p14:xfrm>
                <a:off x="7839345" y="4913571"/>
                <a:ext cx="637200" cy="7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760DFFD-72A7-40C4-9037-C5327A3A0FA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803345" y="4877571"/>
                  <a:ext cx="7088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678E521-062A-4417-B919-7533512C46ED}"/>
                    </a:ext>
                  </a:extLst>
                </p14:cNvPr>
                <p14:cNvContentPartPr/>
                <p14:nvPr/>
              </p14:nvContentPartPr>
              <p14:xfrm>
                <a:off x="8013945" y="5152971"/>
                <a:ext cx="271080" cy="32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678E521-062A-4417-B919-7533512C46E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78305" y="5116971"/>
                  <a:ext cx="342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4915553-84F3-4A58-B800-D008E475BECD}"/>
                    </a:ext>
                  </a:extLst>
                </p14:cNvPr>
                <p14:cNvContentPartPr/>
                <p14:nvPr/>
              </p14:nvContentPartPr>
              <p14:xfrm>
                <a:off x="8130225" y="5364651"/>
                <a:ext cx="197640" cy="23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4915553-84F3-4A58-B800-D008E475BEC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94225" y="5328651"/>
                  <a:ext cx="269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D673C8A-214C-4DAA-AFA7-9F6CE78E1AFB}"/>
                    </a:ext>
                  </a:extLst>
                </p14:cNvPr>
                <p14:cNvContentPartPr/>
                <p14:nvPr/>
              </p14:nvContentPartPr>
              <p14:xfrm>
                <a:off x="6210705" y="3338571"/>
                <a:ext cx="1120320" cy="339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D673C8A-214C-4DAA-AFA7-9F6CE78E1AF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75065" y="3302571"/>
                  <a:ext cx="11919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01FACE9-59D2-44AC-A670-43B9F92B5C06}"/>
                    </a:ext>
                  </a:extLst>
                </p14:cNvPr>
                <p14:cNvContentPartPr/>
                <p14:nvPr/>
              </p14:nvContentPartPr>
              <p14:xfrm>
                <a:off x="6219705" y="3468891"/>
                <a:ext cx="24120" cy="648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01FACE9-59D2-44AC-A670-43B9F92B5C0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84065" y="3433251"/>
                  <a:ext cx="95760" cy="72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BBCD1C6-9B77-431B-A21F-FAA842CC511B}"/>
                    </a:ext>
                  </a:extLst>
                </p14:cNvPr>
                <p14:cNvContentPartPr/>
                <p14:nvPr/>
              </p14:nvContentPartPr>
              <p14:xfrm>
                <a:off x="5871945" y="4063971"/>
                <a:ext cx="805320" cy="20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BBCD1C6-9B77-431B-A21F-FAA842CC511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35945" y="4028331"/>
                  <a:ext cx="876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F4EA4F7-3083-437B-8A8C-7B9B04BCB9A5}"/>
                    </a:ext>
                  </a:extLst>
                </p14:cNvPr>
                <p14:cNvContentPartPr/>
                <p14:nvPr/>
              </p14:nvContentPartPr>
              <p14:xfrm>
                <a:off x="6114225" y="4216611"/>
                <a:ext cx="330480" cy="11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F4EA4F7-3083-437B-8A8C-7B9B04BCB9A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78585" y="4180971"/>
                  <a:ext cx="402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FF7CE79-E164-41CC-8FAF-677A76967CCB}"/>
                    </a:ext>
                  </a:extLst>
                </p14:cNvPr>
                <p14:cNvContentPartPr/>
                <p14:nvPr/>
              </p14:nvContentPartPr>
              <p14:xfrm>
                <a:off x="6262545" y="4253691"/>
                <a:ext cx="1846800" cy="456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FF7CE79-E164-41CC-8FAF-677A76967CC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26545" y="4218051"/>
                  <a:ext cx="191844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B1CFC3F-EDC6-4118-B474-18FEDDD15F4D}"/>
                    </a:ext>
                  </a:extLst>
                </p14:cNvPr>
                <p14:cNvContentPartPr/>
                <p14:nvPr/>
              </p14:nvContentPartPr>
              <p14:xfrm>
                <a:off x="7990905" y="1031691"/>
                <a:ext cx="1641960" cy="1835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B1CFC3F-EDC6-4118-B474-18FEDDD15F4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55265" y="996051"/>
                  <a:ext cx="1713600" cy="19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EF0BDC9-E32F-4BA0-A237-61ED3D09777C}"/>
                    </a:ext>
                  </a:extLst>
                </p14:cNvPr>
                <p14:cNvContentPartPr/>
                <p14:nvPr/>
              </p14:nvContentPartPr>
              <p14:xfrm>
                <a:off x="7938705" y="1035651"/>
                <a:ext cx="64080" cy="43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EF0BDC9-E32F-4BA0-A237-61ED3D09777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03065" y="1000011"/>
                  <a:ext cx="135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BC2EC03-A1FC-486F-8023-61DDE6D4EF8B}"/>
                    </a:ext>
                  </a:extLst>
                </p14:cNvPr>
                <p14:cNvContentPartPr/>
                <p14:nvPr/>
              </p14:nvContentPartPr>
              <p14:xfrm>
                <a:off x="9192225" y="2892171"/>
                <a:ext cx="1071000" cy="9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BC2EC03-A1FC-486F-8023-61DDE6D4EF8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156585" y="2856531"/>
                  <a:ext cx="1142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CA8E54-18D5-4842-A31D-D6DA1E7BD882}"/>
                    </a:ext>
                  </a:extLst>
                </p14:cNvPr>
                <p14:cNvContentPartPr/>
                <p14:nvPr/>
              </p14:nvContentPartPr>
              <p14:xfrm>
                <a:off x="9550065" y="3118251"/>
                <a:ext cx="232560" cy="11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CA8E54-18D5-4842-A31D-D6DA1E7BD88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514065" y="3082251"/>
                  <a:ext cx="3042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E7453EB-D917-4145-B2A0-A739245E8ED8}"/>
                    </a:ext>
                  </a:extLst>
                </p14:cNvPr>
                <p14:cNvContentPartPr/>
                <p14:nvPr/>
              </p14:nvContentPartPr>
              <p14:xfrm>
                <a:off x="9204465" y="3357651"/>
                <a:ext cx="1108080" cy="51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E7453EB-D917-4145-B2A0-A739245E8ED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168465" y="3322011"/>
                  <a:ext cx="1179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48E3C57-6945-4B5A-9F53-A4E4875B55B8}"/>
                    </a:ext>
                  </a:extLst>
                </p14:cNvPr>
                <p14:cNvContentPartPr/>
                <p14:nvPr/>
              </p14:nvContentPartPr>
              <p14:xfrm>
                <a:off x="9608385" y="3606051"/>
                <a:ext cx="325800" cy="19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48E3C57-6945-4B5A-9F53-A4E4875B55B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572745" y="3570051"/>
                  <a:ext cx="3974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CEEF9E4-A119-456D-8BB9-E9EEF18D53ED}"/>
                    </a:ext>
                  </a:extLst>
                </p14:cNvPr>
                <p14:cNvContentPartPr/>
                <p14:nvPr/>
              </p14:nvContentPartPr>
              <p14:xfrm>
                <a:off x="9727905" y="3658251"/>
                <a:ext cx="62640" cy="861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CEEF9E4-A119-456D-8BB9-E9EEF18D53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92265" y="3622251"/>
                  <a:ext cx="13428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EAB8CB8-78C6-4EE9-8DD5-1F6439DBBD04}"/>
                    </a:ext>
                  </a:extLst>
                </p14:cNvPr>
                <p14:cNvContentPartPr/>
                <p14:nvPr/>
              </p14:nvContentPartPr>
              <p14:xfrm>
                <a:off x="8020785" y="4459251"/>
                <a:ext cx="1761480" cy="387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EAB8CB8-78C6-4EE9-8DD5-1F6439DBBD0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84785" y="4423251"/>
                  <a:ext cx="183312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609A7C9-27C6-4554-8122-01396D403ECF}"/>
                    </a:ext>
                  </a:extLst>
                </p14:cNvPr>
                <p14:cNvContentPartPr/>
                <p14:nvPr/>
              </p14:nvContentPartPr>
              <p14:xfrm>
                <a:off x="7165785" y="1455771"/>
                <a:ext cx="56160" cy="423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609A7C9-27C6-4554-8122-01396D403EC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30145" y="1420131"/>
                  <a:ext cx="12780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9E837D3-4BEF-4FF3-9E36-6C157E534FEF}"/>
                    </a:ext>
                  </a:extLst>
                </p14:cNvPr>
                <p14:cNvContentPartPr/>
                <p14:nvPr/>
              </p14:nvContentPartPr>
              <p14:xfrm>
                <a:off x="7192425" y="1336971"/>
                <a:ext cx="197280" cy="514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9E837D3-4BEF-4FF3-9E36-6C157E534FE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56425" y="1301331"/>
                  <a:ext cx="26892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5C5F3E4-1851-4DB6-94AC-F8D9901D2E6F}"/>
                    </a:ext>
                  </a:extLst>
                </p14:cNvPr>
                <p14:cNvContentPartPr/>
                <p14:nvPr/>
              </p14:nvContentPartPr>
              <p14:xfrm>
                <a:off x="7452705" y="1700571"/>
                <a:ext cx="282960" cy="316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5C5F3E4-1851-4DB6-94AC-F8D9901D2E6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17065" y="1664931"/>
                  <a:ext cx="3546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D20103C-54C4-4D5A-B351-F388ECEDEBA6}"/>
                    </a:ext>
                  </a:extLst>
                </p14:cNvPr>
                <p14:cNvContentPartPr/>
                <p14:nvPr/>
              </p14:nvContentPartPr>
              <p14:xfrm>
                <a:off x="6450825" y="2774451"/>
                <a:ext cx="46440" cy="350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D20103C-54C4-4D5A-B351-F388ECEDEBA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15185" y="2738451"/>
                  <a:ext cx="1180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7191CCF-5175-40DF-AF69-C07228DDC7D5}"/>
                    </a:ext>
                  </a:extLst>
                </p14:cNvPr>
                <p14:cNvContentPartPr/>
                <p14:nvPr/>
              </p14:nvContentPartPr>
              <p14:xfrm>
                <a:off x="6495465" y="2652051"/>
                <a:ext cx="234360" cy="495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7191CCF-5175-40DF-AF69-C07228DDC7D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59465" y="2616051"/>
                  <a:ext cx="30600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A6C9B59-12F4-4C16-A393-DF911F05B321}"/>
                    </a:ext>
                  </a:extLst>
                </p14:cNvPr>
                <p14:cNvContentPartPr/>
                <p14:nvPr/>
              </p14:nvContentPartPr>
              <p14:xfrm>
                <a:off x="6836385" y="2869851"/>
                <a:ext cx="146520" cy="359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A6C9B59-12F4-4C16-A393-DF911F05B32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00745" y="2834211"/>
                  <a:ext cx="2181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909CD41-A97A-4845-AC4B-2FD0DADB8832}"/>
                    </a:ext>
                  </a:extLst>
                </p14:cNvPr>
                <p14:cNvContentPartPr/>
                <p14:nvPr/>
              </p14:nvContentPartPr>
              <p14:xfrm>
                <a:off x="5582505" y="4509291"/>
                <a:ext cx="399240" cy="516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909CD41-A97A-4845-AC4B-2FD0DADB883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46505" y="4473291"/>
                  <a:ext cx="47088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420DC56-1611-4282-A11C-237DF4D04A9D}"/>
                    </a:ext>
                  </a:extLst>
                </p14:cNvPr>
                <p14:cNvContentPartPr/>
                <p14:nvPr/>
              </p14:nvContentPartPr>
              <p14:xfrm>
                <a:off x="6102705" y="4848051"/>
                <a:ext cx="199440" cy="415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420DC56-1611-4282-A11C-237DF4D04A9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66705" y="4812051"/>
                  <a:ext cx="27108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70805E-986A-47AB-9082-F73B119F66A5}"/>
                    </a:ext>
                  </a:extLst>
                </p14:cNvPr>
                <p14:cNvContentPartPr/>
                <p14:nvPr/>
              </p14:nvContentPartPr>
              <p14:xfrm>
                <a:off x="6452985" y="4845171"/>
                <a:ext cx="219240" cy="411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70805E-986A-47AB-9082-F73B119F66A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17345" y="4809531"/>
                  <a:ext cx="2908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ED98ED2-988D-4E36-96D5-D5714AF445DC}"/>
                    </a:ext>
                  </a:extLst>
                </p14:cNvPr>
                <p14:cNvContentPartPr/>
                <p14:nvPr/>
              </p14:nvContentPartPr>
              <p14:xfrm>
                <a:off x="10667865" y="3497691"/>
                <a:ext cx="323640" cy="604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ED98ED2-988D-4E36-96D5-D5714AF445D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631865" y="3461691"/>
                  <a:ext cx="395280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A796AC7-8183-4378-B161-99E897E10FF3}"/>
                    </a:ext>
                  </a:extLst>
                </p14:cNvPr>
                <p14:cNvContentPartPr/>
                <p14:nvPr/>
              </p14:nvContentPartPr>
              <p14:xfrm>
                <a:off x="10989705" y="3879291"/>
                <a:ext cx="169920" cy="243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A796AC7-8183-4378-B161-99E897E10FF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953705" y="3843291"/>
                  <a:ext cx="2415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6205C42-741E-45DA-A1F3-4AF13F861596}"/>
                    </a:ext>
                  </a:extLst>
                </p14:cNvPr>
                <p14:cNvContentPartPr/>
                <p14:nvPr/>
              </p14:nvContentPartPr>
              <p14:xfrm>
                <a:off x="11324505" y="3933291"/>
                <a:ext cx="267120" cy="232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6205C42-741E-45DA-A1F3-4AF13F86159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288865" y="3897291"/>
                  <a:ext cx="3387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FA0EC52-4C61-4771-B4D0-E2BE39810719}"/>
                    </a:ext>
                  </a:extLst>
                </p14:cNvPr>
                <p14:cNvContentPartPr/>
                <p14:nvPr/>
              </p14:nvContentPartPr>
              <p14:xfrm>
                <a:off x="8023305" y="3144891"/>
                <a:ext cx="371160" cy="475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FA0EC52-4C61-4771-B4D0-E2BE3981071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87665" y="3108891"/>
                  <a:ext cx="44280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65BED0A-5F9E-47D7-AEC7-9230385721E2}"/>
                    </a:ext>
                  </a:extLst>
                </p14:cNvPr>
                <p14:cNvContentPartPr/>
                <p14:nvPr/>
              </p14:nvContentPartPr>
              <p14:xfrm>
                <a:off x="8147505" y="3452691"/>
                <a:ext cx="323640" cy="129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65BED0A-5F9E-47D7-AEC7-9230385721E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11505" y="3417051"/>
                  <a:ext cx="395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493892B-5FAD-4BF2-A636-C6E0364A1F52}"/>
                    </a:ext>
                  </a:extLst>
                </p14:cNvPr>
                <p14:cNvContentPartPr/>
                <p14:nvPr/>
              </p14:nvContentPartPr>
              <p14:xfrm>
                <a:off x="8529825" y="3439731"/>
                <a:ext cx="180720" cy="373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493892B-5FAD-4BF2-A636-C6E0364A1F5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494185" y="3403731"/>
                  <a:ext cx="2523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D538AA5-6A6F-4603-8115-97386860D669}"/>
                    </a:ext>
                  </a:extLst>
                </p14:cNvPr>
                <p14:cNvContentPartPr/>
                <p14:nvPr/>
              </p14:nvContentPartPr>
              <p14:xfrm>
                <a:off x="5841705" y="3301491"/>
                <a:ext cx="365040" cy="385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D538AA5-6A6F-4603-8115-97386860D66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06065" y="3265491"/>
                  <a:ext cx="4366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A26841F-8D1B-46C1-98F1-1A4462633930}"/>
                    </a:ext>
                  </a:extLst>
                </p14:cNvPr>
                <p14:cNvContentPartPr/>
                <p14:nvPr/>
              </p14:nvContentPartPr>
              <p14:xfrm>
                <a:off x="6101625" y="3246051"/>
                <a:ext cx="139320" cy="146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A26841F-8D1B-46C1-98F1-1A446263393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65625" y="3210051"/>
                  <a:ext cx="210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4D3E501-3BE7-4F47-8C71-FAD31BAB82C9}"/>
                    </a:ext>
                  </a:extLst>
                </p14:cNvPr>
                <p14:cNvContentPartPr/>
                <p14:nvPr/>
              </p14:nvContentPartPr>
              <p14:xfrm>
                <a:off x="5178225" y="3241011"/>
                <a:ext cx="154800" cy="20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4D3E501-3BE7-4F47-8C71-FAD31BAB82C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142225" y="3205011"/>
                  <a:ext cx="226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9859634-6618-4010-8FD9-68A28899AC3C}"/>
                    </a:ext>
                  </a:extLst>
                </p14:cNvPr>
                <p14:cNvContentPartPr/>
                <p14:nvPr/>
              </p14:nvContentPartPr>
              <p14:xfrm>
                <a:off x="5150505" y="3261171"/>
                <a:ext cx="147960" cy="384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9859634-6618-4010-8FD9-68A28899AC3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14865" y="3225171"/>
                  <a:ext cx="21960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AD10D59-E445-438F-ABD2-B43B874EC12B}"/>
                    </a:ext>
                  </a:extLst>
                </p14:cNvPr>
                <p14:cNvContentPartPr/>
                <p14:nvPr/>
              </p14:nvContentPartPr>
              <p14:xfrm>
                <a:off x="5341665" y="3445851"/>
                <a:ext cx="154440" cy="277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AD10D59-E445-438F-ABD2-B43B874EC12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05665" y="3410211"/>
                  <a:ext cx="2260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A501984-4C09-4E16-A84F-4BAAF6FFFD15}"/>
                    </a:ext>
                  </a:extLst>
                </p14:cNvPr>
                <p14:cNvContentPartPr/>
                <p14:nvPr/>
              </p14:nvContentPartPr>
              <p14:xfrm>
                <a:off x="8357385" y="1472331"/>
                <a:ext cx="43920" cy="551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A501984-4C09-4E16-A84F-4BAAF6FFFD1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21385" y="1436331"/>
                  <a:ext cx="11556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1C27D24-1906-4BDF-8080-1330151AB8FB}"/>
                    </a:ext>
                  </a:extLst>
                </p14:cNvPr>
                <p14:cNvContentPartPr/>
                <p14:nvPr/>
              </p14:nvContentPartPr>
              <p14:xfrm>
                <a:off x="8268825" y="1946091"/>
                <a:ext cx="229680" cy="124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1C27D24-1906-4BDF-8080-1330151AB8F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33185" y="1910091"/>
                  <a:ext cx="301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E22298C-8BC2-4763-8164-5DB584513E73}"/>
                    </a:ext>
                  </a:extLst>
                </p14:cNvPr>
                <p14:cNvContentPartPr/>
                <p14:nvPr/>
              </p14:nvContentPartPr>
              <p14:xfrm>
                <a:off x="8619105" y="1612371"/>
                <a:ext cx="138240" cy="30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E22298C-8BC2-4763-8164-5DB584513E7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83105" y="1576731"/>
                  <a:ext cx="209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D15C17A-1D8D-4EE9-9352-1A62FBA7CB6D}"/>
                    </a:ext>
                  </a:extLst>
                </p14:cNvPr>
                <p14:cNvContentPartPr/>
                <p14:nvPr/>
              </p14:nvContentPartPr>
              <p14:xfrm>
                <a:off x="8597505" y="1624251"/>
                <a:ext cx="168120" cy="358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D15C17A-1D8D-4EE9-9352-1A62FBA7CB6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61505" y="1588251"/>
                  <a:ext cx="2397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87DE962-48FE-46CA-B4B0-59ABBE2C142F}"/>
                    </a:ext>
                  </a:extLst>
                </p14:cNvPr>
                <p14:cNvContentPartPr/>
                <p14:nvPr/>
              </p14:nvContentPartPr>
              <p14:xfrm>
                <a:off x="8801265" y="1865451"/>
                <a:ext cx="198720" cy="190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87DE962-48FE-46CA-B4B0-59ABBE2C142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765625" y="1829451"/>
                  <a:ext cx="2703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33556DC-32ED-4414-8AC6-79B46AAD6A14}"/>
                    </a:ext>
                  </a:extLst>
                </p14:cNvPr>
                <p14:cNvContentPartPr/>
                <p14:nvPr/>
              </p14:nvContentPartPr>
              <p14:xfrm>
                <a:off x="9269625" y="2603451"/>
                <a:ext cx="1232280" cy="1265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33556DC-32ED-4414-8AC6-79B46AAD6A1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233985" y="2567451"/>
                  <a:ext cx="1303920" cy="13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FB7D31F-7A55-4AFE-BA99-10B3E186ECFA}"/>
                    </a:ext>
                  </a:extLst>
                </p14:cNvPr>
                <p14:cNvContentPartPr/>
                <p14:nvPr/>
              </p14:nvContentPartPr>
              <p14:xfrm>
                <a:off x="9233985" y="3619731"/>
                <a:ext cx="329400" cy="267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FB7D31F-7A55-4AFE-BA99-10B3E186ECF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198345" y="3583731"/>
                  <a:ext cx="401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7E11284-A9C0-44AB-81EB-7C6B9B66B5D7}"/>
                    </a:ext>
                  </a:extLst>
                </p14:cNvPr>
                <p14:cNvContentPartPr/>
                <p14:nvPr/>
              </p14:nvContentPartPr>
              <p14:xfrm>
                <a:off x="7700025" y="1303131"/>
                <a:ext cx="189360" cy="15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7E11284-A9C0-44AB-81EB-7C6B9B66B5D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64025" y="1267491"/>
                  <a:ext cx="261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F93D95F-C638-4BF4-96EA-9050AC359850}"/>
                    </a:ext>
                  </a:extLst>
                </p14:cNvPr>
                <p14:cNvContentPartPr/>
                <p14:nvPr/>
              </p14:nvContentPartPr>
              <p14:xfrm>
                <a:off x="7731345" y="1208451"/>
                <a:ext cx="29520" cy="236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F93D95F-C638-4BF4-96EA-9050AC35985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95345" y="1172451"/>
                  <a:ext cx="1011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E1CFCC0-C85A-4237-A0BE-CDCD5744B5F8}"/>
                    </a:ext>
                  </a:extLst>
                </p14:cNvPr>
                <p14:cNvContentPartPr/>
                <p14:nvPr/>
              </p14:nvContentPartPr>
              <p14:xfrm>
                <a:off x="7658985" y="2402571"/>
                <a:ext cx="164880" cy="5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E1CFCC0-C85A-4237-A0BE-CDCD5744B5F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23345" y="2366931"/>
                  <a:ext cx="236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CAB8883-1914-4623-BF6B-25C9EF870686}"/>
                    </a:ext>
                  </a:extLst>
                </p14:cNvPr>
                <p14:cNvContentPartPr/>
                <p14:nvPr/>
              </p14:nvContentPartPr>
              <p14:xfrm>
                <a:off x="7642785" y="1304931"/>
                <a:ext cx="138600" cy="13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CAB8883-1914-4623-BF6B-25C9EF87068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06785" y="1269291"/>
                  <a:ext cx="2102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6EECA47-DBBE-4B70-BE2D-A988CAFEB669}"/>
                    </a:ext>
                  </a:extLst>
                </p14:cNvPr>
                <p14:cNvContentPartPr/>
                <p14:nvPr/>
              </p14:nvContentPartPr>
              <p14:xfrm>
                <a:off x="8412105" y="1289811"/>
                <a:ext cx="897480" cy="1090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6EECA47-DBBE-4B70-BE2D-A988CAFEB66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6465" y="1254171"/>
                  <a:ext cx="96912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017292C-F7E4-4759-8CE1-B881EC7945D5}"/>
                    </a:ext>
                  </a:extLst>
                </p14:cNvPr>
                <p14:cNvContentPartPr/>
                <p14:nvPr/>
              </p14:nvContentPartPr>
              <p14:xfrm>
                <a:off x="9188265" y="2085411"/>
                <a:ext cx="184320" cy="129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017292C-F7E4-4759-8CE1-B881EC7945D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152265" y="2049411"/>
                  <a:ext cx="255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F721A60-4B85-45E5-B36D-A72D3A435B7D}"/>
                    </a:ext>
                  </a:extLst>
                </p14:cNvPr>
                <p14:cNvContentPartPr/>
                <p14:nvPr/>
              </p14:nvContentPartPr>
              <p14:xfrm>
                <a:off x="8409945" y="4093491"/>
                <a:ext cx="1053000" cy="523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F721A60-4B85-45E5-B36D-A72D3A435B7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73945" y="4057491"/>
                  <a:ext cx="112464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26364D5-78CC-401E-B3A8-A4A491113EFB}"/>
                    </a:ext>
                  </a:extLst>
                </p14:cNvPr>
                <p14:cNvContentPartPr/>
                <p14:nvPr/>
              </p14:nvContentPartPr>
              <p14:xfrm>
                <a:off x="6563145" y="3766611"/>
                <a:ext cx="1217520" cy="770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26364D5-78CC-401E-B3A8-A4A491113EF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27505" y="3730971"/>
                  <a:ext cx="1289160" cy="8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0582586-CB1B-4DA4-919D-77C7C77B14B4}"/>
                    </a:ext>
                  </a:extLst>
                </p14:cNvPr>
                <p14:cNvContentPartPr/>
                <p14:nvPr/>
              </p14:nvContentPartPr>
              <p14:xfrm>
                <a:off x="7107105" y="3722691"/>
                <a:ext cx="152280" cy="244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0582586-CB1B-4DA4-919D-77C7C77B14B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71465" y="3686691"/>
                  <a:ext cx="223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86498EE-EF51-44D2-A0F3-BB66FE1461B6}"/>
                    </a:ext>
                  </a:extLst>
                </p14:cNvPr>
                <p14:cNvContentPartPr/>
                <p14:nvPr/>
              </p14:nvContentPartPr>
              <p14:xfrm>
                <a:off x="8285025" y="2078571"/>
                <a:ext cx="131400" cy="2037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86498EE-EF51-44D2-A0F3-BB66FE1461B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249385" y="2042571"/>
                  <a:ext cx="203040" cy="21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7AE16FE-175A-4313-A3EB-30ACFDAD2959}"/>
                    </a:ext>
                  </a:extLst>
                </p14:cNvPr>
                <p14:cNvContentPartPr/>
                <p14:nvPr/>
              </p14:nvContentPartPr>
              <p14:xfrm>
                <a:off x="9258105" y="2374491"/>
                <a:ext cx="55080" cy="1898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7AE16FE-175A-4313-A3EB-30ACFDAD295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222465" y="2338491"/>
                  <a:ext cx="126720" cy="19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533A639-83DA-440D-9BEC-45BC8935584A}"/>
                    </a:ext>
                  </a:extLst>
                </p14:cNvPr>
                <p14:cNvContentPartPr/>
                <p14:nvPr/>
              </p14:nvContentPartPr>
              <p14:xfrm>
                <a:off x="8362425" y="1397811"/>
                <a:ext cx="73800" cy="65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533A639-83DA-440D-9BEC-45BC8935584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26785" y="1361811"/>
                  <a:ext cx="145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F636E45-4FCE-4529-98D6-0BEA690C14B6}"/>
                    </a:ext>
                  </a:extLst>
                </p14:cNvPr>
                <p14:cNvContentPartPr/>
                <p14:nvPr/>
              </p14:nvContentPartPr>
              <p14:xfrm>
                <a:off x="6370545" y="3627291"/>
                <a:ext cx="147600" cy="15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F636E45-4FCE-4529-98D6-0BEA690C14B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34905" y="3591651"/>
                  <a:ext cx="219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F4989DF-0F4A-4379-94E3-96B92E97B637}"/>
                    </a:ext>
                  </a:extLst>
                </p14:cNvPr>
                <p14:cNvContentPartPr/>
                <p14:nvPr/>
              </p14:nvContentPartPr>
              <p14:xfrm>
                <a:off x="6423465" y="3559251"/>
                <a:ext cx="33480" cy="176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F4989DF-0F4A-4379-94E3-96B92E97B63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87465" y="3523611"/>
                  <a:ext cx="105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D966CE1-ECB1-4C23-8DAC-6D2BBCD3CE44}"/>
                    </a:ext>
                  </a:extLst>
                </p14:cNvPr>
                <p14:cNvContentPartPr/>
                <p14:nvPr/>
              </p14:nvContentPartPr>
              <p14:xfrm>
                <a:off x="7080105" y="3620451"/>
                <a:ext cx="98280" cy="4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D966CE1-ECB1-4C23-8DAC-6D2BBCD3CE4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44105" y="3584451"/>
                  <a:ext cx="1699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821F45F-8631-470E-B16C-FA402A49294E}"/>
                    </a:ext>
                  </a:extLst>
                </p14:cNvPr>
                <p14:cNvContentPartPr/>
                <p14:nvPr/>
              </p14:nvContentPartPr>
              <p14:xfrm>
                <a:off x="6362265" y="3636291"/>
                <a:ext cx="167400" cy="10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821F45F-8631-470E-B16C-FA402A49294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326265" y="3600291"/>
                  <a:ext cx="2390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8754E7B-C5B3-4ECD-974E-3ABC1F7EFFF1}"/>
                    </a:ext>
                  </a:extLst>
                </p14:cNvPr>
                <p14:cNvContentPartPr/>
                <p14:nvPr/>
              </p14:nvContentPartPr>
              <p14:xfrm>
                <a:off x="7578345" y="2626131"/>
                <a:ext cx="143640" cy="2120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8754E7B-C5B3-4ECD-974E-3ABC1F7EFFF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542345" y="2590491"/>
                  <a:ext cx="215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B52A098-0F33-4B96-9096-5B0FD41AC792}"/>
                    </a:ext>
                  </a:extLst>
                </p14:cNvPr>
                <p14:cNvContentPartPr/>
                <p14:nvPr/>
              </p14:nvContentPartPr>
              <p14:xfrm>
                <a:off x="7761585" y="2771571"/>
                <a:ext cx="108000" cy="130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B52A098-0F33-4B96-9096-5B0FD41AC79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25945" y="2735571"/>
                  <a:ext cx="179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41EF0A8-DF64-4276-9D94-A7205F426D32}"/>
                    </a:ext>
                  </a:extLst>
                </p14:cNvPr>
                <p14:cNvContentPartPr/>
                <p14:nvPr/>
              </p14:nvContentPartPr>
              <p14:xfrm>
                <a:off x="7855905" y="4133451"/>
                <a:ext cx="166680" cy="198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41EF0A8-DF64-4276-9D94-A7205F426D3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819905" y="4097811"/>
                  <a:ext cx="2383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8DBF4D7-5504-4CCF-B1E2-0724824C3F50}"/>
                    </a:ext>
                  </a:extLst>
                </p14:cNvPr>
                <p14:cNvContentPartPr/>
                <p14:nvPr/>
              </p14:nvContentPartPr>
              <p14:xfrm>
                <a:off x="8093145" y="4248651"/>
                <a:ext cx="178200" cy="231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8DBF4D7-5504-4CCF-B1E2-0724824C3F5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57505" y="4213011"/>
                  <a:ext cx="2498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EC0F8C1-E4D4-41B0-85FC-095CF9393CC4}"/>
                    </a:ext>
                  </a:extLst>
                </p14:cNvPr>
                <p14:cNvContentPartPr/>
                <p14:nvPr/>
              </p14:nvContentPartPr>
              <p14:xfrm>
                <a:off x="8154345" y="4380771"/>
                <a:ext cx="93240" cy="2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EC0F8C1-E4D4-41B0-85FC-095CF9393CC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18705" y="4344771"/>
                  <a:ext cx="164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6DA5520-868C-4111-B8D1-EB623EC3A36C}"/>
                    </a:ext>
                  </a:extLst>
                </p14:cNvPr>
                <p14:cNvContentPartPr/>
                <p14:nvPr/>
              </p14:nvContentPartPr>
              <p14:xfrm>
                <a:off x="5465865" y="6036771"/>
                <a:ext cx="406080" cy="485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6DA5520-868C-4111-B8D1-EB623EC3A36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429865" y="6001131"/>
                  <a:ext cx="47772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9192200-2774-434F-BC95-6C4C0F80C7EA}"/>
                    </a:ext>
                  </a:extLst>
                </p14:cNvPr>
                <p14:cNvContentPartPr/>
                <p14:nvPr/>
              </p14:nvContentPartPr>
              <p14:xfrm>
                <a:off x="5899665" y="6316491"/>
                <a:ext cx="193680" cy="321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9192200-2774-434F-BC95-6C4C0F80C7E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863665" y="6280851"/>
                  <a:ext cx="2653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DD0D934-39BB-4A3B-8159-279B1630351E}"/>
                    </a:ext>
                  </a:extLst>
                </p14:cNvPr>
                <p14:cNvContentPartPr/>
                <p14:nvPr/>
              </p14:nvContentPartPr>
              <p14:xfrm>
                <a:off x="6190545" y="6349971"/>
                <a:ext cx="224280" cy="271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DD0D934-39BB-4A3B-8159-279B1630351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154905" y="6314331"/>
                  <a:ext cx="2959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BCFA4BF-925F-4EF2-B716-EA86A8D80749}"/>
                    </a:ext>
                  </a:extLst>
                </p14:cNvPr>
                <p14:cNvContentPartPr/>
                <p14:nvPr/>
              </p14:nvContentPartPr>
              <p14:xfrm>
                <a:off x="6586905" y="6362571"/>
                <a:ext cx="177120" cy="21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BCFA4BF-925F-4EF2-B716-EA86A8D8074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50905" y="6326571"/>
                  <a:ext cx="248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276023C-E6C5-4F88-B7B8-70125EB56132}"/>
                    </a:ext>
                  </a:extLst>
                </p14:cNvPr>
                <p14:cNvContentPartPr/>
                <p14:nvPr/>
              </p14:nvContentPartPr>
              <p14:xfrm>
                <a:off x="6580425" y="6502611"/>
                <a:ext cx="255240" cy="20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276023C-E6C5-4F88-B7B8-70125EB561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44425" y="6466611"/>
                  <a:ext cx="326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3B12FAE-8F5B-473E-B493-B84F6FDE37D3}"/>
                    </a:ext>
                  </a:extLst>
                </p14:cNvPr>
                <p14:cNvContentPartPr/>
                <p14:nvPr/>
              </p14:nvContentPartPr>
              <p14:xfrm>
                <a:off x="7022505" y="6121731"/>
                <a:ext cx="219600" cy="34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3B12FAE-8F5B-473E-B493-B84F6FDE37D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986505" y="6086091"/>
                  <a:ext cx="291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DD5CB7A-F35D-4D3E-A3BB-3DDF7E38B99A}"/>
                    </a:ext>
                  </a:extLst>
                </p14:cNvPr>
                <p14:cNvContentPartPr/>
                <p14:nvPr/>
              </p14:nvContentPartPr>
              <p14:xfrm>
                <a:off x="7074345" y="6133251"/>
                <a:ext cx="152640" cy="43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DD5CB7A-F35D-4D3E-A3BB-3DDF7E38B99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038345" y="6097251"/>
                  <a:ext cx="22428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059AA9C-3F9D-40E4-ADE2-646BAE150308}"/>
                    </a:ext>
                  </a:extLst>
                </p14:cNvPr>
                <p14:cNvContentPartPr/>
                <p14:nvPr/>
              </p14:nvContentPartPr>
              <p14:xfrm>
                <a:off x="7311585" y="6376251"/>
                <a:ext cx="164520" cy="213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059AA9C-3F9D-40E4-ADE2-646BAE15030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275945" y="6340611"/>
                  <a:ext cx="2361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F359F7D-142E-4C6D-9D9C-E7CB834F85B0}"/>
                    </a:ext>
                  </a:extLst>
                </p14:cNvPr>
                <p14:cNvContentPartPr/>
                <p14:nvPr/>
              </p14:nvContentPartPr>
              <p14:xfrm>
                <a:off x="7691385" y="6500451"/>
                <a:ext cx="360" cy="4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F359F7D-142E-4C6D-9D9C-E7CB834F85B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655745" y="6464451"/>
                  <a:ext cx="720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3E4C88F-80E8-4C52-9B14-8A2385CB91BA}"/>
                    </a:ext>
                  </a:extLst>
                </p14:cNvPr>
                <p14:cNvContentPartPr/>
                <p14:nvPr/>
              </p14:nvContentPartPr>
              <p14:xfrm>
                <a:off x="7831425" y="6122091"/>
                <a:ext cx="41040" cy="415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3E4C88F-80E8-4C52-9B14-8A2385CB91B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795785" y="6086451"/>
                  <a:ext cx="11268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9470C2B-DFCA-4975-A8D8-129463311B78}"/>
                    </a:ext>
                  </a:extLst>
                </p14:cNvPr>
                <p14:cNvContentPartPr/>
                <p14:nvPr/>
              </p14:nvContentPartPr>
              <p14:xfrm>
                <a:off x="7817385" y="6104091"/>
                <a:ext cx="212040" cy="419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9470C2B-DFCA-4975-A8D8-129463311B7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81745" y="6068451"/>
                  <a:ext cx="28368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AF95E47-F1D3-421C-A3D2-C2BC01087E56}"/>
                    </a:ext>
                  </a:extLst>
                </p14:cNvPr>
                <p14:cNvContentPartPr/>
                <p14:nvPr/>
              </p14:nvContentPartPr>
              <p14:xfrm>
                <a:off x="8124465" y="6341691"/>
                <a:ext cx="174600" cy="228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AF95E47-F1D3-421C-A3D2-C2BC01087E5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88825" y="6306051"/>
                  <a:ext cx="2462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1D9C1FE-F9E6-4D91-A8FD-CEA183E45D37}"/>
                    </a:ext>
                  </a:extLst>
                </p14:cNvPr>
                <p14:cNvContentPartPr/>
                <p14:nvPr/>
              </p14:nvContentPartPr>
              <p14:xfrm>
                <a:off x="8499585" y="6370131"/>
                <a:ext cx="312120" cy="15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1D9C1FE-F9E6-4D91-A8FD-CEA183E45D3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463945" y="6334131"/>
                  <a:ext cx="383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C756227-8F84-46C3-8F3C-D7C567F2B58B}"/>
                    </a:ext>
                  </a:extLst>
                </p14:cNvPr>
                <p14:cNvContentPartPr/>
                <p14:nvPr/>
              </p14:nvContentPartPr>
              <p14:xfrm>
                <a:off x="8669505" y="6246291"/>
                <a:ext cx="23400" cy="297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C756227-8F84-46C3-8F3C-D7C567F2B58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633865" y="6210291"/>
                  <a:ext cx="950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4BA51E4-477C-4580-8EAF-D2CE7B0EA4A9}"/>
                    </a:ext>
                  </a:extLst>
                </p14:cNvPr>
                <p14:cNvContentPartPr/>
                <p14:nvPr/>
              </p14:nvContentPartPr>
              <p14:xfrm>
                <a:off x="9023745" y="6043611"/>
                <a:ext cx="429840" cy="514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4BA51E4-477C-4580-8EAF-D2CE7B0EA4A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987745" y="6007611"/>
                  <a:ext cx="50148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9C95812-5AF1-41B2-98E0-B8F8876F76AD}"/>
                    </a:ext>
                  </a:extLst>
                </p14:cNvPr>
                <p14:cNvContentPartPr/>
                <p14:nvPr/>
              </p14:nvContentPartPr>
              <p14:xfrm>
                <a:off x="9450705" y="6353211"/>
                <a:ext cx="212760" cy="264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9C95812-5AF1-41B2-98E0-B8F8876F76A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414705" y="6317571"/>
                  <a:ext cx="2844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CA21120-6C7F-4038-BC84-A614CFD4BBCA}"/>
                    </a:ext>
                  </a:extLst>
                </p14:cNvPr>
                <p14:cNvContentPartPr/>
                <p14:nvPr/>
              </p14:nvContentPartPr>
              <p14:xfrm>
                <a:off x="9783345" y="6374811"/>
                <a:ext cx="180000" cy="291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CA21120-6C7F-4038-BC84-A614CFD4BB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747345" y="6338811"/>
                  <a:ext cx="2516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F947B00-804E-4F93-820B-046BAC5A8C5E}"/>
                    </a:ext>
                  </a:extLst>
                </p14:cNvPr>
                <p14:cNvContentPartPr/>
                <p14:nvPr/>
              </p14:nvContentPartPr>
              <p14:xfrm>
                <a:off x="9817545" y="6517731"/>
                <a:ext cx="101520" cy="6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F947B00-804E-4F93-820B-046BAC5A8C5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781545" y="6481731"/>
                  <a:ext cx="1731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9CB235A-B31B-4B72-B912-A925F142B92E}"/>
                    </a:ext>
                  </a:extLst>
                </p14:cNvPr>
                <p14:cNvContentPartPr/>
                <p14:nvPr/>
              </p14:nvContentPartPr>
              <p14:xfrm>
                <a:off x="5449665" y="5586051"/>
                <a:ext cx="366480" cy="414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9CB235A-B31B-4B72-B912-A925F142B92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14025" y="5550411"/>
                  <a:ext cx="4381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6A96250-7FBE-48D1-A2AF-0A0245C00530}"/>
                    </a:ext>
                  </a:extLst>
                </p14:cNvPr>
                <p14:cNvContentPartPr/>
                <p14:nvPr/>
              </p14:nvContentPartPr>
              <p14:xfrm>
                <a:off x="5929545" y="5767851"/>
                <a:ext cx="41040" cy="219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6A96250-7FBE-48D1-A2AF-0A0245C0053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893545" y="5731851"/>
                  <a:ext cx="1126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CB3E54B-C93F-41FF-87FA-A23D98C08ACD}"/>
                    </a:ext>
                  </a:extLst>
                </p14:cNvPr>
                <p14:cNvContentPartPr/>
                <p14:nvPr/>
              </p14:nvContentPartPr>
              <p14:xfrm>
                <a:off x="5965545" y="5704851"/>
                <a:ext cx="191520" cy="306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CB3E54B-C93F-41FF-87FA-A23D98C08AC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929905" y="5668851"/>
                  <a:ext cx="2631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BC7D309-3147-4246-B84B-61346E7AD060}"/>
                    </a:ext>
                  </a:extLst>
                </p14:cNvPr>
                <p14:cNvContentPartPr/>
                <p14:nvPr/>
              </p14:nvContentPartPr>
              <p14:xfrm>
                <a:off x="6303945" y="5735811"/>
                <a:ext cx="175680" cy="295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BC7D309-3147-4246-B84B-61346E7AD06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268305" y="5699811"/>
                  <a:ext cx="247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98C906F-67CD-4408-A800-4FD1B3AA537C}"/>
                    </a:ext>
                  </a:extLst>
                </p14:cNvPr>
                <p14:cNvContentPartPr/>
                <p14:nvPr/>
              </p14:nvContentPartPr>
              <p14:xfrm>
                <a:off x="6009465" y="5982771"/>
                <a:ext cx="76680" cy="15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98C906F-67CD-4408-A800-4FD1B3AA537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73465" y="5946771"/>
                  <a:ext cx="148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E037D6C-8905-4E3D-A4F7-C98AF54395C4}"/>
                    </a:ext>
                  </a:extLst>
                </p14:cNvPr>
                <p14:cNvContentPartPr/>
                <p14:nvPr/>
              </p14:nvContentPartPr>
              <p14:xfrm>
                <a:off x="6667905" y="5744811"/>
                <a:ext cx="204840" cy="5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E037D6C-8905-4E3D-A4F7-C98AF54395C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632265" y="5708811"/>
                  <a:ext cx="276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6F93900-F7E8-4D73-A41F-AC36220C0E26}"/>
                    </a:ext>
                  </a:extLst>
                </p14:cNvPr>
                <p14:cNvContentPartPr/>
                <p14:nvPr/>
              </p14:nvContentPartPr>
              <p14:xfrm>
                <a:off x="6705705" y="5877291"/>
                <a:ext cx="212400" cy="5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6F93900-F7E8-4D73-A41F-AC36220C0E2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670065" y="5841651"/>
                  <a:ext cx="284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9A44649-80E7-4AA0-A4F9-2CEDBADCB20A}"/>
                    </a:ext>
                  </a:extLst>
                </p14:cNvPr>
                <p14:cNvContentPartPr/>
                <p14:nvPr/>
              </p14:nvContentPartPr>
              <p14:xfrm>
                <a:off x="7201425" y="5548251"/>
                <a:ext cx="28440" cy="375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9A44649-80E7-4AA0-A4F9-2CEDBADCB20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65425" y="5512611"/>
                  <a:ext cx="1000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25E52D3-AAFF-437F-AA07-099EA872CB24}"/>
                    </a:ext>
                  </a:extLst>
                </p14:cNvPr>
                <p14:cNvContentPartPr/>
                <p14:nvPr/>
              </p14:nvContentPartPr>
              <p14:xfrm>
                <a:off x="7210785" y="5629611"/>
                <a:ext cx="11160" cy="22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25E52D3-AAFF-437F-AA07-099EA872CB2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75145" y="5593611"/>
                  <a:ext cx="82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C64E0F9-CAB3-4F05-895E-50A83304C7CA}"/>
                    </a:ext>
                  </a:extLst>
                </p14:cNvPr>
                <p14:cNvContentPartPr/>
                <p14:nvPr/>
              </p14:nvContentPartPr>
              <p14:xfrm>
                <a:off x="7151025" y="5520891"/>
                <a:ext cx="159840" cy="37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C64E0F9-CAB3-4F05-895E-50A83304C7C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15385" y="5484891"/>
                  <a:ext cx="231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8DD1F90-A3F6-41D1-A31A-0407BDD5F1B7}"/>
                    </a:ext>
                  </a:extLst>
                </p14:cNvPr>
                <p14:cNvContentPartPr/>
                <p14:nvPr/>
              </p14:nvContentPartPr>
              <p14:xfrm>
                <a:off x="7181985" y="5953251"/>
                <a:ext cx="180360" cy="24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8DD1F90-A3F6-41D1-A31A-0407BDD5F1B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145985" y="5917611"/>
                  <a:ext cx="252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C2A74DD-D7FA-4D37-8DA5-FA1D57FFF1F9}"/>
                    </a:ext>
                  </a:extLst>
                </p14:cNvPr>
                <p14:cNvContentPartPr/>
                <p14:nvPr/>
              </p14:nvContentPartPr>
              <p14:xfrm>
                <a:off x="7426065" y="5814651"/>
                <a:ext cx="117360" cy="217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C2A74DD-D7FA-4D37-8DA5-FA1D57FFF1F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390425" y="5779011"/>
                  <a:ext cx="1890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0DFAD4B-D576-49A8-9EF7-8B9088115600}"/>
                    </a:ext>
                  </a:extLst>
                </p14:cNvPr>
                <p14:cNvContentPartPr/>
                <p14:nvPr/>
              </p14:nvContentPartPr>
              <p14:xfrm>
                <a:off x="7666905" y="5943171"/>
                <a:ext cx="7920" cy="14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0DFAD4B-D576-49A8-9EF7-8B908811560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631265" y="5907531"/>
                  <a:ext cx="79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425FB29-1674-42C2-9C11-1679A4D1568E}"/>
                    </a:ext>
                  </a:extLst>
                </p14:cNvPr>
                <p14:cNvContentPartPr/>
                <p14:nvPr/>
              </p14:nvContentPartPr>
              <p14:xfrm>
                <a:off x="7820625" y="5539251"/>
                <a:ext cx="163080" cy="439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425FB29-1674-42C2-9C11-1679A4D1568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784625" y="5503611"/>
                  <a:ext cx="23472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851250F-C69A-4B89-AE1C-C8FAD5E82F45}"/>
                    </a:ext>
                  </a:extLst>
                </p14:cNvPr>
                <p14:cNvContentPartPr/>
                <p14:nvPr/>
              </p14:nvContentPartPr>
              <p14:xfrm>
                <a:off x="8125545" y="5756691"/>
                <a:ext cx="134280" cy="2790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851250F-C69A-4B89-AE1C-C8FAD5E82F4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089905" y="5720691"/>
                  <a:ext cx="205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E5C7682-028D-404E-9E23-1BFAD0DA184E}"/>
                    </a:ext>
                  </a:extLst>
                </p14:cNvPr>
                <p14:cNvContentPartPr/>
                <p14:nvPr/>
              </p14:nvContentPartPr>
              <p14:xfrm>
                <a:off x="8524425" y="5812491"/>
                <a:ext cx="202680" cy="27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E5C7682-028D-404E-9E23-1BFAD0DA184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488425" y="5776851"/>
                  <a:ext cx="2743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73B6E7-D8F8-4036-974A-FE0B8C19D211}"/>
                    </a:ext>
                  </a:extLst>
                </p14:cNvPr>
                <p14:cNvContentPartPr/>
                <p14:nvPr/>
              </p14:nvContentPartPr>
              <p14:xfrm>
                <a:off x="8639265" y="5714571"/>
                <a:ext cx="16200" cy="223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73B6E7-D8F8-4036-974A-FE0B8C19D21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603265" y="5678931"/>
                  <a:ext cx="87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F67516C-4C72-4A0B-A6B5-9732F6BDFCFC}"/>
                    </a:ext>
                  </a:extLst>
                </p14:cNvPr>
                <p14:cNvContentPartPr/>
                <p14:nvPr/>
              </p14:nvContentPartPr>
              <p14:xfrm>
                <a:off x="8944545" y="5448891"/>
                <a:ext cx="334800" cy="506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F67516C-4C72-4A0B-A6B5-9732F6BDFCF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908545" y="5412891"/>
                  <a:ext cx="40644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2A07AF7-E8E7-4E5E-8C49-61CE2FA7D4BA}"/>
                    </a:ext>
                  </a:extLst>
                </p14:cNvPr>
                <p14:cNvContentPartPr/>
                <p14:nvPr/>
              </p14:nvContentPartPr>
              <p14:xfrm>
                <a:off x="9332985" y="5747691"/>
                <a:ext cx="17280" cy="184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2A07AF7-E8E7-4E5E-8C49-61CE2FA7D4B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296985" y="5712051"/>
                  <a:ext cx="889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9850DCC-8FB6-4E6A-9D4C-C69D988C6144}"/>
                    </a:ext>
                  </a:extLst>
                </p14:cNvPr>
                <p14:cNvContentPartPr/>
                <p14:nvPr/>
              </p14:nvContentPartPr>
              <p14:xfrm>
                <a:off x="9354585" y="5711331"/>
                <a:ext cx="152280" cy="248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9850DCC-8FB6-4E6A-9D4C-C69D988C614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318585" y="5675331"/>
                  <a:ext cx="223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450A180-DDBB-4068-B465-6AB71A11CD93}"/>
                    </a:ext>
                  </a:extLst>
                </p14:cNvPr>
                <p14:cNvContentPartPr/>
                <p14:nvPr/>
              </p14:nvContentPartPr>
              <p14:xfrm>
                <a:off x="9627825" y="5736171"/>
                <a:ext cx="199080" cy="3002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450A180-DDBB-4068-B465-6AB71A11CD9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591825" y="5700171"/>
                  <a:ext cx="2707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E38B93D-4DD8-4AE6-96C8-3C8876058898}"/>
                    </a:ext>
                  </a:extLst>
                </p14:cNvPr>
                <p14:cNvContentPartPr/>
                <p14:nvPr/>
              </p14:nvContentPartPr>
              <p14:xfrm>
                <a:off x="9677145" y="5889891"/>
                <a:ext cx="94320" cy="14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E38B93D-4DD8-4AE6-96C8-3C887605889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641145" y="5854251"/>
                  <a:ext cx="165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E91165E-40AC-463C-8BE9-AC4B4212FA29}"/>
                    </a:ext>
                  </a:extLst>
                </p14:cNvPr>
                <p14:cNvContentPartPr/>
                <p14:nvPr/>
              </p14:nvContentPartPr>
              <p14:xfrm>
                <a:off x="9950025" y="5487051"/>
                <a:ext cx="325080" cy="11980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E91165E-40AC-463C-8BE9-AC4B4212FA2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914025" y="5451051"/>
                  <a:ext cx="396720" cy="12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E050437-3DA4-4310-B776-CE4ABD82503F}"/>
                    </a:ext>
                  </a:extLst>
                </p14:cNvPr>
                <p14:cNvContentPartPr/>
                <p14:nvPr/>
              </p14:nvContentPartPr>
              <p14:xfrm>
                <a:off x="10564545" y="5815731"/>
                <a:ext cx="322920" cy="441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E050437-3DA4-4310-B776-CE4ABD82503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528545" y="5779731"/>
                  <a:ext cx="3945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84C01A3-C546-4B2E-B04F-C319BD98E98F}"/>
                    </a:ext>
                  </a:extLst>
                </p14:cNvPr>
                <p14:cNvContentPartPr/>
                <p14:nvPr/>
              </p14:nvContentPartPr>
              <p14:xfrm>
                <a:off x="10302105" y="5812491"/>
                <a:ext cx="225360" cy="4096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84C01A3-C546-4B2E-B04F-C319BD98E98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266465" y="5776851"/>
                  <a:ext cx="2970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D924593-C8F5-4DC3-A76F-84391E27F576}"/>
                    </a:ext>
                  </a:extLst>
                </p14:cNvPr>
                <p14:cNvContentPartPr/>
                <p14:nvPr/>
              </p14:nvContentPartPr>
              <p14:xfrm>
                <a:off x="10438905" y="6013731"/>
                <a:ext cx="50040" cy="2131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D924593-C8F5-4DC3-A76F-84391E27F57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403265" y="5977731"/>
                  <a:ext cx="1216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64FCCEF-89C3-402A-9CFC-56AB58909983}"/>
                    </a:ext>
                  </a:extLst>
                </p14:cNvPr>
                <p14:cNvContentPartPr/>
                <p14:nvPr/>
              </p14:nvContentPartPr>
              <p14:xfrm>
                <a:off x="10902225" y="5911131"/>
                <a:ext cx="160200" cy="415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64FCCEF-89C3-402A-9CFC-56AB5890998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866585" y="5875491"/>
                  <a:ext cx="23184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455B785-E1FF-47FE-86A0-16DBE131410C}"/>
                    </a:ext>
                  </a:extLst>
                </p14:cNvPr>
                <p14:cNvContentPartPr/>
                <p14:nvPr/>
              </p14:nvContentPartPr>
              <p14:xfrm>
                <a:off x="9966225" y="5273571"/>
                <a:ext cx="293760" cy="2023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455B785-E1FF-47FE-86A0-16DBE131410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930225" y="5237931"/>
                  <a:ext cx="3654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C0BECD8-3FA8-490F-BD65-9E32F62D0174}"/>
                    </a:ext>
                  </a:extLst>
                </p14:cNvPr>
                <p14:cNvContentPartPr/>
                <p14:nvPr/>
              </p14:nvContentPartPr>
              <p14:xfrm>
                <a:off x="9956145" y="5296971"/>
                <a:ext cx="225720" cy="166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C0BECD8-3FA8-490F-BD65-9E32F62D017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920505" y="5261331"/>
                  <a:ext cx="297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03180D2-B200-418E-A6D6-D46BA7DF85A9}"/>
                    </a:ext>
                  </a:extLst>
                </p14:cNvPr>
                <p14:cNvContentPartPr/>
                <p14:nvPr/>
              </p14:nvContentPartPr>
              <p14:xfrm>
                <a:off x="10473825" y="5042811"/>
                <a:ext cx="113400" cy="576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03180D2-B200-418E-A6D6-D46BA7DF85A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437825" y="5007171"/>
                  <a:ext cx="185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77C9548-A258-436B-A8E5-C2D6A97565E0}"/>
                    </a:ext>
                  </a:extLst>
                </p14:cNvPr>
                <p14:cNvContentPartPr/>
                <p14:nvPr/>
              </p14:nvContentPartPr>
              <p14:xfrm>
                <a:off x="10524585" y="5078811"/>
                <a:ext cx="183240" cy="318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77C9548-A258-436B-A8E5-C2D6A97565E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488945" y="5042811"/>
                  <a:ext cx="2548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0349262-4CFC-42C5-BEBD-2B5578F8F02D}"/>
                    </a:ext>
                  </a:extLst>
                </p14:cNvPr>
                <p14:cNvContentPartPr/>
                <p14:nvPr/>
              </p14:nvContentPartPr>
              <p14:xfrm>
                <a:off x="10787745" y="5005731"/>
                <a:ext cx="126360" cy="420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0349262-4CFC-42C5-BEBD-2B5578F8F02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751745" y="4970091"/>
                  <a:ext cx="1980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778CEC9-76DE-4BA0-AD24-CBC2EEFBBA2E}"/>
                    </a:ext>
                  </a:extLst>
                </p14:cNvPr>
                <p14:cNvContentPartPr/>
                <p14:nvPr/>
              </p14:nvContentPartPr>
              <p14:xfrm>
                <a:off x="11032905" y="4996371"/>
                <a:ext cx="194040" cy="378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778CEC9-76DE-4BA0-AD24-CBC2EEFBBA2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996905" y="4960371"/>
                  <a:ext cx="26568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9480CA4-B20C-422E-95E8-0E6E31F28162}"/>
                    </a:ext>
                  </a:extLst>
                </p14:cNvPr>
                <p14:cNvContentPartPr/>
                <p14:nvPr/>
              </p14:nvContentPartPr>
              <p14:xfrm>
                <a:off x="10252425" y="6645171"/>
                <a:ext cx="362880" cy="68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9480CA4-B20C-422E-95E8-0E6E31F2816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216425" y="6609171"/>
                  <a:ext cx="434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173B120-C72D-4010-9AA1-391E4595F122}"/>
                    </a:ext>
                  </a:extLst>
                </p14:cNvPr>
                <p14:cNvContentPartPr/>
                <p14:nvPr/>
              </p14:nvContentPartPr>
              <p14:xfrm>
                <a:off x="10263225" y="6549051"/>
                <a:ext cx="175320" cy="2505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173B120-C72D-4010-9AA1-391E4595F12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227225" y="6513051"/>
                  <a:ext cx="2469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8CFEC00-DCB0-4CF4-AD20-4C058FC992FD}"/>
                    </a:ext>
                  </a:extLst>
                </p14:cNvPr>
                <p14:cNvContentPartPr/>
                <p14:nvPr/>
              </p14:nvContentPartPr>
              <p14:xfrm>
                <a:off x="10898265" y="6555767"/>
                <a:ext cx="217440" cy="212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8CFEC00-DCB0-4CF4-AD20-4C058FC992F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862265" y="6520127"/>
                  <a:ext cx="2890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7F00A15-0900-4E8A-859D-F2241528A384}"/>
                    </a:ext>
                  </a:extLst>
                </p14:cNvPr>
                <p14:cNvContentPartPr/>
                <p14:nvPr/>
              </p14:nvContentPartPr>
              <p14:xfrm>
                <a:off x="11191305" y="6489167"/>
                <a:ext cx="137520" cy="310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7F00A15-0900-4E8A-859D-F2241528A38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155305" y="6453167"/>
                  <a:ext cx="2091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8820903-4E57-45D5-BB07-B7474427FD49}"/>
                    </a:ext>
                  </a:extLst>
                </p14:cNvPr>
                <p14:cNvContentPartPr/>
                <p14:nvPr/>
              </p14:nvContentPartPr>
              <p14:xfrm>
                <a:off x="11430705" y="6507887"/>
                <a:ext cx="149040" cy="333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8820903-4E57-45D5-BB07-B7474427FD4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395065" y="6471887"/>
                  <a:ext cx="2206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1C2C33F-1219-4592-B3C2-8E4798096720}"/>
                    </a:ext>
                  </a:extLst>
                </p14:cNvPr>
                <p14:cNvContentPartPr/>
                <p14:nvPr/>
              </p14:nvContentPartPr>
              <p14:xfrm>
                <a:off x="6883905" y="225516"/>
                <a:ext cx="56160" cy="657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1C2C33F-1219-4592-B3C2-8E479809672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847905" y="189876"/>
                  <a:ext cx="127800" cy="72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40576DB-A55A-42A0-807C-DF2561F015A3}"/>
                    </a:ext>
                  </a:extLst>
                </p14:cNvPr>
                <p14:cNvContentPartPr/>
                <p14:nvPr/>
              </p14:nvContentPartPr>
              <p14:xfrm>
                <a:off x="6962025" y="323076"/>
                <a:ext cx="85680" cy="97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40576DB-A55A-42A0-807C-DF2561F015A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926385" y="287076"/>
                  <a:ext cx="157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9E3C518-592F-41A4-9E37-B5EC648AAB64}"/>
                    </a:ext>
                  </a:extLst>
                </p14:cNvPr>
                <p14:cNvContentPartPr/>
                <p14:nvPr/>
              </p14:nvContentPartPr>
              <p14:xfrm>
                <a:off x="6951585" y="523236"/>
                <a:ext cx="90360" cy="9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9E3C518-592F-41A4-9E37-B5EC648AAB6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915585" y="487596"/>
                  <a:ext cx="162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5C48D51-CF28-4602-82CA-DCBB0AFC16C3}"/>
                    </a:ext>
                  </a:extLst>
                </p14:cNvPr>
                <p14:cNvContentPartPr/>
                <p14:nvPr/>
              </p14:nvContentPartPr>
              <p14:xfrm>
                <a:off x="8904225" y="493716"/>
                <a:ext cx="110520" cy="294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5C48D51-CF28-4602-82CA-DCBB0AFC16C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868225" y="458076"/>
                  <a:ext cx="1821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A67DBFC-BBD9-4C95-B17E-855404F85378}"/>
                    </a:ext>
                  </a:extLst>
                </p14:cNvPr>
                <p14:cNvContentPartPr/>
                <p14:nvPr/>
              </p14:nvContentPartPr>
              <p14:xfrm>
                <a:off x="8995305" y="303636"/>
                <a:ext cx="15120" cy="7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A67DBFC-BBD9-4C95-B17E-855404F8537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959665" y="267996"/>
                  <a:ext cx="86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DAC0DFA-CE7E-4D6D-B8DE-2ACC134A6417}"/>
                    </a:ext>
                  </a:extLst>
                </p14:cNvPr>
                <p14:cNvContentPartPr/>
                <p14:nvPr/>
              </p14:nvContentPartPr>
              <p14:xfrm>
                <a:off x="9275745" y="290316"/>
                <a:ext cx="185400" cy="8107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DAC0DFA-CE7E-4D6D-B8DE-2ACC134A641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239745" y="254316"/>
                  <a:ext cx="257040" cy="88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0CDBF4F-375B-4F96-A623-71DE3A098D4B}"/>
                    </a:ext>
                  </a:extLst>
                </p14:cNvPr>
                <p14:cNvContentPartPr/>
                <p14:nvPr/>
              </p14:nvContentPartPr>
              <p14:xfrm>
                <a:off x="9172785" y="688476"/>
                <a:ext cx="281160" cy="1324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0CDBF4F-375B-4F96-A623-71DE3A098D4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136785" y="652836"/>
                  <a:ext cx="352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9608987-EE38-4B74-BF13-FF262F367136}"/>
                    </a:ext>
                  </a:extLst>
                </p14:cNvPr>
                <p14:cNvContentPartPr/>
                <p14:nvPr/>
              </p14:nvContentPartPr>
              <p14:xfrm>
                <a:off x="9833385" y="235956"/>
                <a:ext cx="387720" cy="5605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9608987-EE38-4B74-BF13-FF262F36713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797385" y="200316"/>
                  <a:ext cx="45936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CECBD89-DD3A-4802-9B5C-0B06D1A2B57A}"/>
                    </a:ext>
                  </a:extLst>
                </p14:cNvPr>
                <p14:cNvContentPartPr/>
                <p14:nvPr/>
              </p14:nvContentPartPr>
              <p14:xfrm>
                <a:off x="10218585" y="506316"/>
                <a:ext cx="137520" cy="297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CECBD89-DD3A-4802-9B5C-0B06D1A2B57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182585" y="470316"/>
                  <a:ext cx="2091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A4723A2-D454-4EF7-8E5C-5194EE7DE1E9}"/>
                    </a:ext>
                  </a:extLst>
                </p14:cNvPr>
                <p14:cNvContentPartPr/>
                <p14:nvPr/>
              </p14:nvContentPartPr>
              <p14:xfrm>
                <a:off x="10507305" y="564636"/>
                <a:ext cx="162360" cy="2736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A4723A2-D454-4EF7-8E5C-5194EE7DE1E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471305" y="528636"/>
                  <a:ext cx="2340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AD6DB76-BC29-48DF-82B1-8D1509FAFD08}"/>
                    </a:ext>
                  </a:extLst>
                </p14:cNvPr>
                <p14:cNvContentPartPr/>
                <p14:nvPr/>
              </p14:nvContentPartPr>
              <p14:xfrm>
                <a:off x="11050545" y="502356"/>
                <a:ext cx="59400" cy="2430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AD6DB76-BC29-48DF-82B1-8D1509FAFD0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014545" y="466716"/>
                  <a:ext cx="1310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B1B5C4E-15CC-45F5-A984-53838EF35DE6}"/>
                    </a:ext>
                  </a:extLst>
                </p14:cNvPr>
                <p14:cNvContentPartPr/>
                <p14:nvPr/>
              </p14:nvContentPartPr>
              <p14:xfrm>
                <a:off x="11114625" y="350436"/>
                <a:ext cx="50040" cy="29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B1B5C4E-15CC-45F5-A984-53838EF35DE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078625" y="314796"/>
                  <a:ext cx="121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8883A53-15E6-400E-ABC5-0D6F89514146}"/>
                    </a:ext>
                  </a:extLst>
                </p14:cNvPr>
                <p14:cNvContentPartPr/>
                <p14:nvPr/>
              </p14:nvContentPartPr>
              <p14:xfrm>
                <a:off x="11278785" y="432156"/>
                <a:ext cx="136440" cy="3297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8883A53-15E6-400E-ABC5-0D6F8951414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242785" y="396516"/>
                  <a:ext cx="2080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62B2885-1AEB-4BDD-B1D4-ABC51041F358}"/>
                    </a:ext>
                  </a:extLst>
                </p14:cNvPr>
                <p14:cNvContentPartPr/>
                <p14:nvPr/>
              </p14:nvContentPartPr>
              <p14:xfrm>
                <a:off x="10712505" y="903396"/>
                <a:ext cx="125280" cy="5569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62B2885-1AEB-4BDD-B1D4-ABC51041F35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676505" y="867396"/>
                  <a:ext cx="19692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90F14DE-D094-4833-A00F-9F4D653E6EB1}"/>
                    </a:ext>
                  </a:extLst>
                </p14:cNvPr>
                <p14:cNvContentPartPr/>
                <p14:nvPr/>
              </p14:nvContentPartPr>
              <p14:xfrm>
                <a:off x="10973145" y="1128036"/>
                <a:ext cx="542160" cy="228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90F14DE-D094-4833-A00F-9F4D653E6EB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937145" y="1092396"/>
                  <a:ext cx="613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F4B7225-403B-4A84-BBBE-EA2254B2BC31}"/>
                    </a:ext>
                  </a:extLst>
                </p14:cNvPr>
                <p14:cNvContentPartPr/>
                <p14:nvPr/>
              </p14:nvContentPartPr>
              <p14:xfrm>
                <a:off x="7015665" y="6713436"/>
                <a:ext cx="508680" cy="79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F4B7225-403B-4A84-BBBE-EA2254B2BC3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980025" y="6677436"/>
                  <a:ext cx="580320" cy="7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93350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302D325-27CF-49B8-A9C1-F5C070C12981}"/>
              </a:ext>
            </a:extLst>
          </p:cNvPr>
          <p:cNvGrpSpPr/>
          <p:nvPr/>
        </p:nvGrpSpPr>
        <p:grpSpPr>
          <a:xfrm>
            <a:off x="184258" y="1069491"/>
            <a:ext cx="5354715" cy="3876480"/>
            <a:chOff x="184258" y="1069491"/>
            <a:chExt cx="5354715" cy="38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FE97945-E80E-4E78-92C1-896F1B96F5FE}"/>
                    </a:ext>
                  </a:extLst>
                </p14:cNvPr>
                <p14:cNvContentPartPr/>
                <p14:nvPr/>
              </p14:nvContentPartPr>
              <p14:xfrm>
                <a:off x="2545249" y="2071750"/>
                <a:ext cx="298852" cy="665761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FE97945-E80E-4E78-92C1-896F1B96F5F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09286" y="2035763"/>
                  <a:ext cx="370418" cy="737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4D696F4-6E85-4257-BAC1-4A37F2DB8247}"/>
                    </a:ext>
                  </a:extLst>
                </p14:cNvPr>
                <p14:cNvContentPartPr/>
                <p14:nvPr/>
              </p14:nvContentPartPr>
              <p14:xfrm>
                <a:off x="2511420" y="2627619"/>
                <a:ext cx="130510" cy="159535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4D696F4-6E85-4257-BAC1-4A37F2DB82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75467" y="2591688"/>
                  <a:ext cx="202057" cy="2310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245CFF-9A36-4A25-B579-F4FB7BC186AF}"/>
                    </a:ext>
                  </a:extLst>
                </p14:cNvPr>
                <p14:cNvContentPartPr/>
                <p14:nvPr/>
              </p14:nvContentPartPr>
              <p14:xfrm>
                <a:off x="2503413" y="2619212"/>
                <a:ext cx="13812" cy="480005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245CFF-9A36-4A25-B579-F4FB7BC186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67998" y="2583230"/>
                  <a:ext cx="84289" cy="551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5CBAF68-16C9-4A59-A8E7-58E0E2374D4C}"/>
                    </a:ext>
                  </a:extLst>
                </p14:cNvPr>
                <p14:cNvContentPartPr/>
                <p14:nvPr/>
              </p14:nvContentPartPr>
              <p14:xfrm>
                <a:off x="2555658" y="2998131"/>
                <a:ext cx="306659" cy="582892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5CBAF68-16C9-4A59-A8E7-58E0E2374D4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19665" y="2962150"/>
                  <a:ext cx="378285" cy="654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B8229E7-049B-4FEB-95F7-E73E4C0D6FD4}"/>
                    </a:ext>
                  </a:extLst>
                </p14:cNvPr>
                <p14:cNvContentPartPr/>
                <p14:nvPr/>
              </p14:nvContentPartPr>
              <p14:xfrm>
                <a:off x="2532238" y="2975912"/>
                <a:ext cx="29024" cy="20417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B8229E7-049B-4FEB-95F7-E73E4C0D6F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96406" y="2940093"/>
                  <a:ext cx="100330" cy="91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BBE1EAD-9D3C-4484-9413-F067542C3D83}"/>
                    </a:ext>
                  </a:extLst>
                </p14:cNvPr>
                <p14:cNvContentPartPr/>
                <p14:nvPr/>
              </p14:nvContentPartPr>
              <p14:xfrm>
                <a:off x="1654498" y="2029715"/>
                <a:ext cx="2752121" cy="10729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BBE1EAD-9D3C-4484-9413-F067542C3D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18499" y="1993712"/>
                  <a:ext cx="2823759" cy="178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8907CDB-EE36-45CC-9C8D-DCED14CFC9DF}"/>
                    </a:ext>
                  </a:extLst>
                </p14:cNvPr>
                <p14:cNvContentPartPr/>
                <p14:nvPr/>
              </p14:nvContentPartPr>
              <p14:xfrm>
                <a:off x="2721798" y="1917020"/>
                <a:ext cx="149326" cy="5004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8907CDB-EE36-45CC-9C8D-DCED14CFC9D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85816" y="1881277"/>
                  <a:ext cx="220931" cy="76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BEA19A6-270C-41B5-8BBD-7122E6DDE923}"/>
                    </a:ext>
                  </a:extLst>
                </p14:cNvPr>
                <p14:cNvContentPartPr/>
                <p14:nvPr/>
              </p14:nvContentPartPr>
              <p14:xfrm>
                <a:off x="2783450" y="1840755"/>
                <a:ext cx="6806" cy="134513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BEA19A6-270C-41B5-8BBD-7122E6DDE9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47629" y="1804789"/>
                  <a:ext cx="78090" cy="2060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82D7BA5-15FB-4A0C-B4D6-2A316EEC4769}"/>
                    </a:ext>
                  </a:extLst>
                </p14:cNvPr>
                <p14:cNvContentPartPr/>
                <p14:nvPr/>
              </p14:nvContentPartPr>
              <p14:xfrm>
                <a:off x="2944385" y="1785909"/>
                <a:ext cx="133112" cy="208176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82D7BA5-15FB-4A0C-B4D6-2A316EEC476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08409" y="1749892"/>
                  <a:ext cx="204705" cy="279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37070FA-9432-4D9B-9B47-11838A682310}"/>
                    </a:ext>
                  </a:extLst>
                </p14:cNvPr>
                <p14:cNvContentPartPr/>
                <p14:nvPr/>
              </p14:nvContentPartPr>
              <p14:xfrm>
                <a:off x="1664106" y="2035519"/>
                <a:ext cx="9208" cy="188359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37070FA-9432-4D9B-9B47-11838A6823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29045" y="1999573"/>
                  <a:ext cx="79685" cy="259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7A15E3F-B972-4A5B-AEB2-CD841FD6B8D1}"/>
                    </a:ext>
                  </a:extLst>
                </p14:cNvPr>
                <p14:cNvContentPartPr/>
                <p14:nvPr/>
              </p14:nvContentPartPr>
              <p14:xfrm>
                <a:off x="1402085" y="2233086"/>
                <a:ext cx="525643" cy="36231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7A15E3F-B972-4A5B-AEB2-CD841FD6B8D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66442" y="2197214"/>
                  <a:ext cx="597289" cy="1076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F862C9-3D75-4A0B-8B9D-6856D56B5727}"/>
                    </a:ext>
                  </a:extLst>
                </p14:cNvPr>
                <p14:cNvContentPartPr/>
                <p14:nvPr/>
              </p14:nvContentPartPr>
              <p14:xfrm>
                <a:off x="1578834" y="2336774"/>
                <a:ext cx="162937" cy="1601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F862C9-3D75-4A0B-8B9D-6856D56B57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42866" y="2304754"/>
                  <a:ext cx="234514" cy="65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9F07C06-81E1-4161-88D8-8F7B6BB7CEF9}"/>
                    </a:ext>
                  </a:extLst>
                </p14:cNvPr>
                <p14:cNvContentPartPr/>
                <p14:nvPr/>
              </p14:nvContentPartPr>
              <p14:xfrm>
                <a:off x="1657300" y="2351386"/>
                <a:ext cx="854120" cy="488412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9F07C06-81E1-4161-88D8-8F7B6BB7CEF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21307" y="2315394"/>
                  <a:ext cx="925747" cy="560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49BEB00-CA2E-4CA3-9692-956B0DA1BEE0}"/>
                    </a:ext>
                  </a:extLst>
                </p14:cNvPr>
                <p14:cNvContentPartPr/>
                <p14:nvPr/>
              </p14:nvContentPartPr>
              <p14:xfrm>
                <a:off x="4402815" y="2119190"/>
                <a:ext cx="3803" cy="3203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49BEB00-CA2E-4CA3-9692-956B0DA1BEE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68242" y="2083601"/>
                  <a:ext cx="72603" cy="74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926AC86-4A1D-4F3F-83B3-B54F9A1F2F42}"/>
                    </a:ext>
                  </a:extLst>
                </p14:cNvPr>
                <p14:cNvContentPartPr/>
                <p14:nvPr/>
              </p14:nvContentPartPr>
              <p14:xfrm>
                <a:off x="4403616" y="2133602"/>
                <a:ext cx="43036" cy="537453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926AC86-4A1D-4F3F-83B3-B54F9A1F2F4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67753" y="2097628"/>
                  <a:ext cx="114404" cy="6090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7D63D3C-DE80-402A-B9CE-0D8D1B269F41}"/>
                    </a:ext>
                  </a:extLst>
                </p14:cNvPr>
                <p14:cNvContentPartPr/>
                <p14:nvPr/>
              </p14:nvContentPartPr>
              <p14:xfrm>
                <a:off x="4123980" y="2710489"/>
                <a:ext cx="607312" cy="16014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7D63D3C-DE80-402A-B9CE-0D8D1B269F4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87980" y="2675258"/>
                  <a:ext cx="678951" cy="86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8065056-06C8-4584-88E5-82FF9367F147}"/>
                    </a:ext>
                  </a:extLst>
                </p14:cNvPr>
                <p14:cNvContentPartPr/>
                <p14:nvPr/>
              </p14:nvContentPartPr>
              <p14:xfrm>
                <a:off x="4332556" y="2854810"/>
                <a:ext cx="179551" cy="1181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8065056-06C8-4584-88E5-82FF9367F14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96574" y="2819022"/>
                  <a:ext cx="251156" cy="830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F0C7436-D37A-4AE5-A297-6956D9B9956F}"/>
                    </a:ext>
                  </a:extLst>
                </p14:cNvPr>
                <p14:cNvContentPartPr/>
                <p14:nvPr/>
              </p14:nvContentPartPr>
              <p14:xfrm>
                <a:off x="4157208" y="2992927"/>
                <a:ext cx="634935" cy="28824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F0C7436-D37A-4AE5-A297-6956D9B9956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21214" y="2956897"/>
                  <a:ext cx="706563" cy="1005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20C5A6A-9DDB-4D4C-82BC-E3682ED66882}"/>
                    </a:ext>
                  </a:extLst>
                </p14:cNvPr>
                <p14:cNvContentPartPr/>
                <p14:nvPr/>
              </p14:nvContentPartPr>
              <p14:xfrm>
                <a:off x="4406418" y="3144655"/>
                <a:ext cx="192162" cy="5004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20C5A6A-9DDB-4D4C-82BC-E3682ED6688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70433" y="3108912"/>
                  <a:ext cx="263773" cy="76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F0BAD5-8A15-436A-9929-41A312D95928}"/>
                    </a:ext>
                  </a:extLst>
                </p14:cNvPr>
                <p14:cNvContentPartPr/>
                <p14:nvPr/>
              </p14:nvContentPartPr>
              <p14:xfrm>
                <a:off x="4538129" y="3136048"/>
                <a:ext cx="27423" cy="1173189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F0BAD5-8A15-436A-9929-41A312D9592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02515" y="3100050"/>
                  <a:ext cx="98295" cy="1244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564C61-3FD3-4213-AD92-8A3504CBDCB2}"/>
                    </a:ext>
                  </a:extLst>
                </p14:cNvPr>
                <p14:cNvContentPartPr/>
                <p14:nvPr/>
              </p14:nvContentPartPr>
              <p14:xfrm>
                <a:off x="2875727" y="4313240"/>
                <a:ext cx="1664604" cy="61452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564C61-3FD3-4213-AD92-8A3504CBDC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39728" y="4277663"/>
                  <a:ext cx="1736242" cy="132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4EBFA42-1828-468B-AEFA-D0CAE5E0B7D7}"/>
                    </a:ext>
                  </a:extLst>
                </p14:cNvPr>
                <p14:cNvContentPartPr/>
                <p14:nvPr/>
              </p14:nvContentPartPr>
              <p14:xfrm>
                <a:off x="5002721" y="2782950"/>
                <a:ext cx="230194" cy="338285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4EBFA42-1828-468B-AEFA-D0CAE5E0B7D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66753" y="2746962"/>
                  <a:ext cx="301770" cy="4099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3917ECB-26BA-4DDD-8513-DA88F656AF22}"/>
                    </a:ext>
                  </a:extLst>
                </p14:cNvPr>
                <p14:cNvContentPartPr/>
                <p14:nvPr/>
              </p14:nvContentPartPr>
              <p14:xfrm>
                <a:off x="5254333" y="2959699"/>
                <a:ext cx="79667" cy="170944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3917ECB-26BA-4DDD-8513-DA88F656AF2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18447" y="2923786"/>
                  <a:ext cx="151080" cy="242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6FEA122-7281-4158-B56C-2927789F15EC}"/>
                    </a:ext>
                  </a:extLst>
                </p14:cNvPr>
                <p14:cNvContentPartPr/>
                <p14:nvPr/>
              </p14:nvContentPartPr>
              <p14:xfrm>
                <a:off x="5410465" y="3013344"/>
                <a:ext cx="128508" cy="168742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6FEA122-7281-4158-B56C-2927789F15E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74468" y="2977365"/>
                  <a:ext cx="200141" cy="240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8534D23-7182-4F3C-BBCD-9D1738099749}"/>
                    </a:ext>
                  </a:extLst>
                </p14:cNvPr>
                <p14:cNvContentPartPr/>
                <p14:nvPr/>
              </p14:nvContentPartPr>
              <p14:xfrm>
                <a:off x="535354" y="2096771"/>
                <a:ext cx="231795" cy="350095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8534D23-7182-4F3C-BBCD-9D173809974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9417" y="2060790"/>
                  <a:ext cx="303310" cy="421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0C4D780-E6D6-412F-AFA1-013C63BAB83B}"/>
                    </a:ext>
                  </a:extLst>
                </p14:cNvPr>
                <p14:cNvContentPartPr/>
                <p14:nvPr/>
              </p14:nvContentPartPr>
              <p14:xfrm>
                <a:off x="832805" y="2247698"/>
                <a:ext cx="110894" cy="214381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0C4D780-E6D6-412F-AFA1-013C63BAB83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6917" y="2211728"/>
                  <a:ext cx="182311" cy="2859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ECBCEBB-1D4A-4928-9B8A-DE155CFCD095}"/>
                    </a:ext>
                  </a:extLst>
                </p14:cNvPr>
                <p14:cNvContentPartPr/>
                <p14:nvPr/>
              </p14:nvContentPartPr>
              <p14:xfrm>
                <a:off x="1021764" y="2237290"/>
                <a:ext cx="100285" cy="206374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ECBCEBB-1D4A-4928-9B8A-DE155CFCD09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5820" y="2201336"/>
                  <a:ext cx="171814" cy="277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357BBDB-2DED-4DD9-9898-6715C52D28CD}"/>
                    </a:ext>
                  </a:extLst>
                </p14:cNvPr>
                <p14:cNvContentPartPr/>
                <p14:nvPr/>
              </p14:nvContentPartPr>
              <p14:xfrm>
                <a:off x="1877686" y="3131644"/>
                <a:ext cx="160936" cy="314065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357BBDB-2DED-4DD9-9898-6715C52D28C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41682" y="3095669"/>
                  <a:ext cx="232583" cy="385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C798CC5-ACF6-47B2-ACBB-957BEF8C013C}"/>
                    </a:ext>
                  </a:extLst>
                </p14:cNvPr>
                <p14:cNvContentPartPr/>
                <p14:nvPr/>
              </p14:nvContentPartPr>
              <p14:xfrm>
                <a:off x="2103676" y="3167874"/>
                <a:ext cx="83470" cy="191361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C798CC5-ACF6-47B2-ACBB-957BEF8C013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67852" y="3131904"/>
                  <a:ext cx="154760" cy="262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566D635-DC9D-4B32-BDD3-FC10AC4C0058}"/>
                    </a:ext>
                  </a:extLst>
                </p14:cNvPr>
                <p14:cNvContentPartPr/>
                <p14:nvPr/>
              </p14:nvContentPartPr>
              <p14:xfrm>
                <a:off x="3034862" y="2624416"/>
                <a:ext cx="290445" cy="311863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566D635-DC9D-4B32-BDD3-FC10AC4C005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98871" y="2588446"/>
                  <a:ext cx="362067" cy="383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A173543-4A26-4418-99FA-8260A31BEE9E}"/>
                    </a:ext>
                  </a:extLst>
                </p14:cNvPr>
                <p14:cNvContentPartPr/>
                <p14:nvPr/>
              </p14:nvContentPartPr>
              <p14:xfrm>
                <a:off x="3154963" y="2849406"/>
                <a:ext cx="264423" cy="96281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A173543-4A26-4418-99FA-8260A31BEE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18987" y="2813480"/>
                  <a:ext cx="336015" cy="167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0C86E13-EEC8-45D7-9290-E7413112EC8B}"/>
                    </a:ext>
                  </a:extLst>
                </p14:cNvPr>
                <p14:cNvContentPartPr/>
                <p14:nvPr/>
              </p14:nvContentPartPr>
              <p14:xfrm>
                <a:off x="3427793" y="2868822"/>
                <a:ext cx="71460" cy="218985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0C86E13-EEC8-45D7-9290-E7413112EC8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92243" y="2832864"/>
                  <a:ext cx="142920" cy="290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1672B05-B622-484C-9796-EBF4B7BDBC19}"/>
                    </a:ext>
                  </a:extLst>
                </p14:cNvPr>
                <p14:cNvContentPartPr/>
                <p14:nvPr/>
              </p14:nvContentPartPr>
              <p14:xfrm>
                <a:off x="1313210" y="4451156"/>
                <a:ext cx="1001" cy="3523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1672B05-B622-484C-9796-EBF4B7BDBC1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79843" y="4415207"/>
                  <a:ext cx="67401" cy="106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6BF72BA-3C12-477F-98AC-769F3BBABF99}"/>
                    </a:ext>
                  </a:extLst>
                </p14:cNvPr>
                <p14:cNvContentPartPr/>
                <p14:nvPr/>
              </p14:nvContentPartPr>
              <p14:xfrm>
                <a:off x="2823283" y="4316843"/>
                <a:ext cx="74663" cy="65255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6BF72BA-3C12-477F-98AC-769F3BBABF9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87387" y="4280989"/>
                  <a:ext cx="146095" cy="1366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9E906B5-3BEC-474E-9558-2EC356D14B16}"/>
                    </a:ext>
                  </a:extLst>
                </p14:cNvPr>
                <p14:cNvContentPartPr/>
                <p14:nvPr/>
              </p14:nvContentPartPr>
              <p14:xfrm>
                <a:off x="2795460" y="2047730"/>
                <a:ext cx="81068" cy="57448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9E906B5-3BEC-474E-9558-2EC356D14B1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59589" y="2011825"/>
                  <a:ext cx="152451" cy="128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DD3E83A-782B-46F7-84AB-FFB931EF5A1C}"/>
                    </a:ext>
                  </a:extLst>
                </p14:cNvPr>
                <p14:cNvContentPartPr/>
                <p14:nvPr/>
              </p14:nvContentPartPr>
              <p14:xfrm>
                <a:off x="256719" y="1597350"/>
                <a:ext cx="111294" cy="358903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DD3E83A-782B-46F7-84AB-FFB931EF5A1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1062" y="1561352"/>
                  <a:ext cx="182969" cy="430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F637CC6-A809-4200-8CB2-CBBC094C82CE}"/>
                    </a:ext>
                  </a:extLst>
                </p14:cNvPr>
                <p14:cNvContentPartPr/>
                <p14:nvPr/>
              </p14:nvContentPartPr>
              <p14:xfrm>
                <a:off x="451483" y="1684229"/>
                <a:ext cx="134113" cy="129709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F637CC6-A809-4200-8CB2-CBBC094C82C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5528" y="1648299"/>
                  <a:ext cx="205664" cy="201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01030B9-FB4C-40EC-B45C-B6E68C70BA70}"/>
                    </a:ext>
                  </a:extLst>
                </p14:cNvPr>
                <p14:cNvContentPartPr/>
                <p14:nvPr/>
              </p14:nvContentPartPr>
              <p14:xfrm>
                <a:off x="653454" y="1601760"/>
                <a:ext cx="30826" cy="333882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01030B9-FB4C-40EC-B45C-B6E68C70BA7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7610" y="1565781"/>
                  <a:ext cx="102156" cy="4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4298DD1-A7BC-4D2B-9C86-D2618C5EA72D}"/>
                    </a:ext>
                  </a:extLst>
                </p14:cNvPr>
                <p14:cNvContentPartPr/>
                <p14:nvPr/>
              </p14:nvContentPartPr>
              <p14:xfrm>
                <a:off x="676273" y="1704246"/>
                <a:ext cx="89676" cy="10729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4298DD1-A7BC-4D2B-9C86-D2618C5EA72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0403" y="1668603"/>
                  <a:ext cx="161058" cy="178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D49A8E2-E0BC-4A0C-A5B4-400454751667}"/>
                    </a:ext>
                  </a:extLst>
                </p14:cNvPr>
                <p14:cNvContentPartPr/>
                <p14:nvPr/>
              </p14:nvContentPartPr>
              <p14:xfrm>
                <a:off x="1003148" y="1638791"/>
                <a:ext cx="206774" cy="240002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D49A8E2-E0BC-4A0C-A5B4-40045475166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67187" y="1603169"/>
                  <a:ext cx="278336" cy="3116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47907CD-B7AB-451C-BF33-7FBE2531AFF8}"/>
                    </a:ext>
                  </a:extLst>
                </p14:cNvPr>
                <p14:cNvContentPartPr/>
                <p14:nvPr/>
              </p14:nvContentPartPr>
              <p14:xfrm>
                <a:off x="1234343" y="1648599"/>
                <a:ext cx="184956" cy="235799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47907CD-B7AB-451C-BF33-7FBE2531AFF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98359" y="1612654"/>
                  <a:ext cx="256563" cy="3073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55B7E3A-4E06-47EE-A9BB-164BEC035CB5}"/>
                    </a:ext>
                  </a:extLst>
                </p14:cNvPr>
                <p14:cNvContentPartPr/>
                <p14:nvPr/>
              </p14:nvContentPartPr>
              <p14:xfrm>
                <a:off x="1258163" y="1751286"/>
                <a:ext cx="103487" cy="4003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55B7E3A-4E06-47EE-A9BB-164BEC035CB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22230" y="1717928"/>
                  <a:ext cx="174994" cy="70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CD312F9-F5E8-42AC-AD28-B16EF816155C}"/>
                    </a:ext>
                  </a:extLst>
                </p14:cNvPr>
                <p14:cNvContentPartPr/>
                <p14:nvPr/>
              </p14:nvContentPartPr>
              <p14:xfrm>
                <a:off x="184258" y="1942047"/>
                <a:ext cx="1326318" cy="708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CD312F9-F5E8-42AC-AD28-B16EF816155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8256" y="1906077"/>
                  <a:ext cx="1397962" cy="1424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1F4E7B3-49B1-4FF7-83D0-3B6ADEAFA6C2}"/>
                    </a:ext>
                  </a:extLst>
                </p14:cNvPr>
                <p14:cNvContentPartPr/>
                <p14:nvPr/>
              </p14:nvContentPartPr>
              <p14:xfrm>
                <a:off x="2815477" y="4594077"/>
                <a:ext cx="126907" cy="13812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1F4E7B3-49B1-4FF7-83D0-3B6ADEAFA6C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79526" y="4558662"/>
                  <a:ext cx="198449" cy="842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AB14B39-C31B-4413-91F9-4907F8B17BA3}"/>
                    </a:ext>
                  </a:extLst>
                </p14:cNvPr>
                <p14:cNvContentPartPr/>
                <p14:nvPr/>
              </p14:nvContentPartPr>
              <p14:xfrm>
                <a:off x="2847303" y="4701167"/>
                <a:ext cx="92278" cy="18616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AB14B39-C31B-4413-91F9-4907F8B17BA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11397" y="4665725"/>
                  <a:ext cx="163731" cy="89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1DA74A0-99BF-454A-8A13-1AF914F20949}"/>
                    </a:ext>
                  </a:extLst>
                </p14:cNvPr>
                <p14:cNvContentPartPr/>
                <p14:nvPr/>
              </p14:nvContentPartPr>
              <p14:xfrm>
                <a:off x="2758428" y="3573817"/>
                <a:ext cx="250811" cy="827097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1DA74A0-99BF-454A-8A13-1AF914F2094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22444" y="3537825"/>
                  <a:ext cx="322420" cy="898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DECCFCF-D939-4262-88E2-C48B56558EF2}"/>
                    </a:ext>
                  </a:extLst>
                </p14:cNvPr>
                <p14:cNvContentPartPr/>
                <p14:nvPr/>
              </p14:nvContentPartPr>
              <p14:xfrm>
                <a:off x="3109725" y="3754369"/>
                <a:ext cx="21818" cy="269427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DECCFCF-D939-4262-88E2-C48B56558EF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74315" y="3718397"/>
                  <a:ext cx="92995" cy="341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0F03C6C-42E2-4CE2-9389-3F94067D62E5}"/>
                    </a:ext>
                  </a:extLst>
                </p14:cNvPr>
                <p14:cNvContentPartPr/>
                <p14:nvPr/>
              </p14:nvContentPartPr>
              <p14:xfrm>
                <a:off x="3117331" y="3718339"/>
                <a:ext cx="131711" cy="269027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0F03C6C-42E2-4CE2-9389-3F94067D62E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81344" y="3682373"/>
                  <a:ext cx="203324" cy="3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72E5B8B-4237-44D2-B671-B27F0921DB57}"/>
                    </a:ext>
                  </a:extLst>
                </p14:cNvPr>
                <p14:cNvContentPartPr/>
                <p14:nvPr/>
              </p14:nvContentPartPr>
              <p14:xfrm>
                <a:off x="3331111" y="3912102"/>
                <a:ext cx="138717" cy="15373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72E5B8B-4237-44D2-B671-B27F0921DB5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95174" y="3876100"/>
                  <a:ext cx="210232" cy="225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74E6720-5F1C-4A77-BDAE-F3482072BB26}"/>
                    </a:ext>
                  </a:extLst>
                </p14:cNvPr>
                <p14:cNvContentPartPr/>
                <p14:nvPr/>
              </p14:nvContentPartPr>
              <p14:xfrm>
                <a:off x="2670755" y="4432341"/>
                <a:ext cx="394332" cy="19016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74E6720-5F1C-4A77-BDAE-F3482072BB2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34776" y="4396462"/>
                  <a:ext cx="465931" cy="90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D692C45-35B5-43A0-AABA-3E55EDE8C38A}"/>
                    </a:ext>
                  </a:extLst>
                </p14:cNvPr>
                <p14:cNvContentPartPr/>
                <p14:nvPr/>
              </p14:nvContentPartPr>
              <p14:xfrm>
                <a:off x="2847504" y="4419330"/>
                <a:ext cx="19216" cy="21818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D692C45-35B5-43A0-AABA-3E55EDE8C38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11919" y="4383563"/>
                  <a:ext cx="90031" cy="929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5AB14A7-5FFD-4AF1-A8D8-AF68FBE1896D}"/>
                    </a:ext>
                  </a:extLst>
                </p14:cNvPr>
                <p14:cNvContentPartPr/>
                <p14:nvPr/>
              </p14:nvContentPartPr>
              <p14:xfrm>
                <a:off x="2509545" y="4376811"/>
                <a:ext cx="716040" cy="565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5AB14A7-5FFD-4AF1-A8D8-AF68FBE1896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73905" y="4341171"/>
                  <a:ext cx="78768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285C95E-8DAE-46ED-8A13-A7116D27CED0}"/>
                    </a:ext>
                  </a:extLst>
                </p14:cNvPr>
                <p14:cNvContentPartPr/>
                <p14:nvPr/>
              </p14:nvContentPartPr>
              <p14:xfrm>
                <a:off x="2597745" y="4480491"/>
                <a:ext cx="495000" cy="417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285C95E-8DAE-46ED-8A13-A7116D27CED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61745" y="4444851"/>
                  <a:ext cx="56664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56C2F16-2FC6-43E1-9795-C2405371378E}"/>
                    </a:ext>
                  </a:extLst>
                </p14:cNvPr>
                <p14:cNvContentPartPr/>
                <p14:nvPr/>
              </p14:nvContentPartPr>
              <p14:xfrm>
                <a:off x="2564265" y="4397691"/>
                <a:ext cx="565920" cy="548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56C2F16-2FC6-43E1-9795-C2405371378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28265" y="4361691"/>
                  <a:ext cx="63756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7AD1CE5-ACFB-4281-A597-9D34243B3CD5}"/>
                    </a:ext>
                  </a:extLst>
                </p14:cNvPr>
                <p14:cNvContentPartPr/>
                <p14:nvPr/>
              </p14:nvContentPartPr>
              <p14:xfrm>
                <a:off x="3613305" y="1069491"/>
                <a:ext cx="1082160" cy="1062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7AD1CE5-ACFB-4281-A597-9D34243B3CD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77665" y="1033851"/>
                  <a:ext cx="1153800" cy="11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DD2FFE7-A8A6-4255-9389-66B890056B27}"/>
                    </a:ext>
                  </a:extLst>
                </p14:cNvPr>
                <p14:cNvContentPartPr/>
                <p14:nvPr/>
              </p14:nvContentPartPr>
              <p14:xfrm>
                <a:off x="4319985" y="1573851"/>
                <a:ext cx="720360" cy="9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DD2FFE7-A8A6-4255-9389-66B890056B2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84345" y="1538211"/>
                  <a:ext cx="7920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7A095B3-9820-4EEF-A00F-26930543874E}"/>
                    </a:ext>
                  </a:extLst>
                </p14:cNvPr>
                <p14:cNvContentPartPr/>
                <p14:nvPr/>
              </p14:nvContentPartPr>
              <p14:xfrm>
                <a:off x="4544985" y="1799211"/>
                <a:ext cx="290880" cy="14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7A095B3-9820-4EEF-A00F-26930543874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08985" y="1763571"/>
                  <a:ext cx="362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BD3D85C-2141-45CE-8957-0E157FA2AE9C}"/>
                    </a:ext>
                  </a:extLst>
                </p14:cNvPr>
                <p14:cNvContentPartPr/>
                <p14:nvPr/>
              </p14:nvContentPartPr>
              <p14:xfrm>
                <a:off x="4628145" y="1999371"/>
                <a:ext cx="145080" cy="37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BD3D85C-2141-45CE-8957-0E157FA2AE9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92145" y="1963371"/>
                  <a:ext cx="216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4FDB756-3330-4649-88FD-E031DEC21CC7}"/>
                    </a:ext>
                  </a:extLst>
                </p14:cNvPr>
                <p14:cNvContentPartPr/>
                <p14:nvPr/>
              </p14:nvContentPartPr>
              <p14:xfrm>
                <a:off x="4657305" y="1484571"/>
                <a:ext cx="20520" cy="110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4FDB756-3330-4649-88FD-E031DEC21CC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21665" y="1448931"/>
                  <a:ext cx="92160" cy="18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8359518A-DB26-4EAF-90D4-8698BBCA53F3}"/>
                  </a:ext>
                </a:extLst>
              </p14:cNvPr>
              <p14:cNvContentPartPr/>
              <p14:nvPr/>
            </p14:nvContentPartPr>
            <p14:xfrm>
              <a:off x="4646505" y="548571"/>
              <a:ext cx="445320" cy="4032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8359518A-DB26-4EAF-90D4-8698BBCA53F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610865" y="512571"/>
                <a:ext cx="516960" cy="47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7779255-4C0D-48FC-BCC0-01B3EC334615}"/>
              </a:ext>
            </a:extLst>
          </p:cNvPr>
          <p:cNvGrpSpPr/>
          <p:nvPr/>
        </p:nvGrpSpPr>
        <p:grpSpPr>
          <a:xfrm>
            <a:off x="6207825" y="1427331"/>
            <a:ext cx="4528440" cy="5141520"/>
            <a:chOff x="6207825" y="1427331"/>
            <a:chExt cx="4528440" cy="514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D1B8914-F455-4407-8376-E26839DE2069}"/>
                    </a:ext>
                  </a:extLst>
                </p14:cNvPr>
                <p14:cNvContentPartPr/>
                <p14:nvPr/>
              </p14:nvContentPartPr>
              <p14:xfrm>
                <a:off x="9032745" y="5949651"/>
                <a:ext cx="203400" cy="55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D1B8914-F455-4407-8376-E26839DE206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996745" y="5913651"/>
                  <a:ext cx="275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AD6A1B0-4DAE-4E53-B16C-A4437B245B5D}"/>
                    </a:ext>
                  </a:extLst>
                </p14:cNvPr>
                <p14:cNvContentPartPr/>
                <p14:nvPr/>
              </p14:nvContentPartPr>
              <p14:xfrm>
                <a:off x="9115185" y="6137931"/>
                <a:ext cx="104760" cy="34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AD6A1B0-4DAE-4E53-B16C-A4437B245B5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79545" y="6102291"/>
                  <a:ext cx="1764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5A4A457-2815-406D-9C6E-6618C01496A3}"/>
                    </a:ext>
                  </a:extLst>
                </p14:cNvPr>
                <p14:cNvContentPartPr/>
                <p14:nvPr/>
              </p14:nvContentPartPr>
              <p14:xfrm>
                <a:off x="6384585" y="3103131"/>
                <a:ext cx="561240" cy="330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5A4A457-2815-406D-9C6E-6618C01496A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48585" y="3067491"/>
                  <a:ext cx="6328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3CD4988-4A52-4D54-B014-F9536ACB5518}"/>
                    </a:ext>
                  </a:extLst>
                </p14:cNvPr>
                <p14:cNvContentPartPr/>
                <p14:nvPr/>
              </p14:nvContentPartPr>
              <p14:xfrm>
                <a:off x="6207825" y="2909811"/>
                <a:ext cx="359280" cy="796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3CD4988-4A52-4D54-B014-F9536ACB551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71825" y="2873811"/>
                  <a:ext cx="430920" cy="86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136D367-793F-4EE3-9BC7-112E2C25E1D8}"/>
                    </a:ext>
                  </a:extLst>
                </p14:cNvPr>
                <p14:cNvContentPartPr/>
                <p14:nvPr/>
              </p14:nvContentPartPr>
              <p14:xfrm>
                <a:off x="6945105" y="2879931"/>
                <a:ext cx="230760" cy="867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136D367-793F-4EE3-9BC7-112E2C25E1D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09105" y="2843931"/>
                  <a:ext cx="302400" cy="9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1F02944-BA7C-43DD-82FD-1A7ABBB3DCF9}"/>
                    </a:ext>
                  </a:extLst>
                </p14:cNvPr>
                <p14:cNvContentPartPr/>
                <p14:nvPr/>
              </p14:nvContentPartPr>
              <p14:xfrm>
                <a:off x="8708385" y="2146971"/>
                <a:ext cx="362880" cy="855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1F02944-BA7C-43DD-82FD-1A7ABBB3DCF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72745" y="2111331"/>
                  <a:ext cx="434520" cy="9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76D14C8-4D9A-4AC8-B429-E445A4958940}"/>
                    </a:ext>
                  </a:extLst>
                </p14:cNvPr>
                <p14:cNvContentPartPr/>
                <p14:nvPr/>
              </p14:nvContentPartPr>
              <p14:xfrm>
                <a:off x="8681385" y="2802531"/>
                <a:ext cx="204480" cy="272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76D14C8-4D9A-4AC8-B429-E445A495894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45385" y="2766891"/>
                  <a:ext cx="2761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0332427-0B05-4577-96F8-8B2F87ACB9E7}"/>
                    </a:ext>
                  </a:extLst>
                </p14:cNvPr>
                <p14:cNvContentPartPr/>
                <p14:nvPr/>
              </p14:nvContentPartPr>
              <p14:xfrm>
                <a:off x="8666985" y="2812251"/>
                <a:ext cx="39960" cy="762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0332427-0B05-4577-96F8-8B2F87ACB9E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631345" y="2776251"/>
                  <a:ext cx="111600" cy="8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D7DDE96-ED45-44D5-8EA3-662E5CDB5974}"/>
                    </a:ext>
                  </a:extLst>
                </p14:cNvPr>
                <p14:cNvContentPartPr/>
                <p14:nvPr/>
              </p14:nvContentPartPr>
              <p14:xfrm>
                <a:off x="8703345" y="3400851"/>
                <a:ext cx="437760" cy="235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D7DDE96-ED45-44D5-8EA3-662E5CDB597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667345" y="3365211"/>
                  <a:ext cx="5094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A84940A-122C-4884-A869-87830195B50A}"/>
                    </a:ext>
                  </a:extLst>
                </p14:cNvPr>
                <p14:cNvContentPartPr/>
                <p14:nvPr/>
              </p14:nvContentPartPr>
              <p14:xfrm>
                <a:off x="9027705" y="3616131"/>
                <a:ext cx="264240" cy="1705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A84940A-122C-4884-A869-87830195B50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992065" y="3580131"/>
                  <a:ext cx="335880" cy="177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CE532B-1A29-46C6-80B1-5F43E8E9DD36}"/>
                    </a:ext>
                  </a:extLst>
                </p14:cNvPr>
                <p14:cNvContentPartPr/>
                <p14:nvPr/>
              </p14:nvContentPartPr>
              <p14:xfrm>
                <a:off x="7773465" y="3226611"/>
                <a:ext cx="897840" cy="1111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CE532B-1A29-46C6-80B1-5F43E8E9DD3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37465" y="3190971"/>
                  <a:ext cx="969480" cy="11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8593581-1D62-4BE5-960B-475F601A74D2}"/>
                    </a:ext>
                  </a:extLst>
                </p14:cNvPr>
                <p14:cNvContentPartPr/>
                <p14:nvPr/>
              </p14:nvContentPartPr>
              <p14:xfrm>
                <a:off x="7456305" y="4376811"/>
                <a:ext cx="864360" cy="56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8593581-1D62-4BE5-960B-475F601A74D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20665" y="4341171"/>
                  <a:ext cx="93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EA906F4-D314-4F24-9A9C-A11E2BCC1879}"/>
                    </a:ext>
                  </a:extLst>
                </p14:cNvPr>
                <p14:cNvContentPartPr/>
                <p14:nvPr/>
              </p14:nvContentPartPr>
              <p14:xfrm>
                <a:off x="7838265" y="4613331"/>
                <a:ext cx="220680" cy="4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EA906F4-D314-4F24-9A9C-A11E2BCC187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02265" y="4577691"/>
                  <a:ext cx="2923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D2EF7BF-CA39-4C3F-A1ED-23C00BF11C53}"/>
                    </a:ext>
                  </a:extLst>
                </p14:cNvPr>
                <p14:cNvContentPartPr/>
                <p14:nvPr/>
              </p14:nvContentPartPr>
              <p14:xfrm>
                <a:off x="7957425" y="4636371"/>
                <a:ext cx="1220400" cy="644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D2EF7BF-CA39-4C3F-A1ED-23C00BF11C5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21785" y="4600731"/>
                  <a:ext cx="1292040" cy="71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FAE2DC6-A675-4C4D-951A-EE345DAD52E6}"/>
                    </a:ext>
                  </a:extLst>
                </p14:cNvPr>
                <p14:cNvContentPartPr/>
                <p14:nvPr/>
              </p14:nvContentPartPr>
              <p14:xfrm>
                <a:off x="9093585" y="2151651"/>
                <a:ext cx="1182240" cy="1587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FAE2DC6-A675-4C4D-951A-EE345DAD52E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057585" y="2115651"/>
                  <a:ext cx="1253880" cy="16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0B21FF4-B98D-4B70-BB10-F76C5ECB24A8}"/>
                    </a:ext>
                  </a:extLst>
                </p14:cNvPr>
                <p14:cNvContentPartPr/>
                <p14:nvPr/>
              </p14:nvContentPartPr>
              <p14:xfrm>
                <a:off x="9854985" y="3754371"/>
                <a:ext cx="807480" cy="35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0B21FF4-B98D-4B70-BB10-F76C5ECB24A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819345" y="3718371"/>
                  <a:ext cx="879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6C2B0F0-2CCA-4399-986B-67DC310A1993}"/>
                    </a:ext>
                  </a:extLst>
                </p14:cNvPr>
                <p14:cNvContentPartPr/>
                <p14:nvPr/>
              </p14:nvContentPartPr>
              <p14:xfrm>
                <a:off x="10095825" y="3979371"/>
                <a:ext cx="321480" cy="5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6C2B0F0-2CCA-4399-986B-67DC310A199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60185" y="3943371"/>
                  <a:ext cx="393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CCCCD12-894E-4B71-B364-22B6C8FF79EE}"/>
                    </a:ext>
                  </a:extLst>
                </p14:cNvPr>
                <p14:cNvContentPartPr/>
                <p14:nvPr/>
              </p14:nvContentPartPr>
              <p14:xfrm>
                <a:off x="9926625" y="4252971"/>
                <a:ext cx="809640" cy="68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CCCCD12-894E-4B71-B364-22B6C8FF79E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90625" y="4217331"/>
                  <a:ext cx="881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441F0E5-AF96-46A6-B589-CF90062255C6}"/>
                    </a:ext>
                  </a:extLst>
                </p14:cNvPr>
                <p14:cNvContentPartPr/>
                <p14:nvPr/>
              </p14:nvContentPartPr>
              <p14:xfrm>
                <a:off x="10150545" y="4497411"/>
                <a:ext cx="258480" cy="9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441F0E5-AF96-46A6-B589-CF90062255C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114545" y="4461771"/>
                  <a:ext cx="3301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8AB8E00-CD5A-4C6C-B6E1-480083DD5488}"/>
                    </a:ext>
                  </a:extLst>
                </p14:cNvPr>
                <p14:cNvContentPartPr/>
                <p14:nvPr/>
              </p14:nvContentPartPr>
              <p14:xfrm>
                <a:off x="9116625" y="4532691"/>
                <a:ext cx="1203120" cy="1148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8AB8E00-CD5A-4C6C-B6E1-480083DD548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80625" y="4497051"/>
                  <a:ext cx="1274760" cy="12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06608A2-E09E-40B5-B227-D967F75A439F}"/>
                    </a:ext>
                  </a:extLst>
                </p14:cNvPr>
                <p14:cNvContentPartPr/>
                <p14:nvPr/>
              </p14:nvContentPartPr>
              <p14:xfrm>
                <a:off x="8861025" y="5681091"/>
                <a:ext cx="532800" cy="37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06608A2-E09E-40B5-B227-D967F75A439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25025" y="5645091"/>
                  <a:ext cx="604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25762DB-FEDF-491A-A459-5484584F4099}"/>
                    </a:ext>
                  </a:extLst>
                </p14:cNvPr>
                <p14:cNvContentPartPr/>
                <p14:nvPr/>
              </p14:nvContentPartPr>
              <p14:xfrm>
                <a:off x="9070905" y="2141211"/>
                <a:ext cx="86760" cy="19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25762DB-FEDF-491A-A459-5484584F409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34905" y="2105571"/>
                  <a:ext cx="158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172E1BF-721C-40D0-B897-54D6DA6C8729}"/>
                    </a:ext>
                  </a:extLst>
                </p14:cNvPr>
                <p14:cNvContentPartPr/>
                <p14:nvPr/>
              </p14:nvContentPartPr>
              <p14:xfrm>
                <a:off x="7933665" y="2484291"/>
                <a:ext cx="214560" cy="275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172E1BF-721C-40D0-B897-54D6DA6C872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98025" y="2448651"/>
                  <a:ext cx="286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391B6A9-B712-4B46-9B6B-2FB99E486F22}"/>
                    </a:ext>
                  </a:extLst>
                </p14:cNvPr>
                <p14:cNvContentPartPr/>
                <p14:nvPr/>
              </p14:nvContentPartPr>
              <p14:xfrm>
                <a:off x="8337225" y="2549091"/>
                <a:ext cx="2160" cy="4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391B6A9-B712-4B46-9B6B-2FB99E486F2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01585" y="2513451"/>
                  <a:ext cx="73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11D7548-EFE5-4160-B9DF-F70A32EB864B}"/>
                    </a:ext>
                  </a:extLst>
                </p14:cNvPr>
                <p14:cNvContentPartPr/>
                <p14:nvPr/>
              </p14:nvContentPartPr>
              <p14:xfrm>
                <a:off x="8361705" y="2354691"/>
                <a:ext cx="198720" cy="325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11D7548-EFE5-4160-B9DF-F70A32EB864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26065" y="2319051"/>
                  <a:ext cx="270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3BF6B40-27F1-47FE-AC97-46FC76EB1B06}"/>
                    </a:ext>
                  </a:extLst>
                </p14:cNvPr>
                <p14:cNvContentPartPr/>
                <p14:nvPr/>
              </p14:nvContentPartPr>
              <p14:xfrm>
                <a:off x="8638545" y="2362611"/>
                <a:ext cx="156240" cy="265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3BF6B40-27F1-47FE-AC97-46FC76EB1B0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602545" y="2326971"/>
                  <a:ext cx="2278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D22256C-1110-467B-AFC5-FB497B949E0D}"/>
                    </a:ext>
                  </a:extLst>
                </p14:cNvPr>
                <p14:cNvContentPartPr/>
                <p14:nvPr/>
              </p14:nvContentPartPr>
              <p14:xfrm>
                <a:off x="8122305" y="2850051"/>
                <a:ext cx="64440" cy="268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D22256C-1110-467B-AFC5-FB497B949E0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86665" y="2814411"/>
                  <a:ext cx="1360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6A9EB7C-909B-40DB-9404-2B011347993D}"/>
                    </a:ext>
                  </a:extLst>
                </p14:cNvPr>
                <p14:cNvContentPartPr/>
                <p14:nvPr/>
              </p14:nvContentPartPr>
              <p14:xfrm>
                <a:off x="8059665" y="3068571"/>
                <a:ext cx="216720" cy="94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6A9EB7C-909B-40DB-9404-2B011347993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24025" y="3032931"/>
                  <a:ext cx="288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5C3D3E1-3919-4667-AA1E-4DA60EC29C4D}"/>
                    </a:ext>
                  </a:extLst>
                </p14:cNvPr>
                <p14:cNvContentPartPr/>
                <p14:nvPr/>
              </p14:nvContentPartPr>
              <p14:xfrm>
                <a:off x="8738625" y="2170731"/>
                <a:ext cx="236880" cy="53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5C3D3E1-3919-4667-AA1E-4DA60EC29C4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02985" y="2135091"/>
                  <a:ext cx="308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1075115-5B00-4B43-94A0-45F688838829}"/>
                    </a:ext>
                  </a:extLst>
                </p14:cNvPr>
                <p14:cNvContentPartPr/>
                <p14:nvPr/>
              </p14:nvContentPartPr>
              <p14:xfrm>
                <a:off x="8844825" y="2095851"/>
                <a:ext cx="101880" cy="156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1075115-5B00-4B43-94A0-45F68883882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09185" y="2060211"/>
                  <a:ext cx="173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2E0263C-46A1-4924-8128-0A69732FB1CF}"/>
                    </a:ext>
                  </a:extLst>
                </p14:cNvPr>
                <p14:cNvContentPartPr/>
                <p14:nvPr/>
              </p14:nvContentPartPr>
              <p14:xfrm>
                <a:off x="9248745" y="2651331"/>
                <a:ext cx="216720" cy="24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2E0263C-46A1-4924-8128-0A69732FB1C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213105" y="2615691"/>
                  <a:ext cx="288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4BD6608-24ED-45DB-8690-DA8023A18D85}"/>
                    </a:ext>
                  </a:extLst>
                </p14:cNvPr>
                <p14:cNvContentPartPr/>
                <p14:nvPr/>
              </p14:nvContentPartPr>
              <p14:xfrm>
                <a:off x="9383745" y="2513811"/>
                <a:ext cx="8640" cy="286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4BD6608-24ED-45DB-8690-DA8023A18D8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348105" y="2478171"/>
                  <a:ext cx="802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5F3E5B4-BDA7-4C5D-ABD4-128BA6E3297F}"/>
                    </a:ext>
                  </a:extLst>
                </p14:cNvPr>
                <p14:cNvContentPartPr/>
                <p14:nvPr/>
              </p14:nvContentPartPr>
              <p14:xfrm>
                <a:off x="8230665" y="3374211"/>
                <a:ext cx="192240" cy="6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5F3E5B4-BDA7-4C5D-ABD4-128BA6E3297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94665" y="3338211"/>
                  <a:ext cx="263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62A9597-4A19-4501-AF27-69EBA374649A}"/>
                    </a:ext>
                  </a:extLst>
                </p14:cNvPr>
                <p14:cNvContentPartPr/>
                <p14:nvPr/>
              </p14:nvContentPartPr>
              <p14:xfrm>
                <a:off x="9348105" y="3788211"/>
                <a:ext cx="123120" cy="18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62A9597-4A19-4501-AF27-69EBA374649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312465" y="3752211"/>
                  <a:ext cx="1947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5964F43-A886-41DC-9ABA-A0929B80FB3B}"/>
                    </a:ext>
                  </a:extLst>
                </p14:cNvPr>
                <p14:cNvContentPartPr/>
                <p14:nvPr/>
              </p14:nvContentPartPr>
              <p14:xfrm>
                <a:off x="9311385" y="3011691"/>
                <a:ext cx="176040" cy="6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5964F43-A886-41DC-9ABA-A0929B80FB3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275385" y="2975691"/>
                  <a:ext cx="2476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1198FC1-A532-43E2-A22B-B226F2F3420D}"/>
                    </a:ext>
                  </a:extLst>
                </p14:cNvPr>
                <p14:cNvContentPartPr/>
                <p14:nvPr/>
              </p14:nvContentPartPr>
              <p14:xfrm>
                <a:off x="9380505" y="2933571"/>
                <a:ext cx="13320" cy="198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1198FC1-A532-43E2-A22B-B226F2F3420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344505" y="2897931"/>
                  <a:ext cx="849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AF9A737-F644-4B91-A8A1-B4602FC2472B}"/>
                    </a:ext>
                  </a:extLst>
                </p14:cNvPr>
                <p14:cNvContentPartPr/>
                <p14:nvPr/>
              </p14:nvContentPartPr>
              <p14:xfrm>
                <a:off x="9312105" y="3265491"/>
                <a:ext cx="233640" cy="234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AF9A737-F644-4B91-A8A1-B4602FC2472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276105" y="3229491"/>
                  <a:ext cx="3052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80391DF-0977-4C54-B56E-368BCE2907B2}"/>
                    </a:ext>
                  </a:extLst>
                </p14:cNvPr>
                <p14:cNvContentPartPr/>
                <p14:nvPr/>
              </p14:nvContentPartPr>
              <p14:xfrm>
                <a:off x="9605505" y="3370971"/>
                <a:ext cx="132120" cy="252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80391DF-0977-4C54-B56E-368BCE2907B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69865" y="3335331"/>
                  <a:ext cx="2037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B6C1592-F25C-41A9-A81A-C32CCF9E8DF8}"/>
                    </a:ext>
                  </a:extLst>
                </p14:cNvPr>
                <p14:cNvContentPartPr/>
                <p14:nvPr/>
              </p14:nvContentPartPr>
              <p14:xfrm>
                <a:off x="9645825" y="3489051"/>
                <a:ext cx="92880" cy="2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B6C1592-F25C-41A9-A81A-C32CCF9E8DF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09825" y="3453411"/>
                  <a:ext cx="1645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6C6717A-761F-49AA-ABCF-C7CEC7077487}"/>
                    </a:ext>
                  </a:extLst>
                </p14:cNvPr>
                <p14:cNvContentPartPr/>
                <p14:nvPr/>
              </p14:nvContentPartPr>
              <p14:xfrm>
                <a:off x="9811785" y="3391491"/>
                <a:ext cx="142200" cy="212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6C6717A-761F-49AA-ABCF-C7CEC707748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76145" y="3355851"/>
                  <a:ext cx="2138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46BB4C8-ECE5-4A00-BEFC-4A8922E0F681}"/>
                    </a:ext>
                  </a:extLst>
                </p14:cNvPr>
                <p14:cNvContentPartPr/>
                <p14:nvPr/>
              </p14:nvContentPartPr>
              <p14:xfrm>
                <a:off x="7339305" y="1427331"/>
                <a:ext cx="365040" cy="480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46BB4C8-ECE5-4A00-BEFC-4A8922E0F68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303305" y="1391691"/>
                  <a:ext cx="43668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62CE63-83F4-4F3F-825F-68BDC411BE45}"/>
                    </a:ext>
                  </a:extLst>
                </p14:cNvPr>
                <p14:cNvContentPartPr/>
                <p14:nvPr/>
              </p14:nvContentPartPr>
              <p14:xfrm>
                <a:off x="7776345" y="1793091"/>
                <a:ext cx="218160" cy="264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62CE63-83F4-4F3F-825F-68BDC411BE4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740345" y="1757451"/>
                  <a:ext cx="2898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3BB39FA-D123-470E-AB1E-88DFE1129662}"/>
                    </a:ext>
                  </a:extLst>
                </p14:cNvPr>
                <p14:cNvContentPartPr/>
                <p14:nvPr/>
              </p14:nvContentPartPr>
              <p14:xfrm>
                <a:off x="7832865" y="1904331"/>
                <a:ext cx="118800" cy="19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3BB39FA-D123-470E-AB1E-88DFE112966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96865" y="1868691"/>
                  <a:ext cx="190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6C3AE1A-C9CE-41DF-8C71-82CDF85FB9D6}"/>
                    </a:ext>
                  </a:extLst>
                </p14:cNvPr>
                <p14:cNvContentPartPr/>
                <p14:nvPr/>
              </p14:nvContentPartPr>
              <p14:xfrm>
                <a:off x="8120865" y="1767891"/>
                <a:ext cx="183960" cy="300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6C3AE1A-C9CE-41DF-8C71-82CDF85FB9D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85225" y="1731891"/>
                  <a:ext cx="2556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534AA6F-51D7-46E9-B653-44EF4AE9B73D}"/>
                    </a:ext>
                  </a:extLst>
                </p14:cNvPr>
                <p14:cNvContentPartPr/>
                <p14:nvPr/>
              </p14:nvContentPartPr>
              <p14:xfrm>
                <a:off x="9093225" y="3970731"/>
                <a:ext cx="191520" cy="123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534AA6F-51D7-46E9-B653-44EF4AE9B73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057585" y="3935091"/>
                  <a:ext cx="263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A24197A-681B-4ACE-891F-F2DAF2604CBF}"/>
                    </a:ext>
                  </a:extLst>
                </p14:cNvPr>
                <p14:cNvContentPartPr/>
                <p14:nvPr/>
              </p14:nvContentPartPr>
              <p14:xfrm>
                <a:off x="8557905" y="3842571"/>
                <a:ext cx="295560" cy="304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A24197A-681B-4ACE-891F-F2DAF2604CB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522265" y="3806571"/>
                  <a:ext cx="3672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EE13300-433A-442D-B85C-FF32BA65EAC4}"/>
                    </a:ext>
                  </a:extLst>
                </p14:cNvPr>
                <p14:cNvContentPartPr/>
                <p14:nvPr/>
              </p14:nvContentPartPr>
              <p14:xfrm>
                <a:off x="8899905" y="4028331"/>
                <a:ext cx="209160" cy="186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EE13300-433A-442D-B85C-FF32BA65EAC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63905" y="3992331"/>
                  <a:ext cx="2808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C09CE7C-F51F-40C1-B792-72F89DEE530E}"/>
                    </a:ext>
                  </a:extLst>
                </p14:cNvPr>
                <p14:cNvContentPartPr/>
                <p14:nvPr/>
              </p14:nvContentPartPr>
              <p14:xfrm>
                <a:off x="7806225" y="3140931"/>
                <a:ext cx="151920" cy="147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C09CE7C-F51F-40C1-B792-72F89DEE530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70585" y="3104931"/>
                  <a:ext cx="223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55CB2AC-3C51-432C-8E51-C6A87146A163}"/>
                    </a:ext>
                  </a:extLst>
                </p14:cNvPr>
                <p14:cNvContentPartPr/>
                <p14:nvPr/>
              </p14:nvContentPartPr>
              <p14:xfrm>
                <a:off x="7380705" y="2971371"/>
                <a:ext cx="205920" cy="319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55CB2AC-3C51-432C-8E51-C6A87146A16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45065" y="2935371"/>
                  <a:ext cx="2775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82C7BF5-7642-4B49-93B2-FEC86C2B60C7}"/>
                    </a:ext>
                  </a:extLst>
                </p14:cNvPr>
                <p14:cNvContentPartPr/>
                <p14:nvPr/>
              </p14:nvContentPartPr>
              <p14:xfrm>
                <a:off x="7621185" y="3136971"/>
                <a:ext cx="122760" cy="218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82C7BF5-7642-4B49-93B2-FEC86C2B60C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85545" y="3100971"/>
                  <a:ext cx="1944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C18F42B-92B1-4B9D-8961-61D24A4D425F}"/>
                    </a:ext>
                  </a:extLst>
                </p14:cNvPr>
                <p14:cNvContentPartPr/>
                <p14:nvPr/>
              </p14:nvContentPartPr>
              <p14:xfrm>
                <a:off x="6338145" y="5857851"/>
                <a:ext cx="427320" cy="450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C18F42B-92B1-4B9D-8961-61D24A4D425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302505" y="5822211"/>
                  <a:ext cx="49896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2082092-F9E8-4BC2-8644-AB16A74DC0F9}"/>
                    </a:ext>
                  </a:extLst>
                </p14:cNvPr>
                <p14:cNvContentPartPr/>
                <p14:nvPr/>
              </p14:nvContentPartPr>
              <p14:xfrm>
                <a:off x="6824145" y="6190131"/>
                <a:ext cx="276840" cy="206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2082092-F9E8-4BC2-8644-AB16A74DC0F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88505" y="6154491"/>
                  <a:ext cx="3484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76259D2-897C-44DA-838B-EE5D04CCE024}"/>
                    </a:ext>
                  </a:extLst>
                </p14:cNvPr>
                <p14:cNvContentPartPr/>
                <p14:nvPr/>
              </p14:nvContentPartPr>
              <p14:xfrm>
                <a:off x="6262185" y="5790531"/>
                <a:ext cx="60840" cy="691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76259D2-897C-44DA-838B-EE5D04CCE02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226185" y="5754891"/>
                  <a:ext cx="13248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C887EF3-3FC4-4E25-B0F4-BFCAF8209C17}"/>
                    </a:ext>
                  </a:extLst>
                </p14:cNvPr>
                <p14:cNvContentPartPr/>
                <p14:nvPr/>
              </p14:nvContentPartPr>
              <p14:xfrm>
                <a:off x="7126185" y="5808891"/>
                <a:ext cx="77040" cy="759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C887EF3-3FC4-4E25-B0F4-BFCAF8209C1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90185" y="5773251"/>
                  <a:ext cx="148680" cy="8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9263962-5762-4F18-ADFB-CB08FA79516E}"/>
                    </a:ext>
                  </a:extLst>
                </p14:cNvPr>
                <p14:cNvContentPartPr/>
                <p14:nvPr/>
              </p14:nvContentPartPr>
              <p14:xfrm>
                <a:off x="7349385" y="5879811"/>
                <a:ext cx="330840" cy="477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9263962-5762-4F18-ADFB-CB08FA79516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13745" y="5844171"/>
                  <a:ext cx="40248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5E58109-BA5A-4D5F-B55B-53973597AF34}"/>
                    </a:ext>
                  </a:extLst>
                </p14:cNvPr>
                <p14:cNvContentPartPr/>
                <p14:nvPr/>
              </p14:nvContentPartPr>
              <p14:xfrm>
                <a:off x="7936185" y="5798811"/>
                <a:ext cx="61920" cy="659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5E58109-BA5A-4D5F-B55B-53973597AF3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00545" y="5763171"/>
                  <a:ext cx="13356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FA9E4BD-715E-4FEC-8EA0-8F269D840F9F}"/>
                    </a:ext>
                  </a:extLst>
                </p14:cNvPr>
                <p14:cNvContentPartPr/>
                <p14:nvPr/>
              </p14:nvContentPartPr>
              <p14:xfrm>
                <a:off x="8075145" y="5925891"/>
                <a:ext cx="280800" cy="425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FA9E4BD-715E-4FEC-8EA0-8F269D840F9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39145" y="5889891"/>
                  <a:ext cx="35244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952A915-0D93-457C-9DBA-5B98E0AD60E6}"/>
                    </a:ext>
                  </a:extLst>
                </p14:cNvPr>
                <p14:cNvContentPartPr/>
                <p14:nvPr/>
              </p14:nvContentPartPr>
              <p14:xfrm>
                <a:off x="8381505" y="6072051"/>
                <a:ext cx="184320" cy="356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952A915-0D93-457C-9DBA-5B98E0AD60E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345865" y="6036051"/>
                  <a:ext cx="2559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C0A80DB-5C2D-4385-8E87-06099449F521}"/>
                    </a:ext>
                  </a:extLst>
                </p14:cNvPr>
                <p14:cNvContentPartPr/>
                <p14:nvPr/>
              </p14:nvContentPartPr>
              <p14:xfrm>
                <a:off x="8673105" y="5748411"/>
                <a:ext cx="80280" cy="745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C0A80DB-5C2D-4385-8E87-06099449F52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637105" y="5712771"/>
                  <a:ext cx="151920" cy="81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90303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12B25C0-3C11-4E61-B70C-28D4CDA44A72}"/>
                  </a:ext>
                </a:extLst>
              </p14:cNvPr>
              <p14:cNvContentPartPr/>
              <p14:nvPr/>
            </p14:nvContentPartPr>
            <p14:xfrm>
              <a:off x="2349345" y="4177371"/>
              <a:ext cx="149760" cy="21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12B25C0-3C11-4E61-B70C-28D4CDA44A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3705" y="4141731"/>
                <a:ext cx="2214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CC8F9C9-1336-434F-9C1E-38CF007075BA}"/>
                  </a:ext>
                </a:extLst>
              </p14:cNvPr>
              <p14:cNvContentPartPr/>
              <p14:nvPr/>
            </p14:nvContentPartPr>
            <p14:xfrm>
              <a:off x="1716465" y="3105291"/>
              <a:ext cx="169560" cy="205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CC8F9C9-1336-434F-9C1E-38CF007075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0465" y="3069291"/>
                <a:ext cx="2412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5FF9A8-C2D0-4118-9A6A-F83205CD1284}"/>
                  </a:ext>
                </a:extLst>
              </p14:cNvPr>
              <p14:cNvContentPartPr/>
              <p14:nvPr/>
            </p14:nvContentPartPr>
            <p14:xfrm>
              <a:off x="2031465" y="944211"/>
              <a:ext cx="579960" cy="2171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5FF9A8-C2D0-4118-9A6A-F83205CD128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5465" y="908571"/>
                <a:ext cx="651600" cy="22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421A462-88A9-4ECF-AA1B-EE72755D081B}"/>
                  </a:ext>
                </a:extLst>
              </p14:cNvPr>
              <p14:cNvContentPartPr/>
              <p14:nvPr/>
            </p14:nvContentPartPr>
            <p14:xfrm>
              <a:off x="1999785" y="2861211"/>
              <a:ext cx="63360" cy="824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421A462-88A9-4ECF-AA1B-EE72755D08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64145" y="2825571"/>
                <a:ext cx="135000" cy="8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349D861-BA21-4213-8721-52A53DFF1472}"/>
                  </a:ext>
                </a:extLst>
              </p14:cNvPr>
              <p14:cNvContentPartPr/>
              <p14:nvPr/>
            </p14:nvContentPartPr>
            <p14:xfrm>
              <a:off x="2009145" y="3507051"/>
              <a:ext cx="441720" cy="241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349D861-BA21-4213-8721-52A53DFF14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73505" y="3471051"/>
                <a:ext cx="51336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81BA71-04EA-4C6E-A925-B59AC488D7AA}"/>
                  </a:ext>
                </a:extLst>
              </p14:cNvPr>
              <p14:cNvContentPartPr/>
              <p14:nvPr/>
            </p14:nvContentPartPr>
            <p14:xfrm>
              <a:off x="2364105" y="3577611"/>
              <a:ext cx="163440" cy="272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81BA71-04EA-4C6E-A925-B59AC488D7A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8105" y="3541971"/>
                <a:ext cx="23508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235D62-46FB-47F6-82FF-097879D4FAA3}"/>
                  </a:ext>
                </a:extLst>
              </p14:cNvPr>
              <p14:cNvContentPartPr/>
              <p14:nvPr/>
            </p14:nvContentPartPr>
            <p14:xfrm>
              <a:off x="2508825" y="3768051"/>
              <a:ext cx="94680" cy="1017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235D62-46FB-47F6-82FF-097879D4FAA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72825" y="3732411"/>
                <a:ext cx="166320" cy="10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9778680-7522-4247-92AB-3E4D754C8EE7}"/>
                  </a:ext>
                </a:extLst>
              </p14:cNvPr>
              <p14:cNvContentPartPr/>
              <p14:nvPr/>
            </p14:nvContentPartPr>
            <p14:xfrm>
              <a:off x="506145" y="3192771"/>
              <a:ext cx="1443960" cy="231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9778680-7522-4247-92AB-3E4D754C8E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0505" y="3157131"/>
                <a:ext cx="15156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71CCD75-5F32-4EDD-B183-BE0679A73167}"/>
                  </a:ext>
                </a:extLst>
              </p14:cNvPr>
              <p14:cNvContentPartPr/>
              <p14:nvPr/>
            </p14:nvContentPartPr>
            <p14:xfrm>
              <a:off x="544665" y="3343971"/>
              <a:ext cx="52560" cy="62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71CCD75-5F32-4EDD-B183-BE0679A7316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9025" y="3307971"/>
                <a:ext cx="124200" cy="6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B814AC1-4D18-4AE6-8F8C-A615CC0A5517}"/>
                  </a:ext>
                </a:extLst>
              </p14:cNvPr>
              <p14:cNvContentPartPr/>
              <p14:nvPr/>
            </p14:nvContentPartPr>
            <p14:xfrm>
              <a:off x="251625" y="3920331"/>
              <a:ext cx="724680" cy="49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B814AC1-4D18-4AE6-8F8C-A615CC0A551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5985" y="3884691"/>
                <a:ext cx="7963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69B2125-7ED2-4649-B641-CFD4BEDEF315}"/>
                  </a:ext>
                </a:extLst>
              </p14:cNvPr>
              <p14:cNvContentPartPr/>
              <p14:nvPr/>
            </p14:nvContentPartPr>
            <p14:xfrm>
              <a:off x="459345" y="4159371"/>
              <a:ext cx="205560" cy="9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69B2125-7ED2-4649-B641-CFD4BEDEF3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3345" y="4123371"/>
                <a:ext cx="2772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EB77E19-A00B-43CD-898D-D990D635B62D}"/>
                  </a:ext>
                </a:extLst>
              </p14:cNvPr>
              <p14:cNvContentPartPr/>
              <p14:nvPr/>
            </p14:nvContentPartPr>
            <p14:xfrm>
              <a:off x="608025" y="4177731"/>
              <a:ext cx="3128040" cy="655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EB77E19-A00B-43CD-898D-D990D635B62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2025" y="4142091"/>
                <a:ext cx="3199680" cy="72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F43793E-3594-47A5-84F3-4535636973C0}"/>
                  </a:ext>
                </a:extLst>
              </p14:cNvPr>
              <p14:cNvContentPartPr/>
              <p14:nvPr/>
            </p14:nvContentPartPr>
            <p14:xfrm>
              <a:off x="2388945" y="955011"/>
              <a:ext cx="1439280" cy="1779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F43793E-3594-47A5-84F3-4535636973C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53305" y="919371"/>
                <a:ext cx="1510920" cy="18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750E3E1-5269-4CD5-9F5A-E7327B102D4F}"/>
                  </a:ext>
                </a:extLst>
              </p14:cNvPr>
              <p14:cNvContentPartPr/>
              <p14:nvPr/>
            </p14:nvContentPartPr>
            <p14:xfrm>
              <a:off x="3387225" y="2802171"/>
              <a:ext cx="835560" cy="20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750E3E1-5269-4CD5-9F5A-E7327B102D4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51585" y="2766531"/>
                <a:ext cx="9072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CB429BC-AA24-45E0-ADEF-369B180BE7C1}"/>
                  </a:ext>
                </a:extLst>
              </p14:cNvPr>
              <p14:cNvContentPartPr/>
              <p14:nvPr/>
            </p14:nvContentPartPr>
            <p14:xfrm>
              <a:off x="3552825" y="3106371"/>
              <a:ext cx="325800" cy="27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CB429BC-AA24-45E0-ADEF-369B180BE7C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17185" y="3070731"/>
                <a:ext cx="3974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AD5EEC6-A60C-4932-A4B1-0B58A356A819}"/>
                  </a:ext>
                </a:extLst>
              </p14:cNvPr>
              <p14:cNvContentPartPr/>
              <p14:nvPr/>
            </p14:nvContentPartPr>
            <p14:xfrm>
              <a:off x="3450945" y="3354771"/>
              <a:ext cx="775080" cy="20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AD5EEC6-A60C-4932-A4B1-0B58A356A81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14945" y="3318771"/>
                <a:ext cx="8467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C5D4EBD-9367-44FF-82A6-55F2D8BF3D14}"/>
                  </a:ext>
                </a:extLst>
              </p14:cNvPr>
              <p14:cNvContentPartPr/>
              <p14:nvPr/>
            </p14:nvContentPartPr>
            <p14:xfrm>
              <a:off x="3683145" y="3485811"/>
              <a:ext cx="311400" cy="30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C5D4EBD-9367-44FF-82A6-55F2D8BF3D1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47145" y="3450171"/>
                <a:ext cx="3830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06F670F-6863-4D41-BEEC-26E8DC64AEDE}"/>
                  </a:ext>
                </a:extLst>
              </p14:cNvPr>
              <p14:cNvContentPartPr/>
              <p14:nvPr/>
            </p14:nvContentPartPr>
            <p14:xfrm>
              <a:off x="3707625" y="3561411"/>
              <a:ext cx="157680" cy="1203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06F670F-6863-4D41-BEEC-26E8DC64AED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71985" y="3525411"/>
                <a:ext cx="229320" cy="12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27F9910-3490-4D96-83F5-C6BBE2D767CA}"/>
                  </a:ext>
                </a:extLst>
              </p14:cNvPr>
              <p14:cNvContentPartPr/>
              <p14:nvPr/>
            </p14:nvContentPartPr>
            <p14:xfrm>
              <a:off x="2621865" y="2823771"/>
              <a:ext cx="196200" cy="7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27F9910-3490-4D96-83F5-C6BBE2D767C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85865" y="2787771"/>
                <a:ext cx="2678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E2C5D62-7C66-4E36-935A-1E4E512315A4}"/>
                  </a:ext>
                </a:extLst>
              </p14:cNvPr>
              <p14:cNvContentPartPr/>
              <p14:nvPr/>
            </p14:nvContentPartPr>
            <p14:xfrm>
              <a:off x="2726265" y="2720091"/>
              <a:ext cx="34560" cy="257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E2C5D62-7C66-4E36-935A-1E4E512315A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90625" y="2684451"/>
                <a:ext cx="10620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43E5BFF-A579-4C29-8A07-484F690F6E42}"/>
                  </a:ext>
                </a:extLst>
              </p14:cNvPr>
              <p14:cNvContentPartPr/>
              <p14:nvPr/>
            </p14:nvContentPartPr>
            <p14:xfrm>
              <a:off x="2823825" y="4012851"/>
              <a:ext cx="180720" cy="33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43E5BFF-A579-4C29-8A07-484F690F6E4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87825" y="3977211"/>
                <a:ext cx="25236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E32A750-7181-4A67-9915-A06A636F1F84}"/>
                  </a:ext>
                </a:extLst>
              </p14:cNvPr>
              <p14:cNvContentPartPr/>
              <p14:nvPr/>
            </p14:nvContentPartPr>
            <p14:xfrm>
              <a:off x="2571105" y="3174771"/>
              <a:ext cx="270000" cy="381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E32A750-7181-4A67-9915-A06A636F1F8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35465" y="3138771"/>
                <a:ext cx="34164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DCC67F7-D496-40D6-8B61-BA3412B6E5FB}"/>
                  </a:ext>
                </a:extLst>
              </p14:cNvPr>
              <p14:cNvContentPartPr/>
              <p14:nvPr/>
            </p14:nvContentPartPr>
            <p14:xfrm>
              <a:off x="2861265" y="3458451"/>
              <a:ext cx="74880" cy="183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DCC67F7-D496-40D6-8B61-BA3412B6E5F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25265" y="3422811"/>
                <a:ext cx="14652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2B5F5CC-FB9D-43B0-8FBF-1F1FB0E2E68A}"/>
                  </a:ext>
                </a:extLst>
              </p14:cNvPr>
              <p14:cNvContentPartPr/>
              <p14:nvPr/>
            </p14:nvContentPartPr>
            <p14:xfrm>
              <a:off x="3022905" y="3451971"/>
              <a:ext cx="170640" cy="242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2B5F5CC-FB9D-43B0-8FBF-1F1FB0E2E68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987265" y="3416331"/>
                <a:ext cx="24228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0AF5A2C-1887-49B9-9438-5FD2723E1697}"/>
                  </a:ext>
                </a:extLst>
              </p14:cNvPr>
              <p14:cNvContentPartPr/>
              <p14:nvPr/>
            </p14:nvContentPartPr>
            <p14:xfrm>
              <a:off x="3063585" y="3562491"/>
              <a:ext cx="94680" cy="22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0AF5A2C-1887-49B9-9438-5FD2723E169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27585" y="3526851"/>
                <a:ext cx="1663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DBEE1AC-88DC-40AC-B3B3-22A0C75109D1}"/>
                  </a:ext>
                </a:extLst>
              </p14:cNvPr>
              <p14:cNvContentPartPr/>
              <p14:nvPr/>
            </p14:nvContentPartPr>
            <p14:xfrm>
              <a:off x="1946505" y="3273771"/>
              <a:ext cx="68760" cy="24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DBEE1AC-88DC-40AC-B3B3-22A0C75109D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910865" y="3238131"/>
                <a:ext cx="1404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B45041F-0E1A-4AD3-ACF4-8D6947F24CFF}"/>
                  </a:ext>
                </a:extLst>
              </p14:cNvPr>
              <p14:cNvContentPartPr/>
              <p14:nvPr/>
            </p14:nvContentPartPr>
            <p14:xfrm>
              <a:off x="1690185" y="3122931"/>
              <a:ext cx="149040" cy="4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B45041F-0E1A-4AD3-ACF4-8D6947F24CF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54185" y="3086931"/>
                <a:ext cx="2206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51CE3A8-A400-4171-AD62-4433D57FAE1A}"/>
                  </a:ext>
                </a:extLst>
              </p14:cNvPr>
              <p14:cNvContentPartPr/>
              <p14:nvPr/>
            </p14:nvContentPartPr>
            <p14:xfrm>
              <a:off x="1754625" y="3022851"/>
              <a:ext cx="54000" cy="237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51CE3A8-A400-4171-AD62-4433D57FAE1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18625" y="2987211"/>
                <a:ext cx="12564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888D16D-6AD0-430F-963A-A648F35AF773}"/>
                  </a:ext>
                </a:extLst>
              </p14:cNvPr>
              <p14:cNvContentPartPr/>
              <p14:nvPr/>
            </p14:nvContentPartPr>
            <p14:xfrm>
              <a:off x="2395425" y="4187811"/>
              <a:ext cx="66600" cy="2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888D16D-6AD0-430F-963A-A648F35AF77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59425" y="4151811"/>
                <a:ext cx="1382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8AD8D28-90E6-4030-B889-A9EA9392D1E6}"/>
                  </a:ext>
                </a:extLst>
              </p14:cNvPr>
              <p14:cNvContentPartPr/>
              <p14:nvPr/>
            </p14:nvContentPartPr>
            <p14:xfrm>
              <a:off x="1482825" y="3643851"/>
              <a:ext cx="292680" cy="343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8AD8D28-90E6-4030-B889-A9EA9392D1E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46825" y="3608211"/>
                <a:ext cx="3643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44A34D6-F53C-45C3-9189-6555936771CD}"/>
                  </a:ext>
                </a:extLst>
              </p14:cNvPr>
              <p14:cNvContentPartPr/>
              <p14:nvPr/>
            </p14:nvContentPartPr>
            <p14:xfrm>
              <a:off x="1861185" y="3882171"/>
              <a:ext cx="153720" cy="338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44A34D6-F53C-45C3-9189-6555936771C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25545" y="3846531"/>
                <a:ext cx="22536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2812CA7-1133-4911-89D6-799DA19DD1B6}"/>
                  </a:ext>
                </a:extLst>
              </p14:cNvPr>
              <p14:cNvContentPartPr/>
              <p14:nvPr/>
            </p14:nvContentPartPr>
            <p14:xfrm>
              <a:off x="2107785" y="3851211"/>
              <a:ext cx="176760" cy="300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2812CA7-1133-4911-89D6-799DA19DD1B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071785" y="3815571"/>
                <a:ext cx="24840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838F2AB-E20F-4B22-B52E-EB9786F070CC}"/>
                  </a:ext>
                </a:extLst>
              </p14:cNvPr>
              <p14:cNvContentPartPr/>
              <p14:nvPr/>
            </p14:nvContentPartPr>
            <p14:xfrm>
              <a:off x="2132265" y="3989811"/>
              <a:ext cx="106920" cy="24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838F2AB-E20F-4B22-B52E-EB9786F070C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096265" y="3954171"/>
                <a:ext cx="1785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44C302E-089D-4FF0-9800-C4CFB79F848B}"/>
                  </a:ext>
                </a:extLst>
              </p14:cNvPr>
              <p14:cNvContentPartPr/>
              <p14:nvPr/>
            </p14:nvContentPartPr>
            <p14:xfrm>
              <a:off x="481665" y="422931"/>
              <a:ext cx="173880" cy="3222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44C302E-089D-4FF0-9800-C4CFB79F848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46025" y="386931"/>
                <a:ext cx="24552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D563C47-33B9-4D19-AB61-DC98F932A2D7}"/>
                  </a:ext>
                </a:extLst>
              </p14:cNvPr>
              <p14:cNvContentPartPr/>
              <p14:nvPr/>
            </p14:nvContentPartPr>
            <p14:xfrm>
              <a:off x="863985" y="349851"/>
              <a:ext cx="231480" cy="640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D563C47-33B9-4D19-AB61-DC98F932A2D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28345" y="314211"/>
                <a:ext cx="303120" cy="7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20A7ECD-A3C2-46A5-86EA-F8BD659E2D90}"/>
                  </a:ext>
                </a:extLst>
              </p14:cNvPr>
              <p14:cNvContentPartPr/>
              <p14:nvPr/>
            </p14:nvContentPartPr>
            <p14:xfrm>
              <a:off x="1178625" y="473691"/>
              <a:ext cx="380880" cy="2602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20A7ECD-A3C2-46A5-86EA-F8BD659E2D9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42985" y="438051"/>
                <a:ext cx="4525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31AD92B-7B4B-4CE6-A57F-0BB524F0EBB7}"/>
                  </a:ext>
                </a:extLst>
              </p14:cNvPr>
              <p14:cNvContentPartPr/>
              <p14:nvPr/>
            </p14:nvContentPartPr>
            <p14:xfrm>
              <a:off x="2314425" y="2385291"/>
              <a:ext cx="130680" cy="136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31AD92B-7B4B-4CE6-A57F-0BB524F0EBB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78785" y="2349651"/>
                <a:ext cx="2023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5B102EE-3619-4ECA-A027-A819E39ED08F}"/>
                  </a:ext>
                </a:extLst>
              </p14:cNvPr>
              <p14:cNvContentPartPr/>
              <p14:nvPr/>
            </p14:nvContentPartPr>
            <p14:xfrm>
              <a:off x="2576145" y="2138331"/>
              <a:ext cx="196920" cy="3664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5B102EE-3619-4ECA-A027-A819E39ED08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540145" y="2102331"/>
                <a:ext cx="26856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D5F8073-8683-4A58-A735-A7F680905BA9}"/>
                  </a:ext>
                </a:extLst>
              </p14:cNvPr>
              <p14:cNvContentPartPr/>
              <p14:nvPr/>
            </p14:nvContentPartPr>
            <p14:xfrm>
              <a:off x="2922825" y="2267571"/>
              <a:ext cx="201600" cy="2329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D5F8073-8683-4A58-A735-A7F680905BA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887185" y="2231931"/>
                <a:ext cx="27324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CC10EFC-3CE7-4CC7-BDD7-2B24B8B1793B}"/>
                  </a:ext>
                </a:extLst>
              </p14:cNvPr>
              <p14:cNvContentPartPr/>
              <p14:nvPr/>
            </p14:nvContentPartPr>
            <p14:xfrm>
              <a:off x="1538265" y="3228771"/>
              <a:ext cx="94680" cy="109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CC10EFC-3CE7-4CC7-BDD7-2B24B8B1793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502265" y="3193131"/>
                <a:ext cx="1663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A20505D-6A03-4DE8-908A-BC5AB633C3EF}"/>
                  </a:ext>
                </a:extLst>
              </p14:cNvPr>
              <p14:cNvContentPartPr/>
              <p14:nvPr/>
            </p14:nvContentPartPr>
            <p14:xfrm>
              <a:off x="1248105" y="2467371"/>
              <a:ext cx="167400" cy="4111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A20505D-6A03-4DE8-908A-BC5AB633C3E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212465" y="2431731"/>
                <a:ext cx="23904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9EA2D26-47A0-4097-8242-D20E9A4B9FF2}"/>
                  </a:ext>
                </a:extLst>
              </p14:cNvPr>
              <p14:cNvContentPartPr/>
              <p14:nvPr/>
            </p14:nvContentPartPr>
            <p14:xfrm>
              <a:off x="1518465" y="2582571"/>
              <a:ext cx="208800" cy="3225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9EA2D26-47A0-4097-8242-D20E9A4B9FF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482465" y="2546931"/>
                <a:ext cx="280440" cy="39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F9185749-03BA-4100-AB5F-6FC02394A9B6}"/>
              </a:ext>
            </a:extLst>
          </p:cNvPr>
          <p:cNvGrpSpPr/>
          <p:nvPr/>
        </p:nvGrpSpPr>
        <p:grpSpPr>
          <a:xfrm>
            <a:off x="4438785" y="386571"/>
            <a:ext cx="2105640" cy="596160"/>
            <a:chOff x="4438785" y="386571"/>
            <a:chExt cx="2105640" cy="59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6318705-EC9D-4AE4-83EB-71BADF5D86DD}"/>
                    </a:ext>
                  </a:extLst>
                </p14:cNvPr>
                <p14:cNvContentPartPr/>
                <p14:nvPr/>
              </p14:nvContentPartPr>
              <p14:xfrm>
                <a:off x="4438785" y="445251"/>
                <a:ext cx="358920" cy="468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6318705-EC9D-4AE4-83EB-71BADF5D86D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02785" y="409611"/>
                  <a:ext cx="43056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B2AE1A3-81A4-4D08-8CB5-66C485929056}"/>
                    </a:ext>
                  </a:extLst>
                </p14:cNvPr>
                <p14:cNvContentPartPr/>
                <p14:nvPr/>
              </p14:nvContentPartPr>
              <p14:xfrm>
                <a:off x="4947825" y="733971"/>
                <a:ext cx="202680" cy="238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B2AE1A3-81A4-4D08-8CB5-66C48592905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12185" y="697971"/>
                  <a:ext cx="2743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4677430-60E7-4096-A39B-2C5C62E1B9EB}"/>
                    </a:ext>
                  </a:extLst>
                </p14:cNvPr>
                <p14:cNvContentPartPr/>
                <p14:nvPr/>
              </p14:nvContentPartPr>
              <p14:xfrm>
                <a:off x="5392785" y="430491"/>
                <a:ext cx="279360" cy="490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4677430-60E7-4096-A39B-2C5C62E1B9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56785" y="394491"/>
                  <a:ext cx="35100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C1FE18E-CC2F-47EB-BC53-3737CAC1951F}"/>
                    </a:ext>
                  </a:extLst>
                </p14:cNvPr>
                <p14:cNvContentPartPr/>
                <p14:nvPr/>
              </p14:nvContentPartPr>
              <p14:xfrm>
                <a:off x="5921985" y="386571"/>
                <a:ext cx="322920" cy="513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C1FE18E-CC2F-47EB-BC53-3737CAC1951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86345" y="350931"/>
                  <a:ext cx="39456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EF2D70C-55D0-4A72-8017-C56C5E06946E}"/>
                    </a:ext>
                  </a:extLst>
                </p14:cNvPr>
                <p14:cNvContentPartPr/>
                <p14:nvPr/>
              </p14:nvContentPartPr>
              <p14:xfrm>
                <a:off x="6357585" y="676011"/>
                <a:ext cx="186840" cy="306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EF2D70C-55D0-4A72-8017-C56C5E0694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21945" y="640011"/>
                  <a:ext cx="258480" cy="37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163727-FC2C-49D9-A579-017E19DE6A64}"/>
              </a:ext>
            </a:extLst>
          </p:cNvPr>
          <p:cNvGrpSpPr/>
          <p:nvPr/>
        </p:nvGrpSpPr>
        <p:grpSpPr>
          <a:xfrm>
            <a:off x="375465" y="3709371"/>
            <a:ext cx="554400" cy="741240"/>
            <a:chOff x="375465" y="3709371"/>
            <a:chExt cx="554400" cy="74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6847F51-4510-48A4-99B2-89D691D04948}"/>
                    </a:ext>
                  </a:extLst>
                </p14:cNvPr>
                <p14:cNvContentPartPr/>
                <p14:nvPr/>
              </p14:nvContentPartPr>
              <p14:xfrm>
                <a:off x="375465" y="3759411"/>
                <a:ext cx="497520" cy="691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6847F51-4510-48A4-99B2-89D691D0494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9825" y="3723771"/>
                  <a:ext cx="56916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D903D61-6A09-49C5-8E26-D68B43B4B017}"/>
                    </a:ext>
                  </a:extLst>
                </p14:cNvPr>
                <p14:cNvContentPartPr/>
                <p14:nvPr/>
              </p14:nvContentPartPr>
              <p14:xfrm>
                <a:off x="751305" y="3709371"/>
                <a:ext cx="178560" cy="150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D903D61-6A09-49C5-8E26-D68B43B4B01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5305" y="3673731"/>
                  <a:ext cx="250200" cy="22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47B0B6C-F7FD-44BC-A8E2-B713F17E9DEB}"/>
                  </a:ext>
                </a:extLst>
              </p14:cNvPr>
              <p14:cNvContentPartPr/>
              <p14:nvPr/>
            </p14:nvContentPartPr>
            <p14:xfrm>
              <a:off x="6824505" y="1892451"/>
              <a:ext cx="3561120" cy="63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47B0B6C-F7FD-44BC-A8E2-B713F17E9DE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788505" y="1856811"/>
                <a:ext cx="3632760" cy="13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078FBA5-06BD-4452-A246-86089B36382F}"/>
              </a:ext>
            </a:extLst>
          </p:cNvPr>
          <p:cNvGrpSpPr/>
          <p:nvPr/>
        </p:nvGrpSpPr>
        <p:grpSpPr>
          <a:xfrm>
            <a:off x="5411145" y="1365411"/>
            <a:ext cx="6337080" cy="5319720"/>
            <a:chOff x="5411145" y="1365411"/>
            <a:chExt cx="6337080" cy="531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C57D3B2-95E5-45D3-9C84-AD389991EB3C}"/>
                    </a:ext>
                  </a:extLst>
                </p14:cNvPr>
                <p14:cNvContentPartPr/>
                <p14:nvPr/>
              </p14:nvContentPartPr>
              <p14:xfrm>
                <a:off x="6813345" y="1909371"/>
                <a:ext cx="3768120" cy="1306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C57D3B2-95E5-45D3-9C84-AD389991EB3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77345" y="1873731"/>
                  <a:ext cx="3839760" cy="13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6050657-4143-40A3-87CF-6414AB54FECE}"/>
                    </a:ext>
                  </a:extLst>
                </p14:cNvPr>
                <p14:cNvContentPartPr/>
                <p14:nvPr/>
              </p14:nvContentPartPr>
              <p14:xfrm>
                <a:off x="8087385" y="1929531"/>
                <a:ext cx="61560" cy="1180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6050657-4143-40A3-87CF-6414AB54FEC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51745" y="1893891"/>
                  <a:ext cx="133200" cy="12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5132C90-C962-474D-9497-1C7FE80EFCE0}"/>
                    </a:ext>
                  </a:extLst>
                </p14:cNvPr>
                <p14:cNvContentPartPr/>
                <p14:nvPr/>
              </p14:nvContentPartPr>
              <p14:xfrm>
                <a:off x="9046065" y="1911531"/>
                <a:ext cx="74520" cy="1299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5132C90-C962-474D-9497-1C7FE80EFC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010065" y="1875531"/>
                  <a:ext cx="146160" cy="13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FF5437B-9CFD-45F7-ACE2-0E826989568E}"/>
                    </a:ext>
                  </a:extLst>
                </p14:cNvPr>
                <p14:cNvContentPartPr/>
                <p14:nvPr/>
              </p14:nvContentPartPr>
              <p14:xfrm>
                <a:off x="5989305" y="2524611"/>
                <a:ext cx="828720" cy="11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FF5437B-9CFD-45F7-ACE2-0E826989568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53305" y="2488971"/>
                  <a:ext cx="900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F736A5D-4E24-4F21-A863-6ECF70D1EF04}"/>
                    </a:ext>
                  </a:extLst>
                </p14:cNvPr>
                <p14:cNvContentPartPr/>
                <p14:nvPr/>
              </p14:nvContentPartPr>
              <p14:xfrm>
                <a:off x="5981745" y="2493651"/>
                <a:ext cx="617400" cy="1707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F736A5D-4E24-4F21-A863-6ECF70D1EF0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45745" y="2457651"/>
                  <a:ext cx="689040" cy="17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6ADA59E-018B-4688-8875-0B6F459E0A4D}"/>
                    </a:ext>
                  </a:extLst>
                </p14:cNvPr>
                <p14:cNvContentPartPr/>
                <p14:nvPr/>
              </p14:nvContentPartPr>
              <p14:xfrm>
                <a:off x="6636585" y="4006011"/>
                <a:ext cx="45000" cy="361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6ADA59E-018B-4688-8875-0B6F459E0A4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00945" y="3970371"/>
                  <a:ext cx="1166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FAC4BD1-4C76-4AD4-87FE-122B8F2E631C}"/>
                    </a:ext>
                  </a:extLst>
                </p14:cNvPr>
                <p14:cNvContentPartPr/>
                <p14:nvPr/>
              </p14:nvContentPartPr>
              <p14:xfrm>
                <a:off x="6806865" y="3703611"/>
                <a:ext cx="108720" cy="1033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FAC4BD1-4C76-4AD4-87FE-122B8F2E631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70865" y="3667971"/>
                  <a:ext cx="180360" cy="11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7D78FF6-0838-4791-8957-624B131E7328}"/>
                    </a:ext>
                  </a:extLst>
                </p14:cNvPr>
                <p14:cNvContentPartPr/>
                <p14:nvPr/>
              </p14:nvContentPartPr>
              <p14:xfrm>
                <a:off x="6884625" y="3215811"/>
                <a:ext cx="1698120" cy="1011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7D78FF6-0838-4791-8957-624B131E732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48625" y="3179811"/>
                  <a:ext cx="1769760" cy="10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1DCF45E-7F82-46AD-B9BD-FD8E963CFB3D}"/>
                    </a:ext>
                  </a:extLst>
                </p14:cNvPr>
                <p14:cNvContentPartPr/>
                <p14:nvPr/>
              </p14:nvContentPartPr>
              <p14:xfrm>
                <a:off x="6086145" y="4186011"/>
                <a:ext cx="527400" cy="1634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1DCF45E-7F82-46AD-B9BD-FD8E963CFB3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50145" y="4150371"/>
                  <a:ext cx="599040" cy="170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1FE8778-1034-480F-9AA3-B0932FBADCD5}"/>
                    </a:ext>
                  </a:extLst>
                </p14:cNvPr>
                <p14:cNvContentPartPr/>
                <p14:nvPr/>
              </p14:nvContentPartPr>
              <p14:xfrm>
                <a:off x="6640185" y="5633571"/>
                <a:ext cx="29160" cy="405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1FE8778-1034-480F-9AA3-B0932FBADC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04545" y="5597571"/>
                  <a:ext cx="1008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9C6B6B1-EAD0-40C6-BAE0-BA7D7F9976AF}"/>
                    </a:ext>
                  </a:extLst>
                </p14:cNvPr>
                <p14:cNvContentPartPr/>
                <p14:nvPr/>
              </p14:nvContentPartPr>
              <p14:xfrm>
                <a:off x="6841425" y="5285451"/>
                <a:ext cx="79920" cy="1055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9C6B6B1-EAD0-40C6-BAE0-BA7D7F9976A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05425" y="5249811"/>
                  <a:ext cx="151560" cy="11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D0E381C-B8DA-4792-817B-CA08BA66AE29}"/>
                    </a:ext>
                  </a:extLst>
                </p14:cNvPr>
                <p14:cNvContentPartPr/>
                <p14:nvPr/>
              </p14:nvContentPartPr>
              <p14:xfrm>
                <a:off x="7082625" y="5631051"/>
                <a:ext cx="45720" cy="422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D0E381C-B8DA-4792-817B-CA08BA66AE2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46985" y="5595051"/>
                  <a:ext cx="11736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6675872-5FCB-4339-BF59-6C6160B6035C}"/>
                    </a:ext>
                  </a:extLst>
                </p14:cNvPr>
                <p14:cNvContentPartPr/>
                <p14:nvPr/>
              </p14:nvContentPartPr>
              <p14:xfrm>
                <a:off x="7319505" y="5300571"/>
                <a:ext cx="118080" cy="1034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6675872-5FCB-4339-BF59-6C6160B6035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83505" y="5264931"/>
                  <a:ext cx="189720" cy="11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6EBDF8F-924E-45EC-9AC3-883987E55931}"/>
                    </a:ext>
                  </a:extLst>
                </p14:cNvPr>
                <p14:cNvContentPartPr/>
                <p14:nvPr/>
              </p14:nvContentPartPr>
              <p14:xfrm>
                <a:off x="7361985" y="2638371"/>
                <a:ext cx="4112640" cy="3194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6EBDF8F-924E-45EC-9AC3-883987E5593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25985" y="2602371"/>
                  <a:ext cx="4184280" cy="32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DA062B6-E7F3-48DF-9C59-5ECACB7DFD5A}"/>
                    </a:ext>
                  </a:extLst>
                </p14:cNvPr>
                <p14:cNvContentPartPr/>
                <p14:nvPr/>
              </p14:nvContentPartPr>
              <p14:xfrm>
                <a:off x="8436585" y="4073331"/>
                <a:ext cx="88200" cy="75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DA062B6-E7F3-48DF-9C59-5ECACB7DFD5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00585" y="4037691"/>
                  <a:ext cx="159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4A143C9-20D4-452D-A8CA-6CB93668A76E}"/>
                    </a:ext>
                  </a:extLst>
                </p14:cNvPr>
                <p14:cNvContentPartPr/>
                <p14:nvPr/>
              </p14:nvContentPartPr>
              <p14:xfrm>
                <a:off x="6302145" y="2044011"/>
                <a:ext cx="287280" cy="347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4A143C9-20D4-452D-A8CA-6CB93668A76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66145" y="2008011"/>
                  <a:ext cx="3589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2F24765-2653-4CBB-B7E3-80D0749EA5EC}"/>
                    </a:ext>
                  </a:extLst>
                </p14:cNvPr>
                <p14:cNvContentPartPr/>
                <p14:nvPr/>
              </p14:nvContentPartPr>
              <p14:xfrm>
                <a:off x="6355425" y="2194131"/>
                <a:ext cx="204840" cy="22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2F24765-2653-4CBB-B7E3-80D0749EA5E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19425" y="2158131"/>
                  <a:ext cx="276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949056B-3694-4177-8CBD-ACF562270AC7}"/>
                    </a:ext>
                  </a:extLst>
                </p14:cNvPr>
                <p14:cNvContentPartPr/>
                <p14:nvPr/>
              </p14:nvContentPartPr>
              <p14:xfrm>
                <a:off x="8697585" y="3356211"/>
                <a:ext cx="33840" cy="261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949056B-3694-4177-8CBD-ACF562270AC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661585" y="3320571"/>
                  <a:ext cx="1054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F7B2784-2A01-4124-9775-DE05C9762EAD}"/>
                    </a:ext>
                  </a:extLst>
                </p14:cNvPr>
                <p14:cNvContentPartPr/>
                <p14:nvPr/>
              </p14:nvContentPartPr>
              <p14:xfrm>
                <a:off x="8704785" y="3350811"/>
                <a:ext cx="187560" cy="299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F7B2784-2A01-4124-9775-DE05C9762EA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669145" y="3315171"/>
                  <a:ext cx="2592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0FDCDD6-87A7-4F9E-B349-E126967FFE50}"/>
                    </a:ext>
                  </a:extLst>
                </p14:cNvPr>
                <p14:cNvContentPartPr/>
                <p14:nvPr/>
              </p14:nvContentPartPr>
              <p14:xfrm>
                <a:off x="10863705" y="2195211"/>
                <a:ext cx="192960" cy="308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0FDCDD6-87A7-4F9E-B349-E126967FFE5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828065" y="2159571"/>
                  <a:ext cx="2646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44D427D-53D4-4F86-9A1B-4A58CA163205}"/>
                    </a:ext>
                  </a:extLst>
                </p14:cNvPr>
                <p14:cNvContentPartPr/>
                <p14:nvPr/>
              </p14:nvContentPartPr>
              <p14:xfrm>
                <a:off x="6470985" y="3832491"/>
                <a:ext cx="709200" cy="629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44D427D-53D4-4F86-9A1B-4A58CA16320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35345" y="3796491"/>
                  <a:ext cx="780840" cy="7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679B60D-DD8E-4725-9483-AB1F3CB4600C}"/>
                    </a:ext>
                  </a:extLst>
                </p14:cNvPr>
                <p14:cNvContentPartPr/>
                <p14:nvPr/>
              </p14:nvContentPartPr>
              <p14:xfrm>
                <a:off x="7055985" y="3814131"/>
                <a:ext cx="149040" cy="205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679B60D-DD8E-4725-9483-AB1F3CB4600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19985" y="3778491"/>
                  <a:ext cx="2206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D4A5AF5-1EDE-4A4B-9BAD-C7CCB9B0101B}"/>
                    </a:ext>
                  </a:extLst>
                </p14:cNvPr>
                <p14:cNvContentPartPr/>
                <p14:nvPr/>
              </p14:nvContentPartPr>
              <p14:xfrm>
                <a:off x="8784705" y="4052091"/>
                <a:ext cx="2370240" cy="108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D4A5AF5-1EDE-4A4B-9BAD-C7CCB9B0101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49065" y="4016091"/>
                  <a:ext cx="2441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553D6AF-37A9-45D5-884F-385FC3DF7ABF}"/>
                    </a:ext>
                  </a:extLst>
                </p14:cNvPr>
                <p14:cNvContentPartPr/>
                <p14:nvPr/>
              </p14:nvContentPartPr>
              <p14:xfrm>
                <a:off x="10953345" y="4075131"/>
                <a:ext cx="180000" cy="156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553D6AF-37A9-45D5-884F-385FC3DF7AB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17345" y="4039491"/>
                  <a:ext cx="251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F41E0E5-ACDA-48AF-BC35-B28971CA4DC1}"/>
                    </a:ext>
                  </a:extLst>
                </p14:cNvPr>
                <p14:cNvContentPartPr/>
                <p14:nvPr/>
              </p14:nvContentPartPr>
              <p14:xfrm>
                <a:off x="8862465" y="3908811"/>
                <a:ext cx="321120" cy="366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F41E0E5-ACDA-48AF-BC35-B28971CA4DC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26825" y="3872811"/>
                  <a:ext cx="3927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01FE99F-071D-4CB1-A6F0-3CF0C0C09A87}"/>
                    </a:ext>
                  </a:extLst>
                </p14:cNvPr>
                <p14:cNvContentPartPr/>
                <p14:nvPr/>
              </p14:nvContentPartPr>
              <p14:xfrm>
                <a:off x="9831225" y="3693891"/>
                <a:ext cx="319320" cy="333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01FE99F-071D-4CB1-A6F0-3CF0C0C09A8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795585" y="3657891"/>
                  <a:ext cx="3909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E4C3C35-10C5-40C3-852C-7F2D132C8292}"/>
                    </a:ext>
                  </a:extLst>
                </p14:cNvPr>
                <p14:cNvContentPartPr/>
                <p14:nvPr/>
              </p14:nvContentPartPr>
              <p14:xfrm>
                <a:off x="10201665" y="3881091"/>
                <a:ext cx="100440" cy="173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E4C3C35-10C5-40C3-852C-7F2D132C829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166025" y="3845451"/>
                  <a:ext cx="1720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D1D6317-1D5F-425D-8663-103929E058D9}"/>
                    </a:ext>
                  </a:extLst>
                </p14:cNvPr>
                <p14:cNvContentPartPr/>
                <p14:nvPr/>
              </p14:nvContentPartPr>
              <p14:xfrm>
                <a:off x="10426305" y="3826731"/>
                <a:ext cx="113040" cy="229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D1D6317-1D5F-425D-8663-103929E058D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90305" y="3790731"/>
                  <a:ext cx="1846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88E8F01-BEBE-4D85-A792-153620BE7930}"/>
                    </a:ext>
                  </a:extLst>
                </p14:cNvPr>
                <p14:cNvContentPartPr/>
                <p14:nvPr/>
              </p14:nvContentPartPr>
              <p14:xfrm>
                <a:off x="10195905" y="4357011"/>
                <a:ext cx="17280" cy="289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88E8F01-BEBE-4D85-A792-153620BE793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159905" y="4321011"/>
                  <a:ext cx="889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6199877-8E7C-4B8E-BCEC-CC536B2F6A93}"/>
                    </a:ext>
                  </a:extLst>
                </p14:cNvPr>
                <p14:cNvContentPartPr/>
                <p14:nvPr/>
              </p14:nvContentPartPr>
              <p14:xfrm>
                <a:off x="10120305" y="4604331"/>
                <a:ext cx="162000" cy="64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6199877-8E7C-4B8E-BCEC-CC536B2F6A9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084665" y="4568691"/>
                  <a:ext cx="233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78676C8-1661-4402-A1B8-8F9C79614A50}"/>
                    </a:ext>
                  </a:extLst>
                </p14:cNvPr>
                <p14:cNvContentPartPr/>
                <p14:nvPr/>
              </p14:nvContentPartPr>
              <p14:xfrm>
                <a:off x="7080465" y="4378971"/>
                <a:ext cx="232200" cy="306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78676C8-1661-4402-A1B8-8F9C79614A5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44825" y="4342971"/>
                  <a:ext cx="3038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C056385-BE52-4108-BA6B-BCD830364191}"/>
                    </a:ext>
                  </a:extLst>
                </p14:cNvPr>
                <p14:cNvContentPartPr/>
                <p14:nvPr/>
              </p14:nvContentPartPr>
              <p14:xfrm>
                <a:off x="7404465" y="4562571"/>
                <a:ext cx="147960" cy="260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C056385-BE52-4108-BA6B-BCD83036419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68465" y="4526571"/>
                  <a:ext cx="2196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A2A5D08-5392-4A83-81A1-27917C9690E9}"/>
                    </a:ext>
                  </a:extLst>
                </p14:cNvPr>
                <p14:cNvContentPartPr/>
                <p14:nvPr/>
              </p14:nvContentPartPr>
              <p14:xfrm>
                <a:off x="7659705" y="4552491"/>
                <a:ext cx="135720" cy="266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A2A5D08-5392-4A83-81A1-27917C9690E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23705" y="4516491"/>
                  <a:ext cx="2073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7512BD2-8377-4106-8D8D-CAC84A0899FD}"/>
                    </a:ext>
                  </a:extLst>
                </p14:cNvPr>
                <p14:cNvContentPartPr/>
                <p14:nvPr/>
              </p14:nvContentPartPr>
              <p14:xfrm>
                <a:off x="7651785" y="6129291"/>
                <a:ext cx="256680" cy="426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7512BD2-8377-4106-8D8D-CAC84A0899F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615785" y="6093651"/>
                  <a:ext cx="32832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83ED196-DC8D-416E-A480-871AAB8F583B}"/>
                    </a:ext>
                  </a:extLst>
                </p14:cNvPr>
                <p14:cNvContentPartPr/>
                <p14:nvPr/>
              </p14:nvContentPartPr>
              <p14:xfrm>
                <a:off x="7979745" y="6433491"/>
                <a:ext cx="106200" cy="191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83ED196-DC8D-416E-A480-871AAB8F583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43745" y="6397851"/>
                  <a:ext cx="1778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FB3B61B-F08A-4BE6-A598-ABFC465304B2}"/>
                    </a:ext>
                  </a:extLst>
                </p14:cNvPr>
                <p14:cNvContentPartPr/>
                <p14:nvPr/>
              </p14:nvContentPartPr>
              <p14:xfrm>
                <a:off x="8258385" y="6440691"/>
                <a:ext cx="128880" cy="244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FB3B61B-F08A-4BE6-A598-ABFC465304B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22385" y="6404691"/>
                  <a:ext cx="2005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2F033EF-D932-45EE-A549-3E79E93056A5}"/>
                    </a:ext>
                  </a:extLst>
                </p14:cNvPr>
                <p14:cNvContentPartPr/>
                <p14:nvPr/>
              </p14:nvContentPartPr>
              <p14:xfrm>
                <a:off x="5560545" y="4195371"/>
                <a:ext cx="612000" cy="588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2F033EF-D932-45EE-A549-3E79E93056A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524905" y="4159371"/>
                  <a:ext cx="6836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50047DF-9A73-4363-B3E0-CD64B797365D}"/>
                    </a:ext>
                  </a:extLst>
                </p14:cNvPr>
                <p14:cNvContentPartPr/>
                <p14:nvPr/>
              </p14:nvContentPartPr>
              <p14:xfrm>
                <a:off x="5411145" y="4813491"/>
                <a:ext cx="537480" cy="8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50047DF-9A73-4363-B3E0-CD64B797365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75145" y="4777851"/>
                  <a:ext cx="6091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E9F8543-83D8-456A-8059-9262E1D555AD}"/>
                    </a:ext>
                  </a:extLst>
                </p14:cNvPr>
                <p14:cNvContentPartPr/>
                <p14:nvPr/>
              </p14:nvContentPartPr>
              <p14:xfrm>
                <a:off x="5520225" y="5014011"/>
                <a:ext cx="235440" cy="24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E9F8543-83D8-456A-8059-9262E1D555A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84585" y="4978371"/>
                  <a:ext cx="3070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17A3B09-3EF9-4F95-A696-208B5B46FAB4}"/>
                    </a:ext>
                  </a:extLst>
                </p14:cNvPr>
                <p14:cNvContentPartPr/>
                <p14:nvPr/>
              </p14:nvContentPartPr>
              <p14:xfrm>
                <a:off x="5663505" y="5224611"/>
                <a:ext cx="114120" cy="48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17A3B09-3EF9-4F95-A696-208B5B46FAB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27505" y="5188611"/>
                  <a:ext cx="185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EE80C39-7E3A-4ECF-BA57-102B82080E52}"/>
                    </a:ext>
                  </a:extLst>
                </p14:cNvPr>
                <p14:cNvContentPartPr/>
                <p14:nvPr/>
              </p14:nvContentPartPr>
              <p14:xfrm>
                <a:off x="7173345" y="1553691"/>
                <a:ext cx="275760" cy="217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EE80C39-7E3A-4ECF-BA57-102B82080E5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37705" y="1518051"/>
                  <a:ext cx="3474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CD5104E-4B89-414C-B055-DE31A3A3EA8B}"/>
                    </a:ext>
                  </a:extLst>
                </p14:cNvPr>
                <p14:cNvContentPartPr/>
                <p14:nvPr/>
              </p14:nvContentPartPr>
              <p14:xfrm>
                <a:off x="8413185" y="1365411"/>
                <a:ext cx="185400" cy="464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CD5104E-4B89-414C-B055-DE31A3A3EA8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77545" y="1329411"/>
                  <a:ext cx="25704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5F2F822-06DB-41A8-B262-8F5910554FCE}"/>
                    </a:ext>
                  </a:extLst>
                </p14:cNvPr>
                <p14:cNvContentPartPr/>
                <p14:nvPr/>
              </p14:nvContentPartPr>
              <p14:xfrm>
                <a:off x="9593265" y="1484571"/>
                <a:ext cx="227880" cy="221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5F2F822-06DB-41A8-B262-8F5910554FC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57625" y="1448571"/>
                  <a:ext cx="2995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E359E5E-0BED-4CB3-BA49-3340799710E2}"/>
                    </a:ext>
                  </a:extLst>
                </p14:cNvPr>
                <p14:cNvContentPartPr/>
                <p14:nvPr/>
              </p14:nvContentPartPr>
              <p14:xfrm>
                <a:off x="11104185" y="1868691"/>
                <a:ext cx="353880" cy="20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E359E5E-0BED-4CB3-BA49-3340799710E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068185" y="1832691"/>
                  <a:ext cx="425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11CF115-D9DF-436F-BAAF-9453F3A359EB}"/>
                    </a:ext>
                  </a:extLst>
                </p14:cNvPr>
                <p14:cNvContentPartPr/>
                <p14:nvPr/>
              </p14:nvContentPartPr>
              <p14:xfrm>
                <a:off x="11297505" y="1712811"/>
                <a:ext cx="29160" cy="327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11CF115-D9DF-436F-BAAF-9453F3A359E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261505" y="1677171"/>
                  <a:ext cx="1008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2528F27-D84F-43E3-809F-DAC00423CE38}"/>
                    </a:ext>
                  </a:extLst>
                </p14:cNvPr>
                <p14:cNvContentPartPr/>
                <p14:nvPr/>
              </p14:nvContentPartPr>
              <p14:xfrm>
                <a:off x="11003745" y="1584651"/>
                <a:ext cx="185040" cy="527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2528F27-D84F-43E3-809F-DAC00423CE3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968105" y="1548651"/>
                  <a:ext cx="25668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02BB41F-55EA-4C9A-B070-D2B85AE6EDAE}"/>
                    </a:ext>
                  </a:extLst>
                </p14:cNvPr>
                <p14:cNvContentPartPr/>
                <p14:nvPr/>
              </p14:nvContentPartPr>
              <p14:xfrm>
                <a:off x="11535465" y="1617051"/>
                <a:ext cx="212760" cy="535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02BB41F-55EA-4C9A-B070-D2B85AE6EDA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499825" y="1581411"/>
                  <a:ext cx="28440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224BF1D-4419-476D-B181-FA433118A524}"/>
                    </a:ext>
                  </a:extLst>
                </p14:cNvPr>
                <p14:cNvContentPartPr/>
                <p14:nvPr/>
              </p14:nvContentPartPr>
              <p14:xfrm>
                <a:off x="9214185" y="3504171"/>
                <a:ext cx="145080" cy="23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224BF1D-4419-476D-B181-FA433118A52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178185" y="3468531"/>
                  <a:ext cx="216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8E9B188-1641-468A-A8D5-5B16940926A3}"/>
                    </a:ext>
                  </a:extLst>
                </p14:cNvPr>
                <p14:cNvContentPartPr/>
                <p14:nvPr/>
              </p14:nvContentPartPr>
              <p14:xfrm>
                <a:off x="9039225" y="3376011"/>
                <a:ext cx="124920" cy="362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8E9B188-1641-468A-A8D5-5B16940926A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03225" y="3340011"/>
                  <a:ext cx="1965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174F681-E0F7-4FDC-BE14-376058011BDD}"/>
                    </a:ext>
                  </a:extLst>
                </p14:cNvPr>
                <p14:cNvContentPartPr/>
                <p14:nvPr/>
              </p14:nvContentPartPr>
              <p14:xfrm>
                <a:off x="9412545" y="3355491"/>
                <a:ext cx="99360" cy="422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174F681-E0F7-4FDC-BE14-376058011BD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76545" y="3319491"/>
                  <a:ext cx="17100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3840604-0FB0-4C13-B9BB-CB7ACA25DCC3}"/>
                    </a:ext>
                  </a:extLst>
                </p14:cNvPr>
                <p14:cNvContentPartPr/>
                <p14:nvPr/>
              </p14:nvContentPartPr>
              <p14:xfrm>
                <a:off x="7420665" y="4793691"/>
                <a:ext cx="37440" cy="15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3840604-0FB0-4C13-B9BB-CB7ACA25DCC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384665" y="4758051"/>
                  <a:ext cx="10908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120045A-A118-49CD-9827-3A356B039B84}"/>
              </a:ext>
            </a:extLst>
          </p:cNvPr>
          <p:cNvGrpSpPr/>
          <p:nvPr/>
        </p:nvGrpSpPr>
        <p:grpSpPr>
          <a:xfrm>
            <a:off x="8581305" y="319971"/>
            <a:ext cx="1012320" cy="780120"/>
            <a:chOff x="8581305" y="319971"/>
            <a:chExt cx="1012320" cy="78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0BB7900-00B5-4CE2-9468-0FA61AA6B587}"/>
                    </a:ext>
                  </a:extLst>
                </p14:cNvPr>
                <p14:cNvContentPartPr/>
                <p14:nvPr/>
              </p14:nvContentPartPr>
              <p14:xfrm>
                <a:off x="8581305" y="637491"/>
                <a:ext cx="362160" cy="372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0BB7900-00B5-4CE2-9468-0FA61AA6B58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45665" y="601851"/>
                  <a:ext cx="4338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598F284-F7E7-46C4-BCE3-8A89785054B4}"/>
                    </a:ext>
                  </a:extLst>
                </p14:cNvPr>
                <p14:cNvContentPartPr/>
                <p14:nvPr/>
              </p14:nvContentPartPr>
              <p14:xfrm>
                <a:off x="8950305" y="554331"/>
                <a:ext cx="11520" cy="222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598F284-F7E7-46C4-BCE3-8A89785054B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914305" y="518331"/>
                  <a:ext cx="831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28053C7-DE6E-44BF-BB2F-EAFE20C4FBF5}"/>
                    </a:ext>
                  </a:extLst>
                </p14:cNvPr>
                <p14:cNvContentPartPr/>
                <p14:nvPr/>
              </p14:nvContentPartPr>
              <p14:xfrm>
                <a:off x="9121305" y="319971"/>
                <a:ext cx="32760" cy="603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28053C7-DE6E-44BF-BB2F-EAFE20C4FBF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085665" y="284331"/>
                  <a:ext cx="10440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521543C-8598-427B-A9E3-5F9C65936D4F}"/>
                    </a:ext>
                  </a:extLst>
                </p14:cNvPr>
                <p14:cNvContentPartPr/>
                <p14:nvPr/>
              </p14:nvContentPartPr>
              <p14:xfrm>
                <a:off x="9151185" y="615531"/>
                <a:ext cx="442440" cy="402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521543C-8598-427B-A9E3-5F9C65936D4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115545" y="579891"/>
                  <a:ext cx="5140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ED27262-053B-4CFF-B007-B0178B043B61}"/>
                    </a:ext>
                  </a:extLst>
                </p14:cNvPr>
                <p14:cNvContentPartPr/>
                <p14:nvPr/>
              </p14:nvContentPartPr>
              <p14:xfrm>
                <a:off x="8856705" y="352371"/>
                <a:ext cx="557640" cy="714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ED27262-053B-4CFF-B007-B0178B043B6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821065" y="316371"/>
                  <a:ext cx="62928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7AB489D-ABD5-440C-BF43-BE1E8B961267}"/>
                    </a:ext>
                  </a:extLst>
                </p14:cNvPr>
                <p14:cNvContentPartPr/>
                <p14:nvPr/>
              </p14:nvContentPartPr>
              <p14:xfrm>
                <a:off x="8845545" y="969411"/>
                <a:ext cx="135720" cy="130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7AB489D-ABD5-440C-BF43-BE1E8B96126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09545" y="933411"/>
                  <a:ext cx="20736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2D6532B-772F-4C8E-B34F-DEBE57B11B7B}"/>
              </a:ext>
            </a:extLst>
          </p:cNvPr>
          <p:cNvGrpSpPr/>
          <p:nvPr/>
        </p:nvGrpSpPr>
        <p:grpSpPr>
          <a:xfrm>
            <a:off x="3909585" y="2186211"/>
            <a:ext cx="1254240" cy="495360"/>
            <a:chOff x="3909585" y="2186211"/>
            <a:chExt cx="125424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AD59C5D-FA4D-46CC-8630-4E97C21243D0}"/>
                    </a:ext>
                  </a:extLst>
                </p14:cNvPr>
                <p14:cNvContentPartPr/>
                <p14:nvPr/>
              </p14:nvContentPartPr>
              <p14:xfrm>
                <a:off x="3909585" y="2186211"/>
                <a:ext cx="463320" cy="460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AD59C5D-FA4D-46CC-8630-4E97C21243D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873945" y="2150571"/>
                  <a:ext cx="5349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5AB214E-6EFF-4DEA-9CC8-52F7FDA4590A}"/>
                    </a:ext>
                  </a:extLst>
                </p14:cNvPr>
                <p14:cNvContentPartPr/>
                <p14:nvPr/>
              </p14:nvContentPartPr>
              <p14:xfrm>
                <a:off x="4494225" y="2421291"/>
                <a:ext cx="250920" cy="260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5AB214E-6EFF-4DEA-9CC8-52F7FDA4590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58225" y="2385291"/>
                  <a:ext cx="3225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D29D1FF-E319-496F-A2F5-82B80639554A}"/>
                    </a:ext>
                  </a:extLst>
                </p14:cNvPr>
                <p14:cNvContentPartPr/>
                <p14:nvPr/>
              </p14:nvContentPartPr>
              <p14:xfrm>
                <a:off x="4915785" y="2391051"/>
                <a:ext cx="248040" cy="232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D29D1FF-E319-496F-A2F5-82B80639554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80145" y="2355411"/>
                  <a:ext cx="31968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2ED89C2-0464-4FB6-A2D4-5ACE82AAD305}"/>
              </a:ext>
            </a:extLst>
          </p:cNvPr>
          <p:cNvGrpSpPr/>
          <p:nvPr/>
        </p:nvGrpSpPr>
        <p:grpSpPr>
          <a:xfrm>
            <a:off x="259905" y="4645011"/>
            <a:ext cx="1175040" cy="1017720"/>
            <a:chOff x="259905" y="4645011"/>
            <a:chExt cx="1175040" cy="101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B977E1A-D9F2-47F7-A7F5-DBB01986D22E}"/>
                    </a:ext>
                  </a:extLst>
                </p14:cNvPr>
                <p14:cNvContentPartPr/>
                <p14:nvPr/>
              </p14:nvContentPartPr>
              <p14:xfrm>
                <a:off x="401025" y="4663371"/>
                <a:ext cx="75960" cy="646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B977E1A-D9F2-47F7-A7F5-DBB01986D22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65025" y="4627731"/>
                  <a:ext cx="14760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F3C1E6A-1B0E-4F13-B4EF-FA1EA73F8BEE}"/>
                    </a:ext>
                  </a:extLst>
                </p14:cNvPr>
                <p14:cNvContentPartPr/>
                <p14:nvPr/>
              </p14:nvContentPartPr>
              <p14:xfrm>
                <a:off x="259905" y="4645011"/>
                <a:ext cx="277920" cy="259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F3C1E6A-1B0E-4F13-B4EF-FA1EA73F8BE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24265" y="4609011"/>
                  <a:ext cx="3495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124ABF2-0AF7-487D-8D69-AE6DF37DEE4B}"/>
                    </a:ext>
                  </a:extLst>
                </p14:cNvPr>
                <p14:cNvContentPartPr/>
                <p14:nvPr/>
              </p14:nvContentPartPr>
              <p14:xfrm>
                <a:off x="464025" y="5173491"/>
                <a:ext cx="290880" cy="489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124ABF2-0AF7-487D-8D69-AE6DF37DEE4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8385" y="5137491"/>
                  <a:ext cx="36252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9AEFA69-78F1-42BD-9BEE-F692D2F8C616}"/>
                    </a:ext>
                  </a:extLst>
                </p14:cNvPr>
                <p14:cNvContentPartPr/>
                <p14:nvPr/>
              </p14:nvContentPartPr>
              <p14:xfrm>
                <a:off x="939225" y="5319291"/>
                <a:ext cx="229680" cy="335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9AEFA69-78F1-42BD-9BEE-F692D2F8C61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03225" y="5283651"/>
                  <a:ext cx="3013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583C397-72E3-40D7-A91E-57AEFE42F91D}"/>
                    </a:ext>
                  </a:extLst>
                </p14:cNvPr>
                <p14:cNvContentPartPr/>
                <p14:nvPr/>
              </p14:nvContentPartPr>
              <p14:xfrm>
                <a:off x="1182225" y="5235051"/>
                <a:ext cx="252720" cy="335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583C397-72E3-40D7-A91E-57AEFE42F91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46585" y="5199051"/>
                  <a:ext cx="324360" cy="40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2F598E8-7633-4179-A726-FA188CCF6CBF}"/>
              </a:ext>
            </a:extLst>
          </p:cNvPr>
          <p:cNvGrpSpPr/>
          <p:nvPr/>
        </p:nvGrpSpPr>
        <p:grpSpPr>
          <a:xfrm>
            <a:off x="2673345" y="1266411"/>
            <a:ext cx="437760" cy="442440"/>
            <a:chOff x="2673345" y="1266411"/>
            <a:chExt cx="43776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C96F995-0D24-442A-B423-9476DB7E29AE}"/>
                    </a:ext>
                  </a:extLst>
                </p14:cNvPr>
                <p14:cNvContentPartPr/>
                <p14:nvPr/>
              </p14:nvContentPartPr>
              <p14:xfrm>
                <a:off x="2673345" y="1266411"/>
                <a:ext cx="248040" cy="439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C96F995-0D24-442A-B423-9476DB7E29A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637345" y="1230411"/>
                  <a:ext cx="31968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06FA44C-BF35-4BF9-A7C4-7D2332E4DFED}"/>
                    </a:ext>
                  </a:extLst>
                </p14:cNvPr>
                <p14:cNvContentPartPr/>
                <p14:nvPr/>
              </p14:nvContentPartPr>
              <p14:xfrm>
                <a:off x="2951625" y="1504371"/>
                <a:ext cx="159480" cy="204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06FA44C-BF35-4BF9-A7C4-7D2332E4DFE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15985" y="1468371"/>
                  <a:ext cx="23112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734480C-CD55-4FC4-9AA1-43E6D4464DEC}"/>
              </a:ext>
            </a:extLst>
          </p:cNvPr>
          <p:cNvGrpSpPr/>
          <p:nvPr/>
        </p:nvGrpSpPr>
        <p:grpSpPr>
          <a:xfrm>
            <a:off x="511905" y="2714331"/>
            <a:ext cx="645120" cy="540720"/>
            <a:chOff x="511905" y="2714331"/>
            <a:chExt cx="645120" cy="54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2AAA001-969D-4DFF-BF1A-C1E75ECB95D1}"/>
                    </a:ext>
                  </a:extLst>
                </p14:cNvPr>
                <p14:cNvContentPartPr/>
                <p14:nvPr/>
              </p14:nvContentPartPr>
              <p14:xfrm>
                <a:off x="511905" y="2714331"/>
                <a:ext cx="415800" cy="540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2AAA001-969D-4DFF-BF1A-C1E75ECB95D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75905" y="2678691"/>
                  <a:ext cx="48744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8BE908A-750C-483A-B470-EBA13991C3C5}"/>
                    </a:ext>
                  </a:extLst>
                </p14:cNvPr>
                <p14:cNvContentPartPr/>
                <p14:nvPr/>
              </p14:nvContentPartPr>
              <p14:xfrm>
                <a:off x="893505" y="2859411"/>
                <a:ext cx="263520" cy="314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8BE908A-750C-483A-B470-EBA13991C3C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57865" y="2823411"/>
                  <a:ext cx="335160" cy="38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97719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2FB5E4-E682-4752-B44C-585B77410377}"/>
                  </a:ext>
                </a:extLst>
              </p14:cNvPr>
              <p14:cNvContentPartPr/>
              <p14:nvPr/>
            </p14:nvContentPartPr>
            <p14:xfrm>
              <a:off x="4639305" y="333651"/>
              <a:ext cx="16920" cy="391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2FB5E4-E682-4752-B44C-585B774103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0305" y="324651"/>
                <a:ext cx="34560" cy="40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ACBCB1-3F8C-4B0C-AA04-58120D736B33}"/>
              </a:ext>
            </a:extLst>
          </p:cNvPr>
          <p:cNvGrpSpPr/>
          <p:nvPr/>
        </p:nvGrpSpPr>
        <p:grpSpPr>
          <a:xfrm>
            <a:off x="4604385" y="296211"/>
            <a:ext cx="1282680" cy="486360"/>
            <a:chOff x="4604385" y="296211"/>
            <a:chExt cx="1282680" cy="4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1F8C24F-86AD-4C05-BFB4-37FDE2D574A6}"/>
                    </a:ext>
                  </a:extLst>
                </p14:cNvPr>
                <p14:cNvContentPartPr/>
                <p14:nvPr/>
              </p14:nvContentPartPr>
              <p14:xfrm>
                <a:off x="4604385" y="296211"/>
                <a:ext cx="300240" cy="437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1F8C24F-86AD-4C05-BFB4-37FDE2D574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68385" y="260211"/>
                  <a:ext cx="37188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92AEF8C-4666-42A9-8777-B797BEB47254}"/>
                    </a:ext>
                  </a:extLst>
                </p14:cNvPr>
                <p14:cNvContentPartPr/>
                <p14:nvPr/>
              </p14:nvContentPartPr>
              <p14:xfrm>
                <a:off x="5054025" y="330411"/>
                <a:ext cx="257040" cy="64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92AEF8C-4666-42A9-8777-B797BEB472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18025" y="294411"/>
                  <a:ext cx="328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94FEE8A-C3D9-49B4-8C27-14DA39F57722}"/>
                    </a:ext>
                  </a:extLst>
                </p14:cNvPr>
                <p14:cNvContentPartPr/>
                <p14:nvPr/>
              </p14:nvContentPartPr>
              <p14:xfrm>
                <a:off x="5058345" y="358851"/>
                <a:ext cx="187920" cy="313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94FEE8A-C3D9-49B4-8C27-14DA39F577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22345" y="322851"/>
                  <a:ext cx="2595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78BEBDD-A1B7-4B2F-8F89-A5822D09C12E}"/>
                    </a:ext>
                  </a:extLst>
                </p14:cNvPr>
                <p14:cNvContentPartPr/>
                <p14:nvPr/>
              </p14:nvContentPartPr>
              <p14:xfrm>
                <a:off x="4651185" y="329331"/>
                <a:ext cx="30960" cy="453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78BEBDD-A1B7-4B2F-8F89-A5822D09C1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15185" y="293691"/>
                  <a:ext cx="10260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CE53969-B0F6-4215-8C8C-1E5CB418822A}"/>
                    </a:ext>
                  </a:extLst>
                </p14:cNvPr>
                <p14:cNvContentPartPr/>
                <p14:nvPr/>
              </p14:nvContentPartPr>
              <p14:xfrm>
                <a:off x="5365785" y="314211"/>
                <a:ext cx="337680" cy="5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CE53969-B0F6-4215-8C8C-1E5CB418822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30145" y="278211"/>
                  <a:ext cx="409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81D0CA3-6F4B-4BB2-BC46-036A856DF088}"/>
                    </a:ext>
                  </a:extLst>
                </p14:cNvPr>
                <p14:cNvContentPartPr/>
                <p14:nvPr/>
              </p14:nvContentPartPr>
              <p14:xfrm>
                <a:off x="5560905" y="353091"/>
                <a:ext cx="50760" cy="279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81D0CA3-6F4B-4BB2-BC46-036A856DF0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24905" y="317451"/>
                  <a:ext cx="122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55D4A7D-08EA-4F6C-BD81-385B6077B22B}"/>
                    </a:ext>
                  </a:extLst>
                </p14:cNvPr>
                <p14:cNvContentPartPr/>
                <p14:nvPr/>
              </p14:nvContentPartPr>
              <p14:xfrm>
                <a:off x="5748825" y="441291"/>
                <a:ext cx="138240" cy="251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55D4A7D-08EA-4F6C-BD81-385B6077B22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12825" y="405651"/>
                  <a:ext cx="20988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37163BB-5810-4A73-81E9-C1350EA709CF}"/>
              </a:ext>
            </a:extLst>
          </p:cNvPr>
          <p:cNvGrpSpPr/>
          <p:nvPr/>
        </p:nvGrpSpPr>
        <p:grpSpPr>
          <a:xfrm>
            <a:off x="677505" y="1376571"/>
            <a:ext cx="2055960" cy="625680"/>
            <a:chOff x="677505" y="1376571"/>
            <a:chExt cx="2055960" cy="62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044A08B-2542-454D-818A-75F0D77C3AFD}"/>
                    </a:ext>
                  </a:extLst>
                </p14:cNvPr>
                <p14:cNvContentPartPr/>
                <p14:nvPr/>
              </p14:nvContentPartPr>
              <p14:xfrm>
                <a:off x="677505" y="1376571"/>
                <a:ext cx="307080" cy="625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044A08B-2542-454D-818A-75F0D77C3AF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1865" y="1340931"/>
                  <a:ext cx="37872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248B061-3B35-4294-B8C7-FB519934D2D4}"/>
                    </a:ext>
                  </a:extLst>
                </p14:cNvPr>
                <p14:cNvContentPartPr/>
                <p14:nvPr/>
              </p14:nvContentPartPr>
              <p14:xfrm>
                <a:off x="1093665" y="1488531"/>
                <a:ext cx="612720" cy="438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248B061-3B35-4294-B8C7-FB519934D2D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7665" y="1452531"/>
                  <a:ext cx="68436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33EDE93-308F-411B-955E-C534E1E8ACFE}"/>
                    </a:ext>
                  </a:extLst>
                </p14:cNvPr>
                <p14:cNvContentPartPr/>
                <p14:nvPr/>
              </p14:nvContentPartPr>
              <p14:xfrm>
                <a:off x="1500465" y="1690131"/>
                <a:ext cx="132120" cy="62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33EDE93-308F-411B-955E-C534E1E8ACF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64825" y="1654491"/>
                  <a:ext cx="203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50BD23D-BA35-4895-8F98-23856D7198C0}"/>
                    </a:ext>
                  </a:extLst>
                </p14:cNvPr>
                <p14:cNvContentPartPr/>
                <p14:nvPr/>
              </p14:nvContentPartPr>
              <p14:xfrm>
                <a:off x="1914825" y="1756011"/>
                <a:ext cx="8280" cy="21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50BD23D-BA35-4895-8F98-23856D7198C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78825" y="1720371"/>
                  <a:ext cx="79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2B9D68A-C867-4031-A5B3-3BF47513B910}"/>
                    </a:ext>
                  </a:extLst>
                </p14:cNvPr>
                <p14:cNvContentPartPr/>
                <p14:nvPr/>
              </p14:nvContentPartPr>
              <p14:xfrm>
                <a:off x="1472385" y="1680051"/>
                <a:ext cx="367560" cy="47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2B9D68A-C867-4031-A5B3-3BF47513B91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36745" y="1644411"/>
                  <a:ext cx="439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D5FEDCB-9BC7-4293-9B64-4B2A2F2E3139}"/>
                    </a:ext>
                  </a:extLst>
                </p14:cNvPr>
                <p14:cNvContentPartPr/>
                <p14:nvPr/>
              </p14:nvContentPartPr>
              <p14:xfrm>
                <a:off x="2261505" y="1547931"/>
                <a:ext cx="471960" cy="41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D5FEDCB-9BC7-4293-9B64-4B2A2F2E313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25865" y="1512291"/>
                  <a:ext cx="543600" cy="48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81817BC-24D9-4DAD-AF2E-F79C120BFB6A}"/>
              </a:ext>
            </a:extLst>
          </p:cNvPr>
          <p:cNvGrpSpPr/>
          <p:nvPr/>
        </p:nvGrpSpPr>
        <p:grpSpPr>
          <a:xfrm>
            <a:off x="3177705" y="1330491"/>
            <a:ext cx="4789080" cy="904680"/>
            <a:chOff x="3177705" y="1330491"/>
            <a:chExt cx="4789080" cy="90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A3D6280-4C0A-4D9D-8F72-DD4B92C491D1}"/>
                    </a:ext>
                  </a:extLst>
                </p14:cNvPr>
                <p14:cNvContentPartPr/>
                <p14:nvPr/>
              </p14:nvContentPartPr>
              <p14:xfrm>
                <a:off x="3177705" y="1658451"/>
                <a:ext cx="345600" cy="210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A3D6280-4C0A-4D9D-8F72-DD4B92C491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41705" y="1622811"/>
                  <a:ext cx="4172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AF9A462-6542-418E-A618-E19A51BAD244}"/>
                    </a:ext>
                  </a:extLst>
                </p14:cNvPr>
                <p14:cNvContentPartPr/>
                <p14:nvPr/>
              </p14:nvContentPartPr>
              <p14:xfrm>
                <a:off x="3573705" y="1679691"/>
                <a:ext cx="253800" cy="140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AF9A462-6542-418E-A618-E19A51BAD24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38065" y="1643691"/>
                  <a:ext cx="325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3BDADA-266B-4B44-98BE-798F5C319013}"/>
                    </a:ext>
                  </a:extLst>
                </p14:cNvPr>
                <p14:cNvContentPartPr/>
                <p14:nvPr/>
              </p14:nvContentPartPr>
              <p14:xfrm>
                <a:off x="3962145" y="1430211"/>
                <a:ext cx="64080" cy="448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3BDADA-266B-4B44-98BE-798F5C31901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26145" y="1394211"/>
                  <a:ext cx="13572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AC6247F-4E32-4475-AA0C-BC2AEBE1D3E6}"/>
                    </a:ext>
                  </a:extLst>
                </p14:cNvPr>
                <p14:cNvContentPartPr/>
                <p14:nvPr/>
              </p14:nvContentPartPr>
              <p14:xfrm>
                <a:off x="3870345" y="1674651"/>
                <a:ext cx="534960" cy="48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AC6247F-4E32-4475-AA0C-BC2AEBE1D3E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34345" y="1638651"/>
                  <a:ext cx="606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359FA4-675D-4772-BC23-85647155A313}"/>
                    </a:ext>
                  </a:extLst>
                </p14:cNvPr>
                <p14:cNvContentPartPr/>
                <p14:nvPr/>
              </p14:nvContentPartPr>
              <p14:xfrm>
                <a:off x="4575225" y="1344171"/>
                <a:ext cx="539280" cy="78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F359FA4-675D-4772-BC23-85647155A31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39225" y="1308171"/>
                  <a:ext cx="61092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15666A8-9A1B-4DE9-BAA2-7B7F5CB3750D}"/>
                    </a:ext>
                  </a:extLst>
                </p14:cNvPr>
                <p14:cNvContentPartPr/>
                <p14:nvPr/>
              </p14:nvContentPartPr>
              <p14:xfrm>
                <a:off x="5239425" y="1330491"/>
                <a:ext cx="164160" cy="806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15666A8-9A1B-4DE9-BAA2-7B7F5CB3750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03425" y="1294491"/>
                  <a:ext cx="235800" cy="87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2C4CE2E-15DF-449B-8888-A57E993EE483}"/>
                    </a:ext>
                  </a:extLst>
                </p14:cNvPr>
                <p14:cNvContentPartPr/>
                <p14:nvPr/>
              </p14:nvContentPartPr>
              <p14:xfrm>
                <a:off x="5098305" y="1699131"/>
                <a:ext cx="282600" cy="247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2C4CE2E-15DF-449B-8888-A57E993EE4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62305" y="1663131"/>
                  <a:ext cx="3542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515F2-4DD3-4AD7-B18D-D563E627297C}"/>
                    </a:ext>
                  </a:extLst>
                </p14:cNvPr>
                <p14:cNvContentPartPr/>
                <p14:nvPr/>
              </p14:nvContentPartPr>
              <p14:xfrm>
                <a:off x="5722185" y="1549731"/>
                <a:ext cx="282240" cy="185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515F2-4DD3-4AD7-B18D-D563E627297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86185" y="1514091"/>
                  <a:ext cx="3538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55FA137-F742-46F2-A5CB-2ED2ECA65187}"/>
                    </a:ext>
                  </a:extLst>
                </p14:cNvPr>
                <p14:cNvContentPartPr/>
                <p14:nvPr/>
              </p14:nvContentPartPr>
              <p14:xfrm>
                <a:off x="6075705" y="1513371"/>
                <a:ext cx="236520" cy="227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55FA137-F742-46F2-A5CB-2ED2ECA6518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39705" y="1477371"/>
                  <a:ext cx="308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0E3BCBF-4030-4678-899E-F208E2DD5EBE}"/>
                    </a:ext>
                  </a:extLst>
                </p14:cNvPr>
                <p14:cNvContentPartPr/>
                <p14:nvPr/>
              </p14:nvContentPartPr>
              <p14:xfrm>
                <a:off x="6405465" y="1530291"/>
                <a:ext cx="305640" cy="704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0E3BCBF-4030-4678-899E-F208E2DD5E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69825" y="1494291"/>
                  <a:ext cx="377280" cy="77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83DE414-1BF5-48E5-A923-F727E545B626}"/>
                    </a:ext>
                  </a:extLst>
                </p14:cNvPr>
                <p14:cNvContentPartPr/>
                <p14:nvPr/>
              </p14:nvContentPartPr>
              <p14:xfrm>
                <a:off x="6698145" y="1570971"/>
                <a:ext cx="59040" cy="123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83DE414-1BF5-48E5-A923-F727E545B62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62145" y="1535331"/>
                  <a:ext cx="130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3F9831C-A2AE-4849-8A35-537BC4CFF57E}"/>
                    </a:ext>
                  </a:extLst>
                </p14:cNvPr>
                <p14:cNvContentPartPr/>
                <p14:nvPr/>
              </p14:nvContentPartPr>
              <p14:xfrm>
                <a:off x="6805425" y="1383411"/>
                <a:ext cx="36000" cy="18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3F9831C-A2AE-4849-8A35-537BC4CFF57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69785" y="1347771"/>
                  <a:ext cx="107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8AE1CF3-EA91-4266-A566-1B3DDAC40432}"/>
                    </a:ext>
                  </a:extLst>
                </p14:cNvPr>
                <p14:cNvContentPartPr/>
                <p14:nvPr/>
              </p14:nvContentPartPr>
              <p14:xfrm>
                <a:off x="6913065" y="1482771"/>
                <a:ext cx="771120" cy="297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8AE1CF3-EA91-4266-A566-1B3DDAC4043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77425" y="1447131"/>
                  <a:ext cx="8427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ABD896A-A880-4318-81D8-E738B1609138}"/>
                    </a:ext>
                  </a:extLst>
                </p14:cNvPr>
                <p14:cNvContentPartPr/>
                <p14:nvPr/>
              </p14:nvContentPartPr>
              <p14:xfrm>
                <a:off x="7892625" y="1477731"/>
                <a:ext cx="27000" cy="7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ABD896A-A880-4318-81D8-E738B16091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56625" y="1442091"/>
                  <a:ext cx="986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F3C98A-4847-43EE-BFD3-16C2C51C8C30}"/>
                    </a:ext>
                  </a:extLst>
                </p14:cNvPr>
                <p14:cNvContentPartPr/>
                <p14:nvPr/>
              </p14:nvContentPartPr>
              <p14:xfrm>
                <a:off x="7960665" y="1690131"/>
                <a:ext cx="6120" cy="48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F3C98A-4847-43EE-BFD3-16C2C51C8C3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25025" y="1654491"/>
                  <a:ext cx="7776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88CB9AC-5397-47FF-A81C-95AFC6FD90BE}"/>
              </a:ext>
            </a:extLst>
          </p:cNvPr>
          <p:cNvGrpSpPr/>
          <p:nvPr/>
        </p:nvGrpSpPr>
        <p:grpSpPr>
          <a:xfrm>
            <a:off x="8412105" y="1248771"/>
            <a:ext cx="2150280" cy="704160"/>
            <a:chOff x="8412105" y="1248771"/>
            <a:chExt cx="2150280" cy="70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D999C49-82EA-4FFE-9B31-3591AFCFBA7F}"/>
                    </a:ext>
                  </a:extLst>
                </p14:cNvPr>
                <p14:cNvContentPartPr/>
                <p14:nvPr/>
              </p14:nvContentPartPr>
              <p14:xfrm>
                <a:off x="8412105" y="1248771"/>
                <a:ext cx="426960" cy="704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D999C49-82EA-4FFE-9B31-3591AFCFBA7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76105" y="1212771"/>
                  <a:ext cx="49860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433D71E-29BF-4FFF-B071-E5C6B7CF733B}"/>
                    </a:ext>
                  </a:extLst>
                </p14:cNvPr>
                <p14:cNvContentPartPr/>
                <p14:nvPr/>
              </p14:nvContentPartPr>
              <p14:xfrm>
                <a:off x="8877585" y="1581771"/>
                <a:ext cx="423000" cy="246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433D71E-29BF-4FFF-B071-E5C6B7CF73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41585" y="1545771"/>
                  <a:ext cx="4946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7681049-9D75-410B-8CFD-FA6B07526336}"/>
                    </a:ext>
                  </a:extLst>
                </p14:cNvPr>
                <p14:cNvContentPartPr/>
                <p14:nvPr/>
              </p14:nvContentPartPr>
              <p14:xfrm>
                <a:off x="9424425" y="1679331"/>
                <a:ext cx="71640" cy="148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7681049-9D75-410B-8CFD-FA6B0752633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88425" y="1643691"/>
                  <a:ext cx="143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071DD0F-F95E-4C8C-861F-61CA97F480E2}"/>
                    </a:ext>
                  </a:extLst>
                </p14:cNvPr>
                <p14:cNvContentPartPr/>
                <p14:nvPr/>
              </p14:nvContentPartPr>
              <p14:xfrm>
                <a:off x="9432705" y="1550091"/>
                <a:ext cx="69480" cy="22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071DD0F-F95E-4C8C-861F-61CA97F480E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97065" y="1514091"/>
                  <a:ext cx="141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F91548F-A70F-4F3B-8BB9-1D7F6921D535}"/>
                    </a:ext>
                  </a:extLst>
                </p14:cNvPr>
                <p14:cNvContentPartPr/>
                <p14:nvPr/>
              </p14:nvContentPartPr>
              <p14:xfrm>
                <a:off x="9610905" y="1435251"/>
                <a:ext cx="336240" cy="456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F91548F-A70F-4F3B-8BB9-1D7F6921D53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574905" y="1399251"/>
                  <a:ext cx="40788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19F691-C4EB-4342-A7E7-D02BDB220BEA}"/>
                    </a:ext>
                  </a:extLst>
                </p14:cNvPr>
                <p14:cNvContentPartPr/>
                <p14:nvPr/>
              </p14:nvContentPartPr>
              <p14:xfrm>
                <a:off x="10014825" y="1662411"/>
                <a:ext cx="123120" cy="176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19F691-C4EB-4342-A7E7-D02BDB220BE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979185" y="1626411"/>
                  <a:ext cx="1947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4383B65-A97D-43A7-AF06-EDF9556839AB}"/>
                    </a:ext>
                  </a:extLst>
                </p14:cNvPr>
                <p14:cNvContentPartPr/>
                <p14:nvPr/>
              </p14:nvContentPartPr>
              <p14:xfrm>
                <a:off x="10274745" y="1484211"/>
                <a:ext cx="287640" cy="467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4383B65-A97D-43A7-AF06-EDF9556839A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38745" y="1448211"/>
                  <a:ext cx="359280" cy="53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56769A0-6772-4805-98FC-8F45B2BEF74D}"/>
              </a:ext>
            </a:extLst>
          </p:cNvPr>
          <p:cNvGrpSpPr/>
          <p:nvPr/>
        </p:nvGrpSpPr>
        <p:grpSpPr>
          <a:xfrm>
            <a:off x="861465" y="2593731"/>
            <a:ext cx="2411640" cy="536760"/>
            <a:chOff x="861465" y="2593731"/>
            <a:chExt cx="2411640" cy="53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6FFA648-7733-4AB1-AC25-26B6B2A194BA}"/>
                    </a:ext>
                  </a:extLst>
                </p14:cNvPr>
                <p14:cNvContentPartPr/>
                <p14:nvPr/>
              </p14:nvContentPartPr>
              <p14:xfrm>
                <a:off x="934905" y="2607771"/>
                <a:ext cx="313560" cy="2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6FFA648-7733-4AB1-AC25-26B6B2A194B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9265" y="2571771"/>
                  <a:ext cx="3852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1274F0B-A468-4C6F-A74C-22F016B96C89}"/>
                    </a:ext>
                  </a:extLst>
                </p14:cNvPr>
                <p14:cNvContentPartPr/>
                <p14:nvPr/>
              </p14:nvContentPartPr>
              <p14:xfrm>
                <a:off x="875505" y="2617131"/>
                <a:ext cx="25200" cy="513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1274F0B-A468-4C6F-A74C-22F016B96C8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9505" y="2581491"/>
                  <a:ext cx="9684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4E02B61-0DF8-4993-B82B-57DD492227F9}"/>
                    </a:ext>
                  </a:extLst>
                </p14:cNvPr>
                <p14:cNvContentPartPr/>
                <p14:nvPr/>
              </p14:nvContentPartPr>
              <p14:xfrm>
                <a:off x="861465" y="2861571"/>
                <a:ext cx="210240" cy="6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4E02B61-0DF8-4993-B82B-57DD492227F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5825" y="2825571"/>
                  <a:ext cx="281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51D72BE-9E98-45D0-8907-050C58A01175}"/>
                    </a:ext>
                  </a:extLst>
                </p14:cNvPr>
                <p14:cNvContentPartPr/>
                <p14:nvPr/>
              </p14:nvContentPartPr>
              <p14:xfrm>
                <a:off x="1229025" y="2775171"/>
                <a:ext cx="508320" cy="231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51D72BE-9E98-45D0-8907-050C58A0117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93385" y="2739531"/>
                  <a:ext cx="5799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037D0CF-110A-41E5-8C7A-A391A40B9E2F}"/>
                    </a:ext>
                  </a:extLst>
                </p14:cNvPr>
                <p14:cNvContentPartPr/>
                <p14:nvPr/>
              </p14:nvContentPartPr>
              <p14:xfrm>
                <a:off x="1873785" y="2775171"/>
                <a:ext cx="326880" cy="243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037D0CF-110A-41E5-8C7A-A391A40B9E2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38145" y="2739171"/>
                  <a:ext cx="3985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045CFBE-4A5A-4D79-8A5B-B966ED1BB01C}"/>
                    </a:ext>
                  </a:extLst>
                </p14:cNvPr>
                <p14:cNvContentPartPr/>
                <p14:nvPr/>
              </p14:nvContentPartPr>
              <p14:xfrm>
                <a:off x="2324865" y="2796411"/>
                <a:ext cx="644040" cy="267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045CFBE-4A5A-4D79-8A5B-B966ED1BB01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88865" y="2760771"/>
                  <a:ext cx="7156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7AEFF2F-8C9B-489E-9992-A6014D1D05C4}"/>
                    </a:ext>
                  </a:extLst>
                </p14:cNvPr>
                <p14:cNvContentPartPr/>
                <p14:nvPr/>
              </p14:nvContentPartPr>
              <p14:xfrm>
                <a:off x="2991225" y="2593731"/>
                <a:ext cx="281880" cy="443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7AEFF2F-8C9B-489E-9992-A6014D1D05C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55225" y="2557731"/>
                  <a:ext cx="353520" cy="51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D894F24-07A2-438D-BA3A-62D7FAED7280}"/>
              </a:ext>
            </a:extLst>
          </p:cNvPr>
          <p:cNvGrpSpPr/>
          <p:nvPr/>
        </p:nvGrpSpPr>
        <p:grpSpPr>
          <a:xfrm>
            <a:off x="3862425" y="2599851"/>
            <a:ext cx="1636560" cy="434880"/>
            <a:chOff x="3862425" y="2599851"/>
            <a:chExt cx="1636560" cy="4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C1ABCF2-F5E9-48BE-8778-DF3BAD30491C}"/>
                    </a:ext>
                  </a:extLst>
                </p14:cNvPr>
                <p14:cNvContentPartPr/>
                <p14:nvPr/>
              </p14:nvContentPartPr>
              <p14:xfrm>
                <a:off x="3862425" y="2607051"/>
                <a:ext cx="300240" cy="427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C1ABCF2-F5E9-48BE-8778-DF3BAD30491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26425" y="2571051"/>
                  <a:ext cx="37188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377D28B-DC02-495D-9D8F-9498A000ACD0}"/>
                    </a:ext>
                  </a:extLst>
                </p14:cNvPr>
                <p14:cNvContentPartPr/>
                <p14:nvPr/>
              </p14:nvContentPartPr>
              <p14:xfrm>
                <a:off x="3926865" y="2841771"/>
                <a:ext cx="204480" cy="51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377D28B-DC02-495D-9D8F-9498A000ACD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90865" y="2806131"/>
                  <a:ext cx="276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A4FF46C-CE87-42EA-8045-0B48E1180E42}"/>
                    </a:ext>
                  </a:extLst>
                </p14:cNvPr>
                <p14:cNvContentPartPr/>
                <p14:nvPr/>
              </p14:nvContentPartPr>
              <p14:xfrm>
                <a:off x="4241865" y="2802891"/>
                <a:ext cx="220680" cy="182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A4FF46C-CE87-42EA-8045-0B48E1180E4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05865" y="2766891"/>
                  <a:ext cx="2923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91CC4AD-8F2E-4773-85A1-2A703CE2CA5B}"/>
                    </a:ext>
                  </a:extLst>
                </p14:cNvPr>
                <p14:cNvContentPartPr/>
                <p14:nvPr/>
              </p14:nvContentPartPr>
              <p14:xfrm>
                <a:off x="4592505" y="2599851"/>
                <a:ext cx="87120" cy="374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91CC4AD-8F2E-4773-85A1-2A703CE2CA5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56505" y="2564211"/>
                  <a:ext cx="1587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65CD454-4672-4C30-91AC-75958E1E5447}"/>
                    </a:ext>
                  </a:extLst>
                </p14:cNvPr>
                <p14:cNvContentPartPr/>
                <p14:nvPr/>
              </p14:nvContentPartPr>
              <p14:xfrm>
                <a:off x="4559745" y="2815131"/>
                <a:ext cx="342360" cy="147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65CD454-4672-4C30-91AC-75958E1E544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24105" y="2779491"/>
                  <a:ext cx="414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E17B2B2-B555-4E23-8B2A-0AF46AD64B85}"/>
                    </a:ext>
                  </a:extLst>
                </p14:cNvPr>
                <p14:cNvContentPartPr/>
                <p14:nvPr/>
              </p14:nvContentPartPr>
              <p14:xfrm>
                <a:off x="4870425" y="2715771"/>
                <a:ext cx="48600" cy="13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E17B2B2-B555-4E23-8B2A-0AF46AD64B8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34425" y="2679771"/>
                  <a:ext cx="1202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11A72E3-9F3B-4CF3-821B-19FCC190934E}"/>
                    </a:ext>
                  </a:extLst>
                </p14:cNvPr>
                <p14:cNvContentPartPr/>
                <p14:nvPr/>
              </p14:nvContentPartPr>
              <p14:xfrm>
                <a:off x="5001465" y="2822331"/>
                <a:ext cx="169920" cy="166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11A72E3-9F3B-4CF3-821B-19FCC190934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65825" y="2786691"/>
                  <a:ext cx="241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123EDCB-EA83-4583-8D04-838C60E93F87}"/>
                    </a:ext>
                  </a:extLst>
                </p14:cNvPr>
                <p14:cNvContentPartPr/>
                <p14:nvPr/>
              </p14:nvContentPartPr>
              <p14:xfrm>
                <a:off x="5258505" y="2828451"/>
                <a:ext cx="240480" cy="206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123EDCB-EA83-4583-8D04-838C60E93F8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22505" y="2792451"/>
                  <a:ext cx="31212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DB70C55-15E9-4687-A571-12F57FA8A461}"/>
              </a:ext>
            </a:extLst>
          </p:cNvPr>
          <p:cNvGrpSpPr/>
          <p:nvPr/>
        </p:nvGrpSpPr>
        <p:grpSpPr>
          <a:xfrm>
            <a:off x="5985345" y="2299251"/>
            <a:ext cx="5882040" cy="1823400"/>
            <a:chOff x="5985345" y="2299251"/>
            <a:chExt cx="5882040" cy="182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2D4281D-1FAE-461C-8219-53A30F97447A}"/>
                    </a:ext>
                  </a:extLst>
                </p14:cNvPr>
                <p14:cNvContentPartPr/>
                <p14:nvPr/>
              </p14:nvContentPartPr>
              <p14:xfrm>
                <a:off x="5985345" y="2661411"/>
                <a:ext cx="219600" cy="212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2D4281D-1FAE-461C-8219-53A30F97447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49345" y="2625771"/>
                  <a:ext cx="2912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B1F26C7-786B-48B6-A9E6-292E5A91C1FD}"/>
                    </a:ext>
                  </a:extLst>
                </p14:cNvPr>
                <p14:cNvContentPartPr/>
                <p14:nvPr/>
              </p14:nvContentPartPr>
              <p14:xfrm>
                <a:off x="6276945" y="2655651"/>
                <a:ext cx="196200" cy="208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B1F26C7-786B-48B6-A9E6-292E5A91C1F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40945" y="2619651"/>
                  <a:ext cx="267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AFA0B5E-626B-4B7A-93D9-E24EB38559F8}"/>
                    </a:ext>
                  </a:extLst>
                </p14:cNvPr>
                <p14:cNvContentPartPr/>
                <p14:nvPr/>
              </p14:nvContentPartPr>
              <p14:xfrm>
                <a:off x="6523185" y="2652051"/>
                <a:ext cx="523440" cy="660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AFA0B5E-626B-4B7A-93D9-E24EB38559F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87545" y="2616051"/>
                  <a:ext cx="595080" cy="73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80FBB3E-5A72-4875-923D-5755A030C939}"/>
                    </a:ext>
                  </a:extLst>
                </p14:cNvPr>
                <p14:cNvContentPartPr/>
                <p14:nvPr/>
              </p14:nvContentPartPr>
              <p14:xfrm>
                <a:off x="7026825" y="2500851"/>
                <a:ext cx="77040" cy="32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80FBB3E-5A72-4875-923D-5755A030C93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91185" y="2464851"/>
                  <a:ext cx="148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932FD2F-6B77-46CC-8F6F-68E8722E889C}"/>
                    </a:ext>
                  </a:extLst>
                </p14:cNvPr>
                <p14:cNvContentPartPr/>
                <p14:nvPr/>
              </p14:nvContentPartPr>
              <p14:xfrm>
                <a:off x="7167225" y="2571771"/>
                <a:ext cx="530280" cy="244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932FD2F-6B77-46CC-8F6F-68E8722E889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31585" y="2535771"/>
                  <a:ext cx="6019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FA14E0B-4070-4626-9567-13C6D367822D}"/>
                    </a:ext>
                  </a:extLst>
                </p14:cNvPr>
                <p14:cNvContentPartPr/>
                <p14:nvPr/>
              </p14:nvContentPartPr>
              <p14:xfrm>
                <a:off x="8074065" y="2608851"/>
                <a:ext cx="24120" cy="261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FA14E0B-4070-4626-9567-13C6D367822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38425" y="2572851"/>
                  <a:ext cx="957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2F0DFCF-4FAE-46E2-BA18-BFCE09C35E89}"/>
                    </a:ext>
                  </a:extLst>
                </p14:cNvPr>
                <p14:cNvContentPartPr/>
                <p14:nvPr/>
              </p14:nvContentPartPr>
              <p14:xfrm>
                <a:off x="8437665" y="2366211"/>
                <a:ext cx="425880" cy="581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2F0DFCF-4FAE-46E2-BA18-BFCE09C35E8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02025" y="2330211"/>
                  <a:ext cx="49752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C64BF0E-2C9C-4445-9C28-A6E271678156}"/>
                    </a:ext>
                  </a:extLst>
                </p14:cNvPr>
                <p14:cNvContentPartPr/>
                <p14:nvPr/>
              </p14:nvContentPartPr>
              <p14:xfrm>
                <a:off x="8603625" y="2747811"/>
                <a:ext cx="217080" cy="36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C64BF0E-2C9C-4445-9C28-A6E27167815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67985" y="2711811"/>
                  <a:ext cx="2887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9561F64-4FD3-4D9F-AE03-C4D0C44BF5BD}"/>
                    </a:ext>
                  </a:extLst>
                </p14:cNvPr>
                <p14:cNvContentPartPr/>
                <p14:nvPr/>
              </p14:nvContentPartPr>
              <p14:xfrm>
                <a:off x="8928705" y="2706411"/>
                <a:ext cx="820800" cy="405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9561F64-4FD3-4D9F-AE03-C4D0C44BF5B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92705" y="2670411"/>
                  <a:ext cx="89244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F6B06F8-C9A0-435F-82F2-63685C105CB0}"/>
                    </a:ext>
                  </a:extLst>
                </p14:cNvPr>
                <p14:cNvContentPartPr/>
                <p14:nvPr/>
              </p14:nvContentPartPr>
              <p14:xfrm>
                <a:off x="9813225" y="2350011"/>
                <a:ext cx="255600" cy="514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F6B06F8-C9A0-435F-82F2-63685C105CB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77585" y="2314011"/>
                  <a:ext cx="32724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5F81948-7BDE-47FF-AE93-B0F4E868940B}"/>
                    </a:ext>
                  </a:extLst>
                </p14:cNvPr>
                <p14:cNvContentPartPr/>
                <p14:nvPr/>
              </p14:nvContentPartPr>
              <p14:xfrm>
                <a:off x="10086105" y="2595531"/>
                <a:ext cx="54720" cy="48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5F81948-7BDE-47FF-AE93-B0F4E868940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050465" y="2559891"/>
                  <a:ext cx="126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C196D35-A0AD-49CE-9BF9-3A8D38DEEC2F}"/>
                    </a:ext>
                  </a:extLst>
                </p14:cNvPr>
                <p14:cNvContentPartPr/>
                <p14:nvPr/>
              </p14:nvContentPartPr>
              <p14:xfrm>
                <a:off x="10322985" y="2299251"/>
                <a:ext cx="212040" cy="828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C196D35-A0AD-49CE-9BF9-3A8D38DEEC2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286985" y="2263251"/>
                  <a:ext cx="28368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93E822B-FA66-4A43-84B6-F6F38953F30C}"/>
                    </a:ext>
                  </a:extLst>
                </p14:cNvPr>
                <p14:cNvContentPartPr/>
                <p14:nvPr/>
              </p14:nvContentPartPr>
              <p14:xfrm>
                <a:off x="10183665" y="2638011"/>
                <a:ext cx="483120" cy="316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93E822B-FA66-4A43-84B6-F6F38953F30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147665" y="2602371"/>
                  <a:ext cx="5547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FC9FB66-0F7D-4BC2-BE4D-C3DA2F97F87C}"/>
                    </a:ext>
                  </a:extLst>
                </p14:cNvPr>
                <p14:cNvContentPartPr/>
                <p14:nvPr/>
              </p14:nvContentPartPr>
              <p14:xfrm>
                <a:off x="10659945" y="2546571"/>
                <a:ext cx="56160" cy="29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FC9FB66-0F7D-4BC2-BE4D-C3DA2F97F87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624305" y="2510931"/>
                  <a:ext cx="127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B308417-FA4B-4083-984F-C720BFF9665C}"/>
                    </a:ext>
                  </a:extLst>
                </p14:cNvPr>
                <p14:cNvContentPartPr/>
                <p14:nvPr/>
              </p14:nvContentPartPr>
              <p14:xfrm>
                <a:off x="10841745" y="2631531"/>
                <a:ext cx="693360" cy="249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B308417-FA4B-4083-984F-C720BFF9665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806105" y="2595531"/>
                  <a:ext cx="7650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37BD7B1-8AF9-4BD0-9DE0-9C45AE0BE93A}"/>
                    </a:ext>
                  </a:extLst>
                </p14:cNvPr>
                <p14:cNvContentPartPr/>
                <p14:nvPr/>
              </p14:nvContentPartPr>
              <p14:xfrm>
                <a:off x="11481105" y="2628651"/>
                <a:ext cx="295200" cy="319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37BD7B1-8AF9-4BD0-9DE0-9C45AE0BE93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445105" y="2592651"/>
                  <a:ext cx="3668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405C805-01FE-4AEB-BBDE-965C6715D90E}"/>
                    </a:ext>
                  </a:extLst>
                </p14:cNvPr>
                <p14:cNvContentPartPr/>
                <p14:nvPr/>
              </p14:nvContentPartPr>
              <p14:xfrm>
                <a:off x="8524425" y="2762211"/>
                <a:ext cx="279360" cy="19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405C805-01FE-4AEB-BBDE-965C6715D90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88425" y="2726571"/>
                  <a:ext cx="351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27D8321-3A23-4343-94BD-B1427203B682}"/>
                    </a:ext>
                  </a:extLst>
                </p14:cNvPr>
                <p14:cNvContentPartPr/>
                <p14:nvPr/>
              </p14:nvContentPartPr>
              <p14:xfrm>
                <a:off x="8345145" y="3054891"/>
                <a:ext cx="3522240" cy="142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27D8321-3A23-4343-94BD-B1427203B68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09145" y="3018891"/>
                  <a:ext cx="3593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7CE847B-8A25-4867-9A22-EE26AEE0D03B}"/>
                    </a:ext>
                  </a:extLst>
                </p14:cNvPr>
                <p14:cNvContentPartPr/>
                <p14:nvPr/>
              </p14:nvContentPartPr>
              <p14:xfrm>
                <a:off x="9600825" y="3810891"/>
                <a:ext cx="1800" cy="2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7CE847B-8A25-4867-9A22-EE26AEE0D03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565185" y="3774891"/>
                  <a:ext cx="734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4372817-AE03-4615-8491-B3757B9780B9}"/>
                    </a:ext>
                  </a:extLst>
                </p14:cNvPr>
                <p14:cNvContentPartPr/>
                <p14:nvPr/>
              </p14:nvContentPartPr>
              <p14:xfrm>
                <a:off x="9214545" y="3360171"/>
                <a:ext cx="318960" cy="762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4372817-AE03-4615-8491-B3757B9780B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78905" y="3324531"/>
                  <a:ext cx="390600" cy="8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515DCC5-48E3-497D-BBC8-523D021FCE6D}"/>
                    </a:ext>
                  </a:extLst>
                </p14:cNvPr>
                <p14:cNvContentPartPr/>
                <p14:nvPr/>
              </p14:nvContentPartPr>
              <p14:xfrm>
                <a:off x="9475185" y="3608931"/>
                <a:ext cx="1094040" cy="429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515DCC5-48E3-497D-BBC8-523D021FCE6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439545" y="3572931"/>
                  <a:ext cx="11656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62BC675-44CB-4E25-AB41-81810AC3B18D}"/>
                    </a:ext>
                  </a:extLst>
                </p14:cNvPr>
                <p14:cNvContentPartPr/>
                <p14:nvPr/>
              </p14:nvContentPartPr>
              <p14:xfrm>
                <a:off x="10832385" y="3713331"/>
                <a:ext cx="3960" cy="6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62BC675-44CB-4E25-AB41-81810AC3B18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796745" y="3677691"/>
                  <a:ext cx="75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5142E4E-1398-421E-9762-371A2EB1E89F}"/>
                    </a:ext>
                  </a:extLst>
                </p14:cNvPr>
                <p14:cNvContentPartPr/>
                <p14:nvPr/>
              </p14:nvContentPartPr>
              <p14:xfrm>
                <a:off x="10721505" y="3220851"/>
                <a:ext cx="215640" cy="799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5142E4E-1398-421E-9762-371A2EB1E89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685505" y="3184851"/>
                  <a:ext cx="287280" cy="87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7066B71-B94B-4DE3-9991-984815B52211}"/>
                    </a:ext>
                  </a:extLst>
                </p14:cNvPr>
                <p14:cNvContentPartPr/>
                <p14:nvPr/>
              </p14:nvContentPartPr>
              <p14:xfrm>
                <a:off x="10380225" y="3589131"/>
                <a:ext cx="67680" cy="55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7066B71-B94B-4DE3-9991-984815B5221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344225" y="3553131"/>
                  <a:ext cx="139320" cy="12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0619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A51EEE3-548F-416E-B080-1A2CC541B3E4}"/>
              </a:ext>
            </a:extLst>
          </p:cNvPr>
          <p:cNvGrpSpPr/>
          <p:nvPr/>
        </p:nvGrpSpPr>
        <p:grpSpPr>
          <a:xfrm>
            <a:off x="3541665" y="227811"/>
            <a:ext cx="4668840" cy="757800"/>
            <a:chOff x="3541665" y="227811"/>
            <a:chExt cx="4668840" cy="75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5F7CC46-95F2-42EC-95C5-1202EAD1CA23}"/>
                    </a:ext>
                  </a:extLst>
                </p14:cNvPr>
                <p14:cNvContentPartPr/>
                <p14:nvPr/>
              </p14:nvContentPartPr>
              <p14:xfrm>
                <a:off x="3541665" y="227811"/>
                <a:ext cx="405720" cy="407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5F7CC46-95F2-42EC-95C5-1202EAD1CA2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06025" y="191811"/>
                  <a:ext cx="47736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928DA70-5B62-4FF6-B576-D8E847EDEE67}"/>
                    </a:ext>
                  </a:extLst>
                </p14:cNvPr>
                <p14:cNvContentPartPr/>
                <p14:nvPr/>
              </p14:nvContentPartPr>
              <p14:xfrm>
                <a:off x="4156905" y="471891"/>
                <a:ext cx="183960" cy="24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928DA70-5B62-4FF6-B576-D8E847EDEE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20905" y="435891"/>
                  <a:ext cx="255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C371D93-AF76-4F81-B93A-6A1259DD0DA9}"/>
                    </a:ext>
                  </a:extLst>
                </p14:cNvPr>
                <p14:cNvContentPartPr/>
                <p14:nvPr/>
              </p14:nvContentPartPr>
              <p14:xfrm>
                <a:off x="4662705" y="250851"/>
                <a:ext cx="93600" cy="38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C371D93-AF76-4F81-B93A-6A1259DD0D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26705" y="214851"/>
                  <a:ext cx="1652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4F89D32-EBA7-4AA2-8CE9-212CBE0328C8}"/>
                    </a:ext>
                  </a:extLst>
                </p14:cNvPr>
                <p14:cNvContentPartPr/>
                <p14:nvPr/>
              </p14:nvContentPartPr>
              <p14:xfrm>
                <a:off x="4546065" y="446691"/>
                <a:ext cx="174240" cy="55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4F89D32-EBA7-4AA2-8CE9-212CBE0328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10425" y="411051"/>
                  <a:ext cx="245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40FF051-5DAC-4A7A-A709-3539BBBBBBF9}"/>
                    </a:ext>
                  </a:extLst>
                </p14:cNvPr>
                <p14:cNvContentPartPr/>
                <p14:nvPr/>
              </p14:nvContentPartPr>
              <p14:xfrm>
                <a:off x="4937745" y="421131"/>
                <a:ext cx="180360" cy="19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40FF051-5DAC-4A7A-A709-3539BBBBBB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02105" y="385491"/>
                  <a:ext cx="2520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B747F19-F7D1-49DE-B18C-25E1713F9ABF}"/>
                    </a:ext>
                  </a:extLst>
                </p14:cNvPr>
                <p14:cNvContentPartPr/>
                <p14:nvPr/>
              </p14:nvContentPartPr>
              <p14:xfrm>
                <a:off x="5173545" y="457851"/>
                <a:ext cx="852480" cy="298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B747F19-F7D1-49DE-B18C-25E1713F9AB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37905" y="422211"/>
                  <a:ext cx="9241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ABFE3FC-E8DC-4F0C-BAF9-D4823271A9A9}"/>
                    </a:ext>
                  </a:extLst>
                </p14:cNvPr>
                <p14:cNvContentPartPr/>
                <p14:nvPr/>
              </p14:nvContentPartPr>
              <p14:xfrm>
                <a:off x="6350385" y="247251"/>
                <a:ext cx="289440" cy="738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ABFE3FC-E8DC-4F0C-BAF9-D4823271A9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4385" y="211251"/>
                  <a:ext cx="361080" cy="8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779E9E2-683D-477E-BC69-912BB75E0626}"/>
                    </a:ext>
                  </a:extLst>
                </p14:cNvPr>
                <p14:cNvContentPartPr/>
                <p14:nvPr/>
              </p14:nvContentPartPr>
              <p14:xfrm>
                <a:off x="6199185" y="514731"/>
                <a:ext cx="1041120" cy="399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779E9E2-683D-477E-BC69-912BB75E06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63185" y="479091"/>
                  <a:ext cx="111276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8CEA5F4-E064-42A5-BABE-1FD9BA9DF0EC}"/>
                    </a:ext>
                  </a:extLst>
                </p14:cNvPr>
                <p14:cNvContentPartPr/>
                <p14:nvPr/>
              </p14:nvContentPartPr>
              <p14:xfrm>
                <a:off x="7570065" y="531651"/>
                <a:ext cx="331920" cy="225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8CEA5F4-E064-42A5-BABE-1FD9BA9DF0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34425" y="495651"/>
                  <a:ext cx="4035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665DD0-7DF6-44BA-BB9B-EA26AF69BC59}"/>
                    </a:ext>
                  </a:extLst>
                </p14:cNvPr>
                <p14:cNvContentPartPr/>
                <p14:nvPr/>
              </p14:nvContentPartPr>
              <p14:xfrm>
                <a:off x="7949865" y="302331"/>
                <a:ext cx="260640" cy="473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665DD0-7DF6-44BA-BB9B-EA26AF69BC5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14225" y="266691"/>
                  <a:ext cx="332280" cy="54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124CDC4-8161-4915-A217-AF42BEC1B574}"/>
                  </a:ext>
                </a:extLst>
              </p14:cNvPr>
              <p14:cNvContentPartPr/>
              <p14:nvPr/>
            </p14:nvContentPartPr>
            <p14:xfrm>
              <a:off x="3075105" y="-429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124CDC4-8161-4915-A217-AF42BEC1B57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39465" y="-36069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90948C4E-F3E6-4D1E-A85E-7D94E30D3931}"/>
              </a:ext>
            </a:extLst>
          </p:cNvPr>
          <p:cNvGrpSpPr/>
          <p:nvPr/>
        </p:nvGrpSpPr>
        <p:grpSpPr>
          <a:xfrm>
            <a:off x="124905" y="886982"/>
            <a:ext cx="5473800" cy="2377894"/>
            <a:chOff x="124905" y="886982"/>
            <a:chExt cx="10228680" cy="44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0617C7B-9AF6-464D-BA53-8C4AF40C43B4}"/>
                    </a:ext>
                  </a:extLst>
                </p14:cNvPr>
                <p14:cNvContentPartPr/>
                <p14:nvPr/>
              </p14:nvContentPartPr>
              <p14:xfrm>
                <a:off x="794145" y="1160942"/>
                <a:ext cx="599760" cy="684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0617C7B-9AF6-464D-BA53-8C4AF40C43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6907" y="1093685"/>
                  <a:ext cx="733563" cy="817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A075F8C-461C-4969-9D9D-42DA9285DB9C}"/>
                    </a:ext>
                  </a:extLst>
                </p14:cNvPr>
                <p14:cNvContentPartPr/>
                <p14:nvPr/>
              </p14:nvContentPartPr>
              <p14:xfrm>
                <a:off x="1478505" y="1526702"/>
                <a:ext cx="445320" cy="250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A075F8C-461C-4969-9D9D-42DA9285DB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11236" y="1459611"/>
                  <a:ext cx="579185" cy="384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D301502-FE42-4470-AC04-BB01D73728B7}"/>
                    </a:ext>
                  </a:extLst>
                </p14:cNvPr>
                <p14:cNvContentPartPr/>
                <p14:nvPr/>
              </p14:nvContentPartPr>
              <p14:xfrm>
                <a:off x="2081145" y="1252742"/>
                <a:ext cx="151200" cy="523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D301502-FE42-4470-AC04-BB01D73728B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13945" y="1185548"/>
                  <a:ext cx="284928" cy="657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6CD494A-9A1B-4B64-86BB-53ED31B87F37}"/>
                    </a:ext>
                  </a:extLst>
                </p14:cNvPr>
                <p14:cNvContentPartPr/>
                <p14:nvPr/>
              </p14:nvContentPartPr>
              <p14:xfrm>
                <a:off x="1996545" y="1557302"/>
                <a:ext cx="263880" cy="36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6CD494A-9A1B-4B64-86BB-53ED31B87F3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400" y="1491193"/>
                  <a:ext cx="397499" cy="167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66B83F-8F43-4719-9454-046448273F92}"/>
                    </a:ext>
                  </a:extLst>
                </p14:cNvPr>
                <p14:cNvContentPartPr/>
                <p14:nvPr/>
              </p14:nvContentPartPr>
              <p14:xfrm>
                <a:off x="2486145" y="1660622"/>
                <a:ext cx="159480" cy="18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66B83F-8F43-4719-9454-046448273F9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19137" y="1593765"/>
                  <a:ext cx="292827" cy="151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858A381-3038-44D8-A373-B5DC4D166FEB}"/>
                    </a:ext>
                  </a:extLst>
                </p14:cNvPr>
                <p14:cNvContentPartPr/>
                <p14:nvPr/>
              </p14:nvContentPartPr>
              <p14:xfrm>
                <a:off x="2734905" y="1394582"/>
                <a:ext cx="698760" cy="720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858A381-3038-44D8-A373-B5DC4D166F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67652" y="1327355"/>
                  <a:ext cx="832594" cy="853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611DCE1-0CEB-436C-BBB0-6F59CBBF116D}"/>
                    </a:ext>
                  </a:extLst>
                </p14:cNvPr>
                <p14:cNvContentPartPr/>
                <p14:nvPr/>
              </p14:nvContentPartPr>
              <p14:xfrm>
                <a:off x="3646785" y="1393862"/>
                <a:ext cx="212040" cy="709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611DCE1-0CEB-436C-BBB0-6F59CBBF116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80355" y="1326605"/>
                  <a:ext cx="345572" cy="843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C7F8D06-F73F-4681-9F64-715DCF03CB8A}"/>
                    </a:ext>
                  </a:extLst>
                </p14:cNvPr>
                <p14:cNvContentPartPr/>
                <p14:nvPr/>
              </p14:nvContentPartPr>
              <p14:xfrm>
                <a:off x="3534465" y="1786982"/>
                <a:ext cx="331560" cy="184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C7F8D06-F73F-4681-9F64-715DCF03CB8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67211" y="1719957"/>
                  <a:ext cx="465395" cy="317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3FFDD25-3B82-4525-A921-7C3289FCCC3A}"/>
                    </a:ext>
                  </a:extLst>
                </p14:cNvPr>
                <p14:cNvContentPartPr/>
                <p14:nvPr/>
              </p14:nvContentPartPr>
              <p14:xfrm>
                <a:off x="4087065" y="1899662"/>
                <a:ext cx="48240" cy="132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3FFDD25-3B82-4525-A921-7C3289FCCC3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20065" y="1832571"/>
                  <a:ext cx="181570" cy="266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1098B7E-40C7-4AF5-8797-D543B098F1FE}"/>
                    </a:ext>
                  </a:extLst>
                </p14:cNvPr>
                <p14:cNvContentPartPr/>
                <p14:nvPr/>
              </p14:nvContentPartPr>
              <p14:xfrm>
                <a:off x="4511865" y="1557302"/>
                <a:ext cx="273240" cy="466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1098B7E-40C7-4AF5-8797-D543B098F1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44730" y="1490029"/>
                  <a:ext cx="406839" cy="6000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672EA78-6D5A-48A9-B0B9-75127697FBC6}"/>
                    </a:ext>
                  </a:extLst>
                </p14:cNvPr>
                <p14:cNvContentPartPr/>
                <p14:nvPr/>
              </p14:nvContentPartPr>
              <p14:xfrm>
                <a:off x="4866105" y="1519502"/>
                <a:ext cx="598680" cy="451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672EA78-6D5A-48A9-B0B9-75127697FBC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98913" y="1452323"/>
                  <a:ext cx="732392" cy="5851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88AD017-98A1-4BDB-B41E-CCE4E3EA3F3C}"/>
                    </a:ext>
                  </a:extLst>
                </p14:cNvPr>
                <p14:cNvContentPartPr/>
                <p14:nvPr/>
              </p14:nvContentPartPr>
              <p14:xfrm>
                <a:off x="5284785" y="1726862"/>
                <a:ext cx="244080" cy="24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88AD017-98A1-4BDB-B41E-CCE4E3EA3F3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17545" y="1659862"/>
                  <a:ext cx="377887" cy="157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466D896-A5A1-4DF0-9B09-3CEDA3DC2A9C}"/>
                    </a:ext>
                  </a:extLst>
                </p14:cNvPr>
                <p14:cNvContentPartPr/>
                <p14:nvPr/>
              </p14:nvContentPartPr>
              <p14:xfrm>
                <a:off x="5999385" y="1752422"/>
                <a:ext cx="362520" cy="40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466D896-A5A1-4DF0-9B09-3CEDA3DC2A9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32127" y="1685222"/>
                  <a:ext cx="496363" cy="174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B75D170-3A98-4767-B035-4C2F4F5AA46E}"/>
                    </a:ext>
                  </a:extLst>
                </p14:cNvPr>
                <p14:cNvContentPartPr/>
                <p14:nvPr/>
              </p14:nvContentPartPr>
              <p14:xfrm>
                <a:off x="6015585" y="1935302"/>
                <a:ext cx="367560" cy="43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B75D170-3A98-4767-B035-4C2F4F5AA46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48389" y="1868840"/>
                  <a:ext cx="501279" cy="175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3035C58-FDE7-4F9A-8DCB-D8132C8A7F6B}"/>
                    </a:ext>
                  </a:extLst>
                </p14:cNvPr>
                <p14:cNvContentPartPr/>
                <p14:nvPr/>
              </p14:nvContentPartPr>
              <p14:xfrm>
                <a:off x="6278385" y="1650182"/>
                <a:ext cx="282240" cy="471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3035C58-FDE7-4F9A-8DCB-D8132C8A7F6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11857" y="1582951"/>
                  <a:ext cx="415968" cy="6057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CE4B4BB-1E67-425C-99BF-B7EBB98BD1DA}"/>
                    </a:ext>
                  </a:extLst>
                </p14:cNvPr>
                <p14:cNvContentPartPr/>
                <p14:nvPr/>
              </p14:nvContentPartPr>
              <p14:xfrm>
                <a:off x="7077225" y="1573142"/>
                <a:ext cx="357120" cy="30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CE4B4BB-1E67-425C-99BF-B7EBB98BD1D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09971" y="1506620"/>
                  <a:ext cx="490956" cy="1629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D6CBBB7-1B2C-4C9C-AAE1-1DE469F9EFC9}"/>
                    </a:ext>
                  </a:extLst>
                </p14:cNvPr>
                <p14:cNvContentPartPr/>
                <p14:nvPr/>
              </p14:nvContentPartPr>
              <p14:xfrm>
                <a:off x="7165785" y="1590062"/>
                <a:ext cx="275400" cy="507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D6CBBB7-1B2C-4C9C-AAE1-1DE469F9EFC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98614" y="1522872"/>
                  <a:ext cx="409070" cy="6416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BA9D08C-D4B0-420A-8914-BAE2293391E9}"/>
                    </a:ext>
                  </a:extLst>
                </p14:cNvPr>
                <p14:cNvContentPartPr/>
                <p14:nvPr/>
              </p14:nvContentPartPr>
              <p14:xfrm>
                <a:off x="7486185" y="1999742"/>
                <a:ext cx="420480" cy="293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BA9D08C-D4B0-420A-8914-BAE2293391E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19016" y="1932531"/>
                  <a:ext cx="554147" cy="426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7587CCC-3204-46EF-BB95-60FA7FFEE75F}"/>
                    </a:ext>
                  </a:extLst>
                </p14:cNvPr>
                <p14:cNvContentPartPr/>
                <p14:nvPr/>
              </p14:nvContentPartPr>
              <p14:xfrm>
                <a:off x="8202585" y="1800302"/>
                <a:ext cx="565200" cy="60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7587CCC-3204-46EF-BB95-60FA7FFEE75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35379" y="1733102"/>
                  <a:ext cx="698939" cy="1942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B88EDB4-1377-4239-BC73-D8E77A4C4612}"/>
                    </a:ext>
                  </a:extLst>
                </p14:cNvPr>
                <p14:cNvContentPartPr/>
                <p14:nvPr/>
              </p14:nvContentPartPr>
              <p14:xfrm>
                <a:off x="8180265" y="2001902"/>
                <a:ext cx="528120" cy="77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B88EDB4-1377-4239-BC73-D8E77A4C461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13074" y="1934868"/>
                  <a:ext cx="661830" cy="2111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2827ED2-A895-4C6B-A155-F44EE57C89F8}"/>
                    </a:ext>
                  </a:extLst>
                </p14:cNvPr>
                <p14:cNvContentPartPr/>
                <p14:nvPr/>
              </p14:nvContentPartPr>
              <p14:xfrm>
                <a:off x="8211945" y="1608422"/>
                <a:ext cx="533520" cy="624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2827ED2-A895-4C6B-A155-F44EE57C89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44751" y="1541155"/>
                  <a:ext cx="667236" cy="758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0B81CEE-0A47-4E23-9372-1239ECB0D814}"/>
                    </a:ext>
                  </a:extLst>
                </p14:cNvPr>
                <p14:cNvContentPartPr/>
                <p14:nvPr/>
              </p14:nvContentPartPr>
              <p14:xfrm>
                <a:off x="9143625" y="1582502"/>
                <a:ext cx="382680" cy="817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0B81CEE-0A47-4E23-9372-1239ECB0D81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76370" y="1515243"/>
                  <a:ext cx="516517" cy="951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6893755-182C-4EDB-99DB-82361FFEAAF4}"/>
                    </a:ext>
                  </a:extLst>
                </p14:cNvPr>
                <p14:cNvContentPartPr/>
                <p14:nvPr/>
              </p14:nvContentPartPr>
              <p14:xfrm>
                <a:off x="9612705" y="2068862"/>
                <a:ext cx="7920" cy="15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6893755-182C-4EDB-99DB-82361FFEAAF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546705" y="2001558"/>
                  <a:ext cx="139260" cy="149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C9CA7B6-73DE-4033-B691-C1E727EC0DA0}"/>
                    </a:ext>
                  </a:extLst>
                </p14:cNvPr>
                <p14:cNvContentPartPr/>
                <p14:nvPr/>
              </p14:nvContentPartPr>
              <p14:xfrm>
                <a:off x="9903945" y="1703822"/>
                <a:ext cx="159480" cy="41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C9CA7B6-73DE-4033-B691-C1E727EC0DA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36937" y="1637628"/>
                  <a:ext cx="292827" cy="1727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3FF9031-2E22-42BD-895A-B41008012BA9}"/>
                    </a:ext>
                  </a:extLst>
                </p14:cNvPr>
                <p14:cNvContentPartPr/>
                <p14:nvPr/>
              </p14:nvContentPartPr>
              <p14:xfrm>
                <a:off x="9836985" y="1711022"/>
                <a:ext cx="209160" cy="492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3FF9031-2E22-42BD-895A-B41008012BA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769731" y="1643786"/>
                  <a:ext cx="342995" cy="6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2ACF217-5E99-40B1-986F-E50651F7C736}"/>
                    </a:ext>
                  </a:extLst>
                </p14:cNvPr>
                <p14:cNvContentPartPr/>
                <p14:nvPr/>
              </p14:nvContentPartPr>
              <p14:xfrm>
                <a:off x="10123185" y="1993622"/>
                <a:ext cx="189000" cy="298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2ACF217-5E99-40B1-986F-E50651F7C73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056164" y="1926335"/>
                  <a:ext cx="322372" cy="431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CE956B3-0398-4DA1-A833-68033DEC9EB0}"/>
                    </a:ext>
                  </a:extLst>
                </p14:cNvPr>
                <p14:cNvContentPartPr/>
                <p14:nvPr/>
              </p14:nvContentPartPr>
              <p14:xfrm>
                <a:off x="1432785" y="2602742"/>
                <a:ext cx="437760" cy="744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CE956B3-0398-4DA1-A833-68033DEC9EB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65541" y="2535522"/>
                  <a:ext cx="571576" cy="8778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A4DE1FB-D564-4F2D-84EB-F77D8891D857}"/>
                    </a:ext>
                  </a:extLst>
                </p14:cNvPr>
                <p14:cNvContentPartPr/>
                <p14:nvPr/>
              </p14:nvContentPartPr>
              <p14:xfrm>
                <a:off x="1581465" y="3067502"/>
                <a:ext cx="231120" cy="55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A4DE1FB-D564-4F2D-84EB-F77D8891D85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14279" y="3000331"/>
                  <a:ext cx="364820" cy="188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FD354B3-12B3-4194-80EB-D3256C906D07}"/>
                    </a:ext>
                  </a:extLst>
                </p14:cNvPr>
                <p14:cNvContentPartPr/>
                <p14:nvPr/>
              </p14:nvContentPartPr>
              <p14:xfrm>
                <a:off x="1984305" y="3013502"/>
                <a:ext cx="430200" cy="290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FD354B3-12B3-4194-80EB-D3256C906D0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17086" y="2946252"/>
                  <a:ext cx="563965" cy="4243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AC6B40F-47AE-421D-8D63-1236E90AE57F}"/>
                    </a:ext>
                  </a:extLst>
                </p14:cNvPr>
                <p14:cNvContentPartPr/>
                <p14:nvPr/>
              </p14:nvContentPartPr>
              <p14:xfrm>
                <a:off x="2603865" y="2799302"/>
                <a:ext cx="86040" cy="499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AC6B40F-47AE-421D-8D63-1236E90AE57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36646" y="2732050"/>
                  <a:ext cx="219805" cy="633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7FD0A4-6081-4508-9619-C83E57A2AC35}"/>
                    </a:ext>
                  </a:extLst>
                </p14:cNvPr>
                <p14:cNvContentPartPr/>
                <p14:nvPr/>
              </p14:nvContentPartPr>
              <p14:xfrm>
                <a:off x="2448705" y="2981822"/>
                <a:ext cx="487800" cy="309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7FD0A4-6081-4508-9619-C83E57A2AC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81515" y="2914518"/>
                  <a:ext cx="621508" cy="443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5D5C6C4-7B37-42D5-B19E-9708C5C1D857}"/>
                    </a:ext>
                  </a:extLst>
                </p14:cNvPr>
                <p14:cNvContentPartPr/>
                <p14:nvPr/>
              </p14:nvContentPartPr>
              <p14:xfrm>
                <a:off x="3027945" y="3071822"/>
                <a:ext cx="294120" cy="233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5D5C6C4-7B37-42D5-B19E-9708C5C1D85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60794" y="3004594"/>
                  <a:ext cx="427750" cy="3670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B5E3D2-2BAC-4551-827C-5327D1C4ECFB}"/>
                    </a:ext>
                  </a:extLst>
                </p14:cNvPr>
                <p14:cNvContentPartPr/>
                <p14:nvPr/>
              </p14:nvContentPartPr>
              <p14:xfrm>
                <a:off x="3373905" y="3128702"/>
                <a:ext cx="258480" cy="223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B5E3D2-2BAC-4551-827C-5327D1C4ECF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06767" y="3061567"/>
                  <a:ext cx="392084" cy="3571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FCA4A75-B4D2-4A28-A18D-0101E50C6435}"/>
                    </a:ext>
                  </a:extLst>
                </p14:cNvPr>
                <p14:cNvContentPartPr/>
                <p14:nvPr/>
              </p14:nvContentPartPr>
              <p14:xfrm>
                <a:off x="6130425" y="3124022"/>
                <a:ext cx="354960" cy="32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FCA4A75-B4D2-4A28-A18D-0101E50C643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63198" y="3057900"/>
                  <a:ext cx="488742" cy="1639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E733C62-6F43-4F87-A553-6534F0627B3A}"/>
                    </a:ext>
                  </a:extLst>
                </p14:cNvPr>
                <p14:cNvContentPartPr/>
                <p14:nvPr/>
              </p14:nvContentPartPr>
              <p14:xfrm>
                <a:off x="6161745" y="3319502"/>
                <a:ext cx="496800" cy="66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E733C62-6F43-4F87-A553-6534F0627B3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94519" y="3252593"/>
                  <a:ext cx="630580" cy="199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E1B0C70-F41B-4B7B-B77F-09242579349B}"/>
                    </a:ext>
                  </a:extLst>
                </p14:cNvPr>
                <p14:cNvContentPartPr/>
                <p14:nvPr/>
              </p14:nvContentPartPr>
              <p14:xfrm>
                <a:off x="6489705" y="3058502"/>
                <a:ext cx="305280" cy="441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E1B0C70-F41B-4B7B-B77F-09242579349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22463" y="2991276"/>
                  <a:ext cx="439092" cy="574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8BF4488-92E9-481B-BBC1-17CFD724F166}"/>
                    </a:ext>
                  </a:extLst>
                </p14:cNvPr>
                <p14:cNvContentPartPr/>
                <p14:nvPr/>
              </p14:nvContentPartPr>
              <p14:xfrm>
                <a:off x="7266225" y="2943662"/>
                <a:ext cx="270000" cy="26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8BF4488-92E9-481B-BBC1-17CFD724F16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99061" y="2876277"/>
                  <a:ext cx="403657" cy="160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6F49CB6-DDB4-4C1C-ACDC-1C6BF0597936}"/>
                    </a:ext>
                  </a:extLst>
                </p14:cNvPr>
                <p14:cNvContentPartPr/>
                <p14:nvPr/>
              </p14:nvContentPartPr>
              <p14:xfrm>
                <a:off x="7373505" y="2952302"/>
                <a:ext cx="238320" cy="564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6F49CB6-DDB4-4C1C-ACDC-1C6BF059793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06373" y="2885065"/>
                  <a:ext cx="371913" cy="697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F56871E-D2E4-4204-A598-5B549249D2F1}"/>
                    </a:ext>
                  </a:extLst>
                </p14:cNvPr>
                <p14:cNvContentPartPr/>
                <p14:nvPr/>
              </p14:nvContentPartPr>
              <p14:xfrm>
                <a:off x="7685985" y="3331742"/>
                <a:ext cx="371880" cy="256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F56871E-D2E4-4204-A598-5B549249D2F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8737" y="3264643"/>
                  <a:ext cx="505703" cy="389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18734D9-193E-417F-944D-F1F1E43F20DC}"/>
                    </a:ext>
                  </a:extLst>
                </p14:cNvPr>
                <p14:cNvContentPartPr/>
                <p14:nvPr/>
              </p14:nvContentPartPr>
              <p14:xfrm>
                <a:off x="8358105" y="3286382"/>
                <a:ext cx="336240" cy="15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18734D9-193E-417F-944D-F1F1E43F20D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90857" y="3220643"/>
                  <a:ext cx="470064" cy="14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0BE2593-8CE4-4BB0-A39F-8325DD3674E1}"/>
                    </a:ext>
                  </a:extLst>
                </p14:cNvPr>
                <p14:cNvContentPartPr/>
                <p14:nvPr/>
              </p14:nvContentPartPr>
              <p14:xfrm>
                <a:off x="8360265" y="3469982"/>
                <a:ext cx="364680" cy="3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0BE2593-8CE4-4BB0-A39F-8325DD3674E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92981" y="3409982"/>
                  <a:ext cx="498575" cy="1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C57BC1C-7042-4D99-8A0A-7A8E585D37A1}"/>
                    </a:ext>
                  </a:extLst>
                </p14:cNvPr>
                <p14:cNvContentPartPr/>
                <p14:nvPr/>
              </p14:nvContentPartPr>
              <p14:xfrm>
                <a:off x="9075945" y="2942582"/>
                <a:ext cx="352800" cy="935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C57BC1C-7042-4D99-8A0A-7A8E585D37A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008745" y="2875318"/>
                  <a:ext cx="486528" cy="1069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8F3FE89-8AB3-44B9-833B-C66BB0E5E9BB}"/>
                    </a:ext>
                  </a:extLst>
                </p14:cNvPr>
                <p14:cNvContentPartPr/>
                <p14:nvPr/>
              </p14:nvContentPartPr>
              <p14:xfrm>
                <a:off x="9532785" y="3470342"/>
                <a:ext cx="6480" cy="11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8F3FE89-8AB3-44B9-833B-C66BB0E5E9B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467985" y="3406342"/>
                  <a:ext cx="135432" cy="1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E8629A6-B39B-4E1F-87DC-32EBD0E0A35B}"/>
                    </a:ext>
                  </a:extLst>
                </p14:cNvPr>
                <p14:cNvContentPartPr/>
                <p14:nvPr/>
              </p14:nvContentPartPr>
              <p14:xfrm>
                <a:off x="9822585" y="3106382"/>
                <a:ext cx="158760" cy="50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E8629A6-B39B-4E1F-87DC-32EBD0E0A35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55987" y="3039662"/>
                  <a:ext cx="292630" cy="182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F66C581-6765-4034-A550-77F79AD1BF21}"/>
                    </a:ext>
                  </a:extLst>
                </p14:cNvPr>
                <p14:cNvContentPartPr/>
                <p14:nvPr/>
              </p14:nvContentPartPr>
              <p14:xfrm>
                <a:off x="9799905" y="3113942"/>
                <a:ext cx="181800" cy="472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F66C581-6765-4034-A550-77F79AD1BF2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732820" y="3046704"/>
                  <a:ext cx="315299" cy="606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1118369-CF4F-4024-AE51-3D8532C2FEAA}"/>
                    </a:ext>
                  </a:extLst>
                </p14:cNvPr>
                <p14:cNvContentPartPr/>
                <p14:nvPr/>
              </p14:nvContentPartPr>
              <p14:xfrm>
                <a:off x="10136145" y="3351542"/>
                <a:ext cx="217440" cy="308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1118369-CF4F-4024-AE51-3D8532C2FEA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69034" y="3284248"/>
                  <a:ext cx="350991" cy="442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41D90DB-8C20-492D-B0A4-C33150EA87A4}"/>
                    </a:ext>
                  </a:extLst>
                </p14:cNvPr>
                <p14:cNvContentPartPr/>
                <p14:nvPr/>
              </p14:nvContentPartPr>
              <p14:xfrm>
                <a:off x="430185" y="886982"/>
                <a:ext cx="749880" cy="2403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41D90DB-8C20-492D-B0A4-C33150EA87A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3604" y="820399"/>
                  <a:ext cx="883715" cy="25375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2EE7FC7-8A25-44AA-AC3E-19FEE1A2C596}"/>
                    </a:ext>
                  </a:extLst>
                </p14:cNvPr>
                <p14:cNvContentPartPr/>
                <p14:nvPr/>
              </p14:nvContentPartPr>
              <p14:xfrm>
                <a:off x="124905" y="2199182"/>
                <a:ext cx="1481400" cy="2326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2EE7FC7-8A25-44AA-AC3E-19FEE1A2C5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660" y="2131908"/>
                  <a:ext cx="1615217" cy="24601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98B09EE-F51B-48E9-88F9-97122A604CF4}"/>
                    </a:ext>
                  </a:extLst>
                </p14:cNvPr>
                <p14:cNvContentPartPr/>
                <p14:nvPr/>
              </p14:nvContentPartPr>
              <p14:xfrm>
                <a:off x="1523505" y="4301942"/>
                <a:ext cx="182160" cy="293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98B09EE-F51B-48E9-88F9-97122A604CF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56287" y="4234720"/>
                  <a:ext cx="315923" cy="427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44F696C-1B7E-42E8-ACB7-0E06DA518AC0}"/>
                    </a:ext>
                  </a:extLst>
                </p14:cNvPr>
                <p14:cNvContentPartPr/>
                <p14:nvPr/>
              </p14:nvContentPartPr>
              <p14:xfrm>
                <a:off x="2036865" y="4484462"/>
                <a:ext cx="410040" cy="700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44F696C-1B7E-42E8-ACB7-0E06DA518AC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69645" y="4417195"/>
                  <a:ext cx="543807" cy="8347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4A2753D-94CE-4C2B-86E5-26BD57AC8595}"/>
                    </a:ext>
                  </a:extLst>
                </p14:cNvPr>
                <p14:cNvContentPartPr/>
                <p14:nvPr/>
              </p14:nvContentPartPr>
              <p14:xfrm>
                <a:off x="2462745" y="4902782"/>
                <a:ext cx="198360" cy="283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4A2753D-94CE-4C2B-86E5-26BD57AC859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95504" y="4835559"/>
                  <a:ext cx="332169" cy="417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1A79063-E0CC-4D70-8834-C7E5F9D013FA}"/>
                    </a:ext>
                  </a:extLst>
                </p14:cNvPr>
                <p14:cNvContentPartPr/>
                <p14:nvPr/>
              </p14:nvContentPartPr>
              <p14:xfrm>
                <a:off x="3065385" y="4764542"/>
                <a:ext cx="298080" cy="22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1A79063-E0CC-4D70-8834-C7E5F9D013F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98921" y="4698895"/>
                  <a:ext cx="431679" cy="1529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B4C70A8-3A20-49D9-9937-B3669B83501D}"/>
                    </a:ext>
                  </a:extLst>
                </p14:cNvPr>
                <p14:cNvContentPartPr/>
                <p14:nvPr/>
              </p14:nvContentPartPr>
              <p14:xfrm>
                <a:off x="3082305" y="4975502"/>
                <a:ext cx="399240" cy="16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B4C70A8-3A20-49D9-9937-B3669B83501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15093" y="4908002"/>
                  <a:ext cx="532992" cy="150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0975757-BD56-4F49-8601-7ACE49E943FF}"/>
                    </a:ext>
                  </a:extLst>
                </p14:cNvPr>
                <p14:cNvContentPartPr/>
                <p14:nvPr/>
              </p14:nvContentPartPr>
              <p14:xfrm>
                <a:off x="3666945" y="4445942"/>
                <a:ext cx="493200" cy="726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0975757-BD56-4F49-8601-7ACE49E943F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99752" y="4378704"/>
                  <a:ext cx="626915" cy="860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4038517-7487-4696-85D6-BBDBE4684302}"/>
                    </a:ext>
                  </a:extLst>
                </p14:cNvPr>
                <p14:cNvContentPartPr/>
                <p14:nvPr/>
              </p14:nvContentPartPr>
              <p14:xfrm>
                <a:off x="4176345" y="4987022"/>
                <a:ext cx="400680" cy="335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4038517-7487-4696-85D6-BBDBE468430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09117" y="4919856"/>
                  <a:ext cx="534464" cy="4688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1484ED7-3A88-4D4C-90F0-10537049CDEC}"/>
                    </a:ext>
                  </a:extLst>
                </p14:cNvPr>
                <p14:cNvContentPartPr/>
                <p14:nvPr/>
              </p14:nvContentPartPr>
              <p14:xfrm>
                <a:off x="4665225" y="5010422"/>
                <a:ext cx="407160" cy="285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1484ED7-3A88-4D4C-90F0-10537049CDE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598037" y="4943177"/>
                  <a:ext cx="540864" cy="418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7958E14-89B9-479B-927C-E37935737B5C}"/>
                    </a:ext>
                  </a:extLst>
                </p14:cNvPr>
                <p14:cNvContentPartPr/>
                <p14:nvPr/>
              </p14:nvContentPartPr>
              <p14:xfrm>
                <a:off x="5392785" y="4971902"/>
                <a:ext cx="527400" cy="15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7958E14-89B9-479B-927C-E37935737B5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25515" y="4905902"/>
                  <a:ext cx="661268" cy="147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0BE2926-EEBD-45F7-8DA2-5FFFFEEF704C}"/>
                    </a:ext>
                  </a:extLst>
                </p14:cNvPr>
                <p14:cNvContentPartPr/>
                <p14:nvPr/>
              </p14:nvContentPartPr>
              <p14:xfrm>
                <a:off x="6074985" y="4539902"/>
                <a:ext cx="240120" cy="100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0BE2926-EEBD-45F7-8DA2-5FFFFEEF704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07912" y="4472702"/>
                  <a:ext cx="373595" cy="234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1F9980F-E87E-4A0E-8C3A-8756182580AA}"/>
                    </a:ext>
                  </a:extLst>
                </p14:cNvPr>
                <p14:cNvContentPartPr/>
                <p14:nvPr/>
              </p14:nvContentPartPr>
              <p14:xfrm>
                <a:off x="6184785" y="4582382"/>
                <a:ext cx="257400" cy="636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1F9980F-E87E-4A0E-8C3A-8756182580A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17579" y="4515101"/>
                  <a:ext cx="391140" cy="7703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5897EE7-B0B9-4D90-8476-18883417FFD5}"/>
                    </a:ext>
                  </a:extLst>
                </p14:cNvPr>
                <p14:cNvContentPartPr/>
                <p14:nvPr/>
              </p14:nvContentPartPr>
              <p14:xfrm>
                <a:off x="6487905" y="5047862"/>
                <a:ext cx="348120" cy="282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5897EE7-B0B9-4D90-8476-18883417FFD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20700" y="4980576"/>
                  <a:ext cx="481857" cy="416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6F7A4D8-716D-466E-B4BA-A7773EF26E02}"/>
                    </a:ext>
                  </a:extLst>
                </p14:cNvPr>
                <p14:cNvContentPartPr/>
                <p14:nvPr/>
              </p14:nvContentPartPr>
              <p14:xfrm>
                <a:off x="7106385" y="5179982"/>
                <a:ext cx="17640" cy="9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6F7A4D8-716D-466E-B4BA-A7773EF26E0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41052" y="5115696"/>
                  <a:ext cx="147653" cy="136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BC712E9-EDBF-43B9-BB7D-7E9B3214EB3B}"/>
                    </a:ext>
                  </a:extLst>
                </p14:cNvPr>
                <p14:cNvContentPartPr/>
                <p14:nvPr/>
              </p14:nvContentPartPr>
              <p14:xfrm>
                <a:off x="7323825" y="4551062"/>
                <a:ext cx="350280" cy="647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BC712E9-EDBF-43B9-BB7D-7E9B3214EB3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56593" y="4483810"/>
                  <a:ext cx="484072" cy="781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4C16983-1EC7-4585-8F25-5677DBC8F54A}"/>
                    </a:ext>
                  </a:extLst>
                </p14:cNvPr>
                <p14:cNvContentPartPr/>
                <p14:nvPr/>
              </p14:nvContentPartPr>
              <p14:xfrm>
                <a:off x="7845105" y="4938062"/>
                <a:ext cx="329400" cy="318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4C16983-1EC7-4585-8F25-5677DBC8F54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77881" y="4870847"/>
                  <a:ext cx="463177" cy="45235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3B00841-137D-4556-A14A-D8C275C8BCE3}"/>
                  </a:ext>
                </a:extLst>
              </p14:cNvPr>
              <p14:cNvContentPartPr/>
              <p14:nvPr/>
            </p14:nvContentPartPr>
            <p14:xfrm>
              <a:off x="3545265" y="4071542"/>
              <a:ext cx="36720" cy="3214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3B00841-137D-4556-A14A-D8C275C8BCE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509265" y="4035542"/>
                <a:ext cx="108360" cy="39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C487EF5-310C-4ACF-899F-8CA82FF1EB0E}"/>
              </a:ext>
            </a:extLst>
          </p:cNvPr>
          <p:cNvGrpSpPr/>
          <p:nvPr/>
        </p:nvGrpSpPr>
        <p:grpSpPr>
          <a:xfrm>
            <a:off x="4352385" y="3748622"/>
            <a:ext cx="692640" cy="626040"/>
            <a:chOff x="4352385" y="3748622"/>
            <a:chExt cx="692640" cy="62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56C76F3-5A5A-4650-8DFE-214EDA3C62FB}"/>
                    </a:ext>
                  </a:extLst>
                </p14:cNvPr>
                <p14:cNvContentPartPr/>
                <p14:nvPr/>
              </p14:nvContentPartPr>
              <p14:xfrm>
                <a:off x="4352385" y="3748622"/>
                <a:ext cx="425520" cy="626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56C76F3-5A5A-4650-8DFE-214EDA3C62F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16745" y="3712982"/>
                  <a:ext cx="49716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66AA68B-085E-4A95-A0EF-ACD66AE1983E}"/>
                    </a:ext>
                  </a:extLst>
                </p14:cNvPr>
                <p14:cNvContentPartPr/>
                <p14:nvPr/>
              </p14:nvContentPartPr>
              <p14:xfrm>
                <a:off x="4848825" y="4071542"/>
                <a:ext cx="196200" cy="268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66AA68B-085E-4A95-A0EF-ACD66AE1983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13185" y="4035542"/>
                  <a:ext cx="267840" cy="34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82F84C4-95FF-41A3-9F47-F5CE6CF0B9DE}"/>
                  </a:ext>
                </a:extLst>
              </p14:cNvPr>
              <p14:cNvContentPartPr/>
              <p14:nvPr/>
            </p14:nvContentPartPr>
            <p14:xfrm>
              <a:off x="5491065" y="4068302"/>
              <a:ext cx="237600" cy="129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82F84C4-95FF-41A3-9F47-F5CE6CF0B9D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455065" y="4032302"/>
                <a:ext cx="3092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33FD8A8-E55B-4AA3-A921-598ACF3A81E8}"/>
                  </a:ext>
                </a:extLst>
              </p14:cNvPr>
              <p14:cNvContentPartPr/>
              <p14:nvPr/>
            </p14:nvContentPartPr>
            <p14:xfrm>
              <a:off x="5483505" y="4282142"/>
              <a:ext cx="371160" cy="399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33FD8A8-E55B-4AA3-A921-598ACF3A81E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447505" y="4246142"/>
                <a:ext cx="442800" cy="1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160D18F-2F79-4CE9-BE60-DCD63E8D0C25}"/>
              </a:ext>
            </a:extLst>
          </p:cNvPr>
          <p:cNvGrpSpPr/>
          <p:nvPr/>
        </p:nvGrpSpPr>
        <p:grpSpPr>
          <a:xfrm>
            <a:off x="6143025" y="3768062"/>
            <a:ext cx="1271880" cy="617760"/>
            <a:chOff x="6143025" y="3768062"/>
            <a:chExt cx="1271880" cy="6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0300F6E-8D97-4C33-A990-5AD67E5E14F5}"/>
                    </a:ext>
                  </a:extLst>
                </p14:cNvPr>
                <p14:cNvContentPartPr/>
                <p14:nvPr/>
              </p14:nvContentPartPr>
              <p14:xfrm>
                <a:off x="6143025" y="3768062"/>
                <a:ext cx="465480" cy="617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0300F6E-8D97-4C33-A990-5AD67E5E14F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107385" y="3732062"/>
                  <a:ext cx="53712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17218AF-A230-4EC9-A388-E3075723DBDD}"/>
                    </a:ext>
                  </a:extLst>
                </p14:cNvPr>
                <p14:cNvContentPartPr/>
                <p14:nvPr/>
              </p14:nvContentPartPr>
              <p14:xfrm>
                <a:off x="6623985" y="4060022"/>
                <a:ext cx="303480" cy="301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17218AF-A230-4EC9-A388-E3075723DBD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87985" y="4024022"/>
                  <a:ext cx="3751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4D1FFD-EB7C-4ED9-8A03-EB25D8287C14}"/>
                    </a:ext>
                  </a:extLst>
                </p14:cNvPr>
                <p14:cNvContentPartPr/>
                <p14:nvPr/>
              </p14:nvContentPartPr>
              <p14:xfrm>
                <a:off x="7067865" y="4030502"/>
                <a:ext cx="347040" cy="338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4D1FFD-EB7C-4ED9-8A03-EB25D8287C1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31865" y="3994502"/>
                  <a:ext cx="418680" cy="40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8249673-B18B-47B1-A8ED-1D65C7343D03}"/>
              </a:ext>
            </a:extLst>
          </p:cNvPr>
          <p:cNvGrpSpPr/>
          <p:nvPr/>
        </p:nvGrpSpPr>
        <p:grpSpPr>
          <a:xfrm>
            <a:off x="7853385" y="3716942"/>
            <a:ext cx="3981600" cy="628920"/>
            <a:chOff x="7853385" y="3716942"/>
            <a:chExt cx="3981600" cy="62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ED2F003-2BD3-4245-9EB3-CAF6065A0C4C}"/>
                    </a:ext>
                  </a:extLst>
                </p14:cNvPr>
                <p14:cNvContentPartPr/>
                <p14:nvPr/>
              </p14:nvContentPartPr>
              <p14:xfrm>
                <a:off x="7853385" y="4107542"/>
                <a:ext cx="264600" cy="9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ED2F003-2BD3-4245-9EB3-CAF6065A0C4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17745" y="4071902"/>
                  <a:ext cx="3362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E32174B-4AFE-4373-8028-6D3C7D516418}"/>
                    </a:ext>
                  </a:extLst>
                </p14:cNvPr>
                <p14:cNvContentPartPr/>
                <p14:nvPr/>
              </p14:nvContentPartPr>
              <p14:xfrm>
                <a:off x="8357745" y="3751862"/>
                <a:ext cx="493200" cy="541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E32174B-4AFE-4373-8028-6D3C7D51641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22105" y="3715862"/>
                  <a:ext cx="56484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44ECA89-4098-491E-93B0-342F4E4C7C19}"/>
                    </a:ext>
                  </a:extLst>
                </p14:cNvPr>
                <p14:cNvContentPartPr/>
                <p14:nvPr/>
              </p14:nvContentPartPr>
              <p14:xfrm>
                <a:off x="8991345" y="4123742"/>
                <a:ext cx="15120" cy="17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44ECA89-4098-491E-93B0-342F4E4C7C1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55345" y="4087742"/>
                  <a:ext cx="86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C3B5EBE-98B1-47AE-BF34-139FB64D7F76}"/>
                    </a:ext>
                  </a:extLst>
                </p14:cNvPr>
                <p14:cNvContentPartPr/>
                <p14:nvPr/>
              </p14:nvContentPartPr>
              <p14:xfrm>
                <a:off x="9306345" y="3716942"/>
                <a:ext cx="299880" cy="582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C3B5EBE-98B1-47AE-BF34-139FB64D7F7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270345" y="3681302"/>
                  <a:ext cx="37152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366DC07-FA4D-4E7F-A083-D59E4A4B70E6}"/>
                    </a:ext>
                  </a:extLst>
                </p14:cNvPr>
                <p14:cNvContentPartPr/>
                <p14:nvPr/>
              </p14:nvContentPartPr>
              <p14:xfrm>
                <a:off x="9702345" y="4028342"/>
                <a:ext cx="257400" cy="240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366DC07-FA4D-4E7F-A083-D59E4A4B70E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66345" y="3992702"/>
                  <a:ext cx="3290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55A8532-744B-4CB0-8DC9-20E4EB8EDA2A}"/>
                    </a:ext>
                  </a:extLst>
                </p14:cNvPr>
                <p14:cNvContentPartPr/>
                <p14:nvPr/>
              </p14:nvContentPartPr>
              <p14:xfrm>
                <a:off x="10310385" y="3971102"/>
                <a:ext cx="233280" cy="18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55A8532-744B-4CB0-8DC9-20E4EB8EDA2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274385" y="3935102"/>
                  <a:ext cx="304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8894339-1B03-483C-9BAD-C5CE213BEEB9}"/>
                    </a:ext>
                  </a:extLst>
                </p14:cNvPr>
                <p14:cNvContentPartPr/>
                <p14:nvPr/>
              </p14:nvContentPartPr>
              <p14:xfrm>
                <a:off x="10359705" y="4128782"/>
                <a:ext cx="277920" cy="43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8894339-1B03-483C-9BAD-C5CE213BEEB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323705" y="4092782"/>
                  <a:ext cx="349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B5DFC43-C8FA-4F86-AEDF-2CDC3652584E}"/>
                    </a:ext>
                  </a:extLst>
                </p14:cNvPr>
                <p14:cNvContentPartPr/>
                <p14:nvPr/>
              </p14:nvContentPartPr>
              <p14:xfrm>
                <a:off x="10837425" y="3736382"/>
                <a:ext cx="483480" cy="561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B5DFC43-C8FA-4F86-AEDF-2CDC3652584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801425" y="3700742"/>
                  <a:ext cx="55512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E279D13-D646-4F9E-9989-A6E37CBC07B9}"/>
                    </a:ext>
                  </a:extLst>
                </p14:cNvPr>
                <p14:cNvContentPartPr/>
                <p14:nvPr/>
              </p14:nvContentPartPr>
              <p14:xfrm>
                <a:off x="11265825" y="4031222"/>
                <a:ext cx="205200" cy="287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E279D13-D646-4F9E-9989-A6E37CBC07B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230185" y="3995582"/>
                  <a:ext cx="2768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7C7143B-8E8B-4F8A-B0C4-842D9011A28C}"/>
                    </a:ext>
                  </a:extLst>
                </p14:cNvPr>
                <p14:cNvContentPartPr/>
                <p14:nvPr/>
              </p14:nvContentPartPr>
              <p14:xfrm>
                <a:off x="11643825" y="4069022"/>
                <a:ext cx="191160" cy="276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7C7143B-8E8B-4F8A-B0C4-842D9011A28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607825" y="4033382"/>
                  <a:ext cx="26280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15F536F-8F9F-42AF-B8FB-88726CBDA4CF}"/>
              </a:ext>
            </a:extLst>
          </p:cNvPr>
          <p:cNvGrpSpPr/>
          <p:nvPr/>
        </p:nvGrpSpPr>
        <p:grpSpPr>
          <a:xfrm>
            <a:off x="413625" y="3861302"/>
            <a:ext cx="2819880" cy="1495080"/>
            <a:chOff x="413625" y="3861302"/>
            <a:chExt cx="2819880" cy="14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03485E6-0149-420F-9477-0771183862F0}"/>
                    </a:ext>
                  </a:extLst>
                </p14:cNvPr>
                <p14:cNvContentPartPr/>
                <p14:nvPr/>
              </p14:nvContentPartPr>
              <p14:xfrm>
                <a:off x="413625" y="3861302"/>
                <a:ext cx="512640" cy="660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03485E6-0149-420F-9477-0771183862F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7625" y="3825662"/>
                  <a:ext cx="584280" cy="73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9665045-8486-41C3-8633-3E11BF79EBA6}"/>
                    </a:ext>
                  </a:extLst>
                </p14:cNvPr>
                <p14:cNvContentPartPr/>
                <p14:nvPr/>
              </p14:nvContentPartPr>
              <p14:xfrm>
                <a:off x="1001865" y="4218422"/>
                <a:ext cx="331920" cy="246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9665045-8486-41C3-8633-3E11BF79EBA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5865" y="4182782"/>
                  <a:ext cx="4035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F9C90E6-4085-467F-B9C5-0772F32FEAFC}"/>
                    </a:ext>
                  </a:extLst>
                </p14:cNvPr>
                <p14:cNvContentPartPr/>
                <p14:nvPr/>
              </p14:nvContentPartPr>
              <p14:xfrm>
                <a:off x="1455465" y="3998102"/>
                <a:ext cx="136080" cy="404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F9C90E6-4085-467F-B9C5-0772F32FEAF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19825" y="3962102"/>
                  <a:ext cx="2077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5BBF66E-D114-4C8D-857A-7E514F9E5492}"/>
                    </a:ext>
                  </a:extLst>
                </p14:cNvPr>
                <p14:cNvContentPartPr/>
                <p14:nvPr/>
              </p14:nvContentPartPr>
              <p14:xfrm>
                <a:off x="1396425" y="4202942"/>
                <a:ext cx="538920" cy="46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5BBF66E-D114-4C8D-857A-7E514F9E549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60785" y="4166942"/>
                  <a:ext cx="610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5FAFAB8-7392-4CDF-80E2-108153D593C3}"/>
                    </a:ext>
                  </a:extLst>
                </p14:cNvPr>
                <p14:cNvContentPartPr/>
                <p14:nvPr/>
              </p14:nvContentPartPr>
              <p14:xfrm>
                <a:off x="2187345" y="3878942"/>
                <a:ext cx="634320" cy="905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5FAFAB8-7392-4CDF-80E2-108153D593C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51705" y="3843302"/>
                  <a:ext cx="705960" cy="9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2DC915B-F50C-472D-B290-90BCB5740599}"/>
                    </a:ext>
                  </a:extLst>
                </p14:cNvPr>
                <p14:cNvContentPartPr/>
                <p14:nvPr/>
              </p14:nvContentPartPr>
              <p14:xfrm>
                <a:off x="3002385" y="3916022"/>
                <a:ext cx="224280" cy="827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2DC915B-F50C-472D-B290-90BCB574059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966385" y="3880382"/>
                  <a:ext cx="295920" cy="8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AF9A52F-93D4-4108-ABCA-6F4B1EDC5268}"/>
                    </a:ext>
                  </a:extLst>
                </p14:cNvPr>
                <p14:cNvContentPartPr/>
                <p14:nvPr/>
              </p14:nvContentPartPr>
              <p14:xfrm>
                <a:off x="2893305" y="4331462"/>
                <a:ext cx="340200" cy="345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AF9A52F-93D4-4108-ABCA-6F4B1EDC526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57665" y="4295822"/>
                  <a:ext cx="4118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87AC710-2377-4D86-AEAF-3D77A3FD8683}"/>
                    </a:ext>
                  </a:extLst>
                </p14:cNvPr>
                <p14:cNvContentPartPr/>
                <p14:nvPr/>
              </p14:nvContentPartPr>
              <p14:xfrm>
                <a:off x="570945" y="4783982"/>
                <a:ext cx="410760" cy="572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87AC710-2377-4D86-AEAF-3D77A3FD868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5305" y="4747982"/>
                  <a:ext cx="48240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1AD0425-B0EC-483C-9317-47FC5117E5A3}"/>
                    </a:ext>
                  </a:extLst>
                </p14:cNvPr>
                <p14:cNvContentPartPr/>
                <p14:nvPr/>
              </p14:nvContentPartPr>
              <p14:xfrm>
                <a:off x="692985" y="5091782"/>
                <a:ext cx="244080" cy="46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1AD0425-B0EC-483C-9317-47FC5117E5A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6985" y="5056142"/>
                  <a:ext cx="315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5594646-F0E2-4CE1-8B42-D1F6D0B71E0C}"/>
                    </a:ext>
                  </a:extLst>
                </p14:cNvPr>
                <p14:cNvContentPartPr/>
                <p14:nvPr/>
              </p14:nvContentPartPr>
              <p14:xfrm>
                <a:off x="1134345" y="5042102"/>
                <a:ext cx="262800" cy="246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5594646-F0E2-4CE1-8B42-D1F6D0B71E0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98705" y="5006462"/>
                  <a:ext cx="3344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BFF63EF-2681-4F82-97BC-754824AAE292}"/>
                    </a:ext>
                  </a:extLst>
                </p14:cNvPr>
                <p14:cNvContentPartPr/>
                <p14:nvPr/>
              </p14:nvContentPartPr>
              <p14:xfrm>
                <a:off x="1520625" y="4813502"/>
                <a:ext cx="191520" cy="489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BFF63EF-2681-4F82-97BC-754824AAE29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84625" y="4777862"/>
                  <a:ext cx="26316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B736FA6-FE89-4D80-A147-71E76575D02A}"/>
                    </a:ext>
                  </a:extLst>
                </p14:cNvPr>
                <p14:cNvContentPartPr/>
                <p14:nvPr/>
              </p14:nvContentPartPr>
              <p14:xfrm>
                <a:off x="1523145" y="5076662"/>
                <a:ext cx="209160" cy="70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B736FA6-FE89-4D80-A147-71E76575D02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487145" y="5041022"/>
                  <a:ext cx="280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64D6ECF-496C-47D2-87F5-557B916CC84B}"/>
                    </a:ext>
                  </a:extLst>
                </p14:cNvPr>
                <p14:cNvContentPartPr/>
                <p14:nvPr/>
              </p14:nvContentPartPr>
              <p14:xfrm>
                <a:off x="1843905" y="4948142"/>
                <a:ext cx="89640" cy="296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64D6ECF-496C-47D2-87F5-557B916CC84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807905" y="4912142"/>
                  <a:ext cx="1612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5E33874-3B26-4A4E-B6AE-98643B5A3351}"/>
                    </a:ext>
                  </a:extLst>
                </p14:cNvPr>
                <p14:cNvContentPartPr/>
                <p14:nvPr/>
              </p14:nvContentPartPr>
              <p14:xfrm>
                <a:off x="2022465" y="5005742"/>
                <a:ext cx="30528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5E33874-3B26-4A4E-B6AE-98643B5A335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986825" y="4969742"/>
                  <a:ext cx="3769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097F27B-E711-41C3-B2B4-F3C71BA27750}"/>
                    </a:ext>
                  </a:extLst>
                </p14:cNvPr>
                <p14:cNvContentPartPr/>
                <p14:nvPr/>
              </p14:nvContentPartPr>
              <p14:xfrm>
                <a:off x="2387145" y="5033102"/>
                <a:ext cx="353520" cy="222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097F27B-E711-41C3-B2B4-F3C71BA2775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51145" y="4997102"/>
                  <a:ext cx="425160" cy="29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9EBE228-9748-412C-8407-6DA27D1024B3}"/>
                  </a:ext>
                </a:extLst>
              </p14:cNvPr>
              <p14:cNvContentPartPr/>
              <p14:nvPr/>
            </p14:nvContentPartPr>
            <p14:xfrm>
              <a:off x="3642465" y="4877942"/>
              <a:ext cx="24840" cy="75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9EBE228-9748-412C-8407-6DA27D1024B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606465" y="4841942"/>
                <a:ext cx="964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1D941E8-8309-4E00-BA94-D04A202BACA8}"/>
                  </a:ext>
                </a:extLst>
              </p14:cNvPr>
              <p14:cNvContentPartPr/>
              <p14:nvPr/>
            </p14:nvContentPartPr>
            <p14:xfrm>
              <a:off x="3615105" y="5215622"/>
              <a:ext cx="11520" cy="255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1D941E8-8309-4E00-BA94-D04A202BACA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579105" y="5179622"/>
                <a:ext cx="83160" cy="9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16D85AF-E943-4D82-9D3E-6FADECE7EB0D}"/>
              </a:ext>
            </a:extLst>
          </p:cNvPr>
          <p:cNvGrpSpPr/>
          <p:nvPr/>
        </p:nvGrpSpPr>
        <p:grpSpPr>
          <a:xfrm>
            <a:off x="4406025" y="4654022"/>
            <a:ext cx="687960" cy="593280"/>
            <a:chOff x="4406025" y="4654022"/>
            <a:chExt cx="68796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1CC4FE9-C38C-495C-8831-7F0D316655ED}"/>
                    </a:ext>
                  </a:extLst>
                </p14:cNvPr>
                <p14:cNvContentPartPr/>
                <p14:nvPr/>
              </p14:nvContentPartPr>
              <p14:xfrm>
                <a:off x="4406025" y="4654022"/>
                <a:ext cx="467640" cy="593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1CC4FE9-C38C-495C-8831-7F0D316655E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370025" y="4618382"/>
                  <a:ext cx="53928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544740A-22B9-4E0A-A18D-4D39A989C69B}"/>
                    </a:ext>
                  </a:extLst>
                </p14:cNvPr>
                <p14:cNvContentPartPr/>
                <p14:nvPr/>
              </p14:nvContentPartPr>
              <p14:xfrm>
                <a:off x="4918665" y="4940582"/>
                <a:ext cx="175320" cy="246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544740A-22B9-4E0A-A18D-4D39A989C69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882665" y="4904582"/>
                  <a:ext cx="24696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141A3A3-A2F1-4CFC-945D-8175EC773D1D}"/>
              </a:ext>
            </a:extLst>
          </p:cNvPr>
          <p:cNvGrpSpPr/>
          <p:nvPr/>
        </p:nvGrpSpPr>
        <p:grpSpPr>
          <a:xfrm>
            <a:off x="5702385" y="5085302"/>
            <a:ext cx="284760" cy="159840"/>
            <a:chOff x="5702385" y="5085302"/>
            <a:chExt cx="28476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7921CB5-1E35-4E16-9870-851B6D3B59EA}"/>
                    </a:ext>
                  </a:extLst>
                </p14:cNvPr>
                <p14:cNvContentPartPr/>
                <p14:nvPr/>
              </p14:nvContentPartPr>
              <p14:xfrm>
                <a:off x="5702385" y="5085302"/>
                <a:ext cx="236880" cy="8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7921CB5-1E35-4E16-9870-851B6D3B59E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66745" y="5049662"/>
                  <a:ext cx="3085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EBE0D50-5B20-4F86-ABCC-AA248C142F6A}"/>
                    </a:ext>
                  </a:extLst>
                </p14:cNvPr>
                <p14:cNvContentPartPr/>
                <p14:nvPr/>
              </p14:nvContentPartPr>
              <p14:xfrm>
                <a:off x="5717145" y="5196182"/>
                <a:ext cx="270000" cy="48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EBE0D50-5B20-4F86-ABCC-AA248C142F6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681505" y="5160542"/>
                  <a:ext cx="34164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54DA4B7-2484-46D6-BD8A-E11443483C59}"/>
              </a:ext>
            </a:extLst>
          </p:cNvPr>
          <p:cNvGrpSpPr/>
          <p:nvPr/>
        </p:nvGrpSpPr>
        <p:grpSpPr>
          <a:xfrm>
            <a:off x="6396465" y="4787222"/>
            <a:ext cx="1130760" cy="537840"/>
            <a:chOff x="6396465" y="4787222"/>
            <a:chExt cx="1130760" cy="5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7C0A51E-6CCD-4209-8120-AA310BB79E17}"/>
                    </a:ext>
                  </a:extLst>
                </p14:cNvPr>
                <p14:cNvContentPartPr/>
                <p14:nvPr/>
              </p14:nvContentPartPr>
              <p14:xfrm>
                <a:off x="6396465" y="4787222"/>
                <a:ext cx="374400" cy="511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7C0A51E-6CCD-4209-8120-AA310BB79E1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60825" y="4751222"/>
                  <a:ext cx="44604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2E04F53-B1BE-498C-8C14-A91126C5800C}"/>
                    </a:ext>
                  </a:extLst>
                </p14:cNvPr>
                <p14:cNvContentPartPr/>
                <p14:nvPr/>
              </p14:nvContentPartPr>
              <p14:xfrm>
                <a:off x="6731985" y="5078462"/>
                <a:ext cx="256680" cy="246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2E04F53-B1BE-498C-8C14-A91126C5800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96345" y="5042822"/>
                  <a:ext cx="3283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04D5D79-18A8-4C1E-A2F7-21E63AB10C34}"/>
                    </a:ext>
                  </a:extLst>
                </p14:cNvPr>
                <p14:cNvContentPartPr/>
                <p14:nvPr/>
              </p14:nvContentPartPr>
              <p14:xfrm>
                <a:off x="7158225" y="5071982"/>
                <a:ext cx="369000" cy="247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04D5D79-18A8-4C1E-A2F7-21E63AB10C3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122585" y="5036342"/>
                  <a:ext cx="44064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5EE91C9-1B04-4576-848F-E641446D094E}"/>
              </a:ext>
            </a:extLst>
          </p:cNvPr>
          <p:cNvGrpSpPr/>
          <p:nvPr/>
        </p:nvGrpSpPr>
        <p:grpSpPr>
          <a:xfrm>
            <a:off x="7905945" y="4806662"/>
            <a:ext cx="3870360" cy="630000"/>
            <a:chOff x="7905945" y="4806662"/>
            <a:chExt cx="3870360" cy="63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F0109C7-D8FC-4E7C-9D5C-E9D987947AEB}"/>
                    </a:ext>
                  </a:extLst>
                </p14:cNvPr>
                <p14:cNvContentPartPr/>
                <p14:nvPr/>
              </p14:nvContentPartPr>
              <p14:xfrm>
                <a:off x="7905945" y="5165222"/>
                <a:ext cx="314640" cy="10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F0109C7-D8FC-4E7C-9D5C-E9D987947AE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870305" y="5129582"/>
                  <a:ext cx="386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F12A85F-CC9A-4C28-9986-94AE3E84CEBB}"/>
                    </a:ext>
                  </a:extLst>
                </p14:cNvPr>
                <p14:cNvContentPartPr/>
                <p14:nvPr/>
              </p14:nvContentPartPr>
              <p14:xfrm>
                <a:off x="8503185" y="4855622"/>
                <a:ext cx="215280" cy="30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F12A85F-CC9A-4C28-9986-94AE3E84CEB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467545" y="4819982"/>
                  <a:ext cx="286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D9557BB-A3FE-4F78-98DA-AF008DBF29B4}"/>
                    </a:ext>
                  </a:extLst>
                </p14:cNvPr>
                <p14:cNvContentPartPr/>
                <p14:nvPr/>
              </p14:nvContentPartPr>
              <p14:xfrm>
                <a:off x="8516145" y="4864262"/>
                <a:ext cx="218880" cy="516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D9557BB-A3FE-4F78-98DA-AF008DBF29B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480145" y="4828622"/>
                  <a:ext cx="29052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00A0489-2FF3-4242-9B6B-23D4514A0D99}"/>
                    </a:ext>
                  </a:extLst>
                </p14:cNvPr>
                <p14:cNvContentPartPr/>
                <p14:nvPr/>
              </p14:nvContentPartPr>
              <p14:xfrm>
                <a:off x="8843745" y="5188982"/>
                <a:ext cx="141840" cy="189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00A0489-2FF3-4242-9B6B-23D4514A0D9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807745" y="5153342"/>
                  <a:ext cx="21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DBB193C-B674-487A-9114-5CFFD8851C85}"/>
                    </a:ext>
                  </a:extLst>
                </p14:cNvPr>
                <p14:cNvContentPartPr/>
                <p14:nvPr/>
              </p14:nvContentPartPr>
              <p14:xfrm>
                <a:off x="9143625" y="5326502"/>
                <a:ext cx="22320" cy="6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DBB193C-B674-487A-9114-5CFFD8851C8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107985" y="5290502"/>
                  <a:ext cx="93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11B5217-C799-485B-AC7F-20C10DEE48F3}"/>
                    </a:ext>
                  </a:extLst>
                </p14:cNvPr>
                <p14:cNvContentPartPr/>
                <p14:nvPr/>
              </p14:nvContentPartPr>
              <p14:xfrm>
                <a:off x="9376185" y="4881542"/>
                <a:ext cx="365760" cy="500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11B5217-C799-485B-AC7F-20C10DEE48F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340545" y="4845542"/>
                  <a:ext cx="43740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5A277D7-71FE-4D27-BEE5-1CFEFF4F582E}"/>
                    </a:ext>
                  </a:extLst>
                </p14:cNvPr>
                <p14:cNvContentPartPr/>
                <p14:nvPr/>
              </p14:nvContentPartPr>
              <p14:xfrm>
                <a:off x="9791625" y="5169182"/>
                <a:ext cx="351360" cy="225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5A277D7-71FE-4D27-BEE5-1CFEFF4F582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755985" y="5133182"/>
                  <a:ext cx="4230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7C23F9F-DDC4-4B4E-8967-5FBB3ECE7046}"/>
                    </a:ext>
                  </a:extLst>
                </p14:cNvPr>
                <p14:cNvContentPartPr/>
                <p14:nvPr/>
              </p14:nvContentPartPr>
              <p14:xfrm>
                <a:off x="10416225" y="4999262"/>
                <a:ext cx="231840" cy="27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7C23F9F-DDC4-4B4E-8967-5FBB3ECE704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380225" y="4963622"/>
                  <a:ext cx="303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3DE4368-E5DD-47C7-9E06-A47CD77744C3}"/>
                    </a:ext>
                  </a:extLst>
                </p14:cNvPr>
                <p14:cNvContentPartPr/>
                <p14:nvPr/>
              </p14:nvContentPartPr>
              <p14:xfrm>
                <a:off x="10391385" y="5161622"/>
                <a:ext cx="338760" cy="49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3DE4368-E5DD-47C7-9E06-A47CD77744C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355745" y="5125982"/>
                  <a:ext cx="410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3146F97-FC58-465D-BA1C-93B1AC72656F}"/>
                    </a:ext>
                  </a:extLst>
                </p14:cNvPr>
                <p14:cNvContentPartPr/>
                <p14:nvPr/>
              </p14:nvContentPartPr>
              <p14:xfrm>
                <a:off x="11289945" y="4806662"/>
                <a:ext cx="168120" cy="403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3146F97-FC58-465D-BA1C-93B1AC72656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253945" y="4770662"/>
                  <a:ext cx="2397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F4307DF-FA23-4A27-9D75-943F7A263F1A}"/>
                    </a:ext>
                  </a:extLst>
                </p14:cNvPr>
                <p14:cNvContentPartPr/>
                <p14:nvPr/>
              </p14:nvContentPartPr>
              <p14:xfrm>
                <a:off x="10859385" y="5394182"/>
                <a:ext cx="916920" cy="42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F4307DF-FA23-4A27-9D75-943F7A263F1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823745" y="5358182"/>
                  <a:ext cx="988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971B133-D1CE-4299-938B-3F14F9154E96}"/>
                    </a:ext>
                  </a:extLst>
                </p14:cNvPr>
                <p14:cNvContentPartPr/>
                <p14:nvPr/>
              </p14:nvContentPartPr>
              <p14:xfrm>
                <a:off x="11302545" y="5382302"/>
                <a:ext cx="1440" cy="5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971B133-D1CE-4299-938B-3F14F9154E9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266905" y="5346302"/>
                  <a:ext cx="730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5EA519B-046C-4577-BD1F-644FFFE08DBE}"/>
                    </a:ext>
                  </a:extLst>
                </p14:cNvPr>
                <p14:cNvContentPartPr/>
                <p14:nvPr/>
              </p14:nvContentPartPr>
              <p14:xfrm>
                <a:off x="11326665" y="5301662"/>
                <a:ext cx="17640" cy="6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5EA519B-046C-4577-BD1F-644FFFE08DB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291025" y="5266022"/>
                  <a:ext cx="892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FDBA9F5-C385-4637-8861-F64C8B8D92DE}"/>
              </a:ext>
            </a:extLst>
          </p:cNvPr>
          <p:cNvGrpSpPr/>
          <p:nvPr/>
        </p:nvGrpSpPr>
        <p:grpSpPr>
          <a:xfrm>
            <a:off x="641505" y="5718542"/>
            <a:ext cx="1186920" cy="713160"/>
            <a:chOff x="641505" y="5718542"/>
            <a:chExt cx="1186920" cy="71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7D62A39-3FDF-4550-842C-528599FF8007}"/>
                    </a:ext>
                  </a:extLst>
                </p14:cNvPr>
                <p14:cNvContentPartPr/>
                <p14:nvPr/>
              </p14:nvContentPartPr>
              <p14:xfrm>
                <a:off x="641505" y="5718542"/>
                <a:ext cx="390240" cy="713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7D62A39-3FDF-4550-842C-528599FF800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05865" y="5682542"/>
                  <a:ext cx="46188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66BFC57-ECE5-4CAC-BD95-57895F1EC396}"/>
                    </a:ext>
                  </a:extLst>
                </p14:cNvPr>
                <p14:cNvContentPartPr/>
                <p14:nvPr/>
              </p14:nvContentPartPr>
              <p14:xfrm>
                <a:off x="1159905" y="5897102"/>
                <a:ext cx="665640" cy="444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66BFC57-ECE5-4CAC-BD95-57895F1EC39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23905" y="5861102"/>
                  <a:ext cx="73728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6F954FC-0B22-440E-B92C-FEDBEC24A7D0}"/>
                    </a:ext>
                  </a:extLst>
                </p14:cNvPr>
                <p14:cNvContentPartPr/>
                <p14:nvPr/>
              </p14:nvContentPartPr>
              <p14:xfrm>
                <a:off x="1576065" y="6086462"/>
                <a:ext cx="252360" cy="1022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6F954FC-0B22-440E-B92C-FEDBEC24A7D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540065" y="6050822"/>
                  <a:ext cx="32400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1245890-3988-418D-9824-2C6683C94CA1}"/>
                  </a:ext>
                </a:extLst>
              </p14:cNvPr>
              <p14:cNvContentPartPr/>
              <p14:nvPr/>
            </p14:nvContentPartPr>
            <p14:xfrm>
              <a:off x="2172585" y="6131102"/>
              <a:ext cx="10080" cy="61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1245890-3988-418D-9824-2C6683C94CA1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136585" y="6095102"/>
                <a:ext cx="817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5E27916-E870-437C-990A-DFCC6AC49689}"/>
                  </a:ext>
                </a:extLst>
              </p14:cNvPr>
              <p14:cNvContentPartPr/>
              <p14:nvPr/>
            </p14:nvContentPartPr>
            <p14:xfrm>
              <a:off x="3677025" y="5840582"/>
              <a:ext cx="15840" cy="230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5E27916-E870-437C-990A-DFCC6AC49689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641025" y="5804582"/>
                <a:ext cx="874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54437CAC-1AA0-44FD-A3B2-8A05958E6E5D}"/>
                  </a:ext>
                </a:extLst>
              </p14:cNvPr>
              <p14:cNvContentPartPr/>
              <p14:nvPr/>
            </p14:nvContentPartPr>
            <p14:xfrm>
              <a:off x="3739305" y="6106622"/>
              <a:ext cx="3960" cy="428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54437CAC-1AA0-44FD-A3B2-8A05958E6E5D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703305" y="6070622"/>
                <a:ext cx="75600" cy="11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0126E23-6820-4EED-933C-713AE717FD42}"/>
              </a:ext>
            </a:extLst>
          </p:cNvPr>
          <p:cNvGrpSpPr/>
          <p:nvPr/>
        </p:nvGrpSpPr>
        <p:grpSpPr>
          <a:xfrm>
            <a:off x="4553985" y="5757782"/>
            <a:ext cx="592920" cy="622800"/>
            <a:chOff x="4553985" y="5757782"/>
            <a:chExt cx="592920" cy="62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B16C5EC-7EF1-4CAF-9F70-4C7B6A81994B}"/>
                    </a:ext>
                  </a:extLst>
                </p14:cNvPr>
                <p14:cNvContentPartPr/>
                <p14:nvPr/>
              </p14:nvContentPartPr>
              <p14:xfrm>
                <a:off x="4553985" y="5757782"/>
                <a:ext cx="362160" cy="622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B16C5EC-7EF1-4CAF-9F70-4C7B6A81994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18345" y="5722142"/>
                  <a:ext cx="43380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B019233-A70E-4C0F-AA0C-B9D1495FD264}"/>
                    </a:ext>
                  </a:extLst>
                </p14:cNvPr>
                <p14:cNvContentPartPr/>
                <p14:nvPr/>
              </p14:nvContentPartPr>
              <p14:xfrm>
                <a:off x="4964025" y="6092222"/>
                <a:ext cx="182880" cy="284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B019233-A70E-4C0F-AA0C-B9D1495FD26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928025" y="6056222"/>
                  <a:ext cx="25452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9A99B24-216A-4497-8E63-09BFDDF27E10}"/>
              </a:ext>
            </a:extLst>
          </p:cNvPr>
          <p:cNvGrpSpPr/>
          <p:nvPr/>
        </p:nvGrpSpPr>
        <p:grpSpPr>
          <a:xfrm>
            <a:off x="5853585" y="6136862"/>
            <a:ext cx="259200" cy="204480"/>
            <a:chOff x="5853585" y="6136862"/>
            <a:chExt cx="25920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D7204C7-76DF-4A84-BFD9-0DA4ECB87B60}"/>
                    </a:ext>
                  </a:extLst>
                </p14:cNvPr>
                <p14:cNvContentPartPr/>
                <p14:nvPr/>
              </p14:nvContentPartPr>
              <p14:xfrm>
                <a:off x="5876625" y="6136862"/>
                <a:ext cx="185760" cy="15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D7204C7-76DF-4A84-BFD9-0DA4ECB87B6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840625" y="6101222"/>
                  <a:ext cx="257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CEC2BCB-C438-456E-8955-B87B1DAFC1B4}"/>
                    </a:ext>
                  </a:extLst>
                </p14:cNvPr>
                <p14:cNvContentPartPr/>
                <p14:nvPr/>
              </p14:nvContentPartPr>
              <p14:xfrm>
                <a:off x="5853585" y="6302102"/>
                <a:ext cx="259200" cy="39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CEC2BCB-C438-456E-8955-B87B1DAFC1B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817585" y="6266102"/>
                  <a:ext cx="33084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5C6988F-1C88-4303-B963-E6AD048ECFFF}"/>
              </a:ext>
            </a:extLst>
          </p:cNvPr>
          <p:cNvGrpSpPr/>
          <p:nvPr/>
        </p:nvGrpSpPr>
        <p:grpSpPr>
          <a:xfrm>
            <a:off x="6515985" y="5791262"/>
            <a:ext cx="1292400" cy="734040"/>
            <a:chOff x="6515985" y="5791262"/>
            <a:chExt cx="1292400" cy="73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916AF24-445E-4E60-A449-962041EA915B}"/>
                    </a:ext>
                  </a:extLst>
                </p14:cNvPr>
                <p14:cNvContentPartPr/>
                <p14:nvPr/>
              </p14:nvContentPartPr>
              <p14:xfrm>
                <a:off x="6515985" y="5791262"/>
                <a:ext cx="600840" cy="641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916AF24-445E-4E60-A449-962041EA915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479985" y="5755262"/>
                  <a:ext cx="67248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97906C1-0448-4557-9A66-F87010937FF7}"/>
                    </a:ext>
                  </a:extLst>
                </p14:cNvPr>
                <p14:cNvContentPartPr/>
                <p14:nvPr/>
              </p14:nvContentPartPr>
              <p14:xfrm>
                <a:off x="7064265" y="6150542"/>
                <a:ext cx="279720" cy="2880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97906C1-0448-4557-9A66-F87010937FF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028625" y="6114542"/>
                  <a:ext cx="3513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874074B-8E2C-4D9F-9193-29C26C9396EC}"/>
                    </a:ext>
                  </a:extLst>
                </p14:cNvPr>
                <p14:cNvContentPartPr/>
                <p14:nvPr/>
              </p14:nvContentPartPr>
              <p14:xfrm>
                <a:off x="7449825" y="6185102"/>
                <a:ext cx="358560" cy="340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874074B-8E2C-4D9F-9193-29C26C9396E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413825" y="6149462"/>
                  <a:ext cx="430200" cy="41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FD7F93F-1311-4590-83B9-5126153526D3}"/>
                  </a:ext>
                </a:extLst>
              </p14:cNvPr>
              <p14:cNvContentPartPr/>
              <p14:nvPr/>
            </p14:nvContentPartPr>
            <p14:xfrm>
              <a:off x="8279265" y="6384902"/>
              <a:ext cx="252000" cy="111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FD7F93F-1311-4590-83B9-5126153526D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243265" y="6348902"/>
                <a:ext cx="323640" cy="8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FE7472A-9341-495E-AB1C-9075FDEEA2EC}"/>
              </a:ext>
            </a:extLst>
          </p:cNvPr>
          <p:cNvGrpSpPr/>
          <p:nvPr/>
        </p:nvGrpSpPr>
        <p:grpSpPr>
          <a:xfrm>
            <a:off x="8735079" y="5885399"/>
            <a:ext cx="3303048" cy="857370"/>
            <a:chOff x="8736825" y="5791982"/>
            <a:chExt cx="3912480" cy="10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3A5C232-04E5-48BB-A41F-1AC299FDCD6C}"/>
                    </a:ext>
                  </a:extLst>
                </p14:cNvPr>
                <p14:cNvContentPartPr/>
                <p14:nvPr/>
              </p14:nvContentPartPr>
              <p14:xfrm>
                <a:off x="8736825" y="5857142"/>
                <a:ext cx="223920" cy="78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3A5C232-04E5-48BB-A41F-1AC299FDCD6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694174" y="5815110"/>
                  <a:ext cx="308796" cy="1626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74C690D-8513-4EE0-A555-C05077FBFB7F}"/>
                    </a:ext>
                  </a:extLst>
                </p14:cNvPr>
                <p14:cNvContentPartPr/>
                <p14:nvPr/>
              </p14:nvContentPartPr>
              <p14:xfrm>
                <a:off x="8737905" y="5893862"/>
                <a:ext cx="240480" cy="569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74C690D-8513-4EE0-A555-C05077FBFB7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695693" y="5851238"/>
                  <a:ext cx="325330" cy="654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1C052B8-2081-4095-B3CB-0117314681CC}"/>
                    </a:ext>
                  </a:extLst>
                </p14:cNvPr>
                <p14:cNvContentPartPr/>
                <p14:nvPr/>
              </p14:nvContentPartPr>
              <p14:xfrm>
                <a:off x="9051825" y="6196262"/>
                <a:ext cx="284040" cy="221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1C052B8-2081-4095-B3CB-0117314681C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009240" y="6153590"/>
                  <a:ext cx="368784" cy="305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47BC8D4-A53E-4AF0-B4E2-78B78E2C92C9}"/>
                    </a:ext>
                  </a:extLst>
                </p14:cNvPr>
                <p14:cNvContentPartPr/>
                <p14:nvPr/>
              </p14:nvContentPartPr>
              <p14:xfrm>
                <a:off x="9209145" y="6487862"/>
                <a:ext cx="117000" cy="2667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47BC8D4-A53E-4AF0-B4E2-78B78E2C92C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166871" y="6445675"/>
                  <a:ext cx="201974" cy="351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DA9B7F3-087C-4FF8-B36D-F73ABE1EF0C0}"/>
                    </a:ext>
                  </a:extLst>
                </p14:cNvPr>
                <p14:cNvContentPartPr/>
                <p14:nvPr/>
              </p14:nvContentPartPr>
              <p14:xfrm>
                <a:off x="9406785" y="6542582"/>
                <a:ext cx="381600" cy="1558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DA9B7F3-087C-4FF8-B36D-F73ABE1EF0C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364574" y="6500418"/>
                  <a:ext cx="466447" cy="240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C8DE595-7630-4F10-A2A2-3E4AE2A7F70E}"/>
                    </a:ext>
                  </a:extLst>
                </p14:cNvPr>
                <p14:cNvContentPartPr/>
                <p14:nvPr/>
              </p14:nvContentPartPr>
              <p14:xfrm>
                <a:off x="9873345" y="6495782"/>
                <a:ext cx="371880" cy="311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C8DE595-7630-4F10-A2A2-3E4AE2A7F70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831125" y="6453618"/>
                  <a:ext cx="456747" cy="396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0FA4802-9AEF-496D-A9FD-6F3F1B0114E1}"/>
                    </a:ext>
                  </a:extLst>
                </p14:cNvPr>
                <p14:cNvContentPartPr/>
                <p14:nvPr/>
              </p14:nvContentPartPr>
              <p14:xfrm>
                <a:off x="9414705" y="6338462"/>
                <a:ext cx="29880" cy="10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0FA4802-9AEF-496D-A9FD-6F3F1B0114E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372019" y="6296462"/>
                  <a:ext cx="114825" cy="93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64907E1-049C-43AF-81DC-EB09D61513E8}"/>
                    </a:ext>
                  </a:extLst>
                </p14:cNvPr>
                <p14:cNvContentPartPr/>
                <p14:nvPr/>
              </p14:nvContentPartPr>
              <p14:xfrm>
                <a:off x="9932745" y="5791982"/>
                <a:ext cx="262440" cy="513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64907E1-049C-43AF-81DC-EB09D61513E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890141" y="5749344"/>
                  <a:ext cx="347222" cy="5982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124EA05-F902-44CA-80C8-5DC288B3062F}"/>
                    </a:ext>
                  </a:extLst>
                </p14:cNvPr>
                <p14:cNvContentPartPr/>
                <p14:nvPr/>
              </p14:nvContentPartPr>
              <p14:xfrm>
                <a:off x="10323345" y="6108062"/>
                <a:ext cx="279720" cy="274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124EA05-F902-44CA-80C8-5DC288B3062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281131" y="6065410"/>
                  <a:ext cx="364574" cy="3595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5A354AE-7B8B-4E62-A21C-5811633E182E}"/>
                    </a:ext>
                  </a:extLst>
                </p14:cNvPr>
                <p14:cNvContentPartPr/>
                <p14:nvPr/>
              </p14:nvContentPartPr>
              <p14:xfrm>
                <a:off x="10866585" y="6075662"/>
                <a:ext cx="208440" cy="3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5A354AE-7B8B-4E62-A21C-5811633E182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824385" y="6031662"/>
                  <a:ext cx="293265" cy="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4B9702B-1465-488E-AA5F-EAF8157AAB05}"/>
                    </a:ext>
                  </a:extLst>
                </p14:cNvPr>
                <p14:cNvContentPartPr/>
                <p14:nvPr/>
              </p14:nvContentPartPr>
              <p14:xfrm>
                <a:off x="10863345" y="6238742"/>
                <a:ext cx="276840" cy="21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4B9702B-1465-488E-AA5F-EAF8157AAB0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820689" y="6196262"/>
                  <a:ext cx="361726" cy="1057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F02F8AC-CEAA-4645-A30D-C96D66CA40E6}"/>
                    </a:ext>
                  </a:extLst>
                </p14:cNvPr>
                <p14:cNvContentPartPr/>
                <p14:nvPr/>
              </p14:nvContentPartPr>
              <p14:xfrm>
                <a:off x="11266185" y="6072062"/>
                <a:ext cx="338040" cy="111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F02F8AC-CEAA-4645-A30D-C96D66CA40E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223557" y="6029917"/>
                  <a:ext cx="422870" cy="196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821EB99-D0ED-4E3A-B6EA-FDDD87938D06}"/>
                    </a:ext>
                  </a:extLst>
                </p14:cNvPr>
                <p14:cNvContentPartPr/>
                <p14:nvPr/>
              </p14:nvContentPartPr>
              <p14:xfrm>
                <a:off x="11692065" y="5964422"/>
                <a:ext cx="296640" cy="451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821EB99-D0ED-4E3A-B6EA-FDDD87938D0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649444" y="5922226"/>
                  <a:ext cx="381455" cy="536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8FC0C73-3408-4F12-86CF-D8913D870A32}"/>
                    </a:ext>
                  </a:extLst>
                </p14:cNvPr>
                <p14:cNvContentPartPr/>
                <p14:nvPr/>
              </p14:nvContentPartPr>
              <p14:xfrm>
                <a:off x="11909865" y="6454382"/>
                <a:ext cx="252000" cy="283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8FC0C73-3408-4F12-86CF-D8913D870A3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867297" y="6412204"/>
                  <a:ext cx="336709" cy="3681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E0CE21B-B3A3-4820-ACC6-61E6709F9912}"/>
                    </a:ext>
                  </a:extLst>
                </p14:cNvPr>
                <p14:cNvContentPartPr/>
                <p14:nvPr/>
              </p14:nvContentPartPr>
              <p14:xfrm>
                <a:off x="12109305" y="6265382"/>
                <a:ext cx="6120" cy="6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E0CE21B-B3A3-4820-ACC6-61E6709F991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2068505" y="6222632"/>
                  <a:ext cx="87312" cy="919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698FE20-8ACE-4258-8B00-463CC576DA8F}"/>
                    </a:ext>
                  </a:extLst>
                </p14:cNvPr>
                <p14:cNvContentPartPr/>
                <p14:nvPr/>
              </p14:nvContentPartPr>
              <p14:xfrm>
                <a:off x="12249345" y="6097262"/>
                <a:ext cx="399960" cy="290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698FE20-8ACE-4258-8B00-463CC576DA8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2206705" y="6054601"/>
                  <a:ext cx="484813" cy="37541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900B9ADF-E7D4-4CC3-BB8B-76D031B8BA3D}"/>
                  </a:ext>
                </a:extLst>
              </p14:cNvPr>
              <p14:cNvContentPartPr/>
              <p14:nvPr/>
            </p14:nvContentPartPr>
            <p14:xfrm>
              <a:off x="9762825" y="767462"/>
              <a:ext cx="2014200" cy="17308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900B9ADF-E7D4-4CC3-BB8B-76D031B8BA3D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9727185" y="731822"/>
                <a:ext cx="2085840" cy="18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9A5F93D2-46E1-4330-89B3-F1F95A36DD4C}"/>
                  </a:ext>
                </a:extLst>
              </p14:cNvPr>
              <p14:cNvContentPartPr/>
              <p14:nvPr/>
            </p14:nvContentPartPr>
            <p14:xfrm>
              <a:off x="11698545" y="2354342"/>
              <a:ext cx="168120" cy="2235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9A5F93D2-46E1-4330-89B3-F1F95A36DD4C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11662545" y="2318702"/>
                <a:ext cx="23976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48BAF3F8-D29F-44F0-8397-B47AFBC61A9B}"/>
                  </a:ext>
                </a:extLst>
              </p14:cNvPr>
              <p14:cNvContentPartPr/>
              <p14:nvPr/>
            </p14:nvContentPartPr>
            <p14:xfrm>
              <a:off x="11744985" y="2683382"/>
              <a:ext cx="252360" cy="2444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48BAF3F8-D29F-44F0-8397-B47AFBC61A9B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11709345" y="2647742"/>
                <a:ext cx="32400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F6D989D6-893C-42BC-A0B7-388CBF97119F}"/>
                  </a:ext>
                </a:extLst>
              </p14:cNvPr>
              <p14:cNvContentPartPr/>
              <p14:nvPr/>
            </p14:nvContentPartPr>
            <p14:xfrm>
              <a:off x="12030465" y="2913422"/>
              <a:ext cx="12240" cy="1796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F6D989D6-893C-42BC-A0B7-388CBF97119F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11994465" y="2877782"/>
                <a:ext cx="8388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B3B34F6E-33AE-4B79-AC54-20A4101AA7FE}"/>
                  </a:ext>
                </a:extLst>
              </p14:cNvPr>
              <p14:cNvContentPartPr/>
              <p14:nvPr/>
            </p14:nvContentPartPr>
            <p14:xfrm>
              <a:off x="12085905" y="2843942"/>
              <a:ext cx="18720" cy="504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B3B34F6E-33AE-4B79-AC54-20A4101AA7FE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2050265" y="2807942"/>
                <a:ext cx="903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10B5453B-69DF-4760-8072-B07E9DF2FF9E}"/>
                  </a:ext>
                </a:extLst>
              </p14:cNvPr>
              <p14:cNvContentPartPr/>
              <p14:nvPr/>
            </p14:nvContentPartPr>
            <p14:xfrm>
              <a:off x="9575265" y="2560982"/>
              <a:ext cx="165240" cy="2005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10B5453B-69DF-4760-8072-B07E9DF2FF9E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9539625" y="2525342"/>
                <a:ext cx="23688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AF773937-B071-4740-B2A1-234B597DBBC1}"/>
                  </a:ext>
                </a:extLst>
              </p14:cNvPr>
              <p14:cNvContentPartPr/>
              <p14:nvPr/>
            </p14:nvContentPartPr>
            <p14:xfrm>
              <a:off x="9802065" y="1076342"/>
              <a:ext cx="260280" cy="111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AF773937-B071-4740-B2A1-234B597DBBC1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9766065" y="1040342"/>
                <a:ext cx="3319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02F67C39-2DF9-4D72-94D1-500391833517}"/>
                  </a:ext>
                </a:extLst>
              </p14:cNvPr>
              <p14:cNvContentPartPr/>
              <p14:nvPr/>
            </p14:nvContentPartPr>
            <p14:xfrm>
              <a:off x="10085385" y="1068782"/>
              <a:ext cx="412920" cy="12448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02F67C39-2DF9-4D72-94D1-500391833517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0049745" y="1032782"/>
                <a:ext cx="484560" cy="13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06C0629B-A03E-4BB8-A607-6CE85BF5AC23}"/>
                  </a:ext>
                </a:extLst>
              </p14:cNvPr>
              <p14:cNvContentPartPr/>
              <p14:nvPr/>
            </p14:nvContentPartPr>
            <p14:xfrm>
              <a:off x="10496505" y="2318342"/>
              <a:ext cx="853200" cy="414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06C0629B-A03E-4BB8-A607-6CE85BF5AC23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0460505" y="2282702"/>
                <a:ext cx="9248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4B48030A-830B-4EB8-8970-8BF7F8E9683D}"/>
                  </a:ext>
                </a:extLst>
              </p14:cNvPr>
              <p14:cNvContentPartPr/>
              <p14:nvPr/>
            </p14:nvContentPartPr>
            <p14:xfrm>
              <a:off x="9209145" y="875462"/>
              <a:ext cx="276120" cy="2613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4B48030A-830B-4EB8-8970-8BF7F8E9683D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9173505" y="839822"/>
                <a:ext cx="3477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81F605B9-18E0-42A0-A0AC-C1B508A71653}"/>
                  </a:ext>
                </a:extLst>
              </p14:cNvPr>
              <p14:cNvContentPartPr/>
              <p14:nvPr/>
            </p14:nvContentPartPr>
            <p14:xfrm>
              <a:off x="9504705" y="1057262"/>
              <a:ext cx="61920" cy="1573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81F605B9-18E0-42A0-A0AC-C1B508A71653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9468705" y="1021622"/>
                <a:ext cx="1335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351B161A-D33F-4258-B94B-1D5F201DF463}"/>
                  </a:ext>
                </a:extLst>
              </p14:cNvPr>
              <p14:cNvContentPartPr/>
              <p14:nvPr/>
            </p14:nvContentPartPr>
            <p14:xfrm>
              <a:off x="9647985" y="1091462"/>
              <a:ext cx="67320" cy="1454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351B161A-D33F-4258-B94B-1D5F201DF463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9611985" y="1055462"/>
                <a:ext cx="1389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775C7F75-54FB-431D-883F-A697AC6DBC26}"/>
                  </a:ext>
                </a:extLst>
              </p14:cNvPr>
              <p14:cNvContentPartPr/>
              <p14:nvPr/>
            </p14:nvContentPartPr>
            <p14:xfrm>
              <a:off x="9910785" y="2284502"/>
              <a:ext cx="25200" cy="14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775C7F75-54FB-431D-883F-A697AC6DBC26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9875145" y="2248862"/>
                <a:ext cx="96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59B1B507-92B1-41A1-A729-A5B6209E30A9}"/>
                  </a:ext>
                </a:extLst>
              </p14:cNvPr>
              <p14:cNvContentPartPr/>
              <p14:nvPr/>
            </p14:nvContentPartPr>
            <p14:xfrm>
              <a:off x="10045785" y="2289542"/>
              <a:ext cx="84960" cy="79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59B1B507-92B1-41A1-A729-A5B6209E30A9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0009785" y="2253902"/>
                <a:ext cx="1566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D930687E-4CDC-4CD5-99A7-7BCB07CE15A8}"/>
                  </a:ext>
                </a:extLst>
              </p14:cNvPr>
              <p14:cNvContentPartPr/>
              <p14:nvPr/>
            </p14:nvContentPartPr>
            <p14:xfrm>
              <a:off x="10197345" y="2302142"/>
              <a:ext cx="186840" cy="1620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D930687E-4CDC-4CD5-99A7-7BCB07CE15A8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0161345" y="2266142"/>
                <a:ext cx="2584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8D367ED7-2FF0-49F9-9177-FB4F6AB3B065}"/>
                  </a:ext>
                </a:extLst>
              </p14:cNvPr>
              <p14:cNvContentPartPr/>
              <p14:nvPr/>
            </p14:nvContentPartPr>
            <p14:xfrm>
              <a:off x="9265305" y="2164262"/>
              <a:ext cx="121680" cy="1490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8D367ED7-2FF0-49F9-9177-FB4F6AB3B065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9229665" y="2128262"/>
                <a:ext cx="1933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007E914C-D7F0-4EA1-A9EE-F6B69C5385B9}"/>
                  </a:ext>
                </a:extLst>
              </p14:cNvPr>
              <p14:cNvContentPartPr/>
              <p14:nvPr/>
            </p14:nvContentPartPr>
            <p14:xfrm>
              <a:off x="9476985" y="2260022"/>
              <a:ext cx="720" cy="28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007E914C-D7F0-4EA1-A9EE-F6B69C5385B9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9440985" y="2224382"/>
                <a:ext cx="723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C5B86F2-2447-4167-A66A-AB6CD177870B}"/>
                  </a:ext>
                </a:extLst>
              </p14:cNvPr>
              <p14:cNvContentPartPr/>
              <p14:nvPr/>
            </p14:nvContentPartPr>
            <p14:xfrm>
              <a:off x="9532425" y="2166782"/>
              <a:ext cx="102960" cy="1886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C5B86F2-2447-4167-A66A-AB6CD177870B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9496785" y="2130782"/>
                <a:ext cx="17460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96E53F9E-89C0-47C2-9145-020267A2784D}"/>
                  </a:ext>
                </a:extLst>
              </p14:cNvPr>
              <p14:cNvContentPartPr/>
              <p14:nvPr/>
            </p14:nvContentPartPr>
            <p14:xfrm>
              <a:off x="10100505" y="2404742"/>
              <a:ext cx="8280" cy="478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96E53F9E-89C0-47C2-9145-020267A2784D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10064505" y="2369102"/>
                <a:ext cx="799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AAE5EE07-25DB-48AE-B122-BFD62596C91E}"/>
                  </a:ext>
                </a:extLst>
              </p14:cNvPr>
              <p14:cNvContentPartPr/>
              <p14:nvPr/>
            </p14:nvContentPartPr>
            <p14:xfrm>
              <a:off x="10051185" y="1226462"/>
              <a:ext cx="2520" cy="540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AAE5EE07-25DB-48AE-B122-BFD62596C91E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0015545" y="1190462"/>
                <a:ext cx="741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1B865515-F667-4336-A471-F21D6AF92008}"/>
                  </a:ext>
                </a:extLst>
              </p14:cNvPr>
              <p14:cNvContentPartPr/>
              <p14:nvPr/>
            </p14:nvContentPartPr>
            <p14:xfrm>
              <a:off x="10055505" y="1342742"/>
              <a:ext cx="12240" cy="2340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1B865515-F667-4336-A471-F21D6AF92008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0019505" y="1306742"/>
                <a:ext cx="8388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4D5958CA-39C2-4E9C-9AEC-1415DF829BF8}"/>
                  </a:ext>
                </a:extLst>
              </p14:cNvPr>
              <p14:cNvContentPartPr/>
              <p14:nvPr/>
            </p14:nvContentPartPr>
            <p14:xfrm>
              <a:off x="10053345" y="1688702"/>
              <a:ext cx="6120" cy="1983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4D5958CA-39C2-4E9C-9AEC-1415DF829BF8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0017705" y="1653062"/>
                <a:ext cx="777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92C211BF-CF30-494A-9781-E2A16F11ABB6}"/>
                  </a:ext>
                </a:extLst>
              </p14:cNvPr>
              <p14:cNvContentPartPr/>
              <p14:nvPr/>
            </p14:nvContentPartPr>
            <p14:xfrm>
              <a:off x="10054785" y="2016302"/>
              <a:ext cx="3240" cy="248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92C211BF-CF30-494A-9781-E2A16F11ABB6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10018785" y="1980302"/>
                <a:ext cx="74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38CCBA69-7DEA-4C29-AF99-F94CC6150565}"/>
                  </a:ext>
                </a:extLst>
              </p14:cNvPr>
              <p14:cNvContentPartPr/>
              <p14:nvPr/>
            </p14:nvContentPartPr>
            <p14:xfrm>
              <a:off x="10056225" y="2135102"/>
              <a:ext cx="7200" cy="2026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38CCBA69-7DEA-4C29-AF99-F94CC6150565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10020225" y="2099102"/>
                <a:ext cx="788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88B4B8A7-B251-45A8-B550-2F53FDB840D5}"/>
                  </a:ext>
                </a:extLst>
              </p14:cNvPr>
              <p14:cNvContentPartPr/>
              <p14:nvPr/>
            </p14:nvContentPartPr>
            <p14:xfrm>
              <a:off x="10073505" y="2395022"/>
              <a:ext cx="6120" cy="932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88B4B8A7-B251-45A8-B550-2F53FDB840D5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10037865" y="2359382"/>
                <a:ext cx="777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A9BF9DC7-1F07-4375-BAF4-63AA88DCABE6}"/>
                  </a:ext>
                </a:extLst>
              </p14:cNvPr>
              <p14:cNvContentPartPr/>
              <p14:nvPr/>
            </p14:nvContentPartPr>
            <p14:xfrm>
              <a:off x="9966945" y="2676182"/>
              <a:ext cx="66600" cy="3121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A9BF9DC7-1F07-4375-BAF4-63AA88DCABE6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9931305" y="2640542"/>
                <a:ext cx="1382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4449EF62-C4E3-4C33-B638-81AF89C75204}"/>
                  </a:ext>
                </a:extLst>
              </p14:cNvPr>
              <p14:cNvContentPartPr/>
              <p14:nvPr/>
            </p14:nvContentPartPr>
            <p14:xfrm>
              <a:off x="9975945" y="2650262"/>
              <a:ext cx="92520" cy="12708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4449EF62-C4E3-4C33-B638-81AF89C75204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9939945" y="2614262"/>
                <a:ext cx="1641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BF6BFED4-B1D6-4323-8685-48B411823BDD}"/>
                  </a:ext>
                </a:extLst>
              </p14:cNvPr>
              <p14:cNvContentPartPr/>
              <p14:nvPr/>
            </p14:nvContentPartPr>
            <p14:xfrm>
              <a:off x="9711345" y="3060302"/>
              <a:ext cx="92520" cy="22464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BF6BFED4-B1D6-4323-8685-48B411823BDD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9675345" y="3024662"/>
                <a:ext cx="16416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0A08E893-D759-4478-A6C2-34DC15A671CA}"/>
                  </a:ext>
                </a:extLst>
              </p14:cNvPr>
              <p14:cNvContentPartPr/>
              <p14:nvPr/>
            </p14:nvContentPartPr>
            <p14:xfrm>
              <a:off x="9957585" y="3166142"/>
              <a:ext cx="4320" cy="432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0A08E893-D759-4478-A6C2-34DC15A671CA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9921945" y="3130142"/>
                <a:ext cx="759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1E3F71DF-FD3E-4492-8BCB-F58FB9097583}"/>
                  </a:ext>
                </a:extLst>
              </p14:cNvPr>
              <p14:cNvContentPartPr/>
              <p14:nvPr/>
            </p14:nvContentPartPr>
            <p14:xfrm>
              <a:off x="10063065" y="3067142"/>
              <a:ext cx="122400" cy="2433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1E3F71DF-FD3E-4492-8BCB-F58FB9097583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0027425" y="3031502"/>
                <a:ext cx="19404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734D3AC0-9B71-4EDD-AB97-137ECACA47C2}"/>
                  </a:ext>
                </a:extLst>
              </p14:cNvPr>
              <p14:cNvContentPartPr/>
              <p14:nvPr/>
            </p14:nvContentPartPr>
            <p14:xfrm>
              <a:off x="10524585" y="2496902"/>
              <a:ext cx="66960" cy="3362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734D3AC0-9B71-4EDD-AB97-137ECACA47C2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0488945" y="2461262"/>
                <a:ext cx="13860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AE1E5FE1-1FC9-4EFC-A876-F4BCC016D87C}"/>
                  </a:ext>
                </a:extLst>
              </p14:cNvPr>
              <p14:cNvContentPartPr/>
              <p14:nvPr/>
            </p14:nvContentPartPr>
            <p14:xfrm>
              <a:off x="10503345" y="2546942"/>
              <a:ext cx="190800" cy="1602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AE1E5FE1-1FC9-4EFC-A876-F4BCC016D87C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0467345" y="2510942"/>
                <a:ext cx="2624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DB220E6A-5F7D-42D8-A400-4DCE0D746ADA}"/>
                  </a:ext>
                </a:extLst>
              </p14:cNvPr>
              <p14:cNvContentPartPr/>
              <p14:nvPr/>
            </p14:nvContentPartPr>
            <p14:xfrm>
              <a:off x="10634025" y="2927462"/>
              <a:ext cx="133560" cy="2847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DB220E6A-5F7D-42D8-A400-4DCE0D746ADA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0598385" y="2891822"/>
                <a:ext cx="2052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B3AB8B8F-0C9D-45AB-B7F6-B7463128DC1A}"/>
                  </a:ext>
                </a:extLst>
              </p14:cNvPr>
              <p14:cNvContentPartPr/>
              <p14:nvPr/>
            </p14:nvContentPartPr>
            <p14:xfrm>
              <a:off x="10866585" y="3049142"/>
              <a:ext cx="7920" cy="720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B3AB8B8F-0C9D-45AB-B7F6-B7463128DC1A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0830945" y="3013502"/>
                <a:ext cx="795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E1C402FA-52A6-4123-BBF8-27E40E28D3DB}"/>
                  </a:ext>
                </a:extLst>
              </p14:cNvPr>
              <p14:cNvContentPartPr/>
              <p14:nvPr/>
            </p14:nvContentPartPr>
            <p14:xfrm>
              <a:off x="10992585" y="2919542"/>
              <a:ext cx="144000" cy="27144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E1C402FA-52A6-4123-BBF8-27E40E28D3DB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10956945" y="2883542"/>
                <a:ext cx="21564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2059B01F-338E-4A1D-8D0E-DBDF7301322F}"/>
                  </a:ext>
                </a:extLst>
              </p14:cNvPr>
              <p14:cNvContentPartPr/>
              <p14:nvPr/>
            </p14:nvContentPartPr>
            <p14:xfrm>
              <a:off x="11316225" y="2420222"/>
              <a:ext cx="7920" cy="1602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2059B01F-338E-4A1D-8D0E-DBDF7301322F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11280585" y="2384222"/>
                <a:ext cx="795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122A879E-753A-40C3-9870-599406791BE8}"/>
                  </a:ext>
                </a:extLst>
              </p14:cNvPr>
              <p14:cNvContentPartPr/>
              <p14:nvPr/>
            </p14:nvContentPartPr>
            <p14:xfrm>
              <a:off x="11176545" y="2602742"/>
              <a:ext cx="178560" cy="16200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122A879E-753A-40C3-9870-599406791BE8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11140905" y="2567102"/>
                <a:ext cx="2502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3BEC5030-508A-451A-BD40-A834161D595A}"/>
                  </a:ext>
                </a:extLst>
              </p14:cNvPr>
              <p14:cNvContentPartPr/>
              <p14:nvPr/>
            </p14:nvContentPartPr>
            <p14:xfrm>
              <a:off x="11360865" y="2776982"/>
              <a:ext cx="56880" cy="11988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3BEC5030-508A-451A-BD40-A834161D595A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11325225" y="2741342"/>
                <a:ext cx="1285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190A09FE-5327-499D-8205-F55AF76F90F6}"/>
                  </a:ext>
                </a:extLst>
              </p14:cNvPr>
              <p14:cNvContentPartPr/>
              <p14:nvPr/>
            </p14:nvContentPartPr>
            <p14:xfrm>
              <a:off x="11509545" y="2805422"/>
              <a:ext cx="66240" cy="9576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190A09FE-5327-499D-8205-F55AF76F90F6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11473545" y="2769422"/>
                <a:ext cx="13788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Group 277">
            <a:extLst>
              <a:ext uri="{FF2B5EF4-FFF2-40B4-BE49-F238E27FC236}">
                <a16:creationId xmlns:a16="http://schemas.microsoft.com/office/drawing/2014/main" id="{249E3030-E6A2-4CE5-AC99-125A5DEC3521}"/>
              </a:ext>
            </a:extLst>
          </p:cNvPr>
          <p:cNvGrpSpPr/>
          <p:nvPr/>
        </p:nvGrpSpPr>
        <p:grpSpPr>
          <a:xfrm>
            <a:off x="11761905" y="3178022"/>
            <a:ext cx="323280" cy="152280"/>
            <a:chOff x="11761905" y="3178022"/>
            <a:chExt cx="323280" cy="15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53AE472-F382-49F7-8B2A-6057DC7B30E8}"/>
                    </a:ext>
                  </a:extLst>
                </p14:cNvPr>
                <p14:cNvContentPartPr/>
                <p14:nvPr/>
              </p14:nvContentPartPr>
              <p14:xfrm>
                <a:off x="11761905" y="3231302"/>
                <a:ext cx="308880" cy="64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53AE472-F382-49F7-8B2A-6057DC7B30E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725905" y="3195662"/>
                  <a:ext cx="3805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41207CA-42CA-450B-8B4F-0DBC9573DA55}"/>
                    </a:ext>
                  </a:extLst>
                </p14:cNvPr>
                <p14:cNvContentPartPr/>
                <p14:nvPr/>
              </p14:nvContentPartPr>
              <p14:xfrm>
                <a:off x="11999865" y="3178022"/>
                <a:ext cx="85320" cy="1522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41207CA-42CA-450B-8B4F-0DBC9573DA5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964225" y="3142382"/>
                  <a:ext cx="15696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4C6E643-CD8E-4537-AB60-449315447778}"/>
              </a:ext>
            </a:extLst>
          </p:cNvPr>
          <p:cNvGrpSpPr/>
          <p:nvPr/>
        </p:nvGrpSpPr>
        <p:grpSpPr>
          <a:xfrm>
            <a:off x="9259905" y="211982"/>
            <a:ext cx="667440" cy="689760"/>
            <a:chOff x="9259905" y="211982"/>
            <a:chExt cx="667440" cy="68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78A30FD-6115-4E78-83BF-5B61CB2D60C2}"/>
                    </a:ext>
                  </a:extLst>
                </p14:cNvPr>
                <p14:cNvContentPartPr/>
                <p14:nvPr/>
              </p14:nvContentPartPr>
              <p14:xfrm>
                <a:off x="9542865" y="324302"/>
                <a:ext cx="213480" cy="2476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78A30FD-6115-4E78-83BF-5B61CB2D60C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507225" y="288302"/>
                  <a:ext cx="2851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579EDE2-BA65-4F6A-AA5C-51ADA6A81245}"/>
                    </a:ext>
                  </a:extLst>
                </p14:cNvPr>
                <p14:cNvContentPartPr/>
                <p14:nvPr/>
              </p14:nvContentPartPr>
              <p14:xfrm>
                <a:off x="9824745" y="415382"/>
                <a:ext cx="102600" cy="109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579EDE2-BA65-4F6A-AA5C-51ADA6A8124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788745" y="379382"/>
                  <a:ext cx="174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8907F14-BB8A-4AA4-803C-03F8E325631B}"/>
                    </a:ext>
                  </a:extLst>
                </p14:cNvPr>
                <p14:cNvContentPartPr/>
                <p14:nvPr/>
              </p14:nvContentPartPr>
              <p14:xfrm>
                <a:off x="9686505" y="728582"/>
                <a:ext cx="214920" cy="1731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8907F14-BB8A-4AA4-803C-03F8E325631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650505" y="692942"/>
                  <a:ext cx="286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A8034C5-E569-4958-BD52-AA293EBDA736}"/>
                    </a:ext>
                  </a:extLst>
                </p14:cNvPr>
                <p14:cNvContentPartPr/>
                <p14:nvPr/>
              </p14:nvContentPartPr>
              <p14:xfrm>
                <a:off x="9365385" y="250502"/>
                <a:ext cx="33120" cy="3646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A8034C5-E569-4958-BD52-AA293EBDA73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329385" y="214862"/>
                  <a:ext cx="1047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B2C74BE-B889-4B21-8EB3-88C0032746DF}"/>
                    </a:ext>
                  </a:extLst>
                </p14:cNvPr>
                <p14:cNvContentPartPr/>
                <p14:nvPr/>
              </p14:nvContentPartPr>
              <p14:xfrm>
                <a:off x="9259905" y="211982"/>
                <a:ext cx="245520" cy="1756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B2C74BE-B889-4B21-8EB3-88C0032746D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224265" y="176342"/>
                  <a:ext cx="3171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A68FD15-2566-492F-949C-549D6C90D83F}"/>
                    </a:ext>
                  </a:extLst>
                </p14:cNvPr>
                <p14:cNvContentPartPr/>
                <p14:nvPr/>
              </p14:nvContentPartPr>
              <p14:xfrm>
                <a:off x="9838425" y="407462"/>
                <a:ext cx="78120" cy="37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A68FD15-2566-492F-949C-549D6C90D83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802425" y="371822"/>
                  <a:ext cx="14976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0084F2DF-C752-4E02-A746-CB7FEA413F75}"/>
              </a:ext>
            </a:extLst>
          </p:cNvPr>
          <p:cNvGrpSpPr/>
          <p:nvPr/>
        </p:nvGrpSpPr>
        <p:grpSpPr>
          <a:xfrm>
            <a:off x="6078585" y="917942"/>
            <a:ext cx="2868480" cy="2619000"/>
            <a:chOff x="6078585" y="917942"/>
            <a:chExt cx="2868480" cy="261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BF0FE80-DF6C-4FDA-AD3E-4EF275F5BC2F}"/>
                    </a:ext>
                  </a:extLst>
                </p14:cNvPr>
                <p14:cNvContentPartPr/>
                <p14:nvPr/>
              </p14:nvContentPartPr>
              <p14:xfrm>
                <a:off x="7447305" y="1071302"/>
                <a:ext cx="497520" cy="13543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BF0FE80-DF6C-4FDA-AD3E-4EF275F5BC2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411305" y="1035662"/>
                  <a:ext cx="569160" cy="14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2CE62CE-31D2-469D-8E9B-23729FA33C7F}"/>
                    </a:ext>
                  </a:extLst>
                </p14:cNvPr>
                <p14:cNvContentPartPr/>
                <p14:nvPr/>
              </p14:nvContentPartPr>
              <p14:xfrm>
                <a:off x="7410945" y="2215382"/>
                <a:ext cx="15480" cy="685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2CE62CE-31D2-469D-8E9B-23729FA33C7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375305" y="2179382"/>
                  <a:ext cx="8712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A7950CE-6671-4085-B004-014334A59AF4}"/>
                    </a:ext>
                  </a:extLst>
                </p14:cNvPr>
                <p14:cNvContentPartPr/>
                <p14:nvPr/>
              </p14:nvContentPartPr>
              <p14:xfrm>
                <a:off x="7426065" y="2713262"/>
                <a:ext cx="331560" cy="1141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A7950CE-6671-4085-B004-014334A59AF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390425" y="2677262"/>
                  <a:ext cx="403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3F75A4E-9221-492F-855E-5B81DE2EE84D}"/>
                    </a:ext>
                  </a:extLst>
                </p14:cNvPr>
                <p14:cNvContentPartPr/>
                <p14:nvPr/>
              </p14:nvContentPartPr>
              <p14:xfrm>
                <a:off x="7700385" y="2721902"/>
                <a:ext cx="103680" cy="149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3F75A4E-9221-492F-855E-5B81DE2EE84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664745" y="2685902"/>
                  <a:ext cx="175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B870233-7FF7-4C02-ACA6-65768F337B18}"/>
                    </a:ext>
                  </a:extLst>
                </p14:cNvPr>
                <p14:cNvContentPartPr/>
                <p14:nvPr/>
              </p14:nvContentPartPr>
              <p14:xfrm>
                <a:off x="7816305" y="2831342"/>
                <a:ext cx="17280" cy="406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B870233-7FF7-4C02-ACA6-65768F337B1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780665" y="2795342"/>
                  <a:ext cx="889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699F4C0-3146-47D6-8DB3-AEACEB524DE8}"/>
                    </a:ext>
                  </a:extLst>
                </p14:cNvPr>
                <p14:cNvContentPartPr/>
                <p14:nvPr/>
              </p14:nvContentPartPr>
              <p14:xfrm>
                <a:off x="7679865" y="3225182"/>
                <a:ext cx="307800" cy="10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699F4C0-3146-47D6-8DB3-AEACEB524DE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643865" y="3189182"/>
                  <a:ext cx="379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75B22B4-B85B-4592-ADA6-1B837C78A1B0}"/>
                    </a:ext>
                  </a:extLst>
                </p14:cNvPr>
                <p14:cNvContentPartPr/>
                <p14:nvPr/>
              </p14:nvContentPartPr>
              <p14:xfrm>
                <a:off x="7781745" y="3379622"/>
                <a:ext cx="119880" cy="157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75B22B4-B85B-4592-ADA6-1B837C78A1B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745745" y="3343982"/>
                  <a:ext cx="1915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1A54A50-CE5F-4D6C-9077-8D5056D6EA1F}"/>
                    </a:ext>
                  </a:extLst>
                </p14:cNvPr>
                <p14:cNvContentPartPr/>
                <p14:nvPr/>
              </p14:nvContentPartPr>
              <p14:xfrm>
                <a:off x="6584385" y="2497262"/>
                <a:ext cx="868680" cy="2116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1A54A50-CE5F-4D6C-9077-8D5056D6EA1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548385" y="2461622"/>
                  <a:ext cx="9403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98D5EB4-87C5-41C6-B0FD-CDB6B07D15E7}"/>
                    </a:ext>
                  </a:extLst>
                </p14:cNvPr>
                <p14:cNvContentPartPr/>
                <p14:nvPr/>
              </p14:nvContentPartPr>
              <p14:xfrm>
                <a:off x="6497625" y="2566022"/>
                <a:ext cx="115560" cy="126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98D5EB4-87C5-41C6-B0FD-CDB6B07D15E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461625" y="2530382"/>
                  <a:ext cx="187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EF23685-C515-4448-BCDB-83E162E292D8}"/>
                    </a:ext>
                  </a:extLst>
                </p14:cNvPr>
                <p14:cNvContentPartPr/>
                <p14:nvPr/>
              </p14:nvContentPartPr>
              <p14:xfrm>
                <a:off x="6078585" y="2735222"/>
                <a:ext cx="335160" cy="336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EF23685-C515-4448-BCDB-83E162E292D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042585" y="2699582"/>
                  <a:ext cx="4068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B2D1591-7829-418A-9364-E53FDEAEDAD1}"/>
                    </a:ext>
                  </a:extLst>
                </p14:cNvPr>
                <p14:cNvContentPartPr/>
                <p14:nvPr/>
              </p14:nvContentPartPr>
              <p14:xfrm>
                <a:off x="6432105" y="3122942"/>
                <a:ext cx="50400" cy="156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B2D1591-7829-418A-9364-E53FDEAEDAD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396105" y="3086942"/>
                  <a:ext cx="122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8D09084-8A21-43B3-9974-DD1982A2C602}"/>
                    </a:ext>
                  </a:extLst>
                </p14:cNvPr>
                <p14:cNvContentPartPr/>
                <p14:nvPr/>
              </p14:nvContentPartPr>
              <p14:xfrm>
                <a:off x="6461985" y="2965622"/>
                <a:ext cx="31680" cy="39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8D09084-8A21-43B3-9974-DD1982A2C60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426345" y="2929982"/>
                  <a:ext cx="103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DBA370A-E84E-43F8-A773-4FB7A49AB693}"/>
                    </a:ext>
                  </a:extLst>
                </p14:cNvPr>
                <p14:cNvContentPartPr/>
                <p14:nvPr/>
              </p14:nvContentPartPr>
              <p14:xfrm>
                <a:off x="7787865" y="2226902"/>
                <a:ext cx="531000" cy="19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DBA370A-E84E-43F8-A773-4FB7A49AB69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751865" y="2190902"/>
                  <a:ext cx="602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EFB4037-A944-45C3-9184-12227C990548}"/>
                    </a:ext>
                  </a:extLst>
                </p14:cNvPr>
                <p14:cNvContentPartPr/>
                <p14:nvPr/>
              </p14:nvContentPartPr>
              <p14:xfrm>
                <a:off x="8342985" y="2199902"/>
                <a:ext cx="81360" cy="87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EFB4037-A944-45C3-9184-12227C99054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306985" y="2163902"/>
                  <a:ext cx="153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EE786CD-B1A6-4F66-8FCC-94FD027AA636}"/>
                    </a:ext>
                  </a:extLst>
                </p14:cNvPr>
                <p14:cNvContentPartPr/>
                <p14:nvPr/>
              </p14:nvContentPartPr>
              <p14:xfrm>
                <a:off x="8589225" y="2156702"/>
                <a:ext cx="196560" cy="2757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EE786CD-B1A6-4F66-8FCC-94FD027AA63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553585" y="2121062"/>
                  <a:ext cx="268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C301DFE-D458-468B-BC72-A3FEB1DF42EA}"/>
                    </a:ext>
                  </a:extLst>
                </p14:cNvPr>
                <p14:cNvContentPartPr/>
                <p14:nvPr/>
              </p14:nvContentPartPr>
              <p14:xfrm>
                <a:off x="8831505" y="2364782"/>
                <a:ext cx="115560" cy="1288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C301DFE-D458-468B-BC72-A3FEB1DF42E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795865" y="2329142"/>
                  <a:ext cx="187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FFEED3A-7255-4B9F-AAAB-7D11B1E018C0}"/>
                    </a:ext>
                  </a:extLst>
                </p14:cNvPr>
                <p14:cNvContentPartPr/>
                <p14:nvPr/>
              </p14:nvContentPartPr>
              <p14:xfrm>
                <a:off x="7800825" y="1045382"/>
                <a:ext cx="122760" cy="105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FFEED3A-7255-4B9F-AAAB-7D11B1E018C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4825" y="1009742"/>
                  <a:ext cx="194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F3B367A-7889-44C2-B6D1-0E9D0C0A7C3A}"/>
                    </a:ext>
                  </a:extLst>
                </p14:cNvPr>
                <p14:cNvContentPartPr/>
                <p14:nvPr/>
              </p14:nvContentPartPr>
              <p14:xfrm>
                <a:off x="6823785" y="917942"/>
                <a:ext cx="327600" cy="303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F3B367A-7889-44C2-B6D1-0E9D0C0A7C3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787785" y="881942"/>
                  <a:ext cx="3992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8B83434-8869-4540-91AD-5B1BFD850687}"/>
                    </a:ext>
                  </a:extLst>
                </p14:cNvPr>
                <p14:cNvContentPartPr/>
                <p14:nvPr/>
              </p14:nvContentPartPr>
              <p14:xfrm>
                <a:off x="7243545" y="1014782"/>
                <a:ext cx="118440" cy="230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8B83434-8869-4540-91AD-5B1BFD8506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207545" y="978782"/>
                  <a:ext cx="1900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17D2167-4E19-44BF-BB37-85B4DEAB1660}"/>
                    </a:ext>
                  </a:extLst>
                </p14:cNvPr>
                <p14:cNvContentPartPr/>
                <p14:nvPr/>
              </p14:nvContentPartPr>
              <p14:xfrm>
                <a:off x="7490505" y="1102262"/>
                <a:ext cx="151200" cy="1846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17D2167-4E19-44BF-BB37-85B4DEAB166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454505" y="1066262"/>
                  <a:ext cx="22284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6D45F551-1D5A-48C5-AB45-37696665CC90}"/>
              </a:ext>
            </a:extLst>
          </p:cNvPr>
          <p:cNvGrpSpPr/>
          <p:nvPr/>
        </p:nvGrpSpPr>
        <p:grpSpPr>
          <a:xfrm>
            <a:off x="8065785" y="1536782"/>
            <a:ext cx="353520" cy="392400"/>
            <a:chOff x="8065785" y="1536782"/>
            <a:chExt cx="35352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55F9A7C-7E20-4301-AF85-87F7A1D7EC60}"/>
                    </a:ext>
                  </a:extLst>
                </p14:cNvPr>
                <p14:cNvContentPartPr/>
                <p14:nvPr/>
              </p14:nvContentPartPr>
              <p14:xfrm>
                <a:off x="8093505" y="1572062"/>
                <a:ext cx="24840" cy="3571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55F9A7C-7E20-4301-AF85-87F7A1D7EC6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057505" y="1536062"/>
                  <a:ext cx="964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195B80B-2A30-45F0-BD0C-E8854EB2E5D1}"/>
                    </a:ext>
                  </a:extLst>
                </p14:cNvPr>
                <p14:cNvContentPartPr/>
                <p14:nvPr/>
              </p14:nvContentPartPr>
              <p14:xfrm>
                <a:off x="8065785" y="1536782"/>
                <a:ext cx="166680" cy="3574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195B80B-2A30-45F0-BD0C-E8854EB2E5D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029785" y="1500782"/>
                  <a:ext cx="23832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B7710B8-C00B-4CAC-AAD4-686233BAB2A2}"/>
                    </a:ext>
                  </a:extLst>
                </p14:cNvPr>
                <p14:cNvContentPartPr/>
                <p14:nvPr/>
              </p14:nvContentPartPr>
              <p14:xfrm>
                <a:off x="8310585" y="1753862"/>
                <a:ext cx="108720" cy="1735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B7710B8-C00B-4CAC-AAD4-686233BAB2A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274585" y="1717862"/>
                  <a:ext cx="180360" cy="24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0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6D0255F2-9A0A-4843-A2AD-2A37B9F65A67}"/>
                  </a:ext>
                </a:extLst>
              </p14:cNvPr>
              <p14:cNvContentPartPr/>
              <p14:nvPr/>
            </p14:nvContentPartPr>
            <p14:xfrm>
              <a:off x="8956425" y="1382"/>
              <a:ext cx="3263400" cy="350136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6D0255F2-9A0A-4843-A2AD-2A37B9F65A67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8947785" y="-7618"/>
                <a:ext cx="3281040" cy="35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16DBC386-A73D-46CE-ADC7-D3A7573F25EA}"/>
                  </a:ext>
                </a:extLst>
              </p14:cNvPr>
              <p14:cNvContentPartPr/>
              <p14:nvPr/>
            </p14:nvContentPartPr>
            <p14:xfrm>
              <a:off x="5790585" y="3463142"/>
              <a:ext cx="3350880" cy="20268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16DBC386-A73D-46CE-ADC7-D3A7573F25EA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5781585" y="3454502"/>
                <a:ext cx="33685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4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A0271CE6-D226-4D80-A619-72029C377836}"/>
                  </a:ext>
                </a:extLst>
              </p14:cNvPr>
              <p14:cNvContentPartPr/>
              <p14:nvPr/>
            </p14:nvContentPartPr>
            <p14:xfrm>
              <a:off x="5706705" y="776462"/>
              <a:ext cx="3341160" cy="288324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A0271CE6-D226-4D80-A619-72029C377836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5697705" y="767822"/>
                <a:ext cx="3358800" cy="29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0" name="Group 339">
            <a:extLst>
              <a:ext uri="{FF2B5EF4-FFF2-40B4-BE49-F238E27FC236}">
                <a16:creationId xmlns:a16="http://schemas.microsoft.com/office/drawing/2014/main" id="{FFFE1A8E-674D-426F-8726-8D8FFE37454A}"/>
              </a:ext>
            </a:extLst>
          </p:cNvPr>
          <p:cNvGrpSpPr/>
          <p:nvPr/>
        </p:nvGrpSpPr>
        <p:grpSpPr>
          <a:xfrm>
            <a:off x="10079325" y="274747"/>
            <a:ext cx="1882172" cy="1966915"/>
            <a:chOff x="10079325" y="274747"/>
            <a:chExt cx="1882172" cy="196691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D098533-0B9C-414D-9D1F-26EA1F0D732A}"/>
                    </a:ext>
                  </a:extLst>
                </p14:cNvPr>
                <p14:cNvContentPartPr/>
                <p14:nvPr/>
              </p14:nvContentPartPr>
              <p14:xfrm>
                <a:off x="10241191" y="1280818"/>
                <a:ext cx="233408" cy="158288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D098533-0B9C-414D-9D1F-26EA1F0D732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232200" y="1271824"/>
                  <a:ext cx="251030" cy="175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4AF23B5-2A05-401E-A804-E7077E5EA818}"/>
                    </a:ext>
                  </a:extLst>
                </p14:cNvPr>
                <p14:cNvContentPartPr/>
                <p14:nvPr/>
              </p14:nvContentPartPr>
              <p14:xfrm>
                <a:off x="10230161" y="1322551"/>
                <a:ext cx="144576" cy="164847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4AF23B5-2A05-401E-A804-E7077E5EA81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221170" y="1313553"/>
                  <a:ext cx="162198" cy="182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7A594DE-52B6-43C1-9B04-8CA8FB75CE38}"/>
                    </a:ext>
                  </a:extLst>
                </p14:cNvPr>
                <p14:cNvContentPartPr/>
                <p14:nvPr/>
              </p14:nvContentPartPr>
              <p14:xfrm>
                <a:off x="10499043" y="1054266"/>
                <a:ext cx="204493" cy="329097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7A594DE-52B6-43C1-9B04-8CA8FB75CE3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490042" y="1045625"/>
                  <a:ext cx="222134" cy="346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7D3ED5A-84F0-401F-A7C3-2D5AE092FE49}"/>
                    </a:ext>
                  </a:extLst>
                </p14:cNvPr>
                <p14:cNvContentPartPr/>
                <p14:nvPr/>
              </p14:nvContentPartPr>
              <p14:xfrm>
                <a:off x="10483840" y="1234017"/>
                <a:ext cx="155904" cy="40541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7D3ED5A-84F0-401F-A7C3-2D5AE092FE4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475199" y="1225407"/>
                  <a:ext cx="173547" cy="58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2E46A12-5808-47CD-9514-3DDF9BEC9B30}"/>
                    </a:ext>
                  </a:extLst>
                </p14:cNvPr>
                <p14:cNvContentPartPr/>
                <p14:nvPr/>
              </p14:nvContentPartPr>
              <p14:xfrm>
                <a:off x="10778656" y="1109115"/>
                <a:ext cx="155009" cy="170808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2E46A12-5808-47CD-9514-3DDF9BEC9B3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770024" y="1100125"/>
                  <a:ext cx="172632" cy="1884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684395B-029F-4E15-A0FF-766FF63003A2}"/>
                    </a:ext>
                  </a:extLst>
                </p14:cNvPr>
                <p14:cNvContentPartPr/>
                <p14:nvPr/>
              </p14:nvContentPartPr>
              <p14:xfrm>
                <a:off x="10967052" y="956789"/>
                <a:ext cx="103439" cy="270372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684395B-029F-4E15-A0FF-766FF63003A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958402" y="948149"/>
                  <a:ext cx="121099" cy="288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B056A75-B15B-4FDA-B03B-C08B8BC044C0}"/>
                    </a:ext>
                  </a:extLst>
                </p14:cNvPr>
                <p14:cNvContentPartPr/>
                <p14:nvPr/>
              </p14:nvContentPartPr>
              <p14:xfrm>
                <a:off x="10892528" y="1097788"/>
                <a:ext cx="159481" cy="71841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B056A75-B15B-4FDA-B03B-C08B8BC044C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883888" y="1088763"/>
                  <a:ext cx="177121" cy="895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A42FA07-F4CD-4EE3-B391-103B2539DD35}"/>
                    </a:ext>
                  </a:extLst>
                </p14:cNvPr>
                <p14:cNvContentPartPr/>
                <p14:nvPr/>
              </p14:nvContentPartPr>
              <p14:xfrm>
                <a:off x="11133389" y="1065593"/>
                <a:ext cx="43820" cy="115959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A42FA07-F4CD-4EE3-B391-103B2539DD3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1124409" y="1056950"/>
                  <a:ext cx="61420" cy="1336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814275F-D731-468D-A8AB-68C2BB11EBA3}"/>
                    </a:ext>
                  </a:extLst>
                </p14:cNvPr>
                <p14:cNvContentPartPr/>
                <p14:nvPr/>
              </p14:nvContentPartPr>
              <p14:xfrm>
                <a:off x="11103281" y="1005974"/>
                <a:ext cx="74822" cy="1103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814275F-D731-468D-A8AB-68C2BB11EBA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1094288" y="997079"/>
                  <a:ext cx="92448" cy="28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2D650D2-B97C-468B-82CD-5CB8B5B5E279}"/>
                    </a:ext>
                  </a:extLst>
                </p14:cNvPr>
                <p14:cNvContentPartPr/>
                <p14:nvPr/>
              </p14:nvContentPartPr>
              <p14:xfrm>
                <a:off x="11212384" y="1030716"/>
                <a:ext cx="133845" cy="137422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2D650D2-B97C-468B-82CD-5CB8B5B5E27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1203389" y="1022082"/>
                  <a:ext cx="151475" cy="1550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57F2A51-650F-4934-A69C-7B707BD1C752}"/>
                    </a:ext>
                  </a:extLst>
                </p14:cNvPr>
                <p14:cNvContentPartPr/>
                <p14:nvPr/>
              </p14:nvContentPartPr>
              <p14:xfrm>
                <a:off x="11366499" y="980636"/>
                <a:ext cx="212244" cy="1627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57F2A51-650F-4934-A69C-7B707BD1C75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357865" y="972013"/>
                  <a:ext cx="229871" cy="180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2198582-53EF-439B-8417-CFB879ED47AD}"/>
                    </a:ext>
                  </a:extLst>
                </p14:cNvPr>
                <p14:cNvContentPartPr/>
                <p14:nvPr/>
              </p14:nvContentPartPr>
              <p14:xfrm>
                <a:off x="11386472" y="1079306"/>
                <a:ext cx="27425" cy="14309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2198582-53EF-439B-8417-CFB879ED47A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377451" y="1070363"/>
                  <a:ext cx="45107" cy="318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FEB0B9A-A9D0-4EE7-BE0E-339BF672F1D0}"/>
                    </a:ext>
                  </a:extLst>
                </p14:cNvPr>
                <p14:cNvContentPartPr/>
                <p14:nvPr/>
              </p14:nvContentPartPr>
              <p14:xfrm>
                <a:off x="10079325" y="724274"/>
                <a:ext cx="219398" cy="234601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FEB0B9A-A9D0-4EE7-BE0E-339BF672F1D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070333" y="715279"/>
                  <a:ext cx="237022" cy="252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5FA2557-A66B-4BF7-A2E3-BDFB2B9BED85}"/>
                    </a:ext>
                  </a:extLst>
                </p14:cNvPr>
                <p14:cNvContentPartPr/>
                <p14:nvPr/>
              </p14:nvContentPartPr>
              <p14:xfrm>
                <a:off x="10091845" y="856330"/>
                <a:ext cx="144874" cy="110891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5FA2557-A66B-4BF7-A2E3-BDFB2B9BED8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083217" y="847717"/>
                  <a:ext cx="162489" cy="128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0C53B83-D6F5-4940-A4AC-BD40EA66D47F}"/>
                    </a:ext>
                  </a:extLst>
                </p14:cNvPr>
                <p14:cNvContentPartPr/>
                <p14:nvPr/>
              </p14:nvContentPartPr>
              <p14:xfrm>
                <a:off x="10302598" y="453008"/>
                <a:ext cx="204493" cy="297499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0C53B83-D6F5-4940-A4AC-BD40EA66D47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293597" y="444015"/>
                  <a:ext cx="222134" cy="315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A51620F-80B4-4F2D-8044-C84800C8FB78}"/>
                    </a:ext>
                  </a:extLst>
                </p14:cNvPr>
                <p14:cNvContentPartPr/>
                <p14:nvPr/>
              </p14:nvContentPartPr>
              <p14:xfrm>
                <a:off x="10535410" y="524253"/>
                <a:ext cx="173789" cy="123411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A51620F-80B4-4F2D-8044-C84800C8FB7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526415" y="515258"/>
                  <a:ext cx="191420" cy="1410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F5BDB53-BD0F-4C81-B39C-7F9D721D9238}"/>
                    </a:ext>
                  </a:extLst>
                </p14:cNvPr>
                <p14:cNvContentPartPr/>
                <p14:nvPr/>
              </p14:nvContentPartPr>
              <p14:xfrm>
                <a:off x="10702046" y="393091"/>
                <a:ext cx="97179" cy="219398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F5BDB53-BD0F-4C81-B39C-7F9D721D923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693048" y="384459"/>
                  <a:ext cx="114815" cy="237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5E21C7A-EFD5-488C-A4F5-7657840EC9B9}"/>
                    </a:ext>
                  </a:extLst>
                </p14:cNvPr>
                <p14:cNvContentPartPr/>
                <p14:nvPr/>
              </p14:nvContentPartPr>
              <p14:xfrm>
                <a:off x="10695786" y="515608"/>
                <a:ext cx="72437" cy="37262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5E21C7A-EFD5-488C-A4F5-7657840EC9B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687180" y="507009"/>
                  <a:ext cx="90008" cy="548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99DB40A-AD20-434A-A8D0-B4E040A122C3}"/>
                    </a:ext>
                  </a:extLst>
                </p14:cNvPr>
                <p14:cNvContentPartPr/>
                <p14:nvPr/>
              </p14:nvContentPartPr>
              <p14:xfrm>
                <a:off x="10901769" y="503088"/>
                <a:ext cx="57830" cy="1401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99DB40A-AD20-434A-A8D0-B4E040A122C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893148" y="494107"/>
                  <a:ext cx="75430" cy="31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3FB4964-3E29-404F-BF60-1083481FD7CB}"/>
                    </a:ext>
                  </a:extLst>
                </p14:cNvPr>
                <p14:cNvContentPartPr/>
                <p14:nvPr/>
              </p14:nvContentPartPr>
              <p14:xfrm>
                <a:off x="11008785" y="274747"/>
                <a:ext cx="320750" cy="434623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3FB4964-3E29-404F-BF60-1083481FD7C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000145" y="266105"/>
                  <a:ext cx="338389" cy="452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CE9B553-29F5-4D03-A2AC-3B05610F3E58}"/>
                    </a:ext>
                  </a:extLst>
                </p14:cNvPr>
                <p14:cNvContentPartPr/>
                <p14:nvPr/>
              </p14:nvContentPartPr>
              <p14:xfrm>
                <a:off x="11280052" y="299489"/>
                <a:ext cx="112084" cy="40213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CE9B553-29F5-4D03-A2AC-3B05610F3E5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271071" y="290849"/>
                  <a:ext cx="129687" cy="419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47FD2A2-F331-4924-B8EF-CB81309CCB94}"/>
                    </a:ext>
                  </a:extLst>
                </p14:cNvPr>
                <p14:cNvContentPartPr/>
                <p14:nvPr/>
              </p14:nvContentPartPr>
              <p14:xfrm>
                <a:off x="11292572" y="534090"/>
                <a:ext cx="106122" cy="116257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47FD2A2-F331-4924-B8EF-CB81309CCB9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283579" y="525452"/>
                  <a:ext cx="123749" cy="133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0B9D1DC-0024-4002-A094-D0FB8089BA66}"/>
                    </a:ext>
                  </a:extLst>
                </p14:cNvPr>
                <p14:cNvContentPartPr/>
                <p14:nvPr/>
              </p14:nvContentPartPr>
              <p14:xfrm>
                <a:off x="10751827" y="1773867"/>
                <a:ext cx="50378" cy="2378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0B9D1DC-0024-4002-A094-D0FB8089BA6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743191" y="1764870"/>
                  <a:ext cx="68010" cy="255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3A08438-3210-4221-A58C-A98909B00A35}"/>
                    </a:ext>
                  </a:extLst>
                </p14:cNvPr>
                <p14:cNvContentPartPr/>
                <p14:nvPr/>
              </p14:nvContentPartPr>
              <p14:xfrm>
                <a:off x="10713969" y="1926790"/>
                <a:ext cx="149048" cy="74822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3A08438-3210-4221-A58C-A98909B00A3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705329" y="1917797"/>
                  <a:ext cx="166689" cy="92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A27F178-F3E6-4012-B75C-EB190EE546D9}"/>
                    </a:ext>
                  </a:extLst>
                </p14:cNvPr>
                <p14:cNvContentPartPr/>
                <p14:nvPr/>
              </p14:nvContentPartPr>
              <p14:xfrm>
                <a:off x="10512755" y="1541353"/>
                <a:ext cx="194954" cy="316577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A27F178-F3E6-4012-B75C-EB190EE546D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503763" y="1532719"/>
                  <a:ext cx="212579" cy="334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7BAFD52-C4B7-43C7-BD5E-BA717F79BC88}"/>
                    </a:ext>
                  </a:extLst>
                </p14:cNvPr>
                <p14:cNvContentPartPr/>
                <p14:nvPr/>
              </p14:nvContentPartPr>
              <p14:xfrm>
                <a:off x="10722316" y="1491273"/>
                <a:ext cx="358310" cy="268584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7BAFD52-C4B7-43C7-BD5E-BA717F79BC8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713313" y="1482272"/>
                  <a:ext cx="375955" cy="286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E2D67EF5-2E67-4D08-B6BD-43F1F2FA877A}"/>
                    </a:ext>
                  </a:extLst>
                </p14:cNvPr>
                <p14:cNvContentPartPr/>
                <p14:nvPr/>
              </p14:nvContentPartPr>
              <p14:xfrm>
                <a:off x="10936944" y="1551488"/>
                <a:ext cx="120430" cy="70649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E2D67EF5-2E67-4D08-B6BD-43F1F2FA877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927957" y="1542522"/>
                  <a:ext cx="138045" cy="882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590DF54-E992-40D6-9347-FA427A9837FF}"/>
                    </a:ext>
                  </a:extLst>
                </p14:cNvPr>
                <p14:cNvContentPartPr/>
                <p14:nvPr/>
              </p14:nvContentPartPr>
              <p14:xfrm>
                <a:off x="11091954" y="1558046"/>
                <a:ext cx="22059" cy="8347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590DF54-E992-40D6-9347-FA427A9837F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1082913" y="1549351"/>
                  <a:ext cx="39779" cy="25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9C173365-956E-4872-B472-642139A3EA94}"/>
                    </a:ext>
                  </a:extLst>
                </p14:cNvPr>
                <p14:cNvContentPartPr/>
                <p14:nvPr/>
              </p14:nvContentPartPr>
              <p14:xfrm>
                <a:off x="11085694" y="1480542"/>
                <a:ext cx="316875" cy="183328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9C173365-956E-4872-B472-642139A3EA9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1077062" y="1471555"/>
                  <a:ext cx="334499" cy="200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331A7EE-F3B6-445D-8BFD-DE5AE6161D29}"/>
                    </a:ext>
                  </a:extLst>
                </p14:cNvPr>
                <p14:cNvContentPartPr/>
                <p14:nvPr/>
              </p14:nvContentPartPr>
              <p14:xfrm>
                <a:off x="11410319" y="1333581"/>
                <a:ext cx="259641" cy="237284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331A7EE-F3B6-445D-8BFD-DE5AE6161D2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1401688" y="1324952"/>
                  <a:ext cx="277262" cy="2549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36E1440-30AE-4591-8FD8-BAA2EB459246}"/>
                    </a:ext>
                  </a:extLst>
                </p14:cNvPr>
                <p14:cNvContentPartPr/>
                <p14:nvPr/>
              </p14:nvContentPartPr>
              <p14:xfrm>
                <a:off x="11525682" y="1389623"/>
                <a:ext cx="130268" cy="62302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36E1440-30AE-4591-8FD8-BAA2EB45924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1517045" y="1380980"/>
                  <a:ext cx="147901" cy="799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6DE038B-61EB-472B-B31E-21B542401BBF}"/>
                    </a:ext>
                  </a:extLst>
                </p14:cNvPr>
                <p14:cNvContentPartPr/>
                <p14:nvPr/>
              </p14:nvContentPartPr>
              <p14:xfrm>
                <a:off x="11667873" y="1423009"/>
                <a:ext cx="30108" cy="813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6DE038B-61EB-472B-B31E-21B542401BBF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1658912" y="1414367"/>
                  <a:ext cx="47671" cy="99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C9335A6-E13C-40D6-BEB8-779E2C38B460}"/>
                    </a:ext>
                  </a:extLst>
                </p14:cNvPr>
                <p14:cNvContentPartPr/>
                <p14:nvPr/>
              </p14:nvContentPartPr>
              <p14:xfrm>
                <a:off x="11658036" y="1361602"/>
                <a:ext cx="44416" cy="42926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3C9335A6-E13C-40D6-BEB8-779E2C38B46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649008" y="1352659"/>
                  <a:ext cx="62110" cy="60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F0AC402-C1AF-449E-AF1F-F6771233E129}"/>
                    </a:ext>
                  </a:extLst>
                </p14:cNvPr>
                <p14:cNvContentPartPr/>
                <p14:nvPr/>
              </p14:nvContentPartPr>
              <p14:xfrm>
                <a:off x="11731666" y="1353255"/>
                <a:ext cx="229831" cy="140403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F0AC402-C1AF-449E-AF1F-F6771233E12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723034" y="1344255"/>
                  <a:ext cx="247455" cy="1580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70A620F-E650-4BEA-A0DC-AEEAE8E9A9E4}"/>
                    </a:ext>
                  </a:extLst>
                </p14:cNvPr>
                <p14:cNvContentPartPr/>
                <p14:nvPr/>
              </p14:nvContentPartPr>
              <p14:xfrm>
                <a:off x="11749850" y="1399460"/>
                <a:ext cx="42628" cy="28915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70A620F-E650-4BEA-A0DC-AEEAE8E9A9E4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1741180" y="1390893"/>
                  <a:ext cx="60329" cy="46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568DB2C-3313-4E1C-A613-B0C7984F078E}"/>
                    </a:ext>
                  </a:extLst>
                </p14:cNvPr>
                <p14:cNvContentPartPr/>
                <p14:nvPr/>
              </p14:nvContentPartPr>
              <p14:xfrm>
                <a:off x="10758585" y="1970942"/>
                <a:ext cx="24120" cy="2203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568DB2C-3313-4E1C-A613-B0C7984F078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749585" y="1962302"/>
                  <a:ext cx="417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A0410A81-C9CC-425E-8CC1-2EB759A68390}"/>
                    </a:ext>
                  </a:extLst>
                </p14:cNvPr>
                <p14:cNvContentPartPr/>
                <p14:nvPr/>
              </p14:nvContentPartPr>
              <p14:xfrm>
                <a:off x="10690185" y="2122502"/>
                <a:ext cx="157320" cy="1191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A0410A81-C9CC-425E-8CC1-2EB759A6839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681185" y="2113502"/>
                  <a:ext cx="174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D7711E6-8984-479C-9A2C-19DB7223E4FC}"/>
                    </a:ext>
                  </a:extLst>
                </p14:cNvPr>
                <p14:cNvContentPartPr/>
                <p14:nvPr/>
              </p14:nvContentPartPr>
              <p14:xfrm>
                <a:off x="10772265" y="2160662"/>
                <a:ext cx="4680" cy="716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D7711E6-8984-479C-9A2C-19DB7223E4F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763625" y="2152022"/>
                  <a:ext cx="22320" cy="89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4844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BA701-3F22-48AF-A578-DED44B43C842}"/>
              </a:ext>
            </a:extLst>
          </p:cNvPr>
          <p:cNvGrpSpPr/>
          <p:nvPr/>
        </p:nvGrpSpPr>
        <p:grpSpPr>
          <a:xfrm>
            <a:off x="3021105" y="326091"/>
            <a:ext cx="3773880" cy="1029960"/>
            <a:chOff x="3021105" y="326091"/>
            <a:chExt cx="3773880" cy="10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1D0D7C3-5468-4051-BD0C-7662AE8E8D65}"/>
                    </a:ext>
                  </a:extLst>
                </p14:cNvPr>
                <p14:cNvContentPartPr/>
                <p14:nvPr/>
              </p14:nvContentPartPr>
              <p14:xfrm>
                <a:off x="3021105" y="326091"/>
                <a:ext cx="469800" cy="597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1D0D7C3-5468-4051-BD0C-7662AE8E8D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85465" y="290451"/>
                  <a:ext cx="54144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EBB5D19-E161-4AE8-B635-A272380A13BA}"/>
                    </a:ext>
                  </a:extLst>
                </p14:cNvPr>
                <p14:cNvContentPartPr/>
                <p14:nvPr/>
              </p14:nvContentPartPr>
              <p14:xfrm>
                <a:off x="3131625" y="689331"/>
                <a:ext cx="260280" cy="6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EBB5D19-E161-4AE8-B635-A272380A13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95625" y="653331"/>
                  <a:ext cx="331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A71A253-9FB9-487F-8413-24CCA26A33AD}"/>
                    </a:ext>
                  </a:extLst>
                </p14:cNvPr>
                <p14:cNvContentPartPr/>
                <p14:nvPr/>
              </p14:nvContentPartPr>
              <p14:xfrm>
                <a:off x="3561825" y="608331"/>
                <a:ext cx="718200" cy="313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A71A253-9FB9-487F-8413-24CCA26A33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26185" y="572331"/>
                  <a:ext cx="78984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CEC0C79-291A-4D1C-8D99-382761E3D304}"/>
                    </a:ext>
                  </a:extLst>
                </p14:cNvPr>
                <p14:cNvContentPartPr/>
                <p14:nvPr/>
              </p14:nvContentPartPr>
              <p14:xfrm>
                <a:off x="4338705" y="553611"/>
                <a:ext cx="242280" cy="602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CEC0C79-291A-4D1C-8D99-382761E3D30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2705" y="517611"/>
                  <a:ext cx="3139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49231AC-503D-420A-8DFF-F65FAA1F6ED6}"/>
                    </a:ext>
                  </a:extLst>
                </p14:cNvPr>
                <p14:cNvContentPartPr/>
                <p14:nvPr/>
              </p14:nvContentPartPr>
              <p14:xfrm>
                <a:off x="4733265" y="330411"/>
                <a:ext cx="78120" cy="576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49231AC-503D-420A-8DFF-F65FAA1F6E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97625" y="294771"/>
                  <a:ext cx="14976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70C136-B036-42BF-9D30-758753868985}"/>
                    </a:ext>
                  </a:extLst>
                </p14:cNvPr>
                <p14:cNvContentPartPr/>
                <p14:nvPr/>
              </p14:nvContentPartPr>
              <p14:xfrm>
                <a:off x="4967985" y="708411"/>
                <a:ext cx="45720" cy="172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70C136-B036-42BF-9D30-7587538689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31985" y="672411"/>
                  <a:ext cx="1173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76264D-CCE9-4D7F-9F84-BFD73EB5967D}"/>
                    </a:ext>
                  </a:extLst>
                </p14:cNvPr>
                <p14:cNvContentPartPr/>
                <p14:nvPr/>
              </p14:nvContentPartPr>
              <p14:xfrm>
                <a:off x="4955385" y="538491"/>
                <a:ext cx="53280" cy="50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76264D-CCE9-4D7F-9F84-BFD73EB5967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19745" y="502491"/>
                  <a:ext cx="124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64904BA-5964-4C75-8D60-73B46E68563A}"/>
                    </a:ext>
                  </a:extLst>
                </p14:cNvPr>
                <p14:cNvContentPartPr/>
                <p14:nvPr/>
              </p14:nvContentPartPr>
              <p14:xfrm>
                <a:off x="5177865" y="355971"/>
                <a:ext cx="343080" cy="1000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64904BA-5964-4C75-8D60-73B46E6856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41865" y="320331"/>
                  <a:ext cx="414720" cy="10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EF595DD-5677-409B-B289-A1E15F7BFDB9}"/>
                    </a:ext>
                  </a:extLst>
                </p14:cNvPr>
                <p14:cNvContentPartPr/>
                <p14:nvPr/>
              </p14:nvContentPartPr>
              <p14:xfrm>
                <a:off x="5036745" y="727491"/>
                <a:ext cx="618480" cy="266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EF595DD-5677-409B-B289-A1E15F7BFDB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01105" y="691851"/>
                  <a:ext cx="6901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852EB6D-B95F-4CAA-AF69-6A0E701E6B2A}"/>
                    </a:ext>
                  </a:extLst>
                </p14:cNvPr>
                <p14:cNvContentPartPr/>
                <p14:nvPr/>
              </p14:nvContentPartPr>
              <p14:xfrm>
                <a:off x="5601945" y="576651"/>
                <a:ext cx="74520" cy="27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852EB6D-B95F-4CAA-AF69-6A0E701E6B2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65945" y="541011"/>
                  <a:ext cx="1461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E2FCB3B-45E7-465C-B716-5E61AEA26BDA}"/>
                    </a:ext>
                  </a:extLst>
                </p14:cNvPr>
                <p14:cNvContentPartPr/>
                <p14:nvPr/>
              </p14:nvContentPartPr>
              <p14:xfrm>
                <a:off x="5741985" y="688611"/>
                <a:ext cx="753120" cy="27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E2FCB3B-45E7-465C-B716-5E61AEA26B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06345" y="652971"/>
                  <a:ext cx="824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DA94A5B-40AD-403D-8F8A-A8CFFCE38FF7}"/>
                    </a:ext>
                  </a:extLst>
                </p14:cNvPr>
                <p14:cNvContentPartPr/>
                <p14:nvPr/>
              </p14:nvContentPartPr>
              <p14:xfrm>
                <a:off x="6657465" y="642531"/>
                <a:ext cx="13752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DA94A5B-40AD-403D-8F8A-A8CFFCE38FF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21465" y="606891"/>
                  <a:ext cx="20916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4394A2-5720-474F-AB2D-35611084A91F}"/>
              </a:ext>
            </a:extLst>
          </p:cNvPr>
          <p:cNvGrpSpPr/>
          <p:nvPr/>
        </p:nvGrpSpPr>
        <p:grpSpPr>
          <a:xfrm>
            <a:off x="800265" y="1618851"/>
            <a:ext cx="2047680" cy="692640"/>
            <a:chOff x="800265" y="1618851"/>
            <a:chExt cx="2047680" cy="69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748C87A-FDD5-4283-B9AC-CFCAEEFACD2E}"/>
                    </a:ext>
                  </a:extLst>
                </p14:cNvPr>
                <p14:cNvContentPartPr/>
                <p14:nvPr/>
              </p14:nvContentPartPr>
              <p14:xfrm>
                <a:off x="800265" y="1618851"/>
                <a:ext cx="402120" cy="692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748C87A-FDD5-4283-B9AC-CFCAEEFACD2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4265" y="1582851"/>
                  <a:ext cx="47376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2E704C2-B945-4BDC-B961-6FA8E26E2816}"/>
                    </a:ext>
                  </a:extLst>
                </p14:cNvPr>
                <p14:cNvContentPartPr/>
                <p14:nvPr/>
              </p14:nvContentPartPr>
              <p14:xfrm>
                <a:off x="1340265" y="1970211"/>
                <a:ext cx="685800" cy="29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2E704C2-B945-4BDC-B961-6FA8E26E28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04625" y="1934211"/>
                  <a:ext cx="7574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158210-A367-485E-92A9-3BF463B65151}"/>
                    </a:ext>
                  </a:extLst>
                </p14:cNvPr>
                <p14:cNvContentPartPr/>
                <p14:nvPr/>
              </p14:nvContentPartPr>
              <p14:xfrm>
                <a:off x="2172225" y="1990731"/>
                <a:ext cx="279720" cy="198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158210-A367-485E-92A9-3BF463B6515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36225" y="1954731"/>
                  <a:ext cx="3513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82696E1-AC08-4120-A36A-C73EAB525E9B}"/>
                    </a:ext>
                  </a:extLst>
                </p14:cNvPr>
                <p14:cNvContentPartPr/>
                <p14:nvPr/>
              </p14:nvContentPartPr>
              <p14:xfrm>
                <a:off x="2578305" y="1808211"/>
                <a:ext cx="21960" cy="364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82696E1-AC08-4120-A36A-C73EAB525E9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42665" y="1772571"/>
                  <a:ext cx="936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5AA1466-B226-42DD-8484-68F286F26089}"/>
                    </a:ext>
                  </a:extLst>
                </p14:cNvPr>
                <p14:cNvContentPartPr/>
                <p14:nvPr/>
              </p14:nvContentPartPr>
              <p14:xfrm>
                <a:off x="2780625" y="1780851"/>
                <a:ext cx="67320" cy="387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5AA1466-B226-42DD-8484-68F286F2608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44985" y="1745211"/>
                  <a:ext cx="138960" cy="45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111E5C-6A2E-424C-AB22-140BFC4431BF}"/>
              </a:ext>
            </a:extLst>
          </p:cNvPr>
          <p:cNvGrpSpPr/>
          <p:nvPr/>
        </p:nvGrpSpPr>
        <p:grpSpPr>
          <a:xfrm>
            <a:off x="948585" y="2643411"/>
            <a:ext cx="1888560" cy="562680"/>
            <a:chOff x="948585" y="2643411"/>
            <a:chExt cx="1888560" cy="5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4C9047B-2130-4A4E-A720-8229696EBDB5}"/>
                    </a:ext>
                  </a:extLst>
                </p14:cNvPr>
                <p14:cNvContentPartPr/>
                <p14:nvPr/>
              </p14:nvContentPartPr>
              <p14:xfrm>
                <a:off x="948585" y="2643411"/>
                <a:ext cx="42588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4C9047B-2130-4A4E-A720-8229696EBDB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2585" y="2607771"/>
                  <a:ext cx="4975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1D02CD8-B381-4D85-9C30-54EC6F6B3443}"/>
                    </a:ext>
                  </a:extLst>
                </p14:cNvPr>
                <p14:cNvContentPartPr/>
                <p14:nvPr/>
              </p14:nvContentPartPr>
              <p14:xfrm>
                <a:off x="1396425" y="3067491"/>
                <a:ext cx="64080" cy="138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1D02CD8-B381-4D85-9C30-54EC6F6B34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60785" y="3031491"/>
                  <a:ext cx="135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8E235C-B000-465D-90E9-CB6B3A8784EF}"/>
                    </a:ext>
                  </a:extLst>
                </p14:cNvPr>
                <p14:cNvContentPartPr/>
                <p14:nvPr/>
              </p14:nvContentPartPr>
              <p14:xfrm>
                <a:off x="1745985" y="2665371"/>
                <a:ext cx="216720" cy="30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8E235C-B000-465D-90E9-CB6B3A8784E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10345" y="2629371"/>
                  <a:ext cx="288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DE458CE-2E11-42A9-A943-2CC0ACD69127}"/>
                    </a:ext>
                  </a:extLst>
                </p14:cNvPr>
                <p14:cNvContentPartPr/>
                <p14:nvPr/>
              </p14:nvContentPartPr>
              <p14:xfrm>
                <a:off x="1805385" y="2695971"/>
                <a:ext cx="188640" cy="420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DE458CE-2E11-42A9-A943-2CC0ACD6912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69385" y="2660331"/>
                  <a:ext cx="26028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CCCC799-255C-4BA1-B738-622DADC475DA}"/>
                    </a:ext>
                  </a:extLst>
                </p14:cNvPr>
                <p14:cNvContentPartPr/>
                <p14:nvPr/>
              </p14:nvContentPartPr>
              <p14:xfrm>
                <a:off x="2100585" y="3085851"/>
                <a:ext cx="73080" cy="94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CCCC799-255C-4BA1-B738-622DADC475D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64945" y="3049851"/>
                  <a:ext cx="144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278A5B8-BD99-445E-9DA6-4C3EE8A48DFB}"/>
                    </a:ext>
                  </a:extLst>
                </p14:cNvPr>
                <p14:cNvContentPartPr/>
                <p14:nvPr/>
              </p14:nvContentPartPr>
              <p14:xfrm>
                <a:off x="2358345" y="2659251"/>
                <a:ext cx="365760" cy="484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278A5B8-BD99-445E-9DA6-4C3EE8A48DF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22705" y="2623251"/>
                  <a:ext cx="43740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EC7E791-4D4B-4F2E-9B0E-2BF66E492864}"/>
                    </a:ext>
                  </a:extLst>
                </p14:cNvPr>
                <p14:cNvContentPartPr/>
                <p14:nvPr/>
              </p14:nvContentPartPr>
              <p14:xfrm>
                <a:off x="2488665" y="2986491"/>
                <a:ext cx="348480" cy="157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EC7E791-4D4B-4F2E-9B0E-2BF66E49286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52665" y="2950491"/>
                  <a:ext cx="42012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6CDF1BE-0A78-44DB-AF1A-FE269119506D}"/>
              </a:ext>
            </a:extLst>
          </p:cNvPr>
          <p:cNvGrpSpPr/>
          <p:nvPr/>
        </p:nvGrpSpPr>
        <p:grpSpPr>
          <a:xfrm>
            <a:off x="609465" y="4080171"/>
            <a:ext cx="2817000" cy="741240"/>
            <a:chOff x="609465" y="4080171"/>
            <a:chExt cx="2817000" cy="74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72DAFB0-D0F1-4068-89BF-C600B4E0083A}"/>
                    </a:ext>
                  </a:extLst>
                </p14:cNvPr>
                <p14:cNvContentPartPr/>
                <p14:nvPr/>
              </p14:nvContentPartPr>
              <p14:xfrm>
                <a:off x="609465" y="4080171"/>
                <a:ext cx="467640" cy="502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72DAFB0-D0F1-4068-89BF-C600B4E008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3465" y="4044531"/>
                  <a:ext cx="53928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5FF940A-DCD1-4041-AC16-A12448F50853}"/>
                    </a:ext>
                  </a:extLst>
                </p14:cNvPr>
                <p14:cNvContentPartPr/>
                <p14:nvPr/>
              </p14:nvContentPartPr>
              <p14:xfrm>
                <a:off x="1234425" y="4434771"/>
                <a:ext cx="218880" cy="41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5FF940A-DCD1-4041-AC16-A12448F5085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98425" y="4398771"/>
                  <a:ext cx="290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765A1C9-4CCD-42A9-A20D-E8E5572A6314}"/>
                    </a:ext>
                  </a:extLst>
                </p14:cNvPr>
                <p14:cNvContentPartPr/>
                <p14:nvPr/>
              </p14:nvContentPartPr>
              <p14:xfrm>
                <a:off x="1690905" y="4308771"/>
                <a:ext cx="1328760" cy="303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765A1C9-4CCD-42A9-A20D-E8E5572A631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54905" y="4273131"/>
                  <a:ext cx="14004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671DAEA-C261-477F-90B2-E544E9B8017A}"/>
                    </a:ext>
                  </a:extLst>
                </p14:cNvPr>
                <p14:cNvContentPartPr/>
                <p14:nvPr/>
              </p14:nvContentPartPr>
              <p14:xfrm>
                <a:off x="3105345" y="4309851"/>
                <a:ext cx="223560" cy="511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671DAEA-C261-477F-90B2-E544E9B8017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69345" y="4274211"/>
                  <a:ext cx="29520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06568D1-5199-4D05-95D6-1A996BFB42AD}"/>
                    </a:ext>
                  </a:extLst>
                </p14:cNvPr>
                <p14:cNvContentPartPr/>
                <p14:nvPr/>
              </p14:nvContentPartPr>
              <p14:xfrm>
                <a:off x="3414585" y="4541691"/>
                <a:ext cx="11880" cy="5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06568D1-5199-4D05-95D6-1A996BFB42A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78945" y="4506051"/>
                  <a:ext cx="8352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4EFFD5D-6BA9-47AD-A8FF-195A507CEE0C}"/>
              </a:ext>
            </a:extLst>
          </p:cNvPr>
          <p:cNvGrpSpPr/>
          <p:nvPr/>
        </p:nvGrpSpPr>
        <p:grpSpPr>
          <a:xfrm>
            <a:off x="3354105" y="1661331"/>
            <a:ext cx="4316040" cy="1751400"/>
            <a:chOff x="3354105" y="1661331"/>
            <a:chExt cx="4316040" cy="175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08D6272-1D47-4720-9027-A34123B72F6D}"/>
                    </a:ext>
                  </a:extLst>
                </p14:cNvPr>
                <p14:cNvContentPartPr/>
                <p14:nvPr/>
              </p14:nvContentPartPr>
              <p14:xfrm>
                <a:off x="3354105" y="2098011"/>
                <a:ext cx="1599840" cy="19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08D6272-1D47-4720-9027-A34123B72F6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18105" y="2062011"/>
                  <a:ext cx="16714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4EBCEC5-950E-423C-AD1C-0FAD08B1469D}"/>
                    </a:ext>
                  </a:extLst>
                </p14:cNvPr>
                <p14:cNvContentPartPr/>
                <p14:nvPr/>
              </p14:nvContentPartPr>
              <p14:xfrm>
                <a:off x="4716705" y="1953291"/>
                <a:ext cx="280800" cy="328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4EBCEC5-950E-423C-AD1C-0FAD08B1469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80705" y="1917651"/>
                  <a:ext cx="3524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B3A1CF8-1DB0-4DB6-AA37-E4719C9AF721}"/>
                    </a:ext>
                  </a:extLst>
                </p14:cNvPr>
                <p14:cNvContentPartPr/>
                <p14:nvPr/>
              </p14:nvContentPartPr>
              <p14:xfrm>
                <a:off x="5317905" y="1661331"/>
                <a:ext cx="346680" cy="778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B3A1CF8-1DB0-4DB6-AA37-E4719C9AF72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81905" y="1625331"/>
                  <a:ext cx="41832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D78BEFF-EAAB-4C83-A6F4-0AD366320789}"/>
                    </a:ext>
                  </a:extLst>
                </p14:cNvPr>
                <p14:cNvContentPartPr/>
                <p14:nvPr/>
              </p14:nvContentPartPr>
              <p14:xfrm>
                <a:off x="5838465" y="2061651"/>
                <a:ext cx="764280" cy="305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D78BEFF-EAAB-4C83-A6F4-0AD36632078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02825" y="2026011"/>
                  <a:ext cx="8359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CCD50F5-9132-4FDE-BCAD-7F9974E50863}"/>
                    </a:ext>
                  </a:extLst>
                </p14:cNvPr>
                <p14:cNvContentPartPr/>
                <p14:nvPr/>
              </p14:nvContentPartPr>
              <p14:xfrm>
                <a:off x="6709305" y="2131491"/>
                <a:ext cx="758520" cy="648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CCD50F5-9132-4FDE-BCAD-7F9974E5086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73305" y="2095491"/>
                  <a:ext cx="83016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262847D-0449-4858-9DE4-2ED48C3B6CF5}"/>
                    </a:ext>
                  </a:extLst>
                </p14:cNvPr>
                <p14:cNvContentPartPr/>
                <p14:nvPr/>
              </p14:nvContentPartPr>
              <p14:xfrm>
                <a:off x="5398545" y="2630811"/>
                <a:ext cx="509040" cy="565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262847D-0449-4858-9DE4-2ED48C3B6CF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62905" y="2595171"/>
                  <a:ext cx="5806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CD51049-7E18-412A-AD42-8A1BAC9BF24B}"/>
                    </a:ext>
                  </a:extLst>
                </p14:cNvPr>
                <p14:cNvContentPartPr/>
                <p14:nvPr/>
              </p14:nvContentPartPr>
              <p14:xfrm>
                <a:off x="5808225" y="3183411"/>
                <a:ext cx="118080" cy="156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CD51049-7E18-412A-AD42-8A1BAC9BF24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72585" y="3147771"/>
                  <a:ext cx="189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7FDA416-85AD-4F47-B7C5-E3709A040DBA}"/>
                    </a:ext>
                  </a:extLst>
                </p14:cNvPr>
                <p14:cNvContentPartPr/>
                <p14:nvPr/>
              </p14:nvContentPartPr>
              <p14:xfrm>
                <a:off x="6211065" y="2716851"/>
                <a:ext cx="235440" cy="23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7FDA416-85AD-4F47-B7C5-E3709A040DB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75425" y="2681211"/>
                  <a:ext cx="3070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8C21A45-494E-4C5B-88CA-736065950FE6}"/>
                    </a:ext>
                  </a:extLst>
                </p14:cNvPr>
                <p14:cNvContentPartPr/>
                <p14:nvPr/>
              </p14:nvContentPartPr>
              <p14:xfrm>
                <a:off x="6230505" y="2746371"/>
                <a:ext cx="231120" cy="522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8C21A45-494E-4C5B-88CA-736065950FE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94865" y="2710731"/>
                  <a:ext cx="30276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039A51B-B645-4D11-B68B-0355C6F37557}"/>
                    </a:ext>
                  </a:extLst>
                </p14:cNvPr>
                <p14:cNvContentPartPr/>
                <p14:nvPr/>
              </p14:nvContentPartPr>
              <p14:xfrm>
                <a:off x="6717945" y="3188091"/>
                <a:ext cx="57240" cy="140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039A51B-B645-4D11-B68B-0355C6F3755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81945" y="3152091"/>
                  <a:ext cx="1288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589EEA4-56B3-4BF2-9188-A9D3183910B6}"/>
                    </a:ext>
                  </a:extLst>
                </p14:cNvPr>
                <p14:cNvContentPartPr/>
                <p14:nvPr/>
              </p14:nvContentPartPr>
              <p14:xfrm>
                <a:off x="7151745" y="2706771"/>
                <a:ext cx="396720" cy="589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589EEA4-56B3-4BF2-9188-A9D3183910B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16105" y="2670771"/>
                  <a:ext cx="46836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9E24EC3-A53F-4637-B428-67845A54362F}"/>
                    </a:ext>
                  </a:extLst>
                </p14:cNvPr>
                <p14:cNvContentPartPr/>
                <p14:nvPr/>
              </p14:nvContentPartPr>
              <p14:xfrm>
                <a:off x="7228785" y="3156051"/>
                <a:ext cx="441360" cy="256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9E24EC3-A53F-4637-B428-67845A54362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92785" y="3120051"/>
                  <a:ext cx="5130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BB84EB0-44C8-4510-9F04-80C93244E565}"/>
                    </a:ext>
                  </a:extLst>
                </p14:cNvPr>
                <p14:cNvContentPartPr/>
                <p14:nvPr/>
              </p14:nvContentPartPr>
              <p14:xfrm>
                <a:off x="6235905" y="2700291"/>
                <a:ext cx="311760" cy="44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BB84EB0-44C8-4510-9F04-80C93244E56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99905" y="2664291"/>
                  <a:ext cx="383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21A167A-68A8-4FDA-B408-A57FCD7F852A}"/>
                    </a:ext>
                  </a:extLst>
                </p14:cNvPr>
                <p14:cNvContentPartPr/>
                <p14:nvPr/>
              </p14:nvContentPartPr>
              <p14:xfrm>
                <a:off x="6223665" y="2735931"/>
                <a:ext cx="254160" cy="601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21A167A-68A8-4FDA-B408-A57FCD7F852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87665" y="2700291"/>
                  <a:ext cx="32580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32312CD-8396-4A46-AD1B-6A48B027184A}"/>
                    </a:ext>
                  </a:extLst>
                </p14:cNvPr>
                <p14:cNvContentPartPr/>
                <p14:nvPr/>
              </p14:nvContentPartPr>
              <p14:xfrm>
                <a:off x="6226185" y="3296811"/>
                <a:ext cx="255960" cy="39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32312CD-8396-4A46-AD1B-6A48B02718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90185" y="3261171"/>
                  <a:ext cx="327600" cy="11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E6299DB-AF3A-46A8-8E3C-39F1FCD8501A}"/>
                  </a:ext>
                </a:extLst>
              </p14:cNvPr>
              <p14:cNvContentPartPr/>
              <p14:nvPr/>
            </p14:nvContentPartPr>
            <p14:xfrm>
              <a:off x="110145" y="3889371"/>
              <a:ext cx="581400" cy="4960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E6299DB-AF3A-46A8-8E3C-39F1FCD8501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4145" y="3853731"/>
                <a:ext cx="653040" cy="56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07E04E9-5160-4DFF-96D2-009FDCA93B8E}"/>
                  </a:ext>
                </a:extLst>
              </p14:cNvPr>
              <p14:cNvContentPartPr/>
              <p14:nvPr/>
            </p14:nvContentPartPr>
            <p14:xfrm>
              <a:off x="4991025" y="4777851"/>
              <a:ext cx="1620720" cy="360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07E04E9-5160-4DFF-96D2-009FDCA93B8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955385" y="4741851"/>
                <a:ext cx="169236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90FB7EF-41A9-4096-A055-567D96F10C10}"/>
                  </a:ext>
                </a:extLst>
              </p14:cNvPr>
              <p14:cNvContentPartPr/>
              <p14:nvPr/>
            </p14:nvContentPartPr>
            <p14:xfrm>
              <a:off x="5197305" y="4169451"/>
              <a:ext cx="47520" cy="402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90FB7EF-41A9-4096-A055-567D96F10C1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161305" y="4133811"/>
                <a:ext cx="11916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5DECF16-252A-4E7E-88E2-6D260DE3B9DA}"/>
                  </a:ext>
                </a:extLst>
              </p14:cNvPr>
              <p14:cNvContentPartPr/>
              <p14:nvPr/>
            </p14:nvContentPartPr>
            <p14:xfrm>
              <a:off x="5171745" y="4136691"/>
              <a:ext cx="302040" cy="4496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5DECF16-252A-4E7E-88E2-6D260DE3B9D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136105" y="4101051"/>
                <a:ext cx="37368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5F60FB0-0C0E-48DD-BC81-855DF6D1047C}"/>
                  </a:ext>
                </a:extLst>
              </p14:cNvPr>
              <p14:cNvContentPartPr/>
              <p14:nvPr/>
            </p14:nvContentPartPr>
            <p14:xfrm>
              <a:off x="5632545" y="4211571"/>
              <a:ext cx="281520" cy="525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5F60FB0-0C0E-48DD-BC81-855DF6D1047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596905" y="4175931"/>
                <a:ext cx="3531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D0B1D9B-6F1F-4B0A-8182-120B5905DC0E}"/>
                  </a:ext>
                </a:extLst>
              </p14:cNvPr>
              <p14:cNvContentPartPr/>
              <p14:nvPr/>
            </p14:nvContentPartPr>
            <p14:xfrm>
              <a:off x="5693745" y="4235691"/>
              <a:ext cx="150120" cy="3506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D0B1D9B-6F1F-4B0A-8182-120B5905DC0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657745" y="4199691"/>
                <a:ext cx="22176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3DEEA94-C5A2-4848-9ABA-8539621ED9A7}"/>
                  </a:ext>
                </a:extLst>
              </p14:cNvPr>
              <p14:cNvContentPartPr/>
              <p14:nvPr/>
            </p14:nvContentPartPr>
            <p14:xfrm>
              <a:off x="6073185" y="4226691"/>
              <a:ext cx="287280" cy="763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3DEEA94-C5A2-4848-9ABA-8539621ED9A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037545" y="4191051"/>
                <a:ext cx="3589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4942F9-360E-4152-B4F2-3A85D0949010}"/>
                  </a:ext>
                </a:extLst>
              </p14:cNvPr>
              <p14:cNvContentPartPr/>
              <p14:nvPr/>
            </p14:nvContentPartPr>
            <p14:xfrm>
              <a:off x="6200985" y="4252251"/>
              <a:ext cx="42840" cy="2916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4942F9-360E-4152-B4F2-3A85D094901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64985" y="4216251"/>
                <a:ext cx="11448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586688-1EDD-4D92-8DB8-4E31561D576F}"/>
                  </a:ext>
                </a:extLst>
              </p14:cNvPr>
              <p14:cNvContentPartPr/>
              <p14:nvPr/>
            </p14:nvContentPartPr>
            <p14:xfrm>
              <a:off x="5659905" y="4204731"/>
              <a:ext cx="291960" cy="277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586688-1EDD-4D92-8DB8-4E31561D576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623905" y="4168731"/>
                <a:ext cx="363600" cy="9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09016FC9-B851-4BA3-A805-29C9BAA2043B}"/>
              </a:ext>
            </a:extLst>
          </p:cNvPr>
          <p:cNvGrpSpPr/>
          <p:nvPr/>
        </p:nvGrpSpPr>
        <p:grpSpPr>
          <a:xfrm>
            <a:off x="6698505" y="4166931"/>
            <a:ext cx="2951280" cy="537480"/>
            <a:chOff x="6698505" y="4166931"/>
            <a:chExt cx="295128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D4E6929-4A1B-4935-8F06-96E411FBB8D1}"/>
                    </a:ext>
                  </a:extLst>
                </p14:cNvPr>
                <p14:cNvContentPartPr/>
                <p14:nvPr/>
              </p14:nvContentPartPr>
              <p14:xfrm>
                <a:off x="6698505" y="4609371"/>
                <a:ext cx="65160" cy="95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D4E6929-4A1B-4935-8F06-96E411FBB8D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62505" y="4573731"/>
                  <a:ext cx="136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8FC7C42-4288-43C9-8EC1-F330BFD406AC}"/>
                    </a:ext>
                  </a:extLst>
                </p14:cNvPr>
                <p14:cNvContentPartPr/>
                <p14:nvPr/>
              </p14:nvContentPartPr>
              <p14:xfrm>
                <a:off x="7073625" y="4166931"/>
                <a:ext cx="505440" cy="426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8FC7C42-4288-43C9-8EC1-F330BFD406A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37625" y="4131291"/>
                  <a:ext cx="57708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C1B6701-B481-42CE-B9DF-8F7D774E41DA}"/>
                    </a:ext>
                  </a:extLst>
                </p14:cNvPr>
                <p14:cNvContentPartPr/>
                <p14:nvPr/>
              </p14:nvContentPartPr>
              <p14:xfrm>
                <a:off x="7735305" y="4179171"/>
                <a:ext cx="342720" cy="421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C1B6701-B481-42CE-B9DF-8F7D774E41D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99305" y="4143531"/>
                  <a:ext cx="4143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28F65BA-B645-45E3-974F-6076010D6719}"/>
                    </a:ext>
                  </a:extLst>
                </p14:cNvPr>
                <p14:cNvContentPartPr/>
                <p14:nvPr/>
              </p14:nvContentPartPr>
              <p14:xfrm>
                <a:off x="8227785" y="4176651"/>
                <a:ext cx="277920" cy="398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28F65BA-B645-45E3-974F-6076010D671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92145" y="4141011"/>
                  <a:ext cx="34956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EEB9AE4-A87E-4FC8-9EE8-BAB24EA78C16}"/>
                    </a:ext>
                  </a:extLst>
                </p14:cNvPr>
                <p14:cNvContentPartPr/>
                <p14:nvPr/>
              </p14:nvContentPartPr>
              <p14:xfrm>
                <a:off x="8719905" y="4181691"/>
                <a:ext cx="288720" cy="490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EEB9AE4-A87E-4FC8-9EE8-BAB24EA78C1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683905" y="4145691"/>
                  <a:ext cx="36036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5C008E3-0044-495A-A401-A847B30930B3}"/>
                    </a:ext>
                  </a:extLst>
                </p14:cNvPr>
                <p14:cNvContentPartPr/>
                <p14:nvPr/>
              </p14:nvContentPartPr>
              <p14:xfrm>
                <a:off x="8768865" y="4448451"/>
                <a:ext cx="120240" cy="44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5C008E3-0044-495A-A401-A847B30930B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33225" y="4412811"/>
                  <a:ext cx="191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678242B-1E15-40CB-B0D5-108998DF7FCE}"/>
                    </a:ext>
                  </a:extLst>
                </p14:cNvPr>
                <p14:cNvContentPartPr/>
                <p14:nvPr/>
              </p14:nvContentPartPr>
              <p14:xfrm>
                <a:off x="9129585" y="4227411"/>
                <a:ext cx="199800" cy="34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678242B-1E15-40CB-B0D5-108998DF7FC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93945" y="4191771"/>
                  <a:ext cx="271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B317C9C-3984-4D29-8A31-B2DB452F50B2}"/>
                    </a:ext>
                  </a:extLst>
                </p14:cNvPr>
                <p14:cNvContentPartPr/>
                <p14:nvPr/>
              </p14:nvContentPartPr>
              <p14:xfrm>
                <a:off x="9077385" y="4277451"/>
                <a:ext cx="206280" cy="372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B317C9C-3984-4D29-8A31-B2DB452F50B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041385" y="4241811"/>
                  <a:ext cx="2779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2F0C317-B701-434E-A747-1FB4B4405E87}"/>
                    </a:ext>
                  </a:extLst>
                </p14:cNvPr>
                <p14:cNvContentPartPr/>
                <p14:nvPr/>
              </p14:nvContentPartPr>
              <p14:xfrm>
                <a:off x="9126345" y="4458531"/>
                <a:ext cx="147600" cy="41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2F0C317-B701-434E-A747-1FB4B4405E8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90345" y="4422891"/>
                  <a:ext cx="219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7D7B4E2-D32A-4CA0-9FC6-7FA844F94B9A}"/>
                    </a:ext>
                  </a:extLst>
                </p14:cNvPr>
                <p14:cNvContentPartPr/>
                <p14:nvPr/>
              </p14:nvContentPartPr>
              <p14:xfrm>
                <a:off x="9429105" y="4232451"/>
                <a:ext cx="220680" cy="41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7D7B4E2-D32A-4CA0-9FC6-7FA844F94B9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93465" y="4196811"/>
                  <a:ext cx="292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C1325BF-B968-4E21-B41F-36D9EB478A22}"/>
                    </a:ext>
                  </a:extLst>
                </p14:cNvPr>
                <p14:cNvContentPartPr/>
                <p14:nvPr/>
              </p14:nvContentPartPr>
              <p14:xfrm>
                <a:off x="9539985" y="4243611"/>
                <a:ext cx="29160" cy="417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C1325BF-B968-4E21-B41F-36D9EB478A2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503985" y="4207971"/>
                  <a:ext cx="1008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A945BBE-0046-4DCC-8239-559C05015A3C}"/>
                    </a:ext>
                  </a:extLst>
                </p14:cNvPr>
                <p14:cNvContentPartPr/>
                <p14:nvPr/>
              </p14:nvContentPartPr>
              <p14:xfrm>
                <a:off x="9112665" y="4235691"/>
                <a:ext cx="32760" cy="13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A945BBE-0046-4DCC-8239-559C05015A3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077025" y="4200051"/>
                  <a:ext cx="1044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845231B-525C-4853-878B-99BE1A011AFF}"/>
                    </a:ext>
                  </a:extLst>
                </p14:cNvPr>
                <p14:cNvContentPartPr/>
                <p14:nvPr/>
              </p14:nvContentPartPr>
              <p14:xfrm>
                <a:off x="9092145" y="4220571"/>
                <a:ext cx="99360" cy="43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845231B-525C-4853-878B-99BE1A011AF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056145" y="4184571"/>
                  <a:ext cx="1710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723550A-153D-4A37-A111-E8805352D832}"/>
              </a:ext>
            </a:extLst>
          </p:cNvPr>
          <p:cNvGrpSpPr/>
          <p:nvPr/>
        </p:nvGrpSpPr>
        <p:grpSpPr>
          <a:xfrm>
            <a:off x="122385" y="5073051"/>
            <a:ext cx="3602520" cy="1588680"/>
            <a:chOff x="122385" y="5073051"/>
            <a:chExt cx="3602520" cy="158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DE03733-B27B-4067-824C-107FA5A4539F}"/>
                    </a:ext>
                  </a:extLst>
                </p14:cNvPr>
                <p14:cNvContentPartPr/>
                <p14:nvPr/>
              </p14:nvContentPartPr>
              <p14:xfrm>
                <a:off x="690465" y="5073051"/>
                <a:ext cx="234720" cy="34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DE03733-B27B-4067-824C-107FA5A4539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4825" y="5037411"/>
                  <a:ext cx="306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628B874-6F5E-4869-8AFE-BC136AFEB5C5}"/>
                    </a:ext>
                  </a:extLst>
                </p14:cNvPr>
                <p14:cNvContentPartPr/>
                <p14:nvPr/>
              </p14:nvContentPartPr>
              <p14:xfrm>
                <a:off x="743025" y="5100051"/>
                <a:ext cx="342720" cy="537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628B874-6F5E-4869-8AFE-BC136AFEB5C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7385" y="5064411"/>
                  <a:ext cx="41436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3FB4617-B8A3-438D-94A8-C949B8652DD2}"/>
                    </a:ext>
                  </a:extLst>
                </p14:cNvPr>
                <p14:cNvContentPartPr/>
                <p14:nvPr/>
              </p14:nvContentPartPr>
              <p14:xfrm>
                <a:off x="1432065" y="5415411"/>
                <a:ext cx="216000" cy="17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3FB4617-B8A3-438D-94A8-C949B8652DD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96425" y="5379771"/>
                  <a:ext cx="287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879B726-E2AD-4972-82CF-9761A2E4F456}"/>
                    </a:ext>
                  </a:extLst>
                </p14:cNvPr>
                <p14:cNvContentPartPr/>
                <p14:nvPr/>
              </p14:nvContentPartPr>
              <p14:xfrm>
                <a:off x="1916625" y="5309931"/>
                <a:ext cx="1068840" cy="288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879B726-E2AD-4972-82CF-9761A2E4F45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80985" y="5273931"/>
                  <a:ext cx="11404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B03E5DD-C855-40FF-B915-1DDAE46435CC}"/>
                    </a:ext>
                  </a:extLst>
                </p14:cNvPr>
                <p14:cNvContentPartPr/>
                <p14:nvPr/>
              </p14:nvContentPartPr>
              <p14:xfrm>
                <a:off x="3096345" y="5331531"/>
                <a:ext cx="206640" cy="506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B03E5DD-C855-40FF-B915-1DDAE46435C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060345" y="5295891"/>
                  <a:ext cx="27828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8DDF3DF-D742-45BB-8D14-8C79F1494910}"/>
                    </a:ext>
                  </a:extLst>
                </p14:cNvPr>
                <p14:cNvContentPartPr/>
                <p14:nvPr/>
              </p14:nvContentPartPr>
              <p14:xfrm>
                <a:off x="3489465" y="5582091"/>
                <a:ext cx="10080" cy="8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8DDF3DF-D742-45BB-8D14-8C79F149491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453465" y="5546451"/>
                  <a:ext cx="81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EBDBADB-5097-426A-9FD3-7F6937BD2775}"/>
                    </a:ext>
                  </a:extLst>
                </p14:cNvPr>
                <p14:cNvContentPartPr/>
                <p14:nvPr/>
              </p14:nvContentPartPr>
              <p14:xfrm>
                <a:off x="744825" y="5853891"/>
                <a:ext cx="506880" cy="653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EBDBADB-5097-426A-9FD3-7F6937BD277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9185" y="5818251"/>
                  <a:ext cx="57852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0F6348B-5958-41D1-8655-5472092C1FF4}"/>
                    </a:ext>
                  </a:extLst>
                </p14:cNvPr>
                <p14:cNvContentPartPr/>
                <p14:nvPr/>
              </p14:nvContentPartPr>
              <p14:xfrm>
                <a:off x="936345" y="6321531"/>
                <a:ext cx="462240" cy="254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0F6348B-5958-41D1-8655-5472092C1FF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0345" y="6285531"/>
                  <a:ext cx="5338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5EB9E02-0F6D-4218-BEA9-0242A980D802}"/>
                    </a:ext>
                  </a:extLst>
                </p14:cNvPr>
                <p14:cNvContentPartPr/>
                <p14:nvPr/>
              </p14:nvContentPartPr>
              <p14:xfrm>
                <a:off x="1726905" y="6333771"/>
                <a:ext cx="152640" cy="5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5EB9E02-0F6D-4218-BEA9-0242A980D80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91265" y="6298131"/>
                  <a:ext cx="224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C776D85-0DA1-47E2-BE59-7CF2F1716E24}"/>
                    </a:ext>
                  </a:extLst>
                </p14:cNvPr>
                <p14:cNvContentPartPr/>
                <p14:nvPr/>
              </p14:nvContentPartPr>
              <p14:xfrm>
                <a:off x="2126145" y="6185451"/>
                <a:ext cx="1400760" cy="476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C776D85-0DA1-47E2-BE59-7CF2F1716E2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90145" y="6149451"/>
                  <a:ext cx="147240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E37B517-B6CF-4911-ADCA-5FCD75BFE659}"/>
                    </a:ext>
                  </a:extLst>
                </p14:cNvPr>
                <p14:cNvContentPartPr/>
                <p14:nvPr/>
              </p14:nvContentPartPr>
              <p14:xfrm>
                <a:off x="3715545" y="6429531"/>
                <a:ext cx="9360" cy="4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E37B517-B6CF-4911-ADCA-5FCD75BFE65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679545" y="6393891"/>
                  <a:ext cx="810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957D117-964B-4A6F-8D05-73EAEA8979CB}"/>
                    </a:ext>
                  </a:extLst>
                </p14:cNvPr>
                <p14:cNvContentPartPr/>
                <p14:nvPr/>
              </p14:nvContentPartPr>
              <p14:xfrm>
                <a:off x="177105" y="5254491"/>
                <a:ext cx="194040" cy="190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957D117-964B-4A6F-8D05-73EAEA8979C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1465" y="5218491"/>
                  <a:ext cx="2656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B839501-942E-4D50-800D-B7DABD404B78}"/>
                    </a:ext>
                  </a:extLst>
                </p14:cNvPr>
                <p14:cNvContentPartPr/>
                <p14:nvPr/>
              </p14:nvContentPartPr>
              <p14:xfrm>
                <a:off x="122385" y="5227851"/>
                <a:ext cx="227160" cy="293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B839501-942E-4D50-800D-B7DABD404B7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385" y="5192211"/>
                  <a:ext cx="298800" cy="36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D87C1F8-3D38-47A6-AD5F-14029272BE58}"/>
              </a:ext>
            </a:extLst>
          </p:cNvPr>
          <p:cNvGrpSpPr/>
          <p:nvPr/>
        </p:nvGrpSpPr>
        <p:grpSpPr>
          <a:xfrm>
            <a:off x="142905" y="6105171"/>
            <a:ext cx="259920" cy="315360"/>
            <a:chOff x="142905" y="6105171"/>
            <a:chExt cx="25992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864C62E-64E4-4818-9ADD-F8BB40984D06}"/>
                    </a:ext>
                  </a:extLst>
                </p14:cNvPr>
                <p14:cNvContentPartPr/>
                <p14:nvPr/>
              </p14:nvContentPartPr>
              <p14:xfrm>
                <a:off x="142905" y="6150531"/>
                <a:ext cx="259920" cy="219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864C62E-64E4-4818-9ADD-F8BB40984D0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7265" y="6114531"/>
                  <a:ext cx="3315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E049748-9554-4486-AD1A-ABC8D9C3DCFB}"/>
                    </a:ext>
                  </a:extLst>
                </p14:cNvPr>
                <p14:cNvContentPartPr/>
                <p14:nvPr/>
              </p14:nvContentPartPr>
              <p14:xfrm>
                <a:off x="143265" y="6105171"/>
                <a:ext cx="162720" cy="315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E049748-9554-4486-AD1A-ABC8D9C3DCF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7625" y="6069531"/>
                  <a:ext cx="234360" cy="38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65D1357-3B39-418E-8F5D-893DD0DEEC14}"/>
              </a:ext>
            </a:extLst>
          </p:cNvPr>
          <p:cNvGrpSpPr/>
          <p:nvPr/>
        </p:nvGrpSpPr>
        <p:grpSpPr>
          <a:xfrm>
            <a:off x="519105" y="1075971"/>
            <a:ext cx="2559960" cy="1452960"/>
            <a:chOff x="519105" y="1075971"/>
            <a:chExt cx="2559960" cy="14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5088F00-E647-4E96-948A-2835552A8515}"/>
                    </a:ext>
                  </a:extLst>
                </p14:cNvPr>
                <p14:cNvContentPartPr/>
                <p14:nvPr/>
              </p14:nvContentPartPr>
              <p14:xfrm>
                <a:off x="714945" y="1075971"/>
                <a:ext cx="444600" cy="450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5088F00-E647-4E96-948A-2835552A851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9305" y="1040331"/>
                  <a:ext cx="51624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00C1A59-0E3D-4F9A-93AE-60B35E7253C8}"/>
                    </a:ext>
                  </a:extLst>
                </p14:cNvPr>
                <p14:cNvContentPartPr/>
                <p14:nvPr/>
              </p14:nvContentPartPr>
              <p14:xfrm>
                <a:off x="1202025" y="1399611"/>
                <a:ext cx="87480" cy="148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00C1A59-0E3D-4F9A-93AE-60B35E7253C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66385" y="1363611"/>
                  <a:ext cx="159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C6B2251-CA56-4211-A6F4-E1F80DF64A05}"/>
                    </a:ext>
                  </a:extLst>
                </p14:cNvPr>
                <p14:cNvContentPartPr/>
                <p14:nvPr/>
              </p14:nvContentPartPr>
              <p14:xfrm>
                <a:off x="1274745" y="1308891"/>
                <a:ext cx="47160" cy="27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C6B2251-CA56-4211-A6F4-E1F80DF64A0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39105" y="1272891"/>
                  <a:ext cx="118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2BFCA1-EC67-407E-B85E-69518B0311C7}"/>
                    </a:ext>
                  </a:extLst>
                </p14:cNvPr>
                <p14:cNvContentPartPr/>
                <p14:nvPr/>
              </p14:nvContentPartPr>
              <p14:xfrm>
                <a:off x="1459065" y="1336611"/>
                <a:ext cx="743760" cy="511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2BFCA1-EC67-407E-B85E-69518B0311C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23065" y="1300611"/>
                  <a:ext cx="81540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A5C7F03-DB1C-42B3-8529-A93F2FE9ED46}"/>
                    </a:ext>
                  </a:extLst>
                </p14:cNvPr>
                <p14:cNvContentPartPr/>
                <p14:nvPr/>
              </p14:nvContentPartPr>
              <p14:xfrm>
                <a:off x="2288865" y="1249851"/>
                <a:ext cx="706680" cy="386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A5C7F03-DB1C-42B3-8529-A93F2FE9ED4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252865" y="1214211"/>
                  <a:ext cx="77832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38950DD-33AD-45A0-858B-89678AFAA82B}"/>
                    </a:ext>
                  </a:extLst>
                </p14:cNvPr>
                <p14:cNvContentPartPr/>
                <p14:nvPr/>
              </p14:nvContentPartPr>
              <p14:xfrm>
                <a:off x="519105" y="1584651"/>
                <a:ext cx="464760" cy="83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38950DD-33AD-45A0-858B-89678AFAA82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83465" y="1549011"/>
                  <a:ext cx="53640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ED4D8D8-7272-4816-87CA-52BD062638D3}"/>
                    </a:ext>
                  </a:extLst>
                </p14:cNvPr>
                <p14:cNvContentPartPr/>
                <p14:nvPr/>
              </p14:nvContentPartPr>
              <p14:xfrm>
                <a:off x="2873505" y="1664931"/>
                <a:ext cx="205560" cy="864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ED4D8D8-7272-4816-87CA-52BD062638D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37865" y="1628931"/>
                  <a:ext cx="277200" cy="9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5143904-E5EA-44A4-930E-4ED28ECF7040}"/>
              </a:ext>
            </a:extLst>
          </p:cNvPr>
          <p:cNvGrpSpPr/>
          <p:nvPr/>
        </p:nvGrpSpPr>
        <p:grpSpPr>
          <a:xfrm>
            <a:off x="5108025" y="1210971"/>
            <a:ext cx="2750040" cy="1475280"/>
            <a:chOff x="5108025" y="1210971"/>
            <a:chExt cx="2750040" cy="147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8E2A7BC-2244-4E90-B5F5-460801CFA0DC}"/>
                    </a:ext>
                  </a:extLst>
                </p14:cNvPr>
                <p14:cNvContentPartPr/>
                <p14:nvPr/>
              </p14:nvContentPartPr>
              <p14:xfrm>
                <a:off x="5699145" y="1210971"/>
                <a:ext cx="336240" cy="534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8E2A7BC-2244-4E90-B5F5-460801CFA0D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663505" y="1175331"/>
                  <a:ext cx="40788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3920DC4-A7D4-4183-AB12-61414AE6DD19}"/>
                    </a:ext>
                  </a:extLst>
                </p14:cNvPr>
                <p14:cNvContentPartPr/>
                <p14:nvPr/>
              </p14:nvContentPartPr>
              <p14:xfrm>
                <a:off x="6172545" y="1571691"/>
                <a:ext cx="53280" cy="187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3920DC4-A7D4-4183-AB12-61414AE6DD1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36545" y="1536051"/>
                  <a:ext cx="1249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B894869-87DE-4CCF-8DB4-783437A77C32}"/>
                    </a:ext>
                  </a:extLst>
                </p14:cNvPr>
                <p14:cNvContentPartPr/>
                <p14:nvPr/>
              </p14:nvContentPartPr>
              <p14:xfrm>
                <a:off x="6222585" y="1429491"/>
                <a:ext cx="56160" cy="33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B894869-87DE-4CCF-8DB4-783437A77C3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86945" y="1393491"/>
                  <a:ext cx="127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61B81DD-D355-40C9-A852-B1387C4068DE}"/>
                    </a:ext>
                  </a:extLst>
                </p14:cNvPr>
                <p14:cNvContentPartPr/>
                <p14:nvPr/>
              </p14:nvContentPartPr>
              <p14:xfrm>
                <a:off x="6382065" y="1518771"/>
                <a:ext cx="671040" cy="491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61B81DD-D355-40C9-A852-B1387C4068D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346425" y="1483131"/>
                  <a:ext cx="74268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B962A60-E5C5-4606-9A23-3345BB638576}"/>
                    </a:ext>
                  </a:extLst>
                </p14:cNvPr>
                <p14:cNvContentPartPr/>
                <p14:nvPr/>
              </p14:nvContentPartPr>
              <p14:xfrm>
                <a:off x="7113945" y="1406451"/>
                <a:ext cx="744120" cy="416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B962A60-E5C5-4606-9A23-3345BB63857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8305" y="1370811"/>
                  <a:ext cx="8157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5FE4EA5-5FB3-4D03-90CA-87BE2527F536}"/>
                    </a:ext>
                  </a:extLst>
                </p14:cNvPr>
                <p14:cNvContentPartPr/>
                <p14:nvPr/>
              </p14:nvContentPartPr>
              <p14:xfrm>
                <a:off x="5108025" y="1641891"/>
                <a:ext cx="442440" cy="937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5FE4EA5-5FB3-4D03-90CA-87BE2527F53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72385" y="1605891"/>
                  <a:ext cx="514080" cy="10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9E53CEC-41A2-408C-AA5D-FFD4A40322EB}"/>
                    </a:ext>
                  </a:extLst>
                </p14:cNvPr>
                <p14:cNvContentPartPr/>
                <p14:nvPr/>
              </p14:nvContentPartPr>
              <p14:xfrm>
                <a:off x="7460265" y="1892811"/>
                <a:ext cx="250200" cy="793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9E53CEC-41A2-408C-AA5D-FFD4A40322E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24265" y="1856811"/>
                  <a:ext cx="321840" cy="86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97BACBE-58C9-485E-B853-8F56616AF060}"/>
                  </a:ext>
                </a:extLst>
              </p14:cNvPr>
              <p14:cNvContentPartPr/>
              <p14:nvPr/>
            </p14:nvContentPartPr>
            <p14:xfrm>
              <a:off x="6906945" y="2206731"/>
              <a:ext cx="27720" cy="356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97BACBE-58C9-485E-B853-8F56616AF06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870945" y="2170731"/>
                <a:ext cx="99360" cy="10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5425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3B6ED83-4F7F-494C-85C3-446475BF5D69}"/>
              </a:ext>
            </a:extLst>
          </p:cNvPr>
          <p:cNvGrpSpPr/>
          <p:nvPr/>
        </p:nvGrpSpPr>
        <p:grpSpPr>
          <a:xfrm>
            <a:off x="3414945" y="285051"/>
            <a:ext cx="5200920" cy="1251360"/>
            <a:chOff x="3414945" y="285051"/>
            <a:chExt cx="5200920" cy="12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FD5B625-DF0A-438D-96E8-718840285E13}"/>
                    </a:ext>
                  </a:extLst>
                </p14:cNvPr>
                <p14:cNvContentPartPr/>
                <p14:nvPr/>
              </p14:nvContentPartPr>
              <p14:xfrm>
                <a:off x="3414945" y="285051"/>
                <a:ext cx="536040" cy="855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FD5B625-DF0A-438D-96E8-718840285E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79305" y="249051"/>
                  <a:ext cx="607680" cy="9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8B4B315-94EE-487A-892D-8D159CDF5788}"/>
                    </a:ext>
                  </a:extLst>
                </p14:cNvPr>
                <p14:cNvContentPartPr/>
                <p14:nvPr/>
              </p14:nvContentPartPr>
              <p14:xfrm>
                <a:off x="4014705" y="684651"/>
                <a:ext cx="692640" cy="349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8B4B315-94EE-487A-892D-8D159CDF57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78705" y="648651"/>
                  <a:ext cx="764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AC8D218-43A9-4E27-A873-A7A962854096}"/>
                    </a:ext>
                  </a:extLst>
                </p14:cNvPr>
                <p14:cNvContentPartPr/>
                <p14:nvPr/>
              </p14:nvContentPartPr>
              <p14:xfrm>
                <a:off x="4832265" y="793011"/>
                <a:ext cx="331200" cy="240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AC8D218-43A9-4E27-A873-A7A9628540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96265" y="757011"/>
                  <a:ext cx="4028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4EFC85B-F30B-4E3E-8D69-730175A4B0F1}"/>
                    </a:ext>
                  </a:extLst>
                </p14:cNvPr>
                <p14:cNvContentPartPr/>
                <p14:nvPr/>
              </p14:nvContentPartPr>
              <p14:xfrm>
                <a:off x="5221785" y="495651"/>
                <a:ext cx="60120" cy="553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4EFC85B-F30B-4E3E-8D69-730175A4B0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85785" y="459651"/>
                  <a:ext cx="13176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AC4E9C4-58B3-4384-98A6-C427769A1A95}"/>
                    </a:ext>
                  </a:extLst>
                </p14:cNvPr>
                <p14:cNvContentPartPr/>
                <p14:nvPr/>
              </p14:nvContentPartPr>
              <p14:xfrm>
                <a:off x="5448225" y="527331"/>
                <a:ext cx="72360" cy="541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AC4E9C4-58B3-4384-98A6-C427769A1A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12585" y="491331"/>
                  <a:ext cx="14400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180D4FF-FFBA-4C29-90CE-9B419BED6049}"/>
                    </a:ext>
                  </a:extLst>
                </p14:cNvPr>
                <p14:cNvContentPartPr/>
                <p14:nvPr/>
              </p14:nvContentPartPr>
              <p14:xfrm>
                <a:off x="5765385" y="865731"/>
                <a:ext cx="184320" cy="12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180D4FF-FFBA-4C29-90CE-9B419BED60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29745" y="830091"/>
                  <a:ext cx="255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2143D11-F2DB-46F4-8409-CFBFD27E1F7E}"/>
                    </a:ext>
                  </a:extLst>
                </p14:cNvPr>
                <p14:cNvContentPartPr/>
                <p14:nvPr/>
              </p14:nvContentPartPr>
              <p14:xfrm>
                <a:off x="6234465" y="701211"/>
                <a:ext cx="271080" cy="40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2143D11-F2DB-46F4-8409-CFBFD27E1F7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98825" y="665211"/>
                  <a:ext cx="34272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4BDA519-FEF1-4EF9-8FDF-51A74979B6F7}"/>
                    </a:ext>
                  </a:extLst>
                </p14:cNvPr>
                <p14:cNvContentPartPr/>
                <p14:nvPr/>
              </p14:nvContentPartPr>
              <p14:xfrm>
                <a:off x="6628665" y="825771"/>
                <a:ext cx="98640" cy="222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4BDA519-FEF1-4EF9-8FDF-51A74979B6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92665" y="789771"/>
                  <a:ext cx="1702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1F11562-A560-4658-A4EC-5EDB1C45718F}"/>
                    </a:ext>
                  </a:extLst>
                </p14:cNvPr>
                <p14:cNvContentPartPr/>
                <p14:nvPr/>
              </p14:nvContentPartPr>
              <p14:xfrm>
                <a:off x="6746385" y="681771"/>
                <a:ext cx="67320" cy="30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1F11562-A560-4658-A4EC-5EDB1C4571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10385" y="645771"/>
                  <a:ext cx="138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D982A0A-E1E6-4ECF-A3CB-B0111F57BCD4}"/>
                    </a:ext>
                  </a:extLst>
                </p14:cNvPr>
                <p14:cNvContentPartPr/>
                <p14:nvPr/>
              </p14:nvContentPartPr>
              <p14:xfrm>
                <a:off x="6855825" y="785091"/>
                <a:ext cx="802440" cy="751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D982A0A-E1E6-4ECF-A3CB-B0111F57BCD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19825" y="749451"/>
                  <a:ext cx="874080" cy="8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8096820-CC89-4333-84B7-1FF2D1239738}"/>
                    </a:ext>
                  </a:extLst>
                </p14:cNvPr>
                <p14:cNvContentPartPr/>
                <p14:nvPr/>
              </p14:nvContentPartPr>
              <p14:xfrm>
                <a:off x="7833585" y="482331"/>
                <a:ext cx="782280" cy="548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8096820-CC89-4333-84B7-1FF2D123973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97945" y="446331"/>
                  <a:ext cx="853920" cy="61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FC9832-B5FD-4378-B8DC-E8D2506E3BCA}"/>
              </a:ext>
            </a:extLst>
          </p:cNvPr>
          <p:cNvGrpSpPr/>
          <p:nvPr/>
        </p:nvGrpSpPr>
        <p:grpSpPr>
          <a:xfrm>
            <a:off x="753825" y="1607691"/>
            <a:ext cx="10456560" cy="1203840"/>
            <a:chOff x="753825" y="1607691"/>
            <a:chExt cx="10456560" cy="12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75E7C64-0CE6-4425-A870-1965CC4D4DA4}"/>
                    </a:ext>
                  </a:extLst>
                </p14:cNvPr>
                <p14:cNvContentPartPr/>
                <p14:nvPr/>
              </p14:nvContentPartPr>
              <p14:xfrm>
                <a:off x="753825" y="1607691"/>
                <a:ext cx="464040" cy="742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75E7C64-0CE6-4425-A870-1965CC4D4DA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8185" y="1571691"/>
                  <a:ext cx="535680" cy="81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411F1F7-DAF6-46CA-9E13-C73291BAE96F}"/>
                    </a:ext>
                  </a:extLst>
                </p14:cNvPr>
                <p14:cNvContentPartPr/>
                <p14:nvPr/>
              </p14:nvContentPartPr>
              <p14:xfrm>
                <a:off x="890625" y="2031411"/>
                <a:ext cx="263880" cy="30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411F1F7-DAF6-46CA-9E13-C73291BAE9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4985" y="1995771"/>
                  <a:ext cx="335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EE13CBF-B8C1-4FEC-9D91-5345BBD73361}"/>
                    </a:ext>
                  </a:extLst>
                </p14:cNvPr>
                <p14:cNvContentPartPr/>
                <p14:nvPr/>
              </p14:nvContentPartPr>
              <p14:xfrm>
                <a:off x="1294545" y="2038611"/>
                <a:ext cx="407880" cy="246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EE13CBF-B8C1-4FEC-9D91-5345BBD733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58905" y="2002611"/>
                  <a:ext cx="4795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337F51E-442E-48D8-B7C5-E585C112FF47}"/>
                    </a:ext>
                  </a:extLst>
                </p14:cNvPr>
                <p14:cNvContentPartPr/>
                <p14:nvPr/>
              </p14:nvContentPartPr>
              <p14:xfrm>
                <a:off x="2327745" y="1830171"/>
                <a:ext cx="219600" cy="31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337F51E-442E-48D8-B7C5-E585C112FF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91745" y="1794531"/>
                  <a:ext cx="291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EB99995-1BAD-4670-8252-5054B9A2CF6B}"/>
                    </a:ext>
                  </a:extLst>
                </p14:cNvPr>
                <p14:cNvContentPartPr/>
                <p14:nvPr/>
              </p14:nvContentPartPr>
              <p14:xfrm>
                <a:off x="2326305" y="1879851"/>
                <a:ext cx="208440" cy="510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EB99995-1BAD-4670-8252-5054B9A2CF6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90305" y="1844211"/>
                  <a:ext cx="2800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E29CEF3-B91C-4BD1-A3C5-B8CFA5DA75CF}"/>
                    </a:ext>
                  </a:extLst>
                </p14:cNvPr>
                <p14:cNvContentPartPr/>
                <p14:nvPr/>
              </p14:nvContentPartPr>
              <p14:xfrm>
                <a:off x="2614305" y="1734051"/>
                <a:ext cx="318600" cy="716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E29CEF3-B91C-4BD1-A3C5-B8CFA5DA75C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78305" y="1698051"/>
                  <a:ext cx="39024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BCAB8E-9CDE-4DDC-A1C0-D3290622F06E}"/>
                    </a:ext>
                  </a:extLst>
                </p14:cNvPr>
                <p14:cNvContentPartPr/>
                <p14:nvPr/>
              </p14:nvContentPartPr>
              <p14:xfrm>
                <a:off x="3019665" y="1842411"/>
                <a:ext cx="246960" cy="537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BCAB8E-9CDE-4DDC-A1C0-D3290622F06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84025" y="1806411"/>
                  <a:ext cx="31860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E81982D-703C-437A-9883-B9B786787FCA}"/>
                    </a:ext>
                  </a:extLst>
                </p14:cNvPr>
                <p14:cNvContentPartPr/>
                <p14:nvPr/>
              </p14:nvContentPartPr>
              <p14:xfrm>
                <a:off x="3947745" y="1966971"/>
                <a:ext cx="532800" cy="344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E81982D-703C-437A-9883-B9B786787FC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11745" y="1931331"/>
                  <a:ext cx="6044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37C3E89-C287-48CB-877A-8DDCAF222D9F}"/>
                    </a:ext>
                  </a:extLst>
                </p14:cNvPr>
                <p14:cNvContentPartPr/>
                <p14:nvPr/>
              </p14:nvContentPartPr>
              <p14:xfrm>
                <a:off x="4622385" y="2038971"/>
                <a:ext cx="674280" cy="219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37C3E89-C287-48CB-877A-8DDCAF222D9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86385" y="2002971"/>
                  <a:ext cx="7459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A98E0AC-55D1-44EF-A522-5CCC99A27AE5}"/>
                    </a:ext>
                  </a:extLst>
                </p14:cNvPr>
                <p14:cNvContentPartPr/>
                <p14:nvPr/>
              </p14:nvContentPartPr>
              <p14:xfrm>
                <a:off x="5436345" y="2050491"/>
                <a:ext cx="256680" cy="247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A98E0AC-55D1-44EF-A522-5CCC99A27AE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00705" y="2014491"/>
                  <a:ext cx="3283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D602988-4CF1-4AD4-9417-E87B73FB29EF}"/>
                    </a:ext>
                  </a:extLst>
                </p14:cNvPr>
                <p14:cNvContentPartPr/>
                <p14:nvPr/>
              </p14:nvContentPartPr>
              <p14:xfrm>
                <a:off x="5817585" y="1650531"/>
                <a:ext cx="534600" cy="793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D602988-4CF1-4AD4-9417-E87B73FB29E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81945" y="1614891"/>
                  <a:ext cx="606240" cy="8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9A17BC9-6D37-4165-807F-5E722166E61D}"/>
                    </a:ext>
                  </a:extLst>
                </p14:cNvPr>
                <p14:cNvContentPartPr/>
                <p14:nvPr/>
              </p14:nvContentPartPr>
              <p14:xfrm>
                <a:off x="6458025" y="2010531"/>
                <a:ext cx="227520" cy="348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9A17BC9-6D37-4165-807F-5E722166E61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22385" y="1974891"/>
                  <a:ext cx="2991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2EEA39D-1CB6-4BEC-862C-5B08D9A7F2B9}"/>
                    </a:ext>
                  </a:extLst>
                </p14:cNvPr>
                <p14:cNvContentPartPr/>
                <p14:nvPr/>
              </p14:nvContentPartPr>
              <p14:xfrm>
                <a:off x="6838905" y="2111691"/>
                <a:ext cx="85680" cy="152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2EEA39D-1CB6-4BEC-862C-5B08D9A7F2B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3265" y="2076051"/>
                  <a:ext cx="157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F2C0026-575D-4D83-ADF6-8DD0C73B7317}"/>
                    </a:ext>
                  </a:extLst>
                </p14:cNvPr>
                <p14:cNvContentPartPr/>
                <p14:nvPr/>
              </p14:nvContentPartPr>
              <p14:xfrm>
                <a:off x="6952305" y="1985691"/>
                <a:ext cx="28440" cy="36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F2C0026-575D-4D83-ADF6-8DD0C73B73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16305" y="1949691"/>
                  <a:ext cx="100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6D3AC9D-729F-4E9B-9A63-5139B65B6C53}"/>
                    </a:ext>
                  </a:extLst>
                </p14:cNvPr>
                <p14:cNvContentPartPr/>
                <p14:nvPr/>
              </p14:nvContentPartPr>
              <p14:xfrm>
                <a:off x="7127265" y="2094771"/>
                <a:ext cx="827280" cy="716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6D3AC9D-729F-4E9B-9A63-5139B65B6C5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91265" y="2059131"/>
                  <a:ext cx="89892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44D7E2B-8704-481D-B85E-1A40AACB0367}"/>
                    </a:ext>
                  </a:extLst>
                </p14:cNvPr>
                <p14:cNvContentPartPr/>
                <p14:nvPr/>
              </p14:nvContentPartPr>
              <p14:xfrm>
                <a:off x="8139945" y="1788411"/>
                <a:ext cx="694080" cy="568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44D7E2B-8704-481D-B85E-1A40AACB036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03945" y="1752771"/>
                  <a:ext cx="76572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A17B8E6-81D6-4D78-8D77-DA576DD800E2}"/>
                    </a:ext>
                  </a:extLst>
                </p14:cNvPr>
                <p14:cNvContentPartPr/>
                <p14:nvPr/>
              </p14:nvContentPartPr>
              <p14:xfrm>
                <a:off x="9376545" y="1813611"/>
                <a:ext cx="144000" cy="538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A17B8E6-81D6-4D78-8D77-DA576DD800E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40545" y="1777971"/>
                  <a:ext cx="2156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F8ED913-68FE-4E48-844C-BF7D1A7302AA}"/>
                    </a:ext>
                  </a:extLst>
                </p14:cNvPr>
                <p14:cNvContentPartPr/>
                <p14:nvPr/>
              </p14:nvContentPartPr>
              <p14:xfrm>
                <a:off x="9330465" y="1776891"/>
                <a:ext cx="880920" cy="525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F8ED913-68FE-4E48-844C-BF7D1A7302A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294825" y="1741251"/>
                  <a:ext cx="95256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F4CAB36-1071-4560-BF9B-FB795DE44256}"/>
                    </a:ext>
                  </a:extLst>
                </p14:cNvPr>
                <p14:cNvContentPartPr/>
                <p14:nvPr/>
              </p14:nvContentPartPr>
              <p14:xfrm>
                <a:off x="10315065" y="1820811"/>
                <a:ext cx="813240" cy="474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F4CAB36-1071-4560-BF9B-FB795DE4425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279425" y="1784811"/>
                  <a:ext cx="88488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B838B10-AC7E-4DA5-994C-BBDEB123C556}"/>
                    </a:ext>
                  </a:extLst>
                </p14:cNvPr>
                <p14:cNvContentPartPr/>
                <p14:nvPr/>
              </p14:nvContentPartPr>
              <p14:xfrm>
                <a:off x="10825185" y="2023491"/>
                <a:ext cx="385200" cy="40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B838B10-AC7E-4DA5-994C-BBDEB123C55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89545" y="1987851"/>
                  <a:ext cx="456840" cy="11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F9BC52D-E736-4825-8013-6DD4DD73C975}"/>
                  </a:ext>
                </a:extLst>
              </p14:cNvPr>
              <p14:cNvContentPartPr/>
              <p14:nvPr/>
            </p14:nvContentPartPr>
            <p14:xfrm>
              <a:off x="880545" y="2776611"/>
              <a:ext cx="378000" cy="686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F9BC52D-E736-4825-8013-6DD4DD73C97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44545" y="2740971"/>
                <a:ext cx="449640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6888255-6AE5-45BC-9071-E1FDC2C63721}"/>
                  </a:ext>
                </a:extLst>
              </p14:cNvPr>
              <p14:cNvContentPartPr/>
              <p14:nvPr/>
            </p14:nvContentPartPr>
            <p14:xfrm>
              <a:off x="1346025" y="3197811"/>
              <a:ext cx="230040" cy="252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6888255-6AE5-45BC-9071-E1FDC2C6372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310025" y="3162171"/>
                <a:ext cx="30168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377A441-A5C8-4074-B763-17C194F21DB2}"/>
                  </a:ext>
                </a:extLst>
              </p14:cNvPr>
              <p14:cNvContentPartPr/>
              <p14:nvPr/>
            </p14:nvContentPartPr>
            <p14:xfrm>
              <a:off x="1730505" y="3219411"/>
              <a:ext cx="324000" cy="288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377A441-A5C8-4074-B763-17C194F21DB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694505" y="3183771"/>
                <a:ext cx="39564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6B25A22-26E4-4EFF-99D0-FF4F1CF488AF}"/>
                  </a:ext>
                </a:extLst>
              </p14:cNvPr>
              <p14:cNvContentPartPr/>
              <p14:nvPr/>
            </p14:nvContentPartPr>
            <p14:xfrm>
              <a:off x="2253585" y="3184131"/>
              <a:ext cx="227880" cy="314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6B25A22-26E4-4EFF-99D0-FF4F1CF488A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17945" y="3148491"/>
                <a:ext cx="2995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E4679E2-2B2F-4876-A7C9-45F96B2BC552}"/>
                  </a:ext>
                </a:extLst>
              </p14:cNvPr>
              <p14:cNvContentPartPr/>
              <p14:nvPr/>
            </p14:nvContentPartPr>
            <p14:xfrm>
              <a:off x="2946945" y="3270171"/>
              <a:ext cx="356760" cy="2426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E4679E2-2B2F-4876-A7C9-45F96B2BC55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910945" y="3234531"/>
                <a:ext cx="4284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380E732-2934-4028-B6E7-82BC5C3534E1}"/>
                  </a:ext>
                </a:extLst>
              </p14:cNvPr>
              <p14:cNvContentPartPr/>
              <p14:nvPr/>
            </p14:nvContentPartPr>
            <p14:xfrm>
              <a:off x="3440865" y="3234531"/>
              <a:ext cx="210960" cy="2530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380E732-2934-4028-B6E7-82BC5C3534E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05225" y="3198891"/>
                <a:ext cx="28260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5910AF6-CC52-4CF6-A5F4-019D02B58F0B}"/>
                  </a:ext>
                </a:extLst>
              </p14:cNvPr>
              <p14:cNvContentPartPr/>
              <p14:nvPr/>
            </p14:nvContentPartPr>
            <p14:xfrm>
              <a:off x="3835785" y="3034731"/>
              <a:ext cx="75960" cy="462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5910AF6-CC52-4CF6-A5F4-019D02B58F0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800145" y="2998731"/>
                <a:ext cx="14760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3E34DEF-2EB2-4BEF-8061-6439E0720D5C}"/>
                  </a:ext>
                </a:extLst>
              </p14:cNvPr>
              <p14:cNvContentPartPr/>
              <p14:nvPr/>
            </p14:nvContentPartPr>
            <p14:xfrm>
              <a:off x="3783585" y="3315171"/>
              <a:ext cx="231120" cy="58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3E34DEF-2EB2-4BEF-8061-6439E0720D5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747945" y="3279171"/>
                <a:ext cx="3027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276AB17-371B-4A60-9D98-75123B55DA0B}"/>
                  </a:ext>
                </a:extLst>
              </p14:cNvPr>
              <p14:cNvContentPartPr/>
              <p14:nvPr/>
            </p14:nvContentPartPr>
            <p14:xfrm>
              <a:off x="4438785" y="3203931"/>
              <a:ext cx="51120" cy="4582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276AB17-371B-4A60-9D98-75123B55DA0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403145" y="3167931"/>
                <a:ext cx="12276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9AD28BE-C9B8-472D-8A0B-56FB125F4AC7}"/>
                  </a:ext>
                </a:extLst>
              </p14:cNvPr>
              <p14:cNvContentPartPr/>
              <p14:nvPr/>
            </p14:nvContentPartPr>
            <p14:xfrm>
              <a:off x="4469385" y="3140571"/>
              <a:ext cx="241920" cy="296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9AD28BE-C9B8-472D-8A0B-56FB125F4AC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433745" y="3104931"/>
                <a:ext cx="31356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6832BA6-5031-45B4-A41B-2E2321C7EDCF}"/>
                  </a:ext>
                </a:extLst>
              </p14:cNvPr>
              <p14:cNvContentPartPr/>
              <p14:nvPr/>
            </p14:nvContentPartPr>
            <p14:xfrm>
              <a:off x="4816425" y="3154251"/>
              <a:ext cx="555120" cy="282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6832BA6-5031-45B4-A41B-2E2321C7EDC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780785" y="3118251"/>
                <a:ext cx="62676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B732AF0-C693-4CAE-A4A5-A77C7F7B7287}"/>
                  </a:ext>
                </a:extLst>
              </p14:cNvPr>
              <p14:cNvContentPartPr/>
              <p14:nvPr/>
            </p14:nvContentPartPr>
            <p14:xfrm>
              <a:off x="5461545" y="2967411"/>
              <a:ext cx="368280" cy="5594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B732AF0-C693-4CAE-A4A5-A77C7F7B728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425905" y="2931771"/>
                <a:ext cx="4399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6AEB040-404B-477C-9F8C-6234B90BAB2F}"/>
                  </a:ext>
                </a:extLst>
              </p14:cNvPr>
              <p14:cNvContentPartPr/>
              <p14:nvPr/>
            </p14:nvContentPartPr>
            <p14:xfrm>
              <a:off x="4505745" y="3343971"/>
              <a:ext cx="90720" cy="14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6AEB040-404B-477C-9F8C-6234B90BAB2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469745" y="3307971"/>
                <a:ext cx="1623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7F15844-62A4-4468-812E-C9A64DFEB853}"/>
                  </a:ext>
                </a:extLst>
              </p14:cNvPr>
              <p14:cNvContentPartPr/>
              <p14:nvPr/>
            </p14:nvContentPartPr>
            <p14:xfrm>
              <a:off x="6467025" y="3265851"/>
              <a:ext cx="464040" cy="7210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7F15844-62A4-4468-812E-C9A64DFEB85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431025" y="3229851"/>
                <a:ext cx="535680" cy="7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D707107-4608-495F-92B8-BEE1E1276105}"/>
                  </a:ext>
                </a:extLst>
              </p14:cNvPr>
              <p14:cNvContentPartPr/>
              <p14:nvPr/>
            </p14:nvContentPartPr>
            <p14:xfrm>
              <a:off x="6946185" y="3251811"/>
              <a:ext cx="1103760" cy="276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D707107-4608-495F-92B8-BEE1E127610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910545" y="3216171"/>
                <a:ext cx="117540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B1E270B-89B9-4C50-B6A0-567CBFF0CBF4}"/>
                  </a:ext>
                </a:extLst>
              </p14:cNvPr>
              <p14:cNvContentPartPr/>
              <p14:nvPr/>
            </p14:nvContentPartPr>
            <p14:xfrm>
              <a:off x="8633865" y="2866251"/>
              <a:ext cx="1159560" cy="640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B1E270B-89B9-4C50-B6A0-567CBFF0CBF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598225" y="2830611"/>
                <a:ext cx="1231200" cy="7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D173296-6E62-40A4-971B-A67133230AAF}"/>
                  </a:ext>
                </a:extLst>
              </p14:cNvPr>
              <p14:cNvContentPartPr/>
              <p14:nvPr/>
            </p14:nvContentPartPr>
            <p14:xfrm>
              <a:off x="9851745" y="3216171"/>
              <a:ext cx="55080" cy="1274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D173296-6E62-40A4-971B-A67133230AA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815745" y="3180531"/>
                <a:ext cx="1267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F43A975-1A02-48E4-9DFE-3C246237843A}"/>
                  </a:ext>
                </a:extLst>
              </p14:cNvPr>
              <p14:cNvContentPartPr/>
              <p14:nvPr/>
            </p14:nvContentPartPr>
            <p14:xfrm>
              <a:off x="9989985" y="3054891"/>
              <a:ext cx="290880" cy="3384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F43A975-1A02-48E4-9DFE-3C246237843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953985" y="3019251"/>
                <a:ext cx="36252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336462B-CD7C-4F1F-B408-96C1B250DABC}"/>
                  </a:ext>
                </a:extLst>
              </p14:cNvPr>
              <p14:cNvContentPartPr/>
              <p14:nvPr/>
            </p14:nvContentPartPr>
            <p14:xfrm>
              <a:off x="10375185" y="3223371"/>
              <a:ext cx="329760" cy="2329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336462B-CD7C-4F1F-B408-96C1B250DAB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339545" y="3187731"/>
                <a:ext cx="40140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ED80E67-56D0-46A3-A333-0E505CA62579}"/>
                  </a:ext>
                </a:extLst>
              </p14:cNvPr>
              <p14:cNvContentPartPr/>
              <p14:nvPr/>
            </p14:nvContentPartPr>
            <p14:xfrm>
              <a:off x="10893225" y="2753211"/>
              <a:ext cx="354960" cy="8499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ED80E67-56D0-46A3-A333-0E505CA6257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857585" y="2717571"/>
                <a:ext cx="426600" cy="9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D712988-FFE8-4769-938D-34321BF18D8E}"/>
                  </a:ext>
                </a:extLst>
              </p14:cNvPr>
              <p14:cNvContentPartPr/>
              <p14:nvPr/>
            </p14:nvContentPartPr>
            <p14:xfrm>
              <a:off x="11217225" y="3043011"/>
              <a:ext cx="266760" cy="4006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D712988-FFE8-4769-938D-34321BF18D8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181225" y="3007011"/>
                <a:ext cx="33840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D4697CB-C288-4338-8744-A203FD406205}"/>
                  </a:ext>
                </a:extLst>
              </p14:cNvPr>
              <p14:cNvContentPartPr/>
              <p14:nvPr/>
            </p14:nvContentPartPr>
            <p14:xfrm>
              <a:off x="11562825" y="3102051"/>
              <a:ext cx="197280" cy="60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D4697CB-C288-4338-8744-A203FD40620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526825" y="3066051"/>
                <a:ext cx="2689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89EE4A4-D9CC-4135-914B-2EA6819AA1FC}"/>
                  </a:ext>
                </a:extLst>
              </p14:cNvPr>
              <p14:cNvContentPartPr/>
              <p14:nvPr/>
            </p14:nvContentPartPr>
            <p14:xfrm>
              <a:off x="11508825" y="3110691"/>
              <a:ext cx="209880" cy="3474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89EE4A4-D9CC-4135-914B-2EA6819AA1F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472825" y="3075051"/>
                <a:ext cx="28152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5ACC47F-5A53-4383-97ED-D5FE19FF7764}"/>
                  </a:ext>
                </a:extLst>
              </p14:cNvPr>
              <p14:cNvContentPartPr/>
              <p14:nvPr/>
            </p14:nvContentPartPr>
            <p14:xfrm>
              <a:off x="11843985" y="3154251"/>
              <a:ext cx="147600" cy="30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5ACC47F-5A53-4383-97ED-D5FE19FF776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808345" y="3118611"/>
                <a:ext cx="2192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51043DE-1EE8-4BFC-B9DA-D715B1931AE9}"/>
                  </a:ext>
                </a:extLst>
              </p14:cNvPr>
              <p14:cNvContentPartPr/>
              <p14:nvPr/>
            </p14:nvContentPartPr>
            <p14:xfrm>
              <a:off x="11848665" y="3161091"/>
              <a:ext cx="113040" cy="2685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51043DE-1EE8-4BFC-B9DA-D715B1931AE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813025" y="3125451"/>
                <a:ext cx="1846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A6F1B71-0A82-4069-B06C-516880CA2E69}"/>
                  </a:ext>
                </a:extLst>
              </p14:cNvPr>
              <p14:cNvContentPartPr/>
              <p14:nvPr/>
            </p14:nvContentPartPr>
            <p14:xfrm>
              <a:off x="11868105" y="3027531"/>
              <a:ext cx="302040" cy="5918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A6F1B71-0A82-4069-B06C-516880CA2E6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832105" y="2991891"/>
                <a:ext cx="373680" cy="66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73D10DD-BC27-42CB-A56D-F59D0EF48F10}"/>
                  </a:ext>
                </a:extLst>
              </p14:cNvPr>
              <p14:cNvContentPartPr/>
              <p14:nvPr/>
            </p14:nvContentPartPr>
            <p14:xfrm>
              <a:off x="9930945" y="3205371"/>
              <a:ext cx="119880" cy="2620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73D10DD-BC27-42CB-A56D-F59D0EF48F1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895305" y="3169731"/>
                <a:ext cx="1915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07C8342-4715-4998-B357-13AA0901EE0D}"/>
                  </a:ext>
                </a:extLst>
              </p14:cNvPr>
              <p14:cNvContentPartPr/>
              <p14:nvPr/>
            </p14:nvContentPartPr>
            <p14:xfrm>
              <a:off x="700185" y="3697131"/>
              <a:ext cx="5335200" cy="89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07C8342-4715-4998-B357-13AA0901EE0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64545" y="3661131"/>
                <a:ext cx="5406840" cy="1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5157242-972A-4EC2-B77B-DBACDD75840F}"/>
              </a:ext>
            </a:extLst>
          </p:cNvPr>
          <p:cNvGrpSpPr/>
          <p:nvPr/>
        </p:nvGrpSpPr>
        <p:grpSpPr>
          <a:xfrm>
            <a:off x="770025" y="4003131"/>
            <a:ext cx="11184120" cy="1103400"/>
            <a:chOff x="770025" y="4003131"/>
            <a:chExt cx="11184120" cy="11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BE2FF54-5429-4E1B-8570-6B93A722C652}"/>
                    </a:ext>
                  </a:extLst>
                </p14:cNvPr>
                <p14:cNvContentPartPr/>
                <p14:nvPr/>
              </p14:nvContentPartPr>
              <p14:xfrm>
                <a:off x="874425" y="4348371"/>
                <a:ext cx="272880" cy="311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BE2FF54-5429-4E1B-8570-6B93A722C65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38785" y="4312731"/>
                  <a:ext cx="3445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A379295-D978-42CB-A247-C3BCAEE6C218}"/>
                    </a:ext>
                  </a:extLst>
                </p14:cNvPr>
                <p14:cNvContentPartPr/>
                <p14:nvPr/>
              </p14:nvContentPartPr>
              <p14:xfrm>
                <a:off x="1287345" y="4321731"/>
                <a:ext cx="358560" cy="286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A379295-D978-42CB-A247-C3BCAEE6C21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51345" y="4285731"/>
                  <a:ext cx="4302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969129-CACA-4BCD-B014-62FFFC75F45E}"/>
                    </a:ext>
                  </a:extLst>
                </p14:cNvPr>
                <p14:cNvContentPartPr/>
                <p14:nvPr/>
              </p14:nvContentPartPr>
              <p14:xfrm>
                <a:off x="1743465" y="4075851"/>
                <a:ext cx="177480" cy="524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969129-CACA-4BCD-B014-62FFFC75F45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07825" y="4040211"/>
                  <a:ext cx="24912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D455D90-1523-4D21-BB2E-5345F923C948}"/>
                    </a:ext>
                  </a:extLst>
                </p14:cNvPr>
                <p14:cNvContentPartPr/>
                <p14:nvPr/>
              </p14:nvContentPartPr>
              <p14:xfrm>
                <a:off x="1692705" y="4389411"/>
                <a:ext cx="290520" cy="49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D455D90-1523-4D21-BB2E-5345F923C94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56705" y="4353771"/>
                  <a:ext cx="362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A9829C7-0CE7-4446-8C03-CAC164F09586}"/>
                    </a:ext>
                  </a:extLst>
                </p14:cNvPr>
                <p14:cNvContentPartPr/>
                <p14:nvPr/>
              </p14:nvContentPartPr>
              <p14:xfrm>
                <a:off x="2041185" y="4348011"/>
                <a:ext cx="233280" cy="339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A9829C7-0CE7-4446-8C03-CAC164F0958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005185" y="4312011"/>
                  <a:ext cx="3049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BF30E58-BFC7-49E4-8FC0-F4CF51CC990F}"/>
                    </a:ext>
                  </a:extLst>
                </p14:cNvPr>
                <p14:cNvContentPartPr/>
                <p14:nvPr/>
              </p14:nvContentPartPr>
              <p14:xfrm>
                <a:off x="2356185" y="4273131"/>
                <a:ext cx="85320" cy="331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BF30E58-BFC7-49E4-8FC0-F4CF51CC99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20545" y="4237491"/>
                  <a:ext cx="1569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1034085-735E-445D-A88E-BF916EFC58FD}"/>
                    </a:ext>
                  </a:extLst>
                </p14:cNvPr>
                <p14:cNvContentPartPr/>
                <p14:nvPr/>
              </p14:nvContentPartPr>
              <p14:xfrm>
                <a:off x="2553105" y="4103211"/>
                <a:ext cx="840240" cy="605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1034085-735E-445D-A88E-BF916EFC58F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17465" y="4067571"/>
                  <a:ext cx="911880" cy="6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2516659-75EF-44C1-8750-4CF54EF9D317}"/>
                    </a:ext>
                  </a:extLst>
                </p14:cNvPr>
                <p14:cNvContentPartPr/>
                <p14:nvPr/>
              </p14:nvContentPartPr>
              <p14:xfrm>
                <a:off x="3958545" y="4125531"/>
                <a:ext cx="173880" cy="536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2516659-75EF-44C1-8750-4CF54EF9D31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22905" y="4089891"/>
                  <a:ext cx="24552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5254123-7666-427D-9A63-485965930AE9}"/>
                    </a:ext>
                  </a:extLst>
                </p14:cNvPr>
                <p14:cNvContentPartPr/>
                <p14:nvPr/>
              </p14:nvContentPartPr>
              <p14:xfrm>
                <a:off x="3879705" y="4129131"/>
                <a:ext cx="1130400" cy="497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5254123-7666-427D-9A63-485965930A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44065" y="4093131"/>
                  <a:ext cx="12020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1DA68B4-1A7E-4C50-9DF3-6DFE6548EAFF}"/>
                    </a:ext>
                  </a:extLst>
                </p14:cNvPr>
                <p14:cNvContentPartPr/>
                <p14:nvPr/>
              </p14:nvContentPartPr>
              <p14:xfrm>
                <a:off x="5479905" y="4003131"/>
                <a:ext cx="228600" cy="960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1DA68B4-1A7E-4C50-9DF3-6DFE6548EAF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43905" y="3967491"/>
                  <a:ext cx="300240" cy="10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194FAEF-BE1B-4C09-85AA-89E1810AC250}"/>
                    </a:ext>
                  </a:extLst>
                </p14:cNvPr>
                <p14:cNvContentPartPr/>
                <p14:nvPr/>
              </p14:nvContentPartPr>
              <p14:xfrm>
                <a:off x="5335905" y="4488051"/>
                <a:ext cx="374400" cy="202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194FAEF-BE1B-4C09-85AA-89E1810AC25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300265" y="4452411"/>
                  <a:ext cx="4460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E5AFC7C-8105-4AC7-A69D-B7120087913C}"/>
                    </a:ext>
                  </a:extLst>
                </p14:cNvPr>
                <p14:cNvContentPartPr/>
                <p14:nvPr/>
              </p14:nvContentPartPr>
              <p14:xfrm>
                <a:off x="5767545" y="4336851"/>
                <a:ext cx="569160" cy="282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E5AFC7C-8105-4AC7-A69D-B7120087913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31905" y="4300851"/>
                  <a:ext cx="6408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BF4DDBB-419A-4A22-B2DD-A377CDFAF327}"/>
                    </a:ext>
                  </a:extLst>
                </p14:cNvPr>
                <p14:cNvContentPartPr/>
                <p14:nvPr/>
              </p14:nvContentPartPr>
              <p14:xfrm>
                <a:off x="6342105" y="4299411"/>
                <a:ext cx="300240" cy="253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BF4DDBB-419A-4A22-B2DD-A377CDFAF32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06105" y="4263411"/>
                  <a:ext cx="3718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72DC78D-783E-4CD1-BD65-558F83638BD2}"/>
                    </a:ext>
                  </a:extLst>
                </p14:cNvPr>
                <p14:cNvContentPartPr/>
                <p14:nvPr/>
              </p14:nvContentPartPr>
              <p14:xfrm>
                <a:off x="6768705" y="4371771"/>
                <a:ext cx="702000" cy="21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72DC78D-783E-4CD1-BD65-558F83638BD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32705" y="4336131"/>
                  <a:ext cx="7736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A6F57BB-5DF3-44AB-9C46-D840F7CAC612}"/>
                    </a:ext>
                  </a:extLst>
                </p14:cNvPr>
                <p14:cNvContentPartPr/>
                <p14:nvPr/>
              </p14:nvContentPartPr>
              <p14:xfrm>
                <a:off x="7618665" y="4128411"/>
                <a:ext cx="335880" cy="533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A6F57BB-5DF3-44AB-9C46-D840F7CAC61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82665" y="4092771"/>
                  <a:ext cx="40752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5ACA540-D67E-4C9F-949C-1110C89889F4}"/>
                    </a:ext>
                  </a:extLst>
                </p14:cNvPr>
                <p14:cNvContentPartPr/>
                <p14:nvPr/>
              </p14:nvContentPartPr>
              <p14:xfrm>
                <a:off x="8373225" y="4340091"/>
                <a:ext cx="266760" cy="297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5ACA540-D67E-4C9F-949C-1110C89889F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37585" y="4304091"/>
                  <a:ext cx="3384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CB331D3-67CC-4DF7-96BE-D988E9760258}"/>
                    </a:ext>
                  </a:extLst>
                </p14:cNvPr>
                <p14:cNvContentPartPr/>
                <p14:nvPr/>
              </p14:nvContentPartPr>
              <p14:xfrm>
                <a:off x="8830425" y="4369251"/>
                <a:ext cx="62640" cy="147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CB331D3-67CC-4DF7-96BE-D988E976025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94425" y="4333611"/>
                  <a:ext cx="1342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8E221BA-87EA-4F4D-A545-9971B2CD22F5}"/>
                    </a:ext>
                  </a:extLst>
                </p14:cNvPr>
                <p14:cNvContentPartPr/>
                <p14:nvPr/>
              </p14:nvContentPartPr>
              <p14:xfrm>
                <a:off x="8576625" y="4331091"/>
                <a:ext cx="93960" cy="372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8E221BA-87EA-4F4D-A545-9971B2CD22F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40985" y="4295091"/>
                  <a:ext cx="1656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CD0ED0C-B5BD-4EAA-9CFE-69E6B62549BB}"/>
                    </a:ext>
                  </a:extLst>
                </p14:cNvPr>
                <p14:cNvContentPartPr/>
                <p14:nvPr/>
              </p14:nvContentPartPr>
              <p14:xfrm>
                <a:off x="8871105" y="4316691"/>
                <a:ext cx="250200" cy="271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CD0ED0C-B5BD-4EAA-9CFE-69E6B62549B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35465" y="4281051"/>
                  <a:ext cx="3218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FBF5539-E65E-4643-A038-FD0CE2D6F671}"/>
                    </a:ext>
                  </a:extLst>
                </p14:cNvPr>
                <p14:cNvContentPartPr/>
                <p14:nvPr/>
              </p14:nvContentPartPr>
              <p14:xfrm>
                <a:off x="9222105" y="4129851"/>
                <a:ext cx="99360" cy="469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FBF5539-E65E-4643-A038-FD0CE2D6F67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86105" y="4094211"/>
                  <a:ext cx="17100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9E7D9AE-11A5-4157-9954-3F5CB37E73F7}"/>
                    </a:ext>
                  </a:extLst>
                </p14:cNvPr>
                <p14:cNvContentPartPr/>
                <p14:nvPr/>
              </p14:nvContentPartPr>
              <p14:xfrm>
                <a:off x="9174945" y="4433331"/>
                <a:ext cx="243720" cy="56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9E7D9AE-11A5-4157-9954-3F5CB37E73F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138945" y="4397691"/>
                  <a:ext cx="315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564021-EBE0-4568-B3C8-4E0F5916D583}"/>
                    </a:ext>
                  </a:extLst>
                </p14:cNvPr>
                <p14:cNvContentPartPr/>
                <p14:nvPr/>
              </p14:nvContentPartPr>
              <p14:xfrm>
                <a:off x="9482385" y="4271331"/>
                <a:ext cx="110520" cy="284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564021-EBE0-4568-B3C8-4E0F5916D58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46385" y="4235331"/>
                  <a:ext cx="1821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0BBF684-3AC1-4353-A7DF-F107EECCC80D}"/>
                    </a:ext>
                  </a:extLst>
                </p14:cNvPr>
                <p14:cNvContentPartPr/>
                <p14:nvPr/>
              </p14:nvContentPartPr>
              <p14:xfrm>
                <a:off x="9623865" y="4411011"/>
                <a:ext cx="307080" cy="161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0BBF684-3AC1-4353-A7DF-F107EECCC80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88225" y="4375371"/>
                  <a:ext cx="378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F7A2BF3-EA81-41E9-A8C3-A5FE802B5A4C}"/>
                    </a:ext>
                  </a:extLst>
                </p14:cNvPr>
                <p14:cNvContentPartPr/>
                <p14:nvPr/>
              </p14:nvContentPartPr>
              <p14:xfrm>
                <a:off x="9960105" y="4343331"/>
                <a:ext cx="300960" cy="305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F7A2BF3-EA81-41E9-A8C3-A5FE802B5A4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24105" y="4307331"/>
                  <a:ext cx="3726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751EBB6-A4CA-4E19-81C5-D7F5B00A2574}"/>
                    </a:ext>
                  </a:extLst>
                </p14:cNvPr>
                <p14:cNvContentPartPr/>
                <p14:nvPr/>
              </p14:nvContentPartPr>
              <p14:xfrm>
                <a:off x="8141025" y="4876491"/>
                <a:ext cx="2207880" cy="75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751EBB6-A4CA-4E19-81C5-D7F5B00A257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05025" y="4840491"/>
                  <a:ext cx="2279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6457096-3605-4EF9-B560-1F61A50EECA5}"/>
                    </a:ext>
                  </a:extLst>
                </p14:cNvPr>
                <p14:cNvContentPartPr/>
                <p14:nvPr/>
              </p14:nvContentPartPr>
              <p14:xfrm>
                <a:off x="10746705" y="4414611"/>
                <a:ext cx="259200" cy="273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6457096-3605-4EF9-B560-1F61A50EECA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710705" y="4378971"/>
                  <a:ext cx="3308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5E1061C-8549-4ACD-A05C-B06D477724CE}"/>
                    </a:ext>
                  </a:extLst>
                </p14:cNvPr>
                <p14:cNvContentPartPr/>
                <p14:nvPr/>
              </p14:nvContentPartPr>
              <p14:xfrm>
                <a:off x="11071065" y="4467171"/>
                <a:ext cx="214200" cy="245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5E1061C-8549-4ACD-A05C-B06D477724C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35065" y="4431531"/>
                  <a:ext cx="285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83D6881-2EA1-4925-9AFA-F7982D53824C}"/>
                    </a:ext>
                  </a:extLst>
                </p14:cNvPr>
                <p14:cNvContentPartPr/>
                <p14:nvPr/>
              </p14:nvContentPartPr>
              <p14:xfrm>
                <a:off x="11399745" y="4402011"/>
                <a:ext cx="433440" cy="704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83D6881-2EA1-4925-9AFA-F7982D53824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364105" y="4366371"/>
                  <a:ext cx="50508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4FD3A80-B947-4F1D-B86B-23D688EF041E}"/>
                    </a:ext>
                  </a:extLst>
                </p14:cNvPr>
                <p14:cNvContentPartPr/>
                <p14:nvPr/>
              </p14:nvContentPartPr>
              <p14:xfrm>
                <a:off x="11948745" y="4505691"/>
                <a:ext cx="5400" cy="12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4FD3A80-B947-4F1D-B86B-23D688EF041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913105" y="4470051"/>
                  <a:ext cx="770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69E5F8A-2C75-42BF-9E26-30B7146D97F1}"/>
                    </a:ext>
                  </a:extLst>
                </p14:cNvPr>
                <p14:cNvContentPartPr/>
                <p14:nvPr/>
              </p14:nvContentPartPr>
              <p14:xfrm>
                <a:off x="770025" y="4836171"/>
                <a:ext cx="2847600" cy="118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69E5F8A-2C75-42BF-9E26-30B7146D97F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4025" y="4800531"/>
                  <a:ext cx="291924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361A43-0C86-4D5D-A407-38832CE22323}"/>
              </a:ext>
            </a:extLst>
          </p:cNvPr>
          <p:cNvGrpSpPr/>
          <p:nvPr/>
        </p:nvGrpSpPr>
        <p:grpSpPr>
          <a:xfrm>
            <a:off x="9093585" y="470451"/>
            <a:ext cx="2392920" cy="780840"/>
            <a:chOff x="9093585" y="470451"/>
            <a:chExt cx="2392920" cy="78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D61FADA-95DE-4904-8022-E68A9DF98880}"/>
                    </a:ext>
                  </a:extLst>
                </p14:cNvPr>
                <p14:cNvContentPartPr/>
                <p14:nvPr/>
              </p14:nvContentPartPr>
              <p14:xfrm>
                <a:off x="9093585" y="900291"/>
                <a:ext cx="484920" cy="143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D61FADA-95DE-4904-8022-E68A9DF9888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057585" y="864291"/>
                  <a:ext cx="556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06528C4-F65C-4049-8A77-EB33429EE25B}"/>
                    </a:ext>
                  </a:extLst>
                </p14:cNvPr>
                <p14:cNvContentPartPr/>
                <p14:nvPr/>
              </p14:nvContentPartPr>
              <p14:xfrm>
                <a:off x="9457545" y="825051"/>
                <a:ext cx="187560" cy="227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06528C4-F65C-4049-8A77-EB33429EE25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421545" y="789051"/>
                  <a:ext cx="2592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DF404B3-C91C-45E0-9C8F-123C5855AF57}"/>
                    </a:ext>
                  </a:extLst>
                </p14:cNvPr>
                <p14:cNvContentPartPr/>
                <p14:nvPr/>
              </p14:nvContentPartPr>
              <p14:xfrm>
                <a:off x="9934545" y="470451"/>
                <a:ext cx="361800" cy="625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DF404B3-C91C-45E0-9C8F-123C5855AF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898905" y="434811"/>
                  <a:ext cx="43344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ADBDF39-AAC0-494F-B76E-50E77732943E}"/>
                    </a:ext>
                  </a:extLst>
                </p14:cNvPr>
                <p14:cNvContentPartPr/>
                <p14:nvPr/>
              </p14:nvContentPartPr>
              <p14:xfrm>
                <a:off x="10112385" y="885171"/>
                <a:ext cx="152640" cy="58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ADBDF39-AAC0-494F-B76E-50E77732943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076745" y="849531"/>
                  <a:ext cx="224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738B7DA-AC7C-4F27-AEC1-E7F82D2B6A3A}"/>
                    </a:ext>
                  </a:extLst>
                </p14:cNvPr>
                <p14:cNvContentPartPr/>
                <p14:nvPr/>
              </p14:nvContentPartPr>
              <p14:xfrm>
                <a:off x="10461945" y="748011"/>
                <a:ext cx="879120" cy="503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738B7DA-AC7C-4F27-AEC1-E7F82D2B6A3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425945" y="712371"/>
                  <a:ext cx="95076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069BEB6-A1A7-40DE-BCF1-655324D37A4B}"/>
                    </a:ext>
                  </a:extLst>
                </p14:cNvPr>
                <p14:cNvContentPartPr/>
                <p14:nvPr/>
              </p14:nvContentPartPr>
              <p14:xfrm>
                <a:off x="11482545" y="982011"/>
                <a:ext cx="3960" cy="1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069BEB6-A1A7-40DE-BCF1-655324D37A4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446545" y="946371"/>
                  <a:ext cx="756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8CF2075-8295-4019-8550-D09237B22093}"/>
                    </a:ext>
                  </a:extLst>
                </p14:cNvPr>
                <p14:cNvContentPartPr/>
                <p14:nvPr/>
              </p14:nvContentPartPr>
              <p14:xfrm>
                <a:off x="10047945" y="917931"/>
                <a:ext cx="167760" cy="28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8CF2075-8295-4019-8550-D09237B2209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011945" y="882291"/>
                  <a:ext cx="239400" cy="10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109FE3F-2348-40DF-A612-30BD27D54369}"/>
                  </a:ext>
                </a:extLst>
              </p14:cNvPr>
              <p14:cNvContentPartPr/>
              <p14:nvPr/>
            </p14:nvContentPartPr>
            <p14:xfrm>
              <a:off x="3239625" y="1329411"/>
              <a:ext cx="6032160" cy="1994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109FE3F-2348-40DF-A612-30BD27D5436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203985" y="1293771"/>
                <a:ext cx="6103800" cy="27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7E5550B-8F50-4C1D-B409-457B3C91ECF4}"/>
              </a:ext>
            </a:extLst>
          </p:cNvPr>
          <p:cNvGrpSpPr/>
          <p:nvPr/>
        </p:nvGrpSpPr>
        <p:grpSpPr>
          <a:xfrm>
            <a:off x="144345" y="5168091"/>
            <a:ext cx="6588360" cy="1149840"/>
            <a:chOff x="144345" y="5168091"/>
            <a:chExt cx="6588360" cy="11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2A62FCB-7050-46AC-9765-0E99A13CE1AC}"/>
                    </a:ext>
                  </a:extLst>
                </p14:cNvPr>
                <p14:cNvContentPartPr/>
                <p14:nvPr/>
              </p14:nvContentPartPr>
              <p14:xfrm>
                <a:off x="144345" y="5168091"/>
                <a:ext cx="319680" cy="1149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2A62FCB-7050-46AC-9765-0E99A13CE1A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8345" y="5132451"/>
                  <a:ext cx="391320" cy="12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7D152B0-A9F8-4358-B807-F6CC486615EA}"/>
                    </a:ext>
                  </a:extLst>
                </p14:cNvPr>
                <p14:cNvContentPartPr/>
                <p14:nvPr/>
              </p14:nvContentPartPr>
              <p14:xfrm>
                <a:off x="543945" y="5480931"/>
                <a:ext cx="473760" cy="707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7D152B0-A9F8-4358-B807-F6CC486615E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7945" y="5445291"/>
                  <a:ext cx="545400" cy="77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A24126E-07B3-4370-A061-108269EF91E5}"/>
                    </a:ext>
                  </a:extLst>
                </p14:cNvPr>
                <p14:cNvContentPartPr/>
                <p14:nvPr/>
              </p14:nvContentPartPr>
              <p14:xfrm>
                <a:off x="1093305" y="5678211"/>
                <a:ext cx="166680" cy="12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A24126E-07B3-4370-A061-108269EF91E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57305" y="5642211"/>
                  <a:ext cx="238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61E2605-093B-4163-ADB6-B74B4A81199B}"/>
                    </a:ext>
                  </a:extLst>
                </p14:cNvPr>
                <p14:cNvContentPartPr/>
                <p14:nvPr/>
              </p14:nvContentPartPr>
              <p14:xfrm>
                <a:off x="1386345" y="5483091"/>
                <a:ext cx="225000" cy="546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61E2605-093B-4163-ADB6-B74B4A81199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350705" y="5447091"/>
                  <a:ext cx="2966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E629A70-DF4B-42FC-9512-46EE75A8FFBA}"/>
                    </a:ext>
                  </a:extLst>
                </p14:cNvPr>
                <p14:cNvContentPartPr/>
                <p14:nvPr/>
              </p14:nvContentPartPr>
              <p14:xfrm>
                <a:off x="1738425" y="5311011"/>
                <a:ext cx="211320" cy="460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E629A70-DF4B-42FC-9512-46EE75A8FFB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702425" y="5275011"/>
                  <a:ext cx="2829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5EEAC45-B971-49F2-AE7D-B5E3655C93C0}"/>
                    </a:ext>
                  </a:extLst>
                </p14:cNvPr>
                <p14:cNvContentPartPr/>
                <p14:nvPr/>
              </p14:nvContentPartPr>
              <p14:xfrm>
                <a:off x="1778025" y="5499651"/>
                <a:ext cx="193680" cy="56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5EEAC45-B971-49F2-AE7D-B5E3655C93C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742385" y="5464011"/>
                  <a:ext cx="265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E23F541-7B2E-44CD-96A5-24783E9BBCD3}"/>
                    </a:ext>
                  </a:extLst>
                </p14:cNvPr>
                <p14:cNvContentPartPr/>
                <p14:nvPr/>
              </p14:nvContentPartPr>
              <p14:xfrm>
                <a:off x="2444025" y="5494611"/>
                <a:ext cx="407160" cy="259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E23F541-7B2E-44CD-96A5-24783E9BBCD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08385" y="5458971"/>
                  <a:ext cx="4788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A3785E1-6C47-47F0-8FBB-E2AC55003C6F}"/>
                    </a:ext>
                  </a:extLst>
                </p14:cNvPr>
                <p14:cNvContentPartPr/>
                <p14:nvPr/>
              </p14:nvContentPartPr>
              <p14:xfrm>
                <a:off x="2998425" y="5556891"/>
                <a:ext cx="38880" cy="147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A3785E1-6C47-47F0-8FBB-E2AC55003C6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62785" y="5520891"/>
                  <a:ext cx="110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55A364F-340F-4999-B60F-D66822F95E6F}"/>
                    </a:ext>
                  </a:extLst>
                </p14:cNvPr>
                <p14:cNvContentPartPr/>
                <p14:nvPr/>
              </p14:nvContentPartPr>
              <p14:xfrm>
                <a:off x="2962065" y="5281491"/>
                <a:ext cx="257760" cy="458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55A364F-340F-4999-B60F-D66822F95E6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926425" y="5245851"/>
                  <a:ext cx="32940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C8064C4-BE3C-49B4-A395-BA5C18AB476A}"/>
                    </a:ext>
                  </a:extLst>
                </p14:cNvPr>
                <p14:cNvContentPartPr/>
                <p14:nvPr/>
              </p14:nvContentPartPr>
              <p14:xfrm>
                <a:off x="3355905" y="5309931"/>
                <a:ext cx="69120" cy="475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C8064C4-BE3C-49B4-A395-BA5C18AB476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319905" y="5274291"/>
                  <a:ext cx="14076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90F20C8-EBAA-4DA8-9830-3169D6962207}"/>
                    </a:ext>
                  </a:extLst>
                </p14:cNvPr>
                <p14:cNvContentPartPr/>
                <p14:nvPr/>
              </p14:nvContentPartPr>
              <p14:xfrm>
                <a:off x="3866385" y="5486691"/>
                <a:ext cx="736920" cy="266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90F20C8-EBAA-4DA8-9830-3169D696220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830385" y="5450691"/>
                  <a:ext cx="8085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A0AF465-1FF2-4598-9F18-373D6D085C52}"/>
                    </a:ext>
                  </a:extLst>
                </p14:cNvPr>
                <p14:cNvContentPartPr/>
                <p14:nvPr/>
              </p14:nvContentPartPr>
              <p14:xfrm>
                <a:off x="4628145" y="5471211"/>
                <a:ext cx="293040" cy="230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A0AF465-1FF2-4598-9F18-373D6D085C5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92145" y="5435211"/>
                  <a:ext cx="364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29AB00C-5D11-4A15-9ABC-7D51EE0BF735}"/>
                    </a:ext>
                  </a:extLst>
                </p14:cNvPr>
                <p14:cNvContentPartPr/>
                <p14:nvPr/>
              </p14:nvContentPartPr>
              <p14:xfrm>
                <a:off x="5030985" y="5458971"/>
                <a:ext cx="652320" cy="295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29AB00C-5D11-4A15-9ABC-7D51EE0BF73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94985" y="5423331"/>
                  <a:ext cx="7239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CB8A3F0-6C2B-42B7-8CA8-1135A456B522}"/>
                    </a:ext>
                  </a:extLst>
                </p14:cNvPr>
                <p14:cNvContentPartPr/>
                <p14:nvPr/>
              </p14:nvContentPartPr>
              <p14:xfrm>
                <a:off x="6009465" y="5518011"/>
                <a:ext cx="552960" cy="783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CB8A3F0-6C2B-42B7-8CA8-1135A456B52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73465" y="5482371"/>
                  <a:ext cx="62460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44494AE-ABF9-471D-9E82-45121126AF58}"/>
                    </a:ext>
                  </a:extLst>
                </p14:cNvPr>
                <p14:cNvContentPartPr/>
                <p14:nvPr/>
              </p14:nvContentPartPr>
              <p14:xfrm>
                <a:off x="6490065" y="5476611"/>
                <a:ext cx="242640" cy="271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44494AE-ABF9-471D-9E82-45121126AF5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454065" y="5440611"/>
                  <a:ext cx="3142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399914E-16E1-450D-B8DA-540510B184D2}"/>
              </a:ext>
            </a:extLst>
          </p:cNvPr>
          <p:cNvGrpSpPr/>
          <p:nvPr/>
        </p:nvGrpSpPr>
        <p:grpSpPr>
          <a:xfrm>
            <a:off x="7309425" y="5307051"/>
            <a:ext cx="507960" cy="533880"/>
            <a:chOff x="7309425" y="5307051"/>
            <a:chExt cx="507960" cy="53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D95A189-6033-4BDD-9FE9-D9B6F5F24CC8}"/>
                    </a:ext>
                  </a:extLst>
                </p14:cNvPr>
                <p14:cNvContentPartPr/>
                <p14:nvPr/>
              </p14:nvContentPartPr>
              <p14:xfrm>
                <a:off x="7427505" y="5307051"/>
                <a:ext cx="101520" cy="533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D95A189-6033-4BDD-9FE9-D9B6F5F24CC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391865" y="5271411"/>
                  <a:ext cx="17316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FFDF9A9-5013-4833-9BD9-4772B8C156FC}"/>
                    </a:ext>
                  </a:extLst>
                </p14:cNvPr>
                <p14:cNvContentPartPr/>
                <p14:nvPr/>
              </p14:nvContentPartPr>
              <p14:xfrm>
                <a:off x="7309425" y="5559411"/>
                <a:ext cx="389160" cy="53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FFDF9A9-5013-4833-9BD9-4772B8C156F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273785" y="5523411"/>
                  <a:ext cx="460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9EAC581-5E38-4AD1-B4D6-A9A8F8F90BCB}"/>
                    </a:ext>
                  </a:extLst>
                </p14:cNvPr>
                <p14:cNvContentPartPr/>
                <p14:nvPr/>
              </p14:nvContentPartPr>
              <p14:xfrm>
                <a:off x="7603905" y="5528451"/>
                <a:ext cx="213480" cy="238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9EAC581-5E38-4AD1-B4D6-A9A8F8F90BC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67905" y="5492811"/>
                  <a:ext cx="28512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7684188-71A8-401C-AE3C-8A49D779A29B}"/>
              </a:ext>
            </a:extLst>
          </p:cNvPr>
          <p:cNvGrpSpPr/>
          <p:nvPr/>
        </p:nvGrpSpPr>
        <p:grpSpPr>
          <a:xfrm>
            <a:off x="8354145" y="5256291"/>
            <a:ext cx="2457000" cy="866160"/>
            <a:chOff x="8354145" y="5256291"/>
            <a:chExt cx="2457000" cy="86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78658F7-42A8-476F-9C38-73A24B779DF6}"/>
                    </a:ext>
                  </a:extLst>
                </p14:cNvPr>
                <p14:cNvContentPartPr/>
                <p14:nvPr/>
              </p14:nvContentPartPr>
              <p14:xfrm>
                <a:off x="8354145" y="5519091"/>
                <a:ext cx="250920" cy="327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78658F7-42A8-476F-9C38-73A24B779DF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18145" y="5483091"/>
                  <a:ext cx="322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D3C67AD-F022-4021-81AE-3042C91EEE7C}"/>
                    </a:ext>
                  </a:extLst>
                </p14:cNvPr>
                <p14:cNvContentPartPr/>
                <p14:nvPr/>
              </p14:nvContentPartPr>
              <p14:xfrm>
                <a:off x="8716665" y="5541771"/>
                <a:ext cx="405000" cy="289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D3C67AD-F022-4021-81AE-3042C91EEE7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680665" y="5505771"/>
                  <a:ext cx="4766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68C147A-71A7-4A1A-9356-26AF038B8519}"/>
                    </a:ext>
                  </a:extLst>
                </p14:cNvPr>
                <p14:cNvContentPartPr/>
                <p14:nvPr/>
              </p14:nvContentPartPr>
              <p14:xfrm>
                <a:off x="9311745" y="5262051"/>
                <a:ext cx="73080" cy="529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68C147A-71A7-4A1A-9356-26AF038B851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275745" y="5226411"/>
                  <a:ext cx="14472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F51615B-99FA-4561-9E9B-C4F1D80C3F41}"/>
                    </a:ext>
                  </a:extLst>
                </p14:cNvPr>
                <p14:cNvContentPartPr/>
                <p14:nvPr/>
              </p14:nvContentPartPr>
              <p14:xfrm>
                <a:off x="9186465" y="5555091"/>
                <a:ext cx="542160" cy="57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F51615B-99FA-4561-9E9B-C4F1D80C3F4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150465" y="5519091"/>
                  <a:ext cx="613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8F57BA0-BE07-4C98-A707-D4DBFF92332F}"/>
                    </a:ext>
                  </a:extLst>
                </p14:cNvPr>
                <p14:cNvContentPartPr/>
                <p14:nvPr/>
              </p14:nvContentPartPr>
              <p14:xfrm>
                <a:off x="9839145" y="5256291"/>
                <a:ext cx="678960" cy="766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8F57BA0-BE07-4C98-A707-D4DBFF92332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803505" y="5220651"/>
                  <a:ext cx="750600" cy="83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2189305-72B6-445A-99B2-3F3B542F1D18}"/>
                    </a:ext>
                  </a:extLst>
                </p14:cNvPr>
                <p14:cNvContentPartPr/>
                <p14:nvPr/>
              </p14:nvContentPartPr>
              <p14:xfrm>
                <a:off x="10546185" y="5281851"/>
                <a:ext cx="264960" cy="840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2189305-72B6-445A-99B2-3F3B542F1D1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510185" y="5246211"/>
                  <a:ext cx="336600" cy="9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DB590CB-3F7F-4DFC-B5C0-9A10D578F552}"/>
                    </a:ext>
                  </a:extLst>
                </p14:cNvPr>
                <p14:cNvContentPartPr/>
                <p14:nvPr/>
              </p14:nvContentPartPr>
              <p14:xfrm>
                <a:off x="10433145" y="5743371"/>
                <a:ext cx="368280" cy="226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DB590CB-3F7F-4DFC-B5C0-9A10D578F55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397145" y="5707731"/>
                  <a:ext cx="439920" cy="29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AC1BFB1-6C3C-4560-9EC0-4BFBC0B086CC}"/>
                  </a:ext>
                </a:extLst>
              </p14:cNvPr>
              <p14:cNvContentPartPr/>
              <p14:nvPr/>
            </p14:nvContentPartPr>
            <p14:xfrm>
              <a:off x="11387865" y="5612691"/>
              <a:ext cx="667800" cy="2674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AC1BFB1-6C3C-4560-9EC0-4BFBC0B086CC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1352225" y="5577051"/>
                <a:ext cx="739440" cy="33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A80D66A-21BD-4354-A642-CC551BD06996}"/>
              </a:ext>
            </a:extLst>
          </p:cNvPr>
          <p:cNvGrpSpPr/>
          <p:nvPr/>
        </p:nvGrpSpPr>
        <p:grpSpPr>
          <a:xfrm>
            <a:off x="1785225" y="6021291"/>
            <a:ext cx="3390840" cy="767160"/>
            <a:chOff x="1785225" y="6021291"/>
            <a:chExt cx="3390840" cy="76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C5B601E-97E2-476C-AA67-4891491508C3}"/>
                    </a:ext>
                  </a:extLst>
                </p14:cNvPr>
                <p14:cNvContentPartPr/>
                <p14:nvPr/>
              </p14:nvContentPartPr>
              <p14:xfrm>
                <a:off x="1785225" y="6320091"/>
                <a:ext cx="315360" cy="347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C5B601E-97E2-476C-AA67-4891491508C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749225" y="6284451"/>
                  <a:ext cx="3870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F2A2D9F-52B6-499B-8DD5-ADEABB3DB1C4}"/>
                    </a:ext>
                  </a:extLst>
                </p14:cNvPr>
                <p14:cNvContentPartPr/>
                <p14:nvPr/>
              </p14:nvContentPartPr>
              <p14:xfrm>
                <a:off x="2161425" y="6392091"/>
                <a:ext cx="321120" cy="206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F2A2D9F-52B6-499B-8DD5-ADEABB3DB1C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125425" y="6356451"/>
                  <a:ext cx="3927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B5C6952-3CE3-4F4B-BC07-21B62362AD1C}"/>
                    </a:ext>
                  </a:extLst>
                </p14:cNvPr>
                <p14:cNvContentPartPr/>
                <p14:nvPr/>
              </p14:nvContentPartPr>
              <p14:xfrm>
                <a:off x="2602065" y="6191571"/>
                <a:ext cx="132840" cy="448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B5C6952-3CE3-4F4B-BC07-21B62362AD1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566065" y="6155571"/>
                  <a:ext cx="2044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A2BCC1-7449-4610-9F85-CCF69C7DE285}"/>
                    </a:ext>
                  </a:extLst>
                </p14:cNvPr>
                <p14:cNvContentPartPr/>
                <p14:nvPr/>
              </p14:nvContentPartPr>
              <p14:xfrm>
                <a:off x="2551665" y="6403611"/>
                <a:ext cx="416520" cy="96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A2BCC1-7449-4610-9F85-CCF69C7DE28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516025" y="6367971"/>
                  <a:ext cx="488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76DB779-A798-4EB6-8CA1-43DA05EB9302}"/>
                    </a:ext>
                  </a:extLst>
                </p14:cNvPr>
                <p14:cNvContentPartPr/>
                <p14:nvPr/>
              </p14:nvContentPartPr>
              <p14:xfrm>
                <a:off x="3414585" y="6367611"/>
                <a:ext cx="329040" cy="218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76DB779-A798-4EB6-8CA1-43DA05EB930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78945" y="6331611"/>
                  <a:ext cx="4006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69E42B6-9769-46D8-A9CC-83A79E4F4C4C}"/>
                    </a:ext>
                  </a:extLst>
                </p14:cNvPr>
                <p14:cNvContentPartPr/>
                <p14:nvPr/>
              </p14:nvContentPartPr>
              <p14:xfrm>
                <a:off x="3830385" y="6376251"/>
                <a:ext cx="240840" cy="227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69E42B6-9769-46D8-A9CC-83A79E4F4C4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794745" y="6340611"/>
                  <a:ext cx="3124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11FE83A-D530-49D0-9C66-035168D0B39E}"/>
                    </a:ext>
                  </a:extLst>
                </p14:cNvPr>
                <p14:cNvContentPartPr/>
                <p14:nvPr/>
              </p14:nvContentPartPr>
              <p14:xfrm>
                <a:off x="4193985" y="6349971"/>
                <a:ext cx="368280" cy="427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11FE83A-D530-49D0-9C66-035168D0B39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157985" y="6314331"/>
                  <a:ext cx="4399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0E499F9-5598-4F82-A786-CA6D3BB94D22}"/>
                    </a:ext>
                  </a:extLst>
                </p14:cNvPr>
                <p14:cNvContentPartPr/>
                <p14:nvPr/>
              </p14:nvContentPartPr>
              <p14:xfrm>
                <a:off x="4761345" y="6518091"/>
                <a:ext cx="6840" cy="11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0E499F9-5598-4F82-A786-CA6D3BB94D2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725705" y="6482091"/>
                  <a:ext cx="78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73FF69D-CE13-4B57-8DFE-036D3B5C44E0}"/>
                    </a:ext>
                  </a:extLst>
                </p14:cNvPr>
                <p14:cNvContentPartPr/>
                <p14:nvPr/>
              </p14:nvContentPartPr>
              <p14:xfrm>
                <a:off x="4924065" y="6021291"/>
                <a:ext cx="252000" cy="767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73FF69D-CE13-4B57-8DFE-036D3B5C44E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88065" y="5985651"/>
                  <a:ext cx="323640" cy="83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A958FA9-DEAA-4310-B9E2-A9DDD842B1F4}"/>
                  </a:ext>
                </a:extLst>
              </p14:cNvPr>
              <p14:cNvContentPartPr/>
              <p14:nvPr/>
            </p14:nvContentPartPr>
            <p14:xfrm>
              <a:off x="9448185" y="6400371"/>
              <a:ext cx="360" cy="3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A958FA9-DEAA-4310-B9E2-A9DDD842B1F4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412545" y="6364371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FACA983-7BAB-4B12-A34A-6778EA0C1A97}"/>
              </a:ext>
            </a:extLst>
          </p:cNvPr>
          <p:cNvGrpSpPr/>
          <p:nvPr/>
        </p:nvGrpSpPr>
        <p:grpSpPr>
          <a:xfrm>
            <a:off x="5747025" y="106131"/>
            <a:ext cx="826920" cy="496440"/>
            <a:chOff x="5747025" y="106131"/>
            <a:chExt cx="82692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223F190-ABD4-48E1-9126-A208EC97B7E3}"/>
                    </a:ext>
                  </a:extLst>
                </p14:cNvPr>
                <p14:cNvContentPartPr/>
                <p14:nvPr/>
              </p14:nvContentPartPr>
              <p14:xfrm>
                <a:off x="5747025" y="121971"/>
                <a:ext cx="237600" cy="70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223F190-ABD4-48E1-9126-A208EC97B7E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711385" y="85971"/>
                  <a:ext cx="309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E7CBE15-E87D-4419-A367-D4E70B9F2F6F}"/>
                    </a:ext>
                  </a:extLst>
                </p14:cNvPr>
                <p14:cNvContentPartPr/>
                <p14:nvPr/>
              </p14:nvContentPartPr>
              <p14:xfrm>
                <a:off x="5843865" y="155091"/>
                <a:ext cx="221760" cy="353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E7CBE15-E87D-4419-A367-D4E70B9F2F6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807865" y="119451"/>
                  <a:ext cx="29340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E6AD7FC-1F4B-4330-B8C8-D908387AF054}"/>
                    </a:ext>
                  </a:extLst>
                </p14:cNvPr>
                <p14:cNvContentPartPr/>
                <p14:nvPr/>
              </p14:nvContentPartPr>
              <p14:xfrm>
                <a:off x="6111705" y="106131"/>
                <a:ext cx="123840" cy="496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E6AD7FC-1F4B-4330-B8C8-D908387AF05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075705" y="70491"/>
                  <a:ext cx="19548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C32374A-202C-4BB4-ABB6-BC9FF0E5370B}"/>
                    </a:ext>
                  </a:extLst>
                </p14:cNvPr>
                <p14:cNvContentPartPr/>
                <p14:nvPr/>
              </p14:nvContentPartPr>
              <p14:xfrm>
                <a:off x="6391425" y="106131"/>
                <a:ext cx="182520" cy="416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C32374A-202C-4BB4-ABB6-BC9FF0E5370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55785" y="70131"/>
                  <a:ext cx="254160" cy="48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9CA105D-EEF3-41FA-A3CC-87988335BA41}"/>
                  </a:ext>
                </a:extLst>
              </p14:cNvPr>
              <p14:cNvContentPartPr/>
              <p14:nvPr/>
            </p14:nvContentPartPr>
            <p14:xfrm>
              <a:off x="10044705" y="882291"/>
              <a:ext cx="196560" cy="61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9CA105D-EEF3-41FA-A3CC-87988335BA41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009065" y="846291"/>
                <a:ext cx="26820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6A3F2A5-89F5-457D-9A97-495FBC7013EB}"/>
                  </a:ext>
                </a:extLst>
              </p14:cNvPr>
              <p14:cNvContentPartPr/>
              <p14:nvPr/>
            </p14:nvContentPartPr>
            <p14:xfrm>
              <a:off x="8272425" y="6039291"/>
              <a:ext cx="2665080" cy="1558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6A3F2A5-89F5-457D-9A97-495FBC7013EB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236425" y="6003291"/>
                <a:ext cx="273672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F0B3149-7157-4698-9621-C88EEDE68A97}"/>
              </a:ext>
            </a:extLst>
          </p:cNvPr>
          <p:cNvGrpSpPr/>
          <p:nvPr/>
        </p:nvGrpSpPr>
        <p:grpSpPr>
          <a:xfrm>
            <a:off x="1366185" y="6634011"/>
            <a:ext cx="1696320" cy="280913"/>
            <a:chOff x="1366185" y="6634011"/>
            <a:chExt cx="1696320" cy="28091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BF76D55-B259-49FC-9BDC-339AB201100A}"/>
                    </a:ext>
                  </a:extLst>
                </p14:cNvPr>
                <p14:cNvContentPartPr/>
                <p14:nvPr/>
              </p14:nvContentPartPr>
              <p14:xfrm>
                <a:off x="1716105" y="6634011"/>
                <a:ext cx="1346400" cy="153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BF76D55-B259-49FC-9BDC-339AB201100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680105" y="6598011"/>
                  <a:ext cx="1418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ABDEFA6-5E26-4188-87D8-C44546D8342E}"/>
                    </a:ext>
                  </a:extLst>
                </p14:cNvPr>
                <p14:cNvContentPartPr/>
                <p14:nvPr/>
              </p14:nvContentPartPr>
              <p14:xfrm>
                <a:off x="1366185" y="6678291"/>
                <a:ext cx="235800" cy="129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ABDEFA6-5E26-4188-87D8-C44546D8342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330545" y="6642291"/>
                  <a:ext cx="307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E13BE67-B641-4882-A2E7-FFE93DE27C54}"/>
                    </a:ext>
                  </a:extLst>
                </p14:cNvPr>
                <p14:cNvContentPartPr/>
                <p14:nvPr/>
              </p14:nvContentPartPr>
              <p14:xfrm>
                <a:off x="1376265" y="6639884"/>
                <a:ext cx="152280" cy="275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E13BE67-B641-4882-A2E7-FFE93DE27C5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340265" y="6603884"/>
                  <a:ext cx="223920" cy="34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F6ABB56-FA88-4175-8C43-3C96CD1F7372}"/>
              </a:ext>
            </a:extLst>
          </p:cNvPr>
          <p:cNvGrpSpPr/>
          <p:nvPr/>
        </p:nvGrpSpPr>
        <p:grpSpPr>
          <a:xfrm>
            <a:off x="8044905" y="5911716"/>
            <a:ext cx="208800" cy="312480"/>
            <a:chOff x="8044905" y="5911716"/>
            <a:chExt cx="2088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3AAC34E-F589-4EE0-9C1F-E58A8C0A1883}"/>
                    </a:ext>
                  </a:extLst>
                </p14:cNvPr>
                <p14:cNvContentPartPr/>
                <p14:nvPr/>
              </p14:nvContentPartPr>
              <p14:xfrm>
                <a:off x="8044905" y="5985156"/>
                <a:ext cx="208800" cy="239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3AAC34E-F589-4EE0-9C1F-E58A8C0A188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008905" y="5949516"/>
                  <a:ext cx="2804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378C7C4-6FEB-4FF3-BFB8-FE5538509CC5}"/>
                    </a:ext>
                  </a:extLst>
                </p14:cNvPr>
                <p14:cNvContentPartPr/>
                <p14:nvPr/>
              </p14:nvContentPartPr>
              <p14:xfrm>
                <a:off x="8055345" y="5911716"/>
                <a:ext cx="166320" cy="307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378C7C4-6FEB-4FF3-BFB8-FE5538509CC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19705" y="5875716"/>
                  <a:ext cx="237960" cy="37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7229E4A-BEDA-492E-B754-32A3693931A3}"/>
                  </a:ext>
                </a:extLst>
              </p14:cNvPr>
              <p14:cNvContentPartPr/>
              <p14:nvPr/>
            </p14:nvContentPartPr>
            <p14:xfrm>
              <a:off x="7823505" y="4604916"/>
              <a:ext cx="531720" cy="4255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7229E4A-BEDA-492E-B754-32A3693931A3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787505" y="4569276"/>
                <a:ext cx="603360" cy="49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6926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7615FDA-8707-4F0D-ADC5-3C194633D206}"/>
              </a:ext>
            </a:extLst>
          </p:cNvPr>
          <p:cNvGrpSpPr/>
          <p:nvPr/>
        </p:nvGrpSpPr>
        <p:grpSpPr>
          <a:xfrm>
            <a:off x="5093985" y="357051"/>
            <a:ext cx="1503000" cy="613440"/>
            <a:chOff x="5093985" y="357051"/>
            <a:chExt cx="1503000" cy="61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B44C5BF-FA74-4FF6-AB92-5AFC3DE566B7}"/>
                    </a:ext>
                  </a:extLst>
                </p14:cNvPr>
                <p14:cNvContentPartPr/>
                <p14:nvPr/>
              </p14:nvContentPartPr>
              <p14:xfrm>
                <a:off x="5134665" y="397011"/>
                <a:ext cx="59760" cy="372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B44C5BF-FA74-4FF6-AB92-5AFC3DE566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99025" y="361011"/>
                  <a:ext cx="1314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BC1FC4B-2805-42AF-9C7B-1C0570ACC527}"/>
                    </a:ext>
                  </a:extLst>
                </p14:cNvPr>
                <p14:cNvContentPartPr/>
                <p14:nvPr/>
              </p14:nvContentPartPr>
              <p14:xfrm>
                <a:off x="5093985" y="357051"/>
                <a:ext cx="324000" cy="439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BC1FC4B-2805-42AF-9C7B-1C0570ACC52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58345" y="321051"/>
                  <a:ext cx="39564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EF7E53D-41CB-4149-8641-7E680C59F15D}"/>
                    </a:ext>
                  </a:extLst>
                </p14:cNvPr>
                <p14:cNvContentPartPr/>
                <p14:nvPr/>
              </p14:nvContentPartPr>
              <p14:xfrm>
                <a:off x="5645505" y="399171"/>
                <a:ext cx="330840" cy="62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EF7E53D-41CB-4149-8641-7E680C59F15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09865" y="363531"/>
                  <a:ext cx="402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940005B-F198-4699-B650-5D445D162D43}"/>
                    </a:ext>
                  </a:extLst>
                </p14:cNvPr>
                <p14:cNvContentPartPr/>
                <p14:nvPr/>
              </p14:nvContentPartPr>
              <p14:xfrm>
                <a:off x="5662425" y="428331"/>
                <a:ext cx="255240" cy="343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940005B-F198-4699-B650-5D445D162D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26785" y="392331"/>
                  <a:ext cx="3268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5A63185-F8B3-45FB-8709-B7A8A900A57D}"/>
                    </a:ext>
                  </a:extLst>
                </p14:cNvPr>
                <p14:cNvContentPartPr/>
                <p14:nvPr/>
              </p14:nvContentPartPr>
              <p14:xfrm>
                <a:off x="6156345" y="434811"/>
                <a:ext cx="267120" cy="55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5A63185-F8B3-45FB-8709-B7A8A900A5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20705" y="398811"/>
                  <a:ext cx="338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66C3587-271E-4CE1-BC4F-50186F8FE660}"/>
                    </a:ext>
                  </a:extLst>
                </p14:cNvPr>
                <p14:cNvContentPartPr/>
                <p14:nvPr/>
              </p14:nvContentPartPr>
              <p14:xfrm>
                <a:off x="6286305" y="452451"/>
                <a:ext cx="71280" cy="337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66C3587-271E-4CE1-BC4F-50186F8FE6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50665" y="416451"/>
                  <a:ext cx="142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B1EA8BB-1028-48FC-A371-B520622F8926}"/>
                    </a:ext>
                  </a:extLst>
                </p14:cNvPr>
                <p14:cNvContentPartPr/>
                <p14:nvPr/>
              </p14:nvContentPartPr>
              <p14:xfrm>
                <a:off x="6107025" y="906051"/>
                <a:ext cx="489960" cy="64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B1EA8BB-1028-48FC-A371-B520622F89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71385" y="870411"/>
                  <a:ext cx="561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218B8EA-9973-4C4A-AE41-623C3CADC2B8}"/>
                    </a:ext>
                  </a:extLst>
                </p14:cNvPr>
                <p14:cNvContentPartPr/>
                <p14:nvPr/>
              </p14:nvContentPartPr>
              <p14:xfrm>
                <a:off x="6288825" y="395211"/>
                <a:ext cx="248400" cy="39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218B8EA-9973-4C4A-AE41-623C3CADC2B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53185" y="359571"/>
                  <a:ext cx="32004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740E030-D0B8-4314-B43B-1BF9F3365B6B}"/>
              </a:ext>
            </a:extLst>
          </p:cNvPr>
          <p:cNvGrpSpPr/>
          <p:nvPr/>
        </p:nvGrpSpPr>
        <p:grpSpPr>
          <a:xfrm>
            <a:off x="477345" y="1105851"/>
            <a:ext cx="5217840" cy="4329720"/>
            <a:chOff x="477345" y="1105851"/>
            <a:chExt cx="5217840" cy="432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38E0110-E497-42A9-B1A0-E221D998282E}"/>
                    </a:ext>
                  </a:extLst>
                </p14:cNvPr>
                <p14:cNvContentPartPr/>
                <p14:nvPr/>
              </p14:nvContentPartPr>
              <p14:xfrm>
                <a:off x="582105" y="1105851"/>
                <a:ext cx="846360" cy="89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38E0110-E497-42A9-B1A0-E221D998282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6465" y="1070211"/>
                  <a:ext cx="918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B2B1E05-024B-4E67-B516-A6D2500AF7BE}"/>
                    </a:ext>
                  </a:extLst>
                </p14:cNvPr>
                <p14:cNvContentPartPr/>
                <p14:nvPr/>
              </p14:nvContentPartPr>
              <p14:xfrm>
                <a:off x="1030665" y="1151211"/>
                <a:ext cx="33840" cy="581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B2B1E05-024B-4E67-B516-A6D2500AF7B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5025" y="1115571"/>
                  <a:ext cx="10548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86A007F-C8A8-4E2F-8289-85806B0C36FC}"/>
                    </a:ext>
                  </a:extLst>
                </p14:cNvPr>
                <p14:cNvContentPartPr/>
                <p14:nvPr/>
              </p14:nvContentPartPr>
              <p14:xfrm>
                <a:off x="1252425" y="1486011"/>
                <a:ext cx="348840" cy="195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86A007F-C8A8-4E2F-8289-85806B0C36F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16425" y="1450371"/>
                  <a:ext cx="4204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E77F0CD-21CC-4A79-AD79-0B71FC86C1F5}"/>
                    </a:ext>
                  </a:extLst>
                </p14:cNvPr>
                <p14:cNvContentPartPr/>
                <p14:nvPr/>
              </p14:nvContentPartPr>
              <p14:xfrm>
                <a:off x="1788465" y="1494651"/>
                <a:ext cx="1118160" cy="237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E77F0CD-21CC-4A79-AD79-0B71FC86C1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52465" y="1458651"/>
                  <a:ext cx="1189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91EC374-54CD-4894-8584-9764E3750C77}"/>
                    </a:ext>
                  </a:extLst>
                </p14:cNvPr>
                <p14:cNvContentPartPr/>
                <p14:nvPr/>
              </p14:nvContentPartPr>
              <p14:xfrm>
                <a:off x="2988705" y="1551891"/>
                <a:ext cx="82080" cy="167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91EC374-54CD-4894-8584-9764E3750C7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53065" y="1516251"/>
                  <a:ext cx="153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B69BD2A-D6F8-40B1-9ED3-91E4BA2AB177}"/>
                    </a:ext>
                  </a:extLst>
                </p14:cNvPr>
                <p14:cNvContentPartPr/>
                <p14:nvPr/>
              </p14:nvContentPartPr>
              <p14:xfrm>
                <a:off x="3024345" y="1411131"/>
                <a:ext cx="52200" cy="45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B69BD2A-D6F8-40B1-9ED3-91E4BA2AB17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88705" y="1375491"/>
                  <a:ext cx="123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68AE0ED-2739-4BAC-8075-6FFB9EBBA27C}"/>
                    </a:ext>
                  </a:extLst>
                </p14:cNvPr>
                <p14:cNvContentPartPr/>
                <p14:nvPr/>
              </p14:nvContentPartPr>
              <p14:xfrm>
                <a:off x="3295785" y="1461531"/>
                <a:ext cx="117000" cy="289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68AE0ED-2739-4BAC-8075-6FFB9EBBA27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60145" y="1425891"/>
                  <a:ext cx="1886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39B5B96-5F9D-46E2-B316-18E937A093D7}"/>
                    </a:ext>
                  </a:extLst>
                </p14:cNvPr>
                <p14:cNvContentPartPr/>
                <p14:nvPr/>
              </p14:nvContentPartPr>
              <p14:xfrm>
                <a:off x="3553185" y="1257411"/>
                <a:ext cx="337320" cy="496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39B5B96-5F9D-46E2-B316-18E937A093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17185" y="1221411"/>
                  <a:ext cx="40896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4058799-CE51-4BFF-96BE-6CFE8CAC3913}"/>
                    </a:ext>
                  </a:extLst>
                </p14:cNvPr>
                <p14:cNvContentPartPr/>
                <p14:nvPr/>
              </p14:nvContentPartPr>
              <p14:xfrm>
                <a:off x="3928305" y="1489611"/>
                <a:ext cx="651960" cy="22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4058799-CE51-4BFF-96BE-6CFE8CAC391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92665" y="1453971"/>
                  <a:ext cx="7236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143CB16-1673-4A84-B1CD-18B638843B10}"/>
                    </a:ext>
                  </a:extLst>
                </p14:cNvPr>
                <p14:cNvContentPartPr/>
                <p14:nvPr/>
              </p14:nvContentPartPr>
              <p14:xfrm>
                <a:off x="690465" y="1844211"/>
                <a:ext cx="1854720" cy="243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143CB16-1673-4A84-B1CD-18B638843B1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465" y="1808211"/>
                  <a:ext cx="19263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77A7E60-2006-466F-91B5-AF6B258C26E6}"/>
                    </a:ext>
                  </a:extLst>
                </p14:cNvPr>
                <p14:cNvContentPartPr/>
                <p14:nvPr/>
              </p14:nvContentPartPr>
              <p14:xfrm>
                <a:off x="2602785" y="2123931"/>
                <a:ext cx="1965240" cy="242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77A7E60-2006-466F-91B5-AF6B258C26E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67145" y="2088291"/>
                  <a:ext cx="20368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5A0D9FB-38BB-4080-88E1-8A8E193A77EC}"/>
                    </a:ext>
                  </a:extLst>
                </p14:cNvPr>
                <p14:cNvContentPartPr/>
                <p14:nvPr/>
              </p14:nvContentPartPr>
              <p14:xfrm>
                <a:off x="477345" y="2710731"/>
                <a:ext cx="678600" cy="101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5A0D9FB-38BB-4080-88E1-8A8E193A77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1705" y="2675091"/>
                  <a:ext cx="750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0638770-3842-4FE4-BB00-2B09C190E23D}"/>
                    </a:ext>
                  </a:extLst>
                </p14:cNvPr>
                <p14:cNvContentPartPr/>
                <p14:nvPr/>
              </p14:nvContentPartPr>
              <p14:xfrm>
                <a:off x="829065" y="2772291"/>
                <a:ext cx="4680" cy="597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0638770-3842-4FE4-BB00-2B09C190E23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3425" y="2736291"/>
                  <a:ext cx="76320" cy="6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176509E-5DD7-4D96-8BF1-5F2DEA487737}"/>
                    </a:ext>
                  </a:extLst>
                </p14:cNvPr>
                <p14:cNvContentPartPr/>
                <p14:nvPr/>
              </p14:nvContentPartPr>
              <p14:xfrm>
                <a:off x="970545" y="3023571"/>
                <a:ext cx="397080" cy="280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176509E-5DD7-4D96-8BF1-5F2DEA48773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4545" y="2987571"/>
                  <a:ext cx="4687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DF011DB-84F1-476A-A6A5-6BC94DBFFDE1}"/>
                    </a:ext>
                  </a:extLst>
                </p14:cNvPr>
                <p14:cNvContentPartPr/>
                <p14:nvPr/>
              </p14:nvContentPartPr>
              <p14:xfrm>
                <a:off x="1554825" y="3009171"/>
                <a:ext cx="983520" cy="296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DF011DB-84F1-476A-A6A5-6BC94DBFFDE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18825" y="2973171"/>
                  <a:ext cx="10551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D9C7534-84BE-47DB-8D8E-226E12EE07E8}"/>
                    </a:ext>
                  </a:extLst>
                </p14:cNvPr>
                <p14:cNvContentPartPr/>
                <p14:nvPr/>
              </p14:nvContentPartPr>
              <p14:xfrm>
                <a:off x="2785665" y="2725851"/>
                <a:ext cx="201960" cy="94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D9C7534-84BE-47DB-8D8E-226E12EE07E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49665" y="2689851"/>
                  <a:ext cx="273600" cy="10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B2957F4-9290-45D3-B985-2EB013982824}"/>
                    </a:ext>
                  </a:extLst>
                </p14:cNvPr>
                <p14:cNvContentPartPr/>
                <p14:nvPr/>
              </p14:nvContentPartPr>
              <p14:xfrm>
                <a:off x="2661105" y="3115371"/>
                <a:ext cx="308520" cy="193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B2957F4-9290-45D3-B985-2EB01398282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25105" y="3079371"/>
                  <a:ext cx="380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13D307A-0623-4022-97D4-5D6D858D9622}"/>
                    </a:ext>
                  </a:extLst>
                </p14:cNvPr>
                <p14:cNvContentPartPr/>
                <p14:nvPr/>
              </p14:nvContentPartPr>
              <p14:xfrm>
                <a:off x="3052425" y="2986491"/>
                <a:ext cx="724320" cy="239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13D307A-0623-4022-97D4-5D6D858D962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16425" y="2950851"/>
                  <a:ext cx="7959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B009B21-5298-4DB1-B3B2-FEEAFAA5BA15}"/>
                    </a:ext>
                  </a:extLst>
                </p14:cNvPr>
                <p14:cNvContentPartPr/>
                <p14:nvPr/>
              </p14:nvContentPartPr>
              <p14:xfrm>
                <a:off x="2982585" y="3432171"/>
                <a:ext cx="433800" cy="660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B009B21-5298-4DB1-B3B2-FEEAFAA5BA1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46945" y="3396531"/>
                  <a:ext cx="505440" cy="73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2E89AFB-B662-4004-B44B-6406BA7A1DA9}"/>
                    </a:ext>
                  </a:extLst>
                </p14:cNvPr>
                <p14:cNvContentPartPr/>
                <p14:nvPr/>
              </p14:nvContentPartPr>
              <p14:xfrm>
                <a:off x="1630425" y="2173971"/>
                <a:ext cx="48600" cy="722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2E89AFB-B662-4004-B44B-6406BA7A1D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94425" y="2137971"/>
                  <a:ext cx="12024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9BA4732-C95C-4268-95DF-D62B34EAD2BF}"/>
                    </a:ext>
                  </a:extLst>
                </p14:cNvPr>
                <p14:cNvContentPartPr/>
                <p14:nvPr/>
              </p14:nvContentPartPr>
              <p14:xfrm>
                <a:off x="1484265" y="2072811"/>
                <a:ext cx="327960" cy="299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9BA4732-C95C-4268-95DF-D62B34EAD2B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48265" y="2036811"/>
                  <a:ext cx="3996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F5DD0E5-FBA5-4F5E-A54D-BFA6357C2F28}"/>
                    </a:ext>
                  </a:extLst>
                </p14:cNvPr>
                <p14:cNvContentPartPr/>
                <p14:nvPr/>
              </p14:nvContentPartPr>
              <p14:xfrm>
                <a:off x="4077345" y="2396091"/>
                <a:ext cx="73440" cy="1972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F5DD0E5-FBA5-4F5E-A54D-BFA6357C2F2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41345" y="2360451"/>
                  <a:ext cx="145080" cy="20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DBE5D7D-79C8-42EF-BFA2-A88A63A7430A}"/>
                    </a:ext>
                  </a:extLst>
                </p14:cNvPr>
                <p14:cNvContentPartPr/>
                <p14:nvPr/>
              </p14:nvContentPartPr>
              <p14:xfrm>
                <a:off x="3942345" y="2400411"/>
                <a:ext cx="358560" cy="340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DBE5D7D-79C8-42EF-BFA2-A88A63A7430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06705" y="2364411"/>
                  <a:ext cx="4302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F1763DB-F3A7-4804-B99A-A80FB702F5EB}"/>
                    </a:ext>
                  </a:extLst>
                </p14:cNvPr>
                <p14:cNvContentPartPr/>
                <p14:nvPr/>
              </p14:nvContentPartPr>
              <p14:xfrm>
                <a:off x="3084105" y="4283931"/>
                <a:ext cx="382320" cy="213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F1763DB-F3A7-4804-B99A-A80FB702F5E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48465" y="4248291"/>
                  <a:ext cx="453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758398E-CC3A-4C21-A41E-B85F59C31339}"/>
                    </a:ext>
                  </a:extLst>
                </p14:cNvPr>
                <p14:cNvContentPartPr/>
                <p14:nvPr/>
              </p14:nvContentPartPr>
              <p14:xfrm>
                <a:off x="2512065" y="4686411"/>
                <a:ext cx="681840" cy="749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58398E-CC3A-4C21-A41E-B85F59C3133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76065" y="4650411"/>
                  <a:ext cx="75348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93FAFDA-2B3F-4008-B15B-298753A4D7FF}"/>
                    </a:ext>
                  </a:extLst>
                </p14:cNvPr>
                <p14:cNvContentPartPr/>
                <p14:nvPr/>
              </p14:nvContentPartPr>
              <p14:xfrm>
                <a:off x="3218745" y="4929051"/>
                <a:ext cx="190800" cy="352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93FAFDA-2B3F-4008-B15B-298753A4D7F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82745" y="4893411"/>
                  <a:ext cx="2624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45818AC-1665-41BD-9487-5264E2068981}"/>
                    </a:ext>
                  </a:extLst>
                </p14:cNvPr>
                <p14:cNvContentPartPr/>
                <p14:nvPr/>
              </p14:nvContentPartPr>
              <p14:xfrm>
                <a:off x="3441225" y="5022291"/>
                <a:ext cx="73800" cy="190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45818AC-1665-41BD-9487-5264E206898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05225" y="4986291"/>
                  <a:ext cx="1454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EBCDBEA-8018-40E7-82E3-D6C967E66C96}"/>
                    </a:ext>
                  </a:extLst>
                </p14:cNvPr>
                <p14:cNvContentPartPr/>
                <p14:nvPr/>
              </p14:nvContentPartPr>
              <p14:xfrm>
                <a:off x="3462825" y="4889091"/>
                <a:ext cx="45000" cy="33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EBCDBEA-8018-40E7-82E3-D6C967E66C9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26825" y="4853091"/>
                  <a:ext cx="116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E0471AA-3BCC-4707-8382-4C6699877F30}"/>
                    </a:ext>
                  </a:extLst>
                </p14:cNvPr>
                <p14:cNvContentPartPr/>
                <p14:nvPr/>
              </p14:nvContentPartPr>
              <p14:xfrm>
                <a:off x="3688905" y="4925091"/>
                <a:ext cx="127440" cy="295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E0471AA-3BCC-4707-8382-4C6699877F3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53265" y="4889091"/>
                  <a:ext cx="1990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D04310C-BC54-4914-BE0F-00D0593966F5}"/>
                    </a:ext>
                  </a:extLst>
                </p14:cNvPr>
                <p14:cNvContentPartPr/>
                <p14:nvPr/>
              </p14:nvContentPartPr>
              <p14:xfrm>
                <a:off x="3947745" y="4704411"/>
                <a:ext cx="221760" cy="494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D04310C-BC54-4914-BE0F-00D0593966F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12105" y="4668771"/>
                  <a:ext cx="29340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6411546-3703-4EB4-A353-F4F58EAF7E56}"/>
                    </a:ext>
                  </a:extLst>
                </p14:cNvPr>
                <p14:cNvContentPartPr/>
                <p14:nvPr/>
              </p14:nvContentPartPr>
              <p14:xfrm>
                <a:off x="4229265" y="4938051"/>
                <a:ext cx="667800" cy="251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6411546-3703-4EB4-A353-F4F58EAF7E5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93625" y="4902051"/>
                  <a:ext cx="739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0079A40-83E1-4F02-867E-E155F1F4B944}"/>
                    </a:ext>
                  </a:extLst>
                </p14:cNvPr>
                <p14:cNvContentPartPr/>
                <p14:nvPr/>
              </p14:nvContentPartPr>
              <p14:xfrm>
                <a:off x="4421505" y="4951731"/>
                <a:ext cx="95400" cy="24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0079A40-83E1-4F02-867E-E155F1F4B9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85505" y="4916091"/>
                  <a:ext cx="1670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F6CBDCC-2A8D-4EF6-9EFE-560CB5C11152}"/>
                    </a:ext>
                  </a:extLst>
                </p14:cNvPr>
                <p14:cNvContentPartPr/>
                <p14:nvPr/>
              </p14:nvContentPartPr>
              <p14:xfrm>
                <a:off x="4840905" y="4960371"/>
                <a:ext cx="65160" cy="259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F6CBDCC-2A8D-4EF6-9EFE-560CB5C1115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05265" y="4924731"/>
                  <a:ext cx="1368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6FAB819-451C-4083-9CA6-48FD2080E670}"/>
                    </a:ext>
                  </a:extLst>
                </p14:cNvPr>
                <p14:cNvContentPartPr/>
                <p14:nvPr/>
              </p14:nvContentPartPr>
              <p14:xfrm>
                <a:off x="5095065" y="4889451"/>
                <a:ext cx="151200" cy="263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6FAB819-451C-4083-9CA6-48FD2080E67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59425" y="4853451"/>
                  <a:ext cx="2228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BBE5758-070F-4206-AE68-DB0027F8E8C0}"/>
                    </a:ext>
                  </a:extLst>
                </p14:cNvPr>
                <p14:cNvContentPartPr/>
                <p14:nvPr/>
              </p14:nvContentPartPr>
              <p14:xfrm>
                <a:off x="5369385" y="4915731"/>
                <a:ext cx="325800" cy="268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BBE5758-070F-4206-AE68-DB0027F8E8C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33385" y="4880091"/>
                  <a:ext cx="39744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B8EE5B8-FA54-476C-B740-C9F998C797E1}"/>
              </a:ext>
            </a:extLst>
          </p:cNvPr>
          <p:cNvGrpSpPr/>
          <p:nvPr/>
        </p:nvGrpSpPr>
        <p:grpSpPr>
          <a:xfrm>
            <a:off x="5716065" y="1701291"/>
            <a:ext cx="6078600" cy="3230640"/>
            <a:chOff x="5716065" y="1701291"/>
            <a:chExt cx="6078600" cy="32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63463E9-B2D7-4498-88F2-1C270D0E5D98}"/>
                    </a:ext>
                  </a:extLst>
                </p14:cNvPr>
                <p14:cNvContentPartPr/>
                <p14:nvPr/>
              </p14:nvContentPartPr>
              <p14:xfrm>
                <a:off x="6546225" y="4078011"/>
                <a:ext cx="175680" cy="490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63463E9-B2D7-4498-88F2-1C270D0E5D9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10225" y="4042011"/>
                  <a:ext cx="24732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5B041E8-54FC-4A06-A70C-3BFE2405973C}"/>
                    </a:ext>
                  </a:extLst>
                </p14:cNvPr>
                <p14:cNvContentPartPr/>
                <p14:nvPr/>
              </p14:nvContentPartPr>
              <p14:xfrm>
                <a:off x="6836025" y="4172691"/>
                <a:ext cx="360720" cy="282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5B041E8-54FC-4A06-A70C-3BFE2405973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00025" y="4137051"/>
                  <a:ext cx="4323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C841184-D3E4-42C9-A52E-C25A5642EDA5}"/>
                    </a:ext>
                  </a:extLst>
                </p14:cNvPr>
                <p14:cNvContentPartPr/>
                <p14:nvPr/>
              </p14:nvContentPartPr>
              <p14:xfrm>
                <a:off x="7284585" y="4070451"/>
                <a:ext cx="71280" cy="331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C841184-D3E4-42C9-A52E-C25A5642EDA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8585" y="4034451"/>
                  <a:ext cx="1429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954CD1D-2601-4E8F-8828-5C87A95ED5AD}"/>
                    </a:ext>
                  </a:extLst>
                </p14:cNvPr>
                <p14:cNvContentPartPr/>
                <p14:nvPr/>
              </p14:nvContentPartPr>
              <p14:xfrm>
                <a:off x="7234185" y="4209051"/>
                <a:ext cx="256680" cy="94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954CD1D-2601-4E8F-8828-5C87A95ED5A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98545" y="4173411"/>
                  <a:ext cx="328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127FD89-1A3F-46ED-BFD9-0F97B04064F5}"/>
                    </a:ext>
                  </a:extLst>
                </p14:cNvPr>
                <p14:cNvContentPartPr/>
                <p14:nvPr/>
              </p14:nvContentPartPr>
              <p14:xfrm>
                <a:off x="7752225" y="2262531"/>
                <a:ext cx="1710000" cy="65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127FD89-1A3F-46ED-BFD9-0F97B04064F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16585" y="2226531"/>
                  <a:ext cx="1781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9F2F1CC-805C-4A56-9FF0-BD0FA26C6FE5}"/>
                    </a:ext>
                  </a:extLst>
                </p14:cNvPr>
                <p14:cNvContentPartPr/>
                <p14:nvPr/>
              </p14:nvContentPartPr>
              <p14:xfrm>
                <a:off x="7783545" y="2265051"/>
                <a:ext cx="1856160" cy="1586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9F2F1CC-805C-4A56-9FF0-BD0FA26C6FE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47905" y="2229051"/>
                  <a:ext cx="1927800" cy="16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5CE49EF-FFB8-4913-B61A-4408D287FA32}"/>
                    </a:ext>
                  </a:extLst>
                </p14:cNvPr>
                <p14:cNvContentPartPr/>
                <p14:nvPr/>
              </p14:nvContentPartPr>
              <p14:xfrm>
                <a:off x="9595425" y="2560251"/>
                <a:ext cx="924120" cy="103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5CE49EF-FFB8-4913-B61A-4408D287FA3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559425" y="2524611"/>
                  <a:ext cx="995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9ECA98E-6AED-446D-9793-6144820287B3}"/>
                    </a:ext>
                  </a:extLst>
                </p14:cNvPr>
                <p14:cNvContentPartPr/>
                <p14:nvPr/>
              </p14:nvContentPartPr>
              <p14:xfrm>
                <a:off x="9678945" y="3380331"/>
                <a:ext cx="947160" cy="159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9ECA98E-6AED-446D-9793-6144820287B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642945" y="3344331"/>
                  <a:ext cx="1018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21E4F70-A47B-44C0-AB19-A3D7CA940147}"/>
                    </a:ext>
                  </a:extLst>
                </p14:cNvPr>
                <p14:cNvContentPartPr/>
                <p14:nvPr/>
              </p14:nvContentPartPr>
              <p14:xfrm>
                <a:off x="10489305" y="2468811"/>
                <a:ext cx="191160" cy="194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21E4F70-A47B-44C0-AB19-A3D7CA94014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453305" y="2432811"/>
                  <a:ext cx="2628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73CAF30-D0F5-4E19-942E-7ED5593BE17D}"/>
                    </a:ext>
                  </a:extLst>
                </p14:cNvPr>
                <p14:cNvContentPartPr/>
                <p14:nvPr/>
              </p14:nvContentPartPr>
              <p14:xfrm>
                <a:off x="10912305" y="2892171"/>
                <a:ext cx="290520" cy="340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73CAF30-D0F5-4E19-942E-7ED5593BE17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876665" y="2856171"/>
                  <a:ext cx="3621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2CC60A1-799F-49D4-999D-2DCB695E1F3A}"/>
                    </a:ext>
                  </a:extLst>
                </p14:cNvPr>
                <p14:cNvContentPartPr/>
                <p14:nvPr/>
              </p14:nvContentPartPr>
              <p14:xfrm>
                <a:off x="11293545" y="2806131"/>
                <a:ext cx="192240" cy="659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2CC60A1-799F-49D4-999D-2DCB695E1F3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257545" y="2770131"/>
                  <a:ext cx="26388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81019D7-3A2A-40DE-AA5A-9257400B09B3}"/>
                    </a:ext>
                  </a:extLst>
                </p14:cNvPr>
                <p14:cNvContentPartPr/>
                <p14:nvPr/>
              </p14:nvContentPartPr>
              <p14:xfrm>
                <a:off x="11518905" y="2951211"/>
                <a:ext cx="275760" cy="438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81019D7-3A2A-40DE-AA5A-9257400B09B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482905" y="2915571"/>
                  <a:ext cx="3474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4168FD1-7FE9-4F69-AF70-1841F637C237}"/>
                    </a:ext>
                  </a:extLst>
                </p14:cNvPr>
                <p14:cNvContentPartPr/>
                <p14:nvPr/>
              </p14:nvContentPartPr>
              <p14:xfrm>
                <a:off x="11564265" y="3134811"/>
                <a:ext cx="133560" cy="48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4168FD1-7FE9-4F69-AF70-1841F637C23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528265" y="3098811"/>
                  <a:ext cx="205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EB0AC7F-F703-43AA-A720-46A88B455F20}"/>
                    </a:ext>
                  </a:extLst>
                </p14:cNvPr>
                <p14:cNvContentPartPr/>
                <p14:nvPr/>
              </p14:nvContentPartPr>
              <p14:xfrm>
                <a:off x="10795665" y="3697491"/>
                <a:ext cx="198000" cy="591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EB0AC7F-F703-43AA-A720-46A88B455F2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759665" y="3661851"/>
                  <a:ext cx="26964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6299171-2C0B-4335-9AF5-C7036710FDAE}"/>
                    </a:ext>
                  </a:extLst>
                </p14:cNvPr>
                <p14:cNvContentPartPr/>
                <p14:nvPr/>
              </p14:nvContentPartPr>
              <p14:xfrm>
                <a:off x="11089425" y="3814131"/>
                <a:ext cx="404640" cy="268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6299171-2C0B-4335-9AF5-C7036710FDA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053785" y="3778491"/>
                  <a:ext cx="4762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3B6CB62-1569-47DC-9101-25EF7AEBCA18}"/>
                    </a:ext>
                  </a:extLst>
                </p14:cNvPr>
                <p14:cNvContentPartPr/>
                <p14:nvPr/>
              </p14:nvContentPartPr>
              <p14:xfrm>
                <a:off x="11620425" y="3671931"/>
                <a:ext cx="108720" cy="373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3B6CB62-1569-47DC-9101-25EF7AEBCA1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584785" y="3636291"/>
                  <a:ext cx="1803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0441C2C-1534-4D06-B76C-E93882597B1D}"/>
                    </a:ext>
                  </a:extLst>
                </p14:cNvPr>
                <p14:cNvContentPartPr/>
                <p14:nvPr/>
              </p14:nvContentPartPr>
              <p14:xfrm>
                <a:off x="11598105" y="3861651"/>
                <a:ext cx="173880" cy="77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0441C2C-1534-4D06-B76C-E93882597B1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562105" y="3826011"/>
                  <a:ext cx="2455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27F3A69-B204-469F-8651-14C3A640E2BA}"/>
                    </a:ext>
                  </a:extLst>
                </p14:cNvPr>
                <p14:cNvContentPartPr/>
                <p14:nvPr/>
              </p14:nvContentPartPr>
              <p14:xfrm>
                <a:off x="10847865" y="3927171"/>
                <a:ext cx="57600" cy="20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27F3A69-B204-469F-8651-14C3A640E2B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812225" y="3891531"/>
                  <a:ext cx="129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6CBF828-E12B-4974-92D8-D0C5EE02D034}"/>
                    </a:ext>
                  </a:extLst>
                </p14:cNvPr>
                <p14:cNvContentPartPr/>
                <p14:nvPr/>
              </p14:nvContentPartPr>
              <p14:xfrm>
                <a:off x="8249745" y="2914491"/>
                <a:ext cx="266760" cy="344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6CBF828-E12B-4974-92D8-D0C5EE02D03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13745" y="2878851"/>
                  <a:ext cx="3384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AC1A18B-536F-4E94-B150-DBCFD2D2459A}"/>
                    </a:ext>
                  </a:extLst>
                </p14:cNvPr>
                <p14:cNvContentPartPr/>
                <p14:nvPr/>
              </p14:nvContentPartPr>
              <p14:xfrm>
                <a:off x="8604705" y="2904771"/>
                <a:ext cx="160200" cy="357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AC1A18B-536F-4E94-B150-DBCFD2D2459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69065" y="2869131"/>
                  <a:ext cx="23184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FA8D240-6928-4238-9CBE-E1A56A3F1F72}"/>
                    </a:ext>
                  </a:extLst>
                </p14:cNvPr>
                <p14:cNvContentPartPr/>
                <p14:nvPr/>
              </p14:nvContentPartPr>
              <p14:xfrm>
                <a:off x="8694705" y="3019251"/>
                <a:ext cx="147600" cy="175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FA8D240-6928-4238-9CBE-E1A56A3F1F7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58705" y="2983251"/>
                  <a:ext cx="219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2C79C59-E08C-4C0E-8605-CC105B8117E3}"/>
                    </a:ext>
                  </a:extLst>
                </p14:cNvPr>
                <p14:cNvContentPartPr/>
                <p14:nvPr/>
              </p14:nvContentPartPr>
              <p14:xfrm>
                <a:off x="8940225" y="2886411"/>
                <a:ext cx="130320" cy="319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2C79C59-E08C-4C0E-8605-CC105B8117E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04585" y="2850771"/>
                  <a:ext cx="2019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725C04F-F40C-4249-BFDA-4A3CDCD5B485}"/>
                    </a:ext>
                  </a:extLst>
                </p14:cNvPr>
                <p14:cNvContentPartPr/>
                <p14:nvPr/>
              </p14:nvContentPartPr>
              <p14:xfrm>
                <a:off x="9217785" y="3048771"/>
                <a:ext cx="2520" cy="11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725C04F-F40C-4249-BFDA-4A3CDCD5B48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81785" y="3012771"/>
                  <a:ext cx="74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36550D3-25B5-42E8-B661-3435423BB489}"/>
                    </a:ext>
                  </a:extLst>
                </p14:cNvPr>
                <p14:cNvContentPartPr/>
                <p14:nvPr/>
              </p14:nvContentPartPr>
              <p14:xfrm>
                <a:off x="8454585" y="4193211"/>
                <a:ext cx="46800" cy="347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36550D3-25B5-42E8-B661-3435423BB48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18945" y="4157571"/>
                  <a:ext cx="1184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1B11789-2A45-4C1A-808F-4D715A5256CB}"/>
                    </a:ext>
                  </a:extLst>
                </p14:cNvPr>
                <p14:cNvContentPartPr/>
                <p14:nvPr/>
              </p14:nvContentPartPr>
              <p14:xfrm>
                <a:off x="8415705" y="4161171"/>
                <a:ext cx="247320" cy="443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1B11789-2A45-4C1A-808F-4D715A5256C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79705" y="4125171"/>
                  <a:ext cx="31896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08C0654-C6BF-4289-BEBF-C4410FEC330A}"/>
                    </a:ext>
                  </a:extLst>
                </p14:cNvPr>
                <p14:cNvContentPartPr/>
                <p14:nvPr/>
              </p14:nvContentPartPr>
              <p14:xfrm>
                <a:off x="8711265" y="4352691"/>
                <a:ext cx="464760" cy="244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8C0654-C6BF-4289-BEBF-C4410FEC330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675265" y="4317051"/>
                  <a:ext cx="5364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48D22B9-FCC6-41DE-9A5D-E39B56EE39D7}"/>
                    </a:ext>
                  </a:extLst>
                </p14:cNvPr>
                <p14:cNvContentPartPr/>
                <p14:nvPr/>
              </p14:nvContentPartPr>
              <p14:xfrm>
                <a:off x="9244785" y="4390131"/>
                <a:ext cx="73080" cy="149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48D22B9-FCC6-41DE-9A5D-E39B56EE39D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09145" y="4354131"/>
                  <a:ext cx="144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24821FC-F21A-4CC7-A79B-BD30832B4546}"/>
                    </a:ext>
                  </a:extLst>
                </p14:cNvPr>
                <p14:cNvContentPartPr/>
                <p14:nvPr/>
              </p14:nvContentPartPr>
              <p14:xfrm>
                <a:off x="9223185" y="4218411"/>
                <a:ext cx="303480" cy="280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24821FC-F21A-4CC7-A79B-BD30832B454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87545" y="4182771"/>
                  <a:ext cx="3751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B8D9E2A-28C5-441C-A732-67A63B74300D}"/>
                    </a:ext>
                  </a:extLst>
                </p14:cNvPr>
                <p14:cNvContentPartPr/>
                <p14:nvPr/>
              </p14:nvContentPartPr>
              <p14:xfrm>
                <a:off x="9597585" y="4332531"/>
                <a:ext cx="227880" cy="196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B8D9E2A-28C5-441C-A732-67A63B74300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561585" y="4296531"/>
                  <a:ext cx="2995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48CEE83-197A-4C68-9C0A-238D811C7278}"/>
                    </a:ext>
                  </a:extLst>
                </p14:cNvPr>
                <p14:cNvContentPartPr/>
                <p14:nvPr/>
              </p14:nvContentPartPr>
              <p14:xfrm>
                <a:off x="8758425" y="3969291"/>
                <a:ext cx="417600" cy="213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48CEE83-197A-4C68-9C0A-238D811C727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22785" y="3933651"/>
                  <a:ext cx="4892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4EDD0B4-681A-42A2-B5ED-2C515C771BF8}"/>
                    </a:ext>
                  </a:extLst>
                </p14:cNvPr>
                <p14:cNvContentPartPr/>
                <p14:nvPr/>
              </p14:nvContentPartPr>
              <p14:xfrm>
                <a:off x="8478345" y="4565091"/>
                <a:ext cx="37800" cy="38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4EDD0B4-681A-42A2-B5ED-2C515C771BF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42705" y="4529451"/>
                  <a:ext cx="109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4CECEAE-8379-4ECC-A38B-B0444BA9BA56}"/>
                    </a:ext>
                  </a:extLst>
                </p14:cNvPr>
                <p14:cNvContentPartPr/>
                <p14:nvPr/>
              </p14:nvContentPartPr>
              <p14:xfrm>
                <a:off x="8462865" y="4616931"/>
                <a:ext cx="21240" cy="5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4CECEAE-8379-4ECC-A38B-B0444BA9BA5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27225" y="4581291"/>
                  <a:ext cx="92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B246C9E-6C59-4BCA-B484-11FDA2C7F96C}"/>
                    </a:ext>
                  </a:extLst>
                </p14:cNvPr>
                <p14:cNvContentPartPr/>
                <p14:nvPr/>
              </p14:nvContentPartPr>
              <p14:xfrm>
                <a:off x="8198985" y="3885051"/>
                <a:ext cx="455760" cy="966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B246C9E-6C59-4BCA-B484-11FDA2C7F96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62985" y="3849051"/>
                  <a:ext cx="527400" cy="10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66C462D-E434-400B-A512-0A19925D45EE}"/>
                    </a:ext>
                  </a:extLst>
                </p14:cNvPr>
                <p14:cNvContentPartPr/>
                <p14:nvPr/>
              </p14:nvContentPartPr>
              <p14:xfrm>
                <a:off x="9677145" y="3919611"/>
                <a:ext cx="255600" cy="1012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66C462D-E434-400B-A512-0A19925D45E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41145" y="3883971"/>
                  <a:ext cx="327240" cy="10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32B19A3-8347-458E-8A1D-A28110D57674}"/>
                    </a:ext>
                  </a:extLst>
                </p14:cNvPr>
                <p14:cNvContentPartPr/>
                <p14:nvPr/>
              </p14:nvContentPartPr>
              <p14:xfrm>
                <a:off x="7024665" y="2683731"/>
                <a:ext cx="874440" cy="12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32B19A3-8347-458E-8A1D-A28110D5767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89025" y="2647731"/>
                  <a:ext cx="946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9A9D31F-F89C-4750-8111-753469820CB3}"/>
                    </a:ext>
                  </a:extLst>
                </p14:cNvPr>
                <p14:cNvContentPartPr/>
                <p14:nvPr/>
              </p14:nvContentPartPr>
              <p14:xfrm>
                <a:off x="7066065" y="3606771"/>
                <a:ext cx="830160" cy="73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9A9D31F-F89C-4750-8111-753469820CB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30065" y="3570771"/>
                  <a:ext cx="901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93248E5-7928-435E-BB8C-C82FE9AF6736}"/>
                    </a:ext>
                  </a:extLst>
                </p14:cNvPr>
                <p14:cNvContentPartPr/>
                <p14:nvPr/>
              </p14:nvContentPartPr>
              <p14:xfrm>
                <a:off x="7023225" y="3628731"/>
                <a:ext cx="210600" cy="182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93248E5-7928-435E-BB8C-C82FE9AF673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987585" y="3592731"/>
                  <a:ext cx="2822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E9FAE8D-4002-4845-B94B-C6A3911027B8}"/>
                    </a:ext>
                  </a:extLst>
                </p14:cNvPr>
                <p14:cNvContentPartPr/>
                <p14:nvPr/>
              </p14:nvContentPartPr>
              <p14:xfrm>
                <a:off x="6815865" y="2655651"/>
                <a:ext cx="208800" cy="204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E9FAE8D-4002-4845-B94B-C6A3911027B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80225" y="2620011"/>
                  <a:ext cx="2804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B1B0DEB-4559-406A-8319-9696107B93F0}"/>
                    </a:ext>
                  </a:extLst>
                </p14:cNvPr>
                <p14:cNvContentPartPr/>
                <p14:nvPr/>
              </p14:nvContentPartPr>
              <p14:xfrm>
                <a:off x="6296745" y="3094491"/>
                <a:ext cx="250200" cy="88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B1B0DEB-4559-406A-8319-9696107B93F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260745" y="3058851"/>
                  <a:ext cx="321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8341201-55A4-4C76-B361-B7081172133E}"/>
                    </a:ext>
                  </a:extLst>
                </p14:cNvPr>
                <p14:cNvContentPartPr/>
                <p14:nvPr/>
              </p14:nvContentPartPr>
              <p14:xfrm>
                <a:off x="6413025" y="3108891"/>
                <a:ext cx="228600" cy="428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8341201-55A4-4C76-B361-B7081172133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77385" y="3073251"/>
                  <a:ext cx="30024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A2BFFE6-4B98-4BB6-8428-7039F02ACAF7}"/>
                    </a:ext>
                  </a:extLst>
                </p14:cNvPr>
                <p14:cNvContentPartPr/>
                <p14:nvPr/>
              </p14:nvContentPartPr>
              <p14:xfrm>
                <a:off x="6653505" y="3005931"/>
                <a:ext cx="170640" cy="613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A2BFFE6-4B98-4BB6-8428-7039F02ACAF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17505" y="2969931"/>
                  <a:ext cx="242280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DF5741D-ACDC-4638-A341-342DF6130ECD}"/>
                    </a:ext>
                  </a:extLst>
                </p14:cNvPr>
                <p14:cNvContentPartPr/>
                <p14:nvPr/>
              </p14:nvContentPartPr>
              <p14:xfrm>
                <a:off x="6876705" y="3133731"/>
                <a:ext cx="190440" cy="430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DF5741D-ACDC-4638-A341-342DF6130EC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41065" y="3097731"/>
                  <a:ext cx="26208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C8F42EB-5F2A-4F95-A41E-56D3F7EF78C4}"/>
                    </a:ext>
                  </a:extLst>
                </p14:cNvPr>
                <p14:cNvContentPartPr/>
                <p14:nvPr/>
              </p14:nvContentPartPr>
              <p14:xfrm>
                <a:off x="6932145" y="3315531"/>
                <a:ext cx="49680" cy="31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C8F42EB-5F2A-4F95-A41E-56D3F7EF78C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96505" y="3279891"/>
                  <a:ext cx="121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170C0EA-33A8-4DFA-9F2F-041F6B88ADE2}"/>
                    </a:ext>
                  </a:extLst>
                </p14:cNvPr>
                <p14:cNvContentPartPr/>
                <p14:nvPr/>
              </p14:nvContentPartPr>
              <p14:xfrm>
                <a:off x="6871305" y="3133011"/>
                <a:ext cx="32400" cy="8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170C0EA-33A8-4DFA-9F2F-041F6B88ADE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35305" y="3097011"/>
                  <a:ext cx="104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98EFF39-55BD-4B1D-9D60-6FE555369C71}"/>
                    </a:ext>
                  </a:extLst>
                </p14:cNvPr>
                <p14:cNvContentPartPr/>
                <p14:nvPr/>
              </p14:nvContentPartPr>
              <p14:xfrm>
                <a:off x="10366905" y="2181531"/>
                <a:ext cx="489240" cy="33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98EFF39-55BD-4B1D-9D60-6FE555369C7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330905" y="2145531"/>
                  <a:ext cx="5608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86065B5-5EC6-4B66-A4E3-28DAB60250C3}"/>
                    </a:ext>
                  </a:extLst>
                </p14:cNvPr>
                <p14:cNvContentPartPr/>
                <p14:nvPr/>
              </p14:nvContentPartPr>
              <p14:xfrm>
                <a:off x="10344585" y="2076771"/>
                <a:ext cx="195480" cy="219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86065B5-5EC6-4B66-A4E3-28DAB60250C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308585" y="2040771"/>
                  <a:ext cx="2671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8F34A67-2556-4BB4-93BB-1CF134096DF7}"/>
                    </a:ext>
                  </a:extLst>
                </p14:cNvPr>
                <p14:cNvContentPartPr/>
                <p14:nvPr/>
              </p14:nvContentPartPr>
              <p14:xfrm>
                <a:off x="6445065" y="2307891"/>
                <a:ext cx="509040" cy="83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8F34A67-2556-4BB4-93BB-1CF134096DF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09065" y="2271891"/>
                  <a:ext cx="580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4A137CF-AC05-40D0-92A0-0F514F9021DF}"/>
                    </a:ext>
                  </a:extLst>
                </p14:cNvPr>
                <p14:cNvContentPartPr/>
                <p14:nvPr/>
              </p14:nvContentPartPr>
              <p14:xfrm>
                <a:off x="6856185" y="2182971"/>
                <a:ext cx="192960" cy="278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4A137CF-AC05-40D0-92A0-0F514F9021D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0185" y="2147331"/>
                  <a:ext cx="2646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E5833D4-2090-4B97-9C87-E73E7596E71D}"/>
                    </a:ext>
                  </a:extLst>
                </p14:cNvPr>
                <p14:cNvContentPartPr/>
                <p14:nvPr/>
              </p14:nvContentPartPr>
              <p14:xfrm>
                <a:off x="6964185" y="2302851"/>
                <a:ext cx="49680" cy="11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E5833D4-2090-4B97-9C87-E73E7596E71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928185" y="2266851"/>
                  <a:ext cx="1213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795C438-5463-417E-A9BD-1266F6785135}"/>
                    </a:ext>
                  </a:extLst>
                </p14:cNvPr>
                <p14:cNvContentPartPr/>
                <p14:nvPr/>
              </p14:nvContentPartPr>
              <p14:xfrm>
                <a:off x="5716065" y="2037171"/>
                <a:ext cx="370800" cy="547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795C438-5463-417E-A9BD-1266F678513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680065" y="2001171"/>
                  <a:ext cx="44244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54ECD1A-2E23-4E85-A867-EDF0DFB0B9FD}"/>
                    </a:ext>
                  </a:extLst>
                </p14:cNvPr>
                <p14:cNvContentPartPr/>
                <p14:nvPr/>
              </p14:nvContentPartPr>
              <p14:xfrm>
                <a:off x="6159585" y="2435331"/>
                <a:ext cx="67680" cy="174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54ECD1A-2E23-4E85-A867-EDF0DFB0B9F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123945" y="2399331"/>
                  <a:ext cx="1393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3F8C293-994A-405B-8482-6A88CF712AD1}"/>
                    </a:ext>
                  </a:extLst>
                </p14:cNvPr>
                <p14:cNvContentPartPr/>
                <p14:nvPr/>
              </p14:nvContentPartPr>
              <p14:xfrm>
                <a:off x="6187665" y="2285571"/>
                <a:ext cx="30960" cy="24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3F8C293-994A-405B-8482-6A88CF712AD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52025" y="2249931"/>
                  <a:ext cx="102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A2E95D1-E6F2-429C-95F6-8CA84A2D634F}"/>
                    </a:ext>
                  </a:extLst>
                </p14:cNvPr>
                <p14:cNvContentPartPr/>
                <p14:nvPr/>
              </p14:nvContentPartPr>
              <p14:xfrm>
                <a:off x="11038665" y="1803171"/>
                <a:ext cx="542520" cy="446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A2E95D1-E6F2-429C-95F6-8CA84A2D634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003025" y="1767171"/>
                  <a:ext cx="61416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6ADCB3F-E1D5-4989-8EFC-46CD1CE2504A}"/>
                    </a:ext>
                  </a:extLst>
                </p14:cNvPr>
                <p14:cNvContentPartPr/>
                <p14:nvPr/>
              </p14:nvContentPartPr>
              <p14:xfrm>
                <a:off x="11546985" y="2112411"/>
                <a:ext cx="226800" cy="263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6ADCB3F-E1D5-4989-8EFC-46CD1CE2504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511345" y="2076411"/>
                  <a:ext cx="2984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3B28C75-3204-4A5C-BBD4-B89F88331424}"/>
                    </a:ext>
                  </a:extLst>
                </p14:cNvPr>
                <p14:cNvContentPartPr/>
                <p14:nvPr/>
              </p14:nvContentPartPr>
              <p14:xfrm>
                <a:off x="7332105" y="1701291"/>
                <a:ext cx="443880" cy="38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3B28C75-3204-4A5C-BBD4-B89F8833142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96105" y="1665291"/>
                  <a:ext cx="515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48DAC20-00E3-4932-805D-AEF9F2929525}"/>
                    </a:ext>
                  </a:extLst>
                </p14:cNvPr>
                <p14:cNvContentPartPr/>
                <p14:nvPr/>
              </p14:nvContentPartPr>
              <p14:xfrm>
                <a:off x="7550265" y="1728651"/>
                <a:ext cx="37800" cy="336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48DAC20-00E3-4932-805D-AEF9F292952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514265" y="1692651"/>
                  <a:ext cx="1094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1863AD4-BA2A-4045-90E6-DC382167D7F9}"/>
                    </a:ext>
                  </a:extLst>
                </p14:cNvPr>
                <p14:cNvContentPartPr/>
                <p14:nvPr/>
              </p14:nvContentPartPr>
              <p14:xfrm>
                <a:off x="7652505" y="1921971"/>
                <a:ext cx="316800" cy="181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1863AD4-BA2A-4045-90E6-DC382167D7F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16505" y="1886331"/>
                  <a:ext cx="3884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7E6143-3884-4893-8719-DEB6747E2410}"/>
                    </a:ext>
                  </a:extLst>
                </p14:cNvPr>
                <p14:cNvContentPartPr/>
                <p14:nvPr/>
              </p14:nvContentPartPr>
              <p14:xfrm>
                <a:off x="8068305" y="1937811"/>
                <a:ext cx="710640" cy="205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7E6143-3884-4893-8719-DEB6747E241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32665" y="1901811"/>
                  <a:ext cx="7822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C84726F-AB5F-47F3-AE30-F237429C0380}"/>
                    </a:ext>
                  </a:extLst>
                </p14:cNvPr>
                <p14:cNvContentPartPr/>
                <p14:nvPr/>
              </p14:nvContentPartPr>
              <p14:xfrm>
                <a:off x="8828985" y="2015211"/>
                <a:ext cx="53640" cy="137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C84726F-AB5F-47F3-AE30-F237429C038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792985" y="1979211"/>
                  <a:ext cx="1252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88D937C-0292-4315-B597-C233D46C6BD1}"/>
                    </a:ext>
                  </a:extLst>
                </p14:cNvPr>
                <p14:cNvContentPartPr/>
                <p14:nvPr/>
              </p14:nvContentPartPr>
              <p14:xfrm>
                <a:off x="8884065" y="1874451"/>
                <a:ext cx="28440" cy="40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88D937C-0292-4315-B597-C233D46C6BD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848065" y="1838451"/>
                  <a:ext cx="100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6565730-C720-4187-B666-4366CE4558F8}"/>
                    </a:ext>
                  </a:extLst>
                </p14:cNvPr>
                <p14:cNvContentPartPr/>
                <p14:nvPr/>
              </p14:nvContentPartPr>
              <p14:xfrm>
                <a:off x="9001065" y="1762491"/>
                <a:ext cx="290160" cy="3715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6565730-C720-4187-B666-4366CE4558F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965065" y="1726491"/>
                  <a:ext cx="36180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A1E7B97-390F-4CF1-BF1F-950B08EF90FC}"/>
                    </a:ext>
                  </a:extLst>
                </p14:cNvPr>
                <p14:cNvContentPartPr/>
                <p14:nvPr/>
              </p14:nvContentPartPr>
              <p14:xfrm>
                <a:off x="9178905" y="1966611"/>
                <a:ext cx="176040" cy="525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A1E7B97-390F-4CF1-BF1F-950B08EF90F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142905" y="1930971"/>
                  <a:ext cx="247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2EA24DB-14F7-4C27-AAF5-0C13791F4307}"/>
                    </a:ext>
                  </a:extLst>
                </p14:cNvPr>
                <p14:cNvContentPartPr/>
                <p14:nvPr/>
              </p14:nvContentPartPr>
              <p14:xfrm>
                <a:off x="9397425" y="1947891"/>
                <a:ext cx="361800" cy="158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2EA24DB-14F7-4C27-AAF5-0C13791F430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61425" y="1911891"/>
                  <a:ext cx="433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8ECE260-03BA-47D2-8E2B-3626CC87DB77}"/>
                    </a:ext>
                  </a:extLst>
                </p14:cNvPr>
                <p14:cNvContentPartPr/>
                <p14:nvPr/>
              </p14:nvContentPartPr>
              <p14:xfrm>
                <a:off x="8450985" y="2207811"/>
                <a:ext cx="52920" cy="339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8ECE260-03BA-47D2-8E2B-3626CC87DB7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415345" y="2172171"/>
                  <a:ext cx="1245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AC0677-8F93-48F9-B659-40D6EDE258A6}"/>
                    </a:ext>
                  </a:extLst>
                </p14:cNvPr>
                <p14:cNvContentPartPr/>
                <p14:nvPr/>
              </p14:nvContentPartPr>
              <p14:xfrm>
                <a:off x="8434425" y="2517771"/>
                <a:ext cx="205560" cy="77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AC0677-8F93-48F9-B659-40D6EDE258A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398425" y="2482131"/>
                  <a:ext cx="27720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B08DA3F-0B1A-4B93-9F9D-6B9EB5523491}"/>
              </a:ext>
            </a:extLst>
          </p:cNvPr>
          <p:cNvGrpSpPr/>
          <p:nvPr/>
        </p:nvGrpSpPr>
        <p:grpSpPr>
          <a:xfrm>
            <a:off x="6623265" y="212691"/>
            <a:ext cx="4368960" cy="1349640"/>
            <a:chOff x="6623265" y="212691"/>
            <a:chExt cx="4368960" cy="13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13C4697-E816-4C1C-B57E-42576B819154}"/>
                    </a:ext>
                  </a:extLst>
                </p14:cNvPr>
                <p14:cNvContentPartPr/>
                <p14:nvPr/>
              </p14:nvContentPartPr>
              <p14:xfrm>
                <a:off x="6623265" y="567651"/>
                <a:ext cx="478440" cy="10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13C4697-E816-4C1C-B57E-42576B81915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587625" y="531651"/>
                  <a:ext cx="5500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1020F04-FA8E-433C-912F-61C09A2F7F30}"/>
                    </a:ext>
                  </a:extLst>
                </p14:cNvPr>
                <p14:cNvContentPartPr/>
                <p14:nvPr/>
              </p14:nvContentPartPr>
              <p14:xfrm>
                <a:off x="7026105" y="453891"/>
                <a:ext cx="207720" cy="266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1020F04-FA8E-433C-912F-61C09A2F7F3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990465" y="418251"/>
                  <a:ext cx="2793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420820-C05B-46ED-84CE-7486D9F0EE31}"/>
                    </a:ext>
                  </a:extLst>
                </p14:cNvPr>
                <p14:cNvContentPartPr/>
                <p14:nvPr/>
              </p14:nvContentPartPr>
              <p14:xfrm>
                <a:off x="7475745" y="353811"/>
                <a:ext cx="204120" cy="48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420820-C05B-46ED-84CE-7486D9F0EE3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40105" y="318171"/>
                  <a:ext cx="275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9333EEC-0A27-4CCF-BA67-6D924AA67ED6}"/>
                    </a:ext>
                  </a:extLst>
                </p14:cNvPr>
                <p14:cNvContentPartPr/>
                <p14:nvPr/>
              </p14:nvContentPartPr>
              <p14:xfrm>
                <a:off x="7475025" y="368931"/>
                <a:ext cx="189000" cy="497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9333EEC-0A27-4CCF-BA67-6D924AA67ED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439385" y="332931"/>
                  <a:ext cx="26064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87B5C1E-6D7E-4EAC-A673-C337B7947237}"/>
                    </a:ext>
                  </a:extLst>
                </p14:cNvPr>
                <p14:cNvContentPartPr/>
                <p14:nvPr/>
              </p14:nvContentPartPr>
              <p14:xfrm>
                <a:off x="7838625" y="683931"/>
                <a:ext cx="151920" cy="18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87B5C1E-6D7E-4EAC-A673-C337B794723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02625" y="648291"/>
                  <a:ext cx="223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83BB870-D51E-4BF5-B21C-9A1583F64FDA}"/>
                    </a:ext>
                  </a:extLst>
                </p14:cNvPr>
                <p14:cNvContentPartPr/>
                <p14:nvPr/>
              </p14:nvContentPartPr>
              <p14:xfrm>
                <a:off x="8175945" y="580611"/>
                <a:ext cx="295920" cy="326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83BB870-D51E-4BF5-B21C-9A1583F64FD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39945" y="544611"/>
                  <a:ext cx="3675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6E891B1-1B6A-4F04-87A6-45E183F91D82}"/>
                    </a:ext>
                  </a:extLst>
                </p14:cNvPr>
                <p14:cNvContentPartPr/>
                <p14:nvPr/>
              </p14:nvContentPartPr>
              <p14:xfrm>
                <a:off x="8544225" y="655491"/>
                <a:ext cx="553680" cy="236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6E891B1-1B6A-4F04-87A6-45E183F91D8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08585" y="619491"/>
                  <a:ext cx="6253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491180E-5F8C-40B1-8824-97AD1859D24C}"/>
                    </a:ext>
                  </a:extLst>
                </p14:cNvPr>
                <p14:cNvContentPartPr/>
                <p14:nvPr/>
              </p14:nvContentPartPr>
              <p14:xfrm>
                <a:off x="9245865" y="385851"/>
                <a:ext cx="82440" cy="501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491180E-5F8C-40B1-8824-97AD1859D24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210225" y="350211"/>
                  <a:ext cx="15408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C11006E-25B3-4732-9CAB-D89C9859E867}"/>
                    </a:ext>
                  </a:extLst>
                </p14:cNvPr>
                <p14:cNvContentPartPr/>
                <p14:nvPr/>
              </p14:nvContentPartPr>
              <p14:xfrm>
                <a:off x="9176025" y="679971"/>
                <a:ext cx="150840" cy="42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C11006E-25B3-4732-9CAB-D89C9859E86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140025" y="643971"/>
                  <a:ext cx="222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BC2ED99-9481-48EC-9B8D-12211B5F5075}"/>
                    </a:ext>
                  </a:extLst>
                </p14:cNvPr>
                <p14:cNvContentPartPr/>
                <p14:nvPr/>
              </p14:nvContentPartPr>
              <p14:xfrm>
                <a:off x="9424425" y="605091"/>
                <a:ext cx="246240" cy="212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BC2ED99-9481-48EC-9B8D-12211B5F507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388425" y="569091"/>
                  <a:ext cx="3178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6C8203A-F47E-4502-9091-254A4B35B752}"/>
                    </a:ext>
                  </a:extLst>
                </p14:cNvPr>
                <p14:cNvContentPartPr/>
                <p14:nvPr/>
              </p14:nvContentPartPr>
              <p14:xfrm>
                <a:off x="9726465" y="582411"/>
                <a:ext cx="217800" cy="222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6C8203A-F47E-4502-9091-254A4B35B75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690465" y="546771"/>
                  <a:ext cx="2894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E24F3E7-B9FA-4B17-AD93-20CC529EEBF0}"/>
                    </a:ext>
                  </a:extLst>
                </p14:cNvPr>
                <p14:cNvContentPartPr/>
                <p14:nvPr/>
              </p14:nvContentPartPr>
              <p14:xfrm>
                <a:off x="10042905" y="338331"/>
                <a:ext cx="83520" cy="489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E24F3E7-B9FA-4B17-AD93-20CC529EEBF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006905" y="302691"/>
                  <a:ext cx="15516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061D40A-A75C-4363-98FF-F52DB887B8D0}"/>
                    </a:ext>
                  </a:extLst>
                </p14:cNvPr>
                <p14:cNvContentPartPr/>
                <p14:nvPr/>
              </p14:nvContentPartPr>
              <p14:xfrm>
                <a:off x="10267185" y="349131"/>
                <a:ext cx="421920" cy="443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061D40A-A75C-4363-98FF-F52DB887B8D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231545" y="313491"/>
                  <a:ext cx="49356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AC3F1FF-85A1-47EA-98F5-922BED9C2808}"/>
                    </a:ext>
                  </a:extLst>
                </p14:cNvPr>
                <p14:cNvContentPartPr/>
                <p14:nvPr/>
              </p14:nvContentPartPr>
              <p14:xfrm>
                <a:off x="10771905" y="293331"/>
                <a:ext cx="220320" cy="454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AC3F1FF-85A1-47EA-98F5-922BED9C280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735905" y="257691"/>
                  <a:ext cx="29196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205F5D6-D229-4961-95BE-D03404AD31B3}"/>
                    </a:ext>
                  </a:extLst>
                </p14:cNvPr>
                <p14:cNvContentPartPr/>
                <p14:nvPr/>
              </p14:nvContentPartPr>
              <p14:xfrm>
                <a:off x="8265585" y="1044291"/>
                <a:ext cx="996840" cy="434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205F5D6-D229-4961-95BE-D03404AD31B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229945" y="1008291"/>
                  <a:ext cx="10684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2325AFC-59E7-4C40-A258-8A1009A170B1}"/>
                    </a:ext>
                  </a:extLst>
                </p14:cNvPr>
                <p14:cNvContentPartPr/>
                <p14:nvPr/>
              </p14:nvContentPartPr>
              <p14:xfrm>
                <a:off x="9359265" y="1246611"/>
                <a:ext cx="58320" cy="123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2325AFC-59E7-4C40-A258-8A1009A170B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323625" y="1210611"/>
                  <a:ext cx="129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5F7662C-20F5-4EE2-A343-EDB95DAA6116}"/>
                    </a:ext>
                  </a:extLst>
                </p14:cNvPr>
                <p14:cNvContentPartPr/>
                <p14:nvPr/>
              </p14:nvContentPartPr>
              <p14:xfrm>
                <a:off x="9399225" y="1103331"/>
                <a:ext cx="278280" cy="263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5F7662C-20F5-4EE2-A343-EDB95DAA611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363225" y="1067691"/>
                  <a:ext cx="3499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336979-F6CF-4BD3-BF0B-082C87722465}"/>
                    </a:ext>
                  </a:extLst>
                </p14:cNvPr>
                <p14:cNvContentPartPr/>
                <p14:nvPr/>
              </p14:nvContentPartPr>
              <p14:xfrm>
                <a:off x="9704865" y="1203051"/>
                <a:ext cx="278280" cy="216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336979-F6CF-4BD3-BF0B-082C8772246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669225" y="1167051"/>
                  <a:ext cx="3499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90A0E40-7A26-4C00-83A6-7E0115375F32}"/>
                    </a:ext>
                  </a:extLst>
                </p14:cNvPr>
                <p14:cNvContentPartPr/>
                <p14:nvPr/>
              </p14:nvContentPartPr>
              <p14:xfrm>
                <a:off x="10070985" y="994611"/>
                <a:ext cx="324000" cy="567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90A0E40-7A26-4C00-83A6-7E0115375F3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034985" y="958611"/>
                  <a:ext cx="39564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25D51F4-B615-40CF-B3FE-0CEE22DD6982}"/>
                    </a:ext>
                  </a:extLst>
                </p14:cNvPr>
                <p14:cNvContentPartPr/>
                <p14:nvPr/>
              </p14:nvContentPartPr>
              <p14:xfrm>
                <a:off x="7326345" y="212691"/>
                <a:ext cx="342360" cy="925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25D51F4-B615-40CF-B3FE-0CEE22DD698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290705" y="177051"/>
                  <a:ext cx="414000" cy="9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DE6C887-0C9F-4A4D-A530-9EF5B60C0E65}"/>
                  </a:ext>
                </a:extLst>
              </p14:cNvPr>
              <p14:cNvContentPartPr/>
              <p14:nvPr/>
            </p14:nvContentPartPr>
            <p14:xfrm>
              <a:off x="6424905" y="396291"/>
              <a:ext cx="119880" cy="468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DE6C887-0C9F-4A4D-A530-9EF5B60C0E6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389265" y="360651"/>
                <a:ext cx="1915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499ED9E5-DFA9-409D-85D7-288C26BEAA80}"/>
                  </a:ext>
                </a:extLst>
              </p14:cNvPr>
              <p14:cNvContentPartPr/>
              <p14:nvPr/>
            </p14:nvContentPartPr>
            <p14:xfrm>
              <a:off x="138945" y="6461571"/>
              <a:ext cx="11024280" cy="3934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499ED9E5-DFA9-409D-85D7-288C26BEAA80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02945" y="6425931"/>
                <a:ext cx="11095920" cy="46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8C81A25C-59EE-4543-AE08-7EBE6A592EDE}"/>
              </a:ext>
            </a:extLst>
          </p:cNvPr>
          <p:cNvGrpSpPr/>
          <p:nvPr/>
        </p:nvGrpSpPr>
        <p:grpSpPr>
          <a:xfrm>
            <a:off x="294825" y="5730276"/>
            <a:ext cx="5326200" cy="817335"/>
            <a:chOff x="294825" y="5730276"/>
            <a:chExt cx="5326200" cy="8173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1636EB1-6B5E-4DD1-8711-A078042BE145}"/>
                    </a:ext>
                  </a:extLst>
                </p14:cNvPr>
                <p14:cNvContentPartPr/>
                <p14:nvPr/>
              </p14:nvContentPartPr>
              <p14:xfrm>
                <a:off x="355305" y="5911131"/>
                <a:ext cx="42840" cy="570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1636EB1-6B5E-4DD1-8711-A078042BE14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19305" y="5875491"/>
                  <a:ext cx="11448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DC12DF8-BD02-4741-8D9F-720B598867E2}"/>
                    </a:ext>
                  </a:extLst>
                </p14:cNvPr>
                <p14:cNvContentPartPr/>
                <p14:nvPr/>
              </p14:nvContentPartPr>
              <p14:xfrm>
                <a:off x="294825" y="5904291"/>
                <a:ext cx="356040" cy="632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DC12DF8-BD02-4741-8D9F-720B598867E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59185" y="5868651"/>
                  <a:ext cx="427680" cy="70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1F11248-4B42-45A7-BA29-997A79AA8BD6}"/>
                    </a:ext>
                  </a:extLst>
                </p14:cNvPr>
                <p14:cNvContentPartPr/>
                <p14:nvPr/>
              </p14:nvContentPartPr>
              <p14:xfrm>
                <a:off x="815025" y="5995731"/>
                <a:ext cx="516960" cy="77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1F11248-4B42-45A7-BA29-997A79AA8BD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79025" y="5959731"/>
                  <a:ext cx="588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6B2C3C7-5550-4FD3-9898-36BFCD6A27E2}"/>
                    </a:ext>
                  </a:extLst>
                </p14:cNvPr>
                <p14:cNvContentPartPr/>
                <p14:nvPr/>
              </p14:nvContentPartPr>
              <p14:xfrm>
                <a:off x="771825" y="6019851"/>
                <a:ext cx="351720" cy="445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6B2C3C7-5550-4FD3-9898-36BFCD6A27E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36185" y="5984211"/>
                  <a:ext cx="42336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0F0EAE7-8AE4-4BF1-925A-D3B0DFF20713}"/>
                    </a:ext>
                  </a:extLst>
                </p14:cNvPr>
                <p14:cNvContentPartPr/>
                <p14:nvPr/>
              </p14:nvContentPartPr>
              <p14:xfrm>
                <a:off x="1328745" y="6070251"/>
                <a:ext cx="377280" cy="39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0F0EAE7-8AE4-4BF1-925A-D3B0DFF2071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293105" y="6034611"/>
                  <a:ext cx="448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0CA882C-1F35-406F-B433-3C89D72B7378}"/>
                    </a:ext>
                  </a:extLst>
                </p14:cNvPr>
                <p14:cNvContentPartPr/>
                <p14:nvPr/>
              </p14:nvContentPartPr>
              <p14:xfrm>
                <a:off x="1420185" y="6108051"/>
                <a:ext cx="80280" cy="392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0CA882C-1F35-406F-B433-3C89D72B737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384545" y="6072051"/>
                  <a:ext cx="1519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52D53AD-C13C-4DD0-A180-02D5EC67A396}"/>
                    </a:ext>
                  </a:extLst>
                </p14:cNvPr>
                <p14:cNvContentPartPr/>
                <p14:nvPr/>
              </p14:nvContentPartPr>
              <p14:xfrm>
                <a:off x="1749225" y="6129291"/>
                <a:ext cx="31320" cy="288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52D53AD-C13C-4DD0-A180-02D5EC67A39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13585" y="6093651"/>
                  <a:ext cx="1029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B43F445-A43C-4C83-8EFA-6B752CD0E4CD}"/>
                    </a:ext>
                  </a:extLst>
                </p14:cNvPr>
                <p14:cNvContentPartPr/>
                <p14:nvPr/>
              </p14:nvContentPartPr>
              <p14:xfrm>
                <a:off x="1918425" y="6015171"/>
                <a:ext cx="269280" cy="48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B43F445-A43C-4C83-8EFA-6B752CD0E4C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882785" y="5979171"/>
                  <a:ext cx="340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2A29913-0E85-4083-A3E8-AB0B4EEE8C76}"/>
                    </a:ext>
                  </a:extLst>
                </p14:cNvPr>
                <p14:cNvContentPartPr/>
                <p14:nvPr/>
              </p14:nvContentPartPr>
              <p14:xfrm>
                <a:off x="2001945" y="6025611"/>
                <a:ext cx="263880" cy="420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2A29913-0E85-4083-A3E8-AB0B4EEE8C7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965945" y="5989611"/>
                  <a:ext cx="33552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2D8FC0C-0A77-4853-AF53-657CC12F476E}"/>
                    </a:ext>
                  </a:extLst>
                </p14:cNvPr>
                <p14:cNvContentPartPr/>
                <p14:nvPr/>
              </p14:nvContentPartPr>
              <p14:xfrm>
                <a:off x="2395785" y="6305691"/>
                <a:ext cx="142560" cy="21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2D8FC0C-0A77-4853-AF53-657CC12F476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359785" y="6270051"/>
                  <a:ext cx="214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E9BE43B-D312-4567-9EF3-F6D1AB7F2597}"/>
                    </a:ext>
                  </a:extLst>
                </p14:cNvPr>
                <p14:cNvContentPartPr/>
                <p14:nvPr/>
              </p14:nvContentPartPr>
              <p14:xfrm>
                <a:off x="2735265" y="6206331"/>
                <a:ext cx="191880" cy="291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E9BE43B-D312-4567-9EF3-F6D1AB7F259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699265" y="6170691"/>
                  <a:ext cx="2635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08F4F63-36F8-45BB-AA40-1D9A126C1A8B}"/>
                    </a:ext>
                  </a:extLst>
                </p14:cNvPr>
                <p14:cNvContentPartPr/>
                <p14:nvPr/>
              </p14:nvContentPartPr>
              <p14:xfrm>
                <a:off x="3055305" y="6206691"/>
                <a:ext cx="606600" cy="294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08F4F63-36F8-45BB-AA40-1D9A126C1A8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019665" y="6170691"/>
                  <a:ext cx="678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BF7F9C1-39BE-40B9-BB72-A5DC6A266272}"/>
                    </a:ext>
                  </a:extLst>
                </p14:cNvPr>
                <p14:cNvContentPartPr/>
                <p14:nvPr/>
              </p14:nvContentPartPr>
              <p14:xfrm>
                <a:off x="3817785" y="6091131"/>
                <a:ext cx="119520" cy="456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BF7F9C1-39BE-40B9-BB72-A5DC6A26627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81785" y="6055491"/>
                  <a:ext cx="19116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D328F61-B784-49FE-9FB2-AA3DFF418879}"/>
                    </a:ext>
                  </a:extLst>
                </p14:cNvPr>
                <p14:cNvContentPartPr/>
                <p14:nvPr/>
              </p14:nvContentPartPr>
              <p14:xfrm>
                <a:off x="3693585" y="6272571"/>
                <a:ext cx="578160" cy="168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D328F61-B784-49FE-9FB2-AA3DFF41887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657585" y="6236931"/>
                  <a:ext cx="649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5136A01-C528-4AFD-9E37-E948980839EE}"/>
                    </a:ext>
                  </a:extLst>
                </p14:cNvPr>
                <p14:cNvContentPartPr/>
                <p14:nvPr/>
              </p14:nvContentPartPr>
              <p14:xfrm>
                <a:off x="4331505" y="6275811"/>
                <a:ext cx="165960" cy="188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5136A01-C528-4AFD-9E37-E948980839E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295505" y="6240171"/>
                  <a:ext cx="2376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04FA55C-DE71-4BF8-B42F-A4B6E7B21A0B}"/>
                    </a:ext>
                  </a:extLst>
                </p14:cNvPr>
                <p14:cNvContentPartPr/>
                <p14:nvPr/>
              </p14:nvContentPartPr>
              <p14:xfrm>
                <a:off x="4749465" y="6068811"/>
                <a:ext cx="66600" cy="418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04FA55C-DE71-4BF8-B42F-A4B6E7B21A0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713825" y="6033171"/>
                  <a:ext cx="1382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C04F15A-77D9-4E2F-B00E-74B371A0FD0A}"/>
                    </a:ext>
                  </a:extLst>
                </p14:cNvPr>
                <p14:cNvContentPartPr/>
                <p14:nvPr/>
              </p14:nvContentPartPr>
              <p14:xfrm>
                <a:off x="4935225" y="6076011"/>
                <a:ext cx="285840" cy="455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C04F15A-77D9-4E2F-B00E-74B371A0FD0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899225" y="6040011"/>
                  <a:ext cx="35748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EB7DF9A-9C6D-4F06-A330-6566FD27B443}"/>
                    </a:ext>
                  </a:extLst>
                </p14:cNvPr>
                <p14:cNvContentPartPr/>
                <p14:nvPr/>
              </p14:nvContentPartPr>
              <p14:xfrm>
                <a:off x="5334465" y="6089331"/>
                <a:ext cx="286560" cy="431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EB7DF9A-9C6D-4F06-A330-6566FD27B44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98465" y="6053331"/>
                  <a:ext cx="3582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02721C5-86E8-44F8-AB88-ABEEE44D8901}"/>
                    </a:ext>
                  </a:extLst>
                </p14:cNvPr>
                <p14:cNvContentPartPr/>
                <p14:nvPr/>
              </p14:nvContentPartPr>
              <p14:xfrm>
                <a:off x="2383545" y="5891556"/>
                <a:ext cx="192600" cy="96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02721C5-86E8-44F8-AB88-ABEEE44D890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347545" y="5855556"/>
                  <a:ext cx="264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22334D8-B30D-4D28-9F46-7E469C5CF1A8}"/>
                    </a:ext>
                  </a:extLst>
                </p14:cNvPr>
                <p14:cNvContentPartPr/>
                <p14:nvPr/>
              </p14:nvContentPartPr>
              <p14:xfrm>
                <a:off x="2382105" y="5859516"/>
                <a:ext cx="113040" cy="173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22334D8-B30D-4D28-9F46-7E469C5CF1A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346465" y="5823876"/>
                  <a:ext cx="1846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876217D-A1BB-4E0A-8785-BE71C8F57035}"/>
                    </a:ext>
                  </a:extLst>
                </p14:cNvPr>
                <p14:cNvContentPartPr/>
                <p14:nvPr/>
              </p14:nvContentPartPr>
              <p14:xfrm>
                <a:off x="2721225" y="5753676"/>
                <a:ext cx="87480" cy="25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876217D-A1BB-4E0A-8785-BE71C8F5703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85225" y="5717676"/>
                  <a:ext cx="1591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C2A0B8F-D6C7-4BC8-8B28-973285195871}"/>
                    </a:ext>
                  </a:extLst>
                </p14:cNvPr>
                <p14:cNvContentPartPr/>
                <p14:nvPr/>
              </p14:nvContentPartPr>
              <p14:xfrm>
                <a:off x="2754705" y="5758356"/>
                <a:ext cx="82800" cy="241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C2A0B8F-D6C7-4BC8-8B28-97328519587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718705" y="5722716"/>
                  <a:ext cx="154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BA77661-0CE5-4E24-805A-C4031A601FC8}"/>
                    </a:ext>
                  </a:extLst>
                </p14:cNvPr>
                <p14:cNvContentPartPr/>
                <p14:nvPr/>
              </p14:nvContentPartPr>
              <p14:xfrm>
                <a:off x="2909145" y="5730276"/>
                <a:ext cx="48600" cy="303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BA77661-0CE5-4E24-805A-C4031A601FC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73145" y="5694636"/>
                  <a:ext cx="1202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8EB160F-C05A-40A3-9FB3-BABCB94D5F7B}"/>
                    </a:ext>
                  </a:extLst>
                </p14:cNvPr>
                <p14:cNvContentPartPr/>
                <p14:nvPr/>
              </p14:nvContentPartPr>
              <p14:xfrm>
                <a:off x="3051705" y="5731356"/>
                <a:ext cx="119520" cy="289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8EB160F-C05A-40A3-9FB3-BABCB94D5F7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016065" y="5695356"/>
                  <a:ext cx="191160" cy="36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FB6689C-1BB9-4E68-B0B6-A20836F6FCCC}"/>
              </a:ext>
            </a:extLst>
          </p:cNvPr>
          <p:cNvGrpSpPr/>
          <p:nvPr/>
        </p:nvGrpSpPr>
        <p:grpSpPr>
          <a:xfrm>
            <a:off x="6144465" y="5522916"/>
            <a:ext cx="4692600" cy="995535"/>
            <a:chOff x="6144465" y="5522916"/>
            <a:chExt cx="4692600" cy="9955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952A3BF-048A-4F8B-81F3-8F21E2CA6F44}"/>
                    </a:ext>
                  </a:extLst>
                </p14:cNvPr>
                <p14:cNvContentPartPr/>
                <p14:nvPr/>
              </p14:nvContentPartPr>
              <p14:xfrm>
                <a:off x="6145905" y="6073851"/>
                <a:ext cx="240120" cy="25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952A3BF-048A-4F8B-81F3-8F21E2CA6F4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110265" y="6038211"/>
                  <a:ext cx="311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35C1E22-35C8-4C5B-8424-927F409D951C}"/>
                    </a:ext>
                  </a:extLst>
                </p14:cNvPr>
                <p14:cNvContentPartPr/>
                <p14:nvPr/>
              </p14:nvContentPartPr>
              <p14:xfrm>
                <a:off x="6144465" y="6084651"/>
                <a:ext cx="223560" cy="411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35C1E22-35C8-4C5B-8424-927F409D951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108825" y="6049011"/>
                  <a:ext cx="29520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D77603F-BE17-4777-96B9-2F35FD80B385}"/>
                    </a:ext>
                  </a:extLst>
                </p14:cNvPr>
                <p14:cNvContentPartPr/>
                <p14:nvPr/>
              </p14:nvContentPartPr>
              <p14:xfrm>
                <a:off x="6531105" y="6409731"/>
                <a:ext cx="154080" cy="15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D77603F-BE17-4777-96B9-2F35FD80B38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495465" y="6373731"/>
                  <a:ext cx="2257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D49CD89-C3F1-4BCD-8AEA-EE8DDF317320}"/>
                    </a:ext>
                  </a:extLst>
                </p14:cNvPr>
                <p14:cNvContentPartPr/>
                <p14:nvPr/>
              </p14:nvContentPartPr>
              <p14:xfrm>
                <a:off x="6968145" y="6089691"/>
                <a:ext cx="278280" cy="361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D49CD89-C3F1-4BCD-8AEA-EE8DDF31732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932505" y="6054051"/>
                  <a:ext cx="3499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FE50C50-C5FA-4B15-9766-30841F675781}"/>
                    </a:ext>
                  </a:extLst>
                </p14:cNvPr>
                <p14:cNvContentPartPr/>
                <p14:nvPr/>
              </p14:nvContentPartPr>
              <p14:xfrm>
                <a:off x="7486905" y="6149811"/>
                <a:ext cx="1049760" cy="249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FE50C50-C5FA-4B15-9766-30841F67578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450905" y="6113811"/>
                  <a:ext cx="11214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BFBE063-29F1-4050-AD16-9BCA9458AC86}"/>
                    </a:ext>
                  </a:extLst>
                </p14:cNvPr>
                <p14:cNvContentPartPr/>
                <p14:nvPr/>
              </p14:nvContentPartPr>
              <p14:xfrm>
                <a:off x="8635665" y="6225411"/>
                <a:ext cx="496440" cy="222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BFBE063-29F1-4050-AD16-9BCA9458AC8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99665" y="6189771"/>
                  <a:ext cx="5680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5103068-5389-47FB-81F4-14D8A86E0ABE}"/>
                    </a:ext>
                  </a:extLst>
                </p14:cNvPr>
                <p14:cNvContentPartPr/>
                <p14:nvPr/>
              </p14:nvContentPartPr>
              <p14:xfrm>
                <a:off x="9169185" y="5806731"/>
                <a:ext cx="577800" cy="655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5103068-5389-47FB-81F4-14D8A86E0AB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133545" y="5771091"/>
                  <a:ext cx="649440" cy="7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B055619-7AD0-4E76-BFDF-9C0FAFF17343}"/>
                    </a:ext>
                  </a:extLst>
                </p14:cNvPr>
                <p14:cNvContentPartPr/>
                <p14:nvPr/>
              </p14:nvContentPartPr>
              <p14:xfrm>
                <a:off x="9637905" y="6146211"/>
                <a:ext cx="214920" cy="276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B055619-7AD0-4E76-BFDF-9C0FAFF1734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601905" y="6110571"/>
                  <a:ext cx="2865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B762D19-8163-42C2-96C0-F4A02612F09D}"/>
                    </a:ext>
                  </a:extLst>
                </p14:cNvPr>
                <p14:cNvContentPartPr/>
                <p14:nvPr/>
              </p14:nvContentPartPr>
              <p14:xfrm>
                <a:off x="9973065" y="6295611"/>
                <a:ext cx="48240" cy="130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B762D19-8163-42C2-96C0-F4A02612F09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937425" y="6259971"/>
                  <a:ext cx="119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237920C-A568-4D79-802E-6D3244D376D5}"/>
                    </a:ext>
                  </a:extLst>
                </p14:cNvPr>
                <p14:cNvContentPartPr/>
                <p14:nvPr/>
              </p14:nvContentPartPr>
              <p14:xfrm>
                <a:off x="10051185" y="6142611"/>
                <a:ext cx="23400" cy="45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237920C-A568-4D79-802E-6D3244D376D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015545" y="6106611"/>
                  <a:ext cx="95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EBAA31A-58DC-438A-810F-198BE40DA16C}"/>
                    </a:ext>
                  </a:extLst>
                </p14:cNvPr>
                <p14:cNvContentPartPr/>
                <p14:nvPr/>
              </p14:nvContentPartPr>
              <p14:xfrm>
                <a:off x="10167105" y="6281931"/>
                <a:ext cx="246600" cy="155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EBAA31A-58DC-438A-810F-198BE40DA16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131465" y="6246291"/>
                  <a:ext cx="318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EB001BB-0103-4AAD-AEB3-8D1EEC564CF0}"/>
                    </a:ext>
                  </a:extLst>
                </p14:cNvPr>
                <p14:cNvContentPartPr/>
                <p14:nvPr/>
              </p14:nvContentPartPr>
              <p14:xfrm>
                <a:off x="10554105" y="6082851"/>
                <a:ext cx="282960" cy="3992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EB001BB-0103-4AAD-AEB3-8D1EEC564CF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518105" y="6046851"/>
                  <a:ext cx="35460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9F91DE3-1808-4807-A1F1-55E311600AAC}"/>
                    </a:ext>
                  </a:extLst>
                </p14:cNvPr>
                <p14:cNvContentPartPr/>
                <p14:nvPr/>
              </p14:nvContentPartPr>
              <p14:xfrm>
                <a:off x="10696305" y="6315771"/>
                <a:ext cx="103320" cy="202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9F91DE3-1808-4807-A1F1-55E311600AA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660305" y="6280131"/>
                  <a:ext cx="1749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33756D7-59C3-476A-8306-05DECA4CB672}"/>
                    </a:ext>
                  </a:extLst>
                </p14:cNvPr>
                <p14:cNvContentPartPr/>
                <p14:nvPr/>
              </p14:nvContentPartPr>
              <p14:xfrm>
                <a:off x="6413025" y="5724516"/>
                <a:ext cx="260280" cy="214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33756D7-59C3-476A-8306-05DECA4CB67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377385" y="5688876"/>
                  <a:ext cx="3319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BE44863-5BC6-46E7-A498-B3E7E2B903FF}"/>
                    </a:ext>
                  </a:extLst>
                </p14:cNvPr>
                <p14:cNvContentPartPr/>
                <p14:nvPr/>
              </p14:nvContentPartPr>
              <p14:xfrm>
                <a:off x="6365505" y="5849076"/>
                <a:ext cx="111600" cy="119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BE44863-5BC6-46E7-A498-B3E7E2B903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329505" y="5813076"/>
                  <a:ext cx="183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D20BDAE-5F24-4AB8-923E-24155DE50AD5}"/>
                    </a:ext>
                  </a:extLst>
                </p14:cNvPr>
                <p14:cNvContentPartPr/>
                <p14:nvPr/>
              </p14:nvContentPartPr>
              <p14:xfrm>
                <a:off x="6774105" y="5612196"/>
                <a:ext cx="212040" cy="261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D20BDAE-5F24-4AB8-923E-24155DE50AD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738105" y="5576196"/>
                  <a:ext cx="2836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045EB2F-E8FE-4863-A861-E3129870D46D}"/>
                    </a:ext>
                  </a:extLst>
                </p14:cNvPr>
                <p14:cNvContentPartPr/>
                <p14:nvPr/>
              </p14:nvContentPartPr>
              <p14:xfrm>
                <a:off x="6982185" y="5522916"/>
                <a:ext cx="192600" cy="386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045EB2F-E8FE-4863-A861-E3129870D46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946185" y="5486916"/>
                  <a:ext cx="26424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7D5104F-18DE-4962-B995-71C8E70933E8}"/>
                    </a:ext>
                  </a:extLst>
                </p14:cNvPr>
                <p14:cNvContentPartPr/>
                <p14:nvPr/>
              </p14:nvContentPartPr>
              <p14:xfrm>
                <a:off x="7212945" y="5599596"/>
                <a:ext cx="164520" cy="292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7D5104F-18DE-4962-B995-71C8E70933E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176945" y="5563596"/>
                  <a:ext cx="236160" cy="36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38645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B5482B7-F02B-41FB-B4F2-5FC098C2CDE3}"/>
                  </a:ext>
                </a:extLst>
              </p14:cNvPr>
              <p14:cNvContentPartPr/>
              <p14:nvPr/>
            </p14:nvContentPartPr>
            <p14:xfrm>
              <a:off x="2325585" y="3396047"/>
              <a:ext cx="2161800" cy="2138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B5482B7-F02B-41FB-B4F2-5FC098C2CD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9585" y="3360047"/>
                <a:ext cx="2233440" cy="22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B8345333-AE71-4E08-A9A2-6DA361EE3D53}"/>
                  </a:ext>
                </a:extLst>
              </p14:cNvPr>
              <p14:cNvContentPartPr/>
              <p14:nvPr/>
            </p14:nvContentPartPr>
            <p14:xfrm>
              <a:off x="7684545" y="1819607"/>
              <a:ext cx="190800" cy="705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B8345333-AE71-4E08-A9A2-6DA361EE3D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8905" y="1783607"/>
                <a:ext cx="2624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328638E8-ABDF-470B-9114-3154636B05AD}"/>
                  </a:ext>
                </a:extLst>
              </p14:cNvPr>
              <p14:cNvContentPartPr/>
              <p14:nvPr/>
            </p14:nvContentPartPr>
            <p14:xfrm>
              <a:off x="592545" y="2360687"/>
              <a:ext cx="784440" cy="29257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328638E8-ABDF-470B-9114-3154636B05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905" y="2324687"/>
                <a:ext cx="856080" cy="29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7CE8464A-379F-4F2D-9924-5BF9CFE9992C}"/>
                  </a:ext>
                </a:extLst>
              </p14:cNvPr>
              <p14:cNvContentPartPr/>
              <p14:nvPr/>
            </p14:nvContentPartPr>
            <p14:xfrm>
              <a:off x="1704945" y="5932607"/>
              <a:ext cx="74160" cy="180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7CE8464A-379F-4F2D-9924-5BF9CFE999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8945" y="5896607"/>
                <a:ext cx="14580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Group 277">
            <a:extLst>
              <a:ext uri="{FF2B5EF4-FFF2-40B4-BE49-F238E27FC236}">
                <a16:creationId xmlns:a16="http://schemas.microsoft.com/office/drawing/2014/main" id="{F26D5B2A-7E1C-40FE-849D-A57FFBEFC7A4}"/>
              </a:ext>
            </a:extLst>
          </p:cNvPr>
          <p:cNvGrpSpPr/>
          <p:nvPr/>
        </p:nvGrpSpPr>
        <p:grpSpPr>
          <a:xfrm>
            <a:off x="207345" y="54720"/>
            <a:ext cx="11984655" cy="6861047"/>
            <a:chOff x="207345" y="54720"/>
            <a:chExt cx="11984655" cy="686104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B7F8D19-CCE4-4A67-BB92-3AB8E7AD2CA4}"/>
                    </a:ext>
                  </a:extLst>
                </p14:cNvPr>
                <p14:cNvContentPartPr/>
                <p14:nvPr/>
              </p14:nvContentPartPr>
              <p14:xfrm>
                <a:off x="2193360" y="275524"/>
                <a:ext cx="146160" cy="3944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B7F8D19-CCE4-4A67-BB92-3AB8E7AD2C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57720" y="239884"/>
                  <a:ext cx="217800" cy="40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134A8D-D3AF-42EB-A281-720B2C3B2D91}"/>
                    </a:ext>
                  </a:extLst>
                </p14:cNvPr>
                <p14:cNvContentPartPr/>
                <p14:nvPr/>
              </p14:nvContentPartPr>
              <p14:xfrm>
                <a:off x="2281200" y="4160644"/>
                <a:ext cx="80640" cy="1449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134A8D-D3AF-42EB-A281-720B2C3B2D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45560" y="4125004"/>
                  <a:ext cx="152280" cy="15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F93F889-1ED3-4E78-BFE5-149FBA7C8796}"/>
                    </a:ext>
                  </a:extLst>
                </p14:cNvPr>
                <p14:cNvContentPartPr/>
                <p14:nvPr/>
              </p14:nvContentPartPr>
              <p14:xfrm>
                <a:off x="2335920" y="1712644"/>
                <a:ext cx="4990680" cy="187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F93F889-1ED3-4E78-BFE5-149FBA7C879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99920" y="1677004"/>
                  <a:ext cx="5062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3C8CD0D-8DF9-4941-99D2-977C2F087E92}"/>
                    </a:ext>
                  </a:extLst>
                </p14:cNvPr>
                <p14:cNvContentPartPr/>
                <p14:nvPr/>
              </p14:nvContentPartPr>
              <p14:xfrm>
                <a:off x="2451840" y="4492564"/>
                <a:ext cx="5049000" cy="34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3C8CD0D-8DF9-4941-99D2-977C2F087E9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15840" y="4456564"/>
                  <a:ext cx="5120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A95E174-5CE6-4378-AA62-7164E66300C3}"/>
                    </a:ext>
                  </a:extLst>
                </p14:cNvPr>
                <p14:cNvContentPartPr/>
                <p14:nvPr/>
              </p14:nvContentPartPr>
              <p14:xfrm>
                <a:off x="2337360" y="4498684"/>
                <a:ext cx="247320" cy="19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A95E174-5CE6-4378-AA62-7164E66300C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1720" y="4463044"/>
                  <a:ext cx="318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3E9FAA-FE87-4CF8-B49B-7AD91937E2B3}"/>
                    </a:ext>
                  </a:extLst>
                </p14:cNvPr>
                <p14:cNvContentPartPr/>
                <p14:nvPr/>
              </p14:nvContentPartPr>
              <p14:xfrm>
                <a:off x="1979520" y="4436764"/>
                <a:ext cx="210960" cy="239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3E9FAA-FE87-4CF8-B49B-7AD91937E2B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43520" y="4401124"/>
                  <a:ext cx="282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86CA58F-1149-4C59-8D50-698AC3A1A57F}"/>
                    </a:ext>
                  </a:extLst>
                </p14:cNvPr>
                <p14:cNvContentPartPr/>
                <p14:nvPr/>
              </p14:nvContentPartPr>
              <p14:xfrm>
                <a:off x="1143600" y="3777964"/>
                <a:ext cx="605880" cy="473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86CA58F-1149-4C59-8D50-698AC3A1A57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07960" y="3741964"/>
                  <a:ext cx="6775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ECB56ED-48D9-44BA-B1F8-F906506D0A4D}"/>
                    </a:ext>
                  </a:extLst>
                </p14:cNvPr>
                <p14:cNvContentPartPr/>
                <p14:nvPr/>
              </p14:nvContentPartPr>
              <p14:xfrm>
                <a:off x="1703760" y="4182964"/>
                <a:ext cx="151560" cy="174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ECB56ED-48D9-44BA-B1F8-F906506D0A4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67760" y="4146964"/>
                  <a:ext cx="223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A55842B-2540-4863-95E0-6FD01DEB905D}"/>
                    </a:ext>
                  </a:extLst>
                </p14:cNvPr>
                <p14:cNvContentPartPr/>
                <p14:nvPr/>
              </p14:nvContentPartPr>
              <p14:xfrm>
                <a:off x="1059720" y="3648004"/>
                <a:ext cx="56880" cy="562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A55842B-2540-4863-95E0-6FD01DEB90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4080" y="3612364"/>
                  <a:ext cx="12852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B4E5F90-FDB8-465C-A7AE-680184C93D17}"/>
                    </a:ext>
                  </a:extLst>
                </p14:cNvPr>
                <p14:cNvContentPartPr/>
                <p14:nvPr/>
              </p14:nvContentPartPr>
              <p14:xfrm>
                <a:off x="956040" y="3550444"/>
                <a:ext cx="273960" cy="300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B4E5F90-FDB8-465C-A7AE-680184C93D1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0400" y="3514804"/>
                  <a:ext cx="3456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D74A4D-0281-40DD-8BE6-2CCC5443438D}"/>
                    </a:ext>
                  </a:extLst>
                </p14:cNvPr>
                <p14:cNvContentPartPr/>
                <p14:nvPr/>
              </p14:nvContentPartPr>
              <p14:xfrm>
                <a:off x="1941000" y="1769164"/>
                <a:ext cx="274680" cy="312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D74A4D-0281-40DD-8BE6-2CCC5443438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05000" y="1733164"/>
                  <a:ext cx="3463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8780169-6098-4AE1-B369-ED365CE4BB32}"/>
                    </a:ext>
                  </a:extLst>
                </p14:cNvPr>
                <p14:cNvContentPartPr/>
                <p14:nvPr/>
              </p14:nvContentPartPr>
              <p14:xfrm>
                <a:off x="2078880" y="240244"/>
                <a:ext cx="353160" cy="246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8780169-6098-4AE1-B369-ED365CE4BB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43240" y="204604"/>
                  <a:ext cx="4248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F3B795B-5EA9-4EC9-B0CB-027102977FF5}"/>
                    </a:ext>
                  </a:extLst>
                </p14:cNvPr>
                <p14:cNvContentPartPr/>
                <p14:nvPr/>
              </p14:nvContentPartPr>
              <p14:xfrm>
                <a:off x="1205880" y="822724"/>
                <a:ext cx="672120" cy="444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F3B795B-5EA9-4EC9-B0CB-027102977FF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69880" y="787084"/>
                  <a:ext cx="74376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EE210B7-A5FE-4579-BD91-C60FBD05F8D7}"/>
                    </a:ext>
                  </a:extLst>
                </p14:cNvPr>
                <p14:cNvContentPartPr/>
                <p14:nvPr/>
              </p14:nvContentPartPr>
              <p14:xfrm>
                <a:off x="1900680" y="1304404"/>
                <a:ext cx="78480" cy="161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EE210B7-A5FE-4579-BD91-C60FBD05F8D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65040" y="1268764"/>
                  <a:ext cx="150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EFA2D31-C30D-4F87-8972-EB26A6F4001E}"/>
                    </a:ext>
                  </a:extLst>
                </p14:cNvPr>
                <p14:cNvContentPartPr/>
                <p14:nvPr/>
              </p14:nvContentPartPr>
              <p14:xfrm>
                <a:off x="1831920" y="1113604"/>
                <a:ext cx="63360" cy="28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EFA2D31-C30D-4F87-8972-EB26A6F4001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95920" y="1077604"/>
                  <a:ext cx="135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F4EB2C6-C5E9-4938-A82B-350D2941DB4D}"/>
                    </a:ext>
                  </a:extLst>
                </p14:cNvPr>
                <p14:cNvContentPartPr/>
                <p14:nvPr/>
              </p14:nvContentPartPr>
              <p14:xfrm>
                <a:off x="1003920" y="587644"/>
                <a:ext cx="39240" cy="515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F4EB2C6-C5E9-4938-A82B-350D2941DB4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68280" y="551644"/>
                  <a:ext cx="11088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0A5BE87-E16A-40AB-BCEF-BDF0F1E8A0DC}"/>
                    </a:ext>
                  </a:extLst>
                </p14:cNvPr>
                <p14:cNvContentPartPr/>
                <p14:nvPr/>
              </p14:nvContentPartPr>
              <p14:xfrm>
                <a:off x="892680" y="531484"/>
                <a:ext cx="261360" cy="245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0A5BE87-E16A-40AB-BCEF-BDF0F1E8A0D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7040" y="495844"/>
                  <a:ext cx="3330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72DC576-DB5F-49D6-B873-3311C7CCC472}"/>
                    </a:ext>
                  </a:extLst>
                </p14:cNvPr>
                <p14:cNvContentPartPr/>
                <p14:nvPr/>
              </p14:nvContentPartPr>
              <p14:xfrm>
                <a:off x="2396400" y="1379644"/>
                <a:ext cx="2023560" cy="845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72DC576-DB5F-49D6-B873-3311C7CCC47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60760" y="1344004"/>
                  <a:ext cx="2095200" cy="9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4CEBFB0-1830-47F6-ACD4-B5517D838321}"/>
                    </a:ext>
                  </a:extLst>
                </p14:cNvPr>
                <p14:cNvContentPartPr/>
                <p14:nvPr/>
              </p14:nvContentPartPr>
              <p14:xfrm>
                <a:off x="4203960" y="1779244"/>
                <a:ext cx="244800" cy="387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4CEBFB0-1830-47F6-ACD4-B5517D83832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67960" y="1743604"/>
                  <a:ext cx="3164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CBA5F44-60E5-41B5-9A84-D9FFC77221B5}"/>
                    </a:ext>
                  </a:extLst>
                </p14:cNvPr>
                <p14:cNvContentPartPr/>
                <p14:nvPr/>
              </p14:nvContentPartPr>
              <p14:xfrm>
                <a:off x="3425640" y="1828564"/>
                <a:ext cx="5400" cy="39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CBA5F44-60E5-41B5-9A84-D9FFC77221B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90000" y="1792564"/>
                  <a:ext cx="77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7EEC651-72CC-45C4-8578-3BCE37CBF464}"/>
                    </a:ext>
                  </a:extLst>
                </p14:cNvPr>
                <p14:cNvContentPartPr/>
                <p14:nvPr/>
              </p14:nvContentPartPr>
              <p14:xfrm>
                <a:off x="3388200" y="2058604"/>
                <a:ext cx="14760" cy="78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7EEC651-72CC-45C4-8578-3BCE37CBF46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52560" y="2022604"/>
                  <a:ext cx="86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28FE767-EE1D-4A80-AD2F-1D5FE6C67E17}"/>
                    </a:ext>
                  </a:extLst>
                </p14:cNvPr>
                <p14:cNvContentPartPr/>
                <p14:nvPr/>
              </p14:nvContentPartPr>
              <p14:xfrm>
                <a:off x="3392160" y="2238964"/>
                <a:ext cx="28440" cy="460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28FE767-EE1D-4A80-AD2F-1D5FE6C67E1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56160" y="2202964"/>
                  <a:ext cx="1000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0FF34F5-6DCF-44D9-AD4C-2390F04A65E2}"/>
                    </a:ext>
                  </a:extLst>
                </p14:cNvPr>
                <p14:cNvContentPartPr/>
                <p14:nvPr/>
              </p14:nvContentPartPr>
              <p14:xfrm>
                <a:off x="3399000" y="2838364"/>
                <a:ext cx="3960" cy="307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0FF34F5-6DCF-44D9-AD4C-2390F04A65E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63360" y="2802364"/>
                  <a:ext cx="756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CCAFFD2-EE1A-4B4F-B822-58BE92F96F5C}"/>
                    </a:ext>
                  </a:extLst>
                </p14:cNvPr>
                <p14:cNvContentPartPr/>
                <p14:nvPr/>
              </p14:nvContentPartPr>
              <p14:xfrm>
                <a:off x="3383880" y="3294484"/>
                <a:ext cx="19800" cy="401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CCAFFD2-EE1A-4B4F-B822-58BE92F96F5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47880" y="3258484"/>
                  <a:ext cx="9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70EF62D-9671-44A8-ACBF-8CD466DF4432}"/>
                    </a:ext>
                  </a:extLst>
                </p14:cNvPr>
                <p14:cNvContentPartPr/>
                <p14:nvPr/>
              </p14:nvContentPartPr>
              <p14:xfrm>
                <a:off x="3383160" y="3823324"/>
                <a:ext cx="4680" cy="74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70EF62D-9671-44A8-ACBF-8CD466DF443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47160" y="3787684"/>
                  <a:ext cx="76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A1F5EC8-5CA4-4502-B15D-C0389E4C6B86}"/>
                    </a:ext>
                  </a:extLst>
                </p14:cNvPr>
                <p14:cNvContentPartPr/>
                <p14:nvPr/>
              </p14:nvContentPartPr>
              <p14:xfrm>
                <a:off x="3392880" y="4077124"/>
                <a:ext cx="15840" cy="407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A1F5EC8-5CA4-4502-B15D-C0389E4C6B8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56880" y="4041484"/>
                  <a:ext cx="874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F41ECC8-FF83-4E15-8ECC-95E1B560A42E}"/>
                    </a:ext>
                  </a:extLst>
                </p14:cNvPr>
                <p14:cNvContentPartPr/>
                <p14:nvPr/>
              </p14:nvContentPartPr>
              <p14:xfrm>
                <a:off x="4490880" y="1844044"/>
                <a:ext cx="3240" cy="50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F41ECC8-FF83-4E15-8ECC-95E1B560A42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55240" y="1808404"/>
                  <a:ext cx="74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D2BA4B6-0E47-4C74-8815-E878D5D6D0A9}"/>
                    </a:ext>
                  </a:extLst>
                </p14:cNvPr>
                <p14:cNvContentPartPr/>
                <p14:nvPr/>
              </p14:nvContentPartPr>
              <p14:xfrm>
                <a:off x="4502760" y="2047804"/>
                <a:ext cx="25560" cy="422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D2BA4B6-0E47-4C74-8815-E878D5D6D0A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67120" y="2011804"/>
                  <a:ext cx="9720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CD433C1-74D5-4332-AF9F-08143291B6F3}"/>
                    </a:ext>
                  </a:extLst>
                </p14:cNvPr>
                <p14:cNvContentPartPr/>
                <p14:nvPr/>
              </p14:nvContentPartPr>
              <p14:xfrm>
                <a:off x="4529760" y="2675644"/>
                <a:ext cx="10440" cy="394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CD433C1-74D5-4332-AF9F-08143291B6F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94120" y="2639644"/>
                  <a:ext cx="8208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6A825B6-F383-43CD-9248-23C7D536B865}"/>
                    </a:ext>
                  </a:extLst>
                </p14:cNvPr>
                <p14:cNvContentPartPr/>
                <p14:nvPr/>
              </p14:nvContentPartPr>
              <p14:xfrm>
                <a:off x="4484760" y="3313204"/>
                <a:ext cx="42840" cy="473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6A825B6-F383-43CD-9248-23C7D536B86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48760" y="3277564"/>
                  <a:ext cx="11448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1B780E7-27E3-4C68-A7C9-42EFFD8543B0}"/>
                    </a:ext>
                  </a:extLst>
                </p14:cNvPr>
                <p14:cNvContentPartPr/>
                <p14:nvPr/>
              </p14:nvContentPartPr>
              <p14:xfrm>
                <a:off x="4490160" y="3956524"/>
                <a:ext cx="6840" cy="341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1B780E7-27E3-4C68-A7C9-42EFFD8543B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54160" y="3920884"/>
                  <a:ext cx="7848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7539E54-7835-4448-96CC-C9A25B8D4D46}"/>
                    </a:ext>
                  </a:extLst>
                </p14:cNvPr>
                <p14:cNvContentPartPr/>
                <p14:nvPr/>
              </p14:nvContentPartPr>
              <p14:xfrm>
                <a:off x="4516800" y="4460524"/>
                <a:ext cx="11520" cy="109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7539E54-7835-4448-96CC-C9A25B8D4D4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81160" y="4424884"/>
                  <a:ext cx="83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7C860E9-AC0C-40D7-97A0-CB1230BAA659}"/>
                    </a:ext>
                  </a:extLst>
                </p14:cNvPr>
                <p14:cNvContentPartPr/>
                <p14:nvPr/>
              </p14:nvContentPartPr>
              <p14:xfrm>
                <a:off x="2367600" y="5564644"/>
                <a:ext cx="52560" cy="1224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7C860E9-AC0C-40D7-97A0-CB1230BAA65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31600" y="5528644"/>
                  <a:ext cx="124200" cy="12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48A83D5-39ED-44A4-BC38-2F28B1090FE6}"/>
                    </a:ext>
                  </a:extLst>
                </p14:cNvPr>
                <p14:cNvContentPartPr/>
                <p14:nvPr/>
              </p14:nvContentPartPr>
              <p14:xfrm>
                <a:off x="2373000" y="4507560"/>
                <a:ext cx="82080" cy="70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48A83D5-39ED-44A4-BC38-2F28B1090FE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37000" y="4471560"/>
                  <a:ext cx="153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646BE0C-B939-41A6-9852-7700D842AEFA}"/>
                    </a:ext>
                  </a:extLst>
                </p14:cNvPr>
                <p14:cNvContentPartPr/>
                <p14:nvPr/>
              </p14:nvContentPartPr>
              <p14:xfrm>
                <a:off x="2911920" y="1207080"/>
                <a:ext cx="29520" cy="358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646BE0C-B939-41A6-9852-7700D842AEF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76280" y="1171440"/>
                  <a:ext cx="1011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F037323-F1B7-4B81-9055-2E723FF5C5F2}"/>
                    </a:ext>
                  </a:extLst>
                </p14:cNvPr>
                <p14:cNvContentPartPr/>
                <p14:nvPr/>
              </p14:nvContentPartPr>
              <p14:xfrm>
                <a:off x="2885280" y="5335920"/>
                <a:ext cx="19080" cy="391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F037323-F1B7-4B81-9055-2E723FF5C5F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49280" y="5299920"/>
                  <a:ext cx="907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FCF2DFE-8462-4C30-8A4A-66139D19B6DC}"/>
                    </a:ext>
                  </a:extLst>
                </p14:cNvPr>
                <p14:cNvContentPartPr/>
                <p14:nvPr/>
              </p14:nvContentPartPr>
              <p14:xfrm>
                <a:off x="2928480" y="859320"/>
                <a:ext cx="12600" cy="207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FCF2DFE-8462-4C30-8A4A-66139D19B6D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92480" y="823680"/>
                  <a:ext cx="842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2A1D44B-3795-42EE-8375-BAA43E5D6358}"/>
                    </a:ext>
                  </a:extLst>
                </p14:cNvPr>
                <p14:cNvContentPartPr/>
                <p14:nvPr/>
              </p14:nvContentPartPr>
              <p14:xfrm>
                <a:off x="2839200" y="1020960"/>
                <a:ext cx="163800" cy="115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2A1D44B-3795-42EE-8375-BAA43E5D635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03200" y="984960"/>
                  <a:ext cx="235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9B85EEF-8567-4965-B881-81C89B7AFAD1}"/>
                    </a:ext>
                  </a:extLst>
                </p14:cNvPr>
                <p14:cNvContentPartPr/>
                <p14:nvPr/>
              </p14:nvContentPartPr>
              <p14:xfrm>
                <a:off x="2856480" y="4923360"/>
                <a:ext cx="4680" cy="269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9B85EEF-8567-4965-B881-81C89B7AFAD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20840" y="4887720"/>
                  <a:ext cx="763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AF7D80F-9CA5-482E-BB39-E8091F8E2676}"/>
                    </a:ext>
                  </a:extLst>
                </p14:cNvPr>
                <p14:cNvContentPartPr/>
                <p14:nvPr/>
              </p14:nvContentPartPr>
              <p14:xfrm>
                <a:off x="2773320" y="5122440"/>
                <a:ext cx="173520" cy="118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AF7D80F-9CA5-482E-BB39-E8091F8E267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37320" y="5086800"/>
                  <a:ext cx="245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DCEC6E7-4561-494B-B889-735CD98E1C6C}"/>
                    </a:ext>
                  </a:extLst>
                </p14:cNvPr>
                <p14:cNvContentPartPr/>
                <p14:nvPr/>
              </p14:nvContentPartPr>
              <p14:xfrm>
                <a:off x="2893560" y="1730160"/>
                <a:ext cx="2520" cy="29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DCEC6E7-4561-494B-B889-735CD98E1C6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57920" y="1694520"/>
                  <a:ext cx="74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BA58F5B-A612-4954-AE03-57EE1FE4E4B2}"/>
                    </a:ext>
                  </a:extLst>
                </p14:cNvPr>
                <p14:cNvContentPartPr/>
                <p14:nvPr/>
              </p14:nvContentPartPr>
              <p14:xfrm>
                <a:off x="2877000" y="1886760"/>
                <a:ext cx="5400" cy="28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BA58F5B-A612-4954-AE03-57EE1FE4E4B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41000" y="1850760"/>
                  <a:ext cx="770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3C504F0-39C2-472C-A5CC-4D44D3837DE1}"/>
                    </a:ext>
                  </a:extLst>
                </p14:cNvPr>
                <p14:cNvContentPartPr/>
                <p14:nvPr/>
              </p14:nvContentPartPr>
              <p14:xfrm>
                <a:off x="2858640" y="2092320"/>
                <a:ext cx="11520" cy="366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3C504F0-39C2-472C-A5CC-4D44D3837DE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23000" y="2056320"/>
                  <a:ext cx="8316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871BB3C-23EF-46E8-835E-687B61A30646}"/>
                    </a:ext>
                  </a:extLst>
                </p14:cNvPr>
                <p14:cNvContentPartPr/>
                <p14:nvPr/>
              </p14:nvContentPartPr>
              <p14:xfrm>
                <a:off x="2857920" y="3588840"/>
                <a:ext cx="2520" cy="29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871BB3C-23EF-46E8-835E-687B61A3064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22280" y="3553200"/>
                  <a:ext cx="74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8D22005-7263-4FD5-B281-4F9711677860}"/>
                    </a:ext>
                  </a:extLst>
                </p14:cNvPr>
                <p14:cNvContentPartPr/>
                <p14:nvPr/>
              </p14:nvContentPartPr>
              <p14:xfrm>
                <a:off x="2863680" y="2739240"/>
                <a:ext cx="18360" cy="363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8D22005-7263-4FD5-B281-4F971167786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27680" y="2703600"/>
                  <a:ext cx="9000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CEB818E-9BE2-4688-B2A8-95F1CE5B7724}"/>
                    </a:ext>
                  </a:extLst>
                </p14:cNvPr>
                <p14:cNvContentPartPr/>
                <p14:nvPr/>
              </p14:nvContentPartPr>
              <p14:xfrm>
                <a:off x="2877720" y="3249720"/>
                <a:ext cx="7200" cy="66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CEB818E-9BE2-4688-B2A8-95F1CE5B772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41720" y="3213720"/>
                  <a:ext cx="78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1D7DEBC-3919-41E8-B959-1A1880FD3D33}"/>
                    </a:ext>
                  </a:extLst>
                </p14:cNvPr>
                <p14:cNvContentPartPr/>
                <p14:nvPr/>
              </p14:nvContentPartPr>
              <p14:xfrm>
                <a:off x="2880240" y="3840840"/>
                <a:ext cx="1800" cy="70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1D7DEBC-3919-41E8-B959-1A1880FD3D3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44600" y="3805200"/>
                  <a:ext cx="73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3E7DAED-29F3-41C8-BE23-B33A1BFA1F4D}"/>
                    </a:ext>
                  </a:extLst>
                </p14:cNvPr>
                <p14:cNvContentPartPr/>
                <p14:nvPr/>
              </p14:nvContentPartPr>
              <p14:xfrm>
                <a:off x="2874120" y="4195080"/>
                <a:ext cx="24840" cy="428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3E7DAED-29F3-41C8-BE23-B33A1BFA1F4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38120" y="4159440"/>
                  <a:ext cx="9648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CC891D2-A3B6-4D7B-89F6-7BFA93C48DC9}"/>
                    </a:ext>
                  </a:extLst>
                </p14:cNvPr>
                <p14:cNvContentPartPr/>
                <p14:nvPr/>
              </p14:nvContentPartPr>
              <p14:xfrm>
                <a:off x="2883840" y="4765680"/>
                <a:ext cx="13680" cy="88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CC891D2-A3B6-4D7B-89F6-7BFA93C48DC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47840" y="4730040"/>
                  <a:ext cx="85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491C9FB-DBAD-41A1-AF23-955DFA50F0F1}"/>
                    </a:ext>
                  </a:extLst>
                </p14:cNvPr>
                <p14:cNvContentPartPr/>
                <p14:nvPr/>
              </p14:nvContentPartPr>
              <p14:xfrm>
                <a:off x="3964560" y="2364120"/>
                <a:ext cx="18720" cy="230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491C9FB-DBAD-41A1-AF23-955DFA50F0F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28920" y="2328120"/>
                  <a:ext cx="903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A35293E-59D0-469E-AB63-DFBC23730C69}"/>
                    </a:ext>
                  </a:extLst>
                </p14:cNvPr>
                <p14:cNvContentPartPr/>
                <p14:nvPr/>
              </p14:nvContentPartPr>
              <p14:xfrm>
                <a:off x="3900120" y="2356920"/>
                <a:ext cx="205200" cy="125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A35293E-59D0-469E-AB63-DFBC23730C6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64480" y="2321280"/>
                  <a:ext cx="276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324C32F-B497-4E79-AD81-228C78A4E8D3}"/>
                    </a:ext>
                  </a:extLst>
                </p14:cNvPr>
                <p14:cNvContentPartPr/>
                <p14:nvPr/>
              </p14:nvContentPartPr>
              <p14:xfrm>
                <a:off x="3926040" y="3520440"/>
                <a:ext cx="12960" cy="221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324C32F-B497-4E79-AD81-228C78A4E8D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90400" y="3484440"/>
                  <a:ext cx="846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D0C55B7-EEDA-4E69-9DBC-901A69BAFC56}"/>
                    </a:ext>
                  </a:extLst>
                </p14:cNvPr>
                <p14:cNvContentPartPr/>
                <p14:nvPr/>
              </p14:nvContentPartPr>
              <p14:xfrm>
                <a:off x="3849360" y="3510000"/>
                <a:ext cx="190440" cy="118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D0C55B7-EEDA-4E69-9DBC-901A69BAFC5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13720" y="3474000"/>
                  <a:ext cx="262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6BC7883-65EC-4ADD-BA82-3F932BB3F29C}"/>
                    </a:ext>
                  </a:extLst>
                </p14:cNvPr>
                <p14:cNvContentPartPr/>
                <p14:nvPr/>
              </p14:nvContentPartPr>
              <p14:xfrm>
                <a:off x="3971400" y="2773440"/>
                <a:ext cx="10440" cy="35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6BC7883-65EC-4ADD-BA82-3F932BB3F29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35400" y="2737440"/>
                  <a:ext cx="82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9896B58-AEDF-4498-96C3-6E7770BD2234}"/>
                    </a:ext>
                  </a:extLst>
                </p14:cNvPr>
                <p14:cNvContentPartPr/>
                <p14:nvPr/>
              </p14:nvContentPartPr>
              <p14:xfrm>
                <a:off x="3966720" y="2909160"/>
                <a:ext cx="24840" cy="200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9896B58-AEDF-4498-96C3-6E7770BD223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30720" y="2873160"/>
                  <a:ext cx="964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BE39A42-A0D9-4926-B980-006249553613}"/>
                    </a:ext>
                  </a:extLst>
                </p14:cNvPr>
                <p14:cNvContentPartPr/>
                <p14:nvPr/>
              </p14:nvContentPartPr>
              <p14:xfrm>
                <a:off x="3950520" y="3234600"/>
                <a:ext cx="15480" cy="140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BE39A42-A0D9-4926-B980-00624955361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14520" y="3198600"/>
                  <a:ext cx="87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81F0F7F-7EA8-4060-970E-5FC55D745DFC}"/>
                    </a:ext>
                  </a:extLst>
                </p14:cNvPr>
                <p14:cNvContentPartPr/>
                <p14:nvPr/>
              </p14:nvContentPartPr>
              <p14:xfrm>
                <a:off x="4446960" y="1728360"/>
                <a:ext cx="16920" cy="18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81F0F7F-7EA8-4060-970E-5FC55D745D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10960" y="1692720"/>
                  <a:ext cx="88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ED2ED8F-9203-49A0-B64A-2EF8B70922F3}"/>
                    </a:ext>
                  </a:extLst>
                </p14:cNvPr>
                <p14:cNvContentPartPr/>
                <p14:nvPr/>
              </p14:nvContentPartPr>
              <p14:xfrm>
                <a:off x="2461560" y="6229800"/>
                <a:ext cx="1968120" cy="55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ED2ED8F-9203-49A0-B64A-2EF8B70922F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25560" y="6193800"/>
                  <a:ext cx="2039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C3FCCE7-3AB2-41FF-B9A4-498A50C9DAAB}"/>
                    </a:ext>
                  </a:extLst>
                </p14:cNvPr>
                <p14:cNvContentPartPr/>
                <p14:nvPr/>
              </p14:nvContentPartPr>
              <p14:xfrm>
                <a:off x="4367760" y="6135480"/>
                <a:ext cx="101520" cy="158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C3FCCE7-3AB2-41FF-B9A4-498A50C9DAA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31760" y="6099840"/>
                  <a:ext cx="173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23B685A-3DD1-4D10-A5F3-B3D9A9A2B938}"/>
                    </a:ext>
                  </a:extLst>
                </p14:cNvPr>
                <p14:cNvContentPartPr/>
                <p14:nvPr/>
              </p14:nvContentPartPr>
              <p14:xfrm>
                <a:off x="2495400" y="6174720"/>
                <a:ext cx="195480" cy="263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23B685A-3DD1-4D10-A5F3-B3D9A9A2B93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59760" y="6139080"/>
                  <a:ext cx="2671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3FA24B6-CA20-465A-A99C-D21ABB8E9554}"/>
                    </a:ext>
                  </a:extLst>
                </p14:cNvPr>
                <p14:cNvContentPartPr/>
                <p14:nvPr/>
              </p14:nvContentPartPr>
              <p14:xfrm>
                <a:off x="3205680" y="5814360"/>
                <a:ext cx="248040" cy="50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3FA24B6-CA20-465A-A99C-D21ABB8E955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70040" y="5778720"/>
                  <a:ext cx="319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83520CC-B158-4B6A-8937-3C3157AB2C62}"/>
                    </a:ext>
                  </a:extLst>
                </p14:cNvPr>
                <p14:cNvContentPartPr/>
                <p14:nvPr/>
              </p14:nvContentPartPr>
              <p14:xfrm>
                <a:off x="3343920" y="5850360"/>
                <a:ext cx="24480" cy="277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83520CC-B158-4B6A-8937-3C3157AB2C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07920" y="5814360"/>
                  <a:ext cx="961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B957737-5520-4D0B-BABC-9C05146257DC}"/>
                    </a:ext>
                  </a:extLst>
                </p14:cNvPr>
                <p14:cNvContentPartPr/>
                <p14:nvPr/>
              </p14:nvContentPartPr>
              <p14:xfrm>
                <a:off x="4333560" y="6136560"/>
                <a:ext cx="184320" cy="250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B957737-5520-4D0B-BABC-9C05146257D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97920" y="6100560"/>
                  <a:ext cx="2559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82996FE-AFC2-4FAC-850F-F204B7DB67F8}"/>
                    </a:ext>
                  </a:extLst>
                </p14:cNvPr>
                <p14:cNvContentPartPr/>
                <p14:nvPr/>
              </p14:nvContentPartPr>
              <p14:xfrm>
                <a:off x="4782840" y="117720"/>
                <a:ext cx="471960" cy="425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82996FE-AFC2-4FAC-850F-F204B7DB67F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47200" y="82080"/>
                  <a:ext cx="54360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A47B9C9-D7DE-4635-9812-6196B43BC766}"/>
                    </a:ext>
                  </a:extLst>
                </p14:cNvPr>
                <p14:cNvContentPartPr/>
                <p14:nvPr/>
              </p14:nvContentPartPr>
              <p14:xfrm>
                <a:off x="5335800" y="385200"/>
                <a:ext cx="184320" cy="16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A47B9C9-D7DE-4635-9812-6196B43BC76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99800" y="349200"/>
                  <a:ext cx="255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77B87E7-1DD2-470E-AD0A-59552DFBCE47}"/>
                    </a:ext>
                  </a:extLst>
                </p14:cNvPr>
                <p14:cNvContentPartPr/>
                <p14:nvPr/>
              </p14:nvContentPartPr>
              <p14:xfrm>
                <a:off x="5704440" y="280440"/>
                <a:ext cx="1292040" cy="438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77B87E7-1DD2-470E-AD0A-59552DFBCE4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668800" y="244440"/>
                  <a:ext cx="136368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0B0A499-3976-442B-9561-4443DC80A33E}"/>
                    </a:ext>
                  </a:extLst>
                </p14:cNvPr>
                <p14:cNvContentPartPr/>
                <p14:nvPr/>
              </p14:nvContentPartPr>
              <p14:xfrm>
                <a:off x="7420560" y="54720"/>
                <a:ext cx="178560" cy="668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0B0A499-3976-442B-9561-4443DC80A33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84560" y="18720"/>
                  <a:ext cx="250200" cy="7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E38EC2C-FAE8-4D32-9E5B-45C7861F7C70}"/>
                    </a:ext>
                  </a:extLst>
                </p14:cNvPr>
                <p14:cNvContentPartPr/>
                <p14:nvPr/>
              </p14:nvContentPartPr>
              <p14:xfrm>
                <a:off x="7722600" y="233280"/>
                <a:ext cx="324000" cy="432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E38EC2C-FAE8-4D32-9E5B-45C7861F7C7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86600" y="197640"/>
                  <a:ext cx="3956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089B969-6FC1-4DEC-A67A-1962FBBF6CE7}"/>
                    </a:ext>
                  </a:extLst>
                </p14:cNvPr>
                <p14:cNvContentPartPr/>
                <p14:nvPr/>
              </p14:nvContentPartPr>
              <p14:xfrm>
                <a:off x="8269800" y="165600"/>
                <a:ext cx="304200" cy="446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089B969-6FC1-4DEC-A67A-1962FBBF6CE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34160" y="129960"/>
                  <a:ext cx="37584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785EB4C-ADFF-4586-B000-772C1D021829}"/>
                    </a:ext>
                  </a:extLst>
                </p14:cNvPr>
                <p14:cNvContentPartPr/>
                <p14:nvPr/>
              </p14:nvContentPartPr>
              <p14:xfrm>
                <a:off x="8300040" y="393120"/>
                <a:ext cx="241920" cy="10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785EB4C-ADFF-4586-B000-772C1D02182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64400" y="357120"/>
                  <a:ext cx="313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0F11414-ED33-44DB-AC83-FD94DDC47236}"/>
                    </a:ext>
                  </a:extLst>
                </p14:cNvPr>
                <p14:cNvContentPartPr/>
                <p14:nvPr/>
              </p14:nvContentPartPr>
              <p14:xfrm>
                <a:off x="8803320" y="569160"/>
                <a:ext cx="91440" cy="156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0F11414-ED33-44DB-AC83-FD94DDC4723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67320" y="533160"/>
                  <a:ext cx="163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79BD4CE-6802-4903-B967-B7447FF724BF}"/>
                    </a:ext>
                  </a:extLst>
                </p14:cNvPr>
                <p14:cNvContentPartPr/>
                <p14:nvPr/>
              </p14:nvContentPartPr>
              <p14:xfrm>
                <a:off x="9198240" y="186480"/>
                <a:ext cx="33840" cy="448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79BD4CE-6802-4903-B967-B7447FF724B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162240" y="150480"/>
                  <a:ext cx="1054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5125A17-7EFB-4772-8514-771A3ECCE116}"/>
                    </a:ext>
                  </a:extLst>
                </p14:cNvPr>
                <p14:cNvContentPartPr/>
                <p14:nvPr/>
              </p14:nvContentPartPr>
              <p14:xfrm>
                <a:off x="9151800" y="199440"/>
                <a:ext cx="388800" cy="474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5125A17-7EFB-4772-8514-771A3ECCE11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116160" y="163440"/>
                  <a:ext cx="4604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BDB178D-C5F3-40C7-A3D8-A0D7155D5FF7}"/>
                    </a:ext>
                  </a:extLst>
                </p14:cNvPr>
                <p14:cNvContentPartPr/>
                <p14:nvPr/>
              </p14:nvContentPartPr>
              <p14:xfrm>
                <a:off x="9625560" y="234000"/>
                <a:ext cx="376200" cy="41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BDB178D-C5F3-40C7-A3D8-A0D7155D5FF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89920" y="198360"/>
                  <a:ext cx="447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2B65BF8-D5A7-4933-91CD-85D17EFACAC2}"/>
                    </a:ext>
                  </a:extLst>
                </p14:cNvPr>
                <p14:cNvContentPartPr/>
                <p14:nvPr/>
              </p14:nvContentPartPr>
              <p14:xfrm>
                <a:off x="9670920" y="276840"/>
                <a:ext cx="184320" cy="399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2B65BF8-D5A7-4933-91CD-85D17EFACAC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635280" y="241200"/>
                  <a:ext cx="2559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50394C6-4175-4CD7-AC7A-29925610246B}"/>
                    </a:ext>
                  </a:extLst>
                </p14:cNvPr>
                <p14:cNvContentPartPr/>
                <p14:nvPr/>
              </p14:nvContentPartPr>
              <p14:xfrm>
                <a:off x="10078080" y="237240"/>
                <a:ext cx="319680" cy="62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50394C6-4175-4CD7-AC7A-29925610246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042440" y="201240"/>
                  <a:ext cx="391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BB53FEC-F1F1-4FFF-9669-3D75E73972B5}"/>
                    </a:ext>
                  </a:extLst>
                </p14:cNvPr>
                <p14:cNvContentPartPr/>
                <p14:nvPr/>
              </p14:nvContentPartPr>
              <p14:xfrm>
                <a:off x="10249080" y="300240"/>
                <a:ext cx="10800" cy="391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BB53FEC-F1F1-4FFF-9669-3D75E73972B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213440" y="264240"/>
                  <a:ext cx="824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945E1F2-85D6-4AED-91C6-B8086E88CC91}"/>
                    </a:ext>
                  </a:extLst>
                </p14:cNvPr>
                <p14:cNvContentPartPr/>
                <p14:nvPr/>
              </p14:nvContentPartPr>
              <p14:xfrm>
                <a:off x="10473720" y="79200"/>
                <a:ext cx="248400" cy="769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945E1F2-85D6-4AED-91C6-B8086E88CC9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437720" y="43560"/>
                  <a:ext cx="320040" cy="8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E7EBB03-5760-404C-86D4-881C2937F87A}"/>
                    </a:ext>
                  </a:extLst>
                </p14:cNvPr>
                <p14:cNvContentPartPr/>
                <p14:nvPr/>
              </p14:nvContentPartPr>
              <p14:xfrm>
                <a:off x="9241440" y="473040"/>
                <a:ext cx="63360" cy="9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E7EBB03-5760-404C-86D4-881C2937F87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05440" y="437040"/>
                  <a:ext cx="135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00A88D5-232E-4358-AFA9-CE2ED4439FEE}"/>
                    </a:ext>
                  </a:extLst>
                </p14:cNvPr>
                <p14:cNvContentPartPr/>
                <p14:nvPr/>
              </p14:nvContentPartPr>
              <p14:xfrm>
                <a:off x="9165120" y="669240"/>
                <a:ext cx="83160" cy="3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00A88D5-232E-4358-AFA9-CE2ED4439FE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29480" y="633240"/>
                  <a:ext cx="154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84BDB06-61CC-41A0-9B86-A8DC6290BF49}"/>
                    </a:ext>
                  </a:extLst>
                </p14:cNvPr>
                <p14:cNvContentPartPr/>
                <p14:nvPr/>
              </p14:nvContentPartPr>
              <p14:xfrm>
                <a:off x="10862520" y="1365840"/>
                <a:ext cx="351360" cy="2086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84BDB06-61CC-41A0-9B86-A8DC6290BF4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826520" y="1330200"/>
                  <a:ext cx="423000" cy="21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8F38C93-F53F-4A97-AD68-9D01F490977F}"/>
                    </a:ext>
                  </a:extLst>
                </p14:cNvPr>
                <p14:cNvContentPartPr/>
                <p14:nvPr/>
              </p14:nvContentPartPr>
              <p14:xfrm>
                <a:off x="11418360" y="2041560"/>
                <a:ext cx="255240" cy="516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8F38C93-F53F-4A97-AD68-9D01F490977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382360" y="2005560"/>
                  <a:ext cx="32688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438E182-04FB-48D7-82CD-ED016F66535F}"/>
                    </a:ext>
                  </a:extLst>
                </p14:cNvPr>
                <p14:cNvContentPartPr/>
                <p14:nvPr/>
              </p14:nvContentPartPr>
              <p14:xfrm>
                <a:off x="11801760" y="2314080"/>
                <a:ext cx="209520" cy="315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438E182-04FB-48D7-82CD-ED016F66535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766120" y="2278440"/>
                  <a:ext cx="2811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FF0FD7C-D52B-4085-9917-0B342BF42CB6}"/>
                    </a:ext>
                  </a:extLst>
                </p14:cNvPr>
                <p14:cNvContentPartPr/>
                <p14:nvPr/>
              </p14:nvContentPartPr>
              <p14:xfrm>
                <a:off x="10915080" y="1194480"/>
                <a:ext cx="235800" cy="227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FF0FD7C-D52B-4085-9917-0B342BF42CB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879440" y="1158480"/>
                  <a:ext cx="3074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CE3CBA4-B49B-4571-B8BA-DC0A324B3CF2}"/>
                    </a:ext>
                  </a:extLst>
                </p14:cNvPr>
                <p14:cNvContentPartPr/>
                <p14:nvPr/>
              </p14:nvContentPartPr>
              <p14:xfrm>
                <a:off x="11352480" y="992160"/>
                <a:ext cx="349920" cy="453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CE3CBA4-B49B-4571-B8BA-DC0A324B3CF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316840" y="956160"/>
                  <a:ext cx="42156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2490DF1-2CEA-4038-8004-7C20E06CF7E9}"/>
                    </a:ext>
                  </a:extLst>
                </p14:cNvPr>
                <p14:cNvContentPartPr/>
                <p14:nvPr/>
              </p14:nvContentPartPr>
              <p14:xfrm>
                <a:off x="11703480" y="1266480"/>
                <a:ext cx="127800" cy="208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2490DF1-2CEA-4038-8004-7C20E06CF7E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667480" y="1230840"/>
                  <a:ext cx="1994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110C20C-4A82-4D14-B173-5BA85E21A383}"/>
                    </a:ext>
                  </a:extLst>
                </p14:cNvPr>
                <p14:cNvContentPartPr/>
                <p14:nvPr/>
              </p14:nvContentPartPr>
              <p14:xfrm>
                <a:off x="11943600" y="1302480"/>
                <a:ext cx="162000" cy="195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110C20C-4A82-4D14-B173-5BA85E21A38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907960" y="1266840"/>
                  <a:ext cx="2336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ACACB6B-1DA3-48AB-AA78-8B41005EAA20}"/>
                    </a:ext>
                  </a:extLst>
                </p14:cNvPr>
                <p14:cNvContentPartPr/>
                <p14:nvPr/>
              </p14:nvContentPartPr>
              <p14:xfrm>
                <a:off x="7854720" y="1573684"/>
                <a:ext cx="109440" cy="50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ACACB6B-1DA3-48AB-AA78-8B41005EAA2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19080" y="1538044"/>
                  <a:ext cx="18108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4807483-73BB-436C-8B90-8172F964A09D}"/>
                    </a:ext>
                  </a:extLst>
                </p14:cNvPr>
                <p14:cNvContentPartPr/>
                <p14:nvPr/>
              </p14:nvContentPartPr>
              <p14:xfrm>
                <a:off x="7818720" y="1772764"/>
                <a:ext cx="305280" cy="94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4807483-73BB-436C-8B90-8172F964A09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82720" y="1736764"/>
                  <a:ext cx="376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BA812B5-77CF-4EDC-A34F-34BF1B6B6A8D}"/>
                    </a:ext>
                  </a:extLst>
                </p14:cNvPr>
                <p14:cNvContentPartPr/>
                <p14:nvPr/>
              </p14:nvContentPartPr>
              <p14:xfrm>
                <a:off x="7209240" y="1633084"/>
                <a:ext cx="254520" cy="36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BA812B5-77CF-4EDC-A34F-34BF1B6B6A8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73240" y="1597444"/>
                  <a:ext cx="3261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346AE52-DA96-4E55-966C-1AC6F43A0C3B}"/>
                    </a:ext>
                  </a:extLst>
                </p14:cNvPr>
                <p14:cNvContentPartPr/>
                <p14:nvPr/>
              </p14:nvContentPartPr>
              <p14:xfrm>
                <a:off x="7327680" y="1798324"/>
                <a:ext cx="155880" cy="14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346AE52-DA96-4E55-966C-1AC6F43A0C3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91680" y="1762684"/>
                  <a:ext cx="227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7C30F5C-67B6-478D-915D-66C63F1944B0}"/>
                    </a:ext>
                  </a:extLst>
                </p14:cNvPr>
                <p14:cNvContentPartPr/>
                <p14:nvPr/>
              </p14:nvContentPartPr>
              <p14:xfrm>
                <a:off x="1344480" y="2172960"/>
                <a:ext cx="344880" cy="207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7C30F5C-67B6-478D-915D-66C63F1944B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08480" y="2137320"/>
                  <a:ext cx="4165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B2BB1FA-31FE-4E6C-98DE-AE2E11010782}"/>
                    </a:ext>
                  </a:extLst>
                </p14:cNvPr>
                <p14:cNvContentPartPr/>
                <p14:nvPr/>
              </p14:nvContentPartPr>
              <p14:xfrm>
                <a:off x="1563000" y="2133720"/>
                <a:ext cx="109080" cy="1674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B2BB1FA-31FE-4E6C-98DE-AE2E1101078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527360" y="2097720"/>
                  <a:ext cx="1807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DE480DD-F2BC-4965-8A6B-BAD5503188FB}"/>
                    </a:ext>
                  </a:extLst>
                </p14:cNvPr>
                <p14:cNvContentPartPr/>
                <p14:nvPr/>
              </p14:nvContentPartPr>
              <p14:xfrm>
                <a:off x="1504320" y="4733280"/>
                <a:ext cx="331200" cy="216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DE480DD-F2BC-4965-8A6B-BAD5503188F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468320" y="4697640"/>
                  <a:ext cx="4028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5674C75-C765-49F4-90A9-124A9FAEDB3B}"/>
                    </a:ext>
                  </a:extLst>
                </p14:cNvPr>
                <p14:cNvContentPartPr/>
                <p14:nvPr/>
              </p14:nvContentPartPr>
              <p14:xfrm>
                <a:off x="1764240" y="4729320"/>
                <a:ext cx="117000" cy="167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5674C75-C765-49F4-90A9-124A9FAEDB3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28240" y="4693320"/>
                  <a:ext cx="1886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6A8448C-4167-4E52-832F-47532F5CAC83}"/>
                    </a:ext>
                  </a:extLst>
                </p14:cNvPr>
                <p14:cNvContentPartPr/>
                <p14:nvPr/>
              </p14:nvContentPartPr>
              <p14:xfrm>
                <a:off x="319200" y="5396760"/>
                <a:ext cx="21960" cy="434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6A8448C-4167-4E52-832F-47532F5CAC8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83560" y="5361120"/>
                  <a:ext cx="936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5FD7568-F803-4057-B303-001BDE7901B2}"/>
                    </a:ext>
                  </a:extLst>
                </p14:cNvPr>
                <p14:cNvContentPartPr/>
                <p14:nvPr/>
              </p14:nvContentPartPr>
              <p14:xfrm>
                <a:off x="286440" y="5344920"/>
                <a:ext cx="323280" cy="438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5FD7568-F803-4057-B303-001BDE7901B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50440" y="5309280"/>
                  <a:ext cx="39492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039AA37-B087-4D84-A3B2-CCEAF7791E57}"/>
                    </a:ext>
                  </a:extLst>
                </p14:cNvPr>
                <p14:cNvContentPartPr/>
                <p14:nvPr/>
              </p14:nvContentPartPr>
              <p14:xfrm>
                <a:off x="291120" y="5395320"/>
                <a:ext cx="99000" cy="139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039AA37-B087-4D84-A3B2-CCEAF7791E5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5120" y="5359320"/>
                  <a:ext cx="1706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6886651-6155-4AA2-ACC3-BE70BF9EC231}"/>
                    </a:ext>
                  </a:extLst>
                </p14:cNvPr>
                <p14:cNvContentPartPr/>
                <p14:nvPr/>
              </p14:nvContentPartPr>
              <p14:xfrm>
                <a:off x="700080" y="5443200"/>
                <a:ext cx="308880" cy="265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6886651-6155-4AA2-ACC3-BE70BF9EC23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4440" y="5407200"/>
                  <a:ext cx="3805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CC0CE53-4631-4D95-8E75-93621280B116}"/>
                    </a:ext>
                  </a:extLst>
                </p14:cNvPr>
                <p14:cNvContentPartPr/>
                <p14:nvPr/>
              </p14:nvContentPartPr>
              <p14:xfrm>
                <a:off x="1087800" y="5415480"/>
                <a:ext cx="330120" cy="183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CC0CE53-4631-4D95-8E75-93621280B11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52160" y="5379840"/>
                  <a:ext cx="401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D1F259E-6AC5-4F4E-9B53-87B7C37D2394}"/>
                    </a:ext>
                  </a:extLst>
                </p14:cNvPr>
                <p14:cNvContentPartPr/>
                <p14:nvPr/>
              </p14:nvContentPartPr>
              <p14:xfrm>
                <a:off x="1473720" y="5360040"/>
                <a:ext cx="214560" cy="158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D1F259E-6AC5-4F4E-9B53-87B7C37D239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437720" y="5324400"/>
                  <a:ext cx="286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CC93B80-F73C-42C5-9E92-FC2ADE2FC0A5}"/>
                    </a:ext>
                  </a:extLst>
                </p14:cNvPr>
                <p14:cNvContentPartPr/>
                <p14:nvPr/>
              </p14:nvContentPartPr>
              <p14:xfrm>
                <a:off x="1641840" y="5165280"/>
                <a:ext cx="110880" cy="324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CC93B80-F73C-42C5-9E92-FC2ADE2FC0A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06200" y="5129640"/>
                  <a:ext cx="1825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D15FF93-777F-47BF-9535-F03739EC6035}"/>
                    </a:ext>
                  </a:extLst>
                </p14:cNvPr>
                <p14:cNvContentPartPr/>
                <p14:nvPr/>
              </p14:nvContentPartPr>
              <p14:xfrm>
                <a:off x="1804560" y="5360760"/>
                <a:ext cx="52560" cy="1051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D15FF93-777F-47BF-9535-F03739EC603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768560" y="5325120"/>
                  <a:ext cx="124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1360CF9-5030-4052-A86D-E5C02A8C6C58}"/>
                    </a:ext>
                  </a:extLst>
                </p14:cNvPr>
                <p14:cNvContentPartPr/>
                <p14:nvPr/>
              </p14:nvContentPartPr>
              <p14:xfrm>
                <a:off x="1794120" y="5250960"/>
                <a:ext cx="29160" cy="35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1360CF9-5030-4052-A86D-E5C02A8C6C5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758120" y="5215320"/>
                  <a:ext cx="100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AE049C2-C61D-46B2-95FD-D5034935D04D}"/>
                    </a:ext>
                  </a:extLst>
                </p14:cNvPr>
                <p14:cNvContentPartPr/>
                <p14:nvPr/>
              </p14:nvContentPartPr>
              <p14:xfrm>
                <a:off x="1872240" y="5283720"/>
                <a:ext cx="216360" cy="166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AE049C2-C61D-46B2-95FD-D5034935D04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836600" y="5247720"/>
                  <a:ext cx="288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057D0CF-0D10-4E5B-B6B2-5E42A309025E}"/>
                    </a:ext>
                  </a:extLst>
                </p14:cNvPr>
                <p14:cNvContentPartPr/>
                <p14:nvPr/>
              </p14:nvContentPartPr>
              <p14:xfrm>
                <a:off x="2079600" y="5289480"/>
                <a:ext cx="111960" cy="161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057D0CF-0D10-4E5B-B6B2-5E42A309025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043960" y="5253840"/>
                  <a:ext cx="183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4E2F736-A887-497F-AD4A-A8FF0E08884D}"/>
                    </a:ext>
                  </a:extLst>
                </p14:cNvPr>
                <p14:cNvContentPartPr/>
                <p14:nvPr/>
              </p14:nvContentPartPr>
              <p14:xfrm>
                <a:off x="2229720" y="5054040"/>
                <a:ext cx="108720" cy="354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4E2F736-A887-497F-AD4A-A8FF0E08884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94080" y="5018400"/>
                  <a:ext cx="1803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F0CCF8F-C134-4842-B316-8DBBF3388C5B}"/>
                    </a:ext>
                  </a:extLst>
                </p14:cNvPr>
                <p14:cNvContentPartPr/>
                <p14:nvPr/>
              </p14:nvContentPartPr>
              <p14:xfrm>
                <a:off x="691080" y="6072480"/>
                <a:ext cx="373680" cy="315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F0CCF8F-C134-4842-B316-8DBBF3388C5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55440" y="6036480"/>
                  <a:ext cx="4453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4425441-5E11-4727-A559-EA8B4D7E5011}"/>
                    </a:ext>
                  </a:extLst>
                </p14:cNvPr>
                <p14:cNvContentPartPr/>
                <p14:nvPr/>
              </p14:nvContentPartPr>
              <p14:xfrm>
                <a:off x="1116960" y="5988600"/>
                <a:ext cx="513360" cy="3027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4425441-5E11-4727-A559-EA8B4D7E501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81320" y="5952600"/>
                  <a:ext cx="5850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2CEE185-1745-4B62-9864-C8AA4CCB47D1}"/>
                    </a:ext>
                  </a:extLst>
                </p14:cNvPr>
                <p14:cNvContentPartPr/>
                <p14:nvPr/>
              </p14:nvContentPartPr>
              <p14:xfrm>
                <a:off x="1694040" y="5941440"/>
                <a:ext cx="140760" cy="150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2CEE185-1745-4B62-9864-C8AA4CCB47D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58400" y="5905800"/>
                  <a:ext cx="2124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AE2E2B3-C6B3-4F08-9353-2511E84A7381}"/>
                    </a:ext>
                  </a:extLst>
                </p14:cNvPr>
                <p14:cNvContentPartPr/>
                <p14:nvPr/>
              </p14:nvContentPartPr>
              <p14:xfrm>
                <a:off x="7439280" y="4398244"/>
                <a:ext cx="282240" cy="357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AE2E2B3-C6B3-4F08-9353-2511E84A738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03640" y="4362604"/>
                  <a:ext cx="3538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E5ADEEF-EBB6-4F41-BD8F-4F96A98DA693}"/>
                    </a:ext>
                  </a:extLst>
                </p14:cNvPr>
                <p14:cNvContentPartPr/>
                <p14:nvPr/>
              </p14:nvContentPartPr>
              <p14:xfrm>
                <a:off x="8000520" y="4316884"/>
                <a:ext cx="149760" cy="599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E5ADEEF-EBB6-4F41-BD8F-4F96A98DA69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64880" y="4281244"/>
                  <a:ext cx="22140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5C6A308-86C2-430C-963E-C075D8C8C4F9}"/>
                    </a:ext>
                  </a:extLst>
                </p14:cNvPr>
                <p14:cNvContentPartPr/>
                <p14:nvPr/>
              </p14:nvContentPartPr>
              <p14:xfrm>
                <a:off x="7937520" y="4655284"/>
                <a:ext cx="257400" cy="81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5C6A308-86C2-430C-963E-C075D8C8C4F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901880" y="4619644"/>
                  <a:ext cx="329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6C9157C-B1F9-4A07-AC26-B43FAD3D07E7}"/>
                    </a:ext>
                  </a:extLst>
                </p14:cNvPr>
                <p14:cNvContentPartPr/>
                <p14:nvPr/>
              </p14:nvContentPartPr>
              <p14:xfrm>
                <a:off x="10483440" y="3441960"/>
                <a:ext cx="564480" cy="372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6C9157C-B1F9-4A07-AC26-B43FAD3D07E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447440" y="3405960"/>
                  <a:ext cx="6361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A333C39-499A-46AA-98F8-3D078403AB4B}"/>
                    </a:ext>
                  </a:extLst>
                </p14:cNvPr>
                <p14:cNvContentPartPr/>
                <p14:nvPr/>
              </p14:nvContentPartPr>
              <p14:xfrm>
                <a:off x="10466520" y="3616200"/>
                <a:ext cx="46440" cy="1059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A333C39-499A-46AA-98F8-3D078403AB4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430880" y="3580200"/>
                  <a:ext cx="118080" cy="11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852701A-3889-4873-99A5-F2AE93D0A083}"/>
                    </a:ext>
                  </a:extLst>
                </p14:cNvPr>
                <p14:cNvContentPartPr/>
                <p14:nvPr/>
              </p14:nvContentPartPr>
              <p14:xfrm>
                <a:off x="10551120" y="4390920"/>
                <a:ext cx="558720" cy="208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852701A-3889-4873-99A5-F2AE93D0A08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515120" y="4355280"/>
                  <a:ext cx="6303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B807DAB-25DA-4079-A7AE-A21AE7EC0057}"/>
                    </a:ext>
                  </a:extLst>
                </p14:cNvPr>
                <p14:cNvContentPartPr/>
                <p14:nvPr/>
              </p14:nvContentPartPr>
              <p14:xfrm>
                <a:off x="11010120" y="4451400"/>
                <a:ext cx="111240" cy="184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B807DAB-25DA-4079-A7AE-A21AE7EC005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974480" y="4415760"/>
                  <a:ext cx="182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CE47C3B-C86E-45AE-BFE9-A5D13C4F9582}"/>
                    </a:ext>
                  </a:extLst>
                </p14:cNvPr>
                <p14:cNvContentPartPr/>
                <p14:nvPr/>
              </p14:nvContentPartPr>
              <p14:xfrm>
                <a:off x="11099760" y="4632480"/>
                <a:ext cx="96480" cy="676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CE47C3B-C86E-45AE-BFE9-A5D13C4F958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063760" y="4596480"/>
                  <a:ext cx="16812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EFCEE2A-185B-48D0-8B70-246778393D1D}"/>
                    </a:ext>
                  </a:extLst>
                </p14:cNvPr>
                <p14:cNvContentPartPr/>
                <p14:nvPr/>
              </p14:nvContentPartPr>
              <p14:xfrm>
                <a:off x="10963680" y="5315040"/>
                <a:ext cx="604440" cy="50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EFCEE2A-185B-48D0-8B70-246778393D1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928040" y="5279040"/>
                  <a:ext cx="6760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B4EB8AD-A732-4191-BBDE-6EA1A69AE34C}"/>
                    </a:ext>
                  </a:extLst>
                </p14:cNvPr>
                <p14:cNvContentPartPr/>
                <p14:nvPr/>
              </p14:nvContentPartPr>
              <p14:xfrm>
                <a:off x="11159160" y="5551200"/>
                <a:ext cx="205200" cy="31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B4EB8AD-A732-4191-BBDE-6EA1A69AE34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123160" y="5515200"/>
                  <a:ext cx="276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455767A-CC6E-41DE-9E8F-41FA597A3267}"/>
                    </a:ext>
                  </a:extLst>
                </p14:cNvPr>
                <p14:cNvContentPartPr/>
                <p14:nvPr/>
              </p14:nvContentPartPr>
              <p14:xfrm>
                <a:off x="11247360" y="5769000"/>
                <a:ext cx="147600" cy="37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455767A-CC6E-41DE-9E8F-41FA597A326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211360" y="5733360"/>
                  <a:ext cx="219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5EA8E82-24F0-45B7-BA07-54AFF9D5693F}"/>
                    </a:ext>
                  </a:extLst>
                </p14:cNvPr>
                <p14:cNvContentPartPr/>
                <p14:nvPr/>
              </p14:nvContentPartPr>
              <p14:xfrm>
                <a:off x="11194440" y="3821760"/>
                <a:ext cx="324720" cy="486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5EA8E82-24F0-45B7-BA07-54AFF9D5693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158800" y="3786120"/>
                  <a:ext cx="39636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17706C8-214C-41F3-BC2C-FA63FCC43270}"/>
                    </a:ext>
                  </a:extLst>
                </p14:cNvPr>
                <p14:cNvContentPartPr/>
                <p14:nvPr/>
              </p14:nvContentPartPr>
              <p14:xfrm>
                <a:off x="11301360" y="4229280"/>
                <a:ext cx="362880" cy="110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17706C8-214C-41F3-BC2C-FA63FCC4327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265720" y="4193640"/>
                  <a:ext cx="434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CB6E45D-E93F-43DA-A801-7AD9FFB8AB0F}"/>
                    </a:ext>
                  </a:extLst>
                </p14:cNvPr>
                <p14:cNvContentPartPr/>
                <p14:nvPr/>
              </p14:nvContentPartPr>
              <p14:xfrm>
                <a:off x="11440320" y="4559040"/>
                <a:ext cx="213840" cy="191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CB6E45D-E93F-43DA-A801-7AD9FFB8AB0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404680" y="4523040"/>
                  <a:ext cx="285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17FE3EB-EE31-4766-909C-11523B3BA6CB}"/>
                    </a:ext>
                  </a:extLst>
                </p14:cNvPr>
                <p14:cNvContentPartPr/>
                <p14:nvPr/>
              </p14:nvContentPartPr>
              <p14:xfrm>
                <a:off x="11753880" y="4576320"/>
                <a:ext cx="118800" cy="379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17FE3EB-EE31-4766-909C-11523B3BA6C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718240" y="4540680"/>
                  <a:ext cx="1904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6737263-E45B-4816-B2DE-42B2B5AF2549}"/>
                    </a:ext>
                  </a:extLst>
                </p14:cNvPr>
                <p14:cNvContentPartPr/>
                <p14:nvPr/>
              </p14:nvContentPartPr>
              <p14:xfrm>
                <a:off x="11920920" y="4625640"/>
                <a:ext cx="186480" cy="139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6737263-E45B-4816-B2DE-42B2B5AF254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884920" y="4589640"/>
                  <a:ext cx="2581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A82A7F7-81E4-4EFB-969B-8C318C80C19C}"/>
                    </a:ext>
                  </a:extLst>
                </p14:cNvPr>
                <p14:cNvContentPartPr/>
                <p14:nvPr/>
              </p14:nvContentPartPr>
              <p14:xfrm>
                <a:off x="12034680" y="4489200"/>
                <a:ext cx="157320" cy="506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A82A7F7-81E4-4EFB-969B-8C318C80C19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999040" y="4453560"/>
                  <a:ext cx="22896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7A8E3AF-28BF-4926-8FD2-C875354F4CED}"/>
                    </a:ext>
                  </a:extLst>
                </p14:cNvPr>
                <p14:cNvContentPartPr/>
                <p14:nvPr/>
              </p14:nvContentPartPr>
              <p14:xfrm>
                <a:off x="11347080" y="4479840"/>
                <a:ext cx="193680" cy="561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7A8E3AF-28BF-4926-8FD2-C875354F4CE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311080" y="4444200"/>
                  <a:ext cx="26532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83237DB-F886-42D0-A883-DEDCF9465568}"/>
                    </a:ext>
                  </a:extLst>
                </p14:cNvPr>
                <p14:cNvContentPartPr/>
                <p14:nvPr/>
              </p14:nvContentPartPr>
              <p14:xfrm>
                <a:off x="9490560" y="4042080"/>
                <a:ext cx="987480" cy="3013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83237DB-F886-42D0-A883-DEDCF946556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454920" y="4006080"/>
                  <a:ext cx="10591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5350C9D-082C-40E2-81CE-FD20804DDC11}"/>
                    </a:ext>
                  </a:extLst>
                </p14:cNvPr>
                <p14:cNvContentPartPr/>
                <p14:nvPr/>
              </p14:nvContentPartPr>
              <p14:xfrm>
                <a:off x="9784320" y="3500640"/>
                <a:ext cx="266040" cy="424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5350C9D-082C-40E2-81CE-FD20804DDC1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748680" y="3465000"/>
                  <a:ext cx="337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34FF372-6E40-4581-B654-05D66EDF0A2C}"/>
                    </a:ext>
                  </a:extLst>
                </p14:cNvPr>
                <p14:cNvContentPartPr/>
                <p14:nvPr/>
              </p14:nvContentPartPr>
              <p14:xfrm>
                <a:off x="9841560" y="3699000"/>
                <a:ext cx="64800" cy="8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34FF372-6E40-4581-B654-05D66EDF0A2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805920" y="3663000"/>
                  <a:ext cx="136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89E3B62-6152-4C6D-8ADB-C088BC0D5C8E}"/>
                    </a:ext>
                  </a:extLst>
                </p14:cNvPr>
                <p14:cNvContentPartPr/>
                <p14:nvPr/>
              </p14:nvContentPartPr>
              <p14:xfrm>
                <a:off x="10044960" y="3739320"/>
                <a:ext cx="27720" cy="186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89E3B62-6152-4C6D-8ADB-C088BC0D5C8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008960" y="3703680"/>
                  <a:ext cx="99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76D7330-A0EE-4718-95EB-DE9754E325B2}"/>
                    </a:ext>
                  </a:extLst>
                </p14:cNvPr>
                <p14:cNvContentPartPr/>
                <p14:nvPr/>
              </p14:nvContentPartPr>
              <p14:xfrm>
                <a:off x="10061160" y="3703680"/>
                <a:ext cx="157680" cy="274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76D7330-A0EE-4718-95EB-DE9754E325B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025520" y="3668040"/>
                  <a:ext cx="2293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CC69029-CDC3-4640-8C23-DD3A25393138}"/>
                    </a:ext>
                  </a:extLst>
                </p14:cNvPr>
                <p14:cNvContentPartPr/>
                <p14:nvPr/>
              </p14:nvContentPartPr>
              <p14:xfrm>
                <a:off x="10064400" y="3886560"/>
                <a:ext cx="32760" cy="59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CC69029-CDC3-4640-8C23-DD3A2539313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028400" y="3850920"/>
                  <a:ext cx="104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652A389-EED6-48D5-895B-F9627CA67218}"/>
                    </a:ext>
                  </a:extLst>
                </p14:cNvPr>
                <p14:cNvContentPartPr/>
                <p14:nvPr/>
              </p14:nvContentPartPr>
              <p14:xfrm>
                <a:off x="9022200" y="4212000"/>
                <a:ext cx="976320" cy="1633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652A389-EED6-48D5-895B-F9627CA6721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986200" y="4176360"/>
                  <a:ext cx="1047960" cy="170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5F3CCED-A426-4F3E-9AEE-FD455312A70B}"/>
                    </a:ext>
                  </a:extLst>
                </p14:cNvPr>
                <p14:cNvContentPartPr/>
                <p14:nvPr/>
              </p14:nvContentPartPr>
              <p14:xfrm>
                <a:off x="9352320" y="5306040"/>
                <a:ext cx="416160" cy="244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5F3CCED-A426-4F3E-9AEE-FD455312A70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316320" y="5270040"/>
                  <a:ext cx="487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6D46135-DA8A-4896-8C0B-F2E67F242D5C}"/>
                    </a:ext>
                  </a:extLst>
                </p14:cNvPr>
                <p14:cNvContentPartPr/>
                <p14:nvPr/>
              </p14:nvContentPartPr>
              <p14:xfrm>
                <a:off x="9587400" y="5901480"/>
                <a:ext cx="24840" cy="366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6D46135-DA8A-4896-8C0B-F2E67F242D5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551760" y="5865840"/>
                  <a:ext cx="964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0DC1779-E6FD-44D6-BA73-776279F637EE}"/>
                    </a:ext>
                  </a:extLst>
                </p14:cNvPr>
                <p14:cNvContentPartPr/>
                <p14:nvPr/>
              </p14:nvContentPartPr>
              <p14:xfrm>
                <a:off x="9083400" y="6238080"/>
                <a:ext cx="945000" cy="110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0DC1779-E6FD-44D6-BA73-776279F637E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047760" y="6202440"/>
                  <a:ext cx="1016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ECE923E-8939-4366-A37E-433A7A701C3C}"/>
                    </a:ext>
                  </a:extLst>
                </p14:cNvPr>
                <p14:cNvContentPartPr/>
                <p14:nvPr/>
              </p14:nvContentPartPr>
              <p14:xfrm>
                <a:off x="9547080" y="6419520"/>
                <a:ext cx="231480" cy="19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ECE923E-8939-4366-A37E-433A7A701C3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511080" y="6383520"/>
                  <a:ext cx="303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3D68010-D2C8-4727-AB5D-0EC08CDD8332}"/>
                    </a:ext>
                  </a:extLst>
                </p14:cNvPr>
                <p14:cNvContentPartPr/>
                <p14:nvPr/>
              </p14:nvContentPartPr>
              <p14:xfrm>
                <a:off x="9685320" y="6465960"/>
                <a:ext cx="22320" cy="140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3D68010-D2C8-4727-AB5D-0EC08CDD833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649320" y="6430320"/>
                  <a:ext cx="93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09F1ACB-20A5-4152-BA36-B1798B06CB4B}"/>
                    </a:ext>
                  </a:extLst>
                </p14:cNvPr>
                <p14:cNvContentPartPr/>
                <p14:nvPr/>
              </p14:nvContentPartPr>
              <p14:xfrm>
                <a:off x="9561840" y="6599880"/>
                <a:ext cx="379800" cy="41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09F1ACB-20A5-4152-BA36-B1798B06CB4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525840" y="6563880"/>
                  <a:ext cx="451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A1079CD-5D27-4FDB-A805-567D7B55DBA5}"/>
                    </a:ext>
                  </a:extLst>
                </p14:cNvPr>
                <p14:cNvContentPartPr/>
                <p14:nvPr/>
              </p14:nvContentPartPr>
              <p14:xfrm>
                <a:off x="9747240" y="6716160"/>
                <a:ext cx="120240" cy="7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A1079CD-5D27-4FDB-A805-567D7B55DBA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711240" y="6680160"/>
                  <a:ext cx="1918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CEEE031-5AF5-4389-9D21-09E5655365C5}"/>
                    </a:ext>
                  </a:extLst>
                </p14:cNvPr>
                <p14:cNvContentPartPr/>
                <p14:nvPr/>
              </p14:nvContentPartPr>
              <p14:xfrm>
                <a:off x="9808080" y="6797160"/>
                <a:ext cx="53640" cy="6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CEEE031-5AF5-4389-9D21-09E5655365C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772080" y="6761160"/>
                  <a:ext cx="125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2B9CFDF-9A3D-48E4-9598-748AB111A729}"/>
                    </a:ext>
                  </a:extLst>
                </p14:cNvPr>
                <p14:cNvContentPartPr/>
                <p14:nvPr/>
              </p14:nvContentPartPr>
              <p14:xfrm>
                <a:off x="8080800" y="6152400"/>
                <a:ext cx="304200" cy="501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2B9CFDF-9A3D-48E4-9598-748AB111A72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45160" y="6116760"/>
                  <a:ext cx="37584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88E805C-676A-49A9-9CED-ACA7E8CFF417}"/>
                    </a:ext>
                  </a:extLst>
                </p14:cNvPr>
                <p14:cNvContentPartPr/>
                <p14:nvPr/>
              </p14:nvContentPartPr>
              <p14:xfrm>
                <a:off x="8477520" y="6414480"/>
                <a:ext cx="186840" cy="279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88E805C-676A-49A9-9CED-ACA7E8CFF41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441880" y="6378480"/>
                  <a:ext cx="2584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A8EA4CF-6D6E-4219-854F-D98903C22A19}"/>
                    </a:ext>
                  </a:extLst>
                </p14:cNvPr>
                <p14:cNvContentPartPr/>
                <p14:nvPr/>
              </p14:nvContentPartPr>
              <p14:xfrm>
                <a:off x="8748240" y="6513120"/>
                <a:ext cx="167400" cy="1670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A8EA4CF-6D6E-4219-854F-D98903C22A1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712240" y="6477480"/>
                  <a:ext cx="239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BF9A247-D786-43F2-86BD-5C1D91ACD1F2}"/>
                    </a:ext>
                  </a:extLst>
                </p14:cNvPr>
                <p14:cNvContentPartPr/>
                <p14:nvPr/>
              </p14:nvContentPartPr>
              <p14:xfrm>
                <a:off x="8197440" y="5320080"/>
                <a:ext cx="292320" cy="486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BF9A247-D786-43F2-86BD-5C1D91ACD1F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161800" y="5284080"/>
                  <a:ext cx="36396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67A73DE-0E30-41C8-802B-3FD7AC5B597C}"/>
                    </a:ext>
                  </a:extLst>
                </p14:cNvPr>
                <p14:cNvContentPartPr/>
                <p14:nvPr/>
              </p14:nvContentPartPr>
              <p14:xfrm>
                <a:off x="8532600" y="5718600"/>
                <a:ext cx="208440" cy="174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67A73DE-0E30-41C8-802B-3FD7AC5B597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496600" y="5682960"/>
                  <a:ext cx="280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7E2769E-D7DC-4172-934F-E7AC3530824A}"/>
                    </a:ext>
                  </a:extLst>
                </p14:cNvPr>
                <p14:cNvContentPartPr/>
                <p14:nvPr/>
              </p14:nvContentPartPr>
              <p14:xfrm>
                <a:off x="8810880" y="5710680"/>
                <a:ext cx="164520" cy="222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7E2769E-D7DC-4172-934F-E7AC3530824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775240" y="5674680"/>
                  <a:ext cx="2361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FA47618-9D07-4804-A7D9-251A5C8FCD13}"/>
                    </a:ext>
                  </a:extLst>
                </p14:cNvPr>
                <p14:cNvContentPartPr/>
                <p14:nvPr/>
              </p14:nvContentPartPr>
              <p14:xfrm>
                <a:off x="8788665" y="3890327"/>
                <a:ext cx="497520" cy="412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FA47618-9D07-4804-A7D9-251A5C8FCD1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752665" y="3854327"/>
                  <a:ext cx="5691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B51681A-FC95-4AE0-B5DD-8EB1615E4066}"/>
                    </a:ext>
                  </a:extLst>
                </p14:cNvPr>
                <p14:cNvContentPartPr/>
                <p14:nvPr/>
              </p14:nvContentPartPr>
              <p14:xfrm>
                <a:off x="9223545" y="4307927"/>
                <a:ext cx="46800" cy="151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B51681A-FC95-4AE0-B5DD-8EB1615E406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187545" y="4271927"/>
                  <a:ext cx="118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0C1186C-4CC0-4420-8D7F-0D8E732E40CA}"/>
                    </a:ext>
                  </a:extLst>
                </p14:cNvPr>
                <p14:cNvContentPartPr/>
                <p14:nvPr/>
              </p14:nvContentPartPr>
              <p14:xfrm>
                <a:off x="9236505" y="4204607"/>
                <a:ext cx="7920" cy="12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0C1186C-4CC0-4420-8D7F-0D8E732E40C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200865" y="4168607"/>
                  <a:ext cx="795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16B2F46-8640-495F-BFD8-ECB65A26AC4B}"/>
                    </a:ext>
                  </a:extLst>
                </p14:cNvPr>
                <p14:cNvContentPartPr/>
                <p14:nvPr/>
              </p14:nvContentPartPr>
              <p14:xfrm>
                <a:off x="9399585" y="4291727"/>
                <a:ext cx="237240" cy="241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16B2F46-8640-495F-BFD8-ECB65A26AC4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363585" y="4255727"/>
                  <a:ext cx="3088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E2AC383-337F-4CEB-A935-EB79A3809C98}"/>
                    </a:ext>
                  </a:extLst>
                </p14:cNvPr>
                <p14:cNvContentPartPr/>
                <p14:nvPr/>
              </p14:nvContentPartPr>
              <p14:xfrm>
                <a:off x="10951185" y="3186167"/>
                <a:ext cx="601920" cy="241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E2AC383-337F-4CEB-A935-EB79A3809C9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915545" y="3150167"/>
                  <a:ext cx="673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C087496-9726-4A83-9C64-88483194978C}"/>
                    </a:ext>
                  </a:extLst>
                </p14:cNvPr>
                <p14:cNvContentPartPr/>
                <p14:nvPr/>
              </p14:nvContentPartPr>
              <p14:xfrm>
                <a:off x="11504505" y="3151607"/>
                <a:ext cx="182160" cy="1494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C087496-9726-4A83-9C64-88483194978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468505" y="3115607"/>
                  <a:ext cx="253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8DEDCF0-1E51-432D-A19F-3102781EE50E}"/>
                    </a:ext>
                  </a:extLst>
                </p14:cNvPr>
                <p14:cNvContentPartPr/>
                <p14:nvPr/>
              </p14:nvContentPartPr>
              <p14:xfrm>
                <a:off x="11671545" y="3248447"/>
                <a:ext cx="387720" cy="377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8DEDCF0-1E51-432D-A19F-3102781EE50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635905" y="3212807"/>
                  <a:ext cx="45936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53D329E-BD3B-428C-A623-8627E735985C}"/>
                    </a:ext>
                  </a:extLst>
                </p14:cNvPr>
                <p14:cNvContentPartPr/>
                <p14:nvPr/>
              </p14:nvContentPartPr>
              <p14:xfrm>
                <a:off x="11931105" y="3555527"/>
                <a:ext cx="133560" cy="165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53D329E-BD3B-428C-A623-8627E735985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895105" y="3519887"/>
                  <a:ext cx="205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472E6E0-4F1E-4ADF-A715-300243053188}"/>
                    </a:ext>
                  </a:extLst>
                </p14:cNvPr>
                <p14:cNvContentPartPr/>
                <p14:nvPr/>
              </p14:nvContentPartPr>
              <p14:xfrm>
                <a:off x="567705" y="6433367"/>
                <a:ext cx="234360" cy="3056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472E6E0-4F1E-4ADF-A715-30024305318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31705" y="6397367"/>
                  <a:ext cx="3060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42C2543-DD9B-471D-9CD9-AF401F1C329C}"/>
                    </a:ext>
                  </a:extLst>
                </p14:cNvPr>
                <p14:cNvContentPartPr/>
                <p14:nvPr/>
              </p14:nvContentPartPr>
              <p14:xfrm>
                <a:off x="999705" y="6547487"/>
                <a:ext cx="127440" cy="151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42C2543-DD9B-471D-9CD9-AF401F1C329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64065" y="6511847"/>
                  <a:ext cx="199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68F3740-3CD5-41CB-B41A-8078008DB06C}"/>
                    </a:ext>
                  </a:extLst>
                </p14:cNvPr>
                <p14:cNvContentPartPr/>
                <p14:nvPr/>
              </p14:nvContentPartPr>
              <p14:xfrm>
                <a:off x="1218945" y="6544247"/>
                <a:ext cx="160200" cy="140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68F3740-3CD5-41CB-B41A-8078008DB06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82945" y="6508607"/>
                  <a:ext cx="231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7BDC15E-A0D3-46A1-91EF-DC21F7A160ED}"/>
                    </a:ext>
                  </a:extLst>
                </p14:cNvPr>
                <p14:cNvContentPartPr/>
                <p14:nvPr/>
              </p14:nvContentPartPr>
              <p14:xfrm>
                <a:off x="1470585" y="6294047"/>
                <a:ext cx="72000" cy="470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7BDC15E-A0D3-46A1-91EF-DC21F7A160E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4945" y="6258047"/>
                  <a:ext cx="14364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C14DDF4-551B-4931-9353-02C55B13F606}"/>
                    </a:ext>
                  </a:extLst>
                </p14:cNvPr>
                <p14:cNvContentPartPr/>
                <p14:nvPr/>
              </p14:nvContentPartPr>
              <p14:xfrm>
                <a:off x="1626105" y="6411767"/>
                <a:ext cx="350640" cy="240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C14DDF4-551B-4931-9353-02C55B13F60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590105" y="6375767"/>
                  <a:ext cx="4222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53D09C5-7214-4DFB-9D7E-E70EF252FB0A}"/>
                    </a:ext>
                  </a:extLst>
                </p14:cNvPr>
                <p14:cNvContentPartPr/>
                <p14:nvPr/>
              </p14:nvContentPartPr>
              <p14:xfrm>
                <a:off x="1882785" y="6209447"/>
                <a:ext cx="261000" cy="541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53D09C5-7214-4DFB-9D7E-E70EF252FB0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847145" y="6173447"/>
                  <a:ext cx="33264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B1B6B76-5CF5-4725-9142-3EED9BAB3289}"/>
                    </a:ext>
                  </a:extLst>
                </p14:cNvPr>
                <p14:cNvContentPartPr/>
                <p14:nvPr/>
              </p14:nvContentPartPr>
              <p14:xfrm>
                <a:off x="366825" y="6689327"/>
                <a:ext cx="175680" cy="781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B1B6B76-5CF5-4725-9142-3EED9BAB328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30825" y="6653327"/>
                  <a:ext cx="247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654691E-3563-4B8D-9FFC-358FD66E61BE}"/>
                    </a:ext>
                  </a:extLst>
                </p14:cNvPr>
                <p14:cNvContentPartPr/>
                <p14:nvPr/>
              </p14:nvContentPartPr>
              <p14:xfrm>
                <a:off x="207345" y="6539927"/>
                <a:ext cx="356400" cy="375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654691E-3563-4B8D-9FFC-358FD66E61B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71345" y="6504287"/>
                  <a:ext cx="42804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781FE6B-0FC3-4A67-B8AA-BAF58BBB8C3C}"/>
                    </a:ext>
                  </a:extLst>
                </p14:cNvPr>
                <p14:cNvContentPartPr/>
                <p14:nvPr/>
              </p14:nvContentPartPr>
              <p14:xfrm>
                <a:off x="5295585" y="2506251"/>
                <a:ext cx="187920" cy="467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781FE6B-0FC3-4A67-B8AA-BAF58BBB8C3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259585" y="2470611"/>
                  <a:ext cx="25956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46D5410-2FE4-4B88-B54C-12B3A4220B2F}"/>
                    </a:ext>
                  </a:extLst>
                </p14:cNvPr>
                <p14:cNvContentPartPr/>
                <p14:nvPr/>
              </p14:nvContentPartPr>
              <p14:xfrm>
                <a:off x="5524905" y="2514171"/>
                <a:ext cx="219600" cy="479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46D5410-2FE4-4B88-B54C-12B3A4220B2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489265" y="2478531"/>
                  <a:ext cx="29124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D178879-799D-4073-AB23-85CBDC7A0091}"/>
                    </a:ext>
                  </a:extLst>
                </p14:cNvPr>
                <p14:cNvContentPartPr/>
                <p14:nvPr/>
              </p14:nvContentPartPr>
              <p14:xfrm>
                <a:off x="5907945" y="2533971"/>
                <a:ext cx="263160" cy="403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D178879-799D-4073-AB23-85CBDC7A009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871945" y="2498331"/>
                  <a:ext cx="33480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59C0B8E-1E0E-4131-9AD8-59628501091E}"/>
                    </a:ext>
                  </a:extLst>
                </p14:cNvPr>
                <p14:cNvContentPartPr/>
                <p14:nvPr/>
              </p14:nvContentPartPr>
              <p14:xfrm>
                <a:off x="6294585" y="2391051"/>
                <a:ext cx="153720" cy="185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59C0B8E-1E0E-4131-9AD8-59628501091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258585" y="2355411"/>
                  <a:ext cx="2253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D446A6B-3BDF-4073-A2F7-EA20A42016A9}"/>
                    </a:ext>
                  </a:extLst>
                </p14:cNvPr>
                <p14:cNvContentPartPr/>
                <p14:nvPr/>
              </p14:nvContentPartPr>
              <p14:xfrm>
                <a:off x="5121705" y="3318771"/>
                <a:ext cx="31320" cy="5108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D446A6B-3BDF-4073-A2F7-EA20A42016A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085705" y="3283131"/>
                  <a:ext cx="10296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011EFCB-A35D-452B-AF0E-98F169356CB3}"/>
                    </a:ext>
                  </a:extLst>
                </p14:cNvPr>
                <p14:cNvContentPartPr/>
                <p14:nvPr/>
              </p14:nvContentPartPr>
              <p14:xfrm>
                <a:off x="5137545" y="3414891"/>
                <a:ext cx="154080" cy="2145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011EFCB-A35D-452B-AF0E-98F169356CB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101905" y="3378891"/>
                  <a:ext cx="225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78D1E31-0995-4B8B-8105-86A8C0F922A5}"/>
                    </a:ext>
                  </a:extLst>
                </p14:cNvPr>
                <p14:cNvContentPartPr/>
                <p14:nvPr/>
              </p14:nvContentPartPr>
              <p14:xfrm>
                <a:off x="5407905" y="3228411"/>
                <a:ext cx="230760" cy="407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78D1E31-0995-4B8B-8105-86A8C0F922A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371905" y="3192771"/>
                  <a:ext cx="3024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A0504B0-547A-44E9-8C95-5F31B59EFB7F}"/>
                    </a:ext>
                  </a:extLst>
                </p14:cNvPr>
                <p14:cNvContentPartPr/>
                <p14:nvPr/>
              </p14:nvContentPartPr>
              <p14:xfrm>
                <a:off x="5699865" y="3376371"/>
                <a:ext cx="727560" cy="269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A0504B0-547A-44E9-8C95-5F31B59EFB7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664225" y="3340371"/>
                  <a:ext cx="7992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A454BBE-B808-4E2A-AC26-20FD51D98C20}"/>
                    </a:ext>
                  </a:extLst>
                </p14:cNvPr>
                <p14:cNvContentPartPr/>
                <p14:nvPr/>
              </p14:nvContentPartPr>
              <p14:xfrm>
                <a:off x="6753945" y="3255411"/>
                <a:ext cx="122760" cy="2919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A454BBE-B808-4E2A-AC26-20FD51D98C2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718305" y="3219771"/>
                  <a:ext cx="1944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E6537DB-C617-4377-941B-27C97CEA6220}"/>
                    </a:ext>
                  </a:extLst>
                </p14:cNvPr>
                <p14:cNvContentPartPr/>
                <p14:nvPr/>
              </p14:nvContentPartPr>
              <p14:xfrm>
                <a:off x="6911625" y="3091611"/>
                <a:ext cx="437400" cy="419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E6537DB-C617-4377-941B-27C97CEA622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875985" y="3055611"/>
                  <a:ext cx="5090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D39D922-315B-482E-B7EA-505593582590}"/>
                    </a:ext>
                  </a:extLst>
                </p14:cNvPr>
                <p14:cNvContentPartPr/>
                <p14:nvPr/>
              </p14:nvContentPartPr>
              <p14:xfrm>
                <a:off x="7285305" y="3226611"/>
                <a:ext cx="21240" cy="111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D39D922-315B-482E-B7EA-50559358259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249305" y="3190611"/>
                  <a:ext cx="92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ED276FF-EB8A-4C66-A2A5-6CEBF0EF3BD5}"/>
                    </a:ext>
                  </a:extLst>
                </p14:cNvPr>
                <p14:cNvContentPartPr/>
                <p14:nvPr/>
              </p14:nvContentPartPr>
              <p14:xfrm>
                <a:off x="7503105" y="3032211"/>
                <a:ext cx="157320" cy="625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ED276FF-EB8A-4C66-A2A5-6CEBF0EF3BD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467465" y="2996211"/>
                  <a:ext cx="22896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C86E026-7F4C-477E-8AF9-53B80A82C3F0}"/>
                    </a:ext>
                  </a:extLst>
                </p14:cNvPr>
                <p14:cNvContentPartPr/>
                <p14:nvPr/>
              </p14:nvContentPartPr>
              <p14:xfrm>
                <a:off x="7446225" y="3109611"/>
                <a:ext cx="468000" cy="4734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C86E026-7F4C-477E-8AF9-53B80A82C3F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410225" y="3073971"/>
                  <a:ext cx="5396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A2E4ED3-3E4A-4285-8145-2ED067508BF9}"/>
                    </a:ext>
                  </a:extLst>
                </p14:cNvPr>
                <p14:cNvContentPartPr/>
                <p14:nvPr/>
              </p14:nvContentPartPr>
              <p14:xfrm>
                <a:off x="7793625" y="3302571"/>
                <a:ext cx="194040" cy="633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A2E4ED3-3E4A-4285-8145-2ED067508BF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757985" y="3266571"/>
                  <a:ext cx="265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995D439-BE47-4568-A5C7-942E5FEA4169}"/>
                    </a:ext>
                  </a:extLst>
                </p14:cNvPr>
                <p14:cNvContentPartPr/>
                <p14:nvPr/>
              </p14:nvContentPartPr>
              <p14:xfrm>
                <a:off x="4722825" y="2233731"/>
                <a:ext cx="375120" cy="3596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995D439-BE47-4568-A5C7-942E5FEA416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687185" y="2197731"/>
                  <a:ext cx="4467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44B6845-50D1-4331-B929-DCA54B80B873}"/>
                    </a:ext>
                  </a:extLst>
                </p14:cNvPr>
                <p14:cNvContentPartPr/>
                <p14:nvPr/>
              </p14:nvContentPartPr>
              <p14:xfrm>
                <a:off x="4668105" y="2192691"/>
                <a:ext cx="270720" cy="3394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44B6845-50D1-4331-B929-DCA54B80B87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632465" y="2157051"/>
                  <a:ext cx="3423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677B532-3B0E-4FC7-A8D8-427B1034483F}"/>
                    </a:ext>
                  </a:extLst>
                </p14:cNvPr>
                <p14:cNvContentPartPr/>
                <p14:nvPr/>
              </p14:nvContentPartPr>
              <p14:xfrm>
                <a:off x="4496385" y="3349731"/>
                <a:ext cx="449640" cy="390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677B532-3B0E-4FC7-A8D8-427B1034483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460745" y="3313731"/>
                  <a:ext cx="5212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A88D4EF-39EF-4FE8-88B0-E2F65C6C3D8F}"/>
                    </a:ext>
                  </a:extLst>
                </p14:cNvPr>
                <p14:cNvContentPartPr/>
                <p14:nvPr/>
              </p14:nvContentPartPr>
              <p14:xfrm>
                <a:off x="4497105" y="3552051"/>
                <a:ext cx="289080" cy="2574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A88D4EF-39EF-4FE8-88B0-E2F65C6C3D8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461105" y="3516411"/>
                  <a:ext cx="3607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0F45A0A-1F95-4795-AA85-95F121DB8FFF}"/>
                    </a:ext>
                  </a:extLst>
                </p14:cNvPr>
                <p14:cNvContentPartPr/>
                <p14:nvPr/>
              </p14:nvContentPartPr>
              <p14:xfrm>
                <a:off x="5016945" y="3922491"/>
                <a:ext cx="253080" cy="4114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0F45A0A-1F95-4795-AA85-95F121DB8FF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980945" y="3886851"/>
                  <a:ext cx="32472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F1C134E-A99C-42BA-AD4E-CAC8CCAC1A94}"/>
                    </a:ext>
                  </a:extLst>
                </p14:cNvPr>
                <p14:cNvContentPartPr/>
                <p14:nvPr/>
              </p14:nvContentPartPr>
              <p14:xfrm>
                <a:off x="5417985" y="4079091"/>
                <a:ext cx="219240" cy="2242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F1C134E-A99C-42BA-AD4E-CAC8CCAC1A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381985" y="4043451"/>
                  <a:ext cx="2908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2C57587-5A88-441C-B53E-0D961B247E0D}"/>
                    </a:ext>
                  </a:extLst>
                </p14:cNvPr>
                <p14:cNvContentPartPr/>
                <p14:nvPr/>
              </p14:nvContentPartPr>
              <p14:xfrm>
                <a:off x="5697705" y="3889371"/>
                <a:ext cx="145080" cy="3200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2C57587-5A88-441C-B53E-0D961B247E0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662065" y="3853371"/>
                  <a:ext cx="2167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59FE358-4FE0-4322-828F-9ECA4DBB081C}"/>
                    </a:ext>
                  </a:extLst>
                </p14:cNvPr>
                <p14:cNvContentPartPr/>
                <p14:nvPr/>
              </p14:nvContentPartPr>
              <p14:xfrm>
                <a:off x="5664225" y="4051371"/>
                <a:ext cx="200520" cy="856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59FE358-4FE0-4322-828F-9ECA4DBB081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628225" y="4015731"/>
                  <a:ext cx="272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39016D9-A0B7-4370-A387-93EF1A36CECF}"/>
                    </a:ext>
                  </a:extLst>
                </p14:cNvPr>
                <p14:cNvContentPartPr/>
                <p14:nvPr/>
              </p14:nvContentPartPr>
              <p14:xfrm>
                <a:off x="5941425" y="4033371"/>
                <a:ext cx="254520" cy="1594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39016D9-A0B7-4370-A387-93EF1A36CEC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905785" y="3997371"/>
                  <a:ext cx="326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555E5F2-51A6-44BD-A4BB-CC8F870E136B}"/>
                    </a:ext>
                  </a:extLst>
                </p14:cNvPr>
                <p14:cNvContentPartPr/>
                <p14:nvPr/>
              </p14:nvContentPartPr>
              <p14:xfrm>
                <a:off x="6285585" y="4020771"/>
                <a:ext cx="186120" cy="1836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555E5F2-51A6-44BD-A4BB-CC8F870E136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249585" y="3984771"/>
                  <a:ext cx="257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31B5173-B550-40DF-8C6F-EE892D1ECC11}"/>
                    </a:ext>
                  </a:extLst>
                </p14:cNvPr>
                <p14:cNvContentPartPr/>
                <p14:nvPr/>
              </p14:nvContentPartPr>
              <p14:xfrm>
                <a:off x="6574305" y="3989811"/>
                <a:ext cx="583200" cy="174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31B5173-B550-40DF-8C6F-EE892D1ECC1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538665" y="3953811"/>
                  <a:ext cx="6548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6A3EEC3-407F-4C8F-8927-62BC029B87AF}"/>
                    </a:ext>
                  </a:extLst>
                </p14:cNvPr>
                <p14:cNvContentPartPr/>
                <p14:nvPr/>
              </p14:nvContentPartPr>
              <p14:xfrm>
                <a:off x="7417065" y="3739971"/>
                <a:ext cx="145800" cy="702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6A3EEC3-407F-4C8F-8927-62BC029B87A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381065" y="3703971"/>
                  <a:ext cx="217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B71EEED-0328-4021-BE94-B68175F9F089}"/>
                    </a:ext>
                  </a:extLst>
                </p14:cNvPr>
                <p14:cNvContentPartPr/>
                <p14:nvPr/>
              </p14:nvContentPartPr>
              <p14:xfrm>
                <a:off x="7518225" y="3747891"/>
                <a:ext cx="159840" cy="3484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B71EEED-0328-4021-BE94-B68175F9F08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482225" y="3712251"/>
                  <a:ext cx="2314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F56D2FD-D5E3-4FF8-899F-CE3DFECE0C59}"/>
                    </a:ext>
                  </a:extLst>
                </p14:cNvPr>
                <p14:cNvContentPartPr/>
                <p14:nvPr/>
              </p14:nvContentPartPr>
              <p14:xfrm>
                <a:off x="7717665" y="3610011"/>
                <a:ext cx="30960" cy="4608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F56D2FD-D5E3-4FF8-899F-CE3DFECE0C5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681665" y="3574371"/>
                  <a:ext cx="10260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5422E07-91CA-48F7-A0DE-998E73AC068A}"/>
                    </a:ext>
                  </a:extLst>
                </p14:cNvPr>
                <p14:cNvContentPartPr/>
                <p14:nvPr/>
              </p14:nvContentPartPr>
              <p14:xfrm>
                <a:off x="7838265" y="3639891"/>
                <a:ext cx="215280" cy="3682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5422E07-91CA-48F7-A0DE-998E73AC068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802265" y="3604251"/>
                  <a:ext cx="2869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CBBC379-E8AF-4060-B271-355CF376D1F2}"/>
                    </a:ext>
                  </a:extLst>
                </p14:cNvPr>
                <p14:cNvContentPartPr/>
                <p14:nvPr/>
              </p14:nvContentPartPr>
              <p14:xfrm>
                <a:off x="8364585" y="3266211"/>
                <a:ext cx="343080" cy="3870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CBBC379-E8AF-4060-B271-355CF376D1F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328945" y="3230571"/>
                  <a:ext cx="41472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21B0505-32E5-493F-A389-250832D61A9E}"/>
                    </a:ext>
                  </a:extLst>
                </p14:cNvPr>
                <p14:cNvContentPartPr/>
                <p14:nvPr/>
              </p14:nvContentPartPr>
              <p14:xfrm>
                <a:off x="8846625" y="3082611"/>
                <a:ext cx="190800" cy="2494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21B0505-32E5-493F-A389-250832D61A9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810985" y="3046971"/>
                  <a:ext cx="2624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44F05DA-30A8-49AA-941D-0BB3DD8248FC}"/>
                    </a:ext>
                  </a:extLst>
                </p14:cNvPr>
                <p14:cNvContentPartPr/>
                <p14:nvPr/>
              </p14:nvContentPartPr>
              <p14:xfrm>
                <a:off x="9139305" y="2818011"/>
                <a:ext cx="108360" cy="624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44F05DA-30A8-49AA-941D-0BB3DD8248F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103305" y="2782371"/>
                  <a:ext cx="18000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453D7A8-1D53-4527-9034-284FDF18501F}"/>
                    </a:ext>
                  </a:extLst>
                </p14:cNvPr>
                <p14:cNvContentPartPr/>
                <p14:nvPr/>
              </p14:nvContentPartPr>
              <p14:xfrm>
                <a:off x="9359265" y="2834571"/>
                <a:ext cx="186120" cy="4762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453D7A8-1D53-4527-9034-284FDF18501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23625" y="2798931"/>
                  <a:ext cx="25776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B8960B5-ED65-4C88-A31A-1D741C829072}"/>
                    </a:ext>
                  </a:extLst>
                </p14:cNvPr>
                <p14:cNvContentPartPr/>
                <p14:nvPr/>
              </p14:nvContentPartPr>
              <p14:xfrm>
                <a:off x="9391665" y="3058851"/>
                <a:ext cx="51840" cy="136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B8960B5-ED65-4C88-A31A-1D741C82907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356025" y="3023211"/>
                  <a:ext cx="123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E42F7C6-E76A-46A6-95C9-F4D14B5F9F5C}"/>
                    </a:ext>
                  </a:extLst>
                </p14:cNvPr>
                <p14:cNvContentPartPr/>
                <p14:nvPr/>
              </p14:nvContentPartPr>
              <p14:xfrm>
                <a:off x="7921785" y="3795411"/>
                <a:ext cx="61920" cy="28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E42F7C6-E76A-46A6-95C9-F4D14B5F9F5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885785" y="3759411"/>
                  <a:ext cx="13356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914AA13E-7AC3-4AA2-B13A-2D132B895C80}"/>
                  </a:ext>
                </a:extLst>
              </p14:cNvPr>
              <p14:cNvContentPartPr/>
              <p14:nvPr/>
            </p14:nvContentPartPr>
            <p14:xfrm>
              <a:off x="4554345" y="808131"/>
              <a:ext cx="2941920" cy="216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914AA13E-7AC3-4AA2-B13A-2D132B895C80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4518705" y="772131"/>
                <a:ext cx="3013560" cy="9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94B8678-2A76-40B3-8A77-0CE3B70541AC}"/>
              </a:ext>
            </a:extLst>
          </p:cNvPr>
          <p:cNvGrpSpPr/>
          <p:nvPr/>
        </p:nvGrpSpPr>
        <p:grpSpPr>
          <a:xfrm>
            <a:off x="5840625" y="5211291"/>
            <a:ext cx="2374920" cy="1509120"/>
            <a:chOff x="5840625" y="5211291"/>
            <a:chExt cx="2374920" cy="150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7384194-EA29-4E2D-8E4E-1E5E39EFCF77}"/>
                    </a:ext>
                  </a:extLst>
                </p14:cNvPr>
                <p14:cNvContentPartPr/>
                <p14:nvPr/>
              </p14:nvContentPartPr>
              <p14:xfrm>
                <a:off x="7615425" y="5211291"/>
                <a:ext cx="600120" cy="15091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7384194-EA29-4E2D-8E4E-1E5E39EFCF7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579785" y="5175651"/>
                  <a:ext cx="671760" cy="15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50B8946-D443-4BC8-B127-BF1D109725D9}"/>
                    </a:ext>
                  </a:extLst>
                </p14:cNvPr>
                <p14:cNvContentPartPr/>
                <p14:nvPr/>
              </p14:nvContentPartPr>
              <p14:xfrm>
                <a:off x="6398625" y="5562291"/>
                <a:ext cx="219600" cy="50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50B8946-D443-4BC8-B127-BF1D109725D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362625" y="5526651"/>
                  <a:ext cx="2912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3A96215-A8C5-4A9B-9746-334CAD9DF002}"/>
                    </a:ext>
                  </a:extLst>
                </p14:cNvPr>
                <p14:cNvContentPartPr/>
                <p14:nvPr/>
              </p14:nvContentPartPr>
              <p14:xfrm>
                <a:off x="6332025" y="5552211"/>
                <a:ext cx="271800" cy="3564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3A96215-A8C5-4A9B-9746-334CAD9DF00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296385" y="5516571"/>
                  <a:ext cx="3434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0F68277-8973-4B35-B211-8056AB48221F}"/>
                    </a:ext>
                  </a:extLst>
                </p14:cNvPr>
                <p14:cNvContentPartPr/>
                <p14:nvPr/>
              </p14:nvContentPartPr>
              <p14:xfrm>
                <a:off x="6366945" y="5725731"/>
                <a:ext cx="208440" cy="176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0F68277-8973-4B35-B211-8056AB48221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331305" y="5689731"/>
                  <a:ext cx="280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3535861-A745-4294-B91B-1773319E0AE9}"/>
                    </a:ext>
                  </a:extLst>
                </p14:cNvPr>
                <p14:cNvContentPartPr/>
                <p14:nvPr/>
              </p14:nvContentPartPr>
              <p14:xfrm>
                <a:off x="6631545" y="5718891"/>
                <a:ext cx="170280" cy="1278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3535861-A745-4294-B91B-1773319E0AE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595545" y="5682891"/>
                  <a:ext cx="241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A6A5302-923D-4E6B-A9DE-8ADBD31704FC}"/>
                    </a:ext>
                  </a:extLst>
                </p14:cNvPr>
                <p14:cNvContentPartPr/>
                <p14:nvPr/>
              </p14:nvContentPartPr>
              <p14:xfrm>
                <a:off x="6645945" y="5687211"/>
                <a:ext cx="140400" cy="1699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A6A5302-923D-4E6B-A9DE-8ADBD31704F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609945" y="5651571"/>
                  <a:ext cx="2120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97F3F67-3CC0-44C1-89C5-C1799C5CE59A}"/>
                    </a:ext>
                  </a:extLst>
                </p14:cNvPr>
                <p14:cNvContentPartPr/>
                <p14:nvPr/>
              </p14:nvContentPartPr>
              <p14:xfrm>
                <a:off x="6968145" y="5542131"/>
                <a:ext cx="63720" cy="3441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97F3F67-3CC0-44C1-89C5-C1799C5CE59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932505" y="5506131"/>
                  <a:ext cx="1353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4C2F5AD-1EB8-4D26-B269-797C0E3A42EF}"/>
                    </a:ext>
                  </a:extLst>
                </p14:cNvPr>
                <p14:cNvContentPartPr/>
                <p14:nvPr/>
              </p14:nvContentPartPr>
              <p14:xfrm>
                <a:off x="6883545" y="5722491"/>
                <a:ext cx="245880" cy="68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4C2F5AD-1EB8-4D26-B269-797C0E3A42E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847545" y="5686491"/>
                  <a:ext cx="317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1CFAA1E-85D8-41F3-BF86-C3F3B2F3411C}"/>
                    </a:ext>
                  </a:extLst>
                </p14:cNvPr>
                <p14:cNvContentPartPr/>
                <p14:nvPr/>
              </p14:nvContentPartPr>
              <p14:xfrm>
                <a:off x="7257585" y="5803131"/>
                <a:ext cx="5760" cy="100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1CFAA1E-85D8-41F3-BF86-C3F3B2F3411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221585" y="5767491"/>
                  <a:ext cx="774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9093858-DE47-468D-8985-4045808D8AC6}"/>
                    </a:ext>
                  </a:extLst>
                </p14:cNvPr>
                <p14:cNvContentPartPr/>
                <p14:nvPr/>
              </p14:nvContentPartPr>
              <p14:xfrm>
                <a:off x="6554865" y="6011931"/>
                <a:ext cx="324720" cy="2577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9093858-DE47-468D-8985-4045808D8AC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519225" y="5975931"/>
                  <a:ext cx="3963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7BB205A-25F4-4AB3-B11A-999EA271EF0D}"/>
                    </a:ext>
                  </a:extLst>
                </p14:cNvPr>
                <p14:cNvContentPartPr/>
                <p14:nvPr/>
              </p14:nvContentPartPr>
              <p14:xfrm>
                <a:off x="5840625" y="6295971"/>
                <a:ext cx="242640" cy="3463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7BB205A-25F4-4AB3-B11A-999EA271EF0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804985" y="6260331"/>
                  <a:ext cx="3142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BFA84F0-5043-454D-8E1C-B8614ABBE2B2}"/>
                    </a:ext>
                  </a:extLst>
                </p14:cNvPr>
                <p14:cNvContentPartPr/>
                <p14:nvPr/>
              </p14:nvContentPartPr>
              <p14:xfrm>
                <a:off x="6132225" y="6442131"/>
                <a:ext cx="149400" cy="1828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BFA84F0-5043-454D-8E1C-B8614ABBE2B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096225" y="6406491"/>
                  <a:ext cx="221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D532D59-C9F3-45DE-98C5-FFDF536E1A43}"/>
                    </a:ext>
                  </a:extLst>
                </p14:cNvPr>
                <p14:cNvContentPartPr/>
                <p14:nvPr/>
              </p14:nvContentPartPr>
              <p14:xfrm>
                <a:off x="6357225" y="6439611"/>
                <a:ext cx="190440" cy="1414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D532D59-C9F3-45DE-98C5-FFDF536E1A4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321585" y="6403971"/>
                  <a:ext cx="262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4248285-D574-4A99-8A7E-C95D56609AB6}"/>
                    </a:ext>
                  </a:extLst>
                </p14:cNvPr>
                <p14:cNvContentPartPr/>
                <p14:nvPr/>
              </p14:nvContentPartPr>
              <p14:xfrm>
                <a:off x="6649545" y="6397131"/>
                <a:ext cx="175320" cy="1717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4248285-D574-4A99-8A7E-C95D56609AB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613545" y="6361131"/>
                  <a:ext cx="246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62591CF-12E8-4E7B-AE26-C1DF7D2016E0}"/>
                    </a:ext>
                  </a:extLst>
                </p14:cNvPr>
                <p14:cNvContentPartPr/>
                <p14:nvPr/>
              </p14:nvContentPartPr>
              <p14:xfrm>
                <a:off x="6902265" y="6415851"/>
                <a:ext cx="84600" cy="1717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62591CF-12E8-4E7B-AE26-C1DF7D2016E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866265" y="6379851"/>
                  <a:ext cx="1562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91BDF93-16EF-4D3B-B85F-A98CD0DD2D77}"/>
                    </a:ext>
                  </a:extLst>
                </p14:cNvPr>
                <p14:cNvContentPartPr/>
                <p14:nvPr/>
              </p14:nvContentPartPr>
              <p14:xfrm>
                <a:off x="7041585" y="6436371"/>
                <a:ext cx="155160" cy="2062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91BDF93-16EF-4D3B-B85F-A98CD0DD2D7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005585" y="6400731"/>
                  <a:ext cx="2268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2C48C75-F826-4928-9FB9-E30FD8BC1183}"/>
                    </a:ext>
                  </a:extLst>
                </p14:cNvPr>
                <p14:cNvContentPartPr/>
                <p14:nvPr/>
              </p14:nvContentPartPr>
              <p14:xfrm>
                <a:off x="7284585" y="6402891"/>
                <a:ext cx="153000" cy="2556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2C48C75-F826-4928-9FB9-E30FD8BC118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248945" y="6367251"/>
                  <a:ext cx="224640" cy="32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1AFD4F20-2DC5-4FC6-9EFD-24022AA19FBE}"/>
              </a:ext>
            </a:extLst>
          </p:cNvPr>
          <p:cNvGrpSpPr/>
          <p:nvPr/>
        </p:nvGrpSpPr>
        <p:grpSpPr>
          <a:xfrm>
            <a:off x="9436305" y="1553331"/>
            <a:ext cx="1523880" cy="2386440"/>
            <a:chOff x="9436305" y="1553331"/>
            <a:chExt cx="1523880" cy="238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5352427-2547-42EE-89DC-C778713D0036}"/>
                    </a:ext>
                  </a:extLst>
                </p14:cNvPr>
                <p14:cNvContentPartPr/>
                <p14:nvPr/>
              </p14:nvContentPartPr>
              <p14:xfrm>
                <a:off x="9436305" y="1982091"/>
                <a:ext cx="1523880" cy="19576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5352427-2547-42EE-89DC-C778713D003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400305" y="1946451"/>
                  <a:ext cx="1595520" cy="20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6299990-4B3D-4A79-B637-DC43CF777AFF}"/>
                    </a:ext>
                  </a:extLst>
                </p14:cNvPr>
                <p14:cNvContentPartPr/>
                <p14:nvPr/>
              </p14:nvContentPartPr>
              <p14:xfrm>
                <a:off x="10102305" y="2221491"/>
                <a:ext cx="49320" cy="6163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6299990-4B3D-4A79-B637-DC43CF777AF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066305" y="2185491"/>
                  <a:ext cx="12096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E5B9095-DBEB-4A5A-AF52-B858AD1C890C}"/>
                    </a:ext>
                  </a:extLst>
                </p14:cNvPr>
                <p14:cNvContentPartPr/>
                <p14:nvPr/>
              </p14:nvContentPartPr>
              <p14:xfrm>
                <a:off x="10047945" y="2528211"/>
                <a:ext cx="202320" cy="2696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E5B9095-DBEB-4A5A-AF52-B858AD1C890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011945" y="2492571"/>
                  <a:ext cx="2739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32A4F83-EAD6-49E0-8513-122D10765660}"/>
                    </a:ext>
                  </a:extLst>
                </p14:cNvPr>
                <p14:cNvContentPartPr/>
                <p14:nvPr/>
              </p14:nvContentPartPr>
              <p14:xfrm>
                <a:off x="9503985" y="1553331"/>
                <a:ext cx="268560" cy="646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32A4F83-EAD6-49E0-8513-122D1076566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467985" y="1517691"/>
                  <a:ext cx="34020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FB02FBA-37D3-495C-989D-3B59DE46CE51}"/>
                    </a:ext>
                  </a:extLst>
                </p14:cNvPr>
                <p14:cNvContentPartPr/>
                <p14:nvPr/>
              </p14:nvContentPartPr>
              <p14:xfrm>
                <a:off x="9602265" y="1926291"/>
                <a:ext cx="166680" cy="457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FB02FBA-37D3-495C-989D-3B59DE46CE5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566625" y="1890651"/>
                  <a:ext cx="2383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5C12077-A6E7-44D3-9EFE-51E9EB38CC0D}"/>
                    </a:ext>
                  </a:extLst>
                </p14:cNvPr>
                <p14:cNvContentPartPr/>
                <p14:nvPr/>
              </p14:nvContentPartPr>
              <p14:xfrm>
                <a:off x="9851745" y="1848171"/>
                <a:ext cx="351000" cy="2422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5C12077-A6E7-44D3-9EFE-51E9EB38CC0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815745" y="1812531"/>
                  <a:ext cx="4226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BF03CBA-DAE6-4C1B-ADF5-6FD95F9BED91}"/>
                    </a:ext>
                  </a:extLst>
                </p14:cNvPr>
                <p14:cNvContentPartPr/>
                <p14:nvPr/>
              </p14:nvContentPartPr>
              <p14:xfrm>
                <a:off x="10264305" y="1745211"/>
                <a:ext cx="174240" cy="5115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BF03CBA-DAE6-4C1B-ADF5-6FD95F9BED9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228305" y="1709211"/>
                  <a:ext cx="24588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866BF71-38F4-43DE-A816-7502924E9DAB}"/>
                    </a:ext>
                  </a:extLst>
                </p14:cNvPr>
                <p14:cNvContentPartPr/>
                <p14:nvPr/>
              </p14:nvContentPartPr>
              <p14:xfrm>
                <a:off x="10547625" y="1959411"/>
                <a:ext cx="2520" cy="28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866BF71-38F4-43DE-A816-7502924E9DA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511985" y="1923411"/>
                  <a:ext cx="7416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3BF5425A-6FFB-41B7-B102-01FD084C4514}"/>
              </a:ext>
            </a:extLst>
          </p:cNvPr>
          <p:cNvGrpSpPr/>
          <p:nvPr/>
        </p:nvGrpSpPr>
        <p:grpSpPr>
          <a:xfrm>
            <a:off x="5120625" y="2965611"/>
            <a:ext cx="1343880" cy="212400"/>
            <a:chOff x="5120625" y="2965611"/>
            <a:chExt cx="134388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1C9FE62-760B-46B7-BF4B-C9D5ABE720FE}"/>
                    </a:ext>
                  </a:extLst>
                </p14:cNvPr>
                <p14:cNvContentPartPr/>
                <p14:nvPr/>
              </p14:nvContentPartPr>
              <p14:xfrm>
                <a:off x="5182905" y="2986491"/>
                <a:ext cx="1281600" cy="1915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1C9FE62-760B-46B7-BF4B-C9D5ABE720F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147265" y="2950491"/>
                  <a:ext cx="13532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DC67C45-345A-45EC-8DDA-9BB5B546A59B}"/>
                    </a:ext>
                  </a:extLst>
                </p14:cNvPr>
                <p14:cNvContentPartPr/>
                <p14:nvPr/>
              </p14:nvContentPartPr>
              <p14:xfrm>
                <a:off x="5120625" y="2965611"/>
                <a:ext cx="125640" cy="1890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DC67C45-345A-45EC-8DDA-9BB5B546A59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084985" y="2929971"/>
                  <a:ext cx="1972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4ED2091-7D85-4384-859F-226FFB996189}"/>
                    </a:ext>
                  </a:extLst>
                </p14:cNvPr>
                <p14:cNvContentPartPr/>
                <p14:nvPr/>
              </p14:nvContentPartPr>
              <p14:xfrm>
                <a:off x="5233305" y="3147771"/>
                <a:ext cx="23400" cy="72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4ED2091-7D85-4384-859F-226FFB99618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197665" y="3112131"/>
                  <a:ext cx="9504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53049E95-8C39-43CA-9B9F-9A6A30F2CBB1}"/>
              </a:ext>
            </a:extLst>
          </p:cNvPr>
          <p:cNvGrpSpPr/>
          <p:nvPr/>
        </p:nvGrpSpPr>
        <p:grpSpPr>
          <a:xfrm>
            <a:off x="3623025" y="4719531"/>
            <a:ext cx="2213280" cy="1002240"/>
            <a:chOff x="3623025" y="4719531"/>
            <a:chExt cx="2213280" cy="10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8447E3F-1F5D-4C50-B6B7-3EBAD31C3078}"/>
                    </a:ext>
                  </a:extLst>
                </p14:cNvPr>
                <p14:cNvContentPartPr/>
                <p14:nvPr/>
              </p14:nvContentPartPr>
              <p14:xfrm>
                <a:off x="3623025" y="4874331"/>
                <a:ext cx="167400" cy="2372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8447E3F-1F5D-4C50-B6B7-3EBAD31C307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587385" y="4838331"/>
                  <a:ext cx="2390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73E271A-F7DE-487E-907A-A8B919031851}"/>
                    </a:ext>
                  </a:extLst>
                </p14:cNvPr>
                <p14:cNvContentPartPr/>
                <p14:nvPr/>
              </p14:nvContentPartPr>
              <p14:xfrm>
                <a:off x="3908865" y="4812411"/>
                <a:ext cx="144360" cy="183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73E271A-F7DE-487E-907A-A8B91903185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873225" y="4776771"/>
                  <a:ext cx="216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1EB8D67-2073-41F5-9D10-A30EB01DEA3E}"/>
                    </a:ext>
                  </a:extLst>
                </p14:cNvPr>
                <p14:cNvContentPartPr/>
                <p14:nvPr/>
              </p14:nvContentPartPr>
              <p14:xfrm>
                <a:off x="3919305" y="4855611"/>
                <a:ext cx="129960" cy="2620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1EB8D67-2073-41F5-9D10-A30EB01DEA3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883665" y="4819611"/>
                  <a:ext cx="2016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741B47B-9355-4504-A9CF-E2D0107C1545}"/>
                    </a:ext>
                  </a:extLst>
                </p14:cNvPr>
                <p14:cNvContentPartPr/>
                <p14:nvPr/>
              </p14:nvContentPartPr>
              <p14:xfrm>
                <a:off x="4137825" y="4944891"/>
                <a:ext cx="231120" cy="154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741B47B-9355-4504-A9CF-E2D0107C154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102185" y="4909251"/>
                  <a:ext cx="302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5D870A8-42B8-420A-8E43-A85CAF063987}"/>
                    </a:ext>
                  </a:extLst>
                </p14:cNvPr>
                <p14:cNvContentPartPr/>
                <p14:nvPr/>
              </p14:nvContentPartPr>
              <p14:xfrm>
                <a:off x="4457145" y="4894131"/>
                <a:ext cx="210240" cy="1785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5D870A8-42B8-420A-8E43-A85CAF06398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421505" y="4858131"/>
                  <a:ext cx="2818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DDB7E8B-8B35-4C8E-B8F6-65BAC066B195}"/>
                    </a:ext>
                  </a:extLst>
                </p14:cNvPr>
                <p14:cNvContentPartPr/>
                <p14:nvPr/>
              </p14:nvContentPartPr>
              <p14:xfrm>
                <a:off x="4749825" y="4873971"/>
                <a:ext cx="167040" cy="2091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DDB7E8B-8B35-4C8E-B8F6-65BAC066B19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713825" y="4838331"/>
                  <a:ext cx="2386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B65B230-039E-4FFE-A4E6-83527B1F457F}"/>
                    </a:ext>
                  </a:extLst>
                </p14:cNvPr>
                <p14:cNvContentPartPr/>
                <p14:nvPr/>
              </p14:nvContentPartPr>
              <p14:xfrm>
                <a:off x="5027385" y="4868211"/>
                <a:ext cx="140760" cy="1825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B65B230-039E-4FFE-A4E6-83527B1F457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991385" y="4832571"/>
                  <a:ext cx="2124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0E778F7-9A3B-4CCC-BD86-5C279DF5085D}"/>
                    </a:ext>
                  </a:extLst>
                </p14:cNvPr>
                <p14:cNvContentPartPr/>
                <p14:nvPr/>
              </p14:nvContentPartPr>
              <p14:xfrm>
                <a:off x="5284425" y="4719531"/>
                <a:ext cx="65520" cy="3348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0E778F7-9A3B-4CCC-BD86-5C279DF5085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248425" y="4683531"/>
                  <a:ext cx="1371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F5D5353-955C-4C92-AC59-9DF35C623147}"/>
                    </a:ext>
                  </a:extLst>
                </p14:cNvPr>
                <p14:cNvContentPartPr/>
                <p14:nvPr/>
              </p14:nvContentPartPr>
              <p14:xfrm>
                <a:off x="5205945" y="4900971"/>
                <a:ext cx="203400" cy="626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F5D5353-955C-4C92-AC59-9DF35C62314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170305" y="4864971"/>
                  <a:ext cx="275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BF7DDDF-E492-4511-9D02-1FB055FBA377}"/>
                    </a:ext>
                  </a:extLst>
                </p14:cNvPr>
                <p14:cNvContentPartPr/>
                <p14:nvPr/>
              </p14:nvContentPartPr>
              <p14:xfrm>
                <a:off x="5421225" y="4885491"/>
                <a:ext cx="154800" cy="1890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BF7DDDF-E492-4511-9D02-1FB055FBA37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385225" y="4849491"/>
                  <a:ext cx="2264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0B58C1A-ADF9-4A85-960B-1639DB3D7A28}"/>
                    </a:ext>
                  </a:extLst>
                </p14:cNvPr>
                <p14:cNvContentPartPr/>
                <p14:nvPr/>
              </p14:nvContentPartPr>
              <p14:xfrm>
                <a:off x="5660625" y="4744371"/>
                <a:ext cx="175680" cy="3672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0B58C1A-ADF9-4A85-960B-1639DB3D7A2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624625" y="4708731"/>
                  <a:ext cx="2473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E3C5876-27BD-42D4-A170-B889AD38CAED}"/>
                    </a:ext>
                  </a:extLst>
                </p14:cNvPr>
                <p14:cNvContentPartPr/>
                <p14:nvPr/>
              </p14:nvContentPartPr>
              <p14:xfrm>
                <a:off x="4372185" y="5269611"/>
                <a:ext cx="243000" cy="2851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E3C5876-27BD-42D4-A170-B889AD38CAE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336185" y="5233611"/>
                  <a:ext cx="3146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643368C1-3413-41D6-A240-686E546597BC}"/>
                    </a:ext>
                  </a:extLst>
                </p14:cNvPr>
                <p14:cNvContentPartPr/>
                <p14:nvPr/>
              </p14:nvContentPartPr>
              <p14:xfrm>
                <a:off x="4592865" y="5161611"/>
                <a:ext cx="217080" cy="415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643368C1-3413-41D6-A240-686E546597B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556865" y="5125611"/>
                  <a:ext cx="2887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4368FA0-E414-48C2-ACC3-F070B7F402D9}"/>
                    </a:ext>
                  </a:extLst>
                </p14:cNvPr>
                <p14:cNvContentPartPr/>
                <p14:nvPr/>
              </p14:nvContentPartPr>
              <p14:xfrm>
                <a:off x="4877265" y="5257371"/>
                <a:ext cx="165240" cy="3204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4368FA0-E414-48C2-ACC3-F070B7F402D9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841265" y="5221371"/>
                  <a:ext cx="2368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727962C-9513-4559-A76D-EF30B041ED1C}"/>
                    </a:ext>
                  </a:extLst>
                </p14:cNvPr>
                <p14:cNvContentPartPr/>
                <p14:nvPr/>
              </p14:nvContentPartPr>
              <p14:xfrm>
                <a:off x="4483785" y="5535651"/>
                <a:ext cx="131400" cy="1861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727962C-9513-4559-A76D-EF30B041ED1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447785" y="5499651"/>
                  <a:ext cx="203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43FC873-2806-48D0-9A3C-BB8B4D0003B3}"/>
                    </a:ext>
                  </a:extLst>
                </p14:cNvPr>
                <p14:cNvContentPartPr/>
                <p14:nvPr/>
              </p14:nvContentPartPr>
              <p14:xfrm>
                <a:off x="4948545" y="5389851"/>
                <a:ext cx="75600" cy="165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43FC873-2806-48D0-9A3C-BB8B4D0003B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912545" y="5353851"/>
                  <a:ext cx="14724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A6941223-8232-404B-B042-3E89896834E7}"/>
              </a:ext>
            </a:extLst>
          </p:cNvPr>
          <p:cNvGrpSpPr/>
          <p:nvPr/>
        </p:nvGrpSpPr>
        <p:grpSpPr>
          <a:xfrm>
            <a:off x="3305145" y="4699731"/>
            <a:ext cx="323280" cy="195120"/>
            <a:chOff x="3305145" y="4699731"/>
            <a:chExt cx="32328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6698E5D-A519-4FC3-890F-57AEA1C50811}"/>
                    </a:ext>
                  </a:extLst>
                </p14:cNvPr>
                <p14:cNvContentPartPr/>
                <p14:nvPr/>
              </p14:nvContentPartPr>
              <p14:xfrm>
                <a:off x="3326745" y="4773891"/>
                <a:ext cx="301680" cy="1209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6698E5D-A519-4FC3-890F-57AEA1C5081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290745" y="4738251"/>
                  <a:ext cx="373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9FE3420-C2A4-4268-A1F0-8D7B1ACD7C49}"/>
                    </a:ext>
                  </a:extLst>
                </p14:cNvPr>
                <p14:cNvContentPartPr/>
                <p14:nvPr/>
              </p14:nvContentPartPr>
              <p14:xfrm>
                <a:off x="3305145" y="4699731"/>
                <a:ext cx="146160" cy="1922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9FE3420-C2A4-4268-A1F0-8D7B1ACD7C4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269145" y="4664091"/>
                  <a:ext cx="217800" cy="26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0420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4D753C7-161C-4564-959A-45EF22F037CD}"/>
                  </a:ext>
                </a:extLst>
              </p14:cNvPr>
              <p14:cNvContentPartPr/>
              <p14:nvPr/>
            </p14:nvContentPartPr>
            <p14:xfrm>
              <a:off x="7830705" y="3132651"/>
              <a:ext cx="174600" cy="210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4D753C7-161C-4564-959A-45EF22F037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4705" y="3097011"/>
                <a:ext cx="2462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750C278-C367-48C8-BA17-5978BF40EE04}"/>
                  </a:ext>
                </a:extLst>
              </p14:cNvPr>
              <p14:cNvContentPartPr/>
              <p14:nvPr/>
            </p14:nvContentPartPr>
            <p14:xfrm>
              <a:off x="1756425" y="790491"/>
              <a:ext cx="638640" cy="45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750C278-C367-48C8-BA17-5978BF40EE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0785" y="754491"/>
                <a:ext cx="7102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9F59CC9-B9F5-4963-967B-915E3E2DBD69}"/>
                  </a:ext>
                </a:extLst>
              </p14:cNvPr>
              <p14:cNvContentPartPr/>
              <p14:nvPr/>
            </p14:nvContentPartPr>
            <p14:xfrm>
              <a:off x="1697385" y="310251"/>
              <a:ext cx="183960" cy="2637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9F59CC9-B9F5-4963-967B-915E3E2DBD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61385" y="274611"/>
                <a:ext cx="255600" cy="270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1C0BDD6-D8C3-41FC-8374-8E202F874141}"/>
                  </a:ext>
                </a:extLst>
              </p14:cNvPr>
              <p14:cNvContentPartPr/>
              <p14:nvPr/>
            </p14:nvContentPartPr>
            <p14:xfrm>
              <a:off x="1856865" y="2860131"/>
              <a:ext cx="3081960" cy="151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1C0BDD6-D8C3-41FC-8374-8E202F8741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21225" y="2824491"/>
                <a:ext cx="31536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B3BEBF6-6BEE-4F63-8997-E642E6B17F12}"/>
                  </a:ext>
                </a:extLst>
              </p14:cNvPr>
              <p14:cNvContentPartPr/>
              <p14:nvPr/>
            </p14:nvContentPartPr>
            <p14:xfrm>
              <a:off x="1627185" y="228891"/>
              <a:ext cx="296280" cy="27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B3BEBF6-6BEE-4F63-8997-E642E6B17F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91545" y="192891"/>
                <a:ext cx="3679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74FA145-9345-4CA0-B68E-41AB3A65B942}"/>
                  </a:ext>
                </a:extLst>
              </p14:cNvPr>
              <p14:cNvContentPartPr/>
              <p14:nvPr/>
            </p14:nvContentPartPr>
            <p14:xfrm>
              <a:off x="957945" y="112251"/>
              <a:ext cx="451800" cy="374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74FA145-9345-4CA0-B68E-41AB3A65B94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2305" y="76251"/>
                <a:ext cx="52344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8DE490D-552D-4D03-A86D-22850B0C030E}"/>
                  </a:ext>
                </a:extLst>
              </p14:cNvPr>
              <p14:cNvContentPartPr/>
              <p14:nvPr/>
            </p14:nvContentPartPr>
            <p14:xfrm>
              <a:off x="1454745" y="369291"/>
              <a:ext cx="98640" cy="135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8DE490D-552D-4D03-A86D-22850B0C030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19105" y="333651"/>
                <a:ext cx="1702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EE24BC4-C21C-4A4F-91CD-21298C75DE7B}"/>
                  </a:ext>
                </a:extLst>
              </p14:cNvPr>
              <p14:cNvContentPartPr/>
              <p14:nvPr/>
            </p14:nvContentPartPr>
            <p14:xfrm>
              <a:off x="1604505" y="3158571"/>
              <a:ext cx="181440" cy="187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EE24BC4-C21C-4A4F-91CD-21298C75DE7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68505" y="3122571"/>
                <a:ext cx="2530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A370376-1167-4011-962A-2E1A2E35CC7E}"/>
                  </a:ext>
                </a:extLst>
              </p14:cNvPr>
              <p14:cNvContentPartPr/>
              <p14:nvPr/>
            </p14:nvContentPartPr>
            <p14:xfrm>
              <a:off x="7834305" y="852411"/>
              <a:ext cx="585360" cy="29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A370376-1167-4011-962A-2E1A2E35CC7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98305" y="816771"/>
                <a:ext cx="6570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9679904-0BF4-496A-8B50-A4649D1B3DBB}"/>
                  </a:ext>
                </a:extLst>
              </p14:cNvPr>
              <p14:cNvContentPartPr/>
              <p14:nvPr/>
            </p14:nvContentPartPr>
            <p14:xfrm>
              <a:off x="4839105" y="2752491"/>
              <a:ext cx="168120" cy="257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9679904-0BF4-496A-8B50-A4649D1B3DB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03105" y="2716491"/>
                <a:ext cx="23976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5383FEB-5298-4D87-9695-14F0FC884AC9}"/>
                  </a:ext>
                </a:extLst>
              </p14:cNvPr>
              <p14:cNvContentPartPr/>
              <p14:nvPr/>
            </p14:nvContentPartPr>
            <p14:xfrm>
              <a:off x="4908945" y="3102051"/>
              <a:ext cx="392400" cy="333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5383FEB-5298-4D87-9695-14F0FC884AC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73305" y="3066051"/>
                <a:ext cx="46404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E45CA6D-D7B3-4382-9D81-A0B243CB7C9F}"/>
                  </a:ext>
                </a:extLst>
              </p14:cNvPr>
              <p14:cNvContentPartPr/>
              <p14:nvPr/>
            </p14:nvContentPartPr>
            <p14:xfrm>
              <a:off x="5327625" y="3371691"/>
              <a:ext cx="42840" cy="185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E45CA6D-D7B3-4382-9D81-A0B243CB7C9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91985" y="3335691"/>
                <a:ext cx="1144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19571EA-87C0-4874-8F98-557A895D036B}"/>
                  </a:ext>
                </a:extLst>
              </p14:cNvPr>
              <p14:cNvContentPartPr/>
              <p14:nvPr/>
            </p14:nvContentPartPr>
            <p14:xfrm>
              <a:off x="5367945" y="3184491"/>
              <a:ext cx="42120" cy="29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19571EA-87C0-4874-8F98-557A895D036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32305" y="3148491"/>
                <a:ext cx="1137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24B22E1-627C-45D8-AD8C-973F46A4BE08}"/>
                  </a:ext>
                </a:extLst>
              </p14:cNvPr>
              <p14:cNvContentPartPr/>
              <p14:nvPr/>
            </p14:nvContentPartPr>
            <p14:xfrm>
              <a:off x="2422425" y="802371"/>
              <a:ext cx="618840" cy="1927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24B22E1-627C-45D8-AD8C-973F46A4BE0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86785" y="766731"/>
                <a:ext cx="690480" cy="19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AB97ED1-5B43-4308-BBC5-8D994C4E347B}"/>
                  </a:ext>
                </a:extLst>
              </p14:cNvPr>
              <p14:cNvContentPartPr/>
              <p14:nvPr/>
            </p14:nvContentPartPr>
            <p14:xfrm>
              <a:off x="3058545" y="2740251"/>
              <a:ext cx="1181520" cy="15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AB97ED1-5B43-4308-BBC5-8D994C4E347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22545" y="2704251"/>
                <a:ext cx="12531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077C0A4-4CB6-4A82-86E8-008037CD54AD}"/>
                  </a:ext>
                </a:extLst>
              </p14:cNvPr>
              <p14:cNvContentPartPr/>
              <p14:nvPr/>
            </p14:nvContentPartPr>
            <p14:xfrm>
              <a:off x="3052785" y="2923491"/>
              <a:ext cx="12240" cy="1407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077C0A4-4CB6-4A82-86E8-008037CD54A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17145" y="2887851"/>
                <a:ext cx="838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B3209C7-1E34-4436-B7FF-55F00C15C77E}"/>
                  </a:ext>
                </a:extLst>
              </p14:cNvPr>
              <p14:cNvContentPartPr/>
              <p14:nvPr/>
            </p14:nvContentPartPr>
            <p14:xfrm>
              <a:off x="2423145" y="2936811"/>
              <a:ext cx="5760" cy="1814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B3209C7-1E34-4436-B7FF-55F00C15C77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87505" y="2900811"/>
                <a:ext cx="774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918255C-86C0-4ACF-AC0F-F09E47D3825E}"/>
                  </a:ext>
                </a:extLst>
              </p14:cNvPr>
              <p14:cNvContentPartPr/>
              <p14:nvPr/>
            </p14:nvContentPartPr>
            <p14:xfrm>
              <a:off x="2440065" y="2890011"/>
              <a:ext cx="3600" cy="79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918255C-86C0-4ACF-AC0F-F09E47D3825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04425" y="2854011"/>
                <a:ext cx="752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0F18D09-9E4B-4774-A35F-26D178686E60}"/>
                  </a:ext>
                </a:extLst>
              </p14:cNvPr>
              <p14:cNvContentPartPr/>
              <p14:nvPr/>
            </p14:nvContentPartPr>
            <p14:xfrm>
              <a:off x="3030465" y="2899011"/>
              <a:ext cx="52920" cy="243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0F18D09-9E4B-4774-A35F-26D178686E6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94825" y="2863371"/>
                <a:ext cx="1245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F446B0A-B6A1-456E-952D-7F5E3CD9F7C5}"/>
                  </a:ext>
                </a:extLst>
              </p14:cNvPr>
              <p14:cNvContentPartPr/>
              <p14:nvPr/>
            </p14:nvContentPartPr>
            <p14:xfrm>
              <a:off x="2504865" y="3634851"/>
              <a:ext cx="427320" cy="4345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F446B0A-B6A1-456E-952D-7F5E3CD9F7C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69225" y="3599211"/>
                <a:ext cx="49896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5B70E24-C8D1-4254-B0BD-73F0A9C70C58}"/>
                  </a:ext>
                </a:extLst>
              </p14:cNvPr>
              <p14:cNvContentPartPr/>
              <p14:nvPr/>
            </p14:nvContentPartPr>
            <p14:xfrm>
              <a:off x="883065" y="1311051"/>
              <a:ext cx="535680" cy="12978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5B70E24-C8D1-4254-B0BD-73F0A9C70C5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47425" y="1275051"/>
                <a:ext cx="607320" cy="13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0548A57-2359-4E5B-9BFB-F70C9B5931FD}"/>
                  </a:ext>
                </a:extLst>
              </p14:cNvPr>
              <p14:cNvContentPartPr/>
              <p14:nvPr/>
            </p14:nvContentPartPr>
            <p14:xfrm>
              <a:off x="6945825" y="1481691"/>
              <a:ext cx="749880" cy="8182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0548A57-2359-4E5B-9BFB-F70C9B5931F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10185" y="1446051"/>
                <a:ext cx="821520" cy="88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A7A7C48-C358-4180-BFBA-2F5FEDECAE6F}"/>
              </a:ext>
            </a:extLst>
          </p:cNvPr>
          <p:cNvGrpSpPr/>
          <p:nvPr/>
        </p:nvGrpSpPr>
        <p:grpSpPr>
          <a:xfrm>
            <a:off x="2342145" y="3496251"/>
            <a:ext cx="1619640" cy="1414440"/>
            <a:chOff x="2342145" y="3496251"/>
            <a:chExt cx="1619640" cy="141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D2101D8-44B6-4802-9303-AB67FA4EF000}"/>
                    </a:ext>
                  </a:extLst>
                </p14:cNvPr>
                <p14:cNvContentPartPr/>
                <p14:nvPr/>
              </p14:nvContentPartPr>
              <p14:xfrm>
                <a:off x="2342145" y="3588411"/>
                <a:ext cx="1006560" cy="61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D2101D8-44B6-4802-9303-AB67FA4EF00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06505" y="3552411"/>
                  <a:ext cx="1078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6F862B6-566B-4361-A11E-1163F4608DDB}"/>
                    </a:ext>
                  </a:extLst>
                </p14:cNvPr>
                <p14:cNvContentPartPr/>
                <p14:nvPr/>
              </p14:nvContentPartPr>
              <p14:xfrm>
                <a:off x="3283545" y="3507411"/>
                <a:ext cx="91080" cy="114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6F862B6-566B-4361-A11E-1163F4608DD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47545" y="3471411"/>
                  <a:ext cx="1627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A2DCD54-8586-4B8C-8B81-4743213581B9}"/>
                    </a:ext>
                  </a:extLst>
                </p14:cNvPr>
                <p14:cNvContentPartPr/>
                <p14:nvPr/>
              </p14:nvContentPartPr>
              <p14:xfrm>
                <a:off x="2716545" y="3634491"/>
                <a:ext cx="131400" cy="784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A2DCD54-8586-4B8C-8B81-4743213581B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80905" y="3598851"/>
                  <a:ext cx="203040" cy="85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A60A0DE-5094-48C8-8548-9EF275E5A1D5}"/>
                    </a:ext>
                  </a:extLst>
                </p14:cNvPr>
                <p14:cNvContentPartPr/>
                <p14:nvPr/>
              </p14:nvContentPartPr>
              <p14:xfrm>
                <a:off x="2740665" y="4306611"/>
                <a:ext cx="210240" cy="139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A60A0DE-5094-48C8-8548-9EF275E5A1D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04665" y="4270611"/>
                  <a:ext cx="281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8A1E111-1ECA-48D7-A43E-C9E0DEE487A3}"/>
                    </a:ext>
                  </a:extLst>
                </p14:cNvPr>
                <p14:cNvContentPartPr/>
                <p14:nvPr/>
              </p14:nvContentPartPr>
              <p14:xfrm>
                <a:off x="3527625" y="3496251"/>
                <a:ext cx="276120" cy="318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8A1E111-1ECA-48D7-A43E-C9E0DEE487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91985" y="3460251"/>
                  <a:ext cx="3477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102B106-D98A-46E3-9FE3-3746B10527AE}"/>
                    </a:ext>
                  </a:extLst>
                </p14:cNvPr>
                <p14:cNvContentPartPr/>
                <p14:nvPr/>
              </p14:nvContentPartPr>
              <p14:xfrm>
                <a:off x="3922905" y="3799011"/>
                <a:ext cx="36720" cy="126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102B106-D98A-46E3-9FE3-3746B10527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86905" y="3763011"/>
                  <a:ext cx="108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5F10EB5-9617-4D80-9577-A9A724CDFBFE}"/>
                    </a:ext>
                  </a:extLst>
                </p14:cNvPr>
                <p14:cNvContentPartPr/>
                <p14:nvPr/>
              </p14:nvContentPartPr>
              <p14:xfrm>
                <a:off x="3938385" y="3662571"/>
                <a:ext cx="23400" cy="23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5F10EB5-9617-4D80-9577-A9A724CDFB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02385" y="3626571"/>
                  <a:ext cx="95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6F7D17F-11A4-4A15-A543-86687D7D26FA}"/>
                    </a:ext>
                  </a:extLst>
                </p14:cNvPr>
                <p14:cNvContentPartPr/>
                <p14:nvPr/>
              </p14:nvContentPartPr>
              <p14:xfrm>
                <a:off x="3021105" y="4551411"/>
                <a:ext cx="148680" cy="359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6F7D17F-11A4-4A15-A543-86687D7D26F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85465" y="4515771"/>
                  <a:ext cx="2203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A3553F5-423E-4752-913A-4DBFF2EA0237}"/>
                    </a:ext>
                  </a:extLst>
                </p14:cNvPr>
                <p14:cNvContentPartPr/>
                <p14:nvPr/>
              </p14:nvContentPartPr>
              <p14:xfrm>
                <a:off x="2986905" y="4677771"/>
                <a:ext cx="191520" cy="114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A3553F5-423E-4752-913A-4DBFF2EA023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50905" y="4642131"/>
                  <a:ext cx="26316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B999A97-624C-4C1D-ADB9-5C3BE32BA099}"/>
              </a:ext>
            </a:extLst>
          </p:cNvPr>
          <p:cNvGrpSpPr/>
          <p:nvPr/>
        </p:nvGrpSpPr>
        <p:grpSpPr>
          <a:xfrm>
            <a:off x="167745" y="1808571"/>
            <a:ext cx="1429200" cy="424080"/>
            <a:chOff x="167745" y="1808571"/>
            <a:chExt cx="142920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66693B2-6B84-40A7-A9D4-2113754AB810}"/>
                    </a:ext>
                  </a:extLst>
                </p14:cNvPr>
                <p14:cNvContentPartPr/>
                <p14:nvPr/>
              </p14:nvContentPartPr>
              <p14:xfrm>
                <a:off x="492105" y="1895691"/>
                <a:ext cx="1104840" cy="123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66693B2-6B84-40A7-A9D4-2113754AB81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6465" y="1859691"/>
                  <a:ext cx="1176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99E0AF3-FD5B-4672-B3CE-2445AE405D14}"/>
                    </a:ext>
                  </a:extLst>
                </p14:cNvPr>
                <p14:cNvContentPartPr/>
                <p14:nvPr/>
              </p14:nvContentPartPr>
              <p14:xfrm>
                <a:off x="532425" y="1889571"/>
                <a:ext cx="209880" cy="199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99E0AF3-FD5B-4672-B3CE-2445AE405D1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6785" y="1853931"/>
                  <a:ext cx="281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AB7D1C5-7FD4-4EAD-82BA-A1ADB5F39E05}"/>
                    </a:ext>
                  </a:extLst>
                </p14:cNvPr>
                <p14:cNvContentPartPr/>
                <p14:nvPr/>
              </p14:nvContentPartPr>
              <p14:xfrm>
                <a:off x="239025" y="1808571"/>
                <a:ext cx="123120" cy="424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AB7D1C5-7FD4-4EAD-82BA-A1ADB5F39E0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3025" y="1772571"/>
                  <a:ext cx="1947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8D1D8E3-1FD7-4F79-BF7A-700B3FCECF16}"/>
                    </a:ext>
                  </a:extLst>
                </p14:cNvPr>
                <p14:cNvContentPartPr/>
                <p14:nvPr/>
              </p14:nvContentPartPr>
              <p14:xfrm>
                <a:off x="167745" y="1970931"/>
                <a:ext cx="268920" cy="73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8D1D8E3-1FD7-4F79-BF7A-700B3FCECF1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1745" y="1935291"/>
                  <a:ext cx="340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1E47581-33EC-482B-A5C1-194F2882626B}"/>
                    </a:ext>
                  </a:extLst>
                </p14:cNvPr>
                <p14:cNvContentPartPr/>
                <p14:nvPr/>
              </p14:nvContentPartPr>
              <p14:xfrm>
                <a:off x="1448985" y="1948971"/>
                <a:ext cx="117720" cy="158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1E47581-33EC-482B-A5C1-194F2882626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13345" y="1912971"/>
                  <a:ext cx="18936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00A7A31-865E-441E-A308-586DFAF2DAC8}"/>
              </a:ext>
            </a:extLst>
          </p:cNvPr>
          <p:cNvGrpSpPr/>
          <p:nvPr/>
        </p:nvGrpSpPr>
        <p:grpSpPr>
          <a:xfrm>
            <a:off x="767145" y="1013331"/>
            <a:ext cx="482760" cy="290520"/>
            <a:chOff x="767145" y="1013331"/>
            <a:chExt cx="48276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EA3FEE2-1FE0-445A-A01E-43BC389D3BFD}"/>
                    </a:ext>
                  </a:extLst>
                </p14:cNvPr>
                <p14:cNvContentPartPr/>
                <p14:nvPr/>
              </p14:nvContentPartPr>
              <p14:xfrm>
                <a:off x="767145" y="1013331"/>
                <a:ext cx="348120" cy="290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EA3FEE2-1FE0-445A-A01E-43BC389D3BF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1505" y="977691"/>
                  <a:ext cx="4197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136A71A-7053-4D99-A194-530EA699246F}"/>
                    </a:ext>
                  </a:extLst>
                </p14:cNvPr>
                <p14:cNvContentPartPr/>
                <p14:nvPr/>
              </p14:nvContentPartPr>
              <p14:xfrm>
                <a:off x="1145505" y="1144011"/>
                <a:ext cx="104400" cy="99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136A71A-7053-4D99-A194-530EA699246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9505" y="1108371"/>
                  <a:ext cx="17604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01D7405-A2D1-491F-BB72-34D5CA1A4ED3}"/>
              </a:ext>
            </a:extLst>
          </p:cNvPr>
          <p:cNvGrpSpPr/>
          <p:nvPr/>
        </p:nvGrpSpPr>
        <p:grpSpPr>
          <a:xfrm>
            <a:off x="2640945" y="1150491"/>
            <a:ext cx="2647800" cy="1233000"/>
            <a:chOff x="2640945" y="1150491"/>
            <a:chExt cx="2647800" cy="12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36D8925-8DE7-4303-9961-B74C6447710D}"/>
                    </a:ext>
                  </a:extLst>
                </p14:cNvPr>
                <p14:cNvContentPartPr/>
                <p14:nvPr/>
              </p14:nvContentPartPr>
              <p14:xfrm>
                <a:off x="2640945" y="1443891"/>
                <a:ext cx="240120" cy="785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36D8925-8DE7-4303-9961-B74C6447710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04945" y="1408251"/>
                  <a:ext cx="311760" cy="8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855318E-F358-45C2-BA34-AD9C2A0162E0}"/>
                    </a:ext>
                  </a:extLst>
                </p14:cNvPr>
                <p14:cNvContentPartPr/>
                <p14:nvPr/>
              </p14:nvContentPartPr>
              <p14:xfrm>
                <a:off x="3043425" y="1552611"/>
                <a:ext cx="120240" cy="14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855318E-F358-45C2-BA34-AD9C2A0162E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07425" y="1516611"/>
                  <a:ext cx="1918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FF8E88B-C3B5-46E0-BD79-59E87DA0DB62}"/>
                    </a:ext>
                  </a:extLst>
                </p14:cNvPr>
                <p14:cNvContentPartPr/>
                <p14:nvPr/>
              </p14:nvContentPartPr>
              <p14:xfrm>
                <a:off x="3295785" y="1401411"/>
                <a:ext cx="191880" cy="227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FF8E88B-C3B5-46E0-BD79-59E87DA0DB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60145" y="1365771"/>
                  <a:ext cx="2635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BE12767-458B-46F3-848A-F138916695FC}"/>
                    </a:ext>
                  </a:extLst>
                </p14:cNvPr>
                <p14:cNvContentPartPr/>
                <p14:nvPr/>
              </p14:nvContentPartPr>
              <p14:xfrm>
                <a:off x="3534465" y="1411131"/>
                <a:ext cx="299880" cy="235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BE12767-458B-46F3-848A-F138916695F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98825" y="1375491"/>
                  <a:ext cx="3715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3E7695A-13E6-498A-A711-62AAC8C46BD2}"/>
                    </a:ext>
                  </a:extLst>
                </p14:cNvPr>
                <p14:cNvContentPartPr/>
                <p14:nvPr/>
              </p14:nvContentPartPr>
              <p14:xfrm>
                <a:off x="4086705" y="1320771"/>
                <a:ext cx="155160" cy="260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3E7695A-13E6-498A-A711-62AAC8C46BD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50705" y="1284771"/>
                  <a:ext cx="2268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1F48A44-1DD1-4C13-8A39-BB060F937AD2}"/>
                    </a:ext>
                  </a:extLst>
                </p14:cNvPr>
                <p14:cNvContentPartPr/>
                <p14:nvPr/>
              </p14:nvContentPartPr>
              <p14:xfrm>
                <a:off x="4326465" y="1150491"/>
                <a:ext cx="104400" cy="360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1F48A44-1DD1-4C13-8A39-BB060F937AD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90465" y="1114851"/>
                  <a:ext cx="1760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26A00D5-2EDC-4F26-A88B-5B58F8B67EA2}"/>
                    </a:ext>
                  </a:extLst>
                </p14:cNvPr>
                <p14:cNvContentPartPr/>
                <p14:nvPr/>
              </p14:nvContentPartPr>
              <p14:xfrm>
                <a:off x="4548225" y="1259211"/>
                <a:ext cx="309240" cy="335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26A00D5-2EDC-4F26-A88B-5B58F8B67EA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12585" y="1223571"/>
                  <a:ext cx="3808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032C69E-1C81-475B-A70E-856C66395489}"/>
                    </a:ext>
                  </a:extLst>
                </p14:cNvPr>
                <p14:cNvContentPartPr/>
                <p14:nvPr/>
              </p14:nvContentPartPr>
              <p14:xfrm>
                <a:off x="4893825" y="1248411"/>
                <a:ext cx="204480" cy="19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032C69E-1C81-475B-A70E-856C6639548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57825" y="1212771"/>
                  <a:ext cx="276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6BAF5C0-F150-4801-B22C-DE48D279B4E7}"/>
                    </a:ext>
                  </a:extLst>
                </p14:cNvPr>
                <p14:cNvContentPartPr/>
                <p14:nvPr/>
              </p14:nvContentPartPr>
              <p14:xfrm>
                <a:off x="3583785" y="1803171"/>
                <a:ext cx="222840" cy="580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6BAF5C0-F150-4801-B22C-DE48D279B4E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47785" y="1767531"/>
                  <a:ext cx="29448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783F6BE-BB99-4D44-8ED6-E408CE5029C9}"/>
                    </a:ext>
                  </a:extLst>
                </p14:cNvPr>
                <p14:cNvContentPartPr/>
                <p14:nvPr/>
              </p14:nvContentPartPr>
              <p14:xfrm>
                <a:off x="3891225" y="1821531"/>
                <a:ext cx="128520" cy="435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783F6BE-BB99-4D44-8ED6-E408CE5029C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55225" y="1785531"/>
                  <a:ext cx="2001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BEEB2F4-6DF6-4118-AF84-CFCF106EC654}"/>
                    </a:ext>
                  </a:extLst>
                </p14:cNvPr>
                <p14:cNvContentPartPr/>
                <p14:nvPr/>
              </p14:nvContentPartPr>
              <p14:xfrm>
                <a:off x="4132785" y="1937811"/>
                <a:ext cx="518760" cy="201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BEEB2F4-6DF6-4118-AF84-CFCF106EC65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97145" y="1901811"/>
                  <a:ext cx="590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ABBF142-A7C8-49EC-BA85-40A20A1FEF27}"/>
                    </a:ext>
                  </a:extLst>
                </p14:cNvPr>
                <p14:cNvContentPartPr/>
                <p14:nvPr/>
              </p14:nvContentPartPr>
              <p14:xfrm>
                <a:off x="4701225" y="1842051"/>
                <a:ext cx="482760" cy="541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ABBF142-A7C8-49EC-BA85-40A20A1FEF2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65225" y="1806411"/>
                  <a:ext cx="55440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2241A15-6CF6-46C5-AA90-315F3FCB0AC4}"/>
                    </a:ext>
                  </a:extLst>
                </p14:cNvPr>
                <p14:cNvContentPartPr/>
                <p14:nvPr/>
              </p14:nvContentPartPr>
              <p14:xfrm>
                <a:off x="5109105" y="1641891"/>
                <a:ext cx="179640" cy="565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2241A15-6CF6-46C5-AA90-315F3FCB0AC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73465" y="1605891"/>
                  <a:ext cx="25128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90F6905-90F0-4E4A-80EB-3FA0B5F1AD30}"/>
                    </a:ext>
                  </a:extLst>
                </p14:cNvPr>
                <p14:cNvContentPartPr/>
                <p14:nvPr/>
              </p14:nvContentPartPr>
              <p14:xfrm>
                <a:off x="3579825" y="1534251"/>
                <a:ext cx="46080" cy="18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90F6905-90F0-4E4A-80EB-3FA0B5F1AD3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44185" y="1498611"/>
                  <a:ext cx="1177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E396C38-7CBD-4839-8C7D-2C15FBEB2D3C}"/>
              </a:ext>
            </a:extLst>
          </p:cNvPr>
          <p:cNvGrpSpPr/>
          <p:nvPr/>
        </p:nvGrpSpPr>
        <p:grpSpPr>
          <a:xfrm>
            <a:off x="57945" y="5134971"/>
            <a:ext cx="5017320" cy="1552320"/>
            <a:chOff x="57945" y="5134971"/>
            <a:chExt cx="5017320" cy="155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9367390-C931-4494-AFD2-2AAE19B1A594}"/>
                    </a:ext>
                  </a:extLst>
                </p14:cNvPr>
                <p14:cNvContentPartPr/>
                <p14:nvPr/>
              </p14:nvContentPartPr>
              <p14:xfrm>
                <a:off x="1528545" y="5134971"/>
                <a:ext cx="541440" cy="885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9367390-C931-4494-AFD2-2AAE19B1A59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92545" y="5099331"/>
                  <a:ext cx="613080" cy="9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D3D6CFA-F9EA-4A0F-BB5F-5CED50465DE9}"/>
                    </a:ext>
                  </a:extLst>
                </p14:cNvPr>
                <p14:cNvContentPartPr/>
                <p14:nvPr/>
              </p14:nvContentPartPr>
              <p14:xfrm>
                <a:off x="2174385" y="5581371"/>
                <a:ext cx="353880" cy="277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D3D6CFA-F9EA-4A0F-BB5F-5CED50465DE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38385" y="5545731"/>
                  <a:ext cx="4255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B8F55CC-FE77-4DA4-8A04-52973D9BDDEC}"/>
                    </a:ext>
                  </a:extLst>
                </p14:cNvPr>
                <p14:cNvContentPartPr/>
                <p14:nvPr/>
              </p14:nvContentPartPr>
              <p14:xfrm>
                <a:off x="2607465" y="5631411"/>
                <a:ext cx="73800" cy="177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B8F55CC-FE77-4DA4-8A04-52973D9BDDE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71825" y="5595411"/>
                  <a:ext cx="1454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289529F-41B9-43D7-9262-10C8C3D6F0A1}"/>
                    </a:ext>
                  </a:extLst>
                </p14:cNvPr>
                <p14:cNvContentPartPr/>
                <p14:nvPr/>
              </p14:nvContentPartPr>
              <p14:xfrm>
                <a:off x="2581545" y="5494611"/>
                <a:ext cx="50040" cy="31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289529F-41B9-43D7-9262-10C8C3D6F0A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45905" y="5458971"/>
                  <a:ext cx="121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31B618F-961C-43FF-8B4B-87461522664D}"/>
                    </a:ext>
                  </a:extLst>
                </p14:cNvPr>
                <p14:cNvContentPartPr/>
                <p14:nvPr/>
              </p14:nvContentPartPr>
              <p14:xfrm>
                <a:off x="2751465" y="5582091"/>
                <a:ext cx="374400" cy="209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31B618F-961C-43FF-8B4B-87461522664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15465" y="5546091"/>
                  <a:ext cx="4460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836E26F-8944-44C2-8C5C-211F44A9F837}"/>
                    </a:ext>
                  </a:extLst>
                </p14:cNvPr>
                <p14:cNvContentPartPr/>
                <p14:nvPr/>
              </p14:nvContentPartPr>
              <p14:xfrm>
                <a:off x="3281385" y="5469051"/>
                <a:ext cx="196200" cy="71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836E26F-8944-44C2-8C5C-211F44A9F83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45385" y="5433411"/>
                  <a:ext cx="267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1C3B8FF-9BBB-4E0D-BB7B-39CC15D4F049}"/>
                    </a:ext>
                  </a:extLst>
                </p14:cNvPr>
                <p14:cNvContentPartPr/>
                <p14:nvPr/>
              </p14:nvContentPartPr>
              <p14:xfrm>
                <a:off x="3318825" y="5671731"/>
                <a:ext cx="232920" cy="17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1C3B8FF-9BBB-4E0D-BB7B-39CC15D4F04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82825" y="5636091"/>
                  <a:ext cx="3045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2F72307-9C9F-45FE-9C93-31049B378866}"/>
                    </a:ext>
                  </a:extLst>
                </p14:cNvPr>
                <p14:cNvContentPartPr/>
                <p14:nvPr/>
              </p14:nvContentPartPr>
              <p14:xfrm>
                <a:off x="3658305" y="5190411"/>
                <a:ext cx="196560" cy="597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2F72307-9C9F-45FE-9C93-31049B37886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22665" y="5154771"/>
                  <a:ext cx="26820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4A173C5-5240-46B8-ABCC-07CB2BBBAD59}"/>
                    </a:ext>
                  </a:extLst>
                </p14:cNvPr>
                <p14:cNvContentPartPr/>
                <p14:nvPr/>
              </p14:nvContentPartPr>
              <p14:xfrm>
                <a:off x="3940905" y="5457531"/>
                <a:ext cx="567360" cy="224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4A173C5-5240-46B8-ABCC-07CB2BBBAD5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04905" y="5421891"/>
                  <a:ext cx="6390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F86E89B-4705-4941-B5B7-4FF3C3EC3CD0}"/>
                    </a:ext>
                  </a:extLst>
                </p14:cNvPr>
                <p14:cNvContentPartPr/>
                <p14:nvPr/>
              </p14:nvContentPartPr>
              <p14:xfrm>
                <a:off x="4552185" y="5382651"/>
                <a:ext cx="523080" cy="756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F86E89B-4705-4941-B5B7-4FF3C3EC3CD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16185" y="5346651"/>
                  <a:ext cx="594720" cy="82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6CA281F-96D9-4B50-8AAA-8EB35C2A6802}"/>
                    </a:ext>
                  </a:extLst>
                </p14:cNvPr>
                <p14:cNvContentPartPr/>
                <p14:nvPr/>
              </p14:nvContentPartPr>
              <p14:xfrm>
                <a:off x="1087545" y="5730411"/>
                <a:ext cx="194760" cy="48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6CA281F-96D9-4B50-8AAA-8EB35C2A68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51905" y="5694771"/>
                  <a:ext cx="266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C15FB29-7718-4262-9C96-8D5650883BCB}"/>
                    </a:ext>
                  </a:extLst>
                </p14:cNvPr>
                <p14:cNvContentPartPr/>
                <p14:nvPr/>
              </p14:nvContentPartPr>
              <p14:xfrm>
                <a:off x="1081425" y="5883771"/>
                <a:ext cx="272160" cy="74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C15FB29-7718-4262-9C96-8D5650883BC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45425" y="5847771"/>
                  <a:ext cx="343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CDD1B24-6F57-42A5-A87D-7505AE54CA91}"/>
                    </a:ext>
                  </a:extLst>
                </p14:cNvPr>
                <p14:cNvContentPartPr/>
                <p14:nvPr/>
              </p14:nvContentPartPr>
              <p14:xfrm>
                <a:off x="122025" y="5590011"/>
                <a:ext cx="316440" cy="381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CDD1B24-6F57-42A5-A87D-7505AE54CA9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025" y="5554371"/>
                  <a:ext cx="3880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57D3B27-05B9-46A6-AD89-B9C2001ECC25}"/>
                    </a:ext>
                  </a:extLst>
                </p14:cNvPr>
                <p14:cNvContentPartPr/>
                <p14:nvPr/>
              </p14:nvContentPartPr>
              <p14:xfrm>
                <a:off x="383025" y="5494611"/>
                <a:ext cx="218520" cy="375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57D3B27-05B9-46A6-AD89-B9C2001ECC2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7385" y="5458611"/>
                  <a:ext cx="2901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74CD327-100F-444B-A826-86583C4A6021}"/>
                    </a:ext>
                  </a:extLst>
                </p14:cNvPr>
                <p14:cNvContentPartPr/>
                <p14:nvPr/>
              </p14:nvContentPartPr>
              <p14:xfrm>
                <a:off x="724305" y="5667051"/>
                <a:ext cx="111960" cy="184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74CD327-100F-444B-A826-86583C4A602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8305" y="5631051"/>
                  <a:ext cx="183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B1E1DEA-6112-4B30-98B8-C4ED35118525}"/>
                    </a:ext>
                  </a:extLst>
                </p14:cNvPr>
                <p14:cNvContentPartPr/>
                <p14:nvPr/>
              </p14:nvContentPartPr>
              <p14:xfrm>
                <a:off x="57945" y="5963331"/>
                <a:ext cx="894600" cy="256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B1E1DEA-6112-4B30-98B8-C4ED3511852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1945" y="5927331"/>
                  <a:ext cx="9662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44A8B01-1EF9-4744-9D17-341E9D670D10}"/>
                    </a:ext>
                  </a:extLst>
                </p14:cNvPr>
                <p14:cNvContentPartPr/>
                <p14:nvPr/>
              </p14:nvContentPartPr>
              <p14:xfrm>
                <a:off x="486345" y="5456811"/>
                <a:ext cx="252000" cy="142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44A8B01-1EF9-4744-9D17-341E9D670D1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0705" y="5420811"/>
                  <a:ext cx="323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2ECA21D-EC5D-4C13-B93D-C7E2F9E92F20}"/>
                    </a:ext>
                  </a:extLst>
                </p14:cNvPr>
                <p14:cNvContentPartPr/>
                <p14:nvPr/>
              </p14:nvContentPartPr>
              <p14:xfrm>
                <a:off x="338385" y="6266811"/>
                <a:ext cx="331200" cy="335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2ECA21D-EC5D-4C13-B93D-C7E2F9E92F2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2745" y="6231171"/>
                  <a:ext cx="40284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A85125B-D61A-443E-9789-9F42DFB7793D}"/>
                    </a:ext>
                  </a:extLst>
                </p14:cNvPr>
                <p14:cNvContentPartPr/>
                <p14:nvPr/>
              </p14:nvContentPartPr>
              <p14:xfrm>
                <a:off x="664545" y="6163131"/>
                <a:ext cx="360000" cy="316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A85125B-D61A-443E-9789-9F42DFB7793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8545" y="6127131"/>
                  <a:ext cx="4316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50DABC3-9B20-45ED-B541-8E26398C1605}"/>
                    </a:ext>
                  </a:extLst>
                </p14:cNvPr>
                <p14:cNvContentPartPr/>
                <p14:nvPr/>
              </p14:nvContentPartPr>
              <p14:xfrm>
                <a:off x="1122105" y="6495771"/>
                <a:ext cx="93600" cy="97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50DABC3-9B20-45ED-B541-8E26398C160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86465" y="6459771"/>
                  <a:ext cx="1652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1184647-FE58-43DD-8141-CA01F156C492}"/>
                    </a:ext>
                  </a:extLst>
                </p14:cNvPr>
                <p14:cNvContentPartPr/>
                <p14:nvPr/>
              </p14:nvContentPartPr>
              <p14:xfrm>
                <a:off x="1088625" y="6330531"/>
                <a:ext cx="32040" cy="26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1184647-FE58-43DD-8141-CA01F156C49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52985" y="6294891"/>
                  <a:ext cx="103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32766D0-ED4D-4F79-BBB9-A2E20E98C1C0}"/>
                    </a:ext>
                  </a:extLst>
                </p14:cNvPr>
                <p14:cNvContentPartPr/>
                <p14:nvPr/>
              </p14:nvContentPartPr>
              <p14:xfrm>
                <a:off x="953625" y="5953251"/>
                <a:ext cx="60120" cy="28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32766D0-ED4D-4F79-BBB9-A2E20E98C1C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17985" y="5917611"/>
                  <a:ext cx="131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6A5F2ED-1834-4CFD-A58B-2E14C18D73BF}"/>
                    </a:ext>
                  </a:extLst>
                </p14:cNvPr>
                <p14:cNvContentPartPr/>
                <p14:nvPr/>
              </p14:nvContentPartPr>
              <p14:xfrm>
                <a:off x="2119665" y="6097971"/>
                <a:ext cx="263520" cy="589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6A5F2ED-1834-4CFD-A58B-2E14C18D73B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84025" y="6062331"/>
                  <a:ext cx="33516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50AE27C-044F-4B0C-A869-368C916F3852}"/>
                    </a:ext>
                  </a:extLst>
                </p14:cNvPr>
                <p14:cNvContentPartPr/>
                <p14:nvPr/>
              </p14:nvContentPartPr>
              <p14:xfrm>
                <a:off x="2366625" y="6123891"/>
                <a:ext cx="258840" cy="344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50AE27C-044F-4B0C-A869-368C916F385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330985" y="6088251"/>
                  <a:ext cx="3304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0509D1B-5E1B-42D0-8407-481493AC4F64}"/>
                    </a:ext>
                  </a:extLst>
                </p14:cNvPr>
                <p14:cNvContentPartPr/>
                <p14:nvPr/>
              </p14:nvContentPartPr>
              <p14:xfrm>
                <a:off x="2734545" y="6001131"/>
                <a:ext cx="164160" cy="547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0509D1B-5E1B-42D0-8407-481493AC4F6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98905" y="5965491"/>
                  <a:ext cx="235800" cy="61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0B24C53-4F3D-4D32-84E0-3CCFF4EB0D6E}"/>
              </a:ext>
            </a:extLst>
          </p:cNvPr>
          <p:cNvGrpSpPr/>
          <p:nvPr/>
        </p:nvGrpSpPr>
        <p:grpSpPr>
          <a:xfrm>
            <a:off x="4331505" y="4279611"/>
            <a:ext cx="298080" cy="708840"/>
            <a:chOff x="4331505" y="4279611"/>
            <a:chExt cx="298080" cy="70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5042196-36B7-469C-8E15-E49785907B84}"/>
                    </a:ext>
                  </a:extLst>
                </p14:cNvPr>
                <p14:cNvContentPartPr/>
                <p14:nvPr/>
              </p14:nvContentPartPr>
              <p14:xfrm>
                <a:off x="4445265" y="4322091"/>
                <a:ext cx="48240" cy="666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5042196-36B7-469C-8E15-E49785907B8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409625" y="4286451"/>
                  <a:ext cx="119880" cy="73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A519D90-1F77-496C-AE55-72EFC6D1871C}"/>
                    </a:ext>
                  </a:extLst>
                </p14:cNvPr>
                <p14:cNvContentPartPr/>
                <p14:nvPr/>
              </p14:nvContentPartPr>
              <p14:xfrm>
                <a:off x="4331505" y="4279611"/>
                <a:ext cx="298080" cy="2970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A519D90-1F77-496C-AE55-72EFC6D1871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95865" y="4243971"/>
                  <a:ext cx="369720" cy="36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C3CFD8E-FF4B-470E-A0A1-4685461BB723}"/>
              </a:ext>
            </a:extLst>
          </p:cNvPr>
          <p:cNvGrpSpPr/>
          <p:nvPr/>
        </p:nvGrpSpPr>
        <p:grpSpPr>
          <a:xfrm>
            <a:off x="6280905" y="81651"/>
            <a:ext cx="5745240" cy="5620680"/>
            <a:chOff x="6280905" y="81651"/>
            <a:chExt cx="5745240" cy="56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51F890F-6BF9-4B33-8E69-ACD51D62AC31}"/>
                    </a:ext>
                  </a:extLst>
                </p14:cNvPr>
                <p14:cNvContentPartPr/>
                <p14:nvPr/>
              </p14:nvContentPartPr>
              <p14:xfrm>
                <a:off x="7778145" y="378291"/>
                <a:ext cx="156600" cy="2568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51F890F-6BF9-4B33-8E69-ACD51D62AC3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42505" y="342291"/>
                  <a:ext cx="228240" cy="264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AC21CD0-2776-49D6-8855-BE21B64B07B7}"/>
                    </a:ext>
                  </a:extLst>
                </p14:cNvPr>
                <p14:cNvContentPartPr/>
                <p14:nvPr/>
              </p14:nvContentPartPr>
              <p14:xfrm>
                <a:off x="7903785" y="2963811"/>
                <a:ext cx="3217320" cy="34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AC21CD0-2776-49D6-8855-BE21B64B07B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67785" y="2927811"/>
                  <a:ext cx="3288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EF9C5EA-FFD6-487F-81A6-36FF9B266894}"/>
                    </a:ext>
                  </a:extLst>
                </p14:cNvPr>
                <p14:cNvContentPartPr/>
                <p14:nvPr/>
              </p14:nvContentPartPr>
              <p14:xfrm>
                <a:off x="10972785" y="2886411"/>
                <a:ext cx="145800" cy="223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EF9C5EA-FFD6-487F-81A6-36FF9B26689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37145" y="2850771"/>
                  <a:ext cx="217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E36A18D-D647-4A16-A011-359EA24B27CC}"/>
                    </a:ext>
                  </a:extLst>
                </p14:cNvPr>
                <p14:cNvContentPartPr/>
                <p14:nvPr/>
              </p14:nvContentPartPr>
              <p14:xfrm>
                <a:off x="7682385" y="331131"/>
                <a:ext cx="271800" cy="249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E36A18D-D647-4A16-A011-359EA24B27C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46745" y="295131"/>
                  <a:ext cx="3434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5E6535A-952B-44A9-9295-F96D2B7A4823}"/>
                    </a:ext>
                  </a:extLst>
                </p14:cNvPr>
                <p14:cNvContentPartPr/>
                <p14:nvPr/>
              </p14:nvContentPartPr>
              <p14:xfrm>
                <a:off x="11453745" y="2929251"/>
                <a:ext cx="551160" cy="342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5E6535A-952B-44A9-9295-F96D2B7A482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417745" y="2893251"/>
                  <a:ext cx="6228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F284CF8-609C-47B8-BDD8-51264C1DC283}"/>
                    </a:ext>
                  </a:extLst>
                </p14:cNvPr>
                <p14:cNvContentPartPr/>
                <p14:nvPr/>
              </p14:nvContentPartPr>
              <p14:xfrm>
                <a:off x="11896185" y="3350811"/>
                <a:ext cx="25200" cy="128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284CF8-609C-47B8-BDD8-51264C1DC28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860545" y="3315171"/>
                  <a:ext cx="968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DC718B0-D7A7-454C-9E47-A949E304A433}"/>
                    </a:ext>
                  </a:extLst>
                </p14:cNvPr>
                <p14:cNvContentPartPr/>
                <p14:nvPr/>
              </p14:nvContentPartPr>
              <p14:xfrm>
                <a:off x="11938665" y="3197451"/>
                <a:ext cx="39960" cy="60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DC718B0-D7A7-454C-9E47-A949E304A43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902665" y="3161811"/>
                  <a:ext cx="111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BBFA16C-2DB2-4F8C-87D6-D0B82F0FC63D}"/>
                    </a:ext>
                  </a:extLst>
                </p14:cNvPr>
                <p14:cNvContentPartPr/>
                <p14:nvPr/>
              </p14:nvContentPartPr>
              <p14:xfrm>
                <a:off x="7181625" y="81651"/>
                <a:ext cx="393480" cy="372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BBFA16C-2DB2-4F8C-87D6-D0B82F0FC63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145985" y="46011"/>
                  <a:ext cx="4651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805A05B-E964-4A62-9584-8C71A5A2211C}"/>
                    </a:ext>
                  </a:extLst>
                </p14:cNvPr>
                <p14:cNvContentPartPr/>
                <p14:nvPr/>
              </p14:nvContentPartPr>
              <p14:xfrm>
                <a:off x="7550265" y="273171"/>
                <a:ext cx="113400" cy="146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805A05B-E964-4A62-9584-8C71A5A2211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514265" y="237531"/>
                  <a:ext cx="1850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C37C940-048A-421F-B24A-D6A4CB358F26}"/>
                    </a:ext>
                  </a:extLst>
                </p14:cNvPr>
                <p14:cNvContentPartPr/>
                <p14:nvPr/>
              </p14:nvContentPartPr>
              <p14:xfrm>
                <a:off x="8443065" y="853131"/>
                <a:ext cx="1613880" cy="190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C37C940-048A-421F-B24A-D6A4CB358F2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07425" y="817491"/>
                  <a:ext cx="1685520" cy="19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1CC52B3-5579-4604-AAC6-F86CE8D293D2}"/>
                    </a:ext>
                  </a:extLst>
                </p14:cNvPr>
                <p14:cNvContentPartPr/>
                <p14:nvPr/>
              </p14:nvContentPartPr>
              <p14:xfrm>
                <a:off x="10065585" y="2758971"/>
                <a:ext cx="480240" cy="73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1CC52B3-5579-4604-AAC6-F86CE8D293D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029945" y="2723331"/>
                  <a:ext cx="551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38518E3-FA49-4B51-BA0F-A2DA413BE93E}"/>
                    </a:ext>
                  </a:extLst>
                </p14:cNvPr>
                <p14:cNvContentPartPr/>
                <p14:nvPr/>
              </p14:nvContentPartPr>
              <p14:xfrm>
                <a:off x="9070905" y="1380891"/>
                <a:ext cx="413280" cy="567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38518E3-FA49-4B51-BA0F-A2DA413BE93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034905" y="1345251"/>
                  <a:ext cx="48492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9A5B65A-25A8-4CEC-9F01-07D360B589DB}"/>
                    </a:ext>
                  </a:extLst>
                </p14:cNvPr>
                <p14:cNvContentPartPr/>
                <p14:nvPr/>
              </p14:nvContentPartPr>
              <p14:xfrm>
                <a:off x="9588585" y="1139331"/>
                <a:ext cx="186120" cy="18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9A5B65A-25A8-4CEC-9F01-07D360B589D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552945" y="1103331"/>
                  <a:ext cx="2577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0E3DAA7-DE33-4871-9983-EDB8A796D373}"/>
                    </a:ext>
                  </a:extLst>
                </p14:cNvPr>
                <p14:cNvContentPartPr/>
                <p14:nvPr/>
              </p14:nvContentPartPr>
              <p14:xfrm>
                <a:off x="9887385" y="986691"/>
                <a:ext cx="236880" cy="239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0E3DAA7-DE33-4871-9983-EDB8A796D37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851385" y="951051"/>
                  <a:ext cx="3085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2C38872-DAD2-4D76-B4A2-77214CA06CEA}"/>
                    </a:ext>
                  </a:extLst>
                </p14:cNvPr>
                <p14:cNvContentPartPr/>
                <p14:nvPr/>
              </p14:nvContentPartPr>
              <p14:xfrm>
                <a:off x="10181505" y="993531"/>
                <a:ext cx="261360" cy="241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2C38872-DAD2-4D76-B4A2-77214CA06CE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145865" y="957891"/>
                  <a:ext cx="3330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7602EE1-745E-4887-A3C7-DE48C956406C}"/>
                    </a:ext>
                  </a:extLst>
                </p14:cNvPr>
                <p14:cNvContentPartPr/>
                <p14:nvPr/>
              </p14:nvContentPartPr>
              <p14:xfrm>
                <a:off x="10783785" y="917211"/>
                <a:ext cx="161280" cy="301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7602EE1-745E-4887-A3C7-DE48C956406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747785" y="881571"/>
                  <a:ext cx="2329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35DE623-0480-483C-ACFC-2B0D21B4105F}"/>
                    </a:ext>
                  </a:extLst>
                </p14:cNvPr>
                <p14:cNvContentPartPr/>
                <p14:nvPr/>
              </p14:nvContentPartPr>
              <p14:xfrm>
                <a:off x="11087985" y="700491"/>
                <a:ext cx="77040" cy="464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35DE623-0480-483C-ACFC-2B0D21B4105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052345" y="664491"/>
                  <a:ext cx="14868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66AEB57-2ACA-4786-9CB8-A1683599BB9F}"/>
                    </a:ext>
                  </a:extLst>
                </p14:cNvPr>
                <p14:cNvContentPartPr/>
                <p14:nvPr/>
              </p14:nvContentPartPr>
              <p14:xfrm>
                <a:off x="11259705" y="891651"/>
                <a:ext cx="403200" cy="369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66AEB57-2ACA-4786-9CB8-A1683599BB9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223705" y="855651"/>
                  <a:ext cx="4748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74E2F88-6229-433F-923A-C591F93CEAA2}"/>
                    </a:ext>
                  </a:extLst>
                </p14:cNvPr>
                <p14:cNvContentPartPr/>
                <p14:nvPr/>
              </p14:nvContentPartPr>
              <p14:xfrm>
                <a:off x="11751105" y="893811"/>
                <a:ext cx="165600" cy="199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74E2F88-6229-433F-923A-C591F93CEAA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715465" y="858171"/>
                  <a:ext cx="2372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6399820-85CD-4462-8456-AEC6CBE087EC}"/>
                    </a:ext>
                  </a:extLst>
                </p14:cNvPr>
                <p14:cNvContentPartPr/>
                <p14:nvPr/>
              </p14:nvContentPartPr>
              <p14:xfrm>
                <a:off x="10344945" y="1475211"/>
                <a:ext cx="171720" cy="612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6399820-85CD-4462-8456-AEC6CBE087E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09305" y="1439211"/>
                  <a:ext cx="243360" cy="6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94C075B-5EE3-4D3C-BA8D-8E914439BC72}"/>
                    </a:ext>
                  </a:extLst>
                </p14:cNvPr>
                <p14:cNvContentPartPr/>
                <p14:nvPr/>
              </p14:nvContentPartPr>
              <p14:xfrm>
                <a:off x="10607385" y="1657371"/>
                <a:ext cx="174600" cy="309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94C075B-5EE3-4D3C-BA8D-8E914439BC7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571385" y="1621731"/>
                  <a:ext cx="2462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3A2D405-C3B4-46C0-9A3F-DD3893726A9F}"/>
                    </a:ext>
                  </a:extLst>
                </p14:cNvPr>
                <p14:cNvContentPartPr/>
                <p14:nvPr/>
              </p14:nvContentPartPr>
              <p14:xfrm>
                <a:off x="10878465" y="1705611"/>
                <a:ext cx="457560" cy="190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3A2D405-C3B4-46C0-9A3F-DD3893726A9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842825" y="1669971"/>
                  <a:ext cx="5292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E729F90-5A57-4892-9487-6BDD332DCE27}"/>
                    </a:ext>
                  </a:extLst>
                </p14:cNvPr>
                <p14:cNvContentPartPr/>
                <p14:nvPr/>
              </p14:nvContentPartPr>
              <p14:xfrm>
                <a:off x="11405145" y="1655571"/>
                <a:ext cx="206640" cy="147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E729F90-5A57-4892-9487-6BDD332DCE2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369145" y="1619571"/>
                  <a:ext cx="278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6E3E050-769F-44E6-BB82-3C73E9DE534F}"/>
                    </a:ext>
                  </a:extLst>
                </p14:cNvPr>
                <p14:cNvContentPartPr/>
                <p14:nvPr/>
              </p14:nvContentPartPr>
              <p14:xfrm>
                <a:off x="11701425" y="1496451"/>
                <a:ext cx="49680" cy="272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6E3E050-769F-44E6-BB82-3C73E9DE534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665785" y="1460451"/>
                  <a:ext cx="1213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D7FF061-4F22-42EA-B017-F66C79A51ABC}"/>
                    </a:ext>
                  </a:extLst>
                </p14:cNvPr>
                <p14:cNvContentPartPr/>
                <p14:nvPr/>
              </p14:nvContentPartPr>
              <p14:xfrm>
                <a:off x="11829225" y="1468371"/>
                <a:ext cx="55440" cy="314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D7FF061-4F22-42EA-B017-F66C79A51AB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793585" y="1432731"/>
                  <a:ext cx="1270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0D0B225-2E66-4E27-A3C0-D3E82CBB29C0}"/>
                    </a:ext>
                  </a:extLst>
                </p14:cNvPr>
                <p14:cNvContentPartPr/>
                <p14:nvPr/>
              </p14:nvContentPartPr>
              <p14:xfrm>
                <a:off x="11889345" y="1355331"/>
                <a:ext cx="136800" cy="600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0D0B225-2E66-4E27-A3C0-D3E82CBB29C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853705" y="1319331"/>
                  <a:ext cx="20844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72A3F57-8218-4259-ADCF-1D34B7F686A3}"/>
                    </a:ext>
                  </a:extLst>
                </p14:cNvPr>
                <p14:cNvContentPartPr/>
                <p14:nvPr/>
              </p14:nvContentPartPr>
              <p14:xfrm>
                <a:off x="8477985" y="2918811"/>
                <a:ext cx="14040" cy="173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72A3F57-8218-4259-ADCF-1D34B7F686A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41985" y="2883171"/>
                  <a:ext cx="856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EEDDF3E-4EDB-4CB8-B05A-4DAA8CC4F029}"/>
                    </a:ext>
                  </a:extLst>
                </p14:cNvPr>
                <p14:cNvContentPartPr/>
                <p14:nvPr/>
              </p14:nvContentPartPr>
              <p14:xfrm>
                <a:off x="10094025" y="2891091"/>
                <a:ext cx="16560" cy="154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EEDDF3E-4EDB-4CB8-B05A-4DAA8CC4F02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58025" y="2855091"/>
                  <a:ext cx="88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2DB1B9E-0163-4BBC-A128-3881CACF6CA2}"/>
                    </a:ext>
                  </a:extLst>
                </p14:cNvPr>
                <p14:cNvContentPartPr/>
                <p14:nvPr/>
              </p14:nvContentPartPr>
              <p14:xfrm>
                <a:off x="9024465" y="3383571"/>
                <a:ext cx="368280" cy="435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2DB1B9E-0163-4BBC-A128-3881CACF6CA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88465" y="3347931"/>
                  <a:ext cx="43992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F54C4FB-E6E9-4D28-B1BF-D042603C09A4}"/>
                    </a:ext>
                  </a:extLst>
                </p14:cNvPr>
                <p14:cNvContentPartPr/>
                <p14:nvPr/>
              </p14:nvContentPartPr>
              <p14:xfrm>
                <a:off x="9172065" y="3367731"/>
                <a:ext cx="87840" cy="18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F54C4FB-E6E9-4D28-B1BF-D042603C09A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36065" y="3332091"/>
                  <a:ext cx="159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A9E7171-9B62-4589-B12C-DA475C8D8933}"/>
                    </a:ext>
                  </a:extLst>
                </p14:cNvPr>
                <p14:cNvContentPartPr/>
                <p14:nvPr/>
              </p14:nvContentPartPr>
              <p14:xfrm>
                <a:off x="9171705" y="3386451"/>
                <a:ext cx="3600" cy="4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A9E7171-9B62-4589-B12C-DA475C8D893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136065" y="3350811"/>
                  <a:ext cx="75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2DB4EDF-C271-47EA-94EB-7FD596CA9097}"/>
                    </a:ext>
                  </a:extLst>
                </p14:cNvPr>
                <p14:cNvContentPartPr/>
                <p14:nvPr/>
              </p14:nvContentPartPr>
              <p14:xfrm>
                <a:off x="9196185" y="3357651"/>
                <a:ext cx="31320" cy="15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2DB4EDF-C271-47EA-94EB-7FD596CA909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160185" y="3322011"/>
                  <a:ext cx="1029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1E55640-734E-426A-B6D5-66C24A2C7007}"/>
                    </a:ext>
                  </a:extLst>
                </p14:cNvPr>
                <p14:cNvContentPartPr/>
                <p14:nvPr/>
              </p14:nvContentPartPr>
              <p14:xfrm>
                <a:off x="8810625" y="3300051"/>
                <a:ext cx="815040" cy="54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1E55640-734E-426A-B6D5-66C24A2C700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774625" y="3264051"/>
                  <a:ext cx="8866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414F1E5-7759-4449-8E2D-EAC391BDCEA0}"/>
                    </a:ext>
                  </a:extLst>
                </p14:cNvPr>
                <p14:cNvContentPartPr/>
                <p14:nvPr/>
              </p14:nvContentPartPr>
              <p14:xfrm>
                <a:off x="9195465" y="3337851"/>
                <a:ext cx="19080" cy="943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414F1E5-7759-4449-8E2D-EAC391BDCEA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159825" y="3301851"/>
                  <a:ext cx="90720" cy="10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462ACD8-1B22-4C9C-A187-BC7F55BC4951}"/>
                    </a:ext>
                  </a:extLst>
                </p14:cNvPr>
                <p14:cNvContentPartPr/>
                <p14:nvPr/>
              </p14:nvContentPartPr>
              <p14:xfrm>
                <a:off x="9143985" y="4167651"/>
                <a:ext cx="191520" cy="142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462ACD8-1B22-4C9C-A187-BC7F55BC495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107985" y="4132011"/>
                  <a:ext cx="263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3419620-0697-4C2D-91FC-BBCC24B49A0B}"/>
                    </a:ext>
                  </a:extLst>
                </p14:cNvPr>
                <p14:cNvContentPartPr/>
                <p14:nvPr/>
              </p14:nvContentPartPr>
              <p14:xfrm>
                <a:off x="9549345" y="3224091"/>
                <a:ext cx="91080" cy="205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3419620-0697-4C2D-91FC-BBCC24B49A0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513345" y="3188091"/>
                  <a:ext cx="162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74B6847-DB09-49DB-B4D5-6105627F1265}"/>
                    </a:ext>
                  </a:extLst>
                </p14:cNvPr>
                <p14:cNvContentPartPr/>
                <p14:nvPr/>
              </p14:nvContentPartPr>
              <p14:xfrm>
                <a:off x="9735465" y="3316251"/>
                <a:ext cx="273960" cy="230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74B6847-DB09-49DB-B4D5-6105627F126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699825" y="3280251"/>
                  <a:ext cx="3456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31DB205-874A-4010-A91D-00D0709B6C0B}"/>
                    </a:ext>
                  </a:extLst>
                </p14:cNvPr>
                <p14:cNvContentPartPr/>
                <p14:nvPr/>
              </p14:nvContentPartPr>
              <p14:xfrm>
                <a:off x="10041825" y="3532611"/>
                <a:ext cx="10800" cy="126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31DB205-874A-4010-A91D-00D0709B6C0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006185" y="3496611"/>
                  <a:ext cx="82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789D062-D046-47EF-A1D7-184067089670}"/>
                    </a:ext>
                  </a:extLst>
                </p14:cNvPr>
                <p14:cNvContentPartPr/>
                <p14:nvPr/>
              </p14:nvContentPartPr>
              <p14:xfrm>
                <a:off x="10059825" y="3401211"/>
                <a:ext cx="22680" cy="43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789D062-D046-47EF-A1D7-18406708967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023825" y="3365211"/>
                  <a:ext cx="94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298DE7E-4E29-4AED-80A5-836FF1BE2801}"/>
                    </a:ext>
                  </a:extLst>
                </p14:cNvPr>
                <p14:cNvContentPartPr/>
                <p14:nvPr/>
              </p14:nvContentPartPr>
              <p14:xfrm>
                <a:off x="9229665" y="4477251"/>
                <a:ext cx="79920" cy="290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298DE7E-4E29-4AED-80A5-836FF1BE280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193665" y="4441611"/>
                  <a:ext cx="1515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07EBDEA-D249-49BB-8BF1-3FEA29301FF6}"/>
                    </a:ext>
                  </a:extLst>
                </p14:cNvPr>
                <p14:cNvContentPartPr/>
                <p14:nvPr/>
              </p14:nvContentPartPr>
              <p14:xfrm>
                <a:off x="9186465" y="4608291"/>
                <a:ext cx="199080" cy="53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07EBDEA-D249-49BB-8BF1-3FEA29301FF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150465" y="4572291"/>
                  <a:ext cx="270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2711476-BC8C-4E9E-8F2B-11097CD28D2D}"/>
                    </a:ext>
                  </a:extLst>
                </p14:cNvPr>
                <p14:cNvContentPartPr/>
                <p14:nvPr/>
              </p14:nvContentPartPr>
              <p14:xfrm>
                <a:off x="6612825" y="1847811"/>
                <a:ext cx="1080000" cy="89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2711476-BC8C-4E9E-8F2B-11097CD28D2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577185" y="1812171"/>
                  <a:ext cx="1151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C064642-4AF4-4683-A2F7-5FC356E29B39}"/>
                    </a:ext>
                  </a:extLst>
                </p14:cNvPr>
                <p14:cNvContentPartPr/>
                <p14:nvPr/>
              </p14:nvContentPartPr>
              <p14:xfrm>
                <a:off x="6622545" y="1820091"/>
                <a:ext cx="167400" cy="203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C064642-4AF4-4683-A2F7-5FC356E29B3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586905" y="1784451"/>
                  <a:ext cx="239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2FDEA68-2814-41B6-B39B-52DE0DCF7133}"/>
                    </a:ext>
                  </a:extLst>
                </p14:cNvPr>
                <p14:cNvContentPartPr/>
                <p14:nvPr/>
              </p14:nvContentPartPr>
              <p14:xfrm>
                <a:off x="6369465" y="1666011"/>
                <a:ext cx="110880" cy="397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2FDEA68-2814-41B6-B39B-52DE0DCF713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333825" y="1630371"/>
                  <a:ext cx="18252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5A2FA65-D66E-4B48-A432-1C655104600F}"/>
                    </a:ext>
                  </a:extLst>
                </p14:cNvPr>
                <p14:cNvContentPartPr/>
                <p14:nvPr/>
              </p14:nvContentPartPr>
              <p14:xfrm>
                <a:off x="6280905" y="1808931"/>
                <a:ext cx="182520" cy="64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5A2FA65-D66E-4B48-A432-1C655104600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244905" y="1773291"/>
                  <a:ext cx="254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71E72A2-D5B2-4A88-86F8-A22F81768076}"/>
                    </a:ext>
                  </a:extLst>
                </p14:cNvPr>
                <p14:cNvContentPartPr/>
                <p14:nvPr/>
              </p14:nvContentPartPr>
              <p14:xfrm>
                <a:off x="7120425" y="1063011"/>
                <a:ext cx="433800" cy="231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71E72A2-D5B2-4A88-86F8-A22F8176807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084425" y="1027011"/>
                  <a:ext cx="5054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CAB02D4-868D-4B80-8771-87A68BF640EB}"/>
                    </a:ext>
                  </a:extLst>
                </p14:cNvPr>
                <p14:cNvContentPartPr/>
                <p14:nvPr/>
              </p14:nvContentPartPr>
              <p14:xfrm>
                <a:off x="7534785" y="1218171"/>
                <a:ext cx="71640" cy="93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CAB02D4-868D-4B80-8771-87A68BF640E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498785" y="1182531"/>
                  <a:ext cx="143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C620A7C-0C5A-43EA-ABC4-6E0549441E11}"/>
                    </a:ext>
                  </a:extLst>
                </p14:cNvPr>
                <p14:cNvContentPartPr/>
                <p14:nvPr/>
              </p14:nvContentPartPr>
              <p14:xfrm>
                <a:off x="8629545" y="5306691"/>
                <a:ext cx="234000" cy="395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C620A7C-0C5A-43EA-ABC4-6E0549441E1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593905" y="5271051"/>
                  <a:ext cx="30564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A9F3C6E-59A1-4F04-9483-A5E55DF83708}"/>
                    </a:ext>
                  </a:extLst>
                </p14:cNvPr>
                <p14:cNvContentPartPr/>
                <p14:nvPr/>
              </p14:nvContentPartPr>
              <p14:xfrm>
                <a:off x="8980185" y="5323251"/>
                <a:ext cx="563040" cy="223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A9F3C6E-59A1-4F04-9483-A5E55DF8370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944545" y="5287251"/>
                  <a:ext cx="6346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2C05719-978F-4293-AF06-A21EED0F8EAC}"/>
                    </a:ext>
                  </a:extLst>
                </p14:cNvPr>
                <p14:cNvContentPartPr/>
                <p14:nvPr/>
              </p14:nvContentPartPr>
              <p14:xfrm>
                <a:off x="9630345" y="5298411"/>
                <a:ext cx="317880" cy="263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2C05719-978F-4293-AF06-A21EED0F8EA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594705" y="5262771"/>
                  <a:ext cx="3895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793C310-3877-4777-940E-9737CF135864}"/>
                    </a:ext>
                  </a:extLst>
                </p14:cNvPr>
                <p14:cNvContentPartPr/>
                <p14:nvPr/>
              </p14:nvContentPartPr>
              <p14:xfrm>
                <a:off x="10004745" y="5088891"/>
                <a:ext cx="86400" cy="526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793C310-3877-4777-940E-9737CF13586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968745" y="5052891"/>
                  <a:ext cx="15804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593BF54-5191-4B01-8C3A-249BA094B024}"/>
                    </a:ext>
                  </a:extLst>
                </p14:cNvPr>
                <p14:cNvContentPartPr/>
                <p14:nvPr/>
              </p14:nvContentPartPr>
              <p14:xfrm>
                <a:off x="10179345" y="5086371"/>
                <a:ext cx="97920" cy="588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593BF54-5191-4B01-8C3A-249BA094B02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143705" y="5050371"/>
                  <a:ext cx="16956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1D3D65B-E949-4EB0-A1EE-EFA5C2CDB9B0}"/>
                    </a:ext>
                  </a:extLst>
                </p14:cNvPr>
                <p14:cNvContentPartPr/>
                <p14:nvPr/>
              </p14:nvContentPartPr>
              <p14:xfrm>
                <a:off x="10009425" y="4355211"/>
                <a:ext cx="45000" cy="546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1D3D65B-E949-4EB0-A1EE-EFA5C2CDB9B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973425" y="4319211"/>
                  <a:ext cx="11664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7C33BD1-364D-47C0-B1B6-6104550A6BAF}"/>
                    </a:ext>
                  </a:extLst>
                </p14:cNvPr>
                <p14:cNvContentPartPr/>
                <p14:nvPr/>
              </p14:nvContentPartPr>
              <p14:xfrm>
                <a:off x="9912225" y="4297251"/>
                <a:ext cx="246240" cy="355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7C33BD1-364D-47C0-B1B6-6104550A6BA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876225" y="4261251"/>
                  <a:ext cx="31788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67A6B18-D142-4636-B379-06CEE60CB1A0}"/>
              </a:ext>
            </a:extLst>
          </p:cNvPr>
          <p:cNvGrpSpPr/>
          <p:nvPr/>
        </p:nvGrpSpPr>
        <p:grpSpPr>
          <a:xfrm>
            <a:off x="6835305" y="5076651"/>
            <a:ext cx="1557360" cy="685800"/>
            <a:chOff x="6835305" y="5076651"/>
            <a:chExt cx="1557360" cy="68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D228F0A-7482-4732-BAE6-582950D9FA71}"/>
                    </a:ext>
                  </a:extLst>
                </p14:cNvPr>
                <p14:cNvContentPartPr/>
                <p14:nvPr/>
              </p14:nvContentPartPr>
              <p14:xfrm>
                <a:off x="6835305" y="5076651"/>
                <a:ext cx="477720" cy="685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D228F0A-7482-4732-BAE6-582950D9FA7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799665" y="5040651"/>
                  <a:ext cx="54936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5112C13-6376-4387-8D09-FBF4163A00B0}"/>
                    </a:ext>
                  </a:extLst>
                </p14:cNvPr>
                <p14:cNvContentPartPr/>
                <p14:nvPr/>
              </p14:nvContentPartPr>
              <p14:xfrm>
                <a:off x="7384305" y="5493531"/>
                <a:ext cx="424800" cy="240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5112C13-6376-4387-8D09-FBF4163A00B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48665" y="5457531"/>
                  <a:ext cx="4964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612677C-7314-47B0-B594-954DBEFAD688}"/>
                    </a:ext>
                  </a:extLst>
                </p14:cNvPr>
                <p14:cNvContentPartPr/>
                <p14:nvPr/>
              </p14:nvContentPartPr>
              <p14:xfrm>
                <a:off x="7729185" y="5419371"/>
                <a:ext cx="62640" cy="72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612677C-7314-47B0-B594-954DBEFAD68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693185" y="5383371"/>
                  <a:ext cx="134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4D03A4D-3445-446D-BE7A-297695E24AD2}"/>
                    </a:ext>
                  </a:extLst>
                </p14:cNvPr>
                <p14:cNvContentPartPr/>
                <p14:nvPr/>
              </p14:nvContentPartPr>
              <p14:xfrm>
                <a:off x="7856625" y="5521611"/>
                <a:ext cx="202680" cy="178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4D03A4D-3445-446D-BE7A-297695E24AD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820985" y="5485611"/>
                  <a:ext cx="274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6ADF148-BB97-43B1-AEE0-6E02DE63962E}"/>
                    </a:ext>
                  </a:extLst>
                </p14:cNvPr>
                <p14:cNvContentPartPr/>
                <p14:nvPr/>
              </p14:nvContentPartPr>
              <p14:xfrm>
                <a:off x="8174865" y="5413971"/>
                <a:ext cx="185040" cy="306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6ADF148-BB97-43B1-AEE0-6E02DE63962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139225" y="5377971"/>
                  <a:ext cx="256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32D9275-97B6-4E22-9C6C-D2F709FEB346}"/>
                    </a:ext>
                  </a:extLst>
                </p14:cNvPr>
                <p14:cNvContentPartPr/>
                <p14:nvPr/>
              </p14:nvContentPartPr>
              <p14:xfrm>
                <a:off x="8183865" y="5606211"/>
                <a:ext cx="208800" cy="30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32D9275-97B6-4E22-9C6C-D2F709FEB34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147865" y="5570211"/>
                  <a:ext cx="28044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C61FC70F-BA64-4AA4-B6A7-8EF28C000408}"/>
              </a:ext>
            </a:extLst>
          </p:cNvPr>
          <p:cNvGrpSpPr/>
          <p:nvPr/>
        </p:nvGrpSpPr>
        <p:grpSpPr>
          <a:xfrm>
            <a:off x="1066665" y="4544211"/>
            <a:ext cx="484200" cy="562680"/>
            <a:chOff x="1066665" y="4544211"/>
            <a:chExt cx="484200" cy="5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15C1023-2B6A-4998-972A-A0CD7D46AC17}"/>
                    </a:ext>
                  </a:extLst>
                </p14:cNvPr>
                <p14:cNvContentPartPr/>
                <p14:nvPr/>
              </p14:nvContentPartPr>
              <p14:xfrm>
                <a:off x="1066665" y="4633131"/>
                <a:ext cx="277560" cy="409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15C1023-2B6A-4998-972A-A0CD7D46AC1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31025" y="4597131"/>
                  <a:ext cx="3492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CD90D53-B3A5-4F4D-988F-5E452BDD1C6F}"/>
                    </a:ext>
                  </a:extLst>
                </p14:cNvPr>
                <p14:cNvContentPartPr/>
                <p14:nvPr/>
              </p14:nvContentPartPr>
              <p14:xfrm>
                <a:off x="1232265" y="4544211"/>
                <a:ext cx="269280" cy="415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CD90D53-B3A5-4F4D-988F-5E452BDD1C6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96265" y="4508211"/>
                  <a:ext cx="3409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E926277-E8E2-4790-9D0C-BA5E36BE8C10}"/>
                    </a:ext>
                  </a:extLst>
                </p14:cNvPr>
                <p14:cNvContentPartPr/>
                <p14:nvPr/>
              </p14:nvContentPartPr>
              <p14:xfrm>
                <a:off x="1127505" y="4710891"/>
                <a:ext cx="423360" cy="396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E926277-E8E2-4790-9D0C-BA5E36BE8C1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91505" y="4674891"/>
                  <a:ext cx="495000" cy="46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5BE92115-F41D-49D8-ADB2-F141BC40A2EB}"/>
                  </a:ext>
                </a:extLst>
              </p14:cNvPr>
              <p14:cNvContentPartPr/>
              <p14:nvPr/>
            </p14:nvContentPartPr>
            <p14:xfrm>
              <a:off x="7911705" y="2947251"/>
              <a:ext cx="39240" cy="432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5BE92115-F41D-49D8-ADB2-F141BC40A2EB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7875705" y="2911611"/>
                <a:ext cx="1108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0097028-0CF2-4724-ADC2-B7C5FE0634F6}"/>
                  </a:ext>
                </a:extLst>
              </p14:cNvPr>
              <p14:cNvContentPartPr/>
              <p14:nvPr/>
            </p14:nvContentPartPr>
            <p14:xfrm>
              <a:off x="7655385" y="2009451"/>
              <a:ext cx="90360" cy="943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0097028-0CF2-4724-ADC2-B7C5FE0634F6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619385" y="1973811"/>
                <a:ext cx="162000" cy="16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9735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5547073-011E-4653-9BC5-83BB0C43C33A}"/>
              </a:ext>
            </a:extLst>
          </p:cNvPr>
          <p:cNvGrpSpPr/>
          <p:nvPr/>
        </p:nvGrpSpPr>
        <p:grpSpPr>
          <a:xfrm>
            <a:off x="1850025" y="5895291"/>
            <a:ext cx="511920" cy="545040"/>
            <a:chOff x="1850025" y="5895291"/>
            <a:chExt cx="5119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FA207DE-003F-491C-9970-67725A243C93}"/>
                    </a:ext>
                  </a:extLst>
                </p14:cNvPr>
                <p14:cNvContentPartPr/>
                <p14:nvPr/>
              </p14:nvContentPartPr>
              <p14:xfrm>
                <a:off x="1850025" y="5895291"/>
                <a:ext cx="438120" cy="371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FA207DE-003F-491C-9970-67725A243C9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14385" y="5859651"/>
                  <a:ext cx="5097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09A8F8E-B4C2-4571-AE87-FDE4F1FD25AB}"/>
                    </a:ext>
                  </a:extLst>
                </p14:cNvPr>
                <p14:cNvContentPartPr/>
                <p14:nvPr/>
              </p14:nvContentPartPr>
              <p14:xfrm>
                <a:off x="2308665" y="6302091"/>
                <a:ext cx="53280" cy="138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09A8F8E-B4C2-4571-AE87-FDE4F1FD25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73025" y="6266451"/>
                  <a:ext cx="124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1DB4196-4225-44C2-8FA6-3BAC9A8D0133}"/>
                    </a:ext>
                  </a:extLst>
                </p14:cNvPr>
                <p14:cNvContentPartPr/>
                <p14:nvPr/>
              </p14:nvContentPartPr>
              <p14:xfrm>
                <a:off x="2293545" y="6110931"/>
                <a:ext cx="49320" cy="61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1DB4196-4225-44C2-8FA6-3BAC9A8D01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57545" y="6075291"/>
                  <a:ext cx="120960" cy="13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CE3B4847-F3ED-4F59-8C6D-B22BAF246BBE}"/>
                  </a:ext>
                </a:extLst>
              </p14:cNvPr>
              <p14:cNvContentPartPr/>
              <p14:nvPr/>
            </p14:nvContentPartPr>
            <p14:xfrm>
              <a:off x="2855865" y="5863611"/>
              <a:ext cx="345240" cy="4168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CE3B4847-F3ED-4F59-8C6D-B22BAF246B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20225" y="5827611"/>
                <a:ext cx="416880" cy="48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2D9E44B-8F5F-41E7-88E3-259B33D91C1A}"/>
              </a:ext>
            </a:extLst>
          </p:cNvPr>
          <p:cNvGrpSpPr/>
          <p:nvPr/>
        </p:nvGrpSpPr>
        <p:grpSpPr>
          <a:xfrm>
            <a:off x="3714825" y="5805651"/>
            <a:ext cx="561240" cy="401040"/>
            <a:chOff x="3714825" y="5805651"/>
            <a:chExt cx="561240" cy="40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A4CE790-0496-42E1-A776-3636E75A0872}"/>
                    </a:ext>
                  </a:extLst>
                </p14:cNvPr>
                <p14:cNvContentPartPr/>
                <p14:nvPr/>
              </p14:nvContentPartPr>
              <p14:xfrm>
                <a:off x="3714825" y="5805651"/>
                <a:ext cx="483840" cy="369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A4CE790-0496-42E1-A776-3636E75A08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79185" y="5769651"/>
                  <a:ext cx="55548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AEC07E8-A782-4E1C-B704-924B90A0F4FA}"/>
                    </a:ext>
                  </a:extLst>
                </p14:cNvPr>
                <p14:cNvContentPartPr/>
                <p14:nvPr/>
              </p14:nvContentPartPr>
              <p14:xfrm>
                <a:off x="4181025" y="6073131"/>
                <a:ext cx="95040" cy="133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AEC07E8-A782-4E1C-B704-924B90A0F4F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45025" y="6037491"/>
                  <a:ext cx="16668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A5574F03-9570-4480-929D-D1B1E8D0FB3E}"/>
                  </a:ext>
                </a:extLst>
              </p14:cNvPr>
              <p14:cNvContentPartPr/>
              <p14:nvPr/>
            </p14:nvContentPartPr>
            <p14:xfrm>
              <a:off x="3851985" y="813891"/>
              <a:ext cx="3385440" cy="1022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A5574F03-9570-4480-929D-D1B1E8D0FB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16345" y="777891"/>
                <a:ext cx="345708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8F56D98B-CF3B-469D-A0FB-849AB3EDF94A}"/>
              </a:ext>
            </a:extLst>
          </p:cNvPr>
          <p:cNvGrpSpPr/>
          <p:nvPr/>
        </p:nvGrpSpPr>
        <p:grpSpPr>
          <a:xfrm>
            <a:off x="197625" y="62931"/>
            <a:ext cx="12114000" cy="5485320"/>
            <a:chOff x="197625" y="62931"/>
            <a:chExt cx="12114000" cy="548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780DEE1-09A8-4B71-B34C-5C0C450B4B1A}"/>
                    </a:ext>
                  </a:extLst>
                </p14:cNvPr>
                <p14:cNvContentPartPr/>
                <p14:nvPr/>
              </p14:nvContentPartPr>
              <p14:xfrm>
                <a:off x="1852905" y="161931"/>
                <a:ext cx="421200" cy="672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780DEE1-09A8-4B71-B34C-5C0C450B4B1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17265" y="126291"/>
                  <a:ext cx="492840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FE01210-75B4-40A2-B19E-060613CD6416}"/>
                    </a:ext>
                  </a:extLst>
                </p14:cNvPr>
                <p14:cNvContentPartPr/>
                <p14:nvPr/>
              </p14:nvContentPartPr>
              <p14:xfrm>
                <a:off x="2014905" y="529131"/>
                <a:ext cx="146160" cy="15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FE01210-75B4-40A2-B19E-060613CD641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78905" y="493131"/>
                  <a:ext cx="217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555FAE5-5F15-41C7-AA18-4D28C1D9543D}"/>
                    </a:ext>
                  </a:extLst>
                </p14:cNvPr>
                <p14:cNvContentPartPr/>
                <p14:nvPr/>
              </p14:nvContentPartPr>
              <p14:xfrm>
                <a:off x="2312265" y="582411"/>
                <a:ext cx="562320" cy="18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555FAE5-5F15-41C7-AA18-4D28C1D9543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76265" y="546771"/>
                  <a:ext cx="6339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38646B7-9157-4FC0-ACAF-F719D3D1B662}"/>
                    </a:ext>
                  </a:extLst>
                </p14:cNvPr>
                <p14:cNvContentPartPr/>
                <p14:nvPr/>
              </p14:nvContentPartPr>
              <p14:xfrm>
                <a:off x="2968545" y="470091"/>
                <a:ext cx="195120" cy="522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38646B7-9157-4FC0-ACAF-F719D3D1B66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32545" y="434091"/>
                  <a:ext cx="26676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EBAC7DB-5D1A-49D1-9704-B745D26F2374}"/>
                    </a:ext>
                  </a:extLst>
                </p14:cNvPr>
                <p14:cNvContentPartPr/>
                <p14:nvPr/>
              </p14:nvContentPartPr>
              <p14:xfrm>
                <a:off x="3343665" y="637131"/>
                <a:ext cx="2160" cy="1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EBAC7DB-5D1A-49D1-9704-B745D26F237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07665" y="601131"/>
                  <a:ext cx="738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AF82147-F676-4E3A-8A6D-4F9019C035C7}"/>
                    </a:ext>
                  </a:extLst>
                </p14:cNvPr>
                <p14:cNvContentPartPr/>
                <p14:nvPr/>
              </p14:nvContentPartPr>
              <p14:xfrm>
                <a:off x="3907785" y="375051"/>
                <a:ext cx="246600" cy="347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AF82147-F676-4E3A-8A6D-4F9019C035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72145" y="339051"/>
                  <a:ext cx="3182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32B30B-25B0-47A1-AB01-AB64D75FA59B}"/>
                    </a:ext>
                  </a:extLst>
                </p14:cNvPr>
                <p14:cNvContentPartPr/>
                <p14:nvPr/>
              </p14:nvContentPartPr>
              <p14:xfrm>
                <a:off x="4288665" y="469371"/>
                <a:ext cx="260640" cy="216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32B30B-25B0-47A1-AB01-AB64D75FA59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53025" y="433731"/>
                  <a:ext cx="3322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561A6B9-65AE-405F-A6B7-BAF911540925}"/>
                    </a:ext>
                  </a:extLst>
                </p14:cNvPr>
                <p14:cNvContentPartPr/>
                <p14:nvPr/>
              </p14:nvContentPartPr>
              <p14:xfrm>
                <a:off x="4690065" y="518331"/>
                <a:ext cx="382320" cy="250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561A6B9-65AE-405F-A6B7-BAF9115409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54425" y="482331"/>
                  <a:ext cx="4539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66BCD8C-530F-4BF9-B2AE-5F52177E5ADF}"/>
                    </a:ext>
                  </a:extLst>
                </p14:cNvPr>
                <p14:cNvContentPartPr/>
                <p14:nvPr/>
              </p14:nvContentPartPr>
              <p14:xfrm>
                <a:off x="5180745" y="535611"/>
                <a:ext cx="538200" cy="230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66BCD8C-530F-4BF9-B2AE-5F52177E5AD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45105" y="499611"/>
                  <a:ext cx="6098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E9095D9-2F1C-4A26-9362-461E2A622BC3}"/>
                    </a:ext>
                  </a:extLst>
                </p14:cNvPr>
                <p14:cNvContentPartPr/>
                <p14:nvPr/>
              </p14:nvContentPartPr>
              <p14:xfrm>
                <a:off x="5885985" y="535611"/>
                <a:ext cx="636480" cy="199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E9095D9-2F1C-4A26-9362-461E2A622BC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49985" y="499611"/>
                  <a:ext cx="708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E57AB40-F0DE-4FEE-8120-7DF9A973A172}"/>
                    </a:ext>
                  </a:extLst>
                </p14:cNvPr>
                <p14:cNvContentPartPr/>
                <p14:nvPr/>
              </p14:nvContentPartPr>
              <p14:xfrm>
                <a:off x="6605265" y="530931"/>
                <a:ext cx="586800" cy="565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E57AB40-F0DE-4FEE-8120-7DF9A973A17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69265" y="495291"/>
                  <a:ext cx="65844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B2021B-F607-498B-874D-7DF9F493F040}"/>
                    </a:ext>
                  </a:extLst>
                </p14:cNvPr>
                <p14:cNvContentPartPr/>
                <p14:nvPr/>
              </p14:nvContentPartPr>
              <p14:xfrm>
                <a:off x="7432185" y="62931"/>
                <a:ext cx="291600" cy="853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B2021B-F607-498B-874D-7DF9F493F04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96545" y="27291"/>
                  <a:ext cx="363240" cy="9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0C30EE1-DB82-44B4-861E-17E9E98CDF56}"/>
                    </a:ext>
                  </a:extLst>
                </p14:cNvPr>
                <p14:cNvContentPartPr/>
                <p14:nvPr/>
              </p14:nvContentPartPr>
              <p14:xfrm>
                <a:off x="7753305" y="361371"/>
                <a:ext cx="275040" cy="326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0C30EE1-DB82-44B4-861E-17E9E98CDF5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17305" y="325371"/>
                  <a:ext cx="3466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33131FE-3446-4C02-AD67-704BB304CB26}"/>
                    </a:ext>
                  </a:extLst>
                </p14:cNvPr>
                <p14:cNvContentPartPr/>
                <p14:nvPr/>
              </p14:nvContentPartPr>
              <p14:xfrm>
                <a:off x="8197185" y="147531"/>
                <a:ext cx="264960" cy="571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33131FE-3446-4C02-AD67-704BB304CB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61185" y="111891"/>
                  <a:ext cx="33660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03912A5-27A9-4C20-BD99-B527CC9C8029}"/>
                    </a:ext>
                  </a:extLst>
                </p14:cNvPr>
                <p14:cNvContentPartPr/>
                <p14:nvPr/>
              </p14:nvContentPartPr>
              <p14:xfrm>
                <a:off x="8564025" y="493851"/>
                <a:ext cx="522360" cy="22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03912A5-27A9-4C20-BD99-B527CC9C80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28025" y="458211"/>
                  <a:ext cx="5940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84FD5F4-E5B9-4302-8F09-AB7A21FECBB5}"/>
                    </a:ext>
                  </a:extLst>
                </p14:cNvPr>
                <p14:cNvContentPartPr/>
                <p14:nvPr/>
              </p14:nvContentPartPr>
              <p14:xfrm>
                <a:off x="9126345" y="529491"/>
                <a:ext cx="227160" cy="170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84FD5F4-E5B9-4302-8F09-AB7A21FECBB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90345" y="493851"/>
                  <a:ext cx="2988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B4259C2-F764-4D7B-972D-5730DD4F33BA}"/>
                    </a:ext>
                  </a:extLst>
                </p14:cNvPr>
                <p14:cNvContentPartPr/>
                <p14:nvPr/>
              </p14:nvContentPartPr>
              <p14:xfrm>
                <a:off x="9488505" y="513651"/>
                <a:ext cx="135720" cy="222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B4259C2-F764-4D7B-972D-5730DD4F33B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52865" y="477651"/>
                  <a:ext cx="207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A94536C-686F-4B1D-BD16-8121893FD84B}"/>
                    </a:ext>
                  </a:extLst>
                </p14:cNvPr>
                <p14:cNvContentPartPr/>
                <p14:nvPr/>
              </p14:nvContentPartPr>
              <p14:xfrm>
                <a:off x="9791265" y="386211"/>
                <a:ext cx="145080" cy="392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A94536C-686F-4B1D-BD16-8121893FD84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755265" y="350211"/>
                  <a:ext cx="2167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5DE769-A527-43C6-AD67-F6011A352E38}"/>
                    </a:ext>
                  </a:extLst>
                </p14:cNvPr>
                <p14:cNvContentPartPr/>
                <p14:nvPr/>
              </p14:nvContentPartPr>
              <p14:xfrm>
                <a:off x="9751665" y="605451"/>
                <a:ext cx="229320" cy="27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5DE769-A527-43C6-AD67-F6011A352E3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16025" y="569811"/>
                  <a:ext cx="300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5F933B2-8A19-4EA3-9B98-7E030C8D6AD9}"/>
                    </a:ext>
                  </a:extLst>
                </p14:cNvPr>
                <p14:cNvContentPartPr/>
                <p14:nvPr/>
              </p14:nvContentPartPr>
              <p14:xfrm>
                <a:off x="10016265" y="548931"/>
                <a:ext cx="591840" cy="209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5F933B2-8A19-4EA3-9B98-7E030C8D6AD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980625" y="513291"/>
                  <a:ext cx="6634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F9A7A92-B969-40DA-8E74-00026DE64686}"/>
                    </a:ext>
                  </a:extLst>
                </p14:cNvPr>
                <p14:cNvContentPartPr/>
                <p14:nvPr/>
              </p14:nvContentPartPr>
              <p14:xfrm>
                <a:off x="10630785" y="455691"/>
                <a:ext cx="121680" cy="277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F9A7A92-B969-40DA-8E74-00026DE6468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594785" y="419691"/>
                  <a:ext cx="193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7730462-546F-4551-A89C-286E34F9F4F6}"/>
                    </a:ext>
                  </a:extLst>
                </p14:cNvPr>
                <p14:cNvContentPartPr/>
                <p14:nvPr/>
              </p14:nvContentPartPr>
              <p14:xfrm>
                <a:off x="10826985" y="512211"/>
                <a:ext cx="126360" cy="224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7730462-546F-4551-A89C-286E34F9F4F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791345" y="476211"/>
                  <a:ext cx="1980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A6B30EE-4EAC-4993-9D92-7D8DED66A805}"/>
                    </a:ext>
                  </a:extLst>
                </p14:cNvPr>
                <p14:cNvContentPartPr/>
                <p14:nvPr/>
              </p14:nvContentPartPr>
              <p14:xfrm>
                <a:off x="11120385" y="366771"/>
                <a:ext cx="48600" cy="388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A6B30EE-4EAC-4993-9D92-7D8DED66A80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084745" y="331131"/>
                  <a:ext cx="12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3F08A39-E2D0-4FBC-B28F-8D829A79E1CF}"/>
                    </a:ext>
                  </a:extLst>
                </p14:cNvPr>
                <p14:cNvContentPartPr/>
                <p14:nvPr/>
              </p14:nvContentPartPr>
              <p14:xfrm>
                <a:off x="11014905" y="444891"/>
                <a:ext cx="465120" cy="282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3F08A39-E2D0-4FBC-B28F-8D829A79E1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978905" y="408891"/>
                  <a:ext cx="5367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F9B11A9-E38D-45B9-B45A-5ED538BD9EB1}"/>
                    </a:ext>
                  </a:extLst>
                </p14:cNvPr>
                <p14:cNvContentPartPr/>
                <p14:nvPr/>
              </p14:nvContentPartPr>
              <p14:xfrm>
                <a:off x="11546265" y="541731"/>
                <a:ext cx="90000" cy="137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F9B11A9-E38D-45B9-B45A-5ED538BD9E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510625" y="505731"/>
                  <a:ext cx="161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ACFA6D2-1BA2-43B2-BAF1-6E910099C50B}"/>
                    </a:ext>
                  </a:extLst>
                </p14:cNvPr>
                <p14:cNvContentPartPr/>
                <p14:nvPr/>
              </p14:nvContentPartPr>
              <p14:xfrm>
                <a:off x="11720145" y="529851"/>
                <a:ext cx="105840" cy="202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ACFA6D2-1BA2-43B2-BAF1-6E910099C50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684505" y="494211"/>
                  <a:ext cx="1774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0F560F8-BE8D-45FD-B62E-8EDE3253C22B}"/>
                    </a:ext>
                  </a:extLst>
                </p14:cNvPr>
                <p14:cNvContentPartPr/>
                <p14:nvPr/>
              </p14:nvContentPartPr>
              <p14:xfrm>
                <a:off x="11777025" y="251931"/>
                <a:ext cx="237600" cy="626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0F560F8-BE8D-45FD-B62E-8EDE3253C22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741385" y="215931"/>
                  <a:ext cx="30924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D00E7EA-BC83-4158-A442-290813BEEA73}"/>
                    </a:ext>
                  </a:extLst>
                </p14:cNvPr>
                <p14:cNvContentPartPr/>
                <p14:nvPr/>
              </p14:nvContentPartPr>
              <p14:xfrm>
                <a:off x="11580825" y="629571"/>
                <a:ext cx="81000" cy="97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D00E7EA-BC83-4158-A442-290813BEEA7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544825" y="593931"/>
                  <a:ext cx="152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A6F1DB5-F009-422D-97D0-432851BA2B48}"/>
                    </a:ext>
                  </a:extLst>
                </p14:cNvPr>
                <p14:cNvContentPartPr/>
                <p14:nvPr/>
              </p14:nvContentPartPr>
              <p14:xfrm>
                <a:off x="441705" y="1475931"/>
                <a:ext cx="193680" cy="409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A6F1DB5-F009-422D-97D0-432851BA2B4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6065" y="1440291"/>
                  <a:ext cx="26532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2EC65B9-7486-4ACC-B025-EF5DBDD7A9A1}"/>
                    </a:ext>
                  </a:extLst>
                </p14:cNvPr>
                <p14:cNvContentPartPr/>
                <p14:nvPr/>
              </p14:nvContentPartPr>
              <p14:xfrm>
                <a:off x="903945" y="1754211"/>
                <a:ext cx="10080" cy="6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2EC65B9-7486-4ACC-B025-EF5DBDD7A9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8305" y="1718571"/>
                  <a:ext cx="81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B249130-10FA-4B93-ABF2-B225E3F3B266}"/>
                    </a:ext>
                  </a:extLst>
                </p14:cNvPr>
                <p14:cNvContentPartPr/>
                <p14:nvPr/>
              </p14:nvContentPartPr>
              <p14:xfrm>
                <a:off x="5823705" y="1289451"/>
                <a:ext cx="122760" cy="451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B249130-10FA-4B93-ABF2-B225E3F3B26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88065" y="1253451"/>
                  <a:ext cx="19440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10B6451-B591-46E6-A20C-8FAF8254BB59}"/>
                    </a:ext>
                  </a:extLst>
                </p14:cNvPr>
                <p14:cNvContentPartPr/>
                <p14:nvPr/>
              </p14:nvContentPartPr>
              <p14:xfrm>
                <a:off x="5719665" y="1531371"/>
                <a:ext cx="394200" cy="176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10B6451-B591-46E6-A20C-8FAF8254BB5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84025" y="1495371"/>
                  <a:ext cx="4658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5F0809B-2C8E-422B-A519-CFC432F28B70}"/>
                    </a:ext>
                  </a:extLst>
                </p14:cNvPr>
                <p14:cNvContentPartPr/>
                <p14:nvPr/>
              </p14:nvContentPartPr>
              <p14:xfrm>
                <a:off x="6538305" y="1578891"/>
                <a:ext cx="280080" cy="164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5F0809B-2C8E-422B-A519-CFC432F28B7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502305" y="1543251"/>
                  <a:ext cx="3517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5DB3668-BF2C-440A-987D-8ECA9CAD5ABA}"/>
                    </a:ext>
                  </a:extLst>
                </p14:cNvPr>
                <p14:cNvContentPartPr/>
                <p14:nvPr/>
              </p14:nvContentPartPr>
              <p14:xfrm>
                <a:off x="7236705" y="1338411"/>
                <a:ext cx="69840" cy="483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5DB3668-BF2C-440A-987D-8ECA9CAD5AB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00705" y="1302411"/>
                  <a:ext cx="14148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A5A8577-576D-4B5A-BA24-DF56256AED22}"/>
                    </a:ext>
                  </a:extLst>
                </p14:cNvPr>
                <p14:cNvContentPartPr/>
                <p14:nvPr/>
              </p14:nvContentPartPr>
              <p14:xfrm>
                <a:off x="7458105" y="1563411"/>
                <a:ext cx="601560" cy="175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A5A8577-576D-4B5A-BA24-DF56256AED2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22465" y="1527771"/>
                  <a:ext cx="6732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181A098-24DB-4772-8E85-6C94D588EDB9}"/>
                    </a:ext>
                  </a:extLst>
                </p14:cNvPr>
                <p14:cNvContentPartPr/>
                <p14:nvPr/>
              </p14:nvContentPartPr>
              <p14:xfrm>
                <a:off x="8143185" y="1560531"/>
                <a:ext cx="564480" cy="559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181A098-24DB-4772-8E85-6C94D588EDB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07185" y="1524891"/>
                  <a:ext cx="63612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4BDCF19-785D-4D7B-A996-5B670E887FBA}"/>
                    </a:ext>
                  </a:extLst>
                </p14:cNvPr>
                <p14:cNvContentPartPr/>
                <p14:nvPr/>
              </p14:nvContentPartPr>
              <p14:xfrm>
                <a:off x="8695425" y="1756011"/>
                <a:ext cx="160200" cy="37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4BDCF19-785D-4D7B-A996-5B670E887FB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59785" y="1720371"/>
                  <a:ext cx="231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EC746AD-C5F7-4A4F-BF58-26DC80E0FB72}"/>
                    </a:ext>
                  </a:extLst>
                </p14:cNvPr>
                <p14:cNvContentPartPr/>
                <p14:nvPr/>
              </p14:nvContentPartPr>
              <p14:xfrm>
                <a:off x="8629185" y="1793811"/>
                <a:ext cx="120600" cy="15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EC746AD-C5F7-4A4F-BF58-26DC80E0FB7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93185" y="1758171"/>
                  <a:ext cx="1922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37757DE-1FB5-4EA1-ADD2-4F438694AED8}"/>
                    </a:ext>
                  </a:extLst>
                </p14:cNvPr>
                <p14:cNvContentPartPr/>
                <p14:nvPr/>
              </p14:nvContentPartPr>
              <p14:xfrm>
                <a:off x="539625" y="2362251"/>
                <a:ext cx="250920" cy="297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37757DE-1FB5-4EA1-ADD2-4F438694AED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3625" y="2326251"/>
                  <a:ext cx="3225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31B3593-6E88-4945-8074-5F057CAD6867}"/>
                    </a:ext>
                  </a:extLst>
                </p14:cNvPr>
                <p14:cNvContentPartPr/>
                <p14:nvPr/>
              </p14:nvContentPartPr>
              <p14:xfrm>
                <a:off x="1032105" y="2601291"/>
                <a:ext cx="1440" cy="3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31B3593-6E88-4945-8074-5F057CAD68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96465" y="2565651"/>
                  <a:ext cx="73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CB25F2E-0D75-43FF-B374-6A01F869947E}"/>
                    </a:ext>
                  </a:extLst>
                </p14:cNvPr>
                <p14:cNvContentPartPr/>
                <p14:nvPr/>
              </p14:nvContentPartPr>
              <p14:xfrm>
                <a:off x="268185" y="363891"/>
                <a:ext cx="13680" cy="415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CB25F2E-0D75-43FF-B374-6A01F869947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2185" y="328251"/>
                  <a:ext cx="853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28D7D5F-4994-42BC-A073-81157063D123}"/>
                    </a:ext>
                  </a:extLst>
                </p14:cNvPr>
                <p14:cNvContentPartPr/>
                <p14:nvPr/>
              </p14:nvContentPartPr>
              <p14:xfrm>
                <a:off x="197625" y="277851"/>
                <a:ext cx="312120" cy="536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28D7D5F-4994-42BC-A073-81157063D12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1625" y="241851"/>
                  <a:ext cx="38376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AF63C47-6A8B-433E-AE98-0D3D9B88BCE5}"/>
                    </a:ext>
                  </a:extLst>
                </p14:cNvPr>
                <p14:cNvContentPartPr/>
                <p14:nvPr/>
              </p14:nvContentPartPr>
              <p14:xfrm>
                <a:off x="595785" y="320331"/>
                <a:ext cx="237960" cy="56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AF63C47-6A8B-433E-AE98-0D3D9B88BCE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0145" y="284691"/>
                  <a:ext cx="309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B84BA6A-7C20-4BD1-A12F-BEEB9B881869}"/>
                    </a:ext>
                  </a:extLst>
                </p14:cNvPr>
                <p14:cNvContentPartPr/>
                <p14:nvPr/>
              </p14:nvContentPartPr>
              <p14:xfrm>
                <a:off x="617385" y="368211"/>
                <a:ext cx="159120" cy="466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B84BA6A-7C20-4BD1-A12F-BEEB9B88186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1745" y="332211"/>
                  <a:ext cx="23076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AE5C2D1-DE58-44C6-87AB-5AFD88BEA30D}"/>
                    </a:ext>
                  </a:extLst>
                </p14:cNvPr>
                <p14:cNvContentPartPr/>
                <p14:nvPr/>
              </p14:nvContentPartPr>
              <p14:xfrm>
                <a:off x="932025" y="343731"/>
                <a:ext cx="216000" cy="51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AE5C2D1-DE58-44C6-87AB-5AFD88BEA30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6025" y="307731"/>
                  <a:ext cx="287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4A987BC-0676-4A25-9653-C087F5718783}"/>
                    </a:ext>
                  </a:extLst>
                </p14:cNvPr>
                <p14:cNvContentPartPr/>
                <p14:nvPr/>
              </p14:nvContentPartPr>
              <p14:xfrm>
                <a:off x="1086105" y="375771"/>
                <a:ext cx="47880" cy="425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4A987BC-0676-4A25-9653-C087F571878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0105" y="339771"/>
                  <a:ext cx="11952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F47C06E-523F-4BA7-97A0-B999D892C32E}"/>
                    </a:ext>
                  </a:extLst>
                </p14:cNvPr>
                <p14:cNvContentPartPr/>
                <p14:nvPr/>
              </p14:nvContentPartPr>
              <p14:xfrm>
                <a:off x="1016985" y="346251"/>
                <a:ext cx="246600" cy="46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F47C06E-523F-4BA7-97A0-B999D892C32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1345" y="310251"/>
                  <a:ext cx="318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1C42057-BF53-4433-B818-1BC44BE2F3CE}"/>
                    </a:ext>
                  </a:extLst>
                </p14:cNvPr>
                <p14:cNvContentPartPr/>
                <p14:nvPr/>
              </p14:nvContentPartPr>
              <p14:xfrm>
                <a:off x="1488585" y="1318971"/>
                <a:ext cx="315360" cy="559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1C42057-BF53-4433-B818-1BC44BE2F3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52585" y="1283331"/>
                  <a:ext cx="38700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09FAE83-2013-4A54-A42D-A9052EE71CC9}"/>
                    </a:ext>
                  </a:extLst>
                </p14:cNvPr>
                <p14:cNvContentPartPr/>
                <p14:nvPr/>
              </p14:nvContentPartPr>
              <p14:xfrm>
                <a:off x="1794945" y="1586451"/>
                <a:ext cx="549720" cy="203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09FAE83-2013-4A54-A42D-A9052EE71CC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58945" y="1550451"/>
                  <a:ext cx="6213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B8ADD89-5922-4447-884A-EB2D5E8599EE}"/>
                    </a:ext>
                  </a:extLst>
                </p14:cNvPr>
                <p14:cNvContentPartPr/>
                <p14:nvPr/>
              </p14:nvContentPartPr>
              <p14:xfrm>
                <a:off x="2419185" y="1595091"/>
                <a:ext cx="289440" cy="182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B8ADD89-5922-4447-884A-EB2D5E8599E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83545" y="1559091"/>
                  <a:ext cx="3610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716DE5E-5AA0-4C95-A898-5B3BDDFFD435}"/>
                    </a:ext>
                  </a:extLst>
                </p14:cNvPr>
                <p14:cNvContentPartPr/>
                <p14:nvPr/>
              </p14:nvContentPartPr>
              <p14:xfrm>
                <a:off x="2774865" y="1400691"/>
                <a:ext cx="58320" cy="374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716DE5E-5AA0-4C95-A898-5B3BDDFFD43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39225" y="1364691"/>
                  <a:ext cx="1299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332F721-CEF2-4573-93F3-B55F2E73B1C5}"/>
                    </a:ext>
                  </a:extLst>
                </p14:cNvPr>
                <p14:cNvContentPartPr/>
                <p14:nvPr/>
              </p14:nvContentPartPr>
              <p14:xfrm>
                <a:off x="2923905" y="1398171"/>
                <a:ext cx="99360" cy="436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332F721-CEF2-4573-93F3-B55F2E73B1C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88265" y="1362171"/>
                  <a:ext cx="1710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731F8F0-8995-476E-995F-28F6871D2983}"/>
                    </a:ext>
                  </a:extLst>
                </p14:cNvPr>
                <p14:cNvContentPartPr/>
                <p14:nvPr/>
              </p14:nvContentPartPr>
              <p14:xfrm>
                <a:off x="3468225" y="1498611"/>
                <a:ext cx="161280" cy="261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731F8F0-8995-476E-995F-28F6871D298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32225" y="1462611"/>
                  <a:ext cx="2329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28007C3-A2F1-48D4-90C9-B226462B93F2}"/>
                    </a:ext>
                  </a:extLst>
                </p14:cNvPr>
                <p14:cNvContentPartPr/>
                <p14:nvPr/>
              </p14:nvContentPartPr>
              <p14:xfrm>
                <a:off x="3688905" y="1439571"/>
                <a:ext cx="102960" cy="275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28007C3-A2F1-48D4-90C9-B226462B93F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53265" y="1403571"/>
                  <a:ext cx="1746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6D7C174-0EAF-461B-9941-029CDF1ECC04}"/>
                    </a:ext>
                  </a:extLst>
                </p14:cNvPr>
                <p14:cNvContentPartPr/>
                <p14:nvPr/>
              </p14:nvContentPartPr>
              <p14:xfrm>
                <a:off x="3858825" y="1523451"/>
                <a:ext cx="324720" cy="65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6D7C174-0EAF-461B-9941-029CDF1ECC0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22825" y="1487811"/>
                  <a:ext cx="39636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9134031-1891-4956-8362-D68F585AABD8}"/>
                    </a:ext>
                  </a:extLst>
                </p14:cNvPr>
                <p14:cNvContentPartPr/>
                <p14:nvPr/>
              </p14:nvContentPartPr>
              <p14:xfrm>
                <a:off x="4138545" y="1510491"/>
                <a:ext cx="320400" cy="193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9134031-1891-4956-8362-D68F585AABD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02905" y="1474851"/>
                  <a:ext cx="392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47B6E4B-F624-418A-B187-372950671B03}"/>
                    </a:ext>
                  </a:extLst>
                </p14:cNvPr>
                <p14:cNvContentPartPr/>
                <p14:nvPr/>
              </p14:nvContentPartPr>
              <p14:xfrm>
                <a:off x="4598265" y="1299171"/>
                <a:ext cx="745920" cy="425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47B6E4B-F624-418A-B187-372950671B0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62265" y="1263171"/>
                  <a:ext cx="81756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B6A7CF5-D04E-445D-9BE2-BFD765A52E25}"/>
                    </a:ext>
                  </a:extLst>
                </p14:cNvPr>
                <p14:cNvContentPartPr/>
                <p14:nvPr/>
              </p14:nvContentPartPr>
              <p14:xfrm>
                <a:off x="3174105" y="1854291"/>
                <a:ext cx="185400" cy="171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B6A7CF5-D04E-445D-9BE2-BFD765A52E2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38465" y="1818291"/>
                  <a:ext cx="2570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A41A946-F33A-4169-BE04-4F2BAFDEB159}"/>
                    </a:ext>
                  </a:extLst>
                </p14:cNvPr>
                <p14:cNvContentPartPr/>
                <p14:nvPr/>
              </p14:nvContentPartPr>
              <p14:xfrm>
                <a:off x="3181665" y="1101531"/>
                <a:ext cx="111960" cy="51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A41A946-F33A-4169-BE04-4F2BAFDEB15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45665" y="1065891"/>
                  <a:ext cx="183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9AD437C-2596-43B3-8784-FCBD7E41A947}"/>
                    </a:ext>
                  </a:extLst>
                </p14:cNvPr>
                <p14:cNvContentPartPr/>
                <p14:nvPr/>
              </p14:nvContentPartPr>
              <p14:xfrm>
                <a:off x="3199665" y="1105131"/>
                <a:ext cx="102960" cy="318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9AD437C-2596-43B3-8784-FCBD7E41A94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163665" y="1069491"/>
                  <a:ext cx="1746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C13165F-0545-4BE8-9B42-A9270265EE38}"/>
                    </a:ext>
                  </a:extLst>
                </p14:cNvPr>
                <p14:cNvContentPartPr/>
                <p14:nvPr/>
              </p14:nvContentPartPr>
              <p14:xfrm>
                <a:off x="3413865" y="1048611"/>
                <a:ext cx="100800" cy="438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C13165F-0545-4BE8-9B42-A9270265EE3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78225" y="1012971"/>
                  <a:ext cx="17244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8D25906-9346-4273-8FE8-B08983DC4585}"/>
                    </a:ext>
                  </a:extLst>
                </p14:cNvPr>
                <p14:cNvContentPartPr/>
                <p14:nvPr/>
              </p14:nvContentPartPr>
              <p14:xfrm>
                <a:off x="3590625" y="1119171"/>
                <a:ext cx="28800" cy="270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8D25906-9346-4273-8FE8-B08983DC458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54625" y="1083171"/>
                  <a:ext cx="1004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372EDCD-AB69-4249-B978-672FC0413A06}"/>
                    </a:ext>
                  </a:extLst>
                </p14:cNvPr>
                <p14:cNvContentPartPr/>
                <p14:nvPr/>
              </p14:nvContentPartPr>
              <p14:xfrm>
                <a:off x="3589545" y="1073451"/>
                <a:ext cx="127080" cy="177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372EDCD-AB69-4249-B978-672FC0413A0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53545" y="1037451"/>
                  <a:ext cx="198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24C1C16-78AC-4EA8-8EB9-EE9410161B9E}"/>
                    </a:ext>
                  </a:extLst>
                </p14:cNvPr>
                <p14:cNvContentPartPr/>
                <p14:nvPr/>
              </p14:nvContentPartPr>
              <p14:xfrm>
                <a:off x="1504425" y="2245971"/>
                <a:ext cx="225000" cy="15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24C1C16-78AC-4EA8-8EB9-EE9410161B9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68425" y="2209971"/>
                  <a:ext cx="296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F890525-0DDF-482C-ADEF-5B516BD15597}"/>
                    </a:ext>
                  </a:extLst>
                </p14:cNvPr>
                <p14:cNvContentPartPr/>
                <p14:nvPr/>
              </p14:nvContentPartPr>
              <p14:xfrm>
                <a:off x="1614225" y="2254611"/>
                <a:ext cx="11160" cy="5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F890525-0DDF-482C-ADEF-5B516BD1559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578585" y="2218611"/>
                  <a:ext cx="82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CAE5A0C-4ACA-4673-914B-332373A498A7}"/>
                    </a:ext>
                  </a:extLst>
                </p14:cNvPr>
                <p14:cNvContentPartPr/>
                <p14:nvPr/>
              </p14:nvContentPartPr>
              <p14:xfrm>
                <a:off x="1297785" y="2240571"/>
                <a:ext cx="646560" cy="519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CAE5A0C-4ACA-4673-914B-332373A498A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62145" y="2204571"/>
                  <a:ext cx="71820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95B60C0-3521-40DA-9448-A2C962F2A812}"/>
                    </a:ext>
                  </a:extLst>
                </p14:cNvPr>
                <p14:cNvContentPartPr/>
                <p14:nvPr/>
              </p14:nvContentPartPr>
              <p14:xfrm>
                <a:off x="2038665" y="2540451"/>
                <a:ext cx="21240" cy="443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95B60C0-3521-40DA-9448-A2C962F2A81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02665" y="2504451"/>
                  <a:ext cx="928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B0696FC-821D-4F1E-869B-3C7CBC3C2002}"/>
                    </a:ext>
                  </a:extLst>
                </p14:cNvPr>
                <p14:cNvContentPartPr/>
                <p14:nvPr/>
              </p14:nvContentPartPr>
              <p14:xfrm>
                <a:off x="2044065" y="2454411"/>
                <a:ext cx="197640" cy="237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B0696FC-821D-4F1E-869B-3C7CBC3C200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08425" y="2418771"/>
                  <a:ext cx="2692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774EA3F-2E38-466C-84A5-41EA0E9CC320}"/>
                    </a:ext>
                  </a:extLst>
                </p14:cNvPr>
                <p14:cNvContentPartPr/>
                <p14:nvPr/>
              </p14:nvContentPartPr>
              <p14:xfrm>
                <a:off x="2382105" y="2514171"/>
                <a:ext cx="661320" cy="260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774EA3F-2E38-466C-84A5-41EA0E9CC32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346465" y="2478531"/>
                  <a:ext cx="7329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588B08A-F78F-493A-9FB8-6DF5EB85F1A6}"/>
                    </a:ext>
                  </a:extLst>
                </p14:cNvPr>
                <p14:cNvContentPartPr/>
                <p14:nvPr/>
              </p14:nvContentPartPr>
              <p14:xfrm>
                <a:off x="3167265" y="2336331"/>
                <a:ext cx="649440" cy="435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588B08A-F78F-493A-9FB8-6DF5EB85F1A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131265" y="2300691"/>
                  <a:ext cx="72108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F14BBD0-A280-4579-BE5B-EE1AE5787D3E}"/>
                    </a:ext>
                  </a:extLst>
                </p14:cNvPr>
                <p14:cNvContentPartPr/>
                <p14:nvPr/>
              </p14:nvContentPartPr>
              <p14:xfrm>
                <a:off x="3502425" y="2526051"/>
                <a:ext cx="268560" cy="62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F14BBD0-A280-4579-BE5B-EE1AE5787D3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66785" y="2490051"/>
                  <a:ext cx="3402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8C913BD-9CFE-40C8-A680-5734072C9926}"/>
                    </a:ext>
                  </a:extLst>
                </p14:cNvPr>
                <p14:cNvContentPartPr/>
                <p14:nvPr/>
              </p14:nvContentPartPr>
              <p14:xfrm>
                <a:off x="3909225" y="2522451"/>
                <a:ext cx="220680" cy="215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8C913BD-9CFE-40C8-A680-5734072C992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873225" y="2486811"/>
                  <a:ext cx="2923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A27FDA-0C9A-4D64-AFE8-24E8AA2F5C71}"/>
                    </a:ext>
                  </a:extLst>
                </p14:cNvPr>
                <p14:cNvContentPartPr/>
                <p14:nvPr/>
              </p14:nvContentPartPr>
              <p14:xfrm>
                <a:off x="4535985" y="2545491"/>
                <a:ext cx="66960" cy="143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A27FDA-0C9A-4D64-AFE8-24E8AA2F5C7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500345" y="2509491"/>
                  <a:ext cx="138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64EE4F6-93F2-4113-925D-DD213D5C1997}"/>
                    </a:ext>
                  </a:extLst>
                </p14:cNvPr>
                <p14:cNvContentPartPr/>
                <p14:nvPr/>
              </p14:nvContentPartPr>
              <p14:xfrm>
                <a:off x="4499985" y="2370171"/>
                <a:ext cx="125280" cy="73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64EE4F6-93F2-4113-925D-DD213D5C199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64345" y="2334171"/>
                  <a:ext cx="196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5262229-F86D-4270-A97D-401B4C26F3BF}"/>
                    </a:ext>
                  </a:extLst>
                </p14:cNvPr>
                <p14:cNvContentPartPr/>
                <p14:nvPr/>
              </p14:nvContentPartPr>
              <p14:xfrm>
                <a:off x="4744425" y="2495811"/>
                <a:ext cx="289440" cy="157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5262229-F86D-4270-A97D-401B4C26F3B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08785" y="2459811"/>
                  <a:ext cx="361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EE057FE-61AC-44FB-AC7D-FDA53BB9A78F}"/>
                    </a:ext>
                  </a:extLst>
                </p14:cNvPr>
                <p14:cNvContentPartPr/>
                <p14:nvPr/>
              </p14:nvContentPartPr>
              <p14:xfrm>
                <a:off x="5477745" y="2415531"/>
                <a:ext cx="255240" cy="253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EE057FE-61AC-44FB-AC7D-FDA53BB9A7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42105" y="2379531"/>
                  <a:ext cx="3268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91DD9B9-2047-4E59-AA0D-9855BFA759F3}"/>
                    </a:ext>
                  </a:extLst>
                </p14:cNvPr>
                <p14:cNvContentPartPr/>
                <p14:nvPr/>
              </p14:nvContentPartPr>
              <p14:xfrm>
                <a:off x="5882385" y="2367651"/>
                <a:ext cx="210960" cy="271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91DD9B9-2047-4E59-AA0D-9855BFA759F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846385" y="2332011"/>
                  <a:ext cx="2826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8E942C7-7CEF-4D1C-AAFC-0792177458B9}"/>
                    </a:ext>
                  </a:extLst>
                </p14:cNvPr>
                <p14:cNvContentPartPr/>
                <p14:nvPr/>
              </p14:nvContentPartPr>
              <p14:xfrm>
                <a:off x="6201345" y="2146971"/>
                <a:ext cx="106920" cy="444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8E942C7-7CEF-4D1C-AAFC-0792177458B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65705" y="2111331"/>
                  <a:ext cx="17856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BDE5DEC-3D1A-4A1F-81C3-D6901B02DE3A}"/>
                    </a:ext>
                  </a:extLst>
                </p14:cNvPr>
                <p14:cNvContentPartPr/>
                <p14:nvPr/>
              </p14:nvContentPartPr>
              <p14:xfrm>
                <a:off x="6176145" y="2400051"/>
                <a:ext cx="329400" cy="187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BDE5DEC-3D1A-4A1F-81C3-D6901B02DE3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140505" y="2364411"/>
                  <a:ext cx="4010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2295491-76FB-4D34-92F9-5BD466363C11}"/>
                    </a:ext>
                  </a:extLst>
                </p14:cNvPr>
                <p14:cNvContentPartPr/>
                <p14:nvPr/>
              </p14:nvContentPartPr>
              <p14:xfrm>
                <a:off x="6499785" y="2264331"/>
                <a:ext cx="50040" cy="39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2295491-76FB-4D34-92F9-5BD466363C1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463785" y="2228691"/>
                  <a:ext cx="1216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CA0B5B7-E7FC-4A64-A9FA-2E764F0CF8F7}"/>
                    </a:ext>
                  </a:extLst>
                </p14:cNvPr>
                <p14:cNvContentPartPr/>
                <p14:nvPr/>
              </p14:nvContentPartPr>
              <p14:xfrm>
                <a:off x="6665745" y="2399331"/>
                <a:ext cx="246240" cy="195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CA0B5B7-E7FC-4A64-A9FA-2E764F0CF8F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30105" y="2363691"/>
                  <a:ext cx="3178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75F25A7-560F-43AB-A973-E070DF5D52AE}"/>
                    </a:ext>
                  </a:extLst>
                </p14:cNvPr>
                <p14:cNvContentPartPr/>
                <p14:nvPr/>
              </p14:nvContentPartPr>
              <p14:xfrm>
                <a:off x="7043025" y="2391771"/>
                <a:ext cx="273960" cy="252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75F25A7-560F-43AB-A973-E070DF5D52A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07025" y="2355771"/>
                  <a:ext cx="3456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6E9DF5E-95FF-422A-8F91-99F333F14216}"/>
                    </a:ext>
                  </a:extLst>
                </p14:cNvPr>
                <p14:cNvContentPartPr/>
                <p14:nvPr/>
              </p14:nvContentPartPr>
              <p14:xfrm>
                <a:off x="7666905" y="2353971"/>
                <a:ext cx="343800" cy="258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6E9DF5E-95FF-422A-8F91-99F333F1421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31265" y="2318331"/>
                  <a:ext cx="4154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3AFE05B-A835-4C28-8643-646CAA94C312}"/>
                    </a:ext>
                  </a:extLst>
                </p14:cNvPr>
                <p14:cNvContentPartPr/>
                <p14:nvPr/>
              </p14:nvContentPartPr>
              <p14:xfrm>
                <a:off x="8024385" y="2387451"/>
                <a:ext cx="290160" cy="174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3AFE05B-A835-4C28-8643-646CAA94C31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88745" y="2351811"/>
                  <a:ext cx="361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E213363-1F43-44E0-8F68-B0347F8138C7}"/>
                    </a:ext>
                  </a:extLst>
                </p14:cNvPr>
                <p14:cNvContentPartPr/>
                <p14:nvPr/>
              </p14:nvContentPartPr>
              <p14:xfrm>
                <a:off x="8429745" y="2266851"/>
                <a:ext cx="256320" cy="288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E213363-1F43-44E0-8F68-B0347F8138C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4105" y="2230851"/>
                  <a:ext cx="3279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D39B10A-8D2B-4905-AC5A-2F4FB17C2D5D}"/>
                    </a:ext>
                  </a:extLst>
                </p14:cNvPr>
                <p14:cNvContentPartPr/>
                <p14:nvPr/>
              </p14:nvContentPartPr>
              <p14:xfrm>
                <a:off x="8797305" y="2066691"/>
                <a:ext cx="773280" cy="474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D39B10A-8D2B-4905-AC5A-2F4FB17C2D5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761665" y="2030691"/>
                  <a:ext cx="84492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DB5C6FA-483A-4283-971B-1BA520995E50}"/>
                    </a:ext>
                  </a:extLst>
                </p14:cNvPr>
                <p14:cNvContentPartPr/>
                <p14:nvPr/>
              </p14:nvContentPartPr>
              <p14:xfrm>
                <a:off x="10134705" y="2089731"/>
                <a:ext cx="193320" cy="767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DB5C6FA-483A-4283-971B-1BA520995E5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99065" y="2053731"/>
                  <a:ext cx="26496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AA496EA-0B6A-40F5-B590-909CD9DA1CF2}"/>
                    </a:ext>
                  </a:extLst>
                </p14:cNvPr>
                <p14:cNvContentPartPr/>
                <p14:nvPr/>
              </p14:nvContentPartPr>
              <p14:xfrm>
                <a:off x="9988905" y="2368011"/>
                <a:ext cx="313920" cy="152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AA496EA-0B6A-40F5-B590-909CD9DA1CF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952905" y="2332371"/>
                  <a:ext cx="3855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71E2C3B-699C-41AA-A422-8461DE7CA5DA}"/>
                    </a:ext>
                  </a:extLst>
                </p14:cNvPr>
                <p14:cNvContentPartPr/>
                <p14:nvPr/>
              </p14:nvContentPartPr>
              <p14:xfrm>
                <a:off x="10358625" y="2297811"/>
                <a:ext cx="422640" cy="199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71E2C3B-699C-41AA-A422-8461DE7CA5D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322985" y="2261811"/>
                  <a:ext cx="4942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FAF2CB7-065E-4463-94FC-CD3ADD44E53D}"/>
                    </a:ext>
                  </a:extLst>
                </p14:cNvPr>
                <p14:cNvContentPartPr/>
                <p14:nvPr/>
              </p14:nvContentPartPr>
              <p14:xfrm>
                <a:off x="11025705" y="2099091"/>
                <a:ext cx="260640" cy="509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FAF2CB7-065E-4463-94FC-CD3ADD44E53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990065" y="2063451"/>
                  <a:ext cx="33228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C6808B4-08C1-4F1E-81D5-83399D7AAAB4}"/>
                    </a:ext>
                  </a:extLst>
                </p14:cNvPr>
                <p14:cNvContentPartPr/>
                <p14:nvPr/>
              </p14:nvContentPartPr>
              <p14:xfrm>
                <a:off x="11430705" y="2153451"/>
                <a:ext cx="326520" cy="69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C6808B4-08C1-4F1E-81D5-83399D7AAAB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395065" y="2117451"/>
                  <a:ext cx="398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5A09187-024B-42CB-BBBA-BBB5AA2D8096}"/>
                    </a:ext>
                  </a:extLst>
                </p14:cNvPr>
                <p14:cNvContentPartPr/>
                <p14:nvPr/>
              </p14:nvContentPartPr>
              <p14:xfrm>
                <a:off x="11399745" y="2171451"/>
                <a:ext cx="293760" cy="375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5A09187-024B-42CB-BBBA-BBB5AA2D809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364105" y="2135811"/>
                  <a:ext cx="36540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9C19230-ED7E-4AA1-B081-7C5C521FA675}"/>
                    </a:ext>
                  </a:extLst>
                </p14:cNvPr>
                <p14:cNvContentPartPr/>
                <p14:nvPr/>
              </p14:nvContentPartPr>
              <p14:xfrm>
                <a:off x="11816985" y="2200611"/>
                <a:ext cx="234720" cy="41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9C19230-ED7E-4AA1-B081-7C5C521FA67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780985" y="2164971"/>
                  <a:ext cx="306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EFB84F6-B36A-4705-8429-7B68E10122DB}"/>
                    </a:ext>
                  </a:extLst>
                </p14:cNvPr>
                <p14:cNvContentPartPr/>
                <p14:nvPr/>
              </p14:nvContentPartPr>
              <p14:xfrm>
                <a:off x="11880705" y="2202411"/>
                <a:ext cx="162360" cy="328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EFB84F6-B36A-4705-8429-7B68E10122D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844705" y="2166411"/>
                  <a:ext cx="2340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8E8715D-8C29-44F1-9BFF-94B588B1EEC6}"/>
                    </a:ext>
                  </a:extLst>
                </p14:cNvPr>
                <p14:cNvContentPartPr/>
                <p14:nvPr/>
              </p14:nvContentPartPr>
              <p14:xfrm>
                <a:off x="11035065" y="2518491"/>
                <a:ext cx="41400" cy="79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8E8715D-8C29-44F1-9BFF-94B588B1EEC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999065" y="2482491"/>
                  <a:ext cx="113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15A43B1-5EBE-46B3-B844-F6FB469FC2A8}"/>
                    </a:ext>
                  </a:extLst>
                </p14:cNvPr>
                <p14:cNvContentPartPr/>
                <p14:nvPr/>
              </p14:nvContentPartPr>
              <p14:xfrm>
                <a:off x="613425" y="3241011"/>
                <a:ext cx="212760" cy="414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15A43B1-5EBE-46B3-B844-F6FB469FC2A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77785" y="3205011"/>
                  <a:ext cx="28440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33F4BB2-6EF0-47FE-BBE5-B201510C595A}"/>
                    </a:ext>
                  </a:extLst>
                </p14:cNvPr>
                <p14:cNvContentPartPr/>
                <p14:nvPr/>
              </p14:nvContentPartPr>
              <p14:xfrm>
                <a:off x="1008705" y="3557091"/>
                <a:ext cx="7200" cy="4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33F4BB2-6EF0-47FE-BBE5-B201510C595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73065" y="3521091"/>
                  <a:ext cx="78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9F1A2A6-1327-499A-97CB-D577C2A6F6DC}"/>
                    </a:ext>
                  </a:extLst>
                </p14:cNvPr>
                <p14:cNvContentPartPr/>
                <p14:nvPr/>
              </p14:nvContentPartPr>
              <p14:xfrm>
                <a:off x="9371505" y="3082611"/>
                <a:ext cx="703080" cy="488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9F1A2A6-1327-499A-97CB-D577C2A6F6D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335505" y="3046611"/>
                  <a:ext cx="77472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661FA36-45F5-42F9-B2CD-04AB98E7570F}"/>
                    </a:ext>
                  </a:extLst>
                </p14:cNvPr>
                <p14:cNvContentPartPr/>
                <p14:nvPr/>
              </p14:nvContentPartPr>
              <p14:xfrm>
                <a:off x="10122825" y="2979651"/>
                <a:ext cx="98280" cy="502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661FA36-45F5-42F9-B2CD-04AB98E7570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086825" y="2943651"/>
                  <a:ext cx="16992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4A198FE-06DC-49A9-BAF1-2F394452DAEF}"/>
                    </a:ext>
                  </a:extLst>
                </p14:cNvPr>
                <p14:cNvContentPartPr/>
                <p14:nvPr/>
              </p14:nvContentPartPr>
              <p14:xfrm>
                <a:off x="10034625" y="3293571"/>
                <a:ext cx="239760" cy="38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4A198FE-06DC-49A9-BAF1-2F394452DAE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98625" y="3257931"/>
                  <a:ext cx="311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02421DD-1495-4AB3-8273-E3EFF3D4BC3C}"/>
                    </a:ext>
                  </a:extLst>
                </p14:cNvPr>
                <p14:cNvContentPartPr/>
                <p14:nvPr/>
              </p14:nvContentPartPr>
              <p14:xfrm>
                <a:off x="10344585" y="3276651"/>
                <a:ext cx="500400" cy="190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02421DD-1495-4AB3-8273-E3EFF3D4BC3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308585" y="3241011"/>
                  <a:ext cx="5720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327FAFA-4D62-4735-931C-A964C2FD5889}"/>
                    </a:ext>
                  </a:extLst>
                </p14:cNvPr>
                <p14:cNvContentPartPr/>
                <p14:nvPr/>
              </p14:nvContentPartPr>
              <p14:xfrm>
                <a:off x="10877385" y="3301131"/>
                <a:ext cx="513720" cy="147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327FAFA-4D62-4735-931C-A964C2FD58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841745" y="3265491"/>
                  <a:ext cx="585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EF5CC66-3773-4EC1-A0F1-9B2E2772F7EF}"/>
                    </a:ext>
                  </a:extLst>
                </p14:cNvPr>
                <p14:cNvContentPartPr/>
                <p14:nvPr/>
              </p14:nvContentPartPr>
              <p14:xfrm>
                <a:off x="11349705" y="3125811"/>
                <a:ext cx="50760" cy="29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EF5CC66-3773-4EC1-A0F1-9B2E2772F7E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314065" y="3090171"/>
                  <a:ext cx="122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0F635D1-AF05-4AA6-8A8D-0D686C62B96E}"/>
                    </a:ext>
                  </a:extLst>
                </p14:cNvPr>
                <p14:cNvContentPartPr/>
                <p14:nvPr/>
              </p14:nvContentPartPr>
              <p14:xfrm>
                <a:off x="11462385" y="3309411"/>
                <a:ext cx="380880" cy="254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0F635D1-AF05-4AA6-8A8D-0D686C62B96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426385" y="3273411"/>
                  <a:ext cx="4525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EC7663A-8A70-4D61-9D81-BD69A7FEA07F}"/>
                    </a:ext>
                  </a:extLst>
                </p14:cNvPr>
                <p14:cNvContentPartPr/>
                <p14:nvPr/>
              </p14:nvContentPartPr>
              <p14:xfrm>
                <a:off x="11949465" y="3360171"/>
                <a:ext cx="145440" cy="261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EC7663A-8A70-4D61-9D81-BD69A7FEA07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913825" y="3324531"/>
                  <a:ext cx="217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3B1CCA6-C458-4C5D-8402-A284F1BE7862}"/>
                    </a:ext>
                  </a:extLst>
                </p14:cNvPr>
                <p14:cNvContentPartPr/>
                <p14:nvPr/>
              </p14:nvContentPartPr>
              <p14:xfrm>
                <a:off x="1525665" y="3217611"/>
                <a:ext cx="274680" cy="542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3B1CCA6-C458-4C5D-8402-A284F1BE786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490025" y="3181611"/>
                  <a:ext cx="34632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6DEB5A2-5FBD-47AD-84B4-86D24EB80E2D}"/>
                    </a:ext>
                  </a:extLst>
                </p14:cNvPr>
                <p14:cNvContentPartPr/>
                <p14:nvPr/>
              </p14:nvContentPartPr>
              <p14:xfrm>
                <a:off x="1874145" y="3225891"/>
                <a:ext cx="136080" cy="484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6DEB5A2-5FBD-47AD-84B4-86D24EB80E2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838505" y="3190251"/>
                  <a:ext cx="20772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0BB6BB6-7091-42E1-BF0C-EB89C261ABD0}"/>
                    </a:ext>
                  </a:extLst>
                </p14:cNvPr>
                <p14:cNvContentPartPr/>
                <p14:nvPr/>
              </p14:nvContentPartPr>
              <p14:xfrm>
                <a:off x="2089785" y="3377811"/>
                <a:ext cx="423360" cy="476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0BB6BB6-7091-42E1-BF0C-EB89C261ABD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053785" y="3341811"/>
                  <a:ext cx="49500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EEDDF27-7B3F-42BF-8820-3903069C3AE2}"/>
                    </a:ext>
                  </a:extLst>
                </p14:cNvPr>
                <p14:cNvContentPartPr/>
                <p14:nvPr/>
              </p14:nvContentPartPr>
              <p14:xfrm>
                <a:off x="2585145" y="3418131"/>
                <a:ext cx="202680" cy="249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EEDDF27-7B3F-42BF-8820-3903069C3AE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49505" y="3382131"/>
                  <a:ext cx="2743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9FD12DA-93C2-4826-A9CD-6BC50E6609D4}"/>
                    </a:ext>
                  </a:extLst>
                </p14:cNvPr>
                <p14:cNvContentPartPr/>
                <p14:nvPr/>
              </p14:nvContentPartPr>
              <p14:xfrm>
                <a:off x="2945505" y="3185931"/>
                <a:ext cx="169920" cy="547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9FD12DA-93C2-4826-A9CD-6BC50E6609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09865" y="3149931"/>
                  <a:ext cx="24156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2A295C0-9647-4A5B-A727-0FE125799820}"/>
                    </a:ext>
                  </a:extLst>
                </p14:cNvPr>
                <p14:cNvContentPartPr/>
                <p14:nvPr/>
              </p14:nvContentPartPr>
              <p14:xfrm>
                <a:off x="3157185" y="3467091"/>
                <a:ext cx="110520" cy="66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2A295C0-9647-4A5B-A727-0FE12579982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121545" y="3431451"/>
                  <a:ext cx="182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E0514DF-6A6D-4DEA-B27D-709CF3064D22}"/>
                    </a:ext>
                  </a:extLst>
                </p14:cNvPr>
                <p14:cNvContentPartPr/>
                <p14:nvPr/>
              </p14:nvContentPartPr>
              <p14:xfrm>
                <a:off x="3363105" y="3424251"/>
                <a:ext cx="175320" cy="182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E0514DF-6A6D-4DEA-B27D-709CF3064D2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327105" y="3388251"/>
                  <a:ext cx="2469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FEEF1CF-CF0D-473C-915A-38FE96701217}"/>
                    </a:ext>
                  </a:extLst>
                </p14:cNvPr>
                <p14:cNvContentPartPr/>
                <p14:nvPr/>
              </p14:nvContentPartPr>
              <p14:xfrm>
                <a:off x="3609345" y="3424611"/>
                <a:ext cx="197280" cy="212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FEEF1CF-CF0D-473C-915A-38FE9670121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573345" y="3388971"/>
                  <a:ext cx="2689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4BF6C44-925D-4DD5-8C45-73A8264FCC46}"/>
                    </a:ext>
                  </a:extLst>
                </p14:cNvPr>
                <p14:cNvContentPartPr/>
                <p14:nvPr/>
              </p14:nvContentPartPr>
              <p14:xfrm>
                <a:off x="3827145" y="3021771"/>
                <a:ext cx="215280" cy="700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4BF6C44-925D-4DD5-8C45-73A8264FCC4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91145" y="2985771"/>
                  <a:ext cx="28692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D857AF5-9E0F-451E-A343-50BFA0BF5231}"/>
                    </a:ext>
                  </a:extLst>
                </p14:cNvPr>
                <p14:cNvContentPartPr/>
                <p14:nvPr/>
              </p14:nvContentPartPr>
              <p14:xfrm>
                <a:off x="3134505" y="3489771"/>
                <a:ext cx="162000" cy="18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D857AF5-9E0F-451E-A343-50BFA0BF523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098505" y="3453771"/>
                  <a:ext cx="233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B9A0273-7818-4D63-8942-06B9539B29DA}"/>
                    </a:ext>
                  </a:extLst>
                </p14:cNvPr>
                <p14:cNvContentPartPr/>
                <p14:nvPr/>
              </p14:nvContentPartPr>
              <p14:xfrm>
                <a:off x="4403865" y="3467091"/>
                <a:ext cx="97560" cy="181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B9A0273-7818-4D63-8942-06B9539B29D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368225" y="3431451"/>
                  <a:ext cx="1692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72288D4-86DD-4470-B5A2-59B555A607C2}"/>
                    </a:ext>
                  </a:extLst>
                </p14:cNvPr>
                <p14:cNvContentPartPr/>
                <p14:nvPr/>
              </p14:nvContentPartPr>
              <p14:xfrm>
                <a:off x="4438065" y="3301131"/>
                <a:ext cx="83520" cy="50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72288D4-86DD-4470-B5A2-59B555A607C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402425" y="3265491"/>
                  <a:ext cx="155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785040C-038D-4A76-B4FF-2102C13A145C}"/>
                    </a:ext>
                  </a:extLst>
                </p14:cNvPr>
                <p14:cNvContentPartPr/>
                <p14:nvPr/>
              </p14:nvContentPartPr>
              <p14:xfrm>
                <a:off x="4647585" y="3416331"/>
                <a:ext cx="313920" cy="196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785040C-038D-4A76-B4FF-2102C13A145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611585" y="3380331"/>
                  <a:ext cx="3855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D843C4E-0F12-4C39-9A05-14E92736C39E}"/>
                    </a:ext>
                  </a:extLst>
                </p14:cNvPr>
                <p14:cNvContentPartPr/>
                <p14:nvPr/>
              </p14:nvContentPartPr>
              <p14:xfrm>
                <a:off x="5369385" y="3184851"/>
                <a:ext cx="132840" cy="447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D843C4E-0F12-4C39-9A05-14E92736C39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333745" y="3149211"/>
                  <a:ext cx="2044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E99C714-C3B8-4929-A126-FDB35B06A7C8}"/>
                    </a:ext>
                  </a:extLst>
                </p14:cNvPr>
                <p14:cNvContentPartPr/>
                <p14:nvPr/>
              </p14:nvContentPartPr>
              <p14:xfrm>
                <a:off x="5290545" y="3367371"/>
                <a:ext cx="155160" cy="58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E99C714-C3B8-4929-A126-FDB35B06A7C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254905" y="3331371"/>
                  <a:ext cx="226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C5D7FB9-C8E9-47BD-9E06-F8AD08B3105A}"/>
                    </a:ext>
                  </a:extLst>
                </p14:cNvPr>
                <p14:cNvContentPartPr/>
                <p14:nvPr/>
              </p14:nvContentPartPr>
              <p14:xfrm>
                <a:off x="5560185" y="3369531"/>
                <a:ext cx="173880" cy="193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C5D7FB9-C8E9-47BD-9E06-F8AD08B3105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24185" y="3333891"/>
                  <a:ext cx="2455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71E7921-BF56-4DB7-82FD-31A8FA86FE09}"/>
                    </a:ext>
                  </a:extLst>
                </p14:cNvPr>
                <p14:cNvContentPartPr/>
                <p14:nvPr/>
              </p14:nvContentPartPr>
              <p14:xfrm>
                <a:off x="5823705" y="3340371"/>
                <a:ext cx="1060920" cy="296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71E7921-BF56-4DB7-82FD-31A8FA86FE0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87705" y="3304731"/>
                  <a:ext cx="11325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9FDD7B8-1751-4EDD-9165-25FD6CD45559}"/>
                    </a:ext>
                  </a:extLst>
                </p14:cNvPr>
                <p14:cNvContentPartPr/>
                <p14:nvPr/>
              </p14:nvContentPartPr>
              <p14:xfrm>
                <a:off x="6986865" y="3031491"/>
                <a:ext cx="904680" cy="756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9FDD7B8-1751-4EDD-9165-25FD6CD4555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950865" y="2995851"/>
                  <a:ext cx="976320" cy="82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84052D7-19A4-4C00-9A17-BC07A50D9A3A}"/>
                    </a:ext>
                  </a:extLst>
                </p14:cNvPr>
                <p14:cNvContentPartPr/>
                <p14:nvPr/>
              </p14:nvContentPartPr>
              <p14:xfrm>
                <a:off x="8148945" y="3290331"/>
                <a:ext cx="172440" cy="211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84052D7-19A4-4C00-9A17-BC07A50D9A3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113305" y="3254691"/>
                  <a:ext cx="244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4D34F6B-DFDE-4509-B1FB-B43454CDF649}"/>
                    </a:ext>
                  </a:extLst>
                </p14:cNvPr>
                <p14:cNvContentPartPr/>
                <p14:nvPr/>
              </p14:nvContentPartPr>
              <p14:xfrm>
                <a:off x="8466105" y="3123651"/>
                <a:ext cx="231840" cy="491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4D34F6B-DFDE-4509-B1FB-B43454CDF64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430105" y="3088011"/>
                  <a:ext cx="30348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3F14C09-87D3-4D9A-8079-BBA3CA0DBF2A}"/>
                    </a:ext>
                  </a:extLst>
                </p14:cNvPr>
                <p14:cNvContentPartPr/>
                <p14:nvPr/>
              </p14:nvContentPartPr>
              <p14:xfrm>
                <a:off x="8885865" y="3549531"/>
                <a:ext cx="9720" cy="8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3F14C09-87D3-4D9A-8079-BBA3CA0DBF2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850225" y="3513531"/>
                  <a:ext cx="813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0D961E4-39CD-4E2B-A167-8ABB4FF20BC7}"/>
                    </a:ext>
                  </a:extLst>
                </p14:cNvPr>
                <p14:cNvContentPartPr/>
                <p14:nvPr/>
              </p14:nvContentPartPr>
              <p14:xfrm>
                <a:off x="2019945" y="4159371"/>
                <a:ext cx="416880" cy="700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0D961E4-39CD-4E2B-A167-8ABB4FF20BC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984305" y="4123371"/>
                  <a:ext cx="488520" cy="77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218159C-48F2-40FF-8B49-A3646CDC7A9D}"/>
                    </a:ext>
                  </a:extLst>
                </p14:cNvPr>
                <p14:cNvContentPartPr/>
                <p14:nvPr/>
              </p14:nvContentPartPr>
              <p14:xfrm>
                <a:off x="2511345" y="4194651"/>
                <a:ext cx="475920" cy="185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218159C-48F2-40FF-8B49-A3646CDC7A9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475345" y="4158651"/>
                  <a:ext cx="5475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81F5AC3-AB7D-49AD-8C80-86616E4603B9}"/>
                    </a:ext>
                  </a:extLst>
                </p14:cNvPr>
                <p14:cNvContentPartPr/>
                <p14:nvPr/>
              </p14:nvContentPartPr>
              <p14:xfrm>
                <a:off x="2881785" y="4080891"/>
                <a:ext cx="33840" cy="11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81F5AC3-AB7D-49AD-8C80-86616E4603B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46145" y="4045251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3CDAD12-B326-4245-9E84-8842859B1E51}"/>
                    </a:ext>
                  </a:extLst>
                </p14:cNvPr>
                <p14:cNvContentPartPr/>
                <p14:nvPr/>
              </p14:nvContentPartPr>
              <p14:xfrm>
                <a:off x="3045225" y="4155771"/>
                <a:ext cx="375840" cy="191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3CDAD12-B326-4245-9E84-8842859B1E5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009585" y="4119771"/>
                  <a:ext cx="447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1724BBB-1E5C-41E2-A917-372E924FC395}"/>
                    </a:ext>
                  </a:extLst>
                </p14:cNvPr>
                <p14:cNvContentPartPr/>
                <p14:nvPr/>
              </p14:nvContentPartPr>
              <p14:xfrm>
                <a:off x="3912465" y="3815571"/>
                <a:ext cx="303480" cy="867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1724BBB-1E5C-41E2-A917-372E924FC39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76465" y="3779931"/>
                  <a:ext cx="375120" cy="9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41624DF-AFE8-47FD-A551-4366C825D1C1}"/>
                    </a:ext>
                  </a:extLst>
                </p14:cNvPr>
                <p14:cNvContentPartPr/>
                <p14:nvPr/>
              </p14:nvContentPartPr>
              <p14:xfrm>
                <a:off x="4220625" y="3970371"/>
                <a:ext cx="344160" cy="380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41624DF-AFE8-47FD-A551-4366C825D1C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184625" y="3934731"/>
                  <a:ext cx="4158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FBF0CDD-14A0-44BE-ACCE-E7881142C202}"/>
                    </a:ext>
                  </a:extLst>
                </p14:cNvPr>
                <p14:cNvContentPartPr/>
                <p14:nvPr/>
              </p14:nvContentPartPr>
              <p14:xfrm>
                <a:off x="4749465" y="3932211"/>
                <a:ext cx="449280" cy="334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FBF0CDD-14A0-44BE-ACCE-E7881142C20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713825" y="3896211"/>
                  <a:ext cx="5209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7EC0AB-2118-45B6-8230-6324375712ED}"/>
                    </a:ext>
                  </a:extLst>
                </p14:cNvPr>
                <p14:cNvContentPartPr/>
                <p14:nvPr/>
              </p14:nvContentPartPr>
              <p14:xfrm>
                <a:off x="5260305" y="4135971"/>
                <a:ext cx="119520" cy="144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7EC0AB-2118-45B6-8230-6324375712E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224305" y="4100331"/>
                  <a:ext cx="191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63966DB-3596-440F-9507-557239F3CA13}"/>
                    </a:ext>
                  </a:extLst>
                </p14:cNvPr>
                <p14:cNvContentPartPr/>
                <p14:nvPr/>
              </p14:nvContentPartPr>
              <p14:xfrm>
                <a:off x="5561265" y="3869211"/>
                <a:ext cx="275760" cy="538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63966DB-3596-440F-9507-557239F3CA1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25265" y="3833571"/>
                  <a:ext cx="34740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6875269-4233-46A5-9825-CF280A34F23D}"/>
                    </a:ext>
                  </a:extLst>
                </p14:cNvPr>
                <p14:cNvContentPartPr/>
                <p14:nvPr/>
              </p14:nvContentPartPr>
              <p14:xfrm>
                <a:off x="5895345" y="3974691"/>
                <a:ext cx="321120" cy="397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6875269-4233-46A5-9825-CF280A34F23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859705" y="3938691"/>
                  <a:ext cx="39276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15C4AC1-F09B-4737-B7D9-30D48C45197F}"/>
                    </a:ext>
                  </a:extLst>
                </p14:cNvPr>
                <p14:cNvContentPartPr/>
                <p14:nvPr/>
              </p14:nvContentPartPr>
              <p14:xfrm>
                <a:off x="6374865" y="4007451"/>
                <a:ext cx="536400" cy="378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15C4AC1-F09B-4737-B7D9-30D48C45197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338865" y="3971451"/>
                  <a:ext cx="6080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37215DF-1610-4D50-A031-6FF056FD93EB}"/>
                    </a:ext>
                  </a:extLst>
                </p14:cNvPr>
                <p14:cNvContentPartPr/>
                <p14:nvPr/>
              </p14:nvContentPartPr>
              <p14:xfrm>
                <a:off x="6900105" y="4258011"/>
                <a:ext cx="26640" cy="100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37215DF-1610-4D50-A031-6FF056FD93E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864105" y="4222011"/>
                  <a:ext cx="98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FA8A835-FCF3-44D9-8175-AC77CCEC99AA}"/>
                    </a:ext>
                  </a:extLst>
                </p14:cNvPr>
                <p14:cNvContentPartPr/>
                <p14:nvPr/>
              </p14:nvContentPartPr>
              <p14:xfrm>
                <a:off x="6930705" y="4075491"/>
                <a:ext cx="47880" cy="38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FA8A835-FCF3-44D9-8175-AC77CCEC99A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894705" y="4039491"/>
                  <a:ext cx="119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0F326FD-89C3-43E9-9460-7C144B9C66D6}"/>
                    </a:ext>
                  </a:extLst>
                </p14:cNvPr>
                <p14:cNvContentPartPr/>
                <p14:nvPr/>
              </p14:nvContentPartPr>
              <p14:xfrm>
                <a:off x="6977865" y="3850851"/>
                <a:ext cx="244800" cy="684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0F326FD-89C3-43E9-9460-7C144B9C66D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942225" y="3815211"/>
                  <a:ext cx="31644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C671635-E6E8-452B-82BD-76E46EE83A69}"/>
                    </a:ext>
                  </a:extLst>
                </p14:cNvPr>
                <p14:cNvContentPartPr/>
                <p14:nvPr/>
              </p14:nvContentPartPr>
              <p14:xfrm>
                <a:off x="646185" y="4958211"/>
                <a:ext cx="222480" cy="4399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C671635-E6E8-452B-82BD-76E46EE83A6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10545" y="4922571"/>
                  <a:ext cx="29412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70DA888-46B3-404A-893F-1E94D42A61C9}"/>
                    </a:ext>
                  </a:extLst>
                </p14:cNvPr>
                <p14:cNvContentPartPr/>
                <p14:nvPr/>
              </p14:nvContentPartPr>
              <p14:xfrm>
                <a:off x="1027065" y="5343051"/>
                <a:ext cx="10440" cy="6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70DA888-46B3-404A-893F-1E94D42A61C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91065" y="5307411"/>
                  <a:ext cx="82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0E56893-4D6D-4103-A43A-E1BFA60FDC37}"/>
                    </a:ext>
                  </a:extLst>
                </p14:cNvPr>
                <p14:cNvContentPartPr/>
                <p14:nvPr/>
              </p14:nvContentPartPr>
              <p14:xfrm>
                <a:off x="1535745" y="5015091"/>
                <a:ext cx="138960" cy="527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0E56893-4D6D-4103-A43A-E1BFA60FDC3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500105" y="4979451"/>
                  <a:ext cx="21060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D2359E6-0434-402C-B198-0AA6B7FE06FA}"/>
                    </a:ext>
                  </a:extLst>
                </p14:cNvPr>
                <p14:cNvContentPartPr/>
                <p14:nvPr/>
              </p14:nvContentPartPr>
              <p14:xfrm>
                <a:off x="1504425" y="4954251"/>
                <a:ext cx="249480" cy="291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D2359E6-0434-402C-B198-0AA6B7FE06F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468425" y="4918611"/>
                  <a:ext cx="3211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D01F47D-91D2-468B-A0D3-BDEE145B86EF}"/>
                    </a:ext>
                  </a:extLst>
                </p14:cNvPr>
                <p14:cNvContentPartPr/>
                <p14:nvPr/>
              </p14:nvContentPartPr>
              <p14:xfrm>
                <a:off x="1846425" y="4961091"/>
                <a:ext cx="375840" cy="445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D01F47D-91D2-468B-A0D3-BDEE145B86E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810785" y="4925451"/>
                  <a:ext cx="44748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4D57CD1-293B-4286-8EC8-4ED9D804F3E6}"/>
                    </a:ext>
                  </a:extLst>
                </p14:cNvPr>
                <p14:cNvContentPartPr/>
                <p14:nvPr/>
              </p14:nvContentPartPr>
              <p14:xfrm>
                <a:off x="2266185" y="5078451"/>
                <a:ext cx="996480" cy="3272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4D57CD1-293B-4286-8EC8-4ED9D804F3E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230185" y="5042451"/>
                  <a:ext cx="10681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36CC592-4ED4-476E-992B-422C049D8AA9}"/>
                    </a:ext>
                  </a:extLst>
                </p14:cNvPr>
                <p14:cNvContentPartPr/>
                <p14:nvPr/>
              </p14:nvContentPartPr>
              <p14:xfrm>
                <a:off x="3704745" y="5079891"/>
                <a:ext cx="244440" cy="366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36CC592-4ED4-476E-992B-422C049D8AA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669105" y="5043891"/>
                  <a:ext cx="3160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13432FA-B927-4CB3-BB10-67FC565E09EB}"/>
                    </a:ext>
                  </a:extLst>
                </p14:cNvPr>
                <p14:cNvContentPartPr/>
                <p14:nvPr/>
              </p14:nvContentPartPr>
              <p14:xfrm>
                <a:off x="3948105" y="4792971"/>
                <a:ext cx="617400" cy="599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13432FA-B927-4CB3-BB10-67FC565E09E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912105" y="4756971"/>
                  <a:ext cx="68904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10A3A27-1B3D-427D-809D-923AE3C5F979}"/>
                    </a:ext>
                  </a:extLst>
                </p14:cNvPr>
                <p14:cNvContentPartPr/>
                <p14:nvPr/>
              </p14:nvContentPartPr>
              <p14:xfrm>
                <a:off x="4423305" y="4961811"/>
                <a:ext cx="49320" cy="40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10A3A27-1B3D-427D-809D-923AE3C5F97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387665" y="4926171"/>
                  <a:ext cx="120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2B680D9-D1E0-40E5-A02B-04BEA100206D}"/>
                    </a:ext>
                  </a:extLst>
                </p14:cNvPr>
                <p14:cNvContentPartPr/>
                <p14:nvPr/>
              </p14:nvContentPartPr>
              <p14:xfrm>
                <a:off x="4586385" y="4772811"/>
                <a:ext cx="187200" cy="775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2B680D9-D1E0-40E5-A02B-04BEA100206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550385" y="4736811"/>
                  <a:ext cx="258840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7AFD2C6-33D9-4AE6-ABDC-2EF15DBC1FFE}"/>
                    </a:ext>
                  </a:extLst>
                </p14:cNvPr>
                <p14:cNvContentPartPr/>
                <p14:nvPr/>
              </p14:nvContentPartPr>
              <p14:xfrm>
                <a:off x="4906065" y="4825011"/>
                <a:ext cx="128520" cy="492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7AFD2C6-33D9-4AE6-ABDC-2EF15DBC1FF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870425" y="4789011"/>
                  <a:ext cx="20016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B3E9914-BC81-44A2-AD25-5198FB75A086}"/>
                    </a:ext>
                  </a:extLst>
                </p14:cNvPr>
                <p14:cNvContentPartPr/>
                <p14:nvPr/>
              </p14:nvContentPartPr>
              <p14:xfrm>
                <a:off x="4826145" y="5050011"/>
                <a:ext cx="265680" cy="102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B3E9914-BC81-44A2-AD25-5198FB75A08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90505" y="5014011"/>
                  <a:ext cx="337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5E6C65E-E65F-4D0C-888C-1469F7AE9578}"/>
                    </a:ext>
                  </a:extLst>
                </p14:cNvPr>
                <p14:cNvContentPartPr/>
                <p14:nvPr/>
              </p14:nvContentPartPr>
              <p14:xfrm>
                <a:off x="5530665" y="4765971"/>
                <a:ext cx="566640" cy="703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5E6C65E-E65F-4D0C-888C-1469F7AE957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494665" y="4729971"/>
                  <a:ext cx="63828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5C78267-C968-45B6-B838-44F0C0A7C66D}"/>
                    </a:ext>
                  </a:extLst>
                </p14:cNvPr>
                <p14:cNvContentPartPr/>
                <p14:nvPr/>
              </p14:nvContentPartPr>
              <p14:xfrm>
                <a:off x="5694825" y="5033091"/>
                <a:ext cx="63720" cy="123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5C78267-C968-45B6-B838-44F0C0A7C66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659185" y="4997451"/>
                  <a:ext cx="135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2719F99-2F29-432F-B5BF-5D5D61006203}"/>
                    </a:ext>
                  </a:extLst>
                </p14:cNvPr>
                <p14:cNvContentPartPr/>
                <p14:nvPr/>
              </p14:nvContentPartPr>
              <p14:xfrm>
                <a:off x="6695985" y="4909251"/>
                <a:ext cx="249480" cy="499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2719F99-2F29-432F-B5BF-5D5D6100620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659985" y="4873251"/>
                  <a:ext cx="32112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4CEE47E-BF6B-4793-9D98-AF2761E34306}"/>
                    </a:ext>
                  </a:extLst>
                </p14:cNvPr>
                <p14:cNvContentPartPr/>
                <p14:nvPr/>
              </p14:nvContentPartPr>
              <p14:xfrm>
                <a:off x="7038705" y="4862451"/>
                <a:ext cx="236160" cy="4676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4CEE47E-BF6B-4793-9D98-AF2761E3430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002705" y="4826451"/>
                  <a:ext cx="30780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0A4B2AF-2587-4C5A-A857-CBABEDB0692A}"/>
                    </a:ext>
                  </a:extLst>
                </p14:cNvPr>
                <p14:cNvContentPartPr/>
                <p14:nvPr/>
              </p14:nvContentPartPr>
              <p14:xfrm>
                <a:off x="7423185" y="4851651"/>
                <a:ext cx="245880" cy="457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0A4B2AF-2587-4C5A-A857-CBABEDB0692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387545" y="4816011"/>
                  <a:ext cx="31752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9332F37-7F21-4490-8AB3-3E42BA90DF98}"/>
                    </a:ext>
                  </a:extLst>
                </p14:cNvPr>
                <p14:cNvContentPartPr/>
                <p14:nvPr/>
              </p14:nvContentPartPr>
              <p14:xfrm>
                <a:off x="7771305" y="4722771"/>
                <a:ext cx="124920" cy="161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9332F37-7F21-4490-8AB3-3E42BA90DF9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35305" y="4686771"/>
                  <a:ext cx="196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7C07310-E110-45DB-820F-BD3DDA11EA69}"/>
                    </a:ext>
                  </a:extLst>
                </p14:cNvPr>
                <p14:cNvContentPartPr/>
                <p14:nvPr/>
              </p14:nvContentPartPr>
              <p14:xfrm>
                <a:off x="8320665" y="4810611"/>
                <a:ext cx="194760" cy="5454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7C07310-E110-45DB-820F-BD3DDA11EA6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285025" y="4774611"/>
                  <a:ext cx="26640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880567D-47D5-4F80-87C9-B0509C896668}"/>
                    </a:ext>
                  </a:extLst>
                </p14:cNvPr>
                <p14:cNvContentPartPr/>
                <p14:nvPr/>
              </p14:nvContentPartPr>
              <p14:xfrm>
                <a:off x="8621985" y="5051451"/>
                <a:ext cx="236520" cy="257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880567D-47D5-4F80-87C9-B0509C89666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586345" y="5015811"/>
                  <a:ext cx="308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3B8CC19-A767-4480-BABA-47069D6814A6}"/>
                    </a:ext>
                  </a:extLst>
                </p14:cNvPr>
                <p14:cNvContentPartPr/>
                <p14:nvPr/>
              </p14:nvContentPartPr>
              <p14:xfrm>
                <a:off x="8928345" y="4845531"/>
                <a:ext cx="135360" cy="426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3B8CC19-A767-4480-BABA-47069D6814A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892345" y="4809891"/>
                  <a:ext cx="20700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E7B1C0D-2C64-4C8B-BDE6-563F674F52C4}"/>
                    </a:ext>
                  </a:extLst>
                </p14:cNvPr>
                <p14:cNvContentPartPr/>
                <p14:nvPr/>
              </p14:nvContentPartPr>
              <p14:xfrm>
                <a:off x="8909625" y="5059731"/>
                <a:ext cx="160920" cy="1026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E7B1C0D-2C64-4C8B-BDE6-563F674F52C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873985" y="5024091"/>
                  <a:ext cx="232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E0218C3-43F6-4A73-A565-DFCD7CEF79FE}"/>
                    </a:ext>
                  </a:extLst>
                </p14:cNvPr>
                <p14:cNvContentPartPr/>
                <p14:nvPr/>
              </p14:nvContentPartPr>
              <p14:xfrm>
                <a:off x="9213825" y="5025171"/>
                <a:ext cx="239040" cy="185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E0218C3-43F6-4A73-A565-DFCD7CEF79F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178185" y="4989531"/>
                  <a:ext cx="3106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43CF684-3899-4F62-86FA-53B0D3AD8C52}"/>
                    </a:ext>
                  </a:extLst>
                </p14:cNvPr>
                <p14:cNvContentPartPr/>
                <p14:nvPr/>
              </p14:nvContentPartPr>
              <p14:xfrm>
                <a:off x="9588945" y="4979811"/>
                <a:ext cx="276120" cy="2530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43CF684-3899-4F62-86FA-53B0D3AD8C5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553305" y="4943811"/>
                  <a:ext cx="3477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8E2DBCB-27A1-4EE1-8AF6-98D5BE3518F4}"/>
                    </a:ext>
                  </a:extLst>
                </p14:cNvPr>
                <p14:cNvContentPartPr/>
                <p14:nvPr/>
              </p14:nvContentPartPr>
              <p14:xfrm>
                <a:off x="9917985" y="5029131"/>
                <a:ext cx="660240" cy="219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8E2DBCB-27A1-4EE1-8AF6-98D5BE3518F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881985" y="4993131"/>
                  <a:ext cx="7318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BAEF984-6480-4E56-B06E-ACD8A0E62097}"/>
                    </a:ext>
                  </a:extLst>
                </p14:cNvPr>
                <p14:cNvContentPartPr/>
                <p14:nvPr/>
              </p14:nvContentPartPr>
              <p14:xfrm>
                <a:off x="9135421" y="1562191"/>
                <a:ext cx="848528" cy="2312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BAEF984-6480-4E56-B06E-ACD8A0E6209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099421" y="1526225"/>
                  <a:ext cx="920169" cy="3028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43049F6-71F8-4583-8978-AF7E4EDEE1AC}"/>
                    </a:ext>
                  </a:extLst>
                </p14:cNvPr>
                <p14:cNvContentPartPr/>
                <p14:nvPr/>
              </p14:nvContentPartPr>
              <p14:xfrm>
                <a:off x="10162822" y="1683853"/>
                <a:ext cx="16199" cy="965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43049F6-71F8-4583-8978-AF7E4EDEE1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126824" y="1648470"/>
                  <a:ext cx="87835" cy="80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77CF726-5134-418D-B964-8E5EE94E7EA5}"/>
                    </a:ext>
                  </a:extLst>
                </p14:cNvPr>
                <p14:cNvContentPartPr/>
                <p14:nvPr/>
              </p14:nvContentPartPr>
              <p14:xfrm>
                <a:off x="10616725" y="1345062"/>
                <a:ext cx="372566" cy="303981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77CF726-5134-418D-B964-8E5EE94E7EA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580728" y="1309405"/>
                  <a:ext cx="444199" cy="3756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017E513-28DE-4306-8D7D-BE11C4869EE9}"/>
                    </a:ext>
                  </a:extLst>
                </p14:cNvPr>
                <p14:cNvContentPartPr/>
                <p14:nvPr/>
              </p14:nvContentPartPr>
              <p14:xfrm>
                <a:off x="10947934" y="1532552"/>
                <a:ext cx="87886" cy="129588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017E513-28DE-4306-8D7D-BE11C4869EE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912275" y="1496555"/>
                  <a:ext cx="159564" cy="201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09CC57A-DE41-46CA-AFEB-BEA95DF7D166}"/>
                    </a:ext>
                  </a:extLst>
                </p14:cNvPr>
                <p14:cNvContentPartPr/>
                <p14:nvPr/>
              </p14:nvContentPartPr>
              <p14:xfrm>
                <a:off x="10095825" y="1192971"/>
                <a:ext cx="261360" cy="870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09CC57A-DE41-46CA-AFEB-BEA95DF7D16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060185" y="1157331"/>
                  <a:ext cx="333000" cy="9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3B228C4-B9B9-4F94-87E6-6DFE7D32F2EC}"/>
                    </a:ext>
                  </a:extLst>
                </p14:cNvPr>
                <p14:cNvContentPartPr/>
                <p14:nvPr/>
              </p14:nvContentPartPr>
              <p14:xfrm>
                <a:off x="10416225" y="1341651"/>
                <a:ext cx="35640" cy="536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3B228C4-B9B9-4F94-87E6-6DFE7D32F2E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380585" y="1305651"/>
                  <a:ext cx="10728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E6D2E75-C56C-4B3F-BB7E-D3292025111B}"/>
                    </a:ext>
                  </a:extLst>
                </p14:cNvPr>
                <p14:cNvContentPartPr/>
                <p14:nvPr/>
              </p14:nvContentPartPr>
              <p14:xfrm>
                <a:off x="11121465" y="1322571"/>
                <a:ext cx="43920" cy="528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E6D2E75-C56C-4B3F-BB7E-D3292025111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085465" y="1286931"/>
                  <a:ext cx="1155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6D159A0-3E95-45DA-AB83-97981A24147D}"/>
                    </a:ext>
                  </a:extLst>
                </p14:cNvPr>
                <p14:cNvContentPartPr/>
                <p14:nvPr/>
              </p14:nvContentPartPr>
              <p14:xfrm>
                <a:off x="11644816" y="1422264"/>
                <a:ext cx="283302" cy="237119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6D159A0-3E95-45DA-AB83-97981A24147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609178" y="1386588"/>
                  <a:ext cx="354937" cy="308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1D7A97B-BD50-4A01-AEAB-557C1DB903BE}"/>
                    </a:ext>
                  </a:extLst>
                </p14:cNvPr>
                <p14:cNvContentPartPr/>
                <p14:nvPr/>
              </p14:nvContentPartPr>
              <p14:xfrm>
                <a:off x="11925360" y="1714182"/>
                <a:ext cx="62382" cy="92021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1D7A97B-BD50-4A01-AEAB-557C1DB903B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889508" y="1678236"/>
                  <a:ext cx="133727" cy="1635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5AC715C-B7EF-4035-BE15-7045D43AE8B9}"/>
                    </a:ext>
                  </a:extLst>
                </p14:cNvPr>
                <p14:cNvContentPartPr/>
                <p14:nvPr/>
              </p14:nvContentPartPr>
              <p14:xfrm>
                <a:off x="11991533" y="1541512"/>
                <a:ext cx="23781" cy="15509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5AC715C-B7EF-4035-BE15-7045D43AE8B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955501" y="1505445"/>
                  <a:ext cx="95484" cy="872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77CFBCE-C42F-4967-AC19-B733C6790F8E}"/>
                    </a:ext>
                  </a:extLst>
                </p14:cNvPr>
                <p14:cNvContentPartPr/>
                <p14:nvPr/>
              </p14:nvContentPartPr>
              <p14:xfrm>
                <a:off x="11508825" y="1323291"/>
                <a:ext cx="37800" cy="519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77CFBCE-C42F-4967-AC19-B733C6790F8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472825" y="1287651"/>
                  <a:ext cx="10944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78B2DBA-9DA9-4DBA-9528-D41103037B4A}"/>
                    </a:ext>
                  </a:extLst>
                </p14:cNvPr>
                <p14:cNvContentPartPr/>
                <p14:nvPr/>
              </p14:nvContentPartPr>
              <p14:xfrm>
                <a:off x="12074025" y="1379811"/>
                <a:ext cx="22320" cy="442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78B2DBA-9DA9-4DBA-9528-D41103037B4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2038385" y="1343811"/>
                  <a:ext cx="9396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F54DB10-473C-4F75-B6BA-43E06E6FE890}"/>
                    </a:ext>
                  </a:extLst>
                </p14:cNvPr>
                <p14:cNvContentPartPr/>
                <p14:nvPr/>
              </p14:nvContentPartPr>
              <p14:xfrm>
                <a:off x="12101745" y="1220691"/>
                <a:ext cx="209880" cy="780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F54DB10-473C-4F75-B6BA-43E06E6FE89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2066105" y="1184691"/>
                  <a:ext cx="281520" cy="85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C8F594B-6595-40A9-9550-BF87C9C45EF8}"/>
                    </a:ext>
                  </a:extLst>
                </p14:cNvPr>
                <p14:cNvContentPartPr/>
                <p14:nvPr/>
              </p14:nvContentPartPr>
              <p14:xfrm>
                <a:off x="11235585" y="1435611"/>
                <a:ext cx="164160" cy="289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C8F594B-6595-40A9-9550-BF87C9C45EF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199945" y="1399611"/>
                  <a:ext cx="235800" cy="36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89F9E5C8-DE67-41F8-85C4-0E0F4DFCBCA7}"/>
                  </a:ext>
                </a:extLst>
              </p14:cNvPr>
              <p14:cNvContentPartPr/>
              <p14:nvPr/>
            </p14:nvContentPartPr>
            <p14:xfrm>
              <a:off x="151185" y="945651"/>
              <a:ext cx="3287160" cy="579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89F9E5C8-DE67-41F8-85C4-0E0F4DFCBCA7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15545" y="910011"/>
                <a:ext cx="3358800" cy="12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4499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C32823D-0F6E-40A5-A973-B0DD930A651F}"/>
              </a:ext>
            </a:extLst>
          </p:cNvPr>
          <p:cNvGrpSpPr/>
          <p:nvPr/>
        </p:nvGrpSpPr>
        <p:grpSpPr>
          <a:xfrm>
            <a:off x="2506665" y="97851"/>
            <a:ext cx="2650320" cy="940320"/>
            <a:chOff x="2506665" y="97851"/>
            <a:chExt cx="2650320" cy="94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2998F57-3674-4AB8-B9DD-59161B72DBE9}"/>
                    </a:ext>
                  </a:extLst>
                </p14:cNvPr>
                <p14:cNvContentPartPr/>
                <p14:nvPr/>
              </p14:nvContentPartPr>
              <p14:xfrm>
                <a:off x="2506665" y="97851"/>
                <a:ext cx="380520" cy="591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2998F57-3674-4AB8-B9DD-59161B72DBE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71025" y="62211"/>
                  <a:ext cx="45216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41304F-902B-4E9C-BBB4-1E7877AC0144}"/>
                    </a:ext>
                  </a:extLst>
                </p14:cNvPr>
                <p14:cNvContentPartPr/>
                <p14:nvPr/>
              </p14:nvContentPartPr>
              <p14:xfrm>
                <a:off x="3047745" y="407811"/>
                <a:ext cx="74880" cy="216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41304F-902B-4E9C-BBB4-1E7877AC01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11745" y="372171"/>
                  <a:ext cx="146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8A1426C-8560-4527-8D82-6E9E678F0B6F}"/>
                    </a:ext>
                  </a:extLst>
                </p14:cNvPr>
                <p14:cNvContentPartPr/>
                <p14:nvPr/>
              </p14:nvContentPartPr>
              <p14:xfrm>
                <a:off x="3103185" y="186051"/>
                <a:ext cx="61200" cy="38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8A1426C-8560-4527-8D82-6E9E678F0B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67545" y="150051"/>
                  <a:ext cx="1328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0FBA386-2C4C-4427-904F-36060CC50FF7}"/>
                    </a:ext>
                  </a:extLst>
                </p14:cNvPr>
                <p14:cNvContentPartPr/>
                <p14:nvPr/>
              </p14:nvContentPartPr>
              <p14:xfrm>
                <a:off x="3334305" y="411411"/>
                <a:ext cx="253080" cy="18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0FBA386-2C4C-4427-904F-36060CC50F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98665" y="375771"/>
                  <a:ext cx="3247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8C5A753-0E91-41BE-8195-1BF90AAAD468}"/>
                    </a:ext>
                  </a:extLst>
                </p14:cNvPr>
                <p14:cNvContentPartPr/>
                <p14:nvPr/>
              </p14:nvContentPartPr>
              <p14:xfrm>
                <a:off x="3756225" y="417531"/>
                <a:ext cx="717840" cy="620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8C5A753-0E91-41BE-8195-1BF90AAAD4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20225" y="381891"/>
                  <a:ext cx="78948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5B0BD53-ACB3-4495-897B-EDB25A0E210E}"/>
                    </a:ext>
                  </a:extLst>
                </p14:cNvPr>
                <p14:cNvContentPartPr/>
                <p14:nvPr/>
              </p14:nvContentPartPr>
              <p14:xfrm>
                <a:off x="4633185" y="479451"/>
                <a:ext cx="118800" cy="5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5B0BD53-ACB3-4495-897B-EDB25A0E21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97545" y="443451"/>
                  <a:ext cx="190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8EE0097-4A84-41D1-9A74-63E98E32621E}"/>
                    </a:ext>
                  </a:extLst>
                </p14:cNvPr>
                <p14:cNvContentPartPr/>
                <p14:nvPr/>
              </p14:nvContentPartPr>
              <p14:xfrm>
                <a:off x="4924425" y="207651"/>
                <a:ext cx="232560" cy="472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8EE0097-4A84-41D1-9A74-63E98E3262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88425" y="172011"/>
                  <a:ext cx="304200" cy="54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2FAA191-19BD-40AB-84D8-A54319F96321}"/>
              </a:ext>
            </a:extLst>
          </p:cNvPr>
          <p:cNvGrpSpPr/>
          <p:nvPr/>
        </p:nvGrpSpPr>
        <p:grpSpPr>
          <a:xfrm>
            <a:off x="229305" y="1349931"/>
            <a:ext cx="5104800" cy="3835800"/>
            <a:chOff x="229305" y="1349931"/>
            <a:chExt cx="5104800" cy="38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4DE64B9-A149-4DA7-9C08-41832D8C0F18}"/>
                    </a:ext>
                  </a:extLst>
                </p14:cNvPr>
                <p14:cNvContentPartPr/>
                <p14:nvPr/>
              </p14:nvContentPartPr>
              <p14:xfrm>
                <a:off x="1329105" y="1414371"/>
                <a:ext cx="2092320" cy="9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4DE64B9-A149-4DA7-9C08-41832D8C0F1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93465" y="1378371"/>
                  <a:ext cx="2163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EC22DF4-FD36-4DC6-910D-641FEDEA669C}"/>
                    </a:ext>
                  </a:extLst>
                </p14:cNvPr>
                <p14:cNvContentPartPr/>
                <p14:nvPr/>
              </p14:nvContentPartPr>
              <p14:xfrm>
                <a:off x="1211745" y="1433811"/>
                <a:ext cx="351720" cy="2097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EC22DF4-FD36-4DC6-910D-641FEDEA669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5745" y="1398171"/>
                  <a:ext cx="423360" cy="21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00D0B87-A79A-46C5-BDD2-3530D6F24204}"/>
                    </a:ext>
                  </a:extLst>
                </p14:cNvPr>
                <p14:cNvContentPartPr/>
                <p14:nvPr/>
              </p14:nvContentPartPr>
              <p14:xfrm>
                <a:off x="1314345" y="3564651"/>
                <a:ext cx="1038240" cy="50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00D0B87-A79A-46C5-BDD2-3530D6F2420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78705" y="3529011"/>
                  <a:ext cx="1109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D3ED37F-49F4-437E-9103-0BD37E7596A7}"/>
                    </a:ext>
                  </a:extLst>
                </p14:cNvPr>
                <p14:cNvContentPartPr/>
                <p14:nvPr/>
              </p14:nvContentPartPr>
              <p14:xfrm>
                <a:off x="2339985" y="3291411"/>
                <a:ext cx="65160" cy="906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D3ED37F-49F4-437E-9103-0BD37E7596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04345" y="3255411"/>
                  <a:ext cx="136800" cy="9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97FEDB-59D7-4E26-AB15-6293830E6A8A}"/>
                    </a:ext>
                  </a:extLst>
                </p14:cNvPr>
                <p14:cNvContentPartPr/>
                <p14:nvPr/>
              </p14:nvContentPartPr>
              <p14:xfrm>
                <a:off x="2384985" y="3220131"/>
                <a:ext cx="254160" cy="231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97FEDB-59D7-4E26-AB15-6293830E6A8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48985" y="3184491"/>
                  <a:ext cx="3258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8AF92C8-05A9-44B8-9230-F9600173C9B2}"/>
                    </a:ext>
                  </a:extLst>
                </p14:cNvPr>
                <p14:cNvContentPartPr/>
                <p14:nvPr/>
              </p14:nvContentPartPr>
              <p14:xfrm>
                <a:off x="2345025" y="4042011"/>
                <a:ext cx="444600" cy="190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8AF92C8-05A9-44B8-9230-F9600173C9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09385" y="4006371"/>
                  <a:ext cx="516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01EB1BC-1C23-4DEC-8E53-AE6D9D09271A}"/>
                    </a:ext>
                  </a:extLst>
                </p14:cNvPr>
                <p14:cNvContentPartPr/>
                <p14:nvPr/>
              </p14:nvContentPartPr>
              <p14:xfrm>
                <a:off x="2686665" y="4050291"/>
                <a:ext cx="118800" cy="223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01EB1BC-1C23-4DEC-8E53-AE6D9D0927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51025" y="4014651"/>
                  <a:ext cx="190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42E6AE0-DE50-48D5-9188-B1A965E0514E}"/>
                    </a:ext>
                  </a:extLst>
                </p14:cNvPr>
                <p14:cNvContentPartPr/>
                <p14:nvPr/>
              </p14:nvContentPartPr>
              <p14:xfrm>
                <a:off x="2791785" y="4166571"/>
                <a:ext cx="47880" cy="622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42E6AE0-DE50-48D5-9188-B1A965E0514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56145" y="4130571"/>
                  <a:ext cx="11952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E13B569-1BBB-49C8-BC9E-FE37D17AED5E}"/>
                    </a:ext>
                  </a:extLst>
                </p14:cNvPr>
                <p14:cNvContentPartPr/>
                <p14:nvPr/>
              </p14:nvContentPartPr>
              <p14:xfrm>
                <a:off x="2648865" y="4764531"/>
                <a:ext cx="448560" cy="41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E13B569-1BBB-49C8-BC9E-FE37D17AED5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12865" y="4728891"/>
                  <a:ext cx="520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2E7CAE6-6C17-4BD6-BB82-B1696786B8AF}"/>
                    </a:ext>
                  </a:extLst>
                </p14:cNvPr>
                <p14:cNvContentPartPr/>
                <p14:nvPr/>
              </p14:nvContentPartPr>
              <p14:xfrm>
                <a:off x="2804385" y="4961811"/>
                <a:ext cx="161640" cy="4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2E7CAE6-6C17-4BD6-BB82-B1696786B8A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68385" y="4926171"/>
                  <a:ext cx="233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825D82B-9BA4-44D6-8F98-B7E1CDE4A2C1}"/>
                    </a:ext>
                  </a:extLst>
                </p14:cNvPr>
                <p14:cNvContentPartPr/>
                <p14:nvPr/>
              </p14:nvContentPartPr>
              <p14:xfrm>
                <a:off x="2842905" y="5137851"/>
                <a:ext cx="141480" cy="47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825D82B-9BA4-44D6-8F98-B7E1CDE4A2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06905" y="5101851"/>
                  <a:ext cx="213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D44BFD-1701-420D-AB97-BCC9873EFDA8}"/>
                    </a:ext>
                  </a:extLst>
                </p14:cNvPr>
                <p14:cNvContentPartPr/>
                <p14:nvPr/>
              </p14:nvContentPartPr>
              <p14:xfrm>
                <a:off x="2423145" y="1429491"/>
                <a:ext cx="393840" cy="1806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D44BFD-1701-420D-AB97-BCC9873EFDA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87145" y="1393851"/>
                  <a:ext cx="465480" cy="18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5F43D9C-C777-41B0-B5B6-1C1D05EA2EBE}"/>
                    </a:ext>
                  </a:extLst>
                </p14:cNvPr>
                <p14:cNvContentPartPr/>
                <p14:nvPr/>
              </p14:nvContentPartPr>
              <p14:xfrm>
                <a:off x="1591185" y="1942851"/>
                <a:ext cx="61200" cy="366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5F43D9C-C777-41B0-B5B6-1C1D05EA2EB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55185" y="1906851"/>
                  <a:ext cx="13284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F764F0A-398B-4E0C-9EED-53002D397267}"/>
                    </a:ext>
                  </a:extLst>
                </p14:cNvPr>
                <p14:cNvContentPartPr/>
                <p14:nvPr/>
              </p14:nvContentPartPr>
              <p14:xfrm>
                <a:off x="1630065" y="1889571"/>
                <a:ext cx="213840" cy="393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F764F0A-398B-4E0C-9EED-53002D39726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94425" y="1853571"/>
                  <a:ext cx="28548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117F7E2-A758-48A5-8533-6C063BE088DC}"/>
                    </a:ext>
                  </a:extLst>
                </p14:cNvPr>
                <p14:cNvContentPartPr/>
                <p14:nvPr/>
              </p14:nvContentPartPr>
              <p14:xfrm>
                <a:off x="1891785" y="2155971"/>
                <a:ext cx="10080" cy="18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117F7E2-A758-48A5-8533-6C063BE088D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56145" y="2120331"/>
                  <a:ext cx="81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C03F5AB-4FA3-47AF-82DE-471B615FC6B2}"/>
                    </a:ext>
                  </a:extLst>
                </p14:cNvPr>
                <p14:cNvContentPartPr/>
                <p14:nvPr/>
              </p14:nvContentPartPr>
              <p14:xfrm>
                <a:off x="1880265" y="2096571"/>
                <a:ext cx="154440" cy="286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C03F5AB-4FA3-47AF-82DE-471B615FC6B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44625" y="2060931"/>
                  <a:ext cx="2260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D73FDAE-886B-4DBB-8502-B246F85C8C23}"/>
                    </a:ext>
                  </a:extLst>
                </p14:cNvPr>
                <p14:cNvContentPartPr/>
                <p14:nvPr/>
              </p14:nvContentPartPr>
              <p14:xfrm>
                <a:off x="2759025" y="1907211"/>
                <a:ext cx="213840" cy="386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D73FDAE-886B-4DBB-8502-B246F85C8C2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23385" y="1871211"/>
                  <a:ext cx="28548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E687C8A-9F19-41C8-9DEA-0A78B17FE1CF}"/>
                    </a:ext>
                  </a:extLst>
                </p14:cNvPr>
                <p14:cNvContentPartPr/>
                <p14:nvPr/>
              </p14:nvContentPartPr>
              <p14:xfrm>
                <a:off x="3042705" y="2109171"/>
                <a:ext cx="207360" cy="208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E687C8A-9F19-41C8-9DEA-0A78B17FE1C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07065" y="2073171"/>
                  <a:ext cx="2790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4C5A0F5-675F-435C-A52B-D46E199E4F79}"/>
                    </a:ext>
                  </a:extLst>
                </p14:cNvPr>
                <p14:cNvContentPartPr/>
                <p14:nvPr/>
              </p14:nvContentPartPr>
              <p14:xfrm>
                <a:off x="3422865" y="1349931"/>
                <a:ext cx="201600" cy="244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4C5A0F5-675F-435C-A52B-D46E199E4F7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86865" y="1314291"/>
                  <a:ext cx="2732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6BB676B-F9ED-4E1F-B9DE-5FFD1F9CCB0F}"/>
                    </a:ext>
                  </a:extLst>
                </p14:cNvPr>
                <p14:cNvContentPartPr/>
                <p14:nvPr/>
              </p14:nvContentPartPr>
              <p14:xfrm>
                <a:off x="3620505" y="1488531"/>
                <a:ext cx="87480" cy="1420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6BB676B-F9ED-4E1F-B9DE-5FFD1F9CCB0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84865" y="1452531"/>
                  <a:ext cx="159120" cy="14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BBC8D09-FEAD-4510-A166-571A7144F098}"/>
                    </a:ext>
                  </a:extLst>
                </p14:cNvPr>
                <p14:cNvContentPartPr/>
                <p14:nvPr/>
              </p14:nvContentPartPr>
              <p14:xfrm>
                <a:off x="3274185" y="2956251"/>
                <a:ext cx="985680" cy="12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BBC8D09-FEAD-4510-A166-571A7144F09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38545" y="2920251"/>
                  <a:ext cx="1057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02786D4-40FD-4D48-A09B-074BEE78CF50}"/>
                    </a:ext>
                  </a:extLst>
                </p14:cNvPr>
                <p14:cNvContentPartPr/>
                <p14:nvPr/>
              </p14:nvContentPartPr>
              <p14:xfrm>
                <a:off x="3607545" y="3220851"/>
                <a:ext cx="351000" cy="8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02786D4-40FD-4D48-A09B-074BEE78CF5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71545" y="3185211"/>
                  <a:ext cx="4226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3E80384-1047-4531-BFF1-EAEA120D01BD}"/>
                    </a:ext>
                  </a:extLst>
                </p14:cNvPr>
                <p14:cNvContentPartPr/>
                <p14:nvPr/>
              </p14:nvContentPartPr>
              <p14:xfrm>
                <a:off x="2846145" y="3261891"/>
                <a:ext cx="1004760" cy="1201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3E80384-1047-4531-BFF1-EAEA120D0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10505" y="3226251"/>
                  <a:ext cx="1076400" cy="12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FA34D3C-00AF-4FB9-B18A-08C69083EFE7}"/>
                    </a:ext>
                  </a:extLst>
                </p14:cNvPr>
                <p14:cNvContentPartPr/>
                <p14:nvPr/>
              </p14:nvContentPartPr>
              <p14:xfrm>
                <a:off x="3849465" y="2731971"/>
                <a:ext cx="231480" cy="6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FA34D3C-00AF-4FB9-B18A-08C69083EFE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13825" y="2695971"/>
                  <a:ext cx="303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33F901B-18B4-4ECF-9284-0A2261D70AD2}"/>
                    </a:ext>
                  </a:extLst>
                </p14:cNvPr>
                <p14:cNvContentPartPr/>
                <p14:nvPr/>
              </p14:nvContentPartPr>
              <p14:xfrm>
                <a:off x="3961425" y="2586171"/>
                <a:ext cx="68760" cy="265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33F901B-18B4-4ECF-9284-0A2261D70AD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25425" y="2550531"/>
                  <a:ext cx="1404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3DCBA31-FBAA-41C8-9951-5B925FAFEAA6}"/>
                    </a:ext>
                  </a:extLst>
                </p14:cNvPr>
                <p14:cNvContentPartPr/>
                <p14:nvPr/>
              </p14:nvContentPartPr>
              <p14:xfrm>
                <a:off x="4407465" y="2527131"/>
                <a:ext cx="379080" cy="548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3DCBA31-FBAA-41C8-9951-5B925FAFEAA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71465" y="2491491"/>
                  <a:ext cx="45072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6C96032-00F8-44AE-92FB-469DC1053D4E}"/>
                    </a:ext>
                  </a:extLst>
                </p14:cNvPr>
                <p14:cNvContentPartPr/>
                <p14:nvPr/>
              </p14:nvContentPartPr>
              <p14:xfrm>
                <a:off x="4809225" y="2918091"/>
                <a:ext cx="155160" cy="245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6C96032-00F8-44AE-92FB-469DC1053D4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73225" y="2882091"/>
                  <a:ext cx="2268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B79D72B-C71C-4867-9916-603EA4369D9E}"/>
                    </a:ext>
                  </a:extLst>
                </p14:cNvPr>
                <p14:cNvContentPartPr/>
                <p14:nvPr/>
              </p14:nvContentPartPr>
              <p14:xfrm>
                <a:off x="5119185" y="2941491"/>
                <a:ext cx="214920" cy="219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B79D72B-C71C-4867-9916-603EA4369D9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83185" y="2905851"/>
                  <a:ext cx="2865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F6FA649-BCF5-486F-8281-376CF01D1347}"/>
                    </a:ext>
                  </a:extLst>
                </p14:cNvPr>
                <p14:cNvContentPartPr/>
                <p14:nvPr/>
              </p14:nvContentPartPr>
              <p14:xfrm>
                <a:off x="2921025" y="3557091"/>
                <a:ext cx="318600" cy="377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F6FA649-BCF5-486F-8281-376CF01D134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85025" y="3521091"/>
                  <a:ext cx="3902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A2CAE46-E037-4D49-8455-021957E9E222}"/>
                    </a:ext>
                  </a:extLst>
                </p14:cNvPr>
                <p14:cNvContentPartPr/>
                <p14:nvPr/>
              </p14:nvContentPartPr>
              <p14:xfrm>
                <a:off x="3081585" y="3826011"/>
                <a:ext cx="228960" cy="97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A2CAE46-E037-4D49-8455-021957E9E2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45945" y="3790371"/>
                  <a:ext cx="300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FE7611E-CE47-4349-B6DE-9A9444CDE259}"/>
                    </a:ext>
                  </a:extLst>
                </p14:cNvPr>
                <p14:cNvContentPartPr/>
                <p14:nvPr/>
              </p14:nvContentPartPr>
              <p14:xfrm>
                <a:off x="1853625" y="3800091"/>
                <a:ext cx="185760" cy="11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FE7611E-CE47-4349-B6DE-9A9444CDE25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17625" y="3764091"/>
                  <a:ext cx="2574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EC0CC9A-9F08-49DD-A379-87B84D0A7C26}"/>
                    </a:ext>
                  </a:extLst>
                </p14:cNvPr>
                <p14:cNvContentPartPr/>
                <p14:nvPr/>
              </p14:nvContentPartPr>
              <p14:xfrm>
                <a:off x="1936425" y="3716571"/>
                <a:ext cx="18720" cy="179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EC0CC9A-9F08-49DD-A379-87B84D0A7C2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00785" y="3680571"/>
                  <a:ext cx="90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06E1306-DACA-4FC3-A350-8DCB11C4CAEA}"/>
                    </a:ext>
                  </a:extLst>
                </p14:cNvPr>
                <p14:cNvContentPartPr/>
                <p14:nvPr/>
              </p14:nvContentPartPr>
              <p14:xfrm>
                <a:off x="2637705" y="4627011"/>
                <a:ext cx="117000" cy="11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06E1306-DACA-4FC3-A350-8DCB11C4CAE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02065" y="4591011"/>
                  <a:ext cx="1886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9A1475B-6D3D-4788-B45F-78A6976A8E3A}"/>
                    </a:ext>
                  </a:extLst>
                </p14:cNvPr>
                <p14:cNvContentPartPr/>
                <p14:nvPr/>
              </p14:nvContentPartPr>
              <p14:xfrm>
                <a:off x="1565625" y="4107891"/>
                <a:ext cx="313200" cy="440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9A1475B-6D3D-4788-B45F-78A6976A8E3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29985" y="4071891"/>
                  <a:ext cx="38484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58DAA66-7E2C-45B2-B918-ECDA97B743F4}"/>
                    </a:ext>
                  </a:extLst>
                </p14:cNvPr>
                <p14:cNvContentPartPr/>
                <p14:nvPr/>
              </p14:nvContentPartPr>
              <p14:xfrm>
                <a:off x="1904385" y="4384731"/>
                <a:ext cx="168480" cy="333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58DAA66-7E2C-45B2-B918-ECDA97B743F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68745" y="4348731"/>
                  <a:ext cx="2401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ECD7B33-0EBB-47F5-B5FE-FA9C52A774D4}"/>
                    </a:ext>
                  </a:extLst>
                </p14:cNvPr>
                <p14:cNvContentPartPr/>
                <p14:nvPr/>
              </p14:nvContentPartPr>
              <p14:xfrm>
                <a:off x="2194545" y="4396611"/>
                <a:ext cx="181800" cy="348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ECD7B33-0EBB-47F5-B5FE-FA9C52A774D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58905" y="4360971"/>
                  <a:ext cx="2534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BA2E549-2B07-4790-92A1-B84D9DACEBA2}"/>
                    </a:ext>
                  </a:extLst>
                </p14:cNvPr>
                <p14:cNvContentPartPr/>
                <p14:nvPr/>
              </p14:nvContentPartPr>
              <p14:xfrm>
                <a:off x="2230905" y="4560411"/>
                <a:ext cx="86760" cy="7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BA2E549-2B07-4790-92A1-B84D9DACEBA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94905" y="4524411"/>
                  <a:ext cx="158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20B6C05-5AFB-4871-9D9B-C1B7FB91181B}"/>
                    </a:ext>
                  </a:extLst>
                </p14:cNvPr>
                <p14:cNvContentPartPr/>
                <p14:nvPr/>
              </p14:nvContentPartPr>
              <p14:xfrm>
                <a:off x="923025" y="1946091"/>
                <a:ext cx="2880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20B6C05-5AFB-4871-9D9B-C1B7FB91181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7385" y="1910091"/>
                  <a:ext cx="10044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EE60878-11C3-4D1D-8F94-A5F93DEEC194}"/>
                    </a:ext>
                  </a:extLst>
                </p14:cNvPr>
                <p14:cNvContentPartPr/>
                <p14:nvPr/>
              </p14:nvContentPartPr>
              <p14:xfrm>
                <a:off x="867585" y="2384571"/>
                <a:ext cx="160920" cy="132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EE60878-11C3-4D1D-8F94-A5F93DEEC19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1945" y="2348571"/>
                  <a:ext cx="232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306E619-AB7E-41D9-84D8-F334ECA42959}"/>
                    </a:ext>
                  </a:extLst>
                </p14:cNvPr>
                <p14:cNvContentPartPr/>
                <p14:nvPr/>
              </p14:nvContentPartPr>
              <p14:xfrm>
                <a:off x="229305" y="2030331"/>
                <a:ext cx="153360" cy="43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306E619-AB7E-41D9-84D8-F334ECA4295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3305" y="1994691"/>
                  <a:ext cx="225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6BF2BAD-3FE2-4D43-99C6-FD92CD7FB20A}"/>
                    </a:ext>
                  </a:extLst>
                </p14:cNvPr>
                <p14:cNvContentPartPr/>
                <p14:nvPr/>
              </p14:nvContentPartPr>
              <p14:xfrm>
                <a:off x="262785" y="2089371"/>
                <a:ext cx="183240" cy="405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6BF2BAD-3FE2-4D43-99C6-FD92CD7FB20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6785" y="2053371"/>
                  <a:ext cx="2548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655D6CF-68BA-41BB-98E9-8572082F9C4C}"/>
                    </a:ext>
                  </a:extLst>
                </p14:cNvPr>
                <p14:cNvContentPartPr/>
                <p14:nvPr/>
              </p14:nvContentPartPr>
              <p14:xfrm>
                <a:off x="480225" y="2342811"/>
                <a:ext cx="180000" cy="261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655D6CF-68BA-41BB-98E9-8572082F9C4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4585" y="2307171"/>
                  <a:ext cx="2516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BB9692F-D8E0-4F0E-B432-A989B44EAF44}"/>
                    </a:ext>
                  </a:extLst>
                </p14:cNvPr>
                <p14:cNvContentPartPr/>
                <p14:nvPr/>
              </p14:nvContentPartPr>
              <p14:xfrm>
                <a:off x="2765505" y="2795331"/>
                <a:ext cx="83520" cy="302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BB9692F-D8E0-4F0E-B432-A989B44EAF4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29505" y="2759691"/>
                  <a:ext cx="1551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DA9520A-B52E-468C-9E20-37AF76FB53A8}"/>
                    </a:ext>
                  </a:extLst>
                </p14:cNvPr>
                <p14:cNvContentPartPr/>
                <p14:nvPr/>
              </p14:nvContentPartPr>
              <p14:xfrm>
                <a:off x="2773065" y="3028611"/>
                <a:ext cx="181080" cy="131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DA9520A-B52E-468C-9E20-37AF76FB53A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37425" y="2992611"/>
                  <a:ext cx="252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58D1090-4870-4B8B-BAAF-FFF211A643A5}"/>
                    </a:ext>
                  </a:extLst>
                </p14:cNvPr>
                <p14:cNvContentPartPr/>
                <p14:nvPr/>
              </p14:nvContentPartPr>
              <p14:xfrm>
                <a:off x="2730225" y="3211131"/>
                <a:ext cx="91080" cy="35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58D1090-4870-4B8B-BAAF-FFF211A643A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94225" y="3175491"/>
                  <a:ext cx="162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1C7237C-7957-42DC-977E-DD0191BB8618}"/>
                    </a:ext>
                  </a:extLst>
                </p14:cNvPr>
                <p14:cNvContentPartPr/>
                <p14:nvPr/>
              </p14:nvContentPartPr>
              <p14:xfrm>
                <a:off x="2782785" y="3237771"/>
                <a:ext cx="108360" cy="232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1C7237C-7957-42DC-977E-DD0191BB861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47145" y="3201771"/>
                  <a:ext cx="1800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F63884B-9B7A-44FA-B76C-99D038D7083B}"/>
                    </a:ext>
                  </a:extLst>
                </p14:cNvPr>
                <p14:cNvContentPartPr/>
                <p14:nvPr/>
              </p14:nvContentPartPr>
              <p14:xfrm>
                <a:off x="2938305" y="3287451"/>
                <a:ext cx="155520" cy="124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F63884B-9B7A-44FA-B76C-99D038D7083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02665" y="3251451"/>
                  <a:ext cx="227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4928C22-D243-4C8B-9B5C-1A2CA13EB6DA}"/>
                    </a:ext>
                  </a:extLst>
                </p14:cNvPr>
                <p14:cNvContentPartPr/>
                <p14:nvPr/>
              </p14:nvContentPartPr>
              <p14:xfrm>
                <a:off x="3062145" y="3558531"/>
                <a:ext cx="35640" cy="5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4928C22-D243-4C8B-9B5C-1A2CA13EB6D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26145" y="3522531"/>
                  <a:ext cx="107280" cy="7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18EDC93-EEFC-43F8-89F2-29A8B75330CB}"/>
                  </a:ext>
                </a:extLst>
              </p14:cNvPr>
              <p14:cNvContentPartPr/>
              <p14:nvPr/>
            </p14:nvContentPartPr>
            <p14:xfrm>
              <a:off x="9076305" y="327531"/>
              <a:ext cx="230400" cy="330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18EDC93-EEFC-43F8-89F2-29A8B75330C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040665" y="291531"/>
                <a:ext cx="30204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F41B7A2-7998-4273-B4D3-F9BB33B0DC4C}"/>
                  </a:ext>
                </a:extLst>
              </p14:cNvPr>
              <p14:cNvContentPartPr/>
              <p14:nvPr/>
            </p14:nvContentPartPr>
            <p14:xfrm>
              <a:off x="9427665" y="549291"/>
              <a:ext cx="105120" cy="115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F41B7A2-7998-4273-B4D3-F9BB33B0DC4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392025" y="513291"/>
                <a:ext cx="1767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71235E9-FD5D-497D-AF0F-B82F01714970}"/>
                  </a:ext>
                </a:extLst>
              </p14:cNvPr>
              <p14:cNvContentPartPr/>
              <p14:nvPr/>
            </p14:nvContentPartPr>
            <p14:xfrm>
              <a:off x="9547905" y="370011"/>
              <a:ext cx="45720" cy="34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71235E9-FD5D-497D-AF0F-B82F0171497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512265" y="334371"/>
                <a:ext cx="1173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59D8C5A-A89D-432A-8966-672D6F9669A3}"/>
                  </a:ext>
                </a:extLst>
              </p14:cNvPr>
              <p14:cNvContentPartPr/>
              <p14:nvPr/>
            </p14:nvContentPartPr>
            <p14:xfrm>
              <a:off x="9667425" y="489531"/>
              <a:ext cx="456120" cy="225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59D8C5A-A89D-432A-8966-672D6F9669A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631425" y="453531"/>
                <a:ext cx="5277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21FC7A4-7344-4675-BE60-B7191958A249}"/>
                  </a:ext>
                </a:extLst>
              </p14:cNvPr>
              <p14:cNvContentPartPr/>
              <p14:nvPr/>
            </p14:nvContentPartPr>
            <p14:xfrm>
              <a:off x="10259265" y="524811"/>
              <a:ext cx="57240" cy="139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21FC7A4-7344-4675-BE60-B7191958A24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223265" y="488811"/>
                <a:ext cx="1288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E9C2D46-380E-4839-9EAC-87EA5C09429F}"/>
                  </a:ext>
                </a:extLst>
              </p14:cNvPr>
              <p14:cNvContentPartPr/>
              <p14:nvPr/>
            </p14:nvContentPartPr>
            <p14:xfrm>
              <a:off x="10326585" y="381171"/>
              <a:ext cx="77400" cy="70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E9C2D46-380E-4839-9EAC-87EA5C09429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290945" y="345531"/>
                <a:ext cx="1490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9A70219-DC51-4008-B21E-7F28E19248C2}"/>
                  </a:ext>
                </a:extLst>
              </p14:cNvPr>
              <p14:cNvContentPartPr/>
              <p14:nvPr/>
            </p14:nvContentPartPr>
            <p14:xfrm>
              <a:off x="10435305" y="515811"/>
              <a:ext cx="272880" cy="182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9A70219-DC51-4008-B21E-7F28E19248C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399305" y="480171"/>
                <a:ext cx="344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0FA5633-432E-46BC-8E5A-B1EDC01E96A6}"/>
                  </a:ext>
                </a:extLst>
              </p14:cNvPr>
              <p14:cNvContentPartPr/>
              <p14:nvPr/>
            </p14:nvContentPartPr>
            <p14:xfrm>
              <a:off x="10731945" y="540651"/>
              <a:ext cx="374400" cy="509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0FA5633-432E-46BC-8E5A-B1EDC01E96A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696305" y="505011"/>
                <a:ext cx="44604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030D8AA-129F-4D3E-84A5-2B69554B6BBE}"/>
                  </a:ext>
                </a:extLst>
              </p14:cNvPr>
              <p14:cNvContentPartPr/>
              <p14:nvPr/>
            </p14:nvContentPartPr>
            <p14:xfrm>
              <a:off x="11018145" y="175971"/>
              <a:ext cx="285480" cy="689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030D8AA-129F-4D3E-84A5-2B69554B6BB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982505" y="139971"/>
                <a:ext cx="357120" cy="7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13B13A9-C128-408D-B190-0C793C1B88D0}"/>
                  </a:ext>
                </a:extLst>
              </p14:cNvPr>
              <p14:cNvContentPartPr/>
              <p14:nvPr/>
            </p14:nvContentPartPr>
            <p14:xfrm>
              <a:off x="5614185" y="239331"/>
              <a:ext cx="179640" cy="427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13B13A9-C128-408D-B190-0C793C1B88D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578545" y="203691"/>
                <a:ext cx="25128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82D76F5-67CC-45AD-B909-797FE7FC44C6}"/>
                  </a:ext>
                </a:extLst>
              </p14:cNvPr>
              <p14:cNvContentPartPr/>
              <p14:nvPr/>
            </p14:nvContentPartPr>
            <p14:xfrm>
              <a:off x="5848905" y="524811"/>
              <a:ext cx="68040" cy="11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82D76F5-67CC-45AD-B909-797FE7FC44C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813265" y="488811"/>
                <a:ext cx="1396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9214A77-0F7E-4F10-B56A-D43433C1B830}"/>
                  </a:ext>
                </a:extLst>
              </p14:cNvPr>
              <p14:cNvContentPartPr/>
              <p14:nvPr/>
            </p14:nvContentPartPr>
            <p14:xfrm>
              <a:off x="5942505" y="375051"/>
              <a:ext cx="24120" cy="23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9214A77-0F7E-4F10-B56A-D43433C1B83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906865" y="339411"/>
                <a:ext cx="957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5EDC4DF-0B84-4573-9C4B-4954B34BCCF1}"/>
                  </a:ext>
                </a:extLst>
              </p14:cNvPr>
              <p14:cNvContentPartPr/>
              <p14:nvPr/>
            </p14:nvContentPartPr>
            <p14:xfrm>
              <a:off x="6042585" y="464331"/>
              <a:ext cx="431640" cy="210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5EDC4DF-0B84-4573-9C4B-4954B34BCCF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006585" y="428331"/>
                <a:ext cx="5032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541B246-F13F-4089-B10D-F316FE24B555}"/>
                  </a:ext>
                </a:extLst>
              </p14:cNvPr>
              <p14:cNvContentPartPr/>
              <p14:nvPr/>
            </p14:nvContentPartPr>
            <p14:xfrm>
              <a:off x="6721905" y="240771"/>
              <a:ext cx="188280" cy="696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541B246-F13F-4089-B10D-F316FE24B55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685905" y="205131"/>
                <a:ext cx="25992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2DFDB59-4A08-49FF-9F9E-1818DE7BC21C}"/>
                  </a:ext>
                </a:extLst>
              </p14:cNvPr>
              <p14:cNvContentPartPr/>
              <p14:nvPr/>
            </p14:nvContentPartPr>
            <p14:xfrm>
              <a:off x="7134465" y="287571"/>
              <a:ext cx="277920" cy="622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2DFDB59-4A08-49FF-9F9E-1818DE7BC21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098465" y="251571"/>
                <a:ext cx="34956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F49D832-8007-4034-9207-707A087330CB}"/>
                  </a:ext>
                </a:extLst>
              </p14:cNvPr>
              <p14:cNvContentPartPr/>
              <p14:nvPr/>
            </p14:nvContentPartPr>
            <p14:xfrm>
              <a:off x="6995865" y="600051"/>
              <a:ext cx="311400" cy="156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F49D832-8007-4034-9207-707A087330C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959865" y="564411"/>
                <a:ext cx="3830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F6BF925-8387-49A1-9EAF-284BCE82B7DB}"/>
                  </a:ext>
                </a:extLst>
              </p14:cNvPr>
              <p14:cNvContentPartPr/>
              <p14:nvPr/>
            </p14:nvContentPartPr>
            <p14:xfrm>
              <a:off x="7425345" y="439131"/>
              <a:ext cx="128880" cy="234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F6BF925-8387-49A1-9EAF-284BCE82B7D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389705" y="403491"/>
                <a:ext cx="20052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7CC47C3-1266-4352-A28B-76BA328C920C}"/>
                  </a:ext>
                </a:extLst>
              </p14:cNvPr>
              <p14:cNvContentPartPr/>
              <p14:nvPr/>
            </p14:nvContentPartPr>
            <p14:xfrm>
              <a:off x="7648185" y="498171"/>
              <a:ext cx="279720" cy="195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7CC47C3-1266-4352-A28B-76BA328C920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612545" y="462531"/>
                <a:ext cx="3513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81C462F-4752-443E-9BC8-45921F2D1A4F}"/>
                  </a:ext>
                </a:extLst>
              </p14:cNvPr>
              <p14:cNvContentPartPr/>
              <p14:nvPr/>
            </p14:nvContentPartPr>
            <p14:xfrm>
              <a:off x="8025105" y="480891"/>
              <a:ext cx="239040" cy="24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81C462F-4752-443E-9BC8-45921F2D1A4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989465" y="445251"/>
                <a:ext cx="31068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1C63C02-A5EB-4589-A857-65A492A25412}"/>
                  </a:ext>
                </a:extLst>
              </p14:cNvPr>
              <p14:cNvContentPartPr/>
              <p14:nvPr/>
            </p14:nvContentPartPr>
            <p14:xfrm>
              <a:off x="8390865" y="278211"/>
              <a:ext cx="242280" cy="438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1C63C02-A5EB-4589-A857-65A492A2541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355225" y="242571"/>
                <a:ext cx="31392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56495FA-67C6-4139-90CF-0F42703E7715}"/>
                  </a:ext>
                </a:extLst>
              </p14:cNvPr>
              <p14:cNvContentPartPr/>
              <p14:nvPr/>
            </p14:nvContentPartPr>
            <p14:xfrm>
              <a:off x="5984625" y="1155171"/>
              <a:ext cx="244440" cy="484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56495FA-67C6-4139-90CF-0F42703E771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948985" y="1119531"/>
                <a:ext cx="31608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5B16EDD-6673-4873-93F7-62F3B9E60212}"/>
                  </a:ext>
                </a:extLst>
              </p14:cNvPr>
              <p14:cNvContentPartPr/>
              <p14:nvPr/>
            </p14:nvContentPartPr>
            <p14:xfrm>
              <a:off x="6074265" y="1347051"/>
              <a:ext cx="159480" cy="2322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5B16EDD-6673-4873-93F7-62F3B9E6021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038265" y="1311411"/>
                <a:ext cx="2311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D033E64-2D84-4A2F-9271-B82F79BEB7C6}"/>
                  </a:ext>
                </a:extLst>
              </p14:cNvPr>
              <p14:cNvContentPartPr/>
              <p14:nvPr/>
            </p14:nvContentPartPr>
            <p14:xfrm>
              <a:off x="6353985" y="1263171"/>
              <a:ext cx="352440" cy="409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D033E64-2D84-4A2F-9271-B82F79BEB7C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317985" y="1227531"/>
                <a:ext cx="42408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32B9CBB-EEF0-44F8-B676-4E28C5A3CB76}"/>
                  </a:ext>
                </a:extLst>
              </p14:cNvPr>
              <p14:cNvContentPartPr/>
              <p14:nvPr/>
            </p14:nvContentPartPr>
            <p14:xfrm>
              <a:off x="6785265" y="1306371"/>
              <a:ext cx="278280" cy="3686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32B9CBB-EEF0-44F8-B676-4E28C5A3CB7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749625" y="1270731"/>
                <a:ext cx="34992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56582CD-EE84-4E3E-BDB0-E0B8EA6CA134}"/>
                  </a:ext>
                </a:extLst>
              </p14:cNvPr>
              <p14:cNvContentPartPr/>
              <p14:nvPr/>
            </p14:nvContentPartPr>
            <p14:xfrm>
              <a:off x="7269465" y="1047891"/>
              <a:ext cx="208440" cy="7898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56582CD-EE84-4E3E-BDB0-E0B8EA6CA13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233825" y="1012251"/>
                <a:ext cx="280080" cy="86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A9E7A0C-30F7-4AC0-A61F-19AD40660C20}"/>
                  </a:ext>
                </a:extLst>
              </p14:cNvPr>
              <p14:cNvContentPartPr/>
              <p14:nvPr/>
            </p14:nvContentPartPr>
            <p14:xfrm>
              <a:off x="7532985" y="1237251"/>
              <a:ext cx="168480" cy="153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A9E7A0C-30F7-4AC0-A61F-19AD40660C2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496985" y="1201611"/>
                <a:ext cx="2401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6D4C179-CEEF-4AFE-81D5-715BC5D91C1E}"/>
                  </a:ext>
                </a:extLst>
              </p14:cNvPr>
              <p14:cNvContentPartPr/>
              <p14:nvPr/>
            </p14:nvContentPartPr>
            <p14:xfrm>
              <a:off x="7599225" y="1271091"/>
              <a:ext cx="124560" cy="4262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6D4C179-CEEF-4AFE-81D5-715BC5D91C1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563585" y="1235451"/>
                <a:ext cx="19620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287F849-BD8F-4731-B0B9-1AD98E1DF39C}"/>
                  </a:ext>
                </a:extLst>
              </p14:cNvPr>
              <p14:cNvContentPartPr/>
              <p14:nvPr/>
            </p14:nvContentPartPr>
            <p14:xfrm>
              <a:off x="7748985" y="1208091"/>
              <a:ext cx="242280" cy="5608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287F849-BD8F-4731-B0B9-1AD98E1DF39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713345" y="1172091"/>
                <a:ext cx="31392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52E8462-4D8A-414E-BFD6-AF9AC240C49B}"/>
                  </a:ext>
                </a:extLst>
              </p14:cNvPr>
              <p14:cNvContentPartPr/>
              <p14:nvPr/>
            </p14:nvContentPartPr>
            <p14:xfrm>
              <a:off x="7979745" y="1329051"/>
              <a:ext cx="162720" cy="3999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52E8462-4D8A-414E-BFD6-AF9AC240C49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944105" y="1293051"/>
                <a:ext cx="23436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C4AADBB-9CB7-488A-895E-D6DD1F1BDD8F}"/>
                  </a:ext>
                </a:extLst>
              </p14:cNvPr>
              <p14:cNvContentPartPr/>
              <p14:nvPr/>
            </p14:nvContentPartPr>
            <p14:xfrm>
              <a:off x="8223465" y="1166691"/>
              <a:ext cx="159840" cy="637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C4AADBB-9CB7-488A-895E-D6DD1F1BDD8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87465" y="1131051"/>
                <a:ext cx="231480" cy="7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7FE3C4F-8B54-41A2-8DA4-02D6E3F96CE7}"/>
                  </a:ext>
                </a:extLst>
              </p14:cNvPr>
              <p14:cNvContentPartPr/>
              <p14:nvPr/>
            </p14:nvContentPartPr>
            <p14:xfrm>
              <a:off x="6667185" y="2157051"/>
              <a:ext cx="457920" cy="5418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7FE3C4F-8B54-41A2-8DA4-02D6E3F96CE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31545" y="2121411"/>
                <a:ext cx="52956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9C9D505-5ECC-4166-B78F-75CF6CCDABA0}"/>
                  </a:ext>
                </a:extLst>
              </p14:cNvPr>
              <p14:cNvContentPartPr/>
              <p14:nvPr/>
            </p14:nvContentPartPr>
            <p14:xfrm>
              <a:off x="7186665" y="2530011"/>
              <a:ext cx="269280" cy="2628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9C9D505-5ECC-4166-B78F-75CF6CCDABA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150665" y="2494011"/>
                <a:ext cx="34092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D77EF92-37F7-42DA-A7BC-EEB6AAE59D73}"/>
                  </a:ext>
                </a:extLst>
              </p14:cNvPr>
              <p14:cNvContentPartPr/>
              <p14:nvPr/>
            </p14:nvContentPartPr>
            <p14:xfrm>
              <a:off x="7537665" y="2527851"/>
              <a:ext cx="243360" cy="243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D77EF92-37F7-42DA-A7BC-EEB6AAE59D7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502025" y="2492211"/>
                <a:ext cx="3150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9C86BBA-231E-453F-B86E-DF2A264AD86A}"/>
                  </a:ext>
                </a:extLst>
              </p14:cNvPr>
              <p14:cNvContentPartPr/>
              <p14:nvPr/>
            </p14:nvContentPartPr>
            <p14:xfrm>
              <a:off x="7979385" y="2469891"/>
              <a:ext cx="228960" cy="11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9C86BBA-231E-453F-B86E-DF2A264AD86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943745" y="2433891"/>
                <a:ext cx="3006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60E1526-8437-40FC-B7E3-5103D4BE44E9}"/>
                  </a:ext>
                </a:extLst>
              </p14:cNvPr>
              <p14:cNvContentPartPr/>
              <p14:nvPr/>
            </p14:nvContentPartPr>
            <p14:xfrm>
              <a:off x="5811465" y="1743051"/>
              <a:ext cx="3126600" cy="2674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60E1526-8437-40FC-B7E3-5103D4BE44E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775465" y="1707051"/>
                <a:ext cx="3198240" cy="33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B099F4E-6488-4CC5-9E56-7356701D8624}"/>
              </a:ext>
            </a:extLst>
          </p:cNvPr>
          <p:cNvGrpSpPr/>
          <p:nvPr/>
        </p:nvGrpSpPr>
        <p:grpSpPr>
          <a:xfrm>
            <a:off x="6047985" y="3621531"/>
            <a:ext cx="3159000" cy="907920"/>
            <a:chOff x="6047985" y="3621531"/>
            <a:chExt cx="3159000" cy="90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A9FA62B-AA6B-43A9-AD00-F1B777661945}"/>
                    </a:ext>
                  </a:extLst>
                </p14:cNvPr>
                <p14:cNvContentPartPr/>
                <p14:nvPr/>
              </p14:nvContentPartPr>
              <p14:xfrm>
                <a:off x="6179385" y="3868851"/>
                <a:ext cx="261000" cy="454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A9FA62B-AA6B-43A9-AD00-F1B77766194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43385" y="3833211"/>
                  <a:ext cx="3326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55DC184-E6EA-4E77-B77A-9E4B75ACC26B}"/>
                    </a:ext>
                  </a:extLst>
                </p14:cNvPr>
                <p14:cNvContentPartPr/>
                <p14:nvPr/>
              </p14:nvContentPartPr>
              <p14:xfrm>
                <a:off x="6311145" y="4075491"/>
                <a:ext cx="212040" cy="230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55DC184-E6EA-4E77-B77A-9E4B75ACC26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75505" y="4039491"/>
                  <a:ext cx="2836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02ACA2F-217B-47D5-8890-DC82A0001E8D}"/>
                    </a:ext>
                  </a:extLst>
                </p14:cNvPr>
                <p14:cNvContentPartPr/>
                <p14:nvPr/>
              </p14:nvContentPartPr>
              <p14:xfrm>
                <a:off x="6613545" y="3877131"/>
                <a:ext cx="328320" cy="376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02ACA2F-217B-47D5-8890-DC82A0001E8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77905" y="3841491"/>
                  <a:ext cx="3999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239DD9E-7C0F-458C-9CD6-01A3ABF440AD}"/>
                    </a:ext>
                  </a:extLst>
                </p14:cNvPr>
                <p14:cNvContentPartPr/>
                <p14:nvPr/>
              </p14:nvContentPartPr>
              <p14:xfrm>
                <a:off x="7015665" y="3892611"/>
                <a:ext cx="220680" cy="404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239DD9E-7C0F-458C-9CD6-01A3ABF440A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980025" y="3856971"/>
                  <a:ext cx="2923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8BEB914-5061-49D4-B0F0-22569B0F653E}"/>
                    </a:ext>
                  </a:extLst>
                </p14:cNvPr>
                <p14:cNvContentPartPr/>
                <p14:nvPr/>
              </p14:nvContentPartPr>
              <p14:xfrm>
                <a:off x="7529025" y="3621531"/>
                <a:ext cx="182880" cy="769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8BEB914-5061-49D4-B0F0-22569B0F653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93385" y="3585891"/>
                  <a:ext cx="254520" cy="8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5236E2C-4641-43BB-9A75-1C91802A9098}"/>
                    </a:ext>
                  </a:extLst>
                </p14:cNvPr>
                <p14:cNvContentPartPr/>
                <p14:nvPr/>
              </p14:nvContentPartPr>
              <p14:xfrm>
                <a:off x="7784265" y="3840051"/>
                <a:ext cx="221400" cy="373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5236E2C-4641-43BB-9A75-1C91802A909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48265" y="3804051"/>
                  <a:ext cx="2930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8101AA2-5F28-4700-968E-6B21CBD954FE}"/>
                    </a:ext>
                  </a:extLst>
                </p14:cNvPr>
                <p14:cNvContentPartPr/>
                <p14:nvPr/>
              </p14:nvContentPartPr>
              <p14:xfrm>
                <a:off x="8052825" y="3781371"/>
                <a:ext cx="162000" cy="568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8101AA2-5F28-4700-968E-6B21CBD954F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016825" y="3745371"/>
                  <a:ext cx="23364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805FF0D-091D-4A40-BCAC-67610C916B21}"/>
                    </a:ext>
                  </a:extLst>
                </p14:cNvPr>
                <p14:cNvContentPartPr/>
                <p14:nvPr/>
              </p14:nvContentPartPr>
              <p14:xfrm>
                <a:off x="8284305" y="3904131"/>
                <a:ext cx="155520" cy="424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805FF0D-091D-4A40-BCAC-67610C916B2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48305" y="3868491"/>
                  <a:ext cx="2271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FDEE6B8-6A74-413A-A3D5-E4ED9EF6B567}"/>
                    </a:ext>
                  </a:extLst>
                </p14:cNvPr>
                <p14:cNvContentPartPr/>
                <p14:nvPr/>
              </p14:nvContentPartPr>
              <p14:xfrm>
                <a:off x="8527665" y="3711891"/>
                <a:ext cx="141840" cy="642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FDEE6B8-6A74-413A-A3D5-E4ED9EF6B56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92025" y="3675891"/>
                  <a:ext cx="21348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970FA63-6540-4B24-8C92-5D0051A3D204}"/>
                    </a:ext>
                  </a:extLst>
                </p14:cNvPr>
                <p14:cNvContentPartPr/>
                <p14:nvPr/>
              </p14:nvContentPartPr>
              <p14:xfrm>
                <a:off x="6047985" y="4247571"/>
                <a:ext cx="3159000" cy="281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970FA63-6540-4B24-8C92-5D0051A3D20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11985" y="4211571"/>
                  <a:ext cx="3230640" cy="35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ED1CF17E-F6F3-423D-840C-C0D0793E85DF}"/>
                  </a:ext>
                </a:extLst>
              </p14:cNvPr>
              <p14:cNvContentPartPr/>
              <p14:nvPr/>
            </p14:nvContentPartPr>
            <p14:xfrm>
              <a:off x="4083825" y="91371"/>
              <a:ext cx="156600" cy="7369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ED1CF17E-F6F3-423D-840C-C0D0793E85D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048185" y="55371"/>
                <a:ext cx="228240" cy="80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76E80AF6-1C23-43F1-BE87-6DF2A353FDA5}"/>
              </a:ext>
            </a:extLst>
          </p:cNvPr>
          <p:cNvGrpSpPr/>
          <p:nvPr/>
        </p:nvGrpSpPr>
        <p:grpSpPr>
          <a:xfrm>
            <a:off x="6018825" y="4749771"/>
            <a:ext cx="5576400" cy="826560"/>
            <a:chOff x="6018825" y="4749771"/>
            <a:chExt cx="5576400" cy="82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FC925D6-9148-4FEC-9E2C-9CF0B059C360}"/>
                    </a:ext>
                  </a:extLst>
                </p14:cNvPr>
                <p14:cNvContentPartPr/>
                <p14:nvPr/>
              </p14:nvContentPartPr>
              <p14:xfrm>
                <a:off x="6018825" y="4867851"/>
                <a:ext cx="358560" cy="562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FC925D6-9148-4FEC-9E2C-9CF0B059C36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982825" y="4832211"/>
                  <a:ext cx="43020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3F194C5-23EC-4A5B-BAA8-520BF142D8F4}"/>
                    </a:ext>
                  </a:extLst>
                </p14:cNvPr>
                <p14:cNvContentPartPr/>
                <p14:nvPr/>
              </p14:nvContentPartPr>
              <p14:xfrm>
                <a:off x="6503025" y="5185371"/>
                <a:ext cx="239400" cy="294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3F194C5-23EC-4A5B-BAA8-520BF142D8F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467385" y="5149371"/>
                  <a:ext cx="3110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1C93FC4-68AF-4C9E-AB8D-B5951B7B0E23}"/>
                    </a:ext>
                  </a:extLst>
                </p14:cNvPr>
                <p14:cNvContentPartPr/>
                <p14:nvPr/>
              </p14:nvContentPartPr>
              <p14:xfrm>
                <a:off x="6899745" y="5146131"/>
                <a:ext cx="199440" cy="273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1C93FC4-68AF-4C9E-AB8D-B5951B7B0E2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863745" y="5110131"/>
                  <a:ext cx="2710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379D27-F9CC-4163-AAAB-4A65C13011BE}"/>
                    </a:ext>
                  </a:extLst>
                </p14:cNvPr>
                <p14:cNvContentPartPr/>
                <p14:nvPr/>
              </p14:nvContentPartPr>
              <p14:xfrm>
                <a:off x="7369545" y="5244051"/>
                <a:ext cx="225000" cy="16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379D27-F9CC-4163-AAAB-4A65C13011B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333545" y="5208051"/>
                  <a:ext cx="296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6B89617-4E3C-4EE9-ACF6-424321CD4FF8}"/>
                    </a:ext>
                  </a:extLst>
                </p14:cNvPr>
                <p14:cNvContentPartPr/>
                <p14:nvPr/>
              </p14:nvContentPartPr>
              <p14:xfrm>
                <a:off x="7821705" y="4879731"/>
                <a:ext cx="188280" cy="30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6B89617-4E3C-4EE9-ACF6-424321CD4FF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85705" y="4843731"/>
                  <a:ext cx="259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1AF0652-9F0C-4A8C-B4DF-AEC72A6D0929}"/>
                    </a:ext>
                  </a:extLst>
                </p14:cNvPr>
                <p14:cNvContentPartPr/>
                <p14:nvPr/>
              </p14:nvContentPartPr>
              <p14:xfrm>
                <a:off x="7906665" y="4894131"/>
                <a:ext cx="254520" cy="488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1AF0652-9F0C-4A8C-B4DF-AEC72A6D092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70665" y="4858131"/>
                  <a:ext cx="32616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791C8AB-269F-49F0-92A0-99AF4DAB8B75}"/>
                    </a:ext>
                  </a:extLst>
                </p14:cNvPr>
                <p14:cNvContentPartPr/>
                <p14:nvPr/>
              </p14:nvContentPartPr>
              <p14:xfrm>
                <a:off x="8204025" y="5181411"/>
                <a:ext cx="192960" cy="209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791C8AB-269F-49F0-92A0-99AF4DAB8B7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68385" y="5145771"/>
                  <a:ext cx="2646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785EC7F-F59A-4999-BB00-839ED0AAB7A3}"/>
                    </a:ext>
                  </a:extLst>
                </p14:cNvPr>
                <p14:cNvContentPartPr/>
                <p14:nvPr/>
              </p14:nvContentPartPr>
              <p14:xfrm>
                <a:off x="8560065" y="5314971"/>
                <a:ext cx="10080" cy="12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785EC7F-F59A-4999-BB00-839ED0AAB7A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24065" y="5279331"/>
                  <a:ext cx="81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AC5D3D4-91B1-4EC0-BD3F-A2011D2BDCE6}"/>
                    </a:ext>
                  </a:extLst>
                </p14:cNvPr>
                <p14:cNvContentPartPr/>
                <p14:nvPr/>
              </p14:nvContentPartPr>
              <p14:xfrm>
                <a:off x="8666265" y="4854891"/>
                <a:ext cx="46440" cy="406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AC5D3D4-91B1-4EC0-BD3F-A2011D2BDCE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30265" y="4819251"/>
                  <a:ext cx="11808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88C7E64-EE1B-449D-9706-A140E0266D74}"/>
                    </a:ext>
                  </a:extLst>
                </p14:cNvPr>
                <p14:cNvContentPartPr/>
                <p14:nvPr/>
              </p14:nvContentPartPr>
              <p14:xfrm>
                <a:off x="8692185" y="4789731"/>
                <a:ext cx="339480" cy="511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88C7E64-EE1B-449D-9706-A140E0266D7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56185" y="4754091"/>
                  <a:ext cx="41112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42A4477-AEB6-438B-AFB3-81E9C92D1522}"/>
                    </a:ext>
                  </a:extLst>
                </p14:cNvPr>
                <p14:cNvContentPartPr/>
                <p14:nvPr/>
              </p14:nvContentPartPr>
              <p14:xfrm>
                <a:off x="9091785" y="5132811"/>
                <a:ext cx="206640" cy="228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42A4477-AEB6-438B-AFB3-81E9C92D152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055785" y="5096811"/>
                  <a:ext cx="2782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EA9CE33-F6C9-470C-9F09-4DE4BA5BCF62}"/>
                    </a:ext>
                  </a:extLst>
                </p14:cNvPr>
                <p14:cNvContentPartPr/>
                <p14:nvPr/>
              </p14:nvContentPartPr>
              <p14:xfrm>
                <a:off x="8710185" y="5058651"/>
                <a:ext cx="69480" cy="8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EA9CE33-F6C9-470C-9F09-4DE4BA5BCF6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74545" y="5022651"/>
                  <a:ext cx="141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DCBA1DE-30DB-4024-8EE2-F5329BEB4A94}"/>
                    </a:ext>
                  </a:extLst>
                </p14:cNvPr>
                <p14:cNvContentPartPr/>
                <p14:nvPr/>
              </p14:nvContentPartPr>
              <p14:xfrm>
                <a:off x="9467265" y="5114091"/>
                <a:ext cx="159480" cy="7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DCBA1DE-30DB-4024-8EE2-F5329BEB4A9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431625" y="5078451"/>
                  <a:ext cx="2311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457170D-24EA-4CCE-A96E-D6AD4B0F887B}"/>
                    </a:ext>
                  </a:extLst>
                </p14:cNvPr>
                <p14:cNvContentPartPr/>
                <p14:nvPr/>
              </p14:nvContentPartPr>
              <p14:xfrm>
                <a:off x="9742305" y="4804131"/>
                <a:ext cx="414000" cy="516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457170D-24EA-4CCE-A96E-D6AD4B0F887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706305" y="4768491"/>
                  <a:ext cx="48564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2871764-76BF-4D6C-89E1-35F8AED89577}"/>
                    </a:ext>
                  </a:extLst>
                </p14:cNvPr>
                <p14:cNvContentPartPr/>
                <p14:nvPr/>
              </p14:nvContentPartPr>
              <p14:xfrm>
                <a:off x="10157025" y="5184651"/>
                <a:ext cx="178920" cy="308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2871764-76BF-4D6C-89E1-35F8AED8957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121025" y="5148651"/>
                  <a:ext cx="2505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E551A63-F154-4A2E-B51E-3AA44731059D}"/>
                    </a:ext>
                  </a:extLst>
                </p14:cNvPr>
                <p14:cNvContentPartPr/>
                <p14:nvPr/>
              </p14:nvContentPartPr>
              <p14:xfrm>
                <a:off x="10470945" y="5192211"/>
                <a:ext cx="187560" cy="288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E551A63-F154-4A2E-B51E-3AA44731059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434945" y="5156211"/>
                  <a:ext cx="2592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DED5E02-908D-47D5-A2FD-046081AC6A59}"/>
                    </a:ext>
                  </a:extLst>
                </p14:cNvPr>
                <p14:cNvContentPartPr/>
                <p14:nvPr/>
              </p14:nvContentPartPr>
              <p14:xfrm>
                <a:off x="10484985" y="5311731"/>
                <a:ext cx="126000" cy="27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DED5E02-908D-47D5-A2FD-046081AC6A5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449345" y="5276091"/>
                  <a:ext cx="197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87A777D-B2BC-4136-9CA3-E96E8EA561E8}"/>
                    </a:ext>
                  </a:extLst>
                </p14:cNvPr>
                <p14:cNvContentPartPr/>
                <p14:nvPr/>
              </p14:nvContentPartPr>
              <p14:xfrm>
                <a:off x="10830945" y="4927971"/>
                <a:ext cx="185400" cy="26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87A777D-B2BC-4136-9CA3-E96E8EA561E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795305" y="4892331"/>
                  <a:ext cx="2570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235B3CC-FCF2-4BCA-A44D-F9EBA9BC74A3}"/>
                    </a:ext>
                  </a:extLst>
                </p14:cNvPr>
                <p14:cNvContentPartPr/>
                <p14:nvPr/>
              </p14:nvContentPartPr>
              <p14:xfrm>
                <a:off x="10826985" y="5122731"/>
                <a:ext cx="247680" cy="24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235B3CC-FCF2-4BCA-A44D-F9EBA9BC74A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790985" y="5087091"/>
                  <a:ext cx="319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45170B8-EAB9-4ABC-B871-22F1F53DC90D}"/>
                    </a:ext>
                  </a:extLst>
                </p14:cNvPr>
                <p14:cNvContentPartPr/>
                <p14:nvPr/>
              </p14:nvContentPartPr>
              <p14:xfrm>
                <a:off x="11257185" y="4749771"/>
                <a:ext cx="338040" cy="442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45170B8-EAB9-4ABC-B871-22F1F53DC90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221185" y="4714131"/>
                  <a:ext cx="40968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A4C1383-BD0B-482C-B5C3-D4A4CFF22D4E}"/>
                    </a:ext>
                  </a:extLst>
                </p14:cNvPr>
                <p14:cNvContentPartPr/>
                <p14:nvPr/>
              </p14:nvContentPartPr>
              <p14:xfrm>
                <a:off x="7810905" y="5503971"/>
                <a:ext cx="686880" cy="72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A4C1383-BD0B-482C-B5C3-D4A4CFF22D4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774905" y="5467971"/>
                  <a:ext cx="75852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CD528F4-BC40-4A9B-A686-343E185F2EC9}"/>
                  </a:ext>
                </a:extLst>
              </p14:cNvPr>
              <p14:cNvContentPartPr/>
              <p14:nvPr/>
            </p14:nvContentPartPr>
            <p14:xfrm>
              <a:off x="5159145" y="6027771"/>
              <a:ext cx="276480" cy="115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CD528F4-BC40-4A9B-A686-343E185F2EC9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123145" y="5991771"/>
                <a:ext cx="3481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E973C01E-0DDA-44AC-9A55-6EC924E9A7A3}"/>
                  </a:ext>
                </a:extLst>
              </p14:cNvPr>
              <p14:cNvContentPartPr/>
              <p14:nvPr/>
            </p14:nvContentPartPr>
            <p14:xfrm>
              <a:off x="5135025" y="6182931"/>
              <a:ext cx="319320" cy="277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E973C01E-0DDA-44AC-9A55-6EC924E9A7A3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099025" y="6147291"/>
                <a:ext cx="3909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DAB4B8B7-9150-4112-B4AB-A3D42BE67ADA}"/>
                  </a:ext>
                </a:extLst>
              </p14:cNvPr>
              <p14:cNvContentPartPr/>
              <p14:nvPr/>
            </p14:nvContentPartPr>
            <p14:xfrm>
              <a:off x="5318625" y="5932731"/>
              <a:ext cx="274680" cy="3996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DAB4B8B7-9150-4112-B4AB-A3D42BE67AD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282625" y="5896731"/>
                <a:ext cx="34632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2ED6D57F-B7A8-4ED7-A932-317E01A1B471}"/>
                  </a:ext>
                </a:extLst>
              </p14:cNvPr>
              <p14:cNvContentPartPr/>
              <p14:nvPr/>
            </p14:nvContentPartPr>
            <p14:xfrm>
              <a:off x="5720745" y="5803491"/>
              <a:ext cx="341280" cy="4453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2ED6D57F-B7A8-4ED7-A932-317E01A1B471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684745" y="5767851"/>
                <a:ext cx="41292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234E5E84-E266-49A8-A56B-C26BEB538BA6}"/>
                  </a:ext>
                </a:extLst>
              </p14:cNvPr>
              <p14:cNvContentPartPr/>
              <p14:nvPr/>
            </p14:nvContentPartPr>
            <p14:xfrm>
              <a:off x="6088305" y="6085371"/>
              <a:ext cx="111960" cy="232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234E5E84-E266-49A8-A56B-C26BEB538BA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052665" y="6049371"/>
                <a:ext cx="1836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A986A8DB-9FA7-42ED-8090-E93E41FDAD6C}"/>
                  </a:ext>
                </a:extLst>
              </p14:cNvPr>
              <p14:cNvContentPartPr/>
              <p14:nvPr/>
            </p14:nvContentPartPr>
            <p14:xfrm>
              <a:off x="6341385" y="6118131"/>
              <a:ext cx="182160" cy="2235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A986A8DB-9FA7-42ED-8090-E93E41FDAD6C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305745" y="6082491"/>
                <a:ext cx="25380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EBCD5BF3-34DC-4FA6-A504-321F81BC85F3}"/>
                  </a:ext>
                </a:extLst>
              </p14:cNvPr>
              <p14:cNvContentPartPr/>
              <p14:nvPr/>
            </p14:nvContentPartPr>
            <p14:xfrm>
              <a:off x="6711465" y="6153771"/>
              <a:ext cx="188280" cy="43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EBCD5BF3-34DC-4FA6-A504-321F81BC85F3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675465" y="6118131"/>
                <a:ext cx="2599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26987771-6016-4081-B7DC-26556B41DD95}"/>
                  </a:ext>
                </a:extLst>
              </p14:cNvPr>
              <p14:cNvContentPartPr/>
              <p14:nvPr/>
            </p14:nvContentPartPr>
            <p14:xfrm>
              <a:off x="7176225" y="5933811"/>
              <a:ext cx="193320" cy="5256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26987771-6016-4081-B7DC-26556B41DD95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140585" y="5898171"/>
                <a:ext cx="26496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A16F1D05-B500-4397-9AC0-09788CA36255}"/>
                  </a:ext>
                </a:extLst>
              </p14:cNvPr>
              <p14:cNvContentPartPr/>
              <p14:nvPr/>
            </p14:nvContentPartPr>
            <p14:xfrm>
              <a:off x="7472865" y="6235491"/>
              <a:ext cx="3240" cy="86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A16F1D05-B500-4397-9AC0-09788CA3625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437225" y="6199851"/>
                <a:ext cx="748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1BE77C27-9303-467E-8ADA-4DAAA9006E3A}"/>
                  </a:ext>
                </a:extLst>
              </p14:cNvPr>
              <p14:cNvContentPartPr/>
              <p14:nvPr/>
            </p14:nvContentPartPr>
            <p14:xfrm>
              <a:off x="7605705" y="5934531"/>
              <a:ext cx="114840" cy="457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1BE77C27-9303-467E-8ADA-4DAAA9006E3A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569705" y="5898531"/>
                <a:ext cx="1864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E15A21D0-4CBA-4D4A-8D37-B66FA3D48B87}"/>
                  </a:ext>
                </a:extLst>
              </p14:cNvPr>
              <p14:cNvContentPartPr/>
              <p14:nvPr/>
            </p14:nvContentPartPr>
            <p14:xfrm>
              <a:off x="7657905" y="5954691"/>
              <a:ext cx="101880" cy="3232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E15A21D0-4CBA-4D4A-8D37-B66FA3D48B8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621905" y="5918691"/>
                <a:ext cx="1735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2CAD5F3-77E3-462E-9667-2078FD9826D5}"/>
                  </a:ext>
                </a:extLst>
              </p14:cNvPr>
              <p14:cNvContentPartPr/>
              <p14:nvPr/>
            </p14:nvContentPartPr>
            <p14:xfrm>
              <a:off x="7821345" y="6111651"/>
              <a:ext cx="145080" cy="2638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2CAD5F3-77E3-462E-9667-2078FD9826D5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785705" y="6076011"/>
                <a:ext cx="21672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8817CEE4-FD4A-423C-983E-D40B91EBF916}"/>
                  </a:ext>
                </a:extLst>
              </p14:cNvPr>
              <p14:cNvContentPartPr/>
              <p14:nvPr/>
            </p14:nvContentPartPr>
            <p14:xfrm>
              <a:off x="7715865" y="5911851"/>
              <a:ext cx="51120" cy="212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8817CEE4-FD4A-423C-983E-D40B91EBF91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679865" y="5876211"/>
                <a:ext cx="1227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70352819-EFF7-4E0B-AA04-AC7D07D4F3EE}"/>
                  </a:ext>
                </a:extLst>
              </p14:cNvPr>
              <p14:cNvContentPartPr/>
              <p14:nvPr/>
            </p14:nvContentPartPr>
            <p14:xfrm>
              <a:off x="8215905" y="6227211"/>
              <a:ext cx="1800" cy="230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70352819-EFF7-4E0B-AA04-AC7D07D4F3EE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179905" y="6191211"/>
                <a:ext cx="734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EC44327-D7F7-4D89-AE72-ADB2172136BD}"/>
                  </a:ext>
                </a:extLst>
              </p14:cNvPr>
              <p14:cNvContentPartPr/>
              <p14:nvPr/>
            </p14:nvContentPartPr>
            <p14:xfrm>
              <a:off x="8487705" y="5959731"/>
              <a:ext cx="17640" cy="3351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EC44327-D7F7-4D89-AE72-ADB2172136B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451705" y="5923731"/>
                <a:ext cx="8928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75F47B8D-62C5-46BF-8196-1FD8C25785A3}"/>
                  </a:ext>
                </a:extLst>
              </p14:cNvPr>
              <p14:cNvContentPartPr/>
              <p14:nvPr/>
            </p14:nvContentPartPr>
            <p14:xfrm>
              <a:off x="8474385" y="5923011"/>
              <a:ext cx="196920" cy="4226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75F47B8D-62C5-46BF-8196-1FD8C25785A3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438385" y="5887371"/>
                <a:ext cx="26856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FAF9A543-7BE7-4343-BDD2-EB349AB1EB21}"/>
                  </a:ext>
                </a:extLst>
              </p14:cNvPr>
              <p14:cNvContentPartPr/>
              <p14:nvPr/>
            </p14:nvContentPartPr>
            <p14:xfrm>
              <a:off x="8803785" y="6186171"/>
              <a:ext cx="163440" cy="1753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FAF9A543-7BE7-4343-BDD2-EB349AB1EB2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768145" y="6150531"/>
                <a:ext cx="23508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1DE4D59A-C6BF-4375-A32C-03A334E1980A}"/>
                  </a:ext>
                </a:extLst>
              </p14:cNvPr>
              <p14:cNvContentPartPr/>
              <p14:nvPr/>
            </p14:nvContentPartPr>
            <p14:xfrm>
              <a:off x="7106385" y="6442131"/>
              <a:ext cx="1042560" cy="676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1DE4D59A-C6BF-4375-A32C-03A334E1980A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7070745" y="6406491"/>
                <a:ext cx="1114200" cy="13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oup 208">
            <a:extLst>
              <a:ext uri="{FF2B5EF4-FFF2-40B4-BE49-F238E27FC236}">
                <a16:creationId xmlns:a16="http://schemas.microsoft.com/office/drawing/2014/main" id="{76BFA751-FE57-45AA-816D-B1ABF6211D51}"/>
              </a:ext>
            </a:extLst>
          </p:cNvPr>
          <p:cNvGrpSpPr/>
          <p:nvPr/>
        </p:nvGrpSpPr>
        <p:grpSpPr>
          <a:xfrm>
            <a:off x="10520265" y="3473931"/>
            <a:ext cx="1035000" cy="358560"/>
            <a:chOff x="10520265" y="3473931"/>
            <a:chExt cx="103500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68D2170-6572-4AFA-8B9B-031C6FB8DA76}"/>
                    </a:ext>
                  </a:extLst>
                </p14:cNvPr>
                <p14:cNvContentPartPr/>
                <p14:nvPr/>
              </p14:nvContentPartPr>
              <p14:xfrm>
                <a:off x="10520265" y="3473931"/>
                <a:ext cx="236880" cy="329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68D2170-6572-4AFA-8B9B-031C6FB8DA7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484265" y="3437931"/>
                  <a:ext cx="3085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F65A3A8-F66B-45BC-9F12-139C635514D3}"/>
                    </a:ext>
                  </a:extLst>
                </p14:cNvPr>
                <p14:cNvContentPartPr/>
                <p14:nvPr/>
              </p14:nvContentPartPr>
              <p14:xfrm>
                <a:off x="10903665" y="3619731"/>
                <a:ext cx="360" cy="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F65A3A8-F66B-45BC-9F12-139C635514D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868025" y="358409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7C641D1-9F6B-43EE-9F53-684FF7C5C093}"/>
                    </a:ext>
                  </a:extLst>
                </p14:cNvPr>
                <p14:cNvContentPartPr/>
                <p14:nvPr/>
              </p14:nvContentPartPr>
              <p14:xfrm>
                <a:off x="10997985" y="3486171"/>
                <a:ext cx="190800" cy="306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7C641D1-9F6B-43EE-9F53-684FF7C5C09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961985" y="3450171"/>
                  <a:ext cx="2624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4E30DF4-A07A-487B-A6B2-E719E4B02AEC}"/>
                    </a:ext>
                  </a:extLst>
                </p14:cNvPr>
                <p14:cNvContentPartPr/>
                <p14:nvPr/>
              </p14:nvContentPartPr>
              <p14:xfrm>
                <a:off x="11302545" y="3487971"/>
                <a:ext cx="252720" cy="3445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4E30DF4-A07A-487B-A6B2-E719E4B02AE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266545" y="3451971"/>
                  <a:ext cx="324360" cy="41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61402872-D254-4999-9474-7726734D8F57}"/>
              </a:ext>
            </a:extLst>
          </p:cNvPr>
          <p:cNvGrpSpPr/>
          <p:nvPr/>
        </p:nvGrpSpPr>
        <p:grpSpPr>
          <a:xfrm>
            <a:off x="8484465" y="2095131"/>
            <a:ext cx="3470760" cy="1208520"/>
            <a:chOff x="8484465" y="2095131"/>
            <a:chExt cx="3470760" cy="12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E51DCD4-E039-4696-97A3-858BE5658902}"/>
                    </a:ext>
                  </a:extLst>
                </p14:cNvPr>
                <p14:cNvContentPartPr/>
                <p14:nvPr/>
              </p14:nvContentPartPr>
              <p14:xfrm>
                <a:off x="8484465" y="2198091"/>
                <a:ext cx="198000" cy="44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E51DCD4-E039-4696-97A3-858BE565890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448825" y="2162091"/>
                  <a:ext cx="2696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7656C36-C0CB-4349-851E-D03A156C9DCE}"/>
                    </a:ext>
                  </a:extLst>
                </p14:cNvPr>
                <p14:cNvContentPartPr/>
                <p14:nvPr/>
              </p14:nvContentPartPr>
              <p14:xfrm>
                <a:off x="8610825" y="2221131"/>
                <a:ext cx="183240" cy="484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7656C36-C0CB-4349-851E-D03A156C9DC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575185" y="2185491"/>
                  <a:ext cx="25488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023E62-B8DE-494B-8DCB-4E6A9C505947}"/>
                    </a:ext>
                  </a:extLst>
                </p14:cNvPr>
                <p14:cNvContentPartPr/>
                <p14:nvPr/>
              </p14:nvContentPartPr>
              <p14:xfrm>
                <a:off x="8877945" y="2524611"/>
                <a:ext cx="38160" cy="244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023E62-B8DE-494B-8DCB-4E6A9C50594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842305" y="2488971"/>
                  <a:ext cx="1098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30E6270-8979-4F88-BE93-0AC413B6DDE2}"/>
                    </a:ext>
                  </a:extLst>
                </p14:cNvPr>
                <p14:cNvContentPartPr/>
                <p14:nvPr/>
              </p14:nvContentPartPr>
              <p14:xfrm>
                <a:off x="8891625" y="2461971"/>
                <a:ext cx="176400" cy="321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30E6270-8979-4F88-BE93-0AC413B6DDE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855625" y="2426331"/>
                  <a:ext cx="2480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3CAA592-5523-4ABB-A282-D00A9ABBCF6C}"/>
                    </a:ext>
                  </a:extLst>
                </p14:cNvPr>
                <p14:cNvContentPartPr/>
                <p14:nvPr/>
              </p14:nvContentPartPr>
              <p14:xfrm>
                <a:off x="9228225" y="2630091"/>
                <a:ext cx="1080" cy="7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3CAA592-5523-4ABB-A282-D00A9ABBCF6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192225" y="2594451"/>
                  <a:ext cx="727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2B335C6-DAE7-4C38-9C3F-0D449EB5AEA2}"/>
                    </a:ext>
                  </a:extLst>
                </p14:cNvPr>
                <p14:cNvContentPartPr/>
                <p14:nvPr/>
              </p14:nvContentPartPr>
              <p14:xfrm>
                <a:off x="9361065" y="2143371"/>
                <a:ext cx="21960" cy="480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2B335C6-DAE7-4C38-9C3F-0D449EB5AEA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325065" y="2107371"/>
                  <a:ext cx="9360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F2DB129-A306-42AD-BCE6-E19F965E1F30}"/>
                    </a:ext>
                  </a:extLst>
                </p14:cNvPr>
                <p14:cNvContentPartPr/>
                <p14:nvPr/>
              </p14:nvContentPartPr>
              <p14:xfrm>
                <a:off x="9314985" y="2122491"/>
                <a:ext cx="236160" cy="454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F2DB129-A306-42AD-BCE6-E19F965E1F3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278985" y="2086491"/>
                  <a:ext cx="30780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63511F8-D545-456F-B9BE-03B1883F8C5A}"/>
                    </a:ext>
                  </a:extLst>
                </p14:cNvPr>
                <p14:cNvContentPartPr/>
                <p14:nvPr/>
              </p14:nvContentPartPr>
              <p14:xfrm>
                <a:off x="9636465" y="2377011"/>
                <a:ext cx="184680" cy="308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63511F8-D545-456F-B9BE-03B1883F8C5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600465" y="2341371"/>
                  <a:ext cx="2563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5CB5DE9-D090-492E-BE43-070908F7AED7}"/>
                    </a:ext>
                  </a:extLst>
                </p14:cNvPr>
                <p14:cNvContentPartPr/>
                <p14:nvPr/>
              </p14:nvContentPartPr>
              <p14:xfrm>
                <a:off x="10014825" y="2444331"/>
                <a:ext cx="225000" cy="7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5CB5DE9-D090-492E-BE43-070908F7AED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979185" y="2408691"/>
                  <a:ext cx="296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C99BADD-DDD3-47D2-ADEE-9DFD964D5256}"/>
                    </a:ext>
                  </a:extLst>
                </p14:cNvPr>
                <p14:cNvContentPartPr/>
                <p14:nvPr/>
              </p14:nvContentPartPr>
              <p14:xfrm>
                <a:off x="10423425" y="2095131"/>
                <a:ext cx="346320" cy="503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C99BADD-DDD3-47D2-ADEE-9DFD964D525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387425" y="2059131"/>
                  <a:ext cx="41796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243058C-1AB3-4905-B9F7-7DE6E895A7A0}"/>
                    </a:ext>
                  </a:extLst>
                </p14:cNvPr>
                <p14:cNvContentPartPr/>
                <p14:nvPr/>
              </p14:nvContentPartPr>
              <p14:xfrm>
                <a:off x="10749225" y="2402211"/>
                <a:ext cx="176760" cy="330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243058C-1AB3-4905-B9F7-7DE6E895A7A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713585" y="2366571"/>
                  <a:ext cx="2484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D0A2AB6-6C72-4EE9-88D0-9E14CBDE2A8C}"/>
                    </a:ext>
                  </a:extLst>
                </p14:cNvPr>
                <p14:cNvContentPartPr/>
                <p14:nvPr/>
              </p14:nvContentPartPr>
              <p14:xfrm>
                <a:off x="11042625" y="2337411"/>
                <a:ext cx="183240" cy="343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D0A2AB6-6C72-4EE9-88D0-9E14CBDE2A8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006625" y="2301411"/>
                  <a:ext cx="2548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0023578-2A4E-4B70-8331-1A9FCC9B94CA}"/>
                    </a:ext>
                  </a:extLst>
                </p14:cNvPr>
                <p14:cNvContentPartPr/>
                <p14:nvPr/>
              </p14:nvContentPartPr>
              <p14:xfrm>
                <a:off x="11088345" y="2504451"/>
                <a:ext cx="114480" cy="31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0023578-2A4E-4B70-8331-1A9FCC9B94C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052705" y="2468811"/>
                  <a:ext cx="186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1407048-557B-473A-815E-34B04819F720}"/>
                    </a:ext>
                  </a:extLst>
                </p14:cNvPr>
                <p14:cNvContentPartPr/>
                <p14:nvPr/>
              </p14:nvContentPartPr>
              <p14:xfrm>
                <a:off x="11365905" y="2259291"/>
                <a:ext cx="137880" cy="7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1407048-557B-473A-815E-34B04819F72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329905" y="2223651"/>
                  <a:ext cx="209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1A65DB6-F81B-44F3-8D03-B4DC92BBFDFA}"/>
                    </a:ext>
                  </a:extLst>
                </p14:cNvPr>
                <p14:cNvContentPartPr/>
                <p14:nvPr/>
              </p14:nvContentPartPr>
              <p14:xfrm>
                <a:off x="11374545" y="2407251"/>
                <a:ext cx="159840" cy="28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1A65DB6-F81B-44F3-8D03-B4DC92BBFDF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338545" y="2371251"/>
                  <a:ext cx="231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A5C5E38-E1FE-4D3B-8719-04BE0CD2C7BD}"/>
                    </a:ext>
                  </a:extLst>
                </p14:cNvPr>
                <p14:cNvContentPartPr/>
                <p14:nvPr/>
              </p14:nvContentPartPr>
              <p14:xfrm>
                <a:off x="11674065" y="2200611"/>
                <a:ext cx="281160" cy="340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A5C5E38-E1FE-4D3B-8719-04BE0CD2C7B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638065" y="2164611"/>
                  <a:ext cx="3528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BBFA318-544B-494B-AAA5-87E1EE149F5F}"/>
                    </a:ext>
                  </a:extLst>
                </p14:cNvPr>
                <p14:cNvContentPartPr/>
                <p14:nvPr/>
              </p14:nvContentPartPr>
              <p14:xfrm>
                <a:off x="10895385" y="2906571"/>
                <a:ext cx="19440" cy="397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BBFA318-544B-494B-AAA5-87E1EE149F5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859385" y="2870931"/>
                  <a:ext cx="910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EDF14E8-644B-4D65-A8DF-E9E1C8A49366}"/>
                    </a:ext>
                  </a:extLst>
                </p14:cNvPr>
                <p14:cNvContentPartPr/>
                <p14:nvPr/>
              </p14:nvContentPartPr>
              <p14:xfrm>
                <a:off x="10806105" y="2887491"/>
                <a:ext cx="229680" cy="2476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EDF14E8-644B-4D65-A8DF-E9E1C8A4936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770105" y="2851851"/>
                  <a:ext cx="3013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65FF338-ABBB-4DDB-AF25-E536E8EEFFD2}"/>
                    </a:ext>
                  </a:extLst>
                </p14:cNvPr>
                <p14:cNvContentPartPr/>
                <p14:nvPr/>
              </p14:nvContentPartPr>
              <p14:xfrm>
                <a:off x="10730145" y="2713251"/>
                <a:ext cx="104760" cy="21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65FF338-ABBB-4DDB-AF25-E536E8EEFFD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694145" y="2677251"/>
                  <a:ext cx="17640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5A5B17EB-EAC1-4A37-B2D1-78D052369482}"/>
              </a:ext>
            </a:extLst>
          </p:cNvPr>
          <p:cNvGrpSpPr/>
          <p:nvPr/>
        </p:nvGrpSpPr>
        <p:grpSpPr>
          <a:xfrm>
            <a:off x="9245865" y="5874411"/>
            <a:ext cx="2817720" cy="843120"/>
            <a:chOff x="9245865" y="5874411"/>
            <a:chExt cx="2817720" cy="84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EB95F75-69D0-4DEA-B779-2890FB62D2E8}"/>
                    </a:ext>
                  </a:extLst>
                </p14:cNvPr>
                <p14:cNvContentPartPr/>
                <p14:nvPr/>
              </p14:nvContentPartPr>
              <p14:xfrm>
                <a:off x="10757505" y="6071331"/>
                <a:ext cx="158760" cy="11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EB95F75-69D0-4DEA-B779-2890FB62D2E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721505" y="6035691"/>
                  <a:ext cx="2304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8F7104F-FCCD-4F4F-A01F-137FEE9220C4}"/>
                    </a:ext>
                  </a:extLst>
                </p14:cNvPr>
                <p14:cNvContentPartPr/>
                <p14:nvPr/>
              </p14:nvContentPartPr>
              <p14:xfrm>
                <a:off x="10729065" y="6216771"/>
                <a:ext cx="173520" cy="30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8F7104F-FCCD-4F4F-A01F-137FEE9220C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693425" y="6180771"/>
                  <a:ext cx="2451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185D837-CE5B-42B4-997D-871750FCC851}"/>
                    </a:ext>
                  </a:extLst>
                </p14:cNvPr>
                <p14:cNvContentPartPr/>
                <p14:nvPr/>
              </p14:nvContentPartPr>
              <p14:xfrm>
                <a:off x="11127945" y="5941731"/>
                <a:ext cx="310680" cy="3211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185D837-CE5B-42B4-997D-871750FCC85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091945" y="5906091"/>
                  <a:ext cx="3823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5118C04-FF88-4EAC-A1F5-183EEFD42D0D}"/>
                    </a:ext>
                  </a:extLst>
                </p14:cNvPr>
                <p14:cNvContentPartPr/>
                <p14:nvPr/>
              </p14:nvContentPartPr>
              <p14:xfrm>
                <a:off x="9245865" y="6173571"/>
                <a:ext cx="195120" cy="15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5118C04-FF88-4EAC-A1F5-183EEFD42D0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209865" y="6137931"/>
                  <a:ext cx="266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1605FA6-BE53-4209-B343-B1A680F5663A}"/>
                    </a:ext>
                  </a:extLst>
                </p14:cNvPr>
                <p14:cNvContentPartPr/>
                <p14:nvPr/>
              </p14:nvContentPartPr>
              <p14:xfrm>
                <a:off x="9575265" y="5874411"/>
                <a:ext cx="313920" cy="435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1605FA6-BE53-4209-B343-B1A680F5663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539265" y="5838771"/>
                  <a:ext cx="38556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FE3D9A7-7BD1-4CE4-83E0-F5931EED7DB7}"/>
                    </a:ext>
                  </a:extLst>
                </p14:cNvPr>
                <p14:cNvContentPartPr/>
                <p14:nvPr/>
              </p14:nvContentPartPr>
              <p14:xfrm>
                <a:off x="9920145" y="6112731"/>
                <a:ext cx="172440" cy="240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FE3D9A7-7BD1-4CE4-83E0-F5931EED7DB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884505" y="6076731"/>
                  <a:ext cx="2440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C69F0BC-3F50-47E3-B548-3C060A01D820}"/>
                    </a:ext>
                  </a:extLst>
                </p14:cNvPr>
                <p14:cNvContentPartPr/>
                <p14:nvPr/>
              </p14:nvContentPartPr>
              <p14:xfrm>
                <a:off x="10170705" y="6097971"/>
                <a:ext cx="213120" cy="259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C69F0BC-3F50-47E3-B548-3C060A01D82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134705" y="6062331"/>
                  <a:ext cx="2847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5E977F7-4717-4D6A-8216-F26C1C96DDA4}"/>
                    </a:ext>
                  </a:extLst>
                </p14:cNvPr>
                <p14:cNvContentPartPr/>
                <p14:nvPr/>
              </p14:nvContentPartPr>
              <p14:xfrm>
                <a:off x="10208145" y="6229371"/>
                <a:ext cx="128880" cy="7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5E977F7-4717-4D6A-8216-F26C1C96DDA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172505" y="6193371"/>
                  <a:ext cx="200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B28DF12-0D91-4113-A5CB-83DF70E3ED02}"/>
                    </a:ext>
                  </a:extLst>
                </p14:cNvPr>
                <p14:cNvContentPartPr/>
                <p14:nvPr/>
              </p14:nvContentPartPr>
              <p14:xfrm>
                <a:off x="10066305" y="6453291"/>
                <a:ext cx="127440" cy="157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B28DF12-0D91-4113-A5CB-83DF70E3ED0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030305" y="6417651"/>
                  <a:ext cx="199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C53B03E-353C-4FB2-A11A-9C5085E984F1}"/>
                    </a:ext>
                  </a:extLst>
                </p14:cNvPr>
                <p14:cNvContentPartPr/>
                <p14:nvPr/>
              </p14:nvContentPartPr>
              <p14:xfrm>
                <a:off x="9992505" y="6422331"/>
                <a:ext cx="235080" cy="1501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C53B03E-353C-4FB2-A11A-9C5085E984F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956865" y="6386691"/>
                  <a:ext cx="3067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05D48FE-B75F-4592-8B48-660D3ABEF40A}"/>
                    </a:ext>
                  </a:extLst>
                </p14:cNvPr>
                <p14:cNvContentPartPr/>
                <p14:nvPr/>
              </p14:nvContentPartPr>
              <p14:xfrm>
                <a:off x="10342785" y="6469851"/>
                <a:ext cx="138960" cy="31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05D48FE-B75F-4592-8B48-660D3ABEF40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307145" y="6434211"/>
                  <a:ext cx="210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BC3DAED-8605-4399-95D5-F5E85911130C}"/>
                    </a:ext>
                  </a:extLst>
                </p14:cNvPr>
                <p14:cNvContentPartPr/>
                <p14:nvPr/>
              </p14:nvContentPartPr>
              <p14:xfrm>
                <a:off x="10312905" y="6495771"/>
                <a:ext cx="11160" cy="205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BC3DAED-8605-4399-95D5-F5E85911130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276905" y="6459771"/>
                  <a:ext cx="828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D617A26-9113-48FB-A2CA-17D4EBDD8ABA}"/>
                    </a:ext>
                  </a:extLst>
                </p14:cNvPr>
                <p14:cNvContentPartPr/>
                <p14:nvPr/>
              </p14:nvContentPartPr>
              <p14:xfrm>
                <a:off x="10357185" y="6587211"/>
                <a:ext cx="91800" cy="36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D617A26-9113-48FB-A2CA-17D4EBDD8AB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321185" y="6551571"/>
                  <a:ext cx="163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18A1EFF-C574-42E0-A8C3-4388690122C8}"/>
                    </a:ext>
                  </a:extLst>
                </p14:cNvPr>
                <p14:cNvContentPartPr/>
                <p14:nvPr/>
              </p14:nvContentPartPr>
              <p14:xfrm>
                <a:off x="10551945" y="6552651"/>
                <a:ext cx="121680" cy="107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18A1EFF-C574-42E0-A8C3-4388690122C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515945" y="6517011"/>
                  <a:ext cx="193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620B5B5-EFAE-4C28-9009-174F300047B5}"/>
                    </a:ext>
                  </a:extLst>
                </p14:cNvPr>
                <p14:cNvContentPartPr/>
                <p14:nvPr/>
              </p14:nvContentPartPr>
              <p14:xfrm>
                <a:off x="10738425" y="6565251"/>
                <a:ext cx="413640" cy="137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620B5B5-EFAE-4C28-9009-174F300047B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702425" y="6529251"/>
                  <a:ext cx="4852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58C7B15-1376-43E0-933D-F1B19343033A}"/>
                    </a:ext>
                  </a:extLst>
                </p14:cNvPr>
                <p14:cNvContentPartPr/>
                <p14:nvPr/>
              </p14:nvContentPartPr>
              <p14:xfrm>
                <a:off x="11377065" y="6419811"/>
                <a:ext cx="243360" cy="2977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58C7B15-1376-43E0-933D-F1B1934303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341065" y="6383811"/>
                  <a:ext cx="3150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B4389F8-2A2D-4D78-9B80-91499D96C14F}"/>
                    </a:ext>
                  </a:extLst>
                </p14:cNvPr>
                <p14:cNvContentPartPr/>
                <p14:nvPr/>
              </p14:nvContentPartPr>
              <p14:xfrm>
                <a:off x="11676225" y="6531411"/>
                <a:ext cx="39240" cy="205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B4389F8-2A2D-4D78-9B80-91499D96C14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640585" y="6495771"/>
                  <a:ext cx="1108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B3208BB-F5BF-4A4A-B31A-5EED41F2B0D3}"/>
                    </a:ext>
                  </a:extLst>
                </p14:cNvPr>
                <p14:cNvContentPartPr/>
                <p14:nvPr/>
              </p14:nvContentPartPr>
              <p14:xfrm>
                <a:off x="11725545" y="6446811"/>
                <a:ext cx="114120" cy="244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B3208BB-F5BF-4A4A-B31A-5EED41F2B0D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689905" y="6410811"/>
                  <a:ext cx="1857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A6B9D87-ED50-4937-8248-0D0C53A0429D}"/>
                    </a:ext>
                  </a:extLst>
                </p14:cNvPr>
                <p14:cNvContentPartPr/>
                <p14:nvPr/>
              </p14:nvContentPartPr>
              <p14:xfrm>
                <a:off x="11965665" y="6361131"/>
                <a:ext cx="56880" cy="271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A6B9D87-ED50-4937-8248-0D0C53A0429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929665" y="6325131"/>
                  <a:ext cx="1285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4EE3D29-5B71-4510-9E7A-CF90B09B1ED1}"/>
                    </a:ext>
                  </a:extLst>
                </p14:cNvPr>
                <p14:cNvContentPartPr/>
                <p14:nvPr/>
              </p14:nvContentPartPr>
              <p14:xfrm>
                <a:off x="11933625" y="6528171"/>
                <a:ext cx="129960" cy="223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4EE3D29-5B71-4510-9E7A-CF90B09B1ED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897985" y="6492531"/>
                  <a:ext cx="20160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C5AB4C3-6412-448B-90F8-3E42794F602E}"/>
                  </a:ext>
                </a:extLst>
              </p14:cNvPr>
              <p14:cNvContentPartPr/>
              <p14:nvPr/>
            </p14:nvContentPartPr>
            <p14:xfrm>
              <a:off x="2261145" y="871491"/>
              <a:ext cx="9354240" cy="889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C5AB4C3-6412-448B-90F8-3E42794F602E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2225505" y="835851"/>
                <a:ext cx="94258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88EA4278-485C-40E1-B7E4-476C780FA841}"/>
                  </a:ext>
                </a:extLst>
              </p14:cNvPr>
              <p14:cNvContentPartPr/>
              <p14:nvPr/>
            </p14:nvContentPartPr>
            <p14:xfrm>
              <a:off x="5730105" y="1721451"/>
              <a:ext cx="102600" cy="2980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88EA4278-485C-40E1-B7E4-476C780FA841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5694105" y="1685811"/>
                <a:ext cx="17424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FBCE8E59-CBE5-4B2F-A4B9-403F0642DA3D}"/>
                  </a:ext>
                </a:extLst>
              </p14:cNvPr>
              <p14:cNvContentPartPr/>
              <p14:nvPr/>
            </p14:nvContentPartPr>
            <p14:xfrm>
              <a:off x="8928705" y="1410771"/>
              <a:ext cx="144720" cy="3452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FBCE8E59-CBE5-4B2F-A4B9-403F0642DA3D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8892705" y="1374771"/>
                <a:ext cx="21636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A0E725FD-C961-46CE-BE0D-34EAFCB5C962}"/>
                  </a:ext>
                </a:extLst>
              </p14:cNvPr>
              <p14:cNvContentPartPr/>
              <p14:nvPr/>
            </p14:nvContentPartPr>
            <p14:xfrm>
              <a:off x="5983905" y="4182771"/>
              <a:ext cx="87480" cy="3708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A0E725FD-C961-46CE-BE0D-34EAFCB5C962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5948265" y="4147131"/>
                <a:ext cx="15912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DBC59035-CA14-40C0-BF9D-46D2569B107F}"/>
                  </a:ext>
                </a:extLst>
              </p14:cNvPr>
              <p14:cNvContentPartPr/>
              <p14:nvPr/>
            </p14:nvContentPartPr>
            <p14:xfrm>
              <a:off x="9208065" y="3998811"/>
              <a:ext cx="98640" cy="2592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DBC59035-CA14-40C0-BF9D-46D2569B107F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9172065" y="3962811"/>
                <a:ext cx="17028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9938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D54BBFE-102B-4EBF-BEBB-035062A79F5F}"/>
                  </a:ext>
                </a:extLst>
              </p14:cNvPr>
              <p14:cNvContentPartPr/>
              <p14:nvPr/>
            </p14:nvContentPartPr>
            <p14:xfrm>
              <a:off x="1218225" y="1690131"/>
              <a:ext cx="74160" cy="306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D54BBFE-102B-4EBF-BEBB-035062A79F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2225" y="1654491"/>
                <a:ext cx="1458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FB754EC-2A96-4F4C-A97E-AF793FDAC239}"/>
                  </a:ext>
                </a:extLst>
              </p14:cNvPr>
              <p14:cNvContentPartPr/>
              <p14:nvPr/>
            </p14:nvContentPartPr>
            <p14:xfrm>
              <a:off x="4605105" y="1166331"/>
              <a:ext cx="1443240" cy="496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FB754EC-2A96-4F4C-A97E-AF793FDAC2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9105" y="1130331"/>
                <a:ext cx="15148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4B9176D-F9D4-48D3-955B-197567183101}"/>
                  </a:ext>
                </a:extLst>
              </p14:cNvPr>
              <p14:cNvContentPartPr/>
              <p14:nvPr/>
            </p14:nvContentPartPr>
            <p14:xfrm>
              <a:off x="1808265" y="461811"/>
              <a:ext cx="6669000" cy="5276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4B9176D-F9D4-48D3-955B-1975671831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2265" y="426171"/>
                <a:ext cx="6740640" cy="534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8327306F-C015-48C3-8592-9EEDB8589D61}"/>
                  </a:ext>
                </a:extLst>
              </p14:cNvPr>
              <p14:cNvContentPartPr/>
              <p14:nvPr/>
            </p14:nvContentPartPr>
            <p14:xfrm>
              <a:off x="3968265" y="4758276"/>
              <a:ext cx="1854360" cy="18223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8327306F-C015-48C3-8592-9EEDB8589D6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32265" y="4722276"/>
                <a:ext cx="1926000" cy="18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E15D9D1-2179-46C7-86F1-5ED29897B8A6}"/>
              </a:ext>
            </a:extLst>
          </p:cNvPr>
          <p:cNvGrpSpPr/>
          <p:nvPr/>
        </p:nvGrpSpPr>
        <p:grpSpPr>
          <a:xfrm>
            <a:off x="4723905" y="1530516"/>
            <a:ext cx="3728520" cy="3427200"/>
            <a:chOff x="4723905" y="1530516"/>
            <a:chExt cx="3728520" cy="342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B54AC2F-B548-49AD-A0AA-9EF4748D14AA}"/>
                    </a:ext>
                  </a:extLst>
                </p14:cNvPr>
                <p14:cNvContentPartPr/>
                <p14:nvPr/>
              </p14:nvContentPartPr>
              <p14:xfrm>
                <a:off x="4723905" y="1530516"/>
                <a:ext cx="3728520" cy="3427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B54AC2F-B548-49AD-A0AA-9EF4748D14A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87905" y="1494876"/>
                  <a:ext cx="3800160" cy="34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84DD9D4-DD55-4045-A6D7-D2C67F4DC753}"/>
                    </a:ext>
                  </a:extLst>
                </p14:cNvPr>
                <p14:cNvContentPartPr/>
                <p14:nvPr/>
              </p14:nvContentPartPr>
              <p14:xfrm>
                <a:off x="4786545" y="4428516"/>
                <a:ext cx="96120" cy="309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84DD9D4-DD55-4045-A6D7-D2C67F4DC7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50545" y="4392876"/>
                  <a:ext cx="1677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48B9A39-E35C-4AE6-972D-0E3BDF5E0F9E}"/>
                    </a:ext>
                  </a:extLst>
                </p14:cNvPr>
                <p14:cNvContentPartPr/>
                <p14:nvPr/>
              </p14:nvContentPartPr>
              <p14:xfrm>
                <a:off x="4723905" y="4654956"/>
                <a:ext cx="149760" cy="95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48B9A39-E35C-4AE6-972D-0E3BDF5E0F9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88265" y="4619316"/>
                  <a:ext cx="221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3C8CB59-46CD-424D-A446-7AC7D02B5FDC}"/>
                    </a:ext>
                  </a:extLst>
                </p14:cNvPr>
                <p14:cNvContentPartPr/>
                <p14:nvPr/>
              </p14:nvContentPartPr>
              <p14:xfrm>
                <a:off x="4790145" y="4436076"/>
                <a:ext cx="144360" cy="997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3C8CB59-46CD-424D-A446-7AC7D02B5F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54145" y="4400436"/>
                  <a:ext cx="21600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1892359B-DBC5-4CAB-BCFE-D9AD0134B46C}"/>
                  </a:ext>
                </a:extLst>
              </p14:cNvPr>
              <p14:cNvContentPartPr/>
              <p14:nvPr/>
            </p14:nvContentPartPr>
            <p14:xfrm>
              <a:off x="5007225" y="5624076"/>
              <a:ext cx="729000" cy="225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1892359B-DBC5-4CAB-BCFE-D9AD0134B46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71585" y="5588076"/>
                <a:ext cx="800640" cy="29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1AAC21E-B005-4E46-B63B-95088D1A9597}"/>
              </a:ext>
            </a:extLst>
          </p:cNvPr>
          <p:cNvGrpSpPr/>
          <p:nvPr/>
        </p:nvGrpSpPr>
        <p:grpSpPr>
          <a:xfrm>
            <a:off x="681465" y="304131"/>
            <a:ext cx="10889640" cy="6624585"/>
            <a:chOff x="681465" y="304131"/>
            <a:chExt cx="10889640" cy="662458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9D07EC4-87A3-4AB3-ADC6-76AB02797D06}"/>
                    </a:ext>
                  </a:extLst>
                </p14:cNvPr>
                <p14:cNvContentPartPr/>
                <p14:nvPr/>
              </p14:nvContentPartPr>
              <p14:xfrm>
                <a:off x="1064505" y="317451"/>
                <a:ext cx="685080" cy="48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9D07EC4-87A3-4AB3-ADC6-76AB02797D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28505" y="281451"/>
                  <a:ext cx="756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ECE1E55-E854-4F63-B889-F7406B0AFE3A}"/>
                    </a:ext>
                  </a:extLst>
                </p14:cNvPr>
                <p14:cNvContentPartPr/>
                <p14:nvPr/>
              </p14:nvContentPartPr>
              <p14:xfrm>
                <a:off x="1362945" y="304131"/>
                <a:ext cx="111960" cy="582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ECE1E55-E854-4F63-B889-F7406B0AFE3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26945" y="268131"/>
                  <a:ext cx="183600" cy="6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AB56B9E-A57E-4F8D-915E-44218AFF489D}"/>
                    </a:ext>
                  </a:extLst>
                </p14:cNvPr>
                <p14:cNvContentPartPr/>
                <p14:nvPr/>
              </p14:nvContentPartPr>
              <p14:xfrm>
                <a:off x="1644105" y="318531"/>
                <a:ext cx="768960" cy="608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AB56B9E-A57E-4F8D-915E-44218AFF48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08105" y="282531"/>
                  <a:ext cx="84060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CAC711A-A6A1-4274-8089-85A132FFEF81}"/>
                    </a:ext>
                  </a:extLst>
                </p14:cNvPr>
                <p14:cNvContentPartPr/>
                <p14:nvPr/>
              </p14:nvContentPartPr>
              <p14:xfrm>
                <a:off x="2467425" y="623091"/>
                <a:ext cx="249840" cy="243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CAC711A-A6A1-4274-8089-85A132FFEF8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31785" y="587451"/>
                  <a:ext cx="3214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59817C7-D5E9-4113-9332-54F4E9F65044}"/>
                    </a:ext>
                  </a:extLst>
                </p14:cNvPr>
                <p14:cNvContentPartPr/>
                <p14:nvPr/>
              </p14:nvContentPartPr>
              <p14:xfrm>
                <a:off x="2777025" y="642891"/>
                <a:ext cx="314640" cy="262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59817C7-D5E9-4113-9332-54F4E9F6504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41385" y="606891"/>
                  <a:ext cx="3862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4C0E1F3-E06A-4958-B6EA-14880396B021}"/>
                    </a:ext>
                  </a:extLst>
                </p14:cNvPr>
                <p14:cNvContentPartPr/>
                <p14:nvPr/>
              </p14:nvContentPartPr>
              <p14:xfrm>
                <a:off x="3109665" y="628851"/>
                <a:ext cx="261720" cy="236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4C0E1F3-E06A-4958-B6EA-14880396B02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74025" y="593211"/>
                  <a:ext cx="3333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48B0189-7D28-4143-A770-767DE6DD0227}"/>
                    </a:ext>
                  </a:extLst>
                </p14:cNvPr>
                <p14:cNvContentPartPr/>
                <p14:nvPr/>
              </p14:nvContentPartPr>
              <p14:xfrm>
                <a:off x="3550665" y="674931"/>
                <a:ext cx="38880" cy="232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48B0189-7D28-4143-A770-767DE6DD022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15025" y="638931"/>
                  <a:ext cx="1105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590934-94D3-4A32-8509-470F527A7207}"/>
                    </a:ext>
                  </a:extLst>
                </p14:cNvPr>
                <p14:cNvContentPartPr/>
                <p14:nvPr/>
              </p14:nvContentPartPr>
              <p14:xfrm>
                <a:off x="3558585" y="515091"/>
                <a:ext cx="63720" cy="59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590934-94D3-4A32-8509-470F527A720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22945" y="479091"/>
                  <a:ext cx="135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E6CD38F-3028-406F-9F15-765B58A3AE56}"/>
                    </a:ext>
                  </a:extLst>
                </p14:cNvPr>
                <p14:cNvContentPartPr/>
                <p14:nvPr/>
              </p14:nvContentPartPr>
              <p14:xfrm>
                <a:off x="3685665" y="660171"/>
                <a:ext cx="269280" cy="240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E6CD38F-3028-406F-9F15-765B58A3AE5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49665" y="624531"/>
                  <a:ext cx="3409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5584C07-DFCB-48A1-B08D-31D6E168FABE}"/>
                    </a:ext>
                  </a:extLst>
                </p14:cNvPr>
                <p14:cNvContentPartPr/>
                <p14:nvPr/>
              </p14:nvContentPartPr>
              <p14:xfrm>
                <a:off x="4110105" y="503571"/>
                <a:ext cx="40680" cy="135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584C07-DFCB-48A1-B08D-31D6E168FAB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74105" y="467931"/>
                  <a:ext cx="112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DE02474-0296-4F50-94D8-8F52D7FDC51A}"/>
                    </a:ext>
                  </a:extLst>
                </p14:cNvPr>
                <p14:cNvContentPartPr/>
                <p14:nvPr/>
              </p14:nvContentPartPr>
              <p14:xfrm>
                <a:off x="4224585" y="591771"/>
                <a:ext cx="166680" cy="275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DE02474-0296-4F50-94D8-8F52D7FDC5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88585" y="555771"/>
                  <a:ext cx="2383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DBA793C-0B28-443D-B054-702BC321469B}"/>
                    </a:ext>
                  </a:extLst>
                </p14:cNvPr>
                <p14:cNvContentPartPr/>
                <p14:nvPr/>
              </p14:nvContentPartPr>
              <p14:xfrm>
                <a:off x="681465" y="2342091"/>
                <a:ext cx="1243080" cy="1114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DBA793C-0B28-443D-B054-702BC32146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5825" y="2306451"/>
                  <a:ext cx="1314720" cy="11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9166A3F-2FA6-4EC1-8D2F-B8D059739836}"/>
                    </a:ext>
                  </a:extLst>
                </p14:cNvPr>
                <p14:cNvContentPartPr/>
                <p14:nvPr/>
              </p14:nvContentPartPr>
              <p14:xfrm>
                <a:off x="1266465" y="3493011"/>
                <a:ext cx="64440" cy="717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9166A3F-2FA6-4EC1-8D2F-B8D05973983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30465" y="3457371"/>
                  <a:ext cx="13608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8762F09-3B4B-46EA-A96B-DB725A250D9B}"/>
                    </a:ext>
                  </a:extLst>
                </p14:cNvPr>
                <p14:cNvContentPartPr/>
                <p14:nvPr/>
              </p14:nvContentPartPr>
              <p14:xfrm>
                <a:off x="923025" y="3734571"/>
                <a:ext cx="168840" cy="6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8762F09-3B4B-46EA-A96B-DB725A250D9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7385" y="3698931"/>
                  <a:ext cx="240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BE0F981-154B-493F-A4E8-51F2C76128F8}"/>
                    </a:ext>
                  </a:extLst>
                </p14:cNvPr>
                <p14:cNvContentPartPr/>
                <p14:nvPr/>
              </p14:nvContentPartPr>
              <p14:xfrm>
                <a:off x="1207065" y="1691211"/>
                <a:ext cx="59040" cy="691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BE0F981-154B-493F-A4E8-51F2C76128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71065" y="1655571"/>
                  <a:ext cx="13068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52B12A2-5BC6-4021-934F-AB73F3C83CD1}"/>
                    </a:ext>
                  </a:extLst>
                </p14:cNvPr>
                <p14:cNvContentPartPr/>
                <p14:nvPr/>
              </p14:nvContentPartPr>
              <p14:xfrm>
                <a:off x="1280145" y="2378811"/>
                <a:ext cx="1440" cy="2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52B12A2-5BC6-4021-934F-AB73F3C83CD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44145" y="2343171"/>
                  <a:ext cx="73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4A9B5C0-2D22-4425-9B1D-C7AD83935731}"/>
                    </a:ext>
                  </a:extLst>
                </p14:cNvPr>
                <p14:cNvContentPartPr/>
                <p14:nvPr/>
              </p14:nvContentPartPr>
              <p14:xfrm>
                <a:off x="789825" y="2180811"/>
                <a:ext cx="206640" cy="19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4A9B5C0-2D22-4425-9B1D-C7AD8393573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3825" y="2145171"/>
                  <a:ext cx="278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D054739-948B-42AF-A09B-F06494734067}"/>
                    </a:ext>
                  </a:extLst>
                </p14:cNvPr>
                <p14:cNvContentPartPr/>
                <p14:nvPr/>
              </p14:nvContentPartPr>
              <p14:xfrm>
                <a:off x="883785" y="2092971"/>
                <a:ext cx="10440" cy="234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D054739-948B-42AF-A09B-F0649473406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7785" y="2056971"/>
                  <a:ext cx="820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0D177DF-CE65-495B-9904-0AC7A0A57734}"/>
                    </a:ext>
                  </a:extLst>
                </p14:cNvPr>
                <p14:cNvContentPartPr/>
                <p14:nvPr/>
              </p14:nvContentPartPr>
              <p14:xfrm>
                <a:off x="1261425" y="1593651"/>
                <a:ext cx="2613960" cy="505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0D177DF-CE65-495B-9904-0AC7A0A5773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25785" y="1557651"/>
                  <a:ext cx="268560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6AE32FC-C431-4CA6-82D6-2D3000C703CA}"/>
                    </a:ext>
                  </a:extLst>
                </p14:cNvPr>
                <p14:cNvContentPartPr/>
                <p14:nvPr/>
              </p14:nvContentPartPr>
              <p14:xfrm>
                <a:off x="1281225" y="4273851"/>
                <a:ext cx="2608560" cy="222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6AE32FC-C431-4CA6-82D6-2D3000C703C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45225" y="4238211"/>
                  <a:ext cx="26802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8147298-C0F3-42BF-AF6E-C2B2ECE50C46}"/>
                    </a:ext>
                  </a:extLst>
                </p14:cNvPr>
                <p14:cNvContentPartPr/>
                <p14:nvPr/>
              </p14:nvContentPartPr>
              <p14:xfrm>
                <a:off x="3856305" y="1797411"/>
                <a:ext cx="131760" cy="148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8147298-C0F3-42BF-AF6E-C2B2ECE50C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20665" y="1761411"/>
                  <a:ext cx="203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1547347-FB3F-47A0-878A-4471E60377FD}"/>
                    </a:ext>
                  </a:extLst>
                </p14:cNvPr>
                <p14:cNvContentPartPr/>
                <p14:nvPr/>
              </p14:nvContentPartPr>
              <p14:xfrm>
                <a:off x="1259985" y="4216611"/>
                <a:ext cx="56880" cy="51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1547347-FB3F-47A0-878A-4471E60377F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24345" y="4180611"/>
                  <a:ext cx="128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1E1F3B0-2360-4FAB-8FE6-0A763BC4636B}"/>
                    </a:ext>
                  </a:extLst>
                </p14:cNvPr>
                <p14:cNvContentPartPr/>
                <p14:nvPr/>
              </p14:nvContentPartPr>
              <p14:xfrm>
                <a:off x="1735905" y="3401571"/>
                <a:ext cx="455040" cy="526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1E1F3B0-2360-4FAB-8FE6-0A763BC4636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99905" y="3365931"/>
                  <a:ext cx="52668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A622465-AE32-4C2C-96C8-7B63AAAA2115}"/>
                    </a:ext>
                  </a:extLst>
                </p14:cNvPr>
                <p14:cNvContentPartPr/>
                <p14:nvPr/>
              </p14:nvContentPartPr>
              <p14:xfrm>
                <a:off x="2125065" y="3761211"/>
                <a:ext cx="198000" cy="32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A622465-AE32-4C2C-96C8-7B63AAAA211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89065" y="3725571"/>
                  <a:ext cx="269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E757562-26E6-463A-8EFB-5810EBA022FA}"/>
                    </a:ext>
                  </a:extLst>
                </p14:cNvPr>
                <p14:cNvContentPartPr/>
                <p14:nvPr/>
              </p14:nvContentPartPr>
              <p14:xfrm>
                <a:off x="2193465" y="3781731"/>
                <a:ext cx="6480" cy="213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E757562-26E6-463A-8EFB-5810EBA022F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57825" y="3746091"/>
                  <a:ext cx="781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540F04B-6226-40C0-B9DA-9555FB68871B}"/>
                    </a:ext>
                  </a:extLst>
                </p14:cNvPr>
                <p14:cNvContentPartPr/>
                <p14:nvPr/>
              </p14:nvContentPartPr>
              <p14:xfrm>
                <a:off x="2414865" y="3754371"/>
                <a:ext cx="14400" cy="221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540F04B-6226-40C0-B9DA-9555FB68871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78865" y="3718371"/>
                  <a:ext cx="860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B7F7246-68D0-4C2E-8C4E-286A993ED30B}"/>
                    </a:ext>
                  </a:extLst>
                </p14:cNvPr>
                <p14:cNvContentPartPr/>
                <p14:nvPr/>
              </p14:nvContentPartPr>
              <p14:xfrm>
                <a:off x="2544825" y="3744291"/>
                <a:ext cx="36720" cy="276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B7F7246-68D0-4C2E-8C4E-286A993ED3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08825" y="3708291"/>
                  <a:ext cx="1083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8FB81BA-762F-4E82-B0F4-BF970C758EAE}"/>
                    </a:ext>
                  </a:extLst>
                </p14:cNvPr>
                <p14:cNvContentPartPr/>
                <p14:nvPr/>
              </p14:nvContentPartPr>
              <p14:xfrm>
                <a:off x="2444025" y="3865611"/>
                <a:ext cx="88920" cy="2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8FB81BA-762F-4E82-B0F4-BF970C758EA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08385" y="3829611"/>
                  <a:ext cx="160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B525661-B60F-4804-8A21-F7B92EFC56B7}"/>
                    </a:ext>
                  </a:extLst>
                </p14:cNvPr>
                <p14:cNvContentPartPr/>
                <p14:nvPr/>
              </p14:nvContentPartPr>
              <p14:xfrm>
                <a:off x="2602785" y="2329851"/>
                <a:ext cx="36000" cy="404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B525661-B60F-4804-8A21-F7B92EFC56B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66785" y="2293851"/>
                  <a:ext cx="1076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5DBD3C9-539C-4432-9A42-D28868249872}"/>
                    </a:ext>
                  </a:extLst>
                </p14:cNvPr>
                <p14:cNvContentPartPr/>
                <p14:nvPr/>
              </p14:nvContentPartPr>
              <p14:xfrm>
                <a:off x="2633385" y="2267211"/>
                <a:ext cx="243000" cy="437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5DBD3C9-539C-4432-9A42-D2886824987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97385" y="2231571"/>
                  <a:ext cx="31464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FAAAB18-8AC7-4BBF-A191-A564A0360934}"/>
                    </a:ext>
                  </a:extLst>
                </p14:cNvPr>
                <p14:cNvContentPartPr/>
                <p14:nvPr/>
              </p14:nvContentPartPr>
              <p14:xfrm>
                <a:off x="2941905" y="2466651"/>
                <a:ext cx="191880" cy="35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FAAAB18-8AC7-4BBF-A191-A564A036093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06265" y="2431011"/>
                  <a:ext cx="263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549FB15-E435-4A21-A3D8-03E1E6C238FF}"/>
                    </a:ext>
                  </a:extLst>
                </p14:cNvPr>
                <p14:cNvContentPartPr/>
                <p14:nvPr/>
              </p14:nvContentPartPr>
              <p14:xfrm>
                <a:off x="3027945" y="2488971"/>
                <a:ext cx="15840" cy="229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549FB15-E435-4A21-A3D8-03E1E6C238F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91945" y="2452971"/>
                  <a:ext cx="874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806A680-6256-4BC0-9759-E39F262ADDE0}"/>
                    </a:ext>
                  </a:extLst>
                </p14:cNvPr>
                <p14:cNvContentPartPr/>
                <p14:nvPr/>
              </p14:nvContentPartPr>
              <p14:xfrm>
                <a:off x="3217665" y="2485371"/>
                <a:ext cx="14760" cy="223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806A680-6256-4BC0-9759-E39F262ADDE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82025" y="2449371"/>
                  <a:ext cx="864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E933ECE-596C-405E-A52F-DDC46182429A}"/>
                    </a:ext>
                  </a:extLst>
                </p14:cNvPr>
                <p14:cNvContentPartPr/>
                <p14:nvPr/>
              </p14:nvContentPartPr>
              <p14:xfrm>
                <a:off x="3361305" y="2481771"/>
                <a:ext cx="21600" cy="247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E933ECE-596C-405E-A52F-DDC46182429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25305" y="2446131"/>
                  <a:ext cx="932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55E045F-8BBA-4DAF-8787-F97CFB198A37}"/>
                    </a:ext>
                  </a:extLst>
                </p14:cNvPr>
                <p14:cNvContentPartPr/>
                <p14:nvPr/>
              </p14:nvContentPartPr>
              <p14:xfrm>
                <a:off x="3277065" y="2608851"/>
                <a:ext cx="59760" cy="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55E045F-8BBA-4DAF-8787-F97CFB198A3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41425" y="2572851"/>
                  <a:ext cx="131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DE7C370-6147-4951-BF00-641DAF9501E9}"/>
                    </a:ext>
                  </a:extLst>
                </p14:cNvPr>
                <p14:cNvContentPartPr/>
                <p14:nvPr/>
              </p14:nvContentPartPr>
              <p14:xfrm>
                <a:off x="4188945" y="1885251"/>
                <a:ext cx="241560" cy="14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DE7C370-6147-4951-BF00-641DAF9501E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52945" y="1849251"/>
                  <a:ext cx="313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3987282-CEAC-4DE4-B330-06DF2C48863D}"/>
                    </a:ext>
                  </a:extLst>
                </p14:cNvPr>
                <p14:cNvContentPartPr/>
                <p14:nvPr/>
              </p14:nvContentPartPr>
              <p14:xfrm>
                <a:off x="4287585" y="1741611"/>
                <a:ext cx="18000" cy="289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3987282-CEAC-4DE4-B330-06DF2C48863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51585" y="1705971"/>
                  <a:ext cx="896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5B64FC0-0CBC-4C83-88D9-6B3EEF101D2F}"/>
                    </a:ext>
                  </a:extLst>
                </p14:cNvPr>
                <p14:cNvContentPartPr/>
                <p14:nvPr/>
              </p14:nvContentPartPr>
              <p14:xfrm>
                <a:off x="4099665" y="4472571"/>
                <a:ext cx="183960" cy="12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5B64FC0-0CBC-4C83-88D9-6B3EEF101D2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63665" y="4436571"/>
                  <a:ext cx="2556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5BF7AD1-8889-4220-B9E3-98B5537CA3A2}"/>
                    </a:ext>
                  </a:extLst>
                </p14:cNvPr>
                <p14:cNvContentPartPr/>
                <p14:nvPr/>
              </p14:nvContentPartPr>
              <p14:xfrm>
                <a:off x="4821105" y="599691"/>
                <a:ext cx="384840" cy="297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5BF7AD1-8889-4220-B9E3-98B5537CA3A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85105" y="563691"/>
                  <a:ext cx="4564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2B3FA6C-7F48-4356-BD02-2B2D8359E3A2}"/>
                    </a:ext>
                  </a:extLst>
                </p14:cNvPr>
                <p14:cNvContentPartPr/>
                <p14:nvPr/>
              </p14:nvContentPartPr>
              <p14:xfrm>
                <a:off x="5255265" y="588531"/>
                <a:ext cx="460800" cy="514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2B3FA6C-7F48-4356-BD02-2B2D8359E3A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19625" y="552891"/>
                  <a:ext cx="53244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96D1426-6F70-4314-BB55-B4F5AA19F2EC}"/>
                    </a:ext>
                  </a:extLst>
                </p14:cNvPr>
                <p14:cNvContentPartPr/>
                <p14:nvPr/>
              </p14:nvContentPartPr>
              <p14:xfrm>
                <a:off x="5758185" y="603651"/>
                <a:ext cx="254520" cy="271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96D1426-6F70-4314-BB55-B4F5AA19F2E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22545" y="568011"/>
                  <a:ext cx="3261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BEC4698-4323-4497-AA1E-AECAD8DDD8E6}"/>
                    </a:ext>
                  </a:extLst>
                </p14:cNvPr>
                <p14:cNvContentPartPr/>
                <p14:nvPr/>
              </p14:nvContentPartPr>
              <p14:xfrm>
                <a:off x="6107385" y="787611"/>
                <a:ext cx="29160" cy="8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BEC4698-4323-4497-AA1E-AECAD8DDD8E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71745" y="751611"/>
                  <a:ext cx="100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DE80643-5288-49AB-8ADF-6BAF5B5084ED}"/>
                    </a:ext>
                  </a:extLst>
                </p14:cNvPr>
                <p14:cNvContentPartPr/>
                <p14:nvPr/>
              </p14:nvContentPartPr>
              <p14:xfrm>
                <a:off x="6459105" y="561171"/>
                <a:ext cx="257400" cy="276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DE80643-5288-49AB-8ADF-6BAF5B5084E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423465" y="525531"/>
                  <a:ext cx="3290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E546694-12CA-4FF1-A6B1-1DBC93777108}"/>
                    </a:ext>
                  </a:extLst>
                </p14:cNvPr>
                <p14:cNvContentPartPr/>
                <p14:nvPr/>
              </p14:nvContentPartPr>
              <p14:xfrm>
                <a:off x="6846105" y="380091"/>
                <a:ext cx="271080" cy="464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E546694-12CA-4FF1-A6B1-1DBC9377710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810105" y="344451"/>
                  <a:ext cx="34272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1D09898-5AE7-459F-92AB-80CE1B42EF86}"/>
                    </a:ext>
                  </a:extLst>
                </p14:cNvPr>
                <p14:cNvContentPartPr/>
                <p14:nvPr/>
              </p14:nvContentPartPr>
              <p14:xfrm>
                <a:off x="6976065" y="719571"/>
                <a:ext cx="46440" cy="162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1D09898-5AE7-459F-92AB-80CE1B42EF8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40065" y="683571"/>
                  <a:ext cx="118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8A4E5A0-297B-44F4-8B4A-8B370EF84296}"/>
                    </a:ext>
                  </a:extLst>
                </p14:cNvPr>
                <p14:cNvContentPartPr/>
                <p14:nvPr/>
              </p14:nvContentPartPr>
              <p14:xfrm>
                <a:off x="7201065" y="507171"/>
                <a:ext cx="247680" cy="399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8A4E5A0-297B-44F4-8B4A-8B370EF8429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65425" y="471171"/>
                  <a:ext cx="31932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C792222-CA6E-49C0-A4FB-692CC445EF67}"/>
                    </a:ext>
                  </a:extLst>
                </p14:cNvPr>
                <p14:cNvContentPartPr/>
                <p14:nvPr/>
              </p14:nvContentPartPr>
              <p14:xfrm>
                <a:off x="7015665" y="1739811"/>
                <a:ext cx="295560" cy="605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C792222-CA6E-49C0-A4FB-692CC445EF6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80025" y="1703811"/>
                  <a:ext cx="36720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C54DEAA-20CE-474B-AD53-1F0E6EABED27}"/>
                    </a:ext>
                  </a:extLst>
                </p14:cNvPr>
                <p14:cNvContentPartPr/>
                <p14:nvPr/>
              </p14:nvContentPartPr>
              <p14:xfrm>
                <a:off x="7392585" y="2102331"/>
                <a:ext cx="190080" cy="55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C54DEAA-20CE-474B-AD53-1F0E6EABED2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56945" y="2066691"/>
                  <a:ext cx="261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041599F-058B-4913-A7DC-45B903A0D64E}"/>
                    </a:ext>
                  </a:extLst>
                </p14:cNvPr>
                <p14:cNvContentPartPr/>
                <p14:nvPr/>
              </p14:nvContentPartPr>
              <p14:xfrm>
                <a:off x="7473225" y="2097291"/>
                <a:ext cx="198360" cy="322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041599F-058B-4913-A7DC-45B903A0D64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37585" y="2061651"/>
                  <a:ext cx="2700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22286A4-E09F-4F0A-BFFE-A2C7D32D188F}"/>
                    </a:ext>
                  </a:extLst>
                </p14:cNvPr>
                <p14:cNvContentPartPr/>
                <p14:nvPr/>
              </p14:nvContentPartPr>
              <p14:xfrm>
                <a:off x="7801905" y="2124291"/>
                <a:ext cx="26280" cy="316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22286A4-E09F-4F0A-BFFE-A2C7D32D188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65905" y="2088651"/>
                  <a:ext cx="979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A16FC24-C9D0-4486-93FD-33A732D79942}"/>
                    </a:ext>
                  </a:extLst>
                </p14:cNvPr>
                <p14:cNvContentPartPr/>
                <p14:nvPr/>
              </p14:nvContentPartPr>
              <p14:xfrm>
                <a:off x="7724865" y="2294571"/>
                <a:ext cx="89640" cy="21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A16FC24-C9D0-4486-93FD-33A732D7994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89225" y="2258931"/>
                  <a:ext cx="161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EE918BA-CA57-481E-8628-E834D9573772}"/>
                    </a:ext>
                  </a:extLst>
                </p14:cNvPr>
                <p14:cNvContentPartPr/>
                <p14:nvPr/>
              </p14:nvContentPartPr>
              <p14:xfrm>
                <a:off x="7701825" y="2297091"/>
                <a:ext cx="27360" cy="19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EE918BA-CA57-481E-8628-E834D957377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66185" y="2261451"/>
                  <a:ext cx="99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070D347-4ACA-41D8-A551-333F3F2382A2}"/>
                    </a:ext>
                  </a:extLst>
                </p14:cNvPr>
                <p14:cNvContentPartPr/>
                <p14:nvPr/>
              </p14:nvContentPartPr>
              <p14:xfrm>
                <a:off x="5724705" y="4526571"/>
                <a:ext cx="223920" cy="17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070D347-4ACA-41D8-A551-333F3F2382A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88705" y="4490571"/>
                  <a:ext cx="2955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40D5FD3-E777-4842-BCF8-1EBF9D1C8661}"/>
                    </a:ext>
                  </a:extLst>
                </p14:cNvPr>
                <p14:cNvContentPartPr/>
                <p14:nvPr/>
              </p14:nvContentPartPr>
              <p14:xfrm>
                <a:off x="5660625" y="2893251"/>
                <a:ext cx="788040" cy="1441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40D5FD3-E777-4842-BCF8-1EBF9D1C866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24625" y="2857611"/>
                  <a:ext cx="859680" cy="15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F724F3A-2D09-46D1-9A5A-AAA86A6D294C}"/>
                    </a:ext>
                  </a:extLst>
                </p14:cNvPr>
                <p14:cNvContentPartPr/>
                <p14:nvPr/>
              </p14:nvContentPartPr>
              <p14:xfrm>
                <a:off x="5595105" y="3360531"/>
                <a:ext cx="225720" cy="19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F724F3A-2D09-46D1-9A5A-AAA86A6D294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59465" y="3324531"/>
                  <a:ext cx="2973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8AEA3A8-383A-4AB5-8AF9-29366BDF4FDB}"/>
                    </a:ext>
                  </a:extLst>
                </p14:cNvPr>
                <p14:cNvContentPartPr/>
                <p14:nvPr/>
              </p14:nvContentPartPr>
              <p14:xfrm>
                <a:off x="5738745" y="3229131"/>
                <a:ext cx="36000" cy="365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8AEA3A8-383A-4AB5-8AF9-29366BDF4FD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702745" y="3193131"/>
                  <a:ext cx="1076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1685206-724C-4DF2-9A09-BFACDA8E1CE1}"/>
                    </a:ext>
                  </a:extLst>
                </p14:cNvPr>
                <p14:cNvContentPartPr/>
                <p14:nvPr/>
              </p14:nvContentPartPr>
              <p14:xfrm>
                <a:off x="4812465" y="3728451"/>
                <a:ext cx="348840" cy="507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1685206-724C-4DF2-9A09-BFACDA8E1CE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76465" y="3692451"/>
                  <a:ext cx="42048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AC3AB42-1991-4C70-B863-17AB431D8C1E}"/>
                    </a:ext>
                  </a:extLst>
                </p14:cNvPr>
                <p14:cNvContentPartPr/>
                <p14:nvPr/>
              </p14:nvContentPartPr>
              <p14:xfrm>
                <a:off x="5159145" y="4057131"/>
                <a:ext cx="125640" cy="12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AC3AB42-1991-4C70-B863-17AB431D8C1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23145" y="4021491"/>
                  <a:ext cx="197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AB33B76-2A08-4D77-B939-E57ECA1D41C1}"/>
                    </a:ext>
                  </a:extLst>
                </p14:cNvPr>
                <p14:cNvContentPartPr/>
                <p14:nvPr/>
              </p14:nvContentPartPr>
              <p14:xfrm>
                <a:off x="5213865" y="4080891"/>
                <a:ext cx="41400" cy="253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AB33B76-2A08-4D77-B939-E57ECA1D41C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77865" y="4045251"/>
                  <a:ext cx="1130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87BFBEF-34FA-4DDA-AEE4-5CE8C133B40C}"/>
                    </a:ext>
                  </a:extLst>
                </p14:cNvPr>
                <p14:cNvContentPartPr/>
                <p14:nvPr/>
              </p14:nvContentPartPr>
              <p14:xfrm>
                <a:off x="5401425" y="4070451"/>
                <a:ext cx="5400" cy="275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87BFBEF-34FA-4DDA-AEE4-5CE8C133B40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65785" y="4034451"/>
                  <a:ext cx="770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D85492B-7D28-4E8F-A934-0C775E810AD8}"/>
                    </a:ext>
                  </a:extLst>
                </p14:cNvPr>
                <p14:cNvContentPartPr/>
                <p14:nvPr/>
              </p14:nvContentPartPr>
              <p14:xfrm>
                <a:off x="5439225" y="4116171"/>
                <a:ext cx="119520" cy="257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D85492B-7D28-4E8F-A934-0C775E810AD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03585" y="4080171"/>
                  <a:ext cx="1911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41B9F52-FAD0-4DA1-A869-26B949FBE3ED}"/>
                    </a:ext>
                  </a:extLst>
                </p14:cNvPr>
                <p14:cNvContentPartPr/>
                <p14:nvPr/>
              </p14:nvContentPartPr>
              <p14:xfrm>
                <a:off x="6206025" y="2721531"/>
                <a:ext cx="2317320" cy="413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41B9F52-FAD0-4DA1-A869-26B949FBE3E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70385" y="2685891"/>
                  <a:ext cx="23889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D5ADDD8-ECE1-45F8-9121-9CDFE0AFDD13}"/>
                    </a:ext>
                  </a:extLst>
                </p14:cNvPr>
                <p14:cNvContentPartPr/>
                <p14:nvPr/>
              </p14:nvContentPartPr>
              <p14:xfrm>
                <a:off x="6122145" y="4309131"/>
                <a:ext cx="2520000" cy="1033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D5ADDD8-ECE1-45F8-9121-9CDFE0AFDD1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86145" y="4273491"/>
                  <a:ext cx="2591640" cy="11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D0FEEDD-E12E-44EC-99C3-703C1E9DFA09}"/>
                    </a:ext>
                  </a:extLst>
                </p14:cNvPr>
                <p14:cNvContentPartPr/>
                <p14:nvPr/>
              </p14:nvContentPartPr>
              <p14:xfrm>
                <a:off x="8415705" y="2770131"/>
                <a:ext cx="187200" cy="171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D0FEEDD-E12E-44EC-99C3-703C1E9DFA0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379705" y="2734131"/>
                  <a:ext cx="2588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0C4C283-70E9-4093-88D5-E25BD8484C86}"/>
                    </a:ext>
                  </a:extLst>
                </p14:cNvPr>
                <p14:cNvContentPartPr/>
                <p14:nvPr/>
              </p14:nvContentPartPr>
              <p14:xfrm>
                <a:off x="8493825" y="2881371"/>
                <a:ext cx="879480" cy="15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0C4C283-70E9-4093-88D5-E25BD8484C8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57825" y="2845731"/>
                  <a:ext cx="9511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2122970-5264-4D44-9377-E9EE448DDEE2}"/>
                    </a:ext>
                  </a:extLst>
                </p14:cNvPr>
                <p14:cNvContentPartPr/>
                <p14:nvPr/>
              </p14:nvContentPartPr>
              <p14:xfrm>
                <a:off x="9421185" y="2532171"/>
                <a:ext cx="14040" cy="894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2122970-5264-4D44-9377-E9EE448DDEE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385185" y="2496171"/>
                  <a:ext cx="85680" cy="9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B145F23-55A2-46CA-A74A-DAB408934033}"/>
                    </a:ext>
                  </a:extLst>
                </p14:cNvPr>
                <p14:cNvContentPartPr/>
                <p14:nvPr/>
              </p14:nvContentPartPr>
              <p14:xfrm>
                <a:off x="9446025" y="2531091"/>
                <a:ext cx="327960" cy="225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B145F23-55A2-46CA-A74A-DAB40893403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10025" y="2495091"/>
                  <a:ext cx="3996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F150215-5452-43E8-A2B0-EB7A51DF28F0}"/>
                    </a:ext>
                  </a:extLst>
                </p14:cNvPr>
                <p14:cNvContentPartPr/>
                <p14:nvPr/>
              </p14:nvContentPartPr>
              <p14:xfrm>
                <a:off x="9433425" y="3183411"/>
                <a:ext cx="418680" cy="125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F150215-5452-43E8-A2B0-EB7A51DF28F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397425" y="3147411"/>
                  <a:ext cx="490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0BCF0DB-FFEB-48CE-A10E-9CFDE14C6B11}"/>
                    </a:ext>
                  </a:extLst>
                </p14:cNvPr>
                <p14:cNvContentPartPr/>
                <p14:nvPr/>
              </p14:nvContentPartPr>
              <p14:xfrm>
                <a:off x="9724665" y="3191331"/>
                <a:ext cx="120600" cy="229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0BCF0DB-FFEB-48CE-A10E-9CFDE14C6B1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88665" y="3155331"/>
                  <a:ext cx="192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6346F86-96BC-45B8-8F95-702CAF55D4D0}"/>
                    </a:ext>
                  </a:extLst>
                </p14:cNvPr>
                <p14:cNvContentPartPr/>
                <p14:nvPr/>
              </p14:nvContentPartPr>
              <p14:xfrm>
                <a:off x="8569425" y="3311211"/>
                <a:ext cx="1325880" cy="2048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6346F86-96BC-45B8-8F95-702CAF55D4D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33785" y="3275571"/>
                  <a:ext cx="1397520" cy="21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31DAB50-9398-4B7D-B1D0-E09AAEBA6C7F}"/>
                    </a:ext>
                  </a:extLst>
                </p14:cNvPr>
                <p14:cNvContentPartPr/>
                <p14:nvPr/>
              </p14:nvContentPartPr>
              <p14:xfrm>
                <a:off x="9653385" y="1141131"/>
                <a:ext cx="167040" cy="1419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31DAB50-9398-4B7D-B1D0-E09AAEBA6C7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617745" y="1105131"/>
                  <a:ext cx="238680" cy="14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023CD9C-FAE1-4030-80B6-960D25B1B8ED}"/>
                    </a:ext>
                  </a:extLst>
                </p14:cNvPr>
                <p14:cNvContentPartPr/>
                <p14:nvPr/>
              </p14:nvContentPartPr>
              <p14:xfrm>
                <a:off x="9728985" y="1031331"/>
                <a:ext cx="245880" cy="2149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023CD9C-FAE1-4030-80B6-960D25B1B8E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692985" y="995331"/>
                  <a:ext cx="3175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C1AAD8F-C7E7-4D29-BD97-64811C7A52F6}"/>
                    </a:ext>
                  </a:extLst>
                </p14:cNvPr>
                <p14:cNvContentPartPr/>
                <p14:nvPr/>
              </p14:nvContentPartPr>
              <p14:xfrm>
                <a:off x="10240545" y="1173171"/>
                <a:ext cx="325080" cy="21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C1AAD8F-C7E7-4D29-BD97-64811C7A52F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204545" y="1137171"/>
                  <a:ext cx="396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C69A459-EF2C-4685-A3EC-9FB9D8FFE380}"/>
                    </a:ext>
                  </a:extLst>
                </p14:cNvPr>
                <p14:cNvContentPartPr/>
                <p14:nvPr/>
              </p14:nvContentPartPr>
              <p14:xfrm>
                <a:off x="10412265" y="1057971"/>
                <a:ext cx="36000" cy="399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C69A459-EF2C-4685-A3EC-9FB9D8FFE38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376265" y="1022331"/>
                  <a:ext cx="1076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2E5D2AF-E244-46F5-8A71-C5ED7A479605}"/>
                    </a:ext>
                  </a:extLst>
                </p14:cNvPr>
                <p14:cNvContentPartPr/>
                <p14:nvPr/>
              </p14:nvContentPartPr>
              <p14:xfrm>
                <a:off x="10709625" y="979851"/>
                <a:ext cx="252720" cy="517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2E5D2AF-E244-46F5-8A71-C5ED7A47960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673985" y="944211"/>
                  <a:ext cx="32436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D0D074F-3412-4E52-968D-D51F01D8833C}"/>
                    </a:ext>
                  </a:extLst>
                </p14:cNvPr>
                <p14:cNvContentPartPr/>
                <p14:nvPr/>
              </p14:nvContentPartPr>
              <p14:xfrm>
                <a:off x="10987185" y="1383051"/>
                <a:ext cx="199440" cy="300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D0D074F-3412-4E52-968D-D51F01D8833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51545" y="1347051"/>
                  <a:ext cx="2710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C47B246-B8C0-44B0-890D-DD5B68E1047A}"/>
                    </a:ext>
                  </a:extLst>
                </p14:cNvPr>
                <p14:cNvContentPartPr/>
                <p14:nvPr/>
              </p14:nvContentPartPr>
              <p14:xfrm>
                <a:off x="11399385" y="1415451"/>
                <a:ext cx="171720" cy="237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C47B246-B8C0-44B0-890D-DD5B68E1047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363385" y="1379451"/>
                  <a:ext cx="2433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D848A57-76C8-4DE2-9433-098183720C1E}"/>
                    </a:ext>
                  </a:extLst>
                </p14:cNvPr>
                <p14:cNvContentPartPr/>
                <p14:nvPr/>
              </p14:nvContentPartPr>
              <p14:xfrm>
                <a:off x="10040025" y="1881291"/>
                <a:ext cx="298440" cy="527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D848A57-76C8-4DE2-9433-098183720C1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004385" y="1845291"/>
                  <a:ext cx="37008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DF5DEBD-5C41-4B11-A173-359720B66A36}"/>
                    </a:ext>
                  </a:extLst>
                </p14:cNvPr>
                <p14:cNvContentPartPr/>
                <p14:nvPr/>
              </p14:nvContentPartPr>
              <p14:xfrm>
                <a:off x="10451505" y="2135091"/>
                <a:ext cx="140760" cy="233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DF5DEBD-5C41-4B11-A173-359720B66A3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415505" y="2099451"/>
                  <a:ext cx="2124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E66BB55-EA6A-4871-99CA-C70BAE176F03}"/>
                    </a:ext>
                  </a:extLst>
                </p14:cNvPr>
                <p14:cNvContentPartPr/>
                <p14:nvPr/>
              </p14:nvContentPartPr>
              <p14:xfrm>
                <a:off x="10085025" y="1852491"/>
                <a:ext cx="85680" cy="162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E66BB55-EA6A-4871-99CA-C70BAE176F0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049025" y="1816491"/>
                  <a:ext cx="1573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A2A908A-0217-4D9C-B93B-F9BC0B9A9208}"/>
                    </a:ext>
                  </a:extLst>
                </p14:cNvPr>
                <p14:cNvContentPartPr/>
                <p14:nvPr/>
              </p14:nvContentPartPr>
              <p14:xfrm>
                <a:off x="8536305" y="2228691"/>
                <a:ext cx="8280" cy="281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A2A908A-0217-4D9C-B93B-F9BC0B9A920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500665" y="2192691"/>
                  <a:ext cx="799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E86FC7C-B6B7-4CE4-8F05-D4E2D34EC4FF}"/>
                    </a:ext>
                  </a:extLst>
                </p14:cNvPr>
                <p14:cNvContentPartPr/>
                <p14:nvPr/>
              </p14:nvContentPartPr>
              <p14:xfrm>
                <a:off x="8570505" y="3226611"/>
                <a:ext cx="53280" cy="330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E86FC7C-B6B7-4CE4-8F05-D4E2D34EC4F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534505" y="3190611"/>
                  <a:ext cx="1249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0C3EA03-BDA2-43FA-87C3-E02051D1C9FA}"/>
                    </a:ext>
                  </a:extLst>
                </p14:cNvPr>
                <p14:cNvContentPartPr/>
                <p14:nvPr/>
              </p14:nvContentPartPr>
              <p14:xfrm>
                <a:off x="8655105" y="3845811"/>
                <a:ext cx="20160" cy="3902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0C3EA03-BDA2-43FA-87C3-E02051D1C9F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619105" y="3810171"/>
                  <a:ext cx="918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79862D6-3DAB-4AD3-98C0-69E3D5E5963E}"/>
                    </a:ext>
                  </a:extLst>
                </p14:cNvPr>
                <p14:cNvContentPartPr/>
                <p14:nvPr/>
              </p14:nvContentPartPr>
              <p14:xfrm>
                <a:off x="8690025" y="4398771"/>
                <a:ext cx="26280" cy="342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79862D6-3DAB-4AD3-98C0-69E3D5E5963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54025" y="4363131"/>
                  <a:ext cx="979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5707001-B95B-4B87-8BB2-CDBDB8063BDF}"/>
                    </a:ext>
                  </a:extLst>
                </p14:cNvPr>
                <p14:cNvContentPartPr/>
                <p14:nvPr/>
              </p14:nvContentPartPr>
              <p14:xfrm>
                <a:off x="8721345" y="4984851"/>
                <a:ext cx="28800" cy="174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5707001-B95B-4B87-8BB2-CDBDB8063BD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85705" y="4948851"/>
                  <a:ext cx="100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B2C55D1-0EFA-48D4-A55E-965588129A13}"/>
                    </a:ext>
                  </a:extLst>
                </p14:cNvPr>
                <p14:cNvContentPartPr/>
                <p14:nvPr/>
              </p14:nvContentPartPr>
              <p14:xfrm>
                <a:off x="8761305" y="5574891"/>
                <a:ext cx="33480" cy="369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B2C55D1-0EFA-48D4-A55E-965588129A1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25665" y="5539251"/>
                  <a:ext cx="1051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1BC1B53-9A1B-4193-A840-9609348FEC29}"/>
                    </a:ext>
                  </a:extLst>
                </p14:cNvPr>
                <p14:cNvContentPartPr/>
                <p14:nvPr/>
              </p14:nvContentPartPr>
              <p14:xfrm>
                <a:off x="8805585" y="6121011"/>
                <a:ext cx="28440" cy="388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1BC1B53-9A1B-4193-A840-9609348FEC2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69585" y="6085371"/>
                  <a:ext cx="10008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6624A32-EC9D-4B5D-BAB3-2EA70656270B}"/>
                    </a:ext>
                  </a:extLst>
                </p14:cNvPr>
                <p14:cNvContentPartPr/>
                <p14:nvPr/>
              </p14:nvContentPartPr>
              <p14:xfrm>
                <a:off x="5844585" y="5427651"/>
                <a:ext cx="2602080" cy="3736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6624A32-EC9D-4B5D-BAB3-2EA70656270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08945" y="5391651"/>
                  <a:ext cx="26737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B5450C9-BCA3-4DC4-B1A7-DD32FEEC0219}"/>
                    </a:ext>
                  </a:extLst>
                </p14:cNvPr>
                <p14:cNvContentPartPr/>
                <p14:nvPr/>
              </p14:nvContentPartPr>
              <p14:xfrm>
                <a:off x="4862865" y="5321451"/>
                <a:ext cx="137880" cy="134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B5450C9-BCA3-4DC4-B1A7-DD32FEEC021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26865" y="5285451"/>
                  <a:ext cx="209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BD682FA-5BBF-472D-94AC-4956FD4A434A}"/>
                    </a:ext>
                  </a:extLst>
                </p14:cNvPr>
                <p14:cNvContentPartPr/>
                <p14:nvPr/>
              </p14:nvContentPartPr>
              <p14:xfrm>
                <a:off x="4764225" y="5126691"/>
                <a:ext cx="183240" cy="158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BD682FA-5BBF-472D-94AC-4956FD4A434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728225" y="5091051"/>
                  <a:ext cx="254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1C82D2A-17EA-4783-A394-B7D707E67732}"/>
                    </a:ext>
                  </a:extLst>
                </p14:cNvPr>
                <p14:cNvContentPartPr/>
                <p14:nvPr/>
              </p14:nvContentPartPr>
              <p14:xfrm>
                <a:off x="4820745" y="5028771"/>
                <a:ext cx="55080" cy="174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1C82D2A-17EA-4783-A394-B7D707E6773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784745" y="4992771"/>
                  <a:ext cx="126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C2EC7A4-CAF3-4586-9A3C-A34AF4287CE6}"/>
                    </a:ext>
                  </a:extLst>
                </p14:cNvPr>
                <p14:cNvContentPartPr/>
                <p14:nvPr/>
              </p14:nvContentPartPr>
              <p14:xfrm>
                <a:off x="5041425" y="4979091"/>
                <a:ext cx="194400" cy="1980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C2EC7A4-CAF3-4586-9A3C-A34AF4287CE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005425" y="4943451"/>
                  <a:ext cx="2660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BB1D3E7-C3A5-47E0-AE14-6D8AD7DDA60A}"/>
                    </a:ext>
                  </a:extLst>
                </p14:cNvPr>
                <p14:cNvContentPartPr/>
                <p14:nvPr/>
              </p14:nvContentPartPr>
              <p14:xfrm>
                <a:off x="5310345" y="5094291"/>
                <a:ext cx="76320" cy="145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BB1D3E7-C3A5-47E0-AE14-6D8AD7DDA60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274705" y="5058291"/>
                  <a:ext cx="1479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B3EDCB8-B880-4CC7-BBE8-870D96FDDC61}"/>
                    </a:ext>
                  </a:extLst>
                </p14:cNvPr>
                <p14:cNvContentPartPr/>
                <p14:nvPr/>
              </p14:nvContentPartPr>
              <p14:xfrm>
                <a:off x="5527065" y="5105091"/>
                <a:ext cx="102600" cy="150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B3EDCB8-B880-4CC7-BBE8-870D96FDDC6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91065" y="5069091"/>
                  <a:ext cx="1742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1C68322-8535-4ED0-9448-FD02B8D157F2}"/>
                    </a:ext>
                  </a:extLst>
                </p14:cNvPr>
                <p14:cNvContentPartPr/>
                <p14:nvPr/>
              </p14:nvContentPartPr>
              <p14:xfrm>
                <a:off x="4880145" y="5382291"/>
                <a:ext cx="176400" cy="1085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1C68322-8535-4ED0-9448-FD02B8D157F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44145" y="5346651"/>
                  <a:ext cx="248040" cy="11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1C87E43-AFCE-4254-AF45-EAD39009F433}"/>
                    </a:ext>
                  </a:extLst>
                </p14:cNvPr>
                <p14:cNvContentPartPr/>
                <p14:nvPr/>
              </p14:nvContentPartPr>
              <p14:xfrm>
                <a:off x="4315305" y="5707371"/>
                <a:ext cx="203040" cy="477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1C87E43-AFCE-4254-AF45-EAD39009F43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279305" y="5671371"/>
                  <a:ext cx="27468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778BDBA-A948-4812-AB0F-0C60B9BF7A19}"/>
                    </a:ext>
                  </a:extLst>
                </p14:cNvPr>
                <p14:cNvContentPartPr/>
                <p14:nvPr/>
              </p14:nvContentPartPr>
              <p14:xfrm>
                <a:off x="4575585" y="5942451"/>
                <a:ext cx="146520" cy="301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778BDBA-A948-4812-AB0F-0C60B9BF7A1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539945" y="5906811"/>
                  <a:ext cx="2181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3923165-9866-4361-9CF5-C1BE9F0B7D25}"/>
                    </a:ext>
                  </a:extLst>
                </p14:cNvPr>
                <p14:cNvContentPartPr/>
                <p14:nvPr/>
              </p14:nvContentPartPr>
              <p14:xfrm>
                <a:off x="5054025" y="6452931"/>
                <a:ext cx="437400" cy="9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3923165-9866-4361-9CF5-C1BE9F0B7D2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18025" y="6416931"/>
                  <a:ext cx="509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03B6D6F-1AB8-4611-A017-5707E884C8E2}"/>
                    </a:ext>
                  </a:extLst>
                </p14:cNvPr>
                <p14:cNvContentPartPr/>
                <p14:nvPr/>
              </p14:nvContentPartPr>
              <p14:xfrm>
                <a:off x="5519505" y="6231531"/>
                <a:ext cx="50760" cy="449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03B6D6F-1AB8-4611-A017-5707E884C8E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483865" y="6195531"/>
                  <a:ext cx="12240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1C74527-82A9-4310-A9CF-855DE8E1162C}"/>
                    </a:ext>
                  </a:extLst>
                </p14:cNvPr>
                <p14:cNvContentPartPr/>
                <p14:nvPr/>
              </p14:nvContentPartPr>
              <p14:xfrm>
                <a:off x="5577825" y="6221451"/>
                <a:ext cx="167040" cy="119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1C74527-82A9-4310-A9CF-855DE8E1162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542185" y="6185811"/>
                  <a:ext cx="238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3A55072-0656-414E-A16B-6C92A98562E0}"/>
                    </a:ext>
                  </a:extLst>
                </p14:cNvPr>
                <p14:cNvContentPartPr/>
                <p14:nvPr/>
              </p14:nvContentPartPr>
              <p14:xfrm>
                <a:off x="5582865" y="6606651"/>
                <a:ext cx="239760" cy="77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3A55072-0656-414E-A16B-6C92A98562E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47225" y="6570651"/>
                  <a:ext cx="311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F9C9D51-71C2-4410-8523-6616FE9ED22B}"/>
                    </a:ext>
                  </a:extLst>
                </p14:cNvPr>
                <p14:cNvContentPartPr/>
                <p14:nvPr/>
              </p14:nvContentPartPr>
              <p14:xfrm>
                <a:off x="5761785" y="6588651"/>
                <a:ext cx="71280" cy="1360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F9C9D51-71C2-4410-8523-6616FE9ED22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726145" y="6552651"/>
                  <a:ext cx="1429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B74BCE3-6C52-4935-86B3-510426758946}"/>
                    </a:ext>
                  </a:extLst>
                </p14:cNvPr>
                <p14:cNvContentPartPr/>
                <p14:nvPr/>
              </p14:nvContentPartPr>
              <p14:xfrm>
                <a:off x="5677185" y="5785491"/>
                <a:ext cx="86760" cy="462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B74BCE3-6C52-4935-86B3-51042675894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41545" y="5749851"/>
                  <a:ext cx="15840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4E5ACE7-8560-447A-A336-B5241746C39C}"/>
                    </a:ext>
                  </a:extLst>
                </p14:cNvPr>
                <p14:cNvContentPartPr/>
                <p14:nvPr/>
              </p14:nvContentPartPr>
              <p14:xfrm>
                <a:off x="5801745" y="6704211"/>
                <a:ext cx="41400" cy="76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4E5ACE7-8560-447A-A336-B5241746C39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765745" y="6668211"/>
                  <a:ext cx="113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31D420E-0455-4964-B31C-31F181F6F0D0}"/>
                    </a:ext>
                  </a:extLst>
                </p14:cNvPr>
                <p14:cNvContentPartPr/>
                <p14:nvPr/>
              </p14:nvContentPartPr>
              <p14:xfrm>
                <a:off x="5816145" y="6766491"/>
                <a:ext cx="118080" cy="59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31D420E-0455-4964-B31C-31F181F6F0D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80505" y="6730851"/>
                  <a:ext cx="1897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00B3921-CDA9-44E1-AA10-F26490299DFF}"/>
                    </a:ext>
                  </a:extLst>
                </p14:cNvPr>
                <p14:cNvContentPartPr/>
                <p14:nvPr/>
              </p14:nvContentPartPr>
              <p14:xfrm>
                <a:off x="5941785" y="6891276"/>
                <a:ext cx="360" cy="37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00B3921-CDA9-44E1-AA10-F26490299DF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906145" y="6855636"/>
                  <a:ext cx="72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5784965-E7E3-4219-998D-F70600F7788B}"/>
                    </a:ext>
                  </a:extLst>
                </p14:cNvPr>
                <p14:cNvContentPartPr/>
                <p14:nvPr/>
              </p14:nvContentPartPr>
              <p14:xfrm>
                <a:off x="5896425" y="5940876"/>
                <a:ext cx="11520" cy="222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5784965-E7E3-4219-998D-F70600F7788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860785" y="5905236"/>
                  <a:ext cx="831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22C592C-77DA-41E1-A4BC-4CC2C8E8F684}"/>
                    </a:ext>
                  </a:extLst>
                </p14:cNvPr>
                <p14:cNvContentPartPr/>
                <p14:nvPr/>
              </p14:nvContentPartPr>
              <p14:xfrm>
                <a:off x="5913345" y="5908116"/>
                <a:ext cx="144360" cy="262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22C592C-77DA-41E1-A4BC-4CC2C8E8F68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877345" y="5872116"/>
                  <a:ext cx="2160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14E3238-1C69-40E3-8974-8A59F5931063}"/>
                    </a:ext>
                  </a:extLst>
                </p14:cNvPr>
                <p14:cNvContentPartPr/>
                <p14:nvPr/>
              </p14:nvContentPartPr>
              <p14:xfrm>
                <a:off x="6184065" y="6079476"/>
                <a:ext cx="140400" cy="158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14E3238-1C69-40E3-8974-8A59F593106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48065" y="6043836"/>
                  <a:ext cx="2120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D89F3C8-2A0C-4571-9629-FAAB474D7299}"/>
                    </a:ext>
                  </a:extLst>
                </p14:cNvPr>
                <p14:cNvContentPartPr/>
                <p14:nvPr/>
              </p14:nvContentPartPr>
              <p14:xfrm>
                <a:off x="5942145" y="6446676"/>
                <a:ext cx="196920" cy="2592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D89F3C8-2A0C-4571-9629-FAAB474D729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906145" y="6410676"/>
                  <a:ext cx="2685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675EAAC-EF49-4CE7-AEC2-0E36AB317C05}"/>
                    </a:ext>
                  </a:extLst>
                </p14:cNvPr>
                <p14:cNvContentPartPr/>
                <p14:nvPr/>
              </p14:nvContentPartPr>
              <p14:xfrm>
                <a:off x="6056625" y="6633876"/>
                <a:ext cx="278280" cy="91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675EAAC-EF49-4CE7-AEC2-0E36AB317C0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020625" y="6598236"/>
                  <a:ext cx="349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D893CA5-71BE-4702-BFCA-125F7FF2AC2F}"/>
                    </a:ext>
                  </a:extLst>
                </p14:cNvPr>
                <p14:cNvContentPartPr/>
                <p14:nvPr/>
              </p14:nvContentPartPr>
              <p14:xfrm>
                <a:off x="10092225" y="3057276"/>
                <a:ext cx="345960" cy="4233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D893CA5-71BE-4702-BFCA-125F7FF2AC2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56225" y="3021276"/>
                  <a:ext cx="41760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DEEA683-C479-46FA-982C-8003412585E3}"/>
                    </a:ext>
                  </a:extLst>
                </p14:cNvPr>
                <p14:cNvContentPartPr/>
                <p14:nvPr/>
              </p14:nvContentPartPr>
              <p14:xfrm>
                <a:off x="10175385" y="3371196"/>
                <a:ext cx="373320" cy="193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DEEA683-C479-46FA-982C-8003412585E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139745" y="3335196"/>
                  <a:ext cx="444960" cy="26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5014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1C4D62F-DC82-43AA-9CE2-C769AC11304F}"/>
                  </a:ext>
                </a:extLst>
              </p14:cNvPr>
              <p14:cNvContentPartPr/>
              <p14:nvPr/>
            </p14:nvContentPartPr>
            <p14:xfrm>
              <a:off x="3948036" y="2381542"/>
              <a:ext cx="466920" cy="159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1C4D62F-DC82-43AA-9CE2-C769AC1130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2396" y="2345902"/>
                <a:ext cx="5385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888C886-1DC5-4DEC-B454-D07CD9C3C146}"/>
                  </a:ext>
                </a:extLst>
              </p14:cNvPr>
              <p14:cNvContentPartPr/>
              <p14:nvPr/>
            </p14:nvContentPartPr>
            <p14:xfrm>
              <a:off x="3977916" y="2703742"/>
              <a:ext cx="495720" cy="182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888C886-1DC5-4DEC-B454-D07CD9C3C1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2276" y="2668102"/>
                <a:ext cx="5673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3AAA9BB-EB4E-4F9C-80DA-D75B9D4FE6A7}"/>
                  </a:ext>
                </a:extLst>
              </p14:cNvPr>
              <p14:cNvContentPartPr/>
              <p14:nvPr/>
            </p14:nvContentPartPr>
            <p14:xfrm>
              <a:off x="6453909" y="1551317"/>
              <a:ext cx="384996" cy="3439654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3AAA9BB-EB4E-4F9C-80DA-D75B9D4FE6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18255" y="1515679"/>
                <a:ext cx="456665" cy="3511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F5C6A67-9516-47B3-AD30-324377484114}"/>
                  </a:ext>
                </a:extLst>
              </p14:cNvPr>
              <p14:cNvContentPartPr/>
              <p14:nvPr/>
            </p14:nvContentPartPr>
            <p14:xfrm>
              <a:off x="6498840" y="1481332"/>
              <a:ext cx="77265" cy="45719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F5C6A67-9516-47B3-AD30-32437748411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63096" y="1445693"/>
                <a:ext cx="149114" cy="117357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671B148-71FB-4C25-A8ED-D786C4316647}"/>
              </a:ext>
            </a:extLst>
          </p:cNvPr>
          <p:cNvGrpSpPr/>
          <p:nvPr/>
        </p:nvGrpSpPr>
        <p:grpSpPr>
          <a:xfrm>
            <a:off x="649425" y="5249811"/>
            <a:ext cx="1754640" cy="1402920"/>
            <a:chOff x="649425" y="5249811"/>
            <a:chExt cx="1754640" cy="14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B9D796C-E4C9-4AA6-A510-6380089FD3F7}"/>
                    </a:ext>
                  </a:extLst>
                </p14:cNvPr>
                <p14:cNvContentPartPr/>
                <p14:nvPr/>
              </p14:nvContentPartPr>
              <p14:xfrm>
                <a:off x="1891425" y="5249811"/>
                <a:ext cx="79920" cy="592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B9D796C-E4C9-4AA6-A510-6380089FD3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55425" y="5214171"/>
                  <a:ext cx="15156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CA7478-7B69-4597-BC80-C612010DAF55}"/>
                    </a:ext>
                  </a:extLst>
                </p14:cNvPr>
                <p14:cNvContentPartPr/>
                <p14:nvPr/>
              </p14:nvContentPartPr>
              <p14:xfrm>
                <a:off x="1586505" y="5862891"/>
                <a:ext cx="817560" cy="30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CA7478-7B69-4597-BC80-C612010DAF5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50865" y="5827251"/>
                  <a:ext cx="889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2374184-9C38-4416-8456-314E3D11B092}"/>
                    </a:ext>
                  </a:extLst>
                </p14:cNvPr>
                <p14:cNvContentPartPr/>
                <p14:nvPr/>
              </p14:nvContentPartPr>
              <p14:xfrm>
                <a:off x="1846425" y="6124251"/>
                <a:ext cx="312480" cy="23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2374184-9C38-4416-8456-314E3D11B0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0785" y="6088251"/>
                  <a:ext cx="384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4F21A99-04BB-4B43-A0C1-2A21BF4CAAE8}"/>
                    </a:ext>
                  </a:extLst>
                </p14:cNvPr>
                <p14:cNvContentPartPr/>
                <p14:nvPr/>
              </p14:nvContentPartPr>
              <p14:xfrm>
                <a:off x="2004465" y="6178611"/>
                <a:ext cx="96120" cy="474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4F21A99-04BB-4B43-A0C1-2A21BF4CAAE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68825" y="6142971"/>
                  <a:ext cx="16776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2553ED3-AD8D-47DA-971B-EB5832D5E718}"/>
                    </a:ext>
                  </a:extLst>
                </p14:cNvPr>
                <p14:cNvContentPartPr/>
                <p14:nvPr/>
              </p14:nvContentPartPr>
              <p14:xfrm>
                <a:off x="1371225" y="5584971"/>
                <a:ext cx="219600" cy="13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2553ED3-AD8D-47DA-971B-EB5832D5E7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35225" y="5549331"/>
                  <a:ext cx="2912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EDCAF4D-AE00-4DA4-9CBA-7175246A806A}"/>
                    </a:ext>
                  </a:extLst>
                </p14:cNvPr>
                <p14:cNvContentPartPr/>
                <p14:nvPr/>
              </p14:nvContentPartPr>
              <p14:xfrm>
                <a:off x="1446105" y="5488131"/>
                <a:ext cx="38520" cy="250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EDCAF4D-AE00-4DA4-9CBA-7175246A806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10105" y="5452131"/>
                  <a:ext cx="1101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2FC2ACC-FA99-49F6-ABD9-42A321EA22E0}"/>
                    </a:ext>
                  </a:extLst>
                </p14:cNvPr>
                <p14:cNvContentPartPr/>
                <p14:nvPr/>
              </p14:nvContentPartPr>
              <p14:xfrm>
                <a:off x="891345" y="5902491"/>
                <a:ext cx="462960" cy="443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2FC2ACC-FA99-49F6-ABD9-42A321EA22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345" y="5866491"/>
                  <a:ext cx="53460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5C1D6F6-D42C-4FEE-BBF9-0A02D4D7ACF6}"/>
                    </a:ext>
                  </a:extLst>
                </p14:cNvPr>
                <p14:cNvContentPartPr/>
                <p14:nvPr/>
              </p14:nvContentPartPr>
              <p14:xfrm>
                <a:off x="649425" y="6166011"/>
                <a:ext cx="223200" cy="34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5C1D6F6-D42C-4FEE-BBF9-0A02D4D7ACF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3785" y="6130011"/>
                  <a:ext cx="294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D42894A-CEEF-45D8-AB4F-F38F13EB67A4}"/>
                    </a:ext>
                  </a:extLst>
                </p14:cNvPr>
                <p14:cNvContentPartPr/>
                <p14:nvPr/>
              </p14:nvContentPartPr>
              <p14:xfrm>
                <a:off x="718545" y="6058371"/>
                <a:ext cx="62280" cy="329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D42894A-CEEF-45D8-AB4F-F38F13EB67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2545" y="6022371"/>
                  <a:ext cx="133920" cy="40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6D2A85B-6DED-4F9D-AE31-EC8BEF21344F}"/>
                  </a:ext>
                </a:extLst>
              </p14:cNvPr>
              <p14:cNvContentPartPr/>
              <p14:nvPr/>
            </p14:nvContentPartPr>
            <p14:xfrm>
              <a:off x="1902225" y="5158371"/>
              <a:ext cx="1186560" cy="1040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6D2A85B-6DED-4F9D-AE31-EC8BEF21344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66225" y="5122371"/>
                <a:ext cx="12582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BAC9DDA-B9E2-4C60-BC95-D1F06A1B3F51}"/>
                  </a:ext>
                </a:extLst>
              </p14:cNvPr>
              <p14:cNvContentPartPr/>
              <p14:nvPr/>
            </p14:nvContentPartPr>
            <p14:xfrm>
              <a:off x="2097345" y="6527091"/>
              <a:ext cx="1164960" cy="1299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BAC9DDA-B9E2-4C60-BC95-D1F06A1B3F5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61345" y="6491091"/>
                <a:ext cx="12366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382C4B1-0283-473C-8446-2503ECEE62A7}"/>
                  </a:ext>
                </a:extLst>
              </p14:cNvPr>
              <p14:cNvContentPartPr/>
              <p14:nvPr/>
            </p14:nvContentPartPr>
            <p14:xfrm>
              <a:off x="3590985" y="6559131"/>
              <a:ext cx="227880" cy="129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382C4B1-0283-473C-8446-2503ECEE62A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555345" y="6523131"/>
                <a:ext cx="299520" cy="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49046C8-6DC4-446D-B855-C7E2E50EADD5}"/>
              </a:ext>
            </a:extLst>
          </p:cNvPr>
          <p:cNvGrpSpPr/>
          <p:nvPr/>
        </p:nvGrpSpPr>
        <p:grpSpPr>
          <a:xfrm>
            <a:off x="2565705" y="5525931"/>
            <a:ext cx="2282400" cy="669240"/>
            <a:chOff x="2565705" y="5525931"/>
            <a:chExt cx="2282400" cy="66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1BF6FE7-324C-48EF-81B3-A12D4C28093D}"/>
                    </a:ext>
                  </a:extLst>
                </p14:cNvPr>
                <p14:cNvContentPartPr/>
                <p14:nvPr/>
              </p14:nvContentPartPr>
              <p14:xfrm>
                <a:off x="2565705" y="5902131"/>
                <a:ext cx="295920" cy="138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1BF6FE7-324C-48EF-81B3-A12D4C28093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29705" y="5866491"/>
                  <a:ext cx="367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2D1BEC4-D9E6-429C-ACA1-DFC36B54FFF7}"/>
                    </a:ext>
                  </a:extLst>
                </p14:cNvPr>
                <p14:cNvContentPartPr/>
                <p14:nvPr/>
              </p14:nvContentPartPr>
              <p14:xfrm>
                <a:off x="2620785" y="6055131"/>
                <a:ext cx="311040" cy="140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2D1BEC4-D9E6-429C-ACA1-DFC36B54FF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84785" y="6019131"/>
                  <a:ext cx="3826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60893BC-5600-489D-8BB4-A78403259F23}"/>
                    </a:ext>
                  </a:extLst>
                </p14:cNvPr>
                <p14:cNvContentPartPr/>
                <p14:nvPr/>
              </p14:nvContentPartPr>
              <p14:xfrm>
                <a:off x="3026505" y="5679651"/>
                <a:ext cx="361800" cy="424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60893BC-5600-489D-8BB4-A78403259F2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90505" y="5643651"/>
                  <a:ext cx="4334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95AE052-2E5E-48E2-A27B-153BB730C7A0}"/>
                    </a:ext>
                  </a:extLst>
                </p14:cNvPr>
                <p14:cNvContentPartPr/>
                <p14:nvPr/>
              </p14:nvContentPartPr>
              <p14:xfrm>
                <a:off x="3436185" y="5870811"/>
                <a:ext cx="178560" cy="65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95AE052-2E5E-48E2-A27B-153BB730C7A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00545" y="5835171"/>
                  <a:ext cx="250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483CDA3-0B9B-4976-BE8B-CE87204C5E75}"/>
                    </a:ext>
                  </a:extLst>
                </p14:cNvPr>
                <p14:cNvContentPartPr/>
                <p14:nvPr/>
              </p14:nvContentPartPr>
              <p14:xfrm>
                <a:off x="3531585" y="5910771"/>
                <a:ext cx="14400" cy="248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483CDA3-0B9B-4976-BE8B-CE87204C5E7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95585" y="5874771"/>
                  <a:ext cx="860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38C48B8-C75E-4BD9-8CC0-EA8180D5BB7B}"/>
                    </a:ext>
                  </a:extLst>
                </p14:cNvPr>
                <p14:cNvContentPartPr/>
                <p14:nvPr/>
              </p14:nvContentPartPr>
              <p14:xfrm>
                <a:off x="3722385" y="5875131"/>
                <a:ext cx="35640" cy="286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38C48B8-C75E-4BD9-8CC0-EA8180D5BB7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86745" y="5839491"/>
                  <a:ext cx="1072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D0EA815-75BE-47B7-997A-36EFAF2BBC3F}"/>
                    </a:ext>
                  </a:extLst>
                </p14:cNvPr>
                <p14:cNvContentPartPr/>
                <p14:nvPr/>
              </p14:nvContentPartPr>
              <p14:xfrm>
                <a:off x="3796545" y="5830131"/>
                <a:ext cx="138600" cy="312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D0EA815-75BE-47B7-997A-36EFAF2BBC3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60545" y="5794491"/>
                  <a:ext cx="2102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DCC8F49-1C7F-4D52-AE40-6F3356FCDFC4}"/>
                    </a:ext>
                  </a:extLst>
                </p14:cNvPr>
                <p14:cNvContentPartPr/>
                <p14:nvPr/>
              </p14:nvContentPartPr>
              <p14:xfrm>
                <a:off x="4094265" y="5759931"/>
                <a:ext cx="195840" cy="17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DCC8F49-1C7F-4D52-AE40-6F3356FCDFC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58625" y="5724291"/>
                  <a:ext cx="267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6FFA576-EB8D-4B00-8970-D95F473908AF}"/>
                    </a:ext>
                  </a:extLst>
                </p14:cNvPr>
                <p14:cNvContentPartPr/>
                <p14:nvPr/>
              </p14:nvContentPartPr>
              <p14:xfrm>
                <a:off x="4123785" y="5913291"/>
                <a:ext cx="239400" cy="26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6FFA576-EB8D-4B00-8970-D95F473908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87785" y="5877651"/>
                  <a:ext cx="3110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FB9A7FC-AE87-47C0-B868-FEBE5B5400AD}"/>
                    </a:ext>
                  </a:extLst>
                </p14:cNvPr>
                <p14:cNvContentPartPr/>
                <p14:nvPr/>
              </p14:nvContentPartPr>
              <p14:xfrm>
                <a:off x="4446345" y="5525931"/>
                <a:ext cx="401760" cy="499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FB9A7FC-AE87-47C0-B868-FEBE5B5400A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10705" y="5489931"/>
                  <a:ext cx="47340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C89C04F-50B4-4E65-998A-172BDF30468E}"/>
                    </a:ext>
                  </a:extLst>
                </p14:cNvPr>
                <p14:cNvContentPartPr/>
                <p14:nvPr/>
              </p14:nvContentPartPr>
              <p14:xfrm>
                <a:off x="4349505" y="6048651"/>
                <a:ext cx="194040" cy="48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C89C04F-50B4-4E65-998A-172BDF30468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13505" y="6013011"/>
                  <a:ext cx="2656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D43329A-E5FB-4BE7-B90E-09E6734F9334}"/>
                    </a:ext>
                  </a:extLst>
                </p14:cNvPr>
                <p14:cNvContentPartPr/>
                <p14:nvPr/>
              </p14:nvContentPartPr>
              <p14:xfrm>
                <a:off x="4443825" y="5966931"/>
                <a:ext cx="37800" cy="185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D43329A-E5FB-4BE7-B90E-09E6734F933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07825" y="5930931"/>
                  <a:ext cx="109440" cy="25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F1DB641-914C-4F75-9384-4703063615C3}"/>
                  </a:ext>
                </a:extLst>
              </p14:cNvPr>
              <p14:cNvContentPartPr/>
              <p14:nvPr/>
            </p14:nvContentPartPr>
            <p14:xfrm>
              <a:off x="4172745" y="6210291"/>
              <a:ext cx="950040" cy="475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F1DB641-914C-4F75-9384-4703063615C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136745" y="6174651"/>
                <a:ext cx="10216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F5EA3256-B5CF-4624-85D1-CD71A2C24230}"/>
                  </a:ext>
                </a:extLst>
              </p14:cNvPr>
              <p14:cNvContentPartPr/>
              <p14:nvPr/>
            </p14:nvContentPartPr>
            <p14:xfrm>
              <a:off x="9899625" y="6750651"/>
              <a:ext cx="2151000" cy="1378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F5EA3256-B5CF-4624-85D1-CD71A2C2423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863985" y="6715011"/>
                <a:ext cx="2222640" cy="20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DFB6CAD-F7B8-4A20-AE5E-E0E29BA36061}"/>
              </a:ext>
            </a:extLst>
          </p:cNvPr>
          <p:cNvGrpSpPr/>
          <p:nvPr/>
        </p:nvGrpSpPr>
        <p:grpSpPr>
          <a:xfrm>
            <a:off x="7414905" y="5858617"/>
            <a:ext cx="4495679" cy="1004579"/>
            <a:chOff x="7414905" y="5858617"/>
            <a:chExt cx="4495679" cy="100457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52E9977-538A-4886-BF33-56E2B183A2C0}"/>
                    </a:ext>
                  </a:extLst>
                </p14:cNvPr>
                <p14:cNvContentPartPr/>
                <p14:nvPr/>
              </p14:nvContentPartPr>
              <p14:xfrm>
                <a:off x="8288055" y="5938825"/>
                <a:ext cx="22102" cy="555749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52E9977-538A-4886-BF33-56E2B183A2C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52407" y="5903191"/>
                  <a:ext cx="93042" cy="627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6C20F98-A3B3-42F6-91E1-3F69EF215643}"/>
                    </a:ext>
                  </a:extLst>
                </p14:cNvPr>
                <p14:cNvContentPartPr/>
                <p14:nvPr/>
              </p14:nvContentPartPr>
              <p14:xfrm>
                <a:off x="8297680" y="5858617"/>
                <a:ext cx="316552" cy="637382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6C20F98-A3B3-42F6-91E1-3F69EF21564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61667" y="5822987"/>
                  <a:ext cx="388217" cy="7090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9E35642-3161-4DD5-A1DC-25C6DA813A4E}"/>
                    </a:ext>
                  </a:extLst>
                </p14:cNvPr>
                <p14:cNvContentPartPr/>
                <p14:nvPr/>
              </p14:nvContentPartPr>
              <p14:xfrm>
                <a:off x="8714046" y="6206896"/>
                <a:ext cx="223155" cy="67374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9E35642-3161-4DD5-A1DC-25C6DA813A4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78053" y="6170867"/>
                  <a:ext cx="294781" cy="139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D437A3A-9139-4C24-81E1-8A8E59A5345B}"/>
                    </a:ext>
                  </a:extLst>
                </p14:cNvPr>
                <p14:cNvContentPartPr/>
                <p14:nvPr/>
              </p14:nvContentPartPr>
              <p14:xfrm>
                <a:off x="8810652" y="6224007"/>
                <a:ext cx="33509" cy="32083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D437A3A-9139-4C24-81E1-8A8E59A5345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74981" y="6188359"/>
                  <a:ext cx="105211" cy="392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BCB1583-9EB9-4AF8-A556-5D5CC68D48E3}"/>
                    </a:ext>
                  </a:extLst>
                </p14:cNvPr>
                <p14:cNvContentPartPr/>
                <p14:nvPr/>
              </p14:nvContentPartPr>
              <p14:xfrm>
                <a:off x="9059473" y="6215095"/>
                <a:ext cx="14972" cy="332594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BCB1583-9EB9-4AF8-A556-5D5CC68D48E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23825" y="6179100"/>
                  <a:ext cx="85911" cy="4042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5FDE07E-79E0-4027-9941-9A5A5D72EB7C}"/>
                    </a:ext>
                  </a:extLst>
                </p14:cNvPr>
                <p14:cNvContentPartPr/>
                <p14:nvPr/>
              </p14:nvContentPartPr>
              <p14:xfrm>
                <a:off x="9092269" y="6247891"/>
                <a:ext cx="168258" cy="302293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5FDE07E-79E0-4027-9941-9A5A5D72EB7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56239" y="6212221"/>
                  <a:ext cx="239957" cy="3739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08EB560-D95D-4C15-B6A2-3E9703FAB91A}"/>
                    </a:ext>
                  </a:extLst>
                </p14:cNvPr>
                <p14:cNvContentPartPr/>
                <p14:nvPr/>
              </p14:nvContentPartPr>
              <p14:xfrm>
                <a:off x="9532520" y="6285321"/>
                <a:ext cx="255951" cy="29588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08EB560-D95D-4C15-B6A2-3E9703FAB91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496881" y="6249238"/>
                  <a:ext cx="327588" cy="101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3FB9865-CA23-4F50-8F48-64001B4AA209}"/>
                    </a:ext>
                  </a:extLst>
                </p14:cNvPr>
                <p14:cNvContentPartPr/>
                <p14:nvPr/>
              </p14:nvContentPartPr>
              <p14:xfrm>
                <a:off x="9541788" y="6399037"/>
                <a:ext cx="312275" cy="48125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3FB9865-CA23-4F50-8F48-64001B4AA20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06130" y="6362853"/>
                  <a:ext cx="383951" cy="120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253396E-624C-4B14-BB5B-0054E642108F}"/>
                    </a:ext>
                  </a:extLst>
                </p14:cNvPr>
                <p14:cNvContentPartPr/>
                <p14:nvPr/>
              </p14:nvContentPartPr>
              <p14:xfrm>
                <a:off x="10064741" y="6016537"/>
                <a:ext cx="305145" cy="568226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253396E-624C-4B14-BB5B-0054E642108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29117" y="5980551"/>
                  <a:ext cx="376753" cy="6398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2D91FB5-C3BE-4B46-AB0D-5E0A7D2CAB9C}"/>
                    </a:ext>
                  </a:extLst>
                </p14:cNvPr>
                <p14:cNvContentPartPr/>
                <p14:nvPr/>
              </p14:nvContentPartPr>
              <p14:xfrm>
                <a:off x="10414446" y="6294946"/>
                <a:ext cx="226364" cy="316552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2D91FB5-C3BE-4B46-AB0D-5E0A7D2CAB9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378458" y="6259293"/>
                  <a:ext cx="297980" cy="3882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AAD0B43-1177-4C30-9E45-70075DA07E5E}"/>
                    </a:ext>
                  </a:extLst>
                </p14:cNvPr>
                <p14:cNvContentPartPr/>
                <p14:nvPr/>
              </p14:nvContentPartPr>
              <p14:xfrm>
                <a:off x="10767003" y="5985880"/>
                <a:ext cx="260942" cy="67909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AAD0B43-1177-4C30-9E45-70075DA07E5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731371" y="5950233"/>
                  <a:ext cx="332566" cy="750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F401F5B-9E80-46DD-B933-677FE7AB6371}"/>
                    </a:ext>
                  </a:extLst>
                </p14:cNvPr>
                <p14:cNvContentPartPr/>
                <p14:nvPr/>
              </p14:nvContentPartPr>
              <p14:xfrm>
                <a:off x="11034718" y="6075712"/>
                <a:ext cx="205688" cy="5728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F401F5B-9E80-46DD-B933-677FE7AB637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998759" y="6039706"/>
                  <a:ext cx="277247" cy="644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EE09E41-1153-43AA-9E2D-11D90209875E}"/>
                    </a:ext>
                  </a:extLst>
                </p14:cNvPr>
                <p14:cNvContentPartPr/>
                <p14:nvPr/>
              </p14:nvContentPartPr>
              <p14:xfrm>
                <a:off x="11389413" y="6121341"/>
                <a:ext cx="285895" cy="482671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EE09E41-1153-43AA-9E2D-11D90209875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353406" y="6085348"/>
                  <a:ext cx="357549" cy="5542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DC232AA-2D9C-4BC8-8E24-864336A1CE9C}"/>
                    </a:ext>
                  </a:extLst>
                </p14:cNvPr>
                <p14:cNvContentPartPr/>
                <p14:nvPr/>
              </p14:nvContentPartPr>
              <p14:xfrm>
                <a:off x="11753021" y="6399750"/>
                <a:ext cx="157563" cy="19535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DC232AA-2D9C-4BC8-8E24-864336A1CE9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717048" y="6364134"/>
                  <a:ext cx="229150" cy="266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C529589-A1C8-4CF4-8DEB-E3DD400BE0F6}"/>
                    </a:ext>
                  </a:extLst>
                </p14:cNvPr>
                <p14:cNvContentPartPr/>
                <p14:nvPr/>
              </p14:nvContentPartPr>
              <p14:xfrm>
                <a:off x="7776705" y="6292236"/>
                <a:ext cx="164160" cy="362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C529589-A1C8-4CF4-8DEB-E3DD400BE0F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40705" y="6256596"/>
                  <a:ext cx="2358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CEBC6DB-04EE-4461-80E8-69CBAEB68A87}"/>
                    </a:ext>
                  </a:extLst>
                </p14:cNvPr>
                <p14:cNvContentPartPr/>
                <p14:nvPr/>
              </p14:nvContentPartPr>
              <p14:xfrm>
                <a:off x="7414905" y="6117636"/>
                <a:ext cx="741240" cy="745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CEBC6DB-04EE-4461-80E8-69CBAEB68A8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78905" y="6081996"/>
                  <a:ext cx="812880" cy="81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326AD07-936B-4329-8C6C-7CB655B42687}"/>
              </a:ext>
            </a:extLst>
          </p:cNvPr>
          <p:cNvGrpSpPr/>
          <p:nvPr/>
        </p:nvGrpSpPr>
        <p:grpSpPr>
          <a:xfrm>
            <a:off x="3270945" y="4770156"/>
            <a:ext cx="998640" cy="590040"/>
            <a:chOff x="3270945" y="4770156"/>
            <a:chExt cx="998640" cy="5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F07E89C-086A-4467-A5EF-159AD2B9D5D4}"/>
                    </a:ext>
                  </a:extLst>
                </p14:cNvPr>
                <p14:cNvContentPartPr/>
                <p14:nvPr/>
              </p14:nvContentPartPr>
              <p14:xfrm>
                <a:off x="3270945" y="5154411"/>
                <a:ext cx="212400" cy="53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F07E89C-086A-4467-A5EF-159AD2B9D5D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34945" y="5118411"/>
                  <a:ext cx="284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302816B-B526-415C-BC7D-A58936CB23A4}"/>
                    </a:ext>
                  </a:extLst>
                </p14:cNvPr>
                <p14:cNvContentPartPr/>
                <p14:nvPr/>
              </p14:nvContentPartPr>
              <p14:xfrm>
                <a:off x="3379305" y="5041011"/>
                <a:ext cx="42840" cy="266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302816B-B526-415C-BC7D-A58936CB23A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43305" y="5005371"/>
                  <a:ext cx="1144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2CB07DD-3B55-442D-BFA4-B7D29A3F64DF}"/>
                    </a:ext>
                  </a:extLst>
                </p14:cNvPr>
                <p14:cNvContentPartPr/>
                <p14:nvPr/>
              </p14:nvContentPartPr>
              <p14:xfrm>
                <a:off x="3911745" y="4931436"/>
                <a:ext cx="242280" cy="243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2CB07DD-3B55-442D-BFA4-B7D29A3F64D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75745" y="4895796"/>
                  <a:ext cx="3139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FDD563C-A4B5-4EC2-80A3-FC7BE4D740ED}"/>
                    </a:ext>
                  </a:extLst>
                </p14:cNvPr>
                <p14:cNvContentPartPr/>
                <p14:nvPr/>
              </p14:nvContentPartPr>
              <p14:xfrm>
                <a:off x="3743625" y="4770156"/>
                <a:ext cx="525960" cy="590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FDD563C-A4B5-4EC2-80A3-FC7BE4D740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07625" y="4734516"/>
                  <a:ext cx="597600" cy="66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2589DF1-D6A0-4D25-A301-1D53CF876776}"/>
              </a:ext>
            </a:extLst>
          </p:cNvPr>
          <p:cNvGrpSpPr/>
          <p:nvPr/>
        </p:nvGrpSpPr>
        <p:grpSpPr>
          <a:xfrm>
            <a:off x="5496131" y="91236"/>
            <a:ext cx="6561334" cy="5650334"/>
            <a:chOff x="5496131" y="91236"/>
            <a:chExt cx="6561334" cy="565033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BB2D281-6402-4CD2-B257-481C5D7F2BA0}"/>
                    </a:ext>
                  </a:extLst>
                </p14:cNvPr>
                <p14:cNvContentPartPr/>
                <p14:nvPr/>
              </p14:nvContentPartPr>
              <p14:xfrm>
                <a:off x="5536057" y="1532735"/>
                <a:ext cx="1014893" cy="3428605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BB2D281-6402-4CD2-B257-481C5D7F2BA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00415" y="1496735"/>
                  <a:ext cx="1086537" cy="35002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3391C65-F5B6-4BD6-959F-827F0C7C0E69}"/>
                    </a:ext>
                  </a:extLst>
                </p14:cNvPr>
                <p14:cNvContentPartPr/>
                <p14:nvPr/>
              </p14:nvContentPartPr>
              <p14:xfrm>
                <a:off x="5656903" y="4988789"/>
                <a:ext cx="1067651" cy="8199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3391C65-F5B6-4BD6-959F-827F0C7C0E6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21267" y="4953141"/>
                  <a:ext cx="1139284" cy="79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6FF2E6B-F68E-4110-A7FE-66B5F023CFC5}"/>
                    </a:ext>
                  </a:extLst>
                </p14:cNvPr>
                <p14:cNvContentPartPr/>
                <p14:nvPr/>
              </p14:nvContentPartPr>
              <p14:xfrm>
                <a:off x="5496131" y="3021031"/>
                <a:ext cx="117638" cy="124767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6FF2E6B-F68E-4110-A7FE-66B5F023CFC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60516" y="2985075"/>
                  <a:ext cx="189228" cy="196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B0235FC-BC05-4C91-9E0D-073CEE1DC4F2}"/>
                    </a:ext>
                  </a:extLst>
                </p14:cNvPr>
                <p14:cNvContentPartPr/>
                <p14:nvPr/>
              </p14:nvContentPartPr>
              <p14:xfrm>
                <a:off x="5545681" y="3511544"/>
                <a:ext cx="128332" cy="126906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B0235FC-BC05-4C91-9E0D-073CEE1DC4F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509993" y="3475593"/>
                  <a:ext cx="200068" cy="198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038E70F-727A-4A68-8FE9-4371BF6125FE}"/>
                    </a:ext>
                  </a:extLst>
                </p14:cNvPr>
                <p14:cNvContentPartPr/>
                <p14:nvPr/>
              </p14:nvContentPartPr>
              <p14:xfrm>
                <a:off x="6685698" y="3195705"/>
                <a:ext cx="842357" cy="102666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038E70F-727A-4A68-8FE9-4371BF6125F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49700" y="3160042"/>
                  <a:ext cx="913993" cy="174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FB3963E-531E-4A47-B3DE-DB33DEFDC17D}"/>
                    </a:ext>
                  </a:extLst>
                </p14:cNvPr>
                <p14:cNvContentPartPr/>
                <p14:nvPr/>
              </p14:nvContentPartPr>
              <p14:xfrm>
                <a:off x="7828566" y="3009980"/>
                <a:ext cx="347210" cy="335446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FB3963E-531E-4A47-B3DE-DB33DEFDC17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92586" y="2974310"/>
                  <a:ext cx="418811" cy="4071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499F956-6AA3-4638-852C-BFBEFC2BECFE}"/>
                    </a:ext>
                  </a:extLst>
                </p14:cNvPr>
                <p14:cNvContentPartPr/>
                <p14:nvPr/>
              </p14:nvContentPartPr>
              <p14:xfrm>
                <a:off x="8216058" y="3301579"/>
                <a:ext cx="124767" cy="144374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499F956-6AA3-4638-852C-BFBEFC2BECF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80102" y="3265936"/>
                  <a:ext cx="196319" cy="2160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39589CE-71F5-4B37-85EA-61990DCC0C1D}"/>
                    </a:ext>
                  </a:extLst>
                </p14:cNvPr>
                <p14:cNvContentPartPr/>
                <p14:nvPr/>
              </p14:nvContentPartPr>
              <p14:xfrm>
                <a:off x="6680351" y="4984155"/>
                <a:ext cx="72722" cy="275201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39589CE-71F5-4B37-85EA-61990DCC0C1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44350" y="4948181"/>
                  <a:ext cx="144364" cy="346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7749AA4-D456-4599-93CF-B087AA0A49EE}"/>
                    </a:ext>
                  </a:extLst>
                </p14:cNvPr>
                <p14:cNvContentPartPr/>
                <p14:nvPr/>
              </p14:nvContentPartPr>
              <p14:xfrm>
                <a:off x="6536690" y="5295004"/>
                <a:ext cx="496574" cy="19606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7749AA4-D456-4599-93CF-B087AA0A49E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00706" y="5259713"/>
                  <a:ext cx="568181" cy="90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C840F49-4F55-4D74-8B1E-E87BF51EEF28}"/>
                    </a:ext>
                  </a:extLst>
                </p14:cNvPr>
                <p14:cNvContentPartPr/>
                <p14:nvPr/>
              </p14:nvContentPartPr>
              <p14:xfrm>
                <a:off x="6221607" y="5451052"/>
                <a:ext cx="660138" cy="45719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C840F49-4F55-4D74-8B1E-E87BF51EEF2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85573" y="5415130"/>
                  <a:ext cx="731845" cy="117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5FCA112-BBDC-4B2A-BFCA-D2AFC2E1C96F}"/>
                    </a:ext>
                  </a:extLst>
                </p14:cNvPr>
                <p14:cNvContentPartPr/>
                <p14:nvPr/>
              </p14:nvContentPartPr>
              <p14:xfrm>
                <a:off x="6750613" y="5688811"/>
                <a:ext cx="136531" cy="52759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5FCA112-BBDC-4B2A-BFCA-D2AFC2E1C96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14949" y="5652675"/>
                  <a:ext cx="208219" cy="1246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68ABE92-0AEF-45A2-9329-02907172F08E}"/>
                    </a:ext>
                  </a:extLst>
                </p14:cNvPr>
                <p14:cNvContentPartPr/>
                <p14:nvPr/>
              </p14:nvContentPartPr>
              <p14:xfrm>
                <a:off x="6945099" y="2013303"/>
                <a:ext cx="239553" cy="479106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68ABE92-0AEF-45A2-9329-02907172F08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09130" y="1977667"/>
                  <a:ext cx="311131" cy="550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02AE1D1-F0BA-4B99-9F17-0075C073EE5F}"/>
                    </a:ext>
                  </a:extLst>
                </p14:cNvPr>
                <p14:cNvContentPartPr/>
                <p14:nvPr/>
              </p14:nvContentPartPr>
              <p14:xfrm>
                <a:off x="7289100" y="2313101"/>
                <a:ext cx="129045" cy="272349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02AE1D1-F0BA-4B99-9F17-0075C073EE5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53414" y="2277076"/>
                  <a:ext cx="200777" cy="344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925C8AA-D8B2-4232-8D3B-C34C6F64FF07}"/>
                    </a:ext>
                  </a:extLst>
                </p14:cNvPr>
                <p14:cNvContentPartPr/>
                <p14:nvPr/>
              </p14:nvContentPartPr>
              <p14:xfrm>
                <a:off x="6987073" y="3845377"/>
                <a:ext cx="272349" cy="394264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925C8AA-D8B2-4232-8D3B-C34C6F64FF0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51455" y="3809731"/>
                  <a:ext cx="343944" cy="465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EEFAD7B-1DDA-4268-806C-4922321E9FE1}"/>
                    </a:ext>
                  </a:extLst>
                </p14:cNvPr>
                <p14:cNvContentPartPr/>
                <p14:nvPr/>
              </p14:nvContentPartPr>
              <p14:xfrm>
                <a:off x="7340343" y="4113092"/>
                <a:ext cx="287321" cy="198558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EEFAD7B-1DDA-4268-806C-4922321E9FE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04698" y="4077481"/>
                  <a:ext cx="358971" cy="270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33F704C-FFF5-4E76-ABB1-88403DE61157}"/>
                    </a:ext>
                  </a:extLst>
                </p14:cNvPr>
                <p14:cNvContentPartPr/>
                <p14:nvPr/>
              </p14:nvContentPartPr>
              <p14:xfrm>
                <a:off x="9173558" y="3220980"/>
                <a:ext cx="238484" cy="13546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33F704C-FFF5-4E76-ABB1-88403DE6115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37947" y="3185689"/>
                  <a:ext cx="310065" cy="844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EF3B131-EAA5-473B-9C46-D50E8A27805C}"/>
                    </a:ext>
                  </a:extLst>
                </p14:cNvPr>
                <p14:cNvContentPartPr/>
                <p14:nvPr/>
              </p14:nvContentPartPr>
              <p14:xfrm>
                <a:off x="9187104" y="3204582"/>
                <a:ext cx="388204" cy="100883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EF3B131-EAA5-473B-9C46-D50E8A27805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151453" y="3168552"/>
                  <a:ext cx="459867" cy="172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ACE96E-192E-4D43-8B53-413D3FF5614D}"/>
                    </a:ext>
                  </a:extLst>
                </p14:cNvPr>
                <p14:cNvContentPartPr/>
                <p14:nvPr/>
              </p14:nvContentPartPr>
              <p14:xfrm>
                <a:off x="9138267" y="3542167"/>
                <a:ext cx="436329" cy="105161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ACE96E-192E-4D43-8B53-413D3FF5614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102266" y="3506153"/>
                  <a:ext cx="507970" cy="176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569D374-1DAA-4E10-8C18-07C298E92B61}"/>
                    </a:ext>
                  </a:extLst>
                </p14:cNvPr>
                <p14:cNvContentPartPr/>
                <p14:nvPr/>
              </p14:nvContentPartPr>
              <p14:xfrm>
                <a:off x="11016549" y="2613185"/>
                <a:ext cx="128689" cy="127263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569D374-1DAA-4E10-8C18-07C298E92B6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980502" y="2577494"/>
                  <a:ext cx="200423" cy="1990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DBA4C78-8169-4678-8027-89F77DBA713F}"/>
                    </a:ext>
                  </a:extLst>
                </p14:cNvPr>
                <p14:cNvContentPartPr/>
                <p14:nvPr/>
              </p14:nvContentPartPr>
              <p14:xfrm>
                <a:off x="11125275" y="2724050"/>
                <a:ext cx="25310" cy="549689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DBA4C78-8169-4678-8027-89F77DBA713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89118" y="2688412"/>
                  <a:ext cx="97263" cy="621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6B4A563-0A27-4081-8D13-5F454EC7C8CE}"/>
                    </a:ext>
                  </a:extLst>
                </p14:cNvPr>
                <p14:cNvContentPartPr/>
                <p14:nvPr/>
              </p14:nvContentPartPr>
              <p14:xfrm>
                <a:off x="10603035" y="3311882"/>
                <a:ext cx="902246" cy="60601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6B4A563-0A27-4081-8D13-5F454EC7C8C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567032" y="3276382"/>
                  <a:ext cx="973893" cy="1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315AFB-BD2B-43E9-9D94-7D26DD6B8DA4}"/>
                    </a:ext>
                  </a:extLst>
                </p14:cNvPr>
                <p14:cNvContentPartPr/>
                <p14:nvPr/>
              </p14:nvContentPartPr>
              <p14:xfrm>
                <a:off x="10507142" y="3352164"/>
                <a:ext cx="212461" cy="1472254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315AFB-BD2B-43E9-9D94-7D26DD6B8DA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471132" y="3316168"/>
                  <a:ext cx="284122" cy="15438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54AAA68-19C2-4A66-B98D-D8FF715959DE}"/>
                    </a:ext>
                  </a:extLst>
                </p14:cNvPr>
                <p14:cNvContentPartPr/>
                <p14:nvPr/>
              </p14:nvContentPartPr>
              <p14:xfrm>
                <a:off x="10636187" y="3317942"/>
                <a:ext cx="893690" cy="160629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54AAA68-19C2-4A66-B98D-D8FF715959D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600180" y="3282303"/>
                  <a:ext cx="965344" cy="1677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3C0BE19-5172-40F4-ABA9-D23C042FB700}"/>
                    </a:ext>
                  </a:extLst>
                </p14:cNvPr>
                <p14:cNvContentPartPr/>
                <p14:nvPr/>
              </p14:nvContentPartPr>
              <p14:xfrm>
                <a:off x="11011915" y="4861848"/>
                <a:ext cx="15685" cy="546837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3C0BE19-5172-40F4-ABA9-D23C042FB70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75438" y="4825848"/>
                  <a:ext cx="88274" cy="6184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37EA61F-9435-42D1-88F2-30F5D6357DED}"/>
                    </a:ext>
                  </a:extLst>
                </p14:cNvPr>
                <p14:cNvContentPartPr/>
                <p14:nvPr/>
              </p14:nvContentPartPr>
              <p14:xfrm>
                <a:off x="10856847" y="5404764"/>
                <a:ext cx="315483" cy="5704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37EA61F-9435-42D1-88F2-30F5D6357DE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821193" y="5369114"/>
                  <a:ext cx="387151" cy="76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9249B30-2FAD-49C5-8C27-4268B028BCD8}"/>
                    </a:ext>
                  </a:extLst>
                </p14:cNvPr>
                <p14:cNvContentPartPr/>
                <p14:nvPr/>
              </p14:nvContentPartPr>
              <p14:xfrm>
                <a:off x="10975198" y="5493884"/>
                <a:ext cx="91615" cy="181447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9249B30-2FAD-49C5-8C27-4268B028BCD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939129" y="5458243"/>
                  <a:ext cx="163392" cy="253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FDC8369-D8F1-4E60-9BFA-B9246AC13B28}"/>
                    </a:ext>
                  </a:extLst>
                </p14:cNvPr>
                <p14:cNvContentPartPr/>
                <p14:nvPr/>
              </p14:nvContentPartPr>
              <p14:xfrm>
                <a:off x="9891148" y="4158517"/>
                <a:ext cx="224938" cy="500139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FDC8369-D8F1-4E60-9BFA-B9246AC13B2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855518" y="4122536"/>
                  <a:ext cx="296558" cy="5717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0FD06B1-4025-49F3-B224-E2309C19C8E5}"/>
                    </a:ext>
                  </a:extLst>
                </p14:cNvPr>
                <p14:cNvContentPartPr/>
                <p14:nvPr/>
              </p14:nvContentPartPr>
              <p14:xfrm>
                <a:off x="10175261" y="4448690"/>
                <a:ext cx="205688" cy="301937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0FD06B1-4025-49F3-B224-E2309C19C8E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139599" y="4413062"/>
                  <a:ext cx="277373" cy="3735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CC9AA67-EC34-4CEF-8DDC-9253B91FF6A7}"/>
                    </a:ext>
                  </a:extLst>
                </p14:cNvPr>
                <p14:cNvContentPartPr/>
                <p14:nvPr/>
              </p14:nvContentPartPr>
              <p14:xfrm>
                <a:off x="11686728" y="4211633"/>
                <a:ext cx="211748" cy="417792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CC9AA67-EC34-4CEF-8DDC-9253B91FF6A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651077" y="4175647"/>
                  <a:ext cx="283411" cy="489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2776DA3-3A77-402A-9794-12A7FD59DB93}"/>
                    </a:ext>
                  </a:extLst>
                </p14:cNvPr>
                <p14:cNvContentPartPr/>
                <p14:nvPr/>
              </p14:nvContentPartPr>
              <p14:xfrm>
                <a:off x="11965137" y="4520699"/>
                <a:ext cx="92328" cy="203192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2776DA3-3A77-402A-9794-12A7FD59DB9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929071" y="4485095"/>
                  <a:ext cx="164099" cy="274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42BFECF-C4F1-4F85-B091-44A53A8A7FF2}"/>
                    </a:ext>
                  </a:extLst>
                </p14:cNvPr>
                <p14:cNvContentPartPr/>
                <p14:nvPr/>
              </p14:nvContentPartPr>
              <p14:xfrm>
                <a:off x="10980189" y="2061001"/>
                <a:ext cx="324751" cy="347922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42BFECF-C4F1-4F85-B091-44A53A8A7FF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944546" y="2025344"/>
                  <a:ext cx="396398" cy="419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EF927F5-9D03-4442-8A62-1328150E214F}"/>
                    </a:ext>
                  </a:extLst>
                </p14:cNvPr>
                <p14:cNvContentPartPr/>
                <p14:nvPr/>
              </p14:nvContentPartPr>
              <p14:xfrm>
                <a:off x="11347717" y="2286295"/>
                <a:ext cx="116925" cy="139026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EF927F5-9D03-4442-8A62-1328150E214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312100" y="2250278"/>
                  <a:ext cx="188519" cy="210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F55F5FB-B825-4F16-9CE2-FDC4343B41F4}"/>
                    </a:ext>
                  </a:extLst>
                </p14:cNvPr>
                <p14:cNvContentPartPr/>
                <p14:nvPr/>
              </p14:nvContentPartPr>
              <p14:xfrm>
                <a:off x="7864905" y="290316"/>
                <a:ext cx="878040" cy="1167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F55F5FB-B825-4F16-9CE2-FDC4343B41F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28905" y="254316"/>
                  <a:ext cx="949680" cy="12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C7AFCD1-44EF-4530-939B-2874914422EE}"/>
                    </a:ext>
                  </a:extLst>
                </p14:cNvPr>
                <p14:cNvContentPartPr/>
                <p14:nvPr/>
              </p14:nvContentPartPr>
              <p14:xfrm>
                <a:off x="8010705" y="512076"/>
                <a:ext cx="219600" cy="14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C7AFCD1-44EF-4530-939B-2874914422E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74705" y="476436"/>
                  <a:ext cx="291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61089DB-2AD0-4B54-9AF1-28178F14C9E7}"/>
                    </a:ext>
                  </a:extLst>
                </p14:cNvPr>
                <p14:cNvContentPartPr/>
                <p14:nvPr/>
              </p14:nvContentPartPr>
              <p14:xfrm>
                <a:off x="8127345" y="385356"/>
                <a:ext cx="30240" cy="220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61089DB-2AD0-4B54-9AF1-28178F14C9E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091705" y="349356"/>
                  <a:ext cx="1018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DEEEE70-F0FC-45B5-93DB-F0330205060A}"/>
                    </a:ext>
                  </a:extLst>
                </p14:cNvPr>
                <p14:cNvContentPartPr/>
                <p14:nvPr/>
              </p14:nvContentPartPr>
              <p14:xfrm>
                <a:off x="8348385" y="1471476"/>
                <a:ext cx="24120" cy="351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DEEEE70-F0FC-45B5-93DB-F0330205060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12745" y="1435476"/>
                  <a:ext cx="957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0A44DF2-9FE0-4A6E-A3B1-3F820D2CC64B}"/>
                    </a:ext>
                  </a:extLst>
                </p14:cNvPr>
                <p14:cNvContentPartPr/>
                <p14:nvPr/>
              </p14:nvContentPartPr>
              <p14:xfrm>
                <a:off x="8365305" y="1785756"/>
                <a:ext cx="2234880" cy="32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0A44DF2-9FE0-4A6E-A3B1-3F820D2CC64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29305" y="1750116"/>
                  <a:ext cx="2306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A88FB2A-744B-49C1-A498-EEF4DCDFFB5D}"/>
                    </a:ext>
                  </a:extLst>
                </p14:cNvPr>
                <p14:cNvContentPartPr/>
                <p14:nvPr/>
              </p14:nvContentPartPr>
              <p14:xfrm>
                <a:off x="9445305" y="1740396"/>
                <a:ext cx="48600" cy="279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A88FB2A-744B-49C1-A498-EEF4DCDFFB5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409665" y="1704396"/>
                  <a:ext cx="1202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7F6B810-F14D-41AE-8C57-5B2A4BC9C776}"/>
                    </a:ext>
                  </a:extLst>
                </p14:cNvPr>
                <p14:cNvContentPartPr/>
                <p14:nvPr/>
              </p14:nvContentPartPr>
              <p14:xfrm>
                <a:off x="9293385" y="2038836"/>
                <a:ext cx="391320" cy="26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7F6B810-F14D-41AE-8C57-5B2A4BC9C77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57385" y="2002836"/>
                  <a:ext cx="462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945F96D-640F-4E71-8321-EF6768F8D8EE}"/>
                    </a:ext>
                  </a:extLst>
                </p14:cNvPr>
                <p14:cNvContentPartPr/>
                <p14:nvPr/>
              </p14:nvContentPartPr>
              <p14:xfrm>
                <a:off x="9389505" y="2198316"/>
                <a:ext cx="151200" cy="204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945F96D-640F-4E71-8321-EF6768F8D8E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353865" y="2162676"/>
                  <a:ext cx="2228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D466D6B-AB26-4372-96FE-AD56441B4ED3}"/>
                    </a:ext>
                  </a:extLst>
                </p14:cNvPr>
                <p14:cNvContentPartPr/>
                <p14:nvPr/>
              </p14:nvContentPartPr>
              <p14:xfrm>
                <a:off x="8371425" y="193476"/>
                <a:ext cx="2243160" cy="393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D466D6B-AB26-4372-96FE-AD56441B4ED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35785" y="157476"/>
                  <a:ext cx="23148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5A9B5F5-A9B6-4EB7-BB40-7D653B98A21D}"/>
                    </a:ext>
                  </a:extLst>
                </p14:cNvPr>
                <p14:cNvContentPartPr/>
                <p14:nvPr/>
              </p14:nvContentPartPr>
              <p14:xfrm>
                <a:off x="10816545" y="371676"/>
                <a:ext cx="228600" cy="8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5A9B5F5-A9B6-4EB7-BB40-7D653B98A21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780905" y="335676"/>
                  <a:ext cx="3002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AA48518-C809-4FAC-84F3-2568E6E41DE6}"/>
                    </a:ext>
                  </a:extLst>
                </p14:cNvPr>
                <p14:cNvContentPartPr/>
                <p14:nvPr/>
              </p14:nvContentPartPr>
              <p14:xfrm>
                <a:off x="10963065" y="274476"/>
                <a:ext cx="41400" cy="332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AA48518-C809-4FAC-84F3-2568E6E41DE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927065" y="238836"/>
                  <a:ext cx="1130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4FD9905-3AA3-4719-9355-04A6B98F8729}"/>
                    </a:ext>
                  </a:extLst>
                </p14:cNvPr>
                <p14:cNvContentPartPr/>
                <p14:nvPr/>
              </p14:nvContentPartPr>
              <p14:xfrm>
                <a:off x="10553385" y="1692156"/>
                <a:ext cx="164160" cy="163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4FD9905-3AA3-4719-9355-04A6B98F872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517745" y="1656156"/>
                  <a:ext cx="235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47512AA-E71E-4C4B-835F-F08555AF67BC}"/>
                    </a:ext>
                  </a:extLst>
                </p14:cNvPr>
                <p14:cNvContentPartPr/>
                <p14:nvPr/>
              </p14:nvContentPartPr>
              <p14:xfrm>
                <a:off x="10940745" y="1701876"/>
                <a:ext cx="192960" cy="140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47512AA-E71E-4C4B-835F-F08555AF67B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904745" y="1666236"/>
                  <a:ext cx="264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8BEFA07-953E-41BB-9918-9E5B2FAD1F00}"/>
                    </a:ext>
                  </a:extLst>
                </p14:cNvPr>
                <p14:cNvContentPartPr/>
                <p14:nvPr/>
              </p14:nvContentPartPr>
              <p14:xfrm>
                <a:off x="10971705" y="410916"/>
                <a:ext cx="177840" cy="12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8BEFA07-953E-41BB-9918-9E5B2FAD1F0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935705" y="374916"/>
                  <a:ext cx="249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374CBA2-C744-4ECA-885D-D0FC0FB2A826}"/>
                    </a:ext>
                  </a:extLst>
                </p14:cNvPr>
                <p14:cNvContentPartPr/>
                <p14:nvPr/>
              </p14:nvContentPartPr>
              <p14:xfrm>
                <a:off x="9864705" y="603876"/>
                <a:ext cx="20160" cy="358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374CBA2-C744-4ECA-885D-D0FC0FB2A82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829065" y="568236"/>
                  <a:ext cx="918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8DD8AA7-43D5-4ED7-9743-3C31755D4363}"/>
                    </a:ext>
                  </a:extLst>
                </p14:cNvPr>
                <p14:cNvContentPartPr/>
                <p14:nvPr/>
              </p14:nvContentPartPr>
              <p14:xfrm>
                <a:off x="9920145" y="564276"/>
                <a:ext cx="203400" cy="453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8DD8AA7-43D5-4ED7-9743-3C31755D436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884145" y="528276"/>
                  <a:ext cx="27504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04EC043-5DA1-41AA-B10D-B5DE594ADDCF}"/>
                    </a:ext>
                  </a:extLst>
                </p14:cNvPr>
                <p14:cNvContentPartPr/>
                <p14:nvPr/>
              </p14:nvContentPartPr>
              <p14:xfrm>
                <a:off x="10186545" y="830676"/>
                <a:ext cx="129960" cy="56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04EC043-5DA1-41AA-B10D-B5DE594ADDC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150905" y="794676"/>
                  <a:ext cx="201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2852A01-8E77-4E41-8E4C-7C2EB756CAF9}"/>
                    </a:ext>
                  </a:extLst>
                </p14:cNvPr>
                <p14:cNvContentPartPr/>
                <p14:nvPr/>
              </p14:nvContentPartPr>
              <p14:xfrm>
                <a:off x="10245945" y="837516"/>
                <a:ext cx="24840" cy="194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2852A01-8E77-4E41-8E4C-7C2EB756CAF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210305" y="801516"/>
                  <a:ext cx="964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9FC86D3-3F51-4C5F-A080-9F799E739001}"/>
                    </a:ext>
                  </a:extLst>
                </p14:cNvPr>
                <p14:cNvContentPartPr/>
                <p14:nvPr/>
              </p14:nvContentPartPr>
              <p14:xfrm>
                <a:off x="10471305" y="830676"/>
                <a:ext cx="180360" cy="254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9FC86D3-3F51-4C5F-A080-9F799E73900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35305" y="794676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306C336-5B4F-4D89-8E3B-2E6501211570}"/>
                    </a:ext>
                  </a:extLst>
                </p14:cNvPr>
                <p14:cNvContentPartPr/>
                <p14:nvPr/>
              </p14:nvContentPartPr>
              <p14:xfrm>
                <a:off x="10536465" y="964236"/>
                <a:ext cx="78480" cy="9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306C336-5B4F-4D89-8E3B-2E650121157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500465" y="928596"/>
                  <a:ext cx="1501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CEEB960-F1E4-482B-A26D-B4DBEEC73532}"/>
                    </a:ext>
                  </a:extLst>
                </p14:cNvPr>
                <p14:cNvContentPartPr/>
                <p14:nvPr/>
              </p14:nvContentPartPr>
              <p14:xfrm>
                <a:off x="10520265" y="951636"/>
                <a:ext cx="39960" cy="21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CEEB960-F1E4-482B-A26D-B4DBEEC735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484625" y="915996"/>
                  <a:ext cx="111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B6379C1-AB78-4F92-9EB3-4D944DE8FD44}"/>
                    </a:ext>
                  </a:extLst>
                </p14:cNvPr>
                <p14:cNvContentPartPr/>
                <p14:nvPr/>
              </p14:nvContentPartPr>
              <p14:xfrm>
                <a:off x="7035105" y="402996"/>
                <a:ext cx="414360" cy="462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B6379C1-AB78-4F92-9EB3-4D944DE8FD4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99465" y="366996"/>
                  <a:ext cx="48600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C703B23-2C26-4AD3-8287-BDBE8086DD34}"/>
                    </a:ext>
                  </a:extLst>
                </p14:cNvPr>
                <p14:cNvContentPartPr/>
                <p14:nvPr/>
              </p14:nvContentPartPr>
              <p14:xfrm>
                <a:off x="7465305" y="728076"/>
                <a:ext cx="154800" cy="16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C703B23-2C26-4AD3-8287-BDBE8086DD3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429665" y="692436"/>
                  <a:ext cx="226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A0136DF-14F3-4149-AE34-CCF17A371B8B}"/>
                    </a:ext>
                  </a:extLst>
                </p14:cNvPr>
                <p14:cNvContentPartPr/>
                <p14:nvPr/>
              </p14:nvContentPartPr>
              <p14:xfrm>
                <a:off x="7541265" y="742476"/>
                <a:ext cx="35280" cy="200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A0136DF-14F3-4149-AE34-CCF17A371B8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505625" y="706836"/>
                  <a:ext cx="1069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FB26D50-8599-45C4-9EFF-F7BB9C2B2754}"/>
                    </a:ext>
                  </a:extLst>
                </p14:cNvPr>
                <p14:cNvContentPartPr/>
                <p14:nvPr/>
              </p14:nvContentPartPr>
              <p14:xfrm>
                <a:off x="7735305" y="728076"/>
                <a:ext cx="17280" cy="221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FB26D50-8599-45C4-9EFF-F7BB9C2B275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99665" y="692436"/>
                  <a:ext cx="889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7508FAC-28E0-4F6C-AD8A-0FEEA2E295C9}"/>
                    </a:ext>
                  </a:extLst>
                </p14:cNvPr>
                <p14:cNvContentPartPr/>
                <p14:nvPr/>
              </p14:nvContentPartPr>
              <p14:xfrm>
                <a:off x="7775265" y="718716"/>
                <a:ext cx="102960" cy="220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7508FAC-28E0-4F6C-AD8A-0FEEA2E295C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39625" y="683076"/>
                  <a:ext cx="1746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27D0E61-8AD9-4CEA-9BEB-DA1BF161F0AB}"/>
                    </a:ext>
                  </a:extLst>
                </p14:cNvPr>
                <p14:cNvContentPartPr/>
                <p14:nvPr/>
              </p14:nvContentPartPr>
              <p14:xfrm>
                <a:off x="6409785" y="226236"/>
                <a:ext cx="190080" cy="3510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27D0E61-8AD9-4CEA-9BEB-DA1BF161F0A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374145" y="190236"/>
                  <a:ext cx="2617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D7E8582-917D-4975-A695-62957F4350A2}"/>
                    </a:ext>
                  </a:extLst>
                </p14:cNvPr>
                <p14:cNvContentPartPr/>
                <p14:nvPr/>
              </p14:nvContentPartPr>
              <p14:xfrm>
                <a:off x="6158865" y="91236"/>
                <a:ext cx="667080" cy="7110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D7E8582-917D-4975-A695-62957F4350A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225" y="55236"/>
                  <a:ext cx="73872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06E6208-B498-4895-B217-CC10944AB6B3}"/>
                    </a:ext>
                  </a:extLst>
                </p14:cNvPr>
                <p14:cNvContentPartPr/>
                <p14:nvPr/>
              </p14:nvContentPartPr>
              <p14:xfrm>
                <a:off x="9889185" y="563916"/>
                <a:ext cx="65520" cy="237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06E6208-B498-4895-B217-CC10944AB6B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853545" y="528276"/>
                  <a:ext cx="13716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CD8A5CE-F069-422D-BC8B-29E1F51983E3}"/>
                  </a:ext>
                </a:extLst>
              </p14:cNvPr>
              <p14:cNvContentPartPr/>
              <p14:nvPr/>
            </p14:nvContentPartPr>
            <p14:xfrm>
              <a:off x="7084785" y="5840436"/>
              <a:ext cx="558720" cy="4539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CD8A5CE-F069-422D-BC8B-29E1F51983E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049145" y="5804796"/>
                <a:ext cx="63036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FAD98BB1-5760-4428-800D-C7356CD6C297}"/>
                  </a:ext>
                </a:extLst>
              </p14:cNvPr>
              <p14:cNvContentPartPr/>
              <p14:nvPr/>
            </p14:nvContentPartPr>
            <p14:xfrm>
              <a:off x="3589185" y="4214676"/>
              <a:ext cx="642960" cy="5068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FAD98BB1-5760-4428-800D-C7356CD6C297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553185" y="4178676"/>
                <a:ext cx="71460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621E25AB-FCC0-4D9D-B12D-8F491B35CD23}"/>
                  </a:ext>
                </a:extLst>
              </p14:cNvPr>
              <p14:cNvContentPartPr/>
              <p14:nvPr/>
            </p14:nvContentPartPr>
            <p14:xfrm>
              <a:off x="5572785" y="-82284"/>
              <a:ext cx="741240" cy="5385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621E25AB-FCC0-4D9D-B12D-8F491B35CD2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536785" y="-118284"/>
                <a:ext cx="812880" cy="61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Group 203">
            <a:extLst>
              <a:ext uri="{FF2B5EF4-FFF2-40B4-BE49-F238E27FC236}">
                <a16:creationId xmlns:a16="http://schemas.microsoft.com/office/drawing/2014/main" id="{2E9E3C66-FB94-4E21-B498-99E134D8A5C0}"/>
              </a:ext>
            </a:extLst>
          </p:cNvPr>
          <p:cNvGrpSpPr/>
          <p:nvPr/>
        </p:nvGrpSpPr>
        <p:grpSpPr>
          <a:xfrm>
            <a:off x="1203557" y="1177629"/>
            <a:ext cx="2286268" cy="3543954"/>
            <a:chOff x="291701" y="163983"/>
            <a:chExt cx="3198124" cy="455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DB66A20-196A-4A7D-9772-FBEE3384FDF2}"/>
                    </a:ext>
                  </a:extLst>
                </p14:cNvPr>
                <p14:cNvContentPartPr/>
                <p14:nvPr/>
              </p14:nvContentPartPr>
              <p14:xfrm>
                <a:off x="2223821" y="4441863"/>
                <a:ext cx="173520" cy="42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DB66A20-196A-4A7D-9772-FBEE3384FDF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173525" y="4395798"/>
                  <a:ext cx="273608" cy="1345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2E0EA3B-B5DE-4FD4-AA9D-F13286058B0A}"/>
                    </a:ext>
                  </a:extLst>
                </p14:cNvPr>
                <p14:cNvContentPartPr/>
                <p14:nvPr/>
              </p14:nvContentPartPr>
              <p14:xfrm>
                <a:off x="2257661" y="4652823"/>
                <a:ext cx="110520" cy="68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2E0EA3B-B5DE-4FD4-AA9D-F13286058B0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207195" y="4606675"/>
                  <a:ext cx="210947" cy="160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261222D-96FE-45D7-8144-4E7C2AFF3476}"/>
                    </a:ext>
                  </a:extLst>
                </p14:cNvPr>
                <p14:cNvContentPartPr/>
                <p14:nvPr/>
              </p14:nvContentPartPr>
              <p14:xfrm>
                <a:off x="2105381" y="688143"/>
                <a:ext cx="189000" cy="233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261222D-96FE-45D7-8144-4E7C2AFF347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054981" y="641857"/>
                  <a:ext cx="289296" cy="325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6B91AB5-134C-4D4B-9767-0E23B4A86BB0}"/>
                    </a:ext>
                  </a:extLst>
                </p14:cNvPr>
                <p14:cNvContentPartPr/>
                <p14:nvPr/>
              </p14:nvContentPartPr>
              <p14:xfrm>
                <a:off x="2090261" y="343263"/>
                <a:ext cx="240840" cy="1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6B91AB5-134C-4D4B-9767-0E23B4A86BB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039981" y="297109"/>
                  <a:ext cx="340897" cy="1098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80CF9A-5232-4D55-ADDD-37156400E74C}"/>
                    </a:ext>
                  </a:extLst>
                </p14:cNvPr>
                <p14:cNvContentPartPr/>
                <p14:nvPr/>
              </p14:nvContentPartPr>
              <p14:xfrm>
                <a:off x="2202941" y="240303"/>
                <a:ext cx="6480" cy="246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80CF9A-5232-4D55-ADDD-37156400E74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153095" y="194056"/>
                  <a:ext cx="105674" cy="3389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DE24082-6432-48FB-A870-BFEFA1510F2F}"/>
                    </a:ext>
                  </a:extLst>
                </p14:cNvPr>
                <p14:cNvContentPartPr/>
                <p14:nvPr/>
              </p14:nvContentPartPr>
              <p14:xfrm>
                <a:off x="2424341" y="163983"/>
                <a:ext cx="206640" cy="298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DE24082-6432-48FB-A870-BFEFA1510F2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373941" y="118160"/>
                  <a:ext cx="306936" cy="390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DCB2432-8D67-40C2-97A7-657DEBF60E02}"/>
                    </a:ext>
                  </a:extLst>
                </p14:cNvPr>
                <p14:cNvContentPartPr/>
                <p14:nvPr/>
              </p14:nvContentPartPr>
              <p14:xfrm>
                <a:off x="2076221" y="926103"/>
                <a:ext cx="394560" cy="3169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DCB2432-8D67-40C2-97A7-657DEBF60E0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026398" y="880268"/>
                  <a:ext cx="494710" cy="3261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23E31A6-95BF-4EDD-A86F-D41623207C96}"/>
                    </a:ext>
                  </a:extLst>
                </p14:cNvPr>
                <p14:cNvContentPartPr/>
                <p14:nvPr/>
              </p14:nvContentPartPr>
              <p14:xfrm>
                <a:off x="1940861" y="4160703"/>
                <a:ext cx="640080" cy="11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23E31A6-95BF-4EDD-A86F-D41623207C9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891004" y="4115011"/>
                  <a:ext cx="740297" cy="102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171F86F-BA3D-479E-A8A9-4F49458BA3B8}"/>
                    </a:ext>
                  </a:extLst>
                </p14:cNvPr>
                <p14:cNvContentPartPr/>
                <p14:nvPr/>
              </p14:nvContentPartPr>
              <p14:xfrm>
                <a:off x="2304101" y="2428023"/>
                <a:ext cx="645840" cy="131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171F86F-BA3D-479E-A8A9-4F49458BA3B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54266" y="2381791"/>
                  <a:ext cx="746013" cy="2237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00FCB1-AE4A-41CC-9085-F2BF7F71FA3B}"/>
                    </a:ext>
                  </a:extLst>
                </p14:cNvPr>
                <p14:cNvContentPartPr/>
                <p14:nvPr/>
              </p14:nvContentPartPr>
              <p14:xfrm>
                <a:off x="2309861" y="2444943"/>
                <a:ext cx="81720" cy="16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00FCB1-AE4A-41CC-9085-F2BF7F71FA3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260227" y="2398657"/>
                  <a:ext cx="181489" cy="108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0FFA9AF-8793-4055-988C-DFA094638CD8}"/>
                    </a:ext>
                  </a:extLst>
                </p14:cNvPr>
                <p14:cNvContentPartPr/>
                <p14:nvPr/>
              </p14:nvContentPartPr>
              <p14:xfrm>
                <a:off x="2951381" y="2450343"/>
                <a:ext cx="37440" cy="45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0FFA9AF-8793-4055-988C-DFA094638CD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900786" y="2404425"/>
                  <a:ext cx="138123" cy="1363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2DAFD4B-5AE1-4EB1-BA60-44EB92261BBF}"/>
                    </a:ext>
                  </a:extLst>
                </p14:cNvPr>
                <p14:cNvContentPartPr/>
                <p14:nvPr/>
              </p14:nvContentPartPr>
              <p14:xfrm>
                <a:off x="2909261" y="2480583"/>
                <a:ext cx="68760" cy="92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2DAFD4B-5AE1-4EB1-BA60-44EB92261BB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859071" y="2434735"/>
                  <a:ext cx="168638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90EC1D7-DD5A-4ED4-8F52-602572C4FEA6}"/>
                    </a:ext>
                  </a:extLst>
                </p14:cNvPr>
                <p14:cNvContentPartPr/>
                <p14:nvPr/>
              </p14:nvContentPartPr>
              <p14:xfrm>
                <a:off x="2965421" y="2001423"/>
                <a:ext cx="280800" cy="370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90EC1D7-DD5A-4ED4-8F52-602572C4FEA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15098" y="1955626"/>
                  <a:ext cx="380942" cy="462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46B2355-2094-4B93-BBCE-FB8E0DD26792}"/>
                    </a:ext>
                  </a:extLst>
                </p14:cNvPr>
                <p14:cNvContentPartPr/>
                <p14:nvPr/>
              </p14:nvContentPartPr>
              <p14:xfrm>
                <a:off x="3269981" y="2238663"/>
                <a:ext cx="100440" cy="156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46B2355-2094-4B93-BBCE-FB8E0DD2679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220263" y="2192930"/>
                  <a:ext cx="200378" cy="2485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19ED892-81C5-4A75-AB20-CB0E999B332F}"/>
                    </a:ext>
                  </a:extLst>
                </p14:cNvPr>
                <p14:cNvContentPartPr/>
                <p14:nvPr/>
              </p14:nvContentPartPr>
              <p14:xfrm>
                <a:off x="1272701" y="1633863"/>
                <a:ext cx="60120" cy="398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19ED892-81C5-4A75-AB20-CB0E999B332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222601" y="1587577"/>
                  <a:ext cx="159819" cy="4906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7EB0890-25AB-4246-9123-D574FFA7511E}"/>
                    </a:ext>
                  </a:extLst>
                </p14:cNvPr>
                <p14:cNvContentPartPr/>
                <p14:nvPr/>
              </p14:nvContentPartPr>
              <p14:xfrm>
                <a:off x="1272341" y="1531623"/>
                <a:ext cx="259560" cy="496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7EB0890-25AB-4246-9123-D574FFA7511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221941" y="1485776"/>
                  <a:ext cx="359856" cy="588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CCF850C-CD22-4A97-AF0B-2AE534FBDD83}"/>
                    </a:ext>
                  </a:extLst>
                </p14:cNvPr>
                <p14:cNvContentPartPr/>
                <p14:nvPr/>
              </p14:nvContentPartPr>
              <p14:xfrm>
                <a:off x="1638101" y="1818543"/>
                <a:ext cx="151920" cy="430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CCF850C-CD22-4A97-AF0B-2AE534FBDD8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587796" y="1772257"/>
                  <a:ext cx="252026" cy="5230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6E62895-6A3C-466F-9823-BF4F8408D027}"/>
                    </a:ext>
                  </a:extLst>
                </p14:cNvPr>
                <p14:cNvContentPartPr/>
                <p14:nvPr/>
              </p14:nvContentPartPr>
              <p14:xfrm>
                <a:off x="1320581" y="3060543"/>
                <a:ext cx="23040" cy="406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6E62895-6A3C-466F-9823-BF4F8408D02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270494" y="3014726"/>
                  <a:ext cx="122713" cy="4988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2C6F691-D573-409B-9AD6-5F9DBC012955}"/>
                    </a:ext>
                  </a:extLst>
                </p14:cNvPr>
                <p14:cNvContentPartPr/>
                <p14:nvPr/>
              </p14:nvContentPartPr>
              <p14:xfrm>
                <a:off x="1289621" y="2916183"/>
                <a:ext cx="259200" cy="494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2C6F691-D573-409B-9AD6-5F9DBC01295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239794" y="2869902"/>
                  <a:ext cx="359357" cy="586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F53110E-7FC4-46D7-BB4A-B623BA69FE70}"/>
                    </a:ext>
                  </a:extLst>
                </p14:cNvPr>
                <p14:cNvContentPartPr/>
                <p14:nvPr/>
              </p14:nvContentPartPr>
              <p14:xfrm>
                <a:off x="1689941" y="3289863"/>
                <a:ext cx="200520" cy="187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F53110E-7FC4-46D7-BB4A-B623BA69FE7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640188" y="3243990"/>
                  <a:ext cx="300529" cy="279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CB7CAB1-55E6-49F4-8A82-7BB06C0CD8A2}"/>
                    </a:ext>
                  </a:extLst>
                </p14:cNvPr>
                <p14:cNvContentPartPr/>
                <p14:nvPr/>
              </p14:nvContentPartPr>
              <p14:xfrm>
                <a:off x="2179901" y="817383"/>
                <a:ext cx="15480" cy="16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CB7CAB1-55E6-49F4-8A82-7BB06C0CD8A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130465" y="771097"/>
                  <a:ext cx="114852" cy="108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0C1CABE-3D7F-4A0B-B7A8-75B830963003}"/>
                    </a:ext>
                  </a:extLst>
                </p14:cNvPr>
                <p14:cNvContentPartPr/>
                <p14:nvPr/>
              </p14:nvContentPartPr>
              <p14:xfrm>
                <a:off x="559541" y="788583"/>
                <a:ext cx="1640160" cy="1224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0C1CABE-3D7F-4A0B-B7A8-75B83096300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9183" y="742760"/>
                  <a:ext cx="1740372" cy="1316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98C6039-9C7C-4BAD-86C0-85D489CC2976}"/>
                    </a:ext>
                  </a:extLst>
                </p14:cNvPr>
                <p14:cNvContentPartPr/>
                <p14:nvPr/>
              </p14:nvContentPartPr>
              <p14:xfrm>
                <a:off x="291701" y="2017623"/>
                <a:ext cx="758520" cy="24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98C6039-9C7C-4BAD-86C0-85D489CC297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1368" y="1971434"/>
                  <a:ext cx="858683" cy="1163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C8F3C82-7DB3-45F7-A1C6-EFD2618D77D1}"/>
                    </a:ext>
                  </a:extLst>
                </p14:cNvPr>
                <p14:cNvContentPartPr/>
                <p14:nvPr/>
              </p14:nvContentPartPr>
              <p14:xfrm>
                <a:off x="486101" y="2290503"/>
                <a:ext cx="255600" cy="18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C8F3C82-7DB3-45F7-A1C6-EFD2618D77D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6289" y="2244603"/>
                  <a:ext cx="355727" cy="109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EEA9653-DF05-4BB2-9B84-82F9F95BBEBD}"/>
                    </a:ext>
                  </a:extLst>
                </p14:cNvPr>
                <p14:cNvContentPartPr/>
                <p14:nvPr/>
              </p14:nvContentPartPr>
              <p14:xfrm>
                <a:off x="629021" y="2326143"/>
                <a:ext cx="1710000" cy="1509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EEA9653-DF05-4BB2-9B84-82F9F95BBEB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78668" y="2279843"/>
                  <a:ext cx="1810203" cy="1601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6AD699C-D13D-401D-897D-67210E08DB9A}"/>
                    </a:ext>
                  </a:extLst>
                </p14:cNvPr>
                <p14:cNvContentPartPr/>
                <p14:nvPr/>
              </p14:nvContentPartPr>
              <p14:xfrm>
                <a:off x="309701" y="1726023"/>
                <a:ext cx="192240" cy="9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6AD699C-D13D-401D-897D-67210E08DB9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59376" y="1680200"/>
                  <a:ext cx="292386" cy="101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7CB3E25-61A7-4940-A874-A8B85140BC11}"/>
                    </a:ext>
                  </a:extLst>
                </p14:cNvPr>
                <p14:cNvContentPartPr/>
                <p14:nvPr/>
              </p14:nvContentPartPr>
              <p14:xfrm>
                <a:off x="370901" y="1626303"/>
                <a:ext cx="17640" cy="210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7CB3E25-61A7-4940-A874-A8B85140BC1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22391" y="1580480"/>
                  <a:ext cx="115150" cy="30270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331CCD86-2603-448B-B9FE-378B5FC04183}"/>
                </a:ext>
              </a:extLst>
            </p:cNvPr>
            <p:cNvGrpSpPr/>
            <p:nvPr/>
          </p:nvGrpSpPr>
          <p:grpSpPr>
            <a:xfrm>
              <a:off x="2513145" y="1064316"/>
              <a:ext cx="976680" cy="680760"/>
              <a:chOff x="2513145" y="1064316"/>
              <a:chExt cx="976680" cy="680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2A6EA65F-40DE-4854-A22D-2DA0618FA75C}"/>
                      </a:ext>
                    </a:extLst>
                  </p14:cNvPr>
                  <p14:cNvContentPartPr/>
                  <p14:nvPr/>
                </p14:nvContentPartPr>
                <p14:xfrm>
                  <a:off x="2513145" y="1117236"/>
                  <a:ext cx="148680" cy="62784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2A6EA65F-40DE-4854-A22D-2DA0618FA75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2462915" y="1070935"/>
                    <a:ext cx="248637" cy="7199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DE140192-626B-4AA2-9AB8-7D6654435D39}"/>
                      </a:ext>
                    </a:extLst>
                  </p14:cNvPr>
                  <p14:cNvContentPartPr/>
                  <p14:nvPr/>
                </p14:nvContentPartPr>
                <p14:xfrm>
                  <a:off x="2795025" y="1138116"/>
                  <a:ext cx="217080" cy="51696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DE140192-626B-4AA2-9AB8-7D6654435D39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44658" y="1092298"/>
                    <a:ext cx="317310" cy="609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0AC97068-4830-4E8E-9481-CECA2DEE5B67}"/>
                      </a:ext>
                    </a:extLst>
                  </p14:cNvPr>
                  <p14:cNvContentPartPr/>
                  <p14:nvPr/>
                </p14:nvContentPartPr>
                <p14:xfrm>
                  <a:off x="3087705" y="1327116"/>
                  <a:ext cx="157320" cy="28116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0AC97068-4830-4E8E-9481-CECA2DEE5B67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3037443" y="1280873"/>
                    <a:ext cx="257341" cy="3731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C1EDEE30-862C-4E7B-B085-07D342262A51}"/>
                      </a:ext>
                    </a:extLst>
                  </p14:cNvPr>
                  <p14:cNvContentPartPr/>
                  <p14:nvPr/>
                </p14:nvContentPartPr>
                <p14:xfrm>
                  <a:off x="3291105" y="1064316"/>
                  <a:ext cx="198720" cy="64404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C1EDEE30-862C-4E7B-B085-07D342262A51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3240796" y="1018015"/>
                    <a:ext cx="298835" cy="73617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56013B44-F559-4D37-8C98-D64EBF1D8249}"/>
                </a:ext>
              </a:extLst>
            </p:cNvPr>
            <p:cNvGrpSpPr/>
            <p:nvPr/>
          </p:nvGrpSpPr>
          <p:grpSpPr>
            <a:xfrm>
              <a:off x="2595945" y="3088596"/>
              <a:ext cx="772200" cy="854280"/>
              <a:chOff x="2595945" y="3088596"/>
              <a:chExt cx="772200" cy="854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17882BFF-1D79-4157-A8EB-468C43B13F44}"/>
                      </a:ext>
                    </a:extLst>
                  </p14:cNvPr>
                  <p14:cNvContentPartPr/>
                  <p14:nvPr/>
                </p14:nvContentPartPr>
                <p14:xfrm>
                  <a:off x="2595945" y="3088596"/>
                  <a:ext cx="192600" cy="70632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17882BFF-1D79-4157-A8EB-468C43B13F44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2546161" y="3042773"/>
                    <a:ext cx="292672" cy="7984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73A043BB-A0AA-4D37-8ECB-5724182DCB08}"/>
                      </a:ext>
                    </a:extLst>
                  </p14:cNvPr>
                  <p14:cNvContentPartPr/>
                  <p14:nvPr/>
                </p14:nvContentPartPr>
                <p14:xfrm>
                  <a:off x="2824545" y="3291996"/>
                  <a:ext cx="243360" cy="3150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73A043BB-A0AA-4D37-8ECB-5724182DCB08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2774264" y="3245672"/>
                    <a:ext cx="343419" cy="4071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09870968-5D62-4DCC-8347-DC7908371432}"/>
                      </a:ext>
                    </a:extLst>
                  </p14:cNvPr>
                  <p14:cNvContentPartPr/>
                  <p14:nvPr/>
                </p14:nvContentPartPr>
                <p14:xfrm>
                  <a:off x="3083745" y="3468756"/>
                  <a:ext cx="110880" cy="47412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09870968-5D62-4DCC-8347-DC790837143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3033345" y="3422455"/>
                    <a:ext cx="211176" cy="5662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682931CA-C3A0-41B7-9BF9-3D17C9AC8CE6}"/>
                      </a:ext>
                    </a:extLst>
                  </p14:cNvPr>
                  <p14:cNvContentPartPr/>
                  <p14:nvPr/>
                </p14:nvContentPartPr>
                <p14:xfrm>
                  <a:off x="2991225" y="3702036"/>
                  <a:ext cx="185760" cy="15624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682931CA-C3A0-41B7-9BF9-3D17C9AC8CE6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2940884" y="3655811"/>
                    <a:ext cx="285940" cy="2482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01F02080-0BC2-44A6-928E-556966DEE591}"/>
                      </a:ext>
                    </a:extLst>
                  </p14:cNvPr>
                  <p14:cNvContentPartPr/>
                  <p14:nvPr/>
                </p14:nvContentPartPr>
                <p14:xfrm>
                  <a:off x="3234225" y="3242316"/>
                  <a:ext cx="133920" cy="55188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01F02080-0BC2-44A6-928E-556966DEE591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3184068" y="3196480"/>
                    <a:ext cx="233733" cy="64401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7FBC152-F5B0-4C31-8E0C-BF269EC040FB}"/>
              </a:ext>
            </a:extLst>
          </p:cNvPr>
          <p:cNvGrpSpPr/>
          <p:nvPr/>
        </p:nvGrpSpPr>
        <p:grpSpPr>
          <a:xfrm>
            <a:off x="198345" y="129665"/>
            <a:ext cx="2640960" cy="444240"/>
            <a:chOff x="198345" y="129665"/>
            <a:chExt cx="264096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8D8574E-F12D-4FA3-BDAA-0F82986518BC}"/>
                    </a:ext>
                  </a:extLst>
                </p14:cNvPr>
                <p14:cNvContentPartPr/>
                <p14:nvPr/>
              </p14:nvContentPartPr>
              <p14:xfrm>
                <a:off x="198345" y="135065"/>
                <a:ext cx="474120" cy="49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8D8574E-F12D-4FA3-BDAA-0F82986518B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62345" y="99425"/>
                  <a:ext cx="5457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CDCA30B-0851-4C28-BF89-C26E897DCF65}"/>
                    </a:ext>
                  </a:extLst>
                </p14:cNvPr>
                <p14:cNvContentPartPr/>
                <p14:nvPr/>
              </p14:nvContentPartPr>
              <p14:xfrm>
                <a:off x="502545" y="162065"/>
                <a:ext cx="20520" cy="4060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CDCA30B-0851-4C28-BF89-C26E897DCF6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66905" y="126065"/>
                  <a:ext cx="9216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7B91B86-BB13-4973-8319-2DC7E3FCB133}"/>
                    </a:ext>
                  </a:extLst>
                </p14:cNvPr>
                <p14:cNvContentPartPr/>
                <p14:nvPr/>
              </p14:nvContentPartPr>
              <p14:xfrm>
                <a:off x="707745" y="129665"/>
                <a:ext cx="300240" cy="3956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7B91B86-BB13-4973-8319-2DC7E3FCB13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2105" y="93665"/>
                  <a:ext cx="3718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A896961-001B-44AD-A647-FF1B795B852D}"/>
                    </a:ext>
                  </a:extLst>
                </p14:cNvPr>
                <p14:cNvContentPartPr/>
                <p14:nvPr/>
              </p14:nvContentPartPr>
              <p14:xfrm>
                <a:off x="1098345" y="311825"/>
                <a:ext cx="198360" cy="2152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A896961-001B-44AD-A647-FF1B795B852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62345" y="275825"/>
                  <a:ext cx="2700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B518EE3-1F4A-4385-B168-51B4786992BC}"/>
                    </a:ext>
                  </a:extLst>
                </p14:cNvPr>
                <p14:cNvContentPartPr/>
                <p14:nvPr/>
              </p14:nvContentPartPr>
              <p14:xfrm>
                <a:off x="1402185" y="312185"/>
                <a:ext cx="176040" cy="207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B518EE3-1F4A-4385-B168-51B4786992B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366185" y="276545"/>
                  <a:ext cx="2476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3C14C2D-656A-43EA-9E6A-220A7EF97947}"/>
                    </a:ext>
                  </a:extLst>
                </p14:cNvPr>
                <p14:cNvContentPartPr/>
                <p14:nvPr/>
              </p14:nvContentPartPr>
              <p14:xfrm>
                <a:off x="1620705" y="362225"/>
                <a:ext cx="154800" cy="198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3C14C2D-656A-43EA-9E6A-220A7EF9794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585065" y="326225"/>
                  <a:ext cx="226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6590C7D-9FA1-45A2-9678-00FDC3CE7650}"/>
                    </a:ext>
                  </a:extLst>
                </p14:cNvPr>
                <p14:cNvContentPartPr/>
                <p14:nvPr/>
              </p14:nvContentPartPr>
              <p14:xfrm>
                <a:off x="1911225" y="383105"/>
                <a:ext cx="177840" cy="175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6590C7D-9FA1-45A2-9678-00FDC3CE765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875225" y="347105"/>
                  <a:ext cx="2494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0BA408E-4C4E-433A-A167-4614227BEA51}"/>
                    </a:ext>
                  </a:extLst>
                </p14:cNvPr>
                <p14:cNvContentPartPr/>
                <p14:nvPr/>
              </p14:nvContentPartPr>
              <p14:xfrm>
                <a:off x="2207505" y="424145"/>
                <a:ext cx="41040" cy="147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0BA408E-4C4E-433A-A167-4614227BEA5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171865" y="388505"/>
                  <a:ext cx="112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19A5720-6D04-4E57-917A-FCCFBC43509E}"/>
                    </a:ext>
                  </a:extLst>
                </p14:cNvPr>
                <p14:cNvContentPartPr/>
                <p14:nvPr/>
              </p14:nvContentPartPr>
              <p14:xfrm>
                <a:off x="2213625" y="289865"/>
                <a:ext cx="33120" cy="32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19A5720-6D04-4E57-917A-FCCFBC43509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177985" y="253865"/>
                  <a:ext cx="104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66BAE30-D1F6-4753-ACFB-698EA028D290}"/>
                    </a:ext>
                  </a:extLst>
                </p14:cNvPr>
                <p14:cNvContentPartPr/>
                <p14:nvPr/>
              </p14:nvContentPartPr>
              <p14:xfrm>
                <a:off x="2298945" y="406865"/>
                <a:ext cx="190080" cy="155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66BAE30-D1F6-4753-ACFB-698EA028D29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263305" y="371225"/>
                  <a:ext cx="261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4FEC468-C9CE-4990-81E6-E553EECA2C22}"/>
                    </a:ext>
                  </a:extLst>
                </p14:cNvPr>
                <p14:cNvContentPartPr/>
                <p14:nvPr/>
              </p14:nvContentPartPr>
              <p14:xfrm>
                <a:off x="2639145" y="267905"/>
                <a:ext cx="8280" cy="110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4FEC468-C9CE-4990-81E6-E553EECA2C2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603145" y="232265"/>
                  <a:ext cx="79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6BF7A96-1B9A-496C-B41A-222A84A3865A}"/>
                    </a:ext>
                  </a:extLst>
                </p14:cNvPr>
                <p14:cNvContentPartPr/>
                <p14:nvPr/>
              </p14:nvContentPartPr>
              <p14:xfrm>
                <a:off x="2700705" y="325145"/>
                <a:ext cx="138600" cy="248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6BF7A96-1B9A-496C-B41A-222A84A3865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664705" y="289145"/>
                  <a:ext cx="21024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06458706-5C64-462B-A6F1-E93CC124B417}"/>
              </a:ext>
            </a:extLst>
          </p:cNvPr>
          <p:cNvGrpSpPr/>
          <p:nvPr/>
        </p:nvGrpSpPr>
        <p:grpSpPr>
          <a:xfrm>
            <a:off x="3227385" y="162065"/>
            <a:ext cx="1898280" cy="735480"/>
            <a:chOff x="3227385" y="162065"/>
            <a:chExt cx="1898280" cy="73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350CD89-84A4-4299-AFD4-DC713B4BA3C6}"/>
                    </a:ext>
                  </a:extLst>
                </p14:cNvPr>
                <p14:cNvContentPartPr/>
                <p14:nvPr/>
              </p14:nvContentPartPr>
              <p14:xfrm>
                <a:off x="3227385" y="339545"/>
                <a:ext cx="226800" cy="1760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350CD89-84A4-4299-AFD4-DC713B4BA3C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191385" y="303545"/>
                  <a:ext cx="2984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8059BF1-5F60-4320-9112-BBB81AF58719}"/>
                    </a:ext>
                  </a:extLst>
                </p14:cNvPr>
                <p14:cNvContentPartPr/>
                <p14:nvPr/>
              </p14:nvContentPartPr>
              <p14:xfrm>
                <a:off x="3549945" y="357185"/>
                <a:ext cx="245520" cy="166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8059BF1-5F60-4320-9112-BBB81AF5871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514305" y="321545"/>
                  <a:ext cx="3171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68E5F56-FA4D-4513-BD16-C04FBCA67238}"/>
                    </a:ext>
                  </a:extLst>
                </p14:cNvPr>
                <p14:cNvContentPartPr/>
                <p14:nvPr/>
              </p14:nvContentPartPr>
              <p14:xfrm>
                <a:off x="3851625" y="352145"/>
                <a:ext cx="221040" cy="176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68E5F56-FA4D-4513-BD16-C04FBCA6723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815625" y="316145"/>
                  <a:ext cx="292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036488A-623D-4553-A455-837E7B78BB4D}"/>
                    </a:ext>
                  </a:extLst>
                </p14:cNvPr>
                <p14:cNvContentPartPr/>
                <p14:nvPr/>
              </p14:nvContentPartPr>
              <p14:xfrm>
                <a:off x="4187505" y="162065"/>
                <a:ext cx="39960" cy="347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036488A-623D-4553-A455-837E7B78BB4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151865" y="126425"/>
                  <a:ext cx="1116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18DE2EE-A2C7-4CBE-A3E6-2E9A9F8CBC9B}"/>
                    </a:ext>
                  </a:extLst>
                </p14:cNvPr>
                <p14:cNvContentPartPr/>
                <p14:nvPr/>
              </p14:nvContentPartPr>
              <p14:xfrm>
                <a:off x="4294425" y="385265"/>
                <a:ext cx="282240" cy="512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18DE2EE-A2C7-4CBE-A3E6-2E9A9F8CBC9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258425" y="349625"/>
                  <a:ext cx="35388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B4DE13D-756E-413F-9A4F-07C87B2AE993}"/>
                    </a:ext>
                  </a:extLst>
                </p14:cNvPr>
                <p14:cNvContentPartPr/>
                <p14:nvPr/>
              </p14:nvContentPartPr>
              <p14:xfrm>
                <a:off x="4211985" y="469505"/>
                <a:ext cx="61200" cy="77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B4DE13D-756E-413F-9A4F-07C87B2AE99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75985" y="433505"/>
                  <a:ext cx="132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E396395-B085-4D7F-971E-9203E940BE6A}"/>
                    </a:ext>
                  </a:extLst>
                </p14:cNvPr>
                <p14:cNvContentPartPr/>
                <p14:nvPr/>
              </p14:nvContentPartPr>
              <p14:xfrm>
                <a:off x="4595385" y="338105"/>
                <a:ext cx="99360" cy="229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E396395-B085-4D7F-971E-9203E940BE6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559385" y="302465"/>
                  <a:ext cx="1710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E83BAAD-4753-4479-95D1-8D3FE93BA515}"/>
                    </a:ext>
                  </a:extLst>
                </p14:cNvPr>
                <p14:cNvContentPartPr/>
                <p14:nvPr/>
              </p14:nvContentPartPr>
              <p14:xfrm>
                <a:off x="4791225" y="417305"/>
                <a:ext cx="28800" cy="119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E83BAAD-4753-4479-95D1-8D3FE93BA51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755585" y="381665"/>
                  <a:ext cx="100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8F45386-5D6D-4650-8BC0-93E0037B9C89}"/>
                    </a:ext>
                  </a:extLst>
                </p14:cNvPr>
                <p14:cNvContentPartPr/>
                <p14:nvPr/>
              </p14:nvContentPartPr>
              <p14:xfrm>
                <a:off x="4854945" y="284105"/>
                <a:ext cx="24120" cy="33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8F45386-5D6D-4650-8BC0-93E0037B9C8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818945" y="248465"/>
                  <a:ext cx="95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2B1228E-3729-47E2-A7A4-5C3B10616EB9}"/>
                    </a:ext>
                  </a:extLst>
                </p14:cNvPr>
                <p14:cNvContentPartPr/>
                <p14:nvPr/>
              </p14:nvContentPartPr>
              <p14:xfrm>
                <a:off x="4965105" y="318665"/>
                <a:ext cx="160560" cy="249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2B1228E-3729-47E2-A7A4-5C3B10616EB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929105" y="283025"/>
                  <a:ext cx="232200" cy="32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EF70F922-C020-498B-9A7D-EE1010A5B2D3}"/>
                  </a:ext>
                </a:extLst>
              </p14:cNvPr>
              <p14:cNvContentPartPr/>
              <p14:nvPr/>
            </p14:nvContentPartPr>
            <p14:xfrm>
              <a:off x="215985" y="734825"/>
              <a:ext cx="5073120" cy="1191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EF70F922-C020-498B-9A7D-EE1010A5B2D3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79985" y="698825"/>
                <a:ext cx="514476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BF73499-592F-4ADF-9B9C-898FB9A238AD}"/>
              </a:ext>
            </a:extLst>
          </p:cNvPr>
          <p:cNvGrpSpPr/>
          <p:nvPr/>
        </p:nvGrpSpPr>
        <p:grpSpPr>
          <a:xfrm>
            <a:off x="372585" y="1298585"/>
            <a:ext cx="1416240" cy="1180440"/>
            <a:chOff x="372585" y="1298585"/>
            <a:chExt cx="1416240" cy="11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B5BF0C3-4134-47C5-84D3-B6C8E1F0A0F5}"/>
                    </a:ext>
                  </a:extLst>
                </p14:cNvPr>
                <p14:cNvContentPartPr/>
                <p14:nvPr/>
              </p14:nvContentPartPr>
              <p14:xfrm>
                <a:off x="472305" y="1432505"/>
                <a:ext cx="325080" cy="382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B5BF0C3-4134-47C5-84D3-B6C8E1F0A0F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36305" y="1396505"/>
                  <a:ext cx="39672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9405950-CEB9-4C21-BCB0-9EF42AAD8C91}"/>
                    </a:ext>
                  </a:extLst>
                </p14:cNvPr>
                <p14:cNvContentPartPr/>
                <p14:nvPr/>
              </p14:nvContentPartPr>
              <p14:xfrm>
                <a:off x="839145" y="1538345"/>
                <a:ext cx="79920" cy="1350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9405950-CEB9-4C21-BCB0-9EF42AAD8C9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03505" y="1502705"/>
                  <a:ext cx="151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D95CCC5-DF32-4129-B333-6325518A20E0}"/>
                    </a:ext>
                  </a:extLst>
                </p14:cNvPr>
                <p14:cNvContentPartPr/>
                <p14:nvPr/>
              </p14:nvContentPartPr>
              <p14:xfrm>
                <a:off x="788385" y="1358705"/>
                <a:ext cx="62280" cy="345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D95CCC5-DF32-4129-B333-6325518A20E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52745" y="1323065"/>
                  <a:ext cx="133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C8F068F-EFFA-46F1-B727-D91D8C64A012}"/>
                    </a:ext>
                  </a:extLst>
                </p14:cNvPr>
                <p14:cNvContentPartPr/>
                <p14:nvPr/>
              </p14:nvContentPartPr>
              <p14:xfrm>
                <a:off x="952185" y="1407665"/>
                <a:ext cx="144360" cy="1980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C8F068F-EFFA-46F1-B727-D91D8C64A01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16545" y="1372025"/>
                  <a:ext cx="2160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F914690-8CEB-468D-9A90-8A755A1F73CB}"/>
                    </a:ext>
                  </a:extLst>
                </p14:cNvPr>
                <p14:cNvContentPartPr/>
                <p14:nvPr/>
              </p14:nvContentPartPr>
              <p14:xfrm>
                <a:off x="1234065" y="1342865"/>
                <a:ext cx="135360" cy="206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F914690-8CEB-468D-9A90-8A755A1F73C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98425" y="1307225"/>
                  <a:ext cx="2070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79684F5-B5DF-426E-93B0-20A3DE6E0D36}"/>
                    </a:ext>
                  </a:extLst>
                </p14:cNvPr>
                <p14:cNvContentPartPr/>
                <p14:nvPr/>
              </p14:nvContentPartPr>
              <p14:xfrm>
                <a:off x="1530705" y="1298585"/>
                <a:ext cx="258120" cy="1670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79684F5-B5DF-426E-93B0-20A3DE6E0D3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494705" y="1262945"/>
                  <a:ext cx="329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4BDA6A2-FBC1-4980-8054-6C1B30AF9713}"/>
                    </a:ext>
                  </a:extLst>
                </p14:cNvPr>
                <p14:cNvContentPartPr/>
                <p14:nvPr/>
              </p14:nvContentPartPr>
              <p14:xfrm>
                <a:off x="1375905" y="1525745"/>
                <a:ext cx="63360" cy="216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4BDA6A2-FBC1-4980-8054-6C1B30AF971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340265" y="1489745"/>
                  <a:ext cx="1350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F745A21-61D4-494B-BAA9-E8F9D9E76074}"/>
                    </a:ext>
                  </a:extLst>
                </p14:cNvPr>
                <p14:cNvContentPartPr/>
                <p14:nvPr/>
              </p14:nvContentPartPr>
              <p14:xfrm>
                <a:off x="372585" y="2264465"/>
                <a:ext cx="232200" cy="2145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F745A21-61D4-494B-BAA9-E8F9D9E7607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36945" y="2228825"/>
                  <a:ext cx="303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E93BF05-52C8-462E-B725-757314CA1807}"/>
                    </a:ext>
                  </a:extLst>
                </p14:cNvPr>
                <p14:cNvContentPartPr/>
                <p14:nvPr/>
              </p14:nvContentPartPr>
              <p14:xfrm>
                <a:off x="576345" y="2090945"/>
                <a:ext cx="188280" cy="2959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E93BF05-52C8-462E-B725-757314CA180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40345" y="2055305"/>
                  <a:ext cx="2599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CD5C416-AE23-43FC-A7F7-28A444B16788}"/>
                    </a:ext>
                  </a:extLst>
                </p14:cNvPr>
                <p14:cNvContentPartPr/>
                <p14:nvPr/>
              </p14:nvContentPartPr>
              <p14:xfrm>
                <a:off x="696225" y="2242145"/>
                <a:ext cx="165240" cy="673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CD5C416-AE23-43FC-A7F7-28A444B1678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60585" y="2206145"/>
                  <a:ext cx="236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5E35419-92C8-45A5-B4CE-FDE0DF5A3EC3}"/>
                    </a:ext>
                  </a:extLst>
                </p14:cNvPr>
                <p14:cNvContentPartPr/>
                <p14:nvPr/>
              </p14:nvContentPartPr>
              <p14:xfrm>
                <a:off x="851385" y="1948745"/>
                <a:ext cx="187920" cy="265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5E35419-92C8-45A5-B4CE-FDE0DF5A3EC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5745" y="1912745"/>
                  <a:ext cx="2595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C5964BC-4A94-43C5-B9D1-00AEB8765A65}"/>
                    </a:ext>
                  </a:extLst>
                </p14:cNvPr>
                <p14:cNvContentPartPr/>
                <p14:nvPr/>
              </p14:nvContentPartPr>
              <p14:xfrm>
                <a:off x="856425" y="2045945"/>
                <a:ext cx="192240" cy="74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C5964BC-4A94-43C5-B9D1-00AEB8765A6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20785" y="2010305"/>
                  <a:ext cx="263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8C7BECD-69CE-407C-A60D-B58F54EBFB97}"/>
                    </a:ext>
                  </a:extLst>
                </p14:cNvPr>
                <p14:cNvContentPartPr/>
                <p14:nvPr/>
              </p14:nvContentPartPr>
              <p14:xfrm>
                <a:off x="1138665" y="2077985"/>
                <a:ext cx="15120" cy="144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8C7BECD-69CE-407C-A60D-B58F54EBFB9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02665" y="2042345"/>
                  <a:ext cx="8676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EAD11BF-96C9-4430-9F4D-C38924BC2A8E}"/>
              </a:ext>
            </a:extLst>
          </p:cNvPr>
          <p:cNvGrpSpPr/>
          <p:nvPr/>
        </p:nvGrpSpPr>
        <p:grpSpPr>
          <a:xfrm>
            <a:off x="480585" y="2665549"/>
            <a:ext cx="407520" cy="378000"/>
            <a:chOff x="480585" y="2665549"/>
            <a:chExt cx="40752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A886209-0C7F-43C2-BEA6-FBBEEABBC934}"/>
                    </a:ext>
                  </a:extLst>
                </p14:cNvPr>
                <p14:cNvContentPartPr/>
                <p14:nvPr/>
              </p14:nvContentPartPr>
              <p14:xfrm>
                <a:off x="597945" y="2665549"/>
                <a:ext cx="118800" cy="378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A886209-0C7F-43C2-BEA6-FBBEEABBC93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61945" y="2629909"/>
                  <a:ext cx="1904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C6B3FB1-19D2-4BF4-9278-64CEFBA6D759}"/>
                    </a:ext>
                  </a:extLst>
                </p14:cNvPr>
                <p14:cNvContentPartPr/>
                <p14:nvPr/>
              </p14:nvContentPartPr>
              <p14:xfrm>
                <a:off x="480585" y="2795149"/>
                <a:ext cx="205560" cy="55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C6B3FB1-19D2-4BF4-9278-64CEFBA6D75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44585" y="2759509"/>
                  <a:ext cx="277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6108E57-1F79-4197-AD9A-A51FC6FC830E}"/>
                    </a:ext>
                  </a:extLst>
                </p14:cNvPr>
                <p14:cNvContentPartPr/>
                <p14:nvPr/>
              </p14:nvContentPartPr>
              <p14:xfrm>
                <a:off x="749145" y="2800549"/>
                <a:ext cx="138960" cy="211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6108E57-1F79-4197-AD9A-A51FC6FC830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13145" y="2764909"/>
                  <a:ext cx="2106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B1044582-AE5B-4CA4-9959-C5738939EE87}"/>
              </a:ext>
            </a:extLst>
          </p:cNvPr>
          <p:cNvGrpSpPr/>
          <p:nvPr/>
        </p:nvGrpSpPr>
        <p:grpSpPr>
          <a:xfrm>
            <a:off x="82425" y="3225709"/>
            <a:ext cx="1312200" cy="671760"/>
            <a:chOff x="82425" y="3225709"/>
            <a:chExt cx="1312200" cy="67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79F02F2-8FE2-4ABF-A7BC-ED6AEE28ED0D}"/>
                    </a:ext>
                  </a:extLst>
                </p14:cNvPr>
                <p14:cNvContentPartPr/>
                <p14:nvPr/>
              </p14:nvContentPartPr>
              <p14:xfrm>
                <a:off x="82425" y="3440269"/>
                <a:ext cx="187560" cy="2390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79F02F2-8FE2-4ABF-A7BC-ED6AEE28ED0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6785" y="3404629"/>
                  <a:ext cx="2592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423332E-6C28-48D6-906E-2E1CAFBA0F22}"/>
                    </a:ext>
                  </a:extLst>
                </p14:cNvPr>
                <p14:cNvContentPartPr/>
                <p14:nvPr/>
              </p14:nvContentPartPr>
              <p14:xfrm>
                <a:off x="334785" y="3455389"/>
                <a:ext cx="193320" cy="188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423332E-6C28-48D6-906E-2E1CAFBA0F2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98785" y="3419389"/>
                  <a:ext cx="2649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30B78A1-65A6-46D1-AD02-5E768DF866A0}"/>
                    </a:ext>
                  </a:extLst>
                </p14:cNvPr>
                <p14:cNvContentPartPr/>
                <p14:nvPr/>
              </p14:nvContentPartPr>
              <p14:xfrm>
                <a:off x="589665" y="3442429"/>
                <a:ext cx="195480" cy="1648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30B78A1-65A6-46D1-AD02-5E768DF866A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53665" y="3406429"/>
                  <a:ext cx="267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939FC6E-7FAC-4FFC-8503-224E96135E61}"/>
                    </a:ext>
                  </a:extLst>
                </p14:cNvPr>
                <p14:cNvContentPartPr/>
                <p14:nvPr/>
              </p14:nvContentPartPr>
              <p14:xfrm>
                <a:off x="795945" y="3225709"/>
                <a:ext cx="62280" cy="3661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939FC6E-7FAC-4FFC-8503-224E96135E6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59945" y="3189709"/>
                  <a:ext cx="1339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4781136-31D3-4F67-BB4F-AA8C7D037743}"/>
                    </a:ext>
                  </a:extLst>
                </p14:cNvPr>
                <p14:cNvContentPartPr/>
                <p14:nvPr/>
              </p14:nvContentPartPr>
              <p14:xfrm>
                <a:off x="915105" y="3432349"/>
                <a:ext cx="215280" cy="465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4781136-31D3-4F67-BB4F-AA8C7D03774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79465" y="3396709"/>
                  <a:ext cx="28692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964FEFA-811C-4B16-B494-E50CB9A6269E}"/>
                    </a:ext>
                  </a:extLst>
                </p14:cNvPr>
                <p14:cNvContentPartPr/>
                <p14:nvPr/>
              </p14:nvContentPartPr>
              <p14:xfrm>
                <a:off x="1087545" y="3348469"/>
                <a:ext cx="124200" cy="199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964FEFA-811C-4B16-B494-E50CB9A6269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51545" y="3312829"/>
                  <a:ext cx="1958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A7CA29A-103C-4470-8552-2049808E5ED9}"/>
                    </a:ext>
                  </a:extLst>
                </p14:cNvPr>
                <p14:cNvContentPartPr/>
                <p14:nvPr/>
              </p14:nvContentPartPr>
              <p14:xfrm>
                <a:off x="1235505" y="3354949"/>
                <a:ext cx="159120" cy="208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A7CA29A-103C-4470-8552-2049808E5ED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99505" y="3319309"/>
                  <a:ext cx="230760" cy="280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0369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97FA04B-1932-4313-B08F-B2D81B4EFD06}"/>
                  </a:ext>
                </a:extLst>
              </p14:cNvPr>
              <p14:cNvContentPartPr/>
              <p14:nvPr/>
            </p14:nvContentPartPr>
            <p14:xfrm>
              <a:off x="6833865" y="2159931"/>
              <a:ext cx="123120" cy="1656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97FA04B-1932-4313-B08F-B2D81B4EFD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7865" y="2123931"/>
                <a:ext cx="194760" cy="23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6EACB24-2CC1-4B9D-8CA6-1A4DC87782BE}"/>
              </a:ext>
            </a:extLst>
          </p:cNvPr>
          <p:cNvGrpSpPr/>
          <p:nvPr/>
        </p:nvGrpSpPr>
        <p:grpSpPr>
          <a:xfrm>
            <a:off x="5111625" y="207651"/>
            <a:ext cx="5169240" cy="3309840"/>
            <a:chOff x="5111625" y="207651"/>
            <a:chExt cx="5169240" cy="330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8E63805-595D-4FD1-91FD-F3740DE2056B}"/>
                    </a:ext>
                  </a:extLst>
                </p14:cNvPr>
                <p14:cNvContentPartPr/>
                <p14:nvPr/>
              </p14:nvContentPartPr>
              <p14:xfrm>
                <a:off x="6746745" y="222411"/>
                <a:ext cx="290520" cy="1943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8E63805-595D-4FD1-91FD-F3740DE2056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11105" y="186771"/>
                  <a:ext cx="362160" cy="20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018F2C1-5B02-4BAB-BFF5-9B19BC8993B9}"/>
                    </a:ext>
                  </a:extLst>
                </p14:cNvPr>
                <p14:cNvContentPartPr/>
                <p14:nvPr/>
              </p14:nvContentPartPr>
              <p14:xfrm>
                <a:off x="5723985" y="2278371"/>
                <a:ext cx="539640" cy="35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018F2C1-5B02-4BAB-BFF5-9B19BC8993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88345" y="2242371"/>
                  <a:ext cx="611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100F7F1-9E0A-4130-9C63-CF972E0A17AF}"/>
                    </a:ext>
                  </a:extLst>
                </p14:cNvPr>
                <p14:cNvContentPartPr/>
                <p14:nvPr/>
              </p14:nvContentPartPr>
              <p14:xfrm>
                <a:off x="6240225" y="2084691"/>
                <a:ext cx="41040" cy="487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100F7F1-9E0A-4130-9C63-CF972E0A17A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04585" y="2049051"/>
                  <a:ext cx="11268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50272D2-ADE4-4BF8-AA96-374A3C77CF33}"/>
                    </a:ext>
                  </a:extLst>
                </p14:cNvPr>
                <p14:cNvContentPartPr/>
                <p14:nvPr/>
              </p14:nvContentPartPr>
              <p14:xfrm>
                <a:off x="6419505" y="2069931"/>
                <a:ext cx="61920" cy="477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50272D2-ADE4-4BF8-AA96-374A3C77CF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83505" y="2034291"/>
                  <a:ext cx="13356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B57A39E-26ED-41F9-B706-F8AC82259D8B}"/>
                    </a:ext>
                  </a:extLst>
                </p14:cNvPr>
                <p14:cNvContentPartPr/>
                <p14:nvPr/>
              </p14:nvContentPartPr>
              <p14:xfrm>
                <a:off x="6440745" y="2201691"/>
                <a:ext cx="1112760" cy="52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B57A39E-26ED-41F9-B706-F8AC82259D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05105" y="2165691"/>
                  <a:ext cx="1184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DC61C2A-7863-4F10-9BD1-AD8471147CCA}"/>
                    </a:ext>
                  </a:extLst>
                </p14:cNvPr>
                <p14:cNvContentPartPr/>
                <p14:nvPr/>
              </p14:nvContentPartPr>
              <p14:xfrm>
                <a:off x="7573665" y="1935651"/>
                <a:ext cx="39240" cy="628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DC61C2A-7863-4F10-9BD1-AD8471147CC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37665" y="1900011"/>
                  <a:ext cx="11088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D776AEF-FF06-4B8E-879A-DF61284369B8}"/>
                    </a:ext>
                  </a:extLst>
                </p14:cNvPr>
                <p14:cNvContentPartPr/>
                <p14:nvPr/>
              </p14:nvContentPartPr>
              <p14:xfrm>
                <a:off x="7593825" y="1887411"/>
                <a:ext cx="248760" cy="190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D776AEF-FF06-4B8E-879A-DF61284369B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57825" y="1851411"/>
                  <a:ext cx="3204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D2406CC-9216-4D1D-981B-165BABE2F9C8}"/>
                    </a:ext>
                  </a:extLst>
                </p14:cNvPr>
                <p14:cNvContentPartPr/>
                <p14:nvPr/>
              </p14:nvContentPartPr>
              <p14:xfrm>
                <a:off x="7507785" y="2473851"/>
                <a:ext cx="326880" cy="136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D2406CC-9216-4D1D-981B-165BABE2F9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71785" y="2437851"/>
                  <a:ext cx="398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BE5F047-8D14-4A25-AF25-83CC41493389}"/>
                    </a:ext>
                  </a:extLst>
                </p14:cNvPr>
                <p14:cNvContentPartPr/>
                <p14:nvPr/>
              </p14:nvContentPartPr>
              <p14:xfrm>
                <a:off x="7804065" y="2518491"/>
                <a:ext cx="104400" cy="138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BE5F047-8D14-4A25-AF25-83CC4149338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68065" y="2482491"/>
                  <a:ext cx="176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26692AE-B4A5-4AF0-A912-BF700EBFCF7D}"/>
                    </a:ext>
                  </a:extLst>
                </p14:cNvPr>
                <p14:cNvContentPartPr/>
                <p14:nvPr/>
              </p14:nvContentPartPr>
              <p14:xfrm>
                <a:off x="7849785" y="2634771"/>
                <a:ext cx="16560" cy="527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26692AE-B4A5-4AF0-A912-BF700EBFCF7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14145" y="2598771"/>
                  <a:ext cx="8820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BA79BB4-1699-466A-BF67-E262F0B6AA89}"/>
                    </a:ext>
                  </a:extLst>
                </p14:cNvPr>
                <p14:cNvContentPartPr/>
                <p14:nvPr/>
              </p14:nvContentPartPr>
              <p14:xfrm>
                <a:off x="7696425" y="3189891"/>
                <a:ext cx="285840" cy="8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BA79BB4-1699-466A-BF67-E262F0B6AA8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60425" y="3154251"/>
                  <a:ext cx="3574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3634A39-9734-4258-9F3B-CE3BA902321E}"/>
                    </a:ext>
                  </a:extLst>
                </p14:cNvPr>
                <p14:cNvContentPartPr/>
                <p14:nvPr/>
              </p14:nvContentPartPr>
              <p14:xfrm>
                <a:off x="7766265" y="3328851"/>
                <a:ext cx="156960" cy="188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3634A39-9734-4258-9F3B-CE3BA90232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30265" y="3293211"/>
                  <a:ext cx="2286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40B0C6D-4394-4DA2-9A34-436A94995F2A}"/>
                    </a:ext>
                  </a:extLst>
                </p14:cNvPr>
                <p14:cNvContentPartPr/>
                <p14:nvPr/>
              </p14:nvContentPartPr>
              <p14:xfrm>
                <a:off x="6922065" y="207651"/>
                <a:ext cx="1132560" cy="1659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40B0C6D-4394-4DA2-9A34-436A94995F2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86425" y="172011"/>
                  <a:ext cx="1204200" cy="17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A86E54D-F562-4488-A399-8C94385A797B}"/>
                    </a:ext>
                  </a:extLst>
                </p14:cNvPr>
                <p14:cNvContentPartPr/>
                <p14:nvPr/>
              </p14:nvContentPartPr>
              <p14:xfrm>
                <a:off x="8018625" y="1450731"/>
                <a:ext cx="643320" cy="39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A86E54D-F562-4488-A399-8C94385A797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82985" y="1415091"/>
                  <a:ext cx="7149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7A3A9C-83AA-460F-97F0-002E868B4606}"/>
                    </a:ext>
                  </a:extLst>
                </p14:cNvPr>
                <p14:cNvContentPartPr/>
                <p14:nvPr/>
              </p14:nvContentPartPr>
              <p14:xfrm>
                <a:off x="8655825" y="1215291"/>
                <a:ext cx="12960" cy="489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7A3A9C-83AA-460F-97F0-002E868B460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19825" y="1179291"/>
                  <a:ext cx="8460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FB64CCA-928A-4AAA-A65D-B5CF50112C38}"/>
                    </a:ext>
                  </a:extLst>
                </p14:cNvPr>
                <p14:cNvContentPartPr/>
                <p14:nvPr/>
              </p14:nvContentPartPr>
              <p14:xfrm>
                <a:off x="8821785" y="1263531"/>
                <a:ext cx="34560" cy="457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FB64CCA-928A-4AAA-A65D-B5CF50112C3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86145" y="1227891"/>
                  <a:ext cx="10620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5966B79-6D11-4465-9839-C8EC1A1AC7C3}"/>
                    </a:ext>
                  </a:extLst>
                </p14:cNvPr>
                <p14:cNvContentPartPr/>
                <p14:nvPr/>
              </p14:nvContentPartPr>
              <p14:xfrm>
                <a:off x="8846985" y="1440291"/>
                <a:ext cx="845640" cy="115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5966B79-6D11-4465-9839-C8EC1A1AC7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11345" y="1404291"/>
                  <a:ext cx="917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4B24C4E-31F2-47C3-9D98-433421379FCE}"/>
                    </a:ext>
                  </a:extLst>
                </p14:cNvPr>
                <p14:cNvContentPartPr/>
                <p14:nvPr/>
              </p14:nvContentPartPr>
              <p14:xfrm>
                <a:off x="9861465" y="1227171"/>
                <a:ext cx="363240" cy="380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4B24C4E-31F2-47C3-9D98-433421379FC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825825" y="1191171"/>
                  <a:ext cx="4348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30B257B-D13A-4BD2-B3D6-4D35CA29867F}"/>
                    </a:ext>
                  </a:extLst>
                </p14:cNvPr>
                <p14:cNvContentPartPr/>
                <p14:nvPr/>
              </p14:nvContentPartPr>
              <p14:xfrm>
                <a:off x="10200945" y="1475571"/>
                <a:ext cx="79920" cy="133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30B257B-D13A-4BD2-B3D6-4D35CA29867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64945" y="1439931"/>
                  <a:ext cx="151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468BC61-3C16-4623-9C68-A0D1902C952D}"/>
                    </a:ext>
                  </a:extLst>
                </p14:cNvPr>
                <p14:cNvContentPartPr/>
                <p14:nvPr/>
              </p14:nvContentPartPr>
              <p14:xfrm>
                <a:off x="5686905" y="2232651"/>
                <a:ext cx="135360" cy="115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468BC61-3C16-4623-9C68-A0D1902C952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50905" y="2196651"/>
                  <a:ext cx="207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A975716-BEB1-486B-BF11-F44B1A7D7FEE}"/>
                    </a:ext>
                  </a:extLst>
                </p14:cNvPr>
                <p14:cNvContentPartPr/>
                <p14:nvPr/>
              </p14:nvContentPartPr>
              <p14:xfrm>
                <a:off x="5111625" y="1620651"/>
                <a:ext cx="451080" cy="417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A975716-BEB1-486B-BF11-F44B1A7D7FE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75625" y="1585011"/>
                  <a:ext cx="5227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B8431B3-2928-44C2-804A-2B59ECC2CAA8}"/>
                    </a:ext>
                  </a:extLst>
                </p14:cNvPr>
                <p14:cNvContentPartPr/>
                <p14:nvPr/>
              </p14:nvContentPartPr>
              <p14:xfrm>
                <a:off x="5590785" y="1977411"/>
                <a:ext cx="68400" cy="183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B8431B3-2928-44C2-804A-2B59ECC2CA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55145" y="1941411"/>
                  <a:ext cx="1400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9D8C35B-E642-4998-82CB-A56D268AD644}"/>
                    </a:ext>
                  </a:extLst>
                </p14:cNvPr>
                <p14:cNvContentPartPr/>
                <p14:nvPr/>
              </p14:nvContentPartPr>
              <p14:xfrm>
                <a:off x="5594385" y="1843491"/>
                <a:ext cx="47160" cy="24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9D8C35B-E642-4998-82CB-A56D268AD64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58385" y="1807851"/>
                  <a:ext cx="118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682BBFD-0CC9-4CB7-82A5-40669DFD16D8}"/>
                    </a:ext>
                  </a:extLst>
                </p14:cNvPr>
                <p14:cNvContentPartPr/>
                <p14:nvPr/>
              </p14:nvContentPartPr>
              <p14:xfrm>
                <a:off x="6626505" y="2704251"/>
                <a:ext cx="491760" cy="481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682BBFD-0CC9-4CB7-82A5-40669DFD16D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90505" y="2668611"/>
                  <a:ext cx="56340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BB0972A-810C-4EE3-A635-B1BA40FBAFE6}"/>
                    </a:ext>
                  </a:extLst>
                </p14:cNvPr>
                <p14:cNvContentPartPr/>
                <p14:nvPr/>
              </p14:nvContentPartPr>
              <p14:xfrm>
                <a:off x="7080465" y="3155331"/>
                <a:ext cx="70920" cy="194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BB0972A-810C-4EE3-A635-B1BA40FBAFE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44825" y="3119691"/>
                  <a:ext cx="142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BCDD58-0C9A-43CA-BC2B-24AC86B4DD70}"/>
                    </a:ext>
                  </a:extLst>
                </p14:cNvPr>
                <p14:cNvContentPartPr/>
                <p14:nvPr/>
              </p14:nvContentPartPr>
              <p14:xfrm>
                <a:off x="7073625" y="3001251"/>
                <a:ext cx="47880" cy="37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BCDD58-0C9A-43CA-BC2B-24AC86B4DD7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37625" y="2965611"/>
                  <a:ext cx="1195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0CC40DB-DE47-480F-A495-7DB1F29C3C07}"/>
                    </a:ext>
                  </a:extLst>
                </p14:cNvPr>
                <p14:cNvContentPartPr/>
                <p14:nvPr/>
              </p14:nvContentPartPr>
              <p14:xfrm>
                <a:off x="7251105" y="2674731"/>
                <a:ext cx="72360" cy="189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0CC40DB-DE47-480F-A495-7DB1F29C3C0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15105" y="2638731"/>
                  <a:ext cx="1440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D130B01-9246-49BA-9E78-58CA65EAC5B6}"/>
                    </a:ext>
                  </a:extLst>
                </p14:cNvPr>
                <p14:cNvContentPartPr/>
                <p14:nvPr/>
              </p14:nvContentPartPr>
              <p14:xfrm>
                <a:off x="8191065" y="513291"/>
                <a:ext cx="258120" cy="495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D130B01-9246-49BA-9E78-58CA65EAC5B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55425" y="477651"/>
                  <a:ext cx="32976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FD80508-FDA1-4383-A0F0-48C6358225A0}"/>
                    </a:ext>
                  </a:extLst>
                </p14:cNvPr>
                <p14:cNvContentPartPr/>
                <p14:nvPr/>
              </p14:nvContentPartPr>
              <p14:xfrm>
                <a:off x="8547465" y="789051"/>
                <a:ext cx="117360" cy="183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FD80508-FDA1-4383-A0F0-48C6358225A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11825" y="753051"/>
                  <a:ext cx="189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6A0610E-3899-49E4-8263-FAF3A4D03744}"/>
                    </a:ext>
                  </a:extLst>
                </p14:cNvPr>
                <p14:cNvContentPartPr/>
                <p14:nvPr/>
              </p14:nvContentPartPr>
              <p14:xfrm>
                <a:off x="6247425" y="547851"/>
                <a:ext cx="236520" cy="443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6A0610E-3899-49E4-8263-FAF3A4D0374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11425" y="512211"/>
                  <a:ext cx="3081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2B01344-F1EB-4699-872E-A61CB7AC8996}"/>
                    </a:ext>
                  </a:extLst>
                </p14:cNvPr>
                <p14:cNvContentPartPr/>
                <p14:nvPr/>
              </p14:nvContentPartPr>
              <p14:xfrm>
                <a:off x="6538305" y="814611"/>
                <a:ext cx="147960" cy="337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2B01344-F1EB-4699-872E-A61CB7AC899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02305" y="778611"/>
                  <a:ext cx="2196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E3D0044-839F-42A2-8146-A08C379A0111}"/>
                    </a:ext>
                  </a:extLst>
                </p14:cNvPr>
                <p14:cNvContentPartPr/>
                <p14:nvPr/>
              </p14:nvContentPartPr>
              <p14:xfrm>
                <a:off x="6552705" y="1077411"/>
                <a:ext cx="13680" cy="41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E3D0044-839F-42A2-8146-A08C379A011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17065" y="1041771"/>
                  <a:ext cx="85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630224B-A8B9-4BCB-9BDA-E4C5CDAE1E65}"/>
                    </a:ext>
                  </a:extLst>
                </p14:cNvPr>
                <p14:cNvContentPartPr/>
                <p14:nvPr/>
              </p14:nvContentPartPr>
              <p14:xfrm>
                <a:off x="6899025" y="2204931"/>
                <a:ext cx="3240" cy="13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630224B-A8B9-4BCB-9BDA-E4C5CDAE1E6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63385" y="2168931"/>
                  <a:ext cx="74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921B1C7-CD42-4F9C-B032-C6F6546D3264}"/>
                    </a:ext>
                  </a:extLst>
                </p14:cNvPr>
                <p14:cNvContentPartPr/>
                <p14:nvPr/>
              </p14:nvContentPartPr>
              <p14:xfrm>
                <a:off x="6928545" y="2227251"/>
                <a:ext cx="3960" cy="2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921B1C7-CD42-4F9C-B032-C6F6546D326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2545" y="2191611"/>
                  <a:ext cx="7560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029A9DEC-D8BA-47F0-B93F-69DA34A8EE42}"/>
              </a:ext>
            </a:extLst>
          </p:cNvPr>
          <p:cNvGrpSpPr/>
          <p:nvPr/>
        </p:nvGrpSpPr>
        <p:grpSpPr>
          <a:xfrm>
            <a:off x="982425" y="539211"/>
            <a:ext cx="1986480" cy="1000440"/>
            <a:chOff x="982425" y="539211"/>
            <a:chExt cx="1986480" cy="100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618FB6F-F30D-493D-8218-209597C645FD}"/>
                    </a:ext>
                  </a:extLst>
                </p14:cNvPr>
                <p14:cNvContentPartPr/>
                <p14:nvPr/>
              </p14:nvContentPartPr>
              <p14:xfrm>
                <a:off x="982425" y="1041771"/>
                <a:ext cx="2520" cy="1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618FB6F-F30D-493D-8218-209597C645F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46425" y="1005771"/>
                  <a:ext cx="741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3DBB067-DCBF-4C84-A54A-7CF104464FF2}"/>
                    </a:ext>
                  </a:extLst>
                </p14:cNvPr>
                <p14:cNvContentPartPr/>
                <p14:nvPr/>
              </p14:nvContentPartPr>
              <p14:xfrm>
                <a:off x="1006545" y="938811"/>
                <a:ext cx="2160" cy="5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3DBB067-DCBF-4C84-A54A-7CF104464FF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0905" y="902811"/>
                  <a:ext cx="73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50FCC09-CA98-44C1-9858-C074873EFFEA}"/>
                    </a:ext>
                  </a:extLst>
                </p14:cNvPr>
                <p14:cNvContentPartPr/>
                <p14:nvPr/>
              </p14:nvContentPartPr>
              <p14:xfrm>
                <a:off x="1043625" y="850611"/>
                <a:ext cx="2520" cy="2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50FCC09-CA98-44C1-9858-C074873EFFE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07985" y="814971"/>
                  <a:ext cx="741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70E5718-19EB-4B49-9998-6AC1967633C8}"/>
                    </a:ext>
                  </a:extLst>
                </p14:cNvPr>
                <p14:cNvContentPartPr/>
                <p14:nvPr/>
              </p14:nvContentPartPr>
              <p14:xfrm>
                <a:off x="1088265" y="781851"/>
                <a:ext cx="720" cy="1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70E5718-19EB-4B49-9998-6AC1967633C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2625" y="746211"/>
                  <a:ext cx="72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18A0056-5294-4A5A-8629-61C8F3F1182F}"/>
                    </a:ext>
                  </a:extLst>
                </p14:cNvPr>
                <p14:cNvContentPartPr/>
                <p14:nvPr/>
              </p14:nvContentPartPr>
              <p14:xfrm>
                <a:off x="1127505" y="677451"/>
                <a:ext cx="39600" cy="49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18A0056-5294-4A5A-8629-61C8F3F1182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91505" y="641451"/>
                  <a:ext cx="111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07293EC-56FE-4EC0-BC72-7C2C66AFA1CB}"/>
                    </a:ext>
                  </a:extLst>
                </p14:cNvPr>
                <p14:cNvContentPartPr/>
                <p14:nvPr/>
              </p14:nvContentPartPr>
              <p14:xfrm>
                <a:off x="1211385" y="588891"/>
                <a:ext cx="67680" cy="50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07293EC-56FE-4EC0-BC72-7C2C66AFA1C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75385" y="553251"/>
                  <a:ext cx="139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395325F-E443-466A-90D8-7B2FDB7A4E88}"/>
                    </a:ext>
                  </a:extLst>
                </p14:cNvPr>
                <p14:cNvContentPartPr/>
                <p14:nvPr/>
              </p14:nvContentPartPr>
              <p14:xfrm>
                <a:off x="1359345" y="556131"/>
                <a:ext cx="5400" cy="1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395325F-E443-466A-90D8-7B2FDB7A4E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23345" y="520131"/>
                  <a:ext cx="770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4D4B8B8-FEC4-4593-8E13-1460D074A82E}"/>
                    </a:ext>
                  </a:extLst>
                </p14:cNvPr>
                <p14:cNvContentPartPr/>
                <p14:nvPr/>
              </p14:nvContentPartPr>
              <p14:xfrm>
                <a:off x="1415145" y="539211"/>
                <a:ext cx="68040" cy="3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4D4B8B8-FEC4-4593-8E13-1460D074A82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79145" y="503211"/>
                  <a:ext cx="139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6396304-0475-46D4-B434-E210EE92ACF7}"/>
                    </a:ext>
                  </a:extLst>
                </p14:cNvPr>
                <p14:cNvContentPartPr/>
                <p14:nvPr/>
              </p14:nvContentPartPr>
              <p14:xfrm>
                <a:off x="1533945" y="549291"/>
                <a:ext cx="124560" cy="22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6396304-0475-46D4-B434-E210EE92ACF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97945" y="513291"/>
                  <a:ext cx="196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063E384-D3FF-451F-A346-9084B696E417}"/>
                    </a:ext>
                  </a:extLst>
                </p14:cNvPr>
                <p14:cNvContentPartPr/>
                <p14:nvPr/>
              </p14:nvContentPartPr>
              <p14:xfrm>
                <a:off x="1769745" y="618411"/>
                <a:ext cx="4680" cy="5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063E384-D3FF-451F-A346-9084B696E41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34105" y="582411"/>
                  <a:ext cx="76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726CA82-922D-42DC-A346-7A4FC5E6CC58}"/>
                    </a:ext>
                  </a:extLst>
                </p14:cNvPr>
                <p14:cNvContentPartPr/>
                <p14:nvPr/>
              </p14:nvContentPartPr>
              <p14:xfrm>
                <a:off x="1817985" y="677811"/>
                <a:ext cx="88200" cy="167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726CA82-922D-42DC-A346-7A4FC5E6CC5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81985" y="642171"/>
                  <a:ext cx="159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1936789-F6F7-468E-8B41-D12DEF1F0FF9}"/>
                    </a:ext>
                  </a:extLst>
                </p14:cNvPr>
                <p14:cNvContentPartPr/>
                <p14:nvPr/>
              </p14:nvContentPartPr>
              <p14:xfrm>
                <a:off x="1941465" y="897771"/>
                <a:ext cx="60840" cy="91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1936789-F6F7-468E-8B41-D12DEF1F0FF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05825" y="862131"/>
                  <a:ext cx="132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2D63F55-9195-4F12-8D28-94559FC5649B}"/>
                    </a:ext>
                  </a:extLst>
                </p14:cNvPr>
                <p14:cNvContentPartPr/>
                <p14:nvPr/>
              </p14:nvContentPartPr>
              <p14:xfrm>
                <a:off x="2033625" y="1047891"/>
                <a:ext cx="54000" cy="78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2D63F55-9195-4F12-8D28-94559FC5649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97985" y="1012251"/>
                  <a:ext cx="125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7DA980E-2C00-455A-8D88-8B1AC8614DE8}"/>
                    </a:ext>
                  </a:extLst>
                </p14:cNvPr>
                <p14:cNvContentPartPr/>
                <p14:nvPr/>
              </p14:nvContentPartPr>
              <p14:xfrm>
                <a:off x="2120385" y="1166691"/>
                <a:ext cx="16920" cy="42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7DA980E-2C00-455A-8D88-8B1AC8614DE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84385" y="1131051"/>
                  <a:ext cx="88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103EA74-A82F-488C-9F72-988EE5E38E58}"/>
                    </a:ext>
                  </a:extLst>
                </p14:cNvPr>
                <p14:cNvContentPartPr/>
                <p14:nvPr/>
              </p14:nvContentPartPr>
              <p14:xfrm>
                <a:off x="2217225" y="1272891"/>
                <a:ext cx="1800" cy="7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103EA74-A82F-488C-9F72-988EE5E38E5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81585" y="1237251"/>
                  <a:ext cx="73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9420C3F-679D-4FBC-B057-7B16DB5B7DFE}"/>
                    </a:ext>
                  </a:extLst>
                </p14:cNvPr>
                <p14:cNvContentPartPr/>
                <p14:nvPr/>
              </p14:nvContentPartPr>
              <p14:xfrm>
                <a:off x="2281665" y="1349571"/>
                <a:ext cx="57600" cy="72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9420C3F-679D-4FBC-B057-7B16DB5B7DF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45665" y="1313931"/>
                  <a:ext cx="129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97D672A-CCB3-4EA3-9AF6-4E01EDFFF885}"/>
                    </a:ext>
                  </a:extLst>
                </p14:cNvPr>
                <p14:cNvContentPartPr/>
                <p14:nvPr/>
              </p14:nvContentPartPr>
              <p14:xfrm>
                <a:off x="2374545" y="1459011"/>
                <a:ext cx="216000" cy="80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97D672A-CCB3-4EA3-9AF6-4E01EDFFF88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38545" y="1423011"/>
                  <a:ext cx="287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AA288EB-D4D6-4B21-B64E-D8BBD4523A70}"/>
                    </a:ext>
                  </a:extLst>
                </p14:cNvPr>
                <p14:cNvContentPartPr/>
                <p14:nvPr/>
              </p14:nvContentPartPr>
              <p14:xfrm>
                <a:off x="2659305" y="1384851"/>
                <a:ext cx="131760" cy="100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AA288EB-D4D6-4B21-B64E-D8BBD4523A7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23305" y="1348851"/>
                  <a:ext cx="203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72D5E56-7BBD-4B7F-8CBD-0A99A8522BC6}"/>
                    </a:ext>
                  </a:extLst>
                </p14:cNvPr>
                <p14:cNvContentPartPr/>
                <p14:nvPr/>
              </p14:nvContentPartPr>
              <p14:xfrm>
                <a:off x="2845785" y="1279731"/>
                <a:ext cx="15120" cy="30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72D5E56-7BBD-4B7F-8CBD-0A99A8522BC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09785" y="1244091"/>
                  <a:ext cx="86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8FE5D85-7274-4B31-BCEF-5295E11E6359}"/>
                    </a:ext>
                  </a:extLst>
                </p14:cNvPr>
                <p14:cNvContentPartPr/>
                <p14:nvPr/>
              </p14:nvContentPartPr>
              <p14:xfrm>
                <a:off x="2910585" y="999291"/>
                <a:ext cx="49320" cy="1872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8FE5D85-7274-4B31-BCEF-5295E11E635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74585" y="963651"/>
                  <a:ext cx="1209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37065AB-2556-486D-A0B1-89237277F685}"/>
                    </a:ext>
                  </a:extLst>
                </p14:cNvPr>
                <p14:cNvContentPartPr/>
                <p14:nvPr/>
              </p14:nvContentPartPr>
              <p14:xfrm>
                <a:off x="2966385" y="988851"/>
                <a:ext cx="2520" cy="6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37065AB-2556-486D-A0B1-89237277F68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30745" y="953211"/>
                  <a:ext cx="74160" cy="7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BF5B92A0-4CC6-414E-892A-AFEB879C9ACF}"/>
                  </a:ext>
                </a:extLst>
              </p14:cNvPr>
              <p14:cNvContentPartPr/>
              <p14:nvPr/>
            </p14:nvContentPartPr>
            <p14:xfrm>
              <a:off x="807825" y="1059411"/>
              <a:ext cx="146880" cy="183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BF5B92A0-4CC6-414E-892A-AFEB879C9AC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71825" y="1023411"/>
                <a:ext cx="21852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B335B95D-B1E2-4C53-BF35-2EA10B047AFF}"/>
              </a:ext>
            </a:extLst>
          </p:cNvPr>
          <p:cNvGrpSpPr/>
          <p:nvPr/>
        </p:nvGrpSpPr>
        <p:grpSpPr>
          <a:xfrm>
            <a:off x="946065" y="2118171"/>
            <a:ext cx="2223720" cy="874440"/>
            <a:chOff x="946065" y="2118171"/>
            <a:chExt cx="2223720" cy="87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4D87435-6ACF-404A-9191-907301BEE5D8}"/>
                    </a:ext>
                  </a:extLst>
                </p14:cNvPr>
                <p14:cNvContentPartPr/>
                <p14:nvPr/>
              </p14:nvContentPartPr>
              <p14:xfrm>
                <a:off x="1083585" y="2562771"/>
                <a:ext cx="360" cy="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4D87435-6ACF-404A-9191-907301BEE5D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7585" y="252713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55AE053-71DA-479F-8163-E60F6B4332F0}"/>
                    </a:ext>
                  </a:extLst>
                </p14:cNvPr>
                <p14:cNvContentPartPr/>
                <p14:nvPr/>
              </p14:nvContentPartPr>
              <p14:xfrm>
                <a:off x="1119945" y="2490771"/>
                <a:ext cx="3960" cy="17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55AE053-71DA-479F-8163-E60F6B4332F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3945" y="2454771"/>
                  <a:ext cx="75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ABE2DBA-FA2C-4FF0-88AB-1361DA2B6B8C}"/>
                    </a:ext>
                  </a:extLst>
                </p14:cNvPr>
                <p14:cNvContentPartPr/>
                <p14:nvPr/>
              </p14:nvContentPartPr>
              <p14:xfrm>
                <a:off x="1151265" y="2318331"/>
                <a:ext cx="34920" cy="99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ABE2DBA-FA2C-4FF0-88AB-1361DA2B6B8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15265" y="2282691"/>
                  <a:ext cx="106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099610F-F621-407A-9D37-D32376F047E0}"/>
                    </a:ext>
                  </a:extLst>
                </p14:cNvPr>
                <p14:cNvContentPartPr/>
                <p14:nvPr/>
              </p14:nvContentPartPr>
              <p14:xfrm>
                <a:off x="1216785" y="2200971"/>
                <a:ext cx="70920" cy="71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099610F-F621-407A-9D37-D32376F047E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81145" y="2165331"/>
                  <a:ext cx="142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F7AF545-DC9B-4A83-A7C8-00F8393D804E}"/>
                    </a:ext>
                  </a:extLst>
                </p14:cNvPr>
                <p14:cNvContentPartPr/>
                <p14:nvPr/>
              </p14:nvContentPartPr>
              <p14:xfrm>
                <a:off x="1336305" y="2131851"/>
                <a:ext cx="75240" cy="32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F7AF545-DC9B-4A83-A7C8-00F8393D804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00305" y="2096211"/>
                  <a:ext cx="146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9C09E72-C54B-40CD-8243-3B24DBF7F849}"/>
                    </a:ext>
                  </a:extLst>
                </p14:cNvPr>
                <p14:cNvContentPartPr/>
                <p14:nvPr/>
              </p14:nvContentPartPr>
              <p14:xfrm>
                <a:off x="1461945" y="2118171"/>
                <a:ext cx="79200" cy="3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9C09E72-C54B-40CD-8243-3B24DBF7F84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25945" y="2082171"/>
                  <a:ext cx="1508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7024D3C-2869-40F4-93C9-A485E792F24F}"/>
                    </a:ext>
                  </a:extLst>
                </p14:cNvPr>
                <p14:cNvContentPartPr/>
                <p14:nvPr/>
              </p14:nvContentPartPr>
              <p14:xfrm>
                <a:off x="1588305" y="2129331"/>
                <a:ext cx="48600" cy="21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7024D3C-2869-40F4-93C9-A485E792F24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52305" y="2093691"/>
                  <a:ext cx="120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D550FA6-392F-4069-BEAF-1B7B74D89763}"/>
                    </a:ext>
                  </a:extLst>
                </p14:cNvPr>
                <p14:cNvContentPartPr/>
                <p14:nvPr/>
              </p14:nvContentPartPr>
              <p14:xfrm>
                <a:off x="1690185" y="2163171"/>
                <a:ext cx="86760" cy="568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D550FA6-392F-4069-BEAF-1B7B74D8976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654185" y="2127531"/>
                  <a:ext cx="1584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90C43D2-6BBF-472C-B107-764B6CD9DDCB}"/>
                    </a:ext>
                  </a:extLst>
                </p14:cNvPr>
                <p14:cNvContentPartPr/>
                <p14:nvPr/>
              </p14:nvContentPartPr>
              <p14:xfrm>
                <a:off x="1810425" y="2257491"/>
                <a:ext cx="33480" cy="640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90C43D2-6BBF-472C-B107-764B6CD9DDC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74425" y="2221851"/>
                  <a:ext cx="105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DAE8C26-A941-41ED-AFFD-CB58031EBB72}"/>
                    </a:ext>
                  </a:extLst>
                </p14:cNvPr>
                <p14:cNvContentPartPr/>
                <p14:nvPr/>
              </p14:nvContentPartPr>
              <p14:xfrm>
                <a:off x="1876665" y="2359371"/>
                <a:ext cx="6480" cy="19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DAE8C26-A941-41ED-AFFD-CB58031EBB7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40665" y="2323371"/>
                  <a:ext cx="781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0234845-BF0A-4A5C-80EC-45090A8E7D99}"/>
                    </a:ext>
                  </a:extLst>
                </p14:cNvPr>
                <p14:cNvContentPartPr/>
                <p14:nvPr/>
              </p14:nvContentPartPr>
              <p14:xfrm>
                <a:off x="1933905" y="2418411"/>
                <a:ext cx="50760" cy="87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0234845-BF0A-4A5C-80EC-45090A8E7D9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97905" y="2382771"/>
                  <a:ext cx="122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C4443EA-CB16-44A4-AE5C-6B154C8EF1B7}"/>
                    </a:ext>
                  </a:extLst>
                </p14:cNvPr>
                <p14:cNvContentPartPr/>
                <p14:nvPr/>
              </p14:nvContentPartPr>
              <p14:xfrm>
                <a:off x="2012025" y="2550891"/>
                <a:ext cx="51120" cy="153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C4443EA-CB16-44A4-AE5C-6B154C8EF1B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976385" y="2515251"/>
                  <a:ext cx="1227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DAC74DB-C77E-418D-8B68-ABF6DEFC3F74}"/>
                    </a:ext>
                  </a:extLst>
                </p14:cNvPr>
                <p14:cNvContentPartPr/>
                <p14:nvPr/>
              </p14:nvContentPartPr>
              <p14:xfrm>
                <a:off x="2138385" y="2721171"/>
                <a:ext cx="27360" cy="356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DAC74DB-C77E-418D-8B68-ABF6DEFC3F7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102745" y="2685531"/>
                  <a:ext cx="99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0B82E75-F418-45FC-87CC-6443981C7141}"/>
                    </a:ext>
                  </a:extLst>
                </p14:cNvPr>
                <p14:cNvContentPartPr/>
                <p14:nvPr/>
              </p14:nvContentPartPr>
              <p14:xfrm>
                <a:off x="2222265" y="2806131"/>
                <a:ext cx="136440" cy="122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0B82E75-F418-45FC-87CC-6443981C714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86265" y="2770131"/>
                  <a:ext cx="208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79C9A56-1EFE-4997-9DBD-DFD2696A34AB}"/>
                    </a:ext>
                  </a:extLst>
                </p14:cNvPr>
                <p14:cNvContentPartPr/>
                <p14:nvPr/>
              </p14:nvContentPartPr>
              <p14:xfrm>
                <a:off x="2447625" y="2961291"/>
                <a:ext cx="130320" cy="313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79C9A56-1EFE-4997-9DBD-DFD2696A34A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11985" y="2925651"/>
                  <a:ext cx="201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44C89FF-FE04-44D0-81DD-4ED25F97C5F5}"/>
                    </a:ext>
                  </a:extLst>
                </p14:cNvPr>
                <p14:cNvContentPartPr/>
                <p14:nvPr/>
              </p14:nvContentPartPr>
              <p14:xfrm>
                <a:off x="2704665" y="2887131"/>
                <a:ext cx="159480" cy="99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44C89FF-FE04-44D0-81DD-4ED25F97C5F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68665" y="2851491"/>
                  <a:ext cx="231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A220BF0-DA9C-463A-9306-8C54EC3F6552}"/>
                    </a:ext>
                  </a:extLst>
                </p14:cNvPr>
                <p14:cNvContentPartPr/>
                <p14:nvPr/>
              </p14:nvContentPartPr>
              <p14:xfrm>
                <a:off x="2920305" y="2676531"/>
                <a:ext cx="100800" cy="152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A220BF0-DA9C-463A-9306-8C54EC3F655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84665" y="2640891"/>
                  <a:ext cx="172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E5D8846-E22D-4D2C-AAAF-0BF4D495766F}"/>
                    </a:ext>
                  </a:extLst>
                </p14:cNvPr>
                <p14:cNvContentPartPr/>
                <p14:nvPr/>
              </p14:nvContentPartPr>
              <p14:xfrm>
                <a:off x="3067545" y="2511291"/>
                <a:ext cx="102240" cy="111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E5D8846-E22D-4D2C-AAAF-0BF4D495766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031905" y="2475291"/>
                  <a:ext cx="173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078D105-C3F3-4BAC-AE18-8CD4264E4B34}"/>
                    </a:ext>
                  </a:extLst>
                </p14:cNvPr>
                <p14:cNvContentPartPr/>
                <p14:nvPr/>
              </p14:nvContentPartPr>
              <p14:xfrm>
                <a:off x="3124785" y="2492211"/>
                <a:ext cx="12600" cy="3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078D105-C3F3-4BAC-AE18-8CD4264E4B3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089145" y="2456211"/>
                  <a:ext cx="84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CB299D4-F447-45A4-8F31-84FA726B8F84}"/>
                    </a:ext>
                  </a:extLst>
                </p14:cNvPr>
                <p14:cNvContentPartPr/>
                <p14:nvPr/>
              </p14:nvContentPartPr>
              <p14:xfrm>
                <a:off x="946065" y="2552691"/>
                <a:ext cx="187920" cy="31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CB299D4-F447-45A4-8F31-84FA726B8F8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10065" y="2516691"/>
                  <a:ext cx="25956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58BBD92-4A8E-46D4-9267-D0EE8B9EAFA0}"/>
              </a:ext>
            </a:extLst>
          </p:cNvPr>
          <p:cNvGrpSpPr/>
          <p:nvPr/>
        </p:nvGrpSpPr>
        <p:grpSpPr>
          <a:xfrm>
            <a:off x="1728345" y="241851"/>
            <a:ext cx="590400" cy="564120"/>
            <a:chOff x="1728345" y="241851"/>
            <a:chExt cx="59040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CAC7DB2-D64F-4BB4-A37B-E6A3D42A8C2C}"/>
                    </a:ext>
                  </a:extLst>
                </p14:cNvPr>
                <p14:cNvContentPartPr/>
                <p14:nvPr/>
              </p14:nvContentPartPr>
              <p14:xfrm>
                <a:off x="1908345" y="414651"/>
                <a:ext cx="237960" cy="177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CAC7DB2-D64F-4BB4-A37B-E6A3D42A8C2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72705" y="378651"/>
                  <a:ext cx="309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72EA61E-6FC7-4414-8CB8-760C33015AA1}"/>
                    </a:ext>
                  </a:extLst>
                </p14:cNvPr>
                <p14:cNvContentPartPr/>
                <p14:nvPr/>
              </p14:nvContentPartPr>
              <p14:xfrm>
                <a:off x="1728345" y="241851"/>
                <a:ext cx="590400" cy="5641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72EA61E-6FC7-4414-8CB8-760C33015AA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92345" y="205851"/>
                  <a:ext cx="662040" cy="63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8521A04-D5D1-4999-B8E7-63C468392825}"/>
              </a:ext>
            </a:extLst>
          </p:cNvPr>
          <p:cNvGrpSpPr/>
          <p:nvPr/>
        </p:nvGrpSpPr>
        <p:grpSpPr>
          <a:xfrm>
            <a:off x="2123625" y="1794891"/>
            <a:ext cx="466560" cy="555480"/>
            <a:chOff x="2123625" y="1794891"/>
            <a:chExt cx="466560" cy="55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E7D3AC4-94C9-4F69-9505-2468A54F40D9}"/>
                    </a:ext>
                  </a:extLst>
                </p14:cNvPr>
                <p14:cNvContentPartPr/>
                <p14:nvPr/>
              </p14:nvContentPartPr>
              <p14:xfrm>
                <a:off x="2310465" y="1844211"/>
                <a:ext cx="167400" cy="341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E7D3AC4-94C9-4F69-9505-2468A54F40D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74465" y="1808571"/>
                  <a:ext cx="2390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9D2FF04-66AB-4A27-A15F-A6081027C899}"/>
                    </a:ext>
                  </a:extLst>
                </p14:cNvPr>
                <p14:cNvContentPartPr/>
                <p14:nvPr/>
              </p14:nvContentPartPr>
              <p14:xfrm>
                <a:off x="2123625" y="1794891"/>
                <a:ext cx="466560" cy="555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9D2FF04-66AB-4A27-A15F-A6081027C89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087625" y="1759251"/>
                  <a:ext cx="538200" cy="62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DB6812D0-E11F-4CC1-87C3-22E7801D222C}"/>
              </a:ext>
            </a:extLst>
          </p:cNvPr>
          <p:cNvGrpSpPr/>
          <p:nvPr/>
        </p:nvGrpSpPr>
        <p:grpSpPr>
          <a:xfrm>
            <a:off x="2206425" y="2958051"/>
            <a:ext cx="433440" cy="457920"/>
            <a:chOff x="2206425" y="2958051"/>
            <a:chExt cx="43344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6A89FE0-CA1D-47E7-9D68-DB3B48718A12}"/>
                    </a:ext>
                  </a:extLst>
                </p14:cNvPr>
                <p14:cNvContentPartPr/>
                <p14:nvPr/>
              </p14:nvContentPartPr>
              <p14:xfrm>
                <a:off x="2343945" y="3056691"/>
                <a:ext cx="138600" cy="174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6A89FE0-CA1D-47E7-9D68-DB3B48718A1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307945" y="3021051"/>
                  <a:ext cx="2102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376254A-3581-45ED-8984-42CAEEC789DF}"/>
                    </a:ext>
                  </a:extLst>
                </p14:cNvPr>
                <p14:cNvContentPartPr/>
                <p14:nvPr/>
              </p14:nvContentPartPr>
              <p14:xfrm>
                <a:off x="2206425" y="2958051"/>
                <a:ext cx="433440" cy="457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376254A-3581-45ED-8984-42CAEEC789D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70785" y="2922411"/>
                  <a:ext cx="505080" cy="52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C0E9383A-9CFD-4FE9-BF59-EEB73479F41C}"/>
              </a:ext>
            </a:extLst>
          </p:cNvPr>
          <p:cNvGrpSpPr/>
          <p:nvPr/>
        </p:nvGrpSpPr>
        <p:grpSpPr>
          <a:xfrm>
            <a:off x="208425" y="3413091"/>
            <a:ext cx="569160" cy="693360"/>
            <a:chOff x="208425" y="3413091"/>
            <a:chExt cx="569160" cy="69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D93CEF5-A038-4CFD-96C7-1CBC032B7414}"/>
                    </a:ext>
                  </a:extLst>
                </p14:cNvPr>
                <p14:cNvContentPartPr/>
                <p14:nvPr/>
              </p14:nvContentPartPr>
              <p14:xfrm>
                <a:off x="208425" y="3585891"/>
                <a:ext cx="473400" cy="4507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D93CEF5-A038-4CFD-96C7-1CBC032B741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2425" y="3550251"/>
                  <a:ext cx="54504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227C252-0C4D-4F0B-8883-A47A08FD52D3}"/>
                    </a:ext>
                  </a:extLst>
                </p14:cNvPr>
                <p14:cNvContentPartPr/>
                <p14:nvPr/>
              </p14:nvContentPartPr>
              <p14:xfrm>
                <a:off x="707745" y="3967131"/>
                <a:ext cx="69840" cy="1393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227C252-0C4D-4F0B-8883-A47A08FD52D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2105" y="3931491"/>
                  <a:ext cx="141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760A2C6-2E35-4A8A-BE33-9A1400F517D9}"/>
                    </a:ext>
                  </a:extLst>
                </p14:cNvPr>
                <p14:cNvContentPartPr/>
                <p14:nvPr/>
              </p14:nvContentPartPr>
              <p14:xfrm>
                <a:off x="659865" y="3782451"/>
                <a:ext cx="9000" cy="54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760A2C6-2E35-4A8A-BE33-9A1400F517D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24225" y="3746811"/>
                  <a:ext cx="806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23D3269-9474-4B3F-A91E-E28DA79CC0C6}"/>
                    </a:ext>
                  </a:extLst>
                </p14:cNvPr>
                <p14:cNvContentPartPr/>
                <p14:nvPr/>
              </p14:nvContentPartPr>
              <p14:xfrm>
                <a:off x="739065" y="3413091"/>
                <a:ext cx="20160" cy="1699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23D3269-9474-4B3F-A91E-E28DA79CC0C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3425" y="3377091"/>
                  <a:ext cx="91800" cy="24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555FCC9-8420-4DA2-8683-535FB66C7CCD}"/>
                  </a:ext>
                </a:extLst>
              </p14:cNvPr>
              <p14:cNvContentPartPr/>
              <p14:nvPr/>
            </p14:nvContentPartPr>
            <p14:xfrm>
              <a:off x="968385" y="4406691"/>
              <a:ext cx="70200" cy="2304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555FCC9-8420-4DA2-8683-535FB66C7CC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32385" y="4371051"/>
                <a:ext cx="14184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29431E79-052C-4EE3-85F9-156179CF9DC1}"/>
              </a:ext>
            </a:extLst>
          </p:cNvPr>
          <p:cNvGrpSpPr/>
          <p:nvPr/>
        </p:nvGrpSpPr>
        <p:grpSpPr>
          <a:xfrm>
            <a:off x="3293265" y="2317971"/>
            <a:ext cx="6122520" cy="2316960"/>
            <a:chOff x="3293265" y="2317971"/>
            <a:chExt cx="6122520" cy="23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91FB590-09A3-4340-BFB8-96B89221B276}"/>
                    </a:ext>
                  </a:extLst>
                </p14:cNvPr>
                <p14:cNvContentPartPr/>
                <p14:nvPr/>
              </p14:nvContentPartPr>
              <p14:xfrm>
                <a:off x="3293265" y="4005651"/>
                <a:ext cx="262800" cy="88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91FB590-09A3-4340-BFB8-96B89221B27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57265" y="3970011"/>
                  <a:ext cx="334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E2D247B-154B-48B3-BE8B-E5567A29731C}"/>
                    </a:ext>
                  </a:extLst>
                </p14:cNvPr>
                <p14:cNvContentPartPr/>
                <p14:nvPr/>
              </p14:nvContentPartPr>
              <p14:xfrm>
                <a:off x="3305145" y="3967131"/>
                <a:ext cx="165600" cy="1670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E2D247B-154B-48B3-BE8B-E5567A29731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69145" y="3931491"/>
                  <a:ext cx="237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B0EF21C-B686-4B86-9517-B90C397AD176}"/>
                    </a:ext>
                  </a:extLst>
                </p14:cNvPr>
                <p14:cNvContentPartPr/>
                <p14:nvPr/>
              </p14:nvContentPartPr>
              <p14:xfrm>
                <a:off x="3805185" y="3579051"/>
                <a:ext cx="138240" cy="6886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B0EF21C-B686-4B86-9517-B90C397AD17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69185" y="3543051"/>
                  <a:ext cx="20988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BD88DAA-A701-47D2-92E7-A6EA71008C0B}"/>
                    </a:ext>
                  </a:extLst>
                </p14:cNvPr>
                <p14:cNvContentPartPr/>
                <p14:nvPr/>
              </p14:nvContentPartPr>
              <p14:xfrm>
                <a:off x="3754065" y="3879291"/>
                <a:ext cx="228600" cy="180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BD88DAA-A701-47D2-92E7-A6EA71008C0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18065" y="3843291"/>
                  <a:ext cx="3002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9872C3A-12D6-40C8-8602-9FDD86EE22C4}"/>
                    </a:ext>
                  </a:extLst>
                </p14:cNvPr>
                <p14:cNvContentPartPr/>
                <p14:nvPr/>
              </p14:nvContentPartPr>
              <p14:xfrm>
                <a:off x="4053945" y="3758691"/>
                <a:ext cx="457560" cy="235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9872C3A-12D6-40C8-8602-9FDD86EE22C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018305" y="3722691"/>
                  <a:ext cx="5292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725DB72-7A34-4B21-B61D-4ADCD8889AD3}"/>
                    </a:ext>
                  </a:extLst>
                </p14:cNvPr>
                <p14:cNvContentPartPr/>
                <p14:nvPr/>
              </p14:nvContentPartPr>
              <p14:xfrm>
                <a:off x="4787265" y="3811611"/>
                <a:ext cx="228600" cy="175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725DB72-7A34-4B21-B61D-4ADCD8889AD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51625" y="3775611"/>
                  <a:ext cx="300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0F45772-BB4C-48B8-8C7F-B08E2CC8EABA}"/>
                    </a:ext>
                  </a:extLst>
                </p14:cNvPr>
                <p14:cNvContentPartPr/>
                <p14:nvPr/>
              </p14:nvContentPartPr>
              <p14:xfrm>
                <a:off x="5092185" y="3625851"/>
                <a:ext cx="39960" cy="396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0F45772-BB4C-48B8-8C7F-B08E2CC8EAB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056545" y="3589851"/>
                  <a:ext cx="11160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4DBF5BF-86CE-4D34-9AD8-00C96E732DC4}"/>
                    </a:ext>
                  </a:extLst>
                </p14:cNvPr>
                <p14:cNvContentPartPr/>
                <p14:nvPr/>
              </p14:nvContentPartPr>
              <p14:xfrm>
                <a:off x="5238345" y="3643131"/>
                <a:ext cx="93240" cy="4370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4DBF5BF-86CE-4D34-9AD8-00C96E732DC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02345" y="3607131"/>
                  <a:ext cx="16488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58CBC5F-2F38-425E-BC42-DA8C2390B6DA}"/>
                    </a:ext>
                  </a:extLst>
                </p14:cNvPr>
                <p14:cNvContentPartPr/>
                <p14:nvPr/>
              </p14:nvContentPartPr>
              <p14:xfrm>
                <a:off x="5516985" y="4184931"/>
                <a:ext cx="269640" cy="273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58CBC5F-2F38-425E-BC42-DA8C2390B6D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80985" y="4149291"/>
                  <a:ext cx="341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36FA52D-107A-440B-A163-FADBCEA179B1}"/>
                    </a:ext>
                  </a:extLst>
                </p14:cNvPr>
                <p14:cNvContentPartPr/>
                <p14:nvPr/>
              </p14:nvContentPartPr>
              <p14:xfrm>
                <a:off x="5876265" y="4438011"/>
                <a:ext cx="96480" cy="196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36FA52D-107A-440B-A163-FADBCEA179B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40625" y="4402011"/>
                  <a:ext cx="168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95F9D2D-7737-4EEE-A4CF-89ABFB47CF79}"/>
                    </a:ext>
                  </a:extLst>
                </p14:cNvPr>
                <p14:cNvContentPartPr/>
                <p14:nvPr/>
              </p14:nvContentPartPr>
              <p14:xfrm>
                <a:off x="6103425" y="4065411"/>
                <a:ext cx="176760" cy="4294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95F9D2D-7737-4EEE-A4CF-89ABFB47CF7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67425" y="4029411"/>
                  <a:ext cx="2484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0062B8E-BB9F-48D6-A338-FAE0AFEF2E0C}"/>
                    </a:ext>
                  </a:extLst>
                </p14:cNvPr>
                <p14:cNvContentPartPr/>
                <p14:nvPr/>
              </p14:nvContentPartPr>
              <p14:xfrm>
                <a:off x="6631905" y="4036251"/>
                <a:ext cx="299160" cy="464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0062B8E-BB9F-48D6-A338-FAE0AFEF2E0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95905" y="4000251"/>
                  <a:ext cx="37080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DED6DA0-42E7-4D6D-8F08-9909CF4B13D5}"/>
                    </a:ext>
                  </a:extLst>
                </p14:cNvPr>
                <p14:cNvContentPartPr/>
                <p14:nvPr/>
              </p14:nvContentPartPr>
              <p14:xfrm>
                <a:off x="7145985" y="4106091"/>
                <a:ext cx="228240" cy="3272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DED6DA0-42E7-4D6D-8F08-9909CF4B13D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09985" y="4070091"/>
                  <a:ext cx="2998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E76AB82-E1D7-40D6-9B5F-67DC790F0A59}"/>
                    </a:ext>
                  </a:extLst>
                </p14:cNvPr>
                <p14:cNvContentPartPr/>
                <p14:nvPr/>
              </p14:nvContentPartPr>
              <p14:xfrm>
                <a:off x="5679705" y="3742851"/>
                <a:ext cx="182520" cy="205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E76AB82-E1D7-40D6-9B5F-67DC790F0A5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643705" y="3707211"/>
                  <a:ext cx="254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F1B6ED2-1D28-488B-B041-909FDE004287}"/>
                    </a:ext>
                  </a:extLst>
                </p14:cNvPr>
                <p14:cNvContentPartPr/>
                <p14:nvPr/>
              </p14:nvContentPartPr>
              <p14:xfrm>
                <a:off x="5936385" y="3725571"/>
                <a:ext cx="641880" cy="2170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F1B6ED2-1D28-488B-B041-909FDE00428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900745" y="3689571"/>
                  <a:ext cx="7135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D4C00E0-7E65-4A74-BB2A-B9005BF68248}"/>
                    </a:ext>
                  </a:extLst>
                </p14:cNvPr>
                <p14:cNvContentPartPr/>
                <p14:nvPr/>
              </p14:nvContentPartPr>
              <p14:xfrm>
                <a:off x="6635145" y="3685971"/>
                <a:ext cx="178920" cy="286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D4C00E0-7E65-4A74-BB2A-B9005BF6824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99505" y="3649971"/>
                  <a:ext cx="250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F5830CD-9126-4F1F-B604-F655F21004EF}"/>
                    </a:ext>
                  </a:extLst>
                </p14:cNvPr>
                <p14:cNvContentPartPr/>
                <p14:nvPr/>
              </p14:nvContentPartPr>
              <p14:xfrm>
                <a:off x="7290345" y="2337411"/>
                <a:ext cx="361440" cy="5662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F5830CD-9126-4F1F-B604-F655F21004E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254705" y="2301411"/>
                  <a:ext cx="43308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C0B0F72-A4D7-4E73-9413-8943324C7736}"/>
                    </a:ext>
                  </a:extLst>
                </p14:cNvPr>
                <p14:cNvContentPartPr/>
                <p14:nvPr/>
              </p14:nvContentPartPr>
              <p14:xfrm>
                <a:off x="7553865" y="2750331"/>
                <a:ext cx="115560" cy="2145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C0B0F72-A4D7-4E73-9413-8943324C773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518225" y="2714691"/>
                  <a:ext cx="1872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082217C-1FFB-4BD0-8249-5DD9245BE25B}"/>
                    </a:ext>
                  </a:extLst>
                </p14:cNvPr>
                <p14:cNvContentPartPr/>
                <p14:nvPr/>
              </p14:nvContentPartPr>
              <p14:xfrm>
                <a:off x="7201785" y="2317971"/>
                <a:ext cx="189360" cy="1598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082217C-1FFB-4BD0-8249-5DD9245BE25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165785" y="2281971"/>
                  <a:ext cx="261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6669723-5EA2-4B4E-93C6-B2B14B5156A5}"/>
                    </a:ext>
                  </a:extLst>
                </p14:cNvPr>
                <p14:cNvContentPartPr/>
                <p14:nvPr/>
              </p14:nvContentPartPr>
              <p14:xfrm>
                <a:off x="7530825" y="3032211"/>
                <a:ext cx="430920" cy="8719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6669723-5EA2-4B4E-93C6-B2B14B5156A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494825" y="2996571"/>
                  <a:ext cx="502560" cy="9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D7D00A9-761B-471A-88D9-22A47DE19F9F}"/>
                    </a:ext>
                  </a:extLst>
                </p14:cNvPr>
                <p14:cNvContentPartPr/>
                <p14:nvPr/>
              </p14:nvContentPartPr>
              <p14:xfrm>
                <a:off x="7476105" y="3041571"/>
                <a:ext cx="129600" cy="135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D7D00A9-761B-471A-88D9-22A47DE19F9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440105" y="3005931"/>
                  <a:ext cx="201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CAADF5D-BE6B-4ACA-BAF8-535E2DFB04FF}"/>
                    </a:ext>
                  </a:extLst>
                </p14:cNvPr>
                <p14:cNvContentPartPr/>
                <p14:nvPr/>
              </p14:nvContentPartPr>
              <p14:xfrm>
                <a:off x="8137065" y="3728451"/>
                <a:ext cx="240120" cy="3535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CAADF5D-BE6B-4ACA-BAF8-535E2DFB04F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01065" y="3692451"/>
                  <a:ext cx="31176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9B3C41B-2F22-462A-868C-C2BDB54E77E0}"/>
                    </a:ext>
                  </a:extLst>
                </p14:cNvPr>
                <p14:cNvContentPartPr/>
                <p14:nvPr/>
              </p14:nvContentPartPr>
              <p14:xfrm>
                <a:off x="8556465" y="3873171"/>
                <a:ext cx="23760" cy="187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9B3C41B-2F22-462A-868C-C2BDB54E77E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20825" y="3837171"/>
                  <a:ext cx="95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4A4C883-A794-438A-B249-9242521F8DD6}"/>
                    </a:ext>
                  </a:extLst>
                </p14:cNvPr>
                <p14:cNvContentPartPr/>
                <p14:nvPr/>
              </p14:nvContentPartPr>
              <p14:xfrm>
                <a:off x="8755185" y="3726651"/>
                <a:ext cx="243360" cy="3751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4A4C883-A794-438A-B249-9242521F8DD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719545" y="3691011"/>
                  <a:ext cx="31500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676AA01-33EE-4139-92E4-C23A3A4B4D29}"/>
                    </a:ext>
                  </a:extLst>
                </p14:cNvPr>
                <p14:cNvContentPartPr/>
                <p14:nvPr/>
              </p14:nvContentPartPr>
              <p14:xfrm>
                <a:off x="9120585" y="3749331"/>
                <a:ext cx="295200" cy="3852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676AA01-33EE-4139-92E4-C23A3A4B4D2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084945" y="3713331"/>
                  <a:ext cx="36684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4B2AA60E-63D2-4178-B0CD-E161B32B55C6}"/>
              </a:ext>
            </a:extLst>
          </p:cNvPr>
          <p:cNvGrpSpPr/>
          <p:nvPr/>
        </p:nvGrpSpPr>
        <p:grpSpPr>
          <a:xfrm>
            <a:off x="172425" y="94251"/>
            <a:ext cx="4673520" cy="6420240"/>
            <a:chOff x="172425" y="94251"/>
            <a:chExt cx="4673520" cy="642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F527BE0-424B-47F0-B182-10B5DB7D4C97}"/>
                    </a:ext>
                  </a:extLst>
                </p14:cNvPr>
                <p14:cNvContentPartPr/>
                <p14:nvPr/>
              </p14:nvContentPartPr>
              <p14:xfrm>
                <a:off x="856425" y="359931"/>
                <a:ext cx="299520" cy="5147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F527BE0-424B-47F0-B182-10B5DB7D4C9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0785" y="324291"/>
                  <a:ext cx="371160" cy="52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D5926B0-6745-4794-B75D-F555FCE011C7}"/>
                    </a:ext>
                  </a:extLst>
                </p14:cNvPr>
                <p14:cNvContentPartPr/>
                <p14:nvPr/>
              </p14:nvContentPartPr>
              <p14:xfrm>
                <a:off x="1015185" y="1494291"/>
                <a:ext cx="2910600" cy="191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D5926B0-6745-4794-B75D-F555FCE011C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79185" y="1458291"/>
                  <a:ext cx="2982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33BBB23-B2FE-420D-BC3C-012126781072}"/>
                    </a:ext>
                  </a:extLst>
                </p14:cNvPr>
                <p14:cNvContentPartPr/>
                <p14:nvPr/>
              </p14:nvContentPartPr>
              <p14:xfrm>
                <a:off x="3797985" y="1390971"/>
                <a:ext cx="137160" cy="227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33BBB23-B2FE-420D-BC3C-01212678107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62345" y="1355331"/>
                  <a:ext cx="2088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CFF679B-736B-49EE-898A-9D95DB2554CA}"/>
                    </a:ext>
                  </a:extLst>
                </p14:cNvPr>
                <p14:cNvContentPartPr/>
                <p14:nvPr/>
              </p14:nvContentPartPr>
              <p14:xfrm>
                <a:off x="4177425" y="1218891"/>
                <a:ext cx="92520" cy="520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CFF679B-736B-49EE-898A-9D95DB2554C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41425" y="1182891"/>
                  <a:ext cx="16416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9F6624C-5A49-4C61-BA6E-64E61C88266B}"/>
                    </a:ext>
                  </a:extLst>
                </p14:cNvPr>
                <p14:cNvContentPartPr/>
                <p14:nvPr/>
              </p14:nvContentPartPr>
              <p14:xfrm>
                <a:off x="4054305" y="1426971"/>
                <a:ext cx="320400" cy="93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9F6624C-5A49-4C61-BA6E-64E61C88266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18665" y="1390971"/>
                  <a:ext cx="392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BCBCD35-8009-4D10-A42F-E0E28378FF25}"/>
                    </a:ext>
                  </a:extLst>
                </p14:cNvPr>
                <p14:cNvContentPartPr/>
                <p14:nvPr/>
              </p14:nvContentPartPr>
              <p14:xfrm>
                <a:off x="761025" y="232491"/>
                <a:ext cx="286560" cy="267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BCBCD35-8009-4D10-A42F-E0E28378FF2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5025" y="196491"/>
                  <a:ext cx="3582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BAFFA49-FCEB-42E2-99B3-6FE9625C0DBD}"/>
                    </a:ext>
                  </a:extLst>
                </p14:cNvPr>
                <p14:cNvContentPartPr/>
                <p14:nvPr/>
              </p14:nvContentPartPr>
              <p14:xfrm>
                <a:off x="184305" y="94251"/>
                <a:ext cx="420120" cy="507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BAFFA49-FCEB-42E2-99B3-6FE9625C0DB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48665" y="58611"/>
                  <a:ext cx="49176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0A038EA-1818-43C2-A47D-379DBE14505C}"/>
                    </a:ext>
                  </a:extLst>
                </p14:cNvPr>
                <p14:cNvContentPartPr/>
                <p14:nvPr/>
              </p14:nvContentPartPr>
              <p14:xfrm>
                <a:off x="570945" y="701211"/>
                <a:ext cx="65520" cy="151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0A038EA-1818-43C2-A47D-379DBE14505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35305" y="665571"/>
                  <a:ext cx="137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A4DD266-D245-45CC-A057-09FE3EC7BBA4}"/>
                    </a:ext>
                  </a:extLst>
                </p14:cNvPr>
                <p14:cNvContentPartPr/>
                <p14:nvPr/>
              </p14:nvContentPartPr>
              <p14:xfrm>
                <a:off x="581385" y="460731"/>
                <a:ext cx="47160" cy="41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A4DD266-D245-45CC-A057-09FE3EC7BBA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5745" y="424731"/>
                  <a:ext cx="118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DF12074-32FC-4169-9DDB-151EE58FBD10}"/>
                    </a:ext>
                  </a:extLst>
                </p14:cNvPr>
                <p14:cNvContentPartPr/>
                <p14:nvPr/>
              </p14:nvContentPartPr>
              <p14:xfrm>
                <a:off x="1045785" y="902811"/>
                <a:ext cx="1920960" cy="1604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DF12074-32FC-4169-9DDB-151EE58FBD1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09785" y="867171"/>
                  <a:ext cx="1992600" cy="16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2D85F3E-2F84-4AA6-88F2-05CA65D0DB5D}"/>
                    </a:ext>
                  </a:extLst>
                </p14:cNvPr>
                <p14:cNvContentPartPr/>
                <p14:nvPr/>
              </p14:nvContentPartPr>
              <p14:xfrm>
                <a:off x="703425" y="1675371"/>
                <a:ext cx="195480" cy="277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2D85F3E-2F84-4AA6-88F2-05CA65D0DB5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7785" y="1639371"/>
                  <a:ext cx="2671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A280EC5-4F25-46F0-95A2-6FDBD1B0CED4}"/>
                    </a:ext>
                  </a:extLst>
                </p14:cNvPr>
                <p14:cNvContentPartPr/>
                <p14:nvPr/>
              </p14:nvContentPartPr>
              <p14:xfrm>
                <a:off x="1131825" y="4458171"/>
                <a:ext cx="3327120" cy="194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A280EC5-4F25-46F0-95A2-6FDBD1B0CED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95825" y="4422531"/>
                  <a:ext cx="33987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BD1AD48-86AC-47F3-9EDD-CF4C2533A715}"/>
                    </a:ext>
                  </a:extLst>
                </p14:cNvPr>
                <p14:cNvContentPartPr/>
                <p14:nvPr/>
              </p14:nvContentPartPr>
              <p14:xfrm>
                <a:off x="4339065" y="4336851"/>
                <a:ext cx="144720" cy="294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BD1AD48-86AC-47F3-9EDD-CF4C2533A71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03065" y="4301211"/>
                  <a:ext cx="2163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AE5A06F-8F1E-4158-A02A-DF4FE97E9B97}"/>
                    </a:ext>
                  </a:extLst>
                </p14:cNvPr>
                <p14:cNvContentPartPr/>
                <p14:nvPr/>
              </p14:nvContentPartPr>
              <p14:xfrm>
                <a:off x="1965945" y="1737291"/>
                <a:ext cx="13680" cy="66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AE5A06F-8F1E-4158-A02A-DF4FE97E9B9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930305" y="1701651"/>
                  <a:ext cx="85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92AAFE7-7F69-443C-9B96-FA36842EAADA}"/>
                    </a:ext>
                  </a:extLst>
                </p14:cNvPr>
                <p14:cNvContentPartPr/>
                <p14:nvPr/>
              </p14:nvContentPartPr>
              <p14:xfrm>
                <a:off x="1993305" y="2024931"/>
                <a:ext cx="17280" cy="540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92AAFE7-7F69-443C-9B96-FA36842EAAD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57305" y="1989291"/>
                  <a:ext cx="8892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480EF8F-3121-433F-9C4E-E6C6D05EF91A}"/>
                    </a:ext>
                  </a:extLst>
                </p14:cNvPr>
                <p14:cNvContentPartPr/>
                <p14:nvPr/>
              </p14:nvContentPartPr>
              <p14:xfrm>
                <a:off x="2069265" y="2910531"/>
                <a:ext cx="78480" cy="722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480EF8F-3121-433F-9C4E-E6C6D05EF91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033625" y="2874531"/>
                  <a:ext cx="15012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EB6211F-68AD-48DB-9EDC-07B778714240}"/>
                    </a:ext>
                  </a:extLst>
                </p14:cNvPr>
                <p14:cNvContentPartPr/>
                <p14:nvPr/>
              </p14:nvContentPartPr>
              <p14:xfrm>
                <a:off x="2176545" y="3881811"/>
                <a:ext cx="3960" cy="187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EB6211F-68AD-48DB-9EDC-07B77871424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140905" y="3845811"/>
                  <a:ext cx="756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4F928CB-ED6B-4B27-9818-B1C49575E26F}"/>
                    </a:ext>
                  </a:extLst>
                </p14:cNvPr>
                <p14:cNvContentPartPr/>
                <p14:nvPr/>
              </p14:nvContentPartPr>
              <p14:xfrm>
                <a:off x="2179065" y="4287171"/>
                <a:ext cx="26640" cy="343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4F928CB-ED6B-4B27-9818-B1C49575E26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143065" y="4251171"/>
                  <a:ext cx="982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E43CC88-2A5B-4B7B-B867-BEE16776DBA8}"/>
                    </a:ext>
                  </a:extLst>
                </p14:cNvPr>
                <p14:cNvContentPartPr/>
                <p14:nvPr/>
              </p14:nvContentPartPr>
              <p14:xfrm>
                <a:off x="2973945" y="1676811"/>
                <a:ext cx="14040" cy="18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E43CC88-2A5B-4B7B-B867-BEE16776DBA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38305" y="1640811"/>
                  <a:ext cx="85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D28576C-912D-4E17-BD77-A835EEE56E69}"/>
                    </a:ext>
                  </a:extLst>
                </p14:cNvPr>
                <p14:cNvContentPartPr/>
                <p14:nvPr/>
              </p14:nvContentPartPr>
              <p14:xfrm>
                <a:off x="3030105" y="1695891"/>
                <a:ext cx="9360" cy="131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D28576C-912D-4E17-BD77-A835EEE56E6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994105" y="1659891"/>
                  <a:ext cx="810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6135263-3E02-4655-A956-14ED4552B315}"/>
                    </a:ext>
                  </a:extLst>
                </p14:cNvPr>
                <p14:cNvContentPartPr/>
                <p14:nvPr/>
              </p14:nvContentPartPr>
              <p14:xfrm>
                <a:off x="3056385" y="2163891"/>
                <a:ext cx="40320" cy="711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6135263-3E02-4655-A956-14ED4552B31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020745" y="2128251"/>
                  <a:ext cx="11196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08BD7F-DD6B-4E33-ACC2-23671D286ABC}"/>
                    </a:ext>
                  </a:extLst>
                </p14:cNvPr>
                <p14:cNvContentPartPr/>
                <p14:nvPr/>
              </p14:nvContentPartPr>
              <p14:xfrm>
                <a:off x="3109665" y="3080811"/>
                <a:ext cx="96120" cy="1150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08BD7F-DD6B-4E33-ACC2-23671D286AB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073665" y="3044811"/>
                  <a:ext cx="167760" cy="12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46E2F73-4D38-43AE-AD41-AF9BCE59B0D2}"/>
                    </a:ext>
                  </a:extLst>
                </p14:cNvPr>
                <p14:cNvContentPartPr/>
                <p14:nvPr/>
              </p14:nvContentPartPr>
              <p14:xfrm>
                <a:off x="3232425" y="4416411"/>
                <a:ext cx="12240" cy="153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46E2F73-4D38-43AE-AD41-AF9BCE59B0D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196425" y="4380771"/>
                  <a:ext cx="83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A4CF868-9654-4C52-A5EE-FC185684D49F}"/>
                    </a:ext>
                  </a:extLst>
                </p14:cNvPr>
                <p14:cNvContentPartPr/>
                <p14:nvPr/>
              </p14:nvContentPartPr>
              <p14:xfrm>
                <a:off x="1147665" y="3692091"/>
                <a:ext cx="2044440" cy="1214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A4CF868-9654-4C52-A5EE-FC185684D49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12025" y="3656091"/>
                  <a:ext cx="2116080" cy="12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5022589-CB5D-4EBC-9601-F254FE154398}"/>
                    </a:ext>
                  </a:extLst>
                </p14:cNvPr>
                <p14:cNvContentPartPr/>
                <p14:nvPr/>
              </p14:nvContentPartPr>
              <p14:xfrm>
                <a:off x="3161865" y="4230651"/>
                <a:ext cx="144720" cy="65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5022589-CB5D-4EBC-9601-F254FE15439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126225" y="4194651"/>
                  <a:ext cx="216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3A775D7-5063-4EDA-A554-C3D523C53344}"/>
                    </a:ext>
                  </a:extLst>
                </p14:cNvPr>
                <p14:cNvContentPartPr/>
                <p14:nvPr/>
              </p14:nvContentPartPr>
              <p14:xfrm>
                <a:off x="856785" y="4665891"/>
                <a:ext cx="152640" cy="204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3A775D7-5063-4EDA-A554-C3D523C5334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20785" y="4630251"/>
                  <a:ext cx="2242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EF1D3B5-DEE9-4A58-ACDD-D4AA3182B2F5}"/>
                    </a:ext>
                  </a:extLst>
                </p14:cNvPr>
                <p14:cNvContentPartPr/>
                <p14:nvPr/>
              </p14:nvContentPartPr>
              <p14:xfrm>
                <a:off x="341625" y="4844091"/>
                <a:ext cx="145800" cy="1041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EF1D3B5-DEE9-4A58-ACDD-D4AA3182B2F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05625" y="4808091"/>
                  <a:ext cx="217440" cy="11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D0158CE-4F74-4C7C-805F-EDBAEFC52EB3}"/>
                    </a:ext>
                  </a:extLst>
                </p14:cNvPr>
                <p14:cNvContentPartPr/>
                <p14:nvPr/>
              </p14:nvContentPartPr>
              <p14:xfrm>
                <a:off x="307785" y="4819971"/>
                <a:ext cx="247680" cy="298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D0158CE-4F74-4C7C-805F-EDBAEFC52EB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72145" y="4783971"/>
                  <a:ext cx="3193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94C14C9-A4EF-4CFC-AAA9-4586A59A33D7}"/>
                    </a:ext>
                  </a:extLst>
                </p14:cNvPr>
                <p14:cNvContentPartPr/>
                <p14:nvPr/>
              </p14:nvContentPartPr>
              <p14:xfrm>
                <a:off x="300225" y="5882331"/>
                <a:ext cx="385920" cy="532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94C14C9-A4EF-4CFC-AAA9-4586A59A33D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64225" y="5846691"/>
                  <a:ext cx="45756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C889649-CFF3-4405-850A-2A8778D6F657}"/>
                    </a:ext>
                  </a:extLst>
                </p14:cNvPr>
                <p14:cNvContentPartPr/>
                <p14:nvPr/>
              </p14:nvContentPartPr>
              <p14:xfrm>
                <a:off x="812505" y="6104091"/>
                <a:ext cx="232920" cy="410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C889649-CFF3-4405-850A-2A8778D6F65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76865" y="6068451"/>
                  <a:ext cx="3045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97410BB-24BB-48C3-8FF1-8841708C0B8D}"/>
                    </a:ext>
                  </a:extLst>
                </p14:cNvPr>
                <p14:cNvContentPartPr/>
                <p14:nvPr/>
              </p14:nvContentPartPr>
              <p14:xfrm>
                <a:off x="1084305" y="6080331"/>
                <a:ext cx="266760" cy="387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97410BB-24BB-48C3-8FF1-8841708C0B8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48305" y="6044331"/>
                  <a:ext cx="3384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F831895-92B4-4AAA-8C24-897D3D5C608A}"/>
                    </a:ext>
                  </a:extLst>
                </p14:cNvPr>
                <p14:cNvContentPartPr/>
                <p14:nvPr/>
              </p14:nvContentPartPr>
              <p14:xfrm>
                <a:off x="1161705" y="6279411"/>
                <a:ext cx="121320" cy="65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F831895-92B4-4AAA-8C24-897D3D5C608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25705" y="6243771"/>
                  <a:ext cx="192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90CB4A3-55C8-41E3-B620-22DFEA4B90D6}"/>
                    </a:ext>
                  </a:extLst>
                </p14:cNvPr>
                <p14:cNvContentPartPr/>
                <p14:nvPr/>
              </p14:nvContentPartPr>
              <p14:xfrm>
                <a:off x="1421265" y="6253131"/>
                <a:ext cx="419040" cy="190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90CB4A3-55C8-41E3-B620-22DFEA4B90D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385265" y="6217131"/>
                  <a:ext cx="4906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8E85FA9-333D-4677-9CCD-DA57344F44C4}"/>
                    </a:ext>
                  </a:extLst>
                </p14:cNvPr>
                <p14:cNvContentPartPr/>
                <p14:nvPr/>
              </p14:nvContentPartPr>
              <p14:xfrm>
                <a:off x="1022745" y="4408131"/>
                <a:ext cx="155160" cy="5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8E85FA9-333D-4677-9CCD-DA57344F44C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86745" y="4372491"/>
                  <a:ext cx="226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DEA1CB9-D50A-44E3-8BDD-9546C71ED167}"/>
                    </a:ext>
                  </a:extLst>
                </p14:cNvPr>
                <p14:cNvContentPartPr/>
                <p14:nvPr/>
              </p14:nvContentPartPr>
              <p14:xfrm>
                <a:off x="172425" y="4344411"/>
                <a:ext cx="187200" cy="278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DEA1CB9-D50A-44E3-8BDD-9546C71ED16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36425" y="4308411"/>
                  <a:ext cx="2588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A310905-D84B-4C18-B0EB-35703D7F6720}"/>
                    </a:ext>
                  </a:extLst>
                </p14:cNvPr>
                <p14:cNvContentPartPr/>
                <p14:nvPr/>
              </p14:nvContentPartPr>
              <p14:xfrm>
                <a:off x="460065" y="4430451"/>
                <a:ext cx="12600" cy="7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A310905-D84B-4C18-B0EB-35703D7F672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24065" y="4394451"/>
                  <a:ext cx="84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ACD49B8-71F3-4369-B38E-1EF350D226D7}"/>
                    </a:ext>
                  </a:extLst>
                </p14:cNvPr>
                <p14:cNvContentPartPr/>
                <p14:nvPr/>
              </p14:nvContentPartPr>
              <p14:xfrm>
                <a:off x="508305" y="4315251"/>
                <a:ext cx="138960" cy="245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ACD49B8-71F3-4369-B38E-1EF350D226D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72665" y="4279611"/>
                  <a:ext cx="210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D30E645-8ABD-49BE-B954-A30A83414BC2}"/>
                    </a:ext>
                  </a:extLst>
                </p14:cNvPr>
                <p14:cNvContentPartPr/>
                <p14:nvPr/>
              </p14:nvContentPartPr>
              <p14:xfrm>
                <a:off x="715665" y="4295811"/>
                <a:ext cx="153360" cy="237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D30E645-8ABD-49BE-B954-A30A83414BC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80025" y="4259811"/>
                  <a:ext cx="2250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B7026EA-610D-4A98-9F44-EADF13A8573E}"/>
                    </a:ext>
                  </a:extLst>
                </p14:cNvPr>
                <p14:cNvContentPartPr/>
                <p14:nvPr/>
              </p14:nvContentPartPr>
              <p14:xfrm>
                <a:off x="990705" y="4398771"/>
                <a:ext cx="191160" cy="45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B7026EA-610D-4A98-9F44-EADF13A8573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54705" y="4363131"/>
                  <a:ext cx="262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095FCE5-658A-4AA8-BEB8-63B0AADB16B0}"/>
                    </a:ext>
                  </a:extLst>
                </p14:cNvPr>
                <p14:cNvContentPartPr/>
                <p14:nvPr/>
              </p14:nvContentPartPr>
              <p14:xfrm>
                <a:off x="1207425" y="4401291"/>
                <a:ext cx="4320" cy="4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095FCE5-658A-4AA8-BEB8-63B0AADB16B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71785" y="4365651"/>
                  <a:ext cx="75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A1856BF-7933-4502-8682-4DF9C0DD16B2}"/>
                    </a:ext>
                  </a:extLst>
                </p14:cNvPr>
                <p14:cNvContentPartPr/>
                <p14:nvPr/>
              </p14:nvContentPartPr>
              <p14:xfrm>
                <a:off x="1329105" y="4406331"/>
                <a:ext cx="165240" cy="14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A1856BF-7933-4502-8682-4DF9C0DD16B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93465" y="4370691"/>
                  <a:ext cx="236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F83A824-FF71-46EB-BE03-7503D3E1C173}"/>
                    </a:ext>
                  </a:extLst>
                </p14:cNvPr>
                <p14:cNvContentPartPr/>
                <p14:nvPr/>
              </p14:nvContentPartPr>
              <p14:xfrm>
                <a:off x="1589025" y="4405971"/>
                <a:ext cx="146880" cy="9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F83A824-FF71-46EB-BE03-7503D3E1C17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553025" y="4369971"/>
                  <a:ext cx="218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DC375AF-9618-436A-94B7-6230C36F701D}"/>
                    </a:ext>
                  </a:extLst>
                </p14:cNvPr>
                <p14:cNvContentPartPr/>
                <p14:nvPr/>
              </p14:nvContentPartPr>
              <p14:xfrm>
                <a:off x="1829865" y="4398411"/>
                <a:ext cx="102960" cy="2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DC375AF-9618-436A-94B7-6230C36F701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793865" y="4362411"/>
                  <a:ext cx="1746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CE30083-6F76-46CB-A8E3-54C45D662987}"/>
                    </a:ext>
                  </a:extLst>
                </p14:cNvPr>
                <p14:cNvContentPartPr/>
                <p14:nvPr/>
              </p14:nvContentPartPr>
              <p14:xfrm>
                <a:off x="2025345" y="4381491"/>
                <a:ext cx="170640" cy="19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CE30083-6F76-46CB-A8E3-54C45D66298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989345" y="4345491"/>
                  <a:ext cx="242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8BA21DB-A711-4B7A-B31E-4F8F0AF5456C}"/>
                    </a:ext>
                  </a:extLst>
                </p14:cNvPr>
                <p14:cNvContentPartPr/>
                <p14:nvPr/>
              </p14:nvContentPartPr>
              <p14:xfrm>
                <a:off x="2246025" y="4380771"/>
                <a:ext cx="54720" cy="7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8BA21DB-A711-4B7A-B31E-4F8F0AF5456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210025" y="4344771"/>
                  <a:ext cx="1263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8C4BC2E-91E9-4528-867B-AFA86094D5EE}"/>
                    </a:ext>
                  </a:extLst>
                </p14:cNvPr>
                <p14:cNvContentPartPr/>
                <p14:nvPr/>
              </p14:nvContentPartPr>
              <p14:xfrm>
                <a:off x="2511345" y="4347291"/>
                <a:ext cx="232200" cy="13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8C4BC2E-91E9-4528-867B-AFA86094D5E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475345" y="4311651"/>
                  <a:ext cx="3038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4C71E94-CE97-405A-B6F1-1AF600FEFE9F}"/>
                    </a:ext>
                  </a:extLst>
                </p14:cNvPr>
                <p14:cNvContentPartPr/>
                <p14:nvPr/>
              </p14:nvContentPartPr>
              <p14:xfrm>
                <a:off x="2867385" y="4319211"/>
                <a:ext cx="209880" cy="16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4C71E94-CE97-405A-B6F1-1AF600FEFE9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831385" y="4283211"/>
                  <a:ext cx="2815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39C5793-BB19-4642-829B-141C24C5A1BE}"/>
                    </a:ext>
                  </a:extLst>
                </p14:cNvPr>
                <p14:cNvContentPartPr/>
                <p14:nvPr/>
              </p14:nvContentPartPr>
              <p14:xfrm>
                <a:off x="3216945" y="4317051"/>
                <a:ext cx="12960" cy="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39C5793-BB19-4642-829B-141C24C5A1B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181305" y="4281411"/>
                  <a:ext cx="84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AEE3061-4DCE-45D3-BFB9-5BB72D0FBC84}"/>
                    </a:ext>
                  </a:extLst>
                </p14:cNvPr>
                <p14:cNvContentPartPr/>
                <p14:nvPr/>
              </p14:nvContentPartPr>
              <p14:xfrm>
                <a:off x="4652625" y="4665171"/>
                <a:ext cx="193320" cy="4532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AEE3061-4DCE-45D3-BFB9-5BB72D0FBC8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616985" y="4629531"/>
                  <a:ext cx="26496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69ED245-91D3-4FC3-AC12-E4465A74CB3E}"/>
                    </a:ext>
                  </a:extLst>
                </p14:cNvPr>
                <p14:cNvContentPartPr/>
                <p14:nvPr/>
              </p14:nvContentPartPr>
              <p14:xfrm>
                <a:off x="4468305" y="4907451"/>
                <a:ext cx="344520" cy="748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69ED245-91D3-4FC3-AC12-E4465A74CB3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432665" y="4871451"/>
                  <a:ext cx="41616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33D7241-7D4B-46D1-BDF0-B34BBD774EA0}"/>
              </a:ext>
            </a:extLst>
          </p:cNvPr>
          <p:cNvGrpSpPr/>
          <p:nvPr/>
        </p:nvGrpSpPr>
        <p:grpSpPr>
          <a:xfrm>
            <a:off x="6128985" y="1623891"/>
            <a:ext cx="499320" cy="451800"/>
            <a:chOff x="6128985" y="1623891"/>
            <a:chExt cx="499320" cy="45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E67FA30-7AF8-4A7B-9603-E4E6BD86C3C7}"/>
                    </a:ext>
                  </a:extLst>
                </p14:cNvPr>
                <p14:cNvContentPartPr/>
                <p14:nvPr/>
              </p14:nvContentPartPr>
              <p14:xfrm>
                <a:off x="6128985" y="1623891"/>
                <a:ext cx="231120" cy="3416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E67FA30-7AF8-4A7B-9603-E4E6BD86C3C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93345" y="1588251"/>
                  <a:ext cx="3027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0CF2997-CBA8-4D71-8CE8-377C92B7D44D}"/>
                    </a:ext>
                  </a:extLst>
                </p14:cNvPr>
                <p14:cNvContentPartPr/>
                <p14:nvPr/>
              </p14:nvContentPartPr>
              <p14:xfrm>
                <a:off x="6398265" y="1806771"/>
                <a:ext cx="117000" cy="1918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0CF2997-CBA8-4D71-8CE8-377C92B7D44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362625" y="1770771"/>
                  <a:ext cx="1886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DECD263-CAFA-46C6-B050-95ECDC6B2DDB}"/>
                    </a:ext>
                  </a:extLst>
                </p14:cNvPr>
                <p14:cNvContentPartPr/>
                <p14:nvPr/>
              </p14:nvContentPartPr>
              <p14:xfrm>
                <a:off x="6596985" y="1960491"/>
                <a:ext cx="31320" cy="1152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DECD263-CAFA-46C6-B050-95ECDC6B2DD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560985" y="1924491"/>
                  <a:ext cx="102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F25E37E-25F8-4383-AC40-EC17DB623990}"/>
                    </a:ext>
                  </a:extLst>
                </p14:cNvPr>
                <p14:cNvContentPartPr/>
                <p14:nvPr/>
              </p14:nvContentPartPr>
              <p14:xfrm>
                <a:off x="6568905" y="1812891"/>
                <a:ext cx="16200" cy="169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F25E37E-25F8-4383-AC40-EC17DB62399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533265" y="1776891"/>
                  <a:ext cx="878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9D2A80BB-BEB7-4D98-A511-7088AF868852}"/>
              </a:ext>
            </a:extLst>
          </p:cNvPr>
          <p:cNvGrpSpPr/>
          <p:nvPr/>
        </p:nvGrpSpPr>
        <p:grpSpPr>
          <a:xfrm>
            <a:off x="8731065" y="1807131"/>
            <a:ext cx="596520" cy="496080"/>
            <a:chOff x="8731065" y="1807131"/>
            <a:chExt cx="596520" cy="4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AC3273B-0CC1-4982-8B6D-33D5A3045DC9}"/>
                    </a:ext>
                  </a:extLst>
                </p14:cNvPr>
                <p14:cNvContentPartPr/>
                <p14:nvPr/>
              </p14:nvContentPartPr>
              <p14:xfrm>
                <a:off x="8731065" y="1807131"/>
                <a:ext cx="244080" cy="2980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AC3273B-0CC1-4982-8B6D-33D5A3045DC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695425" y="1771491"/>
                  <a:ext cx="3157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1474E17-6C0E-4CB4-BE80-9EEABF83E4FA}"/>
                    </a:ext>
                  </a:extLst>
                </p14:cNvPr>
                <p14:cNvContentPartPr/>
                <p14:nvPr/>
              </p14:nvContentPartPr>
              <p14:xfrm>
                <a:off x="9031665" y="1997211"/>
                <a:ext cx="168840" cy="180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1474E17-6C0E-4CB4-BE80-9EEABF83E4F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995665" y="1961571"/>
                  <a:ext cx="2404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E9A022B-5EC9-4023-85FE-38CC9B1DD432}"/>
                    </a:ext>
                  </a:extLst>
                </p14:cNvPr>
                <p14:cNvContentPartPr/>
                <p14:nvPr/>
              </p14:nvContentPartPr>
              <p14:xfrm>
                <a:off x="9221385" y="2171091"/>
                <a:ext cx="106200" cy="1321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E9A022B-5EC9-4023-85FE-38CC9B1DD43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185385" y="2135451"/>
                  <a:ext cx="177840" cy="20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0985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359D3D6-7F4D-4DB8-B4C8-B35BAC951C44}"/>
                  </a:ext>
                </a:extLst>
              </p14:cNvPr>
              <p14:cNvContentPartPr/>
              <p14:nvPr/>
            </p14:nvContentPartPr>
            <p14:xfrm>
              <a:off x="6550905" y="741531"/>
              <a:ext cx="381960" cy="479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359D3D6-7F4D-4DB8-B4C8-B35BAC951C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5265" y="705531"/>
                <a:ext cx="45360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1CAA9DB-5604-44D2-ABE4-D8C2561CF35B}"/>
                  </a:ext>
                </a:extLst>
              </p14:cNvPr>
              <p14:cNvContentPartPr/>
              <p14:nvPr/>
            </p14:nvContentPartPr>
            <p14:xfrm>
              <a:off x="7215105" y="711651"/>
              <a:ext cx="192960" cy="786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1CAA9DB-5604-44D2-ABE4-D8C2561CF3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9465" y="676011"/>
                <a:ext cx="264600" cy="85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651D851-6879-4E60-9859-C679EDF8CFAE}"/>
                  </a:ext>
                </a:extLst>
              </p14:cNvPr>
              <p14:cNvContentPartPr/>
              <p14:nvPr/>
            </p14:nvContentPartPr>
            <p14:xfrm>
              <a:off x="7121865" y="1034211"/>
              <a:ext cx="347400" cy="236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651D851-6879-4E60-9859-C679EDF8CF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5865" y="998571"/>
                <a:ext cx="4190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849A80E-A33A-4EBB-BA23-CA8B36704CF7}"/>
                  </a:ext>
                </a:extLst>
              </p14:cNvPr>
              <p14:cNvContentPartPr/>
              <p14:nvPr/>
            </p14:nvContentPartPr>
            <p14:xfrm>
              <a:off x="7473585" y="735051"/>
              <a:ext cx="363240" cy="707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849A80E-A33A-4EBB-BA23-CA8B36704C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37945" y="699051"/>
                <a:ext cx="434880" cy="77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DD2F33E-4E64-4A20-A50D-6696D06BA518}"/>
                  </a:ext>
                </a:extLst>
              </p14:cNvPr>
              <p14:cNvContentPartPr/>
              <p14:nvPr/>
            </p14:nvContentPartPr>
            <p14:xfrm>
              <a:off x="7850505" y="985251"/>
              <a:ext cx="185040" cy="31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DD2F33E-4E64-4A20-A50D-6696D06BA5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14505" y="949251"/>
                <a:ext cx="25668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F53EC9F-572A-417C-99EE-5805C4F3C17C}"/>
                  </a:ext>
                </a:extLst>
              </p14:cNvPr>
              <p14:cNvContentPartPr/>
              <p14:nvPr/>
            </p14:nvContentPartPr>
            <p14:xfrm>
              <a:off x="8095665" y="1031691"/>
              <a:ext cx="180360" cy="241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F53EC9F-572A-417C-99EE-5805C4F3C17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60025" y="996051"/>
                <a:ext cx="2520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F1491A7-9C18-44D4-8883-19538929344E}"/>
                  </a:ext>
                </a:extLst>
              </p14:cNvPr>
              <p14:cNvContentPartPr/>
              <p14:nvPr/>
            </p14:nvContentPartPr>
            <p14:xfrm>
              <a:off x="8439825" y="898491"/>
              <a:ext cx="38160" cy="345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F1491A7-9C18-44D4-8883-1953892934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04185" y="862851"/>
                <a:ext cx="10980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E20EC5C-6D72-4C47-9BDA-83791A905ABE}"/>
                  </a:ext>
                </a:extLst>
              </p14:cNvPr>
              <p14:cNvContentPartPr/>
              <p14:nvPr/>
            </p14:nvContentPartPr>
            <p14:xfrm>
              <a:off x="8387265" y="1088211"/>
              <a:ext cx="270720" cy="82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E20EC5C-6D72-4C47-9BDA-83791A905A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51625" y="1052571"/>
                <a:ext cx="3423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A62BC96-5DAF-49A0-8B83-D5C16B7D712D}"/>
                  </a:ext>
                </a:extLst>
              </p14:cNvPr>
              <p14:cNvContentPartPr/>
              <p14:nvPr/>
            </p14:nvContentPartPr>
            <p14:xfrm>
              <a:off x="9016545" y="863211"/>
              <a:ext cx="374400" cy="435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A62BC96-5DAF-49A0-8B83-D5C16B7D712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80905" y="827571"/>
                <a:ext cx="44604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9943972-A801-48FD-9271-3CB08AA1C7D0}"/>
                  </a:ext>
                </a:extLst>
              </p14:cNvPr>
              <p14:cNvContentPartPr/>
              <p14:nvPr/>
            </p14:nvContentPartPr>
            <p14:xfrm>
              <a:off x="8483385" y="1224651"/>
              <a:ext cx="273240" cy="148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9943972-A801-48FD-9271-3CB08AA1C7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47385" y="1188651"/>
                <a:ext cx="3448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2C77002-E32C-492B-A9FC-6266E640B9FD}"/>
                  </a:ext>
                </a:extLst>
              </p14:cNvPr>
              <p14:cNvContentPartPr/>
              <p14:nvPr/>
            </p14:nvContentPartPr>
            <p14:xfrm>
              <a:off x="9896385" y="994611"/>
              <a:ext cx="236160" cy="3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2C77002-E32C-492B-A9FC-6266E640B9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860385" y="958971"/>
                <a:ext cx="3078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50AD2FE-8DFE-424B-B0E4-F93D2F67AC81}"/>
                  </a:ext>
                </a:extLst>
              </p14:cNvPr>
              <p14:cNvContentPartPr/>
              <p14:nvPr/>
            </p14:nvContentPartPr>
            <p14:xfrm>
              <a:off x="9938145" y="1111971"/>
              <a:ext cx="301320" cy="87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50AD2FE-8DFE-424B-B0E4-F93D2F67AC8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902505" y="1076331"/>
                <a:ext cx="3729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556B064-40FD-4781-B3C3-DE95352A0A58}"/>
                  </a:ext>
                </a:extLst>
              </p14:cNvPr>
              <p14:cNvContentPartPr/>
              <p14:nvPr/>
            </p14:nvContentPartPr>
            <p14:xfrm>
              <a:off x="10383465" y="879771"/>
              <a:ext cx="382680" cy="428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556B064-40FD-4781-B3C3-DE95352A0A5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347825" y="843771"/>
                <a:ext cx="45432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D8E4FCD-A1E3-47B5-AD01-A51C8D4BA0FE}"/>
                  </a:ext>
                </a:extLst>
              </p14:cNvPr>
              <p14:cNvContentPartPr/>
              <p14:nvPr/>
            </p14:nvContentPartPr>
            <p14:xfrm>
              <a:off x="1477785" y="3692811"/>
              <a:ext cx="219240" cy="2103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D8E4FCD-A1E3-47B5-AD01-A51C8D4BA0F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42145" y="3656811"/>
                <a:ext cx="290880" cy="21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98C7BB3-EEC3-41C0-9F5C-6E09DFA626F8}"/>
                  </a:ext>
                </a:extLst>
              </p14:cNvPr>
              <p14:cNvContentPartPr/>
              <p14:nvPr/>
            </p14:nvContentPartPr>
            <p14:xfrm>
              <a:off x="1572105" y="3170811"/>
              <a:ext cx="2270160" cy="2028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98C7BB3-EEC3-41C0-9F5C-6E09DFA626F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36465" y="3135171"/>
                <a:ext cx="2341800" cy="20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BA9D58B-5244-465E-9B17-EA34B8A44BC2}"/>
                  </a:ext>
                </a:extLst>
              </p14:cNvPr>
              <p14:cNvContentPartPr/>
              <p14:nvPr/>
            </p14:nvContentPartPr>
            <p14:xfrm>
              <a:off x="1641945" y="4988091"/>
              <a:ext cx="3612960" cy="705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BA9D58B-5244-465E-9B17-EA34B8A44BC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06305" y="4952451"/>
                <a:ext cx="36846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36CFD97-4A48-4BE3-9BA1-17B69997B762}"/>
                  </a:ext>
                </a:extLst>
              </p14:cNvPr>
              <p14:cNvContentPartPr/>
              <p14:nvPr/>
            </p14:nvContentPartPr>
            <p14:xfrm>
              <a:off x="5189025" y="4927611"/>
              <a:ext cx="141120" cy="177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36CFD97-4A48-4BE3-9BA1-17B69997B76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53385" y="4891611"/>
                <a:ext cx="2127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86B803F-CCBC-4A2D-8B80-95AE4E5C1EBB}"/>
                  </a:ext>
                </a:extLst>
              </p14:cNvPr>
              <p14:cNvContentPartPr/>
              <p14:nvPr/>
            </p14:nvContentPartPr>
            <p14:xfrm>
              <a:off x="5687985" y="4755531"/>
              <a:ext cx="109440" cy="5130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86B803F-CCBC-4A2D-8B80-95AE4E5C1EB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51985" y="4719531"/>
                <a:ext cx="18108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C11F254-E3FF-4771-AB79-53B66ACE70F1}"/>
                  </a:ext>
                </a:extLst>
              </p14:cNvPr>
              <p14:cNvContentPartPr/>
              <p14:nvPr/>
            </p14:nvContentPartPr>
            <p14:xfrm>
              <a:off x="5626425" y="5001411"/>
              <a:ext cx="303120" cy="46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C11F254-E3FF-4771-AB79-53B66ACE70F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90785" y="4965771"/>
                <a:ext cx="3747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579FF37-5C5A-47AC-845A-4C9B7EB2AEF9}"/>
                  </a:ext>
                </a:extLst>
              </p14:cNvPr>
              <p14:cNvContentPartPr/>
              <p14:nvPr/>
            </p14:nvContentPartPr>
            <p14:xfrm>
              <a:off x="1169265" y="5004651"/>
              <a:ext cx="302040" cy="330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579FF37-5C5A-47AC-845A-4C9B7EB2AEF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3265" y="4968651"/>
                <a:ext cx="37368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2E966B-7BF4-40E3-B85D-2D73CF36743B}"/>
                  </a:ext>
                </a:extLst>
              </p14:cNvPr>
              <p14:cNvContentPartPr/>
              <p14:nvPr/>
            </p14:nvContentPartPr>
            <p14:xfrm>
              <a:off x="1355745" y="326811"/>
              <a:ext cx="139680" cy="339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2E966B-7BF4-40E3-B85D-2D73CF36743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20105" y="291171"/>
                <a:ext cx="211320" cy="34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59BE0A4-E8F0-4EEE-9211-FB0BC549B25A}"/>
                  </a:ext>
                </a:extLst>
              </p14:cNvPr>
              <p14:cNvContentPartPr/>
              <p14:nvPr/>
            </p14:nvContentPartPr>
            <p14:xfrm>
              <a:off x="1509465" y="575931"/>
              <a:ext cx="2193120" cy="1832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59BE0A4-E8F0-4EEE-9211-FB0BC549B25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73465" y="539931"/>
                <a:ext cx="2264760" cy="19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7326F23-CC76-489F-A72D-7F63910C98C0}"/>
                  </a:ext>
                </a:extLst>
              </p14:cNvPr>
              <p14:cNvContentPartPr/>
              <p14:nvPr/>
            </p14:nvContentPartPr>
            <p14:xfrm>
              <a:off x="1554465" y="1405731"/>
              <a:ext cx="3053160" cy="69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7326F23-CC76-489F-A72D-7F63910C98C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18825" y="1370091"/>
                <a:ext cx="31248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BDAC8D2-1103-414F-BB51-0D2CF3A76F2D}"/>
                  </a:ext>
                </a:extLst>
              </p14:cNvPr>
              <p14:cNvContentPartPr/>
              <p14:nvPr/>
            </p14:nvContentPartPr>
            <p14:xfrm>
              <a:off x="4487025" y="1302771"/>
              <a:ext cx="166680" cy="21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BDAC8D2-1103-414F-BB51-0D2CF3A76F2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51025" y="1266771"/>
                <a:ext cx="2383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6252FB2-90FE-4B94-9BB2-3328E2A37F73}"/>
                  </a:ext>
                </a:extLst>
              </p14:cNvPr>
              <p14:cNvContentPartPr/>
              <p14:nvPr/>
            </p14:nvContentPartPr>
            <p14:xfrm>
              <a:off x="4996425" y="1222851"/>
              <a:ext cx="79200" cy="497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6252FB2-90FE-4B94-9BB2-3328E2A37F7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60785" y="1186851"/>
                <a:ext cx="15084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3963BBE-8E6C-49BE-A0C4-9EB443D65037}"/>
                  </a:ext>
                </a:extLst>
              </p14:cNvPr>
              <p14:cNvContentPartPr/>
              <p14:nvPr/>
            </p14:nvContentPartPr>
            <p14:xfrm>
              <a:off x="4920825" y="1432011"/>
              <a:ext cx="320760" cy="93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3963BBE-8E6C-49BE-A0C4-9EB443D6503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84825" y="1396011"/>
                <a:ext cx="3924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FC9B3DC-52DC-41D1-87EA-8D1D485BF12F}"/>
                  </a:ext>
                </a:extLst>
              </p14:cNvPr>
              <p14:cNvContentPartPr/>
              <p14:nvPr/>
            </p14:nvContentPartPr>
            <p14:xfrm>
              <a:off x="1234425" y="282531"/>
              <a:ext cx="293400" cy="218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FC9B3DC-52DC-41D1-87EA-8D1D485BF12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98425" y="246531"/>
                <a:ext cx="36504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868F4BC-2E00-462A-9145-CE265A379107}"/>
                  </a:ext>
                </a:extLst>
              </p14:cNvPr>
              <p14:cNvContentPartPr/>
              <p14:nvPr/>
            </p14:nvContentPartPr>
            <p14:xfrm>
              <a:off x="640425" y="222771"/>
              <a:ext cx="310680" cy="399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868F4BC-2E00-462A-9145-CE265A37910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04785" y="186771"/>
                <a:ext cx="38232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27D3DFA-4CF0-49FA-9EC6-D6D1FF566A3A}"/>
                  </a:ext>
                </a:extLst>
              </p14:cNvPr>
              <p14:cNvContentPartPr/>
              <p14:nvPr/>
            </p14:nvContentPartPr>
            <p14:xfrm>
              <a:off x="1027425" y="1363971"/>
              <a:ext cx="238320" cy="310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27D3DFA-4CF0-49FA-9EC6-D6D1FF566A3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91785" y="1328331"/>
                <a:ext cx="30996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F0CDC76-7F43-4A6F-9BC7-2B5E9D5D95EC}"/>
                  </a:ext>
                </a:extLst>
              </p14:cNvPr>
              <p14:cNvContentPartPr/>
              <p14:nvPr/>
            </p14:nvContentPartPr>
            <p14:xfrm>
              <a:off x="3749385" y="1925211"/>
              <a:ext cx="493200" cy="2685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F0CDC76-7F43-4A6F-9BC7-2B5E9D5D95E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713385" y="1889211"/>
                <a:ext cx="56484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97C6BE9-3793-4C68-8666-7306B93F3457}"/>
                  </a:ext>
                </a:extLst>
              </p14:cNvPr>
              <p14:cNvContentPartPr/>
              <p14:nvPr/>
            </p14:nvContentPartPr>
            <p14:xfrm>
              <a:off x="3714105" y="1876971"/>
              <a:ext cx="199440" cy="333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97C6BE9-3793-4C68-8666-7306B93F345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78105" y="1840971"/>
                <a:ext cx="27108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4925756-3EB1-4A72-BB41-EC20BF1076E6}"/>
                  </a:ext>
                </a:extLst>
              </p14:cNvPr>
              <p14:cNvContentPartPr/>
              <p14:nvPr/>
            </p14:nvContentPartPr>
            <p14:xfrm>
              <a:off x="4312425" y="2254971"/>
              <a:ext cx="282240" cy="4705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4925756-3EB1-4A72-BB41-EC20BF1076E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76785" y="2218971"/>
                <a:ext cx="35388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0424D2E-30D4-4A2E-A513-8B88CC6883DA}"/>
                  </a:ext>
                </a:extLst>
              </p14:cNvPr>
              <p14:cNvContentPartPr/>
              <p14:nvPr/>
            </p14:nvContentPartPr>
            <p14:xfrm>
              <a:off x="4410345" y="2587971"/>
              <a:ext cx="132840" cy="435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0424D2E-30D4-4A2E-A513-8B88CC6883D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74705" y="2552331"/>
                <a:ext cx="2044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A332747-890E-4CF6-9832-B2DCA904E85B}"/>
                  </a:ext>
                </a:extLst>
              </p14:cNvPr>
              <p14:cNvContentPartPr/>
              <p14:nvPr/>
            </p14:nvContentPartPr>
            <p14:xfrm>
              <a:off x="4714545" y="2347491"/>
              <a:ext cx="241920" cy="357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A332747-890E-4CF6-9832-B2DCA904E85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78545" y="2311491"/>
                <a:ext cx="313560" cy="42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96BC4DC3-3D78-454B-80CE-06D0CD44A700}"/>
              </a:ext>
            </a:extLst>
          </p:cNvPr>
          <p:cNvGrpSpPr/>
          <p:nvPr/>
        </p:nvGrpSpPr>
        <p:grpSpPr>
          <a:xfrm>
            <a:off x="497145" y="3567891"/>
            <a:ext cx="5238000" cy="1026000"/>
            <a:chOff x="497145" y="3567891"/>
            <a:chExt cx="5238000" cy="102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727B833-154F-4F1A-85D8-820CB761EFB2}"/>
                    </a:ext>
                  </a:extLst>
                </p14:cNvPr>
                <p14:cNvContentPartPr/>
                <p14:nvPr/>
              </p14:nvContentPartPr>
              <p14:xfrm>
                <a:off x="1435305" y="3591651"/>
                <a:ext cx="19080" cy="291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727B833-154F-4F1A-85D8-820CB761EFB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99665" y="3555651"/>
                  <a:ext cx="907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5D4834D-AAE0-4FE3-A620-CDB62AAA802C}"/>
                    </a:ext>
                  </a:extLst>
                </p14:cNvPr>
                <p14:cNvContentPartPr/>
                <p14:nvPr/>
              </p14:nvContentPartPr>
              <p14:xfrm>
                <a:off x="1663545" y="4278531"/>
                <a:ext cx="152640" cy="9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5D4834D-AAE0-4FE3-A620-CDB62AAA802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27905" y="4242531"/>
                  <a:ext cx="2242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821CB0C-A0FB-44A1-953E-A274CD5DD215}"/>
                    </a:ext>
                  </a:extLst>
                </p14:cNvPr>
                <p14:cNvContentPartPr/>
                <p14:nvPr/>
              </p14:nvContentPartPr>
              <p14:xfrm>
                <a:off x="1971705" y="4291491"/>
                <a:ext cx="289440" cy="7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821CB0C-A0FB-44A1-953E-A274CD5DD2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35705" y="4255491"/>
                  <a:ext cx="361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1D6FD60-61F7-4887-95F6-E10FED1DEE65}"/>
                    </a:ext>
                  </a:extLst>
                </p14:cNvPr>
                <p14:cNvContentPartPr/>
                <p14:nvPr/>
              </p14:nvContentPartPr>
              <p14:xfrm>
                <a:off x="2439345" y="4241811"/>
                <a:ext cx="439560" cy="51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1D6FD60-61F7-4887-95F6-E10FED1DEE6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03345" y="4206171"/>
                  <a:ext cx="511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4648061-2E02-4A21-BF53-A065A27A8D9F}"/>
                    </a:ext>
                  </a:extLst>
                </p14:cNvPr>
                <p14:cNvContentPartPr/>
                <p14:nvPr/>
              </p14:nvContentPartPr>
              <p14:xfrm>
                <a:off x="3042345" y="4242531"/>
                <a:ext cx="128160" cy="17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4648061-2E02-4A21-BF53-A065A27A8D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06705" y="4206531"/>
                  <a:ext cx="199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76D0AAF-B058-438D-9025-E0A3CC590BAD}"/>
                    </a:ext>
                  </a:extLst>
                </p14:cNvPr>
                <p14:cNvContentPartPr/>
                <p14:nvPr/>
              </p14:nvContentPartPr>
              <p14:xfrm>
                <a:off x="3344025" y="4203651"/>
                <a:ext cx="431640" cy="29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76D0AAF-B058-438D-9025-E0A3CC590BA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08385" y="4167651"/>
                  <a:ext cx="5032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D2A3575-3C83-47EB-BAD0-024AE3190763}"/>
                    </a:ext>
                  </a:extLst>
                </p14:cNvPr>
                <p14:cNvContentPartPr/>
                <p14:nvPr/>
              </p14:nvContentPartPr>
              <p14:xfrm>
                <a:off x="3931185" y="4173411"/>
                <a:ext cx="334800" cy="2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D2A3575-3C83-47EB-BAD0-024AE319076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95545" y="4137411"/>
                  <a:ext cx="406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E87E1BC-B252-40F7-99DE-6E79AD762980}"/>
                    </a:ext>
                  </a:extLst>
                </p14:cNvPr>
                <p14:cNvContentPartPr/>
                <p14:nvPr/>
              </p14:nvContentPartPr>
              <p14:xfrm>
                <a:off x="742305" y="4038771"/>
                <a:ext cx="336600" cy="475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E87E1BC-B252-40F7-99DE-6E79AD76298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6665" y="4003131"/>
                  <a:ext cx="40824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F9EE9D4-2C99-4DA2-BED9-B0D36A98EE3C}"/>
                    </a:ext>
                  </a:extLst>
                </p14:cNvPr>
                <p14:cNvContentPartPr/>
                <p14:nvPr/>
              </p14:nvContentPartPr>
              <p14:xfrm>
                <a:off x="1119225" y="4231731"/>
                <a:ext cx="173160" cy="330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F9EE9D4-2C99-4DA2-BED9-B0D36A98EE3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83225" y="4195731"/>
                  <a:ext cx="2448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D9B35EC-D976-4C6A-AF08-2A8A9092F929}"/>
                    </a:ext>
                  </a:extLst>
                </p14:cNvPr>
                <p14:cNvContentPartPr/>
                <p14:nvPr/>
              </p14:nvContentPartPr>
              <p14:xfrm>
                <a:off x="1368345" y="4407771"/>
                <a:ext cx="124560" cy="156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D9B35EC-D976-4C6A-AF08-2A8A9092F92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32705" y="4371771"/>
                  <a:ext cx="196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663BB40-31D8-4C7F-8640-90EEA703C372}"/>
                    </a:ext>
                  </a:extLst>
                </p14:cNvPr>
                <p14:cNvContentPartPr/>
                <p14:nvPr/>
              </p14:nvContentPartPr>
              <p14:xfrm>
                <a:off x="497145" y="4411731"/>
                <a:ext cx="226080" cy="27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663BB40-31D8-4C7F-8640-90EEA703C37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1145" y="4375731"/>
                  <a:ext cx="2977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7391450-F0E8-4087-B451-FD4952523F1E}"/>
                    </a:ext>
                  </a:extLst>
                </p14:cNvPr>
                <p14:cNvContentPartPr/>
                <p14:nvPr/>
              </p14:nvContentPartPr>
              <p14:xfrm>
                <a:off x="589305" y="4309851"/>
                <a:ext cx="41760" cy="284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7391450-F0E8-4087-B451-FD4952523F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3665" y="4274211"/>
                  <a:ext cx="1134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0788A16-5A72-49F4-ABF3-661A94F6D049}"/>
                    </a:ext>
                  </a:extLst>
                </p14:cNvPr>
                <p14:cNvContentPartPr/>
                <p14:nvPr/>
              </p14:nvContentPartPr>
              <p14:xfrm>
                <a:off x="3921825" y="3892971"/>
                <a:ext cx="248040" cy="117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0788A16-5A72-49F4-ABF3-661A94F6D04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85825" y="3856971"/>
                  <a:ext cx="319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BC10698-E2EF-40EA-9FFF-9463E0E54D8C}"/>
                    </a:ext>
                  </a:extLst>
                </p14:cNvPr>
                <p14:cNvContentPartPr/>
                <p14:nvPr/>
              </p14:nvContentPartPr>
              <p14:xfrm>
                <a:off x="3895545" y="3875691"/>
                <a:ext cx="207720" cy="174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BC10698-E2EF-40EA-9FFF-9463E0E54D8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59545" y="3839691"/>
                  <a:ext cx="279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1393774-627B-428E-BCC2-51D96FB226FC}"/>
                    </a:ext>
                  </a:extLst>
                </p14:cNvPr>
                <p14:cNvContentPartPr/>
                <p14:nvPr/>
              </p14:nvContentPartPr>
              <p14:xfrm>
                <a:off x="4300545" y="3567891"/>
                <a:ext cx="249840" cy="406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1393774-627B-428E-BCC2-51D96FB226F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64545" y="3531891"/>
                  <a:ext cx="32148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B44964E-5F2B-46A8-8CF3-E295012E3125}"/>
                    </a:ext>
                  </a:extLst>
                </p14:cNvPr>
                <p14:cNvContentPartPr/>
                <p14:nvPr/>
              </p14:nvContentPartPr>
              <p14:xfrm>
                <a:off x="4375425" y="3803331"/>
                <a:ext cx="16992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B44964E-5F2B-46A8-8CF3-E295012E312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39425" y="3767331"/>
                  <a:ext cx="241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870D339-AD58-433D-9F2F-1FFC27D942A6}"/>
                    </a:ext>
                  </a:extLst>
                </p14:cNvPr>
                <p14:cNvContentPartPr/>
                <p14:nvPr/>
              </p14:nvContentPartPr>
              <p14:xfrm>
                <a:off x="4677105" y="3628371"/>
                <a:ext cx="228960" cy="328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870D339-AD58-433D-9F2F-1FFC27D942A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41465" y="3592371"/>
                  <a:ext cx="3006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18B1823-B25E-4B2B-B658-A36F1E396FD9}"/>
                    </a:ext>
                  </a:extLst>
                </p14:cNvPr>
                <p14:cNvContentPartPr/>
                <p14:nvPr/>
              </p14:nvContentPartPr>
              <p14:xfrm>
                <a:off x="4992105" y="3730971"/>
                <a:ext cx="198360" cy="87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18B1823-B25E-4B2B-B658-A36F1E396FD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56105" y="3694971"/>
                  <a:ext cx="270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86ED0DC-608F-474F-9EF0-C904DF5BD47C}"/>
                    </a:ext>
                  </a:extLst>
                </p14:cNvPr>
                <p14:cNvContentPartPr/>
                <p14:nvPr/>
              </p14:nvContentPartPr>
              <p14:xfrm>
                <a:off x="5112345" y="3640611"/>
                <a:ext cx="46440" cy="271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86ED0DC-608F-474F-9EF0-C904DF5BD47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076705" y="3604971"/>
                  <a:ext cx="1180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248887B-EB73-4140-9067-2A8A9A496718}"/>
                    </a:ext>
                  </a:extLst>
                </p14:cNvPr>
                <p14:cNvContentPartPr/>
                <p14:nvPr/>
              </p14:nvContentPartPr>
              <p14:xfrm>
                <a:off x="5278665" y="3582651"/>
                <a:ext cx="192240" cy="366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248887B-EB73-4140-9067-2A8A9A49671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43025" y="3546651"/>
                  <a:ext cx="2638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306F828-8F6B-4A0D-9CB6-E008B92DB225}"/>
                    </a:ext>
                  </a:extLst>
                </p14:cNvPr>
                <p14:cNvContentPartPr/>
                <p14:nvPr/>
              </p14:nvContentPartPr>
              <p14:xfrm>
                <a:off x="5547225" y="3631971"/>
                <a:ext cx="187920" cy="289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306F828-8F6B-4A0D-9CB6-E008B92DB22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11585" y="3596331"/>
                  <a:ext cx="2595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482A73C-6FE2-4FE9-97A8-C0DFE241F9B6}"/>
                    </a:ext>
                  </a:extLst>
                </p14:cNvPr>
                <p14:cNvContentPartPr/>
                <p14:nvPr/>
              </p14:nvContentPartPr>
              <p14:xfrm>
                <a:off x="5290545" y="3893691"/>
                <a:ext cx="52200" cy="30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482A73C-6FE2-4FE9-97A8-C0DFE241F9B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54905" y="3857691"/>
                  <a:ext cx="123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C0BA3EA-A547-48B9-BA30-71EB50F7809D}"/>
                    </a:ext>
                  </a:extLst>
                </p14:cNvPr>
                <p14:cNvContentPartPr/>
                <p14:nvPr/>
              </p14:nvContentPartPr>
              <p14:xfrm>
                <a:off x="5270745" y="3941211"/>
                <a:ext cx="44640" cy="11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C0BA3EA-A547-48B9-BA30-71EB50F7809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34745" y="3905211"/>
                  <a:ext cx="11628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11702AE-18F4-47BF-A601-C14690A373F3}"/>
              </a:ext>
            </a:extLst>
          </p:cNvPr>
          <p:cNvGrpSpPr/>
          <p:nvPr/>
        </p:nvGrpSpPr>
        <p:grpSpPr>
          <a:xfrm>
            <a:off x="7123665" y="5618327"/>
            <a:ext cx="1962360" cy="888120"/>
            <a:chOff x="7123665" y="5618327"/>
            <a:chExt cx="1962360" cy="88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479C3D9-B571-4EA8-8A71-5727EC049EBB}"/>
                    </a:ext>
                  </a:extLst>
                </p14:cNvPr>
                <p14:cNvContentPartPr/>
                <p14:nvPr/>
              </p14:nvContentPartPr>
              <p14:xfrm>
                <a:off x="7123665" y="5618327"/>
                <a:ext cx="480240" cy="631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479C3D9-B571-4EA8-8A71-5727EC049EB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88025" y="5582327"/>
                  <a:ext cx="55188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906D211-39CA-4B84-9292-EEC52D1DD53B}"/>
                    </a:ext>
                  </a:extLst>
                </p14:cNvPr>
                <p14:cNvContentPartPr/>
                <p14:nvPr/>
              </p14:nvContentPartPr>
              <p14:xfrm>
                <a:off x="7640625" y="5772407"/>
                <a:ext cx="479160" cy="734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906D211-39CA-4B84-9292-EEC52D1DD53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04985" y="5736767"/>
                  <a:ext cx="550800" cy="8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3EA9086-ED6B-4873-97EA-4FA2CF2C0730}"/>
                    </a:ext>
                  </a:extLst>
                </p14:cNvPr>
                <p14:cNvContentPartPr/>
                <p14:nvPr/>
              </p14:nvContentPartPr>
              <p14:xfrm>
                <a:off x="8142105" y="5818487"/>
                <a:ext cx="173880" cy="649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3EA9086-ED6B-4873-97EA-4FA2CF2C073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06105" y="5782847"/>
                  <a:ext cx="24552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2291038-AE77-4523-B028-F79DB99F225E}"/>
                    </a:ext>
                  </a:extLst>
                </p14:cNvPr>
                <p14:cNvContentPartPr/>
                <p14:nvPr/>
              </p14:nvContentPartPr>
              <p14:xfrm>
                <a:off x="8005665" y="6075887"/>
                <a:ext cx="302040" cy="195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2291038-AE77-4523-B028-F79DB99F225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70025" y="6039887"/>
                  <a:ext cx="373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70886A5-4413-4F58-98E0-41C2277F1588}"/>
                    </a:ext>
                  </a:extLst>
                </p14:cNvPr>
                <p14:cNvContentPartPr/>
                <p14:nvPr/>
              </p14:nvContentPartPr>
              <p14:xfrm>
                <a:off x="8326785" y="6031247"/>
                <a:ext cx="156960" cy="261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70886A5-4413-4F58-98E0-41C2277F158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90785" y="5995247"/>
                  <a:ext cx="2286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F697242-B914-4272-9619-CA56A6C9AF35}"/>
                    </a:ext>
                  </a:extLst>
                </p14:cNvPr>
                <p14:cNvContentPartPr/>
                <p14:nvPr/>
              </p14:nvContentPartPr>
              <p14:xfrm>
                <a:off x="8531265" y="6069047"/>
                <a:ext cx="240840" cy="232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F697242-B914-4272-9619-CA56A6C9AF3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95265" y="6033047"/>
                  <a:ext cx="3124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521EB24-F108-468D-BEF7-AEC2B7DDC741}"/>
                    </a:ext>
                  </a:extLst>
                </p14:cNvPr>
                <p14:cNvContentPartPr/>
                <p14:nvPr/>
              </p14:nvContentPartPr>
              <p14:xfrm>
                <a:off x="8979825" y="5879327"/>
                <a:ext cx="97200" cy="351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521EB24-F108-468D-BEF7-AEC2B7DDC74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43825" y="5843687"/>
                  <a:ext cx="1688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1671E75-8217-41EC-AE9F-41CCD13AA2B8}"/>
                    </a:ext>
                  </a:extLst>
                </p14:cNvPr>
                <p14:cNvContentPartPr/>
                <p14:nvPr/>
              </p14:nvContentPartPr>
              <p14:xfrm>
                <a:off x="8866785" y="6025487"/>
                <a:ext cx="219240" cy="55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1671E75-8217-41EC-AE9F-41CCD13AA2B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31145" y="5989487"/>
                  <a:ext cx="2908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20FDF0D-11AF-437E-856E-A8CFA21B6547}"/>
              </a:ext>
            </a:extLst>
          </p:cNvPr>
          <p:cNvGrpSpPr/>
          <p:nvPr/>
        </p:nvGrpSpPr>
        <p:grpSpPr>
          <a:xfrm>
            <a:off x="9553665" y="5941967"/>
            <a:ext cx="356400" cy="197280"/>
            <a:chOff x="9553665" y="5941967"/>
            <a:chExt cx="35640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0331477-CECE-49C8-97FA-BCFC158AB198}"/>
                    </a:ext>
                  </a:extLst>
                </p14:cNvPr>
                <p14:cNvContentPartPr/>
                <p14:nvPr/>
              </p14:nvContentPartPr>
              <p14:xfrm>
                <a:off x="9553665" y="5941967"/>
                <a:ext cx="285840" cy="56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0331477-CECE-49C8-97FA-BCFC158AB19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17665" y="5905967"/>
                  <a:ext cx="357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31893AB-00BB-4DD1-BAE6-E1DCF9658F15}"/>
                    </a:ext>
                  </a:extLst>
                </p14:cNvPr>
                <p14:cNvContentPartPr/>
                <p14:nvPr/>
              </p14:nvContentPartPr>
              <p14:xfrm>
                <a:off x="9573105" y="6115487"/>
                <a:ext cx="336960" cy="23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31893AB-00BB-4DD1-BAE6-E1DCF9658F1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537465" y="6079847"/>
                  <a:ext cx="40860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9878E0D-4C3E-4E08-BE1D-91388A77030B}"/>
              </a:ext>
            </a:extLst>
          </p:cNvPr>
          <p:cNvGrpSpPr/>
          <p:nvPr/>
        </p:nvGrpSpPr>
        <p:grpSpPr>
          <a:xfrm>
            <a:off x="10236225" y="5669087"/>
            <a:ext cx="1282320" cy="678960"/>
            <a:chOff x="10236225" y="5669087"/>
            <a:chExt cx="1282320" cy="67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D3E31AF-3C58-47E6-B2BC-3B021426C98F}"/>
                    </a:ext>
                  </a:extLst>
                </p14:cNvPr>
                <p14:cNvContentPartPr/>
                <p14:nvPr/>
              </p14:nvContentPartPr>
              <p14:xfrm>
                <a:off x="10236225" y="6039887"/>
                <a:ext cx="202680" cy="17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D3E31AF-3C58-47E6-B2BC-3B021426C98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200225" y="6004247"/>
                  <a:ext cx="274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F3CDF1B-5CAD-4DDC-B173-EDA6F4D6FC60}"/>
                    </a:ext>
                  </a:extLst>
                </p14:cNvPr>
                <p14:cNvContentPartPr/>
                <p14:nvPr/>
              </p14:nvContentPartPr>
              <p14:xfrm>
                <a:off x="10624665" y="5669087"/>
                <a:ext cx="422280" cy="584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F3CDF1B-5CAD-4DDC-B173-EDA6F4D6FC6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588665" y="5633087"/>
                  <a:ext cx="49392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BAE7BC0-0F15-4081-A061-A6D0F99EAF10}"/>
                    </a:ext>
                  </a:extLst>
                </p14:cNvPr>
                <p14:cNvContentPartPr/>
                <p14:nvPr/>
              </p14:nvContentPartPr>
              <p14:xfrm>
                <a:off x="10987905" y="5925047"/>
                <a:ext cx="240480" cy="358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BAE7BC0-0F15-4081-A061-A6D0F99EAF1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951905" y="5889047"/>
                  <a:ext cx="3121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AB57E20-4F84-425F-9864-6C7FFC7F1B91}"/>
                    </a:ext>
                  </a:extLst>
                </p14:cNvPr>
                <p14:cNvContentPartPr/>
                <p14:nvPr/>
              </p14:nvContentPartPr>
              <p14:xfrm>
                <a:off x="11374905" y="6114047"/>
                <a:ext cx="143640" cy="234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AB57E20-4F84-425F-9864-6C7FFC7F1B9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339265" y="6078407"/>
                  <a:ext cx="215280" cy="30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AA9021C-FACF-434E-8334-3936530D149E}"/>
              </a:ext>
            </a:extLst>
          </p:cNvPr>
          <p:cNvGrpSpPr/>
          <p:nvPr/>
        </p:nvGrpSpPr>
        <p:grpSpPr>
          <a:xfrm>
            <a:off x="486705" y="5764251"/>
            <a:ext cx="5547240" cy="1082509"/>
            <a:chOff x="486705" y="5764251"/>
            <a:chExt cx="5547240" cy="108250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E17F2A4-CF22-48BD-9EF9-5A406242BB8B}"/>
                    </a:ext>
                  </a:extLst>
                </p14:cNvPr>
                <p14:cNvContentPartPr/>
                <p14:nvPr/>
              </p14:nvContentPartPr>
              <p14:xfrm>
                <a:off x="1663905" y="5764251"/>
                <a:ext cx="64800" cy="1035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E17F2A4-CF22-48BD-9EF9-5A406242BB8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628265" y="5728251"/>
                  <a:ext cx="136440" cy="11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4C71904-B432-43E0-8BA2-89787E1F5819}"/>
                    </a:ext>
                  </a:extLst>
                </p14:cNvPr>
                <p14:cNvContentPartPr/>
                <p14:nvPr/>
              </p14:nvContentPartPr>
              <p14:xfrm>
                <a:off x="1728705" y="6251927"/>
                <a:ext cx="3695040" cy="52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4C71904-B432-43E0-8BA2-89787E1F581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92705" y="6216287"/>
                  <a:ext cx="3766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DD90BA7-03CD-4D92-9643-FA3AB10E4F9C}"/>
                    </a:ext>
                  </a:extLst>
                </p14:cNvPr>
                <p14:cNvContentPartPr/>
                <p14:nvPr/>
              </p14:nvContentPartPr>
              <p14:xfrm>
                <a:off x="5276505" y="6160847"/>
                <a:ext cx="175680" cy="198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DD90BA7-03CD-4D92-9643-FA3AB10E4F9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40865" y="6125207"/>
                  <a:ext cx="2473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E9FBECE-0160-453E-8A8E-7668DD52F200}"/>
                    </a:ext>
                  </a:extLst>
                </p14:cNvPr>
                <p14:cNvContentPartPr/>
                <p14:nvPr/>
              </p14:nvContentPartPr>
              <p14:xfrm>
                <a:off x="1742385" y="6420047"/>
                <a:ext cx="1941480" cy="277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E9FBECE-0160-453E-8A8E-7668DD52F20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706745" y="6384407"/>
                  <a:ext cx="20131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66F4AE4-CEF7-4A9C-A18A-4BB88A0B03D5}"/>
                    </a:ext>
                  </a:extLst>
                </p14:cNvPr>
                <p14:cNvContentPartPr/>
                <p14:nvPr/>
              </p14:nvContentPartPr>
              <p14:xfrm>
                <a:off x="1500105" y="6648647"/>
                <a:ext cx="282240" cy="18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66F4AE4-CEF7-4A9C-A18A-4BB88A0B03D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64465" y="6613007"/>
                  <a:ext cx="353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9B52577-6229-4CE2-B843-9A9E612A9002}"/>
                    </a:ext>
                  </a:extLst>
                </p14:cNvPr>
                <p14:cNvContentPartPr/>
                <p14:nvPr/>
              </p14:nvContentPartPr>
              <p14:xfrm>
                <a:off x="1376265" y="6251567"/>
                <a:ext cx="205560" cy="138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9B52577-6229-4CE2-B843-9A9E612A900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40625" y="6215927"/>
                  <a:ext cx="277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9BD460E-196C-48DC-897C-EBBF1F2FD23A}"/>
                    </a:ext>
                  </a:extLst>
                </p14:cNvPr>
                <p14:cNvContentPartPr/>
                <p14:nvPr/>
              </p14:nvContentPartPr>
              <p14:xfrm>
                <a:off x="486705" y="6707687"/>
                <a:ext cx="297720" cy="32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9BD460E-196C-48DC-897C-EBBF1F2FD23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50705" y="6672047"/>
                  <a:ext cx="369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8C2E18-353E-4A64-B39D-C9201DEA0B63}"/>
                    </a:ext>
                  </a:extLst>
                </p14:cNvPr>
                <p14:cNvContentPartPr/>
                <p14:nvPr/>
              </p14:nvContentPartPr>
              <p14:xfrm>
                <a:off x="883785" y="6463607"/>
                <a:ext cx="252000" cy="326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8C2E18-353E-4A64-B39D-C9201DEA0B6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8145" y="6427607"/>
                  <a:ext cx="3236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B0D6BB6-556F-4CB3-AF1D-9EB318664D34}"/>
                    </a:ext>
                  </a:extLst>
                </p14:cNvPr>
                <p14:cNvContentPartPr/>
                <p14:nvPr/>
              </p14:nvContentPartPr>
              <p14:xfrm>
                <a:off x="1215705" y="6485207"/>
                <a:ext cx="151200" cy="303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B0D6BB6-556F-4CB3-AF1D-9EB318664D3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79705" y="6449567"/>
                  <a:ext cx="2228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413A48C-35B6-48EF-9F48-6FCF5A247F54}"/>
                    </a:ext>
                  </a:extLst>
                </p14:cNvPr>
                <p14:cNvContentPartPr/>
                <p14:nvPr/>
              </p14:nvContentPartPr>
              <p14:xfrm>
                <a:off x="1463025" y="6633527"/>
                <a:ext cx="114120" cy="168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413A48C-35B6-48EF-9F48-6FCF5A247F5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27385" y="6597887"/>
                  <a:ext cx="1857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37A9519-ADFA-4EE7-BB0C-F125DD59D5A6}"/>
                    </a:ext>
                  </a:extLst>
                </p14:cNvPr>
                <p14:cNvContentPartPr/>
                <p14:nvPr/>
              </p14:nvContentPartPr>
              <p14:xfrm>
                <a:off x="5754225" y="6097127"/>
                <a:ext cx="125280" cy="453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37A9519-ADFA-4EE7-BB0C-F125DD59D5A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18585" y="6061127"/>
                  <a:ext cx="19692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87941AC-10B3-42E9-8881-45B65B36DE24}"/>
                    </a:ext>
                  </a:extLst>
                </p14:cNvPr>
                <p14:cNvContentPartPr/>
                <p14:nvPr/>
              </p14:nvContentPartPr>
              <p14:xfrm>
                <a:off x="5678985" y="6272447"/>
                <a:ext cx="354960" cy="88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87941AC-10B3-42E9-8881-45B65B36DE2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642985" y="6236447"/>
                  <a:ext cx="426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54F3976-949C-4CD2-B9C8-C4DD803B8DFB}"/>
                    </a:ext>
                  </a:extLst>
                </p14:cNvPr>
                <p14:cNvContentPartPr/>
                <p14:nvPr/>
              </p14:nvContentPartPr>
              <p14:xfrm>
                <a:off x="3887265" y="6606527"/>
                <a:ext cx="264960" cy="25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54F3976-949C-4CD2-B9C8-C4DD803B8DF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851625" y="6570887"/>
                  <a:ext cx="336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79C5404-1162-4C5E-BC96-635EC94E8A09}"/>
                    </a:ext>
                  </a:extLst>
                </p14:cNvPr>
                <p14:cNvContentPartPr/>
                <p14:nvPr/>
              </p14:nvContentPartPr>
              <p14:xfrm>
                <a:off x="3856665" y="6517967"/>
                <a:ext cx="176040" cy="218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79C5404-1162-4C5E-BC96-635EC94E8A0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820665" y="6482327"/>
                  <a:ext cx="2476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C9B85BC-818B-43AA-8D49-1E2FF68AF232}"/>
                    </a:ext>
                  </a:extLst>
                </p14:cNvPr>
                <p14:cNvContentPartPr/>
                <p14:nvPr/>
              </p14:nvContentPartPr>
              <p14:xfrm>
                <a:off x="4357065" y="6455327"/>
                <a:ext cx="295560" cy="352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C9B85BC-818B-43AA-8D49-1E2FF68AF23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21425" y="6419687"/>
                  <a:ext cx="3672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4062AD3-9A0F-4ECB-811A-DA76ABD3E31E}"/>
                    </a:ext>
                  </a:extLst>
                </p14:cNvPr>
                <p14:cNvContentPartPr/>
                <p14:nvPr/>
              </p14:nvContentPartPr>
              <p14:xfrm>
                <a:off x="4465785" y="6684884"/>
                <a:ext cx="129600" cy="49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4062AD3-9A0F-4ECB-811A-DA76ABD3E31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30145" y="6649244"/>
                  <a:ext cx="201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CC49A30-ACD8-4A80-B78E-D1944E93124E}"/>
                    </a:ext>
                  </a:extLst>
                </p14:cNvPr>
                <p14:cNvContentPartPr/>
                <p14:nvPr/>
              </p14:nvContentPartPr>
              <p14:xfrm>
                <a:off x="4433745" y="6682004"/>
                <a:ext cx="95040" cy="14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CC49A30-ACD8-4A80-B78E-D1944E93124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97745" y="6646004"/>
                  <a:ext cx="166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A549AE8-D57F-415E-99E3-352467ACE185}"/>
                    </a:ext>
                  </a:extLst>
                </p14:cNvPr>
                <p14:cNvContentPartPr/>
                <p14:nvPr/>
              </p14:nvContentPartPr>
              <p14:xfrm>
                <a:off x="4757745" y="6561764"/>
                <a:ext cx="232560" cy="254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A549AE8-D57F-415E-99E3-352467ACE18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721745" y="6525764"/>
                  <a:ext cx="3042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AB37853-830E-4B19-B843-E06BAB3D019F}"/>
                    </a:ext>
                  </a:extLst>
                </p14:cNvPr>
                <p14:cNvContentPartPr/>
                <p14:nvPr/>
              </p14:nvContentPartPr>
              <p14:xfrm>
                <a:off x="5062305" y="6700240"/>
                <a:ext cx="178920" cy="50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AB37853-830E-4B19-B843-E06BAB3D019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26305" y="6664240"/>
                  <a:ext cx="250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0327B48-3B0B-4B14-97A9-B88F5FDE9D7F}"/>
                    </a:ext>
                  </a:extLst>
                </p14:cNvPr>
                <p14:cNvContentPartPr/>
                <p14:nvPr/>
              </p14:nvContentPartPr>
              <p14:xfrm>
                <a:off x="5156625" y="6578560"/>
                <a:ext cx="21240" cy="238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0327B48-3B0B-4B14-97A9-B88F5FDE9D7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120625" y="6542920"/>
                  <a:ext cx="928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8E76ED7-6BEB-416C-BF29-FC12C0C3EA6E}"/>
                    </a:ext>
                  </a:extLst>
                </p14:cNvPr>
                <p14:cNvContentPartPr/>
                <p14:nvPr/>
              </p14:nvContentPartPr>
              <p14:xfrm>
                <a:off x="5339505" y="6563440"/>
                <a:ext cx="41400" cy="201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8E76ED7-6BEB-416C-BF29-FC12C0C3EA6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303505" y="6527800"/>
                  <a:ext cx="113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D248BDD-C36B-4147-B162-FD9E1A0176B0}"/>
                    </a:ext>
                  </a:extLst>
                </p14:cNvPr>
                <p14:cNvContentPartPr/>
                <p14:nvPr/>
              </p14:nvContentPartPr>
              <p14:xfrm>
                <a:off x="5345985" y="6536080"/>
                <a:ext cx="196200" cy="310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D248BDD-C36B-4147-B162-FD9E1A0176B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309985" y="6500080"/>
                  <a:ext cx="2678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22038ED-5B7F-4622-9CB6-1B78A5713188}"/>
                    </a:ext>
                  </a:extLst>
                </p14:cNvPr>
                <p14:cNvContentPartPr/>
                <p14:nvPr/>
              </p14:nvContentPartPr>
              <p14:xfrm>
                <a:off x="5626785" y="6587436"/>
                <a:ext cx="203040" cy="224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22038ED-5B7F-4622-9CB6-1B78A571318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91145" y="6551796"/>
                  <a:ext cx="2746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86DD072-9186-40CD-910F-9209B2101EAF}"/>
                    </a:ext>
                  </a:extLst>
                </p14:cNvPr>
                <p14:cNvContentPartPr/>
                <p14:nvPr/>
              </p14:nvContentPartPr>
              <p14:xfrm>
                <a:off x="5361105" y="6717756"/>
                <a:ext cx="26280" cy="124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86DD072-9186-40CD-910F-9209B2101EA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325105" y="6682116"/>
                  <a:ext cx="9792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1C7282-D59B-4A13-BB7B-8AFD5853294F}"/>
              </a:ext>
            </a:extLst>
          </p:cNvPr>
          <p:cNvGrpSpPr/>
          <p:nvPr/>
        </p:nvGrpSpPr>
        <p:grpSpPr>
          <a:xfrm>
            <a:off x="6922785" y="3745011"/>
            <a:ext cx="4681440" cy="788040"/>
            <a:chOff x="6922785" y="3745011"/>
            <a:chExt cx="4681440" cy="78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2E46CAB-989A-4100-ABDB-56B2362E02DB}"/>
                    </a:ext>
                  </a:extLst>
                </p14:cNvPr>
                <p14:cNvContentPartPr/>
                <p14:nvPr/>
              </p14:nvContentPartPr>
              <p14:xfrm>
                <a:off x="6922785" y="3891531"/>
                <a:ext cx="482040" cy="562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2E46CAB-989A-4100-ABDB-56B2362E02D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87145" y="3855531"/>
                  <a:ext cx="55368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5BB92A1-1978-453C-946A-C0A334E783E2}"/>
                    </a:ext>
                  </a:extLst>
                </p14:cNvPr>
                <p14:cNvContentPartPr/>
                <p14:nvPr/>
              </p14:nvContentPartPr>
              <p14:xfrm>
                <a:off x="7665465" y="3745011"/>
                <a:ext cx="128160" cy="788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5BB92A1-1978-453C-946A-C0A334E783E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29465" y="3709011"/>
                  <a:ext cx="19980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6E434B0-9705-4DBD-8014-969CBEB7EBBF}"/>
                    </a:ext>
                  </a:extLst>
                </p14:cNvPr>
                <p14:cNvContentPartPr/>
                <p14:nvPr/>
              </p14:nvContentPartPr>
              <p14:xfrm>
                <a:off x="7574745" y="4117251"/>
                <a:ext cx="262080" cy="195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6E434B0-9705-4DBD-8014-969CBEB7EBB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539105" y="4081611"/>
                  <a:ext cx="3337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E6B0D98-2E9E-4CCD-BE86-B8A338C546DF}"/>
                    </a:ext>
                  </a:extLst>
                </p14:cNvPr>
                <p14:cNvContentPartPr/>
                <p14:nvPr/>
              </p14:nvContentPartPr>
              <p14:xfrm>
                <a:off x="7969665" y="3790371"/>
                <a:ext cx="248760" cy="722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E6B0D98-2E9E-4CCD-BE86-B8A338C546D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933665" y="3754731"/>
                  <a:ext cx="32040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67859CB-BD5E-474D-905A-8DF1CBDE7E4E}"/>
                    </a:ext>
                  </a:extLst>
                </p14:cNvPr>
                <p14:cNvContentPartPr/>
                <p14:nvPr/>
              </p14:nvContentPartPr>
              <p14:xfrm>
                <a:off x="7887585" y="4129491"/>
                <a:ext cx="280440" cy="201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67859CB-BD5E-474D-905A-8DF1CBDE7E4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851585" y="4093491"/>
                  <a:ext cx="3520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F2DFA13-90B4-4CD8-B4A0-8DCC6233D144}"/>
                    </a:ext>
                  </a:extLst>
                </p14:cNvPr>
                <p14:cNvContentPartPr/>
                <p14:nvPr/>
              </p14:nvContentPartPr>
              <p14:xfrm>
                <a:off x="8189265" y="4036971"/>
                <a:ext cx="195840" cy="316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F2DFA13-90B4-4CD8-B4A0-8DCC6233D14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153625" y="4001331"/>
                  <a:ext cx="2674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1FBC5DC-1111-4F95-9B19-B5EE84624F13}"/>
                    </a:ext>
                  </a:extLst>
                </p14:cNvPr>
                <p14:cNvContentPartPr/>
                <p14:nvPr/>
              </p14:nvContentPartPr>
              <p14:xfrm>
                <a:off x="8435145" y="4096011"/>
                <a:ext cx="209880" cy="219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1FBC5DC-1111-4F95-9B19-B5EE84624F1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399145" y="4060371"/>
                  <a:ext cx="281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8DF3DB5-D77B-41C4-B929-993DC6744CC7}"/>
                    </a:ext>
                  </a:extLst>
                </p14:cNvPr>
                <p14:cNvContentPartPr/>
                <p14:nvPr/>
              </p14:nvContentPartPr>
              <p14:xfrm>
                <a:off x="8841585" y="3857331"/>
                <a:ext cx="48960" cy="388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8DF3DB5-D77B-41C4-B929-993DC6744CC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805945" y="3821331"/>
                  <a:ext cx="1206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DFB99DB-A758-4741-A05C-58E691274EE6}"/>
                    </a:ext>
                  </a:extLst>
                </p14:cNvPr>
                <p14:cNvContentPartPr/>
                <p14:nvPr/>
              </p14:nvContentPartPr>
              <p14:xfrm>
                <a:off x="8740785" y="4099251"/>
                <a:ext cx="229320" cy="75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DFB99DB-A758-4741-A05C-58E691274EE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704785" y="4063251"/>
                  <a:ext cx="300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52B0E65-8D9E-41BF-9A87-D74B7AE98FF0}"/>
                    </a:ext>
                  </a:extLst>
                </p14:cNvPr>
                <p14:cNvContentPartPr/>
                <p14:nvPr/>
              </p14:nvContentPartPr>
              <p14:xfrm>
                <a:off x="9394545" y="3889731"/>
                <a:ext cx="362880" cy="463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52B0E65-8D9E-41BF-9A87-D74B7AE98FF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358905" y="3854091"/>
                  <a:ext cx="43452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0298A26-B8A9-4F3D-A679-2552D71A71E0}"/>
                    </a:ext>
                  </a:extLst>
                </p14:cNvPr>
                <p14:cNvContentPartPr/>
                <p14:nvPr/>
              </p14:nvContentPartPr>
              <p14:xfrm>
                <a:off x="10004385" y="4163331"/>
                <a:ext cx="149400" cy="6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0298A26-B8A9-4F3D-A679-2552D71A71E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968745" y="4127691"/>
                  <a:ext cx="2210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DCF1DD2-2ED6-4C0D-840A-C05AE6D928CE}"/>
                    </a:ext>
                  </a:extLst>
                </p14:cNvPr>
                <p14:cNvContentPartPr/>
                <p14:nvPr/>
              </p14:nvContentPartPr>
              <p14:xfrm>
                <a:off x="9985665" y="4328571"/>
                <a:ext cx="201960" cy="18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DCF1DD2-2ED6-4C0D-840A-C05AE6D928C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49665" y="4292571"/>
                  <a:ext cx="2736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9DB104-3BD5-45A1-A757-4B4D3B0775B6}"/>
                    </a:ext>
                  </a:extLst>
                </p14:cNvPr>
                <p14:cNvContentPartPr/>
                <p14:nvPr/>
              </p14:nvContentPartPr>
              <p14:xfrm>
                <a:off x="10403625" y="4183851"/>
                <a:ext cx="319320" cy="60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9DB104-3BD5-45A1-A757-4B4D3B0775B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367625" y="4147851"/>
                  <a:ext cx="390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CBC7660-D4EB-4D43-AE2E-E22FBD74EA7F}"/>
                    </a:ext>
                  </a:extLst>
                </p14:cNvPr>
                <p14:cNvContentPartPr/>
                <p14:nvPr/>
              </p14:nvContentPartPr>
              <p14:xfrm>
                <a:off x="10572825" y="4058211"/>
                <a:ext cx="14760" cy="281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CBC7660-D4EB-4D43-AE2E-E22FBD74EA7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537185" y="4022571"/>
                  <a:ext cx="864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0E5AB29-4D02-460A-831D-D244A3D59F39}"/>
                    </a:ext>
                  </a:extLst>
                </p14:cNvPr>
                <p14:cNvContentPartPr/>
                <p14:nvPr/>
              </p14:nvContentPartPr>
              <p14:xfrm>
                <a:off x="10864065" y="3864171"/>
                <a:ext cx="345240" cy="497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0E5AB29-4D02-460A-831D-D244A3D59F3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828065" y="3828171"/>
                  <a:ext cx="41688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F71F5DB-1834-4A9E-948F-F7A897D5281A}"/>
                    </a:ext>
                  </a:extLst>
                </p14:cNvPr>
                <p14:cNvContentPartPr/>
                <p14:nvPr/>
              </p14:nvContentPartPr>
              <p14:xfrm>
                <a:off x="11169345" y="4057491"/>
                <a:ext cx="187200" cy="360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F71F5DB-1834-4A9E-948F-F7A897D5281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133345" y="4021851"/>
                  <a:ext cx="2588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51A8696-6D83-4F15-B478-51C0D3D11282}"/>
                    </a:ext>
                  </a:extLst>
                </p14:cNvPr>
                <p14:cNvContentPartPr/>
                <p14:nvPr/>
              </p14:nvContentPartPr>
              <p14:xfrm>
                <a:off x="11462745" y="4227771"/>
                <a:ext cx="141480" cy="214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51A8696-6D83-4F15-B478-51C0D3D1128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427105" y="4192131"/>
                  <a:ext cx="2131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C3AD246-986B-453B-BB66-F599F5DC5F64}"/>
                    </a:ext>
                  </a:extLst>
                </p14:cNvPr>
                <p14:cNvContentPartPr/>
                <p14:nvPr/>
              </p14:nvContentPartPr>
              <p14:xfrm>
                <a:off x="8881905" y="4175076"/>
                <a:ext cx="212400" cy="281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C3AD246-986B-453B-BB66-F599F5DC5F6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845905" y="4139076"/>
                  <a:ext cx="284040" cy="35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85458A9-213D-4E06-BC8D-A5EFBA27C6B1}"/>
              </a:ext>
            </a:extLst>
          </p:cNvPr>
          <p:cNvGrpSpPr/>
          <p:nvPr/>
        </p:nvGrpSpPr>
        <p:grpSpPr>
          <a:xfrm>
            <a:off x="5964825" y="803316"/>
            <a:ext cx="425880" cy="744480"/>
            <a:chOff x="5964825" y="803316"/>
            <a:chExt cx="425880" cy="74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5034C46-30E1-45FE-937E-B956EE80569F}"/>
                    </a:ext>
                  </a:extLst>
                </p14:cNvPr>
                <p14:cNvContentPartPr/>
                <p14:nvPr/>
              </p14:nvContentPartPr>
              <p14:xfrm>
                <a:off x="5964825" y="994476"/>
                <a:ext cx="288720" cy="235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5034C46-30E1-45FE-937E-B956EE80569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28825" y="958836"/>
                  <a:ext cx="3603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CD4E504-CD36-4485-9B31-791459213ECC}"/>
                    </a:ext>
                  </a:extLst>
                </p14:cNvPr>
                <p14:cNvContentPartPr/>
                <p14:nvPr/>
              </p14:nvContentPartPr>
              <p14:xfrm>
                <a:off x="6033945" y="803316"/>
                <a:ext cx="356760" cy="744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CD4E504-CD36-4485-9B31-791459213EC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998305" y="767676"/>
                  <a:ext cx="428400" cy="81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ED8D297-3F7F-4F9B-9673-CDF5F6FD2178}"/>
              </a:ext>
            </a:extLst>
          </p:cNvPr>
          <p:cNvGrpSpPr/>
          <p:nvPr/>
        </p:nvGrpSpPr>
        <p:grpSpPr>
          <a:xfrm>
            <a:off x="6318705" y="3946476"/>
            <a:ext cx="373320" cy="784800"/>
            <a:chOff x="6318705" y="3946476"/>
            <a:chExt cx="373320" cy="7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C2B9F69-CB2A-4D68-BA4C-190BA068E335}"/>
                    </a:ext>
                  </a:extLst>
                </p14:cNvPr>
                <p14:cNvContentPartPr/>
                <p14:nvPr/>
              </p14:nvContentPartPr>
              <p14:xfrm>
                <a:off x="6318705" y="4116036"/>
                <a:ext cx="223200" cy="378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C2B9F69-CB2A-4D68-BA4C-190BA068E33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705" y="4080036"/>
                  <a:ext cx="2948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13C413F-4A54-43C6-B9F8-864E52AEB0AE}"/>
                    </a:ext>
                  </a:extLst>
                </p14:cNvPr>
                <p14:cNvContentPartPr/>
                <p14:nvPr/>
              </p14:nvContentPartPr>
              <p14:xfrm>
                <a:off x="6399345" y="3946476"/>
                <a:ext cx="292680" cy="784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13C413F-4A54-43C6-B9F8-864E52AEB0A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63705" y="3910836"/>
                  <a:ext cx="364320" cy="85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83D3CD3-CB9C-4A3C-8914-800D9DA26CA0}"/>
              </a:ext>
            </a:extLst>
          </p:cNvPr>
          <p:cNvGrpSpPr/>
          <p:nvPr/>
        </p:nvGrpSpPr>
        <p:grpSpPr>
          <a:xfrm>
            <a:off x="6565665" y="5646036"/>
            <a:ext cx="361800" cy="832680"/>
            <a:chOff x="6565665" y="5646036"/>
            <a:chExt cx="361800" cy="83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B66DC98-8F99-4833-AAC8-5D96C513F24B}"/>
                    </a:ext>
                  </a:extLst>
                </p14:cNvPr>
                <p14:cNvContentPartPr/>
                <p14:nvPr/>
              </p14:nvContentPartPr>
              <p14:xfrm>
                <a:off x="6565665" y="5922156"/>
                <a:ext cx="315720" cy="317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B66DC98-8F99-4833-AAC8-5D96C513F24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29665" y="5886156"/>
                  <a:ext cx="3873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D118F29-D1E3-422B-B29B-65B27E0B9B4B}"/>
                    </a:ext>
                  </a:extLst>
                </p14:cNvPr>
                <p14:cNvContentPartPr/>
                <p14:nvPr/>
              </p14:nvContentPartPr>
              <p14:xfrm>
                <a:off x="6608145" y="5646036"/>
                <a:ext cx="319320" cy="832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D118F29-D1E3-422B-B29B-65B27E0B9B4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572145" y="5610036"/>
                  <a:ext cx="390960" cy="90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D2BE828-3C45-473B-9F71-A5D8E74BD303}"/>
              </a:ext>
            </a:extLst>
          </p:cNvPr>
          <p:cNvGrpSpPr/>
          <p:nvPr/>
        </p:nvGrpSpPr>
        <p:grpSpPr>
          <a:xfrm>
            <a:off x="7334265" y="390036"/>
            <a:ext cx="735480" cy="326880"/>
            <a:chOff x="7334265" y="390036"/>
            <a:chExt cx="73548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3A25301-39A8-4ABF-9BD6-FD8ABDF04A83}"/>
                    </a:ext>
                  </a:extLst>
                </p14:cNvPr>
                <p14:cNvContentPartPr/>
                <p14:nvPr/>
              </p14:nvContentPartPr>
              <p14:xfrm>
                <a:off x="7359825" y="390756"/>
                <a:ext cx="20520" cy="216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3A25301-39A8-4ABF-9BD6-FD8ABDF04A8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324185" y="354756"/>
                  <a:ext cx="921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AAEE0E8-77E2-449A-B27E-205754E6536C}"/>
                    </a:ext>
                  </a:extLst>
                </p14:cNvPr>
                <p14:cNvContentPartPr/>
                <p14:nvPr/>
              </p14:nvContentPartPr>
              <p14:xfrm>
                <a:off x="7334265" y="390036"/>
                <a:ext cx="264600" cy="268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AAEE0E8-77E2-449A-B27E-205754E6536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298265" y="354036"/>
                  <a:ext cx="3362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0CFAA02-FCC3-4032-96CF-F92E65CFDF81}"/>
                    </a:ext>
                  </a:extLst>
                </p14:cNvPr>
                <p14:cNvContentPartPr/>
                <p14:nvPr/>
              </p14:nvContentPartPr>
              <p14:xfrm>
                <a:off x="7706505" y="442956"/>
                <a:ext cx="363240" cy="273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0CFAA02-FCC3-4032-96CF-F92E65CFDF8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670505" y="406956"/>
                  <a:ext cx="434880" cy="34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8311F66-4F39-426A-AEC3-540D57631818}"/>
              </a:ext>
            </a:extLst>
          </p:cNvPr>
          <p:cNvGrpSpPr/>
          <p:nvPr/>
        </p:nvGrpSpPr>
        <p:grpSpPr>
          <a:xfrm>
            <a:off x="7453425" y="3344556"/>
            <a:ext cx="616320" cy="372240"/>
            <a:chOff x="7453425" y="3344556"/>
            <a:chExt cx="61632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3B3E457-D115-4E45-B58B-69CA814331FA}"/>
                    </a:ext>
                  </a:extLst>
                </p14:cNvPr>
                <p14:cNvContentPartPr/>
                <p14:nvPr/>
              </p14:nvContentPartPr>
              <p14:xfrm>
                <a:off x="7467465" y="3387036"/>
                <a:ext cx="45360" cy="285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3B3E457-D115-4E45-B58B-69CA814331F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431465" y="3351396"/>
                  <a:ext cx="1170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08D2260-A887-45F8-A155-0637EEA0B633}"/>
                    </a:ext>
                  </a:extLst>
                </p14:cNvPr>
                <p14:cNvContentPartPr/>
                <p14:nvPr/>
              </p14:nvContentPartPr>
              <p14:xfrm>
                <a:off x="7453425" y="3344556"/>
                <a:ext cx="264240" cy="358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08D2260-A887-45F8-A155-0637EEA0B63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417785" y="3308916"/>
                  <a:ext cx="3358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B081EE4-6DC8-44D5-97BE-96702C76D15A}"/>
                    </a:ext>
                  </a:extLst>
                </p14:cNvPr>
                <p14:cNvContentPartPr/>
                <p14:nvPr/>
              </p14:nvContentPartPr>
              <p14:xfrm>
                <a:off x="7784625" y="3394596"/>
                <a:ext cx="285120" cy="322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B081EE4-6DC8-44D5-97BE-96702C76D15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748625" y="3358596"/>
                  <a:ext cx="356760" cy="39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AD2C8E8-6C11-41DD-AC00-7D4448946177}"/>
              </a:ext>
            </a:extLst>
          </p:cNvPr>
          <p:cNvGrpSpPr/>
          <p:nvPr/>
        </p:nvGrpSpPr>
        <p:grpSpPr>
          <a:xfrm>
            <a:off x="7735665" y="5363796"/>
            <a:ext cx="574200" cy="362160"/>
            <a:chOff x="7735665" y="5363796"/>
            <a:chExt cx="57420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C78DA2C-26A7-4AD3-B7CF-462E36158E9B}"/>
                    </a:ext>
                  </a:extLst>
                </p14:cNvPr>
                <p14:cNvContentPartPr/>
                <p14:nvPr/>
              </p14:nvContentPartPr>
              <p14:xfrm>
                <a:off x="7751865" y="5410236"/>
                <a:ext cx="19080" cy="249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C78DA2C-26A7-4AD3-B7CF-462E36158E9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715865" y="5374596"/>
                  <a:ext cx="907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7BF8C9E-55FD-4A42-8AD8-846D285B3C4A}"/>
                    </a:ext>
                  </a:extLst>
                </p14:cNvPr>
                <p14:cNvContentPartPr/>
                <p14:nvPr/>
              </p14:nvContentPartPr>
              <p14:xfrm>
                <a:off x="7735665" y="5363796"/>
                <a:ext cx="221760" cy="282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7BF8C9E-55FD-4A42-8AD8-846D285B3C4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699665" y="5327796"/>
                  <a:ext cx="2934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B74CED5-99AA-449C-9F55-34628DCB44AC}"/>
                    </a:ext>
                  </a:extLst>
                </p14:cNvPr>
                <p14:cNvContentPartPr/>
                <p14:nvPr/>
              </p14:nvContentPartPr>
              <p14:xfrm>
                <a:off x="8069385" y="5438316"/>
                <a:ext cx="240480" cy="287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B74CED5-99AA-449C-9F55-34628DCB44A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033745" y="5402316"/>
                  <a:ext cx="312120" cy="359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65340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BB763C4-17D2-40BE-A999-F7D31D650894}"/>
              </a:ext>
            </a:extLst>
          </p:cNvPr>
          <p:cNvGrpSpPr/>
          <p:nvPr/>
        </p:nvGrpSpPr>
        <p:grpSpPr>
          <a:xfrm>
            <a:off x="398505" y="634611"/>
            <a:ext cx="2701440" cy="2368080"/>
            <a:chOff x="398505" y="634611"/>
            <a:chExt cx="2701440" cy="236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EE721EB-58B7-4CAF-8F97-A83E4717317A}"/>
                    </a:ext>
                  </a:extLst>
                </p14:cNvPr>
                <p14:cNvContentPartPr/>
                <p14:nvPr/>
              </p14:nvContentPartPr>
              <p14:xfrm>
                <a:off x="1371585" y="634611"/>
                <a:ext cx="493560" cy="962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EE721EB-58B7-4CAF-8F97-A83E4717317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35585" y="598611"/>
                  <a:ext cx="56520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FB57FB5-1C16-4568-BF8A-D7EC13841FA8}"/>
                    </a:ext>
                  </a:extLst>
                </p14:cNvPr>
                <p14:cNvContentPartPr/>
                <p14:nvPr/>
              </p14:nvContentPartPr>
              <p14:xfrm>
                <a:off x="1307505" y="1357131"/>
                <a:ext cx="118440" cy="1022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FB57FB5-1C16-4568-BF8A-D7EC13841F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1865" y="1321491"/>
                  <a:ext cx="190080" cy="10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3D9E493-AA76-4D1F-9A42-757A4D3927EE}"/>
                    </a:ext>
                  </a:extLst>
                </p14:cNvPr>
                <p14:cNvContentPartPr/>
                <p14:nvPr/>
              </p14:nvContentPartPr>
              <p14:xfrm>
                <a:off x="1403985" y="2115651"/>
                <a:ext cx="552240" cy="172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3D9E493-AA76-4D1F-9A42-757A4D3927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67985" y="2079651"/>
                  <a:ext cx="6238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7B9B05F-D1A4-47E1-83BD-02ECB0695AB0}"/>
                    </a:ext>
                  </a:extLst>
                </p14:cNvPr>
                <p14:cNvContentPartPr/>
                <p14:nvPr/>
              </p14:nvContentPartPr>
              <p14:xfrm>
                <a:off x="1873425" y="2162811"/>
                <a:ext cx="121320" cy="184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7B9B05F-D1A4-47E1-83BD-02ECB0695A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37785" y="2127171"/>
                  <a:ext cx="192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9D0F78D-9068-4B5A-9BA9-99E3DC6077AA}"/>
                    </a:ext>
                  </a:extLst>
                </p14:cNvPr>
                <p14:cNvContentPartPr/>
                <p14:nvPr/>
              </p14:nvContentPartPr>
              <p14:xfrm>
                <a:off x="2037225" y="2274051"/>
                <a:ext cx="39240" cy="534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9D0F78D-9068-4B5A-9BA9-99E3DC6077A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01225" y="2238051"/>
                  <a:ext cx="11088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66B9895-A1DE-41F0-A340-D7A1642D5647}"/>
                    </a:ext>
                  </a:extLst>
                </p14:cNvPr>
                <p14:cNvContentPartPr/>
                <p14:nvPr/>
              </p14:nvContentPartPr>
              <p14:xfrm>
                <a:off x="444585" y="1919091"/>
                <a:ext cx="911520" cy="61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66B9895-A1DE-41F0-A340-D7A1642D564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8945" y="1883091"/>
                  <a:ext cx="983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9BE6B51-7BB6-43D8-9E03-78A7F63FA2A0}"/>
                    </a:ext>
                  </a:extLst>
                </p14:cNvPr>
                <p14:cNvContentPartPr/>
                <p14:nvPr/>
              </p14:nvContentPartPr>
              <p14:xfrm>
                <a:off x="398505" y="2232651"/>
                <a:ext cx="363240" cy="21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9BE6B51-7BB6-43D8-9E03-78A7F63FA2A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2505" y="2197011"/>
                  <a:ext cx="434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117C320-0E77-4D3D-A268-87DCEBDD6C0C}"/>
                    </a:ext>
                  </a:extLst>
                </p14:cNvPr>
                <p14:cNvContentPartPr/>
                <p14:nvPr/>
              </p14:nvContentPartPr>
              <p14:xfrm>
                <a:off x="685425" y="2167131"/>
                <a:ext cx="103320" cy="153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117C320-0E77-4D3D-A268-87DCEBDD6C0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9425" y="2131491"/>
                  <a:ext cx="174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AC6F8C9-B5E2-4B24-A8BE-69B7BA5CAD7B}"/>
                    </a:ext>
                  </a:extLst>
                </p14:cNvPr>
                <p14:cNvContentPartPr/>
                <p14:nvPr/>
              </p14:nvContentPartPr>
              <p14:xfrm>
                <a:off x="541425" y="2495091"/>
                <a:ext cx="146520" cy="32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AC6F8C9-B5E2-4B24-A8BE-69B7BA5CAD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5785" y="2459091"/>
                  <a:ext cx="2181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D8F34B-7CFC-489D-B859-A66B8F8F883A}"/>
                    </a:ext>
                  </a:extLst>
                </p14:cNvPr>
                <p14:cNvContentPartPr/>
                <p14:nvPr/>
              </p14:nvContentPartPr>
              <p14:xfrm>
                <a:off x="577065" y="2526411"/>
                <a:ext cx="191160" cy="401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D8F34B-7CFC-489D-B859-A66B8F8F88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1065" y="2490771"/>
                  <a:ext cx="26280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18AFCB4-8FBD-4588-AE57-C162C91E5DBE}"/>
                    </a:ext>
                  </a:extLst>
                </p14:cNvPr>
                <p14:cNvContentPartPr/>
                <p14:nvPr/>
              </p14:nvContentPartPr>
              <p14:xfrm>
                <a:off x="853545" y="2681211"/>
                <a:ext cx="170280" cy="32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18AFCB4-8FBD-4588-AE57-C162C91E5DB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7905" y="2645571"/>
                  <a:ext cx="2419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7C65C5A-DA38-49AD-B283-3335B02059E5}"/>
                    </a:ext>
                  </a:extLst>
                </p14:cNvPr>
                <p14:cNvContentPartPr/>
                <p14:nvPr/>
              </p14:nvContentPartPr>
              <p14:xfrm>
                <a:off x="2005905" y="831891"/>
                <a:ext cx="287640" cy="495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7C65C5A-DA38-49AD-B283-3335B02059E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70265" y="796251"/>
                  <a:ext cx="35928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0A500DB-6FA4-430D-8C2C-737FD80350C6}"/>
                    </a:ext>
                  </a:extLst>
                </p14:cNvPr>
                <p14:cNvContentPartPr/>
                <p14:nvPr/>
              </p14:nvContentPartPr>
              <p14:xfrm>
                <a:off x="2345025" y="860331"/>
                <a:ext cx="126720" cy="53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0A500DB-6FA4-430D-8C2C-737FD80350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09385" y="824331"/>
                  <a:ext cx="1983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5D0C82F-7BBA-435C-90DB-7B033706ED33}"/>
                    </a:ext>
                  </a:extLst>
                </p14:cNvPr>
                <p14:cNvContentPartPr/>
                <p14:nvPr/>
              </p14:nvContentPartPr>
              <p14:xfrm>
                <a:off x="2409105" y="885891"/>
                <a:ext cx="186120" cy="354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5D0C82F-7BBA-435C-90DB-7B033706ED3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73465" y="850251"/>
                  <a:ext cx="2577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0A26EDA-57D7-4010-A389-A9D9010E7774}"/>
                    </a:ext>
                  </a:extLst>
                </p14:cNvPr>
                <p14:cNvContentPartPr/>
                <p14:nvPr/>
              </p14:nvContentPartPr>
              <p14:xfrm>
                <a:off x="2676585" y="1108731"/>
                <a:ext cx="190080" cy="186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0A26EDA-57D7-4010-A389-A9D9010E777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40945" y="1073091"/>
                  <a:ext cx="2617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B7DB2E4-2828-4FC2-9535-907C8DD23344}"/>
                    </a:ext>
                  </a:extLst>
                </p14:cNvPr>
                <p14:cNvContentPartPr/>
                <p14:nvPr/>
              </p14:nvContentPartPr>
              <p14:xfrm>
                <a:off x="2260425" y="2364771"/>
                <a:ext cx="109440" cy="464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B7DB2E4-2828-4FC2-9535-907C8DD2334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24785" y="2328771"/>
                  <a:ext cx="18108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8028055-4E6A-41EE-A226-4B470616DB03}"/>
                    </a:ext>
                  </a:extLst>
                </p14:cNvPr>
                <p14:cNvContentPartPr/>
                <p14:nvPr/>
              </p14:nvContentPartPr>
              <p14:xfrm>
                <a:off x="2282385" y="2680491"/>
                <a:ext cx="322200" cy="180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8028055-4E6A-41EE-A226-4B470616DB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46385" y="2644491"/>
                  <a:ext cx="3938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541B2E6-219A-4091-986D-279211A46424}"/>
                    </a:ext>
                  </a:extLst>
                </p14:cNvPr>
                <p14:cNvContentPartPr/>
                <p14:nvPr/>
              </p14:nvContentPartPr>
              <p14:xfrm>
                <a:off x="2762265" y="2407251"/>
                <a:ext cx="81720" cy="27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541B2E6-219A-4091-986D-279211A4642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26265" y="2371611"/>
                  <a:ext cx="153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38293E0-765B-4B0E-A699-9FCF0C764972}"/>
                    </a:ext>
                  </a:extLst>
                </p14:cNvPr>
                <p14:cNvContentPartPr/>
                <p14:nvPr/>
              </p14:nvContentPartPr>
              <p14:xfrm>
                <a:off x="2747865" y="2439651"/>
                <a:ext cx="136440" cy="371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38293E0-765B-4B0E-A699-9FCF0C76497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11865" y="2404011"/>
                  <a:ext cx="2080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764B728-F51C-4664-B78A-B0317CE4DC30}"/>
                    </a:ext>
                  </a:extLst>
                </p14:cNvPr>
                <p14:cNvContentPartPr/>
                <p14:nvPr/>
              </p14:nvContentPartPr>
              <p14:xfrm>
                <a:off x="2938305" y="2625411"/>
                <a:ext cx="161640" cy="274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764B728-F51C-4664-B78A-B0317CE4DC3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02305" y="2589411"/>
                  <a:ext cx="2332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E7BFC6-D027-464B-BB99-69912FCD1053}"/>
                    </a:ext>
                  </a:extLst>
                </p14:cNvPr>
                <p14:cNvContentPartPr/>
                <p14:nvPr/>
              </p14:nvContentPartPr>
              <p14:xfrm>
                <a:off x="2986905" y="2762571"/>
                <a:ext cx="98640" cy="42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E7BFC6-D027-464B-BB99-69912FCD105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50905" y="2726931"/>
                  <a:ext cx="17028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9826ABD-5281-47BD-8902-AE35B40F6628}"/>
              </a:ext>
            </a:extLst>
          </p:cNvPr>
          <p:cNvGrpSpPr/>
          <p:nvPr/>
        </p:nvGrpSpPr>
        <p:grpSpPr>
          <a:xfrm>
            <a:off x="4121985" y="645051"/>
            <a:ext cx="1160280" cy="594360"/>
            <a:chOff x="4121985" y="645051"/>
            <a:chExt cx="1160280" cy="59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F28E5D4-B80E-40D1-83E9-999B2DFF38DE}"/>
                    </a:ext>
                  </a:extLst>
                </p14:cNvPr>
                <p14:cNvContentPartPr/>
                <p14:nvPr/>
              </p14:nvContentPartPr>
              <p14:xfrm>
                <a:off x="4121985" y="645051"/>
                <a:ext cx="229680" cy="2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F28E5D4-B80E-40D1-83E9-999B2DFF38D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85985" y="609051"/>
                  <a:ext cx="301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FCC986F-D0B7-470E-B125-3B4CE27D34D7}"/>
                    </a:ext>
                  </a:extLst>
                </p14:cNvPr>
                <p14:cNvContentPartPr/>
                <p14:nvPr/>
              </p14:nvContentPartPr>
              <p14:xfrm>
                <a:off x="4243305" y="681771"/>
                <a:ext cx="233640" cy="411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FCC986F-D0B7-470E-B125-3B4CE27D34D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07665" y="645771"/>
                  <a:ext cx="30528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5540230-FA1D-4A17-B661-84D40851BF74}"/>
                    </a:ext>
                  </a:extLst>
                </p14:cNvPr>
                <p14:cNvContentPartPr/>
                <p14:nvPr/>
              </p14:nvContentPartPr>
              <p14:xfrm>
                <a:off x="4586025" y="908931"/>
                <a:ext cx="206280" cy="330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5540230-FA1D-4A17-B661-84D40851BF7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50385" y="873291"/>
                  <a:ext cx="27792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CB9002F-FA58-4FD3-A86E-791E2278B931}"/>
                    </a:ext>
                  </a:extLst>
                </p14:cNvPr>
                <p14:cNvContentPartPr/>
                <p14:nvPr/>
              </p14:nvContentPartPr>
              <p14:xfrm>
                <a:off x="4643985" y="1065171"/>
                <a:ext cx="137160" cy="50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CB9002F-FA58-4FD3-A86E-791E2278B93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08345" y="1029171"/>
                  <a:ext cx="208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CC62C36-7353-4006-8C07-6F96BA2DA67F}"/>
                    </a:ext>
                  </a:extLst>
                </p14:cNvPr>
                <p14:cNvContentPartPr/>
                <p14:nvPr/>
              </p14:nvContentPartPr>
              <p14:xfrm>
                <a:off x="5045745" y="787251"/>
                <a:ext cx="236520" cy="169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CC62C36-7353-4006-8C07-6F96BA2DA67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10105" y="751611"/>
                  <a:ext cx="30816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44911D-07BD-4CD9-95D8-28035F2F8424}"/>
              </a:ext>
            </a:extLst>
          </p:cNvPr>
          <p:cNvGrpSpPr/>
          <p:nvPr/>
        </p:nvGrpSpPr>
        <p:grpSpPr>
          <a:xfrm>
            <a:off x="5746305" y="665931"/>
            <a:ext cx="635400" cy="578160"/>
            <a:chOff x="5746305" y="665931"/>
            <a:chExt cx="635400" cy="57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0CE8CA-E065-4181-9F4A-0E0F96A17C1E}"/>
                    </a:ext>
                  </a:extLst>
                </p14:cNvPr>
                <p14:cNvContentPartPr/>
                <p14:nvPr/>
              </p14:nvContentPartPr>
              <p14:xfrm>
                <a:off x="5746305" y="665931"/>
                <a:ext cx="182520" cy="53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0CE8CA-E065-4181-9F4A-0E0F96A17C1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10665" y="630291"/>
                  <a:ext cx="2541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46FBC91-8909-4040-934E-FAC70D06526E}"/>
                    </a:ext>
                  </a:extLst>
                </p14:cNvPr>
                <p14:cNvContentPartPr/>
                <p14:nvPr/>
              </p14:nvContentPartPr>
              <p14:xfrm>
                <a:off x="5871945" y="689331"/>
                <a:ext cx="191160" cy="442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46FBC91-8909-4040-934E-FAC70D06526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36305" y="653331"/>
                  <a:ext cx="26280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55AE000-6C4F-4AC2-86CA-0D6E86EA1111}"/>
                    </a:ext>
                  </a:extLst>
                </p14:cNvPr>
                <p14:cNvContentPartPr/>
                <p14:nvPr/>
              </p14:nvContentPartPr>
              <p14:xfrm>
                <a:off x="6195225" y="894891"/>
                <a:ext cx="186480" cy="349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55AE000-6C4F-4AC2-86CA-0D6E86EA11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59585" y="858891"/>
                  <a:ext cx="258120" cy="42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798ABAE-7074-465E-8C87-1EFCFFFE0580}"/>
              </a:ext>
            </a:extLst>
          </p:cNvPr>
          <p:cNvGrpSpPr/>
          <p:nvPr/>
        </p:nvGrpSpPr>
        <p:grpSpPr>
          <a:xfrm>
            <a:off x="6725145" y="823611"/>
            <a:ext cx="177840" cy="281880"/>
            <a:chOff x="6725145" y="823611"/>
            <a:chExt cx="17784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FA682EB-8E3A-4DE4-8A04-1D5B593FA55D}"/>
                    </a:ext>
                  </a:extLst>
                </p14:cNvPr>
                <p14:cNvContentPartPr/>
                <p14:nvPr/>
              </p14:nvContentPartPr>
              <p14:xfrm>
                <a:off x="6725145" y="902811"/>
                <a:ext cx="177840" cy="26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FA682EB-8E3A-4DE4-8A04-1D5B593FA55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89505" y="867171"/>
                  <a:ext cx="249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68CF03E-5DBB-4BB9-8BAF-661214F09549}"/>
                    </a:ext>
                  </a:extLst>
                </p14:cNvPr>
                <p14:cNvContentPartPr/>
                <p14:nvPr/>
              </p14:nvContentPartPr>
              <p14:xfrm>
                <a:off x="6798585" y="823611"/>
                <a:ext cx="45360" cy="281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68CF03E-5DBB-4BB9-8BAF-661214F0954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62585" y="787971"/>
                  <a:ext cx="11700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F0CAEC-C711-4768-A2C3-867BA8939722}"/>
              </a:ext>
            </a:extLst>
          </p:cNvPr>
          <p:cNvGrpSpPr/>
          <p:nvPr/>
        </p:nvGrpSpPr>
        <p:grpSpPr>
          <a:xfrm>
            <a:off x="7229865" y="623451"/>
            <a:ext cx="691560" cy="496440"/>
            <a:chOff x="7229865" y="623451"/>
            <a:chExt cx="69156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A0D4B75-D0BA-43CF-B103-5D62F9AFDAAA}"/>
                    </a:ext>
                  </a:extLst>
                </p14:cNvPr>
                <p14:cNvContentPartPr/>
                <p14:nvPr/>
              </p14:nvContentPartPr>
              <p14:xfrm>
                <a:off x="7229865" y="623451"/>
                <a:ext cx="129600" cy="40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A0D4B75-D0BA-43CF-B103-5D62F9AFDAA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94225" y="587451"/>
                  <a:ext cx="2012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D28166C-EDD4-4D2C-8B1E-43CBB4A16D1C}"/>
                    </a:ext>
                  </a:extLst>
                </p14:cNvPr>
                <p14:cNvContentPartPr/>
                <p14:nvPr/>
              </p14:nvContentPartPr>
              <p14:xfrm>
                <a:off x="7248225" y="668091"/>
                <a:ext cx="202680" cy="444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D28166C-EDD4-4D2C-8B1E-43CBB4A16D1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12225" y="632091"/>
                  <a:ext cx="2743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90985A7-95AF-474B-80E7-EE2B504E8E4E}"/>
                    </a:ext>
                  </a:extLst>
                </p14:cNvPr>
                <p14:cNvContentPartPr/>
                <p14:nvPr/>
              </p14:nvContentPartPr>
              <p14:xfrm>
                <a:off x="7630185" y="920451"/>
                <a:ext cx="291240" cy="19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90985A7-95AF-474B-80E7-EE2B504E8E4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94545" y="884811"/>
                  <a:ext cx="36288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750378-A3CC-4870-8404-A5B14AAC8B5F}"/>
              </a:ext>
            </a:extLst>
          </p:cNvPr>
          <p:cNvGrpSpPr/>
          <p:nvPr/>
        </p:nvGrpSpPr>
        <p:grpSpPr>
          <a:xfrm>
            <a:off x="5267505" y="1998291"/>
            <a:ext cx="425160" cy="174240"/>
            <a:chOff x="5267505" y="1998291"/>
            <a:chExt cx="42516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EE63AD2-776F-4554-ABB3-E44E4FBBF0A7}"/>
                    </a:ext>
                  </a:extLst>
                </p14:cNvPr>
                <p14:cNvContentPartPr/>
                <p14:nvPr/>
              </p14:nvContentPartPr>
              <p14:xfrm>
                <a:off x="5267505" y="1998291"/>
                <a:ext cx="276840" cy="19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EE63AD2-776F-4554-ABB3-E44E4FBBF0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31865" y="1962291"/>
                  <a:ext cx="3484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F1780F-0C7D-4725-9FE1-4508229A8E87}"/>
                    </a:ext>
                  </a:extLst>
                </p14:cNvPr>
                <p14:cNvContentPartPr/>
                <p14:nvPr/>
              </p14:nvContentPartPr>
              <p14:xfrm>
                <a:off x="5349585" y="2149491"/>
                <a:ext cx="343080" cy="23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F1780F-0C7D-4725-9FE1-4508229A8E8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13585" y="2113851"/>
                  <a:ext cx="41472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5163376-314A-43E2-8E2C-953617A89BD9}"/>
              </a:ext>
            </a:extLst>
          </p:cNvPr>
          <p:cNvGrpSpPr/>
          <p:nvPr/>
        </p:nvGrpSpPr>
        <p:grpSpPr>
          <a:xfrm>
            <a:off x="6079665" y="1808931"/>
            <a:ext cx="1019520" cy="551880"/>
            <a:chOff x="6079665" y="1808931"/>
            <a:chExt cx="1019520" cy="55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67EC480-F629-41CE-971C-131488987B5E}"/>
                    </a:ext>
                  </a:extLst>
                </p14:cNvPr>
                <p14:cNvContentPartPr/>
                <p14:nvPr/>
              </p14:nvContentPartPr>
              <p14:xfrm>
                <a:off x="6079665" y="1808931"/>
                <a:ext cx="187560" cy="45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67EC480-F629-41CE-971C-131488987B5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44025" y="1772931"/>
                  <a:ext cx="259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7ACBB86-B74D-41B3-A71C-204AA0A7254E}"/>
                    </a:ext>
                  </a:extLst>
                </p14:cNvPr>
                <p14:cNvContentPartPr/>
                <p14:nvPr/>
              </p14:nvContentPartPr>
              <p14:xfrm>
                <a:off x="6123945" y="1812171"/>
                <a:ext cx="190440" cy="470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7ACBB86-B74D-41B3-A71C-204AA0A725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88305" y="1776171"/>
                  <a:ext cx="26208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98D1417-B55D-407D-943A-AF8A36545C8F}"/>
                    </a:ext>
                  </a:extLst>
                </p14:cNvPr>
                <p14:cNvContentPartPr/>
                <p14:nvPr/>
              </p14:nvContentPartPr>
              <p14:xfrm>
                <a:off x="6433185" y="2002611"/>
                <a:ext cx="191160" cy="358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98D1417-B55D-407D-943A-AF8A36545C8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97545" y="1966611"/>
                  <a:ext cx="2628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FDC73E6-43E7-415A-B100-A6A24BB274FE}"/>
                    </a:ext>
                  </a:extLst>
                </p14:cNvPr>
                <p14:cNvContentPartPr/>
                <p14:nvPr/>
              </p14:nvContentPartPr>
              <p14:xfrm>
                <a:off x="6841425" y="2133651"/>
                <a:ext cx="257760" cy="24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FDC73E6-43E7-415A-B100-A6A24BB274F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05425" y="2098011"/>
                  <a:ext cx="329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6444C23-C9D9-4297-BECA-F7EC6DBAA3A8}"/>
                    </a:ext>
                  </a:extLst>
                </p14:cNvPr>
                <p14:cNvContentPartPr/>
                <p14:nvPr/>
              </p14:nvContentPartPr>
              <p14:xfrm>
                <a:off x="6977505" y="2024211"/>
                <a:ext cx="47520" cy="290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6444C23-C9D9-4297-BECA-F7EC6DBAA3A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41865" y="1988571"/>
                  <a:ext cx="119160" cy="36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2E83021-C8F9-44AE-A621-72CFBFBC270A}"/>
                  </a:ext>
                </a:extLst>
              </p14:cNvPr>
              <p14:cNvContentPartPr/>
              <p14:nvPr/>
            </p14:nvContentPartPr>
            <p14:xfrm>
              <a:off x="7744305" y="1858971"/>
              <a:ext cx="234360" cy="673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2E83021-C8F9-44AE-A621-72CFBFBC270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708665" y="1823331"/>
                <a:ext cx="306000" cy="74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1DB8C896-25DB-44D0-A803-0D489048B9F8}"/>
              </a:ext>
            </a:extLst>
          </p:cNvPr>
          <p:cNvGrpSpPr/>
          <p:nvPr/>
        </p:nvGrpSpPr>
        <p:grpSpPr>
          <a:xfrm>
            <a:off x="8297625" y="1873371"/>
            <a:ext cx="652320" cy="555120"/>
            <a:chOff x="8297625" y="1873371"/>
            <a:chExt cx="652320" cy="55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A04295C-4182-4460-8617-0A6463832718}"/>
                    </a:ext>
                  </a:extLst>
                </p14:cNvPr>
                <p14:cNvContentPartPr/>
                <p14:nvPr/>
              </p14:nvContentPartPr>
              <p14:xfrm>
                <a:off x="8297625" y="2250651"/>
                <a:ext cx="5040" cy="1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A04295C-4182-4460-8617-0A646383271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61625" y="2215011"/>
                  <a:ext cx="76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F314E6C-A892-417F-9A3E-3433E8F7D88C}"/>
                    </a:ext>
                  </a:extLst>
                </p14:cNvPr>
                <p14:cNvContentPartPr/>
                <p14:nvPr/>
              </p14:nvContentPartPr>
              <p14:xfrm>
                <a:off x="8368185" y="1873371"/>
                <a:ext cx="236520" cy="61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F314E6C-A892-417F-9A3E-3433E8F7D88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32545" y="1837371"/>
                  <a:ext cx="308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08A3E27-1E01-4C75-973D-49ABB0B85C8B}"/>
                    </a:ext>
                  </a:extLst>
                </p14:cNvPr>
                <p14:cNvContentPartPr/>
                <p14:nvPr/>
              </p14:nvContentPartPr>
              <p14:xfrm>
                <a:off x="8472225" y="1883811"/>
                <a:ext cx="206280" cy="446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08A3E27-1E01-4C75-973D-49ABB0B85C8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36225" y="1847811"/>
                  <a:ext cx="27792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955870A-B22A-48AB-AAAC-E3A0A918CD47}"/>
                    </a:ext>
                  </a:extLst>
                </p14:cNvPr>
                <p14:cNvContentPartPr/>
                <p14:nvPr/>
              </p14:nvContentPartPr>
              <p14:xfrm>
                <a:off x="8771385" y="2127171"/>
                <a:ext cx="178560" cy="301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955870A-B22A-48AB-AAAC-E3A0A918CD4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35745" y="2091531"/>
                  <a:ext cx="25020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7DC16AD-4F5C-4968-BF8E-5C485DEE0C76}"/>
              </a:ext>
            </a:extLst>
          </p:cNvPr>
          <p:cNvGrpSpPr/>
          <p:nvPr/>
        </p:nvGrpSpPr>
        <p:grpSpPr>
          <a:xfrm>
            <a:off x="5555865" y="2691291"/>
            <a:ext cx="3429000" cy="804960"/>
            <a:chOff x="5555865" y="2691291"/>
            <a:chExt cx="3429000" cy="80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93A234C-3872-471D-AF94-A854FCD850D4}"/>
                    </a:ext>
                  </a:extLst>
                </p14:cNvPr>
                <p14:cNvContentPartPr/>
                <p14:nvPr/>
              </p14:nvContentPartPr>
              <p14:xfrm>
                <a:off x="5555865" y="3016731"/>
                <a:ext cx="240480" cy="23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93A234C-3872-471D-AF94-A854FCD850D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19865" y="2980731"/>
                  <a:ext cx="312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72AB45F-5A81-441A-B15D-48DB6296189A}"/>
                    </a:ext>
                  </a:extLst>
                </p14:cNvPr>
                <p14:cNvContentPartPr/>
                <p14:nvPr/>
              </p14:nvContentPartPr>
              <p14:xfrm>
                <a:off x="5627865" y="3178731"/>
                <a:ext cx="390600" cy="21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72AB45F-5A81-441A-B15D-48DB6296189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91865" y="3142731"/>
                  <a:ext cx="462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4D021CE-B2AB-4E3F-95CD-4637AB4025B2}"/>
                    </a:ext>
                  </a:extLst>
                </p14:cNvPr>
                <p14:cNvContentPartPr/>
                <p14:nvPr/>
              </p14:nvContentPartPr>
              <p14:xfrm>
                <a:off x="6260385" y="2691291"/>
                <a:ext cx="216720" cy="767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4D021CE-B2AB-4E3F-95CD-4637AB4025B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24745" y="2655291"/>
                  <a:ext cx="288360" cy="83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E37B7D5-1429-4A99-8673-317C2B7C0339}"/>
                    </a:ext>
                  </a:extLst>
                </p14:cNvPr>
                <p14:cNvContentPartPr/>
                <p14:nvPr/>
              </p14:nvContentPartPr>
              <p14:xfrm>
                <a:off x="6627945" y="2829531"/>
                <a:ext cx="192600" cy="520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E37B7D5-1429-4A99-8673-317C2B7C033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92305" y="2793531"/>
                  <a:ext cx="26424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F149555-F030-49C4-8A7E-AA16E0E7D183}"/>
                    </a:ext>
                  </a:extLst>
                </p14:cNvPr>
                <p14:cNvContentPartPr/>
                <p14:nvPr/>
              </p14:nvContentPartPr>
              <p14:xfrm>
                <a:off x="7025385" y="3081891"/>
                <a:ext cx="417240" cy="39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F149555-F030-49C4-8A7E-AA16E0E7D18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89745" y="3045891"/>
                  <a:ext cx="488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C0CD847-F89D-48F4-8FF4-F03DFF312649}"/>
                    </a:ext>
                  </a:extLst>
                </p14:cNvPr>
                <p14:cNvContentPartPr/>
                <p14:nvPr/>
              </p14:nvContentPartPr>
              <p14:xfrm>
                <a:off x="7234905" y="2938611"/>
                <a:ext cx="56160" cy="321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C0CD847-F89D-48F4-8FF4-F03DFF31264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99265" y="2902971"/>
                  <a:ext cx="1278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E5A063E-23D8-4463-B078-7880C577B3D1}"/>
                    </a:ext>
                  </a:extLst>
                </p14:cNvPr>
                <p14:cNvContentPartPr/>
                <p14:nvPr/>
              </p14:nvContentPartPr>
              <p14:xfrm>
                <a:off x="7671585" y="2898651"/>
                <a:ext cx="219240" cy="597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E5A063E-23D8-4463-B078-7880C577B3D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35585" y="2863011"/>
                  <a:ext cx="29088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D3A146A-BC77-4B30-8191-5B1542EC3229}"/>
                    </a:ext>
                  </a:extLst>
                </p14:cNvPr>
                <p14:cNvContentPartPr/>
                <p14:nvPr/>
              </p14:nvContentPartPr>
              <p14:xfrm>
                <a:off x="7941585" y="2730531"/>
                <a:ext cx="204120" cy="762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D3A146A-BC77-4B30-8191-5B1542EC322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05945" y="2694531"/>
                  <a:ext cx="275760" cy="83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DD75EBF-907E-4C02-9D49-2696ABB8B36E}"/>
                    </a:ext>
                  </a:extLst>
                </p14:cNvPr>
                <p14:cNvContentPartPr/>
                <p14:nvPr/>
              </p14:nvContentPartPr>
              <p14:xfrm>
                <a:off x="8412465" y="2836371"/>
                <a:ext cx="230400" cy="39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DD75EBF-907E-4C02-9D49-2696ABB8B36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76465" y="2800371"/>
                  <a:ext cx="3020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E86A399-F61A-4EA2-8A02-98CCC577B8B9}"/>
                    </a:ext>
                  </a:extLst>
                </p14:cNvPr>
                <p14:cNvContentPartPr/>
                <p14:nvPr/>
              </p14:nvContentPartPr>
              <p14:xfrm>
                <a:off x="8497065" y="2864451"/>
                <a:ext cx="212760" cy="496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E86A399-F61A-4EA2-8A02-98CCC577B8B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61065" y="2828811"/>
                  <a:ext cx="28440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67EBBCB-0DB7-4301-9548-5AC63A6F66EB}"/>
                    </a:ext>
                  </a:extLst>
                </p14:cNvPr>
                <p14:cNvContentPartPr/>
                <p14:nvPr/>
              </p14:nvContentPartPr>
              <p14:xfrm>
                <a:off x="8781105" y="3066051"/>
                <a:ext cx="203760" cy="354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67EBBCB-0DB7-4301-9548-5AC63A6F66E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45105" y="3030051"/>
                  <a:ext cx="275400" cy="42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E0A06DF-CA78-4FC2-AAAC-D22BDE305E30}"/>
                  </a:ext>
                </a:extLst>
              </p14:cNvPr>
              <p14:cNvContentPartPr/>
              <p14:nvPr/>
            </p14:nvContentPartPr>
            <p14:xfrm>
              <a:off x="6155625" y="3664011"/>
              <a:ext cx="2186640" cy="795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E0A06DF-CA78-4FC2-AAAC-D22BDE305E3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119625" y="3628011"/>
                <a:ext cx="225828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50C90FA7-6EE7-46EC-98B4-192A1CA310F1}"/>
              </a:ext>
            </a:extLst>
          </p:cNvPr>
          <p:cNvGrpSpPr/>
          <p:nvPr/>
        </p:nvGrpSpPr>
        <p:grpSpPr>
          <a:xfrm>
            <a:off x="4794105" y="4471131"/>
            <a:ext cx="653400" cy="488520"/>
            <a:chOff x="4794105" y="4471131"/>
            <a:chExt cx="65340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3EA5DB6-A092-4AF8-B02C-C9F01D5A4AF3}"/>
                    </a:ext>
                  </a:extLst>
                </p14:cNvPr>
                <p14:cNvContentPartPr/>
                <p14:nvPr/>
              </p14:nvContentPartPr>
              <p14:xfrm>
                <a:off x="4794105" y="4471131"/>
                <a:ext cx="200880" cy="87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3EA5DB6-A092-4AF8-B02C-C9F01D5A4AF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58465" y="4435491"/>
                  <a:ext cx="272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E54F0DE-EE50-4D06-B9BC-321B19F6D534}"/>
                    </a:ext>
                  </a:extLst>
                </p14:cNvPr>
                <p14:cNvContentPartPr/>
                <p14:nvPr/>
              </p14:nvContentPartPr>
              <p14:xfrm>
                <a:off x="4858185" y="4512531"/>
                <a:ext cx="300600" cy="447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E54F0DE-EE50-4D06-B9BC-321B19F6D53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22545" y="4476531"/>
                  <a:ext cx="3722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4F5B455-16AB-4ADE-BAA6-6D44659B5127}"/>
                    </a:ext>
                  </a:extLst>
                </p14:cNvPr>
                <p14:cNvContentPartPr/>
                <p14:nvPr/>
              </p14:nvContentPartPr>
              <p14:xfrm>
                <a:off x="5216385" y="4724571"/>
                <a:ext cx="231120" cy="193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4F5B455-16AB-4ADE-BAA6-6D44659B512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80385" y="4688931"/>
                  <a:ext cx="30276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DE94F5F-D8D5-4491-A937-E175FDD511B1}"/>
              </a:ext>
            </a:extLst>
          </p:cNvPr>
          <p:cNvGrpSpPr/>
          <p:nvPr/>
        </p:nvGrpSpPr>
        <p:grpSpPr>
          <a:xfrm>
            <a:off x="5890305" y="4321731"/>
            <a:ext cx="1535760" cy="677520"/>
            <a:chOff x="5890305" y="4321731"/>
            <a:chExt cx="1535760" cy="67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C6D3AB5-19C5-473D-9907-F2035A54E2F4}"/>
                    </a:ext>
                  </a:extLst>
                </p14:cNvPr>
                <p14:cNvContentPartPr/>
                <p14:nvPr/>
              </p14:nvContentPartPr>
              <p14:xfrm>
                <a:off x="5890305" y="4560411"/>
                <a:ext cx="198360" cy="23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C6D3AB5-19C5-473D-9907-F2035A54E2F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54305" y="4524771"/>
                  <a:ext cx="270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192623E-C678-441B-916C-316E13CD48EA}"/>
                    </a:ext>
                  </a:extLst>
                </p14:cNvPr>
                <p14:cNvContentPartPr/>
                <p14:nvPr/>
              </p14:nvContentPartPr>
              <p14:xfrm>
                <a:off x="5911185" y="4714491"/>
                <a:ext cx="301320" cy="19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192623E-C678-441B-916C-316E13CD48E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75545" y="4678491"/>
                  <a:ext cx="372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99AC53F-9361-4994-A211-B90C031300AE}"/>
                    </a:ext>
                  </a:extLst>
                </p14:cNvPr>
                <p14:cNvContentPartPr/>
                <p14:nvPr/>
              </p14:nvContentPartPr>
              <p14:xfrm>
                <a:off x="6433905" y="4336131"/>
                <a:ext cx="275040" cy="663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99AC53F-9361-4994-A211-B90C031300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397905" y="4300131"/>
                  <a:ext cx="346680" cy="7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57D71FE-CAE9-45E0-92C6-70BA2B3EC167}"/>
                    </a:ext>
                  </a:extLst>
                </p14:cNvPr>
                <p14:cNvContentPartPr/>
                <p14:nvPr/>
              </p14:nvContentPartPr>
              <p14:xfrm>
                <a:off x="6860865" y="4725651"/>
                <a:ext cx="7200" cy="6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57D71FE-CAE9-45E0-92C6-70BA2B3EC16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4865" y="4689651"/>
                  <a:ext cx="78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A9419CD-2A1F-4522-B4DE-2B4CF1814F48}"/>
                    </a:ext>
                  </a:extLst>
                </p14:cNvPr>
                <p14:cNvContentPartPr/>
                <p14:nvPr/>
              </p14:nvContentPartPr>
              <p14:xfrm>
                <a:off x="6986145" y="4321731"/>
                <a:ext cx="137160" cy="75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A9419CD-2A1F-4522-B4DE-2B4CF1814F4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50145" y="4286091"/>
                  <a:ext cx="208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DF8437C-BA63-4B3C-B6BC-8F7EA91ED37A}"/>
                    </a:ext>
                  </a:extLst>
                </p14:cNvPr>
                <p14:cNvContentPartPr/>
                <p14:nvPr/>
              </p14:nvContentPartPr>
              <p14:xfrm>
                <a:off x="7046985" y="4336851"/>
                <a:ext cx="150480" cy="430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DF8437C-BA63-4B3C-B6BC-8F7EA91ED37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011345" y="4300851"/>
                  <a:ext cx="2221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23325C4-B653-466D-812F-83684C367304}"/>
                    </a:ext>
                  </a:extLst>
                </p14:cNvPr>
                <p14:cNvContentPartPr/>
                <p14:nvPr/>
              </p14:nvContentPartPr>
              <p14:xfrm>
                <a:off x="7272345" y="4549971"/>
                <a:ext cx="153720" cy="289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23325C4-B653-466D-812F-83684C36730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36345" y="4513971"/>
                  <a:ext cx="225360" cy="36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70024D8-912E-415D-B0C1-259D590CACE8}"/>
                  </a:ext>
                </a:extLst>
              </p14:cNvPr>
              <p14:cNvContentPartPr/>
              <p14:nvPr/>
            </p14:nvContentPartPr>
            <p14:xfrm>
              <a:off x="6287025" y="5112651"/>
              <a:ext cx="1583640" cy="1022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70024D8-912E-415D-B0C1-259D590CACE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251025" y="5077011"/>
                <a:ext cx="1655280" cy="1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6729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061DD93-DDAF-49D2-8EE7-6CC393644420}"/>
                  </a:ext>
                </a:extLst>
              </p14:cNvPr>
              <p14:cNvContentPartPr/>
              <p14:nvPr/>
            </p14:nvContentPartPr>
            <p14:xfrm>
              <a:off x="871905" y="521571"/>
              <a:ext cx="326160" cy="2149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061DD93-DDAF-49D2-8EE7-6CC3936444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6265" y="485571"/>
                <a:ext cx="397800" cy="22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B575673-C6EA-4D67-9788-F60DB81E9186}"/>
                  </a:ext>
                </a:extLst>
              </p14:cNvPr>
              <p14:cNvContentPartPr/>
              <p14:nvPr/>
            </p14:nvContentPartPr>
            <p14:xfrm>
              <a:off x="2275545" y="2350731"/>
              <a:ext cx="23040" cy="82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B575673-C6EA-4D67-9788-F60DB81E91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9905" y="2314731"/>
                <a:ext cx="94680" cy="7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60802E19-02E8-4B9C-A55D-9D2B077AE6B5}"/>
              </a:ext>
            </a:extLst>
          </p:cNvPr>
          <p:cNvGrpSpPr/>
          <p:nvPr/>
        </p:nvGrpSpPr>
        <p:grpSpPr>
          <a:xfrm>
            <a:off x="5672145" y="562611"/>
            <a:ext cx="983160" cy="653400"/>
            <a:chOff x="5672145" y="562611"/>
            <a:chExt cx="983160" cy="6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F97B3BC-1117-494B-9A5E-AD04E673D79C}"/>
                    </a:ext>
                  </a:extLst>
                </p14:cNvPr>
                <p14:cNvContentPartPr/>
                <p14:nvPr/>
              </p14:nvContentPartPr>
              <p14:xfrm>
                <a:off x="5672145" y="562611"/>
                <a:ext cx="352800" cy="426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F97B3BC-1117-494B-9A5E-AD04E673D7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36145" y="526971"/>
                  <a:ext cx="42444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36EDA1C-E1F8-4F90-8023-9E9E86F99E64}"/>
                    </a:ext>
                  </a:extLst>
                </p14:cNvPr>
                <p14:cNvContentPartPr/>
                <p14:nvPr/>
              </p14:nvContentPartPr>
              <p14:xfrm>
                <a:off x="6066345" y="952491"/>
                <a:ext cx="232200" cy="263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36EDA1C-E1F8-4F90-8023-9E9E86F99E6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30345" y="916491"/>
                  <a:ext cx="3038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88952D4-9407-4FE2-B6B9-6DA3C925910C}"/>
                    </a:ext>
                  </a:extLst>
                </p14:cNvPr>
                <p14:cNvContentPartPr/>
                <p14:nvPr/>
              </p14:nvContentPartPr>
              <p14:xfrm>
                <a:off x="6418785" y="951051"/>
                <a:ext cx="236520" cy="237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88952D4-9407-4FE2-B6B9-6DA3C92591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82785" y="915411"/>
                  <a:ext cx="308160" cy="30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067D778-D48E-41D7-9D70-5D793CA0BFA6}"/>
                  </a:ext>
                </a:extLst>
              </p14:cNvPr>
              <p14:cNvContentPartPr/>
              <p14:nvPr/>
            </p14:nvContentPartPr>
            <p14:xfrm>
              <a:off x="7274865" y="908571"/>
              <a:ext cx="326880" cy="10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067D778-D48E-41D7-9D70-5D793CA0BFA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39225" y="872571"/>
                <a:ext cx="3985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32A60F9-644F-458A-9FFD-E204C5709D15}"/>
                  </a:ext>
                </a:extLst>
              </p14:cNvPr>
              <p14:cNvContentPartPr/>
              <p14:nvPr/>
            </p14:nvContentPartPr>
            <p14:xfrm>
              <a:off x="7295025" y="1093251"/>
              <a:ext cx="317520" cy="19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32A60F9-644F-458A-9FFD-E204C5709D1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59025" y="1057611"/>
                <a:ext cx="389160" cy="9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41471D5-EFE3-4B29-B708-35628FCB9006}"/>
              </a:ext>
            </a:extLst>
          </p:cNvPr>
          <p:cNvGrpSpPr/>
          <p:nvPr/>
        </p:nvGrpSpPr>
        <p:grpSpPr>
          <a:xfrm>
            <a:off x="9537465" y="3676251"/>
            <a:ext cx="545760" cy="569880"/>
            <a:chOff x="9537465" y="3676251"/>
            <a:chExt cx="545760" cy="56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D63CCF9-CA32-48E5-B9CD-3FB99690B883}"/>
                    </a:ext>
                  </a:extLst>
                </p14:cNvPr>
                <p14:cNvContentPartPr/>
                <p14:nvPr/>
              </p14:nvContentPartPr>
              <p14:xfrm>
                <a:off x="9537465" y="3676251"/>
                <a:ext cx="248040" cy="452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D63CCF9-CA32-48E5-B9CD-3FB99690B8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01825" y="3640251"/>
                  <a:ext cx="31968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C1FA04F-7677-49ED-B6D1-1DE7F154BC53}"/>
                    </a:ext>
                  </a:extLst>
                </p14:cNvPr>
                <p14:cNvContentPartPr/>
                <p14:nvPr/>
              </p14:nvContentPartPr>
              <p14:xfrm>
                <a:off x="9890985" y="3894411"/>
                <a:ext cx="192240" cy="351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C1FA04F-7677-49ED-B6D1-1DE7F154BC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55345" y="3858411"/>
                  <a:ext cx="2638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9E879BC-50A0-4BBD-B091-2844C0BC2A48}"/>
                    </a:ext>
                  </a:extLst>
                </p14:cNvPr>
                <p14:cNvContentPartPr/>
                <p14:nvPr/>
              </p14:nvContentPartPr>
              <p14:xfrm>
                <a:off x="9939585" y="4063611"/>
                <a:ext cx="113400" cy="25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9E879BC-50A0-4BBD-B091-2844C0BC2A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03585" y="4027611"/>
                  <a:ext cx="18504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F843B10-F9E4-411B-A77A-1A3D6F0A8ED5}"/>
              </a:ext>
            </a:extLst>
          </p:cNvPr>
          <p:cNvGrpSpPr/>
          <p:nvPr/>
        </p:nvGrpSpPr>
        <p:grpSpPr>
          <a:xfrm>
            <a:off x="8081625" y="648651"/>
            <a:ext cx="1215720" cy="1189800"/>
            <a:chOff x="8081625" y="648651"/>
            <a:chExt cx="1215720" cy="11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2870D88-E0D6-4A39-A379-13CE0E54796A}"/>
                    </a:ext>
                  </a:extLst>
                </p14:cNvPr>
                <p14:cNvContentPartPr/>
                <p14:nvPr/>
              </p14:nvContentPartPr>
              <p14:xfrm>
                <a:off x="8081625" y="648651"/>
                <a:ext cx="173160" cy="9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2870D88-E0D6-4A39-A379-13CE0E54796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45625" y="612651"/>
                  <a:ext cx="244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21D8B59-8151-4304-B60F-F20FA378586C}"/>
                    </a:ext>
                  </a:extLst>
                </p14:cNvPr>
                <p14:cNvContentPartPr/>
                <p14:nvPr/>
              </p14:nvContentPartPr>
              <p14:xfrm>
                <a:off x="8112225" y="665931"/>
                <a:ext cx="216000" cy="543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21D8B59-8151-4304-B60F-F20FA378586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76225" y="630291"/>
                  <a:ext cx="28764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8D185DF-6FCA-4BBD-B723-0349CEDDD8D4}"/>
                    </a:ext>
                  </a:extLst>
                </p14:cNvPr>
                <p14:cNvContentPartPr/>
                <p14:nvPr/>
              </p14:nvContentPartPr>
              <p14:xfrm>
                <a:off x="8404185" y="992811"/>
                <a:ext cx="220680" cy="234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8D185DF-6FCA-4BBD-B723-0349CEDDD8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68185" y="956811"/>
                  <a:ext cx="2923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4BDEEEC-4B77-4269-9BD2-4859201C5151}"/>
                    </a:ext>
                  </a:extLst>
                </p14:cNvPr>
                <p14:cNvContentPartPr/>
                <p14:nvPr/>
              </p14:nvContentPartPr>
              <p14:xfrm>
                <a:off x="8835825" y="1146171"/>
                <a:ext cx="2520" cy="6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4BDEEEC-4B77-4269-9BD2-4859201C515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99825" y="1110171"/>
                  <a:ext cx="741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70BAFDA-7641-4737-B6F9-868C7CB345D0}"/>
                    </a:ext>
                  </a:extLst>
                </p14:cNvPr>
                <p14:cNvContentPartPr/>
                <p14:nvPr/>
              </p14:nvContentPartPr>
              <p14:xfrm>
                <a:off x="9067665" y="723891"/>
                <a:ext cx="229680" cy="515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70BAFDA-7641-4737-B6F9-868C7CB345D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31665" y="688251"/>
                  <a:ext cx="30132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BAC6B4F-277A-4EA7-9F99-56DD746D8A3C}"/>
                    </a:ext>
                  </a:extLst>
                </p14:cNvPr>
                <p14:cNvContentPartPr/>
                <p14:nvPr/>
              </p14:nvContentPartPr>
              <p14:xfrm>
                <a:off x="8661225" y="1645851"/>
                <a:ext cx="271800" cy="20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BAC6B4F-277A-4EA7-9F99-56DD746D8A3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25585" y="1609851"/>
                  <a:ext cx="343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8429B21-DCEF-45A2-9B58-312AC34EA76D}"/>
                    </a:ext>
                  </a:extLst>
                </p14:cNvPr>
                <p14:cNvContentPartPr/>
                <p14:nvPr/>
              </p14:nvContentPartPr>
              <p14:xfrm>
                <a:off x="8800545" y="1533891"/>
                <a:ext cx="21240" cy="304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8429B21-DCEF-45A2-9B58-312AC34EA76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64905" y="1497891"/>
                  <a:ext cx="928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66700C1-7893-4791-88C6-4B8AAF340F53}"/>
                    </a:ext>
                  </a:extLst>
                </p14:cNvPr>
                <p14:cNvContentPartPr/>
                <p14:nvPr/>
              </p14:nvContentPartPr>
              <p14:xfrm>
                <a:off x="8594265" y="1155891"/>
                <a:ext cx="214920" cy="272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66700C1-7893-4791-88C6-4B8AAF340F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58625" y="1119891"/>
                  <a:ext cx="28656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C00AB1D-06CE-4C44-86AF-495EEDCD6D6D}"/>
              </a:ext>
            </a:extLst>
          </p:cNvPr>
          <p:cNvGrpSpPr/>
          <p:nvPr/>
        </p:nvGrpSpPr>
        <p:grpSpPr>
          <a:xfrm>
            <a:off x="8319945" y="1960851"/>
            <a:ext cx="1223640" cy="1329120"/>
            <a:chOff x="8319945" y="1960851"/>
            <a:chExt cx="1223640" cy="13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3648B87-8ECD-49D6-A7C8-B1A47CD063C4}"/>
                    </a:ext>
                  </a:extLst>
                </p14:cNvPr>
                <p14:cNvContentPartPr/>
                <p14:nvPr/>
              </p14:nvContentPartPr>
              <p14:xfrm>
                <a:off x="8319945" y="1960851"/>
                <a:ext cx="369000" cy="397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3648B87-8ECD-49D6-A7C8-B1A47CD063C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83945" y="1925211"/>
                  <a:ext cx="44064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B2CA5E4-733B-4AF8-A566-023E61662A29}"/>
                    </a:ext>
                  </a:extLst>
                </p14:cNvPr>
                <p14:cNvContentPartPr/>
                <p14:nvPr/>
              </p14:nvContentPartPr>
              <p14:xfrm>
                <a:off x="8726385" y="2242011"/>
                <a:ext cx="290520" cy="260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B2CA5E4-733B-4AF8-A566-023E61662A2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90385" y="2206011"/>
                  <a:ext cx="3621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6B59A8F-1DA3-4224-8B59-3C255873038C}"/>
                    </a:ext>
                  </a:extLst>
                </p14:cNvPr>
                <p14:cNvContentPartPr/>
                <p14:nvPr/>
              </p14:nvContentPartPr>
              <p14:xfrm>
                <a:off x="9029145" y="2286651"/>
                <a:ext cx="274680" cy="320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6B59A8F-1DA3-4224-8B59-3C25587303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993145" y="2251011"/>
                  <a:ext cx="346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4587CC0-2796-47CC-865F-1AD0E9C803DE}"/>
                    </a:ext>
                  </a:extLst>
                </p14:cNvPr>
                <p14:cNvContentPartPr/>
                <p14:nvPr/>
              </p14:nvContentPartPr>
              <p14:xfrm>
                <a:off x="9077025" y="2437851"/>
                <a:ext cx="159480" cy="16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4587CC0-2796-47CC-865F-1AD0E9C803D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041025" y="2402211"/>
                  <a:ext cx="231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644E2BB-4115-4A90-B617-30E5493868A1}"/>
                    </a:ext>
                  </a:extLst>
                </p14:cNvPr>
                <p14:cNvContentPartPr/>
                <p14:nvPr/>
              </p14:nvContentPartPr>
              <p14:xfrm>
                <a:off x="8704425" y="3072531"/>
                <a:ext cx="306720" cy="56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644E2BB-4115-4A90-B617-30E5493868A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68785" y="3036531"/>
                  <a:ext cx="378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0537975-118E-4C1F-94B3-622117122199}"/>
                    </a:ext>
                  </a:extLst>
                </p14:cNvPr>
                <p14:cNvContentPartPr/>
                <p14:nvPr/>
              </p14:nvContentPartPr>
              <p14:xfrm>
                <a:off x="8832225" y="2955171"/>
                <a:ext cx="25560" cy="334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0537975-118E-4C1F-94B3-6221171221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96585" y="2919531"/>
                  <a:ext cx="972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D89995E-E409-4048-BA63-1DCB79E80AF6}"/>
                    </a:ext>
                  </a:extLst>
                </p14:cNvPr>
                <p14:cNvContentPartPr/>
                <p14:nvPr/>
              </p14:nvContentPartPr>
              <p14:xfrm>
                <a:off x="9301305" y="2604891"/>
                <a:ext cx="242280" cy="414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D89995E-E409-4048-BA63-1DCB79E80AF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65305" y="2568891"/>
                  <a:ext cx="31392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867A9EB-D507-4FF6-9DEE-01D443C6FD89}"/>
              </a:ext>
            </a:extLst>
          </p:cNvPr>
          <p:cNvGrpSpPr/>
          <p:nvPr/>
        </p:nvGrpSpPr>
        <p:grpSpPr>
          <a:xfrm>
            <a:off x="8399145" y="3654651"/>
            <a:ext cx="857520" cy="939960"/>
            <a:chOff x="8399145" y="3654651"/>
            <a:chExt cx="857520" cy="93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0894E2B-FF1D-4DE8-B662-F52FA08C4317}"/>
                    </a:ext>
                  </a:extLst>
                </p14:cNvPr>
                <p14:cNvContentPartPr/>
                <p14:nvPr/>
              </p14:nvContentPartPr>
              <p14:xfrm>
                <a:off x="8399145" y="3654651"/>
                <a:ext cx="222120" cy="40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0894E2B-FF1D-4DE8-B662-F52FA08C431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63505" y="3618651"/>
                  <a:ext cx="2937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62C99AD-93BA-4B87-9E82-8FF4B30FEA32}"/>
                    </a:ext>
                  </a:extLst>
                </p14:cNvPr>
                <p14:cNvContentPartPr/>
                <p14:nvPr/>
              </p14:nvContentPartPr>
              <p14:xfrm>
                <a:off x="8435865" y="3688851"/>
                <a:ext cx="202680" cy="471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62C99AD-93BA-4B87-9E82-8FF4B30FEA3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00225" y="3653211"/>
                  <a:ext cx="27432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26FC645-E170-460E-82A4-E84DDAE6FE48}"/>
                    </a:ext>
                  </a:extLst>
                </p14:cNvPr>
                <p14:cNvContentPartPr/>
                <p14:nvPr/>
              </p14:nvContentPartPr>
              <p14:xfrm>
                <a:off x="8704065" y="3993051"/>
                <a:ext cx="192240" cy="349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26FC645-E170-460E-82A4-E84DDAE6FE4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68065" y="3957051"/>
                  <a:ext cx="2638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18EA322-5AA1-4194-92B5-B3435CE59E34}"/>
                    </a:ext>
                  </a:extLst>
                </p14:cNvPr>
                <p14:cNvContentPartPr/>
                <p14:nvPr/>
              </p14:nvContentPartPr>
              <p14:xfrm>
                <a:off x="8754465" y="4144611"/>
                <a:ext cx="135360" cy="39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18EA322-5AA1-4194-92B5-B3435CE59E3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18825" y="4108611"/>
                  <a:ext cx="207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F4442B4-E3C1-4C5A-9D5F-99EC6731B797}"/>
                    </a:ext>
                  </a:extLst>
                </p14:cNvPr>
                <p14:cNvContentPartPr/>
                <p14:nvPr/>
              </p14:nvContentPartPr>
              <p14:xfrm>
                <a:off x="9217065" y="4083411"/>
                <a:ext cx="10080" cy="6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F4442B4-E3C1-4C5A-9D5F-99EC6731B79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181065" y="4047771"/>
                  <a:ext cx="81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75AC267-00AD-49F1-BAAA-0FA6F65D855C}"/>
                    </a:ext>
                  </a:extLst>
                </p14:cNvPr>
                <p14:cNvContentPartPr/>
                <p14:nvPr/>
              </p14:nvContentPartPr>
              <p14:xfrm>
                <a:off x="9032385" y="4210491"/>
                <a:ext cx="224280" cy="384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75AC267-00AD-49F1-BAAA-0FA6F65D855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96745" y="4174851"/>
                  <a:ext cx="295920" cy="45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D5DBAFB-CAFA-4F4D-B46D-CD3F75EDCBDB}"/>
              </a:ext>
            </a:extLst>
          </p:cNvPr>
          <p:cNvGrpSpPr/>
          <p:nvPr/>
        </p:nvGrpSpPr>
        <p:grpSpPr>
          <a:xfrm>
            <a:off x="271425" y="112971"/>
            <a:ext cx="4367520" cy="5166720"/>
            <a:chOff x="271425" y="112971"/>
            <a:chExt cx="4367520" cy="516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3905D82-B2E3-46D5-B0FF-CA493D0E76EC}"/>
                    </a:ext>
                  </a:extLst>
                </p14:cNvPr>
                <p14:cNvContentPartPr/>
                <p14:nvPr/>
              </p14:nvContentPartPr>
              <p14:xfrm>
                <a:off x="843465" y="2638011"/>
                <a:ext cx="387360" cy="1699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3905D82-B2E3-46D5-B0FF-CA493D0E76E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7825" y="2602011"/>
                  <a:ext cx="459000" cy="177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E1F790-CB2D-4C49-AB6A-FDF9DDFDEAA8}"/>
                    </a:ext>
                  </a:extLst>
                </p14:cNvPr>
                <p14:cNvContentPartPr/>
                <p14:nvPr/>
              </p14:nvContentPartPr>
              <p14:xfrm>
                <a:off x="271425" y="1427331"/>
                <a:ext cx="230040" cy="554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E1F790-CB2D-4C49-AB6A-FDF9DDFDEAA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5785" y="1391331"/>
                  <a:ext cx="30168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654392-F043-42D5-AA16-A784EC5A206C}"/>
                    </a:ext>
                  </a:extLst>
                </p14:cNvPr>
                <p14:cNvContentPartPr/>
                <p14:nvPr/>
              </p14:nvContentPartPr>
              <p14:xfrm>
                <a:off x="563745" y="1776891"/>
                <a:ext cx="159120" cy="317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654392-F043-42D5-AA16-A784EC5A206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7745" y="1741251"/>
                  <a:ext cx="2307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2756892-0D48-4A82-8456-69B3501CD6D6}"/>
                    </a:ext>
                  </a:extLst>
                </p14:cNvPr>
                <p14:cNvContentPartPr/>
                <p14:nvPr/>
              </p14:nvContentPartPr>
              <p14:xfrm>
                <a:off x="271785" y="3034011"/>
                <a:ext cx="211320" cy="433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2756892-0D48-4A82-8456-69B3501CD6D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5785" y="2998011"/>
                  <a:ext cx="28296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F463394-CA4A-48DE-91C1-3189213B0127}"/>
                    </a:ext>
                  </a:extLst>
                </p14:cNvPr>
                <p14:cNvContentPartPr/>
                <p14:nvPr/>
              </p14:nvContentPartPr>
              <p14:xfrm>
                <a:off x="568785" y="3367731"/>
                <a:ext cx="169200" cy="20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F463394-CA4A-48DE-91C1-3189213B012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3145" y="3331731"/>
                  <a:ext cx="2408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DB25F57-6C23-406F-BC57-0E852FF63DE0}"/>
                    </a:ext>
                  </a:extLst>
                </p14:cNvPr>
                <p14:cNvContentPartPr/>
                <p14:nvPr/>
              </p14:nvContentPartPr>
              <p14:xfrm>
                <a:off x="1069545" y="2397171"/>
                <a:ext cx="1146600" cy="95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DB25F57-6C23-406F-BC57-0E852FF63DE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33545" y="2361171"/>
                  <a:ext cx="1218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A334496-084C-4570-92ED-0235E94BECA9}"/>
                    </a:ext>
                  </a:extLst>
                </p14:cNvPr>
                <p14:cNvContentPartPr/>
                <p14:nvPr/>
              </p14:nvContentPartPr>
              <p14:xfrm>
                <a:off x="2233065" y="2131851"/>
                <a:ext cx="29880" cy="700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A334496-084C-4570-92ED-0235E94BECA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97065" y="2096211"/>
                  <a:ext cx="10152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12E468-9AD4-41C4-ADF3-BA381B6C46C6}"/>
                    </a:ext>
                  </a:extLst>
                </p14:cNvPr>
                <p14:cNvContentPartPr/>
                <p14:nvPr/>
              </p14:nvContentPartPr>
              <p14:xfrm>
                <a:off x="2314065" y="2045091"/>
                <a:ext cx="387360" cy="317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512E468-9AD4-41C4-ADF3-BA381B6C46C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78065" y="2009091"/>
                  <a:ext cx="4590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1DB371-857B-44B2-9D69-83E172EA7FE6}"/>
                    </a:ext>
                  </a:extLst>
                </p14:cNvPr>
                <p14:cNvContentPartPr/>
                <p14:nvPr/>
              </p14:nvContentPartPr>
              <p14:xfrm>
                <a:off x="2229105" y="2670051"/>
                <a:ext cx="577440" cy="217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1DB371-857B-44B2-9D69-83E172EA7FE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93465" y="2634411"/>
                  <a:ext cx="6490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A8B2BBA-E35E-4EBD-9B44-3C0AF172B9CE}"/>
                    </a:ext>
                  </a:extLst>
                </p14:cNvPr>
                <p14:cNvContentPartPr/>
                <p14:nvPr/>
              </p14:nvContentPartPr>
              <p14:xfrm>
                <a:off x="2687385" y="2733051"/>
                <a:ext cx="158400" cy="186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A8B2BBA-E35E-4EBD-9B44-3C0AF172B9C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51385" y="2697411"/>
                  <a:ext cx="2300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C710597-D7B4-4A6F-AADE-35898A66DB26}"/>
                    </a:ext>
                  </a:extLst>
                </p14:cNvPr>
                <p14:cNvContentPartPr/>
                <p14:nvPr/>
              </p14:nvContentPartPr>
              <p14:xfrm>
                <a:off x="2704665" y="2832411"/>
                <a:ext cx="239040" cy="1474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C710597-D7B4-4A6F-AADE-35898A66DB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69025" y="2796771"/>
                  <a:ext cx="310680" cy="15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DD87973-6284-4B16-89D5-9F321CCE5799}"/>
                    </a:ext>
                  </a:extLst>
                </p14:cNvPr>
                <p14:cNvContentPartPr/>
                <p14:nvPr/>
              </p14:nvContentPartPr>
              <p14:xfrm>
                <a:off x="3110745" y="3389691"/>
                <a:ext cx="213480" cy="397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DD87973-6284-4B16-89D5-9F321CCE57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74745" y="3353691"/>
                  <a:ext cx="28512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9A7E8FF-A829-47DC-82B0-CB582DC9F78E}"/>
                    </a:ext>
                  </a:extLst>
                </p14:cNvPr>
                <p14:cNvContentPartPr/>
                <p14:nvPr/>
              </p14:nvContentPartPr>
              <p14:xfrm>
                <a:off x="3390105" y="3623331"/>
                <a:ext cx="147240" cy="308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9A7E8FF-A829-47DC-82B0-CB582DC9F7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54105" y="3587331"/>
                  <a:ext cx="2188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9E1B8AA-2E73-4685-88C8-2103180BB68D}"/>
                    </a:ext>
                  </a:extLst>
                </p14:cNvPr>
                <p14:cNvContentPartPr/>
                <p14:nvPr/>
              </p14:nvContentPartPr>
              <p14:xfrm>
                <a:off x="3415665" y="3795051"/>
                <a:ext cx="129960" cy="43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9E1B8AA-2E73-4685-88C8-2103180BB6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80025" y="3759411"/>
                  <a:ext cx="201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97C92D6-AD54-49E2-8276-C15442D9E244}"/>
                    </a:ext>
                  </a:extLst>
                </p14:cNvPr>
                <p14:cNvContentPartPr/>
                <p14:nvPr/>
              </p14:nvContentPartPr>
              <p14:xfrm>
                <a:off x="2574345" y="548571"/>
                <a:ext cx="284400" cy="1478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97C92D6-AD54-49E2-8276-C15442D9E24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38705" y="512571"/>
                  <a:ext cx="356040" cy="15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08AEFB-148C-496F-97DA-E75DEEDFFC36}"/>
                    </a:ext>
                  </a:extLst>
                </p14:cNvPr>
                <p14:cNvContentPartPr/>
                <p14:nvPr/>
              </p14:nvContentPartPr>
              <p14:xfrm>
                <a:off x="3065745" y="951411"/>
                <a:ext cx="252000" cy="473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08AEFB-148C-496F-97DA-E75DEEDFFC3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30105" y="915411"/>
                  <a:ext cx="32364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6A5BFA1-0D44-4D0C-9B5A-A817AD105986}"/>
                    </a:ext>
                  </a:extLst>
                </p14:cNvPr>
                <p14:cNvContentPartPr/>
                <p14:nvPr/>
              </p14:nvContentPartPr>
              <p14:xfrm>
                <a:off x="3407385" y="1180731"/>
                <a:ext cx="298080" cy="288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A5BFA1-0D44-4D0C-9B5A-A817AD10598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71385" y="1144731"/>
                  <a:ext cx="3697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77D4766-0AB3-43BD-AEEF-A5A0B1B6F070}"/>
                    </a:ext>
                  </a:extLst>
                </p14:cNvPr>
                <p14:cNvContentPartPr/>
                <p14:nvPr/>
              </p14:nvContentPartPr>
              <p14:xfrm>
                <a:off x="1020585" y="498891"/>
                <a:ext cx="1662120" cy="73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77D4766-0AB3-43BD-AEEF-A5A0B1B6F07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4585" y="463251"/>
                  <a:ext cx="1733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2CF6A61-E656-4FE3-8F35-34C08FBEB4C1}"/>
                    </a:ext>
                  </a:extLst>
                </p14:cNvPr>
                <p14:cNvContentPartPr/>
                <p14:nvPr/>
              </p14:nvContentPartPr>
              <p14:xfrm>
                <a:off x="2037945" y="234291"/>
                <a:ext cx="39600" cy="277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2CF6A61-E656-4FE3-8F35-34C08FBEB4C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01945" y="198651"/>
                  <a:ext cx="1112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42EBCEC-3688-4F67-AAD7-058164C51B3C}"/>
                    </a:ext>
                  </a:extLst>
                </p14:cNvPr>
                <p14:cNvContentPartPr/>
                <p14:nvPr/>
              </p14:nvContentPartPr>
              <p14:xfrm>
                <a:off x="2258985" y="112971"/>
                <a:ext cx="275400" cy="362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42EBCEC-3688-4F67-AAD7-058164C51B3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22985" y="76971"/>
                  <a:ext cx="3470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EB3B3ED-2F80-49F5-B334-4E13A184B377}"/>
                    </a:ext>
                  </a:extLst>
                </p14:cNvPr>
                <p14:cNvContentPartPr/>
                <p14:nvPr/>
              </p14:nvContentPartPr>
              <p14:xfrm>
                <a:off x="2626545" y="312411"/>
                <a:ext cx="149760" cy="185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EB3B3ED-2F80-49F5-B334-4E13A184B37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90905" y="276411"/>
                  <a:ext cx="2214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9206299-3494-45D8-8DE7-92BA8F81F8CD}"/>
                    </a:ext>
                  </a:extLst>
                </p14:cNvPr>
                <p14:cNvContentPartPr/>
                <p14:nvPr/>
              </p14:nvContentPartPr>
              <p14:xfrm>
                <a:off x="2916705" y="343731"/>
                <a:ext cx="155160" cy="168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9206299-3494-45D8-8DE7-92BA8F81F8C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80705" y="307731"/>
                  <a:ext cx="226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5222DC3-69FB-4F85-8C88-0EBF9D305632}"/>
                    </a:ext>
                  </a:extLst>
                </p14:cNvPr>
                <p14:cNvContentPartPr/>
                <p14:nvPr/>
              </p14:nvContentPartPr>
              <p14:xfrm>
                <a:off x="2060265" y="178491"/>
                <a:ext cx="105480" cy="97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5222DC3-69FB-4F85-8C88-0EBF9D30563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24265" y="142851"/>
                  <a:ext cx="177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AB9524B-4378-4B1A-AB9D-9BF75B92953C}"/>
                    </a:ext>
                  </a:extLst>
                </p14:cNvPr>
                <p14:cNvContentPartPr/>
                <p14:nvPr/>
              </p14:nvContentPartPr>
              <p14:xfrm>
                <a:off x="1024905" y="4270971"/>
                <a:ext cx="1821240" cy="165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AB9524B-4378-4B1A-AB9D-9BF75B92953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88905" y="4235331"/>
                  <a:ext cx="1892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8EA14AF-496D-4614-B354-E1618E66F463}"/>
                    </a:ext>
                  </a:extLst>
                </p14:cNvPr>
                <p14:cNvContentPartPr/>
                <p14:nvPr/>
              </p14:nvContentPartPr>
              <p14:xfrm>
                <a:off x="1930665" y="4401651"/>
                <a:ext cx="115200" cy="524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8EA14AF-496D-4614-B354-E1618E66F46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894665" y="4366011"/>
                  <a:ext cx="18684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970C07A-F0B0-4264-8BA0-08CC1993F155}"/>
                    </a:ext>
                  </a:extLst>
                </p14:cNvPr>
                <p14:cNvContentPartPr/>
                <p14:nvPr/>
              </p14:nvContentPartPr>
              <p14:xfrm>
                <a:off x="1865505" y="4932291"/>
                <a:ext cx="452520" cy="11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970C07A-F0B0-4264-8BA0-08CC1993F15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29505" y="4896651"/>
                  <a:ext cx="524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7F820D6-332E-40A3-AC6E-EE156A100326}"/>
                    </a:ext>
                  </a:extLst>
                </p14:cNvPr>
                <p14:cNvContentPartPr/>
                <p14:nvPr/>
              </p14:nvContentPartPr>
              <p14:xfrm>
                <a:off x="1923105" y="5105811"/>
                <a:ext cx="221040" cy="11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7F820D6-332E-40A3-AC6E-EE156A10032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87465" y="5069811"/>
                  <a:ext cx="292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C39AF6-4D5D-4681-9D71-33C7DA806DBF}"/>
                    </a:ext>
                  </a:extLst>
                </p14:cNvPr>
                <p14:cNvContentPartPr/>
                <p14:nvPr/>
              </p14:nvContentPartPr>
              <p14:xfrm>
                <a:off x="2048385" y="5249091"/>
                <a:ext cx="105120" cy="30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C39AF6-4D5D-4681-9D71-33C7DA806DB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12385" y="5213091"/>
                  <a:ext cx="176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19829AF-475E-496D-9B39-6B683B4D07D5}"/>
                    </a:ext>
                  </a:extLst>
                </p14:cNvPr>
                <p14:cNvContentPartPr/>
                <p14:nvPr/>
              </p14:nvContentPartPr>
              <p14:xfrm>
                <a:off x="2681265" y="1847811"/>
                <a:ext cx="1093320" cy="100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19829AF-475E-496D-9B39-6B683B4D07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45265" y="1812171"/>
                  <a:ext cx="1164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9F5E9F2-7D5D-4252-8BB0-825AA222EC01}"/>
                    </a:ext>
                  </a:extLst>
                </p14:cNvPr>
                <p14:cNvContentPartPr/>
                <p14:nvPr/>
              </p14:nvContentPartPr>
              <p14:xfrm>
                <a:off x="3764505" y="1791651"/>
                <a:ext cx="210960" cy="194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9F5E9F2-7D5D-4252-8BB0-825AA222EC0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28505" y="1755651"/>
                  <a:ext cx="282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D697D78-4765-4481-927D-571E853B3390}"/>
                    </a:ext>
                  </a:extLst>
                </p14:cNvPr>
                <p14:cNvContentPartPr/>
                <p14:nvPr/>
              </p14:nvContentPartPr>
              <p14:xfrm>
                <a:off x="4162305" y="1740891"/>
                <a:ext cx="271080" cy="426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D697D78-4765-4481-927D-571E853B339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26305" y="1704891"/>
                  <a:ext cx="3427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0CC5743-1686-4EA1-A546-262984B75276}"/>
                    </a:ext>
                  </a:extLst>
                </p14:cNvPr>
                <p14:cNvContentPartPr/>
                <p14:nvPr/>
              </p14:nvContentPartPr>
              <p14:xfrm>
                <a:off x="4488105" y="2080011"/>
                <a:ext cx="150840" cy="145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0CC5743-1686-4EA1-A546-262984B7527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52105" y="2044011"/>
                  <a:ext cx="222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E76BD00-1389-4272-91B7-FF6E386CA4BC}"/>
                    </a:ext>
                  </a:extLst>
                </p14:cNvPr>
                <p14:cNvContentPartPr/>
                <p14:nvPr/>
              </p14:nvContentPartPr>
              <p14:xfrm>
                <a:off x="2453385" y="834411"/>
                <a:ext cx="14760" cy="259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E76BD00-1389-4272-91B7-FF6E386CA4B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17385" y="798771"/>
                  <a:ext cx="864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E17B50A-547C-4411-B2AD-EBBD0E98C467}"/>
                    </a:ext>
                  </a:extLst>
                </p14:cNvPr>
                <p14:cNvContentPartPr/>
                <p14:nvPr/>
              </p14:nvContentPartPr>
              <p14:xfrm>
                <a:off x="2468505" y="891651"/>
                <a:ext cx="2160" cy="4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E17B50A-547C-4411-B2AD-EBBD0E98C46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32505" y="855651"/>
                  <a:ext cx="73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498A644-231B-4950-AC9A-08D1B0AC572D}"/>
                    </a:ext>
                  </a:extLst>
                </p14:cNvPr>
                <p14:cNvContentPartPr/>
                <p14:nvPr/>
              </p14:nvContentPartPr>
              <p14:xfrm>
                <a:off x="2479665" y="1228971"/>
                <a:ext cx="18000" cy="312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498A644-231B-4950-AC9A-08D1B0AC572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44025" y="1193331"/>
                  <a:ext cx="896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6C8555B-9833-4BC0-9E82-9C2267AEBEB6}"/>
                    </a:ext>
                  </a:extLst>
                </p14:cNvPr>
                <p14:cNvContentPartPr/>
                <p14:nvPr/>
              </p14:nvContentPartPr>
              <p14:xfrm>
                <a:off x="2521785" y="1676451"/>
                <a:ext cx="31680" cy="291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6C8555B-9833-4BC0-9E82-9C2267AEBEB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85785" y="1640451"/>
                  <a:ext cx="1033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B02253E-F470-4BB7-9E6E-0E33822E0F0E}"/>
                    </a:ext>
                  </a:extLst>
                </p14:cNvPr>
                <p14:cNvContentPartPr/>
                <p14:nvPr/>
              </p14:nvContentPartPr>
              <p14:xfrm>
                <a:off x="2555625" y="2096211"/>
                <a:ext cx="13320" cy="313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B02253E-F470-4BB7-9E6E-0E33822E0F0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519625" y="2060211"/>
                  <a:ext cx="849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A29FF47-F97B-4364-9019-2D67DA830D7E}"/>
                    </a:ext>
                  </a:extLst>
                </p14:cNvPr>
                <p14:cNvContentPartPr/>
                <p14:nvPr/>
              </p14:nvContentPartPr>
              <p14:xfrm>
                <a:off x="2571105" y="2497611"/>
                <a:ext cx="10080" cy="308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A29FF47-F97B-4364-9019-2D67DA830D7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35465" y="2461611"/>
                  <a:ext cx="817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AE8E5EE-DEFA-4612-BBAD-93B5BC2E9AD0}"/>
                    </a:ext>
                  </a:extLst>
                </p14:cNvPr>
                <p14:cNvContentPartPr/>
                <p14:nvPr/>
              </p14:nvContentPartPr>
              <p14:xfrm>
                <a:off x="2580465" y="2982171"/>
                <a:ext cx="13680" cy="279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AE8E5EE-DEFA-4612-BBAD-93B5BC2E9A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44465" y="2946171"/>
                  <a:ext cx="853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9AE3193-9D9A-4EF8-9B20-85C580A0BB01}"/>
                    </a:ext>
                  </a:extLst>
                </p14:cNvPr>
                <p14:cNvContentPartPr/>
                <p14:nvPr/>
              </p14:nvContentPartPr>
              <p14:xfrm>
                <a:off x="2613225" y="3441891"/>
                <a:ext cx="13320" cy="320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9AE3193-9D9A-4EF8-9B20-85C580A0BB0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577585" y="3406251"/>
                  <a:ext cx="849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4CE1698-8863-4A56-B626-2C1ECC5F7A22}"/>
                    </a:ext>
                  </a:extLst>
                </p14:cNvPr>
                <p14:cNvContentPartPr/>
                <p14:nvPr/>
              </p14:nvContentPartPr>
              <p14:xfrm>
                <a:off x="2632305" y="3875691"/>
                <a:ext cx="11160" cy="250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4CE1698-8863-4A56-B626-2C1ECC5F7A2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96305" y="3839691"/>
                  <a:ext cx="828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B966C0-8F22-432F-9CD0-6FD56F554C17}"/>
                    </a:ext>
                  </a:extLst>
                </p14:cNvPr>
                <p14:cNvContentPartPr/>
                <p14:nvPr/>
              </p14:nvContentPartPr>
              <p14:xfrm>
                <a:off x="2505585" y="4058211"/>
                <a:ext cx="212760" cy="150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B966C0-8F22-432F-9CD0-6FD56F554C1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69945" y="4022211"/>
                  <a:ext cx="2844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339A949-1808-4AB0-9341-5D9C86D0566D}"/>
                    </a:ext>
                  </a:extLst>
                </p14:cNvPr>
                <p14:cNvContentPartPr/>
                <p14:nvPr/>
              </p14:nvContentPartPr>
              <p14:xfrm>
                <a:off x="2409825" y="1318251"/>
                <a:ext cx="154800" cy="176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339A949-1808-4AB0-9341-5D9C86D0566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74185" y="1282251"/>
                  <a:ext cx="226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A43536-6793-40AD-9CFC-7EA4D7D05B4C}"/>
                    </a:ext>
                  </a:extLst>
                </p14:cNvPr>
                <p14:cNvContentPartPr/>
                <p14:nvPr/>
              </p14:nvContentPartPr>
              <p14:xfrm>
                <a:off x="2106345" y="1040331"/>
                <a:ext cx="165960" cy="49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A43536-6793-40AD-9CFC-7EA4D7D05B4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70345" y="1004331"/>
                  <a:ext cx="237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C28B474-0477-4962-9489-1F444DC3D5AF}"/>
                    </a:ext>
                  </a:extLst>
                </p14:cNvPr>
                <p14:cNvContentPartPr/>
                <p14:nvPr/>
              </p14:nvContentPartPr>
              <p14:xfrm>
                <a:off x="2168265" y="1063731"/>
                <a:ext cx="100080" cy="325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C28B474-0477-4962-9489-1F444DC3D5A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32625" y="1028091"/>
                  <a:ext cx="1717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DE67D14-E080-4285-978F-588900FA706E}"/>
                    </a:ext>
                  </a:extLst>
                </p14:cNvPr>
                <p14:cNvContentPartPr/>
                <p14:nvPr/>
              </p14:nvContentPartPr>
              <p14:xfrm>
                <a:off x="2303985" y="1288371"/>
                <a:ext cx="118800" cy="189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DE67D14-E080-4285-978F-588900FA706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68345" y="1252371"/>
                  <a:ext cx="1904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CEBA2C5-058F-4EED-915A-BFB33D40813D}"/>
                    </a:ext>
                  </a:extLst>
                </p14:cNvPr>
                <p14:cNvContentPartPr/>
                <p14:nvPr/>
              </p14:nvContentPartPr>
              <p14:xfrm>
                <a:off x="2146665" y="3544131"/>
                <a:ext cx="181800" cy="68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CEBA2C5-058F-4EED-915A-BFB33D40813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10665" y="3508131"/>
                  <a:ext cx="253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A7E5E15-2B25-4C7D-BCA7-CA14C9E8C24F}"/>
                    </a:ext>
                  </a:extLst>
                </p14:cNvPr>
                <p14:cNvContentPartPr/>
                <p14:nvPr/>
              </p14:nvContentPartPr>
              <p14:xfrm>
                <a:off x="2260785" y="3584091"/>
                <a:ext cx="125280" cy="393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A7E5E15-2B25-4C7D-BCA7-CA14C9E8C24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24785" y="3548091"/>
                  <a:ext cx="1969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6495AE8-98B6-4A96-B2D3-22EA35455267}"/>
                    </a:ext>
                  </a:extLst>
                </p14:cNvPr>
                <p14:cNvContentPartPr/>
                <p14:nvPr/>
              </p14:nvContentPartPr>
              <p14:xfrm>
                <a:off x="2411625" y="3754371"/>
                <a:ext cx="156240" cy="268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6495AE8-98B6-4A96-B2D3-22EA3545526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75625" y="3718731"/>
                  <a:ext cx="2278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AFA2153-0431-4873-8775-0065B088F04B}"/>
                    </a:ext>
                  </a:extLst>
                </p14:cNvPr>
                <p14:cNvContentPartPr/>
                <p14:nvPr/>
              </p14:nvContentPartPr>
              <p14:xfrm>
                <a:off x="2441505" y="3882891"/>
                <a:ext cx="111240" cy="31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AFA2153-0431-4873-8775-0065B088F04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05505" y="3847251"/>
                  <a:ext cx="182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176CBDE-64BE-4C9B-A32B-55A66F228428}"/>
                    </a:ext>
                  </a:extLst>
                </p14:cNvPr>
                <p14:cNvContentPartPr/>
                <p14:nvPr/>
              </p14:nvContentPartPr>
              <p14:xfrm>
                <a:off x="1492545" y="2680491"/>
                <a:ext cx="260640" cy="70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176CBDE-64BE-4C9B-A32B-55A66F22842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56545" y="2644491"/>
                  <a:ext cx="332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F9B7B40-4E34-4F3E-8DB1-470DD61E5918}"/>
                    </a:ext>
                  </a:extLst>
                </p14:cNvPr>
                <p14:cNvContentPartPr/>
                <p14:nvPr/>
              </p14:nvContentPartPr>
              <p14:xfrm>
                <a:off x="1851465" y="2810451"/>
                <a:ext cx="221400" cy="74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F9B7B40-4E34-4F3E-8DB1-470DD61E591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815465" y="2774811"/>
                  <a:ext cx="2930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6E38E00-CA2D-46B6-AB47-BB5313C2C111}"/>
                    </a:ext>
                  </a:extLst>
                </p14:cNvPr>
                <p14:cNvContentPartPr/>
                <p14:nvPr/>
              </p14:nvContentPartPr>
              <p14:xfrm>
                <a:off x="2176185" y="2924931"/>
                <a:ext cx="158760" cy="68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6E38E00-CA2D-46B6-AB47-BB5313C2C11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140185" y="2888931"/>
                  <a:ext cx="230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DDD57B6-2E63-4DA8-BD56-B705F40828CD}"/>
                    </a:ext>
                  </a:extLst>
                </p14:cNvPr>
                <p14:cNvContentPartPr/>
                <p14:nvPr/>
              </p14:nvContentPartPr>
              <p14:xfrm>
                <a:off x="2438625" y="3049131"/>
                <a:ext cx="169200" cy="242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DDD57B6-2E63-4DA8-BD56-B705F40828C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02625" y="3013491"/>
                  <a:ext cx="2408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6CD0598-BDA1-4B3B-9CE1-04E898E682B5}"/>
                    </a:ext>
                  </a:extLst>
                </p14:cNvPr>
                <p14:cNvContentPartPr/>
                <p14:nvPr/>
              </p14:nvContentPartPr>
              <p14:xfrm>
                <a:off x="2325585" y="2960211"/>
                <a:ext cx="148680" cy="131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6CD0598-BDA1-4B3B-9CE1-04E898E682B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289585" y="2924211"/>
                  <a:ext cx="2203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3EDBBFD-1E00-4692-A143-715A9616A573}"/>
                    </a:ext>
                  </a:extLst>
                </p14:cNvPr>
                <p14:cNvContentPartPr/>
                <p14:nvPr/>
              </p14:nvContentPartPr>
              <p14:xfrm>
                <a:off x="1596585" y="2884611"/>
                <a:ext cx="137880" cy="30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3EDBBFD-1E00-4692-A143-715A9616A57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560945" y="2848611"/>
                  <a:ext cx="209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A53FC7A-A12A-43DA-A25D-D42453EF0040}"/>
                    </a:ext>
                  </a:extLst>
                </p14:cNvPr>
                <p14:cNvContentPartPr/>
                <p14:nvPr/>
              </p14:nvContentPartPr>
              <p14:xfrm>
                <a:off x="1675425" y="2904771"/>
                <a:ext cx="146880" cy="279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A53FC7A-A12A-43DA-A25D-D42453EF004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639785" y="2868771"/>
                  <a:ext cx="2185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358E258-6D19-4DEB-B2B7-A40F797DC218}"/>
                    </a:ext>
                  </a:extLst>
                </p14:cNvPr>
                <p14:cNvContentPartPr/>
                <p14:nvPr/>
              </p14:nvContentPartPr>
              <p14:xfrm>
                <a:off x="1874505" y="3001251"/>
                <a:ext cx="170640" cy="263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358E258-6D19-4DEB-B2B7-A40F797DC21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838505" y="2965251"/>
                  <a:ext cx="2422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9B46783-CD61-48DB-9CB3-D75D33D14758}"/>
                    </a:ext>
                  </a:extLst>
                </p14:cNvPr>
                <p14:cNvContentPartPr/>
                <p14:nvPr/>
              </p14:nvContentPartPr>
              <p14:xfrm>
                <a:off x="2926785" y="2338491"/>
                <a:ext cx="268560" cy="266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9B46783-CD61-48DB-9CB3-D75D33D1475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90785" y="2302851"/>
                  <a:ext cx="3402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E512C13-E5F5-4B5F-86A0-1E5CF240DB15}"/>
                    </a:ext>
                  </a:extLst>
                </p14:cNvPr>
                <p14:cNvContentPartPr/>
                <p14:nvPr/>
              </p14:nvContentPartPr>
              <p14:xfrm>
                <a:off x="3282105" y="2523531"/>
                <a:ext cx="154080" cy="195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E512C13-E5F5-4B5F-86A0-1E5CF240DB1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246105" y="2487531"/>
                  <a:ext cx="2257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B28E7FF-6F47-4D0F-BE10-951867661951}"/>
                    </a:ext>
                  </a:extLst>
                </p14:cNvPr>
                <p14:cNvContentPartPr/>
                <p14:nvPr/>
              </p14:nvContentPartPr>
              <p14:xfrm>
                <a:off x="3504945" y="2523531"/>
                <a:ext cx="189360" cy="231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B28E7FF-6F47-4D0F-BE10-95186766195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68945" y="2487891"/>
                  <a:ext cx="2610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8129C4D-98C5-4566-B989-223A935985B2}"/>
                    </a:ext>
                  </a:extLst>
                </p14:cNvPr>
                <p14:cNvContentPartPr/>
                <p14:nvPr/>
              </p14:nvContentPartPr>
              <p14:xfrm>
                <a:off x="3534105" y="2589411"/>
                <a:ext cx="120240" cy="36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8129C4D-98C5-4566-B989-223A935985B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98105" y="2553771"/>
                  <a:ext cx="191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31FF776-ABBC-46AF-8EDE-51854224D4B0}"/>
                    </a:ext>
                  </a:extLst>
                </p14:cNvPr>
                <p14:cNvContentPartPr/>
                <p14:nvPr/>
              </p14:nvContentPartPr>
              <p14:xfrm>
                <a:off x="3062865" y="2124291"/>
                <a:ext cx="75600" cy="206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31FF776-ABBC-46AF-8EDE-51854224D4B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26865" y="2088291"/>
                  <a:ext cx="147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4984115-48B4-4BA1-928D-CE03610F4DA9}"/>
                    </a:ext>
                  </a:extLst>
                </p14:cNvPr>
                <p14:cNvContentPartPr/>
                <p14:nvPr/>
              </p14:nvContentPartPr>
              <p14:xfrm>
                <a:off x="3010305" y="2061651"/>
                <a:ext cx="186480" cy="106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4984115-48B4-4BA1-928D-CE03610F4DA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74665" y="2025651"/>
                  <a:ext cx="2581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D7A7D69-EA24-4BE7-8BC4-3393B7A372D0}"/>
                    </a:ext>
                  </a:extLst>
                </p14:cNvPr>
                <p14:cNvContentPartPr/>
                <p14:nvPr/>
              </p14:nvContentPartPr>
              <p14:xfrm>
                <a:off x="3036945" y="2747811"/>
                <a:ext cx="132840" cy="155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D7A7D69-EA24-4BE7-8BC4-3393B7A372D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00945" y="2711811"/>
                  <a:ext cx="204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9745076-5855-4E73-B378-0C741F5A133C}"/>
                    </a:ext>
                  </a:extLst>
                </p14:cNvPr>
                <p14:cNvContentPartPr/>
                <p14:nvPr/>
              </p14:nvContentPartPr>
              <p14:xfrm>
                <a:off x="3018225" y="2800011"/>
                <a:ext cx="167760" cy="105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9745076-5855-4E73-B378-0C741F5A133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82225" y="2764371"/>
                  <a:ext cx="239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B606AEB-0AFE-48AE-9348-96DF6D6820A0}"/>
                    </a:ext>
                  </a:extLst>
                </p14:cNvPr>
                <p14:cNvContentPartPr/>
                <p14:nvPr/>
              </p14:nvContentPartPr>
              <p14:xfrm>
                <a:off x="565905" y="2236251"/>
                <a:ext cx="281520" cy="338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B606AEB-0AFE-48AE-9348-96DF6D6820A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30265" y="2200251"/>
                  <a:ext cx="35316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C94D17A-CEAB-43E0-A03C-FDF0EF3F70BB}"/>
                    </a:ext>
                  </a:extLst>
                </p14:cNvPr>
                <p14:cNvContentPartPr/>
                <p14:nvPr/>
              </p14:nvContentPartPr>
              <p14:xfrm>
                <a:off x="899985" y="2469171"/>
                <a:ext cx="82440" cy="219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C94D17A-CEAB-43E0-A03C-FDF0EF3F70B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63985" y="2433531"/>
                  <a:ext cx="15408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604606B-8DA9-4BC1-B14E-ECB9A418D2C9}"/>
              </a:ext>
            </a:extLst>
          </p:cNvPr>
          <p:cNvGrpSpPr/>
          <p:nvPr/>
        </p:nvGrpSpPr>
        <p:grpSpPr>
          <a:xfrm>
            <a:off x="1981425" y="5717091"/>
            <a:ext cx="765720" cy="736560"/>
            <a:chOff x="1981425" y="5717091"/>
            <a:chExt cx="765720" cy="73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7D8A5D3-AC1F-47F6-A337-FE3B1B9AD914}"/>
                    </a:ext>
                  </a:extLst>
                </p14:cNvPr>
                <p14:cNvContentPartPr/>
                <p14:nvPr/>
              </p14:nvContentPartPr>
              <p14:xfrm>
                <a:off x="1981425" y="5717091"/>
                <a:ext cx="424080" cy="605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7D8A5D3-AC1F-47F6-A337-FE3B1B9AD91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45425" y="5681091"/>
                  <a:ext cx="495720" cy="6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6716962-A926-404F-994C-767121846556}"/>
                    </a:ext>
                  </a:extLst>
                </p14:cNvPr>
                <p14:cNvContentPartPr/>
                <p14:nvPr/>
              </p14:nvContentPartPr>
              <p14:xfrm>
                <a:off x="2514585" y="6064491"/>
                <a:ext cx="232560" cy="389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6716962-A926-404F-994C-76712184655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78945" y="6028491"/>
                  <a:ext cx="304200" cy="46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B623A13-8822-4D8B-B8F2-DFC1FB480585}"/>
              </a:ext>
            </a:extLst>
          </p:cNvPr>
          <p:cNvGrpSpPr/>
          <p:nvPr/>
        </p:nvGrpSpPr>
        <p:grpSpPr>
          <a:xfrm>
            <a:off x="3116865" y="5981691"/>
            <a:ext cx="386640" cy="170640"/>
            <a:chOff x="3116865" y="5981691"/>
            <a:chExt cx="38664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AA8E465-2942-48D1-BA4C-C7108FB3F85F}"/>
                    </a:ext>
                  </a:extLst>
                </p14:cNvPr>
                <p14:cNvContentPartPr/>
                <p14:nvPr/>
              </p14:nvContentPartPr>
              <p14:xfrm>
                <a:off x="3116865" y="5981691"/>
                <a:ext cx="280440" cy="44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AA8E465-2942-48D1-BA4C-C7108FB3F85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081225" y="5945691"/>
                  <a:ext cx="352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42568B1-2A91-4D46-B895-A5BB1E6DE32C}"/>
                    </a:ext>
                  </a:extLst>
                </p14:cNvPr>
                <p14:cNvContentPartPr/>
                <p14:nvPr/>
              </p14:nvContentPartPr>
              <p14:xfrm>
                <a:off x="3153585" y="6140091"/>
                <a:ext cx="349920" cy="12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42568B1-2A91-4D46-B895-A5BB1E6DE32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17945" y="6104451"/>
                  <a:ext cx="42156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470D2CF-121D-4CCE-B5F2-51AAB97E861F}"/>
              </a:ext>
            </a:extLst>
          </p:cNvPr>
          <p:cNvGrpSpPr/>
          <p:nvPr/>
        </p:nvGrpSpPr>
        <p:grpSpPr>
          <a:xfrm>
            <a:off x="3881145" y="5627811"/>
            <a:ext cx="1607040" cy="860760"/>
            <a:chOff x="3881145" y="5627811"/>
            <a:chExt cx="1607040" cy="86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A6E10E8-6A09-4E7B-89DF-733B1A6943AA}"/>
                    </a:ext>
                  </a:extLst>
                </p14:cNvPr>
                <p14:cNvContentPartPr/>
                <p14:nvPr/>
              </p14:nvContentPartPr>
              <p14:xfrm>
                <a:off x="3881145" y="5627811"/>
                <a:ext cx="335880" cy="598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A6E10E8-6A09-4E7B-89DF-733B1A6943A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845505" y="5591811"/>
                  <a:ext cx="40752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47CB6D4-984F-471D-A2A4-4578EEECDA83}"/>
                    </a:ext>
                  </a:extLst>
                </p14:cNvPr>
                <p14:cNvContentPartPr/>
                <p14:nvPr/>
              </p14:nvContentPartPr>
              <p14:xfrm>
                <a:off x="4342665" y="5951811"/>
                <a:ext cx="226080" cy="444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47CB6D4-984F-471D-A2A4-4578EEECDA8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307025" y="5915811"/>
                  <a:ext cx="2977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4F575E8-B2E3-4842-8818-90B66AAB0ED0}"/>
                    </a:ext>
                  </a:extLst>
                </p14:cNvPr>
                <p14:cNvContentPartPr/>
                <p14:nvPr/>
              </p14:nvContentPartPr>
              <p14:xfrm>
                <a:off x="4671705" y="5964051"/>
                <a:ext cx="361080" cy="423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4F575E8-B2E3-4842-8818-90B66AAB0ED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635705" y="5928411"/>
                  <a:ext cx="43272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C110992-6BB8-47A9-AEE8-D0658713C74E}"/>
                    </a:ext>
                  </a:extLst>
                </p14:cNvPr>
                <p14:cNvContentPartPr/>
                <p14:nvPr/>
              </p14:nvContentPartPr>
              <p14:xfrm>
                <a:off x="4786905" y="6138651"/>
                <a:ext cx="169560" cy="42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C110992-6BB8-47A9-AEE8-D0658713C74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751265" y="6103011"/>
                  <a:ext cx="241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A1B8C8B-6727-4F4D-B747-FEAD3476B87F}"/>
                    </a:ext>
                  </a:extLst>
                </p14:cNvPr>
                <p14:cNvContentPartPr/>
                <p14:nvPr/>
              </p14:nvContentPartPr>
              <p14:xfrm>
                <a:off x="4736505" y="6153771"/>
                <a:ext cx="72720" cy="38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A1B8C8B-6727-4F4D-B747-FEAD3476B87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00505" y="6118131"/>
                  <a:ext cx="144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15C577-EB49-4137-A011-5C28F7A3B99D}"/>
                    </a:ext>
                  </a:extLst>
                </p14:cNvPr>
                <p14:cNvContentPartPr/>
                <p14:nvPr/>
              </p14:nvContentPartPr>
              <p14:xfrm>
                <a:off x="5000385" y="6298491"/>
                <a:ext cx="487800" cy="190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15C577-EB49-4137-A011-5C28F7A3B99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964745" y="6262491"/>
                  <a:ext cx="55944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34D1FF8-B894-4AAB-ACBA-32FC653900C5}"/>
              </a:ext>
            </a:extLst>
          </p:cNvPr>
          <p:cNvGrpSpPr/>
          <p:nvPr/>
        </p:nvGrpSpPr>
        <p:grpSpPr>
          <a:xfrm>
            <a:off x="5787705" y="5707011"/>
            <a:ext cx="378720" cy="523080"/>
            <a:chOff x="5787705" y="5707011"/>
            <a:chExt cx="378720" cy="52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E42262F-FFF6-489C-BF77-DAE0EFD9E30E}"/>
                    </a:ext>
                  </a:extLst>
                </p14:cNvPr>
                <p14:cNvContentPartPr/>
                <p14:nvPr/>
              </p14:nvContentPartPr>
              <p14:xfrm>
                <a:off x="5787705" y="5920851"/>
                <a:ext cx="378720" cy="5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E42262F-FFF6-489C-BF77-DAE0EFD9E30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751705" y="5884851"/>
                  <a:ext cx="450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D4886E5-40B7-4125-AA6C-D398935AD81C}"/>
                    </a:ext>
                  </a:extLst>
                </p14:cNvPr>
                <p14:cNvContentPartPr/>
                <p14:nvPr/>
              </p14:nvContentPartPr>
              <p14:xfrm>
                <a:off x="6006225" y="5707011"/>
                <a:ext cx="24840" cy="523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D4886E5-40B7-4125-AA6C-D398935AD81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70225" y="5671371"/>
                  <a:ext cx="96480" cy="59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45056D6-2B4D-4D7B-BAA7-BE04ADB15C8E}"/>
              </a:ext>
            </a:extLst>
          </p:cNvPr>
          <p:cNvGrpSpPr/>
          <p:nvPr/>
        </p:nvGrpSpPr>
        <p:grpSpPr>
          <a:xfrm>
            <a:off x="6445065" y="4613331"/>
            <a:ext cx="1549080" cy="1650960"/>
            <a:chOff x="6445065" y="4613331"/>
            <a:chExt cx="1549080" cy="165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72951D7-4EDA-4B84-A098-D6DF48730B6C}"/>
                    </a:ext>
                  </a:extLst>
                </p14:cNvPr>
                <p14:cNvContentPartPr/>
                <p14:nvPr/>
              </p14:nvContentPartPr>
              <p14:xfrm>
                <a:off x="6541545" y="5641491"/>
                <a:ext cx="188640" cy="11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72951D7-4EDA-4B84-A098-D6DF48730B6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505905" y="5605491"/>
                  <a:ext cx="2602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58D2D3B-6FE1-465C-BC1D-05171936D7F2}"/>
                    </a:ext>
                  </a:extLst>
                </p14:cNvPr>
                <p14:cNvContentPartPr/>
                <p14:nvPr/>
              </p14:nvContentPartPr>
              <p14:xfrm>
                <a:off x="6539385" y="5657331"/>
                <a:ext cx="196920" cy="499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58D2D3B-6FE1-465C-BC1D-05171936D7F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03745" y="5621691"/>
                  <a:ext cx="26856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C2D4667-E0F8-4C9A-B5FE-7FDF77D19AF7}"/>
                    </a:ext>
                  </a:extLst>
                </p14:cNvPr>
                <p14:cNvContentPartPr/>
                <p14:nvPr/>
              </p14:nvContentPartPr>
              <p14:xfrm>
                <a:off x="6807945" y="5975571"/>
                <a:ext cx="177840" cy="288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C2D4667-E0F8-4C9A-B5FE-7FDF77D19AF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772305" y="5939571"/>
                  <a:ext cx="2494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77B9981-8D97-45C4-A693-83023F15D319}"/>
                    </a:ext>
                  </a:extLst>
                </p14:cNvPr>
                <p14:cNvContentPartPr/>
                <p14:nvPr/>
              </p14:nvContentPartPr>
              <p14:xfrm>
                <a:off x="6846105" y="6095451"/>
                <a:ext cx="149760" cy="18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77B9981-8D97-45C4-A693-83023F15D31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810105" y="6059451"/>
                  <a:ext cx="221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D0133C5-3D05-4B01-BC08-DA543FD68041}"/>
                    </a:ext>
                  </a:extLst>
                </p14:cNvPr>
                <p14:cNvContentPartPr/>
                <p14:nvPr/>
              </p14:nvContentPartPr>
              <p14:xfrm>
                <a:off x="7172625" y="6129291"/>
                <a:ext cx="3240" cy="6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D0133C5-3D05-4B01-BC08-DA543FD6804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136985" y="6093651"/>
                  <a:ext cx="74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AE97A4D-D555-49F5-8BDF-E1BB59D298EA}"/>
                    </a:ext>
                  </a:extLst>
                </p14:cNvPr>
                <p14:cNvContentPartPr/>
                <p14:nvPr/>
              </p14:nvContentPartPr>
              <p14:xfrm>
                <a:off x="7356225" y="5677131"/>
                <a:ext cx="19800" cy="435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AE97A4D-D555-49F5-8BDF-E1BB59D298E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320585" y="5641491"/>
                  <a:ext cx="9144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3790830-01F1-4597-831C-5CF27EEE379A}"/>
                    </a:ext>
                  </a:extLst>
                </p14:cNvPr>
                <p14:cNvContentPartPr/>
                <p14:nvPr/>
              </p14:nvContentPartPr>
              <p14:xfrm>
                <a:off x="7366665" y="5653371"/>
                <a:ext cx="272880" cy="482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3790830-01F1-4597-831C-5CF27EEE379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331025" y="5617371"/>
                  <a:ext cx="34452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9AA6CF5-0402-4787-8D0F-614F6A55B6A2}"/>
                    </a:ext>
                  </a:extLst>
                </p14:cNvPr>
                <p14:cNvContentPartPr/>
                <p14:nvPr/>
              </p14:nvContentPartPr>
              <p14:xfrm>
                <a:off x="7740345" y="5953611"/>
                <a:ext cx="190800" cy="291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9AA6CF5-0402-4787-8D0F-614F6A55B6A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704345" y="5917971"/>
                  <a:ext cx="2624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894AA17-255A-4D51-B795-548EFB8134FF}"/>
                    </a:ext>
                  </a:extLst>
                </p14:cNvPr>
                <p14:cNvContentPartPr/>
                <p14:nvPr/>
              </p14:nvContentPartPr>
              <p14:xfrm>
                <a:off x="7804785" y="6069171"/>
                <a:ext cx="128520" cy="26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894AA17-255A-4D51-B795-548EFB8134F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768785" y="6033171"/>
                  <a:ext cx="200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CC4B80C-142A-4414-938E-9A396AD23568}"/>
                    </a:ext>
                  </a:extLst>
                </p14:cNvPr>
                <p14:cNvContentPartPr/>
                <p14:nvPr/>
              </p14:nvContentPartPr>
              <p14:xfrm>
                <a:off x="6445065" y="5320731"/>
                <a:ext cx="1549080" cy="389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CC4B80C-142A-4414-938E-9A396AD2356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409425" y="5285091"/>
                  <a:ext cx="162072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842CD33-57CF-456C-87C5-EF62746F2FC2}"/>
                    </a:ext>
                  </a:extLst>
                </p14:cNvPr>
                <p14:cNvContentPartPr/>
                <p14:nvPr/>
              </p14:nvContentPartPr>
              <p14:xfrm>
                <a:off x="6482145" y="4613331"/>
                <a:ext cx="371880" cy="506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842CD33-57CF-456C-87C5-EF62746F2FC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446145" y="4577331"/>
                  <a:ext cx="44352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47611D1-9A3E-47DA-8049-586B3E65A763}"/>
                    </a:ext>
                  </a:extLst>
                </p14:cNvPr>
                <p14:cNvContentPartPr/>
                <p14:nvPr/>
              </p14:nvContentPartPr>
              <p14:xfrm>
                <a:off x="6869865" y="4915731"/>
                <a:ext cx="199800" cy="324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47611D1-9A3E-47DA-8049-586B3E65A76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833865" y="4880091"/>
                  <a:ext cx="2714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E8D80DA-9985-462F-B09A-B0D0A3DD27AD}"/>
                    </a:ext>
                  </a:extLst>
                </p14:cNvPr>
                <p14:cNvContentPartPr/>
                <p14:nvPr/>
              </p14:nvContentPartPr>
              <p14:xfrm>
                <a:off x="7170105" y="5060811"/>
                <a:ext cx="150120" cy="2246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E8D80DA-9985-462F-B09A-B0D0A3DD27A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34465" y="5025171"/>
                  <a:ext cx="2217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FC440D6-A4D9-4F35-8AC7-CA502BC2D87C}"/>
                    </a:ext>
                  </a:extLst>
                </p14:cNvPr>
                <p14:cNvContentPartPr/>
                <p14:nvPr/>
              </p14:nvContentPartPr>
              <p14:xfrm>
                <a:off x="7167945" y="5165571"/>
                <a:ext cx="84240" cy="26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FC440D6-A4D9-4F35-8AC7-CA502BC2D87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131945" y="5129571"/>
                  <a:ext cx="155880" cy="9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F17C297-8AD9-430F-9FA0-9098E0944CF7}"/>
                  </a:ext>
                </a:extLst>
              </p14:cNvPr>
              <p14:cNvContentPartPr/>
              <p14:nvPr/>
            </p14:nvContentPartPr>
            <p14:xfrm>
              <a:off x="2441505" y="801291"/>
              <a:ext cx="172080" cy="22928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F17C297-8AD9-430F-9FA0-9098E0944CF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405505" y="765651"/>
                <a:ext cx="243720" cy="236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D718105-0D7C-4706-B36F-7576BA6C95FD}"/>
              </a:ext>
            </a:extLst>
          </p:cNvPr>
          <p:cNvGrpSpPr/>
          <p:nvPr/>
        </p:nvGrpSpPr>
        <p:grpSpPr>
          <a:xfrm>
            <a:off x="2538705" y="3083331"/>
            <a:ext cx="244080" cy="1135800"/>
            <a:chOff x="2538705" y="3083331"/>
            <a:chExt cx="244080" cy="11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E431427-9167-424D-8EDF-07F70AAFAC76}"/>
                    </a:ext>
                  </a:extLst>
                </p14:cNvPr>
                <p14:cNvContentPartPr/>
                <p14:nvPr/>
              </p14:nvContentPartPr>
              <p14:xfrm>
                <a:off x="2582265" y="3083331"/>
                <a:ext cx="60120" cy="1087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E431427-9167-424D-8EDF-07F70AAFAC7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546625" y="3047331"/>
                  <a:ext cx="131760" cy="11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E22AC36-8ACE-4B04-BCA1-F3688740BDBB}"/>
                    </a:ext>
                  </a:extLst>
                </p14:cNvPr>
                <p14:cNvContentPartPr/>
                <p14:nvPr/>
              </p14:nvContentPartPr>
              <p14:xfrm>
                <a:off x="2538705" y="4042011"/>
                <a:ext cx="244080" cy="177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E22AC36-8ACE-4B04-BCA1-F3688740BDB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503065" y="4006371"/>
                  <a:ext cx="31572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F13350AF-F859-4BB8-A0C3-8AFA3AFEABA8}"/>
                  </a:ext>
                </a:extLst>
              </p14:cNvPr>
              <p14:cNvContentPartPr/>
              <p14:nvPr/>
            </p14:nvContentPartPr>
            <p14:xfrm>
              <a:off x="2430705" y="1393131"/>
              <a:ext cx="191880" cy="1850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F13350AF-F859-4BB8-A0C3-8AFA3AFEABA8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394705" y="1357491"/>
                <a:ext cx="263520" cy="2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6263F93-2A32-4405-8E4D-46D9440BF1AD}"/>
              </a:ext>
            </a:extLst>
          </p:cNvPr>
          <p:cNvGrpSpPr/>
          <p:nvPr/>
        </p:nvGrpSpPr>
        <p:grpSpPr>
          <a:xfrm>
            <a:off x="4037385" y="67611"/>
            <a:ext cx="2638440" cy="419040"/>
            <a:chOff x="4037385" y="67611"/>
            <a:chExt cx="2638440" cy="4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25FCEEB-ABA6-4167-9564-38636D160201}"/>
                    </a:ext>
                  </a:extLst>
                </p14:cNvPr>
                <p14:cNvContentPartPr/>
                <p14:nvPr/>
              </p14:nvContentPartPr>
              <p14:xfrm>
                <a:off x="4037385" y="102171"/>
                <a:ext cx="379800" cy="342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25FCEEB-ABA6-4167-9564-38636D16020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001385" y="66171"/>
                  <a:ext cx="4514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2DD12CF-2A24-4800-B78D-9EB04EB3D2DA}"/>
                    </a:ext>
                  </a:extLst>
                </p14:cNvPr>
                <p14:cNvContentPartPr/>
                <p14:nvPr/>
              </p14:nvContentPartPr>
              <p14:xfrm>
                <a:off x="4506105" y="320331"/>
                <a:ext cx="144000" cy="25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2DD12CF-2A24-4800-B78D-9EB04EB3D2D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470105" y="284691"/>
                  <a:ext cx="215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2AC623A-7E69-4FE0-9BF0-1ED5F5089B98}"/>
                    </a:ext>
                  </a:extLst>
                </p14:cNvPr>
                <p14:cNvContentPartPr/>
                <p14:nvPr/>
              </p14:nvContentPartPr>
              <p14:xfrm>
                <a:off x="4855665" y="67611"/>
                <a:ext cx="230760" cy="419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2AC623A-7E69-4FE0-9BF0-1ED5F5089B9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20025" y="31971"/>
                  <a:ext cx="30240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56A2B39-2D6B-4179-9D28-AF54653811A7}"/>
                    </a:ext>
                  </a:extLst>
                </p14:cNvPr>
                <p14:cNvContentPartPr/>
                <p14:nvPr/>
              </p14:nvContentPartPr>
              <p14:xfrm>
                <a:off x="5209545" y="337611"/>
                <a:ext cx="48240" cy="131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56A2B39-2D6B-4179-9D28-AF54653811A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173905" y="301971"/>
                  <a:ext cx="119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30A5620-C2F5-4BBA-BDE8-85FECD06919A}"/>
                    </a:ext>
                  </a:extLst>
                </p14:cNvPr>
                <p14:cNvContentPartPr/>
                <p14:nvPr/>
              </p14:nvContentPartPr>
              <p14:xfrm>
                <a:off x="5216025" y="204051"/>
                <a:ext cx="36000" cy="14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30A5620-C2F5-4BBA-BDE8-85FECD06919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180025" y="168411"/>
                  <a:ext cx="1076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6384729-60CA-491C-B10C-4151FEFDEA12}"/>
                    </a:ext>
                  </a:extLst>
                </p14:cNvPr>
                <p14:cNvContentPartPr/>
                <p14:nvPr/>
              </p14:nvContentPartPr>
              <p14:xfrm>
                <a:off x="5331225" y="268131"/>
                <a:ext cx="200160" cy="196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6384729-60CA-491C-B10C-4151FEFDEA1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295225" y="232491"/>
                  <a:ext cx="2718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7151D4A-E7D2-46E7-B8A7-927D447662BF}"/>
                    </a:ext>
                  </a:extLst>
                </p14:cNvPr>
                <p14:cNvContentPartPr/>
                <p14:nvPr/>
              </p14:nvContentPartPr>
              <p14:xfrm>
                <a:off x="5613825" y="310611"/>
                <a:ext cx="36000" cy="150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7151D4A-E7D2-46E7-B8A7-927D447662B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77825" y="274971"/>
                  <a:ext cx="107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C665CC6-2D64-4F9E-948F-F12CB5BE8584}"/>
                    </a:ext>
                  </a:extLst>
                </p14:cNvPr>
                <p14:cNvContentPartPr/>
                <p14:nvPr/>
              </p14:nvContentPartPr>
              <p14:xfrm>
                <a:off x="5633985" y="185331"/>
                <a:ext cx="38880" cy="12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C665CC6-2D64-4F9E-948F-F12CB5BE858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98345" y="149691"/>
                  <a:ext cx="110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2438D1F-863E-4C00-AB4F-0F1879F70E64}"/>
                    </a:ext>
                  </a:extLst>
                </p14:cNvPr>
                <p14:cNvContentPartPr/>
                <p14:nvPr/>
              </p14:nvContentPartPr>
              <p14:xfrm>
                <a:off x="5811465" y="92091"/>
                <a:ext cx="864360" cy="363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2438D1F-863E-4C00-AB4F-0F1879F70E6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775825" y="56091"/>
                  <a:ext cx="936000" cy="43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DB0AA0CE-CDB0-4E21-9B66-A17746913E68}"/>
              </a:ext>
            </a:extLst>
          </p:cNvPr>
          <p:cNvGrpSpPr/>
          <p:nvPr/>
        </p:nvGrpSpPr>
        <p:grpSpPr>
          <a:xfrm>
            <a:off x="6977145" y="142131"/>
            <a:ext cx="919800" cy="362520"/>
            <a:chOff x="6977145" y="142131"/>
            <a:chExt cx="91980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8DD3427-A1F8-4875-A5E5-8B33FC188341}"/>
                    </a:ext>
                  </a:extLst>
                </p14:cNvPr>
                <p14:cNvContentPartPr/>
                <p14:nvPr/>
              </p14:nvContentPartPr>
              <p14:xfrm>
                <a:off x="6977145" y="142131"/>
                <a:ext cx="214920" cy="348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8DD3427-A1F8-4875-A5E5-8B33FC18834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41505" y="106131"/>
                  <a:ext cx="2865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F7DC7F8-1DC2-4EDC-98EE-8ECC33637645}"/>
                    </a:ext>
                  </a:extLst>
                </p14:cNvPr>
                <p14:cNvContentPartPr/>
                <p14:nvPr/>
              </p14:nvContentPartPr>
              <p14:xfrm>
                <a:off x="7296465" y="337251"/>
                <a:ext cx="38520" cy="139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F7DC7F8-1DC2-4EDC-98EE-8ECC3363764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260465" y="301611"/>
                  <a:ext cx="110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E8B6411-EB35-4528-B71B-385F3D9A2DDD}"/>
                    </a:ext>
                  </a:extLst>
                </p14:cNvPr>
                <p14:cNvContentPartPr/>
                <p14:nvPr/>
              </p14:nvContentPartPr>
              <p14:xfrm>
                <a:off x="7297905" y="194331"/>
                <a:ext cx="28440" cy="18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E8B6411-EB35-4528-B71B-385F3D9A2DD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61905" y="158331"/>
                  <a:ext cx="1000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965671D-A946-4018-A3D3-600E60BFD5EF}"/>
                    </a:ext>
                  </a:extLst>
                </p14:cNvPr>
                <p14:cNvContentPartPr/>
                <p14:nvPr/>
              </p14:nvContentPartPr>
              <p14:xfrm>
                <a:off x="7452345" y="264891"/>
                <a:ext cx="444600" cy="239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965671D-A946-4018-A3D3-600E60BFD5E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416705" y="229251"/>
                  <a:ext cx="51624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21653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0B5B951-A81F-4AC3-A918-D2CEAAC224D8}"/>
                  </a:ext>
                </a:extLst>
              </p14:cNvPr>
              <p14:cNvContentPartPr/>
              <p14:nvPr/>
            </p14:nvContentPartPr>
            <p14:xfrm>
              <a:off x="3261585" y="1217091"/>
              <a:ext cx="3712320" cy="79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0B5B951-A81F-4AC3-A918-D2CEAAC224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5945" y="1181091"/>
                <a:ext cx="37839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BEBBE5-5E87-4091-AC55-9CD254F73666}"/>
                  </a:ext>
                </a:extLst>
              </p14:cNvPr>
              <p14:cNvContentPartPr/>
              <p14:nvPr/>
            </p14:nvContentPartPr>
            <p14:xfrm>
              <a:off x="3224865" y="1230051"/>
              <a:ext cx="133920" cy="2461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BEBBE5-5E87-4091-AC55-9CD254F736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8865" y="1194411"/>
                <a:ext cx="205560" cy="253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824B37C-553F-49C9-92AA-206677AD1631}"/>
                  </a:ext>
                </a:extLst>
              </p14:cNvPr>
              <p14:cNvContentPartPr/>
              <p14:nvPr/>
            </p14:nvContentPartPr>
            <p14:xfrm>
              <a:off x="3356625" y="1210251"/>
              <a:ext cx="4009320" cy="2548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824B37C-553F-49C9-92AA-206677AD16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0985" y="1174611"/>
                <a:ext cx="4080960" cy="262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2162FD-4FE0-4801-A146-2E734D729D60}"/>
                  </a:ext>
                </a:extLst>
              </p14:cNvPr>
              <p14:cNvContentPartPr/>
              <p14:nvPr/>
            </p14:nvContentPartPr>
            <p14:xfrm>
              <a:off x="2052705" y="1631811"/>
              <a:ext cx="2281680" cy="1977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2162FD-4FE0-4801-A146-2E734D729D6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6705" y="1595811"/>
                <a:ext cx="2353320" cy="20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D000AD5-DE34-4A39-8B8D-49737AC92DA2}"/>
                  </a:ext>
                </a:extLst>
              </p14:cNvPr>
              <p14:cNvContentPartPr/>
              <p14:nvPr/>
            </p14:nvContentPartPr>
            <p14:xfrm>
              <a:off x="1938945" y="1639011"/>
              <a:ext cx="191520" cy="172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D000AD5-DE34-4A39-8B8D-49737AC92DA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03305" y="1603371"/>
                <a:ext cx="2631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9A87DFC-F3E8-498A-B733-AB9E86895550}"/>
                  </a:ext>
                </a:extLst>
              </p14:cNvPr>
              <p14:cNvContentPartPr/>
              <p14:nvPr/>
            </p14:nvContentPartPr>
            <p14:xfrm>
              <a:off x="1505865" y="2240211"/>
              <a:ext cx="191520" cy="71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9A87DFC-F3E8-498A-B733-AB9E868955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69865" y="2204571"/>
                <a:ext cx="2631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C735DF-DFBB-4629-96C3-6E0CA106DDAD}"/>
                  </a:ext>
                </a:extLst>
              </p14:cNvPr>
              <p14:cNvContentPartPr/>
              <p14:nvPr/>
            </p14:nvContentPartPr>
            <p14:xfrm>
              <a:off x="1592985" y="2258211"/>
              <a:ext cx="198720" cy="445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C735DF-DFBB-4629-96C3-6E0CA106DD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57345" y="2222211"/>
                <a:ext cx="27036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3D6D9F9-BF3C-471D-AE4A-A2FC70B6E40F}"/>
                  </a:ext>
                </a:extLst>
              </p14:cNvPr>
              <p14:cNvContentPartPr/>
              <p14:nvPr/>
            </p14:nvContentPartPr>
            <p14:xfrm>
              <a:off x="1860465" y="2249571"/>
              <a:ext cx="84600" cy="557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3D6D9F9-BF3C-471D-AE4A-A2FC70B6E4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24825" y="2213571"/>
                <a:ext cx="15624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6578E7B-76A5-4CE9-BB40-4548446A2F5A}"/>
                  </a:ext>
                </a:extLst>
              </p14:cNvPr>
              <p14:cNvContentPartPr/>
              <p14:nvPr/>
            </p14:nvContentPartPr>
            <p14:xfrm>
              <a:off x="2078985" y="2355051"/>
              <a:ext cx="150840" cy="369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6578E7B-76A5-4CE9-BB40-4548446A2F5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43345" y="2319411"/>
                <a:ext cx="222480" cy="44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DF0A82C0-F8B6-4D14-A1DE-C07AF979F743}"/>
              </a:ext>
            </a:extLst>
          </p:cNvPr>
          <p:cNvGrpSpPr/>
          <p:nvPr/>
        </p:nvGrpSpPr>
        <p:grpSpPr>
          <a:xfrm>
            <a:off x="4443825" y="1383771"/>
            <a:ext cx="4761720" cy="2183040"/>
            <a:chOff x="4443825" y="1383771"/>
            <a:chExt cx="4761720" cy="21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7501D7A-3ECB-4D9C-9749-50AD2CE78E38}"/>
                    </a:ext>
                  </a:extLst>
                </p14:cNvPr>
                <p14:cNvContentPartPr/>
                <p14:nvPr/>
              </p14:nvContentPartPr>
              <p14:xfrm>
                <a:off x="4443825" y="2473131"/>
                <a:ext cx="305280" cy="322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7501D7A-3ECB-4D9C-9749-50AD2CE78E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07825" y="2437131"/>
                  <a:ext cx="3769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C6251CE-296B-4070-B3D2-835367269DDC}"/>
                    </a:ext>
                  </a:extLst>
                </p14:cNvPr>
                <p14:cNvContentPartPr/>
                <p14:nvPr/>
              </p14:nvContentPartPr>
              <p14:xfrm>
                <a:off x="4873665" y="2793531"/>
                <a:ext cx="45720" cy="133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C6251CE-296B-4070-B3D2-835367269DD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38025" y="2757891"/>
                  <a:ext cx="117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FECBF03-88F0-432C-9AB0-6918400E4694}"/>
                    </a:ext>
                  </a:extLst>
                </p14:cNvPr>
                <p14:cNvContentPartPr/>
                <p14:nvPr/>
              </p14:nvContentPartPr>
              <p14:xfrm>
                <a:off x="4863225" y="2610651"/>
                <a:ext cx="37440" cy="22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FECBF03-88F0-432C-9AB0-6918400E469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27225" y="2575011"/>
                  <a:ext cx="109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D0CE454-6A6B-4309-9D66-8D02FA981020}"/>
                    </a:ext>
                  </a:extLst>
                </p14:cNvPr>
                <p14:cNvContentPartPr/>
                <p14:nvPr/>
              </p14:nvContentPartPr>
              <p14:xfrm>
                <a:off x="5847825" y="1741251"/>
                <a:ext cx="2289240" cy="339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D0CE454-6A6B-4309-9D66-8D02FA98102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11825" y="1705251"/>
                  <a:ext cx="23608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16DF632-F7D4-4A6D-A413-5B8A049A2C73}"/>
                    </a:ext>
                  </a:extLst>
                </p14:cNvPr>
                <p14:cNvContentPartPr/>
                <p14:nvPr/>
              </p14:nvContentPartPr>
              <p14:xfrm>
                <a:off x="5476305" y="1936371"/>
                <a:ext cx="878400" cy="1122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16DF632-F7D4-4A6D-A413-5B8A049A2C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40305" y="1900731"/>
                  <a:ext cx="950040" cy="11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A53484E-9458-4E41-9467-7B22926CA486}"/>
                    </a:ext>
                  </a:extLst>
                </p14:cNvPr>
                <p14:cNvContentPartPr/>
                <p14:nvPr/>
              </p14:nvContentPartPr>
              <p14:xfrm>
                <a:off x="5943945" y="3013851"/>
                <a:ext cx="2262600" cy="511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A53484E-9458-4E41-9467-7B22926CA48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08305" y="2978211"/>
                  <a:ext cx="233424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83FBF8-C8A9-4214-A2BC-8715C447B164}"/>
                    </a:ext>
                  </a:extLst>
                </p14:cNvPr>
                <p14:cNvContentPartPr/>
                <p14:nvPr/>
              </p14:nvContentPartPr>
              <p14:xfrm>
                <a:off x="8215905" y="3424251"/>
                <a:ext cx="3240" cy="4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83FBF8-C8A9-4214-A2BC-8715C447B16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79905" y="3388611"/>
                  <a:ext cx="74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527094C-5DE9-41D6-86F8-151052860495}"/>
                    </a:ext>
                  </a:extLst>
                </p14:cNvPr>
                <p14:cNvContentPartPr/>
                <p14:nvPr/>
              </p14:nvContentPartPr>
              <p14:xfrm>
                <a:off x="8230665" y="3404811"/>
                <a:ext cx="159120" cy="162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527094C-5DE9-41D6-86F8-15105286049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95025" y="3369171"/>
                  <a:ext cx="2307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2D98B0-83B4-455A-ABED-0D56ACBB6CE9}"/>
                    </a:ext>
                  </a:extLst>
                </p14:cNvPr>
                <p14:cNvContentPartPr/>
                <p14:nvPr/>
              </p14:nvContentPartPr>
              <p14:xfrm>
                <a:off x="8141025" y="1784451"/>
                <a:ext cx="152280" cy="189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2D98B0-83B4-455A-ABED-0D56ACBB6C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05385" y="1748451"/>
                  <a:ext cx="2239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CEBF7AB-C5D9-4DD4-AA5E-08463E005DFA}"/>
                    </a:ext>
                  </a:extLst>
                </p14:cNvPr>
                <p14:cNvContentPartPr/>
                <p14:nvPr/>
              </p14:nvContentPartPr>
              <p14:xfrm>
                <a:off x="6288825" y="1383771"/>
                <a:ext cx="294840" cy="22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CEBF7AB-C5D9-4DD4-AA5E-08463E005DF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53185" y="1348131"/>
                  <a:ext cx="3664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460D120-C33A-40FE-A14C-57B33269BC99}"/>
                    </a:ext>
                  </a:extLst>
                </p14:cNvPr>
                <p14:cNvContentPartPr/>
                <p14:nvPr/>
              </p14:nvContentPartPr>
              <p14:xfrm>
                <a:off x="6665025" y="1535691"/>
                <a:ext cx="122400" cy="109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460D120-C33A-40FE-A14C-57B33269BC9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29385" y="1499691"/>
                  <a:ext cx="194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24C9359-4CEF-4AA2-9CF0-B90DFDC2460C}"/>
                    </a:ext>
                  </a:extLst>
                </p14:cNvPr>
                <p14:cNvContentPartPr/>
                <p14:nvPr/>
              </p14:nvContentPartPr>
              <p14:xfrm>
                <a:off x="8305905" y="2541891"/>
                <a:ext cx="228240" cy="474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24C9359-4CEF-4AA2-9CF0-B90DFDC2460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69905" y="2506251"/>
                  <a:ext cx="2998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DDA5219-07CB-47EE-94A7-FEE1AF30B5E5}"/>
                    </a:ext>
                  </a:extLst>
                </p14:cNvPr>
                <p14:cNvContentPartPr/>
                <p14:nvPr/>
              </p14:nvContentPartPr>
              <p14:xfrm>
                <a:off x="8212665" y="2518491"/>
                <a:ext cx="390600" cy="559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DDA5219-07CB-47EE-94A7-FEE1AF30B5E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77025" y="2482491"/>
                  <a:ext cx="46224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F795D45-C977-4178-8316-77AC9284E5DE}"/>
                    </a:ext>
                  </a:extLst>
                </p14:cNvPr>
                <p14:cNvContentPartPr/>
                <p14:nvPr/>
              </p14:nvContentPartPr>
              <p14:xfrm>
                <a:off x="8637825" y="2405811"/>
                <a:ext cx="239760" cy="687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F795D45-C977-4178-8316-77AC9284E5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01825" y="2370171"/>
                  <a:ext cx="31140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ADCD043-D872-4F05-8563-A2BBE7E9C2CE}"/>
                    </a:ext>
                  </a:extLst>
                </p14:cNvPr>
                <p14:cNvContentPartPr/>
                <p14:nvPr/>
              </p14:nvContentPartPr>
              <p14:xfrm>
                <a:off x="9041745" y="2527491"/>
                <a:ext cx="163800" cy="493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ADCD043-D872-4F05-8563-A2BBE7E9C2C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006105" y="2491491"/>
                  <a:ext cx="23544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F234F08-06DD-41C6-A4A6-0096E6F75AED}"/>
                    </a:ext>
                  </a:extLst>
                </p14:cNvPr>
                <p14:cNvContentPartPr/>
                <p14:nvPr/>
              </p14:nvContentPartPr>
              <p14:xfrm>
                <a:off x="5521665" y="2159571"/>
                <a:ext cx="186840" cy="39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F234F08-06DD-41C6-A4A6-0096E6F75A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85665" y="2123571"/>
                  <a:ext cx="258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75CC55F-7847-4B06-AF85-3CF5255A5DE8}"/>
                    </a:ext>
                  </a:extLst>
                </p14:cNvPr>
                <p14:cNvContentPartPr/>
                <p14:nvPr/>
              </p14:nvContentPartPr>
              <p14:xfrm>
                <a:off x="5581065" y="2086851"/>
                <a:ext cx="14760" cy="209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75CC55F-7847-4B06-AF85-3CF5255A5DE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45425" y="2051211"/>
                  <a:ext cx="86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A677D1D-B30B-4613-83BA-4E677E6FC567}"/>
                    </a:ext>
                  </a:extLst>
                </p14:cNvPr>
                <p14:cNvContentPartPr/>
                <p14:nvPr/>
              </p14:nvContentPartPr>
              <p14:xfrm>
                <a:off x="5666745" y="3239211"/>
                <a:ext cx="183600" cy="29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A677D1D-B30B-4613-83BA-4E677E6FC56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31105" y="3203211"/>
                  <a:ext cx="25524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9E42A91-59E4-4F5C-B633-B4EE54945BFC}"/>
              </a:ext>
            </a:extLst>
          </p:cNvPr>
          <p:cNvGrpSpPr/>
          <p:nvPr/>
        </p:nvGrpSpPr>
        <p:grpSpPr>
          <a:xfrm>
            <a:off x="3683505" y="275331"/>
            <a:ext cx="3826080" cy="673560"/>
            <a:chOff x="3683505" y="275331"/>
            <a:chExt cx="3826080" cy="6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96A6586-3B5E-4558-B47F-F8C38D7DC8CB}"/>
                    </a:ext>
                  </a:extLst>
                </p14:cNvPr>
                <p14:cNvContentPartPr/>
                <p14:nvPr/>
              </p14:nvContentPartPr>
              <p14:xfrm>
                <a:off x="3683505" y="279651"/>
                <a:ext cx="334080" cy="369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96A6586-3B5E-4558-B47F-F8C38D7DC8C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47505" y="244011"/>
                  <a:ext cx="4057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26B3457-DBF4-4012-8F8D-D67CC4B2E8C2}"/>
                    </a:ext>
                  </a:extLst>
                </p14:cNvPr>
                <p14:cNvContentPartPr/>
                <p14:nvPr/>
              </p14:nvContentPartPr>
              <p14:xfrm>
                <a:off x="4286865" y="521571"/>
                <a:ext cx="226800" cy="5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26B3457-DBF4-4012-8F8D-D67CC4B2E8C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51225" y="485571"/>
                  <a:ext cx="2984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821A177-3B18-4B6F-96AD-4A476FF1ACC3}"/>
                    </a:ext>
                  </a:extLst>
                </p14:cNvPr>
                <p14:cNvContentPartPr/>
                <p14:nvPr/>
              </p14:nvContentPartPr>
              <p14:xfrm>
                <a:off x="4754145" y="384771"/>
                <a:ext cx="153720" cy="564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821A177-3B18-4B6F-96AD-4A476FF1ACC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18145" y="349131"/>
                  <a:ext cx="22536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CBC32E5-26B0-4397-A264-AEB0E062CC0B}"/>
                    </a:ext>
                  </a:extLst>
                </p14:cNvPr>
                <p14:cNvContentPartPr/>
                <p14:nvPr/>
              </p14:nvContentPartPr>
              <p14:xfrm>
                <a:off x="5140065" y="372531"/>
                <a:ext cx="524520" cy="272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CBC32E5-26B0-4397-A264-AEB0E062CC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04065" y="336891"/>
                  <a:ext cx="5961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6DE8134-99E1-4333-B7FF-8DA9C3F44D2B}"/>
                    </a:ext>
                  </a:extLst>
                </p14:cNvPr>
                <p14:cNvContentPartPr/>
                <p14:nvPr/>
              </p14:nvContentPartPr>
              <p14:xfrm>
                <a:off x="5811825" y="275331"/>
                <a:ext cx="83520" cy="410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6DE8134-99E1-4333-B7FF-8DA9C3F44D2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75825" y="239331"/>
                  <a:ext cx="1551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075B0E8-3FE5-4A64-B871-B6CCC85A98DB}"/>
                    </a:ext>
                  </a:extLst>
                </p14:cNvPr>
                <p14:cNvContentPartPr/>
                <p14:nvPr/>
              </p14:nvContentPartPr>
              <p14:xfrm>
                <a:off x="5762145" y="498171"/>
                <a:ext cx="326160" cy="75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075B0E8-3FE5-4A64-B871-B6CCC85A98D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26145" y="462531"/>
                  <a:ext cx="397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AC2173C-EDC2-4A5C-9C64-9C619220A718}"/>
                    </a:ext>
                  </a:extLst>
                </p14:cNvPr>
                <p14:cNvContentPartPr/>
                <p14:nvPr/>
              </p14:nvContentPartPr>
              <p14:xfrm>
                <a:off x="6490425" y="309171"/>
                <a:ext cx="357840" cy="432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AC2173C-EDC2-4A5C-9C64-9C619220A71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54425" y="273171"/>
                  <a:ext cx="42948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931B0A2-E73E-4EED-B070-F578C767A4F2}"/>
                    </a:ext>
                  </a:extLst>
                </p14:cNvPr>
                <p14:cNvContentPartPr/>
                <p14:nvPr/>
              </p14:nvContentPartPr>
              <p14:xfrm>
                <a:off x="6862305" y="314211"/>
                <a:ext cx="231480" cy="487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931B0A2-E73E-4EED-B070-F578C767A4F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26665" y="278211"/>
                  <a:ext cx="30312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FAA4605-0389-4D69-B527-C09EA691A45A}"/>
                    </a:ext>
                  </a:extLst>
                </p14:cNvPr>
                <p14:cNvContentPartPr/>
                <p14:nvPr/>
              </p14:nvContentPartPr>
              <p14:xfrm>
                <a:off x="7179105" y="379371"/>
                <a:ext cx="330480" cy="258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FAA4605-0389-4D69-B527-C09EA691A4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43105" y="343371"/>
                  <a:ext cx="40212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0B2959B-49B8-413D-9347-6899E7F414CD}"/>
              </a:ext>
            </a:extLst>
          </p:cNvPr>
          <p:cNvGrpSpPr/>
          <p:nvPr/>
        </p:nvGrpSpPr>
        <p:grpSpPr>
          <a:xfrm>
            <a:off x="1488585" y="4674171"/>
            <a:ext cx="6138360" cy="1860840"/>
            <a:chOff x="1488585" y="4674171"/>
            <a:chExt cx="6138360" cy="18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09688EE-C996-4615-8E19-199E700BC97D}"/>
                    </a:ext>
                  </a:extLst>
                </p14:cNvPr>
                <p14:cNvContentPartPr/>
                <p14:nvPr/>
              </p14:nvContentPartPr>
              <p14:xfrm>
                <a:off x="1861185" y="4892691"/>
                <a:ext cx="803160" cy="549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09688EE-C996-4615-8E19-199E700BC97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25545" y="4857051"/>
                  <a:ext cx="87480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D97EA82-A7AB-4971-9FF5-90E3B9F906CC}"/>
                    </a:ext>
                  </a:extLst>
                </p14:cNvPr>
                <p14:cNvContentPartPr/>
                <p14:nvPr/>
              </p14:nvContentPartPr>
              <p14:xfrm>
                <a:off x="3009945" y="4777131"/>
                <a:ext cx="695520" cy="663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D97EA82-A7AB-4971-9FF5-90E3B9F906C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73945" y="4741131"/>
                  <a:ext cx="767160" cy="73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4528CD-CA70-437A-80F5-42EE95EDC7EC}"/>
                    </a:ext>
                  </a:extLst>
                </p14:cNvPr>
                <p14:cNvContentPartPr/>
                <p14:nvPr/>
              </p14:nvContentPartPr>
              <p14:xfrm>
                <a:off x="2712945" y="4971531"/>
                <a:ext cx="347400" cy="73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4528CD-CA70-437A-80F5-42EE95EDC7E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77305" y="4935531"/>
                  <a:ext cx="419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E05FA64-5F27-45D2-B829-1E1D2C1A2AC4}"/>
                    </a:ext>
                  </a:extLst>
                </p14:cNvPr>
                <p14:cNvContentPartPr/>
                <p14:nvPr/>
              </p14:nvContentPartPr>
              <p14:xfrm>
                <a:off x="2618625" y="4995291"/>
                <a:ext cx="102960" cy="41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E05FA64-5F27-45D2-B829-1E1D2C1A2AC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82985" y="4959291"/>
                  <a:ext cx="174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384C696-BAAF-43A3-99CB-ABB4D9B04E88}"/>
                    </a:ext>
                  </a:extLst>
                </p14:cNvPr>
                <p14:cNvContentPartPr/>
                <p14:nvPr/>
              </p14:nvContentPartPr>
              <p14:xfrm>
                <a:off x="2685585" y="5264211"/>
                <a:ext cx="451440" cy="26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384C696-BAAF-43A3-99CB-ABB4D9B04E8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49945" y="5228211"/>
                  <a:ext cx="523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D094114-D2C9-47ED-B53C-AE22E286DB6B}"/>
                    </a:ext>
                  </a:extLst>
                </p14:cNvPr>
                <p14:cNvContentPartPr/>
                <p14:nvPr/>
              </p14:nvContentPartPr>
              <p14:xfrm>
                <a:off x="1488585" y="5017971"/>
                <a:ext cx="387720" cy="53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D094114-D2C9-47ED-B53C-AE22E286DB6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52585" y="4981971"/>
                  <a:ext cx="459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D9A394F-6B32-45AC-9F8E-4189C54837F2}"/>
                    </a:ext>
                  </a:extLst>
                </p14:cNvPr>
                <p14:cNvContentPartPr/>
                <p14:nvPr/>
              </p14:nvContentPartPr>
              <p14:xfrm>
                <a:off x="1547625" y="5390571"/>
                <a:ext cx="458640" cy="43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D9A394F-6B32-45AC-9F8E-4189C54837F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11985" y="5354931"/>
                  <a:ext cx="530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1F2B6E4-FB2C-4207-AFBD-43DE48845413}"/>
                    </a:ext>
                  </a:extLst>
                </p14:cNvPr>
                <p14:cNvContentPartPr/>
                <p14:nvPr/>
              </p14:nvContentPartPr>
              <p14:xfrm>
                <a:off x="3668025" y="4883691"/>
                <a:ext cx="762120" cy="41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1F2B6E4-FB2C-4207-AFBD-43DE4884541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32385" y="4848051"/>
                  <a:ext cx="833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88AD687-49EC-4D72-8345-ADE13DED056D}"/>
                    </a:ext>
                  </a:extLst>
                </p14:cNvPr>
                <p14:cNvContentPartPr/>
                <p14:nvPr/>
              </p14:nvContentPartPr>
              <p14:xfrm>
                <a:off x="3719865" y="5294091"/>
                <a:ext cx="827280" cy="18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88AD687-49EC-4D72-8345-ADE13DED056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83865" y="5258451"/>
                  <a:ext cx="898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1AD095F-7A6E-4A44-9AAE-701839659D8B}"/>
                    </a:ext>
                  </a:extLst>
                </p14:cNvPr>
                <p14:cNvContentPartPr/>
                <p14:nvPr/>
              </p14:nvContentPartPr>
              <p14:xfrm>
                <a:off x="2969985" y="5305611"/>
                <a:ext cx="584280" cy="684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1AD095F-7A6E-4A44-9AAE-701839659D8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33985" y="5269611"/>
                  <a:ext cx="65592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10A36ED-22A4-4FD3-9BDE-DA78C4E71BD0}"/>
                    </a:ext>
                  </a:extLst>
                </p14:cNvPr>
                <p14:cNvContentPartPr/>
                <p14:nvPr/>
              </p14:nvContentPartPr>
              <p14:xfrm>
                <a:off x="2777385" y="4933011"/>
                <a:ext cx="780120" cy="1329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10A36ED-22A4-4FD3-9BDE-DA78C4E71BD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41745" y="4897011"/>
                  <a:ext cx="851760" cy="14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1F4C055-7D3E-4016-AF03-62813C81FF06}"/>
                    </a:ext>
                  </a:extLst>
                </p14:cNvPr>
                <p14:cNvContentPartPr/>
                <p14:nvPr/>
              </p14:nvContentPartPr>
              <p14:xfrm>
                <a:off x="3512145" y="5772891"/>
                <a:ext cx="176040" cy="696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1F4C055-7D3E-4016-AF03-62813C81FF0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76505" y="5737251"/>
                  <a:ext cx="24768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9CD1690-09F1-413C-8578-FEE0DA873630}"/>
                    </a:ext>
                  </a:extLst>
                </p14:cNvPr>
                <p14:cNvContentPartPr/>
                <p14:nvPr/>
              </p14:nvContentPartPr>
              <p14:xfrm>
                <a:off x="3567225" y="5792691"/>
                <a:ext cx="711360" cy="742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9CD1690-09F1-413C-8578-FEE0DA87363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31585" y="5756691"/>
                  <a:ext cx="78300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E9A7A6F-70EE-4879-B971-4C7A791A981F}"/>
                    </a:ext>
                  </a:extLst>
                </p14:cNvPr>
                <p14:cNvContentPartPr/>
                <p14:nvPr/>
              </p14:nvContentPartPr>
              <p14:xfrm>
                <a:off x="3533385" y="5789451"/>
                <a:ext cx="64440" cy="25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E9A7A6F-70EE-4879-B971-4C7A791A981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97745" y="5753451"/>
                  <a:ext cx="136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E7ACE6E-785D-4CA1-A6AB-B94118C83322}"/>
                    </a:ext>
                  </a:extLst>
                </p14:cNvPr>
                <p14:cNvContentPartPr/>
                <p14:nvPr/>
              </p14:nvContentPartPr>
              <p14:xfrm>
                <a:off x="4504305" y="4674171"/>
                <a:ext cx="825480" cy="905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E7ACE6E-785D-4CA1-A6AB-B94118C8332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68665" y="4638171"/>
                  <a:ext cx="897120" cy="9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5BB0861-F149-44DC-9FD3-37972BA67E0E}"/>
                    </a:ext>
                  </a:extLst>
                </p14:cNvPr>
                <p14:cNvContentPartPr/>
                <p14:nvPr/>
              </p14:nvContentPartPr>
              <p14:xfrm>
                <a:off x="4678185" y="4772091"/>
                <a:ext cx="578160" cy="63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5BB0861-F149-44DC-9FD3-37972BA67E0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42545" y="4736091"/>
                  <a:ext cx="649800" cy="70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58293FF-5F17-46DA-BAC0-AC2507DA91C4}"/>
                    </a:ext>
                  </a:extLst>
                </p14:cNvPr>
                <p14:cNvContentPartPr/>
                <p14:nvPr/>
              </p14:nvContentPartPr>
              <p14:xfrm>
                <a:off x="4686825" y="4717371"/>
                <a:ext cx="450720" cy="808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58293FF-5F17-46DA-BAC0-AC2507DA91C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50825" y="4681731"/>
                  <a:ext cx="522360" cy="88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63A1012-08DB-4824-8DE4-CDC1436993C4}"/>
                    </a:ext>
                  </a:extLst>
                </p14:cNvPr>
                <p14:cNvContentPartPr/>
                <p14:nvPr/>
              </p14:nvContentPartPr>
              <p14:xfrm>
                <a:off x="4193625" y="5518371"/>
                <a:ext cx="732600" cy="450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63A1012-08DB-4824-8DE4-CDC1436993C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57985" y="5482371"/>
                  <a:ext cx="80424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69BB554-FC4C-4C6E-BBD8-996A8BE2E854}"/>
                    </a:ext>
                  </a:extLst>
                </p14:cNvPr>
                <p14:cNvContentPartPr/>
                <p14:nvPr/>
              </p14:nvContentPartPr>
              <p14:xfrm>
                <a:off x="4300545" y="5480211"/>
                <a:ext cx="894600" cy="829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69BB554-FC4C-4C6E-BBD8-996A8BE2E85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64545" y="5444211"/>
                  <a:ext cx="96624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81CE04B-07F3-49ED-84F7-543A42AD8188}"/>
                    </a:ext>
                  </a:extLst>
                </p14:cNvPr>
                <p14:cNvContentPartPr/>
                <p14:nvPr/>
              </p14:nvContentPartPr>
              <p14:xfrm>
                <a:off x="4395585" y="4868211"/>
                <a:ext cx="137880" cy="14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81CE04B-07F3-49ED-84F7-543A42AD818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59585" y="4832571"/>
                  <a:ext cx="209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E1D6A9E-720B-4075-A1EE-EC2C8D3B8574}"/>
                    </a:ext>
                  </a:extLst>
                </p14:cNvPr>
                <p14:cNvContentPartPr/>
                <p14:nvPr/>
              </p14:nvContentPartPr>
              <p14:xfrm>
                <a:off x="5280825" y="4917171"/>
                <a:ext cx="560520" cy="23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E1D6A9E-720B-4075-A1EE-EC2C8D3B857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45185" y="4881531"/>
                  <a:ext cx="6321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97D35B2-5B1C-4DF0-960F-105544A7C597}"/>
                    </a:ext>
                  </a:extLst>
                </p14:cNvPr>
                <p14:cNvContentPartPr/>
                <p14:nvPr/>
              </p14:nvContentPartPr>
              <p14:xfrm>
                <a:off x="5254185" y="5285451"/>
                <a:ext cx="653040" cy="17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97D35B2-5B1C-4DF0-960F-105544A7C59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18545" y="5249811"/>
                  <a:ext cx="724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AD9F65E-7E4C-41CC-8878-3A79E7EFB337}"/>
                    </a:ext>
                  </a:extLst>
                </p14:cNvPr>
                <p14:cNvContentPartPr/>
                <p14:nvPr/>
              </p14:nvContentPartPr>
              <p14:xfrm>
                <a:off x="6170745" y="4986291"/>
                <a:ext cx="292320" cy="286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AD9F65E-7E4C-41CC-8878-3A79E7EFB33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34745" y="4950291"/>
                  <a:ext cx="3639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0906CF3-E801-4CEB-B2C7-A6F9675B5174}"/>
                    </a:ext>
                  </a:extLst>
                </p14:cNvPr>
                <p14:cNvContentPartPr/>
                <p14:nvPr/>
              </p14:nvContentPartPr>
              <p14:xfrm>
                <a:off x="6543345" y="4969011"/>
                <a:ext cx="187920" cy="454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0906CF3-E801-4CEB-B2C7-A6F9675B517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07345" y="4933371"/>
                  <a:ext cx="25956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D880DE0-1295-4F10-BCF6-238E9E9BAB27}"/>
                    </a:ext>
                  </a:extLst>
                </p14:cNvPr>
                <p14:cNvContentPartPr/>
                <p14:nvPr/>
              </p14:nvContentPartPr>
              <p14:xfrm>
                <a:off x="6776265" y="5096451"/>
                <a:ext cx="174600" cy="350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D880DE0-1295-4F10-BCF6-238E9E9BAB2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40265" y="5060451"/>
                  <a:ext cx="2462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E3CADAA-4223-42DA-AAC7-A96F9498613C}"/>
                    </a:ext>
                  </a:extLst>
                </p14:cNvPr>
                <p14:cNvContentPartPr/>
                <p14:nvPr/>
              </p14:nvContentPartPr>
              <p14:xfrm>
                <a:off x="4868985" y="5755971"/>
                <a:ext cx="1070640" cy="147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E3CADAA-4223-42DA-AAC7-A96F9498613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32985" y="5720331"/>
                  <a:ext cx="1142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D3AD003-6B13-4D3C-ABD0-D8A9CCFA590F}"/>
                    </a:ext>
                  </a:extLst>
                </p14:cNvPr>
                <p14:cNvContentPartPr/>
                <p14:nvPr/>
              </p14:nvContentPartPr>
              <p14:xfrm>
                <a:off x="5147985" y="6191931"/>
                <a:ext cx="749160" cy="84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D3AD003-6B13-4D3C-ABD0-D8A9CCFA590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11985" y="6156291"/>
                  <a:ext cx="820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1EAD9C3-85A3-4657-B89D-C996A237785C}"/>
                    </a:ext>
                  </a:extLst>
                </p14:cNvPr>
                <p14:cNvContentPartPr/>
                <p14:nvPr/>
              </p14:nvContentPartPr>
              <p14:xfrm>
                <a:off x="7151745" y="5247291"/>
                <a:ext cx="167760" cy="309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1EAD9C3-85A3-4657-B89D-C996A237785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16105" y="5211291"/>
                  <a:ext cx="2394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F899D7A-D736-4E44-9D0C-B9A452CBC916}"/>
                    </a:ext>
                  </a:extLst>
                </p14:cNvPr>
                <p14:cNvContentPartPr/>
                <p14:nvPr/>
              </p14:nvContentPartPr>
              <p14:xfrm>
                <a:off x="6307905" y="5946051"/>
                <a:ext cx="241560" cy="254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F899D7A-D736-4E44-9D0C-B9A452CBC91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71905" y="5910051"/>
                  <a:ext cx="3132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85F4D8F-3A69-4A93-8C24-8320E4BBEA2C}"/>
                    </a:ext>
                  </a:extLst>
                </p14:cNvPr>
                <p14:cNvContentPartPr/>
                <p14:nvPr/>
              </p14:nvContentPartPr>
              <p14:xfrm>
                <a:off x="6749265" y="5828691"/>
                <a:ext cx="82080" cy="497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85F4D8F-3A69-4A93-8C24-8320E4BBEA2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13265" y="5793051"/>
                  <a:ext cx="15372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7224705-2B0F-4E91-9AA9-ED353C6D38B8}"/>
                    </a:ext>
                  </a:extLst>
                </p14:cNvPr>
                <p14:cNvContentPartPr/>
                <p14:nvPr/>
              </p14:nvContentPartPr>
              <p14:xfrm>
                <a:off x="6969945" y="5906451"/>
                <a:ext cx="131760" cy="393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7224705-2B0F-4E91-9AA9-ED353C6D38B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34305" y="5870451"/>
                  <a:ext cx="20340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6EC9714-1973-4FD1-A780-5A95F801CEC0}"/>
                    </a:ext>
                  </a:extLst>
                </p14:cNvPr>
                <p14:cNvContentPartPr/>
                <p14:nvPr/>
              </p14:nvContentPartPr>
              <p14:xfrm>
                <a:off x="7264785" y="6114171"/>
                <a:ext cx="362160" cy="208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6EC9714-1973-4FD1-A780-5A95F801CEC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29145" y="6078171"/>
                  <a:ext cx="4338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ADFDD82-1906-4C04-B498-107DB149420D}"/>
                    </a:ext>
                  </a:extLst>
                </p14:cNvPr>
                <p14:cNvContentPartPr/>
                <p14:nvPr/>
              </p14:nvContentPartPr>
              <p14:xfrm>
                <a:off x="1713945" y="4904571"/>
                <a:ext cx="154080" cy="229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ADFDD82-1906-4C04-B498-107DB149420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77945" y="4868571"/>
                  <a:ext cx="2257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48A70C5-A5BF-430B-A703-F468553348CB}"/>
                    </a:ext>
                  </a:extLst>
                </p14:cNvPr>
                <p14:cNvContentPartPr/>
                <p14:nvPr/>
              </p14:nvContentPartPr>
              <p14:xfrm>
                <a:off x="1807185" y="5325771"/>
                <a:ext cx="131400" cy="195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48A70C5-A5BF-430B-A703-F468553348C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71545" y="5289771"/>
                  <a:ext cx="203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CCDD6D7-1F82-45FC-A2F2-527EA720E621}"/>
                    </a:ext>
                  </a:extLst>
                </p14:cNvPr>
                <p14:cNvContentPartPr/>
                <p14:nvPr/>
              </p14:nvContentPartPr>
              <p14:xfrm>
                <a:off x="2883225" y="4886571"/>
                <a:ext cx="128880" cy="180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CCDD6D7-1F82-45FC-A2F2-527EA720E62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47585" y="4850571"/>
                  <a:ext cx="2005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918C85A-51CF-4A33-BC2D-C59715CB8479}"/>
                    </a:ext>
                  </a:extLst>
                </p14:cNvPr>
                <p14:cNvContentPartPr/>
                <p14:nvPr/>
              </p14:nvContentPartPr>
              <p14:xfrm>
                <a:off x="2981865" y="5208051"/>
                <a:ext cx="107280" cy="155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918C85A-51CF-4A33-BC2D-C59715CB847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46225" y="5172051"/>
                  <a:ext cx="178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F7A04E6-CC26-4344-8539-3BF34414AD95}"/>
                    </a:ext>
                  </a:extLst>
                </p14:cNvPr>
                <p14:cNvContentPartPr/>
                <p14:nvPr/>
              </p14:nvContentPartPr>
              <p14:xfrm>
                <a:off x="4344465" y="4784331"/>
                <a:ext cx="123840" cy="138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F7A04E6-CC26-4344-8539-3BF34414AD9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08825" y="4748331"/>
                  <a:ext cx="195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DFF8B0B-5C43-43F4-B11C-84F7F22390D1}"/>
                    </a:ext>
                  </a:extLst>
                </p14:cNvPr>
                <p14:cNvContentPartPr/>
                <p14:nvPr/>
              </p14:nvContentPartPr>
              <p14:xfrm>
                <a:off x="4318545" y="5175291"/>
                <a:ext cx="142200" cy="200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DFF8B0B-5C43-43F4-B11C-84F7F22390D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282905" y="5139291"/>
                  <a:ext cx="2138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BD74822-037C-4439-8E40-BEF01D58D6C5}"/>
                    </a:ext>
                  </a:extLst>
                </p14:cNvPr>
                <p14:cNvContentPartPr/>
                <p14:nvPr/>
              </p14:nvContentPartPr>
              <p14:xfrm>
                <a:off x="4561905" y="5839131"/>
                <a:ext cx="143280" cy="160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BD74822-037C-4439-8E40-BEF01D58D6C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25905" y="5803491"/>
                  <a:ext cx="214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AE9D611-8178-409F-BBD7-3DC897BC40C2}"/>
                    </a:ext>
                  </a:extLst>
                </p14:cNvPr>
                <p14:cNvContentPartPr/>
                <p14:nvPr/>
              </p14:nvContentPartPr>
              <p14:xfrm>
                <a:off x="4667745" y="6205251"/>
                <a:ext cx="126720" cy="143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AE9D611-8178-409F-BBD7-3DC897BC40C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632105" y="6169611"/>
                  <a:ext cx="1983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A271E32-DA4C-4DEE-9CFB-2F8BF30F208C}"/>
                    </a:ext>
                  </a:extLst>
                </p14:cNvPr>
                <p14:cNvContentPartPr/>
                <p14:nvPr/>
              </p14:nvContentPartPr>
              <p14:xfrm>
                <a:off x="3308025" y="5860371"/>
                <a:ext cx="183600" cy="232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A271E32-DA4C-4DEE-9CFB-2F8BF30F208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72385" y="5824371"/>
                  <a:ext cx="2552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8D2B83F-D24C-42F5-A041-6B9E88D6D0C7}"/>
                    </a:ext>
                  </a:extLst>
                </p14:cNvPr>
                <p14:cNvContentPartPr/>
                <p14:nvPr/>
              </p14:nvContentPartPr>
              <p14:xfrm>
                <a:off x="3340785" y="6201651"/>
                <a:ext cx="135720" cy="144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8D2B83F-D24C-42F5-A041-6B9E88D6D0C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304785" y="6165651"/>
                  <a:ext cx="207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99F7ECE-13B8-4BE0-A6D1-EBC5575D1201}"/>
                    </a:ext>
                  </a:extLst>
                </p14:cNvPr>
                <p14:cNvContentPartPr/>
                <p14:nvPr/>
              </p14:nvContentPartPr>
              <p14:xfrm>
                <a:off x="5743425" y="4822491"/>
                <a:ext cx="156240" cy="215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99F7ECE-13B8-4BE0-A6D1-EBC5575D120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07425" y="4786491"/>
                  <a:ext cx="2278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BF2CE40-24E5-4DC4-9B8F-9DCAAF87E18C}"/>
                    </a:ext>
                  </a:extLst>
                </p14:cNvPr>
                <p14:cNvContentPartPr/>
                <p14:nvPr/>
              </p14:nvContentPartPr>
              <p14:xfrm>
                <a:off x="5809305" y="5165931"/>
                <a:ext cx="136800" cy="267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BF2CE40-24E5-4DC4-9B8F-9DCAAF87E18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73665" y="5129931"/>
                  <a:ext cx="2084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4F33981-7698-45CA-96C3-B143B29E1B59}"/>
                    </a:ext>
                  </a:extLst>
                </p14:cNvPr>
                <p14:cNvContentPartPr/>
                <p14:nvPr/>
              </p14:nvContentPartPr>
              <p14:xfrm>
                <a:off x="5823345" y="5765331"/>
                <a:ext cx="169200" cy="215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4F33981-7698-45CA-96C3-B143B29E1B5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87345" y="5729691"/>
                  <a:ext cx="2408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BEAA6B5-BCCD-4545-80FA-FC007EA896B4}"/>
                    </a:ext>
                  </a:extLst>
                </p14:cNvPr>
                <p14:cNvContentPartPr/>
                <p14:nvPr/>
              </p14:nvContentPartPr>
              <p14:xfrm>
                <a:off x="5808945" y="6125691"/>
                <a:ext cx="155880" cy="1753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BEAA6B5-BCCD-4545-80FA-FC007EA896B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73305" y="6090051"/>
                  <a:ext cx="227520" cy="24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4EF732C-6438-4484-83DD-874894651D14}"/>
                  </a:ext>
                </a:extLst>
              </p14:cNvPr>
              <p14:cNvContentPartPr/>
              <p14:nvPr/>
            </p14:nvContentPartPr>
            <p14:xfrm>
              <a:off x="2336385" y="-110949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4EF732C-6438-4484-83DD-874894651D1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300745" y="-146949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0F42049-D5E5-446F-B9AF-CDA0FD470F1D}"/>
              </a:ext>
            </a:extLst>
          </p:cNvPr>
          <p:cNvGrpSpPr/>
          <p:nvPr/>
        </p:nvGrpSpPr>
        <p:grpSpPr>
          <a:xfrm>
            <a:off x="5262465" y="3776702"/>
            <a:ext cx="443520" cy="317160"/>
            <a:chOff x="5262465" y="3776702"/>
            <a:chExt cx="44352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CF94D56-2999-4C29-9319-5B77E5F86678}"/>
                    </a:ext>
                  </a:extLst>
                </p14:cNvPr>
                <p14:cNvContentPartPr/>
                <p14:nvPr/>
              </p14:nvContentPartPr>
              <p14:xfrm>
                <a:off x="5435985" y="3776702"/>
                <a:ext cx="17280" cy="276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CF94D56-2999-4C29-9319-5B77E5F8667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00345" y="3740702"/>
                  <a:ext cx="889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468F3BE-35C7-4146-A775-EDE50293EB40}"/>
                    </a:ext>
                  </a:extLst>
                </p14:cNvPr>
                <p14:cNvContentPartPr/>
                <p14:nvPr/>
              </p14:nvContentPartPr>
              <p14:xfrm>
                <a:off x="5262465" y="4075502"/>
                <a:ext cx="443520" cy="18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468F3BE-35C7-4146-A775-EDE50293EB4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26825" y="4039502"/>
                  <a:ext cx="51516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7BDA097-832D-4EFA-B7B2-71F8EF3D7F09}"/>
                  </a:ext>
                </a:extLst>
              </p14:cNvPr>
              <p14:cNvContentPartPr/>
              <p14:nvPr/>
            </p14:nvContentPartPr>
            <p14:xfrm>
              <a:off x="5421225" y="4240022"/>
              <a:ext cx="168480" cy="10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7BDA097-832D-4EFA-B7B2-71F8EF3D7F0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385225" y="4204022"/>
                <a:ext cx="24012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78DD93F-B1C7-4802-B5EC-6AE05272DA9E}"/>
                  </a:ext>
                </a:extLst>
              </p14:cNvPr>
              <p14:cNvContentPartPr/>
              <p14:nvPr/>
            </p14:nvContentPartPr>
            <p14:xfrm>
              <a:off x="5473425" y="4371062"/>
              <a:ext cx="86040" cy="35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78DD93F-B1C7-4802-B5EC-6AE05272DA9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437785" y="4335422"/>
                <a:ext cx="15768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1C42DC8-0B6D-49AD-837A-EED4CC142993}"/>
              </a:ext>
            </a:extLst>
          </p:cNvPr>
          <p:cNvGrpSpPr/>
          <p:nvPr/>
        </p:nvGrpSpPr>
        <p:grpSpPr>
          <a:xfrm>
            <a:off x="5306385" y="892022"/>
            <a:ext cx="1647360" cy="359280"/>
            <a:chOff x="5306385" y="892022"/>
            <a:chExt cx="164736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94BF4D5-E9DD-495F-9583-961792DC1CF0}"/>
                    </a:ext>
                  </a:extLst>
                </p14:cNvPr>
                <p14:cNvContentPartPr/>
                <p14:nvPr/>
              </p14:nvContentPartPr>
              <p14:xfrm>
                <a:off x="5371545" y="939182"/>
                <a:ext cx="35640" cy="312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94BF4D5-E9DD-495F-9583-961792DC1CF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35905" y="903542"/>
                  <a:ext cx="1072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752A19-CC61-4EF8-A4A0-8B968FA8B5CD}"/>
                    </a:ext>
                  </a:extLst>
                </p14:cNvPr>
                <p14:cNvContentPartPr/>
                <p14:nvPr/>
              </p14:nvContentPartPr>
              <p14:xfrm>
                <a:off x="5306385" y="892022"/>
                <a:ext cx="202680" cy="136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752A19-CC61-4EF8-A4A0-8B968FA8B5C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270745" y="856382"/>
                  <a:ext cx="274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9B1AC22-CA7C-47D3-B4AB-29F0422DC7E8}"/>
                    </a:ext>
                  </a:extLst>
                </p14:cNvPr>
                <p14:cNvContentPartPr/>
                <p14:nvPr/>
              </p14:nvContentPartPr>
              <p14:xfrm>
                <a:off x="5655585" y="916502"/>
                <a:ext cx="157680" cy="239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9B1AC22-CA7C-47D3-B4AB-29F0422DC7E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19945" y="880862"/>
                  <a:ext cx="2293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BB2BD7B-691A-4026-83F0-F1908AB45CA0}"/>
                    </a:ext>
                  </a:extLst>
                </p14:cNvPr>
                <p14:cNvContentPartPr/>
                <p14:nvPr/>
              </p14:nvContentPartPr>
              <p14:xfrm>
                <a:off x="5926665" y="958262"/>
                <a:ext cx="480600" cy="193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BB2BD7B-691A-4026-83F0-F1908AB45CA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891025" y="922622"/>
                  <a:ext cx="5522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496A62F-BCCC-4D4C-90CE-4D562902EB10}"/>
                    </a:ext>
                  </a:extLst>
                </p14:cNvPr>
                <p14:cNvContentPartPr/>
                <p14:nvPr/>
              </p14:nvContentPartPr>
              <p14:xfrm>
                <a:off x="6504105" y="959342"/>
                <a:ext cx="449640" cy="155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496A62F-BCCC-4D4C-90CE-4D562902EB1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68465" y="923702"/>
                  <a:ext cx="521280" cy="22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3240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6EA6A0D-B18B-4EF1-82B1-DBEB9DC034A1}"/>
                  </a:ext>
                </a:extLst>
              </p14:cNvPr>
              <p14:cNvContentPartPr/>
              <p14:nvPr/>
            </p14:nvContentPartPr>
            <p14:xfrm>
              <a:off x="3417105" y="64371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6EA6A0D-B18B-4EF1-82B1-DBEB9DC034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1465" y="28371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B29F81B6-476A-489F-8DE6-FAB1B2953B96}"/>
              </a:ext>
            </a:extLst>
          </p:cNvPr>
          <p:cNvGrpSpPr/>
          <p:nvPr/>
        </p:nvGrpSpPr>
        <p:grpSpPr>
          <a:xfrm>
            <a:off x="3695025" y="252291"/>
            <a:ext cx="6635520" cy="1083960"/>
            <a:chOff x="3695025" y="252291"/>
            <a:chExt cx="6635520" cy="10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D80D397-F6A0-4C25-8EA7-D4C9BC601459}"/>
                    </a:ext>
                  </a:extLst>
                </p14:cNvPr>
                <p14:cNvContentPartPr/>
                <p14:nvPr/>
              </p14:nvContentPartPr>
              <p14:xfrm>
                <a:off x="4267065" y="298371"/>
                <a:ext cx="37440" cy="613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D80D397-F6A0-4C25-8EA7-D4C9BC60145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31425" y="262371"/>
                  <a:ext cx="109080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1C89296-8DFB-4C9B-916A-4B7973662865}"/>
                    </a:ext>
                  </a:extLst>
                </p14:cNvPr>
                <p14:cNvContentPartPr/>
                <p14:nvPr/>
              </p14:nvContentPartPr>
              <p14:xfrm>
                <a:off x="4307385" y="252291"/>
                <a:ext cx="460440" cy="678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1C89296-8DFB-4C9B-916A-4B797366286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71385" y="216291"/>
                  <a:ext cx="53208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01280DF-A6AF-4DE4-BF78-654B52C8B89E}"/>
                    </a:ext>
                  </a:extLst>
                </p14:cNvPr>
                <p14:cNvContentPartPr/>
                <p14:nvPr/>
              </p14:nvContentPartPr>
              <p14:xfrm>
                <a:off x="4314225" y="605811"/>
                <a:ext cx="93960" cy="8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01280DF-A6AF-4DE4-BF78-654B52C8B8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78585" y="569811"/>
                  <a:ext cx="165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803B428-BB5B-4106-BB24-E92F830C3085}"/>
                    </a:ext>
                  </a:extLst>
                </p14:cNvPr>
                <p14:cNvContentPartPr/>
                <p14:nvPr/>
              </p14:nvContentPartPr>
              <p14:xfrm>
                <a:off x="4852065" y="292251"/>
                <a:ext cx="484200" cy="97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803B428-BB5B-4106-BB24-E92F830C30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16425" y="256251"/>
                  <a:ext cx="555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3D3D406-33FF-46D4-A52C-6CF5DECB4269}"/>
                    </a:ext>
                  </a:extLst>
                </p14:cNvPr>
                <p14:cNvContentPartPr/>
                <p14:nvPr/>
              </p14:nvContentPartPr>
              <p14:xfrm>
                <a:off x="4969065" y="364611"/>
                <a:ext cx="228960" cy="468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3D3D406-33FF-46D4-A52C-6CF5DECB42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33065" y="328611"/>
                  <a:ext cx="30060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2E5FDF0-FFD6-44FD-A98E-FEB36A3CD9C9}"/>
                    </a:ext>
                  </a:extLst>
                </p14:cNvPr>
                <p14:cNvContentPartPr/>
                <p14:nvPr/>
              </p14:nvContentPartPr>
              <p14:xfrm>
                <a:off x="5150145" y="333651"/>
                <a:ext cx="19800" cy="25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2E5FDF0-FFD6-44FD-A98E-FEB36A3CD9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14505" y="298011"/>
                  <a:ext cx="914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D1679FF-090B-4722-92F8-CA91CD7D29DF}"/>
                    </a:ext>
                  </a:extLst>
                </p14:cNvPr>
                <p14:cNvContentPartPr/>
                <p14:nvPr/>
              </p14:nvContentPartPr>
              <p14:xfrm>
                <a:off x="5488905" y="285771"/>
                <a:ext cx="493920" cy="36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D1679FF-090B-4722-92F8-CA91CD7D29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53265" y="250131"/>
                  <a:ext cx="565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FBFE725-CEE3-4FD9-AF39-36AA25DD2A46}"/>
                    </a:ext>
                  </a:extLst>
                </p14:cNvPr>
                <p14:cNvContentPartPr/>
                <p14:nvPr/>
              </p14:nvContentPartPr>
              <p14:xfrm>
                <a:off x="5662065" y="325371"/>
                <a:ext cx="70920" cy="621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FBFE725-CEE3-4FD9-AF39-36AA25DD2A4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26065" y="289371"/>
                  <a:ext cx="14256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D075BF9-7541-4EF6-AC9C-5775C8D68841}"/>
                    </a:ext>
                  </a:extLst>
                </p14:cNvPr>
                <p14:cNvContentPartPr/>
                <p14:nvPr/>
              </p14:nvContentPartPr>
              <p14:xfrm>
                <a:off x="6554505" y="353811"/>
                <a:ext cx="437760" cy="655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D075BF9-7541-4EF6-AC9C-5775C8D688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18505" y="317811"/>
                  <a:ext cx="50940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88A636A-D86A-4842-A997-575A224B9B29}"/>
                    </a:ext>
                  </a:extLst>
                </p14:cNvPr>
                <p14:cNvContentPartPr/>
                <p14:nvPr/>
              </p14:nvContentPartPr>
              <p14:xfrm>
                <a:off x="6591225" y="666651"/>
                <a:ext cx="314640" cy="28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88A636A-D86A-4842-A997-575A224B9B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55225" y="631011"/>
                  <a:ext cx="386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8498A58-407A-4D96-A964-42DC479948A5}"/>
                    </a:ext>
                  </a:extLst>
                </p14:cNvPr>
                <p14:cNvContentPartPr/>
                <p14:nvPr/>
              </p14:nvContentPartPr>
              <p14:xfrm>
                <a:off x="7055265" y="647211"/>
                <a:ext cx="517680" cy="475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8498A58-407A-4D96-A964-42DC479948A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19625" y="611571"/>
                  <a:ext cx="58932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8061195-4176-4654-8569-AEFC7BE5DE39}"/>
                    </a:ext>
                  </a:extLst>
                </p14:cNvPr>
                <p14:cNvContentPartPr/>
                <p14:nvPr/>
              </p14:nvContentPartPr>
              <p14:xfrm>
                <a:off x="7609305" y="645411"/>
                <a:ext cx="243000" cy="280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8061195-4176-4654-8569-AEFC7BE5DE3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73665" y="609411"/>
                  <a:ext cx="3146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B0FE970-B596-440A-A83D-55EF02E3E4F1}"/>
                    </a:ext>
                  </a:extLst>
                </p14:cNvPr>
                <p14:cNvContentPartPr/>
                <p14:nvPr/>
              </p14:nvContentPartPr>
              <p14:xfrm>
                <a:off x="7971465" y="827571"/>
                <a:ext cx="7200" cy="3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B0FE970-B596-440A-A83D-55EF02E3E4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35825" y="791571"/>
                  <a:ext cx="788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82CBD72-2996-4C1C-A71B-5D66559C9C1E}"/>
                    </a:ext>
                  </a:extLst>
                </p14:cNvPr>
                <p14:cNvContentPartPr/>
                <p14:nvPr/>
              </p14:nvContentPartPr>
              <p14:xfrm>
                <a:off x="8451345" y="656931"/>
                <a:ext cx="293400" cy="275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82CBD72-2996-4C1C-A71B-5D66559C9C1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15345" y="620931"/>
                  <a:ext cx="3650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3CE8B71-4A8E-4BA3-A1BB-608DF267F97E}"/>
                    </a:ext>
                  </a:extLst>
                </p14:cNvPr>
                <p14:cNvContentPartPr/>
                <p14:nvPr/>
              </p14:nvContentPartPr>
              <p14:xfrm>
                <a:off x="8839785" y="442011"/>
                <a:ext cx="309600" cy="509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3CE8B71-4A8E-4BA3-A1BB-608DF267F97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804145" y="406011"/>
                  <a:ext cx="38124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97A3DCD-D280-42D4-996A-D0440E372970}"/>
                    </a:ext>
                  </a:extLst>
                </p14:cNvPr>
                <p14:cNvContentPartPr/>
                <p14:nvPr/>
              </p14:nvContentPartPr>
              <p14:xfrm>
                <a:off x="9005745" y="651531"/>
                <a:ext cx="163800" cy="235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97A3DCD-D280-42D4-996A-D0440E37297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70105" y="615891"/>
                  <a:ext cx="2354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E66B1FE-1D73-4DB6-ABFD-995EDB366D86}"/>
                    </a:ext>
                  </a:extLst>
                </p14:cNvPr>
                <p14:cNvContentPartPr/>
                <p14:nvPr/>
              </p14:nvContentPartPr>
              <p14:xfrm>
                <a:off x="9332265" y="384411"/>
                <a:ext cx="306720" cy="51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E66B1FE-1D73-4DB6-ABFD-995EDB366D8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96265" y="348411"/>
                  <a:ext cx="37836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AFB7A6-943D-40B1-B0BE-94BD56349CF2}"/>
                    </a:ext>
                  </a:extLst>
                </p14:cNvPr>
                <p14:cNvContentPartPr/>
                <p14:nvPr/>
              </p14:nvContentPartPr>
              <p14:xfrm>
                <a:off x="9602625" y="643251"/>
                <a:ext cx="265320" cy="327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AFB7A6-943D-40B1-B0BE-94BD56349CF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566625" y="607611"/>
                  <a:ext cx="3369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D81F95-17DC-4666-A717-367F847F6841}"/>
                    </a:ext>
                  </a:extLst>
                </p14:cNvPr>
                <p14:cNvContentPartPr/>
                <p14:nvPr/>
              </p14:nvContentPartPr>
              <p14:xfrm>
                <a:off x="9227145" y="665931"/>
                <a:ext cx="139680" cy="13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D81F95-17DC-4666-A717-367F847F684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91145" y="630291"/>
                  <a:ext cx="211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A078D28-DE26-4BC7-977D-F5C4668998F5}"/>
                    </a:ext>
                  </a:extLst>
                </p14:cNvPr>
                <p14:cNvContentPartPr/>
                <p14:nvPr/>
              </p14:nvContentPartPr>
              <p14:xfrm>
                <a:off x="3695025" y="1159131"/>
                <a:ext cx="6635520" cy="177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A078D28-DE26-4BC7-977D-F5C4668998F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59025" y="1123491"/>
                  <a:ext cx="670716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73E2F5D-9412-4E55-B6B2-88D514711A49}"/>
                  </a:ext>
                </a:extLst>
              </p14:cNvPr>
              <p14:cNvContentPartPr/>
              <p14:nvPr/>
            </p14:nvContentPartPr>
            <p14:xfrm>
              <a:off x="8622705" y="4193571"/>
              <a:ext cx="53640" cy="525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73E2F5D-9412-4E55-B6B2-88D514711A4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87065" y="4157571"/>
                <a:ext cx="1252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1F482B0-B633-42AA-B888-77CD533C2CC5}"/>
                  </a:ext>
                </a:extLst>
              </p14:cNvPr>
              <p14:cNvContentPartPr/>
              <p14:nvPr/>
            </p14:nvContentPartPr>
            <p14:xfrm>
              <a:off x="5962305" y="1291251"/>
              <a:ext cx="65160" cy="815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1F482B0-B633-42AA-B888-77CD533C2CC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26305" y="1255251"/>
                <a:ext cx="136800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7F04343-D7A3-4DF4-9C10-DB6F150CB872}"/>
                  </a:ext>
                </a:extLst>
              </p14:cNvPr>
              <p14:cNvContentPartPr/>
              <p14:nvPr/>
            </p14:nvContentPartPr>
            <p14:xfrm>
              <a:off x="2765865" y="2132571"/>
              <a:ext cx="5758200" cy="622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7F04343-D7A3-4DF4-9C10-DB6F150CB87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29865" y="2096571"/>
                <a:ext cx="5829840" cy="6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42723BB-4698-42B7-BBC6-942A9753A30D}"/>
                  </a:ext>
                </a:extLst>
              </p14:cNvPr>
              <p14:cNvContentPartPr/>
              <p14:nvPr/>
            </p14:nvContentPartPr>
            <p14:xfrm>
              <a:off x="8418225" y="2616771"/>
              <a:ext cx="266400" cy="197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42723BB-4698-42B7-BBC6-942A9753A30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382225" y="2581131"/>
                <a:ext cx="3380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A427CBC-3810-4127-B92F-900A05519E02}"/>
                  </a:ext>
                </a:extLst>
              </p14:cNvPr>
              <p14:cNvContentPartPr/>
              <p14:nvPr/>
            </p14:nvContentPartPr>
            <p14:xfrm>
              <a:off x="2757585" y="2265771"/>
              <a:ext cx="66240" cy="521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A427CBC-3810-4127-B92F-900A05519E0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21945" y="2230131"/>
                <a:ext cx="13788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BBEB6DF-1490-4B44-8B61-4B66ADF071A7}"/>
                  </a:ext>
                </a:extLst>
              </p14:cNvPr>
              <p14:cNvContentPartPr/>
              <p14:nvPr/>
            </p14:nvContentPartPr>
            <p14:xfrm>
              <a:off x="2715825" y="2638371"/>
              <a:ext cx="325800" cy="162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BBEB6DF-1490-4B44-8B61-4B66ADF071A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680185" y="2602371"/>
                <a:ext cx="3974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5C9117B-97E9-4FAF-A7A0-D5F1FEB3E181}"/>
                  </a:ext>
                </a:extLst>
              </p14:cNvPr>
              <p14:cNvContentPartPr/>
              <p14:nvPr/>
            </p14:nvContentPartPr>
            <p14:xfrm>
              <a:off x="5828385" y="1967331"/>
              <a:ext cx="297720" cy="152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5C9117B-97E9-4FAF-A7A0-D5F1FEB3E18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92385" y="1931691"/>
                <a:ext cx="3693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C46B35D-CB15-48D2-BBE9-91596596B04F}"/>
                  </a:ext>
                </a:extLst>
              </p14:cNvPr>
              <p14:cNvContentPartPr/>
              <p14:nvPr/>
            </p14:nvContentPartPr>
            <p14:xfrm>
              <a:off x="8022585" y="3004131"/>
              <a:ext cx="198360" cy="492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C46B35D-CB15-48D2-BBE9-91596596B04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986585" y="2968131"/>
                <a:ext cx="27000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1E420B0-B9E6-4FF8-8394-9E2268C6B74F}"/>
                  </a:ext>
                </a:extLst>
              </p14:cNvPr>
              <p14:cNvContentPartPr/>
              <p14:nvPr/>
            </p14:nvContentPartPr>
            <p14:xfrm>
              <a:off x="8232465" y="3002691"/>
              <a:ext cx="256320" cy="500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1E420B0-B9E6-4FF8-8394-9E2268C6B74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96465" y="2966691"/>
                <a:ext cx="32796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9AE9883-F469-4927-9F4C-AD147D1F09A0}"/>
                  </a:ext>
                </a:extLst>
              </p14:cNvPr>
              <p14:cNvContentPartPr/>
              <p14:nvPr/>
            </p14:nvContentPartPr>
            <p14:xfrm>
              <a:off x="8150745" y="3340731"/>
              <a:ext cx="192960" cy="6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9AE9883-F469-4927-9F4C-AD147D1F09A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115105" y="3305091"/>
                <a:ext cx="2646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C6C9CCC-EA30-43F3-A223-60A36CD3DC42}"/>
                  </a:ext>
                </a:extLst>
              </p14:cNvPr>
              <p14:cNvContentPartPr/>
              <p14:nvPr/>
            </p14:nvContentPartPr>
            <p14:xfrm>
              <a:off x="8582745" y="3018891"/>
              <a:ext cx="516240" cy="571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C6C9CCC-EA30-43F3-A223-60A36CD3DC4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47105" y="2983251"/>
                <a:ext cx="587880" cy="6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F278BE0-A07E-4858-9AA0-447706DF3146}"/>
                  </a:ext>
                </a:extLst>
              </p14:cNvPr>
              <p14:cNvContentPartPr/>
              <p14:nvPr/>
            </p14:nvContentPartPr>
            <p14:xfrm>
              <a:off x="8317065" y="3338571"/>
              <a:ext cx="51120" cy="208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F278BE0-A07E-4858-9AA0-447706DF314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81065" y="3302571"/>
                <a:ext cx="1227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B3663EB-B2D2-437A-9042-69192F063E32}"/>
                  </a:ext>
                </a:extLst>
              </p14:cNvPr>
              <p14:cNvContentPartPr/>
              <p14:nvPr/>
            </p14:nvContentPartPr>
            <p14:xfrm>
              <a:off x="8481585" y="3801891"/>
              <a:ext cx="56520" cy="583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B3663EB-B2D2-437A-9042-69192F063E3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445945" y="3766251"/>
                <a:ext cx="128160" cy="6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8F19FCF-D29B-4DFA-B2DE-A9AA4D322CB3}"/>
                  </a:ext>
                </a:extLst>
              </p14:cNvPr>
              <p14:cNvContentPartPr/>
              <p14:nvPr/>
            </p14:nvContentPartPr>
            <p14:xfrm>
              <a:off x="7169385" y="4323531"/>
              <a:ext cx="2876040" cy="136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8F19FCF-D29B-4DFA-B2DE-A9AA4D322CB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133385" y="4287531"/>
                <a:ext cx="29476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5B1A7C0-544C-4740-8770-9957A5405BBF}"/>
                  </a:ext>
                </a:extLst>
              </p14:cNvPr>
              <p14:cNvContentPartPr/>
              <p14:nvPr/>
            </p14:nvContentPartPr>
            <p14:xfrm>
              <a:off x="7156065" y="4429011"/>
              <a:ext cx="27000" cy="592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5B1A7C0-544C-4740-8770-9957A5405BB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120065" y="4393371"/>
                <a:ext cx="98640" cy="6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B17BB61-F4A9-4054-9165-85042110358A}"/>
                  </a:ext>
                </a:extLst>
              </p14:cNvPr>
              <p14:cNvContentPartPr/>
              <p14:nvPr/>
            </p14:nvContentPartPr>
            <p14:xfrm>
              <a:off x="7071465" y="4926171"/>
              <a:ext cx="298800" cy="149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B17BB61-F4A9-4054-9165-85042110358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035465" y="4890171"/>
                <a:ext cx="3704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F7FEB8E-4D77-4472-A01A-3D42EA6B73E8}"/>
                  </a:ext>
                </a:extLst>
              </p14:cNvPr>
              <p14:cNvContentPartPr/>
              <p14:nvPr/>
            </p14:nvContentPartPr>
            <p14:xfrm>
              <a:off x="10062345" y="4342971"/>
              <a:ext cx="19080" cy="554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F7FEB8E-4D77-4472-A01A-3D42EA6B73E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026705" y="4307331"/>
                <a:ext cx="9072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A69113F-569F-4EB5-B6E4-207B97BC45A1}"/>
                  </a:ext>
                </a:extLst>
              </p14:cNvPr>
              <p14:cNvContentPartPr/>
              <p14:nvPr/>
            </p14:nvContentPartPr>
            <p14:xfrm>
              <a:off x="9970905" y="4802691"/>
              <a:ext cx="236160" cy="151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A69113F-569F-4EB5-B6E4-207B97BC45A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35265" y="4766691"/>
                <a:ext cx="3078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DB3F0CF-3D3C-4920-A575-34CF8E781891}"/>
                  </a:ext>
                </a:extLst>
              </p14:cNvPr>
              <p14:cNvContentPartPr/>
              <p14:nvPr/>
            </p14:nvContentPartPr>
            <p14:xfrm>
              <a:off x="8393745" y="4220571"/>
              <a:ext cx="232200" cy="1825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DB3F0CF-3D3C-4920-A575-34CF8E78189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358105" y="4184931"/>
                <a:ext cx="30384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731E4D3-47C9-4B5B-9257-651ED2B2D2AC}"/>
                  </a:ext>
                </a:extLst>
              </p14:cNvPr>
              <p14:cNvContentPartPr/>
              <p14:nvPr/>
            </p14:nvContentPartPr>
            <p14:xfrm>
              <a:off x="7177305" y="4429011"/>
              <a:ext cx="85320" cy="151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731E4D3-47C9-4B5B-9257-651ED2B2D2A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141305" y="4393371"/>
                <a:ext cx="1569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7398FB0-4315-4D67-8D5A-F69F1B12D8E3}"/>
                  </a:ext>
                </a:extLst>
              </p14:cNvPr>
              <p14:cNvContentPartPr/>
              <p14:nvPr/>
            </p14:nvContentPartPr>
            <p14:xfrm>
              <a:off x="5555865" y="5258451"/>
              <a:ext cx="298080" cy="5518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7398FB0-4315-4D67-8D5A-F69F1B12D8E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519865" y="5222451"/>
                <a:ext cx="369720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D18C355-0382-48B1-A256-328BECDA76D0}"/>
                  </a:ext>
                </a:extLst>
              </p14:cNvPr>
              <p14:cNvContentPartPr/>
              <p14:nvPr/>
            </p14:nvContentPartPr>
            <p14:xfrm>
              <a:off x="6019185" y="5522331"/>
              <a:ext cx="185400" cy="2329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D18C355-0382-48B1-A256-328BECDA76D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983185" y="5486331"/>
                <a:ext cx="25704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31B7329-2AFD-4E50-81D7-7BC0A79DBD43}"/>
                  </a:ext>
                </a:extLst>
              </p14:cNvPr>
              <p14:cNvContentPartPr/>
              <p14:nvPr/>
            </p14:nvContentPartPr>
            <p14:xfrm>
              <a:off x="6341745" y="5534211"/>
              <a:ext cx="273240" cy="2080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31B7329-2AFD-4E50-81D7-7BC0A79DBD4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306105" y="5498571"/>
                <a:ext cx="34488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CF4EAEA-956D-4810-9054-25938759D3F7}"/>
                  </a:ext>
                </a:extLst>
              </p14:cNvPr>
              <p14:cNvContentPartPr/>
              <p14:nvPr/>
            </p14:nvContentPartPr>
            <p14:xfrm>
              <a:off x="6636225" y="5171691"/>
              <a:ext cx="289080" cy="721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CF4EAEA-956D-4810-9054-25938759D3F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600225" y="5136051"/>
                <a:ext cx="36072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C3DDB3D-41A1-48ED-AEFB-BC3F6442E376}"/>
                  </a:ext>
                </a:extLst>
              </p14:cNvPr>
              <p14:cNvContentPartPr/>
              <p14:nvPr/>
            </p14:nvContentPartPr>
            <p14:xfrm>
              <a:off x="6946905" y="5447811"/>
              <a:ext cx="38520" cy="3916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C3DDB3D-41A1-48ED-AEFB-BC3F6442E37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910905" y="5411811"/>
                <a:ext cx="11016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86E6823-F992-4B00-8567-E65C6D176FF3}"/>
                  </a:ext>
                </a:extLst>
              </p14:cNvPr>
              <p14:cNvContentPartPr/>
              <p14:nvPr/>
            </p14:nvContentPartPr>
            <p14:xfrm>
              <a:off x="6978945" y="5444931"/>
              <a:ext cx="578520" cy="4050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86E6823-F992-4B00-8567-E65C6D176FF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942945" y="5409291"/>
                <a:ext cx="65016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5135634-D7D0-45B6-8713-C42E3236FC4C}"/>
                  </a:ext>
                </a:extLst>
              </p14:cNvPr>
              <p14:cNvContentPartPr/>
              <p14:nvPr/>
            </p14:nvContentPartPr>
            <p14:xfrm>
              <a:off x="7679505" y="5433411"/>
              <a:ext cx="265320" cy="3747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5135634-D7D0-45B6-8713-C42E3236FC4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643865" y="5397771"/>
                <a:ext cx="33696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8402B96-B537-48FD-8E30-5AEAE432CF5D}"/>
                  </a:ext>
                </a:extLst>
              </p14:cNvPr>
              <p14:cNvContentPartPr/>
              <p14:nvPr/>
            </p14:nvContentPartPr>
            <p14:xfrm>
              <a:off x="8062545" y="5679291"/>
              <a:ext cx="15480" cy="1350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8402B96-B537-48FD-8E30-5AEAE432CF5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026905" y="5643291"/>
                <a:ext cx="8712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02E202A-E85E-4427-89BB-CD2BB682FFCE}"/>
                  </a:ext>
                </a:extLst>
              </p14:cNvPr>
              <p14:cNvContentPartPr/>
              <p14:nvPr/>
            </p14:nvContentPartPr>
            <p14:xfrm>
              <a:off x="8061465" y="5546811"/>
              <a:ext cx="52560" cy="626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02E202A-E85E-4427-89BB-CD2BB682FFC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025825" y="5511171"/>
                <a:ext cx="1242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473D7BA-45D8-406B-95F3-8845931764F9}"/>
                  </a:ext>
                </a:extLst>
              </p14:cNvPr>
              <p14:cNvContentPartPr/>
              <p14:nvPr/>
            </p14:nvContentPartPr>
            <p14:xfrm>
              <a:off x="8174145" y="5644731"/>
              <a:ext cx="708120" cy="1908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473D7BA-45D8-406B-95F3-8845931764F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138505" y="5609091"/>
                <a:ext cx="7797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F831200-BA1D-46A9-A7D4-951E07B9DBC9}"/>
                  </a:ext>
                </a:extLst>
              </p14:cNvPr>
              <p14:cNvContentPartPr/>
              <p14:nvPr/>
            </p14:nvContentPartPr>
            <p14:xfrm>
              <a:off x="9848865" y="5260971"/>
              <a:ext cx="67680" cy="4946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F831200-BA1D-46A9-A7D4-951E07B9DBC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812865" y="5224971"/>
                <a:ext cx="13932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FE9FA66-9E3C-400C-B214-A4A950CB6516}"/>
                  </a:ext>
                </a:extLst>
              </p14:cNvPr>
              <p14:cNvContentPartPr/>
              <p14:nvPr/>
            </p14:nvContentPartPr>
            <p14:xfrm>
              <a:off x="10141185" y="5239011"/>
              <a:ext cx="70920" cy="4770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FE9FA66-9E3C-400C-B214-A4A950CB651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105545" y="5203371"/>
                <a:ext cx="142560" cy="5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37F57A37-2B6F-4535-89AB-7F8859583F52}"/>
                  </a:ext>
                </a:extLst>
              </p14:cNvPr>
              <p14:cNvContentPartPr/>
              <p14:nvPr/>
            </p14:nvContentPartPr>
            <p14:xfrm>
              <a:off x="9945345" y="5533491"/>
              <a:ext cx="210600" cy="151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37F57A37-2B6F-4535-89AB-7F8859583F5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909705" y="5497491"/>
                <a:ext cx="2822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6E2376B-0F6B-4708-89CC-B63F1A1FA8F2}"/>
                  </a:ext>
                </a:extLst>
              </p14:cNvPr>
              <p14:cNvContentPartPr/>
              <p14:nvPr/>
            </p14:nvContentPartPr>
            <p14:xfrm>
              <a:off x="10352145" y="5511171"/>
              <a:ext cx="71640" cy="180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6E2376B-0F6B-4708-89CC-B63F1A1FA8F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316505" y="5475171"/>
                <a:ext cx="1432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BEDABD9-A884-49F5-8F27-ABE6992BA888}"/>
                  </a:ext>
                </a:extLst>
              </p14:cNvPr>
              <p14:cNvContentPartPr/>
              <p14:nvPr/>
            </p14:nvContentPartPr>
            <p14:xfrm>
              <a:off x="10451865" y="5373291"/>
              <a:ext cx="39600" cy="716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BEDABD9-A884-49F5-8F27-ABE6992BA88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415865" y="5337291"/>
                <a:ext cx="1112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2F8FC6A-E451-4EAD-81B9-348EC8AFC575}"/>
                  </a:ext>
                </a:extLst>
              </p14:cNvPr>
              <p14:cNvContentPartPr/>
              <p14:nvPr/>
            </p14:nvContentPartPr>
            <p14:xfrm>
              <a:off x="10538625" y="5499651"/>
              <a:ext cx="410760" cy="6408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2F8FC6A-E451-4EAD-81B9-348EC8AFC57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502985" y="5463651"/>
                <a:ext cx="482400" cy="7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28FE8F8-11B7-4FB4-B715-4070E88575FC}"/>
                  </a:ext>
                </a:extLst>
              </p14:cNvPr>
              <p14:cNvContentPartPr/>
              <p14:nvPr/>
            </p14:nvContentPartPr>
            <p14:xfrm>
              <a:off x="10918785" y="5253411"/>
              <a:ext cx="244440" cy="5688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28FE8F8-11B7-4FB4-B715-4070E88575F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883145" y="5217771"/>
                <a:ext cx="316080" cy="6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F7408E0-C302-4998-9E59-02735C905735}"/>
                  </a:ext>
                </a:extLst>
              </p14:cNvPr>
              <p14:cNvContentPartPr/>
              <p14:nvPr/>
            </p14:nvContentPartPr>
            <p14:xfrm>
              <a:off x="6772305" y="6055851"/>
              <a:ext cx="216360" cy="47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F7408E0-C302-4998-9E59-02735C90573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736665" y="6020211"/>
                <a:ext cx="2880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3F78FD5-0207-439F-9E9F-E2E0A8F3D03A}"/>
                  </a:ext>
                </a:extLst>
              </p14:cNvPr>
              <p14:cNvContentPartPr/>
              <p14:nvPr/>
            </p14:nvContentPartPr>
            <p14:xfrm>
              <a:off x="6716145" y="6121731"/>
              <a:ext cx="10080" cy="4420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3F78FD5-0207-439F-9E9F-E2E0A8F3D03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680505" y="6085731"/>
                <a:ext cx="8172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68E96DF-6EF2-47CB-A185-66E227BE27EE}"/>
                  </a:ext>
                </a:extLst>
              </p14:cNvPr>
              <p14:cNvContentPartPr/>
              <p14:nvPr/>
            </p14:nvContentPartPr>
            <p14:xfrm>
              <a:off x="6736305" y="6299571"/>
              <a:ext cx="177840" cy="417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68E96DF-6EF2-47CB-A185-66E227BE27E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700665" y="6263931"/>
                <a:ext cx="24948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6AC4E2E-D231-41DB-B7BC-EF1FB7CB48EF}"/>
                  </a:ext>
                </a:extLst>
              </p14:cNvPr>
              <p14:cNvContentPartPr/>
              <p14:nvPr/>
            </p14:nvContentPartPr>
            <p14:xfrm>
              <a:off x="6713265" y="6081771"/>
              <a:ext cx="61920" cy="270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6AC4E2E-D231-41DB-B7BC-EF1FB7CB48E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677625" y="6045771"/>
                <a:ext cx="1335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AE50E97-1ADB-46AC-8DFC-48D7123BA6F1}"/>
                  </a:ext>
                </a:extLst>
              </p14:cNvPr>
              <p14:cNvContentPartPr/>
              <p14:nvPr/>
            </p14:nvContentPartPr>
            <p14:xfrm>
              <a:off x="6974265" y="6292731"/>
              <a:ext cx="289080" cy="162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AE50E97-1ADB-46AC-8DFC-48D7123BA6F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938265" y="6256731"/>
                <a:ext cx="3607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C8D1A80-625A-43CE-A8D5-DD2549AD72C8}"/>
                  </a:ext>
                </a:extLst>
              </p14:cNvPr>
              <p14:cNvContentPartPr/>
              <p14:nvPr/>
            </p14:nvContentPartPr>
            <p14:xfrm>
              <a:off x="7359465" y="6258891"/>
              <a:ext cx="225000" cy="2116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C8D1A80-625A-43CE-A8D5-DD2549AD72C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323825" y="6222891"/>
                <a:ext cx="29664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97BF0C4-A8BA-4716-8310-66030B556835}"/>
                  </a:ext>
                </a:extLst>
              </p14:cNvPr>
              <p14:cNvContentPartPr/>
              <p14:nvPr/>
            </p14:nvContentPartPr>
            <p14:xfrm>
              <a:off x="7692105" y="6253491"/>
              <a:ext cx="241200" cy="4575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97BF0C4-A8BA-4716-8310-66030B55683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656105" y="6217491"/>
                <a:ext cx="31284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E2866A2-7D3D-4307-9FBD-E1CA86974B51}"/>
                  </a:ext>
                </a:extLst>
              </p14:cNvPr>
              <p14:cNvContentPartPr/>
              <p14:nvPr/>
            </p14:nvContentPartPr>
            <p14:xfrm>
              <a:off x="8097825" y="6443931"/>
              <a:ext cx="10080" cy="122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E2866A2-7D3D-4307-9FBD-E1CA86974B5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062185" y="6408291"/>
                <a:ext cx="81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F3542ED-7E70-4EE6-850D-257A4D2A8505}"/>
                  </a:ext>
                </a:extLst>
              </p14:cNvPr>
              <p14:cNvContentPartPr/>
              <p14:nvPr/>
            </p14:nvContentPartPr>
            <p14:xfrm>
              <a:off x="6710745" y="6312171"/>
              <a:ext cx="70920" cy="14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F3542ED-7E70-4EE6-850D-257A4D2A850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674745" y="6276171"/>
                <a:ext cx="14256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E9CFC9A-6804-4744-A176-CE7F76BD3FBC}"/>
                  </a:ext>
                </a:extLst>
              </p14:cNvPr>
              <p14:cNvContentPartPr/>
              <p14:nvPr/>
            </p14:nvContentPartPr>
            <p14:xfrm>
              <a:off x="9860025" y="6019491"/>
              <a:ext cx="243000" cy="499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E9CFC9A-6804-4744-A176-CE7F76BD3FB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824025" y="5983851"/>
                <a:ext cx="31464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D5C48AC-BBA3-4FB2-9357-159AA43FAAF2}"/>
                  </a:ext>
                </a:extLst>
              </p14:cNvPr>
              <p14:cNvContentPartPr/>
              <p14:nvPr/>
            </p14:nvContentPartPr>
            <p14:xfrm>
              <a:off x="9901785" y="6286971"/>
              <a:ext cx="150480" cy="154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D5C48AC-BBA3-4FB2-9357-159AA43FAAF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866145" y="6250971"/>
                <a:ext cx="2221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7FB668B-FBCA-4E92-8D1F-8CEF85F68E67}"/>
                  </a:ext>
                </a:extLst>
              </p14:cNvPr>
              <p14:cNvContentPartPr/>
              <p14:nvPr/>
            </p14:nvContentPartPr>
            <p14:xfrm>
              <a:off x="10209585" y="6250251"/>
              <a:ext cx="264240" cy="2091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7FB668B-FBCA-4E92-8D1F-8CEF85F68E6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173945" y="6214251"/>
                <a:ext cx="3358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A560882-E29D-4C56-B693-594A00DA86CC}"/>
                  </a:ext>
                </a:extLst>
              </p14:cNvPr>
              <p14:cNvContentPartPr/>
              <p14:nvPr/>
            </p14:nvContentPartPr>
            <p14:xfrm>
              <a:off x="10556625" y="6292731"/>
              <a:ext cx="200160" cy="209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A560882-E29D-4C56-B693-594A00DA86C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520985" y="6256731"/>
                <a:ext cx="2718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A156725-5507-4354-A527-A9AFEF5966CE}"/>
                  </a:ext>
                </a:extLst>
              </p14:cNvPr>
              <p14:cNvContentPartPr/>
              <p14:nvPr/>
            </p14:nvContentPartPr>
            <p14:xfrm>
              <a:off x="10930665" y="6256731"/>
              <a:ext cx="348480" cy="3938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A156725-5507-4354-A527-A9AFEF5966C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895025" y="6220731"/>
                <a:ext cx="42012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55F80A1-E291-487D-B4D1-9FA4972E09B7}"/>
                  </a:ext>
                </a:extLst>
              </p14:cNvPr>
              <p14:cNvContentPartPr/>
              <p14:nvPr/>
            </p14:nvContentPartPr>
            <p14:xfrm>
              <a:off x="11424585" y="6383811"/>
              <a:ext cx="3240" cy="162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55F80A1-E291-487D-B4D1-9FA4972E09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388585" y="6347811"/>
                <a:ext cx="748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32480FD-BAFA-4C91-A549-EAFCF634C4B5}"/>
                  </a:ext>
                </a:extLst>
              </p14:cNvPr>
              <p14:cNvContentPartPr/>
              <p14:nvPr/>
            </p14:nvContentPartPr>
            <p14:xfrm>
              <a:off x="2235585" y="3026091"/>
              <a:ext cx="17280" cy="463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32480FD-BAFA-4C91-A549-EAFCF634C4B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199585" y="2990091"/>
                <a:ext cx="8892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53753F3-BD0B-4F5E-BB5F-C561DEE7CFC5}"/>
                  </a:ext>
                </a:extLst>
              </p14:cNvPr>
              <p14:cNvContentPartPr/>
              <p14:nvPr/>
            </p14:nvContentPartPr>
            <p14:xfrm>
              <a:off x="2151345" y="3013131"/>
              <a:ext cx="422640" cy="549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53753F3-BD0B-4F5E-BB5F-C561DEE7CFC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115705" y="2977131"/>
                <a:ext cx="49428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4047F4-773B-4F5A-A562-066AF277037E}"/>
                  </a:ext>
                </a:extLst>
              </p14:cNvPr>
              <p14:cNvContentPartPr/>
              <p14:nvPr/>
            </p14:nvContentPartPr>
            <p14:xfrm>
              <a:off x="2761545" y="3072171"/>
              <a:ext cx="396360" cy="469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4047F4-773B-4F5A-A562-066AF277037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725545" y="3036171"/>
                <a:ext cx="46800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A1CBD57-6C53-433E-92F0-403A736A9F04}"/>
                  </a:ext>
                </a:extLst>
              </p14:cNvPr>
              <p14:cNvContentPartPr/>
              <p14:nvPr/>
            </p14:nvContentPartPr>
            <p14:xfrm>
              <a:off x="201765" y="3670491"/>
              <a:ext cx="4727880" cy="3193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A1CBD57-6C53-433E-92F0-403A736A9F0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65765" y="3634491"/>
                <a:ext cx="4799520" cy="32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B517D39-8D62-4B4F-8316-E1DE1AAE8C9C}"/>
                  </a:ext>
                </a:extLst>
              </p14:cNvPr>
              <p14:cNvContentPartPr/>
              <p14:nvPr/>
            </p14:nvContentPartPr>
            <p14:xfrm>
              <a:off x="268905" y="3948411"/>
              <a:ext cx="289080" cy="5857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B517D39-8D62-4B4F-8316-E1DE1AAE8C9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32905" y="3912771"/>
                <a:ext cx="36072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CA72180-EA43-40FB-864D-6C4205657B33}"/>
                  </a:ext>
                </a:extLst>
              </p14:cNvPr>
              <p14:cNvContentPartPr/>
              <p14:nvPr/>
            </p14:nvContentPartPr>
            <p14:xfrm>
              <a:off x="694785" y="4245771"/>
              <a:ext cx="212400" cy="2444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CA72180-EA43-40FB-864D-6C4205657B3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59145" y="4209771"/>
                <a:ext cx="284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53D0102-7F17-442F-B400-158B3FFA8B90}"/>
                  </a:ext>
                </a:extLst>
              </p14:cNvPr>
              <p14:cNvContentPartPr/>
              <p14:nvPr/>
            </p14:nvContentPartPr>
            <p14:xfrm>
              <a:off x="1096545" y="4171971"/>
              <a:ext cx="314280" cy="238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53D0102-7F17-442F-B400-158B3FFA8B9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60905" y="4135971"/>
                <a:ext cx="38592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949B45B-20E6-4F64-B8C4-AB9F72B653C1}"/>
                  </a:ext>
                </a:extLst>
              </p14:cNvPr>
              <p14:cNvContentPartPr/>
              <p14:nvPr/>
            </p14:nvContentPartPr>
            <p14:xfrm>
              <a:off x="1549785" y="4219131"/>
              <a:ext cx="94320" cy="180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949B45B-20E6-4F64-B8C4-AB9F72B653C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514145" y="4183491"/>
                <a:ext cx="1659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6CC7638-E00B-4A79-B146-EEE910EF3E4D}"/>
                  </a:ext>
                </a:extLst>
              </p14:cNvPr>
              <p14:cNvContentPartPr/>
              <p14:nvPr/>
            </p14:nvContentPartPr>
            <p14:xfrm>
              <a:off x="1591905" y="3977211"/>
              <a:ext cx="10800" cy="162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6CC7638-E00B-4A79-B146-EEE910EF3E4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555905" y="3941571"/>
                <a:ext cx="824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BECDE75-34C8-44D3-922A-29B71D6BAF71}"/>
                  </a:ext>
                </a:extLst>
              </p14:cNvPr>
              <p14:cNvContentPartPr/>
              <p14:nvPr/>
            </p14:nvContentPartPr>
            <p14:xfrm>
              <a:off x="1567065" y="4207971"/>
              <a:ext cx="80280" cy="885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BECDE75-34C8-44D3-922A-29B71D6BAF7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531425" y="4171971"/>
                <a:ext cx="1519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0BC215F-6D4C-45DC-BCDE-054D42502E7B}"/>
                  </a:ext>
                </a:extLst>
              </p14:cNvPr>
              <p14:cNvContentPartPr/>
              <p14:nvPr/>
            </p14:nvContentPartPr>
            <p14:xfrm>
              <a:off x="1545825" y="3923211"/>
              <a:ext cx="90720" cy="105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0BC215F-6D4C-45DC-BCDE-054D42502E7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509825" y="3887571"/>
                <a:ext cx="1623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316BA43-07F7-4BB4-942E-B41405FF4024}"/>
                  </a:ext>
                </a:extLst>
              </p14:cNvPr>
              <p14:cNvContentPartPr/>
              <p14:nvPr/>
            </p14:nvContentPartPr>
            <p14:xfrm>
              <a:off x="1572105" y="3928971"/>
              <a:ext cx="36720" cy="25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316BA43-07F7-4BB4-942E-B41405FF402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536465" y="3893331"/>
                <a:ext cx="1083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F0730C1-1553-483A-8D4F-05994027C0DF}"/>
                  </a:ext>
                </a:extLst>
              </p14:cNvPr>
              <p14:cNvContentPartPr/>
              <p14:nvPr/>
            </p14:nvContentPartPr>
            <p14:xfrm>
              <a:off x="280065" y="4827531"/>
              <a:ext cx="22320" cy="4860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F0730C1-1553-483A-8D4F-05994027C0D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44425" y="4791891"/>
                <a:ext cx="9396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09C030F-EC02-439C-B0EE-0860C29E9D9E}"/>
                  </a:ext>
                </a:extLst>
              </p14:cNvPr>
              <p14:cNvContentPartPr/>
              <p14:nvPr/>
            </p14:nvContentPartPr>
            <p14:xfrm>
              <a:off x="243705" y="4794051"/>
              <a:ext cx="499320" cy="3772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09C030F-EC02-439C-B0EE-0860C29E9D9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07705" y="4758051"/>
                <a:ext cx="57096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B5A9E8D-859E-4C16-8345-325D15F7EA3A}"/>
                  </a:ext>
                </a:extLst>
              </p14:cNvPr>
              <p14:cNvContentPartPr/>
              <p14:nvPr/>
            </p14:nvContentPartPr>
            <p14:xfrm>
              <a:off x="857145" y="4982331"/>
              <a:ext cx="276120" cy="249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B5A9E8D-859E-4C16-8345-325D15F7EA3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21505" y="4946331"/>
                <a:ext cx="34776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3349A6F-576A-49CD-B40A-6F1C62E8C8BB}"/>
                  </a:ext>
                </a:extLst>
              </p14:cNvPr>
              <p14:cNvContentPartPr/>
              <p14:nvPr/>
            </p14:nvContentPartPr>
            <p14:xfrm>
              <a:off x="1267185" y="4807731"/>
              <a:ext cx="257400" cy="3744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3349A6F-576A-49CD-B40A-6F1C62E8C8B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231545" y="4772091"/>
                <a:ext cx="32904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9D402C0C-EA58-4B8B-A669-40964FD7F99B}"/>
                  </a:ext>
                </a:extLst>
              </p14:cNvPr>
              <p14:cNvContentPartPr/>
              <p14:nvPr/>
            </p14:nvContentPartPr>
            <p14:xfrm>
              <a:off x="1834545" y="4848771"/>
              <a:ext cx="17280" cy="154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9D402C0C-EA58-4B8B-A669-40964FD7F99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798905" y="4813131"/>
                <a:ext cx="889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EEF342B-140D-43E1-8258-9EE4B02179DE}"/>
                  </a:ext>
                </a:extLst>
              </p14:cNvPr>
              <p14:cNvContentPartPr/>
              <p14:nvPr/>
            </p14:nvContentPartPr>
            <p14:xfrm>
              <a:off x="1864785" y="5036691"/>
              <a:ext cx="6480" cy="41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EEF342B-140D-43E1-8258-9EE4B02179D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828785" y="5000691"/>
                <a:ext cx="781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2AF2FD3-7070-4164-B202-17AF7D02676D}"/>
                  </a:ext>
                </a:extLst>
              </p14:cNvPr>
              <p14:cNvContentPartPr/>
              <p14:nvPr/>
            </p14:nvContentPartPr>
            <p14:xfrm>
              <a:off x="2289225" y="4699371"/>
              <a:ext cx="290160" cy="5029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2AF2FD3-7070-4164-B202-17AF7D02676D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253225" y="4663371"/>
                <a:ext cx="36180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69A9CDB-3C92-4DFB-BD13-E84E3F88BEDD}"/>
                  </a:ext>
                </a:extLst>
              </p14:cNvPr>
              <p14:cNvContentPartPr/>
              <p14:nvPr/>
            </p14:nvContentPartPr>
            <p14:xfrm>
              <a:off x="2487225" y="5011491"/>
              <a:ext cx="200160" cy="1832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69A9CDB-3C92-4DFB-BD13-E84E3F88BED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451225" y="4975851"/>
                <a:ext cx="27180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C864E7D-7279-4C55-A603-E34E2BB80F6B}"/>
                  </a:ext>
                </a:extLst>
              </p14:cNvPr>
              <p14:cNvContentPartPr/>
              <p14:nvPr/>
            </p14:nvContentPartPr>
            <p14:xfrm>
              <a:off x="2816985" y="4666611"/>
              <a:ext cx="113040" cy="5349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C864E7D-7279-4C55-A603-E34E2BB80F6B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780985" y="4630611"/>
                <a:ext cx="18468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8D2283C-792A-47DA-9E68-5AAD2D32C2A7}"/>
                  </a:ext>
                </a:extLst>
              </p14:cNvPr>
              <p14:cNvContentPartPr/>
              <p14:nvPr/>
            </p14:nvContentPartPr>
            <p14:xfrm>
              <a:off x="3119385" y="4642851"/>
              <a:ext cx="163800" cy="5799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8D2283C-792A-47DA-9E68-5AAD2D32C2A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083745" y="4606851"/>
                <a:ext cx="235440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2A39B45-4B33-411F-9D16-3091C8E53C6B}"/>
                  </a:ext>
                </a:extLst>
              </p14:cNvPr>
              <p14:cNvContentPartPr/>
              <p14:nvPr/>
            </p14:nvContentPartPr>
            <p14:xfrm>
              <a:off x="2907705" y="4948131"/>
              <a:ext cx="252360" cy="208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2A39B45-4B33-411F-9D16-3091C8E53C6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872065" y="4912131"/>
                <a:ext cx="3240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D27B820-A77C-45FC-9A53-6B681618FCFC}"/>
                  </a:ext>
                </a:extLst>
              </p14:cNvPr>
              <p14:cNvContentPartPr/>
              <p14:nvPr/>
            </p14:nvContentPartPr>
            <p14:xfrm>
              <a:off x="3472185" y="4917531"/>
              <a:ext cx="345240" cy="2851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D27B820-A77C-45FC-9A53-6B681618FCF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436545" y="4881891"/>
                <a:ext cx="41688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8DD9FAD-4A71-446B-996B-A96873A3D1DE}"/>
                  </a:ext>
                </a:extLst>
              </p14:cNvPr>
              <p14:cNvContentPartPr/>
              <p14:nvPr/>
            </p14:nvContentPartPr>
            <p14:xfrm>
              <a:off x="330825" y="5662011"/>
              <a:ext cx="31320" cy="6512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8DD9FAD-4A71-446B-996B-A96873A3D1D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95185" y="5626011"/>
                <a:ext cx="102960" cy="72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0456442-C3F3-4F44-A59B-7639D8A092C5}"/>
                  </a:ext>
                </a:extLst>
              </p14:cNvPr>
              <p14:cNvContentPartPr/>
              <p14:nvPr/>
            </p14:nvContentPartPr>
            <p14:xfrm>
              <a:off x="584985" y="5636091"/>
              <a:ext cx="108000" cy="6145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0456442-C3F3-4F44-A59B-7639D8A092C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49345" y="5600091"/>
                <a:ext cx="17964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469B335-E8AC-414D-A5C3-0A686A579D9B}"/>
                  </a:ext>
                </a:extLst>
              </p14:cNvPr>
              <p14:cNvContentPartPr/>
              <p14:nvPr/>
            </p14:nvContentPartPr>
            <p14:xfrm>
              <a:off x="361425" y="5993931"/>
              <a:ext cx="261000" cy="320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469B335-E8AC-414D-A5C3-0A686A579D9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25785" y="5958291"/>
                <a:ext cx="3326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6D9F65B-C45C-40D0-9C0E-37B096A32454}"/>
                  </a:ext>
                </a:extLst>
              </p14:cNvPr>
              <p14:cNvContentPartPr/>
              <p14:nvPr/>
            </p14:nvContentPartPr>
            <p14:xfrm>
              <a:off x="799185" y="5952171"/>
              <a:ext cx="80280" cy="1749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6D9F65B-C45C-40D0-9C0E-37B096A32454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63545" y="5916531"/>
                <a:ext cx="15192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2A38DA6-78E4-4096-BC1A-80FA0C498092}"/>
                  </a:ext>
                </a:extLst>
              </p14:cNvPr>
              <p14:cNvContentPartPr/>
              <p14:nvPr/>
            </p14:nvContentPartPr>
            <p14:xfrm>
              <a:off x="865065" y="5847771"/>
              <a:ext cx="32400" cy="216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2A38DA6-78E4-4096-BC1A-80FA0C49809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9065" y="5812131"/>
                <a:ext cx="1040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DC559E7-83F0-4996-8BF5-596296C3764B}"/>
                  </a:ext>
                </a:extLst>
              </p14:cNvPr>
              <p14:cNvContentPartPr/>
              <p14:nvPr/>
            </p14:nvContentPartPr>
            <p14:xfrm>
              <a:off x="1049385" y="5946411"/>
              <a:ext cx="389880" cy="6807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DC559E7-83F0-4996-8BF5-596296C3764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13385" y="5910411"/>
                <a:ext cx="46152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251B9A7-0DAD-465D-98DF-7F13C40BAF1B}"/>
                  </a:ext>
                </a:extLst>
              </p14:cNvPr>
              <p14:cNvContentPartPr/>
              <p14:nvPr/>
            </p14:nvContentPartPr>
            <p14:xfrm>
              <a:off x="1388865" y="5726451"/>
              <a:ext cx="236880" cy="4791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251B9A7-0DAD-465D-98DF-7F13C40BAF1B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352865" y="5690811"/>
                <a:ext cx="30852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D5D1BCC-E57D-4AAB-A280-4B3E39720373}"/>
                  </a:ext>
                </a:extLst>
              </p14:cNvPr>
              <p14:cNvContentPartPr/>
              <p14:nvPr/>
            </p14:nvContentPartPr>
            <p14:xfrm>
              <a:off x="1192305" y="5957211"/>
              <a:ext cx="57240" cy="45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D5D1BCC-E57D-4AAB-A280-4B3E39720373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156665" y="5921211"/>
                <a:ext cx="1288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34A97939-08F1-4110-A138-B063E7C26C6E}"/>
                  </a:ext>
                </a:extLst>
              </p14:cNvPr>
              <p14:cNvContentPartPr/>
              <p14:nvPr/>
            </p14:nvContentPartPr>
            <p14:xfrm>
              <a:off x="1929585" y="5789091"/>
              <a:ext cx="28440" cy="169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34A97939-08F1-4110-A138-B063E7C26C6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893585" y="5753451"/>
                <a:ext cx="1000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B373071-D939-4E3F-BFFD-E7D728444395}"/>
                  </a:ext>
                </a:extLst>
              </p14:cNvPr>
              <p14:cNvContentPartPr/>
              <p14:nvPr/>
            </p14:nvContentPartPr>
            <p14:xfrm>
              <a:off x="1931025" y="6004731"/>
              <a:ext cx="6120" cy="309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B373071-D939-4E3F-BFFD-E7D72844439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895385" y="5969091"/>
                <a:ext cx="777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1A97320-4AB1-4DD3-BE9F-EFAD43681699}"/>
                  </a:ext>
                </a:extLst>
              </p14:cNvPr>
              <p14:cNvContentPartPr/>
              <p14:nvPr/>
            </p14:nvContentPartPr>
            <p14:xfrm>
              <a:off x="2238465" y="5710971"/>
              <a:ext cx="29520" cy="4482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1A97320-4AB1-4DD3-BE9F-EFAD4368169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202465" y="5674971"/>
                <a:ext cx="10116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9B119975-BFCC-4889-95FB-2A5C8D8DD50F}"/>
                  </a:ext>
                </a:extLst>
              </p14:cNvPr>
              <p14:cNvContentPartPr/>
              <p14:nvPr/>
            </p14:nvContentPartPr>
            <p14:xfrm>
              <a:off x="2230545" y="5688651"/>
              <a:ext cx="430920" cy="4078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9B119975-BFCC-4889-95FB-2A5C8D8DD50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194545" y="5652651"/>
                <a:ext cx="5025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F511747-2BDF-4F41-9443-BF2271141478}"/>
                  </a:ext>
                </a:extLst>
              </p14:cNvPr>
              <p14:cNvContentPartPr/>
              <p14:nvPr/>
            </p14:nvContentPartPr>
            <p14:xfrm>
              <a:off x="2863785" y="5642211"/>
              <a:ext cx="72000" cy="459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F511747-2BDF-4F41-9443-BF227114147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827785" y="5606211"/>
                <a:ext cx="14364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AB3CF52-9503-4EAA-AF89-2D7C2AF472FE}"/>
                  </a:ext>
                </a:extLst>
              </p14:cNvPr>
              <p14:cNvContentPartPr/>
              <p14:nvPr/>
            </p14:nvContentPartPr>
            <p14:xfrm>
              <a:off x="3073305" y="5668491"/>
              <a:ext cx="96840" cy="4687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AB3CF52-9503-4EAA-AF89-2D7C2AF472FE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037305" y="5632851"/>
                <a:ext cx="16848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8861ED4-9282-49B0-9737-1A386C59ECE0}"/>
                  </a:ext>
                </a:extLst>
              </p14:cNvPr>
              <p14:cNvContentPartPr/>
              <p14:nvPr/>
            </p14:nvContentPartPr>
            <p14:xfrm>
              <a:off x="2905545" y="5859651"/>
              <a:ext cx="161640" cy="165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8861ED4-9282-49B0-9737-1A386C59ECE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869905" y="5824011"/>
                <a:ext cx="2332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2D93FDD2-EC95-416F-8A01-655B9A982BA5}"/>
                  </a:ext>
                </a:extLst>
              </p14:cNvPr>
              <p14:cNvContentPartPr/>
              <p14:nvPr/>
            </p14:nvContentPartPr>
            <p14:xfrm>
              <a:off x="3279225" y="5887731"/>
              <a:ext cx="274680" cy="1954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2D93FDD2-EC95-416F-8A01-655B9A982BA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243225" y="5852091"/>
                <a:ext cx="3463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59E630F-ABD9-4614-A187-09A93F75794B}"/>
                  </a:ext>
                </a:extLst>
              </p14:cNvPr>
              <p14:cNvContentPartPr/>
              <p14:nvPr/>
            </p14:nvContentPartPr>
            <p14:xfrm>
              <a:off x="3071865" y="5858211"/>
              <a:ext cx="62640" cy="126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59E630F-ABD9-4614-A187-09A93F75794B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035865" y="5822571"/>
                <a:ext cx="1342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D389A3C-5419-4E3C-ADD4-604C80A89177}"/>
                  </a:ext>
                </a:extLst>
              </p14:cNvPr>
              <p14:cNvContentPartPr/>
              <p14:nvPr/>
            </p14:nvContentPartPr>
            <p14:xfrm>
              <a:off x="3665865" y="6065931"/>
              <a:ext cx="29160" cy="813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D389A3C-5419-4E3C-ADD4-604C80A8917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630225" y="6029931"/>
                <a:ext cx="1008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61FB413-2957-4464-B77C-198732256CC4}"/>
                  </a:ext>
                </a:extLst>
              </p14:cNvPr>
              <p14:cNvContentPartPr/>
              <p14:nvPr/>
            </p14:nvContentPartPr>
            <p14:xfrm>
              <a:off x="2323425" y="6289131"/>
              <a:ext cx="360000" cy="4392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61FB413-2957-4464-B77C-198732256CC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287785" y="6253491"/>
                <a:ext cx="43164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1ECE28B-4E5B-465D-81F2-5E7E1849F9B9}"/>
                  </a:ext>
                </a:extLst>
              </p14:cNvPr>
              <p14:cNvContentPartPr/>
              <p14:nvPr/>
            </p14:nvContentPartPr>
            <p14:xfrm>
              <a:off x="2860185" y="6352491"/>
              <a:ext cx="61200" cy="3398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1ECE28B-4E5B-465D-81F2-5E7E1849F9B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824185" y="6316851"/>
                <a:ext cx="13284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F914B378-D0D9-4307-A340-95F58957B33C}"/>
                  </a:ext>
                </a:extLst>
              </p14:cNvPr>
              <p14:cNvContentPartPr/>
              <p14:nvPr/>
            </p14:nvContentPartPr>
            <p14:xfrm>
              <a:off x="3048105" y="6283371"/>
              <a:ext cx="50400" cy="3657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F914B378-D0D9-4307-A340-95F58957B33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012105" y="6247371"/>
                <a:ext cx="1220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64F9097-2F8B-44C9-A421-2272984D214A}"/>
                  </a:ext>
                </a:extLst>
              </p14:cNvPr>
              <p14:cNvContentPartPr/>
              <p14:nvPr/>
            </p14:nvContentPartPr>
            <p14:xfrm>
              <a:off x="2940105" y="6506931"/>
              <a:ext cx="146880" cy="385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64F9097-2F8B-44C9-A421-2272984D214A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904105" y="6471291"/>
                <a:ext cx="2185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B1F35F3-56C4-4E3B-B45A-109435150B70}"/>
                  </a:ext>
                </a:extLst>
              </p14:cNvPr>
              <p14:cNvContentPartPr/>
              <p14:nvPr/>
            </p14:nvContentPartPr>
            <p14:xfrm>
              <a:off x="3234945" y="6488931"/>
              <a:ext cx="267840" cy="2314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B1F35F3-56C4-4E3B-B45A-109435150B70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198945" y="6453291"/>
                <a:ext cx="33948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656D9F05-5A42-4B84-95FD-AE7C7C300493}"/>
                  </a:ext>
                </a:extLst>
              </p14:cNvPr>
              <p14:cNvContentPartPr/>
              <p14:nvPr/>
            </p14:nvContentPartPr>
            <p14:xfrm>
              <a:off x="3868905" y="5267451"/>
              <a:ext cx="32040" cy="784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656D9F05-5A42-4B84-95FD-AE7C7C30049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832905" y="5231811"/>
                <a:ext cx="1036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BD33AB3-5AB5-40BB-8FAF-9420F83C2B48}"/>
                  </a:ext>
                </a:extLst>
              </p14:cNvPr>
              <p14:cNvContentPartPr/>
              <p14:nvPr/>
            </p14:nvContentPartPr>
            <p14:xfrm>
              <a:off x="3959625" y="4854531"/>
              <a:ext cx="106920" cy="3988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BD33AB3-5AB5-40BB-8FAF-9420F83C2B4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923625" y="4818891"/>
                <a:ext cx="17856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D5A1C19E-72C6-4948-8D73-5DBFE44E6959}"/>
                  </a:ext>
                </a:extLst>
              </p14:cNvPr>
              <p14:cNvContentPartPr/>
              <p14:nvPr/>
            </p14:nvContentPartPr>
            <p14:xfrm>
              <a:off x="4141425" y="4899891"/>
              <a:ext cx="119160" cy="2541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D5A1C19E-72C6-4948-8D73-5DBFE44E6959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105785" y="4863891"/>
                <a:ext cx="1908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79284A0-5428-49E6-ABFA-7D29F0830983}"/>
                  </a:ext>
                </a:extLst>
              </p14:cNvPr>
              <p14:cNvContentPartPr/>
              <p14:nvPr/>
            </p14:nvContentPartPr>
            <p14:xfrm>
              <a:off x="4308105" y="4921851"/>
              <a:ext cx="117360" cy="2127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79284A0-5428-49E6-ABFA-7D29F0830983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272465" y="4886211"/>
                <a:ext cx="18900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30F30A0-80E9-41F2-B57F-217C5DCA5AE1}"/>
                  </a:ext>
                </a:extLst>
              </p14:cNvPr>
              <p14:cNvContentPartPr/>
              <p14:nvPr/>
            </p14:nvContentPartPr>
            <p14:xfrm>
              <a:off x="4508265" y="5019051"/>
              <a:ext cx="59400" cy="2516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30F30A0-80E9-41F2-B57F-217C5DCA5AE1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472625" y="4983411"/>
                <a:ext cx="13104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05C8B1C-771E-4E91-9CF3-BA66E245CEE4}"/>
                  </a:ext>
                </a:extLst>
              </p14:cNvPr>
              <p14:cNvContentPartPr/>
              <p14:nvPr/>
            </p14:nvContentPartPr>
            <p14:xfrm>
              <a:off x="4099665" y="5324331"/>
              <a:ext cx="162360" cy="3502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05C8B1C-771E-4E91-9CF3-BA66E245CEE4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4063665" y="5288691"/>
                <a:ext cx="2340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F95ACE9B-7921-4371-9ED9-D323928322FF}"/>
                  </a:ext>
                </a:extLst>
              </p14:cNvPr>
              <p14:cNvContentPartPr/>
              <p14:nvPr/>
            </p14:nvContentPartPr>
            <p14:xfrm>
              <a:off x="4198665" y="5546091"/>
              <a:ext cx="77400" cy="1389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F95ACE9B-7921-4371-9ED9-D323928322FF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4163025" y="5510451"/>
                <a:ext cx="1490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023D9F2-CFAC-49FF-B2B9-4335D29280AC}"/>
                  </a:ext>
                </a:extLst>
              </p14:cNvPr>
              <p14:cNvContentPartPr/>
              <p14:nvPr/>
            </p14:nvContentPartPr>
            <p14:xfrm>
              <a:off x="4342305" y="5393451"/>
              <a:ext cx="42120" cy="2638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023D9F2-CFAC-49FF-B2B9-4335D29280AC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4306665" y="5357811"/>
                <a:ext cx="11376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25AFB5E7-2CE8-424D-96D8-B98D730B5679}"/>
                  </a:ext>
                </a:extLst>
              </p14:cNvPr>
              <p14:cNvContentPartPr/>
              <p14:nvPr/>
            </p14:nvContentPartPr>
            <p14:xfrm>
              <a:off x="4400265" y="5379051"/>
              <a:ext cx="117720" cy="2728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25AFB5E7-2CE8-424D-96D8-B98D730B5679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364625" y="5343051"/>
                <a:ext cx="1893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462A11E-73CB-4CDE-8490-BE946B7A6F6E}"/>
                  </a:ext>
                </a:extLst>
              </p14:cNvPr>
              <p14:cNvContentPartPr/>
              <p14:nvPr/>
            </p14:nvContentPartPr>
            <p14:xfrm>
              <a:off x="4553265" y="5533131"/>
              <a:ext cx="96120" cy="1526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462A11E-73CB-4CDE-8490-BE946B7A6F6E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4517625" y="5497491"/>
                <a:ext cx="1677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EF70F04-B98A-4F25-AB99-80F08C280CE0}"/>
                  </a:ext>
                </a:extLst>
              </p14:cNvPr>
              <p14:cNvContentPartPr/>
              <p14:nvPr/>
            </p14:nvContentPartPr>
            <p14:xfrm>
              <a:off x="764265" y="4229211"/>
              <a:ext cx="90720" cy="705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EF70F04-B98A-4F25-AB99-80F08C280CE0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28625" y="4193571"/>
                <a:ext cx="162360" cy="14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E063F5F-8CB8-47B1-804F-10E0EB5C238C}"/>
              </a:ext>
            </a:extLst>
          </p:cNvPr>
          <p:cNvGrpSpPr/>
          <p:nvPr/>
        </p:nvGrpSpPr>
        <p:grpSpPr>
          <a:xfrm>
            <a:off x="2192745" y="3862011"/>
            <a:ext cx="733680" cy="534600"/>
            <a:chOff x="2192745" y="3862011"/>
            <a:chExt cx="73368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8CB6973-1370-4B0C-85BE-5F0B8B4AF042}"/>
                    </a:ext>
                  </a:extLst>
                </p14:cNvPr>
                <p14:cNvContentPartPr/>
                <p14:nvPr/>
              </p14:nvContentPartPr>
              <p14:xfrm>
                <a:off x="2192745" y="3886131"/>
                <a:ext cx="41400" cy="444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8CB6973-1370-4B0C-85BE-5F0B8B4AF04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57105" y="3850491"/>
                  <a:ext cx="113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CF63DFD-9C0B-40D7-901E-65CCAA3A56C6}"/>
                    </a:ext>
                  </a:extLst>
                </p14:cNvPr>
                <p14:cNvContentPartPr/>
                <p14:nvPr/>
              </p14:nvContentPartPr>
              <p14:xfrm>
                <a:off x="2433585" y="3862011"/>
                <a:ext cx="60840" cy="534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CF63DFD-9C0B-40D7-901E-65CCAA3A56C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397945" y="3826371"/>
                  <a:ext cx="13248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4A8B57E-771B-447C-8B32-C72D8D62E4D6}"/>
                    </a:ext>
                  </a:extLst>
                </p14:cNvPr>
                <p14:cNvContentPartPr/>
                <p14:nvPr/>
              </p14:nvContentPartPr>
              <p14:xfrm>
                <a:off x="2299665" y="4155771"/>
                <a:ext cx="164520" cy="31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4A8B57E-771B-447C-8B32-C72D8D62E4D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264025" y="4119771"/>
                  <a:ext cx="236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6256220-3DB8-426B-ACF9-B40A435C59FB}"/>
                    </a:ext>
                  </a:extLst>
                </p14:cNvPr>
                <p14:cNvContentPartPr/>
                <p14:nvPr/>
              </p14:nvContentPartPr>
              <p14:xfrm>
                <a:off x="2564985" y="4115451"/>
                <a:ext cx="361440" cy="200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6256220-3DB8-426B-ACF9-B40A435C59F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528985" y="4079811"/>
                  <a:ext cx="4330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470058D-FA16-4FB1-9D99-A8BFEC408DE6}"/>
                    </a:ext>
                  </a:extLst>
                </p14:cNvPr>
                <p14:cNvContentPartPr/>
                <p14:nvPr/>
              </p14:nvContentPartPr>
              <p14:xfrm>
                <a:off x="2252505" y="4175211"/>
                <a:ext cx="67320" cy="15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470058D-FA16-4FB1-9D99-A8BFEC408DE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216505" y="4139211"/>
                  <a:ext cx="1389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298F090-43AB-409F-827B-4476D275B3BF}"/>
                    </a:ext>
                  </a:extLst>
                </p14:cNvPr>
                <p14:cNvContentPartPr/>
                <p14:nvPr/>
              </p14:nvContentPartPr>
              <p14:xfrm>
                <a:off x="2664345" y="4251171"/>
                <a:ext cx="180000" cy="102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298F090-43AB-409F-827B-4476D275B3B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628705" y="4215171"/>
                  <a:ext cx="25164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F5C298-394B-48ED-998F-2289CCCA76D5}"/>
              </a:ext>
            </a:extLst>
          </p:cNvPr>
          <p:cNvGrpSpPr/>
          <p:nvPr/>
        </p:nvGrpSpPr>
        <p:grpSpPr>
          <a:xfrm>
            <a:off x="9380505" y="2524611"/>
            <a:ext cx="2270880" cy="936000"/>
            <a:chOff x="9380505" y="2524611"/>
            <a:chExt cx="2270880" cy="93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0065472-6413-4054-B2FB-328E174BBA68}"/>
                    </a:ext>
                  </a:extLst>
                </p14:cNvPr>
                <p14:cNvContentPartPr/>
                <p14:nvPr/>
              </p14:nvContentPartPr>
              <p14:xfrm>
                <a:off x="9380505" y="3041931"/>
                <a:ext cx="490680" cy="252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0065472-6413-4054-B2FB-328E174BBA6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344505" y="3006291"/>
                  <a:ext cx="5623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AEE0B7C-88C9-4878-B5A9-EC9D4CCF3A64}"/>
                    </a:ext>
                  </a:extLst>
                </p14:cNvPr>
                <p14:cNvContentPartPr/>
                <p14:nvPr/>
              </p14:nvContentPartPr>
              <p14:xfrm>
                <a:off x="9419025" y="3063531"/>
                <a:ext cx="314280" cy="274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AEE0B7C-88C9-4878-B5A9-EC9D4CCF3A6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383385" y="3027531"/>
                  <a:ext cx="3859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CF3B0D0-971E-4FA1-9CA9-B6CA8ADDFDBE}"/>
                    </a:ext>
                  </a:extLst>
                </p14:cNvPr>
                <p14:cNvContentPartPr/>
                <p14:nvPr/>
              </p14:nvContentPartPr>
              <p14:xfrm>
                <a:off x="9968745" y="2599131"/>
                <a:ext cx="208080" cy="104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CF3B0D0-971E-4FA1-9CA9-B6CA8ADDFDB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932745" y="2563131"/>
                  <a:ext cx="279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97B539F-6539-40A2-AFE1-6ADD90F40828}"/>
                    </a:ext>
                  </a:extLst>
                </p14:cNvPr>
                <p14:cNvContentPartPr/>
                <p14:nvPr/>
              </p14:nvContentPartPr>
              <p14:xfrm>
                <a:off x="10072425" y="2683011"/>
                <a:ext cx="309240" cy="514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97B539F-6539-40A2-AFE1-6ADD90F4082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036785" y="2647011"/>
                  <a:ext cx="38088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0E1A90-EBB0-4A01-9316-5F9230104D11}"/>
                    </a:ext>
                  </a:extLst>
                </p14:cNvPr>
                <p14:cNvContentPartPr/>
                <p14:nvPr/>
              </p14:nvContentPartPr>
              <p14:xfrm>
                <a:off x="10376985" y="2707851"/>
                <a:ext cx="541080" cy="29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0E1A90-EBB0-4A01-9316-5F9230104D1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340985" y="2672211"/>
                  <a:ext cx="612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2F23EE6-8D11-4106-8725-190FDA33F90C}"/>
                    </a:ext>
                  </a:extLst>
                </p14:cNvPr>
                <p14:cNvContentPartPr/>
                <p14:nvPr/>
              </p14:nvContentPartPr>
              <p14:xfrm>
                <a:off x="11010945" y="2524611"/>
                <a:ext cx="223560" cy="532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2F23EE6-8D11-4106-8725-190FDA33F90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975305" y="2488971"/>
                  <a:ext cx="29520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E9784DC-FF85-4398-B614-3D0EE61A29E7}"/>
                    </a:ext>
                  </a:extLst>
                </p14:cNvPr>
                <p14:cNvContentPartPr/>
                <p14:nvPr/>
              </p14:nvContentPartPr>
              <p14:xfrm>
                <a:off x="11395785" y="2632611"/>
                <a:ext cx="19440" cy="25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E9784DC-FF85-4398-B614-3D0EE61A29E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360145" y="2596611"/>
                  <a:ext cx="91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0159B6D-FFCB-42AA-9AF6-17C25E2BA90E}"/>
                    </a:ext>
                  </a:extLst>
                </p14:cNvPr>
                <p14:cNvContentPartPr/>
                <p14:nvPr/>
              </p14:nvContentPartPr>
              <p14:xfrm>
                <a:off x="10083945" y="2690931"/>
                <a:ext cx="1567440" cy="769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0159B6D-FFCB-42AA-9AF6-17C25E2BA90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047945" y="2655291"/>
                  <a:ext cx="1639080" cy="84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6888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FA066417-F36B-4B86-A368-EC17251046B3}"/>
              </a:ext>
            </a:extLst>
          </p:cNvPr>
          <p:cNvGrpSpPr/>
          <p:nvPr/>
        </p:nvGrpSpPr>
        <p:grpSpPr>
          <a:xfrm>
            <a:off x="8903145" y="442011"/>
            <a:ext cx="1031760" cy="657720"/>
            <a:chOff x="8903145" y="442011"/>
            <a:chExt cx="1031760" cy="65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87D3A7F-0BD2-4891-A720-4EC65D112B75}"/>
                    </a:ext>
                  </a:extLst>
                </p14:cNvPr>
                <p14:cNvContentPartPr/>
                <p14:nvPr/>
              </p14:nvContentPartPr>
              <p14:xfrm>
                <a:off x="8903145" y="442011"/>
                <a:ext cx="65880" cy="607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87D3A7F-0BD2-4891-A720-4EC65D112B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867145" y="406371"/>
                  <a:ext cx="137520" cy="6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5932224-950C-4B7E-9D75-B10CA97BC7AE}"/>
                    </a:ext>
                  </a:extLst>
                </p14:cNvPr>
                <p14:cNvContentPartPr/>
                <p14:nvPr/>
              </p14:nvContentPartPr>
              <p14:xfrm>
                <a:off x="9125625" y="855651"/>
                <a:ext cx="54720" cy="145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5932224-950C-4B7E-9D75-B10CA97BC7A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89985" y="819651"/>
                  <a:ext cx="126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DFF72BA-6501-423A-929A-085D9B1122DF}"/>
                    </a:ext>
                  </a:extLst>
                </p14:cNvPr>
                <p14:cNvContentPartPr/>
                <p14:nvPr/>
              </p14:nvContentPartPr>
              <p14:xfrm>
                <a:off x="9168105" y="710571"/>
                <a:ext cx="46440" cy="53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DFF72BA-6501-423A-929A-085D9B1122D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32465" y="674931"/>
                  <a:ext cx="118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EA99C9A-0F0E-4CF7-B291-DDE393BD405D}"/>
                    </a:ext>
                  </a:extLst>
                </p14:cNvPr>
                <p14:cNvContentPartPr/>
                <p14:nvPr/>
              </p14:nvContentPartPr>
              <p14:xfrm>
                <a:off x="9343785" y="603651"/>
                <a:ext cx="208440" cy="46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EA99C9A-0F0E-4CF7-B291-DDE393BD405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08145" y="568011"/>
                  <a:ext cx="28008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2EC6AAA-C06A-418D-A5E4-CC352C0F32D5}"/>
                    </a:ext>
                  </a:extLst>
                </p14:cNvPr>
                <p14:cNvContentPartPr/>
                <p14:nvPr/>
              </p14:nvContentPartPr>
              <p14:xfrm>
                <a:off x="9444585" y="874731"/>
                <a:ext cx="114840" cy="225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2EC6AAA-C06A-418D-A5E4-CC352C0F32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08585" y="838731"/>
                  <a:ext cx="1864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FDE8946-F092-4273-A538-613C357D5989}"/>
                    </a:ext>
                  </a:extLst>
                </p14:cNvPr>
                <p14:cNvContentPartPr/>
                <p14:nvPr/>
              </p14:nvContentPartPr>
              <p14:xfrm>
                <a:off x="9650505" y="875451"/>
                <a:ext cx="284400" cy="219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FDE8946-F092-4273-A538-613C357D59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65" y="839811"/>
                  <a:ext cx="356040" cy="29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C3C8501-1044-4425-8908-C45A18EDC4C9}"/>
                  </a:ext>
                </a:extLst>
              </p14:cNvPr>
              <p14:cNvContentPartPr/>
              <p14:nvPr/>
            </p14:nvContentPartPr>
            <p14:xfrm>
              <a:off x="10287345" y="776091"/>
              <a:ext cx="362520" cy="203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C3C8501-1044-4425-8908-C45A18EDC4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251345" y="740091"/>
                <a:ext cx="43416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0D6720B-98A1-41BF-8951-0B877C9437F3}"/>
                  </a:ext>
                </a:extLst>
              </p14:cNvPr>
              <p14:cNvContentPartPr/>
              <p14:nvPr/>
            </p14:nvContentPartPr>
            <p14:xfrm>
              <a:off x="695865" y="1127451"/>
              <a:ext cx="1900440" cy="781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0D6720B-98A1-41BF-8951-0B877C9437F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0225" y="1091811"/>
                <a:ext cx="197208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3FFACCDE-8535-4C71-8615-41CBC4622580}"/>
              </a:ext>
            </a:extLst>
          </p:cNvPr>
          <p:cNvGrpSpPr/>
          <p:nvPr/>
        </p:nvGrpSpPr>
        <p:grpSpPr>
          <a:xfrm>
            <a:off x="244065" y="-43258"/>
            <a:ext cx="8049600" cy="2650669"/>
            <a:chOff x="244065" y="-43258"/>
            <a:chExt cx="8049600" cy="26506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DEA013D-0AFB-47D5-9E96-9CD85EF6688D}"/>
                    </a:ext>
                  </a:extLst>
                </p14:cNvPr>
                <p14:cNvContentPartPr/>
                <p14:nvPr/>
              </p14:nvContentPartPr>
              <p14:xfrm>
                <a:off x="937065" y="438771"/>
                <a:ext cx="435960" cy="597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DEA013D-0AFB-47D5-9E96-9CD85EF668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01065" y="402771"/>
                  <a:ext cx="50760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20379BD-8F10-4D07-B25F-64C7240A3223}"/>
                    </a:ext>
                  </a:extLst>
                </p14:cNvPr>
                <p14:cNvContentPartPr/>
                <p14:nvPr/>
              </p14:nvContentPartPr>
              <p14:xfrm>
                <a:off x="1086465" y="807411"/>
                <a:ext cx="207000" cy="29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20379BD-8F10-4D07-B25F-64C7240A322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0465" y="771411"/>
                  <a:ext cx="2786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0403813-27CB-4DD5-8B50-A3DA33CB4969}"/>
                    </a:ext>
                  </a:extLst>
                </p14:cNvPr>
                <p14:cNvContentPartPr/>
                <p14:nvPr/>
              </p14:nvContentPartPr>
              <p14:xfrm>
                <a:off x="1493985" y="753411"/>
                <a:ext cx="360720" cy="248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0403813-27CB-4DD5-8B50-A3DA33CB496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58345" y="717771"/>
                  <a:ext cx="4323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526A00C-D1B4-4881-9264-4DEF13275096}"/>
                    </a:ext>
                  </a:extLst>
                </p14:cNvPr>
                <p14:cNvContentPartPr/>
                <p14:nvPr/>
              </p14:nvContentPartPr>
              <p14:xfrm>
                <a:off x="1981425" y="758451"/>
                <a:ext cx="414360" cy="735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526A00C-D1B4-4881-9264-4DEF132750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45425" y="722451"/>
                  <a:ext cx="486000" cy="80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98964A1-B047-400F-B9E1-8A3DF6D82DBE}"/>
                    </a:ext>
                  </a:extLst>
                </p14:cNvPr>
                <p14:cNvContentPartPr/>
                <p14:nvPr/>
              </p14:nvContentPartPr>
              <p14:xfrm>
                <a:off x="2809425" y="535611"/>
                <a:ext cx="49320" cy="412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98964A1-B047-400F-B9E1-8A3DF6D82DB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73785" y="499611"/>
                  <a:ext cx="12096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212FD3C-6ECE-4951-BBB3-ACC0E0CA74CC}"/>
                    </a:ext>
                  </a:extLst>
                </p14:cNvPr>
                <p14:cNvContentPartPr/>
                <p14:nvPr/>
              </p14:nvContentPartPr>
              <p14:xfrm>
                <a:off x="2778465" y="515091"/>
                <a:ext cx="294840" cy="492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212FD3C-6ECE-4951-BBB3-ACC0E0CA74C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42465" y="479451"/>
                  <a:ext cx="36648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792E9C6-D0BB-4A68-AE43-8F8FC5023BC0}"/>
                    </a:ext>
                  </a:extLst>
                </p14:cNvPr>
                <p14:cNvContentPartPr/>
                <p14:nvPr/>
              </p14:nvContentPartPr>
              <p14:xfrm>
                <a:off x="3191745" y="533451"/>
                <a:ext cx="362520" cy="68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792E9C6-D0BB-4A68-AE43-8F8FC5023BC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56105" y="497811"/>
                  <a:ext cx="434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B41454-859D-4BB5-AA08-C87D13BB1988}"/>
                    </a:ext>
                  </a:extLst>
                </p14:cNvPr>
                <p14:cNvContentPartPr/>
                <p14:nvPr/>
              </p14:nvContentPartPr>
              <p14:xfrm>
                <a:off x="3223425" y="551811"/>
                <a:ext cx="217440" cy="356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B41454-859D-4BB5-AA08-C87D13BB198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87785" y="515811"/>
                  <a:ext cx="2890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BF93BCE-B0C5-498A-AAA2-C018BB01811A}"/>
                    </a:ext>
                  </a:extLst>
                </p14:cNvPr>
                <p14:cNvContentPartPr/>
                <p14:nvPr/>
              </p14:nvContentPartPr>
              <p14:xfrm>
                <a:off x="3663705" y="512211"/>
                <a:ext cx="324720" cy="69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BF93BCE-B0C5-498A-AAA2-C018BB01811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28065" y="476571"/>
                  <a:ext cx="396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7A64ECE-0A94-4440-AE5F-67ABE0823885}"/>
                    </a:ext>
                  </a:extLst>
                </p14:cNvPr>
                <p14:cNvContentPartPr/>
                <p14:nvPr/>
              </p14:nvContentPartPr>
              <p14:xfrm>
                <a:off x="3821385" y="521571"/>
                <a:ext cx="29880" cy="431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7A64ECE-0A94-4440-AE5F-67ABE082388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85745" y="485571"/>
                  <a:ext cx="1015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1D60085-E0BA-4D78-BF2A-262D210A67D2}"/>
                    </a:ext>
                  </a:extLst>
                </p14:cNvPr>
                <p14:cNvContentPartPr/>
                <p14:nvPr/>
              </p14:nvContentPartPr>
              <p14:xfrm>
                <a:off x="6756825" y="750171"/>
                <a:ext cx="410040" cy="280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1D60085-E0BA-4D78-BF2A-262D210A67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21185" y="714531"/>
                  <a:ext cx="4816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0DC3F43-D576-4A5F-A7CC-90D751653BFB}"/>
                    </a:ext>
                  </a:extLst>
                </p14:cNvPr>
                <p14:cNvContentPartPr/>
                <p14:nvPr/>
              </p14:nvContentPartPr>
              <p14:xfrm>
                <a:off x="7327425" y="797331"/>
                <a:ext cx="291240" cy="257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0DC3F43-D576-4A5F-A7CC-90D751653BF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91425" y="761691"/>
                  <a:ext cx="3628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8C40C2D-D257-4A9B-A1CB-D207EF9E7785}"/>
                    </a:ext>
                  </a:extLst>
                </p14:cNvPr>
                <p14:cNvContentPartPr/>
                <p14:nvPr/>
              </p14:nvContentPartPr>
              <p14:xfrm>
                <a:off x="7759785" y="560811"/>
                <a:ext cx="119160" cy="497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8C40C2D-D257-4A9B-A1CB-D207EF9E778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23785" y="525171"/>
                  <a:ext cx="19080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27ACF3F-5BF3-4B12-9A7B-FEA186EE8BFD}"/>
                    </a:ext>
                  </a:extLst>
                </p14:cNvPr>
                <p14:cNvContentPartPr/>
                <p14:nvPr/>
              </p14:nvContentPartPr>
              <p14:xfrm>
                <a:off x="7709385" y="834411"/>
                <a:ext cx="334440" cy="76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27ACF3F-5BF3-4B12-9A7B-FEA186EE8B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73385" y="798771"/>
                  <a:ext cx="406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A6FD5A2-73B2-404F-B146-F7020B306225}"/>
                    </a:ext>
                  </a:extLst>
                </p14:cNvPr>
                <p14:cNvContentPartPr/>
                <p14:nvPr/>
              </p14:nvContentPartPr>
              <p14:xfrm>
                <a:off x="8098185" y="801291"/>
                <a:ext cx="195480" cy="262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A6FD5A2-73B2-404F-B146-F7020B3062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62545" y="765291"/>
                  <a:ext cx="2671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48CCB8F-A81D-4E28-AA63-EF552BB20F06}"/>
                    </a:ext>
                  </a:extLst>
                </p14:cNvPr>
                <p14:cNvContentPartPr/>
                <p14:nvPr/>
              </p14:nvContentPartPr>
              <p14:xfrm>
                <a:off x="4540305" y="723891"/>
                <a:ext cx="1090080" cy="249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48CCB8F-A81D-4E28-AA63-EF552BB20F0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04665" y="688251"/>
                  <a:ext cx="11617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DE6C757-BD68-4744-966C-D4B63ECC9079}"/>
                    </a:ext>
                  </a:extLst>
                </p14:cNvPr>
                <p14:cNvContentPartPr/>
                <p14:nvPr/>
              </p14:nvContentPartPr>
              <p14:xfrm>
                <a:off x="5763945" y="713451"/>
                <a:ext cx="202680" cy="375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DE6C757-BD68-4744-966C-D4B63ECC907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28305" y="677811"/>
                  <a:ext cx="2743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CF62E88-DC2D-4783-BC28-5CDA7F04C945}"/>
                    </a:ext>
                  </a:extLst>
                </p14:cNvPr>
                <p14:cNvContentPartPr/>
                <p14:nvPr/>
              </p14:nvContentPartPr>
              <p14:xfrm>
                <a:off x="6184785" y="880851"/>
                <a:ext cx="9360" cy="11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CF62E88-DC2D-4783-BC28-5CDA7F04C9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49145" y="845211"/>
                  <a:ext cx="81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2F9894F-0492-4821-94B3-0EB8DF226FD5}"/>
                    </a:ext>
                  </a:extLst>
                </p14:cNvPr>
                <p14:cNvContentPartPr/>
                <p14:nvPr/>
              </p14:nvContentPartPr>
              <p14:xfrm>
                <a:off x="4430145" y="1136811"/>
                <a:ext cx="1833480" cy="31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2F9894F-0492-4821-94B3-0EB8DF226FD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94145" y="1100811"/>
                  <a:ext cx="1905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795D4D5-75EE-49DE-9356-1A61BFB6B049}"/>
                    </a:ext>
                  </a:extLst>
                </p14:cNvPr>
                <p14:cNvContentPartPr/>
                <p14:nvPr/>
              </p14:nvContentPartPr>
              <p14:xfrm>
                <a:off x="1181865" y="1609131"/>
                <a:ext cx="79560" cy="435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795D4D5-75EE-49DE-9356-1A61BFB6B0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45865" y="1573491"/>
                  <a:ext cx="15120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87BC2C5-FF05-4D57-A965-81588D0A484F}"/>
                    </a:ext>
                  </a:extLst>
                </p14:cNvPr>
                <p14:cNvContentPartPr/>
                <p14:nvPr/>
              </p14:nvContentPartPr>
              <p14:xfrm>
                <a:off x="1159545" y="1555131"/>
                <a:ext cx="352440" cy="594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87BC2C5-FF05-4D57-A965-81588D0A48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23905" y="1519491"/>
                  <a:ext cx="42408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C883456-8FDE-4F52-AC7C-BA962BCBD12A}"/>
                    </a:ext>
                  </a:extLst>
                </p14:cNvPr>
                <p14:cNvContentPartPr/>
                <p14:nvPr/>
              </p14:nvContentPartPr>
              <p14:xfrm>
                <a:off x="1734825" y="1659891"/>
                <a:ext cx="255240" cy="504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C883456-8FDE-4F52-AC7C-BA962BCBD12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99185" y="1623891"/>
                  <a:ext cx="32688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43D9DC6-21E5-434D-A8B6-B0F70A512836}"/>
                    </a:ext>
                  </a:extLst>
                </p14:cNvPr>
                <p14:cNvContentPartPr/>
                <p14:nvPr/>
              </p14:nvContentPartPr>
              <p14:xfrm>
                <a:off x="2217225" y="1646931"/>
                <a:ext cx="214560" cy="50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43D9DC6-21E5-434D-A8B6-B0F70A51283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81585" y="1610931"/>
                  <a:ext cx="286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48CFE63-2557-44FF-A54D-DBC8E03EF71F}"/>
                    </a:ext>
                  </a:extLst>
                </p14:cNvPr>
                <p14:cNvContentPartPr/>
                <p14:nvPr/>
              </p14:nvContentPartPr>
              <p14:xfrm>
                <a:off x="2206425" y="1669971"/>
                <a:ext cx="30600" cy="42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48CFE63-2557-44FF-A54D-DBC8E03EF71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70785" y="1634331"/>
                  <a:ext cx="10224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EF8EE74-3027-48C0-99DF-0BCC000850A0}"/>
                    </a:ext>
                  </a:extLst>
                </p14:cNvPr>
                <p14:cNvContentPartPr/>
                <p14:nvPr/>
              </p14:nvContentPartPr>
              <p14:xfrm>
                <a:off x="2216865" y="1850331"/>
                <a:ext cx="129960" cy="88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EF8EE74-3027-48C0-99DF-0BCC000850A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81225" y="1814691"/>
                  <a:ext cx="201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65493D5-9ACC-460E-B9F7-9C1CC7FBDB84}"/>
                    </a:ext>
                  </a:extLst>
                </p14:cNvPr>
                <p14:cNvContentPartPr/>
                <p14:nvPr/>
              </p14:nvContentPartPr>
              <p14:xfrm>
                <a:off x="1262505" y="2032491"/>
                <a:ext cx="7200" cy="77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65493D5-9ACC-460E-B9F7-9C1CC7FBDB8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26865" y="1996851"/>
                  <a:ext cx="788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C313747-2692-4E56-B752-7FBF1A5FD237}"/>
                    </a:ext>
                  </a:extLst>
                </p14:cNvPr>
                <p14:cNvContentPartPr/>
                <p14:nvPr/>
              </p14:nvContentPartPr>
              <p14:xfrm>
                <a:off x="2909145" y="1810011"/>
                <a:ext cx="565560" cy="299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C313747-2692-4E56-B752-7FBF1A5FD23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73505" y="1774011"/>
                  <a:ext cx="6372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995888B-6737-48FF-A170-829C018C0811}"/>
                    </a:ext>
                  </a:extLst>
                </p14:cNvPr>
                <p14:cNvContentPartPr/>
                <p14:nvPr/>
              </p14:nvContentPartPr>
              <p14:xfrm>
                <a:off x="3610785" y="1847451"/>
                <a:ext cx="46440" cy="181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995888B-6737-48FF-A170-829C018C081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74785" y="1811451"/>
                  <a:ext cx="1180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E89CB75-9704-4E32-B267-8A9A68926354}"/>
                    </a:ext>
                  </a:extLst>
                </p14:cNvPr>
                <p14:cNvContentPartPr/>
                <p14:nvPr/>
              </p14:nvContentPartPr>
              <p14:xfrm>
                <a:off x="3605385" y="1694451"/>
                <a:ext cx="70200" cy="35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E89CB75-9704-4E32-B267-8A9A689263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69385" y="1658811"/>
                  <a:ext cx="141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80DA699-2C33-4493-8454-9CC99DAC967E}"/>
                    </a:ext>
                  </a:extLst>
                </p14:cNvPr>
                <p14:cNvContentPartPr/>
                <p14:nvPr/>
              </p14:nvContentPartPr>
              <p14:xfrm>
                <a:off x="3845505" y="1597971"/>
                <a:ext cx="109080" cy="469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80DA699-2C33-4493-8454-9CC99DAC967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09865" y="1561971"/>
                  <a:ext cx="180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C545DF5-4556-4842-B1E5-F449446C147A}"/>
                    </a:ext>
                  </a:extLst>
                </p14:cNvPr>
                <p14:cNvContentPartPr/>
                <p14:nvPr/>
              </p14:nvContentPartPr>
              <p14:xfrm>
                <a:off x="3765585" y="1658811"/>
                <a:ext cx="740160" cy="432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C545DF5-4556-4842-B1E5-F449446C147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29585" y="1622811"/>
                  <a:ext cx="81180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B1ABAA6-5944-486C-A464-DA868B577C9B}"/>
                    </a:ext>
                  </a:extLst>
                </p14:cNvPr>
                <p14:cNvContentPartPr/>
                <p14:nvPr/>
              </p14:nvContentPartPr>
              <p14:xfrm>
                <a:off x="4945305" y="1821531"/>
                <a:ext cx="470520" cy="220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B1ABAA6-5944-486C-A464-DA868B577C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09305" y="1785531"/>
                  <a:ext cx="5421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3D1CE63-5DB2-4ED9-AB6B-ED29603A7AB6}"/>
                    </a:ext>
                  </a:extLst>
                </p14:cNvPr>
                <p14:cNvContentPartPr/>
                <p14:nvPr/>
              </p14:nvContentPartPr>
              <p14:xfrm>
                <a:off x="5769705" y="1760331"/>
                <a:ext cx="554400" cy="847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3D1CE63-5DB2-4ED9-AB6B-ED29603A7AB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34065" y="1724331"/>
                  <a:ext cx="626040" cy="9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BAC8E65-3F19-4246-B7DE-B52D65A77024}"/>
                    </a:ext>
                  </a:extLst>
                </p14:cNvPr>
                <p14:cNvContentPartPr/>
                <p14:nvPr/>
              </p14:nvContentPartPr>
              <p14:xfrm>
                <a:off x="6287025" y="1786971"/>
                <a:ext cx="509400" cy="218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BAC8E65-3F19-4246-B7DE-B52D65A7702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51025" y="1750971"/>
                  <a:ext cx="5810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2B5434A-36A8-4B27-A22A-70327EDAE20B}"/>
                    </a:ext>
                  </a:extLst>
                </p14:cNvPr>
                <p14:cNvContentPartPr/>
                <p14:nvPr/>
              </p14:nvContentPartPr>
              <p14:xfrm>
                <a:off x="6713985" y="1659891"/>
                <a:ext cx="91800" cy="32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2B5434A-36A8-4B27-A22A-70327EDAE20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78345" y="1624251"/>
                  <a:ext cx="163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EB0B838-0598-4415-B8C7-CE25491705F0}"/>
                    </a:ext>
                  </a:extLst>
                </p14:cNvPr>
                <p14:cNvContentPartPr/>
                <p14:nvPr/>
              </p14:nvContentPartPr>
              <p14:xfrm>
                <a:off x="6864105" y="1800291"/>
                <a:ext cx="429480" cy="232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EB0B838-0598-4415-B8C7-CE25491705F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28465" y="1764291"/>
                  <a:ext cx="5011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53F651-DE01-4FA4-81E0-F86531B8F359}"/>
                    </a:ext>
                  </a:extLst>
                </p14:cNvPr>
                <p14:cNvContentPartPr/>
                <p14:nvPr/>
              </p14:nvContentPartPr>
              <p14:xfrm>
                <a:off x="7557465" y="1923411"/>
                <a:ext cx="7920" cy="4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53F651-DE01-4FA4-81E0-F86531B8F3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21825" y="1887411"/>
                  <a:ext cx="795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41467A5-846F-4898-BD53-D8F9AA93A556}"/>
                    </a:ext>
                  </a:extLst>
                </p14:cNvPr>
                <p14:cNvContentPartPr/>
                <p14:nvPr/>
              </p14:nvContentPartPr>
              <p14:xfrm>
                <a:off x="365745" y="309171"/>
                <a:ext cx="140400" cy="422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41467A5-846F-4898-BD53-D8F9AA93A55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0105" y="273171"/>
                  <a:ext cx="21204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286C913-52DE-4CD8-8A40-C7CCE126B723}"/>
                    </a:ext>
                  </a:extLst>
                </p14:cNvPr>
                <p14:cNvContentPartPr/>
                <p14:nvPr/>
              </p14:nvContentPartPr>
              <p14:xfrm>
                <a:off x="321105" y="256611"/>
                <a:ext cx="460440" cy="262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286C913-52DE-4CD8-8A40-C7CCE126B7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5105" y="220971"/>
                  <a:ext cx="5320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1ADA868-B0B2-48E7-8618-FA3DB0137C21}"/>
                    </a:ext>
                  </a:extLst>
                </p14:cNvPr>
                <p14:cNvContentPartPr/>
                <p14:nvPr/>
              </p14:nvContentPartPr>
              <p14:xfrm>
                <a:off x="819705" y="258411"/>
                <a:ext cx="154440" cy="177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1ADA868-B0B2-48E7-8618-FA3DB0137C2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84065" y="222411"/>
                  <a:ext cx="2260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36E6354-84BE-46E6-BAAE-1F3D06309FCB}"/>
                    </a:ext>
                  </a:extLst>
                </p14:cNvPr>
                <p14:cNvContentPartPr/>
                <p14:nvPr/>
              </p14:nvContentPartPr>
              <p14:xfrm>
                <a:off x="1051905" y="166611"/>
                <a:ext cx="131400" cy="225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36E6354-84BE-46E6-BAAE-1F3D06309FC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65" y="130611"/>
                  <a:ext cx="203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E862980-F26F-4F42-B603-7556189835EA}"/>
                    </a:ext>
                  </a:extLst>
                </p14:cNvPr>
                <p14:cNvContentPartPr/>
                <p14:nvPr/>
              </p14:nvContentPartPr>
              <p14:xfrm>
                <a:off x="1288065" y="61851"/>
                <a:ext cx="178920" cy="313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E862980-F26F-4F42-B603-7556189835E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52065" y="26211"/>
                  <a:ext cx="2505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333CD2E-D891-4AB6-9201-07DCA0A20C80}"/>
                    </a:ext>
                  </a:extLst>
                </p14:cNvPr>
                <p14:cNvContentPartPr/>
                <p14:nvPr/>
              </p14:nvContentPartPr>
              <p14:xfrm>
                <a:off x="1314345" y="199011"/>
                <a:ext cx="187920" cy="112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333CD2E-D891-4AB6-9201-07DCA0A20C8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78345" y="163371"/>
                  <a:ext cx="259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2B70004-9AB6-44D5-AEC4-9FD2FB649BEE}"/>
                    </a:ext>
                  </a:extLst>
                </p14:cNvPr>
                <p14:cNvContentPartPr/>
                <p14:nvPr/>
              </p14:nvContentPartPr>
              <p14:xfrm>
                <a:off x="1565625" y="57171"/>
                <a:ext cx="553320" cy="520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2B70004-9AB6-44D5-AEC4-9FD2FB649BE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529625" y="21531"/>
                  <a:ext cx="6249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02EEC7C-0F4B-47D1-80A9-A6CE25EB0452}"/>
                    </a:ext>
                  </a:extLst>
                </p14:cNvPr>
                <p14:cNvContentPartPr/>
                <p14:nvPr/>
              </p14:nvContentPartPr>
              <p14:xfrm>
                <a:off x="244065" y="906051"/>
                <a:ext cx="387720" cy="203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02EEC7C-0F4B-47D1-80A9-A6CE25EB045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8065" y="870051"/>
                  <a:ext cx="4593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7057348-017B-40EF-8B8A-C594E7AD4E03}"/>
                    </a:ext>
                  </a:extLst>
                </p14:cNvPr>
                <p14:cNvContentPartPr/>
                <p14:nvPr/>
              </p14:nvContentPartPr>
              <p14:xfrm>
                <a:off x="2346105" y="200451"/>
                <a:ext cx="430920" cy="221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7057348-017B-40EF-8B8A-C594E7AD4E0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10465" y="164451"/>
                  <a:ext cx="5025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1E9707A-029D-4A6F-A2A1-A4C9A34EFB78}"/>
                    </a:ext>
                  </a:extLst>
                </p14:cNvPr>
                <p14:cNvContentPartPr/>
                <p14:nvPr/>
              </p14:nvContentPartPr>
              <p14:xfrm>
                <a:off x="2787105" y="4971"/>
                <a:ext cx="86760" cy="331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1E9707A-029D-4A6F-A2A1-A4C9A34EFB7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51105" y="-31029"/>
                  <a:ext cx="1584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4EF5B69-EDDD-4D34-91C3-9B38F757944C}"/>
                    </a:ext>
                  </a:extLst>
                </p14:cNvPr>
                <p14:cNvContentPartPr/>
                <p14:nvPr/>
              </p14:nvContentPartPr>
              <p14:xfrm>
                <a:off x="2909865" y="-43258"/>
                <a:ext cx="100440" cy="388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4EF5B69-EDDD-4D34-91C3-9B38F757944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73865" y="-79258"/>
                  <a:ext cx="172080" cy="45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C6A3038-CE68-426B-ABE1-F14B120D4B2B}"/>
                  </a:ext>
                </a:extLst>
              </p14:cNvPr>
              <p14:cNvContentPartPr/>
              <p14:nvPr/>
            </p14:nvContentPartPr>
            <p14:xfrm>
              <a:off x="2015265" y="2753582"/>
              <a:ext cx="216360" cy="27990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C6A3038-CE68-426B-ABE1-F14B120D4B2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979625" y="2717582"/>
                <a:ext cx="288000" cy="28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6393B00-BEEB-4F48-8163-24A0D714187C}"/>
                  </a:ext>
                </a:extLst>
              </p14:cNvPr>
              <p14:cNvContentPartPr/>
              <p14:nvPr/>
            </p14:nvContentPartPr>
            <p14:xfrm>
              <a:off x="2226945" y="5426942"/>
              <a:ext cx="3999600" cy="1458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6393B00-BEEB-4F48-8163-24A0D714187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191305" y="5390942"/>
                <a:ext cx="40712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D53E58D-76C2-47D9-BD68-D9A81BC26D27}"/>
                  </a:ext>
                </a:extLst>
              </p14:cNvPr>
              <p14:cNvContentPartPr/>
              <p14:nvPr/>
            </p14:nvContentPartPr>
            <p14:xfrm>
              <a:off x="6096585" y="5320022"/>
              <a:ext cx="126720" cy="2041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D53E58D-76C2-47D9-BD68-D9A81BC26D2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060585" y="5284382"/>
                <a:ext cx="19836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63680A3-D180-42EB-BF36-11AF8909CE45}"/>
                  </a:ext>
                </a:extLst>
              </p14:cNvPr>
              <p14:cNvContentPartPr/>
              <p14:nvPr/>
            </p14:nvContentPartPr>
            <p14:xfrm>
              <a:off x="6606345" y="5162342"/>
              <a:ext cx="189720" cy="798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63680A3-D180-42EB-BF36-11AF8909CE4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570705" y="5126342"/>
                <a:ext cx="261360" cy="8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9E4E985-FB24-48C8-836D-57BC6A14CC5D}"/>
                  </a:ext>
                </a:extLst>
              </p14:cNvPr>
              <p14:cNvContentPartPr/>
              <p14:nvPr/>
            </p14:nvContentPartPr>
            <p14:xfrm>
              <a:off x="6468465" y="5528102"/>
              <a:ext cx="304560" cy="1504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9E4E985-FB24-48C8-836D-57BC6A14CC5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432465" y="5492102"/>
                <a:ext cx="3762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F134C8F-3F5E-44E7-A443-7F4B39D04679}"/>
                  </a:ext>
                </a:extLst>
              </p14:cNvPr>
              <p14:cNvContentPartPr/>
              <p14:nvPr/>
            </p14:nvContentPartPr>
            <p14:xfrm>
              <a:off x="1946865" y="5556182"/>
              <a:ext cx="199800" cy="2779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F134C8F-3F5E-44E7-A443-7F4B39D0467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910865" y="5520182"/>
                <a:ext cx="2714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233D6D1-E8CD-4C7C-9069-22D13AF6408F}"/>
                  </a:ext>
                </a:extLst>
              </p14:cNvPr>
              <p14:cNvContentPartPr/>
              <p14:nvPr/>
            </p14:nvContentPartPr>
            <p14:xfrm>
              <a:off x="7979025" y="3558182"/>
              <a:ext cx="3960" cy="14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233D6D1-E8CD-4C7C-9069-22D13AF6408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943385" y="3522182"/>
                <a:ext cx="7560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DFBD3A7-2453-46FE-AC0A-D3E4551CF58E}"/>
              </a:ext>
            </a:extLst>
          </p:cNvPr>
          <p:cNvGrpSpPr/>
          <p:nvPr/>
        </p:nvGrpSpPr>
        <p:grpSpPr>
          <a:xfrm>
            <a:off x="924825" y="2467382"/>
            <a:ext cx="6395040" cy="2296440"/>
            <a:chOff x="924825" y="2467382"/>
            <a:chExt cx="6395040" cy="22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940D5BF-23AB-4AF1-A818-8B97F37785D1}"/>
                    </a:ext>
                  </a:extLst>
                </p14:cNvPr>
                <p14:cNvContentPartPr/>
                <p14:nvPr/>
              </p14:nvContentPartPr>
              <p14:xfrm>
                <a:off x="1971705" y="2720102"/>
                <a:ext cx="220680" cy="211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940D5BF-23AB-4AF1-A818-8B97F37785D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35705" y="2684102"/>
                  <a:ext cx="2923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9AA8D8E-E324-4B94-9D12-31248948083E}"/>
                    </a:ext>
                  </a:extLst>
                </p14:cNvPr>
                <p14:cNvContentPartPr/>
                <p14:nvPr/>
              </p14:nvContentPartPr>
              <p14:xfrm>
                <a:off x="1255665" y="2518142"/>
                <a:ext cx="254880" cy="378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9AA8D8E-E324-4B94-9D12-31248948083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19665" y="2482142"/>
                  <a:ext cx="3265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C820934-91B0-4331-9672-7155C7DE43E2}"/>
                    </a:ext>
                  </a:extLst>
                </p14:cNvPr>
                <p14:cNvContentPartPr/>
                <p14:nvPr/>
              </p14:nvContentPartPr>
              <p14:xfrm>
                <a:off x="1413345" y="2467382"/>
                <a:ext cx="168480" cy="115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C820934-91B0-4331-9672-7155C7DE43E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377345" y="2431742"/>
                  <a:ext cx="240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0C5D6EB-E575-447B-BF74-DF0BD5B77A18}"/>
                    </a:ext>
                  </a:extLst>
                </p14:cNvPr>
                <p14:cNvContentPartPr/>
                <p14:nvPr/>
              </p14:nvContentPartPr>
              <p14:xfrm>
                <a:off x="1605585" y="2703902"/>
                <a:ext cx="121320" cy="130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0C5D6EB-E575-447B-BF74-DF0BD5B77A1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69945" y="2668262"/>
                  <a:ext cx="192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C273CAD-C257-446E-BA60-97E750DF3246}"/>
                    </a:ext>
                  </a:extLst>
                </p14:cNvPr>
                <p14:cNvContentPartPr/>
                <p14:nvPr/>
              </p14:nvContentPartPr>
              <p14:xfrm>
                <a:off x="1105545" y="2953382"/>
                <a:ext cx="696960" cy="180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C273CAD-C257-446E-BA60-97E750DF324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69905" y="2917382"/>
                  <a:ext cx="768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85BD281-EAC8-42A9-A8D2-B38B88E158FC}"/>
                    </a:ext>
                  </a:extLst>
                </p14:cNvPr>
                <p14:cNvContentPartPr/>
                <p14:nvPr/>
              </p14:nvContentPartPr>
              <p14:xfrm>
                <a:off x="1276185" y="3191702"/>
                <a:ext cx="394200" cy="277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85BD281-EAC8-42A9-A8D2-B38B88E158F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40185" y="3156062"/>
                  <a:ext cx="4658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E598EAF-9C61-40A9-838C-131530EBE2EF}"/>
                    </a:ext>
                  </a:extLst>
                </p14:cNvPr>
                <p14:cNvContentPartPr/>
                <p14:nvPr/>
              </p14:nvContentPartPr>
              <p14:xfrm>
                <a:off x="1671105" y="3386462"/>
                <a:ext cx="32400" cy="105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E598EAF-9C61-40A9-838C-131530EBE2E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35465" y="3350822"/>
                  <a:ext cx="104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5B6EDAE-6B7E-4E90-8773-20545479AFCB}"/>
                    </a:ext>
                  </a:extLst>
                </p14:cNvPr>
                <p14:cNvContentPartPr/>
                <p14:nvPr/>
              </p14:nvContentPartPr>
              <p14:xfrm>
                <a:off x="1670745" y="3243902"/>
                <a:ext cx="31680" cy="20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5B6EDAE-6B7E-4E90-8773-20545479AFC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34745" y="3208262"/>
                  <a:ext cx="1033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9258A94-51F9-41DB-A0F4-888EBD9538F2}"/>
                    </a:ext>
                  </a:extLst>
                </p14:cNvPr>
                <p14:cNvContentPartPr/>
                <p14:nvPr/>
              </p14:nvContentPartPr>
              <p14:xfrm>
                <a:off x="924825" y="3601382"/>
                <a:ext cx="138960" cy="553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9258A94-51F9-41DB-A0F4-888EBD9538F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8825" y="3565742"/>
                  <a:ext cx="21060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91D515-C2EF-41FF-8B3B-8A92F4C445BA}"/>
                    </a:ext>
                  </a:extLst>
                </p14:cNvPr>
                <p14:cNvContentPartPr/>
                <p14:nvPr/>
              </p14:nvContentPartPr>
              <p14:xfrm>
                <a:off x="1087185" y="3788582"/>
                <a:ext cx="210240" cy="282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91D515-C2EF-41FF-8B3B-8A92F4C445B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51545" y="3752942"/>
                  <a:ext cx="2818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4FC5364-F0C2-4F56-9C01-1EC15A71934E}"/>
                    </a:ext>
                  </a:extLst>
                </p14:cNvPr>
                <p14:cNvContentPartPr/>
                <p14:nvPr/>
              </p14:nvContentPartPr>
              <p14:xfrm>
                <a:off x="1345305" y="3732782"/>
                <a:ext cx="181800" cy="287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4FC5364-F0C2-4F56-9C01-1EC15A71934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09305" y="3697142"/>
                  <a:ext cx="2534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94D5946-C5B1-4669-88E6-2CC28DF7569F}"/>
                    </a:ext>
                  </a:extLst>
                </p14:cNvPr>
                <p14:cNvContentPartPr/>
                <p14:nvPr/>
              </p14:nvContentPartPr>
              <p14:xfrm>
                <a:off x="1563105" y="3632342"/>
                <a:ext cx="163080" cy="486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94D5946-C5B1-4669-88E6-2CC28DF7569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27465" y="3596342"/>
                  <a:ext cx="23472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4F37A9B-B0AD-45D3-8232-182ED281F028}"/>
                    </a:ext>
                  </a:extLst>
                </p14:cNvPr>
                <p14:cNvContentPartPr/>
                <p14:nvPr/>
              </p14:nvContentPartPr>
              <p14:xfrm>
                <a:off x="2144505" y="3177302"/>
                <a:ext cx="3703320" cy="1586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4F37A9B-B0AD-45D3-8232-182ED281F02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08865" y="3141302"/>
                  <a:ext cx="3774960" cy="16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3D54D5B-C3A3-4009-AF9C-E12322A455A9}"/>
                    </a:ext>
                  </a:extLst>
                </p14:cNvPr>
                <p14:cNvContentPartPr/>
                <p14:nvPr/>
              </p14:nvContentPartPr>
              <p14:xfrm>
                <a:off x="5760705" y="3873902"/>
                <a:ext cx="426600" cy="251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3D54D5B-C3A3-4009-AF9C-E12322A455A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25065" y="3838262"/>
                  <a:ext cx="4982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FA2D180-9A03-4A8E-9BD8-4432899D8105}"/>
                    </a:ext>
                  </a:extLst>
                </p14:cNvPr>
                <p14:cNvContentPartPr/>
                <p14:nvPr/>
              </p14:nvContentPartPr>
              <p14:xfrm>
                <a:off x="5798865" y="3883622"/>
                <a:ext cx="234720" cy="146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FA2D180-9A03-4A8E-9BD8-4432899D810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63225" y="3847622"/>
                  <a:ext cx="3063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E65FF36-6057-4974-8882-51E08C9F23DB}"/>
                    </a:ext>
                  </a:extLst>
                </p14:cNvPr>
                <p14:cNvContentPartPr/>
                <p14:nvPr/>
              </p14:nvContentPartPr>
              <p14:xfrm>
                <a:off x="5797425" y="3828902"/>
                <a:ext cx="356040" cy="293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E65FF36-6057-4974-8882-51E08C9F23D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61425" y="3793262"/>
                  <a:ext cx="4276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91C447B-3736-449F-AA77-1CDC2E3E3AD4}"/>
                    </a:ext>
                  </a:extLst>
                </p14:cNvPr>
                <p14:cNvContentPartPr/>
                <p14:nvPr/>
              </p14:nvContentPartPr>
              <p14:xfrm>
                <a:off x="6428865" y="3542342"/>
                <a:ext cx="293760" cy="412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91C447B-3736-449F-AA77-1CDC2E3E3AD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92865" y="3506702"/>
                  <a:ext cx="36540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5E4C51A-F05C-42BD-BB8E-F46AFA1E707E}"/>
                    </a:ext>
                  </a:extLst>
                </p14:cNvPr>
                <p14:cNvContentPartPr/>
                <p14:nvPr/>
              </p14:nvContentPartPr>
              <p14:xfrm>
                <a:off x="6807945" y="3483662"/>
                <a:ext cx="198720" cy="100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5E4C51A-F05C-42BD-BB8E-F46AFA1E707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71945" y="3448022"/>
                  <a:ext cx="270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BC90672-8AEA-4142-96FF-D0CFFBBF98D6}"/>
                    </a:ext>
                  </a:extLst>
                </p14:cNvPr>
                <p14:cNvContentPartPr/>
                <p14:nvPr/>
              </p14:nvContentPartPr>
              <p14:xfrm>
                <a:off x="6833865" y="3503462"/>
                <a:ext cx="135360" cy="378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BC90672-8AEA-4142-96FF-D0CFFBBF98D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98225" y="3467822"/>
                  <a:ext cx="2070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ABF406B-9AB6-4193-BD60-DADCEB475889}"/>
                    </a:ext>
                  </a:extLst>
                </p14:cNvPr>
                <p14:cNvContentPartPr/>
                <p14:nvPr/>
              </p14:nvContentPartPr>
              <p14:xfrm>
                <a:off x="7136625" y="3455222"/>
                <a:ext cx="183240" cy="63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ABF406B-9AB6-4193-BD60-DADCEB47588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00625" y="3419222"/>
                  <a:ext cx="254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C77C65E-2396-46F2-B424-644E6F4084E2}"/>
                    </a:ext>
                  </a:extLst>
                </p14:cNvPr>
                <p14:cNvContentPartPr/>
                <p14:nvPr/>
              </p14:nvContentPartPr>
              <p14:xfrm>
                <a:off x="7254345" y="3475742"/>
                <a:ext cx="42120" cy="298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C77C65E-2396-46F2-B424-644E6F4084E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18345" y="3440102"/>
                  <a:ext cx="1137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15DB93C-3C25-4D3C-8FEC-6A06B48AB69F}"/>
                    </a:ext>
                  </a:extLst>
                </p14:cNvPr>
                <p14:cNvContentPartPr/>
                <p14:nvPr/>
              </p14:nvContentPartPr>
              <p14:xfrm>
                <a:off x="5789865" y="4082342"/>
                <a:ext cx="17280" cy="7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15DB93C-3C25-4D3C-8FEC-6A06B48AB69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753865" y="4046702"/>
                  <a:ext cx="88920" cy="7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26BC92A-CD5F-48B2-ABDA-700D5AC79CE8}"/>
                  </a:ext>
                </a:extLst>
              </p14:cNvPr>
              <p14:cNvContentPartPr/>
              <p14:nvPr/>
            </p14:nvContentPartPr>
            <p14:xfrm>
              <a:off x="2395785" y="3247862"/>
              <a:ext cx="839880" cy="15814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26BC92A-CD5F-48B2-ABDA-700D5AC79CE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359785" y="3211862"/>
                <a:ext cx="911520" cy="16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7758F61-0843-4802-9C0C-1D41AE0E4D92}"/>
                  </a:ext>
                </a:extLst>
              </p14:cNvPr>
              <p14:cNvContentPartPr/>
              <p14:nvPr/>
            </p14:nvContentPartPr>
            <p14:xfrm>
              <a:off x="2816985" y="3598502"/>
              <a:ext cx="3960" cy="601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7758F61-0843-4802-9C0C-1D41AE0E4D9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781345" y="3562502"/>
                <a:ext cx="756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EAAEC51-49D2-4469-913F-994ECC9F53A6}"/>
                  </a:ext>
                </a:extLst>
              </p14:cNvPr>
              <p14:cNvContentPartPr/>
              <p14:nvPr/>
            </p14:nvContentPartPr>
            <p14:xfrm>
              <a:off x="2831025" y="3828902"/>
              <a:ext cx="39600" cy="2260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EAAEC51-49D2-4469-913F-994ECC9F53A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795025" y="3793262"/>
                <a:ext cx="11124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6997945-671D-48EA-B7E6-7CECB3AFDA86}"/>
                  </a:ext>
                </a:extLst>
              </p14:cNvPr>
              <p14:cNvContentPartPr/>
              <p14:nvPr/>
            </p14:nvContentPartPr>
            <p14:xfrm>
              <a:off x="2893665" y="4245062"/>
              <a:ext cx="3960" cy="644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6997945-671D-48EA-B7E6-7CECB3AFDA8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858025" y="4209062"/>
                <a:ext cx="756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3D22849-9246-445A-BF61-C6B7A3EA7283}"/>
                  </a:ext>
                </a:extLst>
              </p14:cNvPr>
              <p14:cNvContentPartPr/>
              <p14:nvPr/>
            </p14:nvContentPartPr>
            <p14:xfrm>
              <a:off x="2921025" y="4442342"/>
              <a:ext cx="28440" cy="446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3D22849-9246-445A-BF61-C6B7A3EA728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885025" y="4406342"/>
                <a:ext cx="10008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7A90142-E795-4AC6-9715-DE2F57640308}"/>
                  </a:ext>
                </a:extLst>
              </p14:cNvPr>
              <p14:cNvContentPartPr/>
              <p14:nvPr/>
            </p14:nvContentPartPr>
            <p14:xfrm>
              <a:off x="2953425" y="5044262"/>
              <a:ext cx="25560" cy="2919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7A90142-E795-4AC6-9715-DE2F5764030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917785" y="5008262"/>
                <a:ext cx="972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8C8DF2F-EBE4-4C7A-8BBC-6783FDB64806}"/>
                  </a:ext>
                </a:extLst>
              </p14:cNvPr>
              <p14:cNvContentPartPr/>
              <p14:nvPr/>
            </p14:nvContentPartPr>
            <p14:xfrm>
              <a:off x="3021465" y="5461502"/>
              <a:ext cx="6480" cy="766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8C8DF2F-EBE4-4C7A-8BBC-6783FDB6480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985825" y="5425502"/>
                <a:ext cx="781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2C6410F0-648B-42F1-B4B3-AE5313280B96}"/>
                  </a:ext>
                </a:extLst>
              </p14:cNvPr>
              <p14:cNvContentPartPr/>
              <p14:nvPr/>
            </p14:nvContentPartPr>
            <p14:xfrm>
              <a:off x="2956665" y="5719262"/>
              <a:ext cx="244800" cy="8193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2C6410F0-648B-42F1-B4B3-AE5313280B9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921025" y="5683262"/>
                <a:ext cx="316440" cy="89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3732492-A7FA-497A-AD4D-130B7960C34C}"/>
                  </a:ext>
                </a:extLst>
              </p14:cNvPr>
              <p14:cNvContentPartPr/>
              <p14:nvPr/>
            </p14:nvContentPartPr>
            <p14:xfrm>
              <a:off x="2859105" y="6023102"/>
              <a:ext cx="256680" cy="1886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3732492-A7FA-497A-AD4D-130B7960C34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823105" y="5987462"/>
                <a:ext cx="32832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51C44A0-499F-4B6C-8A20-7359163F9810}"/>
                  </a:ext>
                </a:extLst>
              </p14:cNvPr>
              <p14:cNvContentPartPr/>
              <p14:nvPr/>
            </p14:nvContentPartPr>
            <p14:xfrm>
              <a:off x="3192105" y="6032822"/>
              <a:ext cx="62280" cy="295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51C44A0-499F-4B6C-8A20-7359163F981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156105" y="5996822"/>
                <a:ext cx="13392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B66C4EF-9C89-4F40-A264-CD26198C2939}"/>
                  </a:ext>
                </a:extLst>
              </p14:cNvPr>
              <p14:cNvContentPartPr/>
              <p14:nvPr/>
            </p14:nvContentPartPr>
            <p14:xfrm>
              <a:off x="3283545" y="6011942"/>
              <a:ext cx="139680" cy="2998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B66C4EF-9C89-4F40-A264-CD26198C293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247545" y="5975942"/>
                <a:ext cx="21132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9A76185-875D-41F4-91D5-653E3220F6CF}"/>
                  </a:ext>
                </a:extLst>
              </p14:cNvPr>
              <p14:cNvContentPartPr/>
              <p14:nvPr/>
            </p14:nvContentPartPr>
            <p14:xfrm>
              <a:off x="3287505" y="6199502"/>
              <a:ext cx="84240" cy="532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9A76185-875D-41F4-91D5-653E3220F6C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251865" y="6163862"/>
                <a:ext cx="1558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79A994E-B7FD-4176-A6E7-07C329B61A0C}"/>
                  </a:ext>
                </a:extLst>
              </p14:cNvPr>
              <p14:cNvContentPartPr/>
              <p14:nvPr/>
            </p14:nvContentPartPr>
            <p14:xfrm>
              <a:off x="3499185" y="5975582"/>
              <a:ext cx="110880" cy="3477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79A994E-B7FD-4176-A6E7-07C329B61A0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463545" y="5939582"/>
                <a:ext cx="18252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6147CE5-366E-482A-8B1C-90151B6B3218}"/>
                  </a:ext>
                </a:extLst>
              </p14:cNvPr>
              <p14:cNvContentPartPr/>
              <p14:nvPr/>
            </p14:nvContentPartPr>
            <p14:xfrm>
              <a:off x="3716985" y="5936702"/>
              <a:ext cx="110520" cy="586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6147CE5-366E-482A-8B1C-90151B6B3218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680985" y="5900702"/>
                <a:ext cx="1821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CA176BB-6D86-4243-9942-DE3FB8EBDB83}"/>
                  </a:ext>
                </a:extLst>
              </p14:cNvPr>
              <p14:cNvContentPartPr/>
              <p14:nvPr/>
            </p14:nvContentPartPr>
            <p14:xfrm>
              <a:off x="3710505" y="5993582"/>
              <a:ext cx="52560" cy="273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CA176BB-6D86-4243-9942-DE3FB8EBDB8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674505" y="5957582"/>
                <a:ext cx="12420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F4F5C30-1C8C-4B2E-88FF-8B6AE179AD12}"/>
                  </a:ext>
                </a:extLst>
              </p14:cNvPr>
              <p14:cNvContentPartPr/>
              <p14:nvPr/>
            </p14:nvContentPartPr>
            <p14:xfrm>
              <a:off x="3745785" y="6110222"/>
              <a:ext cx="130680" cy="1148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F4F5C30-1C8C-4B2E-88FF-8B6AE179AD1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709785" y="6074582"/>
                <a:ext cx="2023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88D5B2F-D000-426D-9BC2-737A80BA7B1A}"/>
                  </a:ext>
                </a:extLst>
              </p14:cNvPr>
              <p14:cNvContentPartPr/>
              <p14:nvPr/>
            </p14:nvContentPartPr>
            <p14:xfrm>
              <a:off x="5298105" y="3486902"/>
              <a:ext cx="16560" cy="28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88D5B2F-D000-426D-9BC2-737A80BA7B1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262465" y="3451262"/>
                <a:ext cx="882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9C4E46B-76B4-42B0-8E30-4824DD0602B4}"/>
                  </a:ext>
                </a:extLst>
              </p14:cNvPr>
              <p14:cNvContentPartPr/>
              <p14:nvPr/>
            </p14:nvContentPartPr>
            <p14:xfrm>
              <a:off x="5266065" y="3489062"/>
              <a:ext cx="10080" cy="1612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9C4E46B-76B4-42B0-8E30-4824DD0602B4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230425" y="3453062"/>
                <a:ext cx="8172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71AFF2F-9A29-4CC4-8121-1D7E48392489}"/>
                  </a:ext>
                </a:extLst>
              </p14:cNvPr>
              <p14:cNvContentPartPr/>
              <p14:nvPr/>
            </p14:nvContentPartPr>
            <p14:xfrm>
              <a:off x="5279385" y="3768062"/>
              <a:ext cx="36720" cy="2674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71AFF2F-9A29-4CC4-8121-1D7E4839248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243745" y="3732062"/>
                <a:ext cx="1083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B0F048C-1E04-4600-B05F-6A073134579F}"/>
                  </a:ext>
                </a:extLst>
              </p14:cNvPr>
              <p14:cNvContentPartPr/>
              <p14:nvPr/>
            </p14:nvContentPartPr>
            <p14:xfrm>
              <a:off x="5347065" y="4188182"/>
              <a:ext cx="32040" cy="2887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B0F048C-1E04-4600-B05F-6A073134579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311065" y="4152542"/>
                <a:ext cx="10368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A23A01E-5CC2-4A81-B909-7F05EA46E86B}"/>
                  </a:ext>
                </a:extLst>
              </p14:cNvPr>
              <p14:cNvContentPartPr/>
              <p14:nvPr/>
            </p14:nvContentPartPr>
            <p14:xfrm>
              <a:off x="5384145" y="4590302"/>
              <a:ext cx="27720" cy="240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A23A01E-5CC2-4A81-B909-7F05EA46E86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348145" y="4554662"/>
                <a:ext cx="993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04B5DB0-2C74-4D58-8AB5-9608222017BC}"/>
                  </a:ext>
                </a:extLst>
              </p14:cNvPr>
              <p14:cNvContentPartPr/>
              <p14:nvPr/>
            </p14:nvContentPartPr>
            <p14:xfrm>
              <a:off x="5429505" y="4925462"/>
              <a:ext cx="33120" cy="2970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04B5DB0-2C74-4D58-8AB5-9608222017B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393505" y="4889462"/>
                <a:ext cx="10476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E21297B1-3EAE-4915-8A57-EEF715FB9182}"/>
                  </a:ext>
                </a:extLst>
              </p14:cNvPr>
              <p14:cNvContentPartPr/>
              <p14:nvPr/>
            </p14:nvContentPartPr>
            <p14:xfrm>
              <a:off x="5484945" y="5328302"/>
              <a:ext cx="7560" cy="738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E21297B1-3EAE-4915-8A57-EEF715FB918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448945" y="5292302"/>
                <a:ext cx="792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2FA8C593-D678-4C72-B459-189EB7B93C5D}"/>
                  </a:ext>
                </a:extLst>
              </p14:cNvPr>
              <p14:cNvContentPartPr/>
              <p14:nvPr/>
            </p14:nvContentPartPr>
            <p14:xfrm>
              <a:off x="2995185" y="4831862"/>
              <a:ext cx="2414160" cy="946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2FA8C593-D678-4C72-B459-189EB7B93C5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959185" y="4795862"/>
                <a:ext cx="24858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42EEFF8-6537-44C4-80E2-BE657BAD2C45}"/>
                  </a:ext>
                </a:extLst>
              </p14:cNvPr>
              <p14:cNvContentPartPr/>
              <p14:nvPr/>
            </p14:nvContentPartPr>
            <p14:xfrm>
              <a:off x="5282625" y="4747622"/>
              <a:ext cx="95760" cy="1382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42EEFF8-6537-44C4-80E2-BE657BAD2C45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246985" y="4711622"/>
                <a:ext cx="1674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ECD84048-F3C5-46D0-AB13-6C0DF20D6EB0}"/>
                  </a:ext>
                </a:extLst>
              </p14:cNvPr>
              <p14:cNvContentPartPr/>
              <p14:nvPr/>
            </p14:nvContentPartPr>
            <p14:xfrm>
              <a:off x="3021825" y="4773902"/>
              <a:ext cx="219240" cy="2757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ECD84048-F3C5-46D0-AB13-6C0DF20D6EB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985825" y="4738262"/>
                <a:ext cx="29088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75C3939E-C6C1-42BD-93C9-25A9E7684614}"/>
                  </a:ext>
                </a:extLst>
              </p14:cNvPr>
              <p14:cNvContentPartPr/>
              <p14:nvPr/>
            </p14:nvContentPartPr>
            <p14:xfrm>
              <a:off x="3286065" y="4342982"/>
              <a:ext cx="35280" cy="3546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75C3939E-C6C1-42BD-93C9-25A9E768461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250425" y="4307342"/>
                <a:ext cx="1069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B8FFDAC-831D-4733-AA33-375D9379C77C}"/>
                  </a:ext>
                </a:extLst>
              </p14:cNvPr>
              <p14:cNvContentPartPr/>
              <p14:nvPr/>
            </p14:nvContentPartPr>
            <p14:xfrm>
              <a:off x="3279585" y="4242542"/>
              <a:ext cx="254160" cy="4651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B8FFDAC-831D-4733-AA33-375D9379C77C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243585" y="4206542"/>
                <a:ext cx="32580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CD4B5184-455F-4FC9-AA01-47883E47DE7E}"/>
                  </a:ext>
                </a:extLst>
              </p14:cNvPr>
              <p14:cNvContentPartPr/>
              <p14:nvPr/>
            </p14:nvContentPartPr>
            <p14:xfrm>
              <a:off x="3589185" y="4476182"/>
              <a:ext cx="523800" cy="1713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CD4B5184-455F-4FC9-AA01-47883E47DE7E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553545" y="4440182"/>
                <a:ext cx="5954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4841ECB-D77F-4A40-BE0F-4287E6A3C70C}"/>
                  </a:ext>
                </a:extLst>
              </p14:cNvPr>
              <p14:cNvContentPartPr/>
              <p14:nvPr/>
            </p14:nvContentPartPr>
            <p14:xfrm>
              <a:off x="4205865" y="4293302"/>
              <a:ext cx="190800" cy="3146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4841ECB-D77F-4A40-BE0F-4287E6A3C70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169865" y="4257302"/>
                <a:ext cx="26244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642029C1-0B98-463A-B36C-EF38B25B1D99}"/>
                  </a:ext>
                </a:extLst>
              </p14:cNvPr>
              <p14:cNvContentPartPr/>
              <p14:nvPr/>
            </p14:nvContentPartPr>
            <p14:xfrm>
              <a:off x="4456785" y="4456382"/>
              <a:ext cx="198360" cy="1245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642029C1-0B98-463A-B36C-EF38B25B1D99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421145" y="4420742"/>
                <a:ext cx="2700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95C12AB-2734-4D1C-997B-B377F985096A}"/>
                  </a:ext>
                </a:extLst>
              </p14:cNvPr>
              <p14:cNvContentPartPr/>
              <p14:nvPr/>
            </p14:nvContentPartPr>
            <p14:xfrm>
              <a:off x="4748745" y="4471862"/>
              <a:ext cx="46440" cy="1069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95C12AB-2734-4D1C-997B-B377F985096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713105" y="4435862"/>
                <a:ext cx="11808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9C9B365-BEA4-4762-86E5-E89B763FB6D1}"/>
                  </a:ext>
                </a:extLst>
              </p14:cNvPr>
              <p14:cNvContentPartPr/>
              <p14:nvPr/>
            </p14:nvContentPartPr>
            <p14:xfrm>
              <a:off x="4739025" y="4353782"/>
              <a:ext cx="35280" cy="273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9C9B365-BEA4-4762-86E5-E89B763FB6D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703025" y="4317782"/>
                <a:ext cx="1069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A3579270-59A3-4954-8D34-1F57485B6F68}"/>
                  </a:ext>
                </a:extLst>
              </p14:cNvPr>
              <p14:cNvContentPartPr/>
              <p14:nvPr/>
            </p14:nvContentPartPr>
            <p14:xfrm>
              <a:off x="4872225" y="4266302"/>
              <a:ext cx="199080" cy="2847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A3579270-59A3-4954-8D34-1F57485B6F6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836585" y="4230662"/>
                <a:ext cx="27072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9A29F67-EBB8-43D3-9C78-763E717E9364}"/>
                  </a:ext>
                </a:extLst>
              </p14:cNvPr>
              <p14:cNvContentPartPr/>
              <p14:nvPr/>
            </p14:nvContentPartPr>
            <p14:xfrm>
              <a:off x="5123505" y="4254782"/>
              <a:ext cx="72360" cy="2912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9A29F67-EBB8-43D3-9C78-763E717E936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087865" y="4219142"/>
                <a:ext cx="14400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78E208B2-863B-4F6E-B7D9-B6264C69DC0E}"/>
                  </a:ext>
                </a:extLst>
              </p14:cNvPr>
              <p14:cNvContentPartPr/>
              <p14:nvPr/>
            </p14:nvContentPartPr>
            <p14:xfrm>
              <a:off x="5088225" y="4393022"/>
              <a:ext cx="114120" cy="493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78E208B2-863B-4F6E-B7D9-B6264C69DC0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052225" y="4357382"/>
                <a:ext cx="1857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2393101E-F7C4-41F7-905E-8AFF2EE85A7E}"/>
                  </a:ext>
                </a:extLst>
              </p14:cNvPr>
              <p14:cNvContentPartPr/>
              <p14:nvPr/>
            </p14:nvContentPartPr>
            <p14:xfrm>
              <a:off x="5298105" y="4331462"/>
              <a:ext cx="13680" cy="104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2393101E-F7C4-41F7-905E-8AFF2EE85A7E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262465" y="4295822"/>
                <a:ext cx="853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73914433-741A-4766-80AC-CA4D6C8F0930}"/>
                  </a:ext>
                </a:extLst>
              </p14:cNvPr>
              <p14:cNvContentPartPr/>
              <p14:nvPr/>
            </p14:nvContentPartPr>
            <p14:xfrm>
              <a:off x="5275065" y="4240022"/>
              <a:ext cx="250920" cy="3643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73914433-741A-4766-80AC-CA4D6C8F0930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239425" y="4204022"/>
                <a:ext cx="322560" cy="43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4A55640-DBAF-4538-AA28-9E8254306978}"/>
              </a:ext>
            </a:extLst>
          </p:cNvPr>
          <p:cNvGrpSpPr/>
          <p:nvPr/>
        </p:nvGrpSpPr>
        <p:grpSpPr>
          <a:xfrm>
            <a:off x="5189745" y="5646902"/>
            <a:ext cx="1028520" cy="837720"/>
            <a:chOff x="5189745" y="5646902"/>
            <a:chExt cx="1028520" cy="83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9824E10-7F85-4E8E-9798-1C8740286734}"/>
                    </a:ext>
                  </a:extLst>
                </p14:cNvPr>
                <p14:cNvContentPartPr/>
                <p14:nvPr/>
              </p14:nvContentPartPr>
              <p14:xfrm>
                <a:off x="5279025" y="5646902"/>
                <a:ext cx="190080" cy="837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9824E10-7F85-4E8E-9798-1C874028673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43025" y="5611262"/>
                  <a:ext cx="261720" cy="90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FC0C41F-E0D3-47B5-85ED-0E85CEBA6DB3}"/>
                    </a:ext>
                  </a:extLst>
                </p14:cNvPr>
                <p14:cNvContentPartPr/>
                <p14:nvPr/>
              </p14:nvContentPartPr>
              <p14:xfrm>
                <a:off x="5189745" y="6017342"/>
                <a:ext cx="313920" cy="199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FC0C41F-E0D3-47B5-85ED-0E85CEBA6DB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53745" y="5981702"/>
                  <a:ext cx="3855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73436E9-9970-473F-8636-AA05525EFB50}"/>
                    </a:ext>
                  </a:extLst>
                </p14:cNvPr>
                <p14:cNvContentPartPr/>
                <p14:nvPr/>
              </p14:nvContentPartPr>
              <p14:xfrm>
                <a:off x="5575305" y="5995382"/>
                <a:ext cx="201240" cy="289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73436E9-9970-473F-8636-AA05525EFB5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39665" y="5959742"/>
                  <a:ext cx="2728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84D99F-FB96-4E10-918A-F7E0B2D9A812}"/>
                    </a:ext>
                  </a:extLst>
                </p14:cNvPr>
                <p14:cNvContentPartPr/>
                <p14:nvPr/>
              </p14:nvContentPartPr>
              <p14:xfrm>
                <a:off x="5817945" y="5940302"/>
                <a:ext cx="182880" cy="377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84D99F-FB96-4E10-918A-F7E0B2D9A81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781945" y="5904662"/>
                  <a:ext cx="2545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88A9C23-B337-45AD-94EA-15D7C8166EC1}"/>
                    </a:ext>
                  </a:extLst>
                </p14:cNvPr>
                <p14:cNvContentPartPr/>
                <p14:nvPr/>
              </p14:nvContentPartPr>
              <p14:xfrm>
                <a:off x="6098745" y="5920142"/>
                <a:ext cx="119520" cy="42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88A9C23-B337-45AD-94EA-15D7C8166EC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062745" y="5884142"/>
                  <a:ext cx="1911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2F3BF6A-A413-46F9-B516-578914E4D6FE}"/>
                    </a:ext>
                  </a:extLst>
                </p14:cNvPr>
                <p14:cNvContentPartPr/>
                <p14:nvPr/>
              </p14:nvContentPartPr>
              <p14:xfrm>
                <a:off x="6062745" y="5979182"/>
                <a:ext cx="41040" cy="233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2F3BF6A-A413-46F9-B516-578914E4D6F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027105" y="5943182"/>
                  <a:ext cx="1126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FB62129-9FE7-4A30-AE84-92680C3D3939}"/>
                    </a:ext>
                  </a:extLst>
                </p14:cNvPr>
                <p14:cNvContentPartPr/>
                <p14:nvPr/>
              </p14:nvContentPartPr>
              <p14:xfrm>
                <a:off x="6109545" y="6119222"/>
                <a:ext cx="58320" cy="48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FB62129-9FE7-4A30-AE84-92680C3D393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073545" y="6083222"/>
                  <a:ext cx="1299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941DE49-B5EF-418F-9C6A-AFCE52326FB4}"/>
                    </a:ext>
                  </a:extLst>
                </p14:cNvPr>
                <p14:cNvContentPartPr/>
                <p14:nvPr/>
              </p14:nvContentPartPr>
              <p14:xfrm>
                <a:off x="6102345" y="6202382"/>
                <a:ext cx="20520" cy="104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941DE49-B5EF-418F-9C6A-AFCE52326FB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66705" y="6166382"/>
                  <a:ext cx="9216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C24E09A-7514-4976-AF36-D0D55C5ED838}"/>
              </a:ext>
            </a:extLst>
          </p:cNvPr>
          <p:cNvGrpSpPr/>
          <p:nvPr/>
        </p:nvGrpSpPr>
        <p:grpSpPr>
          <a:xfrm>
            <a:off x="2236305" y="1171382"/>
            <a:ext cx="5421240" cy="2102400"/>
            <a:chOff x="2236305" y="1171382"/>
            <a:chExt cx="5421240" cy="21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60B4703-2619-4272-BCA9-E624243CA98C}"/>
                    </a:ext>
                  </a:extLst>
                </p14:cNvPr>
                <p14:cNvContentPartPr/>
                <p14:nvPr/>
              </p14:nvContentPartPr>
              <p14:xfrm>
                <a:off x="2276625" y="3023942"/>
                <a:ext cx="171360" cy="195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60B4703-2619-4272-BCA9-E624243CA98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40985" y="2988302"/>
                  <a:ext cx="2430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ACE0FC0-DEE0-42D5-A919-0F754E6A99E3}"/>
                    </a:ext>
                  </a:extLst>
                </p14:cNvPr>
                <p14:cNvContentPartPr/>
                <p14:nvPr/>
              </p14:nvContentPartPr>
              <p14:xfrm>
                <a:off x="2236305" y="3145262"/>
                <a:ext cx="154440" cy="128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ACE0FC0-DEE0-42D5-A919-0F754E6A99E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00665" y="3109262"/>
                  <a:ext cx="226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A43CDEE-B0BA-42B6-91AA-783E547C2332}"/>
                    </a:ext>
                  </a:extLst>
                </p14:cNvPr>
                <p14:cNvContentPartPr/>
                <p14:nvPr/>
              </p14:nvContentPartPr>
              <p14:xfrm>
                <a:off x="2571465" y="2957702"/>
                <a:ext cx="227520" cy="42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A43CDEE-B0BA-42B6-91AA-783E547C233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535825" y="2922062"/>
                  <a:ext cx="299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4327076-8F93-4597-9C11-753F20B401CE}"/>
                    </a:ext>
                  </a:extLst>
                </p14:cNvPr>
                <p14:cNvContentPartPr/>
                <p14:nvPr/>
              </p14:nvContentPartPr>
              <p14:xfrm>
                <a:off x="2661105" y="2816222"/>
                <a:ext cx="39240" cy="306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4327076-8F93-4597-9C11-753F20B401C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625465" y="2780222"/>
                  <a:ext cx="1108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CD5B10B-261C-4B45-ABDE-B4A78309699A}"/>
                    </a:ext>
                  </a:extLst>
                </p14:cNvPr>
                <p14:cNvContentPartPr/>
                <p14:nvPr/>
              </p14:nvContentPartPr>
              <p14:xfrm>
                <a:off x="2935065" y="2581862"/>
                <a:ext cx="289080" cy="494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CD5B10B-261C-4B45-ABDE-B4A78309699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99065" y="2545862"/>
                  <a:ext cx="36072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E2C601C-4831-425A-9AFE-46F046548D11}"/>
                    </a:ext>
                  </a:extLst>
                </p14:cNvPr>
                <p14:cNvContentPartPr/>
                <p14:nvPr/>
              </p14:nvContentPartPr>
              <p14:xfrm>
                <a:off x="3300465" y="2661062"/>
                <a:ext cx="180360" cy="404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E2C601C-4831-425A-9AFE-46F046548D1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264465" y="2625422"/>
                  <a:ext cx="2520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B8AC655-3E86-4F3F-B71D-6C7AD9EE56D9}"/>
                    </a:ext>
                  </a:extLst>
                </p14:cNvPr>
                <p14:cNvContentPartPr/>
                <p14:nvPr/>
              </p14:nvContentPartPr>
              <p14:xfrm>
                <a:off x="3764865" y="2468462"/>
                <a:ext cx="129600" cy="617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B8AC655-3E86-4F3F-B71D-6C7AD9EE56D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29225" y="2432822"/>
                  <a:ext cx="20124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44E00F1-E510-40B5-997C-7B46AEBF2837}"/>
                    </a:ext>
                  </a:extLst>
                </p14:cNvPr>
                <p14:cNvContentPartPr/>
                <p14:nvPr/>
              </p14:nvContentPartPr>
              <p14:xfrm>
                <a:off x="3989865" y="2628302"/>
                <a:ext cx="222840" cy="344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44E00F1-E510-40B5-997C-7B46AEBF283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953865" y="2592662"/>
                  <a:ext cx="2944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F1FBBDA-2F48-427A-B6CE-522F8534BF61}"/>
                    </a:ext>
                  </a:extLst>
                </p14:cNvPr>
                <p14:cNvContentPartPr/>
                <p14:nvPr/>
              </p14:nvContentPartPr>
              <p14:xfrm>
                <a:off x="4394145" y="2569262"/>
                <a:ext cx="245160" cy="328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F1FBBDA-2F48-427A-B6CE-522F8534BF6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358505" y="2533622"/>
                  <a:ext cx="3168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A2E9118-3C46-474C-A7E2-BE8C6636BBE9}"/>
                    </a:ext>
                  </a:extLst>
                </p14:cNvPr>
                <p14:cNvContentPartPr/>
                <p14:nvPr/>
              </p14:nvContentPartPr>
              <p14:xfrm>
                <a:off x="4884105" y="2502662"/>
                <a:ext cx="219600" cy="358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A2E9118-3C46-474C-A7E2-BE8C6636BBE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48465" y="2466662"/>
                  <a:ext cx="2912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3D5114E-7531-4087-9DDA-A2DDC509670A}"/>
                    </a:ext>
                  </a:extLst>
                </p14:cNvPr>
                <p14:cNvContentPartPr/>
                <p14:nvPr/>
              </p14:nvContentPartPr>
              <p14:xfrm>
                <a:off x="5208825" y="2549822"/>
                <a:ext cx="155880" cy="312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3D5114E-7531-4087-9DDA-A2DDC509670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72825" y="2513822"/>
                  <a:ext cx="2275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4E19802-B997-4F7B-88F6-565FF39BFC58}"/>
                    </a:ext>
                  </a:extLst>
                </p14:cNvPr>
                <p14:cNvContentPartPr/>
                <p14:nvPr/>
              </p14:nvContentPartPr>
              <p14:xfrm>
                <a:off x="5330505" y="2403302"/>
                <a:ext cx="183960" cy="633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4E19802-B997-4F7B-88F6-565FF39BFC5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294505" y="2367302"/>
                  <a:ext cx="255600" cy="70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4FA5771-639A-4354-9701-7058658E532B}"/>
                    </a:ext>
                  </a:extLst>
                </p14:cNvPr>
                <p14:cNvContentPartPr/>
                <p14:nvPr/>
              </p14:nvContentPartPr>
              <p14:xfrm>
                <a:off x="5677185" y="2266862"/>
                <a:ext cx="1151640" cy="616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4FA5771-639A-4354-9701-7058658E532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641545" y="2230862"/>
                  <a:ext cx="122328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F7BD09F-85F3-4D53-BC7E-0E8E4A7650C4}"/>
                    </a:ext>
                  </a:extLst>
                </p14:cNvPr>
                <p14:cNvContentPartPr/>
                <p14:nvPr/>
              </p14:nvContentPartPr>
              <p14:xfrm>
                <a:off x="6632265" y="2227262"/>
                <a:ext cx="286920" cy="186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F7BD09F-85F3-4D53-BC7E-0E8E4A7650C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96625" y="2191622"/>
                  <a:ext cx="3585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567DA8F-78D5-4634-9E3B-207F9EEA1358}"/>
                    </a:ext>
                  </a:extLst>
                </p14:cNvPr>
                <p14:cNvContentPartPr/>
                <p14:nvPr/>
              </p14:nvContentPartPr>
              <p14:xfrm>
                <a:off x="5590425" y="1386662"/>
                <a:ext cx="2067120" cy="873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567DA8F-78D5-4634-9E3B-207F9EEA135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554785" y="1350662"/>
                  <a:ext cx="2138760" cy="9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1DA2DFB-A3E0-4448-9E70-FF2D9D0D2252}"/>
                    </a:ext>
                  </a:extLst>
                </p14:cNvPr>
                <p14:cNvContentPartPr/>
                <p14:nvPr/>
              </p14:nvContentPartPr>
              <p14:xfrm>
                <a:off x="5746665" y="1171382"/>
                <a:ext cx="153360" cy="2786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1DA2DFB-A3E0-4448-9E70-FF2D9D0D225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711025" y="1135742"/>
                  <a:ext cx="2250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5491F62-E1F5-4815-BA19-C681EECBC70F}"/>
                    </a:ext>
                  </a:extLst>
                </p14:cNvPr>
                <p14:cNvContentPartPr/>
                <p14:nvPr/>
              </p14:nvContentPartPr>
              <p14:xfrm>
                <a:off x="5786625" y="1383422"/>
                <a:ext cx="158400" cy="125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5491F62-E1F5-4815-BA19-C681EECBC70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750625" y="1347422"/>
                  <a:ext cx="23004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83AE3E5-DE76-4E41-B215-19F0E7170039}"/>
              </a:ext>
            </a:extLst>
          </p:cNvPr>
          <p:cNvGrpSpPr/>
          <p:nvPr/>
        </p:nvGrpSpPr>
        <p:grpSpPr>
          <a:xfrm>
            <a:off x="10839945" y="4783982"/>
            <a:ext cx="1107720" cy="575280"/>
            <a:chOff x="10839945" y="4783982"/>
            <a:chExt cx="1107720" cy="57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3F853DC-5B5D-4C28-9E2B-B9ECEAA414D5}"/>
                    </a:ext>
                  </a:extLst>
                </p14:cNvPr>
                <p14:cNvContentPartPr/>
                <p14:nvPr/>
              </p14:nvContentPartPr>
              <p14:xfrm>
                <a:off x="10839945" y="4783982"/>
                <a:ext cx="246240" cy="423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3F853DC-5B5D-4C28-9E2B-B9ECEAA414D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803945" y="4747982"/>
                  <a:ext cx="3178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E89470D-A6FE-43AD-8797-4137A1A7F434}"/>
                    </a:ext>
                  </a:extLst>
                </p14:cNvPr>
                <p14:cNvContentPartPr/>
                <p14:nvPr/>
              </p14:nvContentPartPr>
              <p14:xfrm>
                <a:off x="10928505" y="5066222"/>
                <a:ext cx="135360" cy="12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E89470D-A6FE-43AD-8797-4137A1A7F43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892865" y="5030222"/>
                  <a:ext cx="207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1DDE410-7A93-49E3-9654-124D9725D1DF}"/>
                    </a:ext>
                  </a:extLst>
                </p14:cNvPr>
                <p14:cNvContentPartPr/>
                <p14:nvPr/>
              </p14:nvContentPartPr>
              <p14:xfrm>
                <a:off x="11187345" y="5088902"/>
                <a:ext cx="192600" cy="185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1DDE410-7A93-49E3-9654-124D9725D1D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151345" y="5052902"/>
                  <a:ext cx="264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0BA1949-32A7-4914-A2E2-21183DFA44C8}"/>
                    </a:ext>
                  </a:extLst>
                </p14:cNvPr>
                <p14:cNvContentPartPr/>
                <p14:nvPr/>
              </p14:nvContentPartPr>
              <p14:xfrm>
                <a:off x="11492985" y="4838702"/>
                <a:ext cx="205920" cy="405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0BA1949-32A7-4914-A2E2-21183DFA44C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456985" y="4802702"/>
                  <a:ext cx="2775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27EE147-B991-48FC-A389-CFA4333013AF}"/>
                    </a:ext>
                  </a:extLst>
                </p14:cNvPr>
                <p14:cNvContentPartPr/>
                <p14:nvPr/>
              </p14:nvContentPartPr>
              <p14:xfrm>
                <a:off x="11863065" y="4923302"/>
                <a:ext cx="84600" cy="435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27EE147-B991-48FC-A389-CFA4333013A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827065" y="4887662"/>
                  <a:ext cx="156240" cy="50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4114A68B-7496-4151-ADB7-611BD2F2B517}"/>
              </a:ext>
            </a:extLst>
          </p:cNvPr>
          <p:cNvGrpSpPr/>
          <p:nvPr/>
        </p:nvGrpSpPr>
        <p:grpSpPr>
          <a:xfrm>
            <a:off x="11175825" y="6029582"/>
            <a:ext cx="946440" cy="469080"/>
            <a:chOff x="11175825" y="6029582"/>
            <a:chExt cx="94644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A142053-C4B1-44BB-A54B-9C28093FE637}"/>
                    </a:ext>
                  </a:extLst>
                </p14:cNvPr>
                <p14:cNvContentPartPr/>
                <p14:nvPr/>
              </p14:nvContentPartPr>
              <p14:xfrm>
                <a:off x="11175825" y="6029582"/>
                <a:ext cx="272160" cy="4262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A142053-C4B1-44BB-A54B-9C28093FE63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140185" y="5993942"/>
                  <a:ext cx="34380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F559E7D-DEB0-4802-9E77-049785D61D56}"/>
                    </a:ext>
                  </a:extLst>
                </p14:cNvPr>
                <p14:cNvContentPartPr/>
                <p14:nvPr/>
              </p14:nvContentPartPr>
              <p14:xfrm>
                <a:off x="11286345" y="6324782"/>
                <a:ext cx="128160" cy="42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F559E7D-DEB0-4802-9E77-049785D61D5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250345" y="6288782"/>
                  <a:ext cx="199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4CC78E2-5450-426D-9CCA-76AEC63FBD12}"/>
                    </a:ext>
                  </a:extLst>
                </p14:cNvPr>
                <p14:cNvContentPartPr/>
                <p14:nvPr/>
              </p14:nvContentPartPr>
              <p14:xfrm>
                <a:off x="11528625" y="6331982"/>
                <a:ext cx="151920" cy="152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4CC78E2-5450-426D-9CCA-76AEC63FBD1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492625" y="6296342"/>
                  <a:ext cx="2235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92F6911-1E85-4814-93E6-73E125677568}"/>
                    </a:ext>
                  </a:extLst>
                </p14:cNvPr>
                <p14:cNvContentPartPr/>
                <p14:nvPr/>
              </p14:nvContentPartPr>
              <p14:xfrm>
                <a:off x="11813025" y="6131102"/>
                <a:ext cx="133920" cy="367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92F6911-1E85-4814-93E6-73E12567756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777385" y="6095102"/>
                  <a:ext cx="2055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216E77B-7B9E-4B4C-9DD7-A666B63844A8}"/>
                    </a:ext>
                  </a:extLst>
                </p14:cNvPr>
                <p14:cNvContentPartPr/>
                <p14:nvPr/>
              </p14:nvContentPartPr>
              <p14:xfrm>
                <a:off x="12026505" y="6136862"/>
                <a:ext cx="95760" cy="359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216E77B-7B9E-4B4C-9DD7-A666B63844A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990505" y="6101222"/>
                  <a:ext cx="1674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ECFEFAC-6CC4-4B27-993D-3F19223249F9}"/>
                    </a:ext>
                  </a:extLst>
                </p14:cNvPr>
                <p14:cNvContentPartPr/>
                <p14:nvPr/>
              </p14:nvContentPartPr>
              <p14:xfrm>
                <a:off x="11224065" y="6352862"/>
                <a:ext cx="58680" cy="46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ECFEFAC-6CC4-4B27-993D-3F19223249F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188065" y="6317222"/>
                  <a:ext cx="13032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2352BB08-4AE7-49B8-B6CB-AD3FF5479D09}"/>
              </a:ext>
            </a:extLst>
          </p:cNvPr>
          <p:cNvGrpSpPr/>
          <p:nvPr/>
        </p:nvGrpSpPr>
        <p:grpSpPr>
          <a:xfrm>
            <a:off x="7913505" y="4807022"/>
            <a:ext cx="267840" cy="783000"/>
            <a:chOff x="7913505" y="4807022"/>
            <a:chExt cx="267840" cy="78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53A0F4F-C184-4063-8E5E-9F28BE5E0E91}"/>
                    </a:ext>
                  </a:extLst>
                </p14:cNvPr>
                <p14:cNvContentPartPr/>
                <p14:nvPr/>
              </p14:nvContentPartPr>
              <p14:xfrm>
                <a:off x="7925745" y="4916102"/>
                <a:ext cx="149400" cy="405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53A0F4F-C184-4063-8E5E-9F28BE5E0E9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890105" y="4880102"/>
                  <a:ext cx="2210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E0291E1-3748-4F05-803C-22FE013DBD43}"/>
                    </a:ext>
                  </a:extLst>
                </p14:cNvPr>
                <p14:cNvContentPartPr/>
                <p14:nvPr/>
              </p14:nvContentPartPr>
              <p14:xfrm>
                <a:off x="7913505" y="4807022"/>
                <a:ext cx="267840" cy="783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E0291E1-3748-4F05-803C-22FE013DBD4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877505" y="4771022"/>
                  <a:ext cx="339480" cy="85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34D440C-D3E9-4E37-B018-13CF5131118E}"/>
              </a:ext>
            </a:extLst>
          </p:cNvPr>
          <p:cNvGrpSpPr/>
          <p:nvPr/>
        </p:nvGrpSpPr>
        <p:grpSpPr>
          <a:xfrm>
            <a:off x="7804425" y="5844182"/>
            <a:ext cx="2996752" cy="779760"/>
            <a:chOff x="7804425" y="5844182"/>
            <a:chExt cx="2996752" cy="77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F65E5CD-3C96-48E5-AA39-157A544C3BE2}"/>
                    </a:ext>
                  </a:extLst>
                </p14:cNvPr>
                <p14:cNvContentPartPr/>
                <p14:nvPr/>
              </p14:nvContentPartPr>
              <p14:xfrm>
                <a:off x="8112697" y="5844182"/>
                <a:ext cx="320400" cy="587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F65E5CD-3C96-48E5-AA39-157A544C3B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077057" y="5808182"/>
                  <a:ext cx="39204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47E1832-FE14-49DE-B7F6-E15CAD96E2B8}"/>
                    </a:ext>
                  </a:extLst>
                </p14:cNvPr>
                <p14:cNvContentPartPr/>
                <p14:nvPr/>
              </p14:nvContentPartPr>
              <p14:xfrm>
                <a:off x="8205937" y="6216062"/>
                <a:ext cx="170280" cy="69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47E1832-FE14-49DE-B7F6-E15CAD96E2B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170297" y="6180422"/>
                  <a:ext cx="241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8AFFB07-026A-45EF-B161-B8BC5DC290CB}"/>
                    </a:ext>
                  </a:extLst>
                </p14:cNvPr>
                <p14:cNvContentPartPr/>
                <p14:nvPr/>
              </p14:nvContentPartPr>
              <p14:xfrm>
                <a:off x="8470897" y="5979542"/>
                <a:ext cx="149760" cy="3661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8AFFB07-026A-45EF-B161-B8BC5DC290C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435257" y="5943902"/>
                  <a:ext cx="22140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7B90F52-83C2-4E3C-8286-D8DAC4734F41}"/>
                    </a:ext>
                  </a:extLst>
                </p14:cNvPr>
                <p14:cNvContentPartPr/>
                <p14:nvPr/>
              </p14:nvContentPartPr>
              <p14:xfrm>
                <a:off x="8767537" y="5956142"/>
                <a:ext cx="88200" cy="415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7B90F52-83C2-4E3C-8286-D8DAC4734F4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731537" y="5920142"/>
                  <a:ext cx="15984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7685F1B-1700-4609-A939-B81F8B055A34}"/>
                    </a:ext>
                  </a:extLst>
                </p14:cNvPr>
                <p14:cNvContentPartPr/>
                <p14:nvPr/>
              </p14:nvContentPartPr>
              <p14:xfrm>
                <a:off x="8687257" y="6157742"/>
                <a:ext cx="182880" cy="58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7685F1B-1700-4609-A939-B81F8B055A3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651617" y="6122102"/>
                  <a:ext cx="254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ACEA432-175F-42F7-80B2-BDF1E52B78DB}"/>
                    </a:ext>
                  </a:extLst>
                </p14:cNvPr>
                <p14:cNvContentPartPr/>
                <p14:nvPr/>
              </p14:nvContentPartPr>
              <p14:xfrm>
                <a:off x="8972377" y="6142622"/>
                <a:ext cx="226080" cy="218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ACEA432-175F-42F7-80B2-BDF1E52B78D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936737" y="6106982"/>
                  <a:ext cx="2977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82EC1E8-D175-4B72-900E-528ED9290D9B}"/>
                    </a:ext>
                  </a:extLst>
                </p14:cNvPr>
                <p14:cNvContentPartPr/>
                <p14:nvPr/>
              </p14:nvContentPartPr>
              <p14:xfrm>
                <a:off x="9260377" y="6136502"/>
                <a:ext cx="255240" cy="208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82EC1E8-D175-4B72-900E-528ED9290D9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224737" y="6100862"/>
                  <a:ext cx="326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EB38D6E-CAA9-4C1E-968E-8E214224FCE6}"/>
                    </a:ext>
                  </a:extLst>
                </p14:cNvPr>
                <p14:cNvContentPartPr/>
                <p14:nvPr/>
              </p14:nvContentPartPr>
              <p14:xfrm>
                <a:off x="9576097" y="6166382"/>
                <a:ext cx="240480" cy="179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EB38D6E-CAA9-4C1E-968E-8E214224FCE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540457" y="6130742"/>
                  <a:ext cx="312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B1005AC-24EA-4959-8975-9A4ABF3F5410}"/>
                    </a:ext>
                  </a:extLst>
                </p14:cNvPr>
                <p14:cNvContentPartPr/>
                <p14:nvPr/>
              </p14:nvContentPartPr>
              <p14:xfrm>
                <a:off x="9903337" y="6161342"/>
                <a:ext cx="186840" cy="165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B1005AC-24EA-4959-8975-9A4ABF3F541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867697" y="6125342"/>
                  <a:ext cx="258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D4F050B-75E1-40C3-A747-2F914FB60D2D}"/>
                    </a:ext>
                  </a:extLst>
                </p14:cNvPr>
                <p14:cNvContentPartPr/>
                <p14:nvPr/>
              </p14:nvContentPartPr>
              <p14:xfrm>
                <a:off x="10200337" y="6014822"/>
                <a:ext cx="65520" cy="355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D4F050B-75E1-40C3-A747-2F914FB60D2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164337" y="5979182"/>
                  <a:ext cx="1371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4224DF4-8C98-40FE-B7A2-6936460CD175}"/>
                    </a:ext>
                  </a:extLst>
                </p14:cNvPr>
                <p14:cNvContentPartPr/>
                <p14:nvPr/>
              </p14:nvContentPartPr>
              <p14:xfrm>
                <a:off x="10139497" y="6183662"/>
                <a:ext cx="237600" cy="88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4224DF4-8C98-40FE-B7A2-6936460CD17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103857" y="6147662"/>
                  <a:ext cx="309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A48AF28-DACC-4E00-9566-20CAF3686513}"/>
                    </a:ext>
                  </a:extLst>
                </p14:cNvPr>
                <p14:cNvContentPartPr/>
                <p14:nvPr/>
              </p14:nvContentPartPr>
              <p14:xfrm>
                <a:off x="10412377" y="6178622"/>
                <a:ext cx="388800" cy="183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A48AF28-DACC-4E00-9566-20CAF368651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376377" y="6142622"/>
                  <a:ext cx="4604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869C507-D5F8-4BAB-9ABF-20898734DEE6}"/>
                    </a:ext>
                  </a:extLst>
                </p14:cNvPr>
                <p14:cNvContentPartPr/>
                <p14:nvPr/>
              </p14:nvContentPartPr>
              <p14:xfrm>
                <a:off x="7804425" y="6188342"/>
                <a:ext cx="201600" cy="269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869C507-D5F8-4BAB-9ABF-20898734DEE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768785" y="6152342"/>
                  <a:ext cx="2732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E4F8741-88FF-4DC3-B5BC-D8F3D2134D04}"/>
                    </a:ext>
                  </a:extLst>
                </p14:cNvPr>
                <p14:cNvContentPartPr/>
                <p14:nvPr/>
              </p14:nvContentPartPr>
              <p14:xfrm>
                <a:off x="7807305" y="5987462"/>
                <a:ext cx="248760" cy="636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E4F8741-88FF-4DC3-B5BC-D8F3D2134D0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771305" y="5951462"/>
                  <a:ext cx="320400" cy="70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592438C-9765-4C9C-8B76-7D071205A530}"/>
              </a:ext>
            </a:extLst>
          </p:cNvPr>
          <p:cNvGrpSpPr/>
          <p:nvPr/>
        </p:nvGrpSpPr>
        <p:grpSpPr>
          <a:xfrm>
            <a:off x="8339137" y="4604342"/>
            <a:ext cx="1212120" cy="780120"/>
            <a:chOff x="8339137" y="4604342"/>
            <a:chExt cx="1212120" cy="78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9E78093-D5C8-4FF1-B539-339D2A356016}"/>
                    </a:ext>
                  </a:extLst>
                </p14:cNvPr>
                <p14:cNvContentPartPr/>
                <p14:nvPr/>
              </p14:nvContentPartPr>
              <p14:xfrm>
                <a:off x="8339137" y="4604342"/>
                <a:ext cx="320400" cy="664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9E78093-D5C8-4FF1-B539-339D2A35601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303497" y="4568702"/>
                  <a:ext cx="392040" cy="73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328DFE1-1698-4ED5-9A67-C384289AD418}"/>
                    </a:ext>
                  </a:extLst>
                </p14:cNvPr>
                <p14:cNvContentPartPr/>
                <p14:nvPr/>
              </p14:nvContentPartPr>
              <p14:xfrm>
                <a:off x="8456497" y="5015462"/>
                <a:ext cx="138600" cy="864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328DFE1-1698-4ED5-9A67-C384289AD41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420497" y="4979822"/>
                  <a:ext cx="210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6F779E6-5A17-40CC-88E8-E9AF9AB20BED}"/>
                    </a:ext>
                  </a:extLst>
                </p14:cNvPr>
                <p14:cNvContentPartPr/>
                <p14:nvPr/>
              </p14:nvContentPartPr>
              <p14:xfrm>
                <a:off x="8786617" y="4950302"/>
                <a:ext cx="600120" cy="434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6F779E6-5A17-40CC-88E8-E9AF9AB20BE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750977" y="4914302"/>
                  <a:ext cx="6717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56E1330-3A43-4655-88D1-B72F8E92E095}"/>
                    </a:ext>
                  </a:extLst>
                </p14:cNvPr>
                <p14:cNvContentPartPr/>
                <p14:nvPr/>
              </p14:nvContentPartPr>
              <p14:xfrm>
                <a:off x="9530737" y="5114822"/>
                <a:ext cx="20520" cy="9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56E1330-3A43-4655-88D1-B72F8E92E09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495097" y="5078822"/>
                  <a:ext cx="92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6549717-4D3E-410A-B96A-7095552277E8}"/>
                    </a:ext>
                  </a:extLst>
                </p14:cNvPr>
                <p14:cNvContentPartPr/>
                <p14:nvPr/>
              </p14:nvContentPartPr>
              <p14:xfrm>
                <a:off x="8414265" y="5047862"/>
                <a:ext cx="171000" cy="16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6549717-4D3E-410A-B96A-7095552277E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378625" y="5012222"/>
                  <a:ext cx="24264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DDA08EF-A2DF-4D21-B07F-4522D8A9DC6E}"/>
              </a:ext>
            </a:extLst>
          </p:cNvPr>
          <p:cNvGrpSpPr/>
          <p:nvPr/>
        </p:nvGrpSpPr>
        <p:grpSpPr>
          <a:xfrm>
            <a:off x="127785" y="4873982"/>
            <a:ext cx="1059840" cy="470520"/>
            <a:chOff x="127785" y="4873982"/>
            <a:chExt cx="105984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036C878-71C2-4A50-8D08-F75767620C81}"/>
                    </a:ext>
                  </a:extLst>
                </p14:cNvPr>
                <p14:cNvContentPartPr/>
                <p14:nvPr/>
              </p14:nvContentPartPr>
              <p14:xfrm>
                <a:off x="184665" y="4936622"/>
                <a:ext cx="115560" cy="365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036C878-71C2-4A50-8D08-F75767620C8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48665" y="4900622"/>
                  <a:ext cx="18720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DFD035-5647-49DB-9433-C00A95E43D38}"/>
                    </a:ext>
                  </a:extLst>
                </p14:cNvPr>
                <p14:cNvContentPartPr/>
                <p14:nvPr/>
              </p14:nvContentPartPr>
              <p14:xfrm>
                <a:off x="127785" y="4873982"/>
                <a:ext cx="317160" cy="470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DFD035-5647-49DB-9433-C00A95E43D3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2145" y="4837982"/>
                  <a:ext cx="38880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AEBFBAD-1BF0-45C2-8D09-EB987364713B}"/>
                    </a:ext>
                  </a:extLst>
                </p14:cNvPr>
                <p14:cNvContentPartPr/>
                <p14:nvPr/>
              </p14:nvContentPartPr>
              <p14:xfrm>
                <a:off x="585705" y="4961822"/>
                <a:ext cx="601920" cy="2505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AEBFBAD-1BF0-45C2-8D09-EB987364713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49705" y="4925822"/>
                  <a:ext cx="67356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B76ED774-9374-4402-AC14-25F89DC181BC}"/>
              </a:ext>
            </a:extLst>
          </p:cNvPr>
          <p:cNvGrpSpPr/>
          <p:nvPr/>
        </p:nvGrpSpPr>
        <p:grpSpPr>
          <a:xfrm>
            <a:off x="152265" y="5543222"/>
            <a:ext cx="1887120" cy="1245240"/>
            <a:chOff x="152265" y="5543222"/>
            <a:chExt cx="1887120" cy="12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7B6F960-AB4C-4D7E-A8D5-4AB9825A34AE}"/>
                    </a:ext>
                  </a:extLst>
                </p14:cNvPr>
                <p14:cNvContentPartPr/>
                <p14:nvPr/>
              </p14:nvContentPartPr>
              <p14:xfrm>
                <a:off x="341985" y="5543222"/>
                <a:ext cx="257040" cy="326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7B6F960-AB4C-4D7E-A8D5-4AB9825A34A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06345" y="5507222"/>
                  <a:ext cx="3286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EF32AC6-56B1-4DD9-9F35-9E15C3C6CA6E}"/>
                    </a:ext>
                  </a:extLst>
                </p14:cNvPr>
                <p14:cNvContentPartPr/>
                <p14:nvPr/>
              </p14:nvContentPartPr>
              <p14:xfrm>
                <a:off x="367905" y="5642942"/>
                <a:ext cx="203400" cy="103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EF32AC6-56B1-4DD9-9F35-9E15C3C6CA6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32265" y="5606942"/>
                  <a:ext cx="275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0C6E326-1792-4D97-8F09-F8E75A0A5079}"/>
                    </a:ext>
                  </a:extLst>
                </p14:cNvPr>
                <p14:cNvContentPartPr/>
                <p14:nvPr/>
              </p14:nvContentPartPr>
              <p14:xfrm>
                <a:off x="663465" y="5604062"/>
                <a:ext cx="142920" cy="137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0C6E326-1792-4D97-8F09-F8E75A0A507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27465" y="5568062"/>
                  <a:ext cx="214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87B47C6-2A04-4055-A9B6-78458AB74DED}"/>
                    </a:ext>
                  </a:extLst>
                </p14:cNvPr>
                <p14:cNvContentPartPr/>
                <p14:nvPr/>
              </p14:nvContentPartPr>
              <p14:xfrm>
                <a:off x="690465" y="5595062"/>
                <a:ext cx="117000" cy="83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87B47C6-2A04-4055-A9B6-78458AB74DE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54465" y="5559422"/>
                  <a:ext cx="188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7BEA579-A1EF-4EC7-A8B4-F2483E9413FA}"/>
                    </a:ext>
                  </a:extLst>
                </p14:cNvPr>
                <p14:cNvContentPartPr/>
                <p14:nvPr/>
              </p14:nvContentPartPr>
              <p14:xfrm>
                <a:off x="152265" y="5994302"/>
                <a:ext cx="360360" cy="486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7BEA579-A1EF-4EC7-A8B4-F2483E9413F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6265" y="5958662"/>
                  <a:ext cx="43200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CF7FF23-85A5-4DB3-A31B-90A1A2AFAE9E}"/>
                    </a:ext>
                  </a:extLst>
                </p14:cNvPr>
                <p14:cNvContentPartPr/>
                <p14:nvPr/>
              </p14:nvContentPartPr>
              <p14:xfrm>
                <a:off x="525585" y="6164222"/>
                <a:ext cx="216720" cy="2174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CF7FF23-85A5-4DB3-A31B-90A1A2AFAE9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89585" y="6128222"/>
                  <a:ext cx="2883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4897311-495C-4D35-9D10-443FE40ED0B7}"/>
                    </a:ext>
                  </a:extLst>
                </p14:cNvPr>
                <p14:cNvContentPartPr/>
                <p14:nvPr/>
              </p14:nvContentPartPr>
              <p14:xfrm>
                <a:off x="850305" y="6367982"/>
                <a:ext cx="54000" cy="107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4897311-495C-4D35-9D10-443FE40ED0B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14665" y="6331982"/>
                  <a:ext cx="125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6003820-948D-4159-8443-CB4E80EA6A9C}"/>
                    </a:ext>
                  </a:extLst>
                </p14:cNvPr>
                <p14:cNvContentPartPr/>
                <p14:nvPr/>
              </p14:nvContentPartPr>
              <p14:xfrm>
                <a:off x="809625" y="6200942"/>
                <a:ext cx="49320" cy="40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6003820-948D-4159-8443-CB4E80EA6A9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73985" y="6165302"/>
                  <a:ext cx="1209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67F9660-8F88-4D04-BC5C-9A8E934ECDEE}"/>
                    </a:ext>
                  </a:extLst>
                </p14:cNvPr>
                <p14:cNvContentPartPr/>
                <p14:nvPr/>
              </p14:nvContentPartPr>
              <p14:xfrm>
                <a:off x="1137585" y="6024902"/>
                <a:ext cx="371520" cy="2703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67F9660-8F88-4D04-BC5C-9A8E934ECDE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01585" y="5989262"/>
                  <a:ext cx="4431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F8CD0B6-90D9-436D-A9C2-7EFBD8927047}"/>
                    </a:ext>
                  </a:extLst>
                </p14:cNvPr>
                <p14:cNvContentPartPr/>
                <p14:nvPr/>
              </p14:nvContentPartPr>
              <p14:xfrm>
                <a:off x="1281945" y="6387422"/>
                <a:ext cx="343440" cy="3650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F8CD0B6-90D9-436D-A9C2-7EFBD892704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246305" y="6351422"/>
                  <a:ext cx="4150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E5294DC-036A-4901-8936-996017812D1B}"/>
                    </a:ext>
                  </a:extLst>
                </p14:cNvPr>
                <p14:cNvContentPartPr/>
                <p14:nvPr/>
              </p14:nvContentPartPr>
              <p14:xfrm>
                <a:off x="1626105" y="6554822"/>
                <a:ext cx="242280" cy="171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E5294DC-036A-4901-8936-996017812D1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590465" y="6518822"/>
                  <a:ext cx="3139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CB7C3C0-A0E2-45CF-ADED-9EA8FD276EB5}"/>
                    </a:ext>
                  </a:extLst>
                </p14:cNvPr>
                <p14:cNvContentPartPr/>
                <p14:nvPr/>
              </p14:nvContentPartPr>
              <p14:xfrm>
                <a:off x="1909065" y="6609902"/>
                <a:ext cx="130320" cy="1785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CB7C3C0-A0E2-45CF-ADED-9EA8FD276EB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873425" y="6574262"/>
                  <a:ext cx="20196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F24C273A-F137-4DA4-B74B-780EA4FD8584}"/>
              </a:ext>
            </a:extLst>
          </p:cNvPr>
          <p:cNvGrpSpPr/>
          <p:nvPr/>
        </p:nvGrpSpPr>
        <p:grpSpPr>
          <a:xfrm>
            <a:off x="1434945" y="4149662"/>
            <a:ext cx="1061280" cy="782280"/>
            <a:chOff x="1434945" y="4149662"/>
            <a:chExt cx="1061280" cy="78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65143A7-56DD-4938-8078-E9CEBBDA8C22}"/>
                    </a:ext>
                  </a:extLst>
                </p14:cNvPr>
                <p14:cNvContentPartPr/>
                <p14:nvPr/>
              </p14:nvContentPartPr>
              <p14:xfrm>
                <a:off x="1434945" y="4185302"/>
                <a:ext cx="1061280" cy="746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65143A7-56DD-4938-8078-E9CEBBDA8C2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398945" y="4149302"/>
                  <a:ext cx="113292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7C2A7B2-98F6-40BE-B057-C63B8018B329}"/>
                    </a:ext>
                  </a:extLst>
                </p14:cNvPr>
                <p14:cNvContentPartPr/>
                <p14:nvPr/>
              </p14:nvContentPartPr>
              <p14:xfrm>
                <a:off x="2380305" y="4149662"/>
                <a:ext cx="105840" cy="1242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7C2A7B2-98F6-40BE-B057-C63B8018B32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344305" y="4114022"/>
                  <a:ext cx="17748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48BA4535-AF9A-48FF-94B0-1D6EAEE1B876}"/>
              </a:ext>
            </a:extLst>
          </p:cNvPr>
          <p:cNvGrpSpPr/>
          <p:nvPr/>
        </p:nvGrpSpPr>
        <p:grpSpPr>
          <a:xfrm>
            <a:off x="3915705" y="3739971"/>
            <a:ext cx="811440" cy="487440"/>
            <a:chOff x="3915705" y="3739971"/>
            <a:chExt cx="811440" cy="4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3A3EAF3-2685-4D02-975A-B30D16BE5004}"/>
                    </a:ext>
                  </a:extLst>
                </p14:cNvPr>
                <p14:cNvContentPartPr/>
                <p14:nvPr/>
              </p14:nvContentPartPr>
              <p14:xfrm>
                <a:off x="3967545" y="3796491"/>
                <a:ext cx="45720" cy="3891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3A3EAF3-2685-4D02-975A-B30D16BE500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931905" y="3760491"/>
                  <a:ext cx="1173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DB84874-6303-4054-9550-5342F9B0150E}"/>
                    </a:ext>
                  </a:extLst>
                </p14:cNvPr>
                <p14:cNvContentPartPr/>
                <p14:nvPr/>
              </p14:nvContentPartPr>
              <p14:xfrm>
                <a:off x="3915705" y="3739971"/>
                <a:ext cx="277560" cy="4874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DB84874-6303-4054-9550-5342F9B0150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879705" y="3703971"/>
                  <a:ext cx="34920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341A4D3-31CD-4282-92F3-9BEEA6E3036B}"/>
                    </a:ext>
                  </a:extLst>
                </p14:cNvPr>
                <p14:cNvContentPartPr/>
                <p14:nvPr/>
              </p14:nvContentPartPr>
              <p14:xfrm>
                <a:off x="4301265" y="3740331"/>
                <a:ext cx="425880" cy="327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341A4D3-31CD-4282-92F3-9BEEA6E3036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265625" y="3704331"/>
                  <a:ext cx="497520" cy="39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DFB28F-7491-44DF-BEEC-70C3A38560FA}"/>
                  </a:ext>
                </a:extLst>
              </p14:cNvPr>
              <p14:cNvContentPartPr/>
              <p14:nvPr/>
            </p14:nvContentPartPr>
            <p14:xfrm>
              <a:off x="7780665" y="3305811"/>
              <a:ext cx="592560" cy="410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DFB28F-7491-44DF-BEEC-70C3A38560FA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7744665" y="3270171"/>
                <a:ext cx="664200" cy="4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3EA2B62-2AFC-488D-B378-2C631C70130C}"/>
              </a:ext>
            </a:extLst>
          </p:cNvPr>
          <p:cNvGrpSpPr/>
          <p:nvPr/>
        </p:nvGrpSpPr>
        <p:grpSpPr>
          <a:xfrm>
            <a:off x="8895225" y="3010971"/>
            <a:ext cx="742320" cy="480240"/>
            <a:chOff x="8895225" y="3010971"/>
            <a:chExt cx="74232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DB6ED56-5274-407B-9C86-F2EBE0E848B1}"/>
                    </a:ext>
                  </a:extLst>
                </p14:cNvPr>
                <p14:cNvContentPartPr/>
                <p14:nvPr/>
              </p14:nvContentPartPr>
              <p14:xfrm>
                <a:off x="8895225" y="3010971"/>
                <a:ext cx="418680" cy="480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DB6ED56-5274-407B-9C86-F2EBE0E848B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859225" y="2974971"/>
                  <a:ext cx="49032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CE493CF-C1AF-43C8-8604-1DF0A3042E81}"/>
                    </a:ext>
                  </a:extLst>
                </p14:cNvPr>
                <p14:cNvContentPartPr/>
                <p14:nvPr/>
              </p14:nvContentPartPr>
              <p14:xfrm>
                <a:off x="9363225" y="3127971"/>
                <a:ext cx="274320" cy="317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CE493CF-C1AF-43C8-8604-1DF0A3042E8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327225" y="3091971"/>
                  <a:ext cx="3459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92A442-5490-4DDD-9EAD-04F9B5B9FB9A}"/>
                    </a:ext>
                  </a:extLst>
                </p14:cNvPr>
                <p14:cNvContentPartPr/>
                <p14:nvPr/>
              </p14:nvContentPartPr>
              <p14:xfrm>
                <a:off x="9442785" y="3270531"/>
                <a:ext cx="119520" cy="57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92A442-5490-4DDD-9EAD-04F9B5B9FB9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406785" y="3234531"/>
                  <a:ext cx="19116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79E558E-271E-46BB-83F9-AF9E18D2920A}"/>
              </a:ext>
            </a:extLst>
          </p:cNvPr>
          <p:cNvGrpSpPr/>
          <p:nvPr/>
        </p:nvGrpSpPr>
        <p:grpSpPr>
          <a:xfrm>
            <a:off x="10430625" y="3635571"/>
            <a:ext cx="1170720" cy="863280"/>
            <a:chOff x="10430625" y="3635571"/>
            <a:chExt cx="1170720" cy="86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979E26D-A36A-4540-B426-D3E4C1288787}"/>
                    </a:ext>
                  </a:extLst>
                </p14:cNvPr>
                <p14:cNvContentPartPr/>
                <p14:nvPr/>
              </p14:nvContentPartPr>
              <p14:xfrm>
                <a:off x="10979985" y="4124451"/>
                <a:ext cx="24480" cy="335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979E26D-A36A-4540-B426-D3E4C128878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943985" y="4088451"/>
                  <a:ext cx="961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0AAF81B-C670-4D4F-956B-FA5AAD72F0F6}"/>
                    </a:ext>
                  </a:extLst>
                </p14:cNvPr>
                <p14:cNvContentPartPr/>
                <p14:nvPr/>
              </p14:nvContentPartPr>
              <p14:xfrm>
                <a:off x="10913025" y="4384371"/>
                <a:ext cx="164160" cy="114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0AAF81B-C670-4D4F-956B-FA5AAD72F0F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877385" y="4348371"/>
                  <a:ext cx="235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FD0DF28-20FA-4B0A-8814-0DF3AF1C2313}"/>
                    </a:ext>
                  </a:extLst>
                </p14:cNvPr>
                <p14:cNvContentPartPr/>
                <p14:nvPr/>
              </p14:nvContentPartPr>
              <p14:xfrm>
                <a:off x="10430625" y="3635571"/>
                <a:ext cx="358200" cy="468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FD0DF28-20FA-4B0A-8814-0DF3AF1C231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394625" y="3599931"/>
                  <a:ext cx="42984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5663FC1-E921-46B8-BB15-C6C3487015D4}"/>
                    </a:ext>
                  </a:extLst>
                </p14:cNvPr>
                <p14:cNvContentPartPr/>
                <p14:nvPr/>
              </p14:nvContentPartPr>
              <p14:xfrm>
                <a:off x="10868385" y="3857331"/>
                <a:ext cx="253440" cy="182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5663FC1-E921-46B8-BB15-C6C3487015D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832385" y="3821331"/>
                  <a:ext cx="3250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0CD4E8C-F443-4C1B-B0B6-E6F91F840946}"/>
                    </a:ext>
                  </a:extLst>
                </p14:cNvPr>
                <p14:cNvContentPartPr/>
                <p14:nvPr/>
              </p14:nvContentPartPr>
              <p14:xfrm>
                <a:off x="11222265" y="3853731"/>
                <a:ext cx="64080" cy="152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0CD4E8C-F443-4C1B-B0B6-E6F91F84094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186625" y="3817731"/>
                  <a:ext cx="135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8200F86-2FD6-4CE4-8707-1DC0DD7EA72A}"/>
                    </a:ext>
                  </a:extLst>
                </p14:cNvPr>
                <p14:cNvContentPartPr/>
                <p14:nvPr/>
              </p14:nvContentPartPr>
              <p14:xfrm>
                <a:off x="11183025" y="3715131"/>
                <a:ext cx="56160" cy="16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8200F86-2FD6-4CE4-8707-1DC0DD7EA72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147025" y="3679491"/>
                  <a:ext cx="127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283521-DB5E-46BC-9E33-CB90AC50F587}"/>
                    </a:ext>
                  </a:extLst>
                </p14:cNvPr>
                <p14:cNvContentPartPr/>
                <p14:nvPr/>
              </p14:nvContentPartPr>
              <p14:xfrm>
                <a:off x="11311545" y="3854811"/>
                <a:ext cx="289800" cy="168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283521-DB5E-46BC-9E33-CB90AC50F58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275545" y="3819171"/>
                  <a:ext cx="36144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0F7E6B2-E4B2-42BE-90B6-37A2F11B1898}"/>
              </a:ext>
            </a:extLst>
          </p:cNvPr>
          <p:cNvGrpSpPr/>
          <p:nvPr/>
        </p:nvGrpSpPr>
        <p:grpSpPr>
          <a:xfrm>
            <a:off x="10775865" y="2561691"/>
            <a:ext cx="1267920" cy="986400"/>
            <a:chOff x="10775865" y="2561691"/>
            <a:chExt cx="1267920" cy="9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76AB55C-AD2F-44A8-8BD0-91A725F75E48}"/>
                    </a:ext>
                  </a:extLst>
                </p14:cNvPr>
                <p14:cNvContentPartPr/>
                <p14:nvPr/>
              </p14:nvContentPartPr>
              <p14:xfrm>
                <a:off x="10775865" y="3190971"/>
                <a:ext cx="141840" cy="123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76AB55C-AD2F-44A8-8BD0-91A725F75E4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740225" y="3154971"/>
                  <a:ext cx="213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01B957D-1140-4FB1-A583-A1E52D3F9F0E}"/>
                    </a:ext>
                  </a:extLst>
                </p14:cNvPr>
                <p14:cNvContentPartPr/>
                <p14:nvPr/>
              </p14:nvContentPartPr>
              <p14:xfrm>
                <a:off x="10832385" y="3308331"/>
                <a:ext cx="200880" cy="125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01B957D-1140-4FB1-A583-A1E52D3F9F0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796385" y="3272691"/>
                  <a:ext cx="272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AD0B884-27E5-4F2D-BD73-6310F580AFAC}"/>
                    </a:ext>
                  </a:extLst>
                </p14:cNvPr>
                <p14:cNvContentPartPr/>
                <p14:nvPr/>
              </p14:nvContentPartPr>
              <p14:xfrm>
                <a:off x="11131185" y="2561691"/>
                <a:ext cx="231480" cy="368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AD0B884-27E5-4F2D-BD73-6310F580AFA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095545" y="2526051"/>
                  <a:ext cx="3031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20C11FF-D7B2-4195-8CD1-B41C569F061C}"/>
                    </a:ext>
                  </a:extLst>
                </p14:cNvPr>
                <p14:cNvContentPartPr/>
                <p14:nvPr/>
              </p14:nvContentPartPr>
              <p14:xfrm>
                <a:off x="11481465" y="2743491"/>
                <a:ext cx="157680" cy="150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20C11FF-D7B2-4195-8CD1-B41C569F061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445825" y="2707491"/>
                  <a:ext cx="2293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D798839-E1F9-4BFC-B860-384429BDD218}"/>
                    </a:ext>
                  </a:extLst>
                </p14:cNvPr>
                <p14:cNvContentPartPr/>
                <p14:nvPr/>
              </p14:nvContentPartPr>
              <p14:xfrm>
                <a:off x="11314425" y="2831691"/>
                <a:ext cx="654120" cy="381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D798839-E1F9-4BFC-B860-384429BDD21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1278785" y="2795691"/>
                  <a:ext cx="7257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258EB8B-F9BD-4AC4-95BF-8E531F292FE7}"/>
                    </a:ext>
                  </a:extLst>
                </p14:cNvPr>
                <p14:cNvContentPartPr/>
                <p14:nvPr/>
              </p14:nvContentPartPr>
              <p14:xfrm>
                <a:off x="11564265" y="3175491"/>
                <a:ext cx="225720" cy="372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258EB8B-F9BD-4AC4-95BF-8E531F292FE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528265" y="3139851"/>
                  <a:ext cx="2973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10A0BE3-2BC6-4755-A0D7-C8B2255464C6}"/>
                    </a:ext>
                  </a:extLst>
                </p14:cNvPr>
                <p14:cNvContentPartPr/>
                <p14:nvPr/>
              </p14:nvContentPartPr>
              <p14:xfrm>
                <a:off x="11964225" y="3381771"/>
                <a:ext cx="79560" cy="133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10A0BE3-2BC6-4755-A0D7-C8B2255464C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928225" y="3345771"/>
                  <a:ext cx="151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CC96ABF-E157-4435-BC8B-0F6E624779D4}"/>
                    </a:ext>
                  </a:extLst>
                </p14:cNvPr>
                <p14:cNvContentPartPr/>
                <p14:nvPr/>
              </p14:nvContentPartPr>
              <p14:xfrm>
                <a:off x="11905545" y="3227331"/>
                <a:ext cx="10800" cy="4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CC96ABF-E157-4435-BC8B-0F6E624779D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869905" y="3191331"/>
                  <a:ext cx="82440" cy="7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3182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>
            <a:extLst>
              <a:ext uri="{FF2B5EF4-FFF2-40B4-BE49-F238E27FC236}">
                <a16:creationId xmlns:a16="http://schemas.microsoft.com/office/drawing/2014/main" id="{BE1B53D0-1CDF-490A-B54E-1FF0A8949D82}"/>
              </a:ext>
            </a:extLst>
          </p:cNvPr>
          <p:cNvGrpSpPr/>
          <p:nvPr/>
        </p:nvGrpSpPr>
        <p:grpSpPr>
          <a:xfrm>
            <a:off x="577785" y="115851"/>
            <a:ext cx="11391120" cy="6053400"/>
            <a:chOff x="577785" y="115851"/>
            <a:chExt cx="11391120" cy="60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8265858-681D-478B-8664-992FDEA36478}"/>
                    </a:ext>
                  </a:extLst>
                </p14:cNvPr>
                <p14:cNvContentPartPr/>
                <p14:nvPr/>
              </p14:nvContentPartPr>
              <p14:xfrm>
                <a:off x="577785" y="115851"/>
                <a:ext cx="495720" cy="680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8265858-681D-478B-8664-992FDEA3647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1785" y="80211"/>
                  <a:ext cx="567360" cy="75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85C671-FBD3-41EC-A0C5-62FC8F2C9DB2}"/>
                    </a:ext>
                  </a:extLst>
                </p14:cNvPr>
                <p14:cNvContentPartPr/>
                <p14:nvPr/>
              </p14:nvContentPartPr>
              <p14:xfrm>
                <a:off x="1157025" y="492771"/>
                <a:ext cx="240480" cy="390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85C671-FBD3-41EC-A0C5-62FC8F2C9D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1025" y="456771"/>
                  <a:ext cx="3121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630000-D127-4C69-A547-A444D8BBCF35}"/>
                    </a:ext>
                  </a:extLst>
                </p14:cNvPr>
                <p14:cNvContentPartPr/>
                <p14:nvPr/>
              </p14:nvContentPartPr>
              <p14:xfrm>
                <a:off x="1213185" y="634611"/>
                <a:ext cx="183240" cy="2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630000-D127-4C69-A547-A444D8BBCF3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77545" y="598971"/>
                  <a:ext cx="2548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684A3DC-0A7E-4E7C-BEF4-099CFA9E6D37}"/>
                    </a:ext>
                  </a:extLst>
                </p14:cNvPr>
                <p14:cNvContentPartPr/>
                <p14:nvPr/>
              </p14:nvContentPartPr>
              <p14:xfrm>
                <a:off x="1866945" y="362451"/>
                <a:ext cx="13680" cy="1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684A3DC-0A7E-4E7C-BEF4-099CFA9E6D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30945" y="326811"/>
                  <a:ext cx="85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1C8333E-8CD1-4D21-932A-0D101C6C0C0E}"/>
                    </a:ext>
                  </a:extLst>
                </p14:cNvPr>
                <p14:cNvContentPartPr/>
                <p14:nvPr/>
              </p14:nvContentPartPr>
              <p14:xfrm>
                <a:off x="1866945" y="645771"/>
                <a:ext cx="1440" cy="29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1C8333E-8CD1-4D21-932A-0D101C6C0C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30945" y="610131"/>
                  <a:ext cx="73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E9DD34-C5FC-4ABF-9167-8FA3762CE748}"/>
                    </a:ext>
                  </a:extLst>
                </p14:cNvPr>
                <p14:cNvContentPartPr/>
                <p14:nvPr/>
              </p14:nvContentPartPr>
              <p14:xfrm>
                <a:off x="2327745" y="117291"/>
                <a:ext cx="299520" cy="686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E9DD34-C5FC-4ABF-9167-8FA3762CE74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91745" y="81291"/>
                  <a:ext cx="37116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A95E17F-CF73-4AFC-A9CA-05C1E6135DD8}"/>
                    </a:ext>
                  </a:extLst>
                </p14:cNvPr>
                <p14:cNvContentPartPr/>
                <p14:nvPr/>
              </p14:nvContentPartPr>
              <p14:xfrm>
                <a:off x="2747145" y="487731"/>
                <a:ext cx="322920" cy="67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A95E17F-CF73-4AFC-A9CA-05C1E6135DD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11505" y="452091"/>
                  <a:ext cx="39456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9750A31-2573-4C13-BDAD-15128CD7925D}"/>
                    </a:ext>
                  </a:extLst>
                </p14:cNvPr>
                <p14:cNvContentPartPr/>
                <p14:nvPr/>
              </p14:nvContentPartPr>
              <p14:xfrm>
                <a:off x="3196065" y="394131"/>
                <a:ext cx="226800" cy="543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9750A31-2573-4C13-BDAD-15128CD7925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60065" y="358131"/>
                  <a:ext cx="2984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489780B-FEFA-438E-B9AD-48E30E3CBFCF}"/>
                    </a:ext>
                  </a:extLst>
                </p14:cNvPr>
                <p14:cNvContentPartPr/>
                <p14:nvPr/>
              </p14:nvContentPartPr>
              <p14:xfrm>
                <a:off x="3534825" y="436611"/>
                <a:ext cx="551160" cy="23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489780B-FEFA-438E-B9AD-48E30E3CBFC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98825" y="400971"/>
                  <a:ext cx="6228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4A07423-A90C-42E4-938B-2FCC4375E6E3}"/>
                    </a:ext>
                  </a:extLst>
                </p14:cNvPr>
                <p14:cNvContentPartPr/>
                <p14:nvPr/>
              </p14:nvContentPartPr>
              <p14:xfrm>
                <a:off x="4221705" y="407811"/>
                <a:ext cx="130680" cy="270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4A07423-A90C-42E4-938B-2FCC4375E6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86065" y="372171"/>
                  <a:ext cx="2023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62B2527-2AF7-4ADE-8F75-23EA6377FB32}"/>
                    </a:ext>
                  </a:extLst>
                </p14:cNvPr>
                <p14:cNvContentPartPr/>
                <p14:nvPr/>
              </p14:nvContentPartPr>
              <p14:xfrm>
                <a:off x="4929465" y="149691"/>
                <a:ext cx="291960" cy="511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62B2527-2AF7-4ADE-8F75-23EA6377FB3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93825" y="114051"/>
                  <a:ext cx="36360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1C72583-E011-4426-829D-E916B355EEB3}"/>
                    </a:ext>
                  </a:extLst>
                </p14:cNvPr>
                <p14:cNvContentPartPr/>
                <p14:nvPr/>
              </p14:nvContentPartPr>
              <p14:xfrm>
                <a:off x="5308545" y="358851"/>
                <a:ext cx="632160" cy="527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1C72583-E011-4426-829D-E916B355EE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72545" y="322851"/>
                  <a:ext cx="70380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57B126F-C8A8-41AF-926B-3258A5B88211}"/>
                    </a:ext>
                  </a:extLst>
                </p14:cNvPr>
                <p14:cNvContentPartPr/>
                <p14:nvPr/>
              </p14:nvContentPartPr>
              <p14:xfrm>
                <a:off x="6107385" y="552171"/>
                <a:ext cx="28440" cy="7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57B126F-C8A8-41AF-926B-3258A5B8821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71745" y="516531"/>
                  <a:ext cx="1000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AF1956D-C5C5-423D-A17D-2099808DE342}"/>
                    </a:ext>
                  </a:extLst>
                </p14:cNvPr>
                <p14:cNvContentPartPr/>
                <p14:nvPr/>
              </p14:nvContentPartPr>
              <p14:xfrm>
                <a:off x="6612105" y="252291"/>
                <a:ext cx="639000" cy="42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AF1956D-C5C5-423D-A17D-2099808DE34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76105" y="216291"/>
                  <a:ext cx="71064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25DAC51-C9FD-4886-BFE0-261095BA9066}"/>
                    </a:ext>
                  </a:extLst>
                </p14:cNvPr>
                <p14:cNvContentPartPr/>
                <p14:nvPr/>
              </p14:nvContentPartPr>
              <p14:xfrm>
                <a:off x="7058505" y="370731"/>
                <a:ext cx="341640" cy="85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25DAC51-C9FD-4886-BFE0-261095BA906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22505" y="334731"/>
                  <a:ext cx="413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AB4D4C8-6B8B-4951-8557-98F1901C4C90}"/>
                    </a:ext>
                  </a:extLst>
                </p14:cNvPr>
                <p14:cNvContentPartPr/>
                <p14:nvPr/>
              </p14:nvContentPartPr>
              <p14:xfrm>
                <a:off x="7867785" y="251931"/>
                <a:ext cx="326880" cy="459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AB4D4C8-6B8B-4951-8557-98F1901C4C9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31785" y="216291"/>
                  <a:ext cx="3985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6BECBDA-CD0D-4F3F-BC32-64FAB8A5BA8E}"/>
                    </a:ext>
                  </a:extLst>
                </p14:cNvPr>
                <p14:cNvContentPartPr/>
                <p14:nvPr/>
              </p14:nvContentPartPr>
              <p14:xfrm>
                <a:off x="7914585" y="489531"/>
                <a:ext cx="186480" cy="33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6BECBDA-CD0D-4F3F-BC32-64FAB8A5BA8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78585" y="453891"/>
                  <a:ext cx="2581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1E2171E-848F-4679-90CA-008D76C65977}"/>
                    </a:ext>
                  </a:extLst>
                </p14:cNvPr>
                <p14:cNvContentPartPr/>
                <p14:nvPr/>
              </p14:nvContentPartPr>
              <p14:xfrm>
                <a:off x="8342265" y="494571"/>
                <a:ext cx="155880" cy="10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1E2171E-848F-4679-90CA-008D76C6597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06265" y="458571"/>
                  <a:ext cx="227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6B2333-8911-48E5-8AB0-98A7B3BFF826}"/>
                    </a:ext>
                  </a:extLst>
                </p14:cNvPr>
                <p14:cNvContentPartPr/>
                <p14:nvPr/>
              </p14:nvContentPartPr>
              <p14:xfrm>
                <a:off x="8841945" y="170931"/>
                <a:ext cx="113760" cy="460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6B2333-8911-48E5-8AB0-98A7B3BFF82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805945" y="134931"/>
                  <a:ext cx="18540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8909811-9A22-4A6C-BF58-0BFACF25807C}"/>
                    </a:ext>
                  </a:extLst>
                </p14:cNvPr>
                <p14:cNvContentPartPr/>
                <p14:nvPr/>
              </p14:nvContentPartPr>
              <p14:xfrm>
                <a:off x="8751945" y="413931"/>
                <a:ext cx="256680" cy="55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8909811-9A22-4A6C-BF58-0BFACF25807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15945" y="378291"/>
                  <a:ext cx="328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EEEE05B-38F7-4BC0-B084-5DDAEC58DE8B}"/>
                    </a:ext>
                  </a:extLst>
                </p14:cNvPr>
                <p14:cNvContentPartPr/>
                <p14:nvPr/>
              </p14:nvContentPartPr>
              <p14:xfrm>
                <a:off x="9061185" y="435531"/>
                <a:ext cx="641880" cy="258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EEEE05B-38F7-4BC0-B084-5DDAEC58DE8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25545" y="399531"/>
                  <a:ext cx="7135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E57959-4704-4B78-8B77-BB2627BCDE22}"/>
                    </a:ext>
                  </a:extLst>
                </p14:cNvPr>
                <p14:cNvContentPartPr/>
                <p14:nvPr/>
              </p14:nvContentPartPr>
              <p14:xfrm>
                <a:off x="9802065" y="429771"/>
                <a:ext cx="713880" cy="241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E57959-4704-4B78-8B77-BB2627BCDE2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66065" y="394131"/>
                  <a:ext cx="7855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E5E6E71-7B59-46BD-BECB-371820EB095C}"/>
                    </a:ext>
                  </a:extLst>
                </p14:cNvPr>
                <p14:cNvContentPartPr/>
                <p14:nvPr/>
              </p14:nvContentPartPr>
              <p14:xfrm>
                <a:off x="10519905" y="286491"/>
                <a:ext cx="51480" cy="39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E5E6E71-7B59-46BD-BECB-371820EB095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83905" y="250851"/>
                  <a:ext cx="123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9563889-1A97-4944-B5D3-4E4D9E205408}"/>
                    </a:ext>
                  </a:extLst>
                </p14:cNvPr>
                <p14:cNvContentPartPr/>
                <p14:nvPr/>
              </p14:nvContentPartPr>
              <p14:xfrm>
                <a:off x="10675785" y="480531"/>
                <a:ext cx="307440" cy="20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9563889-1A97-4944-B5D3-4E4D9E20540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39785" y="444891"/>
                  <a:ext cx="3790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5C4EC80-EF57-4C6B-AF59-B0DE215A890A}"/>
                    </a:ext>
                  </a:extLst>
                </p14:cNvPr>
                <p14:cNvContentPartPr/>
                <p14:nvPr/>
              </p14:nvContentPartPr>
              <p14:xfrm>
                <a:off x="11126505" y="322491"/>
                <a:ext cx="618480" cy="406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5C4EC80-EF57-4C6B-AF59-B0DE215A890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090865" y="286851"/>
                  <a:ext cx="6901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F06F045-0763-49FA-A5E0-8EC70E0EA90E}"/>
                    </a:ext>
                  </a:extLst>
                </p14:cNvPr>
                <p14:cNvContentPartPr/>
                <p14:nvPr/>
              </p14:nvContentPartPr>
              <p14:xfrm>
                <a:off x="9119865" y="846651"/>
                <a:ext cx="632880" cy="689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F06F045-0763-49FA-A5E0-8EC70E0EA90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84225" y="811011"/>
                  <a:ext cx="70452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6F80EAB-6C13-4178-A4ED-E053ABD10D3C}"/>
                    </a:ext>
                  </a:extLst>
                </p14:cNvPr>
                <p14:cNvContentPartPr/>
                <p14:nvPr/>
              </p14:nvContentPartPr>
              <p14:xfrm>
                <a:off x="9289065" y="1021611"/>
                <a:ext cx="82440" cy="67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6F80EAB-6C13-4178-A4ED-E053ABD10D3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53065" y="985971"/>
                  <a:ext cx="154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4DB8C04-CA49-459F-AE77-B066126E2F30}"/>
                    </a:ext>
                  </a:extLst>
                </p14:cNvPr>
                <p14:cNvContentPartPr/>
                <p14:nvPr/>
              </p14:nvContentPartPr>
              <p14:xfrm>
                <a:off x="10175025" y="953211"/>
                <a:ext cx="35640" cy="382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4DB8C04-CA49-459F-AE77-B066126E2F3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39385" y="917211"/>
                  <a:ext cx="10728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2B71BE-AF34-4CF5-BE9F-C5E8CB3384D5}"/>
                    </a:ext>
                  </a:extLst>
                </p14:cNvPr>
                <p14:cNvContentPartPr/>
                <p14:nvPr/>
              </p14:nvContentPartPr>
              <p14:xfrm>
                <a:off x="10139385" y="937371"/>
                <a:ext cx="286560" cy="412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2B71BE-AF34-4CF5-BE9F-C5E8CB3384D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103745" y="901371"/>
                  <a:ext cx="35820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CB6D76-D130-47A3-9513-CE00F48D87A8}"/>
                    </a:ext>
                  </a:extLst>
                </p14:cNvPr>
                <p14:cNvContentPartPr/>
                <p14:nvPr/>
              </p14:nvContentPartPr>
              <p14:xfrm>
                <a:off x="10639785" y="994971"/>
                <a:ext cx="287280" cy="46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CB6D76-D130-47A3-9513-CE00F48D87A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603785" y="958971"/>
                  <a:ext cx="358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A0EED8B-8C18-4D66-B178-B09CD6115470}"/>
                    </a:ext>
                  </a:extLst>
                </p14:cNvPr>
                <p14:cNvContentPartPr/>
                <p14:nvPr/>
              </p14:nvContentPartPr>
              <p14:xfrm>
                <a:off x="10639065" y="1029171"/>
                <a:ext cx="224640" cy="331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A0EED8B-8C18-4D66-B178-B09CD611547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03065" y="993531"/>
                  <a:ext cx="2962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25F4BB2-A9EF-40E3-8BC1-16A536EB8DC5}"/>
                    </a:ext>
                  </a:extLst>
                </p14:cNvPr>
                <p14:cNvContentPartPr/>
                <p14:nvPr/>
              </p14:nvContentPartPr>
              <p14:xfrm>
                <a:off x="10995105" y="1011891"/>
                <a:ext cx="376920" cy="47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25F4BB2-A9EF-40E3-8BC1-16A536EB8DC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959465" y="975891"/>
                  <a:ext cx="4485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040DBE1-3FCB-4B89-8CD5-F4D31BEC5002}"/>
                    </a:ext>
                  </a:extLst>
                </p14:cNvPr>
                <p14:cNvContentPartPr/>
                <p14:nvPr/>
              </p14:nvContentPartPr>
              <p14:xfrm>
                <a:off x="11208945" y="1020891"/>
                <a:ext cx="38880" cy="291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040DBE1-3FCB-4B89-8CD5-F4D31BEC500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172945" y="985251"/>
                  <a:ext cx="1105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632A2C9-9DBE-44C1-91FB-36685E01214F}"/>
                    </a:ext>
                  </a:extLst>
                </p14:cNvPr>
                <p14:cNvContentPartPr/>
                <p14:nvPr/>
              </p14:nvContentPartPr>
              <p14:xfrm>
                <a:off x="11422425" y="1259211"/>
                <a:ext cx="14040" cy="11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632A2C9-9DBE-44C1-91FB-36685E01214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386785" y="1223211"/>
                  <a:ext cx="85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54DB8B-38E7-4285-9660-C782410E5C02}"/>
                    </a:ext>
                  </a:extLst>
                </p14:cNvPr>
                <p14:cNvContentPartPr/>
                <p14:nvPr/>
              </p14:nvContentPartPr>
              <p14:xfrm>
                <a:off x="936705" y="1164171"/>
                <a:ext cx="405360" cy="852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54DB8B-38E7-4285-9660-C782410E5C0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1065" y="1128531"/>
                  <a:ext cx="477000" cy="9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5E71CBC-637C-4C52-B9CF-D83CA8F57294}"/>
                    </a:ext>
                  </a:extLst>
                </p14:cNvPr>
                <p14:cNvContentPartPr/>
                <p14:nvPr/>
              </p14:nvContentPartPr>
              <p14:xfrm>
                <a:off x="1302825" y="1904691"/>
                <a:ext cx="94320" cy="218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5E71CBC-637C-4C52-B9CF-D83CA8F5729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66825" y="1868691"/>
                  <a:ext cx="165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F9B4DDC-7DC5-4E1E-B82A-C5DF2B0AF3CF}"/>
                    </a:ext>
                  </a:extLst>
                </p14:cNvPr>
                <p14:cNvContentPartPr/>
                <p14:nvPr/>
              </p14:nvContentPartPr>
              <p14:xfrm>
                <a:off x="1717905" y="1685811"/>
                <a:ext cx="306000" cy="637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F9B4DDC-7DC5-4E1E-B82A-C5DF2B0AF3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81905" y="1650171"/>
                  <a:ext cx="37764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EB05D4-CF79-4C1F-AEA2-A3BF0EDB2F30}"/>
                    </a:ext>
                  </a:extLst>
                </p14:cNvPr>
                <p14:cNvContentPartPr/>
                <p14:nvPr/>
              </p14:nvContentPartPr>
              <p14:xfrm>
                <a:off x="1710345" y="2047251"/>
                <a:ext cx="172800" cy="112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EB05D4-CF79-4C1F-AEA2-A3BF0EDB2F3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74705" y="2011251"/>
                  <a:ext cx="244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FC744D5-73FA-4828-8C14-DC782FEDE6B6}"/>
                    </a:ext>
                  </a:extLst>
                </p14:cNvPr>
                <p14:cNvContentPartPr/>
                <p14:nvPr/>
              </p14:nvContentPartPr>
              <p14:xfrm>
                <a:off x="2058105" y="1969131"/>
                <a:ext cx="469080" cy="248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FC744D5-73FA-4828-8C14-DC782FEDE6B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22465" y="1933131"/>
                  <a:ext cx="5407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E112977-43E0-45B1-BAAE-38F63F68ACF4}"/>
                    </a:ext>
                  </a:extLst>
                </p14:cNvPr>
                <p14:cNvContentPartPr/>
                <p14:nvPr/>
              </p14:nvContentPartPr>
              <p14:xfrm>
                <a:off x="2643105" y="1966971"/>
                <a:ext cx="338760" cy="492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E112977-43E0-45B1-BAAE-38F63F68ACF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07105" y="1930971"/>
                  <a:ext cx="41040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74A4118-B3AB-4278-A388-9E4E6F5394C4}"/>
                    </a:ext>
                  </a:extLst>
                </p14:cNvPr>
                <p14:cNvContentPartPr/>
                <p14:nvPr/>
              </p14:nvContentPartPr>
              <p14:xfrm>
                <a:off x="3093465" y="2131131"/>
                <a:ext cx="22680" cy="21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74A4118-B3AB-4278-A388-9E4E6F5394C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57825" y="2095491"/>
                  <a:ext cx="943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B46F7F7-1A7E-437F-A5C2-091191155390}"/>
                    </a:ext>
                  </a:extLst>
                </p14:cNvPr>
                <p14:cNvContentPartPr/>
                <p14:nvPr/>
              </p14:nvContentPartPr>
              <p14:xfrm>
                <a:off x="3460665" y="1723251"/>
                <a:ext cx="1118880" cy="567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B46F7F7-1A7E-437F-A5C2-09119115539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24665" y="1687611"/>
                  <a:ext cx="119052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2F62058-585A-4E6D-95DF-3FBDCEB79FD2}"/>
                    </a:ext>
                  </a:extLst>
                </p14:cNvPr>
                <p14:cNvContentPartPr/>
                <p14:nvPr/>
              </p14:nvContentPartPr>
              <p14:xfrm>
                <a:off x="4636425" y="1925571"/>
                <a:ext cx="681480" cy="246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2F62058-585A-4E6D-95DF-3FBDCEB79FD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00425" y="1889931"/>
                  <a:ext cx="753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6365E25-2B04-4114-BA01-811E1FF2BEA0}"/>
                    </a:ext>
                  </a:extLst>
                </p14:cNvPr>
                <p14:cNvContentPartPr/>
                <p14:nvPr/>
              </p14:nvContentPartPr>
              <p14:xfrm>
                <a:off x="5451825" y="1807491"/>
                <a:ext cx="1312200" cy="403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6365E25-2B04-4114-BA01-811E1FF2BEA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16185" y="1771851"/>
                  <a:ext cx="13838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9E74894-6A0A-4002-AF76-C3EAC688E372}"/>
                    </a:ext>
                  </a:extLst>
                </p14:cNvPr>
                <p14:cNvContentPartPr/>
                <p14:nvPr/>
              </p14:nvContentPartPr>
              <p14:xfrm>
                <a:off x="6542985" y="1979931"/>
                <a:ext cx="285120" cy="55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9E74894-6A0A-4002-AF76-C3EAC688E37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07345" y="1943931"/>
                  <a:ext cx="356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C8AA2F3-AB40-44AE-B81D-B91FED93316D}"/>
                    </a:ext>
                  </a:extLst>
                </p14:cNvPr>
                <p14:cNvContentPartPr/>
                <p14:nvPr/>
              </p14:nvContentPartPr>
              <p14:xfrm>
                <a:off x="7135185" y="2011611"/>
                <a:ext cx="159480" cy="200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C8AA2F3-AB40-44AE-B81D-B91FED93316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99545" y="1975611"/>
                  <a:ext cx="2311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6F09B4F-9ED4-42EE-9D9F-130D3FDBB170}"/>
                    </a:ext>
                  </a:extLst>
                </p14:cNvPr>
                <p14:cNvContentPartPr/>
                <p14:nvPr/>
              </p14:nvContentPartPr>
              <p14:xfrm>
                <a:off x="7452705" y="1805691"/>
                <a:ext cx="244080" cy="479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6F09B4F-9ED4-42EE-9D9F-130D3FDBB17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17065" y="1770051"/>
                  <a:ext cx="31572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A6797FE-8244-466C-862F-6E86BD28F7FC}"/>
                    </a:ext>
                  </a:extLst>
                </p14:cNvPr>
                <p14:cNvContentPartPr/>
                <p14:nvPr/>
              </p14:nvContentPartPr>
              <p14:xfrm>
                <a:off x="7895505" y="2248851"/>
                <a:ext cx="4680" cy="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A6797FE-8244-466C-862F-6E86BD28F7F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859505" y="2212851"/>
                  <a:ext cx="763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70E4E2A-7A9D-45B4-8E50-2FFE6B7FD86E}"/>
                    </a:ext>
                  </a:extLst>
                </p14:cNvPr>
                <p14:cNvContentPartPr/>
                <p14:nvPr/>
              </p14:nvContentPartPr>
              <p14:xfrm>
                <a:off x="2229465" y="2464491"/>
                <a:ext cx="417600" cy="740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70E4E2A-7A9D-45B4-8E50-2FFE6B7FD86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93825" y="2428491"/>
                  <a:ext cx="48924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9EE2C63-BFDA-4F41-8E67-9DBD6F91D6D6}"/>
                    </a:ext>
                  </a:extLst>
                </p14:cNvPr>
                <p14:cNvContentPartPr/>
                <p14:nvPr/>
              </p14:nvContentPartPr>
              <p14:xfrm>
                <a:off x="2588385" y="3085131"/>
                <a:ext cx="103320" cy="174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9EE2C63-BFDA-4F41-8E67-9DBD6F91D6D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52385" y="3049131"/>
                  <a:ext cx="1749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B6B8D6B-7DDD-4C06-A024-943218432FB0}"/>
                    </a:ext>
                  </a:extLst>
                </p14:cNvPr>
                <p14:cNvContentPartPr/>
                <p14:nvPr/>
              </p14:nvContentPartPr>
              <p14:xfrm>
                <a:off x="3118665" y="2843571"/>
                <a:ext cx="308880" cy="516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B6B8D6B-7DDD-4C06-A024-943218432FB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82665" y="2807571"/>
                  <a:ext cx="38052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B74C9B7-E3C3-4D3C-AF10-DD3F22D16D41}"/>
                    </a:ext>
                  </a:extLst>
                </p14:cNvPr>
                <p14:cNvContentPartPr/>
                <p14:nvPr/>
              </p14:nvContentPartPr>
              <p14:xfrm>
                <a:off x="3581265" y="3069291"/>
                <a:ext cx="735480" cy="256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B74C9B7-E3C3-4D3C-AF10-DD3F22D16D4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45625" y="3033651"/>
                  <a:ext cx="8071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CBBF17E-652D-4B70-81CB-79010B7CB23D}"/>
                    </a:ext>
                  </a:extLst>
                </p14:cNvPr>
                <p14:cNvContentPartPr/>
                <p14:nvPr/>
              </p14:nvContentPartPr>
              <p14:xfrm>
                <a:off x="4403865" y="2860131"/>
                <a:ext cx="289440" cy="676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CBBF17E-652D-4B70-81CB-79010B7CB23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68225" y="2824491"/>
                  <a:ext cx="361080" cy="7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61D91E9-BF92-4176-AC47-A475DDA5B9D7}"/>
                    </a:ext>
                  </a:extLst>
                </p14:cNvPr>
                <p14:cNvContentPartPr/>
                <p14:nvPr/>
              </p14:nvContentPartPr>
              <p14:xfrm>
                <a:off x="4787265" y="3049491"/>
                <a:ext cx="893160" cy="390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61D91E9-BF92-4176-AC47-A475DDA5B9D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51625" y="3013491"/>
                  <a:ext cx="9648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31FD6F4-1953-4785-961B-A4DC2C5F5E0D}"/>
                    </a:ext>
                  </a:extLst>
                </p14:cNvPr>
                <p14:cNvContentPartPr/>
                <p14:nvPr/>
              </p14:nvContentPartPr>
              <p14:xfrm>
                <a:off x="5790945" y="3017091"/>
                <a:ext cx="254160" cy="312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31FD6F4-1953-4785-961B-A4DC2C5F5E0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54945" y="2981451"/>
                  <a:ext cx="3258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1DB17CB-BD1F-49AD-A077-78983DA9E91C}"/>
                    </a:ext>
                  </a:extLst>
                </p14:cNvPr>
                <p14:cNvContentPartPr/>
                <p14:nvPr/>
              </p14:nvContentPartPr>
              <p14:xfrm>
                <a:off x="6437505" y="2904051"/>
                <a:ext cx="365400" cy="937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1DB17CB-BD1F-49AD-A077-78983DA9E9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01865" y="2868051"/>
                  <a:ext cx="437040" cy="10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8C6BA85-B72F-4410-A589-E853AD52D06E}"/>
                    </a:ext>
                  </a:extLst>
                </p14:cNvPr>
                <p14:cNvContentPartPr/>
                <p14:nvPr/>
              </p14:nvContentPartPr>
              <p14:xfrm>
                <a:off x="6345345" y="3274851"/>
                <a:ext cx="313200" cy="322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8C6BA85-B72F-4410-A589-E853AD52D06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09705" y="3238851"/>
                  <a:ext cx="3848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CFE1A20-5690-41E2-B136-39F27D593A8F}"/>
                    </a:ext>
                  </a:extLst>
                </p14:cNvPr>
                <p14:cNvContentPartPr/>
                <p14:nvPr/>
              </p14:nvContentPartPr>
              <p14:xfrm>
                <a:off x="6785985" y="3171891"/>
                <a:ext cx="430560" cy="235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CFE1A20-5690-41E2-B136-39F27D593A8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50345" y="3136251"/>
                  <a:ext cx="5022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7388055-B877-43BC-8916-A53C0619D446}"/>
                    </a:ext>
                  </a:extLst>
                </p14:cNvPr>
                <p14:cNvContentPartPr/>
                <p14:nvPr/>
              </p14:nvContentPartPr>
              <p14:xfrm>
                <a:off x="7283145" y="3194211"/>
                <a:ext cx="320040" cy="424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7388055-B877-43BC-8916-A53C0619D44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47505" y="3158211"/>
                  <a:ext cx="3916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62CAF50-C324-44FB-9682-8645DFF3BD04}"/>
                    </a:ext>
                  </a:extLst>
                </p14:cNvPr>
                <p14:cNvContentPartPr/>
                <p14:nvPr/>
              </p14:nvContentPartPr>
              <p14:xfrm>
                <a:off x="7764825" y="3319851"/>
                <a:ext cx="2520" cy="14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62CAF50-C324-44FB-9682-8645DFF3BD0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729185" y="3284211"/>
                  <a:ext cx="741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0B72131-9D9F-4A04-B2F4-024E6C193BB9}"/>
                    </a:ext>
                  </a:extLst>
                </p14:cNvPr>
                <p14:cNvContentPartPr/>
                <p14:nvPr/>
              </p14:nvContentPartPr>
              <p14:xfrm>
                <a:off x="8069025" y="2941491"/>
                <a:ext cx="24840" cy="11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0B72131-9D9F-4A04-B2F4-024E6C193BB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33025" y="2905491"/>
                  <a:ext cx="96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B7AC32D-5824-4A5D-B281-BE09C1FDF16E}"/>
                    </a:ext>
                  </a:extLst>
                </p14:cNvPr>
                <p14:cNvContentPartPr/>
                <p14:nvPr/>
              </p14:nvContentPartPr>
              <p14:xfrm>
                <a:off x="8097465" y="3152811"/>
                <a:ext cx="4680" cy="47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B7AC32D-5824-4A5D-B281-BE09C1FDF16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61825" y="3117171"/>
                  <a:ext cx="763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EDC55EA-C418-4FAF-BA32-CFEB19FEE840}"/>
                    </a:ext>
                  </a:extLst>
                </p14:cNvPr>
                <p14:cNvContentPartPr/>
                <p14:nvPr/>
              </p14:nvContentPartPr>
              <p14:xfrm>
                <a:off x="8334705" y="2820891"/>
                <a:ext cx="414360" cy="490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EDC55EA-C418-4FAF-BA32-CFEB19FEE84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298705" y="2785251"/>
                  <a:ext cx="48600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F59D0A4-39B5-465F-B898-8FD88741495C}"/>
                    </a:ext>
                  </a:extLst>
                </p14:cNvPr>
                <p14:cNvContentPartPr/>
                <p14:nvPr/>
              </p14:nvContentPartPr>
              <p14:xfrm>
                <a:off x="8707665" y="3049131"/>
                <a:ext cx="129960" cy="514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F59D0A4-39B5-465F-B898-8FD88741495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72025" y="3013491"/>
                  <a:ext cx="20160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DD683F7-F727-4549-B811-5684E832D221}"/>
                    </a:ext>
                  </a:extLst>
                </p14:cNvPr>
                <p14:cNvContentPartPr/>
                <p14:nvPr/>
              </p14:nvContentPartPr>
              <p14:xfrm>
                <a:off x="8797305" y="3022131"/>
                <a:ext cx="163080" cy="222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DD683F7-F727-4549-B811-5684E832D22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761665" y="2986131"/>
                  <a:ext cx="2347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AFB6B66-5575-4BC3-9079-4CAF9F84BD62}"/>
                    </a:ext>
                  </a:extLst>
                </p14:cNvPr>
                <p14:cNvContentPartPr/>
                <p14:nvPr/>
              </p14:nvContentPartPr>
              <p14:xfrm>
                <a:off x="9076665" y="3065331"/>
                <a:ext cx="696960" cy="298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AFB6B66-5575-4BC3-9079-4CAF9F84BD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040665" y="3029691"/>
                  <a:ext cx="7686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A76C4E3-BB9F-42E4-AED0-64078B811D1B}"/>
                    </a:ext>
                  </a:extLst>
                </p14:cNvPr>
                <p14:cNvContentPartPr/>
                <p14:nvPr/>
              </p14:nvContentPartPr>
              <p14:xfrm>
                <a:off x="10044345" y="3127251"/>
                <a:ext cx="152280" cy="246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A76C4E3-BB9F-42E4-AED0-64078B811D1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008705" y="3091611"/>
                  <a:ext cx="2239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F17E9BA-5901-4AC6-BC73-AED4B7F29614}"/>
                    </a:ext>
                  </a:extLst>
                </p14:cNvPr>
                <p14:cNvContentPartPr/>
                <p14:nvPr/>
              </p14:nvContentPartPr>
              <p14:xfrm>
                <a:off x="10323705" y="3082251"/>
                <a:ext cx="255240" cy="294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F17E9BA-5901-4AC6-BC73-AED4B7F2961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287705" y="3046611"/>
                  <a:ext cx="3268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0ED8942-1413-48D1-B547-EECBD66B122F}"/>
                    </a:ext>
                  </a:extLst>
                </p14:cNvPr>
                <p14:cNvContentPartPr/>
                <p14:nvPr/>
              </p14:nvContentPartPr>
              <p14:xfrm>
                <a:off x="10407945" y="3288531"/>
                <a:ext cx="100080" cy="125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0ED8942-1413-48D1-B547-EECBD66B122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372305" y="3252891"/>
                  <a:ext cx="171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C945C77-BDFE-43C3-90E8-089528F07123}"/>
                    </a:ext>
                  </a:extLst>
                </p14:cNvPr>
                <p14:cNvContentPartPr/>
                <p14:nvPr/>
              </p14:nvContentPartPr>
              <p14:xfrm>
                <a:off x="10671825" y="3105651"/>
                <a:ext cx="66240" cy="343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C945C77-BDFE-43C3-90E8-089528F0712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636185" y="3070011"/>
                  <a:ext cx="1378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859F4E9-B2C5-4246-BD29-3E4F6C6D2B66}"/>
                    </a:ext>
                  </a:extLst>
                </p14:cNvPr>
                <p14:cNvContentPartPr/>
                <p14:nvPr/>
              </p14:nvContentPartPr>
              <p14:xfrm>
                <a:off x="10632225" y="3308331"/>
                <a:ext cx="304200" cy="42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859F4E9-B2C5-4246-BD29-3E4F6C6D2B6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596225" y="3272691"/>
                  <a:ext cx="375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C3A4452-7881-4C2D-8B6D-430830B8715C}"/>
                    </a:ext>
                  </a:extLst>
                </p14:cNvPr>
                <p14:cNvContentPartPr/>
                <p14:nvPr/>
              </p14:nvContentPartPr>
              <p14:xfrm>
                <a:off x="10833105" y="2881371"/>
                <a:ext cx="533520" cy="752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C3A4452-7881-4C2D-8B6D-430830B8715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797105" y="2845731"/>
                  <a:ext cx="605160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57E9F99-1EE4-4948-910C-8C8BD88F3C5F}"/>
                    </a:ext>
                  </a:extLst>
                </p14:cNvPr>
                <p14:cNvContentPartPr/>
                <p14:nvPr/>
              </p14:nvContentPartPr>
              <p14:xfrm>
                <a:off x="11317305" y="2998371"/>
                <a:ext cx="384840" cy="512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57E9F99-1EE4-4948-910C-8C8BD88F3C5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281665" y="2962731"/>
                  <a:ext cx="45648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AB795E0-4523-448C-9ACE-59C36E49DEA8}"/>
                    </a:ext>
                  </a:extLst>
                </p14:cNvPr>
                <p14:cNvContentPartPr/>
                <p14:nvPr/>
              </p14:nvContentPartPr>
              <p14:xfrm>
                <a:off x="2189865" y="3160011"/>
                <a:ext cx="405720" cy="1031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AB795E0-4523-448C-9ACE-59C36E49DEA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154225" y="3124011"/>
                  <a:ext cx="477360" cy="11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0DC8A7B-B973-428F-BEC0-0F185488B959}"/>
                    </a:ext>
                  </a:extLst>
                </p14:cNvPr>
                <p14:cNvContentPartPr/>
                <p14:nvPr/>
              </p14:nvContentPartPr>
              <p14:xfrm>
                <a:off x="2579025" y="4111131"/>
                <a:ext cx="102600" cy="153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0DC8A7B-B973-428F-BEC0-0F185488B95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43025" y="4075491"/>
                  <a:ext cx="174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6714D57-0E54-471F-982C-FDF8187C359D}"/>
                    </a:ext>
                  </a:extLst>
                </p14:cNvPr>
                <p14:cNvContentPartPr/>
                <p14:nvPr/>
              </p14:nvContentPartPr>
              <p14:xfrm>
                <a:off x="3222705" y="3931491"/>
                <a:ext cx="79200" cy="594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6714D57-0E54-471F-982C-FDF8187C359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187065" y="3895491"/>
                  <a:ext cx="15084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EB1AAF9-AE94-4846-8E08-EC8A77568EB4}"/>
                    </a:ext>
                  </a:extLst>
                </p14:cNvPr>
                <p14:cNvContentPartPr/>
                <p14:nvPr/>
              </p14:nvContentPartPr>
              <p14:xfrm>
                <a:off x="3507465" y="3948411"/>
                <a:ext cx="38880" cy="503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EB1AAF9-AE94-4846-8E08-EC8A77568EB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71825" y="3912771"/>
                  <a:ext cx="11052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E2B6316-AAFE-4DD6-A669-FF86CAB0216E}"/>
                    </a:ext>
                  </a:extLst>
                </p14:cNvPr>
                <p14:cNvContentPartPr/>
                <p14:nvPr/>
              </p14:nvContentPartPr>
              <p14:xfrm>
                <a:off x="3360945" y="4218051"/>
                <a:ext cx="140040" cy="75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E2B6316-AAFE-4DD6-A669-FF86CAB0216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324945" y="4182051"/>
                  <a:ext cx="211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FFF943A-A41B-416E-A468-B1D2D163789F}"/>
                    </a:ext>
                  </a:extLst>
                </p14:cNvPr>
                <p14:cNvContentPartPr/>
                <p14:nvPr/>
              </p14:nvContentPartPr>
              <p14:xfrm>
                <a:off x="3279225" y="4249371"/>
                <a:ext cx="136800" cy="16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FFF943A-A41B-416E-A468-B1D2D163789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43225" y="4213731"/>
                  <a:ext cx="208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E8A3BF9-1931-46E8-AC7C-3B9F17CD48D4}"/>
                    </a:ext>
                  </a:extLst>
                </p14:cNvPr>
                <p14:cNvContentPartPr/>
                <p14:nvPr/>
              </p14:nvContentPartPr>
              <p14:xfrm>
                <a:off x="3745425" y="4202931"/>
                <a:ext cx="75600" cy="179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E8A3BF9-1931-46E8-AC7C-3B9F17CD48D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09785" y="4166931"/>
                  <a:ext cx="147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E27E9F5-2E84-4D73-B69D-D5B0977FC83A}"/>
                    </a:ext>
                  </a:extLst>
                </p14:cNvPr>
                <p14:cNvContentPartPr/>
                <p14:nvPr/>
              </p14:nvContentPartPr>
              <p14:xfrm>
                <a:off x="3872505" y="4088451"/>
                <a:ext cx="42120" cy="64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E27E9F5-2E84-4D73-B69D-D5B0977FC83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36865" y="4052811"/>
                  <a:ext cx="113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8C9C412-C1FF-46EC-A8B5-FD1D5293959B}"/>
                    </a:ext>
                  </a:extLst>
                </p14:cNvPr>
                <p14:cNvContentPartPr/>
                <p14:nvPr/>
              </p14:nvContentPartPr>
              <p14:xfrm>
                <a:off x="4019745" y="3971451"/>
                <a:ext cx="932760" cy="910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8C9C412-C1FF-46EC-A8B5-FD1D5293959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83745" y="3935811"/>
                  <a:ext cx="1004400" cy="9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2D6BC29-F6D2-4D98-B369-93AF1AC0FC0D}"/>
                    </a:ext>
                  </a:extLst>
                </p14:cNvPr>
                <p14:cNvContentPartPr/>
                <p14:nvPr/>
              </p14:nvContentPartPr>
              <p14:xfrm>
                <a:off x="5722185" y="3925731"/>
                <a:ext cx="343800" cy="863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2D6BC29-F6D2-4D98-B369-93AF1AC0FC0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686185" y="3889731"/>
                  <a:ext cx="41544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3CC7E83-DAF2-411F-8B58-4B26C42B9CF0}"/>
                    </a:ext>
                  </a:extLst>
                </p14:cNvPr>
                <p14:cNvContentPartPr/>
                <p14:nvPr/>
              </p14:nvContentPartPr>
              <p14:xfrm>
                <a:off x="5567025" y="4397691"/>
                <a:ext cx="276840" cy="280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3CC7E83-DAF2-411F-8B58-4B26C42B9CF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31025" y="4361691"/>
                  <a:ext cx="3484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265D6F8-909C-49EB-A2D2-B1DCCB34CECA}"/>
                    </a:ext>
                  </a:extLst>
                </p14:cNvPr>
                <p14:cNvContentPartPr/>
                <p14:nvPr/>
              </p14:nvContentPartPr>
              <p14:xfrm>
                <a:off x="6074265" y="4265931"/>
                <a:ext cx="302040" cy="192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265D6F8-909C-49EB-A2D2-B1DCCB34CEC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038265" y="4229931"/>
                  <a:ext cx="3736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4A5F21E-63F8-4B07-9A95-AB5DD78C1B90}"/>
                    </a:ext>
                  </a:extLst>
                </p14:cNvPr>
                <p14:cNvContentPartPr/>
                <p14:nvPr/>
              </p14:nvContentPartPr>
              <p14:xfrm>
                <a:off x="6527145" y="4241811"/>
                <a:ext cx="277560" cy="244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4A5F21E-63F8-4B07-9A95-AB5DD78C1B9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91145" y="4206171"/>
                  <a:ext cx="3492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27E1FAF-22F2-47CC-93A4-B5FE78FB32B0}"/>
                    </a:ext>
                  </a:extLst>
                </p14:cNvPr>
                <p14:cNvContentPartPr/>
                <p14:nvPr/>
              </p14:nvContentPartPr>
              <p14:xfrm>
                <a:off x="6898665" y="4243251"/>
                <a:ext cx="487440" cy="504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27E1FAF-22F2-47CC-93A4-B5FE78FB32B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62665" y="4207611"/>
                  <a:ext cx="55908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947A3FA-36FF-48FE-BB92-9E53BB34F81C}"/>
                    </a:ext>
                  </a:extLst>
                </p14:cNvPr>
                <p14:cNvContentPartPr/>
                <p14:nvPr/>
              </p14:nvContentPartPr>
              <p14:xfrm>
                <a:off x="7709025" y="4185291"/>
                <a:ext cx="11520" cy="26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947A3FA-36FF-48FE-BB92-9E53BB34F81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73025" y="4149291"/>
                  <a:ext cx="83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EC420E9-256C-4EF6-B11C-FE5CB8EA3589}"/>
                    </a:ext>
                  </a:extLst>
                </p14:cNvPr>
                <p14:cNvContentPartPr/>
                <p14:nvPr/>
              </p14:nvContentPartPr>
              <p14:xfrm>
                <a:off x="7671225" y="4393371"/>
                <a:ext cx="22680" cy="48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EC420E9-256C-4EF6-B11C-FE5CB8EA358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35585" y="4357371"/>
                  <a:ext cx="94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4E38C0A-2A08-4A94-B5FB-097801DDBC6C}"/>
                    </a:ext>
                  </a:extLst>
                </p14:cNvPr>
                <p14:cNvContentPartPr/>
                <p14:nvPr/>
              </p14:nvContentPartPr>
              <p14:xfrm>
                <a:off x="8332545" y="3905931"/>
                <a:ext cx="367920" cy="676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4E38C0A-2A08-4A94-B5FB-097801DDBC6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296905" y="3870291"/>
                  <a:ext cx="439560" cy="7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D66C2B9-3A15-4D2E-BACB-F84DB44A24C7}"/>
                    </a:ext>
                  </a:extLst>
                </p14:cNvPr>
                <p14:cNvContentPartPr/>
                <p14:nvPr/>
              </p14:nvContentPartPr>
              <p14:xfrm>
                <a:off x="8771385" y="3967851"/>
                <a:ext cx="311760" cy="564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D66C2B9-3A15-4D2E-BACB-F84DB44A24C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735745" y="3932211"/>
                  <a:ext cx="38340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7B967BC-6691-43BA-83BC-7D1F17B5FC40}"/>
                    </a:ext>
                  </a:extLst>
                </p14:cNvPr>
                <p14:cNvContentPartPr/>
                <p14:nvPr/>
              </p14:nvContentPartPr>
              <p14:xfrm>
                <a:off x="9257025" y="4252611"/>
                <a:ext cx="187200" cy="231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7B967BC-6691-43BA-83BC-7D1F17B5FC4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221025" y="4216971"/>
                  <a:ext cx="2588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B7C50AC-633B-45D0-B9D9-A632F64E6D5F}"/>
                    </a:ext>
                  </a:extLst>
                </p14:cNvPr>
                <p14:cNvContentPartPr/>
                <p14:nvPr/>
              </p14:nvContentPartPr>
              <p14:xfrm>
                <a:off x="9622065" y="4267011"/>
                <a:ext cx="239760" cy="217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B7C50AC-633B-45D0-B9D9-A632F64E6D5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86065" y="4231371"/>
                  <a:ext cx="311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7422E3A-C9BA-48EC-9EB7-17B4971CAB10}"/>
                    </a:ext>
                  </a:extLst>
                </p14:cNvPr>
                <p14:cNvContentPartPr/>
                <p14:nvPr/>
              </p14:nvContentPartPr>
              <p14:xfrm>
                <a:off x="10094385" y="4055331"/>
                <a:ext cx="65520" cy="447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7422E3A-C9BA-48EC-9EB7-17B4971CAB1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58745" y="4019331"/>
                  <a:ext cx="13716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7D9B623-A131-49CD-9C0C-814C5BEB4D80}"/>
                    </a:ext>
                  </a:extLst>
                </p14:cNvPr>
                <p14:cNvContentPartPr/>
                <p14:nvPr/>
              </p14:nvContentPartPr>
              <p14:xfrm>
                <a:off x="10002225" y="4296531"/>
                <a:ext cx="369000" cy="82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7D9B623-A131-49CD-9C0C-814C5BEB4D8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966585" y="4260531"/>
                  <a:ext cx="440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E561501-ED93-40B2-A7D2-62F99E1BDC44}"/>
                    </a:ext>
                  </a:extLst>
                </p14:cNvPr>
                <p14:cNvContentPartPr/>
                <p14:nvPr/>
              </p14:nvContentPartPr>
              <p14:xfrm>
                <a:off x="10844625" y="4278531"/>
                <a:ext cx="159120" cy="226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E561501-ED93-40B2-A7D2-62F99E1BDC4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808625" y="4242531"/>
                  <a:ext cx="2307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97DBFDA-D545-4BAE-B1FA-1B3AFDB0084C}"/>
                    </a:ext>
                  </a:extLst>
                </p14:cNvPr>
                <p14:cNvContentPartPr/>
                <p14:nvPr/>
              </p14:nvContentPartPr>
              <p14:xfrm>
                <a:off x="11220825" y="4085931"/>
                <a:ext cx="191160" cy="461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97DBFDA-D545-4BAE-B1FA-1B3AFDB0084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185185" y="4050291"/>
                  <a:ext cx="26280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742CABF-A219-4F8E-947C-1B115F8B3670}"/>
                    </a:ext>
                  </a:extLst>
                </p14:cNvPr>
                <p14:cNvContentPartPr/>
                <p14:nvPr/>
              </p14:nvContentPartPr>
              <p14:xfrm>
                <a:off x="11361585" y="4359171"/>
                <a:ext cx="92520" cy="174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742CABF-A219-4F8E-947C-1B115F8B367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325585" y="4323531"/>
                  <a:ext cx="164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2DD90B2-7B46-4166-84D0-CFABE9C1ED30}"/>
                    </a:ext>
                  </a:extLst>
                </p14:cNvPr>
                <p14:cNvContentPartPr/>
                <p14:nvPr/>
              </p14:nvContentPartPr>
              <p14:xfrm>
                <a:off x="11591985" y="4146051"/>
                <a:ext cx="188640" cy="362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2DD90B2-7B46-4166-84D0-CFABE9C1ED3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556345" y="4110411"/>
                  <a:ext cx="2602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E6B1E59-6B67-4F42-B55E-59520027E4BE}"/>
                    </a:ext>
                  </a:extLst>
                </p14:cNvPr>
                <p14:cNvContentPartPr/>
                <p14:nvPr/>
              </p14:nvContentPartPr>
              <p14:xfrm>
                <a:off x="11965665" y="4388691"/>
                <a:ext cx="3240" cy="6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E6B1E59-6B67-4F42-B55E-59520027E4B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929665" y="4353051"/>
                  <a:ext cx="74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A87CFF1-DA62-4A0B-B131-6A28DF783D18}"/>
                    </a:ext>
                  </a:extLst>
                </p14:cNvPr>
                <p14:cNvContentPartPr/>
                <p14:nvPr/>
              </p14:nvContentPartPr>
              <p14:xfrm>
                <a:off x="9370425" y="4682451"/>
                <a:ext cx="132480" cy="445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A87CFF1-DA62-4A0B-B131-6A28DF783D1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334785" y="4646451"/>
                  <a:ext cx="20412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01B6169-95AA-4336-BB52-C42B210EAB95}"/>
                    </a:ext>
                  </a:extLst>
                </p14:cNvPr>
                <p14:cNvContentPartPr/>
                <p14:nvPr/>
              </p14:nvContentPartPr>
              <p14:xfrm>
                <a:off x="9292305" y="4853811"/>
                <a:ext cx="321840" cy="77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01B6169-95AA-4336-BB52-C42B210EAB9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56305" y="4818171"/>
                  <a:ext cx="393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40F0274-68AC-4EFA-9C4E-C0D8333D0DD8}"/>
                    </a:ext>
                  </a:extLst>
                </p14:cNvPr>
                <p14:cNvContentPartPr/>
                <p14:nvPr/>
              </p14:nvContentPartPr>
              <p14:xfrm>
                <a:off x="9627825" y="4859931"/>
                <a:ext cx="171720" cy="209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40F0274-68AC-4EFA-9C4E-C0D8333D0DD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591825" y="4824291"/>
                  <a:ext cx="2433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55187C1-5FC4-4B04-8460-438420145166}"/>
                    </a:ext>
                  </a:extLst>
                </p14:cNvPr>
                <p14:cNvContentPartPr/>
                <p14:nvPr/>
              </p14:nvContentPartPr>
              <p14:xfrm>
                <a:off x="10244145" y="4841931"/>
                <a:ext cx="896040" cy="716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55187C1-5FC4-4B04-8460-43842014516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208145" y="4806291"/>
                  <a:ext cx="96768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2D457AF-77D7-4FA9-A461-E8EB3545FCF5}"/>
                    </a:ext>
                  </a:extLst>
                </p14:cNvPr>
                <p14:cNvContentPartPr/>
                <p14:nvPr/>
              </p14:nvContentPartPr>
              <p14:xfrm>
                <a:off x="11337105" y="4751931"/>
                <a:ext cx="311760" cy="460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2D457AF-77D7-4FA9-A461-E8EB3545FCF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301465" y="4716291"/>
                  <a:ext cx="38340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16F4A5C-7CB9-4906-AF03-F6AC1C930FF9}"/>
                    </a:ext>
                  </a:extLst>
                </p14:cNvPr>
                <p14:cNvContentPartPr/>
                <p14:nvPr/>
              </p14:nvContentPartPr>
              <p14:xfrm>
                <a:off x="11766585" y="5153331"/>
                <a:ext cx="4680" cy="25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16F4A5C-7CB9-4906-AF03-F6AC1C930FF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730945" y="5117331"/>
                  <a:ext cx="76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0944493-C905-4137-8C56-A119D4CDBBB2}"/>
                    </a:ext>
                  </a:extLst>
                </p14:cNvPr>
                <p14:cNvContentPartPr/>
                <p14:nvPr/>
              </p14:nvContentPartPr>
              <p14:xfrm>
                <a:off x="8562585" y="2824851"/>
                <a:ext cx="46440" cy="12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0944493-C905-4137-8C56-A119D4CDBBB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526585" y="2788851"/>
                  <a:ext cx="118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9C4450D-5A3F-449D-B42F-BAD0D3478CD4}"/>
                    </a:ext>
                  </a:extLst>
                </p14:cNvPr>
                <p14:cNvContentPartPr/>
                <p14:nvPr/>
              </p14:nvContentPartPr>
              <p14:xfrm>
                <a:off x="8573385" y="2818011"/>
                <a:ext cx="3960" cy="2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9C4450D-5A3F-449D-B42F-BAD0D3478CD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537385" y="2782371"/>
                  <a:ext cx="756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9C9EB1F-EFCC-41A6-99A1-6473308AD17D}"/>
                    </a:ext>
                  </a:extLst>
                </p14:cNvPr>
                <p14:cNvContentPartPr/>
                <p14:nvPr/>
              </p14:nvContentPartPr>
              <p14:xfrm>
                <a:off x="8624865" y="2812971"/>
                <a:ext cx="360" cy="3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9C9EB1F-EFCC-41A6-99A1-6473308AD17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89225" y="2777331"/>
                  <a:ext cx="720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CD5C893-E96B-4507-9F72-836E024A7D05}"/>
                    </a:ext>
                  </a:extLst>
                </p14:cNvPr>
                <p14:cNvContentPartPr/>
                <p14:nvPr/>
              </p14:nvContentPartPr>
              <p14:xfrm>
                <a:off x="8591025" y="2799291"/>
                <a:ext cx="3960" cy="5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CD5C893-E96B-4507-9F72-836E024A7D0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555385" y="2763291"/>
                  <a:ext cx="756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11BE641-3553-469A-8F71-14A9C3180B70}"/>
                    </a:ext>
                  </a:extLst>
                </p14:cNvPr>
                <p14:cNvContentPartPr/>
                <p14:nvPr/>
              </p14:nvContentPartPr>
              <p14:xfrm>
                <a:off x="8529825" y="2810451"/>
                <a:ext cx="3240" cy="4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11BE641-3553-469A-8F71-14A9C3180B7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94185" y="2774811"/>
                  <a:ext cx="74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66199B3-CAA0-49FE-B0CE-1C385DE82CB2}"/>
                    </a:ext>
                  </a:extLst>
                </p14:cNvPr>
                <p14:cNvContentPartPr/>
                <p14:nvPr/>
              </p14:nvContentPartPr>
              <p14:xfrm>
                <a:off x="8555025" y="2831331"/>
                <a:ext cx="6120" cy="1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66199B3-CAA0-49FE-B0CE-1C385DE82CB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519385" y="2795331"/>
                  <a:ext cx="777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76C0754-754A-42CD-A7E1-267A9FC3D006}"/>
                    </a:ext>
                  </a:extLst>
                </p14:cNvPr>
                <p14:cNvContentPartPr/>
                <p14:nvPr/>
              </p14:nvContentPartPr>
              <p14:xfrm>
                <a:off x="932025" y="2008731"/>
                <a:ext cx="988200" cy="3598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76C0754-754A-42CD-A7E1-267A9FC3D00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96025" y="1973091"/>
                  <a:ext cx="1059840" cy="36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1175D3-9076-42C6-BA5C-E445373808FD}"/>
                    </a:ext>
                  </a:extLst>
                </p14:cNvPr>
                <p14:cNvContentPartPr/>
                <p14:nvPr/>
              </p14:nvContentPartPr>
              <p14:xfrm>
                <a:off x="1796745" y="5372931"/>
                <a:ext cx="146880" cy="312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1175D3-9076-42C6-BA5C-E445373808F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60745" y="5336931"/>
                  <a:ext cx="2185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1CBCBA8-E130-44EC-BEC9-017EF59D4155}"/>
                    </a:ext>
                  </a:extLst>
                </p14:cNvPr>
                <p14:cNvContentPartPr/>
                <p14:nvPr/>
              </p14:nvContentPartPr>
              <p14:xfrm>
                <a:off x="2341425" y="5218851"/>
                <a:ext cx="191880" cy="60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1CBCBA8-E130-44EC-BEC9-017EF59D415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305785" y="5183211"/>
                  <a:ext cx="263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6BFDECD-73B8-46E5-B5E7-459B2CFD7963}"/>
                    </a:ext>
                  </a:extLst>
                </p14:cNvPr>
                <p14:cNvContentPartPr/>
                <p14:nvPr/>
              </p14:nvContentPartPr>
              <p14:xfrm>
                <a:off x="2466345" y="5240811"/>
                <a:ext cx="222120" cy="694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6BFDECD-73B8-46E5-B5E7-459B2CFD796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30345" y="5205171"/>
                  <a:ext cx="293760" cy="76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B433404-E28B-4825-9126-F47FE125D6E4}"/>
                    </a:ext>
                  </a:extLst>
                </p14:cNvPr>
                <p14:cNvContentPartPr/>
                <p14:nvPr/>
              </p14:nvContentPartPr>
              <p14:xfrm>
                <a:off x="2775225" y="5517291"/>
                <a:ext cx="624600" cy="328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B433404-E28B-4825-9126-F47FE125D6E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39225" y="5481291"/>
                  <a:ext cx="6962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5759ECB-3F5E-46D8-89C2-D73F143EE204}"/>
                    </a:ext>
                  </a:extLst>
                </p14:cNvPr>
                <p14:cNvContentPartPr/>
                <p14:nvPr/>
              </p14:nvContentPartPr>
              <p14:xfrm>
                <a:off x="2542665" y="4155771"/>
                <a:ext cx="108000" cy="196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5759ECB-3F5E-46D8-89C2-D73F143EE20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06665" y="4119771"/>
                  <a:ext cx="1796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749C3F4-0FF7-4050-A0DA-26EF11BC859A}"/>
                    </a:ext>
                  </a:extLst>
                </p14:cNvPr>
                <p14:cNvContentPartPr/>
                <p14:nvPr/>
              </p14:nvContentPartPr>
              <p14:xfrm>
                <a:off x="2621145" y="4236051"/>
                <a:ext cx="73080" cy="74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749C3F4-0FF7-4050-A0DA-26EF11BC859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585505" y="4200411"/>
                  <a:ext cx="144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1E24CE-FC52-41FC-A182-6130DC67EC04}"/>
                    </a:ext>
                  </a:extLst>
                </p14:cNvPr>
                <p14:cNvContentPartPr/>
                <p14:nvPr/>
              </p14:nvContentPartPr>
              <p14:xfrm>
                <a:off x="3507465" y="5473371"/>
                <a:ext cx="51840" cy="695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1E24CE-FC52-41FC-A182-6130DC67EC0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471825" y="5437371"/>
                  <a:ext cx="123480" cy="7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6A380F5-B5DC-4F3F-B636-1C7A5B5CC456}"/>
                    </a:ext>
                  </a:extLst>
                </p14:cNvPr>
                <p14:cNvContentPartPr/>
                <p14:nvPr/>
              </p14:nvContentPartPr>
              <p14:xfrm>
                <a:off x="3507465" y="5391291"/>
                <a:ext cx="199440" cy="351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6A380F5-B5DC-4F3F-B636-1C7A5B5CC45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71825" y="5355291"/>
                  <a:ext cx="2710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6211079-DAB8-4C89-8425-D20F591F539A}"/>
                    </a:ext>
                  </a:extLst>
                </p14:cNvPr>
                <p14:cNvContentPartPr/>
                <p14:nvPr/>
              </p14:nvContentPartPr>
              <p14:xfrm>
                <a:off x="3803385" y="5490291"/>
                <a:ext cx="255960" cy="278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6211079-DAB8-4C89-8425-D20F591F539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67745" y="5454651"/>
                  <a:ext cx="3276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AFB6A89-733C-44C2-8DFD-FD297A4BD584}"/>
                    </a:ext>
                  </a:extLst>
                </p14:cNvPr>
                <p14:cNvContentPartPr/>
                <p14:nvPr/>
              </p14:nvContentPartPr>
              <p14:xfrm>
                <a:off x="4178505" y="5472651"/>
                <a:ext cx="211320" cy="303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AFB6A89-733C-44C2-8DFD-FD297A4BD58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142505" y="5437011"/>
                  <a:ext cx="2829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F3A59E1-8F5D-4B7A-8FF6-7C5847821A8F}"/>
                    </a:ext>
                  </a:extLst>
                </p14:cNvPr>
                <p14:cNvContentPartPr/>
                <p14:nvPr/>
              </p14:nvContentPartPr>
              <p14:xfrm>
                <a:off x="4574145" y="5616651"/>
                <a:ext cx="235440" cy="264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F3A59E1-8F5D-4B7A-8FF6-7C5847821A8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538505" y="5580651"/>
                  <a:ext cx="3070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C62E497-9F7E-4E6A-B734-AC5564F1F750}"/>
                    </a:ext>
                  </a:extLst>
                </p14:cNvPr>
                <p14:cNvContentPartPr/>
                <p14:nvPr/>
              </p14:nvContentPartPr>
              <p14:xfrm>
                <a:off x="4897425" y="5615931"/>
                <a:ext cx="242640" cy="311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C62E497-9F7E-4E6A-B734-AC5564F1F75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861785" y="5579931"/>
                  <a:ext cx="3142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78818CE-01E9-4F82-8B09-DE6579A9F4D5}"/>
                    </a:ext>
                  </a:extLst>
                </p14:cNvPr>
                <p14:cNvContentPartPr/>
                <p14:nvPr/>
              </p14:nvContentPartPr>
              <p14:xfrm>
                <a:off x="5204865" y="5575971"/>
                <a:ext cx="214200" cy="370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78818CE-01E9-4F82-8B09-DE6579A9F4D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68865" y="5540331"/>
                  <a:ext cx="2858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82B584C-F70D-4610-BF87-1643B6ACD5E0}"/>
                    </a:ext>
                  </a:extLst>
                </p14:cNvPr>
                <p14:cNvContentPartPr/>
                <p14:nvPr/>
              </p14:nvContentPartPr>
              <p14:xfrm>
                <a:off x="4348065" y="5506491"/>
                <a:ext cx="70200" cy="100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82B584C-F70D-4610-BF87-1643B6ACD5E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12065" y="5470851"/>
                  <a:ext cx="1418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6CA609E-CF51-4103-BF5D-E5769AB0D2DE}"/>
                    </a:ext>
                  </a:extLst>
                </p14:cNvPr>
                <p14:cNvContentPartPr/>
                <p14:nvPr/>
              </p14:nvContentPartPr>
              <p14:xfrm>
                <a:off x="6126465" y="5340171"/>
                <a:ext cx="29880" cy="545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6CA609E-CF51-4103-BF5D-E5769AB0D2D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090825" y="5304531"/>
                  <a:ext cx="10152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2C949E0-1C7E-4808-9E92-6F3A5322F332}"/>
                    </a:ext>
                  </a:extLst>
                </p14:cNvPr>
                <p14:cNvContentPartPr/>
                <p14:nvPr/>
              </p14:nvContentPartPr>
              <p14:xfrm>
                <a:off x="6093705" y="5266371"/>
                <a:ext cx="319320" cy="687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2C949E0-1C7E-4808-9E92-6F3A5322F33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058065" y="5230371"/>
                  <a:ext cx="39096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8AA921E-CAB3-4B75-86F8-3064A0CB83CE}"/>
                    </a:ext>
                  </a:extLst>
                </p14:cNvPr>
                <p14:cNvContentPartPr/>
                <p14:nvPr/>
              </p14:nvContentPartPr>
              <p14:xfrm>
                <a:off x="6654945" y="5703411"/>
                <a:ext cx="829440" cy="279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8AA921E-CAB3-4B75-86F8-3064A0CB83C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619305" y="5667771"/>
                  <a:ext cx="9010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7AAF2B2-D04F-4DAF-8932-7D218D1647F6}"/>
                    </a:ext>
                  </a:extLst>
                </p14:cNvPr>
                <p14:cNvContentPartPr/>
                <p14:nvPr/>
              </p14:nvContentPartPr>
              <p14:xfrm>
                <a:off x="7577625" y="5380491"/>
                <a:ext cx="328320" cy="536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7AAF2B2-D04F-4DAF-8932-7D218D1647F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541985" y="5344491"/>
                  <a:ext cx="39996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8C63323-E098-47AD-991E-DEA7B478644E}"/>
                    </a:ext>
                  </a:extLst>
                </p14:cNvPr>
                <p14:cNvContentPartPr/>
                <p14:nvPr/>
              </p14:nvContentPartPr>
              <p14:xfrm>
                <a:off x="7991625" y="5727171"/>
                <a:ext cx="279000" cy="219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8C63323-E098-47AD-991E-DEA7B478644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955985" y="5691531"/>
                  <a:ext cx="3506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CCBFD70-EDF9-4588-A2F2-A677938F9EC6}"/>
                    </a:ext>
                  </a:extLst>
                </p14:cNvPr>
                <p14:cNvContentPartPr/>
                <p14:nvPr/>
              </p14:nvContentPartPr>
              <p14:xfrm>
                <a:off x="8349105" y="5656971"/>
                <a:ext cx="71640" cy="247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CCBFD70-EDF9-4588-A2F2-A677938F9EC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13465" y="5620971"/>
                  <a:ext cx="1432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FDFFEBE-C7D1-4435-A1D0-3FEBBB723A7E}"/>
                    </a:ext>
                  </a:extLst>
                </p14:cNvPr>
                <p14:cNvContentPartPr/>
                <p14:nvPr/>
              </p14:nvContentPartPr>
              <p14:xfrm>
                <a:off x="8538825" y="5484171"/>
                <a:ext cx="348480" cy="477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FDFFEBE-C7D1-4435-A1D0-3FEBBB723A7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502825" y="5448171"/>
                  <a:ext cx="4201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DFDC0E0-5917-4004-9916-439D8D6A041A}"/>
                    </a:ext>
                  </a:extLst>
                </p14:cNvPr>
                <p14:cNvContentPartPr/>
                <p14:nvPr/>
              </p14:nvContentPartPr>
              <p14:xfrm>
                <a:off x="9073785" y="5567691"/>
                <a:ext cx="46800" cy="435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DFDC0E0-5917-4004-9916-439D8D6A041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037785" y="5531691"/>
                  <a:ext cx="1184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F5A6940-4BA4-45FB-97DA-4A077A0B0EE6}"/>
                    </a:ext>
                  </a:extLst>
                </p14:cNvPr>
                <p14:cNvContentPartPr/>
                <p14:nvPr/>
              </p14:nvContentPartPr>
              <p14:xfrm>
                <a:off x="8979465" y="5580651"/>
                <a:ext cx="671760" cy="419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F5A6940-4BA4-45FB-97DA-4A077A0B0EE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943465" y="5545011"/>
                  <a:ext cx="7434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9285507-C3E0-4211-A922-2FD4261CD06E}"/>
                    </a:ext>
                  </a:extLst>
                </p14:cNvPr>
                <p14:cNvContentPartPr/>
                <p14:nvPr/>
              </p14:nvContentPartPr>
              <p14:xfrm>
                <a:off x="9951465" y="5943891"/>
                <a:ext cx="21960" cy="19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9285507-C3E0-4211-A922-2FD4261CD06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915465" y="5908251"/>
                  <a:ext cx="936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879395B-A01C-4E3B-A895-6CFF0007F497}"/>
                    </a:ext>
                  </a:extLst>
                </p14:cNvPr>
                <p14:cNvContentPartPr/>
                <p14:nvPr/>
              </p14:nvContentPartPr>
              <p14:xfrm>
                <a:off x="6846105" y="6058371"/>
                <a:ext cx="721440" cy="21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879395B-A01C-4E3B-A895-6CFF0007F49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10105" y="6022371"/>
                  <a:ext cx="793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CC31245-D9EA-4BC5-8E2C-C2E004032358}"/>
                    </a:ext>
                  </a:extLst>
                </p14:cNvPr>
                <p14:cNvContentPartPr/>
                <p14:nvPr/>
              </p14:nvContentPartPr>
              <p14:xfrm>
                <a:off x="5959425" y="6086451"/>
                <a:ext cx="4280760" cy="29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CC31245-D9EA-4BC5-8E2C-C2E00403235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923425" y="6050811"/>
                  <a:ext cx="43524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500D0DC-1FC9-4C24-804A-815C4FEA744A}"/>
              </a:ext>
            </a:extLst>
          </p:cNvPr>
          <p:cNvGrpSpPr/>
          <p:nvPr/>
        </p:nvGrpSpPr>
        <p:grpSpPr>
          <a:xfrm>
            <a:off x="7408425" y="6073491"/>
            <a:ext cx="1298520" cy="681120"/>
            <a:chOff x="7408425" y="6073491"/>
            <a:chExt cx="1298520" cy="68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171F3CA-0508-4C50-9B65-B53FAA193BDD}"/>
                    </a:ext>
                  </a:extLst>
                </p14:cNvPr>
                <p14:cNvContentPartPr/>
                <p14:nvPr/>
              </p14:nvContentPartPr>
              <p14:xfrm>
                <a:off x="7408425" y="6078171"/>
                <a:ext cx="228960" cy="572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171F3CA-0508-4C50-9B65-B53FAA193BD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372785" y="6042531"/>
                  <a:ext cx="30060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FBA6FF3-1CF4-4A90-8F76-67715DA0C3C7}"/>
                    </a:ext>
                  </a:extLst>
                </p14:cNvPr>
                <p14:cNvContentPartPr/>
                <p14:nvPr/>
              </p14:nvContentPartPr>
              <p14:xfrm>
                <a:off x="7773825" y="6240531"/>
                <a:ext cx="6840" cy="331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FBA6FF3-1CF4-4A90-8F76-67715DA0C3C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737825" y="6204531"/>
                  <a:ext cx="784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793FBC4-B9A7-48F8-AAD5-0CD73C7AEAC8}"/>
                    </a:ext>
                  </a:extLst>
                </p14:cNvPr>
                <p14:cNvContentPartPr/>
                <p14:nvPr/>
              </p14:nvContentPartPr>
              <p14:xfrm>
                <a:off x="7755825" y="6174291"/>
                <a:ext cx="210240" cy="421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793FBC4-B9A7-48F8-AAD5-0CD73C7AEAC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720185" y="6138291"/>
                  <a:ext cx="28188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AA60951-1C2A-498B-A167-DE964F1B7EB5}"/>
                    </a:ext>
                  </a:extLst>
                </p14:cNvPr>
                <p14:cNvContentPartPr/>
                <p14:nvPr/>
              </p14:nvContentPartPr>
              <p14:xfrm>
                <a:off x="8142465" y="6206331"/>
                <a:ext cx="323640" cy="388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AA60951-1C2A-498B-A167-DE964F1B7EB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106465" y="6170331"/>
                  <a:ext cx="39528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2247E2E-7386-4BA2-8404-A13175B7FA29}"/>
                    </a:ext>
                  </a:extLst>
                </p14:cNvPr>
                <p14:cNvContentPartPr/>
                <p14:nvPr/>
              </p14:nvContentPartPr>
              <p14:xfrm>
                <a:off x="8503545" y="6073491"/>
                <a:ext cx="203400" cy="681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2247E2E-7386-4BA2-8404-A13175B7FA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467545" y="6037851"/>
                  <a:ext cx="275040" cy="75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5FEB5B0-EE2C-4BDF-8AB1-DEE3E079F935}"/>
              </a:ext>
            </a:extLst>
          </p:cNvPr>
          <p:cNvGrpSpPr/>
          <p:nvPr/>
        </p:nvGrpSpPr>
        <p:grpSpPr>
          <a:xfrm>
            <a:off x="227145" y="6168644"/>
            <a:ext cx="3657960" cy="646447"/>
            <a:chOff x="227145" y="6168644"/>
            <a:chExt cx="3657960" cy="64644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BD7654E-634F-448F-A634-CD479C8C0FFD}"/>
                    </a:ext>
                  </a:extLst>
                </p14:cNvPr>
                <p14:cNvContentPartPr/>
                <p14:nvPr/>
              </p14:nvContentPartPr>
              <p14:xfrm>
                <a:off x="248385" y="6306411"/>
                <a:ext cx="30960" cy="402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BD7654E-634F-448F-A634-CD479C8C0FF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12745" y="6270411"/>
                  <a:ext cx="1026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9AA6BF3-341C-4426-877F-E404B9B79C34}"/>
                    </a:ext>
                  </a:extLst>
                </p14:cNvPr>
                <p14:cNvContentPartPr/>
                <p14:nvPr/>
              </p14:nvContentPartPr>
              <p14:xfrm>
                <a:off x="227145" y="6276171"/>
                <a:ext cx="238320" cy="492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9AA6BF3-341C-4426-877F-E404B9B79C3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91145" y="6240171"/>
                  <a:ext cx="30996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015F250-F484-4E8F-94BB-412D62CB3B43}"/>
                    </a:ext>
                  </a:extLst>
                </p14:cNvPr>
                <p14:cNvContentPartPr/>
                <p14:nvPr/>
              </p14:nvContentPartPr>
              <p14:xfrm>
                <a:off x="561225" y="6351411"/>
                <a:ext cx="369720" cy="325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015F250-F484-4E8F-94BB-412D62CB3B4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25585" y="6315771"/>
                  <a:ext cx="441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403EF08-CB26-4972-9477-31B0E98CD348}"/>
                    </a:ext>
                  </a:extLst>
                </p14:cNvPr>
                <p14:cNvContentPartPr/>
                <p14:nvPr/>
              </p14:nvContentPartPr>
              <p14:xfrm>
                <a:off x="1067025" y="6486411"/>
                <a:ext cx="149760" cy="26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403EF08-CB26-4972-9477-31B0E98CD34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31385" y="6450411"/>
                  <a:ext cx="221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01BC8CE-3444-4EA3-929B-CE3B45F38338}"/>
                    </a:ext>
                  </a:extLst>
                </p14:cNvPr>
                <p14:cNvContentPartPr/>
                <p14:nvPr/>
              </p14:nvContentPartPr>
              <p14:xfrm>
                <a:off x="1004745" y="6614931"/>
                <a:ext cx="211680" cy="22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01BC8CE-3444-4EA3-929B-CE3B45F3833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68745" y="6579291"/>
                  <a:ext cx="283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2B31E1E-5AB1-4E70-ABCC-69A90B57D81E}"/>
                    </a:ext>
                  </a:extLst>
                </p14:cNvPr>
                <p14:cNvContentPartPr/>
                <p14:nvPr/>
              </p14:nvContentPartPr>
              <p14:xfrm>
                <a:off x="1492185" y="6207771"/>
                <a:ext cx="177480" cy="607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2B31E1E-5AB1-4E70-ABCC-69A90B57D81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456545" y="6172131"/>
                  <a:ext cx="24912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E194F33-F335-4AEF-9ABD-C5B082D1C353}"/>
                    </a:ext>
                  </a:extLst>
                </p14:cNvPr>
                <p14:cNvContentPartPr/>
                <p14:nvPr/>
              </p14:nvContentPartPr>
              <p14:xfrm>
                <a:off x="1396785" y="6490844"/>
                <a:ext cx="235080" cy="56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E194F33-F335-4AEF-9ABD-C5B082D1C35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360785" y="6455204"/>
                  <a:ext cx="306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4AB86CC-EB19-41C8-A3AC-1BA6131A3F58}"/>
                    </a:ext>
                  </a:extLst>
                </p14:cNvPr>
                <p14:cNvContentPartPr/>
                <p14:nvPr/>
              </p14:nvContentPartPr>
              <p14:xfrm>
                <a:off x="1763625" y="6460604"/>
                <a:ext cx="143640" cy="191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4AB86CC-EB19-41C8-A3AC-1BA6131A3F5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727625" y="6424964"/>
                  <a:ext cx="215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36134C9-6ABE-4D72-B076-50D2B07CA811}"/>
                    </a:ext>
                  </a:extLst>
                </p14:cNvPr>
                <p14:cNvContentPartPr/>
                <p14:nvPr/>
              </p14:nvContentPartPr>
              <p14:xfrm>
                <a:off x="1962345" y="6460964"/>
                <a:ext cx="124560" cy="213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36134C9-6ABE-4D72-B076-50D2B07CA81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926345" y="6425324"/>
                  <a:ext cx="1962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2D6DDA1-1C13-44F1-9C84-9FAC1B357326}"/>
                    </a:ext>
                  </a:extLst>
                </p14:cNvPr>
                <p14:cNvContentPartPr/>
                <p14:nvPr/>
              </p14:nvContentPartPr>
              <p14:xfrm>
                <a:off x="2210385" y="6491564"/>
                <a:ext cx="106920" cy="40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2D6DDA1-1C13-44F1-9C84-9FAC1B35732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174385" y="6455564"/>
                  <a:ext cx="178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15CF6E8-136D-42DA-AAA8-56073A36CEDC}"/>
                    </a:ext>
                  </a:extLst>
                </p14:cNvPr>
                <p14:cNvContentPartPr/>
                <p14:nvPr/>
              </p14:nvContentPartPr>
              <p14:xfrm>
                <a:off x="2203185" y="6512084"/>
                <a:ext cx="13320" cy="173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15CF6E8-136D-42DA-AAA8-56073A36CED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167185" y="6476444"/>
                  <a:ext cx="84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99D108B-B0C9-4A02-A775-9657B4394D4E}"/>
                    </a:ext>
                  </a:extLst>
                </p14:cNvPr>
                <p14:cNvContentPartPr/>
                <p14:nvPr/>
              </p14:nvContentPartPr>
              <p14:xfrm>
                <a:off x="2219385" y="6597764"/>
                <a:ext cx="93240" cy="39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99D108B-B0C9-4A02-A775-9657B4394D4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183385" y="6561764"/>
                  <a:ext cx="164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C535F62-B2A1-4B39-95F1-028CF5380C6C}"/>
                    </a:ext>
                  </a:extLst>
                </p14:cNvPr>
                <p14:cNvContentPartPr/>
                <p14:nvPr/>
              </p14:nvContentPartPr>
              <p14:xfrm>
                <a:off x="2527185" y="6489404"/>
                <a:ext cx="195120" cy="19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C535F62-B2A1-4B39-95F1-028CF5380C6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491545" y="6453764"/>
                  <a:ext cx="266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FE0D06C-7D5B-4DC2-BE0B-6F78ED755164}"/>
                    </a:ext>
                  </a:extLst>
                </p14:cNvPr>
                <p14:cNvContentPartPr/>
                <p14:nvPr/>
              </p14:nvContentPartPr>
              <p14:xfrm>
                <a:off x="2950185" y="6168644"/>
                <a:ext cx="207000" cy="637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FE0D06C-7D5B-4DC2-BE0B-6F78ED75516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914185" y="6132644"/>
                  <a:ext cx="27864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A30D8F2-3C9D-48C0-B499-2A06A0303B6A}"/>
                    </a:ext>
                  </a:extLst>
                </p14:cNvPr>
                <p14:cNvContentPartPr/>
                <p14:nvPr/>
              </p14:nvContentPartPr>
              <p14:xfrm>
                <a:off x="2854425" y="6505964"/>
                <a:ext cx="190080" cy="71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A30D8F2-3C9D-48C0-B499-2A06A0303B6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818425" y="6469964"/>
                  <a:ext cx="261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D8291C9-725A-46A0-948E-9B350E654428}"/>
                    </a:ext>
                  </a:extLst>
                </p14:cNvPr>
                <p14:cNvContentPartPr/>
                <p14:nvPr/>
              </p14:nvContentPartPr>
              <p14:xfrm>
                <a:off x="3190305" y="6476084"/>
                <a:ext cx="15480" cy="187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D8291C9-725A-46A0-948E-9B350E65442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154305" y="6440084"/>
                  <a:ext cx="871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51CE808-C657-4BA0-83D6-3FA2898E4A75}"/>
                    </a:ext>
                  </a:extLst>
                </p14:cNvPr>
                <p14:cNvContentPartPr/>
                <p14:nvPr/>
              </p14:nvContentPartPr>
              <p14:xfrm>
                <a:off x="3307665" y="6490124"/>
                <a:ext cx="29520" cy="198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51CE808-C657-4BA0-83D6-3FA2898E4A7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272025" y="6454484"/>
                  <a:ext cx="101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55582F8-1FF3-4C49-87C8-D2348BA8A538}"/>
                    </a:ext>
                  </a:extLst>
                </p14:cNvPr>
                <p14:cNvContentPartPr/>
                <p14:nvPr/>
              </p14:nvContentPartPr>
              <p14:xfrm>
                <a:off x="3203985" y="6576164"/>
                <a:ext cx="75600" cy="14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55582F8-1FF3-4C49-87C8-D2348BA8A53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167985" y="6540164"/>
                  <a:ext cx="147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103EA01-C931-4534-8029-EC8B09422EAA}"/>
                    </a:ext>
                  </a:extLst>
                </p14:cNvPr>
                <p14:cNvContentPartPr/>
                <p14:nvPr/>
              </p14:nvContentPartPr>
              <p14:xfrm>
                <a:off x="3494145" y="6499844"/>
                <a:ext cx="154440" cy="200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103EA01-C931-4534-8029-EC8B09422EA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458505" y="6463844"/>
                  <a:ext cx="226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331EF33-EBB0-491A-A1CD-D0A522F7BB3D}"/>
                    </a:ext>
                  </a:extLst>
                </p14:cNvPr>
                <p14:cNvContentPartPr/>
                <p14:nvPr/>
              </p14:nvContentPartPr>
              <p14:xfrm>
                <a:off x="3773865" y="6517844"/>
                <a:ext cx="111240" cy="52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331EF33-EBB0-491A-A1CD-D0A522F7BB3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737865" y="6481844"/>
                  <a:ext cx="182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53AFB0B-2396-4F7E-8D0F-D5DA42D13CFD}"/>
                    </a:ext>
                  </a:extLst>
                </p14:cNvPr>
                <p14:cNvContentPartPr/>
                <p14:nvPr/>
              </p14:nvContentPartPr>
              <p14:xfrm>
                <a:off x="3726705" y="6554924"/>
                <a:ext cx="17280" cy="172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53AFB0B-2396-4F7E-8D0F-D5DA42D13C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690705" y="6519284"/>
                  <a:ext cx="88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E56652B-75C0-4C08-AE74-01783CFDD3B0}"/>
                    </a:ext>
                  </a:extLst>
                </p14:cNvPr>
                <p14:cNvContentPartPr/>
                <p14:nvPr/>
              </p14:nvContentPartPr>
              <p14:xfrm>
                <a:off x="3744705" y="6629804"/>
                <a:ext cx="98280" cy="55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E56652B-75C0-4C08-AE74-01783CFDD3B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09065" y="6593804"/>
                  <a:ext cx="169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8973F72-FCBE-4DB8-9F95-33C1F270CB78}"/>
                    </a:ext>
                  </a:extLst>
                </p14:cNvPr>
                <p14:cNvContentPartPr/>
                <p14:nvPr/>
              </p14:nvContentPartPr>
              <p14:xfrm>
                <a:off x="3760545" y="6516764"/>
                <a:ext cx="23040" cy="216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8973F72-FCBE-4DB8-9F95-33C1F270CB7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724905" y="6480764"/>
                  <a:ext cx="94680" cy="9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1033BD-E353-4392-B8F5-EEB1403D89C6}"/>
                  </a:ext>
                </a:extLst>
              </p14:cNvPr>
              <p14:cNvContentPartPr/>
              <p14:nvPr/>
            </p14:nvContentPartPr>
            <p14:xfrm>
              <a:off x="5609865" y="5986844"/>
              <a:ext cx="165600" cy="196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1033BD-E353-4392-B8F5-EEB1403D89C6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5574225" y="5951204"/>
                <a:ext cx="2372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5BA36A-602D-4DCC-AA92-ED514BFB5285}"/>
                  </a:ext>
                </a:extLst>
              </p14:cNvPr>
              <p14:cNvContentPartPr/>
              <p14:nvPr/>
            </p14:nvContentPartPr>
            <p14:xfrm>
              <a:off x="3705465" y="5051204"/>
              <a:ext cx="393840" cy="227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5BA36A-602D-4DCC-AA92-ED514BFB5285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3669465" y="5015564"/>
                <a:ext cx="465480" cy="29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F04D1247-720F-4371-B74F-7D2A5BF95F5F}"/>
              </a:ext>
            </a:extLst>
          </p:cNvPr>
          <p:cNvGrpSpPr/>
          <p:nvPr/>
        </p:nvGrpSpPr>
        <p:grpSpPr>
          <a:xfrm>
            <a:off x="4471905" y="4890284"/>
            <a:ext cx="2108520" cy="384480"/>
            <a:chOff x="4471905" y="4890284"/>
            <a:chExt cx="210852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626336A-D822-4632-ADBC-036C22991892}"/>
                    </a:ext>
                  </a:extLst>
                </p14:cNvPr>
                <p14:cNvContentPartPr/>
                <p14:nvPr/>
              </p14:nvContentPartPr>
              <p14:xfrm>
                <a:off x="4514745" y="5127164"/>
                <a:ext cx="77040" cy="147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626336A-D822-4632-ADBC-036C2299189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479105" y="5091524"/>
                  <a:ext cx="148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0D6398B-8425-4107-A7C6-7113DB54E6A1}"/>
                    </a:ext>
                  </a:extLst>
                </p14:cNvPr>
                <p14:cNvContentPartPr/>
                <p14:nvPr/>
              </p14:nvContentPartPr>
              <p14:xfrm>
                <a:off x="4686105" y="5124284"/>
                <a:ext cx="66600" cy="126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0D6398B-8425-4107-A7C6-7113DB54E6A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650105" y="5088284"/>
                  <a:ext cx="138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49400F-D608-4CEA-A994-A1EDF9627B41}"/>
                    </a:ext>
                  </a:extLst>
                </p14:cNvPr>
                <p14:cNvContentPartPr/>
                <p14:nvPr/>
              </p14:nvContentPartPr>
              <p14:xfrm>
                <a:off x="4471905" y="4984604"/>
                <a:ext cx="10080" cy="2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49400F-D608-4CEA-A994-A1EDF9627B4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435905" y="4948964"/>
                  <a:ext cx="817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C7182C1-912B-44D3-AC18-E43B57E06808}"/>
                    </a:ext>
                  </a:extLst>
                </p14:cNvPr>
                <p14:cNvContentPartPr/>
                <p14:nvPr/>
              </p14:nvContentPartPr>
              <p14:xfrm>
                <a:off x="4739745" y="5091524"/>
                <a:ext cx="217800" cy="182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C7182C1-912B-44D3-AC18-E43B57E0680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703745" y="5055524"/>
                  <a:ext cx="2894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5D3AF0D-3A68-4B3A-8C74-4927B3999C40}"/>
                    </a:ext>
                  </a:extLst>
                </p14:cNvPr>
                <p14:cNvContentPartPr/>
                <p14:nvPr/>
              </p14:nvContentPartPr>
              <p14:xfrm>
                <a:off x="5005065" y="5057684"/>
                <a:ext cx="115200" cy="19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5D3AF0D-3A68-4B3A-8C74-4927B3999C4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969425" y="5021684"/>
                  <a:ext cx="1868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BD7D6C2-0CCA-4AA9-852F-CA21B3262A1A}"/>
                    </a:ext>
                  </a:extLst>
                </p14:cNvPr>
                <p14:cNvContentPartPr/>
                <p14:nvPr/>
              </p14:nvContentPartPr>
              <p14:xfrm>
                <a:off x="5250945" y="5082884"/>
                <a:ext cx="111600" cy="174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BD7D6C2-0CCA-4AA9-852F-CA21B3262A1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214945" y="5047244"/>
                  <a:ext cx="1832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61C4F60-4D17-4E0F-AC01-9B475D3174A6}"/>
                    </a:ext>
                  </a:extLst>
                </p14:cNvPr>
                <p14:cNvContentPartPr/>
                <p14:nvPr/>
              </p14:nvContentPartPr>
              <p14:xfrm>
                <a:off x="5479185" y="5029964"/>
                <a:ext cx="196560" cy="222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61C4F60-4D17-4E0F-AC01-9B475D3174A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443185" y="4993964"/>
                  <a:ext cx="2682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61D9271-79B0-4E64-B7FA-7E593BBF3C06}"/>
                    </a:ext>
                  </a:extLst>
                </p14:cNvPr>
                <p14:cNvContentPartPr/>
                <p14:nvPr/>
              </p14:nvContentPartPr>
              <p14:xfrm>
                <a:off x="5690145" y="4890284"/>
                <a:ext cx="690840" cy="325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61D9271-79B0-4E64-B7FA-7E593BBF3C0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654145" y="4854284"/>
                  <a:ext cx="7624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576DEE-991E-4555-BA99-963DA071C7F6}"/>
                    </a:ext>
                  </a:extLst>
                </p14:cNvPr>
                <p14:cNvContentPartPr/>
                <p14:nvPr/>
              </p14:nvContentPartPr>
              <p14:xfrm>
                <a:off x="6477105" y="4891364"/>
                <a:ext cx="103320" cy="244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576DEE-991E-4555-BA99-963DA071C7F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441105" y="4855724"/>
                  <a:ext cx="174960" cy="31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2460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BD1BBD-81B2-4B6F-8472-92D97A1AC97B}"/>
              </a:ext>
            </a:extLst>
          </p:cNvPr>
          <p:cNvGrpSpPr/>
          <p:nvPr/>
        </p:nvGrpSpPr>
        <p:grpSpPr>
          <a:xfrm>
            <a:off x="1603785" y="722091"/>
            <a:ext cx="5535000" cy="3237480"/>
            <a:chOff x="1603785" y="722091"/>
            <a:chExt cx="5535000" cy="32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F590D82-A4DD-42C3-8626-C4E220821104}"/>
                    </a:ext>
                  </a:extLst>
                </p14:cNvPr>
                <p14:cNvContentPartPr/>
                <p14:nvPr/>
              </p14:nvContentPartPr>
              <p14:xfrm>
                <a:off x="1615305" y="722091"/>
                <a:ext cx="39600" cy="3212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F590D82-A4DD-42C3-8626-C4E22082110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79665" y="686091"/>
                  <a:ext cx="111240" cy="32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40C3031-0248-4602-AB81-A6D21F1C62EF}"/>
                    </a:ext>
                  </a:extLst>
                </p14:cNvPr>
                <p14:cNvContentPartPr/>
                <p14:nvPr/>
              </p14:nvContentPartPr>
              <p14:xfrm>
                <a:off x="1603785" y="3815211"/>
                <a:ext cx="5535000" cy="144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40C3031-0248-4602-AB81-A6D21F1C62E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67785" y="3779211"/>
                  <a:ext cx="5606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E53BB5D-6DF9-4D1A-BBC6-9511AE9524F9}"/>
                    </a:ext>
                  </a:extLst>
                </p14:cNvPr>
                <p14:cNvContentPartPr/>
                <p14:nvPr/>
              </p14:nvContentPartPr>
              <p14:xfrm>
                <a:off x="6951945" y="3710811"/>
                <a:ext cx="165600" cy="248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E53BB5D-6DF9-4D1A-BBC6-9511AE9524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16305" y="3675171"/>
                  <a:ext cx="237240" cy="32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80F607E-7B1A-4193-91EC-72F517897B5E}"/>
                  </a:ext>
                </a:extLst>
              </p14:cNvPr>
              <p14:cNvContentPartPr/>
              <p14:nvPr/>
            </p14:nvContentPartPr>
            <p14:xfrm>
              <a:off x="1492545" y="668451"/>
              <a:ext cx="304920" cy="386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80F607E-7B1A-4193-91EC-72F517897B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6905" y="632811"/>
                <a:ext cx="376560" cy="45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3CF25057-1EDA-406A-86B8-21F688A4C48A}"/>
              </a:ext>
            </a:extLst>
          </p:cNvPr>
          <p:cNvGrpSpPr/>
          <p:nvPr/>
        </p:nvGrpSpPr>
        <p:grpSpPr>
          <a:xfrm>
            <a:off x="7315905" y="3967131"/>
            <a:ext cx="349200" cy="906120"/>
            <a:chOff x="7315905" y="3967131"/>
            <a:chExt cx="349200" cy="90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1395B98-14DE-449A-9BBA-5F808B761BB4}"/>
                    </a:ext>
                  </a:extLst>
                </p14:cNvPr>
                <p14:cNvContentPartPr/>
                <p14:nvPr/>
              </p14:nvContentPartPr>
              <p14:xfrm>
                <a:off x="7446225" y="3967131"/>
                <a:ext cx="218880" cy="906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1395B98-14DE-449A-9BBA-5F808B761B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10585" y="3931491"/>
                  <a:ext cx="290520" cy="9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7A1A60D-8621-4062-A0AE-1A4C215612AA}"/>
                    </a:ext>
                  </a:extLst>
                </p14:cNvPr>
                <p14:cNvContentPartPr/>
                <p14:nvPr/>
              </p14:nvContentPartPr>
              <p14:xfrm>
                <a:off x="7315905" y="4402011"/>
                <a:ext cx="313920" cy="133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7A1A60D-8621-4062-A0AE-1A4C215612A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80265" y="4366371"/>
                  <a:ext cx="38556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56E19A1-F237-4E4C-91FE-A75D858B5C31}"/>
                  </a:ext>
                </a:extLst>
              </p14:cNvPr>
              <p14:cNvContentPartPr/>
              <p14:nvPr/>
            </p14:nvContentPartPr>
            <p14:xfrm>
              <a:off x="1843185" y="1281171"/>
              <a:ext cx="4690440" cy="18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56E19A1-F237-4E4C-91FE-A75D858B5C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07185" y="1245171"/>
                <a:ext cx="4762080" cy="19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4BD1ED1-00EC-48AA-AD93-6DB68DE0522A}"/>
                  </a:ext>
                </a:extLst>
              </p14:cNvPr>
              <p14:cNvContentPartPr/>
              <p14:nvPr/>
            </p14:nvContentPartPr>
            <p14:xfrm>
              <a:off x="2578305" y="1764291"/>
              <a:ext cx="9360" cy="65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4BD1ED1-00EC-48AA-AD93-6DB68DE0522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42305" y="1728651"/>
                <a:ext cx="810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70C8723-24C8-4083-B716-8619DD27B810}"/>
                  </a:ext>
                </a:extLst>
              </p14:cNvPr>
              <p14:cNvContentPartPr/>
              <p14:nvPr/>
            </p14:nvContentPartPr>
            <p14:xfrm>
              <a:off x="2575425" y="1916571"/>
              <a:ext cx="14400" cy="304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70C8723-24C8-4083-B716-8619DD27B8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39785" y="1880571"/>
                <a:ext cx="860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E794C85-EFCA-4DBB-9A57-776BEC111985}"/>
                  </a:ext>
                </a:extLst>
              </p14:cNvPr>
              <p14:cNvContentPartPr/>
              <p14:nvPr/>
            </p14:nvContentPartPr>
            <p14:xfrm>
              <a:off x="2602785" y="2363691"/>
              <a:ext cx="9360" cy="317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E794C85-EFCA-4DBB-9A57-776BEC11198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66785" y="2328051"/>
                <a:ext cx="8100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CA057F5-A489-41AF-A520-F8ADC9F3AFE9}"/>
                  </a:ext>
                </a:extLst>
              </p14:cNvPr>
              <p14:cNvContentPartPr/>
              <p14:nvPr/>
            </p14:nvContentPartPr>
            <p14:xfrm>
              <a:off x="2616465" y="2810451"/>
              <a:ext cx="28440" cy="282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CA057F5-A489-41AF-A520-F8ADC9F3AFE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80825" y="2774811"/>
                <a:ext cx="10008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1B3B223-D764-497D-83D9-F4ECA50B8D0B}"/>
                  </a:ext>
                </a:extLst>
              </p14:cNvPr>
              <p14:cNvContentPartPr/>
              <p14:nvPr/>
            </p14:nvContentPartPr>
            <p14:xfrm>
              <a:off x="2640945" y="3220131"/>
              <a:ext cx="31680" cy="307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1B3B223-D764-497D-83D9-F4ECA50B8D0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05305" y="3184491"/>
                <a:ext cx="10332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4C1FB81-6458-4344-A073-48BE1467670B}"/>
                  </a:ext>
                </a:extLst>
              </p14:cNvPr>
              <p14:cNvContentPartPr/>
              <p14:nvPr/>
            </p14:nvContentPartPr>
            <p14:xfrm>
              <a:off x="2669745" y="3666891"/>
              <a:ext cx="10080" cy="281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4C1FB81-6458-4344-A073-48BE1467670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33745" y="3631251"/>
                <a:ext cx="8172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1B77492-8A1F-4FCC-8CE6-BADCAFA80FAB}"/>
                  </a:ext>
                </a:extLst>
              </p14:cNvPr>
              <p14:cNvContentPartPr/>
              <p14:nvPr/>
            </p14:nvContentPartPr>
            <p14:xfrm>
              <a:off x="6071025" y="1691571"/>
              <a:ext cx="1440" cy="6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1B77492-8A1F-4FCC-8CE6-BADCAFA80FA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35385" y="1655571"/>
                <a:ext cx="730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9E52F82-E7EE-4719-97BE-B89A4D3F3448}"/>
                  </a:ext>
                </a:extLst>
              </p14:cNvPr>
              <p14:cNvContentPartPr/>
              <p14:nvPr/>
            </p14:nvContentPartPr>
            <p14:xfrm>
              <a:off x="6061305" y="1749171"/>
              <a:ext cx="3600" cy="33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9E52F82-E7EE-4719-97BE-B89A4D3F344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25665" y="1713531"/>
                <a:ext cx="752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A580057-8579-4913-A373-25FFA0B86E20}"/>
                  </a:ext>
                </a:extLst>
              </p14:cNvPr>
              <p14:cNvContentPartPr/>
              <p14:nvPr/>
            </p14:nvContentPartPr>
            <p14:xfrm>
              <a:off x="6071025" y="1968411"/>
              <a:ext cx="3240" cy="145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A580057-8579-4913-A373-25FFA0B86E2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35385" y="1932771"/>
                <a:ext cx="748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DA46D56-0293-4FBA-B0CF-89033EE06718}"/>
                  </a:ext>
                </a:extLst>
              </p14:cNvPr>
              <p14:cNvContentPartPr/>
              <p14:nvPr/>
            </p14:nvContentPartPr>
            <p14:xfrm>
              <a:off x="6090825" y="1750611"/>
              <a:ext cx="360" cy="21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DA46D56-0293-4FBA-B0CF-89033EE0671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54825" y="1714611"/>
                <a:ext cx="720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A688595-6194-4D7C-ABA7-60B47BB4C9B5}"/>
                  </a:ext>
                </a:extLst>
              </p14:cNvPr>
              <p14:cNvContentPartPr/>
              <p14:nvPr/>
            </p14:nvContentPartPr>
            <p14:xfrm>
              <a:off x="6098385" y="1723251"/>
              <a:ext cx="1440" cy="8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A688595-6194-4D7C-ABA7-60B47BB4C9B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62385" y="1687251"/>
                <a:ext cx="730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37BA471-F01C-4339-BED5-E6E09718E163}"/>
                  </a:ext>
                </a:extLst>
              </p14:cNvPr>
              <p14:cNvContentPartPr/>
              <p14:nvPr/>
            </p14:nvContentPartPr>
            <p14:xfrm>
              <a:off x="6047265" y="1729011"/>
              <a:ext cx="17280" cy="209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37BA471-F01C-4339-BED5-E6E09718E16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11625" y="1693371"/>
                <a:ext cx="889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0AFF930-D0CD-4C63-9230-055696580F4D}"/>
                  </a:ext>
                </a:extLst>
              </p14:cNvPr>
              <p14:cNvContentPartPr/>
              <p14:nvPr/>
            </p14:nvContentPartPr>
            <p14:xfrm>
              <a:off x="6047985" y="2006931"/>
              <a:ext cx="6120" cy="45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0AFF930-D0CD-4C63-9230-055696580F4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12345" y="1970931"/>
                <a:ext cx="777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7ECE790-3262-497D-8B1A-FC7E1F25E3C3}"/>
                  </a:ext>
                </a:extLst>
              </p14:cNvPr>
              <p14:cNvContentPartPr/>
              <p14:nvPr/>
            </p14:nvContentPartPr>
            <p14:xfrm>
              <a:off x="6080745" y="2258211"/>
              <a:ext cx="9000" cy="274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7ECE790-3262-497D-8B1A-FC7E1F25E3C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44745" y="2222211"/>
                <a:ext cx="8064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788AA05-0ABE-44E7-9C8C-AE38C46050E3}"/>
                  </a:ext>
                </a:extLst>
              </p14:cNvPr>
              <p14:cNvContentPartPr/>
              <p14:nvPr/>
            </p14:nvContentPartPr>
            <p14:xfrm>
              <a:off x="6078945" y="2663571"/>
              <a:ext cx="21960" cy="453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788AA05-0ABE-44E7-9C8C-AE38C46050E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42945" y="2627571"/>
                <a:ext cx="9360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C472300-01FD-4935-B2FA-42C019E2E686}"/>
                  </a:ext>
                </a:extLst>
              </p14:cNvPr>
              <p14:cNvContentPartPr/>
              <p14:nvPr/>
            </p14:nvContentPartPr>
            <p14:xfrm>
              <a:off x="6097665" y="3194931"/>
              <a:ext cx="11160" cy="231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C472300-01FD-4935-B2FA-42C019E2E68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61665" y="3159291"/>
                <a:ext cx="8280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5DA6C1D-D17E-42B8-9BE3-549619643998}"/>
                  </a:ext>
                </a:extLst>
              </p14:cNvPr>
              <p14:cNvContentPartPr/>
              <p14:nvPr/>
            </p14:nvContentPartPr>
            <p14:xfrm>
              <a:off x="6102345" y="3511731"/>
              <a:ext cx="10800" cy="194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5DA6C1D-D17E-42B8-9BE3-54961964399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066705" y="3475731"/>
                <a:ext cx="824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127CEE2-DF9A-487A-B7B3-D7D311063187}"/>
                  </a:ext>
                </a:extLst>
              </p14:cNvPr>
              <p14:cNvContentPartPr/>
              <p14:nvPr/>
            </p14:nvContentPartPr>
            <p14:xfrm>
              <a:off x="6117105" y="3804411"/>
              <a:ext cx="7200" cy="52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127CEE2-DF9A-487A-B7B3-D7D31106318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081465" y="3768771"/>
                <a:ext cx="7884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00A7B6A-364F-4EC2-BAE0-69A677407D6B}"/>
                  </a:ext>
                </a:extLst>
              </p14:cNvPr>
              <p14:cNvContentPartPr/>
              <p14:nvPr/>
            </p14:nvContentPartPr>
            <p14:xfrm>
              <a:off x="1358625" y="4051011"/>
              <a:ext cx="252360" cy="376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00A7B6A-364F-4EC2-BAE0-69A677407D6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22625" y="4015371"/>
                <a:ext cx="32400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68B4A31-8BB0-4DD9-BD53-C9D1F48B35C9}"/>
                  </a:ext>
                </a:extLst>
              </p14:cNvPr>
              <p14:cNvContentPartPr/>
              <p14:nvPr/>
            </p14:nvContentPartPr>
            <p14:xfrm>
              <a:off x="699105" y="37731"/>
              <a:ext cx="542160" cy="470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68B4A31-8BB0-4DD9-BD53-C9D1F48B35C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63465" y="1731"/>
                <a:ext cx="61380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5812222-C9EA-425B-9B85-760E03F8046F}"/>
                  </a:ext>
                </a:extLst>
              </p14:cNvPr>
              <p14:cNvContentPartPr/>
              <p14:nvPr/>
            </p14:nvContentPartPr>
            <p14:xfrm>
              <a:off x="1175745" y="337262"/>
              <a:ext cx="122400" cy="151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5812222-C9EA-425B-9B85-760E03F8046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40105" y="301622"/>
                <a:ext cx="1940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79FB1F5-C973-4EF3-BE94-B501EE25D1A5}"/>
                  </a:ext>
                </a:extLst>
              </p14:cNvPr>
              <p14:cNvContentPartPr/>
              <p14:nvPr/>
            </p14:nvContentPartPr>
            <p14:xfrm>
              <a:off x="668865" y="649382"/>
              <a:ext cx="777240" cy="147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79FB1F5-C973-4EF3-BE94-B501EE25D1A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32865" y="613382"/>
                <a:ext cx="8488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303615F-D3F1-4A56-BE06-56D698A1A6E4}"/>
                  </a:ext>
                </a:extLst>
              </p14:cNvPr>
              <p14:cNvContentPartPr/>
              <p14:nvPr/>
            </p14:nvContentPartPr>
            <p14:xfrm>
              <a:off x="835545" y="880862"/>
              <a:ext cx="509760" cy="488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303615F-D3F1-4A56-BE06-56D698A1A6E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9905" y="845222"/>
                <a:ext cx="58140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D409D07-3443-43EF-B806-A497F3834EE5}"/>
                  </a:ext>
                </a:extLst>
              </p14:cNvPr>
              <p14:cNvContentPartPr/>
              <p14:nvPr/>
            </p14:nvContentPartPr>
            <p14:xfrm>
              <a:off x="1302825" y="1321862"/>
              <a:ext cx="82080" cy="2109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D409D07-3443-43EF-B806-A497F3834EE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266825" y="1286222"/>
                <a:ext cx="15372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FC76B4B-325C-433A-8CCB-005BF76DFBB7}"/>
                  </a:ext>
                </a:extLst>
              </p14:cNvPr>
              <p14:cNvContentPartPr/>
              <p14:nvPr/>
            </p14:nvContentPartPr>
            <p14:xfrm>
              <a:off x="1284465" y="1169222"/>
              <a:ext cx="51480" cy="55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FC76B4B-325C-433A-8CCB-005BF76DFBB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248825" y="1133582"/>
                <a:ext cx="1231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90F1210-CFDC-47FF-8794-11724A4120A9}"/>
                  </a:ext>
                </a:extLst>
              </p14:cNvPr>
              <p14:cNvContentPartPr/>
              <p14:nvPr/>
            </p14:nvContentPartPr>
            <p14:xfrm>
              <a:off x="431985" y="1575662"/>
              <a:ext cx="195840" cy="864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90F1210-CFDC-47FF-8794-11724A4120A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96345" y="1539662"/>
                <a:ext cx="267480" cy="9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A98F305-3930-47A1-BF33-F5A6AF63C62B}"/>
                  </a:ext>
                </a:extLst>
              </p14:cNvPr>
              <p14:cNvContentPartPr/>
              <p14:nvPr/>
            </p14:nvContentPartPr>
            <p14:xfrm>
              <a:off x="714945" y="1668182"/>
              <a:ext cx="255600" cy="5504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A98F305-3930-47A1-BF33-F5A6AF63C62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79305" y="1632542"/>
                <a:ext cx="32724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3350F57-C8D8-4029-A180-E393D6431B0F}"/>
                  </a:ext>
                </a:extLst>
              </p14:cNvPr>
              <p14:cNvContentPartPr/>
              <p14:nvPr/>
            </p14:nvContentPartPr>
            <p14:xfrm>
              <a:off x="1040385" y="1721822"/>
              <a:ext cx="210600" cy="431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3350F57-C8D8-4029-A180-E393D6431B0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04745" y="1685822"/>
                <a:ext cx="28224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599222D-5625-43AD-9C91-1B0E38FED311}"/>
                  </a:ext>
                </a:extLst>
              </p14:cNvPr>
              <p14:cNvContentPartPr/>
              <p14:nvPr/>
            </p14:nvContentPartPr>
            <p14:xfrm>
              <a:off x="1171425" y="1593302"/>
              <a:ext cx="183240" cy="628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599222D-5625-43AD-9C91-1B0E38FED31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35785" y="1557662"/>
                <a:ext cx="254880" cy="69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D8E11D5A-4543-43C4-ABC3-70477F8D16AE}"/>
              </a:ext>
            </a:extLst>
          </p:cNvPr>
          <p:cNvGrpSpPr/>
          <p:nvPr/>
        </p:nvGrpSpPr>
        <p:grpSpPr>
          <a:xfrm>
            <a:off x="1679745" y="432302"/>
            <a:ext cx="1991520" cy="858240"/>
            <a:chOff x="1679745" y="432302"/>
            <a:chExt cx="1991520" cy="85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1D51D24-03B2-4218-834A-A61F99871FC8}"/>
                    </a:ext>
                  </a:extLst>
                </p14:cNvPr>
                <p14:cNvContentPartPr/>
                <p14:nvPr/>
              </p14:nvContentPartPr>
              <p14:xfrm>
                <a:off x="1679745" y="1282982"/>
                <a:ext cx="70200" cy="3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1D51D24-03B2-4218-834A-A61F99871FC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43745" y="1247342"/>
                  <a:ext cx="141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6109025-F97C-4295-9FE5-5B1254181392}"/>
                    </a:ext>
                  </a:extLst>
                </p14:cNvPr>
                <p14:cNvContentPartPr/>
                <p14:nvPr/>
              </p14:nvContentPartPr>
              <p14:xfrm>
                <a:off x="1993305" y="1279742"/>
                <a:ext cx="64440" cy="6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6109025-F97C-4295-9FE5-5B125418139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57305" y="1244102"/>
                  <a:ext cx="1360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8FE08B5-C720-4E88-BB5F-EF988EEFFA5E}"/>
                    </a:ext>
                  </a:extLst>
                </p14:cNvPr>
                <p14:cNvContentPartPr/>
                <p14:nvPr/>
              </p14:nvContentPartPr>
              <p14:xfrm>
                <a:off x="2192745" y="1245182"/>
                <a:ext cx="436680" cy="24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8FE08B5-C720-4E88-BB5F-EF988EEFFA5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57105" y="1209542"/>
                  <a:ext cx="508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934CD0B-906D-4137-A769-4B9D1EB0CC1C}"/>
                    </a:ext>
                  </a:extLst>
                </p14:cNvPr>
                <p14:cNvContentPartPr/>
                <p14:nvPr/>
              </p14:nvContentPartPr>
              <p14:xfrm>
                <a:off x="2753985" y="1247342"/>
                <a:ext cx="220320" cy="3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934CD0B-906D-4137-A769-4B9D1EB0CC1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18345" y="1211342"/>
                  <a:ext cx="2919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E5C715A-1DBB-48FF-B5CC-2FBABEB4DCC9}"/>
                    </a:ext>
                  </a:extLst>
                </p14:cNvPr>
                <p14:cNvContentPartPr/>
                <p14:nvPr/>
              </p14:nvContentPartPr>
              <p14:xfrm>
                <a:off x="2196345" y="975182"/>
                <a:ext cx="174240" cy="25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E5C715A-1DBB-48FF-B5CC-2FBABEB4DCC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60705" y="939542"/>
                  <a:ext cx="245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F6C5B43-2123-4DA6-8F0B-08D129963DB1}"/>
                    </a:ext>
                  </a:extLst>
                </p14:cNvPr>
                <p14:cNvContentPartPr/>
                <p14:nvPr/>
              </p14:nvContentPartPr>
              <p14:xfrm>
                <a:off x="2268345" y="871502"/>
                <a:ext cx="20520" cy="251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F6C5B43-2123-4DA6-8F0B-08D129963DB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32345" y="835862"/>
                  <a:ext cx="921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0B6056B-0C1C-4EB0-97B8-88D680FC38C6}"/>
                    </a:ext>
                  </a:extLst>
                </p14:cNvPr>
                <p14:cNvContentPartPr/>
                <p14:nvPr/>
              </p14:nvContentPartPr>
              <p14:xfrm>
                <a:off x="2508465" y="756302"/>
                <a:ext cx="398160" cy="317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0B6056B-0C1C-4EB0-97B8-88D680FC38C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72465" y="720302"/>
                  <a:ext cx="4698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3C8CA09-C908-42E1-98BA-F3DA7DC06580}"/>
                    </a:ext>
                  </a:extLst>
                </p14:cNvPr>
                <p14:cNvContentPartPr/>
                <p14:nvPr/>
              </p14:nvContentPartPr>
              <p14:xfrm>
                <a:off x="3072945" y="463622"/>
                <a:ext cx="262440" cy="444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3C8CA09-C908-42E1-98BA-F3DA7DC0658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37305" y="427982"/>
                  <a:ext cx="33408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DB377DF-47C2-43C0-9156-E032CA5452E4}"/>
                    </a:ext>
                  </a:extLst>
                </p14:cNvPr>
                <p14:cNvContentPartPr/>
                <p14:nvPr/>
              </p14:nvContentPartPr>
              <p14:xfrm>
                <a:off x="3448425" y="432302"/>
                <a:ext cx="222840" cy="419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DB377DF-47C2-43C0-9156-E032CA5452E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12425" y="396302"/>
                  <a:ext cx="29448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9CF2C50-D54C-4C26-A500-D9BAE88AB4D1}"/>
                    </a:ext>
                  </a:extLst>
                </p14:cNvPr>
                <p14:cNvContentPartPr/>
                <p14:nvPr/>
              </p14:nvContentPartPr>
              <p14:xfrm>
                <a:off x="2002665" y="1017302"/>
                <a:ext cx="96840" cy="210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9CF2C50-D54C-4C26-A500-D9BAE88AB4D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67025" y="981302"/>
                  <a:ext cx="1684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B1FA60C-EAAB-4313-82C5-8E404E86044A}"/>
                    </a:ext>
                  </a:extLst>
                </p14:cNvPr>
                <p14:cNvContentPartPr/>
                <p14:nvPr/>
              </p14:nvContentPartPr>
              <p14:xfrm>
                <a:off x="1941465" y="1180742"/>
                <a:ext cx="208440" cy="109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B1FA60C-EAAB-4313-82C5-8E404E86044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05825" y="1144742"/>
                  <a:ext cx="28008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122761F-150B-4EB8-8E51-4C035E619CFF}"/>
                  </a:ext>
                </a:extLst>
              </p14:cNvPr>
              <p14:cNvContentPartPr/>
              <p14:nvPr/>
            </p14:nvContentPartPr>
            <p14:xfrm>
              <a:off x="11722665" y="5414702"/>
              <a:ext cx="90360" cy="154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122761F-150B-4EB8-8E51-4C035E619CF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686665" y="5379062"/>
                <a:ext cx="1620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A7FE17F-E110-44E3-BF0B-238F38DB3339}"/>
                  </a:ext>
                </a:extLst>
              </p14:cNvPr>
              <p14:cNvContentPartPr/>
              <p14:nvPr/>
            </p14:nvContentPartPr>
            <p14:xfrm>
              <a:off x="8401665" y="664142"/>
              <a:ext cx="1472400" cy="21178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A7FE17F-E110-44E3-BF0B-238F38DB333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366025" y="628142"/>
                <a:ext cx="1544040" cy="21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0694490-1EC9-4504-8A14-734000A25F35}"/>
                  </a:ext>
                </a:extLst>
              </p14:cNvPr>
              <p14:cNvContentPartPr/>
              <p14:nvPr/>
            </p14:nvContentPartPr>
            <p14:xfrm>
              <a:off x="8126985" y="2577902"/>
              <a:ext cx="32760" cy="5076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0694490-1EC9-4504-8A14-734000A25F3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090985" y="2541902"/>
                <a:ext cx="10440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B6491C2B-1F3F-47F3-824F-975699FBF67E}"/>
                  </a:ext>
                </a:extLst>
              </p14:cNvPr>
              <p14:cNvContentPartPr/>
              <p14:nvPr/>
            </p14:nvContentPartPr>
            <p14:xfrm>
              <a:off x="8302665" y="2561702"/>
              <a:ext cx="22680" cy="5551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B6491C2B-1F3F-47F3-824F-975699FBF67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266665" y="2525702"/>
                <a:ext cx="9432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FF29CE1-6073-4ECD-A9B5-4E13BC30F29E}"/>
                  </a:ext>
                </a:extLst>
              </p14:cNvPr>
              <p14:cNvContentPartPr/>
              <p14:nvPr/>
            </p14:nvContentPartPr>
            <p14:xfrm>
              <a:off x="8305185" y="2831342"/>
              <a:ext cx="252720" cy="273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FF29CE1-6073-4ECD-A9B5-4E13BC30F29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269545" y="2795342"/>
                <a:ext cx="3243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0B6CAE3A-574D-46D8-B984-0FC173B6E2BF}"/>
                  </a:ext>
                </a:extLst>
              </p14:cNvPr>
              <p14:cNvContentPartPr/>
              <p14:nvPr/>
            </p14:nvContentPartPr>
            <p14:xfrm>
              <a:off x="8451705" y="2739902"/>
              <a:ext cx="186840" cy="1270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0B6CAE3A-574D-46D8-B984-0FC173B6E2B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416065" y="2703902"/>
                <a:ext cx="2584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F1442ED-E07F-4B42-80AE-A3839105CD91}"/>
                  </a:ext>
                </a:extLst>
              </p14:cNvPr>
              <p14:cNvContentPartPr/>
              <p14:nvPr/>
            </p14:nvContentPartPr>
            <p14:xfrm>
              <a:off x="7763385" y="2765822"/>
              <a:ext cx="409320" cy="1083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F1442ED-E07F-4B42-80AE-A3839105CD9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727745" y="2730182"/>
                <a:ext cx="4809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2ED08B92-38AD-4321-BDDC-E973BF45022E}"/>
                  </a:ext>
                </a:extLst>
              </p14:cNvPr>
              <p14:cNvContentPartPr/>
              <p14:nvPr/>
            </p14:nvContentPartPr>
            <p14:xfrm>
              <a:off x="7540185" y="2146622"/>
              <a:ext cx="489240" cy="3945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2ED08B92-38AD-4321-BDDC-E973BF45022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504185" y="2110982"/>
                <a:ext cx="56088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C7C908FB-2716-49DC-A34E-898D0712D1BB}"/>
                  </a:ext>
                </a:extLst>
              </p14:cNvPr>
              <p14:cNvContentPartPr/>
              <p14:nvPr/>
            </p14:nvContentPartPr>
            <p14:xfrm>
              <a:off x="7943385" y="2566742"/>
              <a:ext cx="17640" cy="748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C7C908FB-2716-49DC-A34E-898D0712D1B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907745" y="2530742"/>
                <a:ext cx="892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BB85E1DA-B20F-4327-A40D-40238C6B2707}"/>
                  </a:ext>
                </a:extLst>
              </p14:cNvPr>
              <p14:cNvContentPartPr/>
              <p14:nvPr/>
            </p14:nvContentPartPr>
            <p14:xfrm>
              <a:off x="7944105" y="2437862"/>
              <a:ext cx="19080" cy="241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BB85E1DA-B20F-4327-A40D-40238C6B270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908465" y="2401862"/>
                <a:ext cx="9072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65922EED-42C8-4FDF-AA41-77F8A5763B3E}"/>
              </a:ext>
            </a:extLst>
          </p:cNvPr>
          <p:cNvGrpSpPr/>
          <p:nvPr/>
        </p:nvGrpSpPr>
        <p:grpSpPr>
          <a:xfrm>
            <a:off x="7179105" y="19742"/>
            <a:ext cx="1116000" cy="1514160"/>
            <a:chOff x="7179105" y="19742"/>
            <a:chExt cx="1116000" cy="151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34FA08D-16FB-4B1D-8FB5-C8637EAD4E6C}"/>
                    </a:ext>
                  </a:extLst>
                </p14:cNvPr>
                <p14:cNvContentPartPr/>
                <p14:nvPr/>
              </p14:nvContentPartPr>
              <p14:xfrm>
                <a:off x="7683465" y="683222"/>
                <a:ext cx="236160" cy="768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34FA08D-16FB-4B1D-8FB5-C8637EAD4E6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47465" y="647582"/>
                  <a:ext cx="307800" cy="8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1032FC6-8DFC-4551-ABED-FC509818B6BA}"/>
                    </a:ext>
                  </a:extLst>
                </p14:cNvPr>
                <p14:cNvContentPartPr/>
                <p14:nvPr/>
              </p14:nvContentPartPr>
              <p14:xfrm>
                <a:off x="7806945" y="1364702"/>
                <a:ext cx="222840" cy="169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1032FC6-8DFC-4551-ABED-FC509818B6B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70945" y="1328702"/>
                  <a:ext cx="294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A53AB81-984D-4E51-AEC8-AFF46D798497}"/>
                    </a:ext>
                  </a:extLst>
                </p14:cNvPr>
                <p14:cNvContentPartPr/>
                <p14:nvPr/>
              </p14:nvContentPartPr>
              <p14:xfrm>
                <a:off x="7179105" y="40262"/>
                <a:ext cx="33840" cy="601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A53AB81-984D-4E51-AEC8-AFF46D79849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43465" y="4262"/>
                  <a:ext cx="10548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2C90C72-1640-458A-B6A5-AD2FBA0C5C81}"/>
                    </a:ext>
                  </a:extLst>
                </p14:cNvPr>
                <p14:cNvContentPartPr/>
                <p14:nvPr/>
              </p14:nvContentPartPr>
              <p14:xfrm>
                <a:off x="7382865" y="19742"/>
                <a:ext cx="93960" cy="5270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2C90C72-1640-458A-B6A5-AD2FBA0C5C8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47225" y="-16258"/>
                  <a:ext cx="16560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5ACF58F-96EF-498B-889E-1ABB219658EF}"/>
                    </a:ext>
                  </a:extLst>
                </p14:cNvPr>
                <p14:cNvContentPartPr/>
                <p14:nvPr/>
              </p14:nvContentPartPr>
              <p14:xfrm>
                <a:off x="7268025" y="339062"/>
                <a:ext cx="213120" cy="67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5ACF58F-96EF-498B-889E-1ABB219658E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32385" y="303422"/>
                  <a:ext cx="284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EA3DF2B-263F-4B24-AC7E-8A2AAD3F6E9C}"/>
                    </a:ext>
                  </a:extLst>
                </p14:cNvPr>
                <p14:cNvContentPartPr/>
                <p14:nvPr/>
              </p14:nvContentPartPr>
              <p14:xfrm>
                <a:off x="7728825" y="72302"/>
                <a:ext cx="228600" cy="555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EA3DF2B-263F-4B24-AC7E-8A2AAD3F6E9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92825" y="36662"/>
                  <a:ext cx="30024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7A30080-A308-4FC9-9085-E86152C27269}"/>
                    </a:ext>
                  </a:extLst>
                </p14:cNvPr>
                <p14:cNvContentPartPr/>
                <p14:nvPr/>
              </p14:nvContentPartPr>
              <p14:xfrm>
                <a:off x="8105385" y="130262"/>
                <a:ext cx="189720" cy="91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7A30080-A308-4FC9-9085-E86152C2726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69745" y="94622"/>
                  <a:ext cx="261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F9E0B6B-B2ED-4360-9D70-FC1A8B306CB8}"/>
                    </a:ext>
                  </a:extLst>
                </p14:cNvPr>
                <p14:cNvContentPartPr/>
                <p14:nvPr/>
              </p14:nvContentPartPr>
              <p14:xfrm>
                <a:off x="8085945" y="191462"/>
                <a:ext cx="155880" cy="379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F9E0B6B-B2ED-4360-9D70-FC1A8B306CB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49945" y="155822"/>
                  <a:ext cx="22752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6104146-1695-4B93-B42F-C5FD17809E97}"/>
              </a:ext>
            </a:extLst>
          </p:cNvPr>
          <p:cNvGrpSpPr/>
          <p:nvPr/>
        </p:nvGrpSpPr>
        <p:grpSpPr>
          <a:xfrm>
            <a:off x="2224065" y="4122302"/>
            <a:ext cx="1308240" cy="1125360"/>
            <a:chOff x="2224065" y="4122302"/>
            <a:chExt cx="1308240" cy="11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19941D8-9028-4CEC-80A5-ACB12B9F2F4C}"/>
                    </a:ext>
                  </a:extLst>
                </p14:cNvPr>
                <p14:cNvContentPartPr/>
                <p14:nvPr/>
              </p14:nvContentPartPr>
              <p14:xfrm>
                <a:off x="2392905" y="4122302"/>
                <a:ext cx="245520" cy="1125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19941D8-9028-4CEC-80A5-ACB12B9F2F4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57265" y="4086662"/>
                  <a:ext cx="317160" cy="11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457CEF5-310A-4E28-9C8F-D9B337497127}"/>
                    </a:ext>
                  </a:extLst>
                </p14:cNvPr>
                <p14:cNvContentPartPr/>
                <p14:nvPr/>
              </p14:nvContentPartPr>
              <p14:xfrm>
                <a:off x="2224065" y="4468622"/>
                <a:ext cx="395280" cy="277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457CEF5-310A-4E28-9C8F-D9B33749712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88065" y="4432622"/>
                  <a:ext cx="4669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3FBD239-E370-47F2-ABD8-FD9CA46199FF}"/>
                    </a:ext>
                  </a:extLst>
                </p14:cNvPr>
                <p14:cNvContentPartPr/>
                <p14:nvPr/>
              </p14:nvContentPartPr>
              <p14:xfrm>
                <a:off x="2712945" y="4518302"/>
                <a:ext cx="24120" cy="321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3FBD239-E370-47F2-ABD8-FD9CA46199F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77305" y="4482302"/>
                  <a:ext cx="957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8073740-E7D7-47F3-9C34-4FAA9BCC8432}"/>
                    </a:ext>
                  </a:extLst>
                </p14:cNvPr>
                <p14:cNvContentPartPr/>
                <p14:nvPr/>
              </p14:nvContentPartPr>
              <p14:xfrm>
                <a:off x="2794665" y="4482302"/>
                <a:ext cx="112680" cy="308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8073740-E7D7-47F3-9C34-4FAA9BCC843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758665" y="4446662"/>
                  <a:ext cx="1843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D3222AF-97EE-4EAC-A018-F9FF565DAC60}"/>
                    </a:ext>
                  </a:extLst>
                </p14:cNvPr>
                <p14:cNvContentPartPr/>
                <p14:nvPr/>
              </p14:nvContentPartPr>
              <p14:xfrm>
                <a:off x="3073305" y="4458182"/>
                <a:ext cx="180720" cy="344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D3222AF-97EE-4EAC-A018-F9FF565DAC6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37305" y="4422542"/>
                  <a:ext cx="2523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425FE48-5926-4847-8F7B-A8E125008306}"/>
                    </a:ext>
                  </a:extLst>
                </p14:cNvPr>
                <p14:cNvContentPartPr/>
                <p14:nvPr/>
              </p14:nvContentPartPr>
              <p14:xfrm>
                <a:off x="3376065" y="4469702"/>
                <a:ext cx="156240" cy="70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425FE48-5926-4847-8F7B-A8E12500830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40425" y="4434062"/>
                  <a:ext cx="227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82F1C39-F50F-4ADD-87B8-18BE93C38447}"/>
                    </a:ext>
                  </a:extLst>
                </p14:cNvPr>
                <p14:cNvContentPartPr/>
                <p14:nvPr/>
              </p14:nvContentPartPr>
              <p14:xfrm>
                <a:off x="3373905" y="4519382"/>
                <a:ext cx="155520" cy="278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82F1C39-F50F-4ADD-87B8-18BE93C3844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38265" y="4483742"/>
                  <a:ext cx="227160" cy="35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FE0BFE5-9690-4BB5-AB57-ED91BA2EE5DA}"/>
                  </a:ext>
                </a:extLst>
              </p14:cNvPr>
              <p14:cNvContentPartPr/>
              <p14:nvPr/>
            </p14:nvContentPartPr>
            <p14:xfrm>
              <a:off x="9903585" y="4209062"/>
              <a:ext cx="166680" cy="1760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FE0BFE5-9690-4BB5-AB57-ED91BA2EE5D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867945" y="4173422"/>
                <a:ext cx="2383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47C5473-18A3-4BFE-9388-CD3C62F10F88}"/>
                  </a:ext>
                </a:extLst>
              </p14:cNvPr>
              <p14:cNvContentPartPr/>
              <p14:nvPr/>
            </p14:nvContentPartPr>
            <p14:xfrm>
              <a:off x="11273025" y="2114222"/>
              <a:ext cx="1800" cy="36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47C5473-18A3-4BFE-9388-CD3C62F10F8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237385" y="2078582"/>
                <a:ext cx="734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582464B-6908-425E-8F21-5BC39E8FDE3C}"/>
                  </a:ext>
                </a:extLst>
              </p14:cNvPr>
              <p14:cNvContentPartPr/>
              <p14:nvPr/>
            </p14:nvContentPartPr>
            <p14:xfrm>
              <a:off x="11671185" y="2233022"/>
              <a:ext cx="443520" cy="1458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582464B-6908-425E-8F21-5BC39E8FDE3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635185" y="2197022"/>
                <a:ext cx="5151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7DF381F-7B4F-400F-80A6-8DFF8F14BDFB}"/>
                  </a:ext>
                </a:extLst>
              </p14:cNvPr>
              <p14:cNvContentPartPr/>
              <p14:nvPr/>
            </p14:nvContentPartPr>
            <p14:xfrm>
              <a:off x="9780105" y="1988222"/>
              <a:ext cx="571320" cy="878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7DF381F-7B4F-400F-80A6-8DFF8F14BDF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744105" y="1952222"/>
                <a:ext cx="6429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1447E78-1709-4E79-AB6C-C26D2E98A29B}"/>
                  </a:ext>
                </a:extLst>
              </p14:cNvPr>
              <p14:cNvContentPartPr/>
              <p14:nvPr/>
            </p14:nvContentPartPr>
            <p14:xfrm>
              <a:off x="9354945" y="534902"/>
              <a:ext cx="664920" cy="2019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1447E78-1709-4E79-AB6C-C26D2E98A29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319305" y="499262"/>
                <a:ext cx="736560" cy="20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F97C2B4-E56E-4565-98F7-545875262146}"/>
                  </a:ext>
                </a:extLst>
              </p14:cNvPr>
              <p14:cNvContentPartPr/>
              <p14:nvPr/>
            </p14:nvContentPartPr>
            <p14:xfrm>
              <a:off x="9285825" y="2310782"/>
              <a:ext cx="37080" cy="8877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F97C2B4-E56E-4565-98F7-54587526214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249825" y="2275142"/>
                <a:ext cx="108720" cy="9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BBF6B32-261C-4AF7-B63B-6D35EB58C26B}"/>
                  </a:ext>
                </a:extLst>
              </p14:cNvPr>
              <p14:cNvContentPartPr/>
              <p14:nvPr/>
            </p14:nvContentPartPr>
            <p14:xfrm>
              <a:off x="9312465" y="3080102"/>
              <a:ext cx="529920" cy="2599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BBF6B32-261C-4AF7-B63B-6D35EB58C26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76825" y="3044462"/>
                <a:ext cx="60156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998A2E8-5CA1-4E79-9383-4075491C5544}"/>
                  </a:ext>
                </a:extLst>
              </p14:cNvPr>
              <p14:cNvContentPartPr/>
              <p14:nvPr/>
            </p14:nvContentPartPr>
            <p14:xfrm>
              <a:off x="9694065" y="3184862"/>
              <a:ext cx="145440" cy="2030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998A2E8-5CA1-4E79-9383-4075491C554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658065" y="3149222"/>
                <a:ext cx="2170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3CBED4B-19C2-4D48-ABFD-2893E904E665}"/>
                  </a:ext>
                </a:extLst>
              </p14:cNvPr>
              <p14:cNvContentPartPr/>
              <p14:nvPr/>
            </p14:nvContentPartPr>
            <p14:xfrm>
              <a:off x="9862545" y="3284222"/>
              <a:ext cx="57240" cy="6526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3CBED4B-19C2-4D48-ABFD-2893E904E66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826545" y="3248222"/>
                <a:ext cx="128880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66B6C00-7BC9-4B48-A7AE-CDDF0F03A2B5}"/>
                  </a:ext>
                </a:extLst>
              </p14:cNvPr>
              <p14:cNvContentPartPr/>
              <p14:nvPr/>
            </p14:nvContentPartPr>
            <p14:xfrm>
              <a:off x="9656625" y="3968942"/>
              <a:ext cx="514800" cy="118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66B6C00-7BC9-4B48-A7AE-CDDF0F03A2B5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20625" y="3933302"/>
                <a:ext cx="5864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A58DBD2-4367-4BD3-9CBB-002931B2F60A}"/>
                  </a:ext>
                </a:extLst>
              </p14:cNvPr>
              <p14:cNvContentPartPr/>
              <p14:nvPr/>
            </p14:nvContentPartPr>
            <p14:xfrm>
              <a:off x="10086105" y="1012622"/>
              <a:ext cx="60120" cy="5000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A58DBD2-4367-4BD3-9CBB-002931B2F60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050465" y="976982"/>
                <a:ext cx="13176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F534B8E-DC8A-4E21-A251-2307DF827883}"/>
                  </a:ext>
                </a:extLst>
              </p14:cNvPr>
              <p14:cNvContentPartPr/>
              <p14:nvPr/>
            </p14:nvContentPartPr>
            <p14:xfrm>
              <a:off x="10134705" y="926582"/>
              <a:ext cx="353160" cy="5601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F534B8E-DC8A-4E21-A251-2307DF82788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099065" y="890582"/>
                <a:ext cx="42480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5BA354F-5040-4B9B-86AF-45BF288346D6}"/>
                  </a:ext>
                </a:extLst>
              </p14:cNvPr>
              <p14:cNvContentPartPr/>
              <p14:nvPr/>
            </p14:nvContentPartPr>
            <p14:xfrm>
              <a:off x="10523505" y="1259582"/>
              <a:ext cx="211320" cy="2314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5BA354F-5040-4B9B-86AF-45BF288346D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487505" y="1223942"/>
                <a:ext cx="28296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57A0CB1-89FD-4FA5-9734-981D1DD9BBA7}"/>
                  </a:ext>
                </a:extLst>
              </p14:cNvPr>
              <p14:cNvContentPartPr/>
              <p14:nvPr/>
            </p14:nvContentPartPr>
            <p14:xfrm>
              <a:off x="9779385" y="308462"/>
              <a:ext cx="202320" cy="2340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57A0CB1-89FD-4FA5-9734-981D1DD9BBA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743385" y="272462"/>
                <a:ext cx="27396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699F30D-00D4-4975-BE49-6D59C1349BB6}"/>
                  </a:ext>
                </a:extLst>
              </p14:cNvPr>
              <p14:cNvContentPartPr/>
              <p14:nvPr/>
            </p14:nvContentPartPr>
            <p14:xfrm>
              <a:off x="10120665" y="151142"/>
              <a:ext cx="309240" cy="4341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699F30D-00D4-4975-BE49-6D59C1349BB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085025" y="115502"/>
                <a:ext cx="38088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B8C4A96-ED6D-479C-8106-FCA00F8E8796}"/>
                  </a:ext>
                </a:extLst>
              </p14:cNvPr>
              <p14:cNvContentPartPr/>
              <p14:nvPr/>
            </p14:nvContentPartPr>
            <p14:xfrm>
              <a:off x="10477065" y="406382"/>
              <a:ext cx="110160" cy="162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B8C4A96-ED6D-479C-8106-FCA00F8E879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441425" y="370382"/>
                <a:ext cx="1818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ABFD33F-FC41-4447-8ECA-D82D73E007BC}"/>
                  </a:ext>
                </a:extLst>
              </p14:cNvPr>
              <p14:cNvContentPartPr/>
              <p14:nvPr/>
            </p14:nvContentPartPr>
            <p14:xfrm>
              <a:off x="10758945" y="380822"/>
              <a:ext cx="168480" cy="1634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ABFD33F-FC41-4447-8ECA-D82D73E007B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723305" y="344822"/>
                <a:ext cx="2401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C8814DE-5F1C-4A39-85DA-6506D7CA32B3}"/>
                  </a:ext>
                </a:extLst>
              </p14:cNvPr>
              <p14:cNvContentPartPr/>
              <p14:nvPr/>
            </p14:nvContentPartPr>
            <p14:xfrm>
              <a:off x="10384185" y="2491142"/>
              <a:ext cx="353160" cy="1526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C8814DE-5F1C-4A39-85DA-6506D7CA32B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348545" y="2455142"/>
                <a:ext cx="42480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125A4E0-435D-4AE9-8CE8-856F3C124114}"/>
                  </a:ext>
                </a:extLst>
              </p14:cNvPr>
              <p14:cNvContentPartPr/>
              <p14:nvPr/>
            </p14:nvContentPartPr>
            <p14:xfrm>
              <a:off x="10505145" y="2709662"/>
              <a:ext cx="309960" cy="1350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125A4E0-435D-4AE9-8CE8-856F3C12411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469145" y="2674022"/>
                <a:ext cx="3816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14457142-04FD-4EEA-8116-307A6F529FA9}"/>
                  </a:ext>
                </a:extLst>
              </p14:cNvPr>
              <p14:cNvContentPartPr/>
              <p14:nvPr/>
            </p14:nvContentPartPr>
            <p14:xfrm>
              <a:off x="11078265" y="2520302"/>
              <a:ext cx="373320" cy="15163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14457142-04FD-4EEA-8116-307A6F529FA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1042265" y="2484662"/>
                <a:ext cx="444960" cy="15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96016D2-C7CB-41A0-84CF-FE8359C47F51}"/>
                  </a:ext>
                </a:extLst>
              </p14:cNvPr>
              <p14:cNvContentPartPr/>
              <p14:nvPr/>
            </p14:nvContentPartPr>
            <p14:xfrm>
              <a:off x="10535385" y="3365582"/>
              <a:ext cx="346680" cy="4384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96016D2-C7CB-41A0-84CF-FE8359C47F5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499745" y="3329942"/>
                <a:ext cx="41832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031DDFE-FB7A-4380-9B08-56CBF82304CA}"/>
                  </a:ext>
                </a:extLst>
              </p14:cNvPr>
              <p14:cNvContentPartPr/>
              <p14:nvPr/>
            </p14:nvContentPartPr>
            <p14:xfrm>
              <a:off x="10725825" y="3903782"/>
              <a:ext cx="137520" cy="3610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031DDFE-FB7A-4380-9B08-56CBF82304C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690185" y="3868142"/>
                <a:ext cx="20916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BE0E578E-0265-4657-9764-167E29F284A6}"/>
                  </a:ext>
                </a:extLst>
              </p14:cNvPr>
              <p14:cNvContentPartPr/>
              <p14:nvPr/>
            </p14:nvContentPartPr>
            <p14:xfrm>
              <a:off x="10947945" y="3714422"/>
              <a:ext cx="33120" cy="324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BE0E578E-0265-4657-9764-167E29F284A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911945" y="3678782"/>
                <a:ext cx="10476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877F50E-FB30-48EB-BD11-D4087C3C544A}"/>
              </a:ext>
            </a:extLst>
          </p:cNvPr>
          <p:cNvGrpSpPr/>
          <p:nvPr/>
        </p:nvGrpSpPr>
        <p:grpSpPr>
          <a:xfrm>
            <a:off x="5448225" y="4061822"/>
            <a:ext cx="1266120" cy="1081080"/>
            <a:chOff x="5448225" y="4061822"/>
            <a:chExt cx="1266120" cy="10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4A74E2C-4C15-440D-A0D4-9D947B61E594}"/>
                    </a:ext>
                  </a:extLst>
                </p14:cNvPr>
                <p14:cNvContentPartPr/>
                <p14:nvPr/>
              </p14:nvContentPartPr>
              <p14:xfrm>
                <a:off x="5531025" y="4061822"/>
                <a:ext cx="304920" cy="1081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4A74E2C-4C15-440D-A0D4-9D947B61E59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95025" y="4025822"/>
                  <a:ext cx="376560" cy="11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3191859-79F2-4BAC-BFF4-C2F3C2DC6F8E}"/>
                    </a:ext>
                  </a:extLst>
                </p14:cNvPr>
                <p14:cNvContentPartPr/>
                <p14:nvPr/>
              </p14:nvContentPartPr>
              <p14:xfrm>
                <a:off x="5448225" y="4450982"/>
                <a:ext cx="387360" cy="84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3191859-79F2-4BAC-BFF4-C2F3C2DC6F8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12225" y="4415342"/>
                  <a:ext cx="459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9EA34ED-408F-40C9-BDC4-B6EAD9C07CA9}"/>
                    </a:ext>
                  </a:extLst>
                </p14:cNvPr>
                <p14:cNvContentPartPr/>
                <p14:nvPr/>
              </p14:nvContentPartPr>
              <p14:xfrm>
                <a:off x="5894265" y="4468622"/>
                <a:ext cx="154800" cy="3682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9EA34ED-408F-40C9-BDC4-B6EAD9C07CA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58625" y="4432622"/>
                  <a:ext cx="22644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F53E5B2-C8D7-4FFE-8B1B-D673324C9448}"/>
                    </a:ext>
                  </a:extLst>
                </p14:cNvPr>
                <p14:cNvContentPartPr/>
                <p14:nvPr/>
              </p14:nvContentPartPr>
              <p14:xfrm>
                <a:off x="6199905" y="4432262"/>
                <a:ext cx="188280" cy="465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F53E5B2-C8D7-4FFE-8B1B-D673324C944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164265" y="4396262"/>
                  <a:ext cx="25992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ACFFD89-6323-4B76-809B-0421A67DA822}"/>
                    </a:ext>
                  </a:extLst>
                </p14:cNvPr>
                <p14:cNvContentPartPr/>
                <p14:nvPr/>
              </p14:nvContentPartPr>
              <p14:xfrm>
                <a:off x="6509505" y="4493822"/>
                <a:ext cx="204840" cy="878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ACFFD89-6323-4B76-809B-0421A67DA82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73865" y="4457822"/>
                  <a:ext cx="276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959B1C8-4957-47BD-A287-708C8894B0D6}"/>
                    </a:ext>
                  </a:extLst>
                </p14:cNvPr>
                <p14:cNvContentPartPr/>
                <p14:nvPr/>
              </p14:nvContentPartPr>
              <p14:xfrm>
                <a:off x="6499425" y="4542782"/>
                <a:ext cx="61920" cy="333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959B1C8-4957-47BD-A287-708C8894B0D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463785" y="4506782"/>
                  <a:ext cx="1335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8CA1234-E09B-4182-8D23-2BFCEF7524AB}"/>
                    </a:ext>
                  </a:extLst>
                </p14:cNvPr>
                <p14:cNvContentPartPr/>
                <p14:nvPr/>
              </p14:nvContentPartPr>
              <p14:xfrm>
                <a:off x="6489705" y="4676702"/>
                <a:ext cx="199440" cy="76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8CA1234-E09B-4182-8D23-2BFCEF7524A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54065" y="4640702"/>
                  <a:ext cx="27108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0B62F130-C028-483F-9272-C92D35C1C7C3}"/>
              </a:ext>
            </a:extLst>
          </p:cNvPr>
          <p:cNvGrpSpPr/>
          <p:nvPr/>
        </p:nvGrpSpPr>
        <p:grpSpPr>
          <a:xfrm>
            <a:off x="8800545" y="4503182"/>
            <a:ext cx="3357360" cy="2279160"/>
            <a:chOff x="8800545" y="4503182"/>
            <a:chExt cx="3357360" cy="22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10C17B3-1A8A-45D2-9068-C370CEBF9763}"/>
                    </a:ext>
                  </a:extLst>
                </p14:cNvPr>
                <p14:cNvContentPartPr/>
                <p14:nvPr/>
              </p14:nvContentPartPr>
              <p14:xfrm>
                <a:off x="11256825" y="6065222"/>
                <a:ext cx="466560" cy="20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10C17B3-1A8A-45D2-9068-C370CEBF976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220825" y="6029222"/>
                  <a:ext cx="5382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77E9E7D-76A4-49AA-A253-2643A328DFA2}"/>
                    </a:ext>
                  </a:extLst>
                </p14:cNvPr>
                <p14:cNvContentPartPr/>
                <p14:nvPr/>
              </p14:nvContentPartPr>
              <p14:xfrm>
                <a:off x="11469225" y="6102302"/>
                <a:ext cx="36360" cy="307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77E9E7D-76A4-49AA-A253-2643A328DFA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433585" y="6066662"/>
                  <a:ext cx="1080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114003F-5FA9-4C08-B100-84F208DDCE23}"/>
                    </a:ext>
                  </a:extLst>
                </p14:cNvPr>
                <p14:cNvContentPartPr/>
                <p14:nvPr/>
              </p14:nvContentPartPr>
              <p14:xfrm>
                <a:off x="10323705" y="6464822"/>
                <a:ext cx="1603440" cy="63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114003F-5FA9-4C08-B100-84F208DDCE2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287705" y="6428822"/>
                  <a:ext cx="1675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D22266A-0419-4764-9615-88A43C4F0898}"/>
                    </a:ext>
                  </a:extLst>
                </p14:cNvPr>
                <p14:cNvContentPartPr/>
                <p14:nvPr/>
              </p14:nvContentPartPr>
              <p14:xfrm>
                <a:off x="9605505" y="5440622"/>
                <a:ext cx="327600" cy="105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D22266A-0419-4764-9615-88A43C4F089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569505" y="5404622"/>
                  <a:ext cx="399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593FECC-0DD6-480C-A1AA-D732EF160BBB}"/>
                    </a:ext>
                  </a:extLst>
                </p14:cNvPr>
                <p14:cNvContentPartPr/>
                <p14:nvPr/>
              </p14:nvContentPartPr>
              <p14:xfrm>
                <a:off x="9694065" y="5703782"/>
                <a:ext cx="297720" cy="76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593FECC-0DD6-480C-A1AA-D732EF160BB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658065" y="5668142"/>
                  <a:ext cx="369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BF72758-7C94-4A28-A694-B142B1242551}"/>
                    </a:ext>
                  </a:extLst>
                </p14:cNvPr>
                <p14:cNvContentPartPr/>
                <p14:nvPr/>
              </p14:nvContentPartPr>
              <p14:xfrm>
                <a:off x="10278705" y="5303822"/>
                <a:ext cx="1429560" cy="284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BF72758-7C94-4A28-A694-B142B124255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242705" y="5267822"/>
                  <a:ext cx="1501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F593D02-FA8F-4721-9D38-77417856F3CD}"/>
                    </a:ext>
                  </a:extLst>
                </p14:cNvPr>
                <p14:cNvContentPartPr/>
                <p14:nvPr/>
              </p14:nvContentPartPr>
              <p14:xfrm>
                <a:off x="11417385" y="5428742"/>
                <a:ext cx="30240" cy="389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F593D02-FA8F-4721-9D38-77417856F3C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381745" y="5393102"/>
                  <a:ext cx="1018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9CAC80C-DFD8-40B9-A27F-24AA811704DE}"/>
                    </a:ext>
                  </a:extLst>
                </p14:cNvPr>
                <p14:cNvContentPartPr/>
                <p14:nvPr/>
              </p14:nvContentPartPr>
              <p14:xfrm>
                <a:off x="11239545" y="5839502"/>
                <a:ext cx="473760" cy="15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9CAC80C-DFD8-40B9-A27F-24AA811704D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03545" y="5803502"/>
                  <a:ext cx="5454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50F4805-DA64-48AA-8AD9-7B594DF0FC2C}"/>
                    </a:ext>
                  </a:extLst>
                </p14:cNvPr>
                <p14:cNvContentPartPr/>
                <p14:nvPr/>
              </p14:nvContentPartPr>
              <p14:xfrm>
                <a:off x="11744985" y="5382302"/>
                <a:ext cx="146160" cy="8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50F4805-DA64-48AA-8AD9-7B594DF0FC2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709345" y="5346302"/>
                  <a:ext cx="217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B888CBC-006C-4796-9490-C336A0C82A06}"/>
                    </a:ext>
                  </a:extLst>
                </p14:cNvPr>
                <p14:cNvContentPartPr/>
                <p14:nvPr/>
              </p14:nvContentPartPr>
              <p14:xfrm>
                <a:off x="11770905" y="5426582"/>
                <a:ext cx="79920" cy="14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B888CBC-006C-4796-9490-C336A0C82A0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734905" y="5390582"/>
                  <a:ext cx="151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455F874-DE0E-4E1F-9136-DF3114322B96}"/>
                    </a:ext>
                  </a:extLst>
                </p14:cNvPr>
                <p14:cNvContentPartPr/>
                <p14:nvPr/>
              </p14:nvContentPartPr>
              <p14:xfrm>
                <a:off x="11179425" y="4503182"/>
                <a:ext cx="110880" cy="414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455F874-DE0E-4E1F-9136-DF3114322B9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143785" y="4467182"/>
                  <a:ext cx="18252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E11ADE7-84E7-45CE-A042-8D8518576EA4}"/>
                    </a:ext>
                  </a:extLst>
                </p14:cNvPr>
                <p14:cNvContentPartPr/>
                <p14:nvPr/>
              </p14:nvContentPartPr>
              <p14:xfrm>
                <a:off x="11134065" y="4886942"/>
                <a:ext cx="165600" cy="123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E11ADE7-84E7-45CE-A042-8D8518576EA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098065" y="4851302"/>
                  <a:ext cx="237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90CAE52-5709-4E77-AF80-D8460CE34E63}"/>
                    </a:ext>
                  </a:extLst>
                </p14:cNvPr>
                <p14:cNvContentPartPr/>
                <p14:nvPr/>
              </p14:nvContentPartPr>
              <p14:xfrm>
                <a:off x="10652385" y="4877582"/>
                <a:ext cx="18000" cy="270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90CAE52-5709-4E77-AF80-D8460CE34E6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616745" y="4841582"/>
                  <a:ext cx="896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3A8E8D4-FCD9-4F1D-8F1D-5F6E3F71D32B}"/>
                    </a:ext>
                  </a:extLst>
                </p14:cNvPr>
                <p14:cNvContentPartPr/>
                <p14:nvPr/>
              </p14:nvContentPartPr>
              <p14:xfrm>
                <a:off x="10624305" y="4805942"/>
                <a:ext cx="226440" cy="378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3A8E8D4-FCD9-4F1D-8F1D-5F6E3F71D32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588665" y="4769942"/>
                  <a:ext cx="2980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371B492-F294-4258-9803-F873448A3AE9}"/>
                    </a:ext>
                  </a:extLst>
                </p14:cNvPr>
                <p14:cNvContentPartPr/>
                <p14:nvPr/>
              </p14:nvContentPartPr>
              <p14:xfrm>
                <a:off x="10955505" y="5109422"/>
                <a:ext cx="108360" cy="103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371B492-F294-4258-9803-F873448A3AE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919865" y="5073782"/>
                  <a:ext cx="180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3DF3E07-641E-48A1-928D-1F2DEB9110C0}"/>
                    </a:ext>
                  </a:extLst>
                </p14:cNvPr>
                <p14:cNvContentPartPr/>
                <p14:nvPr/>
              </p14:nvContentPartPr>
              <p14:xfrm>
                <a:off x="11878545" y="5703782"/>
                <a:ext cx="237960" cy="298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3DF3E07-641E-48A1-928D-1F2DEB9110C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842905" y="5667782"/>
                  <a:ext cx="3096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D4258CB-45F5-4EA0-984B-4901B0C8D760}"/>
                    </a:ext>
                  </a:extLst>
                </p14:cNvPr>
                <p14:cNvContentPartPr/>
                <p14:nvPr/>
              </p14:nvContentPartPr>
              <p14:xfrm>
                <a:off x="12021825" y="6088982"/>
                <a:ext cx="136080" cy="315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D4258CB-45F5-4EA0-984B-4901B0C8D76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986185" y="6053342"/>
                  <a:ext cx="2077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54199C8-298C-4C74-96A2-199A83686F26}"/>
                    </a:ext>
                  </a:extLst>
                </p14:cNvPr>
                <p14:cNvContentPartPr/>
                <p14:nvPr/>
              </p14:nvContentPartPr>
              <p14:xfrm>
                <a:off x="12145665" y="5916542"/>
                <a:ext cx="6120" cy="1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54199C8-298C-4C74-96A2-199A83686F2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110025" y="5880902"/>
                  <a:ext cx="777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D7B5D2E-FA8A-4A45-A7A9-18F11F69025F}"/>
                    </a:ext>
                  </a:extLst>
                </p14:cNvPr>
                <p14:cNvContentPartPr/>
                <p14:nvPr/>
              </p14:nvContentPartPr>
              <p14:xfrm>
                <a:off x="8800545" y="6033902"/>
                <a:ext cx="264960" cy="437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D7B5D2E-FA8A-4A45-A7A9-18F11F69025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764545" y="5997902"/>
                  <a:ext cx="33660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00B3E61-30E0-4A25-9FC0-D7E2CDF2949A}"/>
                    </a:ext>
                  </a:extLst>
                </p14:cNvPr>
                <p14:cNvContentPartPr/>
                <p14:nvPr/>
              </p14:nvContentPartPr>
              <p14:xfrm>
                <a:off x="9184305" y="6064862"/>
                <a:ext cx="209520" cy="419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00B3E61-30E0-4A25-9FC0-D7E2CDF2949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148305" y="6029222"/>
                  <a:ext cx="2811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8086627-F21B-4779-99C9-837791833D68}"/>
                    </a:ext>
                  </a:extLst>
                </p14:cNvPr>
                <p14:cNvContentPartPr/>
                <p14:nvPr/>
              </p14:nvContentPartPr>
              <p14:xfrm>
                <a:off x="9559425" y="6086102"/>
                <a:ext cx="219960" cy="61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8086627-F21B-4779-99C9-837791833D6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523425" y="6050102"/>
                  <a:ext cx="291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ABBCDF6-13AC-4841-94D9-3EB455C63ECE}"/>
                    </a:ext>
                  </a:extLst>
                </p14:cNvPr>
                <p14:cNvContentPartPr/>
                <p14:nvPr/>
              </p14:nvContentPartPr>
              <p14:xfrm>
                <a:off x="9556545" y="6137582"/>
                <a:ext cx="19440" cy="271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ABBCDF6-13AC-4841-94D9-3EB455C63EC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520905" y="6101582"/>
                  <a:ext cx="910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8801873-15F6-42EB-B405-2376B7B901DF}"/>
                    </a:ext>
                  </a:extLst>
                </p14:cNvPr>
                <p14:cNvContentPartPr/>
                <p14:nvPr/>
              </p14:nvContentPartPr>
              <p14:xfrm>
                <a:off x="9561945" y="6277982"/>
                <a:ext cx="174600" cy="66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8801873-15F6-42EB-B405-2376B7B901D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525945" y="6242342"/>
                  <a:ext cx="246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1A30B6D-2F8E-4348-91C5-F987EB86CB7B}"/>
                    </a:ext>
                  </a:extLst>
                </p14:cNvPr>
                <p14:cNvContentPartPr/>
                <p14:nvPr/>
              </p14:nvContentPartPr>
              <p14:xfrm>
                <a:off x="10211025" y="5352062"/>
                <a:ext cx="95040" cy="63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1A30B6D-2F8E-4348-91C5-F987EB86CB7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175385" y="5316062"/>
                  <a:ext cx="166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28FF84B-F6B3-4BF9-9215-65E97A97C8E8}"/>
                    </a:ext>
                  </a:extLst>
                </p14:cNvPr>
                <p14:cNvContentPartPr/>
                <p14:nvPr/>
              </p14:nvContentPartPr>
              <p14:xfrm>
                <a:off x="9910785" y="5053262"/>
                <a:ext cx="194400" cy="191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28FF84B-F6B3-4BF9-9215-65E97A97C8E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875145" y="5017622"/>
                  <a:ext cx="2660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506B95A-C355-441F-B139-F6E82D9448CF}"/>
                    </a:ext>
                  </a:extLst>
                </p14:cNvPr>
                <p14:cNvContentPartPr/>
                <p14:nvPr/>
              </p14:nvContentPartPr>
              <p14:xfrm>
                <a:off x="10170705" y="5151182"/>
                <a:ext cx="120240" cy="136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506B95A-C355-441F-B139-F6E82D9448C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134705" y="5115182"/>
                  <a:ext cx="191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34B4E66-D988-4C98-90AF-60BE26E609D4}"/>
                    </a:ext>
                  </a:extLst>
                </p14:cNvPr>
                <p14:cNvContentPartPr/>
                <p14:nvPr/>
              </p14:nvContentPartPr>
              <p14:xfrm>
                <a:off x="10370865" y="5164142"/>
                <a:ext cx="109440" cy="1029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34B4E66-D988-4C98-90AF-60BE26E609D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334865" y="5128142"/>
                  <a:ext cx="181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B48E394-7D9E-4202-A018-CBDD9F6A7B34}"/>
                    </a:ext>
                  </a:extLst>
                </p14:cNvPr>
                <p14:cNvContentPartPr/>
                <p14:nvPr/>
              </p14:nvContentPartPr>
              <p14:xfrm>
                <a:off x="10278345" y="6432782"/>
                <a:ext cx="111600" cy="72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B48E394-7D9E-4202-A018-CBDD9F6A7B3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242705" y="6396782"/>
                  <a:ext cx="183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28FB190-EB1A-4A5C-9845-66DDDB336EE5}"/>
                    </a:ext>
                  </a:extLst>
                </p14:cNvPr>
                <p14:cNvContentPartPr/>
                <p14:nvPr/>
              </p14:nvContentPartPr>
              <p14:xfrm>
                <a:off x="11498385" y="6440342"/>
                <a:ext cx="12960" cy="98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28FB190-EB1A-4A5C-9845-66DDDB336EE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462745" y="6404702"/>
                  <a:ext cx="84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0717D30-4827-477E-B5D9-7E2D674B3D78}"/>
                    </a:ext>
                  </a:extLst>
                </p14:cNvPr>
                <p14:cNvContentPartPr/>
                <p14:nvPr/>
              </p14:nvContentPartPr>
              <p14:xfrm>
                <a:off x="11378505" y="6556982"/>
                <a:ext cx="354600" cy="12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0717D30-4827-477E-B5D9-7E2D674B3D7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342865" y="6521342"/>
                  <a:ext cx="4262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5EAD762-1ABD-4D5B-B27B-0F02CD252CD5}"/>
                    </a:ext>
                  </a:extLst>
                </p14:cNvPr>
                <p14:cNvContentPartPr/>
                <p14:nvPr/>
              </p14:nvContentPartPr>
              <p14:xfrm>
                <a:off x="11466345" y="6655262"/>
                <a:ext cx="201600" cy="12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5EAD762-1ABD-4D5B-B27B-0F02CD252CD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430705" y="6619262"/>
                  <a:ext cx="273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D3C7616-D849-4246-8571-2188281CCFE3}"/>
                    </a:ext>
                  </a:extLst>
                </p14:cNvPr>
                <p14:cNvContentPartPr/>
                <p14:nvPr/>
              </p14:nvContentPartPr>
              <p14:xfrm>
                <a:off x="11521065" y="6763262"/>
                <a:ext cx="97200" cy="19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D3C7616-D849-4246-8571-2188281CCFE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485425" y="6727262"/>
                  <a:ext cx="168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6ACB0A5-FCDD-4F09-B38C-701F72ADF21A}"/>
                    </a:ext>
                  </a:extLst>
                </p14:cNvPr>
                <p14:cNvContentPartPr/>
                <p14:nvPr/>
              </p14:nvContentPartPr>
              <p14:xfrm>
                <a:off x="10972785" y="5649062"/>
                <a:ext cx="827640" cy="619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6ACB0A5-FCDD-4F09-B38C-701F72ADF21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937145" y="5613422"/>
                  <a:ext cx="899280" cy="6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6D9BFC0-5EB0-4C5D-B0F0-E34615CAF1C6}"/>
                    </a:ext>
                  </a:extLst>
                </p14:cNvPr>
                <p14:cNvContentPartPr/>
                <p14:nvPr/>
              </p14:nvContentPartPr>
              <p14:xfrm>
                <a:off x="10975665" y="6223982"/>
                <a:ext cx="91800" cy="19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6D9BFC0-5EB0-4C5D-B0F0-E34615CAF1C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939665" y="6188342"/>
                  <a:ext cx="1634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8C4EF2C-16E1-4A35-AC0F-8BA77A5B73B9}"/>
                    </a:ext>
                  </a:extLst>
                </p14:cNvPr>
                <p14:cNvContentPartPr/>
                <p14:nvPr/>
              </p14:nvContentPartPr>
              <p14:xfrm>
                <a:off x="10253145" y="5772182"/>
                <a:ext cx="136800" cy="499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8C4EF2C-16E1-4A35-AC0F-8BA77A5B73B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217505" y="5736542"/>
                  <a:ext cx="20844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AADC5CA-98CF-49DD-8327-15F09313D074}"/>
                    </a:ext>
                  </a:extLst>
                </p14:cNvPr>
                <p14:cNvContentPartPr/>
                <p14:nvPr/>
              </p14:nvContentPartPr>
              <p14:xfrm>
                <a:off x="10193025" y="5956502"/>
                <a:ext cx="209520" cy="25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AADC5CA-98CF-49DD-8327-15F09313D07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157025" y="5920862"/>
                  <a:ext cx="281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46113D2-C985-434C-A07B-278FDC22BD52}"/>
                    </a:ext>
                  </a:extLst>
                </p14:cNvPr>
                <p14:cNvContentPartPr/>
                <p14:nvPr/>
              </p14:nvContentPartPr>
              <p14:xfrm>
                <a:off x="10491465" y="5799902"/>
                <a:ext cx="90720" cy="4294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46113D2-C985-434C-A07B-278FDC22BD5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455825" y="5763902"/>
                  <a:ext cx="1623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C69D34C-61A3-4873-B5A7-3EA1866092C2}"/>
                    </a:ext>
                  </a:extLst>
                </p14:cNvPr>
                <p14:cNvContentPartPr/>
                <p14:nvPr/>
              </p14:nvContentPartPr>
              <p14:xfrm>
                <a:off x="10627185" y="5928062"/>
                <a:ext cx="253080" cy="220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C69D34C-61A3-4873-B5A7-3EA1866092C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591185" y="5892422"/>
                  <a:ext cx="3247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201180F-3570-4AB1-93FC-3AB91CD924AD}"/>
                    </a:ext>
                  </a:extLst>
                </p14:cNvPr>
                <p14:cNvContentPartPr/>
                <p14:nvPr/>
              </p14:nvContentPartPr>
              <p14:xfrm>
                <a:off x="10893585" y="6130382"/>
                <a:ext cx="19800" cy="140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201180F-3570-4AB1-93FC-3AB91CD924A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857585" y="6094742"/>
                  <a:ext cx="91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D3CCEBD-097A-4AD0-A410-995862F1C9AA}"/>
                    </a:ext>
                  </a:extLst>
                </p14:cNvPr>
                <p14:cNvContentPartPr/>
                <p14:nvPr/>
              </p14:nvContentPartPr>
              <p14:xfrm>
                <a:off x="10922745" y="6048662"/>
                <a:ext cx="360" cy="3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D3CCEBD-097A-4AD0-A410-995862F1C9A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886745" y="601302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93A5903-19F7-4803-9D5D-5672A2AAEC61}"/>
                    </a:ext>
                  </a:extLst>
                </p14:cNvPr>
                <p14:cNvContentPartPr/>
                <p14:nvPr/>
              </p14:nvContentPartPr>
              <p14:xfrm>
                <a:off x="10955505" y="5918342"/>
                <a:ext cx="79200" cy="3488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93A5903-19F7-4803-9D5D-5672A2AAEC6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919865" y="5882702"/>
                  <a:ext cx="150840" cy="42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D829FFE7-F5E8-4FD3-801A-E2817DB40CD5}"/>
              </a:ext>
            </a:extLst>
          </p:cNvPr>
          <p:cNvGrpSpPr/>
          <p:nvPr/>
        </p:nvGrpSpPr>
        <p:grpSpPr>
          <a:xfrm>
            <a:off x="11532225" y="228182"/>
            <a:ext cx="588600" cy="4160880"/>
            <a:chOff x="11532225" y="228182"/>
            <a:chExt cx="588600" cy="416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40312D8-57F2-4538-B0F9-FDB70A931488}"/>
                    </a:ext>
                  </a:extLst>
                </p14:cNvPr>
                <p14:cNvContentPartPr/>
                <p14:nvPr/>
              </p14:nvContentPartPr>
              <p14:xfrm>
                <a:off x="11592705" y="583142"/>
                <a:ext cx="186120" cy="169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40312D8-57F2-4538-B0F9-FDB70A93148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556705" y="547502"/>
                  <a:ext cx="2577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C36CF52-26CD-4661-AEFF-D1E8943C65D2}"/>
                    </a:ext>
                  </a:extLst>
                </p14:cNvPr>
                <p14:cNvContentPartPr/>
                <p14:nvPr/>
              </p14:nvContentPartPr>
              <p14:xfrm>
                <a:off x="11612865" y="782942"/>
                <a:ext cx="215280" cy="1857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C36CF52-26CD-4661-AEFF-D1E8943C65D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577225" y="747302"/>
                  <a:ext cx="286920" cy="19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2A434C4-E98C-40FF-9679-93FDB8B072CD}"/>
                    </a:ext>
                  </a:extLst>
                </p14:cNvPr>
                <p14:cNvContentPartPr/>
                <p14:nvPr/>
              </p14:nvContentPartPr>
              <p14:xfrm>
                <a:off x="11541225" y="2653142"/>
                <a:ext cx="377280" cy="16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2A434C4-E98C-40FF-9679-93FDB8B072C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505585" y="2617502"/>
                  <a:ext cx="448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0BF9279-D430-47F8-BA50-C0EED62F83E3}"/>
                    </a:ext>
                  </a:extLst>
                </p14:cNvPr>
                <p14:cNvContentPartPr/>
                <p14:nvPr/>
              </p14:nvContentPartPr>
              <p14:xfrm>
                <a:off x="11532225" y="2857262"/>
                <a:ext cx="417240" cy="10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0BF9279-D430-47F8-BA50-C0EED62F83E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496225" y="2821262"/>
                  <a:ext cx="4888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810E9C7-C3D2-4AA5-8BF4-019B741248AD}"/>
                    </a:ext>
                  </a:extLst>
                </p14:cNvPr>
                <p14:cNvContentPartPr/>
                <p14:nvPr/>
              </p14:nvContentPartPr>
              <p14:xfrm>
                <a:off x="11743545" y="2868422"/>
                <a:ext cx="28440" cy="460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810E9C7-C3D2-4AA5-8BF4-019B741248A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707545" y="2832422"/>
                  <a:ext cx="10008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5441358-DD5A-47BC-9BCD-AD228ED823BD}"/>
                    </a:ext>
                  </a:extLst>
                </p14:cNvPr>
                <p14:cNvContentPartPr/>
                <p14:nvPr/>
              </p14:nvContentPartPr>
              <p14:xfrm>
                <a:off x="11593425" y="3316262"/>
                <a:ext cx="388800" cy="37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5441358-DD5A-47BC-9BCD-AD228ED823B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557785" y="3280262"/>
                  <a:ext cx="460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2C6AE0-19E2-4973-A5EA-6EF34CCFB97C}"/>
                    </a:ext>
                  </a:extLst>
                </p14:cNvPr>
                <p14:cNvContentPartPr/>
                <p14:nvPr/>
              </p14:nvContentPartPr>
              <p14:xfrm>
                <a:off x="11547345" y="3549542"/>
                <a:ext cx="392400" cy="9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2C6AE0-19E2-4973-A5EA-6EF34CCFB97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511705" y="3513542"/>
                  <a:ext cx="464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C90E092-42E1-4A2D-B3D9-CF19936E2362}"/>
                    </a:ext>
                  </a:extLst>
                </p14:cNvPr>
                <p14:cNvContentPartPr/>
                <p14:nvPr/>
              </p14:nvContentPartPr>
              <p14:xfrm>
                <a:off x="11786025" y="3586262"/>
                <a:ext cx="19080" cy="349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C90E092-42E1-4A2D-B3D9-CF19936E236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750385" y="3550622"/>
                  <a:ext cx="907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EAFA3F8-20B0-496F-A044-C683C38CDC96}"/>
                    </a:ext>
                  </a:extLst>
                </p14:cNvPr>
                <p14:cNvContentPartPr/>
                <p14:nvPr/>
              </p14:nvContentPartPr>
              <p14:xfrm>
                <a:off x="11612865" y="3999182"/>
                <a:ext cx="373320" cy="9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EAFA3F8-20B0-496F-A044-C683C38CDC9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576865" y="3963542"/>
                  <a:ext cx="444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988DF46-D151-40C3-8309-5FFD67369F4E}"/>
                    </a:ext>
                  </a:extLst>
                </p14:cNvPr>
                <p14:cNvContentPartPr/>
                <p14:nvPr/>
              </p14:nvContentPartPr>
              <p14:xfrm>
                <a:off x="11726985" y="4174502"/>
                <a:ext cx="96120" cy="46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988DF46-D151-40C3-8309-5FFD67369F4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690985" y="4138862"/>
                  <a:ext cx="167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0DEC36D-3D5F-4650-A594-0E4E313C8A41}"/>
                    </a:ext>
                  </a:extLst>
                </p14:cNvPr>
                <p14:cNvContentPartPr/>
                <p14:nvPr/>
              </p14:nvContentPartPr>
              <p14:xfrm>
                <a:off x="11719785" y="4348742"/>
                <a:ext cx="56160" cy="40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0DEC36D-3D5F-4650-A594-0E4E313C8A4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684145" y="4312742"/>
                  <a:ext cx="127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C4C70B0-EE9D-4145-A1A2-D92A71D6C67A}"/>
                    </a:ext>
                  </a:extLst>
                </p14:cNvPr>
                <p14:cNvContentPartPr/>
                <p14:nvPr/>
              </p14:nvContentPartPr>
              <p14:xfrm>
                <a:off x="11653185" y="2272982"/>
                <a:ext cx="119880" cy="77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C4C70B0-EE9D-4145-A1A2-D92A71D6C67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617185" y="2237342"/>
                  <a:ext cx="1915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A41A375-5667-446D-A367-C1E38530CA10}"/>
                    </a:ext>
                  </a:extLst>
                </p14:cNvPr>
                <p14:cNvContentPartPr/>
                <p14:nvPr/>
              </p14:nvContentPartPr>
              <p14:xfrm>
                <a:off x="11616465" y="2345342"/>
                <a:ext cx="6120" cy="4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A41A375-5667-446D-A367-C1E38530CA1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580825" y="2309702"/>
                  <a:ext cx="777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60E5F72-7E92-4C42-84AE-D952C73CC381}"/>
                    </a:ext>
                  </a:extLst>
                </p14:cNvPr>
                <p14:cNvContentPartPr/>
                <p14:nvPr/>
              </p14:nvContentPartPr>
              <p14:xfrm>
                <a:off x="11642385" y="228182"/>
                <a:ext cx="178560" cy="246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60E5F72-7E92-4C42-84AE-D952C73CC38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606385" y="192182"/>
                  <a:ext cx="2502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4F637A9-AC3D-4359-82DA-3444782A292E}"/>
                    </a:ext>
                  </a:extLst>
                </p14:cNvPr>
                <p14:cNvContentPartPr/>
                <p14:nvPr/>
              </p14:nvContentPartPr>
              <p14:xfrm>
                <a:off x="11807985" y="436262"/>
                <a:ext cx="88920" cy="163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4F637A9-AC3D-4359-82DA-3444782A292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771985" y="400262"/>
                  <a:ext cx="160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89487DA-80FE-4F6B-B9A0-1A5CA81232DB}"/>
                    </a:ext>
                  </a:extLst>
                </p14:cNvPr>
                <p14:cNvContentPartPr/>
                <p14:nvPr/>
              </p14:nvContentPartPr>
              <p14:xfrm>
                <a:off x="12017505" y="496382"/>
                <a:ext cx="103320" cy="1573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89487DA-80FE-4F6B-B9A0-1A5CA81232D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981865" y="460742"/>
                  <a:ext cx="17496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92BF4B1-898C-41F9-A614-EACFC1BAF2B8}"/>
              </a:ext>
            </a:extLst>
          </p:cNvPr>
          <p:cNvGrpSpPr/>
          <p:nvPr/>
        </p:nvGrpSpPr>
        <p:grpSpPr>
          <a:xfrm>
            <a:off x="11833905" y="1124222"/>
            <a:ext cx="316080" cy="464400"/>
            <a:chOff x="11833905" y="1124222"/>
            <a:chExt cx="31608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5634571-F907-403D-BBD8-B4BDFB421481}"/>
                    </a:ext>
                  </a:extLst>
                </p14:cNvPr>
                <p14:cNvContentPartPr/>
                <p14:nvPr/>
              </p14:nvContentPartPr>
              <p14:xfrm>
                <a:off x="11833905" y="1190102"/>
                <a:ext cx="18000" cy="223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5634571-F907-403D-BBD8-B4BDFB42148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798265" y="1154462"/>
                  <a:ext cx="896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936E818-EBFA-4062-99F6-37BF5F2E8808}"/>
                    </a:ext>
                  </a:extLst>
                </p14:cNvPr>
                <p14:cNvContentPartPr/>
                <p14:nvPr/>
              </p14:nvContentPartPr>
              <p14:xfrm>
                <a:off x="11878185" y="1124222"/>
                <a:ext cx="113040" cy="322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936E818-EBFA-4062-99F6-37BF5F2E880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842545" y="1088582"/>
                  <a:ext cx="184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792BF80-8A9E-4E6E-99C3-F251BAC95728}"/>
                    </a:ext>
                  </a:extLst>
                </p14:cNvPr>
                <p14:cNvContentPartPr/>
                <p14:nvPr/>
              </p14:nvContentPartPr>
              <p14:xfrm>
                <a:off x="11859825" y="1129982"/>
                <a:ext cx="39240" cy="205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792BF80-8A9E-4E6E-99C3-F251BAC9572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824185" y="1094342"/>
                  <a:ext cx="1108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CA43176-3A1E-4DB3-B89E-8749B1D6A26B}"/>
                    </a:ext>
                  </a:extLst>
                </p14:cNvPr>
                <p14:cNvContentPartPr/>
                <p14:nvPr/>
              </p14:nvContentPartPr>
              <p14:xfrm>
                <a:off x="12013185" y="1403582"/>
                <a:ext cx="136800" cy="1850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CA43176-3A1E-4DB3-B89E-8749B1D6A26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977185" y="1367942"/>
                  <a:ext cx="208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D74DE89-A6EB-4360-A135-5F01BFFF2DDD}"/>
                    </a:ext>
                  </a:extLst>
                </p14:cNvPr>
                <p14:cNvContentPartPr/>
                <p14:nvPr/>
              </p14:nvContentPartPr>
              <p14:xfrm>
                <a:off x="11847585" y="1157342"/>
                <a:ext cx="4680" cy="140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D74DE89-A6EB-4360-A135-5F01BFFF2DD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811945" y="1121342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DD37C45-E47E-4E0A-A832-1186BC97709F}"/>
              </a:ext>
            </a:extLst>
          </p:cNvPr>
          <p:cNvGrpSpPr/>
          <p:nvPr/>
        </p:nvGrpSpPr>
        <p:grpSpPr>
          <a:xfrm>
            <a:off x="2464545" y="5883895"/>
            <a:ext cx="2831760" cy="681120"/>
            <a:chOff x="2464545" y="5883895"/>
            <a:chExt cx="2831760" cy="68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937A182-384C-4D51-8C0D-EBA2E29C9098}"/>
                    </a:ext>
                  </a:extLst>
                </p14:cNvPr>
                <p14:cNvContentPartPr/>
                <p14:nvPr/>
              </p14:nvContentPartPr>
              <p14:xfrm>
                <a:off x="3612585" y="5944735"/>
                <a:ext cx="556560" cy="620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937A182-384C-4D51-8C0D-EBA2E29C909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576945" y="5908735"/>
                  <a:ext cx="628200" cy="6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279BF5D-9B93-4F25-832F-CCDB58DFB54F}"/>
                    </a:ext>
                  </a:extLst>
                </p14:cNvPr>
                <p14:cNvContentPartPr/>
                <p14:nvPr/>
              </p14:nvContentPartPr>
              <p14:xfrm>
                <a:off x="3075105" y="6137335"/>
                <a:ext cx="282240" cy="57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279BF5D-9B93-4F25-832F-CCDB58DFB54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039465" y="6101335"/>
                  <a:ext cx="353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C21AFA2-1D2C-443B-BDA3-8E2F2A21ED07}"/>
                    </a:ext>
                  </a:extLst>
                </p14:cNvPr>
                <p14:cNvContentPartPr/>
                <p14:nvPr/>
              </p14:nvContentPartPr>
              <p14:xfrm>
                <a:off x="3107505" y="6300415"/>
                <a:ext cx="324720" cy="39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C21AFA2-1D2C-443B-BDA3-8E2F2A21ED0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071865" y="6264415"/>
                  <a:ext cx="396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EFE0ACD-6C67-414C-B547-BC8001988F0E}"/>
                    </a:ext>
                  </a:extLst>
                </p14:cNvPr>
                <p14:cNvContentPartPr/>
                <p14:nvPr/>
              </p14:nvContentPartPr>
              <p14:xfrm>
                <a:off x="2464545" y="6093415"/>
                <a:ext cx="450360" cy="452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EFE0ACD-6C67-414C-B547-BC8001988F0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428905" y="6057775"/>
                  <a:ext cx="5220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37CAFA1-B7E7-4AFB-967B-878225BE0E1B}"/>
                    </a:ext>
                  </a:extLst>
                </p14:cNvPr>
                <p14:cNvContentPartPr/>
                <p14:nvPr/>
              </p14:nvContentPartPr>
              <p14:xfrm>
                <a:off x="3781425" y="6388615"/>
                <a:ext cx="439920" cy="149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37CAFA1-B7E7-4AFB-967B-878225BE0E1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5785" y="6352615"/>
                  <a:ext cx="511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4738BDF-73DF-4A1A-A3D2-7FA9922F3E7F}"/>
                    </a:ext>
                  </a:extLst>
                </p14:cNvPr>
                <p14:cNvContentPartPr/>
                <p14:nvPr/>
              </p14:nvContentPartPr>
              <p14:xfrm>
                <a:off x="4453545" y="5883895"/>
                <a:ext cx="204840" cy="658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4738BDF-73DF-4A1A-A3D2-7FA9922F3E7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417905" y="5847895"/>
                  <a:ext cx="276480" cy="73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4DD7D81-26C8-403A-9018-3B146068C638}"/>
                    </a:ext>
                  </a:extLst>
                </p14:cNvPr>
                <p14:cNvContentPartPr/>
                <p14:nvPr/>
              </p14:nvContentPartPr>
              <p14:xfrm>
                <a:off x="4817505" y="5941135"/>
                <a:ext cx="478800" cy="487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4DD7D81-26C8-403A-9018-3B146068C63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781865" y="5905135"/>
                  <a:ext cx="550440" cy="55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0AC7F0-B971-4010-A0D9-A618D5C38653}"/>
              </a:ext>
            </a:extLst>
          </p:cNvPr>
          <p:cNvGrpSpPr/>
          <p:nvPr/>
        </p:nvGrpSpPr>
        <p:grpSpPr>
          <a:xfrm>
            <a:off x="11754345" y="5378095"/>
            <a:ext cx="207000" cy="99720"/>
            <a:chOff x="11754345" y="5378095"/>
            <a:chExt cx="207000" cy="9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F68534E-0198-4C87-BA74-07D73A127F1A}"/>
                    </a:ext>
                  </a:extLst>
                </p14:cNvPr>
                <p14:cNvContentPartPr/>
                <p14:nvPr/>
              </p14:nvContentPartPr>
              <p14:xfrm>
                <a:off x="11858745" y="5378095"/>
                <a:ext cx="102600" cy="99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F68534E-0198-4C87-BA74-07D73A127F1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822745" y="5342095"/>
                  <a:ext cx="174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15EF7B6-6DDF-46D4-BC3B-8BC19D6BC5D2}"/>
                    </a:ext>
                  </a:extLst>
                </p14:cNvPr>
                <p14:cNvContentPartPr/>
                <p14:nvPr/>
              </p14:nvContentPartPr>
              <p14:xfrm>
                <a:off x="11754345" y="5431735"/>
                <a:ext cx="68760" cy="15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15EF7B6-6DDF-46D4-BC3B-8BC19D6BC5D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718705" y="5395735"/>
                  <a:ext cx="14040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0065398-1B48-4B08-B1B5-30A781812D21}"/>
                  </a:ext>
                </a:extLst>
              </p14:cNvPr>
              <p14:cNvContentPartPr/>
              <p14:nvPr/>
            </p14:nvContentPartPr>
            <p14:xfrm>
              <a:off x="11906985" y="6495895"/>
              <a:ext cx="74880" cy="900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0065398-1B48-4B08-B1B5-30A781812D21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1871345" y="6459895"/>
                <a:ext cx="146520" cy="16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9345E82-C9CE-48E6-A82F-67266894C7C0}"/>
              </a:ext>
            </a:extLst>
          </p:cNvPr>
          <p:cNvGrpSpPr/>
          <p:nvPr/>
        </p:nvGrpSpPr>
        <p:grpSpPr>
          <a:xfrm>
            <a:off x="2638425" y="4960855"/>
            <a:ext cx="1005840" cy="744120"/>
            <a:chOff x="2638425" y="4960855"/>
            <a:chExt cx="1005840" cy="74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91EA7F6-FD00-40E9-81C1-080B62228FDA}"/>
                    </a:ext>
                  </a:extLst>
                </p14:cNvPr>
                <p14:cNvContentPartPr/>
                <p14:nvPr/>
              </p14:nvContentPartPr>
              <p14:xfrm>
                <a:off x="2638425" y="4971295"/>
                <a:ext cx="273600" cy="733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91EA7F6-FD00-40E9-81C1-080B62228FD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602785" y="4935295"/>
                  <a:ext cx="34524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C34D98E-A686-477E-9772-EEF1BE67DB95}"/>
                    </a:ext>
                  </a:extLst>
                </p14:cNvPr>
                <p14:cNvContentPartPr/>
                <p14:nvPr/>
              </p14:nvContentPartPr>
              <p14:xfrm>
                <a:off x="2945865" y="5040775"/>
                <a:ext cx="195480" cy="643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C34D98E-A686-477E-9772-EEF1BE67DB9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910225" y="5004775"/>
                  <a:ext cx="267120" cy="7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2FDA031-4FA3-4770-A761-343D449F1725}"/>
                    </a:ext>
                  </a:extLst>
                </p14:cNvPr>
                <p14:cNvContentPartPr/>
                <p14:nvPr/>
              </p14:nvContentPartPr>
              <p14:xfrm>
                <a:off x="2858745" y="5320855"/>
                <a:ext cx="281160" cy="31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2FDA031-4FA3-4770-A761-343D449F172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823105" y="5284855"/>
                  <a:ext cx="352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7F7ED20-9A0C-48E1-92CB-1F532A41B12B}"/>
                    </a:ext>
                  </a:extLst>
                </p14:cNvPr>
                <p14:cNvContentPartPr/>
                <p14:nvPr/>
              </p14:nvContentPartPr>
              <p14:xfrm>
                <a:off x="3216585" y="5319775"/>
                <a:ext cx="173160" cy="234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7F7ED20-9A0C-48E1-92CB-1F532A41B12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180585" y="5284135"/>
                  <a:ext cx="2448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E24C223-6E78-4117-9A93-B00D1FD0F6E5}"/>
                    </a:ext>
                  </a:extLst>
                </p14:cNvPr>
                <p14:cNvContentPartPr/>
                <p14:nvPr/>
              </p14:nvContentPartPr>
              <p14:xfrm>
                <a:off x="3382545" y="4960855"/>
                <a:ext cx="261720" cy="744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E24C223-6E78-4117-9A93-B00D1FD0F6E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346545" y="4925215"/>
                  <a:ext cx="333360" cy="81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39EBE63-3724-4BD0-815F-511C26CD6F96}"/>
              </a:ext>
            </a:extLst>
          </p:cNvPr>
          <p:cNvGrpSpPr/>
          <p:nvPr/>
        </p:nvGrpSpPr>
        <p:grpSpPr>
          <a:xfrm>
            <a:off x="5877345" y="4975615"/>
            <a:ext cx="1227960" cy="845640"/>
            <a:chOff x="5877345" y="4975615"/>
            <a:chExt cx="1227960" cy="84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5214AC8-842E-41F8-9EA8-DD3BB4A10DC8}"/>
                    </a:ext>
                  </a:extLst>
                </p14:cNvPr>
                <p14:cNvContentPartPr/>
                <p14:nvPr/>
              </p14:nvContentPartPr>
              <p14:xfrm>
                <a:off x="5877345" y="4983895"/>
                <a:ext cx="251280" cy="723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5214AC8-842E-41F8-9EA8-DD3BB4A10DC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841705" y="4947895"/>
                  <a:ext cx="322920" cy="79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56980A9-D5FB-4F5F-A849-AFEC2FEEB350}"/>
                    </a:ext>
                  </a:extLst>
                </p14:cNvPr>
                <p14:cNvContentPartPr/>
                <p14:nvPr/>
              </p14:nvContentPartPr>
              <p14:xfrm>
                <a:off x="6262905" y="5053015"/>
                <a:ext cx="212760" cy="768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56980A9-D5FB-4F5F-A849-AFEC2FEEB35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227265" y="5017375"/>
                  <a:ext cx="28440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8C27929-A0D0-4DC0-83F1-575B9B79C79B}"/>
                    </a:ext>
                  </a:extLst>
                </p14:cNvPr>
                <p14:cNvContentPartPr/>
                <p14:nvPr/>
              </p14:nvContentPartPr>
              <p14:xfrm>
                <a:off x="6149145" y="5369815"/>
                <a:ext cx="293040" cy="105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8C27929-A0D0-4DC0-83F1-575B9B79C79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113505" y="5333815"/>
                  <a:ext cx="364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0AA7972-77F3-4AA9-8C21-12652440F1D6}"/>
                    </a:ext>
                  </a:extLst>
                </p14:cNvPr>
                <p14:cNvContentPartPr/>
                <p14:nvPr/>
              </p14:nvContentPartPr>
              <p14:xfrm>
                <a:off x="6578625" y="5385655"/>
                <a:ext cx="57240" cy="312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0AA7972-77F3-4AA9-8C21-12652440F1D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542625" y="5350015"/>
                  <a:ext cx="1288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0E10241-E772-4941-9F81-1BC5D25DBB00}"/>
                    </a:ext>
                  </a:extLst>
                </p14:cNvPr>
                <p14:cNvContentPartPr/>
                <p14:nvPr/>
              </p14:nvContentPartPr>
              <p14:xfrm>
                <a:off x="6732345" y="5367295"/>
                <a:ext cx="87840" cy="313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0E10241-E772-4941-9F81-1BC5D25DBB0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696345" y="5331295"/>
                  <a:ext cx="1594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4342189-0BE5-4F42-A9C9-ECDCD9A62A38}"/>
                    </a:ext>
                  </a:extLst>
                </p14:cNvPr>
                <p14:cNvContentPartPr/>
                <p14:nvPr/>
              </p14:nvContentPartPr>
              <p14:xfrm>
                <a:off x="6618945" y="5529295"/>
                <a:ext cx="130680" cy="7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4342189-0BE5-4F42-A9C9-ECDCD9A62A3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583305" y="5493655"/>
                  <a:ext cx="202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14D3072-2F19-4A74-B6CA-93403E720AAF}"/>
                    </a:ext>
                  </a:extLst>
                </p14:cNvPr>
                <p14:cNvContentPartPr/>
                <p14:nvPr/>
              </p14:nvContentPartPr>
              <p14:xfrm>
                <a:off x="6843225" y="4975615"/>
                <a:ext cx="262080" cy="718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14D3072-2F19-4A74-B6CA-93403E720AA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807225" y="4939615"/>
                  <a:ext cx="333720" cy="79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93055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526F790-7DF5-4E3A-8EFA-EDB92CA8F71D}"/>
                  </a:ext>
                </a:extLst>
              </p14:cNvPr>
              <p14:cNvContentPartPr/>
              <p14:nvPr/>
            </p14:nvContentPartPr>
            <p14:xfrm>
              <a:off x="6840345" y="1072731"/>
              <a:ext cx="46080" cy="21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526F790-7DF5-4E3A-8EFA-EDB92CA8F7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4705" y="1036731"/>
                <a:ext cx="1177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5EC44A9-075D-4C28-A1BE-92AEAD68444F}"/>
                  </a:ext>
                </a:extLst>
              </p14:cNvPr>
              <p14:cNvContentPartPr/>
              <p14:nvPr/>
            </p14:nvContentPartPr>
            <p14:xfrm>
              <a:off x="6959865" y="1028091"/>
              <a:ext cx="1927440" cy="781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5EC44A9-075D-4C28-A1BE-92AEAD6844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3865" y="992091"/>
                <a:ext cx="19990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424E112-FC4F-4382-8AFC-467601529723}"/>
                  </a:ext>
                </a:extLst>
              </p14:cNvPr>
              <p14:cNvContentPartPr/>
              <p14:nvPr/>
            </p14:nvContentPartPr>
            <p14:xfrm>
              <a:off x="8649345" y="4878291"/>
              <a:ext cx="144000" cy="1321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424E112-FC4F-4382-8AFC-4676015297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13345" y="4842651"/>
                <a:ext cx="2156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46C5E81-4897-45FB-851C-6073C2843886}"/>
                  </a:ext>
                </a:extLst>
              </p14:cNvPr>
              <p14:cNvContentPartPr/>
              <p14:nvPr/>
            </p14:nvContentPartPr>
            <p14:xfrm>
              <a:off x="6879225" y="6129291"/>
              <a:ext cx="20520" cy="381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46C5E81-4897-45FB-851C-6073C28438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43225" y="6093651"/>
                <a:ext cx="921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3CBBB39-79DB-45C2-BAB2-09D4C78C5CAB}"/>
                  </a:ext>
                </a:extLst>
              </p14:cNvPr>
              <p14:cNvContentPartPr/>
              <p14:nvPr/>
            </p14:nvContentPartPr>
            <p14:xfrm>
              <a:off x="10664265" y="4902051"/>
              <a:ext cx="35640" cy="255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3CBBB39-79DB-45C2-BAB2-09D4C78C5C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28265" y="4866411"/>
                <a:ext cx="1072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033102C-481E-42E0-884B-FEAE5A01FBEB}"/>
                  </a:ext>
                </a:extLst>
              </p14:cNvPr>
              <p14:cNvContentPartPr/>
              <p14:nvPr/>
            </p14:nvContentPartPr>
            <p14:xfrm>
              <a:off x="10601265" y="4889451"/>
              <a:ext cx="112680" cy="1306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033102C-481E-42E0-884B-FEAE5A01FB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65625" y="4853811"/>
                <a:ext cx="1843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5A8B621-A08C-4F24-8E09-AD94193258AA}"/>
                  </a:ext>
                </a:extLst>
              </p14:cNvPr>
              <p14:cNvContentPartPr/>
              <p14:nvPr/>
            </p14:nvContentPartPr>
            <p14:xfrm>
              <a:off x="1858665" y="785451"/>
              <a:ext cx="182880" cy="209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5A8B621-A08C-4F24-8E09-AD94193258A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23025" y="749451"/>
                <a:ext cx="2545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1EE44F9-83B8-48B2-87DF-2C75041F58D0}"/>
                  </a:ext>
                </a:extLst>
              </p14:cNvPr>
              <p14:cNvContentPartPr/>
              <p14:nvPr/>
            </p14:nvContentPartPr>
            <p14:xfrm>
              <a:off x="1591905" y="1011891"/>
              <a:ext cx="579240" cy="2473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1EE44F9-83B8-48B2-87DF-2C75041F58D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55905" y="975891"/>
                <a:ext cx="650880" cy="25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B62A8C6-D218-472B-ACF0-DBA5E3723461}"/>
                  </a:ext>
                </a:extLst>
              </p14:cNvPr>
              <p14:cNvContentPartPr/>
              <p14:nvPr/>
            </p14:nvContentPartPr>
            <p14:xfrm>
              <a:off x="1492545" y="3213291"/>
              <a:ext cx="58320" cy="1049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B62A8C6-D218-472B-ACF0-DBA5E372346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56905" y="3177651"/>
                <a:ext cx="129960" cy="11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E957A7-6338-4CE6-91A2-09D876519437}"/>
                  </a:ext>
                </a:extLst>
              </p14:cNvPr>
              <p14:cNvContentPartPr/>
              <p14:nvPr/>
            </p14:nvContentPartPr>
            <p14:xfrm>
              <a:off x="1541505" y="3987291"/>
              <a:ext cx="579240" cy="213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E957A7-6338-4CE6-91A2-09D87651943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05865" y="3951651"/>
                <a:ext cx="6508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3747C86-94A2-4FE0-B982-920901C29BE6}"/>
                  </a:ext>
                </a:extLst>
              </p14:cNvPr>
              <p14:cNvContentPartPr/>
              <p14:nvPr/>
            </p14:nvContentPartPr>
            <p14:xfrm>
              <a:off x="2023905" y="4065771"/>
              <a:ext cx="154080" cy="223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3747C86-94A2-4FE0-B982-920901C29BE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87905" y="4030131"/>
                <a:ext cx="22572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5304CFA-E40A-411F-9F39-88B9E8309070}"/>
                  </a:ext>
                </a:extLst>
              </p14:cNvPr>
              <p14:cNvContentPartPr/>
              <p14:nvPr/>
            </p14:nvContentPartPr>
            <p14:xfrm>
              <a:off x="2029665" y="4214811"/>
              <a:ext cx="251280" cy="1926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5304CFA-E40A-411F-9F39-88B9E830907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93665" y="4178811"/>
                <a:ext cx="322920" cy="19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F290FFF-3BDC-4158-83E4-AE166BCC8845}"/>
                  </a:ext>
                </a:extLst>
              </p14:cNvPr>
              <p14:cNvContentPartPr/>
              <p14:nvPr/>
            </p14:nvContentPartPr>
            <p14:xfrm>
              <a:off x="2103105" y="6180771"/>
              <a:ext cx="181800" cy="214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F290FFF-3BDC-4158-83E4-AE166BCC884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67105" y="6145131"/>
                <a:ext cx="25344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4ED55BD-CE43-49CD-8124-A00DD5F66527}"/>
                  </a:ext>
                </a:extLst>
              </p14:cNvPr>
              <p14:cNvContentPartPr/>
              <p14:nvPr/>
            </p14:nvContentPartPr>
            <p14:xfrm>
              <a:off x="2046225" y="6603771"/>
              <a:ext cx="268200" cy="54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4ED55BD-CE43-49CD-8124-A00DD5F6652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10585" y="6567771"/>
                <a:ext cx="3398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1F193EF-3B76-413D-B9F7-070C3B43FA39}"/>
                  </a:ext>
                </a:extLst>
              </p14:cNvPr>
              <p14:cNvContentPartPr/>
              <p14:nvPr/>
            </p14:nvContentPartPr>
            <p14:xfrm>
              <a:off x="2461305" y="6398931"/>
              <a:ext cx="298440" cy="383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1F193EF-3B76-413D-B9F7-070C3B43FA3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25305" y="6363291"/>
                <a:ext cx="3700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08A797B-5947-4697-916F-FDBA358B22D3}"/>
                  </a:ext>
                </a:extLst>
              </p14:cNvPr>
              <p14:cNvContentPartPr/>
              <p14:nvPr/>
            </p14:nvContentPartPr>
            <p14:xfrm>
              <a:off x="1777665" y="542451"/>
              <a:ext cx="223560" cy="14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08A797B-5947-4697-916F-FDBA358B22D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41665" y="506811"/>
                <a:ext cx="2952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68F942E-6D13-412B-95A5-6E729F2F8B67}"/>
                  </a:ext>
                </a:extLst>
              </p14:cNvPr>
              <p14:cNvContentPartPr/>
              <p14:nvPr/>
            </p14:nvContentPartPr>
            <p14:xfrm>
              <a:off x="1898265" y="432291"/>
              <a:ext cx="35280" cy="253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68F942E-6D13-412B-95A5-6E729F2F8B6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62265" y="396651"/>
                <a:ext cx="1069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FB3628E-D2E7-4A81-A50B-91448116D1E6}"/>
                  </a:ext>
                </a:extLst>
              </p14:cNvPr>
              <p14:cNvContentPartPr/>
              <p14:nvPr/>
            </p14:nvContentPartPr>
            <p14:xfrm>
              <a:off x="2076825" y="303411"/>
              <a:ext cx="248400" cy="329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FB3628E-D2E7-4A81-A50B-91448116D1E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41185" y="267411"/>
                <a:ext cx="3200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90382BF-FE8A-4F64-879B-C808D75E9A24}"/>
                  </a:ext>
                </a:extLst>
              </p14:cNvPr>
              <p14:cNvContentPartPr/>
              <p14:nvPr/>
            </p14:nvContentPartPr>
            <p14:xfrm>
              <a:off x="2356905" y="1583931"/>
              <a:ext cx="51120" cy="404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90382BF-FE8A-4F64-879B-C808D75E9A2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21265" y="1547931"/>
                <a:ext cx="12276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5F8EF15-6E45-4952-83B2-B440E711D6FC}"/>
                  </a:ext>
                </a:extLst>
              </p14:cNvPr>
              <p14:cNvContentPartPr/>
              <p14:nvPr/>
            </p14:nvContentPartPr>
            <p14:xfrm>
              <a:off x="2359785" y="1408251"/>
              <a:ext cx="303120" cy="509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5F8EF15-6E45-4952-83B2-B440E711D6F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23785" y="1372611"/>
                <a:ext cx="37476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C6CE0E3-7170-41BB-8146-8C6CF90A7CDC}"/>
                  </a:ext>
                </a:extLst>
              </p14:cNvPr>
              <p14:cNvContentPartPr/>
              <p14:nvPr/>
            </p14:nvContentPartPr>
            <p14:xfrm>
              <a:off x="2702145" y="1724331"/>
              <a:ext cx="281520" cy="263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C6CE0E3-7170-41BB-8146-8C6CF90A7CD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66145" y="1688691"/>
                <a:ext cx="3531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4DD0ACE-5CA2-4D25-92DC-1D06EF733249}"/>
                  </a:ext>
                </a:extLst>
              </p14:cNvPr>
              <p14:cNvContentPartPr/>
              <p14:nvPr/>
            </p14:nvContentPartPr>
            <p14:xfrm>
              <a:off x="2474625" y="4989891"/>
              <a:ext cx="333000" cy="538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4DD0ACE-5CA2-4D25-92DC-1D06EF73324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38625" y="4953891"/>
                <a:ext cx="40464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2302BE5-79AF-4C8D-8F3E-4B9A1A8F4846}"/>
                  </a:ext>
                </a:extLst>
              </p14:cNvPr>
              <p14:cNvContentPartPr/>
              <p14:nvPr/>
            </p14:nvContentPartPr>
            <p14:xfrm>
              <a:off x="2892585" y="5275011"/>
              <a:ext cx="156240" cy="307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2302BE5-79AF-4C8D-8F3E-4B9A1A8F484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56945" y="5239011"/>
                <a:ext cx="22788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F5151B0-FF50-4745-9714-C0C215A36331}"/>
                  </a:ext>
                </a:extLst>
              </p14:cNvPr>
              <p14:cNvContentPartPr/>
              <p14:nvPr/>
            </p14:nvContentPartPr>
            <p14:xfrm>
              <a:off x="2949465" y="5425491"/>
              <a:ext cx="91440" cy="63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F5151B0-FF50-4745-9714-C0C215A3633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913825" y="5389851"/>
                <a:ext cx="16308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DAA3C3C-D125-415E-A9E2-1F30262E2E66}"/>
                  </a:ext>
                </a:extLst>
              </p14:cNvPr>
              <p14:cNvContentPartPr/>
              <p14:nvPr/>
            </p14:nvContentPartPr>
            <p14:xfrm>
              <a:off x="2144865" y="4434051"/>
              <a:ext cx="1685520" cy="599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DAA3C3C-D125-415E-A9E2-1F30262E2E6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08865" y="4398051"/>
                <a:ext cx="175716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4830F70-320F-46D9-A3E4-ECC6639011DF}"/>
                  </a:ext>
                </a:extLst>
              </p14:cNvPr>
              <p14:cNvContentPartPr/>
              <p14:nvPr/>
            </p14:nvContentPartPr>
            <p14:xfrm>
              <a:off x="3570825" y="5041731"/>
              <a:ext cx="585720" cy="11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4830F70-320F-46D9-A3E4-ECC6639011D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35185" y="5005731"/>
                <a:ext cx="6573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83CF534-4B52-4F99-BD7F-A8550A829088}"/>
                  </a:ext>
                </a:extLst>
              </p14:cNvPr>
              <p14:cNvContentPartPr/>
              <p14:nvPr/>
            </p14:nvContentPartPr>
            <p14:xfrm>
              <a:off x="3610425" y="5300931"/>
              <a:ext cx="613080" cy="17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83CF534-4B52-4F99-BD7F-A8550A82908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574425" y="5265291"/>
                <a:ext cx="6847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618EC5-BED8-4CA5-98E5-AB955B526787}"/>
                  </a:ext>
                </a:extLst>
              </p14:cNvPr>
              <p14:cNvContentPartPr/>
              <p14:nvPr/>
            </p14:nvContentPartPr>
            <p14:xfrm>
              <a:off x="3886545" y="5341971"/>
              <a:ext cx="91080" cy="542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618EC5-BED8-4CA5-98E5-AB955B52678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50905" y="5306331"/>
                <a:ext cx="162720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E6D23E5-817B-4603-8336-3DF60A5CFA02}"/>
                  </a:ext>
                </a:extLst>
              </p14:cNvPr>
              <p14:cNvContentPartPr/>
              <p14:nvPr/>
            </p14:nvContentPartPr>
            <p14:xfrm>
              <a:off x="3790425" y="5906091"/>
              <a:ext cx="455040" cy="15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E6D23E5-817B-4603-8336-3DF60A5CFA0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754785" y="5870451"/>
                <a:ext cx="5266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9EEA767-082D-4EF6-9E22-DEB4C6DDDD11}"/>
                  </a:ext>
                </a:extLst>
              </p14:cNvPr>
              <p14:cNvContentPartPr/>
              <p14:nvPr/>
            </p14:nvContentPartPr>
            <p14:xfrm>
              <a:off x="3936585" y="6083211"/>
              <a:ext cx="125280" cy="68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9EEA767-082D-4EF6-9E22-DEB4C6DDDD1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00945" y="6047571"/>
                <a:ext cx="1969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BF8CBB0-60B4-4AE2-9BC6-7D54CDF7A839}"/>
                  </a:ext>
                </a:extLst>
              </p14:cNvPr>
              <p14:cNvContentPartPr/>
              <p14:nvPr/>
            </p14:nvContentPartPr>
            <p14:xfrm>
              <a:off x="3979065" y="6219291"/>
              <a:ext cx="97200" cy="24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BF8CBB0-60B4-4AE2-9BC6-7D54CDF7A83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43065" y="6183291"/>
                <a:ext cx="1688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A71D3F4-4F04-4A2B-B3C1-38527119EB3C}"/>
                  </a:ext>
                </a:extLst>
              </p14:cNvPr>
              <p14:cNvContentPartPr/>
              <p14:nvPr/>
            </p14:nvContentPartPr>
            <p14:xfrm>
              <a:off x="4297665" y="5113371"/>
              <a:ext cx="317880" cy="550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A71D3F4-4F04-4A2B-B3C1-38527119EB3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62025" y="5077371"/>
                <a:ext cx="389520" cy="6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9A1AFA3-D2E0-4AE9-A3B6-9858C3E47011}"/>
                  </a:ext>
                </a:extLst>
              </p14:cNvPr>
              <p14:cNvContentPartPr/>
              <p14:nvPr/>
            </p14:nvContentPartPr>
            <p14:xfrm>
              <a:off x="4643985" y="5510451"/>
              <a:ext cx="225360" cy="384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9A1AFA3-D2E0-4AE9-A3B6-9858C3E4701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07985" y="5474811"/>
                <a:ext cx="29700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EDECF7C-14A6-499F-91D5-3055E2088456}"/>
                  </a:ext>
                </a:extLst>
              </p14:cNvPr>
              <p14:cNvContentPartPr/>
              <p14:nvPr/>
            </p14:nvContentPartPr>
            <p14:xfrm>
              <a:off x="4686465" y="5678931"/>
              <a:ext cx="170280" cy="13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EDECF7C-14A6-499F-91D5-3055E208845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50825" y="5642931"/>
                <a:ext cx="2419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EE3B0CF-EC85-4198-BA07-94B75B73DF23}"/>
                  </a:ext>
                </a:extLst>
              </p14:cNvPr>
              <p14:cNvContentPartPr/>
              <p14:nvPr/>
            </p14:nvContentPartPr>
            <p14:xfrm>
              <a:off x="681105" y="3768771"/>
              <a:ext cx="855720" cy="20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EE3B0CF-EC85-4198-BA07-94B75B73DF2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45465" y="3732771"/>
                <a:ext cx="9273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DC84C19-F4F9-4D39-A34F-00339A021665}"/>
                  </a:ext>
                </a:extLst>
              </p14:cNvPr>
              <p14:cNvContentPartPr/>
              <p14:nvPr/>
            </p14:nvContentPartPr>
            <p14:xfrm>
              <a:off x="266745" y="3781731"/>
              <a:ext cx="15120" cy="3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DC84C19-F4F9-4D39-A34F-00339A02166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30745" y="3746091"/>
                <a:ext cx="867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66C45D1-DA1B-4F09-AA84-6A0727AA993E}"/>
                  </a:ext>
                </a:extLst>
              </p14:cNvPr>
              <p14:cNvContentPartPr/>
              <p14:nvPr/>
            </p14:nvContentPartPr>
            <p14:xfrm>
              <a:off x="497865" y="3761931"/>
              <a:ext cx="105840" cy="13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66C45D1-DA1B-4F09-AA84-6A0727AA993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61865" y="3725931"/>
                <a:ext cx="1774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EC318F7-361D-4527-9524-8288BB03CDEF}"/>
                  </a:ext>
                </a:extLst>
              </p14:cNvPr>
              <p14:cNvContentPartPr/>
              <p14:nvPr/>
            </p14:nvContentPartPr>
            <p14:xfrm>
              <a:off x="2056665" y="2586531"/>
              <a:ext cx="1067400" cy="203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EC318F7-361D-4527-9524-8288BB03CDE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21025" y="2550891"/>
                <a:ext cx="113904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8944922-680A-4280-98EB-E417CC6206AD}"/>
                  </a:ext>
                </a:extLst>
              </p14:cNvPr>
              <p14:cNvContentPartPr/>
              <p14:nvPr/>
            </p14:nvContentPartPr>
            <p14:xfrm>
              <a:off x="1937145" y="2743491"/>
              <a:ext cx="187920" cy="139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8944922-680A-4280-98EB-E417CC6206A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01505" y="2707491"/>
                <a:ext cx="2595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C677CDC-8E22-474B-AAD6-590FB7EE47BA}"/>
                  </a:ext>
                </a:extLst>
              </p14:cNvPr>
              <p14:cNvContentPartPr/>
              <p14:nvPr/>
            </p14:nvContentPartPr>
            <p14:xfrm>
              <a:off x="3367785" y="4638171"/>
              <a:ext cx="2042640" cy="1696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C677CDC-8E22-474B-AAD6-590FB7EE47B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332145" y="4602171"/>
                <a:ext cx="2114280" cy="176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E006623-6BE4-4F99-BC36-8E50EA866ABE}"/>
                  </a:ext>
                </a:extLst>
              </p14:cNvPr>
              <p14:cNvContentPartPr/>
              <p14:nvPr/>
            </p14:nvContentPartPr>
            <p14:xfrm>
              <a:off x="5839185" y="574851"/>
              <a:ext cx="133920" cy="30074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E006623-6BE4-4F99-BC36-8E50EA866AB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803545" y="539211"/>
                <a:ext cx="205560" cy="30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A5D1968-6EEE-4609-ADBE-0DE03844C320}"/>
                  </a:ext>
                </a:extLst>
              </p14:cNvPr>
              <p14:cNvContentPartPr/>
              <p14:nvPr/>
            </p14:nvContentPartPr>
            <p14:xfrm>
              <a:off x="5978145" y="3545931"/>
              <a:ext cx="5364000" cy="105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A5D1968-6EEE-4609-ADBE-0DE03844C32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942505" y="3510291"/>
                <a:ext cx="54356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EE28EE3-7610-403B-98BB-7B1B2236927B}"/>
                  </a:ext>
                </a:extLst>
              </p14:cNvPr>
              <p14:cNvContentPartPr/>
              <p14:nvPr/>
            </p14:nvContentPartPr>
            <p14:xfrm>
              <a:off x="11141625" y="3424251"/>
              <a:ext cx="205560" cy="293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EE28EE3-7610-403B-98BB-7B1B2236927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105985" y="3388611"/>
                <a:ext cx="2772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BAFA687-3A99-4FA3-A5BA-0ADDE2C2F8E0}"/>
                  </a:ext>
                </a:extLst>
              </p14:cNvPr>
              <p14:cNvContentPartPr/>
              <p14:nvPr/>
            </p14:nvContentPartPr>
            <p14:xfrm>
              <a:off x="11468505" y="3618651"/>
              <a:ext cx="252360" cy="914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BAFA687-3A99-4FA3-A5BA-0ADDE2C2F8E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432505" y="3583011"/>
                <a:ext cx="324000" cy="9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74306E6-69E9-4551-ACB7-A428AC96BEE4}"/>
                  </a:ext>
                </a:extLst>
              </p14:cNvPr>
              <p14:cNvContentPartPr/>
              <p14:nvPr/>
            </p14:nvContentPartPr>
            <p14:xfrm>
              <a:off x="11338185" y="4021131"/>
              <a:ext cx="317880" cy="114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74306E6-69E9-4551-ACB7-A428AC96BEE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302545" y="3985491"/>
                <a:ext cx="3895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DD9C915-12E6-4A57-8A0B-2A8B67A466AA}"/>
                  </a:ext>
                </a:extLst>
              </p14:cNvPr>
              <p14:cNvContentPartPr/>
              <p14:nvPr/>
            </p14:nvContentPartPr>
            <p14:xfrm>
              <a:off x="5787705" y="499611"/>
              <a:ext cx="213120" cy="2592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DD9C915-12E6-4A57-8A0B-2A8B67A466A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752065" y="463611"/>
                <a:ext cx="2847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F70499E-C435-4286-9A80-FCC20F1D5038}"/>
                  </a:ext>
                </a:extLst>
              </p14:cNvPr>
              <p14:cNvContentPartPr/>
              <p14:nvPr/>
            </p14:nvContentPartPr>
            <p14:xfrm>
              <a:off x="4818585" y="86331"/>
              <a:ext cx="444600" cy="378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F70499E-C435-4286-9A80-FCC20F1D503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782945" y="50331"/>
                <a:ext cx="51624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163FC7F-7F22-4034-B05D-1D18FE5C3E71}"/>
                  </a:ext>
                </a:extLst>
              </p14:cNvPr>
              <p14:cNvContentPartPr/>
              <p14:nvPr/>
            </p14:nvContentPartPr>
            <p14:xfrm>
              <a:off x="5220345" y="335091"/>
              <a:ext cx="117720" cy="1659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163FC7F-7F22-4034-B05D-1D18FE5C3E7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184345" y="299451"/>
                <a:ext cx="1893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A03C029-771B-47AC-B011-AC2DFC009258}"/>
                  </a:ext>
                </a:extLst>
              </p14:cNvPr>
              <p14:cNvContentPartPr/>
              <p14:nvPr/>
            </p14:nvContentPartPr>
            <p14:xfrm>
              <a:off x="4768905" y="630291"/>
              <a:ext cx="748800" cy="171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A03C029-771B-47AC-B011-AC2DFC00925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733265" y="594291"/>
                <a:ext cx="8204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52FC6AA-23E3-4DEA-B7BB-E64FE085AB58}"/>
                  </a:ext>
                </a:extLst>
              </p14:cNvPr>
              <p14:cNvContentPartPr/>
              <p14:nvPr/>
            </p14:nvContentPartPr>
            <p14:xfrm>
              <a:off x="4943505" y="884811"/>
              <a:ext cx="432000" cy="364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52FC6AA-23E3-4DEA-B7BB-E64FE085AB5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907865" y="848811"/>
                <a:ext cx="50364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FEBEA91-CB03-4FE1-A766-2BF2496B70AC}"/>
                  </a:ext>
                </a:extLst>
              </p14:cNvPr>
              <p14:cNvContentPartPr/>
              <p14:nvPr/>
            </p14:nvContentPartPr>
            <p14:xfrm>
              <a:off x="5405745" y="1225731"/>
              <a:ext cx="132480" cy="1926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FEBEA91-CB03-4FE1-A766-2BF2496B70A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370105" y="1190091"/>
                <a:ext cx="20412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47B9F15-D4CD-4B4D-A96E-A535E7A76532}"/>
                  </a:ext>
                </a:extLst>
              </p14:cNvPr>
              <p14:cNvContentPartPr/>
              <p14:nvPr/>
            </p14:nvContentPartPr>
            <p14:xfrm>
              <a:off x="5436345" y="1038171"/>
              <a:ext cx="70920" cy="446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47B9F15-D4CD-4B4D-A96E-A535E7A7653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400705" y="1002531"/>
                <a:ext cx="14256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BD73F44-34F8-49BF-A4E4-BC754EB66FA2}"/>
                  </a:ext>
                </a:extLst>
              </p14:cNvPr>
              <p14:cNvContentPartPr/>
              <p14:nvPr/>
            </p14:nvContentPartPr>
            <p14:xfrm>
              <a:off x="4722825" y="1560531"/>
              <a:ext cx="230400" cy="846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BD73F44-34F8-49BF-A4E4-BC754EB66FA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687185" y="1524891"/>
                <a:ext cx="302040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E8DB8B7-6C3B-4DEA-9EDF-88CCF0F487D9}"/>
                  </a:ext>
                </a:extLst>
              </p14:cNvPr>
              <p14:cNvContentPartPr/>
              <p14:nvPr/>
            </p14:nvContentPartPr>
            <p14:xfrm>
              <a:off x="5016945" y="1721091"/>
              <a:ext cx="248400" cy="4449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E8DB8B7-6C3B-4DEA-9EDF-88CCF0F487D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980945" y="1685091"/>
                <a:ext cx="32004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2D040DE-A904-48E7-94C0-FFB476E14C2D}"/>
                  </a:ext>
                </a:extLst>
              </p14:cNvPr>
              <p14:cNvContentPartPr/>
              <p14:nvPr/>
            </p14:nvContentPartPr>
            <p14:xfrm>
              <a:off x="5324025" y="1719651"/>
              <a:ext cx="159480" cy="3452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2D040DE-A904-48E7-94C0-FFB476E14C2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288385" y="1684011"/>
                <a:ext cx="23112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0ECFA2C-7E01-4DB2-B462-28656694A83E}"/>
                  </a:ext>
                </a:extLst>
              </p14:cNvPr>
              <p14:cNvContentPartPr/>
              <p14:nvPr/>
            </p14:nvContentPartPr>
            <p14:xfrm>
              <a:off x="5447505" y="1653411"/>
              <a:ext cx="198360" cy="4510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0ECFA2C-7E01-4DB2-B462-28656694A83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411865" y="1617771"/>
                <a:ext cx="27000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A8954B4-0F96-498C-9B6A-A1E87D3606DC}"/>
                  </a:ext>
                </a:extLst>
              </p14:cNvPr>
              <p14:cNvContentPartPr/>
              <p14:nvPr/>
            </p14:nvContentPartPr>
            <p14:xfrm>
              <a:off x="4807065" y="576291"/>
              <a:ext cx="780840" cy="2120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A8954B4-0F96-498C-9B6A-A1E87D3606D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771065" y="540291"/>
                <a:ext cx="8524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1D2BE9B-596D-420F-A79D-720D0C292423}"/>
                  </a:ext>
                </a:extLst>
              </p14:cNvPr>
              <p14:cNvContentPartPr/>
              <p14:nvPr/>
            </p14:nvContentPartPr>
            <p14:xfrm>
              <a:off x="5539665" y="606531"/>
              <a:ext cx="35280" cy="133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1D2BE9B-596D-420F-A79D-720D0C29242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504025" y="570891"/>
                <a:ext cx="1069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D477639-A0B7-4F61-9F35-5F86F134ECB2}"/>
                  </a:ext>
                </a:extLst>
              </p14:cNvPr>
              <p14:cNvContentPartPr/>
              <p14:nvPr/>
            </p14:nvContentPartPr>
            <p14:xfrm>
              <a:off x="5632185" y="3788211"/>
              <a:ext cx="236520" cy="3211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D477639-A0B7-4F61-9F35-5F86F134ECB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596185" y="3752571"/>
                <a:ext cx="30816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F0B1EEE-901E-4FC2-90D2-79E6776BF8CE}"/>
                  </a:ext>
                </a:extLst>
              </p14:cNvPr>
              <p14:cNvContentPartPr/>
              <p14:nvPr/>
            </p14:nvContentPartPr>
            <p14:xfrm>
              <a:off x="6996945" y="4830411"/>
              <a:ext cx="1681560" cy="3376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F0B1EEE-901E-4FC2-90D2-79E6776BF8C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960945" y="4794771"/>
                <a:ext cx="175320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61DEDEC-099F-4076-825F-3FE4727718DB}"/>
                  </a:ext>
                </a:extLst>
              </p14:cNvPr>
              <p14:cNvContentPartPr/>
              <p14:nvPr/>
            </p14:nvContentPartPr>
            <p14:xfrm>
              <a:off x="7466025" y="4185651"/>
              <a:ext cx="239400" cy="5061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61DEDEC-099F-4076-825F-3FE4727718D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430385" y="4150011"/>
                <a:ext cx="31104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01E83EA-CD11-47F1-B215-42962262C451}"/>
                  </a:ext>
                </a:extLst>
              </p14:cNvPr>
              <p14:cNvContentPartPr/>
              <p14:nvPr/>
            </p14:nvContentPartPr>
            <p14:xfrm>
              <a:off x="7808025" y="4458531"/>
              <a:ext cx="186480" cy="1951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01E83EA-CD11-47F1-B215-42962262C45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772385" y="4422531"/>
                <a:ext cx="2581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BFDA95F-0C40-4F38-9FC7-4A389B04FC9B}"/>
                  </a:ext>
                </a:extLst>
              </p14:cNvPr>
              <p14:cNvContentPartPr/>
              <p14:nvPr/>
            </p14:nvContentPartPr>
            <p14:xfrm>
              <a:off x="6969945" y="4914651"/>
              <a:ext cx="141120" cy="1321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BFDA95F-0C40-4F38-9FC7-4A389B04FC9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933945" y="4878651"/>
                <a:ext cx="21276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95A7A458-27F5-437C-88A9-C1D25C2DE19B}"/>
                  </a:ext>
                </a:extLst>
              </p14:cNvPr>
              <p14:cNvContentPartPr/>
              <p14:nvPr/>
            </p14:nvContentPartPr>
            <p14:xfrm>
              <a:off x="6381705" y="4741491"/>
              <a:ext cx="249840" cy="25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95A7A458-27F5-437C-88A9-C1D25C2DE19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345705" y="4705491"/>
                <a:ext cx="3214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967B146-92D0-451C-A21D-F8E74614151C}"/>
                  </a:ext>
                </a:extLst>
              </p14:cNvPr>
              <p14:cNvContentPartPr/>
              <p14:nvPr/>
            </p14:nvContentPartPr>
            <p14:xfrm>
              <a:off x="6483225" y="4662291"/>
              <a:ext cx="31680" cy="2509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967B146-92D0-451C-A21D-F8E74614151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447225" y="4626651"/>
                <a:ext cx="10332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C70AD97-7897-4B8B-A250-7D47BA50018A}"/>
                  </a:ext>
                </a:extLst>
              </p14:cNvPr>
              <p14:cNvContentPartPr/>
              <p14:nvPr/>
            </p14:nvContentPartPr>
            <p14:xfrm>
              <a:off x="6615345" y="4590651"/>
              <a:ext cx="259920" cy="3114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C70AD97-7897-4B8B-A250-7D47BA50018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579705" y="4555011"/>
                <a:ext cx="33156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42DEFDE-952F-4541-BA44-F10C22A99EF4}"/>
                  </a:ext>
                </a:extLst>
              </p14:cNvPr>
              <p14:cNvContentPartPr/>
              <p14:nvPr/>
            </p14:nvContentPartPr>
            <p14:xfrm>
              <a:off x="8701905" y="4981971"/>
              <a:ext cx="73080" cy="257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42DEFDE-952F-4541-BA44-F10C22A99EF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665905" y="4946331"/>
                <a:ext cx="14472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49EF002-8D78-41BC-BE66-77513AF178E6}"/>
                  </a:ext>
                </a:extLst>
              </p14:cNvPr>
              <p14:cNvContentPartPr/>
              <p14:nvPr/>
            </p14:nvContentPartPr>
            <p14:xfrm>
              <a:off x="8587065" y="5245491"/>
              <a:ext cx="457560" cy="298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49EF002-8D78-41BC-BE66-77513AF178E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551065" y="5209491"/>
                <a:ext cx="5292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78FE9D6-459A-49A4-8B67-6F8BCF3D02EA}"/>
                  </a:ext>
                </a:extLst>
              </p14:cNvPr>
              <p14:cNvContentPartPr/>
              <p14:nvPr/>
            </p14:nvContentPartPr>
            <p14:xfrm>
              <a:off x="8601465" y="5434851"/>
              <a:ext cx="497160" cy="169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78FE9D6-459A-49A4-8B67-6F8BCF3D02E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565825" y="5399211"/>
                <a:ext cx="5688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ED9C72D-8871-4EA6-A327-6701E0768F93}"/>
                  </a:ext>
                </a:extLst>
              </p14:cNvPr>
              <p14:cNvContentPartPr/>
              <p14:nvPr/>
            </p14:nvContentPartPr>
            <p14:xfrm>
              <a:off x="8832225" y="5462571"/>
              <a:ext cx="19800" cy="244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ED9C72D-8871-4EA6-A327-6701E0768F9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796585" y="5426931"/>
                <a:ext cx="914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2F276A4-B9D6-4483-AF36-C5D8A772C170}"/>
                  </a:ext>
                </a:extLst>
              </p14:cNvPr>
              <p14:cNvContentPartPr/>
              <p14:nvPr/>
            </p14:nvContentPartPr>
            <p14:xfrm>
              <a:off x="8656545" y="5710971"/>
              <a:ext cx="572400" cy="270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2F276A4-B9D6-4483-AF36-C5D8A772C17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620905" y="5675331"/>
                <a:ext cx="6440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2FA0C73-0FA9-4D1C-9807-C3206ED96EB0}"/>
                  </a:ext>
                </a:extLst>
              </p14:cNvPr>
              <p14:cNvContentPartPr/>
              <p14:nvPr/>
            </p14:nvContentPartPr>
            <p14:xfrm>
              <a:off x="8678865" y="5906811"/>
              <a:ext cx="580680" cy="460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2FA0C73-0FA9-4D1C-9807-C3206ED96EB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642865" y="5871171"/>
                <a:ext cx="6523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32DC081-EB74-40E4-9D9B-4D8C6D1758AB}"/>
                  </a:ext>
                </a:extLst>
              </p14:cNvPr>
              <p14:cNvContentPartPr/>
              <p14:nvPr/>
            </p14:nvContentPartPr>
            <p14:xfrm>
              <a:off x="8956425" y="5947131"/>
              <a:ext cx="49680" cy="2851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32DC081-EB74-40E4-9D9B-4D8C6D1758A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920785" y="5911131"/>
                <a:ext cx="12132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479E140-F004-452D-BCAC-70A340E84799}"/>
                  </a:ext>
                </a:extLst>
              </p14:cNvPr>
              <p14:cNvContentPartPr/>
              <p14:nvPr/>
            </p14:nvContentPartPr>
            <p14:xfrm>
              <a:off x="8926545" y="6236571"/>
              <a:ext cx="265320" cy="4590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479E140-F004-452D-BCAC-70A340E8479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890905" y="6200931"/>
                <a:ext cx="33696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0B7263D-9682-4DBE-AD5F-29A4664F3A86}"/>
                  </a:ext>
                </a:extLst>
              </p14:cNvPr>
              <p14:cNvContentPartPr/>
              <p14:nvPr/>
            </p14:nvContentPartPr>
            <p14:xfrm>
              <a:off x="9349905" y="6128211"/>
              <a:ext cx="258840" cy="3294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0B7263D-9682-4DBE-AD5F-29A4664F3A8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313905" y="6092211"/>
                <a:ext cx="33048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DC102D3-FC39-4932-BB88-22A34346F8C8}"/>
                  </a:ext>
                </a:extLst>
              </p14:cNvPr>
              <p14:cNvContentPartPr/>
              <p14:nvPr/>
            </p14:nvContentPartPr>
            <p14:xfrm>
              <a:off x="9631785" y="6270051"/>
              <a:ext cx="168120" cy="278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DC102D3-FC39-4932-BB88-22A34346F8C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596145" y="6234051"/>
                <a:ext cx="23976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3089CB3-D1CD-4C6C-AF5A-CDA2D48BC1D7}"/>
                  </a:ext>
                </a:extLst>
              </p14:cNvPr>
              <p14:cNvContentPartPr/>
              <p14:nvPr/>
            </p14:nvContentPartPr>
            <p14:xfrm>
              <a:off x="9667425" y="6415851"/>
              <a:ext cx="84600" cy="306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3089CB3-D1CD-4C6C-AF5A-CDA2D48BC1D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631785" y="6379851"/>
                <a:ext cx="1562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2826093-88F8-465A-9ABD-6FB2A5F048C9}"/>
                  </a:ext>
                </a:extLst>
              </p14:cNvPr>
              <p14:cNvContentPartPr/>
              <p14:nvPr/>
            </p14:nvContentPartPr>
            <p14:xfrm>
              <a:off x="9357825" y="5049651"/>
              <a:ext cx="242640" cy="9709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2826093-88F8-465A-9ABD-6FB2A5F048C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322185" y="5014011"/>
                <a:ext cx="314280" cy="10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0201E8D-D3BE-43C3-AF49-F87F01A4EE4E}"/>
                  </a:ext>
                </a:extLst>
              </p14:cNvPr>
              <p14:cNvContentPartPr/>
              <p14:nvPr/>
            </p14:nvContentPartPr>
            <p14:xfrm>
              <a:off x="9649785" y="5361411"/>
              <a:ext cx="217080" cy="306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0201E8D-D3BE-43C3-AF49-F87F01A4EE4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613785" y="5325411"/>
                <a:ext cx="28872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AF004B6-1989-47BA-9B05-6865ED97DD04}"/>
                  </a:ext>
                </a:extLst>
              </p14:cNvPr>
              <p14:cNvContentPartPr/>
              <p14:nvPr/>
            </p14:nvContentPartPr>
            <p14:xfrm>
              <a:off x="9975945" y="5580651"/>
              <a:ext cx="92520" cy="3434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AF004B6-1989-47BA-9B05-6865ED97DD0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939945" y="5545011"/>
                <a:ext cx="16416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A3BAECB-09A1-42EF-BA5C-A3787443DF52}"/>
                  </a:ext>
                </a:extLst>
              </p14:cNvPr>
              <p14:cNvContentPartPr/>
              <p14:nvPr/>
            </p14:nvContentPartPr>
            <p14:xfrm>
              <a:off x="10031745" y="5383371"/>
              <a:ext cx="19800" cy="266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A3BAECB-09A1-42EF-BA5C-A3787443DF5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995745" y="5347731"/>
                <a:ext cx="914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E6028D2-01B0-446A-9360-45E383F17A79}"/>
                  </a:ext>
                </a:extLst>
              </p14:cNvPr>
              <p14:cNvContentPartPr/>
              <p14:nvPr/>
            </p14:nvContentPartPr>
            <p14:xfrm>
              <a:off x="7216185" y="6576771"/>
              <a:ext cx="153720" cy="1148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E6028D2-01B0-446A-9360-45E383F17A7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180545" y="6540771"/>
                <a:ext cx="2253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1A1C04C-023A-4278-A287-3215011AFC94}"/>
                  </a:ext>
                </a:extLst>
              </p14:cNvPr>
              <p14:cNvContentPartPr/>
              <p14:nvPr/>
            </p14:nvContentPartPr>
            <p14:xfrm>
              <a:off x="7365945" y="6555531"/>
              <a:ext cx="3411720" cy="1476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1A1C04C-023A-4278-A287-3215011AFC9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329945" y="6519891"/>
                <a:ext cx="34833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1232435-41F0-4C08-91CF-0FD6C187DFAA}"/>
                  </a:ext>
                </a:extLst>
              </p14:cNvPr>
              <p14:cNvContentPartPr/>
              <p14:nvPr/>
            </p14:nvContentPartPr>
            <p14:xfrm>
              <a:off x="8705865" y="4870011"/>
              <a:ext cx="1973880" cy="1278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1232435-41F0-4C08-91CF-0FD6C187DFA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670225" y="4834371"/>
                <a:ext cx="20455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BFB55CC3-A334-4A70-BE5F-A7CED5BDC861}"/>
                  </a:ext>
                </a:extLst>
              </p14:cNvPr>
              <p14:cNvContentPartPr/>
              <p14:nvPr/>
            </p14:nvContentPartPr>
            <p14:xfrm>
              <a:off x="10829505" y="4919331"/>
              <a:ext cx="465480" cy="2970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BFB55CC3-A334-4A70-BE5F-A7CED5BDC861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793865" y="4883331"/>
                <a:ext cx="53712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C114CD2-2EE2-4A2B-BB42-B51EE6A782B3}"/>
                  </a:ext>
                </a:extLst>
              </p14:cNvPr>
              <p14:cNvContentPartPr/>
              <p14:nvPr/>
            </p14:nvContentPartPr>
            <p14:xfrm>
              <a:off x="11271945" y="5223531"/>
              <a:ext cx="128880" cy="1299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C114CD2-2EE2-4A2B-BB42-B51EE6A782B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236305" y="5187891"/>
                <a:ext cx="2005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09B31BE-EE4B-402F-B639-43673434390E}"/>
                  </a:ext>
                </a:extLst>
              </p14:cNvPr>
              <p14:cNvContentPartPr/>
              <p14:nvPr/>
            </p14:nvContentPartPr>
            <p14:xfrm>
              <a:off x="8488425" y="5050731"/>
              <a:ext cx="621720" cy="5799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09B31BE-EE4B-402F-B639-43673434390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452785" y="5015091"/>
                <a:ext cx="693360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E025E44-F703-44AC-AD78-D5DBEE50F861}"/>
                  </a:ext>
                </a:extLst>
              </p14:cNvPr>
              <p14:cNvContentPartPr/>
              <p14:nvPr/>
            </p14:nvContentPartPr>
            <p14:xfrm>
              <a:off x="9018705" y="5031291"/>
              <a:ext cx="93240" cy="1306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E025E44-F703-44AC-AD78-D5DBEE50F861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982705" y="4995651"/>
                <a:ext cx="1648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23E2B840-E6A9-4EFA-A4B6-60F6D1F1F992}"/>
                  </a:ext>
                </a:extLst>
              </p14:cNvPr>
              <p14:cNvContentPartPr/>
              <p14:nvPr/>
            </p14:nvContentPartPr>
            <p14:xfrm>
              <a:off x="8630985" y="5595771"/>
              <a:ext cx="556920" cy="516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23E2B840-E6A9-4EFA-A4B6-60F6D1F1F99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595345" y="5560131"/>
                <a:ext cx="62856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05A01FD-054C-4F3A-88FD-D717E9684412}"/>
                  </a:ext>
                </a:extLst>
              </p14:cNvPr>
              <p14:cNvContentPartPr/>
              <p14:nvPr/>
            </p14:nvContentPartPr>
            <p14:xfrm>
              <a:off x="9108345" y="5572731"/>
              <a:ext cx="114840" cy="864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05A01FD-054C-4F3A-88FD-D717E968441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72705" y="5536731"/>
                <a:ext cx="1864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7DB5E8D-37F3-41B3-891D-48F11478A29D}"/>
                  </a:ext>
                </a:extLst>
              </p14:cNvPr>
              <p14:cNvContentPartPr/>
              <p14:nvPr/>
            </p14:nvContentPartPr>
            <p14:xfrm>
              <a:off x="8353785" y="5467611"/>
              <a:ext cx="189720" cy="7272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7DB5E8D-37F3-41B3-891D-48F11478A29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318145" y="5431971"/>
                <a:ext cx="261360" cy="7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D9EA7FB6-2427-42EA-9737-32987CF81EB2}"/>
                  </a:ext>
                </a:extLst>
              </p14:cNvPr>
              <p14:cNvContentPartPr/>
              <p14:nvPr/>
            </p14:nvContentPartPr>
            <p14:xfrm>
              <a:off x="8019705" y="5907531"/>
              <a:ext cx="344880" cy="615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D9EA7FB6-2427-42EA-9737-32987CF81EB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984065" y="5871531"/>
                <a:ext cx="4165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960D0D5-50CB-4F97-8FCF-513264BCE8CD}"/>
                  </a:ext>
                </a:extLst>
              </p14:cNvPr>
              <p14:cNvContentPartPr/>
              <p14:nvPr/>
            </p14:nvContentPartPr>
            <p14:xfrm>
              <a:off x="8159385" y="5910771"/>
              <a:ext cx="134640" cy="1353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960D0D5-50CB-4F97-8FCF-513264BCE8C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123385" y="5874771"/>
                <a:ext cx="2062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5C320F7-2BA8-4E44-898C-74B40CFF8D8E}"/>
                  </a:ext>
                </a:extLst>
              </p14:cNvPr>
              <p14:cNvContentPartPr/>
              <p14:nvPr/>
            </p14:nvContentPartPr>
            <p14:xfrm>
              <a:off x="8189265" y="5809971"/>
              <a:ext cx="166680" cy="2818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5C320F7-2BA8-4E44-898C-74B40CFF8D8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153265" y="5774331"/>
                <a:ext cx="23832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95C1E34-4FC9-4EDD-9ECC-EADD0389EEC1}"/>
                  </a:ext>
                </a:extLst>
              </p14:cNvPr>
              <p14:cNvContentPartPr/>
              <p14:nvPr/>
            </p14:nvContentPartPr>
            <p14:xfrm>
              <a:off x="7345785" y="5634651"/>
              <a:ext cx="163080" cy="6141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95C1E34-4FC9-4EDD-9ECC-EADD0389EEC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309785" y="5598651"/>
                <a:ext cx="23472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3C6967E9-9C32-4DF0-A719-BAF92BAF45D8}"/>
                  </a:ext>
                </a:extLst>
              </p14:cNvPr>
              <p14:cNvContentPartPr/>
              <p14:nvPr/>
            </p14:nvContentPartPr>
            <p14:xfrm>
              <a:off x="7313745" y="5955411"/>
              <a:ext cx="186840" cy="1850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3C6967E9-9C32-4DF0-A719-BAF92BAF45D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278105" y="5919411"/>
                <a:ext cx="2584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48CC44F-C275-4E2A-B8F3-E07255EFF319}"/>
                  </a:ext>
                </a:extLst>
              </p14:cNvPr>
              <p14:cNvContentPartPr/>
              <p14:nvPr/>
            </p14:nvContentPartPr>
            <p14:xfrm>
              <a:off x="7593465" y="5566611"/>
              <a:ext cx="165240" cy="4759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48CC44F-C275-4E2A-B8F3-E07255EFF31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557825" y="5530971"/>
                <a:ext cx="23688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726F61D-DA4D-45E8-B074-FDCB88F371CF}"/>
                  </a:ext>
                </a:extLst>
              </p14:cNvPr>
              <p14:cNvContentPartPr/>
              <p14:nvPr/>
            </p14:nvContentPartPr>
            <p14:xfrm>
              <a:off x="7715145" y="5600811"/>
              <a:ext cx="258120" cy="2746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726F61D-DA4D-45E8-B074-FDCB88F371CF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679505" y="5565171"/>
                <a:ext cx="32976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7CC7112-00E1-443B-BBB3-96595C2B8647}"/>
                  </a:ext>
                </a:extLst>
              </p14:cNvPr>
              <p14:cNvContentPartPr/>
              <p14:nvPr/>
            </p14:nvContentPartPr>
            <p14:xfrm>
              <a:off x="8102145" y="5712051"/>
              <a:ext cx="62280" cy="1000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7CC7112-00E1-443B-BBB3-96595C2B864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066145" y="5676411"/>
                <a:ext cx="1339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BDDB6317-B497-4221-B402-0FC2BE27C01C}"/>
                  </a:ext>
                </a:extLst>
              </p14:cNvPr>
              <p14:cNvContentPartPr/>
              <p14:nvPr/>
            </p14:nvContentPartPr>
            <p14:xfrm>
              <a:off x="8071185" y="5606571"/>
              <a:ext cx="36720" cy="23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BDDB6317-B497-4221-B402-0FC2BE27C01C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035545" y="5570571"/>
                <a:ext cx="1083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6238837-9DAA-4FC7-86D4-B847865B167E}"/>
                  </a:ext>
                </a:extLst>
              </p14:cNvPr>
              <p14:cNvContentPartPr/>
              <p14:nvPr/>
            </p14:nvContentPartPr>
            <p14:xfrm>
              <a:off x="8080905" y="5385171"/>
              <a:ext cx="193320" cy="3654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6238837-9DAA-4FC7-86D4-B847865B167E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044905" y="5349171"/>
                <a:ext cx="26496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E354F757-3F16-4164-B887-7F6BFD01EBD9}"/>
                  </a:ext>
                </a:extLst>
              </p14:cNvPr>
              <p14:cNvContentPartPr/>
              <p14:nvPr/>
            </p14:nvContentPartPr>
            <p14:xfrm>
              <a:off x="7653225" y="5659491"/>
              <a:ext cx="55440" cy="396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E354F757-3F16-4164-B887-7F6BFD01EBD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617225" y="5623851"/>
                <a:ext cx="1270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5E0AC7B-0169-4B3C-B2BF-30DE289D6998}"/>
                  </a:ext>
                </a:extLst>
              </p14:cNvPr>
              <p14:cNvContentPartPr/>
              <p14:nvPr/>
            </p14:nvContentPartPr>
            <p14:xfrm>
              <a:off x="8263785" y="5767131"/>
              <a:ext cx="4680" cy="140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5E0AC7B-0169-4B3C-B2BF-30DE289D699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227785" y="5731491"/>
                <a:ext cx="763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88822327-1DA2-4939-9BD8-39DD0D380E0A}"/>
                  </a:ext>
                </a:extLst>
              </p14:cNvPr>
              <p14:cNvContentPartPr/>
              <p14:nvPr/>
            </p14:nvContentPartPr>
            <p14:xfrm>
              <a:off x="8990265" y="6169611"/>
              <a:ext cx="3240" cy="72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88822327-1DA2-4939-9BD8-39DD0D380E0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954265" y="6133611"/>
                <a:ext cx="748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099F006-3BC1-4530-BA04-F9A693671EDE}"/>
                  </a:ext>
                </a:extLst>
              </p14:cNvPr>
              <p14:cNvContentPartPr/>
              <p14:nvPr/>
            </p14:nvContentPartPr>
            <p14:xfrm>
              <a:off x="5783025" y="6112371"/>
              <a:ext cx="303840" cy="3718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099F006-3BC1-4530-BA04-F9A693671ED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747025" y="6076371"/>
                <a:ext cx="3754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FEC18842-0798-46C8-A40C-8A97CF7EA7DD}"/>
                  </a:ext>
                </a:extLst>
              </p14:cNvPr>
              <p14:cNvContentPartPr/>
              <p14:nvPr/>
            </p14:nvContentPartPr>
            <p14:xfrm>
              <a:off x="5916225" y="6394611"/>
              <a:ext cx="250200" cy="1573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FEC18842-0798-46C8-A40C-8A97CF7EA7D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880225" y="6358611"/>
                <a:ext cx="3218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95EFAAC6-FEC7-4915-B643-5EBA93E4FC33}"/>
                  </a:ext>
                </a:extLst>
              </p14:cNvPr>
              <p14:cNvContentPartPr/>
              <p14:nvPr/>
            </p14:nvContentPartPr>
            <p14:xfrm>
              <a:off x="6174345" y="6240891"/>
              <a:ext cx="106920" cy="237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95EFAAC6-FEC7-4915-B643-5EBA93E4FC33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138705" y="6205251"/>
                <a:ext cx="1785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A8A553B-89CA-4180-8BAA-6080EC3392B5}"/>
                  </a:ext>
                </a:extLst>
              </p14:cNvPr>
              <p14:cNvContentPartPr/>
              <p14:nvPr/>
            </p14:nvContentPartPr>
            <p14:xfrm>
              <a:off x="6233025" y="6379491"/>
              <a:ext cx="147600" cy="97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A8A553B-89CA-4180-8BAA-6080EC3392B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197385" y="6343491"/>
                <a:ext cx="219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BB36354-50F2-43BD-9338-C466E6CF5743}"/>
                  </a:ext>
                </a:extLst>
              </p14:cNvPr>
              <p14:cNvContentPartPr/>
              <p14:nvPr/>
            </p14:nvContentPartPr>
            <p14:xfrm>
              <a:off x="6414825" y="6177171"/>
              <a:ext cx="190800" cy="3135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BB36354-50F2-43BD-9338-C466E6CF574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379185" y="6141171"/>
                <a:ext cx="26244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44D6448-5742-4022-B996-9F1B6E5AF6A6}"/>
                  </a:ext>
                </a:extLst>
              </p14:cNvPr>
              <p14:cNvContentPartPr/>
              <p14:nvPr/>
            </p14:nvContentPartPr>
            <p14:xfrm>
              <a:off x="6674025" y="6155211"/>
              <a:ext cx="214920" cy="3204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44D6448-5742-4022-B996-9F1B6E5AF6A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638025" y="6119211"/>
                <a:ext cx="28656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EAC9F677-2A39-4DC4-88CD-6AE53805C026}"/>
                  </a:ext>
                </a:extLst>
              </p14:cNvPr>
              <p14:cNvContentPartPr/>
              <p14:nvPr/>
            </p14:nvContentPartPr>
            <p14:xfrm>
              <a:off x="6206385" y="6387051"/>
              <a:ext cx="104400" cy="97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EAC9F677-2A39-4DC4-88CD-6AE53805C02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170745" y="6351051"/>
                <a:ext cx="1760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27B5577E-636D-46D8-8383-CE21D8FD63EF}"/>
                  </a:ext>
                </a:extLst>
              </p14:cNvPr>
              <p14:cNvContentPartPr/>
              <p14:nvPr/>
            </p14:nvContentPartPr>
            <p14:xfrm>
              <a:off x="6194145" y="6227211"/>
              <a:ext cx="124920" cy="90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27B5577E-636D-46D8-8383-CE21D8FD63EF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158145" y="6191571"/>
                <a:ext cx="1965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97298401-0CB4-4B8D-A27A-27F9E517232B}"/>
                  </a:ext>
                </a:extLst>
              </p14:cNvPr>
              <p14:cNvContentPartPr/>
              <p14:nvPr/>
            </p14:nvContentPartPr>
            <p14:xfrm>
              <a:off x="5883465" y="6101571"/>
              <a:ext cx="43200" cy="180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97298401-0CB4-4B8D-A27A-27F9E517232B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847465" y="6065931"/>
                <a:ext cx="1148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53650E6-2AF7-4C73-ACB0-5221EE86C2CA}"/>
                  </a:ext>
                </a:extLst>
              </p14:cNvPr>
              <p14:cNvContentPartPr/>
              <p14:nvPr/>
            </p14:nvContentPartPr>
            <p14:xfrm>
              <a:off x="6439305" y="5854251"/>
              <a:ext cx="41040" cy="1908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53650E6-2AF7-4C73-ACB0-5221EE86C2C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403665" y="5818251"/>
                <a:ext cx="1126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04313BE-B8C1-4BD5-888B-4854BA64878E}"/>
                  </a:ext>
                </a:extLst>
              </p14:cNvPr>
              <p14:cNvContentPartPr/>
              <p14:nvPr/>
            </p14:nvContentPartPr>
            <p14:xfrm>
              <a:off x="6393585" y="6009051"/>
              <a:ext cx="124560" cy="835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04313BE-B8C1-4BD5-888B-4854BA64878E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357945" y="5973051"/>
                <a:ext cx="1962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29F3D7C3-E416-4688-A4C8-EEC88E2FC23F}"/>
                  </a:ext>
                </a:extLst>
              </p14:cNvPr>
              <p14:cNvContentPartPr/>
              <p14:nvPr/>
            </p14:nvContentPartPr>
            <p14:xfrm>
              <a:off x="6890025" y="6117411"/>
              <a:ext cx="54360" cy="500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29F3D7C3-E416-4688-A4C8-EEC88E2FC23F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854025" y="6081411"/>
                <a:ext cx="1260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1A3161EB-22FA-4BBF-AC88-DE9291CD9A47}"/>
                  </a:ext>
                </a:extLst>
              </p14:cNvPr>
              <p14:cNvContentPartPr/>
              <p14:nvPr/>
            </p14:nvContentPartPr>
            <p14:xfrm>
              <a:off x="9268185" y="2749611"/>
              <a:ext cx="42120" cy="5004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1A3161EB-22FA-4BBF-AC88-DE9291CD9A47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232185" y="2713611"/>
                <a:ext cx="11376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69E1C1E0-77CD-4558-992D-7C6FCD2DBEFB}"/>
                  </a:ext>
                </a:extLst>
              </p14:cNvPr>
              <p14:cNvContentPartPr/>
              <p14:nvPr/>
            </p14:nvContentPartPr>
            <p14:xfrm>
              <a:off x="9311385" y="3369171"/>
              <a:ext cx="11160" cy="1994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69E1C1E0-77CD-4558-992D-7C6FCD2DBEF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275385" y="3333171"/>
                <a:ext cx="828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4EE29D0-6858-40F9-B033-C371848D53C8}"/>
                  </a:ext>
                </a:extLst>
              </p14:cNvPr>
              <p14:cNvContentPartPr/>
              <p14:nvPr/>
            </p14:nvContentPartPr>
            <p14:xfrm>
              <a:off x="9322545" y="3616131"/>
              <a:ext cx="6120" cy="248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4EE29D0-6858-40F9-B033-C371848D53C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286545" y="3580131"/>
                <a:ext cx="777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4273DE2-FE24-4B19-9E7E-2566AAC3541C}"/>
                  </a:ext>
                </a:extLst>
              </p14:cNvPr>
              <p14:cNvContentPartPr/>
              <p14:nvPr/>
            </p14:nvContentPartPr>
            <p14:xfrm>
              <a:off x="9254865" y="3731331"/>
              <a:ext cx="135720" cy="5464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4273DE2-FE24-4B19-9E7E-2566AAC3541C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218865" y="3695331"/>
                <a:ext cx="20736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BD4F218D-DECC-4BEB-9124-B108F1C1AB31}"/>
                  </a:ext>
                </a:extLst>
              </p14:cNvPr>
              <p14:cNvContentPartPr/>
              <p14:nvPr/>
            </p14:nvContentPartPr>
            <p14:xfrm>
              <a:off x="9122385" y="3949491"/>
              <a:ext cx="189360" cy="979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BD4F218D-DECC-4BEB-9124-B108F1C1AB31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086385" y="3913851"/>
                <a:ext cx="2610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75E8EA64-990E-4EB8-9CB0-06417BEC66B7}"/>
                  </a:ext>
                </a:extLst>
              </p14:cNvPr>
              <p14:cNvContentPartPr/>
              <p14:nvPr/>
            </p14:nvContentPartPr>
            <p14:xfrm>
              <a:off x="9487065" y="3923211"/>
              <a:ext cx="147240" cy="2451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75E8EA64-990E-4EB8-9CB0-06417BEC66B7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451065" y="3887571"/>
                <a:ext cx="21888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5969F62F-697E-4BCF-8500-9256C201F7F1}"/>
                  </a:ext>
                </a:extLst>
              </p14:cNvPr>
              <p14:cNvContentPartPr/>
              <p14:nvPr/>
            </p14:nvContentPartPr>
            <p14:xfrm>
              <a:off x="9681825" y="3863451"/>
              <a:ext cx="116280" cy="2782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5969F62F-697E-4BCF-8500-9256C201F7F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646185" y="3827811"/>
                <a:ext cx="18792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C2E2BE9E-A2B9-4110-BCFE-1DB60AA9BBC7}"/>
                  </a:ext>
                </a:extLst>
              </p14:cNvPr>
              <p14:cNvContentPartPr/>
              <p14:nvPr/>
            </p14:nvContentPartPr>
            <p14:xfrm>
              <a:off x="9880905" y="3867411"/>
              <a:ext cx="91800" cy="378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C2E2BE9E-A2B9-4110-BCFE-1DB60AA9BBC7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845265" y="3831771"/>
                <a:ext cx="1634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B18791F-4A8F-4AC0-AB5B-1361B919FC29}"/>
                  </a:ext>
                </a:extLst>
              </p14:cNvPr>
              <p14:cNvContentPartPr/>
              <p14:nvPr/>
            </p14:nvContentPartPr>
            <p14:xfrm>
              <a:off x="9902505" y="3896931"/>
              <a:ext cx="120240" cy="2350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B18791F-4A8F-4AC0-AB5B-1361B919FC2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866865" y="3860931"/>
                <a:ext cx="19188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A8E08ED0-A622-4805-8E4B-CE75AC14837E}"/>
                  </a:ext>
                </a:extLst>
              </p14:cNvPr>
              <p14:cNvContentPartPr/>
              <p14:nvPr/>
            </p14:nvContentPartPr>
            <p14:xfrm>
              <a:off x="9309945" y="3935091"/>
              <a:ext cx="60120" cy="97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A8E08ED0-A622-4805-8E4B-CE75AC14837E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273945" y="3899451"/>
                <a:ext cx="1317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A83C5D6-ED86-433F-B150-588462B4279D}"/>
                  </a:ext>
                </a:extLst>
              </p14:cNvPr>
              <p14:cNvContentPartPr/>
              <p14:nvPr/>
            </p14:nvContentPartPr>
            <p14:xfrm>
              <a:off x="9061185" y="6071331"/>
              <a:ext cx="36000" cy="61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A83C5D6-ED86-433F-B150-588462B4279D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025545" y="6035691"/>
                <a:ext cx="1076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A8A374C-18F3-425D-8B05-D82AA6723AA5}"/>
                  </a:ext>
                </a:extLst>
              </p14:cNvPr>
              <p14:cNvContentPartPr/>
              <p14:nvPr/>
            </p14:nvContentPartPr>
            <p14:xfrm>
              <a:off x="9170265" y="6073851"/>
              <a:ext cx="163080" cy="43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A8A374C-18F3-425D-8B05-D82AA6723AA5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134265" y="6038211"/>
                <a:ext cx="2347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A2F6C3AC-3FF4-4381-89EF-FFB48E034545}"/>
                  </a:ext>
                </a:extLst>
              </p14:cNvPr>
              <p14:cNvContentPartPr/>
              <p14:nvPr/>
            </p14:nvContentPartPr>
            <p14:xfrm>
              <a:off x="9381225" y="6077811"/>
              <a:ext cx="162000" cy="97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A2F6C3AC-3FF4-4381-89EF-FFB48E03454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345225" y="6041811"/>
                <a:ext cx="2336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0EEF2E68-AEDE-4A78-93CA-2C4D4B758CA3}"/>
                  </a:ext>
                </a:extLst>
              </p14:cNvPr>
              <p14:cNvContentPartPr/>
              <p14:nvPr/>
            </p14:nvContentPartPr>
            <p14:xfrm>
              <a:off x="9600105" y="6083931"/>
              <a:ext cx="286560" cy="86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0EEF2E68-AEDE-4A78-93CA-2C4D4B758CA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564465" y="6048291"/>
                <a:ext cx="3582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A680359F-998E-4234-9C45-A4313EDDB7D0}"/>
                  </a:ext>
                </a:extLst>
              </p14:cNvPr>
              <p14:cNvContentPartPr/>
              <p14:nvPr/>
            </p14:nvContentPartPr>
            <p14:xfrm>
              <a:off x="9954345" y="6086451"/>
              <a:ext cx="179640" cy="54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A680359F-998E-4234-9C45-A4313EDDB7D0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918345" y="6050811"/>
                <a:ext cx="2512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8D9F37A-C2C3-4351-A11C-4A98083E857E}"/>
                  </a:ext>
                </a:extLst>
              </p14:cNvPr>
              <p14:cNvContentPartPr/>
              <p14:nvPr/>
            </p14:nvContentPartPr>
            <p14:xfrm>
              <a:off x="10222185" y="6070971"/>
              <a:ext cx="40680" cy="46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8D9F37A-C2C3-4351-A11C-4A98083E857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0186545" y="6035331"/>
                <a:ext cx="1123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A32CB26B-FC39-4F21-9FDA-C75A62F91A6F}"/>
                  </a:ext>
                </a:extLst>
              </p14:cNvPr>
              <p14:cNvContentPartPr/>
              <p14:nvPr/>
            </p14:nvContentPartPr>
            <p14:xfrm>
              <a:off x="10368345" y="6099771"/>
              <a:ext cx="18000" cy="914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A32CB26B-FC39-4F21-9FDA-C75A62F91A6F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0332705" y="6063771"/>
                <a:ext cx="896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71AD9DD1-87C7-4EE3-9BF0-BF227E1584FE}"/>
                  </a:ext>
                </a:extLst>
              </p14:cNvPr>
              <p14:cNvContentPartPr/>
              <p14:nvPr/>
            </p14:nvContentPartPr>
            <p14:xfrm>
              <a:off x="10252065" y="6227211"/>
              <a:ext cx="300240" cy="241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71AD9DD1-87C7-4EE3-9BF0-BF227E1584FE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0216425" y="6191571"/>
                <a:ext cx="3718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9267421-AC1C-4238-98DF-E08FEC8A1256}"/>
                  </a:ext>
                </a:extLst>
              </p14:cNvPr>
              <p14:cNvContentPartPr/>
              <p14:nvPr/>
            </p14:nvContentPartPr>
            <p14:xfrm>
              <a:off x="10308585" y="6343491"/>
              <a:ext cx="273240" cy="255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9267421-AC1C-4238-98DF-E08FEC8A125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272585" y="6307851"/>
                <a:ext cx="344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AB0407BD-585B-428C-8EFB-00BBA06FADA8}"/>
                  </a:ext>
                </a:extLst>
              </p14:cNvPr>
              <p14:cNvContentPartPr/>
              <p14:nvPr/>
            </p14:nvContentPartPr>
            <p14:xfrm>
              <a:off x="10448625" y="6384891"/>
              <a:ext cx="34560" cy="1742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AB0407BD-585B-428C-8EFB-00BBA06FADA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0412625" y="6349251"/>
                <a:ext cx="1062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F2695D56-FDF3-4456-8A53-6BF4951844D8}"/>
                  </a:ext>
                </a:extLst>
              </p14:cNvPr>
              <p14:cNvContentPartPr/>
              <p14:nvPr/>
            </p14:nvContentPartPr>
            <p14:xfrm>
              <a:off x="10262145" y="6345291"/>
              <a:ext cx="77760" cy="72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F2695D56-FDF3-4456-8A53-6BF4951844D8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0226145" y="6309651"/>
                <a:ext cx="1494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25F513E1-1975-40C7-9FBD-CD7E2C9ED2D4}"/>
                  </a:ext>
                </a:extLst>
              </p14:cNvPr>
              <p14:cNvContentPartPr/>
              <p14:nvPr/>
            </p14:nvContentPartPr>
            <p14:xfrm>
              <a:off x="10716825" y="6109491"/>
              <a:ext cx="152280" cy="2325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25F513E1-1975-40C7-9FBD-CD7E2C9ED2D4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680825" y="6073491"/>
                <a:ext cx="22392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F830EFFA-B1A2-47C7-BBB0-CD2726B955FF}"/>
                  </a:ext>
                </a:extLst>
              </p14:cNvPr>
              <p14:cNvContentPartPr/>
              <p14:nvPr/>
            </p14:nvContentPartPr>
            <p14:xfrm>
              <a:off x="10972065" y="6219651"/>
              <a:ext cx="154800" cy="2340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F830EFFA-B1A2-47C7-BBB0-CD2726B955F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936425" y="6184011"/>
                <a:ext cx="2264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1913A92-6B62-46D7-A058-5389722F335C}"/>
                  </a:ext>
                </a:extLst>
              </p14:cNvPr>
              <p14:cNvContentPartPr/>
              <p14:nvPr/>
            </p14:nvContentPartPr>
            <p14:xfrm>
              <a:off x="10974945" y="6342051"/>
              <a:ext cx="100080" cy="28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1913A92-6B62-46D7-A058-5389722F335C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0938945" y="6306051"/>
                <a:ext cx="1717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99532F26-D70B-424E-9549-38B99A781117}"/>
                  </a:ext>
                </a:extLst>
              </p14:cNvPr>
              <p14:cNvContentPartPr/>
              <p14:nvPr/>
            </p14:nvContentPartPr>
            <p14:xfrm>
              <a:off x="10240545" y="3566451"/>
              <a:ext cx="27000" cy="5508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99532F26-D70B-424E-9549-38B99A781117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0204545" y="3530451"/>
                <a:ext cx="986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DACA3240-6909-4C21-883C-A133656CE3A1}"/>
                  </a:ext>
                </a:extLst>
              </p14:cNvPr>
              <p14:cNvContentPartPr/>
              <p14:nvPr/>
            </p14:nvContentPartPr>
            <p14:xfrm>
              <a:off x="6962025" y="1064451"/>
              <a:ext cx="1800" cy="111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DACA3240-6909-4C21-883C-A133656CE3A1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6926025" y="1028451"/>
                <a:ext cx="73440" cy="8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8885C39-9E9A-4EBD-868D-01D717402E9B}"/>
              </a:ext>
            </a:extLst>
          </p:cNvPr>
          <p:cNvGrpSpPr/>
          <p:nvPr/>
        </p:nvGrpSpPr>
        <p:grpSpPr>
          <a:xfrm>
            <a:off x="6105225" y="1099371"/>
            <a:ext cx="908640" cy="2511360"/>
            <a:chOff x="6105225" y="1099371"/>
            <a:chExt cx="908640" cy="251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9ABEE5B-DFAD-4A7D-BEE4-E8C95F20517F}"/>
                    </a:ext>
                  </a:extLst>
                </p14:cNvPr>
                <p14:cNvContentPartPr/>
                <p14:nvPr/>
              </p14:nvContentPartPr>
              <p14:xfrm>
                <a:off x="6105225" y="1099371"/>
                <a:ext cx="908640" cy="1492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9ABEE5B-DFAD-4A7D-BEE4-E8C95F20517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069585" y="1063371"/>
                  <a:ext cx="980280" cy="15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672F916-E9FC-4929-A5B7-AB48309D958E}"/>
                    </a:ext>
                  </a:extLst>
                </p14:cNvPr>
                <p14:cNvContentPartPr/>
                <p14:nvPr/>
              </p14:nvContentPartPr>
              <p14:xfrm>
                <a:off x="6378105" y="2090451"/>
                <a:ext cx="141120" cy="2592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672F916-E9FC-4929-A5B7-AB48309D958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342465" y="2054451"/>
                  <a:ext cx="2127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53C0C47-5750-4869-B610-D6F1C766E2A2}"/>
                    </a:ext>
                  </a:extLst>
                </p14:cNvPr>
                <p14:cNvContentPartPr/>
                <p14:nvPr/>
              </p14:nvContentPartPr>
              <p14:xfrm>
                <a:off x="6357225" y="2084331"/>
                <a:ext cx="120960" cy="1371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53C0C47-5750-4869-B610-D6F1C766E2A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321585" y="2048691"/>
                  <a:ext cx="1926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055974A-4606-4E32-9369-DFD997B9DF39}"/>
                    </a:ext>
                  </a:extLst>
                </p14:cNvPr>
                <p14:cNvContentPartPr/>
                <p14:nvPr/>
              </p14:nvContentPartPr>
              <p14:xfrm>
                <a:off x="6305385" y="2482851"/>
                <a:ext cx="182160" cy="2836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055974A-4606-4E32-9369-DFD997B9DF3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69385" y="2447211"/>
                  <a:ext cx="2538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AF38AAA-C377-432F-BD13-3BF2EA7C8780}"/>
                    </a:ext>
                  </a:extLst>
                </p14:cNvPr>
                <p14:cNvContentPartPr/>
                <p14:nvPr/>
              </p14:nvContentPartPr>
              <p14:xfrm>
                <a:off x="6534705" y="2674011"/>
                <a:ext cx="135720" cy="199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AF38AAA-C377-432F-BD13-3BF2EA7C878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498705" y="2638011"/>
                  <a:ext cx="2073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D9A85BB-522D-48BB-9466-399F76CD9F06}"/>
                    </a:ext>
                  </a:extLst>
                </p14:cNvPr>
                <p14:cNvContentPartPr/>
                <p14:nvPr/>
              </p14:nvContentPartPr>
              <p14:xfrm>
                <a:off x="6761505" y="2887851"/>
                <a:ext cx="36360" cy="993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D9A85BB-522D-48BB-9466-399F76CD9F0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725865" y="2851851"/>
                  <a:ext cx="108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6B85071-CDB7-496C-9242-3283652FEE78}"/>
                    </a:ext>
                  </a:extLst>
                </p14:cNvPr>
                <p14:cNvContentPartPr/>
                <p14:nvPr/>
              </p14:nvContentPartPr>
              <p14:xfrm>
                <a:off x="6767265" y="2771571"/>
                <a:ext cx="47160" cy="23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6B85071-CDB7-496C-9242-3283652FEE7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731265" y="2735571"/>
                  <a:ext cx="118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A79F4ED-62C0-4DCD-8C1F-B76BC273C939}"/>
                    </a:ext>
                  </a:extLst>
                </p14:cNvPr>
                <p14:cNvContentPartPr/>
                <p14:nvPr/>
              </p14:nvContentPartPr>
              <p14:xfrm>
                <a:off x="6236985" y="2388891"/>
                <a:ext cx="210240" cy="617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A79F4ED-62C0-4DCD-8C1F-B76BC273C93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200985" y="2353251"/>
                  <a:ext cx="28188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080638C-CF26-41CB-84F1-35E8BA0785A0}"/>
                    </a:ext>
                  </a:extLst>
                </p14:cNvPr>
                <p14:cNvContentPartPr/>
                <p14:nvPr/>
              </p14:nvContentPartPr>
              <p14:xfrm>
                <a:off x="6826665" y="2458731"/>
                <a:ext cx="144720" cy="6235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080638C-CF26-41CB-84F1-35E8BA0785A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790665" y="2422731"/>
                  <a:ext cx="21636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70F4AD8-4B8D-4417-8F0C-B6546F1EA160}"/>
                    </a:ext>
                  </a:extLst>
                </p14:cNvPr>
                <p14:cNvContentPartPr/>
                <p14:nvPr/>
              </p14:nvContentPartPr>
              <p14:xfrm>
                <a:off x="6670785" y="1292331"/>
                <a:ext cx="15120" cy="882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70F4AD8-4B8D-4417-8F0C-B6546F1EA16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635145" y="1256691"/>
                  <a:ext cx="86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9C91528-FFC2-4B23-8A0F-021D96169FA7}"/>
                    </a:ext>
                  </a:extLst>
                </p14:cNvPr>
                <p14:cNvContentPartPr/>
                <p14:nvPr/>
              </p14:nvContentPartPr>
              <p14:xfrm>
                <a:off x="6722625" y="1563411"/>
                <a:ext cx="33120" cy="3258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9C91528-FFC2-4B23-8A0F-021D96169FA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686625" y="1527411"/>
                  <a:ext cx="1047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2F9A992-95E5-417F-A9A7-67A438FDEC29}"/>
                    </a:ext>
                  </a:extLst>
                </p14:cNvPr>
                <p14:cNvContentPartPr/>
                <p14:nvPr/>
              </p14:nvContentPartPr>
              <p14:xfrm>
                <a:off x="6779865" y="2036451"/>
                <a:ext cx="71640" cy="4377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2F9A992-95E5-417F-A9A7-67A438FDEC2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743865" y="2000451"/>
                  <a:ext cx="14328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1B5E5F3-46BA-458B-ABAB-064E0CA14A5E}"/>
                    </a:ext>
                  </a:extLst>
                </p14:cNvPr>
                <p14:cNvContentPartPr/>
                <p14:nvPr/>
              </p14:nvContentPartPr>
              <p14:xfrm>
                <a:off x="6860865" y="2585451"/>
                <a:ext cx="15840" cy="1580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1B5E5F3-46BA-458B-ABAB-064E0CA14A5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824865" y="2549811"/>
                  <a:ext cx="87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41522C0-077F-422C-A08E-E815A4AC4E8B}"/>
                    </a:ext>
                  </a:extLst>
                </p14:cNvPr>
                <p14:cNvContentPartPr/>
                <p14:nvPr/>
              </p14:nvContentPartPr>
              <p14:xfrm>
                <a:off x="6889305" y="2895411"/>
                <a:ext cx="57960" cy="4773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41522C0-077F-422C-A08E-E815A4AC4E8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853305" y="2859411"/>
                  <a:ext cx="12960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1F02F48-9F91-4F36-BD9D-F46D28724711}"/>
                    </a:ext>
                  </a:extLst>
                </p14:cNvPr>
                <p14:cNvContentPartPr/>
                <p14:nvPr/>
              </p14:nvContentPartPr>
              <p14:xfrm>
                <a:off x="6956985" y="3480411"/>
                <a:ext cx="10080" cy="1303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1F02F48-9F91-4F36-BD9D-F46D2872471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921345" y="3444411"/>
                  <a:ext cx="8172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44447890-F7AF-4893-A542-2B1093B16185}"/>
              </a:ext>
            </a:extLst>
          </p:cNvPr>
          <p:cNvGrpSpPr/>
          <p:nvPr/>
        </p:nvGrpSpPr>
        <p:grpSpPr>
          <a:xfrm>
            <a:off x="6853665" y="55371"/>
            <a:ext cx="5417640" cy="3473640"/>
            <a:chOff x="6853665" y="55371"/>
            <a:chExt cx="5417640" cy="347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BE78FE1-28ED-4DC0-9B66-18DE3A395851}"/>
                    </a:ext>
                  </a:extLst>
                </p14:cNvPr>
                <p14:cNvContentPartPr/>
                <p14:nvPr/>
              </p14:nvContentPartPr>
              <p14:xfrm>
                <a:off x="8953905" y="1011891"/>
                <a:ext cx="140400" cy="54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BE78FE1-28ED-4DC0-9B66-18DE3A39585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917905" y="975891"/>
                  <a:ext cx="212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AC88A74-1011-4ABB-A553-3A9A6C883E55}"/>
                    </a:ext>
                  </a:extLst>
                </p14:cNvPr>
                <p14:cNvContentPartPr/>
                <p14:nvPr/>
              </p14:nvContentPartPr>
              <p14:xfrm>
                <a:off x="9203025" y="1016571"/>
                <a:ext cx="110160" cy="5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AC88A74-1011-4ABB-A553-3A9A6C883E5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167025" y="980931"/>
                  <a:ext cx="181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9028A67-C22B-4082-A40E-CA40D2C143E4}"/>
                    </a:ext>
                  </a:extLst>
                </p14:cNvPr>
                <p14:cNvContentPartPr/>
                <p14:nvPr/>
              </p14:nvContentPartPr>
              <p14:xfrm>
                <a:off x="9438825" y="1022331"/>
                <a:ext cx="119880" cy="18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9028A67-C22B-4082-A40E-CA40D2C143E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403185" y="986331"/>
                  <a:ext cx="191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8D7FB78-B73D-44A1-9681-FC2C536F7660}"/>
                    </a:ext>
                  </a:extLst>
                </p14:cNvPr>
                <p14:cNvContentPartPr/>
                <p14:nvPr/>
              </p14:nvContentPartPr>
              <p14:xfrm>
                <a:off x="9688305" y="1024131"/>
                <a:ext cx="123120" cy="11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8D7FB78-B73D-44A1-9681-FC2C536F766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652305" y="988491"/>
                  <a:ext cx="194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4DBB28B-AE54-4516-8B8B-2DAB96257255}"/>
                    </a:ext>
                  </a:extLst>
                </p14:cNvPr>
                <p14:cNvContentPartPr/>
                <p14:nvPr/>
              </p14:nvContentPartPr>
              <p14:xfrm>
                <a:off x="9920865" y="1052931"/>
                <a:ext cx="149400" cy="1378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4DBB28B-AE54-4516-8B8B-2DAB9625725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884865" y="1017291"/>
                  <a:ext cx="221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8C2E154-CCDA-41B8-943D-FE0296522B4E}"/>
                    </a:ext>
                  </a:extLst>
                </p14:cNvPr>
                <p14:cNvContentPartPr/>
                <p14:nvPr/>
              </p14:nvContentPartPr>
              <p14:xfrm>
                <a:off x="10107705" y="1254891"/>
                <a:ext cx="75240" cy="1404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8C2E154-CCDA-41B8-943D-FE0296522B4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072065" y="1218891"/>
                  <a:ext cx="146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A3CFE14-BA11-4C26-8D6C-88E6FE837143}"/>
                    </a:ext>
                  </a:extLst>
                </p14:cNvPr>
                <p14:cNvContentPartPr/>
                <p14:nvPr/>
              </p14:nvContentPartPr>
              <p14:xfrm>
                <a:off x="10233345" y="1509411"/>
                <a:ext cx="67680" cy="169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A3CFE14-BA11-4C26-8D6C-88E6FE83714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197705" y="1473411"/>
                  <a:ext cx="1393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33CD81A-6EB4-4030-9C14-9D63FF9321E3}"/>
                    </a:ext>
                  </a:extLst>
                </p14:cNvPr>
                <p14:cNvContentPartPr/>
                <p14:nvPr/>
              </p14:nvContentPartPr>
              <p14:xfrm>
                <a:off x="10350705" y="1749891"/>
                <a:ext cx="76680" cy="1825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33CD81A-6EB4-4030-9C14-9D63FF9321E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315065" y="1714251"/>
                  <a:ext cx="1483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17A6098-4610-427B-B565-C354323F6EE2}"/>
                    </a:ext>
                  </a:extLst>
                </p14:cNvPr>
                <p14:cNvContentPartPr/>
                <p14:nvPr/>
              </p14:nvContentPartPr>
              <p14:xfrm>
                <a:off x="10473105" y="2074611"/>
                <a:ext cx="79200" cy="190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17A6098-4610-427B-B565-C354323F6EE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437105" y="2038971"/>
                  <a:ext cx="150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A450BA6-D869-44BC-93B5-45B65B6F6C18}"/>
                    </a:ext>
                  </a:extLst>
                </p14:cNvPr>
                <p14:cNvContentPartPr/>
                <p14:nvPr/>
              </p14:nvContentPartPr>
              <p14:xfrm>
                <a:off x="10547625" y="2368011"/>
                <a:ext cx="42840" cy="1630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A450BA6-D869-44BC-93B5-45B65B6F6C1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511985" y="2332371"/>
                  <a:ext cx="1144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DD48C1B-9DC4-4879-B489-D62B61F6296E}"/>
                    </a:ext>
                  </a:extLst>
                </p14:cNvPr>
                <p14:cNvContentPartPr/>
                <p14:nvPr/>
              </p14:nvContentPartPr>
              <p14:xfrm>
                <a:off x="10600185" y="2591211"/>
                <a:ext cx="51480" cy="1051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DD48C1B-9DC4-4879-B489-D62B61F6296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564185" y="2555571"/>
                  <a:ext cx="123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004854F-B158-40E8-8ABD-60F4873A2940}"/>
                    </a:ext>
                  </a:extLst>
                </p14:cNvPr>
                <p14:cNvContentPartPr/>
                <p14:nvPr/>
              </p14:nvContentPartPr>
              <p14:xfrm>
                <a:off x="10113465" y="1332291"/>
                <a:ext cx="19080" cy="1051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004854F-B158-40E8-8ABD-60F4873A294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077465" y="1296651"/>
                  <a:ext cx="90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41628FE-3DF7-4AB7-B5F0-3B42C0A7102F}"/>
                    </a:ext>
                  </a:extLst>
                </p14:cNvPr>
                <p14:cNvContentPartPr/>
                <p14:nvPr/>
              </p14:nvContentPartPr>
              <p14:xfrm>
                <a:off x="10149105" y="1608051"/>
                <a:ext cx="29160" cy="129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41628FE-3DF7-4AB7-B5F0-3B42C0A7102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113105" y="1572051"/>
                  <a:ext cx="100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C8AE204-B9CF-4850-A1F9-B86480759596}"/>
                    </a:ext>
                  </a:extLst>
                </p14:cNvPr>
                <p14:cNvContentPartPr/>
                <p14:nvPr/>
              </p14:nvContentPartPr>
              <p14:xfrm>
                <a:off x="10170345" y="1877331"/>
                <a:ext cx="8280" cy="180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C8AE204-B9CF-4850-A1F9-B8648075959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134345" y="1841691"/>
                  <a:ext cx="799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ADF3788-9799-4007-A60B-212BD893CE5A}"/>
                    </a:ext>
                  </a:extLst>
                </p14:cNvPr>
                <p14:cNvContentPartPr/>
                <p14:nvPr/>
              </p14:nvContentPartPr>
              <p14:xfrm>
                <a:off x="10186905" y="2170731"/>
                <a:ext cx="7200" cy="565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ADF3788-9799-4007-A60B-212BD893CE5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150905" y="2135091"/>
                  <a:ext cx="78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436AA30-A858-4F27-A302-645CB1EBE77C}"/>
                    </a:ext>
                  </a:extLst>
                </p14:cNvPr>
                <p14:cNvContentPartPr/>
                <p14:nvPr/>
              </p14:nvContentPartPr>
              <p14:xfrm>
                <a:off x="10202025" y="2340651"/>
                <a:ext cx="14400" cy="2422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436AA30-A858-4F27-A302-645CB1EBE77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166385" y="2304651"/>
                  <a:ext cx="860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2EDC26B-079B-46BF-8F25-4E1FEDA31CFB}"/>
                    </a:ext>
                  </a:extLst>
                </p14:cNvPr>
                <p14:cNvContentPartPr/>
                <p14:nvPr/>
              </p14:nvContentPartPr>
              <p14:xfrm>
                <a:off x="10193745" y="2690571"/>
                <a:ext cx="24120" cy="2206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2EDC26B-079B-46BF-8F25-4E1FEDA31CF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157745" y="2654571"/>
                  <a:ext cx="957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414652D-87B4-4B38-84BC-495C4BCD35C4}"/>
                    </a:ext>
                  </a:extLst>
                </p14:cNvPr>
                <p14:cNvContentPartPr/>
                <p14:nvPr/>
              </p14:nvContentPartPr>
              <p14:xfrm>
                <a:off x="10217145" y="2977131"/>
                <a:ext cx="5760" cy="2109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414652D-87B4-4B38-84BC-495C4BCD35C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181145" y="2941131"/>
                  <a:ext cx="774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280D0E4-9C39-4252-8C87-58E4AE36CE6F}"/>
                    </a:ext>
                  </a:extLst>
                </p14:cNvPr>
                <p14:cNvContentPartPr/>
                <p14:nvPr/>
              </p14:nvContentPartPr>
              <p14:xfrm>
                <a:off x="10227225" y="3280971"/>
                <a:ext cx="8640" cy="183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280D0E4-9C39-4252-8C87-58E4AE36CE6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191225" y="3245331"/>
                  <a:ext cx="802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47020B1-4FC3-4726-AD85-E0EB0F0B6366}"/>
                    </a:ext>
                  </a:extLst>
                </p14:cNvPr>
                <p14:cNvContentPartPr/>
                <p14:nvPr/>
              </p14:nvContentPartPr>
              <p14:xfrm>
                <a:off x="10253145" y="3513531"/>
                <a:ext cx="4680" cy="154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47020B1-4FC3-4726-AD85-E0EB0F0B636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217145" y="3477891"/>
                  <a:ext cx="76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5B1BED2-29B3-4FFD-8DEF-E8E9120376E6}"/>
                    </a:ext>
                  </a:extLst>
                </p14:cNvPr>
                <p14:cNvContentPartPr/>
                <p14:nvPr/>
              </p14:nvContentPartPr>
              <p14:xfrm>
                <a:off x="10365465" y="3296091"/>
                <a:ext cx="274680" cy="1260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5B1BED2-29B3-4FFD-8DEF-E8E9120376E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329465" y="3260451"/>
                  <a:ext cx="346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0F2DFCA-9911-4388-8582-DCA80BD07DBC}"/>
                    </a:ext>
                  </a:extLst>
                </p14:cNvPr>
                <p14:cNvContentPartPr/>
                <p14:nvPr/>
              </p14:nvContentPartPr>
              <p14:xfrm>
                <a:off x="10396785" y="3252171"/>
                <a:ext cx="166680" cy="1879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0F2DFCA-9911-4388-8582-DCA80BD07DB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361145" y="3216531"/>
                  <a:ext cx="2383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5697907-7BF0-4FDE-B670-CA5025B633BC}"/>
                    </a:ext>
                  </a:extLst>
                </p14:cNvPr>
                <p14:cNvContentPartPr/>
                <p14:nvPr/>
              </p14:nvContentPartPr>
              <p14:xfrm>
                <a:off x="10864065" y="2840331"/>
                <a:ext cx="98640" cy="686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5697907-7BF0-4FDE-B670-CA5025B633B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828425" y="2804691"/>
                  <a:ext cx="17028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67CB24D-DF1A-4E45-882E-D279D0E670F9}"/>
                    </a:ext>
                  </a:extLst>
                </p14:cNvPr>
                <p14:cNvContentPartPr/>
                <p14:nvPr/>
              </p14:nvContentPartPr>
              <p14:xfrm>
                <a:off x="10755705" y="3108891"/>
                <a:ext cx="264240" cy="126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67CB24D-DF1A-4E45-882E-D279D0E670F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719705" y="3072891"/>
                  <a:ext cx="335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A11B3B8-71DF-4B15-B67D-E03714304A4D}"/>
                    </a:ext>
                  </a:extLst>
                </p14:cNvPr>
                <p14:cNvContentPartPr/>
                <p14:nvPr/>
              </p14:nvContentPartPr>
              <p14:xfrm>
                <a:off x="11114625" y="3069291"/>
                <a:ext cx="155520" cy="241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A11B3B8-71DF-4B15-B67D-E03714304A4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078985" y="3033291"/>
                  <a:ext cx="2271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6083E1A-56FD-4619-A872-5899FC552704}"/>
                    </a:ext>
                  </a:extLst>
                </p14:cNvPr>
                <p14:cNvContentPartPr/>
                <p14:nvPr/>
              </p14:nvContentPartPr>
              <p14:xfrm>
                <a:off x="11349705" y="2946531"/>
                <a:ext cx="128520" cy="362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6083E1A-56FD-4619-A872-5899FC55270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313705" y="2910891"/>
                  <a:ext cx="2001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3DCBB92-3ADA-4D16-A649-F071305777CA}"/>
                    </a:ext>
                  </a:extLst>
                </p14:cNvPr>
                <p14:cNvContentPartPr/>
                <p14:nvPr/>
              </p14:nvContentPartPr>
              <p14:xfrm>
                <a:off x="11600625" y="2924211"/>
                <a:ext cx="116280" cy="734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3DCBB92-3ADA-4D16-A649-F071305777C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564985" y="2888211"/>
                  <a:ext cx="187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0CBE848-35A2-45A4-9C6E-12EE30E4F9A8}"/>
                    </a:ext>
                  </a:extLst>
                </p14:cNvPr>
                <p14:cNvContentPartPr/>
                <p14:nvPr/>
              </p14:nvContentPartPr>
              <p14:xfrm>
                <a:off x="11571465" y="2974971"/>
                <a:ext cx="39240" cy="306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0CBE848-35A2-45A4-9C6E-12EE30E4F9A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35465" y="2939331"/>
                  <a:ext cx="1108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ADBD795-6FC9-4717-8B67-FA7B2A22599A}"/>
                    </a:ext>
                  </a:extLst>
                </p14:cNvPr>
                <p14:cNvContentPartPr/>
                <p14:nvPr/>
              </p14:nvContentPartPr>
              <p14:xfrm>
                <a:off x="11585145" y="3102051"/>
                <a:ext cx="124560" cy="92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ADBD795-6FC9-4717-8B67-FA7B2A22599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549145" y="3066051"/>
                  <a:ext cx="196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08773EE-70A8-4B86-80F8-28954A9E1CB2}"/>
                    </a:ext>
                  </a:extLst>
                </p14:cNvPr>
                <p14:cNvContentPartPr/>
                <p14:nvPr/>
              </p14:nvContentPartPr>
              <p14:xfrm>
                <a:off x="11786385" y="3098091"/>
                <a:ext cx="149760" cy="248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08773EE-70A8-4B86-80F8-28954A9E1CB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750385" y="3062091"/>
                  <a:ext cx="2214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C0F9C0B-5377-4F6E-A8E0-0AD53E39F45D}"/>
                    </a:ext>
                  </a:extLst>
                </p14:cNvPr>
                <p14:cNvContentPartPr/>
                <p14:nvPr/>
              </p14:nvContentPartPr>
              <p14:xfrm>
                <a:off x="12010665" y="3195651"/>
                <a:ext cx="124200" cy="2296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C0F9C0B-5377-4F6E-A8E0-0AD53E39F45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974665" y="3160011"/>
                  <a:ext cx="1958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B277D8B-5650-4F9E-B0F9-BC60EC8476A0}"/>
                    </a:ext>
                  </a:extLst>
                </p14:cNvPr>
                <p14:cNvContentPartPr/>
                <p14:nvPr/>
              </p14:nvContentPartPr>
              <p14:xfrm>
                <a:off x="12026865" y="3283851"/>
                <a:ext cx="67680" cy="259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B277D8B-5650-4F9E-B0F9-BC60EC8476A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990865" y="3247851"/>
                  <a:ext cx="139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68E8F65-7687-4076-9991-ECF873467958}"/>
                    </a:ext>
                  </a:extLst>
                </p14:cNvPr>
                <p14:cNvContentPartPr/>
                <p14:nvPr/>
              </p14:nvContentPartPr>
              <p14:xfrm>
                <a:off x="11719785" y="2992611"/>
                <a:ext cx="126720" cy="5083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68E8F65-7687-4076-9991-ECF87346795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683785" y="2956971"/>
                  <a:ext cx="19836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8B4887C-EA67-4EC2-AAD7-06314476802B}"/>
                    </a:ext>
                  </a:extLst>
                </p14:cNvPr>
                <p14:cNvContentPartPr/>
                <p14:nvPr/>
              </p14:nvContentPartPr>
              <p14:xfrm>
                <a:off x="12136305" y="2931411"/>
                <a:ext cx="135000" cy="5392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8B4887C-EA67-4EC2-AAD7-06314476802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2100665" y="2895771"/>
                  <a:ext cx="20664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29DEA2F-E83A-49CF-BE55-62E23FBD390E}"/>
                    </a:ext>
                  </a:extLst>
                </p14:cNvPr>
                <p14:cNvContentPartPr/>
                <p14:nvPr/>
              </p14:nvContentPartPr>
              <p14:xfrm>
                <a:off x="10589025" y="1317171"/>
                <a:ext cx="208080" cy="5270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29DEA2F-E83A-49CF-BE55-62E23FBD390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553025" y="1281531"/>
                  <a:ext cx="27972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D5D25F2-5475-46D1-A567-AD8913CFC925}"/>
                    </a:ext>
                  </a:extLst>
                </p14:cNvPr>
                <p14:cNvContentPartPr/>
                <p14:nvPr/>
              </p14:nvContentPartPr>
              <p14:xfrm>
                <a:off x="10549785" y="1715691"/>
                <a:ext cx="199800" cy="1911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D5D25F2-5475-46D1-A567-AD8913CFC92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514145" y="1680051"/>
                  <a:ext cx="2714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3D935E8-EED8-4B16-88E9-3B6A302A4B9B}"/>
                    </a:ext>
                  </a:extLst>
                </p14:cNvPr>
                <p14:cNvContentPartPr/>
                <p14:nvPr/>
              </p14:nvContentPartPr>
              <p14:xfrm>
                <a:off x="10688745" y="670971"/>
                <a:ext cx="287280" cy="3502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3D935E8-EED8-4B16-88E9-3B6A302A4B9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653105" y="635331"/>
                  <a:ext cx="3589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0E87C04-70F6-4C6E-8D71-5AB26B37527C}"/>
                    </a:ext>
                  </a:extLst>
                </p14:cNvPr>
                <p14:cNvContentPartPr/>
                <p14:nvPr/>
              </p14:nvContentPartPr>
              <p14:xfrm>
                <a:off x="11088705" y="743331"/>
                <a:ext cx="35640" cy="1792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0E87C04-70F6-4C6E-8D71-5AB26B37527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053065" y="707331"/>
                  <a:ext cx="107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253625C-E527-4299-9F3E-455FEEE5FDCC}"/>
                    </a:ext>
                  </a:extLst>
                </p14:cNvPr>
                <p14:cNvContentPartPr/>
                <p14:nvPr/>
              </p14:nvContentPartPr>
              <p14:xfrm>
                <a:off x="11107425" y="633891"/>
                <a:ext cx="55440" cy="507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253625C-E527-4299-9F3E-455FEEE5FDC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071785" y="598251"/>
                  <a:ext cx="127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054F861-69DC-43D6-91FC-B9E4A1387FD3}"/>
                    </a:ext>
                  </a:extLst>
                </p14:cNvPr>
                <p14:cNvContentPartPr/>
                <p14:nvPr/>
              </p14:nvContentPartPr>
              <p14:xfrm>
                <a:off x="11203185" y="501411"/>
                <a:ext cx="181080" cy="430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054F861-69DC-43D6-91FC-B9E4A1387FD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167545" y="465771"/>
                  <a:ext cx="25272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EF3FC20-0231-4096-9422-1358502B63B9}"/>
                    </a:ext>
                  </a:extLst>
                </p14:cNvPr>
                <p14:cNvContentPartPr/>
                <p14:nvPr/>
              </p14:nvContentPartPr>
              <p14:xfrm>
                <a:off x="11427105" y="573051"/>
                <a:ext cx="216360" cy="473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EF3FC20-0231-4096-9422-1358502B63B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391105" y="537051"/>
                  <a:ext cx="28800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E88D4EA-8DD4-4FA2-93D7-5F570806E3FF}"/>
                    </a:ext>
                  </a:extLst>
                </p14:cNvPr>
                <p14:cNvContentPartPr/>
                <p14:nvPr/>
              </p14:nvContentPartPr>
              <p14:xfrm>
                <a:off x="11115345" y="1234731"/>
                <a:ext cx="268920" cy="4280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E88D4EA-8DD4-4FA2-93D7-5F570806E3F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079705" y="1198731"/>
                  <a:ext cx="3405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A3014A3-EC53-4868-ACFF-BA096928F03B}"/>
                    </a:ext>
                  </a:extLst>
                </p14:cNvPr>
                <p14:cNvContentPartPr/>
                <p14:nvPr/>
              </p14:nvContentPartPr>
              <p14:xfrm>
                <a:off x="11426745" y="1533531"/>
                <a:ext cx="201240" cy="332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A3014A3-EC53-4868-ACFF-BA096928F03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390745" y="1497891"/>
                  <a:ext cx="2728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D568208-1D3C-47D2-B74E-CF694CAF2889}"/>
                    </a:ext>
                  </a:extLst>
                </p14:cNvPr>
                <p14:cNvContentPartPr/>
                <p14:nvPr/>
              </p14:nvContentPartPr>
              <p14:xfrm>
                <a:off x="11446185" y="1670691"/>
                <a:ext cx="117360" cy="104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D568208-1D3C-47D2-B74E-CF694CAF288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410185" y="1635051"/>
                  <a:ext cx="189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F70FF52-446C-454E-B0FD-54FDA2128E45}"/>
                    </a:ext>
                  </a:extLst>
                </p14:cNvPr>
                <p14:cNvContentPartPr/>
                <p14:nvPr/>
              </p14:nvContentPartPr>
              <p14:xfrm>
                <a:off x="6853665" y="2281971"/>
                <a:ext cx="3336840" cy="46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F70FF52-446C-454E-B0FD-54FDA2128E4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818025" y="2246331"/>
                  <a:ext cx="3408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BE32C96-DF74-4FE2-A2FF-56EE405FDA94}"/>
                    </a:ext>
                  </a:extLst>
                </p14:cNvPr>
                <p14:cNvContentPartPr/>
                <p14:nvPr/>
              </p14:nvContentPartPr>
              <p14:xfrm>
                <a:off x="10000785" y="2159571"/>
                <a:ext cx="115920" cy="2170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BE32C96-DF74-4FE2-A2FF-56EE405FDA9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964785" y="2123931"/>
                  <a:ext cx="1875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DB03C08-A4E0-4204-A525-886BCA19FF98}"/>
                    </a:ext>
                  </a:extLst>
                </p14:cNvPr>
                <p14:cNvContentPartPr/>
                <p14:nvPr/>
              </p14:nvContentPartPr>
              <p14:xfrm>
                <a:off x="6907665" y="2162811"/>
                <a:ext cx="409680" cy="3276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DB03C08-A4E0-4204-A525-886BCA19FF9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872025" y="2126811"/>
                  <a:ext cx="4813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284368F-BA8D-4EF5-823D-DD1A87C63A08}"/>
                    </a:ext>
                  </a:extLst>
                </p14:cNvPr>
                <p14:cNvContentPartPr/>
                <p14:nvPr/>
              </p14:nvContentPartPr>
              <p14:xfrm>
                <a:off x="7050585" y="642171"/>
                <a:ext cx="1798920" cy="2491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284368F-BA8D-4EF5-823D-DD1A87C63A0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014585" y="606171"/>
                  <a:ext cx="18705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562D89BB-B23D-42FF-AF7C-599EBD8DA37C}"/>
                    </a:ext>
                  </a:extLst>
                </p14:cNvPr>
                <p14:cNvContentPartPr/>
                <p14:nvPr/>
              </p14:nvContentPartPr>
              <p14:xfrm>
                <a:off x="7188465" y="281451"/>
                <a:ext cx="33120" cy="2790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562D89BB-B23D-42FF-AF7C-599EBD8DA37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152465" y="245811"/>
                  <a:ext cx="1047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61D7D5D-A9A9-41B5-BA04-62937A37A6E5}"/>
                    </a:ext>
                  </a:extLst>
                </p14:cNvPr>
                <p14:cNvContentPartPr/>
                <p14:nvPr/>
              </p14:nvContentPartPr>
              <p14:xfrm>
                <a:off x="7232745" y="191811"/>
                <a:ext cx="330120" cy="2984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61D7D5D-A9A9-41B5-BA04-62937A37A6E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197105" y="155811"/>
                  <a:ext cx="4017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E28F1EB-08CA-4C61-9F58-3B2FB128AD86}"/>
                    </a:ext>
                  </a:extLst>
                </p14:cNvPr>
                <p14:cNvContentPartPr/>
                <p14:nvPr/>
              </p14:nvContentPartPr>
              <p14:xfrm>
                <a:off x="7630545" y="255171"/>
                <a:ext cx="702720" cy="3114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E28F1EB-08CA-4C61-9F58-3B2FB128AD8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594905" y="219171"/>
                  <a:ext cx="7743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2F90701-9CD6-44B1-A206-9D729487AB8E}"/>
                    </a:ext>
                  </a:extLst>
                </p14:cNvPr>
                <p14:cNvContentPartPr/>
                <p14:nvPr/>
              </p14:nvContentPartPr>
              <p14:xfrm>
                <a:off x="8514705" y="290451"/>
                <a:ext cx="233280" cy="1832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2F90701-9CD6-44B1-A206-9D729487AB8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478705" y="254811"/>
                  <a:ext cx="3049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D8EB28A-B026-415C-8C96-F0C19D7D3A5C}"/>
                    </a:ext>
                  </a:extLst>
                </p14:cNvPr>
                <p14:cNvContentPartPr/>
                <p14:nvPr/>
              </p14:nvContentPartPr>
              <p14:xfrm>
                <a:off x="8874705" y="310611"/>
                <a:ext cx="162000" cy="1872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D8EB28A-B026-415C-8C96-F0C19D7D3A5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838705" y="274611"/>
                  <a:ext cx="2336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6F5E393-0AA8-4A62-BD2F-D0020C738879}"/>
                    </a:ext>
                  </a:extLst>
                </p14:cNvPr>
                <p14:cNvContentPartPr/>
                <p14:nvPr/>
              </p14:nvContentPartPr>
              <p14:xfrm>
                <a:off x="9143265" y="183531"/>
                <a:ext cx="91440" cy="3520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6F5E393-0AA8-4A62-BD2F-D0020C73887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107625" y="147531"/>
                  <a:ext cx="1630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F83613C-C7BE-45B9-89D1-04F0403D7E42}"/>
                    </a:ext>
                  </a:extLst>
                </p14:cNvPr>
                <p14:cNvContentPartPr/>
                <p14:nvPr/>
              </p14:nvContentPartPr>
              <p14:xfrm>
                <a:off x="9091785" y="340491"/>
                <a:ext cx="213480" cy="532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F83613C-C7BE-45B9-89D1-04F0403D7E4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055785" y="304851"/>
                  <a:ext cx="285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A36007B-75E1-4B41-B51A-74F06AB125C6}"/>
                    </a:ext>
                  </a:extLst>
                </p14:cNvPr>
                <p14:cNvContentPartPr/>
                <p14:nvPr/>
              </p14:nvContentPartPr>
              <p14:xfrm>
                <a:off x="9519465" y="193971"/>
                <a:ext cx="181440" cy="3780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A36007B-75E1-4B41-B51A-74F06AB125C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483465" y="158331"/>
                  <a:ext cx="2530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4EC1226-C1CC-4E33-AE40-1CEC41EB147E}"/>
                    </a:ext>
                  </a:extLst>
                </p14:cNvPr>
                <p14:cNvContentPartPr/>
                <p14:nvPr/>
              </p14:nvContentPartPr>
              <p14:xfrm>
                <a:off x="9758145" y="357771"/>
                <a:ext cx="182520" cy="2192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4EC1226-C1CC-4E33-AE40-1CEC41EB147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722505" y="321771"/>
                  <a:ext cx="254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E7C5D2F-693A-4BE6-BDF1-CDED126A98F4}"/>
                    </a:ext>
                  </a:extLst>
                </p14:cNvPr>
                <p14:cNvContentPartPr/>
                <p14:nvPr/>
              </p14:nvContentPartPr>
              <p14:xfrm>
                <a:off x="10221105" y="67971"/>
                <a:ext cx="99360" cy="5637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E7C5D2F-693A-4BE6-BDF1-CDED126A98F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185105" y="31971"/>
                  <a:ext cx="17100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BF096CD-B371-4907-A692-B2A8DFFDC0AE}"/>
                    </a:ext>
                  </a:extLst>
                </p14:cNvPr>
                <p14:cNvContentPartPr/>
                <p14:nvPr/>
              </p14:nvContentPartPr>
              <p14:xfrm>
                <a:off x="10122105" y="384051"/>
                <a:ext cx="185760" cy="1692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BF096CD-B371-4907-A692-B2A8DFFDC0A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086465" y="348051"/>
                  <a:ext cx="2574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5893980-85C4-4D1B-9D67-3BBCFD68D354}"/>
                    </a:ext>
                  </a:extLst>
                </p14:cNvPr>
                <p14:cNvContentPartPr/>
                <p14:nvPr/>
              </p14:nvContentPartPr>
              <p14:xfrm>
                <a:off x="10425585" y="89931"/>
                <a:ext cx="91080" cy="3513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5893980-85C4-4D1B-9D67-3BBCFD68D35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389585" y="53931"/>
                  <a:ext cx="1627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6AA9AC0-AFA2-41B4-9672-DD6605C2AE42}"/>
                    </a:ext>
                  </a:extLst>
                </p14:cNvPr>
                <p14:cNvContentPartPr/>
                <p14:nvPr/>
              </p14:nvContentPartPr>
              <p14:xfrm>
                <a:off x="10575345" y="55371"/>
                <a:ext cx="464760" cy="340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6AA9AC0-AFA2-41B4-9672-DD6605C2AE4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539345" y="19371"/>
                  <a:ext cx="5364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B5FAF35-9283-4ECB-BC38-03A800273F41}"/>
                    </a:ext>
                  </a:extLst>
                </p14:cNvPr>
                <p14:cNvContentPartPr/>
                <p14:nvPr/>
              </p14:nvContentPartPr>
              <p14:xfrm>
                <a:off x="10784505" y="145495"/>
                <a:ext cx="220320" cy="410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B5FAF35-9283-4ECB-BC38-03A800273F4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748505" y="109495"/>
                  <a:ext cx="29196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9680925-E751-4B2A-A4C6-299E0F803E1B}"/>
              </a:ext>
            </a:extLst>
          </p:cNvPr>
          <p:cNvGrpSpPr/>
          <p:nvPr/>
        </p:nvGrpSpPr>
        <p:grpSpPr>
          <a:xfrm>
            <a:off x="6601305" y="3725695"/>
            <a:ext cx="832320" cy="555480"/>
            <a:chOff x="6601305" y="3725695"/>
            <a:chExt cx="832320" cy="55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4B5BF86-8D12-4A8E-9AB9-B03766EF4290}"/>
                    </a:ext>
                  </a:extLst>
                </p14:cNvPr>
                <p14:cNvContentPartPr/>
                <p14:nvPr/>
              </p14:nvContentPartPr>
              <p14:xfrm>
                <a:off x="6689145" y="3725695"/>
                <a:ext cx="125280" cy="5554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4B5BF86-8D12-4A8E-9AB9-B03766EF429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653145" y="3689695"/>
                  <a:ext cx="19692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9F22D00-9FDB-4AA5-B187-D91F041878E1}"/>
                    </a:ext>
                  </a:extLst>
                </p14:cNvPr>
                <p14:cNvContentPartPr/>
                <p14:nvPr/>
              </p14:nvContentPartPr>
              <p14:xfrm>
                <a:off x="6601305" y="3946015"/>
                <a:ext cx="223200" cy="53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9F22D00-9FDB-4AA5-B187-D91F041878E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565665" y="3910375"/>
                  <a:ext cx="294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CA8430B-670A-45BD-9346-11DB3260F069}"/>
                    </a:ext>
                  </a:extLst>
                </p14:cNvPr>
                <p14:cNvContentPartPr/>
                <p14:nvPr/>
              </p14:nvContentPartPr>
              <p14:xfrm>
                <a:off x="6902985" y="3899935"/>
                <a:ext cx="162000" cy="1994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CA8430B-670A-45BD-9346-11DB3260F06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866985" y="3863935"/>
                  <a:ext cx="2336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1B5FDAC-96B1-43F1-950E-74F6F3CF459C}"/>
                    </a:ext>
                  </a:extLst>
                </p14:cNvPr>
                <p14:cNvContentPartPr/>
                <p14:nvPr/>
              </p14:nvContentPartPr>
              <p14:xfrm>
                <a:off x="7120425" y="3830095"/>
                <a:ext cx="109800" cy="2520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1B5FDAC-96B1-43F1-950E-74F6F3CF459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084425" y="3794455"/>
                  <a:ext cx="1814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25B6E38-4E39-4C9C-AFFD-705004E68753}"/>
                    </a:ext>
                  </a:extLst>
                </p14:cNvPr>
                <p14:cNvContentPartPr/>
                <p14:nvPr/>
              </p14:nvContentPartPr>
              <p14:xfrm>
                <a:off x="7342545" y="3778615"/>
                <a:ext cx="91080" cy="630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25B6E38-4E39-4C9C-AFFD-705004E6875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306545" y="3742615"/>
                  <a:ext cx="1627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34FE372-A25C-4A87-8A34-E83813526F03}"/>
                    </a:ext>
                  </a:extLst>
                </p14:cNvPr>
                <p14:cNvContentPartPr/>
                <p14:nvPr/>
              </p14:nvContentPartPr>
              <p14:xfrm>
                <a:off x="7324905" y="3829735"/>
                <a:ext cx="28800" cy="2120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34FE372-A25C-4A87-8A34-E83813526F0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289265" y="3794095"/>
                  <a:ext cx="100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77C99AB-AF24-4466-B05A-BFEE3D20A212}"/>
                    </a:ext>
                  </a:extLst>
                </p14:cNvPr>
                <p14:cNvContentPartPr/>
                <p14:nvPr/>
              </p14:nvContentPartPr>
              <p14:xfrm>
                <a:off x="7347945" y="3924775"/>
                <a:ext cx="65520" cy="568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77C99AB-AF24-4466-B05A-BFEE3D20A21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311945" y="3888775"/>
                  <a:ext cx="13716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B08CFCEF-E6C2-4197-A5E9-ABE45A3B2A3A}"/>
              </a:ext>
            </a:extLst>
          </p:cNvPr>
          <p:cNvGrpSpPr/>
          <p:nvPr/>
        </p:nvGrpSpPr>
        <p:grpSpPr>
          <a:xfrm>
            <a:off x="3438345" y="6262975"/>
            <a:ext cx="1296360" cy="529920"/>
            <a:chOff x="3438345" y="6262975"/>
            <a:chExt cx="1296360" cy="52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3B31539-1E6F-4E77-8714-613C68DB3607}"/>
                    </a:ext>
                  </a:extLst>
                </p14:cNvPr>
                <p14:cNvContentPartPr/>
                <p14:nvPr/>
              </p14:nvContentPartPr>
              <p14:xfrm>
                <a:off x="3438345" y="6262975"/>
                <a:ext cx="406800" cy="5299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3B31539-1E6F-4E77-8714-613C68DB360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402345" y="6226975"/>
                  <a:ext cx="47844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E175EBA-632C-4592-B6EE-75278B45F703}"/>
                    </a:ext>
                  </a:extLst>
                </p14:cNvPr>
                <p14:cNvContentPartPr/>
                <p14:nvPr/>
              </p14:nvContentPartPr>
              <p14:xfrm>
                <a:off x="3934785" y="6539815"/>
                <a:ext cx="477000" cy="2170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E175EBA-632C-4592-B6EE-75278B45F70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898785" y="6504175"/>
                  <a:ext cx="5486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5B181CC-06E6-4EA7-8580-BD00A668B51F}"/>
                    </a:ext>
                  </a:extLst>
                </p14:cNvPr>
                <p14:cNvContentPartPr/>
                <p14:nvPr/>
              </p14:nvContentPartPr>
              <p14:xfrm>
                <a:off x="4272105" y="6517855"/>
                <a:ext cx="78480" cy="147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5B181CC-06E6-4EA7-8580-BD00A668B51F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236105" y="6481855"/>
                  <a:ext cx="150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90EF9BF-EDFC-486A-B47E-2A0478801999}"/>
                    </a:ext>
                  </a:extLst>
                </p14:cNvPr>
                <p14:cNvContentPartPr/>
                <p14:nvPr/>
              </p14:nvContentPartPr>
              <p14:xfrm>
                <a:off x="4448505" y="6565015"/>
                <a:ext cx="286200" cy="1598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90EF9BF-EDFC-486A-B47E-2A047880199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412505" y="6529015"/>
                  <a:ext cx="35784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757995B0-860B-4B27-B80E-F2E48B5AE70D}"/>
              </a:ext>
            </a:extLst>
          </p:cNvPr>
          <p:cNvGrpSpPr/>
          <p:nvPr/>
        </p:nvGrpSpPr>
        <p:grpSpPr>
          <a:xfrm>
            <a:off x="5076345" y="6324535"/>
            <a:ext cx="551160" cy="631080"/>
            <a:chOff x="5076345" y="6324535"/>
            <a:chExt cx="551160" cy="63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296FC4C8-8BBC-42BE-9BA6-018361AA738B}"/>
                    </a:ext>
                  </a:extLst>
                </p14:cNvPr>
                <p14:cNvContentPartPr/>
                <p14:nvPr/>
              </p14:nvContentPartPr>
              <p14:xfrm>
                <a:off x="5141505" y="6365215"/>
                <a:ext cx="167400" cy="4359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296FC4C8-8BBC-42BE-9BA6-018361AA738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105505" y="6329215"/>
                  <a:ext cx="23904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73BD93C-DAA1-4BBC-AF30-187A7A56BE78}"/>
                    </a:ext>
                  </a:extLst>
                </p14:cNvPr>
                <p14:cNvContentPartPr/>
                <p14:nvPr/>
              </p14:nvContentPartPr>
              <p14:xfrm>
                <a:off x="5076345" y="6324535"/>
                <a:ext cx="164160" cy="1522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73BD93C-DAA1-4BBC-AF30-187A7A56BE7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040345" y="6288535"/>
                  <a:ext cx="2358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5C02BDB-0F6E-4634-8E2F-92372A08ECFB}"/>
                    </a:ext>
                  </a:extLst>
                </p14:cNvPr>
                <p14:cNvContentPartPr/>
                <p14:nvPr/>
              </p14:nvContentPartPr>
              <p14:xfrm>
                <a:off x="5506185" y="6490495"/>
                <a:ext cx="76320" cy="4651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5C02BDB-0F6E-4634-8E2F-92372A08ECF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470545" y="6454495"/>
                  <a:ext cx="1479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6203A16-A52E-4BC9-A2C7-F44D84E911BF}"/>
                    </a:ext>
                  </a:extLst>
                </p14:cNvPr>
                <p14:cNvContentPartPr/>
                <p14:nvPr/>
              </p14:nvContentPartPr>
              <p14:xfrm>
                <a:off x="5466945" y="6698935"/>
                <a:ext cx="160560" cy="813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6203A16-A52E-4BC9-A2C7-F44D84E911B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431305" y="6662935"/>
                  <a:ext cx="23220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D057ADB8-9EDC-45A5-AC57-518E7DBF4B23}"/>
              </a:ext>
            </a:extLst>
          </p:cNvPr>
          <p:cNvGrpSpPr/>
          <p:nvPr/>
        </p:nvGrpSpPr>
        <p:grpSpPr>
          <a:xfrm>
            <a:off x="9263505" y="1460575"/>
            <a:ext cx="475560" cy="179280"/>
            <a:chOff x="9263505" y="1460575"/>
            <a:chExt cx="47556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4D8E852-FC29-46C5-B8A6-16A6AB580D1B}"/>
                    </a:ext>
                  </a:extLst>
                </p14:cNvPr>
                <p14:cNvContentPartPr/>
                <p14:nvPr/>
              </p14:nvContentPartPr>
              <p14:xfrm>
                <a:off x="9263505" y="1526815"/>
                <a:ext cx="435960" cy="360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4D8E852-FC29-46C5-B8A6-16A6AB580D1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227865" y="1491175"/>
                  <a:ext cx="507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F67EE4E-9382-4C89-9717-92A6978DCFAD}"/>
                    </a:ext>
                  </a:extLst>
                </p14:cNvPr>
                <p14:cNvContentPartPr/>
                <p14:nvPr/>
              </p14:nvContentPartPr>
              <p14:xfrm>
                <a:off x="9588585" y="1460575"/>
                <a:ext cx="150480" cy="1792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F67EE4E-9382-4C89-9717-92A6978DCFA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552945" y="1424575"/>
                  <a:ext cx="22212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B52001F-1A0F-4423-B649-BE5DC18D1A1E}"/>
              </a:ext>
            </a:extLst>
          </p:cNvPr>
          <p:cNvGrpSpPr/>
          <p:nvPr/>
        </p:nvGrpSpPr>
        <p:grpSpPr>
          <a:xfrm>
            <a:off x="121305" y="331615"/>
            <a:ext cx="1272240" cy="1746000"/>
            <a:chOff x="121305" y="331615"/>
            <a:chExt cx="1272240" cy="174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C997F56-9517-4734-8BA5-30353FCAC6A5}"/>
                    </a:ext>
                  </a:extLst>
                </p14:cNvPr>
                <p14:cNvContentPartPr/>
                <p14:nvPr/>
              </p14:nvContentPartPr>
              <p14:xfrm>
                <a:off x="121305" y="417295"/>
                <a:ext cx="506520" cy="5526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C997F56-9517-4734-8BA5-30353FCAC6A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5305" y="381295"/>
                  <a:ext cx="57816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858DED8-3117-408B-9C75-E1091A0C9CD8}"/>
                    </a:ext>
                  </a:extLst>
                </p14:cNvPr>
                <p14:cNvContentPartPr/>
                <p14:nvPr/>
              </p14:nvContentPartPr>
              <p14:xfrm>
                <a:off x="734745" y="702055"/>
                <a:ext cx="118080" cy="1548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858DED8-3117-408B-9C75-E1091A0C9CD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98745" y="666055"/>
                  <a:ext cx="189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86442DFA-559D-4F3D-A663-4D879101EBB8}"/>
                    </a:ext>
                  </a:extLst>
                </p14:cNvPr>
                <p14:cNvContentPartPr/>
                <p14:nvPr/>
              </p14:nvContentPartPr>
              <p14:xfrm>
                <a:off x="691185" y="567055"/>
                <a:ext cx="40320" cy="61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86442DFA-559D-4F3D-A663-4D879101EBB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55185" y="531055"/>
                  <a:ext cx="111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7ABCEAA9-73CF-47A9-B4BB-AA030CAC2FEB}"/>
                    </a:ext>
                  </a:extLst>
                </p14:cNvPr>
                <p14:cNvContentPartPr/>
                <p14:nvPr/>
              </p14:nvContentPartPr>
              <p14:xfrm>
                <a:off x="859305" y="360055"/>
                <a:ext cx="223560" cy="3711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7ABCEAA9-73CF-47A9-B4BB-AA030CAC2FE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23665" y="324415"/>
                  <a:ext cx="2952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49A6D28C-EC1D-4CF2-8199-E773FB3671C7}"/>
                    </a:ext>
                  </a:extLst>
                </p14:cNvPr>
                <p14:cNvContentPartPr/>
                <p14:nvPr/>
              </p14:nvContentPartPr>
              <p14:xfrm>
                <a:off x="841665" y="472735"/>
                <a:ext cx="278640" cy="1526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49A6D28C-EC1D-4CF2-8199-E773FB3671C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05665" y="436735"/>
                  <a:ext cx="350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D2F6E731-5329-4AFF-B6E3-B614595FFAF2}"/>
                    </a:ext>
                  </a:extLst>
                </p14:cNvPr>
                <p14:cNvContentPartPr/>
                <p14:nvPr/>
              </p14:nvContentPartPr>
              <p14:xfrm>
                <a:off x="1029945" y="331615"/>
                <a:ext cx="363600" cy="3801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D2F6E731-5329-4AFF-B6E3-B614595FFAF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94305" y="295975"/>
                  <a:ext cx="4352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7CE7E489-EB19-496B-8E36-CEB68E4B7EEA}"/>
                    </a:ext>
                  </a:extLst>
                </p14:cNvPr>
                <p14:cNvContentPartPr/>
                <p14:nvPr/>
              </p14:nvContentPartPr>
              <p14:xfrm>
                <a:off x="510825" y="1102735"/>
                <a:ext cx="409680" cy="4852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7CE7E489-EB19-496B-8E36-CEB68E4B7EE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75185" y="1067095"/>
                  <a:ext cx="4813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2780387-6B76-4BA9-A33F-9740BD108F00}"/>
                    </a:ext>
                  </a:extLst>
                </p14:cNvPr>
                <p14:cNvContentPartPr/>
                <p14:nvPr/>
              </p14:nvContentPartPr>
              <p14:xfrm>
                <a:off x="874425" y="1247455"/>
                <a:ext cx="281880" cy="3564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2780387-6B76-4BA9-A33F-9740BD108F0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38425" y="1211455"/>
                  <a:ext cx="3535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218B3F6A-1D0E-402B-B24D-47BDF980B7ED}"/>
                    </a:ext>
                  </a:extLst>
                </p14:cNvPr>
                <p14:cNvContentPartPr/>
                <p14:nvPr/>
              </p14:nvContentPartPr>
              <p14:xfrm>
                <a:off x="929865" y="1402615"/>
                <a:ext cx="145440" cy="612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218B3F6A-1D0E-402B-B24D-47BDF980B7E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94225" y="1366975"/>
                  <a:ext cx="217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A3AC0FE3-E0AB-4695-BDD7-CC353E60DF71}"/>
                    </a:ext>
                  </a:extLst>
                </p14:cNvPr>
                <p14:cNvContentPartPr/>
                <p14:nvPr/>
              </p14:nvContentPartPr>
              <p14:xfrm>
                <a:off x="271425" y="1532215"/>
                <a:ext cx="1003320" cy="5454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A3AC0FE3-E0AB-4695-BDD7-CC353E60DF71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35425" y="1496575"/>
                  <a:ext cx="1074960" cy="61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68C8F48C-4E07-4FB6-87DB-4E5B7EE64F77}"/>
              </a:ext>
            </a:extLst>
          </p:cNvPr>
          <p:cNvGrpSpPr/>
          <p:nvPr/>
        </p:nvGrpSpPr>
        <p:grpSpPr>
          <a:xfrm>
            <a:off x="3151425" y="2290724"/>
            <a:ext cx="2500920" cy="2454007"/>
            <a:chOff x="3151425" y="2290724"/>
            <a:chExt cx="2500920" cy="245400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6CC2A36C-F734-48AA-B6E6-B604002D069F}"/>
                    </a:ext>
                  </a:extLst>
                </p14:cNvPr>
                <p14:cNvContentPartPr/>
                <p14:nvPr/>
              </p14:nvContentPartPr>
              <p14:xfrm>
                <a:off x="3491985" y="3171531"/>
                <a:ext cx="212400" cy="439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6CC2A36C-F734-48AA-B6E6-B604002D069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456345" y="3135531"/>
                  <a:ext cx="284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74F6EC6-3C27-4812-9865-32D71F26DB38}"/>
                    </a:ext>
                  </a:extLst>
                </p14:cNvPr>
                <p14:cNvContentPartPr/>
                <p14:nvPr/>
              </p14:nvContentPartPr>
              <p14:xfrm>
                <a:off x="3608265" y="3203931"/>
                <a:ext cx="270360" cy="4237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74F6EC6-3C27-4812-9865-32D71F26DB3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572625" y="3167931"/>
                  <a:ext cx="34200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4838102-9931-4B0B-98A2-9FE18F5894F8}"/>
                    </a:ext>
                  </a:extLst>
                </p14:cNvPr>
                <p14:cNvContentPartPr/>
                <p14:nvPr/>
              </p14:nvContentPartPr>
              <p14:xfrm>
                <a:off x="3841185" y="3345411"/>
                <a:ext cx="439920" cy="1825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4838102-9931-4B0B-98A2-9FE18F5894F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805545" y="3309771"/>
                  <a:ext cx="5115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6F99329-046F-4899-9949-5D3C0609C747}"/>
                    </a:ext>
                  </a:extLst>
                </p14:cNvPr>
                <p14:cNvContentPartPr/>
                <p14:nvPr/>
              </p14:nvContentPartPr>
              <p14:xfrm>
                <a:off x="4345185" y="3204291"/>
                <a:ext cx="159840" cy="4590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6F99329-046F-4899-9949-5D3C0609C74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309185" y="3168651"/>
                  <a:ext cx="23148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070200B-02DF-471C-9AAE-2D530C33491E}"/>
                    </a:ext>
                  </a:extLst>
                </p14:cNvPr>
                <p14:cNvContentPartPr/>
                <p14:nvPr/>
              </p14:nvContentPartPr>
              <p14:xfrm>
                <a:off x="4593225" y="3158571"/>
                <a:ext cx="240840" cy="1929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070200B-02DF-471C-9AAE-2D530C33491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557585" y="3122931"/>
                  <a:ext cx="312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10B8052-EACD-4973-B997-D497BE7835E1}"/>
                    </a:ext>
                  </a:extLst>
                </p14:cNvPr>
                <p14:cNvContentPartPr/>
                <p14:nvPr/>
              </p14:nvContentPartPr>
              <p14:xfrm>
                <a:off x="4903185" y="3032931"/>
                <a:ext cx="323280" cy="2498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10B8052-EACD-4973-B997-D497BE7835E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867545" y="2997291"/>
                  <a:ext cx="394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C682280-4262-4CAB-BE38-93A8322D5835}"/>
                    </a:ext>
                  </a:extLst>
                </p14:cNvPr>
                <p14:cNvContentPartPr/>
                <p14:nvPr/>
              </p14:nvContentPartPr>
              <p14:xfrm>
                <a:off x="5299905" y="2970651"/>
                <a:ext cx="203040" cy="1969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C682280-4262-4CAB-BE38-93A8322D583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263905" y="2935011"/>
                  <a:ext cx="274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1916657-6B82-4B14-9A12-9EC29612C410}"/>
                    </a:ext>
                  </a:extLst>
                </p14:cNvPr>
                <p14:cNvContentPartPr/>
                <p14:nvPr/>
              </p14:nvContentPartPr>
              <p14:xfrm>
                <a:off x="5530305" y="2908011"/>
                <a:ext cx="122040" cy="294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1916657-6B82-4B14-9A12-9EC29612C41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494305" y="2872011"/>
                  <a:ext cx="1936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5D7BE33-B74E-47BD-B87A-C64A1F14C67C}"/>
                    </a:ext>
                  </a:extLst>
                </p14:cNvPr>
                <p14:cNvContentPartPr/>
                <p14:nvPr/>
              </p14:nvContentPartPr>
              <p14:xfrm>
                <a:off x="4220985" y="3924651"/>
                <a:ext cx="160560" cy="3506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5D7BE33-B74E-47BD-B87A-C64A1F14C67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185345" y="3888651"/>
                  <a:ext cx="2322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8BE1859-2D2B-493D-8E63-333429D0F0A6}"/>
                    </a:ext>
                  </a:extLst>
                </p14:cNvPr>
                <p14:cNvContentPartPr/>
                <p14:nvPr/>
              </p14:nvContentPartPr>
              <p14:xfrm>
                <a:off x="4157625" y="3808731"/>
                <a:ext cx="408960" cy="4701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8BE1859-2D2B-493D-8E63-333429D0F0A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121985" y="3773091"/>
                  <a:ext cx="48060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F557631-20A5-464C-9355-39905348C211}"/>
                    </a:ext>
                  </a:extLst>
                </p14:cNvPr>
                <p14:cNvContentPartPr/>
                <p14:nvPr/>
              </p14:nvContentPartPr>
              <p14:xfrm>
                <a:off x="4597905" y="3760131"/>
                <a:ext cx="399240" cy="3427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F557631-20A5-464C-9355-39905348C21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561905" y="3724491"/>
                  <a:ext cx="4708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F615984-54BE-4B87-84CD-D449F219943E}"/>
                    </a:ext>
                  </a:extLst>
                </p14:cNvPr>
                <p14:cNvContentPartPr/>
                <p14:nvPr/>
              </p14:nvContentPartPr>
              <p14:xfrm>
                <a:off x="5028825" y="4279971"/>
                <a:ext cx="107640" cy="4647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F615984-54BE-4B87-84CD-D449F219943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993185" y="4243971"/>
                  <a:ext cx="17928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34AB251-6280-4966-8135-A87EADA863BD}"/>
                    </a:ext>
                  </a:extLst>
                </p14:cNvPr>
                <p14:cNvContentPartPr/>
                <p14:nvPr/>
              </p14:nvContentPartPr>
              <p14:xfrm>
                <a:off x="4999305" y="4592091"/>
                <a:ext cx="252000" cy="1162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34AB251-6280-4966-8135-A87EADA863B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963665" y="4556091"/>
                  <a:ext cx="323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9CBD975-D190-47CE-AC5F-BB0B98B341E5}"/>
                    </a:ext>
                  </a:extLst>
                </p14:cNvPr>
                <p14:cNvContentPartPr/>
                <p14:nvPr/>
              </p14:nvContentPartPr>
              <p14:xfrm>
                <a:off x="3151425" y="2826764"/>
                <a:ext cx="105480" cy="262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9CBD975-D190-47CE-AC5F-BB0B98B341E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115425" y="2791124"/>
                  <a:ext cx="177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C46B915B-7F1D-4838-B3A0-D7B6E58BB00E}"/>
                    </a:ext>
                  </a:extLst>
                </p14:cNvPr>
                <p14:cNvContentPartPr/>
                <p14:nvPr/>
              </p14:nvContentPartPr>
              <p14:xfrm>
                <a:off x="3198945" y="2848004"/>
                <a:ext cx="143280" cy="3258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C46B915B-7F1D-4838-B3A0-D7B6E58BB00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163305" y="2812004"/>
                  <a:ext cx="2149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7EEB383-E43A-42D9-8AD6-7128214233D0}"/>
                    </a:ext>
                  </a:extLst>
                </p14:cNvPr>
                <p14:cNvContentPartPr/>
                <p14:nvPr/>
              </p14:nvContentPartPr>
              <p14:xfrm>
                <a:off x="3410625" y="2986964"/>
                <a:ext cx="268560" cy="1458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7EEB383-E43A-42D9-8AD6-7128214233D0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374985" y="2950964"/>
                  <a:ext cx="340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8B1DB056-C978-4D75-A800-BBF22FA25B24}"/>
                    </a:ext>
                  </a:extLst>
                </p14:cNvPr>
                <p14:cNvContentPartPr/>
                <p14:nvPr/>
              </p14:nvContentPartPr>
              <p14:xfrm>
                <a:off x="3750105" y="2934404"/>
                <a:ext cx="85320" cy="1990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8B1DB056-C978-4D75-A800-BBF22FA25B24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714465" y="2898404"/>
                  <a:ext cx="1569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0A0C4D3-8007-4DC5-8CE6-0DE53F7421D1}"/>
                    </a:ext>
                  </a:extLst>
                </p14:cNvPr>
                <p14:cNvContentPartPr/>
                <p14:nvPr/>
              </p14:nvContentPartPr>
              <p14:xfrm>
                <a:off x="3909585" y="2931524"/>
                <a:ext cx="141840" cy="1429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0A0C4D3-8007-4DC5-8CE6-0DE53F7421D1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873945" y="2895524"/>
                  <a:ext cx="213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9C6B27FF-C3F9-471D-A3EA-8A70B73BB1D4}"/>
                    </a:ext>
                  </a:extLst>
                </p14:cNvPr>
                <p14:cNvContentPartPr/>
                <p14:nvPr/>
              </p14:nvContentPartPr>
              <p14:xfrm>
                <a:off x="4099665" y="2880764"/>
                <a:ext cx="154440" cy="2037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9C6B27FF-C3F9-471D-A3EA-8A70B73BB1D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064025" y="2845124"/>
                  <a:ext cx="2260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F472639-9518-4D80-AC40-B3FD4E8D7C28}"/>
                    </a:ext>
                  </a:extLst>
                </p14:cNvPr>
                <p14:cNvContentPartPr/>
                <p14:nvPr/>
              </p14:nvContentPartPr>
              <p14:xfrm>
                <a:off x="4358865" y="2687804"/>
                <a:ext cx="761040" cy="2898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F472639-9518-4D80-AC40-B3FD4E8D7C28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323225" y="2652164"/>
                  <a:ext cx="8326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65AC0E7-7394-4267-8C12-713261B6C23B}"/>
                    </a:ext>
                  </a:extLst>
                </p14:cNvPr>
                <p14:cNvContentPartPr/>
                <p14:nvPr/>
              </p14:nvContentPartPr>
              <p14:xfrm>
                <a:off x="5191545" y="2601764"/>
                <a:ext cx="113400" cy="232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65AC0E7-7394-4267-8C12-713261B6C23B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155545" y="2566124"/>
                  <a:ext cx="1850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40A4D289-0E8C-4382-955A-DAEEE9520988}"/>
                    </a:ext>
                  </a:extLst>
                </p14:cNvPr>
                <p14:cNvContentPartPr/>
                <p14:nvPr/>
              </p14:nvContentPartPr>
              <p14:xfrm>
                <a:off x="5381265" y="2290724"/>
                <a:ext cx="139320" cy="6141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40A4D289-0E8C-4382-955A-DAEEE9520988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5345265" y="2254724"/>
                  <a:ext cx="210960" cy="68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DE66A718-8B08-4B08-9287-06E73390DBC4}"/>
              </a:ext>
            </a:extLst>
          </p:cNvPr>
          <p:cNvGrpSpPr/>
          <p:nvPr/>
        </p:nvGrpSpPr>
        <p:grpSpPr>
          <a:xfrm>
            <a:off x="6713985" y="1051255"/>
            <a:ext cx="2680560" cy="3664800"/>
            <a:chOff x="6713985" y="1051255"/>
            <a:chExt cx="2680560" cy="366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BBB28A0-885C-4DFD-AF0F-A92607F940FE}"/>
                    </a:ext>
                  </a:extLst>
                </p14:cNvPr>
                <p14:cNvContentPartPr/>
                <p14:nvPr/>
              </p14:nvContentPartPr>
              <p14:xfrm>
                <a:off x="8207625" y="1051255"/>
                <a:ext cx="104760" cy="489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BBB28A0-885C-4DFD-AF0F-A92607F940FE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171625" y="1015615"/>
                  <a:ext cx="176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0705ECE-325D-455E-B6A8-723F911A172D}"/>
                    </a:ext>
                  </a:extLst>
                </p14:cNvPr>
                <p14:cNvContentPartPr/>
                <p14:nvPr/>
              </p14:nvContentPartPr>
              <p14:xfrm>
                <a:off x="8391225" y="1210375"/>
                <a:ext cx="70920" cy="997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0705ECE-325D-455E-B6A8-723F911A172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355225" y="1174375"/>
                  <a:ext cx="142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ACB5258-C32C-4C5E-AD00-03124742823F}"/>
                    </a:ext>
                  </a:extLst>
                </p14:cNvPr>
                <p14:cNvContentPartPr/>
                <p14:nvPr/>
              </p14:nvContentPartPr>
              <p14:xfrm>
                <a:off x="8516865" y="1398295"/>
                <a:ext cx="64440" cy="1159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ACB5258-C32C-4C5E-AD00-03124742823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480865" y="1362295"/>
                  <a:ext cx="136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15FA0ED-2BAB-44EE-AD00-7FA5BC832BDA}"/>
                    </a:ext>
                  </a:extLst>
                </p14:cNvPr>
                <p14:cNvContentPartPr/>
                <p14:nvPr/>
              </p14:nvContentPartPr>
              <p14:xfrm>
                <a:off x="8629905" y="1611055"/>
                <a:ext cx="34560" cy="946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15FA0ED-2BAB-44EE-AD00-7FA5BC832BDA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593905" y="1575415"/>
                  <a:ext cx="106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84C8078-6272-44BB-AC85-F03AD101F51A}"/>
                    </a:ext>
                  </a:extLst>
                </p14:cNvPr>
                <p14:cNvContentPartPr/>
                <p14:nvPr/>
              </p14:nvContentPartPr>
              <p14:xfrm>
                <a:off x="8728905" y="1819855"/>
                <a:ext cx="138600" cy="2944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84C8078-6272-44BB-AC85-F03AD101F51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693265" y="1783855"/>
                  <a:ext cx="2102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617A7B5-26F0-470D-8DA4-5BF903150B50}"/>
                    </a:ext>
                  </a:extLst>
                </p14:cNvPr>
                <p14:cNvContentPartPr/>
                <p14:nvPr/>
              </p14:nvContentPartPr>
              <p14:xfrm>
                <a:off x="8910345" y="2205775"/>
                <a:ext cx="83520" cy="2534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617A7B5-26F0-470D-8DA4-5BF903150B50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874705" y="2169775"/>
                  <a:ext cx="1551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7A8A648-F776-401D-A8D7-6C16DDA7A4AF}"/>
                    </a:ext>
                  </a:extLst>
                </p14:cNvPr>
                <p14:cNvContentPartPr/>
                <p14:nvPr/>
              </p14:nvContentPartPr>
              <p14:xfrm>
                <a:off x="9038865" y="2560015"/>
                <a:ext cx="32760" cy="673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7A8A648-F776-401D-A8D7-6C16DDA7A4AF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003225" y="2524015"/>
                  <a:ext cx="104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75FC16B-B0E0-412B-A055-2AC317FFE7E1}"/>
                    </a:ext>
                  </a:extLst>
                </p14:cNvPr>
                <p14:cNvContentPartPr/>
                <p14:nvPr/>
              </p14:nvContentPartPr>
              <p14:xfrm>
                <a:off x="8863905" y="2622655"/>
                <a:ext cx="152640" cy="1828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75FC16B-B0E0-412B-A055-2AC317FFE7E1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828265" y="2587015"/>
                  <a:ext cx="2242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6348DA9-8542-4B6D-B916-96542E7F0786}"/>
                    </a:ext>
                  </a:extLst>
                </p14:cNvPr>
                <p14:cNvContentPartPr/>
                <p14:nvPr/>
              </p14:nvContentPartPr>
              <p14:xfrm>
                <a:off x="8932305" y="2605375"/>
                <a:ext cx="144720" cy="1854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6348DA9-8542-4B6D-B916-96542E7F0786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896305" y="2569375"/>
                  <a:ext cx="2163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4A906E67-FE3C-44A0-BC79-AC8294FEB6BB}"/>
                    </a:ext>
                  </a:extLst>
                </p14:cNvPr>
                <p14:cNvContentPartPr/>
                <p14:nvPr/>
              </p14:nvContentPartPr>
              <p14:xfrm>
                <a:off x="8261985" y="2772055"/>
                <a:ext cx="269280" cy="3956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4A906E67-FE3C-44A0-BC79-AC8294FEB6B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225985" y="2736415"/>
                  <a:ext cx="34092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FF1DA14-E6E7-4C84-8596-95409D8C457E}"/>
                    </a:ext>
                  </a:extLst>
                </p14:cNvPr>
                <p14:cNvContentPartPr/>
                <p14:nvPr/>
              </p14:nvContentPartPr>
              <p14:xfrm>
                <a:off x="8612265" y="3052495"/>
                <a:ext cx="171720" cy="2124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FF1DA14-E6E7-4C84-8596-95409D8C457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576265" y="3016495"/>
                  <a:ext cx="2433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0066A3AD-94B1-4D21-B0E5-AA5B5321579C}"/>
                    </a:ext>
                  </a:extLst>
                </p14:cNvPr>
                <p14:cNvContentPartPr/>
                <p14:nvPr/>
              </p14:nvContentPartPr>
              <p14:xfrm>
                <a:off x="9138945" y="2628415"/>
                <a:ext cx="61200" cy="1080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0066A3AD-94B1-4D21-B0E5-AA5B5321579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102945" y="2592415"/>
                  <a:ext cx="132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29FB8240-F719-4A7B-839B-715A7829E2BA}"/>
                    </a:ext>
                  </a:extLst>
                </p14:cNvPr>
                <p14:cNvContentPartPr/>
                <p14:nvPr/>
              </p14:nvContentPartPr>
              <p14:xfrm>
                <a:off x="9214545" y="2880415"/>
                <a:ext cx="74160" cy="1011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29FB8240-F719-4A7B-839B-715A7829E2BA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178545" y="2844775"/>
                  <a:ext cx="145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EDB97AB-8114-45C1-813F-2F30B1BDBFCB}"/>
                    </a:ext>
                  </a:extLst>
                </p14:cNvPr>
                <p14:cNvContentPartPr/>
                <p14:nvPr/>
              </p14:nvContentPartPr>
              <p14:xfrm>
                <a:off x="9323265" y="3047455"/>
                <a:ext cx="71280" cy="1083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EDB97AB-8114-45C1-813F-2F30B1BDBFC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9287265" y="3011815"/>
                  <a:ext cx="142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617CB55-6597-4A8B-B2F1-79EB183912FE}"/>
                    </a:ext>
                  </a:extLst>
                </p14:cNvPr>
                <p14:cNvContentPartPr/>
                <p14:nvPr/>
              </p14:nvContentPartPr>
              <p14:xfrm>
                <a:off x="8459625" y="1311175"/>
                <a:ext cx="27000" cy="687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617CB55-6597-4A8B-B2F1-79EB183912F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423625" y="1275175"/>
                  <a:ext cx="98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35540FF9-A1F3-4072-8CCB-6D0378E6E6A6}"/>
                    </a:ext>
                  </a:extLst>
                </p14:cNvPr>
                <p14:cNvContentPartPr/>
                <p14:nvPr/>
              </p14:nvContentPartPr>
              <p14:xfrm>
                <a:off x="8516865" y="1455895"/>
                <a:ext cx="20520" cy="788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35540FF9-A1F3-4072-8CCB-6D0378E6E6A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480865" y="1420255"/>
                  <a:ext cx="92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4BF7450-6512-49CA-96B6-447F063D6DCC}"/>
                    </a:ext>
                  </a:extLst>
                </p14:cNvPr>
                <p14:cNvContentPartPr/>
                <p14:nvPr/>
              </p14:nvContentPartPr>
              <p14:xfrm>
                <a:off x="8557905" y="1625095"/>
                <a:ext cx="24840" cy="3351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4BF7450-6512-49CA-96B6-447F063D6DC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522265" y="1589095"/>
                  <a:ext cx="964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502F3877-1E27-45C5-AF18-DE4C2615ABDF}"/>
                    </a:ext>
                  </a:extLst>
                </p14:cNvPr>
                <p14:cNvContentPartPr/>
                <p14:nvPr/>
              </p14:nvContentPartPr>
              <p14:xfrm>
                <a:off x="8598945" y="2120095"/>
                <a:ext cx="7200" cy="594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502F3877-1E27-45C5-AF18-DE4C2615ABD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563305" y="2084455"/>
                  <a:ext cx="78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A6F4D73-7E0A-40E2-9BF3-187E5B2A9C42}"/>
                    </a:ext>
                  </a:extLst>
                </p14:cNvPr>
                <p14:cNvContentPartPr/>
                <p14:nvPr/>
              </p14:nvContentPartPr>
              <p14:xfrm>
                <a:off x="8650785" y="2348695"/>
                <a:ext cx="24840" cy="2692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A6F4D73-7E0A-40E2-9BF3-187E5B2A9C42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614785" y="2313055"/>
                  <a:ext cx="964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E33C90A7-ACF8-482D-8281-D9D23F4DBD7C}"/>
                    </a:ext>
                  </a:extLst>
                </p14:cNvPr>
                <p14:cNvContentPartPr/>
                <p14:nvPr/>
              </p14:nvContentPartPr>
              <p14:xfrm>
                <a:off x="8688585" y="2756575"/>
                <a:ext cx="33120" cy="2516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E33C90A7-ACF8-482D-8281-D9D23F4DBD7C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652585" y="2720935"/>
                  <a:ext cx="1047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D9126512-293A-4361-AB72-993ADEC934BC}"/>
                    </a:ext>
                  </a:extLst>
                </p14:cNvPr>
                <p14:cNvContentPartPr/>
                <p14:nvPr/>
              </p14:nvContentPartPr>
              <p14:xfrm>
                <a:off x="8728905" y="3140695"/>
                <a:ext cx="18360" cy="2509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D9126512-293A-4361-AB72-993ADEC934BC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693265" y="3104695"/>
                  <a:ext cx="900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FB27083-1A6B-46DD-B9A8-10C8567EBD5D}"/>
                    </a:ext>
                  </a:extLst>
                </p14:cNvPr>
                <p14:cNvContentPartPr/>
                <p14:nvPr/>
              </p14:nvContentPartPr>
              <p14:xfrm>
                <a:off x="8772105" y="3488815"/>
                <a:ext cx="42120" cy="1616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FB27083-1A6B-46DD-B9A8-10C8567EBD5D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736465" y="3452815"/>
                  <a:ext cx="113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22AA722-1418-4363-9530-5A123C97098D}"/>
                    </a:ext>
                  </a:extLst>
                </p14:cNvPr>
                <p14:cNvContentPartPr/>
                <p14:nvPr/>
              </p14:nvContentPartPr>
              <p14:xfrm>
                <a:off x="8485185" y="3742615"/>
                <a:ext cx="169560" cy="5886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22AA722-1418-4363-9530-5A123C97098D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449185" y="3706615"/>
                  <a:ext cx="24120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6A0C92F-7C16-4B05-BE57-CCF48987E03D}"/>
                    </a:ext>
                  </a:extLst>
                </p14:cNvPr>
                <p14:cNvContentPartPr/>
                <p14:nvPr/>
              </p14:nvContentPartPr>
              <p14:xfrm>
                <a:off x="8418945" y="3934135"/>
                <a:ext cx="155880" cy="1875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6A0C92F-7C16-4B05-BE57-CCF48987E03D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383305" y="3898135"/>
                  <a:ext cx="2275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1027D86E-ED45-44FE-A741-DA9977761FE7}"/>
                    </a:ext>
                  </a:extLst>
                </p14:cNvPr>
                <p14:cNvContentPartPr/>
                <p14:nvPr/>
              </p14:nvContentPartPr>
              <p14:xfrm>
                <a:off x="8629905" y="3866815"/>
                <a:ext cx="174240" cy="1522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1027D86E-ED45-44FE-A741-DA9977761FE7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593905" y="3831175"/>
                  <a:ext cx="245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5CB0E6B-0A92-46E6-B049-136ED09B131B}"/>
                    </a:ext>
                  </a:extLst>
                </p14:cNvPr>
                <p14:cNvContentPartPr/>
                <p14:nvPr/>
              </p14:nvContentPartPr>
              <p14:xfrm>
                <a:off x="8778585" y="3811735"/>
                <a:ext cx="121320" cy="1929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5CB0E6B-0A92-46E6-B049-136ED09B131B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742945" y="3776095"/>
                  <a:ext cx="1929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FDBD8FC-FB5F-4902-8491-CCA1A2D2E30A}"/>
                    </a:ext>
                  </a:extLst>
                </p14:cNvPr>
                <p14:cNvContentPartPr/>
                <p14:nvPr/>
              </p14:nvContentPartPr>
              <p14:xfrm>
                <a:off x="8973345" y="3704815"/>
                <a:ext cx="86040" cy="831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DFDBD8FC-FB5F-4902-8491-CCA1A2D2E30A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937345" y="3668815"/>
                  <a:ext cx="157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2498D38B-7B89-4082-9096-36F21411832D}"/>
                    </a:ext>
                  </a:extLst>
                </p14:cNvPr>
                <p14:cNvContentPartPr/>
                <p14:nvPr/>
              </p14:nvContentPartPr>
              <p14:xfrm>
                <a:off x="9004665" y="3750535"/>
                <a:ext cx="72000" cy="1800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2498D38B-7B89-4082-9096-36F21411832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969025" y="3714895"/>
                  <a:ext cx="143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6D1E7B32-9D69-490D-B26A-9A4741F2F5BE}"/>
                    </a:ext>
                  </a:extLst>
                </p14:cNvPr>
                <p14:cNvContentPartPr/>
                <p14:nvPr/>
              </p14:nvContentPartPr>
              <p14:xfrm>
                <a:off x="9066945" y="3833335"/>
                <a:ext cx="30240" cy="716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6D1E7B32-9D69-490D-B26A-9A4741F2F5BE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9030945" y="3797335"/>
                  <a:ext cx="101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25AD565-82D4-4767-8F49-A9C0288E18CE}"/>
                    </a:ext>
                  </a:extLst>
                </p14:cNvPr>
                <p14:cNvContentPartPr/>
                <p14:nvPr/>
              </p14:nvContentPartPr>
              <p14:xfrm>
                <a:off x="8751945" y="4242655"/>
                <a:ext cx="160920" cy="2462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25AD565-82D4-4767-8F49-A9C0288E18CE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715945" y="4207015"/>
                  <a:ext cx="2325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8AB22C42-64D8-4063-BD01-B1AE963620BE}"/>
                    </a:ext>
                  </a:extLst>
                </p14:cNvPr>
                <p14:cNvContentPartPr/>
                <p14:nvPr/>
              </p14:nvContentPartPr>
              <p14:xfrm>
                <a:off x="8956785" y="4383415"/>
                <a:ext cx="113040" cy="856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8AB22C42-64D8-4063-BD01-B1AE963620BE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921145" y="4347775"/>
                  <a:ext cx="184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54EC764-0B96-48F5-B59B-748DCEF0FB9D}"/>
                    </a:ext>
                  </a:extLst>
                </p14:cNvPr>
                <p14:cNvContentPartPr/>
                <p14:nvPr/>
              </p14:nvContentPartPr>
              <p14:xfrm>
                <a:off x="8978025" y="4151935"/>
                <a:ext cx="156240" cy="3726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54EC764-0B96-48F5-B59B-748DCEF0FB9D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942025" y="4115935"/>
                  <a:ext cx="2278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B11A8105-2667-4FA5-9F85-0C3470A1BC9B}"/>
                    </a:ext>
                  </a:extLst>
                </p14:cNvPr>
                <p14:cNvContentPartPr/>
                <p14:nvPr/>
              </p14:nvContentPartPr>
              <p14:xfrm>
                <a:off x="8522985" y="4228615"/>
                <a:ext cx="340200" cy="4874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B11A8105-2667-4FA5-9F85-0C3470A1BC9B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487345" y="4192615"/>
                  <a:ext cx="41184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6510F27F-E9BE-41CD-B1C2-9D86528CD6BE}"/>
                    </a:ext>
                  </a:extLst>
                </p14:cNvPr>
                <p14:cNvContentPartPr/>
                <p14:nvPr/>
              </p14:nvContentPartPr>
              <p14:xfrm>
                <a:off x="8916825" y="1545895"/>
                <a:ext cx="348480" cy="644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6510F27F-E9BE-41CD-B1C2-9D86528CD6BE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880825" y="1509895"/>
                  <a:ext cx="420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6206C093-B539-49B2-97D8-FB8B83EE8E5D}"/>
                    </a:ext>
                  </a:extLst>
                </p14:cNvPr>
                <p14:cNvContentPartPr/>
                <p14:nvPr/>
              </p14:nvContentPartPr>
              <p14:xfrm>
                <a:off x="8873265" y="1514935"/>
                <a:ext cx="164520" cy="1983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6206C093-B539-49B2-97D8-FB8B83EE8E5D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837625" y="1479295"/>
                  <a:ext cx="236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A7DF8154-8772-4675-AAB4-863251313EAA}"/>
                    </a:ext>
                  </a:extLst>
                </p14:cNvPr>
                <p14:cNvContentPartPr/>
                <p14:nvPr/>
              </p14:nvContentPartPr>
              <p14:xfrm>
                <a:off x="6748905" y="1602404"/>
                <a:ext cx="1727280" cy="676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A7DF8154-8772-4675-AAB4-863251313EAA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6712905" y="1566764"/>
                  <a:ext cx="1798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D270E62-60D7-44A1-9A43-997D030A586C}"/>
                    </a:ext>
                  </a:extLst>
                </p14:cNvPr>
                <p14:cNvContentPartPr/>
                <p14:nvPr/>
              </p14:nvContentPartPr>
              <p14:xfrm>
                <a:off x="8372865" y="1555964"/>
                <a:ext cx="118440" cy="1792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D270E62-60D7-44A1-9A43-997D030A586C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336865" y="1520324"/>
                  <a:ext cx="190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B1570686-1932-42C3-9BCC-2BFD3DAA68FE}"/>
                    </a:ext>
                  </a:extLst>
                </p14:cNvPr>
                <p14:cNvContentPartPr/>
                <p14:nvPr/>
              </p14:nvContentPartPr>
              <p14:xfrm>
                <a:off x="6713985" y="1512764"/>
                <a:ext cx="231480" cy="2325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B1570686-1932-42C3-9BCC-2BFD3DAA68FE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678345" y="1476764"/>
                  <a:ext cx="30312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A2B2C678-AD2B-4A28-8D8D-A1D4E83D92C7}"/>
              </a:ext>
            </a:extLst>
          </p:cNvPr>
          <p:cNvGrpSpPr/>
          <p:nvPr/>
        </p:nvGrpSpPr>
        <p:grpSpPr>
          <a:xfrm>
            <a:off x="5925225" y="1037811"/>
            <a:ext cx="3731400" cy="1571400"/>
            <a:chOff x="5925225" y="1037811"/>
            <a:chExt cx="3731400" cy="157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5295CF4-B84D-41AD-A96E-C93F33B99CAA}"/>
                    </a:ext>
                  </a:extLst>
                </p14:cNvPr>
                <p14:cNvContentPartPr/>
                <p14:nvPr/>
              </p14:nvContentPartPr>
              <p14:xfrm>
                <a:off x="6187665" y="2356851"/>
                <a:ext cx="6480" cy="39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5295CF4-B84D-41AD-A96E-C93F33B99CAA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152025" y="2321211"/>
                  <a:ext cx="78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380CC99-EF47-4086-9188-3104BADA6A28}"/>
                    </a:ext>
                  </a:extLst>
                </p14:cNvPr>
                <p14:cNvContentPartPr/>
                <p14:nvPr/>
              </p14:nvContentPartPr>
              <p14:xfrm>
                <a:off x="6244905" y="1903971"/>
                <a:ext cx="95400" cy="262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380CC99-EF47-4086-9188-3104BADA6A28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209265" y="1867971"/>
                  <a:ext cx="1670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58EA815-4BD4-4AD5-8E15-2B506E4C9A6A}"/>
                    </a:ext>
                  </a:extLst>
                </p14:cNvPr>
                <p14:cNvContentPartPr/>
                <p14:nvPr/>
              </p14:nvContentPartPr>
              <p14:xfrm>
                <a:off x="6427065" y="1551891"/>
                <a:ext cx="79200" cy="163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58EA815-4BD4-4AD5-8E15-2B506E4C9A6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391425" y="1516251"/>
                  <a:ext cx="150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8E9342F-AD28-4381-A84A-2EBDE8E8EC21}"/>
                    </a:ext>
                  </a:extLst>
                </p14:cNvPr>
                <p14:cNvContentPartPr/>
                <p14:nvPr/>
              </p14:nvContentPartPr>
              <p14:xfrm>
                <a:off x="6580785" y="1397451"/>
                <a:ext cx="7200" cy="14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8E9342F-AD28-4381-A84A-2EBDE8E8EC21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544785" y="1361451"/>
                  <a:ext cx="78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CC8E009-8F90-4C59-8585-5C9F9D603507}"/>
                    </a:ext>
                  </a:extLst>
                </p14:cNvPr>
                <p14:cNvContentPartPr/>
                <p14:nvPr/>
              </p14:nvContentPartPr>
              <p14:xfrm>
                <a:off x="5925225" y="1164171"/>
                <a:ext cx="5400" cy="1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CC8E009-8F90-4C59-8585-5C9F9D603507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889225" y="1128531"/>
                  <a:ext cx="77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74A6C42-069E-42F4-AEA8-A73721E29CF8}"/>
                    </a:ext>
                  </a:extLst>
                </p14:cNvPr>
                <p14:cNvContentPartPr/>
                <p14:nvPr/>
              </p14:nvContentPartPr>
              <p14:xfrm>
                <a:off x="5960865" y="1155531"/>
                <a:ext cx="17280" cy="3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74A6C42-069E-42F4-AEA8-A73721E29CF8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924865" y="1119531"/>
                  <a:ext cx="88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E6C03FF-8F8C-4448-B988-52E13FB3C50F}"/>
                    </a:ext>
                  </a:extLst>
                </p14:cNvPr>
                <p14:cNvContentPartPr/>
                <p14:nvPr/>
              </p14:nvContentPartPr>
              <p14:xfrm>
                <a:off x="6126105" y="1129611"/>
                <a:ext cx="181080" cy="12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E6C03FF-8F8C-4448-B988-52E13FB3C50F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090465" y="1093971"/>
                  <a:ext cx="252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1317333-5412-4E81-8682-06281A3BF75B}"/>
                    </a:ext>
                  </a:extLst>
                </p14:cNvPr>
                <p14:cNvContentPartPr/>
                <p14:nvPr/>
              </p14:nvContentPartPr>
              <p14:xfrm>
                <a:off x="6371265" y="1103331"/>
                <a:ext cx="313920" cy="22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1317333-5412-4E81-8682-06281A3BF75B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335625" y="1067691"/>
                  <a:ext cx="385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BA85750-8BCC-4EDC-B0A2-76A5DA0CEEE2}"/>
                    </a:ext>
                  </a:extLst>
                </p14:cNvPr>
                <p14:cNvContentPartPr/>
                <p14:nvPr/>
              </p14:nvContentPartPr>
              <p14:xfrm>
                <a:off x="6778425" y="1104051"/>
                <a:ext cx="158760" cy="99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BA85750-8BCC-4EDC-B0A2-76A5DA0CEEE2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742425" y="1068051"/>
                  <a:ext cx="230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43F7E99-573B-4904-9A0E-4D05DFAF3930}"/>
                    </a:ext>
                  </a:extLst>
                </p14:cNvPr>
                <p14:cNvContentPartPr/>
                <p14:nvPr/>
              </p14:nvContentPartPr>
              <p14:xfrm>
                <a:off x="8891625" y="1037811"/>
                <a:ext cx="765000" cy="1485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43F7E99-573B-4904-9A0E-4D05DFAF3930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855985" y="1002171"/>
                  <a:ext cx="836640" cy="15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A7E0D4A-337D-4055-9BB5-1318F94EE21F}"/>
                    </a:ext>
                  </a:extLst>
                </p14:cNvPr>
                <p14:cNvContentPartPr/>
                <p14:nvPr/>
              </p14:nvContentPartPr>
              <p14:xfrm>
                <a:off x="9277545" y="1454331"/>
                <a:ext cx="17640" cy="29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A7E0D4A-337D-4055-9BB5-1318F94EE21F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41905" y="1418331"/>
                  <a:ext cx="892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2DB555D-0EAA-414A-8708-9C8717CCC8DB}"/>
                    </a:ext>
                  </a:extLst>
                </p14:cNvPr>
                <p14:cNvContentPartPr/>
                <p14:nvPr/>
              </p14:nvContentPartPr>
              <p14:xfrm>
                <a:off x="9295185" y="1608411"/>
                <a:ext cx="6480" cy="29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2DB555D-0EAA-414A-8708-9C8717CCC8DB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59185" y="1572771"/>
                  <a:ext cx="781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2AD22D7-54B1-405A-AF95-156099DEF4D4}"/>
                    </a:ext>
                  </a:extLst>
                </p14:cNvPr>
                <p14:cNvContentPartPr/>
                <p14:nvPr/>
              </p14:nvContentPartPr>
              <p14:xfrm>
                <a:off x="9214905" y="1417611"/>
                <a:ext cx="19800" cy="77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2AD22D7-54B1-405A-AF95-156099DEF4D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178905" y="1381611"/>
                  <a:ext cx="91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C0A5BA2-21FE-4DCC-9082-37D1EEA7F00B}"/>
                    </a:ext>
                  </a:extLst>
                </p14:cNvPr>
                <p14:cNvContentPartPr/>
                <p14:nvPr/>
              </p14:nvContentPartPr>
              <p14:xfrm>
                <a:off x="9236505" y="1609851"/>
                <a:ext cx="1080" cy="46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C0A5BA2-21FE-4DCC-9082-37D1EEA7F00B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00865" y="1573851"/>
                  <a:ext cx="72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33E27E3-BC41-4739-B9EF-8C35407F73B7}"/>
                    </a:ext>
                  </a:extLst>
                </p14:cNvPr>
                <p14:cNvContentPartPr/>
                <p14:nvPr/>
              </p14:nvContentPartPr>
              <p14:xfrm>
                <a:off x="9231105" y="1736211"/>
                <a:ext cx="16560" cy="534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33E27E3-BC41-4739-B9EF-8C35407F73B7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195105" y="1700211"/>
                  <a:ext cx="8820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A774F74-8818-45C1-97FD-0FF0148C3932}"/>
                    </a:ext>
                  </a:extLst>
                </p14:cNvPr>
                <p14:cNvContentPartPr/>
                <p14:nvPr/>
              </p14:nvContentPartPr>
              <p14:xfrm>
                <a:off x="9246585" y="2478891"/>
                <a:ext cx="2880" cy="130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A774F74-8818-45C1-97FD-0FF0148C3932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9210585" y="2442891"/>
                  <a:ext cx="74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6141538E-1422-4591-834F-A61330AE8F94}"/>
                    </a:ext>
                  </a:extLst>
                </p14:cNvPr>
                <p14:cNvContentPartPr/>
                <p14:nvPr/>
              </p14:nvContentPartPr>
              <p14:xfrm>
                <a:off x="6803985" y="1957364"/>
                <a:ext cx="2380320" cy="586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6141538E-1422-4591-834F-A61330AE8F94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6768345" y="1921724"/>
                  <a:ext cx="2451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B226E1D7-7157-4E80-ABF9-95A9F0091814}"/>
                    </a:ext>
                  </a:extLst>
                </p14:cNvPr>
                <p14:cNvContentPartPr/>
                <p14:nvPr/>
              </p14:nvContentPartPr>
              <p14:xfrm>
                <a:off x="9032385" y="1870244"/>
                <a:ext cx="165960" cy="1746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B226E1D7-7157-4E80-ABF9-95A9F0091814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8996745" y="1834604"/>
                  <a:ext cx="237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4C99AA8-A518-4D79-8908-62394AE52D9D}"/>
                    </a:ext>
                  </a:extLst>
                </p14:cNvPr>
                <p14:cNvContentPartPr/>
                <p14:nvPr/>
              </p14:nvContentPartPr>
              <p14:xfrm>
                <a:off x="6796065" y="1918844"/>
                <a:ext cx="188280" cy="1756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4C99AA8-A518-4D79-8908-62394AE52D9D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6760065" y="1882844"/>
                  <a:ext cx="2599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3D64E8E2-2DFF-4AAA-B8F8-A433EC723A90}"/>
                    </a:ext>
                  </a:extLst>
                </p14:cNvPr>
                <p14:cNvContentPartPr/>
                <p14:nvPr/>
              </p14:nvContentPartPr>
              <p14:xfrm>
                <a:off x="9194745" y="1444004"/>
                <a:ext cx="219240" cy="1861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3D64E8E2-2DFF-4AAA-B8F8-A433EC723A90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158745" y="1408364"/>
                  <a:ext cx="290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4B3D01CA-84D1-4545-8A46-413C36C24DAC}"/>
                    </a:ext>
                  </a:extLst>
                </p14:cNvPr>
                <p14:cNvContentPartPr/>
                <p14:nvPr/>
              </p14:nvContentPartPr>
              <p14:xfrm>
                <a:off x="9330825" y="1458764"/>
                <a:ext cx="43920" cy="1224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4B3D01CA-84D1-4545-8A46-413C36C24DAC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9294825" y="1423124"/>
                  <a:ext cx="115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E924BF30-DDC4-457E-80BC-9BC979F954AA}"/>
                    </a:ext>
                  </a:extLst>
                </p14:cNvPr>
                <p14:cNvContentPartPr/>
                <p14:nvPr/>
              </p14:nvContentPartPr>
              <p14:xfrm>
                <a:off x="9349905" y="1573604"/>
                <a:ext cx="15480" cy="316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E924BF30-DDC4-457E-80BC-9BC979F954AA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9314265" y="1537604"/>
                  <a:ext cx="8712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33A822-04ED-4883-B704-15460C22137E}"/>
              </a:ext>
            </a:extLst>
          </p:cNvPr>
          <p:cNvGrpSpPr/>
          <p:nvPr/>
        </p:nvGrpSpPr>
        <p:grpSpPr>
          <a:xfrm>
            <a:off x="6946185" y="3898665"/>
            <a:ext cx="192600" cy="335160"/>
            <a:chOff x="6946185" y="3898665"/>
            <a:chExt cx="19260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2A91BF1-3314-4BB5-8502-80D0982DBFAB}"/>
                    </a:ext>
                  </a:extLst>
                </p14:cNvPr>
                <p14:cNvContentPartPr/>
                <p14:nvPr/>
              </p14:nvContentPartPr>
              <p14:xfrm>
                <a:off x="6946185" y="4078305"/>
                <a:ext cx="42120" cy="155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2A91BF1-3314-4BB5-8502-80D0982DBFAB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6910545" y="4042305"/>
                  <a:ext cx="113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4938A3E-CFD9-45F6-8E5B-4A8A86D85B5B}"/>
                    </a:ext>
                  </a:extLst>
                </p14:cNvPr>
                <p14:cNvContentPartPr/>
                <p14:nvPr/>
              </p14:nvContentPartPr>
              <p14:xfrm>
                <a:off x="7013505" y="3898665"/>
                <a:ext cx="125280" cy="331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4938A3E-CFD9-45F6-8E5B-4A8A86D85B5B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6977865" y="3862665"/>
                  <a:ext cx="19692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382C9F2-653C-4809-A848-3D9D9C6EE162}"/>
                    </a:ext>
                  </a:extLst>
                </p14:cNvPr>
                <p14:cNvContentPartPr/>
                <p14:nvPr/>
              </p14:nvContentPartPr>
              <p14:xfrm>
                <a:off x="7037985" y="4080825"/>
                <a:ext cx="76680" cy="25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382C9F2-653C-4809-A848-3D9D9C6EE162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7002345" y="4044825"/>
                  <a:ext cx="148320" cy="9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88896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F7CF219-6551-404A-B77E-6410AF11FD2F}"/>
                  </a:ext>
                </a:extLst>
              </p14:cNvPr>
              <p14:cNvContentPartPr/>
              <p14:nvPr/>
            </p14:nvContentPartPr>
            <p14:xfrm>
              <a:off x="10332705" y="2090451"/>
              <a:ext cx="13320" cy="352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F7CF219-6551-404A-B77E-6410AF11FD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96705" y="2054451"/>
                <a:ext cx="849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1FC8C8B-159B-4E22-ACB4-560E3CDF1631}"/>
                  </a:ext>
                </a:extLst>
              </p14:cNvPr>
              <p14:cNvContentPartPr/>
              <p14:nvPr/>
            </p14:nvContentPartPr>
            <p14:xfrm>
              <a:off x="5920185" y="4770291"/>
              <a:ext cx="160920" cy="1929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1FC8C8B-159B-4E22-ACB4-560E3CDF16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84545" y="4734291"/>
                <a:ext cx="232560" cy="26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BF34173-143C-4470-8470-3168512BACE2}"/>
              </a:ext>
            </a:extLst>
          </p:cNvPr>
          <p:cNvGrpSpPr/>
          <p:nvPr/>
        </p:nvGrpSpPr>
        <p:grpSpPr>
          <a:xfrm>
            <a:off x="1013745" y="213411"/>
            <a:ext cx="11055240" cy="5851080"/>
            <a:chOff x="1013745" y="213411"/>
            <a:chExt cx="11055240" cy="58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0CB2520-5C80-4BEE-8F4F-D8F3EAD79A41}"/>
                    </a:ext>
                  </a:extLst>
                </p14:cNvPr>
                <p14:cNvContentPartPr/>
                <p14:nvPr/>
              </p14:nvContentPartPr>
              <p14:xfrm>
                <a:off x="1547265" y="789411"/>
                <a:ext cx="644040" cy="2057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0CB2520-5C80-4BEE-8F4F-D8F3EAD79A4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11625" y="753771"/>
                  <a:ext cx="715680" cy="21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1145467-AA77-4D48-BDE8-E425C4842B81}"/>
                    </a:ext>
                  </a:extLst>
                </p14:cNvPr>
                <p14:cNvContentPartPr/>
                <p14:nvPr/>
              </p14:nvContentPartPr>
              <p14:xfrm>
                <a:off x="1448625" y="2675451"/>
                <a:ext cx="31680" cy="871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1145467-AA77-4D48-BDE8-E425C4842B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2625" y="2639451"/>
                  <a:ext cx="103320" cy="9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8C8492-57A7-4FCC-B972-67C0C9E2D29C}"/>
                    </a:ext>
                  </a:extLst>
                </p14:cNvPr>
                <p14:cNvContentPartPr/>
                <p14:nvPr/>
              </p14:nvContentPartPr>
              <p14:xfrm>
                <a:off x="1459065" y="3363051"/>
                <a:ext cx="613080" cy="179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8C8492-57A7-4FCC-B972-67C0C9E2D2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3425" y="3327411"/>
                  <a:ext cx="6847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17DA61E-F8B7-4161-AC4E-151249802843}"/>
                    </a:ext>
                  </a:extLst>
                </p14:cNvPr>
                <p14:cNvContentPartPr/>
                <p14:nvPr/>
              </p14:nvContentPartPr>
              <p14:xfrm>
                <a:off x="2004105" y="3417771"/>
                <a:ext cx="132120" cy="187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17DA61E-F8B7-4161-AC4E-15124980284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68105" y="3382131"/>
                  <a:ext cx="2037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E47C0C3-66C2-4C2E-9ED5-21847ADB2F2D}"/>
                    </a:ext>
                  </a:extLst>
                </p14:cNvPr>
                <p14:cNvContentPartPr/>
                <p14:nvPr/>
              </p14:nvContentPartPr>
              <p14:xfrm>
                <a:off x="1986105" y="3547011"/>
                <a:ext cx="269280" cy="1870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E47C0C3-66C2-4C2E-9ED5-21847ADB2F2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50465" y="3511371"/>
                  <a:ext cx="340920" cy="19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6368CF8-0496-47B0-81BC-7E142204FA05}"/>
                    </a:ext>
                  </a:extLst>
                </p14:cNvPr>
                <p14:cNvContentPartPr/>
                <p14:nvPr/>
              </p14:nvContentPartPr>
              <p14:xfrm>
                <a:off x="2043705" y="5438811"/>
                <a:ext cx="113040" cy="112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6368CF8-0496-47B0-81BC-7E142204FA0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08065" y="5402811"/>
                  <a:ext cx="1846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CBDC7A-49D9-4704-83A2-DB366BA1AF46}"/>
                    </a:ext>
                  </a:extLst>
                </p14:cNvPr>
                <p14:cNvContentPartPr/>
                <p14:nvPr/>
              </p14:nvContentPartPr>
              <p14:xfrm>
                <a:off x="2039745" y="668811"/>
                <a:ext cx="110880" cy="11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CBDC7A-49D9-4704-83A2-DB366BA1AF4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03745" y="633171"/>
                  <a:ext cx="182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CEB508F-E8F0-4F11-8433-1BF39A1024F2}"/>
                    </a:ext>
                  </a:extLst>
                </p14:cNvPr>
                <p14:cNvContentPartPr/>
                <p14:nvPr/>
              </p14:nvContentPartPr>
              <p14:xfrm>
                <a:off x="2034705" y="2441091"/>
                <a:ext cx="1630440" cy="44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CEB508F-E8F0-4F11-8433-1BF39A1024F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99065" y="2405451"/>
                  <a:ext cx="1702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1726850-9A19-40BD-BF4E-CFB5C1C0172B}"/>
                    </a:ext>
                  </a:extLst>
                </p14:cNvPr>
                <p14:cNvContentPartPr/>
                <p14:nvPr/>
              </p14:nvContentPartPr>
              <p14:xfrm>
                <a:off x="3264825" y="2432811"/>
                <a:ext cx="48960" cy="57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1726850-9A19-40BD-BF4E-CFB5C1C017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28825" y="2397171"/>
                  <a:ext cx="12060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CB7BFBF-6B47-4194-8D31-93DD061B820F}"/>
                    </a:ext>
                  </a:extLst>
                </p14:cNvPr>
                <p14:cNvContentPartPr/>
                <p14:nvPr/>
              </p14:nvContentPartPr>
              <p14:xfrm>
                <a:off x="3088425" y="2983971"/>
                <a:ext cx="310680" cy="1162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CB7BFBF-6B47-4194-8D31-93DD061B820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52785" y="2947971"/>
                  <a:ext cx="382320" cy="12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0F2CB02-EBF3-4228-A922-2A97B170854A}"/>
                    </a:ext>
                  </a:extLst>
                </p14:cNvPr>
                <p14:cNvContentPartPr/>
                <p14:nvPr/>
              </p14:nvContentPartPr>
              <p14:xfrm>
                <a:off x="3613665" y="2495091"/>
                <a:ext cx="473040" cy="761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0F2CB02-EBF3-4228-A922-2A97B17085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77665" y="2459091"/>
                  <a:ext cx="544680" cy="83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86A8E54-F008-4571-95E7-5DB263AD6E1A}"/>
                    </a:ext>
                  </a:extLst>
                </p14:cNvPr>
                <p14:cNvContentPartPr/>
                <p14:nvPr/>
              </p14:nvContentPartPr>
              <p14:xfrm>
                <a:off x="3867105" y="3224451"/>
                <a:ext cx="547560" cy="9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86A8E54-F008-4571-95E7-5DB263AD6E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31465" y="3188811"/>
                  <a:ext cx="619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4EEE2EB-3E9D-4C43-83E6-1487FC738183}"/>
                    </a:ext>
                  </a:extLst>
                </p14:cNvPr>
                <p14:cNvContentPartPr/>
                <p14:nvPr/>
              </p14:nvContentPartPr>
              <p14:xfrm>
                <a:off x="3866385" y="3409851"/>
                <a:ext cx="561960" cy="10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4EEE2EB-3E9D-4C43-83E6-1487FC7381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30385" y="3374211"/>
                  <a:ext cx="6336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EF0E9D8-5BB8-4B8B-BF5F-ABB71183DAD0}"/>
                    </a:ext>
                  </a:extLst>
                </p14:cNvPr>
                <p14:cNvContentPartPr/>
                <p14:nvPr/>
              </p14:nvContentPartPr>
              <p14:xfrm>
                <a:off x="3328545" y="3443691"/>
                <a:ext cx="878400" cy="702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EF0E9D8-5BB8-4B8B-BF5F-ABB71183DAD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92545" y="3408051"/>
                  <a:ext cx="95004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5488666-21CE-4B9C-AB2A-8F505CC3C77B}"/>
                    </a:ext>
                  </a:extLst>
                </p14:cNvPr>
                <p14:cNvContentPartPr/>
                <p14:nvPr/>
              </p14:nvContentPartPr>
              <p14:xfrm>
                <a:off x="3738585" y="4087371"/>
                <a:ext cx="54720" cy="31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5488666-21CE-4B9C-AB2A-8F505CC3C77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02585" y="4051371"/>
                  <a:ext cx="1263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5EF5901-1A6B-44DC-AFAA-4A3AE08D1D4A}"/>
                    </a:ext>
                  </a:extLst>
                </p14:cNvPr>
                <p14:cNvContentPartPr/>
                <p14:nvPr/>
              </p14:nvContentPartPr>
              <p14:xfrm>
                <a:off x="3632745" y="4395171"/>
                <a:ext cx="379080" cy="10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5EF5901-1A6B-44DC-AFAA-4A3AE08D1D4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97105" y="4359171"/>
                  <a:ext cx="4507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B42A0E5-9DAB-4678-BD73-E222B83A2EE4}"/>
                    </a:ext>
                  </a:extLst>
                </p14:cNvPr>
                <p14:cNvContentPartPr/>
                <p14:nvPr/>
              </p14:nvContentPartPr>
              <p14:xfrm>
                <a:off x="3791505" y="4516851"/>
                <a:ext cx="139320" cy="160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B42A0E5-9DAB-4678-BD73-E222B83A2EE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55865" y="4481211"/>
                  <a:ext cx="210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E0B22F7-1464-4A26-828B-087FFE3FAA25}"/>
                    </a:ext>
                  </a:extLst>
                </p14:cNvPr>
                <p14:cNvContentPartPr/>
                <p14:nvPr/>
              </p14:nvContentPartPr>
              <p14:xfrm>
                <a:off x="1796745" y="5911131"/>
                <a:ext cx="252360" cy="16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E0B22F7-1464-4A26-828B-087FFE3FAA2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60745" y="5875491"/>
                  <a:ext cx="3240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16FD34C-A1ED-4152-9B9B-BF0B6F3208B7}"/>
                    </a:ext>
                  </a:extLst>
                </p14:cNvPr>
                <p14:cNvContentPartPr/>
                <p14:nvPr/>
              </p14:nvContentPartPr>
              <p14:xfrm>
                <a:off x="2179065" y="5766771"/>
                <a:ext cx="347760" cy="297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16FD34C-A1ED-4152-9B9B-BF0B6F3208B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43425" y="5730771"/>
                  <a:ext cx="4194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0676637-B47D-4BE9-A49D-9810363E3E64}"/>
                    </a:ext>
                  </a:extLst>
                </p14:cNvPr>
                <p14:cNvContentPartPr/>
                <p14:nvPr/>
              </p14:nvContentPartPr>
              <p14:xfrm>
                <a:off x="1734825" y="495291"/>
                <a:ext cx="253080" cy="36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0676637-B47D-4BE9-A49D-9810363E3E6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99185" y="459291"/>
                  <a:ext cx="324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DECD35D-0883-4F00-B0ED-6367FE2715C2}"/>
                    </a:ext>
                  </a:extLst>
                </p14:cNvPr>
                <p14:cNvContentPartPr/>
                <p14:nvPr/>
              </p14:nvContentPartPr>
              <p14:xfrm>
                <a:off x="1806465" y="357771"/>
                <a:ext cx="52920" cy="291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DECD35D-0883-4F00-B0ED-6367FE2715C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70465" y="321771"/>
                  <a:ext cx="1245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86D0E43-F4DD-4F39-A31D-156655E835AF}"/>
                    </a:ext>
                  </a:extLst>
                </p14:cNvPr>
                <p14:cNvContentPartPr/>
                <p14:nvPr/>
              </p14:nvContentPartPr>
              <p14:xfrm>
                <a:off x="2081865" y="213411"/>
                <a:ext cx="274320" cy="314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86D0E43-F4DD-4F39-A31D-156655E835A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45865" y="177771"/>
                  <a:ext cx="3459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8334D16-8F86-4F3F-8D0F-C6D6B850B471}"/>
                    </a:ext>
                  </a:extLst>
                </p14:cNvPr>
                <p14:cNvContentPartPr/>
                <p14:nvPr/>
              </p14:nvContentPartPr>
              <p14:xfrm>
                <a:off x="2819145" y="3516051"/>
                <a:ext cx="209880" cy="467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8334D16-8F86-4F3F-8D0F-C6D6B850B47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83145" y="3480411"/>
                  <a:ext cx="2815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C2D60F5-32D4-49FB-8660-E850BEA7CEA7}"/>
                    </a:ext>
                  </a:extLst>
                </p14:cNvPr>
                <p14:cNvContentPartPr/>
                <p14:nvPr/>
              </p14:nvContentPartPr>
              <p14:xfrm>
                <a:off x="3121185" y="3887211"/>
                <a:ext cx="158400" cy="194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C2D60F5-32D4-49FB-8660-E850BEA7CEA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85185" y="3851211"/>
                  <a:ext cx="2300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A60601-BB88-4103-BA71-7980A83CB8B2}"/>
                    </a:ext>
                  </a:extLst>
                </p14:cNvPr>
                <p14:cNvContentPartPr/>
                <p14:nvPr/>
              </p14:nvContentPartPr>
              <p14:xfrm>
                <a:off x="4457145" y="3597771"/>
                <a:ext cx="365400" cy="388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A60601-BB88-4103-BA71-7980A83CB8B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21145" y="3562131"/>
                  <a:ext cx="4370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848F10C-5101-44F8-9747-844BD355B8E5}"/>
                    </a:ext>
                  </a:extLst>
                </p14:cNvPr>
                <p14:cNvContentPartPr/>
                <p14:nvPr/>
              </p14:nvContentPartPr>
              <p14:xfrm>
                <a:off x="4941705" y="3857331"/>
                <a:ext cx="250560" cy="194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848F10C-5101-44F8-9747-844BD355B8E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05705" y="3821331"/>
                  <a:ext cx="3222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0F2F594-C9F0-4DB4-861B-EF90C0C3775A}"/>
                    </a:ext>
                  </a:extLst>
                </p14:cNvPr>
                <p14:cNvContentPartPr/>
                <p14:nvPr/>
              </p14:nvContentPartPr>
              <p14:xfrm>
                <a:off x="2444025" y="1326531"/>
                <a:ext cx="346680" cy="578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0F2F594-C9F0-4DB4-861B-EF90C0C3775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08385" y="1290891"/>
                  <a:ext cx="41832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F42A1FB-CB42-42DA-A5AD-FAB21A1430D3}"/>
                    </a:ext>
                  </a:extLst>
                </p14:cNvPr>
                <p14:cNvContentPartPr/>
                <p14:nvPr/>
              </p14:nvContentPartPr>
              <p14:xfrm>
                <a:off x="2801865" y="1667091"/>
                <a:ext cx="317160" cy="214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F42A1FB-CB42-42DA-A5AD-FAB21A1430D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65865" y="1631091"/>
                  <a:ext cx="3888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764BE41-3183-4456-9AD0-FEB6AFE0B45E}"/>
                    </a:ext>
                  </a:extLst>
                </p14:cNvPr>
                <p14:cNvContentPartPr/>
                <p14:nvPr/>
              </p14:nvContentPartPr>
              <p14:xfrm>
                <a:off x="2373825" y="4472211"/>
                <a:ext cx="291960" cy="416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764BE41-3183-4456-9AD0-FEB6AFE0B45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37825" y="4436571"/>
                  <a:ext cx="3636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B19BD58-3349-4117-BCA6-83430F3E0BFF}"/>
                    </a:ext>
                  </a:extLst>
                </p14:cNvPr>
                <p14:cNvContentPartPr/>
                <p14:nvPr/>
              </p14:nvContentPartPr>
              <p14:xfrm>
                <a:off x="2702865" y="4663011"/>
                <a:ext cx="165960" cy="309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B19BD58-3349-4117-BCA6-83430F3E0BF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67225" y="4627011"/>
                  <a:ext cx="2376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5A4E8D2-0191-4AF1-97A5-4B4EF8D7B547}"/>
                    </a:ext>
                  </a:extLst>
                </p14:cNvPr>
                <p14:cNvContentPartPr/>
                <p14:nvPr/>
              </p14:nvContentPartPr>
              <p14:xfrm>
                <a:off x="2719785" y="4772451"/>
                <a:ext cx="120960" cy="31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5A4E8D2-0191-4AF1-97A5-4B4EF8D7B54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84145" y="4736451"/>
                  <a:ext cx="192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79CE2B2-4104-41CB-87C9-B47CA134DDC5}"/>
                    </a:ext>
                  </a:extLst>
                </p14:cNvPr>
                <p14:cNvContentPartPr/>
                <p14:nvPr/>
              </p14:nvContentPartPr>
              <p14:xfrm>
                <a:off x="1940025" y="2343531"/>
                <a:ext cx="213480" cy="190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79CE2B2-4104-41CB-87C9-B47CA134DDC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04385" y="2307891"/>
                  <a:ext cx="2851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719777C-81D7-4322-A1D1-37B60C746AAD}"/>
                    </a:ext>
                  </a:extLst>
                </p14:cNvPr>
                <p14:cNvContentPartPr/>
                <p14:nvPr/>
              </p14:nvContentPartPr>
              <p14:xfrm>
                <a:off x="3963585" y="2400051"/>
                <a:ext cx="182880" cy="182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719777C-81D7-4322-A1D1-37B60C746AA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27585" y="2364411"/>
                  <a:ext cx="2545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4E94111-AA54-47A2-9128-24EBC0D1DECC}"/>
                    </a:ext>
                  </a:extLst>
                </p14:cNvPr>
                <p14:cNvContentPartPr/>
                <p14:nvPr/>
              </p14:nvContentPartPr>
              <p14:xfrm>
                <a:off x="4260945" y="1973451"/>
                <a:ext cx="560520" cy="483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4E94111-AA54-47A2-9128-24EBC0D1DEC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24945" y="1937811"/>
                  <a:ext cx="63216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2931C6C-BDCB-41CF-BEDF-CD354DAD796E}"/>
                    </a:ext>
                  </a:extLst>
                </p14:cNvPr>
                <p14:cNvContentPartPr/>
                <p14:nvPr/>
              </p14:nvContentPartPr>
              <p14:xfrm>
                <a:off x="4747305" y="2371251"/>
                <a:ext cx="180720" cy="164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2931C6C-BDCB-41CF-BEDF-CD354DAD796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11665" y="2335611"/>
                  <a:ext cx="2523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07EBC82-FF74-47FB-ABCF-DBA4A67AFF02}"/>
                    </a:ext>
                  </a:extLst>
                </p14:cNvPr>
                <p14:cNvContentPartPr/>
                <p14:nvPr/>
              </p14:nvContentPartPr>
              <p14:xfrm>
                <a:off x="1468785" y="2870211"/>
                <a:ext cx="54360" cy="56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07EBC82-FF74-47FB-ABCF-DBA4A67AFF0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33145" y="2834211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A969DD-5115-4EE8-B02B-ED8E08DE39E3}"/>
                    </a:ext>
                  </a:extLst>
                </p14:cNvPr>
                <p14:cNvContentPartPr/>
                <p14:nvPr/>
              </p14:nvContentPartPr>
              <p14:xfrm>
                <a:off x="1265025" y="3126171"/>
                <a:ext cx="198000" cy="41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A969DD-5115-4EE8-B02B-ED8E08DE39E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29385" y="3090171"/>
                  <a:ext cx="269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C6046A7-D7C3-4395-BC49-04D44D7C8733}"/>
                    </a:ext>
                  </a:extLst>
                </p14:cNvPr>
                <p14:cNvContentPartPr/>
                <p14:nvPr/>
              </p14:nvContentPartPr>
              <p14:xfrm>
                <a:off x="1151265" y="3150291"/>
                <a:ext cx="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C6046A7-D7C3-4395-BC49-04D44D7C873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15265" y="31146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FB83137-2028-4853-B7EB-CFB1F74DB2D8}"/>
                    </a:ext>
                  </a:extLst>
                </p14:cNvPr>
                <p14:cNvContentPartPr/>
                <p14:nvPr/>
              </p14:nvContentPartPr>
              <p14:xfrm>
                <a:off x="1013745" y="3186291"/>
                <a:ext cx="19800" cy="5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FB83137-2028-4853-B7EB-CFB1F74DB2D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7745" y="3150291"/>
                  <a:ext cx="914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C1C291-D38C-4DFB-9088-E78533312DC5}"/>
                    </a:ext>
                  </a:extLst>
                </p14:cNvPr>
                <p14:cNvContentPartPr/>
                <p14:nvPr/>
              </p14:nvContentPartPr>
              <p14:xfrm>
                <a:off x="5549676" y="875631"/>
                <a:ext cx="2984400" cy="466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C1C291-D38C-4DFB-9088-E78533312DC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13676" y="839631"/>
                  <a:ext cx="305604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F1FD50E-BE7E-487D-A4AA-C378DD713431}"/>
                    </a:ext>
                  </a:extLst>
                </p14:cNvPr>
                <p14:cNvContentPartPr/>
                <p14:nvPr/>
              </p14:nvContentPartPr>
              <p14:xfrm>
                <a:off x="6436356" y="236991"/>
                <a:ext cx="315360" cy="493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F1FD50E-BE7E-487D-A4AA-C378DD71343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00356" y="200991"/>
                  <a:ext cx="3870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836DE42-09B6-458C-A2C2-965BFC012E08}"/>
                    </a:ext>
                  </a:extLst>
                </p14:cNvPr>
                <p14:cNvContentPartPr/>
                <p14:nvPr/>
              </p14:nvContentPartPr>
              <p14:xfrm>
                <a:off x="6874116" y="447591"/>
                <a:ext cx="286560" cy="239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836DE42-09B6-458C-A2C2-965BFC012E0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38116" y="411591"/>
                  <a:ext cx="3582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76A0410-76A7-4284-B40E-8A094C10DC52}"/>
                    </a:ext>
                  </a:extLst>
                </p14:cNvPr>
                <p14:cNvContentPartPr/>
                <p14:nvPr/>
              </p14:nvContentPartPr>
              <p14:xfrm>
                <a:off x="5425905" y="1036731"/>
                <a:ext cx="192600" cy="222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76A0410-76A7-4284-B40E-8A094C10DC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90265" y="1001091"/>
                  <a:ext cx="2642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D66915E-6E47-439A-8340-E2F7957F2D9E}"/>
                    </a:ext>
                  </a:extLst>
                </p14:cNvPr>
                <p14:cNvContentPartPr/>
                <p14:nvPr/>
              </p14:nvContentPartPr>
              <p14:xfrm>
                <a:off x="5218185" y="740091"/>
                <a:ext cx="227880" cy="42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D66915E-6E47-439A-8340-E2F7957F2D9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82185" y="704451"/>
                  <a:ext cx="299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2040159-C415-4267-9467-F4E6F8D8307F}"/>
                    </a:ext>
                  </a:extLst>
                </p14:cNvPr>
                <p14:cNvContentPartPr/>
                <p14:nvPr/>
              </p14:nvContentPartPr>
              <p14:xfrm>
                <a:off x="5326185" y="622731"/>
                <a:ext cx="46440" cy="234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2040159-C415-4267-9467-F4E6F8D8307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90185" y="586731"/>
                  <a:ext cx="118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E232081-8D2D-4D36-B118-D6757D35C2D1}"/>
                    </a:ext>
                  </a:extLst>
                </p14:cNvPr>
                <p14:cNvContentPartPr/>
                <p14:nvPr/>
              </p14:nvContentPartPr>
              <p14:xfrm>
                <a:off x="5508345" y="574851"/>
                <a:ext cx="280440" cy="312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E232081-8D2D-4D36-B118-D6757D35C2D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72705" y="539211"/>
                  <a:ext cx="3520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13D54DE-983C-4191-A784-BB362B28B9ED}"/>
                    </a:ext>
                  </a:extLst>
                </p14:cNvPr>
                <p14:cNvContentPartPr/>
                <p14:nvPr/>
              </p14:nvContentPartPr>
              <p14:xfrm>
                <a:off x="7390785" y="1064451"/>
                <a:ext cx="45720" cy="614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13D54DE-983C-4191-A784-BB362B28B9E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54785" y="1028451"/>
                  <a:ext cx="117360" cy="6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FE50F17-298E-4A81-AB3D-CA917330FD27}"/>
                    </a:ext>
                  </a:extLst>
                </p14:cNvPr>
                <p14:cNvContentPartPr/>
                <p14:nvPr/>
              </p14:nvContentPartPr>
              <p14:xfrm>
                <a:off x="7349745" y="1663851"/>
                <a:ext cx="394560" cy="18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FE50F17-298E-4A81-AB3D-CA917330FD2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13745" y="1628211"/>
                  <a:ext cx="4662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FC82C3D-0C07-4DA2-8B84-2BB3974042AE}"/>
                    </a:ext>
                  </a:extLst>
                </p14:cNvPr>
                <p14:cNvContentPartPr/>
                <p14:nvPr/>
              </p14:nvContentPartPr>
              <p14:xfrm>
                <a:off x="7247505" y="1665651"/>
                <a:ext cx="198720" cy="18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FC82C3D-0C07-4DA2-8B84-2BB3974042A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11505" y="1630011"/>
                  <a:ext cx="270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519346F-EE1C-45AB-9D2D-F4FAD145A980}"/>
                    </a:ext>
                  </a:extLst>
                </p14:cNvPr>
                <p14:cNvContentPartPr/>
                <p14:nvPr/>
              </p14:nvContentPartPr>
              <p14:xfrm>
                <a:off x="7223025" y="1867251"/>
                <a:ext cx="586800" cy="66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519346F-EE1C-45AB-9D2D-F4FAD145A98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87385" y="1831611"/>
                  <a:ext cx="658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C5E8E8D-2D6F-49CB-A67E-6E71C6916B72}"/>
                    </a:ext>
                  </a:extLst>
                </p14:cNvPr>
                <p14:cNvContentPartPr/>
                <p14:nvPr/>
              </p14:nvContentPartPr>
              <p14:xfrm>
                <a:off x="7484025" y="1892811"/>
                <a:ext cx="73080" cy="622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C5E8E8D-2D6F-49CB-A67E-6E71C6916B7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48385" y="1857171"/>
                  <a:ext cx="14472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E0ECCA1-A3BF-4209-ABC8-EA2B17D95BD8}"/>
                    </a:ext>
                  </a:extLst>
                </p14:cNvPr>
                <p14:cNvContentPartPr/>
                <p14:nvPr/>
              </p14:nvContentPartPr>
              <p14:xfrm>
                <a:off x="7360905" y="2504451"/>
                <a:ext cx="424800" cy="30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E0ECCA1-A3BF-4209-ABC8-EA2B17D95BD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25265" y="2468811"/>
                  <a:ext cx="496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6B2CCDD-D22B-4EBB-A82F-E1A46F99132F}"/>
                    </a:ext>
                  </a:extLst>
                </p14:cNvPr>
                <p14:cNvContentPartPr/>
                <p14:nvPr/>
              </p14:nvContentPartPr>
              <p14:xfrm>
                <a:off x="7327065" y="2695611"/>
                <a:ext cx="556200" cy="39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6B2CCDD-D22B-4EBB-A82F-E1A46F99132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91065" y="2659611"/>
                  <a:ext cx="627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507495A-2C97-4B8F-A50C-1C7B93C7BDC4}"/>
                    </a:ext>
                  </a:extLst>
                </p14:cNvPr>
                <p14:cNvContentPartPr/>
                <p14:nvPr/>
              </p14:nvContentPartPr>
              <p14:xfrm>
                <a:off x="7458465" y="2777331"/>
                <a:ext cx="290520" cy="2012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507495A-2C97-4B8F-A50C-1C7B93C7BDC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22465" y="2741331"/>
                  <a:ext cx="362160" cy="20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19BEE4B-91BC-4CC7-A85D-2980E0A05B24}"/>
                    </a:ext>
                  </a:extLst>
                </p14:cNvPr>
                <p14:cNvContentPartPr/>
                <p14:nvPr/>
              </p14:nvContentPartPr>
              <p14:xfrm>
                <a:off x="7067505" y="1541811"/>
                <a:ext cx="393480" cy="1357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19BEE4B-91BC-4CC7-A85D-2980E0A05B2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31505" y="1506171"/>
                  <a:ext cx="465120" cy="14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231689F-73E1-4B02-96A4-1B62ECB0B759}"/>
                    </a:ext>
                  </a:extLst>
                </p14:cNvPr>
                <p14:cNvContentPartPr/>
                <p14:nvPr/>
              </p14:nvContentPartPr>
              <p14:xfrm>
                <a:off x="6460905" y="2114211"/>
                <a:ext cx="428760" cy="419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231689F-73E1-4B02-96A4-1B62ECB0B75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24905" y="2078571"/>
                  <a:ext cx="5004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B79F567-CF8F-487B-B78D-E5EB6CB2B5D5}"/>
                    </a:ext>
                  </a:extLst>
                </p14:cNvPr>
                <p14:cNvContentPartPr/>
                <p14:nvPr/>
              </p14:nvContentPartPr>
              <p14:xfrm>
                <a:off x="6964185" y="2431011"/>
                <a:ext cx="122400" cy="439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B79F567-CF8F-487B-B78D-E5EB6CB2B5D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28185" y="2395011"/>
                  <a:ext cx="19404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1AC6DB6-FF6C-4948-B5B0-4E4B8772A6E0}"/>
                    </a:ext>
                  </a:extLst>
                </p14:cNvPr>
                <p14:cNvContentPartPr/>
                <p14:nvPr/>
              </p14:nvContentPartPr>
              <p14:xfrm>
                <a:off x="6888225" y="2199171"/>
                <a:ext cx="30600" cy="50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1AC6DB6-FF6C-4948-B5B0-4E4B8772A6E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52585" y="2163171"/>
                  <a:ext cx="102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CDFDBBA-FC6D-4FC5-BD3B-5A2F4FF7C11F}"/>
                    </a:ext>
                  </a:extLst>
                </p14:cNvPr>
                <p14:cNvContentPartPr/>
                <p14:nvPr/>
              </p14:nvContentPartPr>
              <p14:xfrm>
                <a:off x="6747465" y="3561411"/>
                <a:ext cx="83520" cy="420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CDFDBBA-FC6D-4FC5-BD3B-5A2F4FF7C11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11825" y="3525411"/>
                  <a:ext cx="1551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0A80018-86E3-4D89-B51F-BAE10918184C}"/>
                    </a:ext>
                  </a:extLst>
                </p14:cNvPr>
                <p14:cNvContentPartPr/>
                <p14:nvPr/>
              </p14:nvContentPartPr>
              <p14:xfrm>
                <a:off x="6718305" y="3444051"/>
                <a:ext cx="353160" cy="491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0A80018-86E3-4D89-B51F-BAE10918184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82305" y="3408411"/>
                  <a:ext cx="42480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7126614-A71A-4E64-8D53-EF75974A36F2}"/>
                    </a:ext>
                  </a:extLst>
                </p14:cNvPr>
                <p14:cNvContentPartPr/>
                <p14:nvPr/>
              </p14:nvContentPartPr>
              <p14:xfrm>
                <a:off x="7114665" y="3732411"/>
                <a:ext cx="241920" cy="320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7126614-A71A-4E64-8D53-EF75974A36F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79025" y="3696411"/>
                  <a:ext cx="3135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D747508-D6E5-469D-AAFE-78598CF720D5}"/>
                    </a:ext>
                  </a:extLst>
                </p14:cNvPr>
                <p14:cNvContentPartPr/>
                <p14:nvPr/>
              </p14:nvContentPartPr>
              <p14:xfrm>
                <a:off x="7194585" y="3874251"/>
                <a:ext cx="132840" cy="65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D747508-D6E5-469D-AAFE-78598CF720D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58585" y="3838611"/>
                  <a:ext cx="204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00E361C-2E5A-4555-A672-F3AA9D980CF5}"/>
                    </a:ext>
                  </a:extLst>
                </p14:cNvPr>
                <p14:cNvContentPartPr/>
                <p14:nvPr/>
              </p14:nvContentPartPr>
              <p14:xfrm>
                <a:off x="8451705" y="1042491"/>
                <a:ext cx="586080" cy="2933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00E361C-2E5A-4555-A672-F3AA9D980CF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16065" y="1006491"/>
                  <a:ext cx="657720" cy="30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984C914-29F1-4ACA-B781-FF5756E7ECAC}"/>
                    </a:ext>
                  </a:extLst>
                </p14:cNvPr>
                <p14:cNvContentPartPr/>
                <p14:nvPr/>
              </p14:nvContentPartPr>
              <p14:xfrm>
                <a:off x="8343705" y="2831691"/>
                <a:ext cx="60120" cy="316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984C914-29F1-4ACA-B781-FF5756E7ECA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07705" y="2795691"/>
                  <a:ext cx="1317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C63E5A3-D32E-41A7-B95B-2263BEF11033}"/>
                    </a:ext>
                  </a:extLst>
                </p14:cNvPr>
                <p14:cNvContentPartPr/>
                <p14:nvPr/>
              </p14:nvContentPartPr>
              <p14:xfrm>
                <a:off x="8363145" y="2730531"/>
                <a:ext cx="239400" cy="398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C63E5A3-D32E-41A7-B95B-2263BEF1103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327505" y="2694891"/>
                  <a:ext cx="31104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1B42648-AEF8-40B8-A15B-1891FECCA7EE}"/>
                    </a:ext>
                  </a:extLst>
                </p14:cNvPr>
                <p14:cNvContentPartPr/>
                <p14:nvPr/>
              </p14:nvContentPartPr>
              <p14:xfrm>
                <a:off x="8666985" y="2988651"/>
                <a:ext cx="140760" cy="241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1B42648-AEF8-40B8-A15B-1891FECCA7E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630985" y="2953011"/>
                  <a:ext cx="2124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DD875B7-E4FA-4042-B777-451B930530FB}"/>
                    </a:ext>
                  </a:extLst>
                </p14:cNvPr>
                <p14:cNvContentPartPr/>
                <p14:nvPr/>
              </p14:nvContentPartPr>
              <p14:xfrm>
                <a:off x="8539905" y="1024131"/>
                <a:ext cx="1773000" cy="1092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DD875B7-E4FA-4042-B777-451B930530F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03905" y="988491"/>
                  <a:ext cx="1844640" cy="11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DF6D4EA-AFA5-4EDF-B6F1-291619E97D26}"/>
                    </a:ext>
                  </a:extLst>
                </p14:cNvPr>
                <p14:cNvContentPartPr/>
                <p14:nvPr/>
              </p14:nvContentPartPr>
              <p14:xfrm>
                <a:off x="9968745" y="2182251"/>
                <a:ext cx="796320" cy="23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DF6D4EA-AFA5-4EDF-B6F1-291619E97D2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32745" y="2146611"/>
                  <a:ext cx="8679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31AB198-66D4-44CC-8EA5-AC22EF224B52}"/>
                    </a:ext>
                  </a:extLst>
                </p14:cNvPr>
                <p14:cNvContentPartPr/>
                <p14:nvPr/>
              </p14:nvContentPartPr>
              <p14:xfrm>
                <a:off x="9965505" y="2526411"/>
                <a:ext cx="765360" cy="19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31AB198-66D4-44CC-8EA5-AC22EF224B5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929505" y="2490771"/>
                  <a:ext cx="837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410053D-5489-4072-8E29-C251FB864B88}"/>
                    </a:ext>
                  </a:extLst>
                </p14:cNvPr>
                <p14:cNvContentPartPr/>
                <p14:nvPr/>
              </p14:nvContentPartPr>
              <p14:xfrm>
                <a:off x="10411185" y="2532891"/>
                <a:ext cx="97560" cy="1362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410053D-5489-4072-8E29-C251FB864B8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375545" y="2496891"/>
                  <a:ext cx="169200" cy="14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22FEB73-A9E2-4FE1-8A3E-AF50A86F9195}"/>
                    </a:ext>
                  </a:extLst>
                </p14:cNvPr>
                <p14:cNvContentPartPr/>
                <p14:nvPr/>
              </p14:nvContentPartPr>
              <p14:xfrm>
                <a:off x="6043305" y="3805851"/>
                <a:ext cx="4723920" cy="1067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22FEB73-A9E2-4FE1-8A3E-AF50A86F919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07305" y="3769851"/>
                  <a:ext cx="4795560" cy="11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0A4F479-15E9-456B-91DE-2E80F5F6E89D}"/>
                    </a:ext>
                  </a:extLst>
                </p14:cNvPr>
                <p14:cNvContentPartPr/>
                <p14:nvPr/>
              </p14:nvContentPartPr>
              <p14:xfrm>
                <a:off x="9011865" y="3929331"/>
                <a:ext cx="77040" cy="839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0A4F479-15E9-456B-91DE-2E80F5F6E89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975865" y="3893331"/>
                  <a:ext cx="148680" cy="9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B2F7C73-F99C-44B3-B1DD-D7CB5F1602AD}"/>
                    </a:ext>
                  </a:extLst>
                </p14:cNvPr>
                <p14:cNvContentPartPr/>
                <p14:nvPr/>
              </p14:nvContentPartPr>
              <p14:xfrm>
                <a:off x="9650865" y="2832771"/>
                <a:ext cx="372600" cy="481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B2F7C73-F99C-44B3-B1DD-D7CB5F1602A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614865" y="2797131"/>
                  <a:ext cx="44424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8261F8A-9DCA-486F-988A-0B55C442B23E}"/>
                    </a:ext>
                  </a:extLst>
                </p14:cNvPr>
                <p14:cNvContentPartPr/>
                <p14:nvPr/>
              </p14:nvContentPartPr>
              <p14:xfrm>
                <a:off x="10073865" y="3209331"/>
                <a:ext cx="222480" cy="279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8261F8A-9DCA-486F-988A-0B55C442B23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037865" y="3173691"/>
                  <a:ext cx="294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F845F64-F047-48F5-9949-F68CA081636E}"/>
                    </a:ext>
                  </a:extLst>
                </p14:cNvPr>
                <p14:cNvContentPartPr/>
                <p14:nvPr/>
              </p14:nvContentPartPr>
              <p14:xfrm>
                <a:off x="10248825" y="934491"/>
                <a:ext cx="844560" cy="194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F845F64-F047-48F5-9949-F68CA081636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213185" y="898491"/>
                  <a:ext cx="9162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A2307EF-A480-47F2-A7E3-1DE0D8BA7F62}"/>
                    </a:ext>
                  </a:extLst>
                </p14:cNvPr>
                <p14:cNvContentPartPr/>
                <p14:nvPr/>
              </p14:nvContentPartPr>
              <p14:xfrm>
                <a:off x="10779465" y="4684971"/>
                <a:ext cx="729720" cy="172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A2307EF-A480-47F2-A7E3-1DE0D8BA7F6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743465" y="4649331"/>
                  <a:ext cx="801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E33675-5F0A-4631-BE27-38F74E091965}"/>
                    </a:ext>
                  </a:extLst>
                </p14:cNvPr>
                <p14:cNvContentPartPr/>
                <p14:nvPr/>
              </p14:nvContentPartPr>
              <p14:xfrm>
                <a:off x="11436825" y="698691"/>
                <a:ext cx="454680" cy="468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8E33675-5F0A-4631-BE27-38F74E09196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400825" y="663051"/>
                  <a:ext cx="52632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30EC70D-0F5B-4BD3-A400-7F9DB2BBEF7D}"/>
                    </a:ext>
                  </a:extLst>
                </p14:cNvPr>
                <p14:cNvContentPartPr/>
                <p14:nvPr/>
              </p14:nvContentPartPr>
              <p14:xfrm>
                <a:off x="11879265" y="1023411"/>
                <a:ext cx="189720" cy="194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30EC70D-0F5B-4BD3-A400-7F9DB2BBEF7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843625" y="987771"/>
                  <a:ext cx="2613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CA75221-9B7E-429C-80A2-3B0138D7B19F}"/>
                    </a:ext>
                  </a:extLst>
                </p14:cNvPr>
                <p14:cNvContentPartPr/>
                <p14:nvPr/>
              </p14:nvContentPartPr>
              <p14:xfrm>
                <a:off x="6229785" y="1587171"/>
                <a:ext cx="1872720" cy="1301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CA75221-9B7E-429C-80A2-3B0138D7B19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194145" y="1551531"/>
                  <a:ext cx="1944360" cy="13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AA782E1-1E45-4EA7-B540-5369A3C1D4E9}"/>
                    </a:ext>
                  </a:extLst>
                </p14:cNvPr>
                <p14:cNvContentPartPr/>
                <p14:nvPr/>
              </p14:nvContentPartPr>
              <p14:xfrm>
                <a:off x="7880745" y="1544691"/>
                <a:ext cx="257040" cy="266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AA782E1-1E45-4EA7-B540-5369A3C1D4E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45105" y="1509051"/>
                  <a:ext cx="3286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4CFEC55-F246-48E7-BEF4-8FDB7E67CB94}"/>
                    </a:ext>
                  </a:extLst>
                </p14:cNvPr>
                <p14:cNvContentPartPr/>
                <p14:nvPr/>
              </p14:nvContentPartPr>
              <p14:xfrm>
                <a:off x="5731905" y="2852211"/>
                <a:ext cx="150840" cy="817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4CFEC55-F246-48E7-BEF4-8FDB7E67CB9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696265" y="2816211"/>
                  <a:ext cx="22248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E60E511-DCC8-4D40-AB8F-75B64B6CA508}"/>
                    </a:ext>
                  </a:extLst>
                </p14:cNvPr>
                <p14:cNvContentPartPr/>
                <p14:nvPr/>
              </p14:nvContentPartPr>
              <p14:xfrm>
                <a:off x="5644065" y="3194931"/>
                <a:ext cx="296280" cy="200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E60E511-DCC8-4D40-AB8F-75B64B6CA50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608065" y="3159291"/>
                  <a:ext cx="367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4389715-15BB-4E50-90BE-A7DAD7B78058}"/>
                    </a:ext>
                  </a:extLst>
                </p14:cNvPr>
                <p14:cNvContentPartPr/>
                <p14:nvPr/>
              </p14:nvContentPartPr>
              <p14:xfrm>
                <a:off x="5961225" y="2782371"/>
                <a:ext cx="192240" cy="823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4389715-15BB-4E50-90BE-A7DAD7B7805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925585" y="2746731"/>
                  <a:ext cx="263880" cy="89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C8DFB1C-3A84-49C3-B155-9775179669D1}"/>
                    </a:ext>
                  </a:extLst>
                </p14:cNvPr>
                <p14:cNvContentPartPr/>
                <p14:nvPr/>
              </p14:nvContentPartPr>
              <p14:xfrm>
                <a:off x="6158865" y="3067491"/>
                <a:ext cx="291600" cy="290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C8DFB1C-3A84-49C3-B155-9775179669D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123225" y="3031491"/>
                  <a:ext cx="3632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DED29D9-B80C-44F8-B56F-0D3598F60D87}"/>
                    </a:ext>
                  </a:extLst>
                </p14:cNvPr>
                <p14:cNvContentPartPr/>
                <p14:nvPr/>
              </p14:nvContentPartPr>
              <p14:xfrm>
                <a:off x="6563145" y="3234171"/>
                <a:ext cx="40320" cy="81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DED29D9-B80C-44F8-B56F-0D3598F60D8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527505" y="3198171"/>
                  <a:ext cx="111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01CB4F6-1A11-40F4-B814-C053B1180C39}"/>
                    </a:ext>
                  </a:extLst>
                </p14:cNvPr>
                <p14:cNvContentPartPr/>
                <p14:nvPr/>
              </p14:nvContentPartPr>
              <p14:xfrm>
                <a:off x="6527145" y="3076131"/>
                <a:ext cx="45000" cy="18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01CB4F6-1A11-40F4-B814-C053B1180C3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491145" y="3040491"/>
                  <a:ext cx="116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245EBA7-BEE0-4F28-9069-CF308B11BC90}"/>
                    </a:ext>
                  </a:extLst>
                </p14:cNvPr>
                <p14:cNvContentPartPr/>
                <p14:nvPr/>
              </p14:nvContentPartPr>
              <p14:xfrm>
                <a:off x="6600585" y="2855091"/>
                <a:ext cx="195480" cy="507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245EBA7-BEE0-4F28-9069-CF308B11BC9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64585" y="2819451"/>
                  <a:ext cx="26712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CB9A9E9-A3E3-4CA6-8626-62E83CC140D0}"/>
                    </a:ext>
                  </a:extLst>
                </p14:cNvPr>
                <p14:cNvContentPartPr/>
                <p14:nvPr/>
              </p14:nvContentPartPr>
              <p14:xfrm>
                <a:off x="10531065" y="3874971"/>
                <a:ext cx="40320" cy="72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CB9A9E9-A3E3-4CA6-8626-62E83CC140D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95425" y="3838971"/>
                  <a:ext cx="1119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33A87EF-8167-4D24-B22F-BE3F77450868}"/>
              </a:ext>
            </a:extLst>
          </p:cNvPr>
          <p:cNvGrpSpPr/>
          <p:nvPr/>
        </p:nvGrpSpPr>
        <p:grpSpPr>
          <a:xfrm>
            <a:off x="7451265" y="5033811"/>
            <a:ext cx="2565720" cy="1669680"/>
            <a:chOff x="7451265" y="5033811"/>
            <a:chExt cx="2565720" cy="166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0B328E0-2F97-4532-B3F8-30530CAE4EB3}"/>
                    </a:ext>
                  </a:extLst>
                </p14:cNvPr>
                <p14:cNvContentPartPr/>
                <p14:nvPr/>
              </p14:nvContentPartPr>
              <p14:xfrm>
                <a:off x="7776705" y="5204091"/>
                <a:ext cx="208080" cy="1078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0B328E0-2F97-4532-B3F8-30530CAE4EB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41065" y="5168091"/>
                  <a:ext cx="279720" cy="11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9ACEA6A-668A-4794-A4B1-F4B89CF6C80A}"/>
                    </a:ext>
                  </a:extLst>
                </p14:cNvPr>
                <p14:cNvContentPartPr/>
                <p14:nvPr/>
              </p14:nvContentPartPr>
              <p14:xfrm>
                <a:off x="7614345" y="5597571"/>
                <a:ext cx="395640" cy="213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9ACEA6A-668A-4794-A4B1-F4B89CF6C8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578705" y="5561931"/>
                  <a:ext cx="4672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7801FD3-29D0-49F3-AEA5-EEA586C619EC}"/>
                    </a:ext>
                  </a:extLst>
                </p14:cNvPr>
                <p14:cNvContentPartPr/>
                <p14:nvPr/>
              </p14:nvContentPartPr>
              <p14:xfrm>
                <a:off x="8102145" y="5582811"/>
                <a:ext cx="181080" cy="32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7801FD3-29D0-49F3-AEA5-EEA586C619E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066145" y="5546811"/>
                  <a:ext cx="252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79EC3E2-530B-406C-B55F-950BDBA7D787}"/>
                    </a:ext>
                  </a:extLst>
                </p14:cNvPr>
                <p14:cNvContentPartPr/>
                <p14:nvPr/>
              </p14:nvContentPartPr>
              <p14:xfrm>
                <a:off x="8140305" y="5695851"/>
                <a:ext cx="354600" cy="52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79EC3E2-530B-406C-B55F-950BDBA7D78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104305" y="5659851"/>
                  <a:ext cx="426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8180C8E-A977-43FD-B025-96CBFE9C8094}"/>
                    </a:ext>
                  </a:extLst>
                </p14:cNvPr>
                <p14:cNvContentPartPr/>
                <p14:nvPr/>
              </p14:nvContentPartPr>
              <p14:xfrm>
                <a:off x="8891625" y="5033811"/>
                <a:ext cx="180360" cy="533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8180C8E-A977-43FD-B025-96CBFE9C809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55985" y="4997811"/>
                  <a:ext cx="25200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D44F398-B08A-4A14-BEB5-2EBD8234AE07}"/>
                    </a:ext>
                  </a:extLst>
                </p14:cNvPr>
                <p14:cNvContentPartPr/>
                <p14:nvPr/>
              </p14:nvContentPartPr>
              <p14:xfrm>
                <a:off x="8628105" y="5520171"/>
                <a:ext cx="1388880" cy="225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D44F398-B08A-4A14-BEB5-2EBD8234AE0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92465" y="5484531"/>
                  <a:ext cx="14605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0A281B9-3C94-4EEF-8CD2-53F048427DEE}"/>
                    </a:ext>
                  </a:extLst>
                </p14:cNvPr>
                <p14:cNvContentPartPr/>
                <p14:nvPr/>
              </p14:nvContentPartPr>
              <p14:xfrm>
                <a:off x="8702265" y="5960451"/>
                <a:ext cx="293040" cy="372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0A281B9-3C94-4EEF-8CD2-53F048427DE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66265" y="5924811"/>
                  <a:ext cx="3646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FDF69AB-EE61-4971-A7CF-D2ECDD38C027}"/>
                    </a:ext>
                  </a:extLst>
                </p14:cNvPr>
                <p14:cNvContentPartPr/>
                <p14:nvPr/>
              </p14:nvContentPartPr>
              <p14:xfrm>
                <a:off x="9066225" y="5968371"/>
                <a:ext cx="73800" cy="333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FDF69AB-EE61-4971-A7CF-D2ECDD38C02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030585" y="5932371"/>
                  <a:ext cx="1454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78E719B-360D-4F0B-8CB4-FEF0FA6A0D0E}"/>
                    </a:ext>
                  </a:extLst>
                </p14:cNvPr>
                <p14:cNvContentPartPr/>
                <p14:nvPr/>
              </p14:nvContentPartPr>
              <p14:xfrm>
                <a:off x="9221745" y="5984931"/>
                <a:ext cx="130680" cy="291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78E719B-360D-4F0B-8CB4-FEF0FA6A0D0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186105" y="5949291"/>
                  <a:ext cx="2023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0537041-A164-4607-9B29-E034BA8B3E80}"/>
                    </a:ext>
                  </a:extLst>
                </p14:cNvPr>
                <p14:cNvContentPartPr/>
                <p14:nvPr/>
              </p14:nvContentPartPr>
              <p14:xfrm>
                <a:off x="9034545" y="5902491"/>
                <a:ext cx="342000" cy="92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0537041-A164-4607-9B29-E034BA8B3E8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98905" y="5866491"/>
                  <a:ext cx="413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566C6D9-BFCC-4BF4-BE81-ADE9B725AD3B}"/>
                    </a:ext>
                  </a:extLst>
                </p14:cNvPr>
                <p14:cNvContentPartPr/>
                <p14:nvPr/>
              </p14:nvContentPartPr>
              <p14:xfrm>
                <a:off x="9509385" y="5804931"/>
                <a:ext cx="246960" cy="399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566C6D9-BFCC-4BF4-BE81-ADE9B725AD3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473385" y="5768931"/>
                  <a:ext cx="3186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152582E-4F80-4C8A-B187-50F57200BD6A}"/>
                    </a:ext>
                  </a:extLst>
                </p14:cNvPr>
                <p14:cNvContentPartPr/>
                <p14:nvPr/>
              </p14:nvContentPartPr>
              <p14:xfrm>
                <a:off x="9824025" y="5813211"/>
                <a:ext cx="192600" cy="277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152582E-4F80-4C8A-B187-50F57200BD6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788385" y="5777571"/>
                  <a:ext cx="2642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A49B031-3174-44D8-AE9F-FE887C3CF567}"/>
                    </a:ext>
                  </a:extLst>
                </p14:cNvPr>
                <p14:cNvContentPartPr/>
                <p14:nvPr/>
              </p14:nvContentPartPr>
              <p14:xfrm>
                <a:off x="7451265" y="6320451"/>
                <a:ext cx="181080" cy="383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A49B031-3174-44D8-AE9F-FE887C3CF56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415625" y="6284811"/>
                  <a:ext cx="25272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B16334C-08AB-4B4B-BEA3-F33D213FE5FE}"/>
                    </a:ext>
                  </a:extLst>
                </p14:cNvPr>
                <p14:cNvContentPartPr/>
                <p14:nvPr/>
              </p14:nvContentPartPr>
              <p14:xfrm>
                <a:off x="7660065" y="6423051"/>
                <a:ext cx="216720" cy="209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B16334C-08AB-4B4B-BEA3-F33D213FE5F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24425" y="6387051"/>
                  <a:ext cx="2883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5964152-F42E-4BE4-A802-1333E1D360D5}"/>
                    </a:ext>
                  </a:extLst>
                </p14:cNvPr>
                <p14:cNvContentPartPr/>
                <p14:nvPr/>
              </p14:nvContentPartPr>
              <p14:xfrm>
                <a:off x="7875705" y="6304251"/>
                <a:ext cx="155160" cy="289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5964152-F42E-4BE4-A802-1333E1D360D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40065" y="6268251"/>
                  <a:ext cx="2268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D4D8F2E-7E43-4AAE-A19F-2F7E0914FA29}"/>
                    </a:ext>
                  </a:extLst>
                </p14:cNvPr>
                <p14:cNvContentPartPr/>
                <p14:nvPr/>
              </p14:nvContentPartPr>
              <p14:xfrm>
                <a:off x="8169825" y="6291651"/>
                <a:ext cx="104760" cy="53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D4D8F2E-7E43-4AAE-A19F-2F7E0914FA2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33825" y="6255651"/>
                  <a:ext cx="176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6D340F8-85BF-4D59-8474-AE30CA6F7712}"/>
                    </a:ext>
                  </a:extLst>
                </p14:cNvPr>
                <p14:cNvContentPartPr/>
                <p14:nvPr/>
              </p14:nvContentPartPr>
              <p14:xfrm>
                <a:off x="8161185" y="6359331"/>
                <a:ext cx="129960" cy="199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6D340F8-85BF-4D59-8474-AE30CA6F771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25185" y="6323331"/>
                  <a:ext cx="2016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FA1DCDF-4B32-4275-9786-438268DD70DC}"/>
                    </a:ext>
                  </a:extLst>
                </p14:cNvPr>
                <p14:cNvContentPartPr/>
                <p14:nvPr/>
              </p14:nvContentPartPr>
              <p14:xfrm>
                <a:off x="8278905" y="6192291"/>
                <a:ext cx="117360" cy="398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FA1DCDF-4B32-4275-9786-438268DD70D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43265" y="6156651"/>
                  <a:ext cx="189000" cy="47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9790077-D96E-49C8-BC7F-7B28CDEC97AC}"/>
                  </a:ext>
                </a:extLst>
              </p14:cNvPr>
              <p14:cNvContentPartPr/>
              <p14:nvPr/>
            </p14:nvContentPartPr>
            <p14:xfrm>
              <a:off x="4433025" y="-74589"/>
              <a:ext cx="360" cy="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9790077-D96E-49C8-BC7F-7B28CDEC97A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397385" y="-110229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4C806EF-EEFC-47CA-A19C-2A57BFDE3937}"/>
              </a:ext>
            </a:extLst>
          </p:cNvPr>
          <p:cNvGrpSpPr/>
          <p:nvPr/>
        </p:nvGrpSpPr>
        <p:grpSpPr>
          <a:xfrm>
            <a:off x="161625" y="177422"/>
            <a:ext cx="1352880" cy="1798560"/>
            <a:chOff x="161625" y="177422"/>
            <a:chExt cx="1352880" cy="179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56ED2D9-9A32-479B-90C6-9E40C9F481F4}"/>
                    </a:ext>
                  </a:extLst>
                </p14:cNvPr>
                <p14:cNvContentPartPr/>
                <p14:nvPr/>
              </p14:nvContentPartPr>
              <p14:xfrm>
                <a:off x="161625" y="418982"/>
                <a:ext cx="527040" cy="561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56ED2D9-9A32-479B-90C6-9E40C9F481F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5985" y="382982"/>
                  <a:ext cx="59868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B47A33A-6FD6-477A-AF7B-FA0B9BCE9ADE}"/>
                    </a:ext>
                  </a:extLst>
                </p14:cNvPr>
                <p14:cNvContentPartPr/>
                <p14:nvPr/>
              </p14:nvContentPartPr>
              <p14:xfrm>
                <a:off x="755985" y="543902"/>
                <a:ext cx="181080" cy="203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B47A33A-6FD6-477A-AF7B-FA0B9BCE9A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19985" y="507902"/>
                  <a:ext cx="2527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D813909-F0F8-496D-85DE-DBD2CE1801E4}"/>
                    </a:ext>
                  </a:extLst>
                </p14:cNvPr>
                <p14:cNvContentPartPr/>
                <p14:nvPr/>
              </p14:nvContentPartPr>
              <p14:xfrm>
                <a:off x="671745" y="418982"/>
                <a:ext cx="45000" cy="16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D813909-F0F8-496D-85DE-DBD2CE1801E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5745" y="383342"/>
                  <a:ext cx="1166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AB1AB94-4F3A-45E4-800E-80BC2BEA23E4}"/>
                    </a:ext>
                  </a:extLst>
                </p14:cNvPr>
                <p14:cNvContentPartPr/>
                <p14:nvPr/>
              </p14:nvContentPartPr>
              <p14:xfrm>
                <a:off x="832665" y="252302"/>
                <a:ext cx="294120" cy="336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AB1AB94-4F3A-45E4-800E-80BC2BEA23E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97025" y="216302"/>
                  <a:ext cx="3657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DEC7C59-ADCC-43CB-968C-C9603FE34877}"/>
                    </a:ext>
                  </a:extLst>
                </p14:cNvPr>
                <p14:cNvContentPartPr/>
                <p14:nvPr/>
              </p14:nvContentPartPr>
              <p14:xfrm>
                <a:off x="911865" y="329702"/>
                <a:ext cx="238320" cy="158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DEC7C59-ADCC-43CB-968C-C9603FE3487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5865" y="294062"/>
                  <a:ext cx="309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4CC8316-2BBC-4AE7-AC46-F4EF9C1804FF}"/>
                    </a:ext>
                  </a:extLst>
                </p14:cNvPr>
                <p14:cNvContentPartPr/>
                <p14:nvPr/>
              </p14:nvContentPartPr>
              <p14:xfrm>
                <a:off x="1083225" y="177422"/>
                <a:ext cx="431280" cy="321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4CC8316-2BBC-4AE7-AC46-F4EF9C1804F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47225" y="141422"/>
                  <a:ext cx="5029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5C0F5B4-DB4B-4AA6-B910-4CA314F38E13}"/>
                    </a:ext>
                  </a:extLst>
                </p14:cNvPr>
                <p14:cNvContentPartPr/>
                <p14:nvPr/>
              </p14:nvContentPartPr>
              <p14:xfrm>
                <a:off x="580665" y="1122062"/>
                <a:ext cx="498240" cy="543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5C0F5B4-DB4B-4AA6-B910-4CA314F38E1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4665" y="1086422"/>
                  <a:ext cx="56988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EF164E4-D104-4553-97F5-BE906F51974B}"/>
                    </a:ext>
                  </a:extLst>
                </p14:cNvPr>
                <p14:cNvContentPartPr/>
                <p14:nvPr/>
              </p14:nvContentPartPr>
              <p14:xfrm>
                <a:off x="1013025" y="1281902"/>
                <a:ext cx="311040" cy="200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EF164E4-D104-4553-97F5-BE906F51974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77025" y="1245902"/>
                  <a:ext cx="3826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528DAA3-BA68-4F0B-8EEA-866139891E24}"/>
                    </a:ext>
                  </a:extLst>
                </p14:cNvPr>
                <p14:cNvContentPartPr/>
                <p14:nvPr/>
              </p14:nvContentPartPr>
              <p14:xfrm>
                <a:off x="678945" y="1516622"/>
                <a:ext cx="802080" cy="459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528DAA3-BA68-4F0B-8EEA-866139891E2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2945" y="1480622"/>
                  <a:ext cx="873720" cy="53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A5C2F3-3768-4E53-9E30-E5F56328F79E}"/>
              </a:ext>
            </a:extLst>
          </p:cNvPr>
          <p:cNvGrpSpPr/>
          <p:nvPr/>
        </p:nvGrpSpPr>
        <p:grpSpPr>
          <a:xfrm>
            <a:off x="817545" y="1014105"/>
            <a:ext cx="1258560" cy="4080600"/>
            <a:chOff x="817545" y="1014105"/>
            <a:chExt cx="1258560" cy="40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E330872-AB67-4467-8737-6CC2652558E2}"/>
                    </a:ext>
                  </a:extLst>
                </p14:cNvPr>
                <p14:cNvContentPartPr/>
                <p14:nvPr/>
              </p14:nvContentPartPr>
              <p14:xfrm>
                <a:off x="817545" y="2171145"/>
                <a:ext cx="379440" cy="2887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E330872-AB67-4467-8737-6CC2652558E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81545" y="2135505"/>
                  <a:ext cx="451080" cy="29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AC9CCCC-8449-45BC-8E73-26AC4F60C6C7}"/>
                    </a:ext>
                  </a:extLst>
                </p14:cNvPr>
                <p14:cNvContentPartPr/>
                <p14:nvPr/>
              </p14:nvContentPartPr>
              <p14:xfrm>
                <a:off x="1225785" y="5032425"/>
                <a:ext cx="841320" cy="48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AC9CCCC-8449-45BC-8E73-26AC4F60C6C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90145" y="4996785"/>
                  <a:ext cx="912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51A272C-A1A1-45F3-9BA5-F8333763CA8A}"/>
                    </a:ext>
                  </a:extLst>
                </p14:cNvPr>
                <p14:cNvContentPartPr/>
                <p14:nvPr/>
              </p14:nvContentPartPr>
              <p14:xfrm>
                <a:off x="883065" y="1014105"/>
                <a:ext cx="1193040" cy="1127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51A272C-A1A1-45F3-9BA5-F8333763CA8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47425" y="978105"/>
                  <a:ext cx="1264680" cy="11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35FB98A-21D6-41E6-A849-484835C84B47}"/>
                    </a:ext>
                  </a:extLst>
                </p14:cNvPr>
                <p14:cNvContentPartPr/>
                <p14:nvPr/>
              </p14:nvContentPartPr>
              <p14:xfrm>
                <a:off x="1199505" y="5044665"/>
                <a:ext cx="91800" cy="50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35FB98A-21D6-41E6-A849-484835C84B4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63505" y="5008665"/>
                  <a:ext cx="163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4662745-187F-42E1-9E7A-0D3B7C92B7D7}"/>
                    </a:ext>
                  </a:extLst>
                </p14:cNvPr>
                <p14:cNvContentPartPr/>
                <p14:nvPr/>
              </p14:nvContentPartPr>
              <p14:xfrm>
                <a:off x="1010145" y="3150705"/>
                <a:ext cx="306360" cy="34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4662745-187F-42E1-9E7A-0D3B7C92B7D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74505" y="3114705"/>
                  <a:ext cx="378000" cy="106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51244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A2172AD-CF48-4DD5-B12D-DA872FE3CD82}"/>
              </a:ext>
            </a:extLst>
          </p:cNvPr>
          <p:cNvGrpSpPr/>
          <p:nvPr/>
        </p:nvGrpSpPr>
        <p:grpSpPr>
          <a:xfrm>
            <a:off x="458851" y="512502"/>
            <a:ext cx="4128120" cy="1518840"/>
            <a:chOff x="3165105" y="5186102"/>
            <a:chExt cx="4128120" cy="151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C07412A-9A49-4F4A-AB42-79537ADAD07B}"/>
                    </a:ext>
                  </a:extLst>
                </p14:cNvPr>
                <p14:cNvContentPartPr/>
                <p14:nvPr/>
              </p14:nvContentPartPr>
              <p14:xfrm>
                <a:off x="3938385" y="5372582"/>
                <a:ext cx="19080" cy="410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C07412A-9A49-4F4A-AB42-79537ADAD07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2745" y="5336942"/>
                  <a:ext cx="90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D907A30-7EB5-411F-8D23-EC1DACA0C8EC}"/>
                    </a:ext>
                  </a:extLst>
                </p14:cNvPr>
                <p14:cNvContentPartPr/>
                <p14:nvPr/>
              </p14:nvContentPartPr>
              <p14:xfrm>
                <a:off x="3915705" y="5339462"/>
                <a:ext cx="260280" cy="406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D907A30-7EB5-411F-8D23-EC1DACA0C8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80065" y="5303822"/>
                  <a:ext cx="33192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9D8586B-2B9C-4BD2-A01C-A94BFDB276F1}"/>
                    </a:ext>
                  </a:extLst>
                </p14:cNvPr>
                <p14:cNvContentPartPr/>
                <p14:nvPr/>
              </p14:nvContentPartPr>
              <p14:xfrm>
                <a:off x="4270305" y="5545022"/>
                <a:ext cx="121680" cy="187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9D8586B-2B9C-4BD2-A01C-A94BFDB276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34305" y="5509382"/>
                  <a:ext cx="193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863B6EC-0286-431F-8525-7266856CC232}"/>
                    </a:ext>
                  </a:extLst>
                </p14:cNvPr>
                <p14:cNvContentPartPr/>
                <p14:nvPr/>
              </p14:nvContentPartPr>
              <p14:xfrm>
                <a:off x="4723545" y="5323982"/>
                <a:ext cx="267840" cy="372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863B6EC-0286-431F-8525-7266856CC2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87905" y="5288342"/>
                  <a:ext cx="3394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C21B42-02E8-494C-85E4-926C59F74DB2}"/>
                    </a:ext>
                  </a:extLst>
                </p14:cNvPr>
                <p14:cNvContentPartPr/>
                <p14:nvPr/>
              </p14:nvContentPartPr>
              <p14:xfrm>
                <a:off x="5252745" y="5186102"/>
                <a:ext cx="258480" cy="438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C21B42-02E8-494C-85E4-926C59F74D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17105" y="5150102"/>
                  <a:ext cx="33012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E10C09-1E68-4922-ADBB-FCAE9630F6A6}"/>
                    </a:ext>
                  </a:extLst>
                </p14:cNvPr>
                <p14:cNvContentPartPr/>
                <p14:nvPr/>
              </p14:nvContentPartPr>
              <p14:xfrm>
                <a:off x="5576025" y="5359982"/>
                <a:ext cx="150480" cy="277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E10C09-1E68-4922-ADBB-FCAE9630F6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40385" y="5323982"/>
                  <a:ext cx="2221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C134C91-EE6B-4F0D-B471-0E7CAAB21222}"/>
                    </a:ext>
                  </a:extLst>
                </p14:cNvPr>
                <p14:cNvContentPartPr/>
                <p14:nvPr/>
              </p14:nvContentPartPr>
              <p14:xfrm>
                <a:off x="5576025" y="5488502"/>
                <a:ext cx="94680" cy="22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C134C91-EE6B-4F0D-B471-0E7CAAB2122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40385" y="5452502"/>
                  <a:ext cx="1663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52B2D77-BD47-4C5B-B0C2-050B01BB184A}"/>
                    </a:ext>
                  </a:extLst>
                </p14:cNvPr>
                <p14:cNvContentPartPr/>
                <p14:nvPr/>
              </p14:nvContentPartPr>
              <p14:xfrm>
                <a:off x="3230985" y="5892422"/>
                <a:ext cx="109080" cy="673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52B2D77-BD47-4C5B-B0C2-050B01BB18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95345" y="5856782"/>
                  <a:ext cx="180720" cy="7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E7981B9-299C-43DB-BA75-9327EB1A858B}"/>
                    </a:ext>
                  </a:extLst>
                </p14:cNvPr>
                <p14:cNvContentPartPr/>
                <p14:nvPr/>
              </p14:nvContentPartPr>
              <p14:xfrm>
                <a:off x="3165105" y="6174662"/>
                <a:ext cx="269640" cy="149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E7981B9-299C-43DB-BA75-9327EB1A858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29105" y="6138662"/>
                  <a:ext cx="341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CDD0BC6-36A3-4077-9EA9-4AAB0E6E4D1E}"/>
                    </a:ext>
                  </a:extLst>
                </p14:cNvPr>
                <p14:cNvContentPartPr/>
                <p14:nvPr/>
              </p14:nvContentPartPr>
              <p14:xfrm>
                <a:off x="3463905" y="6053702"/>
                <a:ext cx="194040" cy="156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CDD0BC6-36A3-4077-9EA9-4AAB0E6E4D1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27905" y="6018062"/>
                  <a:ext cx="265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10D141A-86BF-4310-88B8-11AB33092DE0}"/>
                    </a:ext>
                  </a:extLst>
                </p14:cNvPr>
                <p14:cNvContentPartPr/>
                <p14:nvPr/>
              </p14:nvContentPartPr>
              <p14:xfrm>
                <a:off x="3800145" y="5989262"/>
                <a:ext cx="670680" cy="211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10D141A-86BF-4310-88B8-11AB33092D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64505" y="5953262"/>
                  <a:ext cx="7423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C75CA27-8E48-463C-A761-31903C867C0F}"/>
                    </a:ext>
                  </a:extLst>
                </p14:cNvPr>
                <p14:cNvContentPartPr/>
                <p14:nvPr/>
              </p14:nvContentPartPr>
              <p14:xfrm>
                <a:off x="4798425" y="5917982"/>
                <a:ext cx="230040" cy="158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C75CA27-8E48-463C-A761-31903C867C0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62785" y="5882342"/>
                  <a:ext cx="301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68DACF7-609E-4B4F-9C74-13B0C52550E2}"/>
                    </a:ext>
                  </a:extLst>
                </p14:cNvPr>
                <p14:cNvContentPartPr/>
                <p14:nvPr/>
              </p14:nvContentPartPr>
              <p14:xfrm>
                <a:off x="5238705" y="5772902"/>
                <a:ext cx="306000" cy="308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68DACF7-609E-4B4F-9C74-13B0C52550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02705" y="5736902"/>
                  <a:ext cx="3776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2D47773-AB69-4107-88BE-8DD4E764369D}"/>
                    </a:ext>
                  </a:extLst>
                </p14:cNvPr>
                <p14:cNvContentPartPr/>
                <p14:nvPr/>
              </p14:nvContentPartPr>
              <p14:xfrm>
                <a:off x="5662065" y="5919422"/>
                <a:ext cx="101520" cy="12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2D47773-AB69-4107-88BE-8DD4E76436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26065" y="5883422"/>
                  <a:ext cx="173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5489A2D-939B-410D-90D3-9D453A788547}"/>
                    </a:ext>
                  </a:extLst>
                </p14:cNvPr>
                <p14:cNvContentPartPr/>
                <p14:nvPr/>
              </p14:nvContentPartPr>
              <p14:xfrm>
                <a:off x="5854305" y="5675702"/>
                <a:ext cx="248040" cy="318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5489A2D-939B-410D-90D3-9D453A7885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18665" y="5639702"/>
                  <a:ext cx="3196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020BD26-4E26-42E4-B530-355A36CC1840}"/>
                    </a:ext>
                  </a:extLst>
                </p14:cNvPr>
                <p14:cNvContentPartPr/>
                <p14:nvPr/>
              </p14:nvContentPartPr>
              <p14:xfrm>
                <a:off x="6194145" y="5836982"/>
                <a:ext cx="45720" cy="120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020BD26-4E26-42E4-B530-355A36CC184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58145" y="5800982"/>
                  <a:ext cx="117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A074334-B9E8-422F-BA6E-3959DC3D6DD1}"/>
                    </a:ext>
                  </a:extLst>
                </p14:cNvPr>
                <p14:cNvContentPartPr/>
                <p14:nvPr/>
              </p14:nvContentPartPr>
              <p14:xfrm>
                <a:off x="6181905" y="5728982"/>
                <a:ext cx="76680" cy="44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A074334-B9E8-422F-BA6E-3959DC3D6DD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45905" y="5693342"/>
                  <a:ext cx="148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B58D04-7957-4BA2-A276-9C022AB4DEB9}"/>
                    </a:ext>
                  </a:extLst>
                </p14:cNvPr>
                <p14:cNvContentPartPr/>
                <p14:nvPr/>
              </p14:nvContentPartPr>
              <p14:xfrm>
                <a:off x="6293145" y="5807462"/>
                <a:ext cx="135720" cy="120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FB58D04-7957-4BA2-A276-9C022AB4DEB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57505" y="5771822"/>
                  <a:ext cx="207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78B054E-BEB7-4DD9-BE2B-3B2D11C9CAE9}"/>
                    </a:ext>
                  </a:extLst>
                </p14:cNvPr>
                <p14:cNvContentPartPr/>
                <p14:nvPr/>
              </p14:nvContentPartPr>
              <p14:xfrm>
                <a:off x="6509505" y="5693702"/>
                <a:ext cx="56160" cy="214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78B054E-BEB7-4DD9-BE2B-3B2D11C9CAE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73865" y="5658062"/>
                  <a:ext cx="1278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F9DC4B4-3472-4DE9-B709-BE9263676DB4}"/>
                    </a:ext>
                  </a:extLst>
                </p14:cNvPr>
                <p14:cNvContentPartPr/>
                <p14:nvPr/>
              </p14:nvContentPartPr>
              <p14:xfrm>
                <a:off x="6650625" y="5584982"/>
                <a:ext cx="642600" cy="294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F9DC4B4-3472-4DE9-B709-BE9263676DB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14625" y="5549342"/>
                  <a:ext cx="7142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6F45E27-3B13-4E44-8FF7-39BA20F10CFB}"/>
                    </a:ext>
                  </a:extLst>
                </p14:cNvPr>
                <p14:cNvContentPartPr/>
                <p14:nvPr/>
              </p14:nvContentPartPr>
              <p14:xfrm>
                <a:off x="3502065" y="6475982"/>
                <a:ext cx="442080" cy="228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6F45E27-3B13-4E44-8FF7-39BA20F10CF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66425" y="6440342"/>
                  <a:ext cx="5137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39A7E8B-C799-4A65-9535-8B1848BCB8C0}"/>
                    </a:ext>
                  </a:extLst>
                </p14:cNvPr>
                <p14:cNvContentPartPr/>
                <p14:nvPr/>
              </p14:nvContentPartPr>
              <p14:xfrm>
                <a:off x="4197945" y="6451502"/>
                <a:ext cx="519480" cy="15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39A7E8B-C799-4A65-9535-8B1848BCB8C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61945" y="6415862"/>
                  <a:ext cx="5911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CDA53FD-3C70-4558-A878-7BCB34921A82}"/>
                    </a:ext>
                  </a:extLst>
                </p14:cNvPr>
                <p14:cNvContentPartPr/>
                <p14:nvPr/>
              </p14:nvContentPartPr>
              <p14:xfrm>
                <a:off x="5065185" y="6407222"/>
                <a:ext cx="222840" cy="150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CDA53FD-3C70-4558-A878-7BCB34921A8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29545" y="6371222"/>
                  <a:ext cx="294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22FBA85-C541-4C17-8251-19759DD89646}"/>
                    </a:ext>
                  </a:extLst>
                </p14:cNvPr>
                <p14:cNvContentPartPr/>
                <p14:nvPr/>
              </p14:nvContentPartPr>
              <p14:xfrm>
                <a:off x="5341665" y="6203462"/>
                <a:ext cx="104760" cy="336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22FBA85-C541-4C17-8251-19759DD8964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05665" y="6167462"/>
                  <a:ext cx="1764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F206A2A-1E3B-4A35-A018-53E83390821A}"/>
                    </a:ext>
                  </a:extLst>
                </p14:cNvPr>
                <p14:cNvContentPartPr/>
                <p14:nvPr/>
              </p14:nvContentPartPr>
              <p14:xfrm>
                <a:off x="5289105" y="6361142"/>
                <a:ext cx="188280" cy="63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F206A2A-1E3B-4A35-A018-53E83390821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53105" y="6325142"/>
                  <a:ext cx="259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22DF0A0-6ED1-45E6-96A5-8F821FF4E625}"/>
                    </a:ext>
                  </a:extLst>
                </p14:cNvPr>
                <p14:cNvContentPartPr/>
                <p14:nvPr/>
              </p14:nvContentPartPr>
              <p14:xfrm>
                <a:off x="5534265" y="6226142"/>
                <a:ext cx="101520" cy="275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22DF0A0-6ED1-45E6-96A5-8F821FF4E62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98265" y="6190502"/>
                  <a:ext cx="1731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ED979AD-DAD7-4D76-A5FA-9F08B213B78F}"/>
                    </a:ext>
                  </a:extLst>
                </p14:cNvPr>
                <p14:cNvContentPartPr/>
                <p14:nvPr/>
              </p14:nvContentPartPr>
              <p14:xfrm>
                <a:off x="5537505" y="6346742"/>
                <a:ext cx="146520" cy="61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ED979AD-DAD7-4D76-A5FA-9F08B213B78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01505" y="6310742"/>
                  <a:ext cx="218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0BBD4D7-789D-4235-8C85-DE5CAE0287FC}"/>
                    </a:ext>
                  </a:extLst>
                </p14:cNvPr>
                <p14:cNvContentPartPr/>
                <p14:nvPr/>
              </p14:nvContentPartPr>
              <p14:xfrm>
                <a:off x="5782305" y="6307502"/>
                <a:ext cx="135720" cy="154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0BBD4D7-789D-4235-8C85-DE5CAE0287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46305" y="6271502"/>
                  <a:ext cx="207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AB78B29-F0B7-47A6-A417-4BE81D36F872}"/>
                    </a:ext>
                  </a:extLst>
                </p14:cNvPr>
                <p14:cNvContentPartPr/>
                <p14:nvPr/>
              </p14:nvContentPartPr>
              <p14:xfrm>
                <a:off x="6020985" y="6297062"/>
                <a:ext cx="180360" cy="120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AB78B29-F0B7-47A6-A417-4BE81D36F87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84985" y="6261422"/>
                  <a:ext cx="252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1C12024-B713-4D63-AEED-6964B1611DF5}"/>
                    </a:ext>
                  </a:extLst>
                </p14:cNvPr>
                <p14:cNvContentPartPr/>
                <p14:nvPr/>
              </p14:nvContentPartPr>
              <p14:xfrm>
                <a:off x="6301425" y="6247382"/>
                <a:ext cx="192600" cy="122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1C12024-B713-4D63-AEED-6964B1611DF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65785" y="6211382"/>
                  <a:ext cx="264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974B43E-4ABB-495E-B401-19E868B012F4}"/>
                    </a:ext>
                  </a:extLst>
                </p14:cNvPr>
                <p14:cNvContentPartPr/>
                <p14:nvPr/>
              </p14:nvContentPartPr>
              <p14:xfrm>
                <a:off x="6606705" y="6197702"/>
                <a:ext cx="143640" cy="128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974B43E-4ABB-495E-B401-19E868B012F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70705" y="6161702"/>
                  <a:ext cx="215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09AD7B7-1927-45BA-A6DB-8F29217BF8CA}"/>
                    </a:ext>
                  </a:extLst>
                </p14:cNvPr>
                <p14:cNvContentPartPr/>
                <p14:nvPr/>
              </p14:nvContentPartPr>
              <p14:xfrm>
                <a:off x="6887505" y="6036422"/>
                <a:ext cx="60840" cy="284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09AD7B7-1927-45BA-A6DB-8F29217BF8C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51505" y="6000422"/>
                  <a:ext cx="1324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9E40CEB-E757-4458-9CCB-6C1786B81D5E}"/>
                    </a:ext>
                  </a:extLst>
                </p14:cNvPr>
                <p14:cNvContentPartPr/>
                <p14:nvPr/>
              </p14:nvContentPartPr>
              <p14:xfrm>
                <a:off x="6823065" y="6204542"/>
                <a:ext cx="152280" cy="60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9E40CEB-E757-4458-9CCB-6C1786B81D5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87425" y="6168902"/>
                  <a:ext cx="223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F47DCE5-C718-4598-A041-9833BABEA681}"/>
                    </a:ext>
                  </a:extLst>
                </p14:cNvPr>
                <p14:cNvContentPartPr/>
                <p14:nvPr/>
              </p14:nvContentPartPr>
              <p14:xfrm>
                <a:off x="7036905" y="6160622"/>
                <a:ext cx="97200" cy="115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F47DCE5-C718-4598-A041-9833BABEA6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00905" y="6124622"/>
                  <a:ext cx="168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B864774-28E6-4B36-8E93-DC6F3FBC3A1A}"/>
                    </a:ext>
                  </a:extLst>
                </p14:cNvPr>
                <p14:cNvContentPartPr/>
                <p14:nvPr/>
              </p14:nvContentPartPr>
              <p14:xfrm>
                <a:off x="7106385" y="6138302"/>
                <a:ext cx="186480" cy="129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B864774-28E6-4B36-8E93-DC6F3FBC3A1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70745" y="6102302"/>
                  <a:ext cx="258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538FEB5-DBD8-443F-96F5-14CD14690651}"/>
                    </a:ext>
                  </a:extLst>
                </p14:cNvPr>
                <p14:cNvContentPartPr/>
                <p14:nvPr/>
              </p14:nvContentPartPr>
              <p14:xfrm>
                <a:off x="7065345" y="6273302"/>
                <a:ext cx="91800" cy="8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538FEB5-DBD8-443F-96F5-14CD1469065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29345" y="6237302"/>
                  <a:ext cx="163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CB82D24-6924-46B0-A605-41CE2668186D}"/>
                    </a:ext>
                  </a:extLst>
                </p14:cNvPr>
                <p14:cNvContentPartPr/>
                <p14:nvPr/>
              </p14:nvContentPartPr>
              <p14:xfrm>
                <a:off x="7106025" y="6196262"/>
                <a:ext cx="59760" cy="87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CB82D24-6924-46B0-A605-41CE2668186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70025" y="6160622"/>
                  <a:ext cx="1314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FBB0AC4-A294-40CF-86F3-9353BF44B6AB}"/>
              </a:ext>
            </a:extLst>
          </p:cNvPr>
          <p:cNvGrpSpPr/>
          <p:nvPr/>
        </p:nvGrpSpPr>
        <p:grpSpPr>
          <a:xfrm>
            <a:off x="451785" y="292611"/>
            <a:ext cx="5646600" cy="4295880"/>
            <a:chOff x="451785" y="292611"/>
            <a:chExt cx="5646600" cy="429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D1806AA-A832-4FB2-A086-48F4ECC54C22}"/>
                    </a:ext>
                  </a:extLst>
                </p14:cNvPr>
                <p14:cNvContentPartPr/>
                <p14:nvPr/>
              </p14:nvContentPartPr>
              <p14:xfrm>
                <a:off x="451785" y="2542611"/>
                <a:ext cx="316800" cy="583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D1806AA-A832-4FB2-A086-48F4ECC54C2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5785" y="2506611"/>
                  <a:ext cx="38844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0165A33-425A-4BE1-B998-8F6993F48CA7}"/>
                    </a:ext>
                  </a:extLst>
                </p14:cNvPr>
                <p14:cNvContentPartPr/>
                <p14:nvPr/>
              </p14:nvContentPartPr>
              <p14:xfrm>
                <a:off x="787665" y="2865891"/>
                <a:ext cx="116640" cy="164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0165A33-425A-4BE1-B998-8F6993F48CA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1665" y="2830251"/>
                  <a:ext cx="188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E01FD0E-D797-4E7C-83F5-4C1BE0FF436B}"/>
                    </a:ext>
                  </a:extLst>
                </p14:cNvPr>
                <p14:cNvContentPartPr/>
                <p14:nvPr/>
              </p14:nvContentPartPr>
              <p14:xfrm>
                <a:off x="782265" y="2748891"/>
                <a:ext cx="20160" cy="21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E01FD0E-D797-4E7C-83F5-4C1BE0FF436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6625" y="2713251"/>
                  <a:ext cx="91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9C279D9-6CF5-4C0D-9FEC-16C0E90E565B}"/>
                    </a:ext>
                  </a:extLst>
                </p14:cNvPr>
                <p14:cNvContentPartPr/>
                <p14:nvPr/>
              </p14:nvContentPartPr>
              <p14:xfrm>
                <a:off x="975225" y="2775891"/>
                <a:ext cx="492120" cy="19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9C279D9-6CF5-4C0D-9FEC-16C0E90E565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9225" y="2740251"/>
                  <a:ext cx="563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969FBAC-3085-49EE-82A6-5C718FC391E4}"/>
                    </a:ext>
                  </a:extLst>
                </p14:cNvPr>
                <p14:cNvContentPartPr/>
                <p14:nvPr/>
              </p14:nvContentPartPr>
              <p14:xfrm>
                <a:off x="1520625" y="2781291"/>
                <a:ext cx="48600" cy="136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969FBAC-3085-49EE-82A6-5C718FC391E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84625" y="2745291"/>
                  <a:ext cx="1202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52DF446-9505-4E5D-8318-ABCC03D46FFA}"/>
                    </a:ext>
                  </a:extLst>
                </p14:cNvPr>
                <p14:cNvContentPartPr/>
                <p14:nvPr/>
              </p14:nvContentPartPr>
              <p14:xfrm>
                <a:off x="1452225" y="2650971"/>
                <a:ext cx="59040" cy="22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52DF446-9505-4E5D-8318-ABCC03D46F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16225" y="2614971"/>
                  <a:ext cx="130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871A8BE-85E2-4083-BCCE-9717528FFC2A}"/>
                    </a:ext>
                  </a:extLst>
                </p14:cNvPr>
                <p14:cNvContentPartPr/>
                <p14:nvPr/>
              </p14:nvContentPartPr>
              <p14:xfrm>
                <a:off x="1621785" y="2486451"/>
                <a:ext cx="152280" cy="393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871A8BE-85E2-4083-BCCE-9717528FFC2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85785" y="2450451"/>
                  <a:ext cx="2239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EF68C9B-62E2-4BFF-936D-CAA173C37C86}"/>
                    </a:ext>
                  </a:extLst>
                </p14:cNvPr>
                <p14:cNvContentPartPr/>
                <p14:nvPr/>
              </p14:nvContentPartPr>
              <p14:xfrm>
                <a:off x="1860465" y="2575011"/>
                <a:ext cx="561960" cy="277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EF68C9B-62E2-4BFF-936D-CAA173C37C8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24465" y="2539011"/>
                  <a:ext cx="6336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C190E19-2043-4747-B4BD-881566F5F4F0}"/>
                    </a:ext>
                  </a:extLst>
                </p14:cNvPr>
                <p14:cNvContentPartPr/>
                <p14:nvPr/>
              </p14:nvContentPartPr>
              <p14:xfrm>
                <a:off x="2478225" y="2360451"/>
                <a:ext cx="631440" cy="734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C190E19-2043-4747-B4BD-881566F5F4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42585" y="2324811"/>
                  <a:ext cx="703080" cy="80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243151F-2094-4046-94E1-59A4A74595FD}"/>
                    </a:ext>
                  </a:extLst>
                </p14:cNvPr>
                <p14:cNvContentPartPr/>
                <p14:nvPr/>
              </p14:nvContentPartPr>
              <p14:xfrm>
                <a:off x="3265905" y="2591571"/>
                <a:ext cx="48600" cy="204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243151F-2094-4046-94E1-59A4A74595F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29905" y="2555931"/>
                  <a:ext cx="1202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6A079D7-B997-4617-92F8-E6B6C4C97ECB}"/>
                    </a:ext>
                  </a:extLst>
                </p14:cNvPr>
                <p14:cNvContentPartPr/>
                <p14:nvPr/>
              </p14:nvContentPartPr>
              <p14:xfrm>
                <a:off x="3538785" y="2130771"/>
                <a:ext cx="299880" cy="538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6A079D7-B997-4617-92F8-E6B6C4C97EC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03145" y="2095131"/>
                  <a:ext cx="37152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667349-5B4F-424F-A2FD-00CA3FDB2C5D}"/>
                    </a:ext>
                  </a:extLst>
                </p14:cNvPr>
                <p14:cNvContentPartPr/>
                <p14:nvPr/>
              </p14:nvContentPartPr>
              <p14:xfrm>
                <a:off x="3931905" y="2329851"/>
                <a:ext cx="256680" cy="203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667349-5B4F-424F-A2FD-00CA3FDB2C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95905" y="2293851"/>
                  <a:ext cx="3283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AEB6C90-A9AC-4FE1-9261-6E57524620F5}"/>
                    </a:ext>
                  </a:extLst>
                </p14:cNvPr>
                <p14:cNvContentPartPr/>
                <p14:nvPr/>
              </p14:nvContentPartPr>
              <p14:xfrm>
                <a:off x="4500345" y="2112771"/>
                <a:ext cx="307440" cy="324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AEB6C90-A9AC-4FE1-9261-6E57524620F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64345" y="2077131"/>
                  <a:ext cx="3790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8B8A84D-98EF-4748-926C-911BBC14FB27}"/>
                    </a:ext>
                  </a:extLst>
                </p14:cNvPr>
                <p14:cNvContentPartPr/>
                <p14:nvPr/>
              </p14:nvContentPartPr>
              <p14:xfrm>
                <a:off x="5085705" y="1828011"/>
                <a:ext cx="220680" cy="549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8B8A84D-98EF-4748-926C-911BBC14FB2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49705" y="1792371"/>
                  <a:ext cx="29232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8F0A154-F23A-4FDD-BA51-3A58272AFFCF}"/>
                    </a:ext>
                  </a:extLst>
                </p14:cNvPr>
                <p14:cNvContentPartPr/>
                <p14:nvPr/>
              </p14:nvContentPartPr>
              <p14:xfrm>
                <a:off x="5433825" y="2133651"/>
                <a:ext cx="123840" cy="235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8F0A154-F23A-4FDD-BA51-3A58272AFFC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97825" y="2097651"/>
                  <a:ext cx="1954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ACBBEB0-07D0-4425-A15B-03915FF5E430}"/>
                    </a:ext>
                  </a:extLst>
                </p14:cNvPr>
                <p14:cNvContentPartPr/>
                <p14:nvPr/>
              </p14:nvContentPartPr>
              <p14:xfrm>
                <a:off x="847425" y="3333171"/>
                <a:ext cx="178920" cy="835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ACBBEB0-07D0-4425-A15B-03915FF5E43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1785" y="3297531"/>
                  <a:ext cx="250560" cy="9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020E2EF-BDC5-4986-9937-32845A566A8E}"/>
                    </a:ext>
                  </a:extLst>
                </p14:cNvPr>
                <p14:cNvContentPartPr/>
                <p14:nvPr/>
              </p14:nvContentPartPr>
              <p14:xfrm>
                <a:off x="748065" y="3586611"/>
                <a:ext cx="260280" cy="205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020E2EF-BDC5-4986-9937-32845A566A8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2425" y="3550611"/>
                  <a:ext cx="331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A7B1A42-45E4-4FD7-83A7-D769F387F9AC}"/>
                    </a:ext>
                  </a:extLst>
                </p14:cNvPr>
                <p14:cNvContentPartPr/>
                <p14:nvPr/>
              </p14:nvContentPartPr>
              <p14:xfrm>
                <a:off x="1077105" y="3554571"/>
                <a:ext cx="417240" cy="189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A7B1A42-45E4-4FD7-83A7-D769F387F9A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41105" y="3518571"/>
                  <a:ext cx="488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0CBC530-3E64-429C-92E6-DEA7C14EB740}"/>
                    </a:ext>
                  </a:extLst>
                </p14:cNvPr>
                <p14:cNvContentPartPr/>
                <p14:nvPr/>
              </p14:nvContentPartPr>
              <p14:xfrm>
                <a:off x="1156305" y="3584811"/>
                <a:ext cx="80640" cy="32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0CBC530-3E64-429C-92E6-DEA7C14EB74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20305" y="3548811"/>
                  <a:ext cx="152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AA3BAD5-566C-43A8-A9E5-46811B4E8A51}"/>
                    </a:ext>
                  </a:extLst>
                </p14:cNvPr>
                <p14:cNvContentPartPr/>
                <p14:nvPr/>
              </p14:nvContentPartPr>
              <p14:xfrm>
                <a:off x="1497585" y="3454491"/>
                <a:ext cx="593280" cy="226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AA3BAD5-566C-43A8-A9E5-46811B4E8A5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61585" y="3418851"/>
                  <a:ext cx="6649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38217A0-B672-41D1-87DB-AAC9A0C8CC60}"/>
                    </a:ext>
                  </a:extLst>
                </p14:cNvPr>
                <p14:cNvContentPartPr/>
                <p14:nvPr/>
              </p14:nvContentPartPr>
              <p14:xfrm>
                <a:off x="1427745" y="3709011"/>
                <a:ext cx="29880" cy="105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38217A0-B672-41D1-87DB-AAC9A0C8CC6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91745" y="3673011"/>
                  <a:ext cx="101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467543D-2155-41FC-B5FB-472CB86F0F7C}"/>
                    </a:ext>
                  </a:extLst>
                </p14:cNvPr>
                <p14:cNvContentPartPr/>
                <p14:nvPr/>
              </p14:nvContentPartPr>
              <p14:xfrm>
                <a:off x="2433225" y="3309051"/>
                <a:ext cx="590760" cy="226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467543D-2155-41FC-B5FB-472CB86F0F7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97225" y="3273411"/>
                  <a:ext cx="6624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9777884-4DCA-4DD4-A7DB-4036150F715E}"/>
                    </a:ext>
                  </a:extLst>
                </p14:cNvPr>
                <p14:cNvContentPartPr/>
                <p14:nvPr/>
              </p14:nvContentPartPr>
              <p14:xfrm>
                <a:off x="3107865" y="3213291"/>
                <a:ext cx="135360" cy="185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9777884-4DCA-4DD4-A7DB-4036150F715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71865" y="3177651"/>
                  <a:ext cx="2070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39DEAEC-7D30-4F40-BFF0-F977F8C4DDE4}"/>
                    </a:ext>
                  </a:extLst>
                </p14:cNvPr>
                <p14:cNvContentPartPr/>
                <p14:nvPr/>
              </p14:nvContentPartPr>
              <p14:xfrm>
                <a:off x="3416745" y="3022851"/>
                <a:ext cx="165240" cy="316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39DEAEC-7D30-4F40-BFF0-F977F8C4DDE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80745" y="2987211"/>
                  <a:ext cx="2368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8DD7213-7611-4671-8732-EE0DBD7A8746}"/>
                    </a:ext>
                  </a:extLst>
                </p14:cNvPr>
                <p14:cNvContentPartPr/>
                <p14:nvPr/>
              </p14:nvContentPartPr>
              <p14:xfrm>
                <a:off x="3405945" y="3019251"/>
                <a:ext cx="1062360" cy="273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8DD7213-7611-4671-8732-EE0DBD7A874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370305" y="2983251"/>
                  <a:ext cx="11340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536792F-FE76-4C1C-A387-EC37003492B1}"/>
                    </a:ext>
                  </a:extLst>
                </p14:cNvPr>
                <p14:cNvContentPartPr/>
                <p14:nvPr/>
              </p14:nvContentPartPr>
              <p14:xfrm>
                <a:off x="887385" y="4131291"/>
                <a:ext cx="282240" cy="457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536792F-FE76-4C1C-A387-EC37003492B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1745" y="4095291"/>
                  <a:ext cx="35388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44626E1-C712-4832-AD8F-73C06D2F6530}"/>
                    </a:ext>
                  </a:extLst>
                </p14:cNvPr>
                <p14:cNvContentPartPr/>
                <p14:nvPr/>
              </p14:nvContentPartPr>
              <p14:xfrm>
                <a:off x="1276185" y="4312011"/>
                <a:ext cx="154440" cy="58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44626E1-C712-4832-AD8F-73C06D2F653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40185" y="4276371"/>
                  <a:ext cx="226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24BA605-E052-47BE-BF3A-AA7CAEF054DD}"/>
                    </a:ext>
                  </a:extLst>
                </p14:cNvPr>
                <p14:cNvContentPartPr/>
                <p14:nvPr/>
              </p14:nvContentPartPr>
              <p14:xfrm>
                <a:off x="1564905" y="3953091"/>
                <a:ext cx="452880" cy="466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24BA605-E052-47BE-BF3A-AA7CAEF054D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28905" y="3917451"/>
                  <a:ext cx="5245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170CEA9-9A02-45BB-AF22-AD4BAAD969F6}"/>
                    </a:ext>
                  </a:extLst>
                </p14:cNvPr>
                <p14:cNvContentPartPr/>
                <p14:nvPr/>
              </p14:nvContentPartPr>
              <p14:xfrm>
                <a:off x="1902585" y="4109331"/>
                <a:ext cx="67320" cy="73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170CEA9-9A02-45BB-AF22-AD4BAAD969F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66585" y="4073331"/>
                  <a:ext cx="138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D7560A5-57F2-4315-8B80-C8D19909CD78}"/>
                    </a:ext>
                  </a:extLst>
                </p14:cNvPr>
                <p14:cNvContentPartPr/>
                <p14:nvPr/>
              </p14:nvContentPartPr>
              <p14:xfrm>
                <a:off x="2086905" y="4119051"/>
                <a:ext cx="215280" cy="167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D7560A5-57F2-4315-8B80-C8D19909CD7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50905" y="4083051"/>
                  <a:ext cx="286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1CFCE22-1965-4E0D-A98E-4592C25944DB}"/>
                    </a:ext>
                  </a:extLst>
                </p14:cNvPr>
                <p14:cNvContentPartPr/>
                <p14:nvPr/>
              </p14:nvContentPartPr>
              <p14:xfrm>
                <a:off x="2371665" y="4037691"/>
                <a:ext cx="95040" cy="244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1CFCE22-1965-4E0D-A98E-4592C25944D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35665" y="4001691"/>
                  <a:ext cx="166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1DE41BA-0085-4A7C-8860-FC63B6FF73F6}"/>
                    </a:ext>
                  </a:extLst>
                </p14:cNvPr>
                <p14:cNvContentPartPr/>
                <p14:nvPr/>
              </p14:nvContentPartPr>
              <p14:xfrm>
                <a:off x="2553465" y="3820971"/>
                <a:ext cx="823680" cy="394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1DE41BA-0085-4A7C-8860-FC63B6FF73F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17465" y="3785331"/>
                  <a:ext cx="8953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E1C2D0E-2FE0-4DF9-AA02-0E17D66B6FCD}"/>
                    </a:ext>
                  </a:extLst>
                </p14:cNvPr>
                <p14:cNvContentPartPr/>
                <p14:nvPr/>
              </p14:nvContentPartPr>
              <p14:xfrm>
                <a:off x="3637425" y="3973611"/>
                <a:ext cx="3240" cy="6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E1C2D0E-2FE0-4DF9-AA02-0E17D66B6FC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01425" y="3937611"/>
                  <a:ext cx="74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8EF38AA-18D9-42EA-8ABD-9C8118CAFD44}"/>
                    </a:ext>
                  </a:extLst>
                </p14:cNvPr>
                <p14:cNvContentPartPr/>
                <p14:nvPr/>
              </p14:nvContentPartPr>
              <p14:xfrm>
                <a:off x="5428425" y="292611"/>
                <a:ext cx="669960" cy="3630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8EF38AA-18D9-42EA-8ABD-9C8118CAFD4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392425" y="256611"/>
                  <a:ext cx="741600" cy="37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206DC18-5770-4765-A9BB-7178420A2421}"/>
              </a:ext>
            </a:extLst>
          </p:cNvPr>
          <p:cNvGrpSpPr/>
          <p:nvPr/>
        </p:nvGrpSpPr>
        <p:grpSpPr>
          <a:xfrm>
            <a:off x="6261465" y="426531"/>
            <a:ext cx="5847480" cy="942480"/>
            <a:chOff x="6261465" y="426531"/>
            <a:chExt cx="5847480" cy="94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CE53613-A8E1-4090-B2AF-5D98B3CF7552}"/>
                    </a:ext>
                  </a:extLst>
                </p14:cNvPr>
                <p14:cNvContentPartPr/>
                <p14:nvPr/>
              </p14:nvContentPartPr>
              <p14:xfrm>
                <a:off x="6261465" y="557931"/>
                <a:ext cx="230040" cy="582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CE53613-A8E1-4090-B2AF-5D98B3CF755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25825" y="522291"/>
                  <a:ext cx="30168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8D30822-A325-4B7F-9BF6-A0EA31630232}"/>
                    </a:ext>
                  </a:extLst>
                </p14:cNvPr>
                <p14:cNvContentPartPr/>
                <p14:nvPr/>
              </p14:nvContentPartPr>
              <p14:xfrm>
                <a:off x="6612825" y="836931"/>
                <a:ext cx="633240" cy="255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8D30822-A325-4B7F-9BF6-A0EA3163023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77185" y="800931"/>
                  <a:ext cx="704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714C521-1138-4C3B-86D3-A5473E01494B}"/>
                    </a:ext>
                  </a:extLst>
                </p14:cNvPr>
                <p14:cNvContentPartPr/>
                <p14:nvPr/>
              </p14:nvContentPartPr>
              <p14:xfrm>
                <a:off x="7318785" y="698331"/>
                <a:ext cx="1006200" cy="670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714C521-1138-4C3B-86D3-A5473E01494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83145" y="662331"/>
                  <a:ext cx="107784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A29BA10-FA51-4579-A864-F20D58F2E5E2}"/>
                    </a:ext>
                  </a:extLst>
                </p14:cNvPr>
                <p14:cNvContentPartPr/>
                <p14:nvPr/>
              </p14:nvContentPartPr>
              <p14:xfrm>
                <a:off x="8774265" y="460731"/>
                <a:ext cx="144720" cy="510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A29BA10-FA51-4579-A864-F20D58F2E5E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38625" y="424731"/>
                  <a:ext cx="21636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55D46C6-F54A-49FE-A601-425BEE51B4F2}"/>
                    </a:ext>
                  </a:extLst>
                </p14:cNvPr>
                <p14:cNvContentPartPr/>
                <p14:nvPr/>
              </p14:nvContentPartPr>
              <p14:xfrm>
                <a:off x="8656185" y="465411"/>
                <a:ext cx="976680" cy="466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55D46C6-F54A-49FE-A601-425BEE51B4F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620545" y="429411"/>
                  <a:ext cx="104832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A9325B2-4781-44E2-8B70-52256B8CE857}"/>
                    </a:ext>
                  </a:extLst>
                </p14:cNvPr>
                <p14:cNvContentPartPr/>
                <p14:nvPr/>
              </p14:nvContentPartPr>
              <p14:xfrm>
                <a:off x="9889185" y="598611"/>
                <a:ext cx="303840" cy="267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A9325B2-4781-44E2-8B70-52256B8CE85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853545" y="562971"/>
                  <a:ext cx="3754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7F44039-60ED-496F-9D1A-233C8D5A01A3}"/>
                    </a:ext>
                  </a:extLst>
                </p14:cNvPr>
                <p14:cNvContentPartPr/>
                <p14:nvPr/>
              </p14:nvContentPartPr>
              <p14:xfrm>
                <a:off x="10253145" y="661971"/>
                <a:ext cx="259200" cy="185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7F44039-60ED-496F-9D1A-233C8D5A01A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17145" y="625971"/>
                  <a:ext cx="3308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39DA92E-C3C9-4563-A7FC-725620A50B34}"/>
                    </a:ext>
                  </a:extLst>
                </p14:cNvPr>
                <p14:cNvContentPartPr/>
                <p14:nvPr/>
              </p14:nvContentPartPr>
              <p14:xfrm>
                <a:off x="10567425" y="457491"/>
                <a:ext cx="564480" cy="403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39DA92E-C3C9-4563-A7FC-725620A50B3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31425" y="421851"/>
                  <a:ext cx="6361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BBD3F2-CE4B-4873-9351-FB758F4BB43C}"/>
                    </a:ext>
                  </a:extLst>
                </p14:cNvPr>
                <p14:cNvContentPartPr/>
                <p14:nvPr/>
              </p14:nvContentPartPr>
              <p14:xfrm>
                <a:off x="11168625" y="624891"/>
                <a:ext cx="187920" cy="278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BBD3F2-CE4B-4873-9351-FB758F4BB43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132985" y="588891"/>
                  <a:ext cx="2595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A763FAA-D703-4E5B-BA24-8AC5E72B2F6D}"/>
                    </a:ext>
                  </a:extLst>
                </p14:cNvPr>
                <p14:cNvContentPartPr/>
                <p14:nvPr/>
              </p14:nvContentPartPr>
              <p14:xfrm>
                <a:off x="11653905" y="426531"/>
                <a:ext cx="455040" cy="661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A763FAA-D703-4E5B-BA24-8AC5E72B2F6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617905" y="390531"/>
                  <a:ext cx="526680" cy="73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7665AC5-A699-4316-A1F2-BC9AB9C6E79A}"/>
              </a:ext>
            </a:extLst>
          </p:cNvPr>
          <p:cNvGrpSpPr/>
          <p:nvPr/>
        </p:nvGrpSpPr>
        <p:grpSpPr>
          <a:xfrm>
            <a:off x="6592665" y="1447851"/>
            <a:ext cx="5186880" cy="2688120"/>
            <a:chOff x="6592665" y="1447851"/>
            <a:chExt cx="5186880" cy="268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F7A791D-7F3E-4477-B157-0DB59CE01EBA}"/>
                    </a:ext>
                  </a:extLst>
                </p14:cNvPr>
                <p14:cNvContentPartPr/>
                <p14:nvPr/>
              </p14:nvContentPartPr>
              <p14:xfrm>
                <a:off x="6698145" y="1699491"/>
                <a:ext cx="27000" cy="475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F7A791D-7F3E-4477-B157-0DB59CE01EB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62145" y="1663491"/>
                  <a:ext cx="9864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06E4023-C859-496F-AA24-3ED89D5A9EF0}"/>
                    </a:ext>
                  </a:extLst>
                </p14:cNvPr>
                <p14:cNvContentPartPr/>
                <p14:nvPr/>
              </p14:nvContentPartPr>
              <p14:xfrm>
                <a:off x="6712185" y="1631091"/>
                <a:ext cx="252720" cy="490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06E4023-C859-496F-AA24-3ED89D5A9EF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676545" y="1595451"/>
                  <a:ext cx="32436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5003088-9FD4-4C57-82F1-96086CC9D15B}"/>
                    </a:ext>
                  </a:extLst>
                </p14:cNvPr>
                <p14:cNvContentPartPr/>
                <p14:nvPr/>
              </p14:nvContentPartPr>
              <p14:xfrm>
                <a:off x="7061745" y="1825131"/>
                <a:ext cx="222840" cy="362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5003088-9FD4-4C57-82F1-96086CC9D15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26105" y="1789131"/>
                  <a:ext cx="2944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69EC57B-6751-4163-B508-A687E63377E6}"/>
                    </a:ext>
                  </a:extLst>
                </p14:cNvPr>
                <p14:cNvContentPartPr/>
                <p14:nvPr/>
              </p14:nvContentPartPr>
              <p14:xfrm>
                <a:off x="7105305" y="2008731"/>
                <a:ext cx="109440" cy="44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69EC57B-6751-4163-B508-A687E63377E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69305" y="1973091"/>
                  <a:ext cx="181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B22C76A-C627-4224-988D-4F0954F3FDC5}"/>
                    </a:ext>
                  </a:extLst>
                </p14:cNvPr>
                <p14:cNvContentPartPr/>
                <p14:nvPr/>
              </p14:nvContentPartPr>
              <p14:xfrm>
                <a:off x="7763025" y="1597971"/>
                <a:ext cx="402840" cy="423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B22C76A-C627-4224-988D-4F0954F3FDC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27025" y="1561971"/>
                  <a:ext cx="4744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5EF2762-B5B3-4717-94EE-75004C470A8A}"/>
                    </a:ext>
                  </a:extLst>
                </p14:cNvPr>
                <p14:cNvContentPartPr/>
                <p14:nvPr/>
              </p14:nvContentPartPr>
              <p14:xfrm>
                <a:off x="8511105" y="1474851"/>
                <a:ext cx="325080" cy="498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5EF2762-B5B3-4717-94EE-75004C470A8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75465" y="1439211"/>
                  <a:ext cx="39672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46E6C80-F351-4B6E-977B-4E43ABD2E911}"/>
                    </a:ext>
                  </a:extLst>
                </p14:cNvPr>
                <p14:cNvContentPartPr/>
                <p14:nvPr/>
              </p14:nvContentPartPr>
              <p14:xfrm>
                <a:off x="8967945" y="1812531"/>
                <a:ext cx="210960" cy="151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46E6C80-F351-4B6E-977B-4E43ABD2E91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32305" y="1776891"/>
                  <a:ext cx="2826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CFB2E1C-1BDF-42A5-8030-89D7AE35B087}"/>
                    </a:ext>
                  </a:extLst>
                </p14:cNvPr>
                <p14:cNvContentPartPr/>
                <p14:nvPr/>
              </p14:nvContentPartPr>
              <p14:xfrm>
                <a:off x="9488505" y="1987131"/>
                <a:ext cx="48960" cy="124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CFB2E1C-1BDF-42A5-8030-89D7AE35B08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452865" y="1951131"/>
                  <a:ext cx="120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D51123D-C166-42E3-89C2-410C9B0B47F6}"/>
                    </a:ext>
                  </a:extLst>
                </p14:cNvPr>
                <p14:cNvContentPartPr/>
                <p14:nvPr/>
              </p14:nvContentPartPr>
              <p14:xfrm>
                <a:off x="9897825" y="1577451"/>
                <a:ext cx="158040" cy="384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D51123D-C166-42E3-89C2-410C9B0B47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861825" y="1541451"/>
                  <a:ext cx="22968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730F996-905D-4A34-BA6A-5546495A6313}"/>
                    </a:ext>
                  </a:extLst>
                </p14:cNvPr>
                <p14:cNvContentPartPr/>
                <p14:nvPr/>
              </p14:nvContentPartPr>
              <p14:xfrm>
                <a:off x="10144065" y="1629291"/>
                <a:ext cx="441720" cy="217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730F996-905D-4A34-BA6A-5546495A631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108425" y="1593651"/>
                  <a:ext cx="5133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EA7A6C3-2410-40D5-B872-C910426A0F76}"/>
                    </a:ext>
                  </a:extLst>
                </p14:cNvPr>
                <p14:cNvContentPartPr/>
                <p14:nvPr/>
              </p14:nvContentPartPr>
              <p14:xfrm>
                <a:off x="10661025" y="1664571"/>
                <a:ext cx="244440" cy="183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EA7A6C3-2410-40D5-B872-C910426A0F7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625025" y="1628571"/>
                  <a:ext cx="3160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4EA2812-E2A8-469F-AD1C-9B5154EF4D4E}"/>
                    </a:ext>
                  </a:extLst>
                </p14:cNvPr>
                <p14:cNvContentPartPr/>
                <p14:nvPr/>
              </p14:nvContentPartPr>
              <p14:xfrm>
                <a:off x="10980705" y="1499331"/>
                <a:ext cx="41760" cy="378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4EA2812-E2A8-469F-AD1C-9B5154EF4D4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945065" y="1463331"/>
                  <a:ext cx="113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7B45DE3-F6A6-4A63-969E-AD8672E084B5}"/>
                    </a:ext>
                  </a:extLst>
                </p14:cNvPr>
                <p14:cNvContentPartPr/>
                <p14:nvPr/>
              </p14:nvContentPartPr>
              <p14:xfrm>
                <a:off x="11147025" y="1447851"/>
                <a:ext cx="632520" cy="407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7B45DE3-F6A6-4A63-969E-AD8672E084B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111025" y="1411851"/>
                  <a:ext cx="70416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5F91013-45B2-4C9E-940A-5A17BA7E03C6}"/>
                    </a:ext>
                  </a:extLst>
                </p14:cNvPr>
                <p14:cNvContentPartPr/>
                <p14:nvPr/>
              </p14:nvContentPartPr>
              <p14:xfrm>
                <a:off x="6592665" y="2747451"/>
                <a:ext cx="160200" cy="246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5F91013-45B2-4C9E-940A-5A17BA7E03C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56665" y="2711451"/>
                  <a:ext cx="2318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AF4F944-D010-45FA-BE95-8591690FEE65}"/>
                    </a:ext>
                  </a:extLst>
                </p14:cNvPr>
                <p14:cNvContentPartPr/>
                <p14:nvPr/>
              </p14:nvContentPartPr>
              <p14:xfrm>
                <a:off x="6772665" y="2559171"/>
                <a:ext cx="41760" cy="60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AF4F944-D010-45FA-BE95-8591690FEE6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736665" y="2523531"/>
                  <a:ext cx="113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E496961-169D-449C-A4E0-99B5FE64E044}"/>
                    </a:ext>
                  </a:extLst>
                </p14:cNvPr>
                <p14:cNvContentPartPr/>
                <p14:nvPr/>
              </p14:nvContentPartPr>
              <p14:xfrm>
                <a:off x="6935745" y="2639091"/>
                <a:ext cx="129960" cy="317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E496961-169D-449C-A4E0-99B5FE64E04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99745" y="2603091"/>
                  <a:ext cx="2016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ED7D5EF-17B8-4A20-9E32-F872004673B1}"/>
                    </a:ext>
                  </a:extLst>
                </p14:cNvPr>
                <p14:cNvContentPartPr/>
                <p14:nvPr/>
              </p14:nvContentPartPr>
              <p14:xfrm>
                <a:off x="7506345" y="2495811"/>
                <a:ext cx="115920" cy="421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ED7D5EF-17B8-4A20-9E32-F872004673B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470705" y="2460171"/>
                  <a:ext cx="1875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60F7F32-C67A-4802-A72B-9FA3A02EAF58}"/>
                    </a:ext>
                  </a:extLst>
                </p14:cNvPr>
                <p14:cNvContentPartPr/>
                <p14:nvPr/>
              </p14:nvContentPartPr>
              <p14:xfrm>
                <a:off x="7420665" y="2514171"/>
                <a:ext cx="954720" cy="354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60F7F32-C67A-4802-A72B-9FA3A02EAF5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385025" y="2478171"/>
                  <a:ext cx="10263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481985E-3C95-47A0-A02B-853A4E0A254F}"/>
                    </a:ext>
                  </a:extLst>
                </p14:cNvPr>
                <p14:cNvContentPartPr/>
                <p14:nvPr/>
              </p14:nvContentPartPr>
              <p14:xfrm>
                <a:off x="8692545" y="2396811"/>
                <a:ext cx="245880" cy="357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481985E-3C95-47A0-A02B-853A4E0A254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656545" y="2360811"/>
                  <a:ext cx="31752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45BA509-BA19-4214-80C5-F77EE035477C}"/>
                    </a:ext>
                  </a:extLst>
                </p14:cNvPr>
                <p14:cNvContentPartPr/>
                <p14:nvPr/>
              </p14:nvContentPartPr>
              <p14:xfrm>
                <a:off x="9106545" y="2338491"/>
                <a:ext cx="129960" cy="504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45BA509-BA19-4214-80C5-F77EE035477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070905" y="2302851"/>
                  <a:ext cx="20160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CD665F3-0116-488F-A29B-C0ABA4407402}"/>
                    </a:ext>
                  </a:extLst>
                </p14:cNvPr>
                <p14:cNvContentPartPr/>
                <p14:nvPr/>
              </p14:nvContentPartPr>
              <p14:xfrm>
                <a:off x="9341265" y="2405811"/>
                <a:ext cx="197280" cy="413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CD665F3-0116-488F-A29B-C0ABA440740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305265" y="2370171"/>
                  <a:ext cx="2689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27B63E2-DA00-4C57-87C8-3B3663D3816E}"/>
                    </a:ext>
                  </a:extLst>
                </p14:cNvPr>
                <p14:cNvContentPartPr/>
                <p14:nvPr/>
              </p14:nvContentPartPr>
              <p14:xfrm>
                <a:off x="10114185" y="2279811"/>
                <a:ext cx="778680" cy="49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27B63E2-DA00-4C57-87C8-3B3663D3816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078185" y="2244171"/>
                  <a:ext cx="85032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9EDED5B-FCEF-45E1-AC04-5470ACB2782A}"/>
                    </a:ext>
                  </a:extLst>
                </p14:cNvPr>
                <p14:cNvContentPartPr/>
                <p14:nvPr/>
              </p14:nvContentPartPr>
              <p14:xfrm>
                <a:off x="10716465" y="2634051"/>
                <a:ext cx="181800" cy="215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9EDED5B-FCEF-45E1-AC04-5470ACB2782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680465" y="2598051"/>
                  <a:ext cx="2534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A1B6019-FBF9-4EF6-BD15-0E92C23D9C80}"/>
                    </a:ext>
                  </a:extLst>
                </p14:cNvPr>
                <p14:cNvContentPartPr/>
                <p14:nvPr/>
              </p14:nvContentPartPr>
              <p14:xfrm>
                <a:off x="7001985" y="3128691"/>
                <a:ext cx="263160" cy="859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A1B6019-FBF9-4EF6-BD15-0E92C23D9C8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966345" y="3092691"/>
                  <a:ext cx="334800" cy="9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ADEDEF2-2A19-45EF-A682-70690A3D755A}"/>
                    </a:ext>
                  </a:extLst>
                </p14:cNvPr>
                <p14:cNvContentPartPr/>
                <p14:nvPr/>
              </p14:nvContentPartPr>
              <p14:xfrm>
                <a:off x="7311945" y="3473211"/>
                <a:ext cx="140040" cy="381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ADEDEF2-2A19-45EF-A682-70690A3D75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75945" y="3437571"/>
                  <a:ext cx="2116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779D60B-DECE-4C3D-9307-7FD5B99F7192}"/>
                    </a:ext>
                  </a:extLst>
                </p14:cNvPr>
                <p14:cNvContentPartPr/>
                <p14:nvPr/>
              </p14:nvContentPartPr>
              <p14:xfrm>
                <a:off x="7526145" y="3572931"/>
                <a:ext cx="465120" cy="257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779D60B-DECE-4C3D-9307-7FD5B99F719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90145" y="3537291"/>
                  <a:ext cx="5367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0CD53A9-04D2-4DD6-8078-44F545D6B91E}"/>
                    </a:ext>
                  </a:extLst>
                </p14:cNvPr>
                <p14:cNvContentPartPr/>
                <p14:nvPr/>
              </p14:nvContentPartPr>
              <p14:xfrm>
                <a:off x="8036265" y="3576531"/>
                <a:ext cx="241920" cy="179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0CD53A9-04D2-4DD6-8078-44F545D6B91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00265" y="3540891"/>
                  <a:ext cx="3135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6BEF860-1972-4471-BAF7-D97664A5A489}"/>
                    </a:ext>
                  </a:extLst>
                </p14:cNvPr>
                <p14:cNvContentPartPr/>
                <p14:nvPr/>
              </p14:nvContentPartPr>
              <p14:xfrm>
                <a:off x="8330385" y="3405891"/>
                <a:ext cx="60480" cy="339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6BEF860-1972-4471-BAF7-D97664A5A4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294745" y="3370251"/>
                  <a:ext cx="13212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96EBDD5-DE38-4996-B127-E46F8AB834B1}"/>
                    </a:ext>
                  </a:extLst>
                </p14:cNvPr>
                <p14:cNvContentPartPr/>
                <p14:nvPr/>
              </p14:nvContentPartPr>
              <p14:xfrm>
                <a:off x="8488785" y="3375291"/>
                <a:ext cx="92520" cy="380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96EBDD5-DE38-4996-B127-E46F8AB834B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453145" y="3339651"/>
                  <a:ext cx="1641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ABB63A1-CC1C-45FA-AE5B-0951B636D5D3}"/>
                    </a:ext>
                  </a:extLst>
                </p14:cNvPr>
                <p14:cNvContentPartPr/>
                <p14:nvPr/>
              </p14:nvContentPartPr>
              <p14:xfrm>
                <a:off x="8630625" y="3548811"/>
                <a:ext cx="550440" cy="216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ABB63A1-CC1C-45FA-AE5B-0951B636D5D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94625" y="3512811"/>
                  <a:ext cx="6220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36510A1-E625-4FF4-B29B-B68CFE738743}"/>
                    </a:ext>
                  </a:extLst>
                </p14:cNvPr>
                <p14:cNvContentPartPr/>
                <p14:nvPr/>
              </p14:nvContentPartPr>
              <p14:xfrm>
                <a:off x="9555465" y="3450171"/>
                <a:ext cx="321120" cy="685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36510A1-E625-4FF4-B29B-B68CFE73874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519465" y="3414531"/>
                  <a:ext cx="39276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5DC37B4-C7E2-4DF9-BC05-0709E1BC203D}"/>
                    </a:ext>
                  </a:extLst>
                </p14:cNvPr>
                <p14:cNvContentPartPr/>
                <p14:nvPr/>
              </p14:nvContentPartPr>
              <p14:xfrm>
                <a:off x="9918345" y="3453051"/>
                <a:ext cx="394560" cy="175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5DC37B4-C7E2-4DF9-BC05-0709E1BC203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882705" y="3417051"/>
                  <a:ext cx="4662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E7882DA-0C63-44E1-9931-44E7BAFE9DAC}"/>
                    </a:ext>
                  </a:extLst>
                </p14:cNvPr>
                <p14:cNvContentPartPr/>
                <p14:nvPr/>
              </p14:nvContentPartPr>
              <p14:xfrm>
                <a:off x="10271865" y="3350091"/>
                <a:ext cx="64440" cy="22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E7882DA-0C63-44E1-9931-44E7BAFE9DA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236225" y="3314451"/>
                  <a:ext cx="136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934A270-B0DD-46A5-B9DB-8909957AEA75}"/>
                    </a:ext>
                  </a:extLst>
                </p14:cNvPr>
                <p14:cNvContentPartPr/>
                <p14:nvPr/>
              </p14:nvContentPartPr>
              <p14:xfrm>
                <a:off x="10408305" y="3433251"/>
                <a:ext cx="246960" cy="16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934A270-B0DD-46A5-B9DB-8909957AEA7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372665" y="3397251"/>
                  <a:ext cx="318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EB271D3-F40D-401E-9F5E-7814A4A044E9}"/>
                    </a:ext>
                  </a:extLst>
                </p14:cNvPr>
                <p14:cNvContentPartPr/>
                <p14:nvPr/>
              </p14:nvContentPartPr>
              <p14:xfrm>
                <a:off x="10644825" y="3189891"/>
                <a:ext cx="263520" cy="672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EB271D3-F40D-401E-9F5E-7814A4A044E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608825" y="3154251"/>
                  <a:ext cx="335160" cy="74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ACDDD60-584F-42B2-9803-4FCB788DF72D}"/>
              </a:ext>
            </a:extLst>
          </p:cNvPr>
          <p:cNvGrpSpPr/>
          <p:nvPr/>
        </p:nvGrpSpPr>
        <p:grpSpPr>
          <a:xfrm>
            <a:off x="7338585" y="4215891"/>
            <a:ext cx="503280" cy="671040"/>
            <a:chOff x="7338585" y="4215891"/>
            <a:chExt cx="503280" cy="67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C76B4C6-19BB-4430-B314-2AFAD9401A35}"/>
                    </a:ext>
                  </a:extLst>
                </p14:cNvPr>
                <p14:cNvContentPartPr/>
                <p14:nvPr/>
              </p14:nvContentPartPr>
              <p14:xfrm>
                <a:off x="7338585" y="4275651"/>
                <a:ext cx="503280" cy="611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C76B4C6-19BB-4430-B314-2AFAD9401A3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302945" y="4240011"/>
                  <a:ext cx="57492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4EC2BB8-2D62-488D-BD4E-EF89B97D4DCD}"/>
                    </a:ext>
                  </a:extLst>
                </p14:cNvPr>
                <p14:cNvContentPartPr/>
                <p14:nvPr/>
              </p14:nvContentPartPr>
              <p14:xfrm>
                <a:off x="7385025" y="4215891"/>
                <a:ext cx="114120" cy="169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4EC2BB8-2D62-488D-BD4E-EF89B97D4DC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349025" y="4179891"/>
                  <a:ext cx="18576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81EDD9C-CD55-4C98-9D5F-337762AE10F5}"/>
              </a:ext>
            </a:extLst>
          </p:cNvPr>
          <p:cNvGrpSpPr/>
          <p:nvPr/>
        </p:nvGrpSpPr>
        <p:grpSpPr>
          <a:xfrm>
            <a:off x="8322105" y="4324611"/>
            <a:ext cx="2869920" cy="353520"/>
            <a:chOff x="8322105" y="4324611"/>
            <a:chExt cx="2869920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E10255-3721-4404-8610-3E5FF761F9A4}"/>
                    </a:ext>
                  </a:extLst>
                </p14:cNvPr>
                <p14:cNvContentPartPr/>
                <p14:nvPr/>
              </p14:nvContentPartPr>
              <p14:xfrm>
                <a:off x="8322105" y="4395891"/>
                <a:ext cx="248760" cy="282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E10255-3721-4404-8610-3E5FF761F9A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286105" y="4360251"/>
                  <a:ext cx="3204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A425CFB-CE19-476B-9641-FE87E2AF0657}"/>
                    </a:ext>
                  </a:extLst>
                </p14:cNvPr>
                <p14:cNvContentPartPr/>
                <p14:nvPr/>
              </p14:nvContentPartPr>
              <p14:xfrm>
                <a:off x="8655105" y="4480491"/>
                <a:ext cx="40680" cy="129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A425CFB-CE19-476B-9641-FE87E2AF065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619105" y="4444491"/>
                  <a:ext cx="112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6AF5384-67C1-4D9B-9E24-604EFEDC189A}"/>
                    </a:ext>
                  </a:extLst>
                </p14:cNvPr>
                <p14:cNvContentPartPr/>
                <p14:nvPr/>
              </p14:nvContentPartPr>
              <p14:xfrm>
                <a:off x="8682825" y="4324611"/>
                <a:ext cx="21960" cy="20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6AF5384-67C1-4D9B-9E24-604EFEDC189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647185" y="4288971"/>
                  <a:ext cx="93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4F43612-C91F-41C1-BEB0-B6FF4C42E6F4}"/>
                    </a:ext>
                  </a:extLst>
                </p14:cNvPr>
                <p14:cNvContentPartPr/>
                <p14:nvPr/>
              </p14:nvContentPartPr>
              <p14:xfrm>
                <a:off x="8855985" y="4412091"/>
                <a:ext cx="93960" cy="185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4F43612-C91F-41C1-BEB0-B6FF4C42E6F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820345" y="4376451"/>
                  <a:ext cx="1656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107F6D6-F303-4AAB-B09C-87AF77E62B6A}"/>
                    </a:ext>
                  </a:extLst>
                </p14:cNvPr>
                <p14:cNvContentPartPr/>
                <p14:nvPr/>
              </p14:nvContentPartPr>
              <p14:xfrm>
                <a:off x="9087465" y="4393011"/>
                <a:ext cx="177120" cy="210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107F6D6-F303-4AAB-B09C-87AF77E62B6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051825" y="4357011"/>
                  <a:ext cx="2487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3C28AE9-6C25-46E2-9324-39AFC60D96D5}"/>
                    </a:ext>
                  </a:extLst>
                </p14:cNvPr>
                <p14:cNvContentPartPr/>
                <p14:nvPr/>
              </p14:nvContentPartPr>
              <p14:xfrm>
                <a:off x="9495705" y="4454931"/>
                <a:ext cx="89640" cy="16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3C28AE9-6C25-46E2-9324-39AFC60D96D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459705" y="4418931"/>
                  <a:ext cx="1612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66DA99F-A8FE-45D0-9F31-1302A78533E3}"/>
                    </a:ext>
                  </a:extLst>
                </p14:cNvPr>
                <p14:cNvContentPartPr/>
                <p14:nvPr/>
              </p14:nvContentPartPr>
              <p14:xfrm>
                <a:off x="9714225" y="4398771"/>
                <a:ext cx="251640" cy="196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66DA99F-A8FE-45D0-9F31-1302A78533E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678225" y="4363131"/>
                  <a:ext cx="3232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625656B-9242-4646-A61B-DDE33A0A0AD9}"/>
                    </a:ext>
                  </a:extLst>
                </p14:cNvPr>
                <p14:cNvContentPartPr/>
                <p14:nvPr/>
              </p14:nvContentPartPr>
              <p14:xfrm>
                <a:off x="10057305" y="4377171"/>
                <a:ext cx="162720" cy="209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625656B-9242-4646-A61B-DDE33A0A0AD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021305" y="4341531"/>
                  <a:ext cx="2343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43746D0-CD1A-4B67-8024-1B2296316FF7}"/>
                    </a:ext>
                  </a:extLst>
                </p14:cNvPr>
                <p14:cNvContentPartPr/>
                <p14:nvPr/>
              </p14:nvContentPartPr>
              <p14:xfrm>
                <a:off x="10349265" y="4341531"/>
                <a:ext cx="105480" cy="198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43746D0-CD1A-4B67-8024-1B2296316FF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313625" y="4305891"/>
                  <a:ext cx="177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BD7E58F-7B0A-44C4-95D7-3FB2B3884673}"/>
                    </a:ext>
                  </a:extLst>
                </p14:cNvPr>
                <p14:cNvContentPartPr/>
                <p14:nvPr/>
              </p14:nvContentPartPr>
              <p14:xfrm>
                <a:off x="10594785" y="4326051"/>
                <a:ext cx="155160" cy="231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BD7E58F-7B0A-44C4-95D7-3FB2B388467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558785" y="4290411"/>
                  <a:ext cx="226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42997F4-D47E-4372-9908-0BE6C2453528}"/>
                    </a:ext>
                  </a:extLst>
                </p14:cNvPr>
                <p14:cNvContentPartPr/>
                <p14:nvPr/>
              </p14:nvContentPartPr>
              <p14:xfrm>
                <a:off x="10856865" y="4327131"/>
                <a:ext cx="199800" cy="161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42997F4-D47E-4372-9908-0BE6C245352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820865" y="4291131"/>
                  <a:ext cx="271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ED272D1-7443-4253-9A36-26AB4311028A}"/>
                    </a:ext>
                  </a:extLst>
                </p14:cNvPr>
                <p14:cNvContentPartPr/>
                <p14:nvPr/>
              </p14:nvContentPartPr>
              <p14:xfrm>
                <a:off x="11177985" y="4405971"/>
                <a:ext cx="14040" cy="2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ED272D1-7443-4253-9A36-26AB4311028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142345" y="4369971"/>
                  <a:ext cx="8568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B0196ED-BB58-47DF-BADF-10564A515B28}"/>
              </a:ext>
            </a:extLst>
          </p:cNvPr>
          <p:cNvGrpSpPr/>
          <p:nvPr/>
        </p:nvGrpSpPr>
        <p:grpSpPr>
          <a:xfrm>
            <a:off x="3083025" y="4627011"/>
            <a:ext cx="5567400" cy="2099880"/>
            <a:chOff x="3083025" y="4627011"/>
            <a:chExt cx="5567400" cy="20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D9885B0-839D-443C-8C17-076C8E46AF65}"/>
                    </a:ext>
                  </a:extLst>
                </p14:cNvPr>
                <p14:cNvContentPartPr/>
                <p14:nvPr/>
              </p14:nvContentPartPr>
              <p14:xfrm>
                <a:off x="3548145" y="4772091"/>
                <a:ext cx="97920" cy="455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D9885B0-839D-443C-8C17-076C8E46AF6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512145" y="4736091"/>
                  <a:ext cx="16956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DD57E2A-01EE-432D-A071-AD7AEAC1224B}"/>
                    </a:ext>
                  </a:extLst>
                </p14:cNvPr>
                <p14:cNvContentPartPr/>
                <p14:nvPr/>
              </p14:nvContentPartPr>
              <p14:xfrm>
                <a:off x="3476145" y="4637811"/>
                <a:ext cx="308160" cy="326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DD57E2A-01EE-432D-A071-AD7AEAC1224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40145" y="4602171"/>
                  <a:ext cx="3798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C72A68-D3F0-42A3-9249-C6F5F7ADE3DD}"/>
                    </a:ext>
                  </a:extLst>
                </p14:cNvPr>
                <p14:cNvContentPartPr/>
                <p14:nvPr/>
              </p14:nvContentPartPr>
              <p14:xfrm>
                <a:off x="3083025" y="5281851"/>
                <a:ext cx="337680" cy="614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C72A68-D3F0-42A3-9249-C6F5F7ADE3D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047025" y="5246211"/>
                  <a:ext cx="409320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564C254-EECC-4430-8BC2-2AC487BDCDAF}"/>
                    </a:ext>
                  </a:extLst>
                </p14:cNvPr>
                <p14:cNvContentPartPr/>
                <p14:nvPr/>
              </p14:nvContentPartPr>
              <p14:xfrm>
                <a:off x="3518265" y="5511891"/>
                <a:ext cx="283320" cy="245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564C254-EECC-4430-8BC2-2AC487BDCDA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82625" y="5475891"/>
                  <a:ext cx="3549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D2F864F-1AEC-403A-8966-ED501B52B944}"/>
                    </a:ext>
                  </a:extLst>
                </p14:cNvPr>
                <p14:cNvContentPartPr/>
                <p14:nvPr/>
              </p14:nvContentPartPr>
              <p14:xfrm>
                <a:off x="3873585" y="5485971"/>
                <a:ext cx="181080" cy="258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D2F864F-1AEC-403A-8966-ED501B52B94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837585" y="5450331"/>
                  <a:ext cx="2527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F29C447-D312-41F2-9974-1729FF8012A0}"/>
                    </a:ext>
                  </a:extLst>
                </p14:cNvPr>
                <p14:cNvContentPartPr/>
                <p14:nvPr/>
              </p14:nvContentPartPr>
              <p14:xfrm>
                <a:off x="4112265" y="5467611"/>
                <a:ext cx="200520" cy="217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F29C447-D312-41F2-9974-1729FF8012A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076265" y="5431971"/>
                  <a:ext cx="2721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B5FC006-34A3-4A0E-9FD9-322C112B5937}"/>
                    </a:ext>
                  </a:extLst>
                </p14:cNvPr>
                <p14:cNvContentPartPr/>
                <p14:nvPr/>
              </p14:nvContentPartPr>
              <p14:xfrm>
                <a:off x="4388385" y="5457531"/>
                <a:ext cx="141120" cy="186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B5FC006-34A3-4A0E-9FD9-322C112B593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352745" y="5421891"/>
                  <a:ext cx="212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9AF7BEA-72CB-4686-ADBA-BE1B66ECB830}"/>
                    </a:ext>
                  </a:extLst>
                </p14:cNvPr>
                <p14:cNvContentPartPr/>
                <p14:nvPr/>
              </p14:nvContentPartPr>
              <p14:xfrm>
                <a:off x="4397745" y="5257371"/>
                <a:ext cx="79200" cy="55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9AF7BEA-72CB-4686-ADBA-BE1B66ECB83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61745" y="5221371"/>
                  <a:ext cx="150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DE6BEBD-CF23-4276-9CDB-15B0E43FA17A}"/>
                    </a:ext>
                  </a:extLst>
                </p14:cNvPr>
                <p14:cNvContentPartPr/>
                <p14:nvPr/>
              </p14:nvContentPartPr>
              <p14:xfrm>
                <a:off x="4665585" y="5042451"/>
                <a:ext cx="261360" cy="835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DE6BEBD-CF23-4276-9CDB-15B0E43FA17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629585" y="5006451"/>
                  <a:ext cx="33300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3EA530F-BFD7-4735-A291-2D2188067820}"/>
                    </a:ext>
                  </a:extLst>
                </p14:cNvPr>
                <p14:cNvContentPartPr/>
                <p14:nvPr/>
              </p14:nvContentPartPr>
              <p14:xfrm>
                <a:off x="4970865" y="5332971"/>
                <a:ext cx="102600" cy="183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3EA530F-BFD7-4735-A291-2D218806782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934865" y="5297331"/>
                  <a:ext cx="1742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62A31D4-2A03-4D33-A90D-AB77D5284834}"/>
                    </a:ext>
                  </a:extLst>
                </p14:cNvPr>
                <p14:cNvContentPartPr/>
                <p14:nvPr/>
              </p14:nvContentPartPr>
              <p14:xfrm>
                <a:off x="4971585" y="5222091"/>
                <a:ext cx="67320" cy="68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62A31D4-2A03-4D33-A90D-AB77D528483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935585" y="5186091"/>
                  <a:ext cx="138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F9EB9B4-E6BA-4C55-853C-8CD820D662E4}"/>
                    </a:ext>
                  </a:extLst>
                </p14:cNvPr>
                <p14:cNvContentPartPr/>
                <p14:nvPr/>
              </p14:nvContentPartPr>
              <p14:xfrm>
                <a:off x="5146545" y="5219571"/>
                <a:ext cx="390600" cy="203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F9EB9B4-E6BA-4C55-853C-8CD820D662E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10545" y="5183571"/>
                  <a:ext cx="4622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E28E9FD-143F-430B-A0AB-6765DEB9E3B8}"/>
                    </a:ext>
                  </a:extLst>
                </p14:cNvPr>
                <p14:cNvContentPartPr/>
                <p14:nvPr/>
              </p14:nvContentPartPr>
              <p14:xfrm>
                <a:off x="5425185" y="5084571"/>
                <a:ext cx="83520" cy="43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E28E9FD-143F-430B-A0AB-6765DEB9E3B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389545" y="5048571"/>
                  <a:ext cx="155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D557B04-39E4-49B1-B499-AB9257A8539E}"/>
                    </a:ext>
                  </a:extLst>
                </p14:cNvPr>
                <p14:cNvContentPartPr/>
                <p14:nvPr/>
              </p14:nvContentPartPr>
              <p14:xfrm>
                <a:off x="5596905" y="5124891"/>
                <a:ext cx="291600" cy="213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D557B04-39E4-49B1-B499-AB9257A8539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561265" y="5088891"/>
                  <a:ext cx="3632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09DC6A4-7A17-4E6D-85C2-502F35D5B3D5}"/>
                    </a:ext>
                  </a:extLst>
                </p14:cNvPr>
                <p14:cNvContentPartPr/>
                <p14:nvPr/>
              </p14:nvContentPartPr>
              <p14:xfrm>
                <a:off x="6007665" y="5074131"/>
                <a:ext cx="484200" cy="656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09DC6A4-7A17-4E6D-85C2-502F35D5B3D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71665" y="5038491"/>
                  <a:ext cx="55584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E27A0BA-F4B4-4FB4-940B-91E0E6875CE0}"/>
                    </a:ext>
                  </a:extLst>
                </p14:cNvPr>
                <p14:cNvContentPartPr/>
                <p14:nvPr/>
              </p14:nvContentPartPr>
              <p14:xfrm>
                <a:off x="6463785" y="4627011"/>
                <a:ext cx="59400" cy="761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E27A0BA-F4B4-4FB4-940B-91E0E6875CE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428145" y="4591371"/>
                  <a:ext cx="13104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24302E8-2A0C-40D2-A5EE-F34D55F6DE07}"/>
                    </a:ext>
                  </a:extLst>
                </p14:cNvPr>
                <p14:cNvContentPartPr/>
                <p14:nvPr/>
              </p14:nvContentPartPr>
              <p14:xfrm>
                <a:off x="3969705" y="6118491"/>
                <a:ext cx="304200" cy="367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24302E8-2A0C-40D2-A5EE-F34D55F6DE0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933705" y="6082851"/>
                  <a:ext cx="3758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EC1CE12-0713-41C0-93B4-4B66404B8C4B}"/>
                    </a:ext>
                  </a:extLst>
                </p14:cNvPr>
                <p14:cNvContentPartPr/>
                <p14:nvPr/>
              </p14:nvContentPartPr>
              <p14:xfrm>
                <a:off x="4440225" y="6140091"/>
                <a:ext cx="281160" cy="311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EC1CE12-0713-41C0-93B4-4B66404B8C4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404225" y="6104451"/>
                  <a:ext cx="3528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060D23D-38F9-4E6E-9036-DAF9427A77A1}"/>
                    </a:ext>
                  </a:extLst>
                </p14:cNvPr>
                <p14:cNvContentPartPr/>
                <p14:nvPr/>
              </p14:nvContentPartPr>
              <p14:xfrm>
                <a:off x="4783305" y="5858571"/>
                <a:ext cx="711720" cy="474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060D23D-38F9-4E6E-9036-DAF9427A77A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747305" y="5822571"/>
                  <a:ext cx="78336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73DAFB8-B635-4BB7-881B-07BAC506FB0C}"/>
                    </a:ext>
                  </a:extLst>
                </p14:cNvPr>
                <p14:cNvContentPartPr/>
                <p14:nvPr/>
              </p14:nvContentPartPr>
              <p14:xfrm>
                <a:off x="5620305" y="5988531"/>
                <a:ext cx="215640" cy="236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73DAFB8-B635-4BB7-881B-07BAC506FB0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584665" y="5952531"/>
                  <a:ext cx="287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DD3195D-B0E1-478F-B0EB-2D375F08A582}"/>
                    </a:ext>
                  </a:extLst>
                </p14:cNvPr>
                <p14:cNvContentPartPr/>
                <p14:nvPr/>
              </p14:nvContentPartPr>
              <p14:xfrm>
                <a:off x="5918025" y="5990331"/>
                <a:ext cx="88200" cy="159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DD3195D-B0E1-478F-B0EB-2D375F08A58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882385" y="5954691"/>
                  <a:ext cx="1598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BC3A71C-347A-4650-A69A-D7DB2E44001D}"/>
                    </a:ext>
                  </a:extLst>
                </p14:cNvPr>
                <p14:cNvContentPartPr/>
                <p14:nvPr/>
              </p14:nvContentPartPr>
              <p14:xfrm>
                <a:off x="5899305" y="5813211"/>
                <a:ext cx="77040" cy="54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BC3A71C-347A-4650-A69A-D7DB2E44001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863665" y="5777571"/>
                  <a:ext cx="148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A296B97-D8A3-46E3-9A8D-E4CFAC999472}"/>
                    </a:ext>
                  </a:extLst>
                </p14:cNvPr>
                <p14:cNvContentPartPr/>
                <p14:nvPr/>
              </p14:nvContentPartPr>
              <p14:xfrm>
                <a:off x="6065625" y="5932731"/>
                <a:ext cx="393480" cy="2188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A296B97-D8A3-46E3-9A8D-E4CFAC99947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029625" y="5896731"/>
                  <a:ext cx="4651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DFA9CEE-3939-4B2E-AD4F-DEAC87EF091F}"/>
                    </a:ext>
                  </a:extLst>
                </p14:cNvPr>
                <p14:cNvContentPartPr/>
                <p14:nvPr/>
              </p14:nvContentPartPr>
              <p14:xfrm>
                <a:off x="6554865" y="5871891"/>
                <a:ext cx="470160" cy="582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DFA9CEE-3939-4B2E-AD4F-DEAC87EF091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518865" y="5836251"/>
                  <a:ext cx="54180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605DAA4-2B87-4C84-93CF-0DC5E033E4DC}"/>
                    </a:ext>
                  </a:extLst>
                </p14:cNvPr>
                <p14:cNvContentPartPr/>
                <p14:nvPr/>
              </p14:nvContentPartPr>
              <p14:xfrm>
                <a:off x="7293945" y="6160251"/>
                <a:ext cx="453960" cy="5666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605DAA4-2B87-4C84-93CF-0DC5E033E4D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257945" y="6124611"/>
                  <a:ext cx="52560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D7ABB60-6FAA-449C-A88B-CE3265CEBB02}"/>
                    </a:ext>
                  </a:extLst>
                </p14:cNvPr>
                <p14:cNvContentPartPr/>
                <p14:nvPr/>
              </p14:nvContentPartPr>
              <p14:xfrm>
                <a:off x="7736385" y="6205251"/>
                <a:ext cx="339480" cy="209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D7ABB60-6FAA-449C-A88B-CE3265CEBB0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700385" y="6169611"/>
                  <a:ext cx="4111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21BA171-47DA-4A2A-931F-099913770AC4}"/>
                    </a:ext>
                  </a:extLst>
                </p14:cNvPr>
                <p14:cNvContentPartPr/>
                <p14:nvPr/>
              </p14:nvContentPartPr>
              <p14:xfrm>
                <a:off x="8183865" y="6193371"/>
                <a:ext cx="63360" cy="154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21BA171-47DA-4A2A-931F-099913770AC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48225" y="6157731"/>
                  <a:ext cx="135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D475F8B-0CB2-4F44-A171-9086FC3893E2}"/>
                    </a:ext>
                  </a:extLst>
                </p14:cNvPr>
                <p14:cNvContentPartPr/>
                <p14:nvPr/>
              </p14:nvContentPartPr>
              <p14:xfrm>
                <a:off x="8113305" y="6028851"/>
                <a:ext cx="60480" cy="40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D475F8B-0CB2-4F44-A171-9086FC3893E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077305" y="5992851"/>
                  <a:ext cx="1321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77E16DA-B599-4DF4-BFCA-7D4AAA353EB0}"/>
                    </a:ext>
                  </a:extLst>
                </p14:cNvPr>
                <p14:cNvContentPartPr/>
                <p14:nvPr/>
              </p14:nvContentPartPr>
              <p14:xfrm>
                <a:off x="8322105" y="6153411"/>
                <a:ext cx="328320" cy="176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77E16DA-B599-4DF4-BFCA-7D4AAA353EB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286105" y="6117411"/>
                  <a:ext cx="39996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2094AB3-0801-445A-B578-3ABC01261013}"/>
              </a:ext>
            </a:extLst>
          </p:cNvPr>
          <p:cNvGrpSpPr/>
          <p:nvPr/>
        </p:nvGrpSpPr>
        <p:grpSpPr>
          <a:xfrm>
            <a:off x="8332905" y="4806651"/>
            <a:ext cx="1828800" cy="792720"/>
            <a:chOff x="8332905" y="4806651"/>
            <a:chExt cx="1828800" cy="79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6B3283A-1183-42B2-8F19-801204982B50}"/>
                    </a:ext>
                  </a:extLst>
                </p14:cNvPr>
                <p14:cNvContentPartPr/>
                <p14:nvPr/>
              </p14:nvContentPartPr>
              <p14:xfrm>
                <a:off x="8332905" y="4806651"/>
                <a:ext cx="275760" cy="792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6B3283A-1183-42B2-8F19-801204982B5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297265" y="4770651"/>
                  <a:ext cx="347400" cy="86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DB4A55D-DD13-4626-919C-9155DFA72CDF}"/>
                    </a:ext>
                  </a:extLst>
                </p14:cNvPr>
                <p14:cNvContentPartPr/>
                <p14:nvPr/>
              </p14:nvContentPartPr>
              <p14:xfrm>
                <a:off x="8821065" y="4820691"/>
                <a:ext cx="209160" cy="733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DB4A55D-DD13-4626-919C-9155DFA72CD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85425" y="4784691"/>
                  <a:ext cx="28080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967133E-F295-4F87-B3C6-2A3CBF5FE85A}"/>
                    </a:ext>
                  </a:extLst>
                </p14:cNvPr>
                <p14:cNvContentPartPr/>
                <p14:nvPr/>
              </p14:nvContentPartPr>
              <p14:xfrm>
                <a:off x="8759145" y="5095011"/>
                <a:ext cx="208080" cy="2152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967133E-F295-4F87-B3C6-2A3CBF5FE85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723505" y="5059371"/>
                  <a:ext cx="2797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E0DAE8D-E20B-4B69-B7B2-EEE195BF356A}"/>
                    </a:ext>
                  </a:extLst>
                </p14:cNvPr>
                <p14:cNvContentPartPr/>
                <p14:nvPr/>
              </p14:nvContentPartPr>
              <p14:xfrm>
                <a:off x="9163065" y="4988091"/>
                <a:ext cx="195120" cy="178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E0DAE8D-E20B-4B69-B7B2-EEE195BF356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127425" y="4952451"/>
                  <a:ext cx="2667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7A02E54-CC83-4BD7-B770-867F43E36906}"/>
                    </a:ext>
                  </a:extLst>
                </p14:cNvPr>
                <p14:cNvContentPartPr/>
                <p14:nvPr/>
              </p14:nvContentPartPr>
              <p14:xfrm>
                <a:off x="9515865" y="4938771"/>
                <a:ext cx="645840" cy="212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7A02E54-CC83-4BD7-B770-867F43E3690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480225" y="4903131"/>
                  <a:ext cx="71748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86C8759-E823-4120-A171-CA10DC260486}"/>
              </a:ext>
            </a:extLst>
          </p:cNvPr>
          <p:cNvGrpSpPr/>
          <p:nvPr/>
        </p:nvGrpSpPr>
        <p:grpSpPr>
          <a:xfrm>
            <a:off x="10566345" y="4522611"/>
            <a:ext cx="1368720" cy="1174320"/>
            <a:chOff x="10566345" y="4522611"/>
            <a:chExt cx="1368720" cy="11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2C7E68B-193D-4621-8ACB-A1AA3436F450}"/>
                    </a:ext>
                  </a:extLst>
                </p14:cNvPr>
                <p14:cNvContentPartPr/>
                <p14:nvPr/>
              </p14:nvContentPartPr>
              <p14:xfrm>
                <a:off x="10766505" y="4708371"/>
                <a:ext cx="170640" cy="988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2C7E68B-193D-4621-8ACB-A1AA3436F45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730505" y="4672371"/>
                  <a:ext cx="242280" cy="10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937FDEC-9EF9-4500-BB9F-519860537AED}"/>
                    </a:ext>
                  </a:extLst>
                </p14:cNvPr>
                <p14:cNvContentPartPr/>
                <p14:nvPr/>
              </p14:nvContentPartPr>
              <p14:xfrm>
                <a:off x="10566345" y="5043531"/>
                <a:ext cx="399240" cy="223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937FDEC-9EF9-4500-BB9F-519860537AE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530345" y="5007891"/>
                  <a:ext cx="4708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2BDBAA3-FCB5-4B2E-B9C4-CEC75EADDACF}"/>
                    </a:ext>
                  </a:extLst>
                </p14:cNvPr>
                <p14:cNvContentPartPr/>
                <p14:nvPr/>
              </p14:nvContentPartPr>
              <p14:xfrm>
                <a:off x="11047665" y="5017251"/>
                <a:ext cx="182880" cy="425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2BDBAA3-FCB5-4B2E-B9C4-CEC75EADDAC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011665" y="4981251"/>
                  <a:ext cx="2545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CD65A3B-AB79-4E83-9735-89E98CFE3CB5}"/>
                    </a:ext>
                  </a:extLst>
                </p14:cNvPr>
                <p14:cNvContentPartPr/>
                <p14:nvPr/>
              </p14:nvContentPartPr>
              <p14:xfrm>
                <a:off x="11278065" y="4977651"/>
                <a:ext cx="169920" cy="388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CD65A3B-AB79-4E83-9735-89E98CFE3CB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242065" y="4942011"/>
                  <a:ext cx="2415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192FBF1-5C4C-41F5-B719-A5B724E15531}"/>
                    </a:ext>
                  </a:extLst>
                </p14:cNvPr>
                <p14:cNvContentPartPr/>
                <p14:nvPr/>
              </p14:nvContentPartPr>
              <p14:xfrm>
                <a:off x="11571825" y="4978731"/>
                <a:ext cx="125280" cy="41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192FBF1-5C4C-41F5-B719-A5B724E1553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536185" y="4943091"/>
                  <a:ext cx="196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C2E561A-6C91-42E2-B38E-000A8A5752DC}"/>
                    </a:ext>
                  </a:extLst>
                </p14:cNvPr>
                <p14:cNvContentPartPr/>
                <p14:nvPr/>
              </p14:nvContentPartPr>
              <p14:xfrm>
                <a:off x="11580465" y="5014731"/>
                <a:ext cx="32760" cy="287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C2E561A-6C91-42E2-B38E-000A8A5752D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544825" y="4978731"/>
                  <a:ext cx="1044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9315808-B4D1-4897-BD53-F55E4BC61CBA}"/>
                    </a:ext>
                  </a:extLst>
                </p14:cNvPr>
                <p14:cNvContentPartPr/>
                <p14:nvPr/>
              </p14:nvContentPartPr>
              <p14:xfrm>
                <a:off x="11589825" y="5151171"/>
                <a:ext cx="153720" cy="98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9315808-B4D1-4897-BD53-F55E4BC61CB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553825" y="5115171"/>
                  <a:ext cx="225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8A2E8B8-0464-4BF5-9C26-41A276835F0B}"/>
                    </a:ext>
                  </a:extLst>
                </p14:cNvPr>
                <p14:cNvContentPartPr/>
                <p14:nvPr/>
              </p14:nvContentPartPr>
              <p14:xfrm>
                <a:off x="11652105" y="4522611"/>
                <a:ext cx="282960" cy="968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8A2E8B8-0464-4BF5-9C26-41A276835F0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616465" y="4486611"/>
                  <a:ext cx="354600" cy="104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77589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ECDE9E5-731C-49F6-A256-C6B4D4352666}"/>
              </a:ext>
            </a:extLst>
          </p:cNvPr>
          <p:cNvGrpSpPr/>
          <p:nvPr/>
        </p:nvGrpSpPr>
        <p:grpSpPr>
          <a:xfrm>
            <a:off x="2976825" y="94611"/>
            <a:ext cx="2159640" cy="601560"/>
            <a:chOff x="2976825" y="94611"/>
            <a:chExt cx="2159640" cy="60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1636321-3227-45D9-8144-AE8B9EB47776}"/>
                    </a:ext>
                  </a:extLst>
                </p14:cNvPr>
                <p14:cNvContentPartPr/>
                <p14:nvPr/>
              </p14:nvContentPartPr>
              <p14:xfrm>
                <a:off x="2976825" y="94611"/>
                <a:ext cx="281880" cy="27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1636321-3227-45D9-8144-AE8B9EB4777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41185" y="58611"/>
                  <a:ext cx="3535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7B0838-BC14-44CB-B6F8-E5097615EEA5}"/>
                    </a:ext>
                  </a:extLst>
                </p14:cNvPr>
                <p14:cNvContentPartPr/>
                <p14:nvPr/>
              </p14:nvContentPartPr>
              <p14:xfrm>
                <a:off x="3027225" y="107931"/>
                <a:ext cx="298440" cy="545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7B0838-BC14-44CB-B6F8-E5097615EEA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91225" y="72291"/>
                  <a:ext cx="37008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3C31DFE-DA5D-4C08-9D4A-6AFC8663EBAF}"/>
                    </a:ext>
                  </a:extLst>
                </p14:cNvPr>
                <p14:cNvContentPartPr/>
                <p14:nvPr/>
              </p14:nvContentPartPr>
              <p14:xfrm>
                <a:off x="3531225" y="467571"/>
                <a:ext cx="132120" cy="20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3C31DFE-DA5D-4C08-9D4A-6AFC8663EB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95585" y="431571"/>
                  <a:ext cx="203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A0A5701-F8D2-4474-9455-1F9EFC528595}"/>
                    </a:ext>
                  </a:extLst>
                </p14:cNvPr>
                <p14:cNvContentPartPr/>
                <p14:nvPr/>
              </p14:nvContentPartPr>
              <p14:xfrm>
                <a:off x="3945585" y="127731"/>
                <a:ext cx="365760" cy="532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A0A5701-F8D2-4474-9455-1F9EFC52859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09585" y="91731"/>
                  <a:ext cx="43740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04F522C-240F-4CA5-9CC9-11E0491A428A}"/>
                    </a:ext>
                  </a:extLst>
                </p14:cNvPr>
                <p14:cNvContentPartPr/>
                <p14:nvPr/>
              </p14:nvContentPartPr>
              <p14:xfrm>
                <a:off x="4463265" y="472611"/>
                <a:ext cx="106200" cy="156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04F522C-240F-4CA5-9CC9-11E0491A42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27265" y="436611"/>
                  <a:ext cx="1778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D8265A7-D89A-44CC-8C7A-B33F4DAF3862}"/>
                    </a:ext>
                  </a:extLst>
                </p14:cNvPr>
                <p14:cNvContentPartPr/>
                <p14:nvPr/>
              </p14:nvContentPartPr>
              <p14:xfrm>
                <a:off x="4502865" y="327891"/>
                <a:ext cx="90360" cy="50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D8265A7-D89A-44CC-8C7A-B33F4DAF386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67225" y="292251"/>
                  <a:ext cx="162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2C8BEE7-F1FD-4A54-A73A-E4F242AD1DCF}"/>
                    </a:ext>
                  </a:extLst>
                </p14:cNvPr>
                <p14:cNvContentPartPr/>
                <p14:nvPr/>
              </p14:nvContentPartPr>
              <p14:xfrm>
                <a:off x="4727145" y="421131"/>
                <a:ext cx="409320" cy="275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2C8BEE7-F1FD-4A54-A73A-E4F242AD1DC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91505" y="385131"/>
                  <a:ext cx="480960" cy="34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B3AFBB-934A-4FA4-A4C3-A72936A97162}"/>
              </a:ext>
            </a:extLst>
          </p:cNvPr>
          <p:cNvGrpSpPr/>
          <p:nvPr/>
        </p:nvGrpSpPr>
        <p:grpSpPr>
          <a:xfrm>
            <a:off x="5698785" y="192531"/>
            <a:ext cx="1853640" cy="473400"/>
            <a:chOff x="5698785" y="192531"/>
            <a:chExt cx="185364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4E3E53-8128-4882-8A2E-60040B228D15}"/>
                    </a:ext>
                  </a:extLst>
                </p14:cNvPr>
                <p14:cNvContentPartPr/>
                <p14:nvPr/>
              </p14:nvContentPartPr>
              <p14:xfrm>
                <a:off x="5698785" y="389091"/>
                <a:ext cx="310320" cy="217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4E3E53-8128-4882-8A2E-60040B228D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63145" y="353091"/>
                  <a:ext cx="381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5ADD818-51E5-4D6A-BDEB-DD91D72E0B36}"/>
                    </a:ext>
                  </a:extLst>
                </p14:cNvPr>
                <p14:cNvContentPartPr/>
                <p14:nvPr/>
              </p14:nvContentPartPr>
              <p14:xfrm>
                <a:off x="6113505" y="192531"/>
                <a:ext cx="1257840" cy="47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5ADD818-51E5-4D6A-BDEB-DD91D72E0B3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77865" y="156531"/>
                  <a:ext cx="132948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8AAA866-9ECB-478C-A660-E3C0AA4A9369}"/>
                    </a:ext>
                  </a:extLst>
                </p14:cNvPr>
                <p14:cNvContentPartPr/>
                <p14:nvPr/>
              </p14:nvContentPartPr>
              <p14:xfrm>
                <a:off x="7537305" y="511851"/>
                <a:ext cx="15120" cy="18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8AAA866-9ECB-478C-A660-E3C0AA4A936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01305" y="475851"/>
                  <a:ext cx="867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DCFA0E9-33A9-4C75-AB89-F8BC420A3D20}"/>
                    </a:ext>
                  </a:extLst>
                </p14:cNvPr>
                <p14:cNvContentPartPr/>
                <p14:nvPr/>
              </p14:nvContentPartPr>
              <p14:xfrm>
                <a:off x="7507785" y="250851"/>
                <a:ext cx="7200" cy="3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DCFA0E9-33A9-4C75-AB89-F8BC420A3D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72145" y="214851"/>
                  <a:ext cx="7884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2D4169C-E1EE-4AE8-AF45-7E310B5B4AC8}"/>
              </a:ext>
            </a:extLst>
          </p:cNvPr>
          <p:cNvGrpSpPr/>
          <p:nvPr/>
        </p:nvGrpSpPr>
        <p:grpSpPr>
          <a:xfrm>
            <a:off x="705" y="1062291"/>
            <a:ext cx="12186360" cy="3838320"/>
            <a:chOff x="705" y="1062291"/>
            <a:chExt cx="12186360" cy="38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FCDB7F1-4EF5-45E3-B0E7-4CE6CFE9FC53}"/>
                    </a:ext>
                  </a:extLst>
                </p14:cNvPr>
                <p14:cNvContentPartPr/>
                <p14:nvPr/>
              </p14:nvContentPartPr>
              <p14:xfrm>
                <a:off x="667065" y="2322291"/>
                <a:ext cx="1619640" cy="56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CDB7F1-4EF5-45E3-B0E7-4CE6CFE9FC5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1065" y="2286651"/>
                  <a:ext cx="1691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772BA9E-BB6E-4259-8E91-850C71099DB9}"/>
                    </a:ext>
                  </a:extLst>
                </p14:cNvPr>
                <p14:cNvContentPartPr/>
                <p14:nvPr/>
              </p14:nvContentPartPr>
              <p14:xfrm>
                <a:off x="2287065" y="2230851"/>
                <a:ext cx="185760" cy="175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772BA9E-BB6E-4259-8E91-850C71099D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51425" y="2195211"/>
                  <a:ext cx="2574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314E9DD-D763-45D9-A858-E5D33221B34D}"/>
                    </a:ext>
                  </a:extLst>
                </p14:cNvPr>
                <p14:cNvContentPartPr/>
                <p14:nvPr/>
              </p14:nvContentPartPr>
              <p14:xfrm>
                <a:off x="2404425" y="1694451"/>
                <a:ext cx="779760" cy="60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314E9DD-D763-45D9-A858-E5D33221B3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68425" y="1658811"/>
                  <a:ext cx="851400" cy="6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0284971-605C-493D-AA5D-6F80E0C61E40}"/>
                    </a:ext>
                  </a:extLst>
                </p14:cNvPr>
                <p14:cNvContentPartPr/>
                <p14:nvPr/>
              </p14:nvContentPartPr>
              <p14:xfrm>
                <a:off x="2457345" y="2329131"/>
                <a:ext cx="820080" cy="714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0284971-605C-493D-AA5D-6F80E0C61E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21705" y="2293491"/>
                  <a:ext cx="891720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8B654BD-99C0-4937-920B-3AD48D020CAE}"/>
                    </a:ext>
                  </a:extLst>
                </p14:cNvPr>
                <p14:cNvContentPartPr/>
                <p14:nvPr/>
              </p14:nvContentPartPr>
              <p14:xfrm>
                <a:off x="1369065" y="2223651"/>
                <a:ext cx="271080" cy="25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8B654BD-99C0-4937-920B-3AD48D020CA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33065" y="2187651"/>
                  <a:ext cx="3427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1B3B52F-BD73-4F9C-B32E-29043B96287C}"/>
                    </a:ext>
                  </a:extLst>
                </p14:cNvPr>
                <p14:cNvContentPartPr/>
                <p14:nvPr/>
              </p14:nvContentPartPr>
              <p14:xfrm>
                <a:off x="1374465" y="2692371"/>
                <a:ext cx="267120" cy="11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1B3B52F-BD73-4F9C-B32E-29043B96287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38825" y="2656731"/>
                  <a:ext cx="338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F629260-8532-4961-ACF9-5F2A64C6D55C}"/>
                    </a:ext>
                  </a:extLst>
                </p14:cNvPr>
                <p14:cNvContentPartPr/>
                <p14:nvPr/>
              </p14:nvContentPartPr>
              <p14:xfrm>
                <a:off x="1511265" y="2699211"/>
                <a:ext cx="196200" cy="337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F629260-8532-4961-ACF9-5F2A64C6D55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75625" y="2663571"/>
                  <a:ext cx="2678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F5436B1-4166-48FB-B82F-D8ECA3684DDC}"/>
                    </a:ext>
                  </a:extLst>
                </p14:cNvPr>
                <p14:cNvContentPartPr/>
                <p14:nvPr/>
              </p14:nvContentPartPr>
              <p14:xfrm>
                <a:off x="2900145" y="1601571"/>
                <a:ext cx="181800" cy="289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F5436B1-4166-48FB-B82F-D8ECA3684DD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64145" y="1565931"/>
                  <a:ext cx="2534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3AF9C06-C953-4D75-BA95-6393A057C174}"/>
                    </a:ext>
                  </a:extLst>
                </p14:cNvPr>
                <p14:cNvContentPartPr/>
                <p14:nvPr/>
              </p14:nvContentPartPr>
              <p14:xfrm>
                <a:off x="1815105" y="3059211"/>
                <a:ext cx="51480" cy="157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3AF9C06-C953-4D75-BA95-6393A057C17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79465" y="3023571"/>
                  <a:ext cx="123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CFFF215-7BCF-4FD2-9B07-673BCA788540}"/>
                    </a:ext>
                  </a:extLst>
                </p14:cNvPr>
                <p14:cNvContentPartPr/>
                <p14:nvPr/>
              </p14:nvContentPartPr>
              <p14:xfrm>
                <a:off x="1855785" y="2884611"/>
                <a:ext cx="3240" cy="7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CFFF215-7BCF-4FD2-9B07-673BCA78854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19785" y="2848971"/>
                  <a:ext cx="748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8762DBF-1659-4A60-9558-0C0E8683155D}"/>
                    </a:ext>
                  </a:extLst>
                </p14:cNvPr>
                <p14:cNvContentPartPr/>
                <p14:nvPr/>
              </p14:nvContentPartPr>
              <p14:xfrm>
                <a:off x="2960625" y="1062291"/>
                <a:ext cx="144000" cy="11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8762DBF-1659-4A60-9558-0C0E8683155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24625" y="1026651"/>
                  <a:ext cx="2156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1F3223C-DECB-42A9-8DB5-E34FF33DCFD9}"/>
                    </a:ext>
                  </a:extLst>
                </p14:cNvPr>
                <p14:cNvContentPartPr/>
                <p14:nvPr/>
              </p14:nvContentPartPr>
              <p14:xfrm>
                <a:off x="2983665" y="1082451"/>
                <a:ext cx="165240" cy="363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1F3223C-DECB-42A9-8DB5-E34FF33DCFD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7665" y="1046811"/>
                  <a:ext cx="2368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CF0BC99-07E6-4133-B2D4-6F79CD007058}"/>
                    </a:ext>
                  </a:extLst>
                </p14:cNvPr>
                <p14:cNvContentPartPr/>
                <p14:nvPr/>
              </p14:nvContentPartPr>
              <p14:xfrm>
                <a:off x="3229545" y="1312131"/>
                <a:ext cx="175680" cy="244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CF0BC99-07E6-4133-B2D4-6F79CD00705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93905" y="1276131"/>
                  <a:ext cx="2473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40B1D55-8B2C-4876-A832-2A659104F6A0}"/>
                    </a:ext>
                  </a:extLst>
                </p14:cNvPr>
                <p14:cNvContentPartPr/>
                <p14:nvPr/>
              </p14:nvContentPartPr>
              <p14:xfrm>
                <a:off x="453585" y="4046331"/>
                <a:ext cx="187560" cy="5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40B1D55-8B2C-4876-A832-2A659104F6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7945" y="4010691"/>
                  <a:ext cx="2592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6D29C43-912B-4E58-B8F6-145554FD9127}"/>
                    </a:ext>
                  </a:extLst>
                </p14:cNvPr>
                <p14:cNvContentPartPr/>
                <p14:nvPr/>
              </p14:nvContentPartPr>
              <p14:xfrm>
                <a:off x="444585" y="4050651"/>
                <a:ext cx="204480" cy="438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6D29C43-912B-4E58-B8F6-145554FD912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8585" y="4015011"/>
                  <a:ext cx="27612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B836159-593F-4A89-9CEE-DE3AF3A6E276}"/>
                    </a:ext>
                  </a:extLst>
                </p14:cNvPr>
                <p14:cNvContentPartPr/>
                <p14:nvPr/>
              </p14:nvContentPartPr>
              <p14:xfrm>
                <a:off x="745545" y="4402371"/>
                <a:ext cx="69120" cy="135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B836159-593F-4A89-9CEE-DE3AF3A6E2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9905" y="4366371"/>
                  <a:ext cx="1407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2C8ACEA-67A4-4622-89FC-7DB049A1030B}"/>
                    </a:ext>
                  </a:extLst>
                </p14:cNvPr>
                <p14:cNvContentPartPr/>
                <p14:nvPr/>
              </p14:nvContentPartPr>
              <p14:xfrm>
                <a:off x="771465" y="4233891"/>
                <a:ext cx="50040" cy="50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2C8ACEA-67A4-4622-89FC-7DB049A1030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5465" y="4197891"/>
                  <a:ext cx="1216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146FABF-4080-426B-891F-CA44E0634A80}"/>
                    </a:ext>
                  </a:extLst>
                </p14:cNvPr>
                <p14:cNvContentPartPr/>
                <p14:nvPr/>
              </p14:nvContentPartPr>
              <p14:xfrm>
                <a:off x="1041825" y="4233531"/>
                <a:ext cx="162360" cy="4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146FABF-4080-426B-891F-CA44E0634A8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5825" y="4197891"/>
                  <a:ext cx="2340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B421C41-EB84-45C0-8151-9BCAFCBE0CD6}"/>
                    </a:ext>
                  </a:extLst>
                </p14:cNvPr>
                <p14:cNvContentPartPr/>
                <p14:nvPr/>
              </p14:nvContentPartPr>
              <p14:xfrm>
                <a:off x="1046505" y="4370691"/>
                <a:ext cx="184320" cy="6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B421C41-EB84-45C0-8151-9BCAFCBE0C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0505" y="4334691"/>
                  <a:ext cx="255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4A04D90-65CE-45AC-BB99-DE2E7F76A18B}"/>
                    </a:ext>
                  </a:extLst>
                </p14:cNvPr>
                <p14:cNvContentPartPr/>
                <p14:nvPr/>
              </p14:nvContentPartPr>
              <p14:xfrm>
                <a:off x="1433865" y="4053891"/>
                <a:ext cx="192240" cy="9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4A04D90-65CE-45AC-BB99-DE2E7F76A18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97865" y="4018251"/>
                  <a:ext cx="2638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A7F5395-0818-415B-B70E-761CD7153FF4}"/>
                    </a:ext>
                  </a:extLst>
                </p14:cNvPr>
                <p14:cNvContentPartPr/>
                <p14:nvPr/>
              </p14:nvContentPartPr>
              <p14:xfrm>
                <a:off x="1507665" y="4088451"/>
                <a:ext cx="147960" cy="415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A7F5395-0818-415B-B70E-761CD7153F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72025" y="4052811"/>
                  <a:ext cx="2196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DF1CABC-9566-4C22-9F27-E176FEE5BB47}"/>
                    </a:ext>
                  </a:extLst>
                </p14:cNvPr>
                <p14:cNvContentPartPr/>
                <p14:nvPr/>
              </p14:nvContentPartPr>
              <p14:xfrm>
                <a:off x="1727985" y="4381491"/>
                <a:ext cx="135360" cy="243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DF1CABC-9566-4C22-9F27-E176FEE5BB4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91985" y="4345491"/>
                  <a:ext cx="2070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4A2E188-69EC-49B5-A18F-78AD401B6EE3}"/>
                    </a:ext>
                  </a:extLst>
                </p14:cNvPr>
                <p14:cNvContentPartPr/>
                <p14:nvPr/>
              </p14:nvContentPartPr>
              <p14:xfrm>
                <a:off x="2063145" y="4377171"/>
                <a:ext cx="177120" cy="40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4A2E188-69EC-49B5-A18F-78AD401B6EE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27145" y="4341531"/>
                  <a:ext cx="2487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011F659-4224-4B4F-917F-3D6F0E3A9B1E}"/>
                    </a:ext>
                  </a:extLst>
                </p14:cNvPr>
                <p14:cNvContentPartPr/>
                <p14:nvPr/>
              </p14:nvContentPartPr>
              <p14:xfrm>
                <a:off x="2143785" y="4291491"/>
                <a:ext cx="30600" cy="217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011F659-4224-4B4F-917F-3D6F0E3A9B1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08145" y="4255491"/>
                  <a:ext cx="102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814787D-4A43-4ECB-9D20-3E56239C1962}"/>
                    </a:ext>
                  </a:extLst>
                </p14:cNvPr>
                <p14:cNvContentPartPr/>
                <p14:nvPr/>
              </p14:nvContentPartPr>
              <p14:xfrm>
                <a:off x="2453385" y="4084491"/>
                <a:ext cx="116280" cy="27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814787D-4A43-4ECB-9D20-3E56239C196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17745" y="4048851"/>
                  <a:ext cx="187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25C470-2D07-411A-93DC-3F5FC9670B7E}"/>
                    </a:ext>
                  </a:extLst>
                </p14:cNvPr>
                <p14:cNvContentPartPr/>
                <p14:nvPr/>
              </p14:nvContentPartPr>
              <p14:xfrm>
                <a:off x="2456985" y="4096011"/>
                <a:ext cx="132840" cy="414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25C470-2D07-411A-93DC-3F5FC9670B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20985" y="4060371"/>
                  <a:ext cx="20448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CE2401B-265E-4651-B8AF-405D53E3CF9E}"/>
                    </a:ext>
                  </a:extLst>
                </p14:cNvPr>
                <p14:cNvContentPartPr/>
                <p14:nvPr/>
              </p14:nvContentPartPr>
              <p14:xfrm>
                <a:off x="2734185" y="4317771"/>
                <a:ext cx="181080" cy="310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CE2401B-265E-4651-B8AF-405D53E3CF9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98545" y="4282131"/>
                  <a:ext cx="2527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E539C26-B3A7-44BB-AABB-F0423F6E87D5}"/>
                    </a:ext>
                  </a:extLst>
                </p14:cNvPr>
                <p14:cNvContentPartPr/>
                <p14:nvPr/>
              </p14:nvContentPartPr>
              <p14:xfrm>
                <a:off x="3191745" y="1752771"/>
                <a:ext cx="435240" cy="17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E539C26-B3A7-44BB-AABB-F0423F6E87D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56105" y="1716771"/>
                  <a:ext cx="506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4194061-6041-4487-908C-F0EF433BC7DE}"/>
                    </a:ext>
                  </a:extLst>
                </p14:cNvPr>
                <p14:cNvContentPartPr/>
                <p14:nvPr/>
              </p14:nvContentPartPr>
              <p14:xfrm>
                <a:off x="3288225" y="3031851"/>
                <a:ext cx="395280" cy="34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4194061-6041-4487-908C-F0EF433BC7D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52585" y="2995851"/>
                  <a:ext cx="4669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30274C2-61A8-4075-88BD-0B242CBA7005}"/>
                    </a:ext>
                  </a:extLst>
                </p14:cNvPr>
                <p14:cNvContentPartPr/>
                <p14:nvPr/>
              </p14:nvContentPartPr>
              <p14:xfrm>
                <a:off x="3642825" y="1583931"/>
                <a:ext cx="730080" cy="442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30274C2-61A8-4075-88BD-0B242CBA700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07185" y="1548291"/>
                  <a:ext cx="8017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D7932E-6E13-49DE-8950-9A6F439D634D}"/>
                    </a:ext>
                  </a:extLst>
                </p14:cNvPr>
                <p14:cNvContentPartPr/>
                <p14:nvPr/>
              </p14:nvContentPartPr>
              <p14:xfrm>
                <a:off x="3876105" y="1723611"/>
                <a:ext cx="262080" cy="173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D7932E-6E13-49DE-8950-9A6F439D634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40105" y="1687611"/>
                  <a:ext cx="333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BB5FD76-02CF-4917-ADF9-320FA4221AF7}"/>
                    </a:ext>
                  </a:extLst>
                </p14:cNvPr>
                <p14:cNvContentPartPr/>
                <p14:nvPr/>
              </p14:nvContentPartPr>
              <p14:xfrm>
                <a:off x="3786465" y="1290171"/>
                <a:ext cx="318240" cy="173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BB5FD76-02CF-4917-ADF9-320FA4221A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50465" y="1254531"/>
                  <a:ext cx="3898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16BEBB8-1577-4A9D-B453-FDE0AB1D4544}"/>
                    </a:ext>
                  </a:extLst>
                </p14:cNvPr>
                <p14:cNvContentPartPr/>
                <p14:nvPr/>
              </p14:nvContentPartPr>
              <p14:xfrm>
                <a:off x="4232145" y="1195131"/>
                <a:ext cx="168840" cy="297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16BEBB8-1577-4A9D-B453-FDE0AB1D454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96505" y="1159131"/>
                  <a:ext cx="2404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58B9A69-7FA2-4E52-B2DE-D124ECB6D6E9}"/>
                    </a:ext>
                  </a:extLst>
                </p14:cNvPr>
                <p14:cNvContentPartPr/>
                <p14:nvPr/>
              </p14:nvContentPartPr>
              <p14:xfrm>
                <a:off x="4514385" y="1368291"/>
                <a:ext cx="115200" cy="298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58B9A69-7FA2-4E52-B2DE-D124ECB6D6E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78745" y="1332291"/>
                  <a:ext cx="186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08D84C0-7327-413A-90EA-6D4B7A9164AD}"/>
                    </a:ext>
                  </a:extLst>
                </p14:cNvPr>
                <p14:cNvContentPartPr/>
                <p14:nvPr/>
              </p14:nvContentPartPr>
              <p14:xfrm>
                <a:off x="4557945" y="1395651"/>
                <a:ext cx="219960" cy="317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08D84C0-7327-413A-90EA-6D4B7A9164A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22305" y="1359651"/>
                  <a:ext cx="2916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AA6C18B-5E91-4E8E-8DA9-CEBA0042A91D}"/>
                    </a:ext>
                  </a:extLst>
                </p14:cNvPr>
                <p14:cNvContentPartPr/>
                <p14:nvPr/>
              </p14:nvContentPartPr>
              <p14:xfrm>
                <a:off x="4534545" y="1249851"/>
                <a:ext cx="14040" cy="6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AA6C18B-5E91-4E8E-8DA9-CEBA0042A91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98545" y="1213851"/>
                  <a:ext cx="856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417EF80-8083-409B-B9E4-A14DDE004913}"/>
                    </a:ext>
                  </a:extLst>
                </p14:cNvPr>
                <p14:cNvContentPartPr/>
                <p14:nvPr/>
              </p14:nvContentPartPr>
              <p14:xfrm>
                <a:off x="4407825" y="1789491"/>
                <a:ext cx="722160" cy="39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417EF80-8083-409B-B9E4-A14DDE0049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72185" y="1753491"/>
                  <a:ext cx="793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D8D6923-654B-44AE-BBA8-133F62F685A0}"/>
                    </a:ext>
                  </a:extLst>
                </p14:cNvPr>
                <p14:cNvContentPartPr/>
                <p14:nvPr/>
              </p14:nvContentPartPr>
              <p14:xfrm>
                <a:off x="4506825" y="3104571"/>
                <a:ext cx="742680" cy="50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D8D6923-654B-44AE-BBA8-133F62F685A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70825" y="3068571"/>
                  <a:ext cx="814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8DB7965-A6AD-4483-BCFD-E3B59D64CABE}"/>
                    </a:ext>
                  </a:extLst>
                </p14:cNvPr>
                <p14:cNvContentPartPr/>
                <p14:nvPr/>
              </p14:nvContentPartPr>
              <p14:xfrm>
                <a:off x="6906585" y="1368651"/>
                <a:ext cx="146160" cy="7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8DB7965-A6AD-4483-BCFD-E3B59D64CAB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70945" y="1332651"/>
                  <a:ext cx="217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2D7DE11-1E8B-4725-A374-842F9518DFF5}"/>
                    </a:ext>
                  </a:extLst>
                </p14:cNvPr>
                <p14:cNvContentPartPr/>
                <p14:nvPr/>
              </p14:nvContentPartPr>
              <p14:xfrm>
                <a:off x="6922065" y="1386651"/>
                <a:ext cx="203040" cy="539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2D7DE11-1E8B-4725-A374-842F9518DFF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86425" y="1351011"/>
                  <a:ext cx="27468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CF88088-A3E8-4F0D-8D1A-05F90D6DC1F0}"/>
                    </a:ext>
                  </a:extLst>
                </p14:cNvPr>
                <p14:cNvContentPartPr/>
                <p14:nvPr/>
              </p14:nvContentPartPr>
              <p14:xfrm>
                <a:off x="7219065" y="1793811"/>
                <a:ext cx="159480" cy="298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CF88088-A3E8-4F0D-8D1A-05F90D6DC1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83425" y="1757811"/>
                  <a:ext cx="2311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FB63B34-FEBE-442D-8001-EFD4F3298C09}"/>
                    </a:ext>
                  </a:extLst>
                </p14:cNvPr>
                <p14:cNvContentPartPr/>
                <p14:nvPr/>
              </p14:nvContentPartPr>
              <p14:xfrm>
                <a:off x="6832785" y="1936371"/>
                <a:ext cx="66600" cy="3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FB63B34-FEBE-442D-8001-EFD4F3298C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97145" y="1900731"/>
                  <a:ext cx="138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7386721-89DA-4053-B7F1-921A51F4873C}"/>
                    </a:ext>
                  </a:extLst>
                </p14:cNvPr>
                <p14:cNvContentPartPr/>
                <p14:nvPr/>
              </p14:nvContentPartPr>
              <p14:xfrm>
                <a:off x="7627665" y="1610931"/>
                <a:ext cx="205560" cy="20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7386721-89DA-4053-B7F1-921A51F4873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92025" y="1575291"/>
                  <a:ext cx="2772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73957EC-0647-43B3-B33C-6A19B37ECC18}"/>
                    </a:ext>
                  </a:extLst>
                </p14:cNvPr>
                <p14:cNvContentPartPr/>
                <p14:nvPr/>
              </p14:nvContentPartPr>
              <p14:xfrm>
                <a:off x="7638825" y="1781931"/>
                <a:ext cx="232920" cy="20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73957EC-0647-43B3-B33C-6A19B37ECC1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02825" y="1746291"/>
                  <a:ext cx="304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E56800F-EA5A-45A9-B5B7-C55378FF08EC}"/>
                    </a:ext>
                  </a:extLst>
                </p14:cNvPr>
                <p14:cNvContentPartPr/>
                <p14:nvPr/>
              </p14:nvContentPartPr>
              <p14:xfrm>
                <a:off x="6889305" y="1927011"/>
                <a:ext cx="75600" cy="14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E56800F-EA5A-45A9-B5B7-C55378FF08E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53665" y="1891371"/>
                  <a:ext cx="147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82FAA74-AE18-4E12-A5B6-D1CB95B9AAD6}"/>
                    </a:ext>
                  </a:extLst>
                </p14:cNvPr>
                <p14:cNvContentPartPr/>
                <p14:nvPr/>
              </p14:nvContentPartPr>
              <p14:xfrm>
                <a:off x="8278185" y="1719291"/>
                <a:ext cx="1384920" cy="60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82FAA74-AE18-4E12-A5B6-D1CB95B9AAD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42185" y="1683291"/>
                  <a:ext cx="1456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38C8AC3-FF2B-43E7-B7B0-9CE9BF053388}"/>
                    </a:ext>
                  </a:extLst>
                </p14:cNvPr>
                <p14:cNvContentPartPr/>
                <p14:nvPr/>
              </p14:nvContentPartPr>
              <p14:xfrm>
                <a:off x="8715585" y="1234371"/>
                <a:ext cx="5760" cy="333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38C8AC3-FF2B-43E7-B7B0-9CE9BF05338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679945" y="1198371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D90CFE7-6300-4615-AE2C-92758F7AAE6B}"/>
                    </a:ext>
                  </a:extLst>
                </p14:cNvPr>
                <p14:cNvContentPartPr/>
                <p14:nvPr/>
              </p14:nvContentPartPr>
              <p14:xfrm>
                <a:off x="8693265" y="1175331"/>
                <a:ext cx="189000" cy="408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D90CFE7-6300-4615-AE2C-92758F7AAE6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57625" y="1139331"/>
                  <a:ext cx="2606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21968C2-2412-4459-A982-C08EE60CFE35}"/>
                    </a:ext>
                  </a:extLst>
                </p14:cNvPr>
                <p14:cNvContentPartPr/>
                <p14:nvPr/>
              </p14:nvContentPartPr>
              <p14:xfrm>
                <a:off x="8958585" y="1414731"/>
                <a:ext cx="170280" cy="59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21968C2-2412-4459-A982-C08EE60CFE3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22585" y="1379091"/>
                  <a:ext cx="241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8F43F25-5213-46FD-8A5D-28A39C5FB114}"/>
                    </a:ext>
                  </a:extLst>
                </p14:cNvPr>
                <p14:cNvContentPartPr/>
                <p14:nvPr/>
              </p14:nvContentPartPr>
              <p14:xfrm>
                <a:off x="9049665" y="1405731"/>
                <a:ext cx="16560" cy="194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8F43F25-5213-46FD-8A5D-28A39C5FB11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014025" y="1369731"/>
                  <a:ext cx="882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CAC5E0C-E847-4A1F-A45B-D9F121E3C700}"/>
                    </a:ext>
                  </a:extLst>
                </p14:cNvPr>
                <p14:cNvContentPartPr/>
                <p14:nvPr/>
              </p14:nvContentPartPr>
              <p14:xfrm>
                <a:off x="9231105" y="1410771"/>
                <a:ext cx="11520" cy="190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CAC5E0C-E847-4A1F-A45B-D9F121E3C70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195105" y="1374771"/>
                  <a:ext cx="831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F21BFE7-3DF6-4B14-8F99-298E27157E31}"/>
                    </a:ext>
                  </a:extLst>
                </p14:cNvPr>
                <p14:cNvContentPartPr/>
                <p14:nvPr/>
              </p14:nvContentPartPr>
              <p14:xfrm>
                <a:off x="9266745" y="1420491"/>
                <a:ext cx="142560" cy="197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F21BFE7-3DF6-4B14-8F99-298E27157E3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231105" y="1384851"/>
                  <a:ext cx="214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6C11CAE-ED69-4416-BF82-103050390603}"/>
                    </a:ext>
                  </a:extLst>
                </p14:cNvPr>
                <p14:cNvContentPartPr/>
                <p14:nvPr/>
              </p14:nvContentPartPr>
              <p14:xfrm>
                <a:off x="8490225" y="2050131"/>
                <a:ext cx="22680" cy="474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6C11CAE-ED69-4416-BF82-10305039060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454225" y="2014491"/>
                  <a:ext cx="9432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7709867-A7A5-4C10-A1A1-5D67568CA44F}"/>
                    </a:ext>
                  </a:extLst>
                </p14:cNvPr>
                <p14:cNvContentPartPr/>
                <p14:nvPr/>
              </p14:nvContentPartPr>
              <p14:xfrm>
                <a:off x="8503545" y="2001171"/>
                <a:ext cx="218520" cy="461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7709867-A7A5-4C10-A1A1-5D67568CA44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67545" y="1965531"/>
                  <a:ext cx="29016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525795F-757D-46A7-B0EF-ACFEDD4CC465}"/>
                    </a:ext>
                  </a:extLst>
                </p14:cNvPr>
                <p14:cNvContentPartPr/>
                <p14:nvPr/>
              </p14:nvContentPartPr>
              <p14:xfrm>
                <a:off x="8781105" y="2328771"/>
                <a:ext cx="162360" cy="31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525795F-757D-46A7-B0EF-ACFEDD4CC46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45465" y="2292771"/>
                  <a:ext cx="234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DE1D65-C099-4DC2-972C-6A2851E32799}"/>
                    </a:ext>
                  </a:extLst>
                </p14:cNvPr>
                <p14:cNvContentPartPr/>
                <p14:nvPr/>
              </p14:nvContentPartPr>
              <p14:xfrm>
                <a:off x="8845905" y="2361891"/>
                <a:ext cx="25200" cy="187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DE1D65-C099-4DC2-972C-6A2851E3279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809905" y="2325891"/>
                  <a:ext cx="968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40AC65F-DB85-4080-9DB6-F1DE40B27E3D}"/>
                    </a:ext>
                  </a:extLst>
                </p14:cNvPr>
                <p14:cNvContentPartPr/>
                <p14:nvPr/>
              </p14:nvContentPartPr>
              <p14:xfrm>
                <a:off x="9017625" y="2338491"/>
                <a:ext cx="142560" cy="249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40AC65F-DB85-4080-9DB6-F1DE40B27E3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981625" y="2302851"/>
                  <a:ext cx="2142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E6739DB-0313-41F1-95FC-F73663789222}"/>
                    </a:ext>
                  </a:extLst>
                </p14:cNvPr>
                <p14:cNvContentPartPr/>
                <p14:nvPr/>
              </p14:nvContentPartPr>
              <p14:xfrm>
                <a:off x="9069825" y="2468091"/>
                <a:ext cx="80640" cy="20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E6739DB-0313-41F1-95FC-F7366378922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33825" y="2432091"/>
                  <a:ext cx="152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356238B-0B74-4D32-BC5E-C0374B8880AD}"/>
                    </a:ext>
                  </a:extLst>
                </p14:cNvPr>
                <p14:cNvContentPartPr/>
                <p14:nvPr/>
              </p14:nvContentPartPr>
              <p14:xfrm>
                <a:off x="9371505" y="2268291"/>
                <a:ext cx="263880" cy="68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356238B-0B74-4D32-BC5E-C0374B8880A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335865" y="2232651"/>
                  <a:ext cx="335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7A6E052-3B3B-456C-BB7B-52C9803C253B}"/>
                    </a:ext>
                  </a:extLst>
                </p14:cNvPr>
                <p14:cNvContentPartPr/>
                <p14:nvPr/>
              </p14:nvContentPartPr>
              <p14:xfrm>
                <a:off x="9467625" y="2136171"/>
                <a:ext cx="24840" cy="306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7A6E052-3B3B-456C-BB7B-52C9803C253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431625" y="2100531"/>
                  <a:ext cx="964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1D1456E-127A-4321-83C6-56A73CA8C81F}"/>
                    </a:ext>
                  </a:extLst>
                </p14:cNvPr>
                <p14:cNvContentPartPr/>
                <p14:nvPr/>
              </p14:nvContentPartPr>
              <p14:xfrm>
                <a:off x="9772545" y="2034651"/>
                <a:ext cx="223200" cy="428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1D1456E-127A-4321-83C6-56A73CA8C81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36905" y="1998651"/>
                  <a:ext cx="29484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3785A3B-6C1F-45CB-A514-757DBE07ED1A}"/>
                    </a:ext>
                  </a:extLst>
                </p14:cNvPr>
                <p14:cNvContentPartPr/>
                <p14:nvPr/>
              </p14:nvContentPartPr>
              <p14:xfrm>
                <a:off x="10076745" y="2374851"/>
                <a:ext cx="13320" cy="129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3785A3B-6C1F-45CB-A514-757DBE07ED1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040745" y="2339211"/>
                  <a:ext cx="84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C80C81D-ECCF-4B1A-8A82-86C0324E8962}"/>
                    </a:ext>
                  </a:extLst>
                </p14:cNvPr>
                <p14:cNvContentPartPr/>
                <p14:nvPr/>
              </p14:nvContentPartPr>
              <p14:xfrm>
                <a:off x="10105545" y="2217891"/>
                <a:ext cx="41760" cy="50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C80C81D-ECCF-4B1A-8A82-86C0324E896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069545" y="2181891"/>
                  <a:ext cx="113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AD26B44-1F43-4AE0-B090-35F2919BCEEB}"/>
                    </a:ext>
                  </a:extLst>
                </p14:cNvPr>
                <p14:cNvContentPartPr/>
                <p14:nvPr/>
              </p14:nvContentPartPr>
              <p14:xfrm>
                <a:off x="9677145" y="1711731"/>
                <a:ext cx="712800" cy="23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AD26B44-1F43-4AE0-B090-35F2919BCE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641145" y="1675731"/>
                  <a:ext cx="784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9910F00-B38F-4A42-9A34-680439D28BAF}"/>
                    </a:ext>
                  </a:extLst>
                </p14:cNvPr>
                <p14:cNvContentPartPr/>
                <p14:nvPr/>
              </p14:nvContentPartPr>
              <p14:xfrm>
                <a:off x="10639425" y="1618851"/>
                <a:ext cx="295560" cy="253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9910F00-B38F-4A42-9A34-680439D28BA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603785" y="1583211"/>
                  <a:ext cx="3672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9D37CB4-EC93-4CA8-A664-75B0297C9981}"/>
                    </a:ext>
                  </a:extLst>
                </p14:cNvPr>
                <p14:cNvContentPartPr/>
                <p14:nvPr/>
              </p14:nvContentPartPr>
              <p14:xfrm>
                <a:off x="10686225" y="1591491"/>
                <a:ext cx="200520" cy="346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9D37CB4-EC93-4CA8-A664-75B0297C998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650585" y="1555851"/>
                  <a:ext cx="2721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7A0D360-B976-4F0F-B30C-7EDEF6B1B30C}"/>
                    </a:ext>
                  </a:extLst>
                </p14:cNvPr>
                <p14:cNvContentPartPr/>
                <p14:nvPr/>
              </p14:nvContentPartPr>
              <p14:xfrm>
                <a:off x="11159985" y="1418331"/>
                <a:ext cx="178200" cy="27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7A0D360-B976-4F0F-B30C-7EDEF6B1B3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123985" y="1382331"/>
                  <a:ext cx="249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3EEBCAE-B1CE-4578-9412-5F827689F838}"/>
                    </a:ext>
                  </a:extLst>
                </p14:cNvPr>
                <p14:cNvContentPartPr/>
                <p14:nvPr/>
              </p14:nvContentPartPr>
              <p14:xfrm>
                <a:off x="11205705" y="1441371"/>
                <a:ext cx="159840" cy="501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3EEBCAE-B1CE-4578-9412-5F827689F83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170065" y="1405731"/>
                  <a:ext cx="23148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5429E20-F1B2-4F19-9CF4-86BB6D490446}"/>
                    </a:ext>
                  </a:extLst>
                </p14:cNvPr>
                <p14:cNvContentPartPr/>
                <p14:nvPr/>
              </p14:nvContentPartPr>
              <p14:xfrm>
                <a:off x="11472825" y="1845291"/>
                <a:ext cx="74520" cy="268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5429E20-F1B2-4F19-9CF4-86BB6D49044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436825" y="1809291"/>
                  <a:ext cx="146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CB0B0C4-C21A-4C7A-A7E8-58AD8D91A199}"/>
                    </a:ext>
                  </a:extLst>
                </p14:cNvPr>
                <p14:cNvContentPartPr/>
                <p14:nvPr/>
              </p14:nvContentPartPr>
              <p14:xfrm>
                <a:off x="11536185" y="1668171"/>
                <a:ext cx="360" cy="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CB0B0C4-C21A-4C7A-A7E8-58AD8D91A19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500545" y="163253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6DB62E1-DEB4-4CE8-BB3F-A0694D55AEF5}"/>
                    </a:ext>
                  </a:extLst>
                </p14:cNvPr>
                <p14:cNvContentPartPr/>
                <p14:nvPr/>
              </p14:nvContentPartPr>
              <p14:xfrm>
                <a:off x="4905705" y="1664571"/>
                <a:ext cx="167040" cy="235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6DB62E1-DEB4-4CE8-BB3F-A0694D55AEF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870065" y="1628571"/>
                  <a:ext cx="2386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C67DAA0-09FD-4A72-9E3A-9C90F0CEC15C}"/>
                    </a:ext>
                  </a:extLst>
                </p14:cNvPr>
                <p14:cNvContentPartPr/>
                <p14:nvPr/>
              </p14:nvContentPartPr>
              <p14:xfrm>
                <a:off x="5081745" y="1777251"/>
                <a:ext cx="248760" cy="10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C67DAA0-09FD-4A72-9E3A-9C90F0CEC15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046105" y="1741251"/>
                  <a:ext cx="3204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8D86B4A-7960-4526-BCED-C5E4AC9BF4BE}"/>
                    </a:ext>
                  </a:extLst>
                </p14:cNvPr>
                <p14:cNvContentPartPr/>
                <p14:nvPr/>
              </p14:nvContentPartPr>
              <p14:xfrm>
                <a:off x="890625" y="3404091"/>
                <a:ext cx="270000" cy="183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8D86B4A-7960-4526-BCED-C5E4AC9BF4B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54985" y="3368451"/>
                  <a:ext cx="3416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3FE14E9-E5EB-4D8B-83A0-6110D065C183}"/>
                    </a:ext>
                  </a:extLst>
                </p14:cNvPr>
                <p14:cNvContentPartPr/>
                <p14:nvPr/>
              </p14:nvContentPartPr>
              <p14:xfrm>
                <a:off x="1412985" y="3655731"/>
                <a:ext cx="613440" cy="154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3FE14E9-E5EB-4D8B-83A0-6110D065C18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77345" y="3619731"/>
                  <a:ext cx="685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127C71-681A-4896-9BAB-A6C457A8D945}"/>
                    </a:ext>
                  </a:extLst>
                </p14:cNvPr>
                <p14:cNvContentPartPr/>
                <p14:nvPr/>
              </p14:nvContentPartPr>
              <p14:xfrm>
                <a:off x="2435025" y="3858051"/>
                <a:ext cx="360" cy="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127C71-681A-4896-9BAB-A6C457A8D94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99385" y="38220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9CDA1DF-9260-4C57-9EEB-FCE00C294013}"/>
                    </a:ext>
                  </a:extLst>
                </p14:cNvPr>
                <p14:cNvContentPartPr/>
                <p14:nvPr/>
              </p14:nvContentPartPr>
              <p14:xfrm>
                <a:off x="5624985" y="1857531"/>
                <a:ext cx="35640" cy="27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9CDA1DF-9260-4C57-9EEB-FCE00C29401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588985" y="1821531"/>
                  <a:ext cx="107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F4E9EE-6AB4-4587-8E05-B076FD8F31D4}"/>
                    </a:ext>
                  </a:extLst>
                </p14:cNvPr>
                <p14:cNvContentPartPr/>
                <p14:nvPr/>
              </p14:nvContentPartPr>
              <p14:xfrm>
                <a:off x="2921025" y="2900451"/>
                <a:ext cx="144720" cy="307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F4E9EE-6AB4-4587-8E05-B076FD8F31D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885385" y="2864451"/>
                  <a:ext cx="2163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0AB18E3-AE42-4916-96D4-92DDB8CD65BE}"/>
                    </a:ext>
                  </a:extLst>
                </p14:cNvPr>
                <p14:cNvContentPartPr/>
                <p14:nvPr/>
              </p14:nvContentPartPr>
              <p14:xfrm>
                <a:off x="2933625" y="2493291"/>
                <a:ext cx="137880" cy="6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0AB18E3-AE42-4916-96D4-92DDB8CD65B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897625" y="2457291"/>
                  <a:ext cx="2095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6191F57-7439-4CE8-A8DD-D9A7D38CB95A}"/>
                    </a:ext>
                  </a:extLst>
                </p14:cNvPr>
                <p14:cNvContentPartPr/>
                <p14:nvPr/>
              </p14:nvContentPartPr>
              <p14:xfrm>
                <a:off x="2955585" y="2518491"/>
                <a:ext cx="151560" cy="294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6191F57-7439-4CE8-A8DD-D9A7D38CB95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919945" y="2482491"/>
                  <a:ext cx="2232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AB59D29-35C7-4C8E-984B-7890B61655ED}"/>
                    </a:ext>
                  </a:extLst>
                </p14:cNvPr>
                <p14:cNvContentPartPr/>
                <p14:nvPr/>
              </p14:nvContentPartPr>
              <p14:xfrm>
                <a:off x="3223425" y="2653131"/>
                <a:ext cx="161280" cy="211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AB59D29-35C7-4C8E-984B-7890B61655E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187425" y="2617491"/>
                  <a:ext cx="2329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4E0A831-5A45-4DD8-886B-2E552790F684}"/>
                    </a:ext>
                  </a:extLst>
                </p14:cNvPr>
                <p14:cNvContentPartPr/>
                <p14:nvPr/>
              </p14:nvContentPartPr>
              <p14:xfrm>
                <a:off x="3686745" y="2854011"/>
                <a:ext cx="825120" cy="518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4E0A831-5A45-4DD8-886B-2E552790F68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650745" y="2818011"/>
                  <a:ext cx="89676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36F3BC2-DA6E-4836-9F87-4BD58115437E}"/>
                    </a:ext>
                  </a:extLst>
                </p14:cNvPr>
                <p14:cNvContentPartPr/>
                <p14:nvPr/>
              </p14:nvContentPartPr>
              <p14:xfrm>
                <a:off x="3994905" y="3015291"/>
                <a:ext cx="278640" cy="242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36F3BC2-DA6E-4836-9F87-4BD58115437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958905" y="2979291"/>
                  <a:ext cx="350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FD705C1-9C88-4E37-AE38-C6BA38083ADE}"/>
                    </a:ext>
                  </a:extLst>
                </p14:cNvPr>
                <p14:cNvContentPartPr/>
                <p14:nvPr/>
              </p14:nvContentPartPr>
              <p14:xfrm>
                <a:off x="5032425" y="2960571"/>
                <a:ext cx="164520" cy="311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FD705C1-9C88-4E37-AE38-C6BA38083AD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996785" y="2924931"/>
                  <a:ext cx="2361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4E9C3C9-A59B-4E82-BC6E-B99619568005}"/>
                    </a:ext>
                  </a:extLst>
                </p14:cNvPr>
                <p14:cNvContentPartPr/>
                <p14:nvPr/>
              </p14:nvContentPartPr>
              <p14:xfrm>
                <a:off x="5221065" y="3108171"/>
                <a:ext cx="246240" cy="24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4E9C3C9-A59B-4E82-BC6E-B9961956800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185425" y="3072531"/>
                  <a:ext cx="317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7FEEAA9-4E5C-498E-BEA5-A4C035C8446C}"/>
                    </a:ext>
                  </a:extLst>
                </p14:cNvPr>
                <p14:cNvContentPartPr/>
                <p14:nvPr/>
              </p14:nvContentPartPr>
              <p14:xfrm>
                <a:off x="3818145" y="3633051"/>
                <a:ext cx="309600" cy="149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7FEEAA9-4E5C-498E-BEA5-A4C035C8446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782145" y="3597051"/>
                  <a:ext cx="381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13F8E85-5BF6-4E60-B42B-D82615B742A9}"/>
                    </a:ext>
                  </a:extLst>
                </p14:cNvPr>
                <p14:cNvContentPartPr/>
                <p14:nvPr/>
              </p14:nvContentPartPr>
              <p14:xfrm>
                <a:off x="4384425" y="3528651"/>
                <a:ext cx="192600" cy="294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13F8E85-5BF6-4E60-B42B-D82615B742A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348425" y="3493011"/>
                  <a:ext cx="2642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E469E5C-D7B7-4121-8775-1CC58F72310E}"/>
                    </a:ext>
                  </a:extLst>
                </p14:cNvPr>
                <p14:cNvContentPartPr/>
                <p14:nvPr/>
              </p14:nvContentPartPr>
              <p14:xfrm>
                <a:off x="4701225" y="3765531"/>
                <a:ext cx="164160" cy="40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E469E5C-D7B7-4121-8775-1CC58F72310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665585" y="3729891"/>
                  <a:ext cx="235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77ACC05-3736-46C1-AB7E-4B8655D41319}"/>
                    </a:ext>
                  </a:extLst>
                </p14:cNvPr>
                <p14:cNvContentPartPr/>
                <p14:nvPr/>
              </p14:nvContentPartPr>
              <p14:xfrm>
                <a:off x="4767465" y="3797211"/>
                <a:ext cx="38880" cy="212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77ACC05-3736-46C1-AB7E-4B8655D4131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731825" y="3761571"/>
                  <a:ext cx="1105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387C637-E55E-47C6-AA7B-03FB9C603B35}"/>
                    </a:ext>
                  </a:extLst>
                </p14:cNvPr>
                <p14:cNvContentPartPr/>
                <p14:nvPr/>
              </p14:nvContentPartPr>
              <p14:xfrm>
                <a:off x="4903905" y="3817011"/>
                <a:ext cx="18360" cy="181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387C637-E55E-47C6-AA7B-03FB9C603B3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867905" y="3781371"/>
                  <a:ext cx="900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00CAC74-CE91-488E-95EF-EFE5636700C9}"/>
                    </a:ext>
                  </a:extLst>
                </p14:cNvPr>
                <p14:cNvContentPartPr/>
                <p14:nvPr/>
              </p14:nvContentPartPr>
              <p14:xfrm>
                <a:off x="5027385" y="3788211"/>
                <a:ext cx="26280" cy="205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00CAC74-CE91-488E-95EF-EFE5636700C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991385" y="3752571"/>
                  <a:ext cx="97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F2AE1AA-A582-4527-A691-6BD9A5901EA7}"/>
                    </a:ext>
                  </a:extLst>
                </p14:cNvPr>
                <p14:cNvContentPartPr/>
                <p14:nvPr/>
              </p14:nvContentPartPr>
              <p14:xfrm>
                <a:off x="4947105" y="3895131"/>
                <a:ext cx="68760" cy="2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F2AE1AA-A582-4527-A691-6BD9A5901EA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911105" y="3859131"/>
                  <a:ext cx="140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3C1A5C3-AB93-4318-BF54-8055DFC998E7}"/>
                    </a:ext>
                  </a:extLst>
                </p14:cNvPr>
                <p14:cNvContentPartPr/>
                <p14:nvPr/>
              </p14:nvContentPartPr>
              <p14:xfrm>
                <a:off x="2988705" y="3934731"/>
                <a:ext cx="733320" cy="153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3C1A5C3-AB93-4318-BF54-8055DFC998E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953065" y="3898731"/>
                  <a:ext cx="804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8A54915-F1B4-439F-82BC-1721ECAD0D5F}"/>
                    </a:ext>
                  </a:extLst>
                </p14:cNvPr>
                <p14:cNvContentPartPr/>
                <p14:nvPr/>
              </p14:nvContentPartPr>
              <p14:xfrm>
                <a:off x="3940905" y="4144971"/>
                <a:ext cx="624600" cy="107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8A54915-F1B4-439F-82BC-1721ECAD0D5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905265" y="4109331"/>
                  <a:ext cx="696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CD207B8-5F4D-4EFE-AF5B-2183EC90F10D}"/>
                    </a:ext>
                  </a:extLst>
                </p14:cNvPr>
                <p14:cNvContentPartPr/>
                <p14:nvPr/>
              </p14:nvContentPartPr>
              <p14:xfrm>
                <a:off x="4880865" y="4272051"/>
                <a:ext cx="769680" cy="18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CD207B8-5F4D-4EFE-AF5B-2183EC90F10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844865" y="4236051"/>
                  <a:ext cx="841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EFABA21-0362-4A3F-9888-241B7F37378E}"/>
                    </a:ext>
                  </a:extLst>
                </p14:cNvPr>
                <p14:cNvContentPartPr/>
                <p14:nvPr/>
              </p14:nvContentPartPr>
              <p14:xfrm>
                <a:off x="5830185" y="3942651"/>
                <a:ext cx="612000" cy="289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EFABA21-0362-4A3F-9888-241B7F37378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794545" y="3907011"/>
                  <a:ext cx="6836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BB67FFC-E465-496B-AD24-D87F33899676}"/>
                    </a:ext>
                  </a:extLst>
                </p14:cNvPr>
                <p14:cNvContentPartPr/>
                <p14:nvPr/>
              </p14:nvContentPartPr>
              <p14:xfrm>
                <a:off x="6576465" y="3703971"/>
                <a:ext cx="3960" cy="91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BB67FFC-E465-496B-AD24-D87F3389967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540825" y="3667971"/>
                  <a:ext cx="75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FD09C25-AD00-41E6-AB11-7289A4C59E21}"/>
                    </a:ext>
                  </a:extLst>
                </p14:cNvPr>
                <p14:cNvContentPartPr/>
                <p14:nvPr/>
              </p14:nvContentPartPr>
              <p14:xfrm>
                <a:off x="6628305" y="3235971"/>
                <a:ext cx="6480" cy="58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FD09C25-AD00-41E6-AB11-7289A4C59E2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592305" y="3199971"/>
                  <a:ext cx="78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0FDD4FB-E1A1-451F-A89A-9B96764F76E7}"/>
                    </a:ext>
                  </a:extLst>
                </p14:cNvPr>
                <p14:cNvContentPartPr/>
                <p14:nvPr/>
              </p14:nvContentPartPr>
              <p14:xfrm>
                <a:off x="6649545" y="3426411"/>
                <a:ext cx="2880" cy="82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0FDD4FB-E1A1-451F-A89A-9B96764F76E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613905" y="3390411"/>
                  <a:ext cx="74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163287A-B23E-4964-A778-A0F12C684A28}"/>
                    </a:ext>
                  </a:extLst>
                </p14:cNvPr>
                <p14:cNvContentPartPr/>
                <p14:nvPr/>
              </p14:nvContentPartPr>
              <p14:xfrm>
                <a:off x="6546585" y="3349011"/>
                <a:ext cx="222120" cy="156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163287A-B23E-4964-A778-A0F12C684A2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510585" y="3313371"/>
                  <a:ext cx="293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DC97CC2-E65C-495E-ADA1-053ADC0E4BDF}"/>
                    </a:ext>
                  </a:extLst>
                </p14:cNvPr>
                <p14:cNvContentPartPr/>
                <p14:nvPr/>
              </p14:nvContentPartPr>
              <p14:xfrm>
                <a:off x="5552625" y="4138491"/>
                <a:ext cx="146520" cy="308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DC97CC2-E65C-495E-ADA1-053ADC0E4BD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516985" y="4102851"/>
                  <a:ext cx="2181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A46065A-69DA-4CBA-B047-D2E863994571}"/>
                    </a:ext>
                  </a:extLst>
                </p14:cNvPr>
                <p14:cNvContentPartPr/>
                <p14:nvPr/>
              </p14:nvContentPartPr>
              <p14:xfrm>
                <a:off x="3383265" y="3921411"/>
                <a:ext cx="109080" cy="200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A46065A-69DA-4CBA-B047-D2E86399457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347625" y="3885771"/>
                  <a:ext cx="1807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2726A56-8F10-4FA2-A671-693ABF1FF2CE}"/>
                    </a:ext>
                  </a:extLst>
                </p14:cNvPr>
                <p14:cNvContentPartPr/>
                <p14:nvPr/>
              </p14:nvContentPartPr>
              <p14:xfrm>
                <a:off x="562665" y="2860131"/>
                <a:ext cx="98640" cy="298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2726A56-8F10-4FA2-A671-693ABF1FF2C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26665" y="2824491"/>
                  <a:ext cx="1702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65FCBC9-FDC5-4BD3-9593-4B81ECA4AC3D}"/>
                    </a:ext>
                  </a:extLst>
                </p14:cNvPr>
                <p14:cNvContentPartPr/>
                <p14:nvPr/>
              </p14:nvContentPartPr>
              <p14:xfrm>
                <a:off x="555825" y="3028251"/>
                <a:ext cx="303120" cy="182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65FCBC9-FDC5-4BD3-9593-4B81ECA4AC3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19825" y="2992251"/>
                  <a:ext cx="374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56AB464-41CD-46E0-9A2D-ABD7D603F2A1}"/>
                    </a:ext>
                  </a:extLst>
                </p14:cNvPr>
                <p14:cNvContentPartPr/>
                <p14:nvPr/>
              </p14:nvContentPartPr>
              <p14:xfrm>
                <a:off x="617025" y="2492211"/>
                <a:ext cx="720" cy="3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56AB464-41CD-46E0-9A2D-ABD7D603F2A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81385" y="2456211"/>
                  <a:ext cx="72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8DBFD78-08FC-4DD6-8BF4-F76E6673932D}"/>
                    </a:ext>
                  </a:extLst>
                </p14:cNvPr>
                <p14:cNvContentPartPr/>
                <p14:nvPr/>
              </p14:nvContentPartPr>
              <p14:xfrm>
                <a:off x="573105" y="2623971"/>
                <a:ext cx="15840" cy="31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8DBFD78-08FC-4DD6-8BF4-F76E6673932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37465" y="2587971"/>
                  <a:ext cx="87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402C51F-842D-4543-831A-06ADAEA81BD7}"/>
                    </a:ext>
                  </a:extLst>
                </p14:cNvPr>
                <p14:cNvContentPartPr/>
                <p14:nvPr/>
              </p14:nvContentPartPr>
              <p14:xfrm>
                <a:off x="505425" y="2544771"/>
                <a:ext cx="174600" cy="93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402C51F-842D-4543-831A-06ADAEA81BD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69425" y="2508771"/>
                  <a:ext cx="246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BA72068-9EB3-4880-BB07-2D02F39E8462}"/>
                    </a:ext>
                  </a:extLst>
                </p14:cNvPr>
                <p14:cNvContentPartPr/>
                <p14:nvPr/>
              </p14:nvContentPartPr>
              <p14:xfrm>
                <a:off x="5460105" y="1795611"/>
                <a:ext cx="56160" cy="12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BA72068-9EB3-4880-BB07-2D02F39E846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424105" y="1759971"/>
                  <a:ext cx="127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9B20207-4C38-4255-8C3F-621979A2E24A}"/>
                    </a:ext>
                  </a:extLst>
                </p14:cNvPr>
                <p14:cNvContentPartPr/>
                <p14:nvPr/>
              </p14:nvContentPartPr>
              <p14:xfrm>
                <a:off x="5579625" y="3124371"/>
                <a:ext cx="70200" cy="15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9B20207-4C38-4255-8C3F-621979A2E24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543625" y="3088371"/>
                  <a:ext cx="141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A13B718-02BE-4E93-A1E9-8FD491662BBB}"/>
                    </a:ext>
                  </a:extLst>
                </p14:cNvPr>
                <p14:cNvContentPartPr/>
                <p14:nvPr/>
              </p14:nvContentPartPr>
              <p14:xfrm>
                <a:off x="5754945" y="2065971"/>
                <a:ext cx="144360" cy="286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A13B718-02BE-4E93-A1E9-8FD491662BB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718945" y="2029971"/>
                  <a:ext cx="216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55877A8-F9AC-41A0-8995-66C6EEDABEBA}"/>
                    </a:ext>
                  </a:extLst>
                </p14:cNvPr>
                <p14:cNvContentPartPr/>
                <p14:nvPr/>
              </p14:nvContentPartPr>
              <p14:xfrm>
                <a:off x="5732625" y="2119611"/>
                <a:ext cx="171720" cy="130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55877A8-F9AC-41A0-8995-66C6EEDABEB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696625" y="2083611"/>
                  <a:ext cx="243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1ABD67F-C8E5-4850-A722-46C2909FB692}"/>
                    </a:ext>
                  </a:extLst>
                </p14:cNvPr>
                <p14:cNvContentPartPr/>
                <p14:nvPr/>
              </p14:nvContentPartPr>
              <p14:xfrm>
                <a:off x="6032145" y="2484291"/>
                <a:ext cx="111960" cy="31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1ABD67F-C8E5-4850-A722-46C2909FB69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996145" y="2448651"/>
                  <a:ext cx="183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D81218E-D1A6-44E1-8542-DA773A77D8C3}"/>
                    </a:ext>
                  </a:extLst>
                </p14:cNvPr>
                <p14:cNvContentPartPr/>
                <p14:nvPr/>
              </p14:nvContentPartPr>
              <p14:xfrm>
                <a:off x="5726865" y="3075771"/>
                <a:ext cx="40320" cy="23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D81218E-D1A6-44E1-8542-DA773A77D8C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691225" y="3039771"/>
                  <a:ext cx="111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E5F070E-FEEF-4DB0-8AA6-7D3A2C86884B}"/>
                    </a:ext>
                  </a:extLst>
                </p14:cNvPr>
                <p14:cNvContentPartPr/>
                <p14:nvPr/>
              </p14:nvContentPartPr>
              <p14:xfrm>
                <a:off x="5877705" y="2865891"/>
                <a:ext cx="33120" cy="63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E5F070E-FEEF-4DB0-8AA6-7D3A2C86884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842065" y="2829891"/>
                  <a:ext cx="104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50ED84E-168D-4B20-B33E-6321FE452777}"/>
                    </a:ext>
                  </a:extLst>
                </p14:cNvPr>
                <p14:cNvContentPartPr/>
                <p14:nvPr/>
              </p14:nvContentPartPr>
              <p14:xfrm>
                <a:off x="5985345" y="2534691"/>
                <a:ext cx="239040" cy="223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50ED84E-168D-4B20-B33E-6321FE45277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949345" y="2498691"/>
                  <a:ext cx="3106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1D79AF5-74BF-4159-AF46-34B6783D505A}"/>
                    </a:ext>
                  </a:extLst>
                </p14:cNvPr>
                <p14:cNvContentPartPr/>
                <p14:nvPr/>
              </p14:nvContentPartPr>
              <p14:xfrm>
                <a:off x="6359385" y="2596251"/>
                <a:ext cx="45720" cy="24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1D79AF5-74BF-4159-AF46-34B6783D505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323745" y="2560251"/>
                  <a:ext cx="117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422CCD6-5F81-42E5-AE56-1822C1D4C250}"/>
                    </a:ext>
                  </a:extLst>
                </p14:cNvPr>
                <p14:cNvContentPartPr/>
                <p14:nvPr/>
              </p14:nvContentPartPr>
              <p14:xfrm>
                <a:off x="6488625" y="2774091"/>
                <a:ext cx="88200" cy="316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422CCD6-5F81-42E5-AE56-1822C1D4C25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452625" y="2738091"/>
                  <a:ext cx="1598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632ABB4-E5AB-4FAB-88A9-4B1EC97672F8}"/>
                    </a:ext>
                  </a:extLst>
                </p14:cNvPr>
                <p14:cNvContentPartPr/>
                <p14:nvPr/>
              </p14:nvContentPartPr>
              <p14:xfrm>
                <a:off x="5846385" y="2803611"/>
                <a:ext cx="138240" cy="184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632ABB4-E5AB-4FAB-88A9-4B1EC97672F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810385" y="2767611"/>
                  <a:ext cx="209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85A0BE6-005C-42D7-BD20-E974931425E3}"/>
                    </a:ext>
                  </a:extLst>
                </p14:cNvPr>
                <p14:cNvContentPartPr/>
                <p14:nvPr/>
              </p14:nvContentPartPr>
              <p14:xfrm>
                <a:off x="6181905" y="2467371"/>
                <a:ext cx="127440" cy="144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85A0BE6-005C-42D7-BD20-E974931425E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145905" y="2431731"/>
                  <a:ext cx="199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11DE1DD-82ED-4F19-B623-DD50011D6F74}"/>
                    </a:ext>
                  </a:extLst>
                </p14:cNvPr>
                <p14:cNvContentPartPr/>
                <p14:nvPr/>
              </p14:nvContentPartPr>
              <p14:xfrm>
                <a:off x="6244185" y="2539011"/>
                <a:ext cx="7200" cy="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11DE1DD-82ED-4F19-B623-DD50011D6F7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208545" y="2503371"/>
                  <a:ext cx="78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BD8DE94-45A2-4BD5-B6B6-41AC10DC6A20}"/>
                    </a:ext>
                  </a:extLst>
                </p14:cNvPr>
                <p14:cNvContentPartPr/>
                <p14:nvPr/>
              </p14:nvContentPartPr>
              <p14:xfrm>
                <a:off x="705" y="4470411"/>
                <a:ext cx="12186360" cy="430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BD8DE94-45A2-4BD5-B6B6-41AC10DC6A2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-35295" y="4434411"/>
                  <a:ext cx="12258000" cy="50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D1CAA504-CD4F-406E-BA51-934E64091A99}"/>
              </a:ext>
            </a:extLst>
          </p:cNvPr>
          <p:cNvGrpSpPr/>
          <p:nvPr/>
        </p:nvGrpSpPr>
        <p:grpSpPr>
          <a:xfrm>
            <a:off x="479505" y="5141451"/>
            <a:ext cx="1135800" cy="592920"/>
            <a:chOff x="479505" y="5141451"/>
            <a:chExt cx="113580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F6A31F5-7C29-483B-B4BE-1E584A53F735}"/>
                    </a:ext>
                  </a:extLst>
                </p14:cNvPr>
                <p14:cNvContentPartPr/>
                <p14:nvPr/>
              </p14:nvContentPartPr>
              <p14:xfrm>
                <a:off x="479505" y="5141451"/>
                <a:ext cx="400320" cy="459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F6A31F5-7C29-483B-B4BE-1E584A53F73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43865" y="5105451"/>
                  <a:ext cx="47196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3F42B54-F736-44B7-A782-676DD2D061B5}"/>
                    </a:ext>
                  </a:extLst>
                </p14:cNvPr>
                <p14:cNvContentPartPr/>
                <p14:nvPr/>
              </p14:nvContentPartPr>
              <p14:xfrm>
                <a:off x="1023465" y="5509731"/>
                <a:ext cx="48240" cy="2246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3F42B54-F736-44B7-A782-676DD2D061B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87465" y="5473731"/>
                  <a:ext cx="1198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7C8976A-9A4D-487C-BF04-AC5D15CEA9A9}"/>
                    </a:ext>
                  </a:extLst>
                </p14:cNvPr>
                <p14:cNvContentPartPr/>
                <p14:nvPr/>
              </p14:nvContentPartPr>
              <p14:xfrm>
                <a:off x="1202745" y="5475531"/>
                <a:ext cx="84600" cy="257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7C8976A-9A4D-487C-BF04-AC5D15CEA9A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67105" y="5439891"/>
                  <a:ext cx="1562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768D9B7-10D1-4771-BD2E-A6A4530FAA65}"/>
                    </a:ext>
                  </a:extLst>
                </p14:cNvPr>
                <p14:cNvContentPartPr/>
                <p14:nvPr/>
              </p14:nvContentPartPr>
              <p14:xfrm>
                <a:off x="962625" y="5418291"/>
                <a:ext cx="398880" cy="59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768D9B7-10D1-4771-BD2E-A6A4530FAA6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26985" y="5382651"/>
                  <a:ext cx="470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458471D-0AAD-4059-A3F7-E238390F9DD7}"/>
                    </a:ext>
                  </a:extLst>
                </p14:cNvPr>
                <p14:cNvContentPartPr/>
                <p14:nvPr/>
              </p14:nvContentPartPr>
              <p14:xfrm>
                <a:off x="1584705" y="5607291"/>
                <a:ext cx="30600" cy="94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458471D-0AAD-4059-A3F7-E238390F9DD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549065" y="5571291"/>
                  <a:ext cx="10224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EF11FD9-CEB1-4869-B115-94256B276634}"/>
              </a:ext>
            </a:extLst>
          </p:cNvPr>
          <p:cNvGrpSpPr/>
          <p:nvPr/>
        </p:nvGrpSpPr>
        <p:grpSpPr>
          <a:xfrm>
            <a:off x="1929225" y="5171331"/>
            <a:ext cx="978120" cy="520560"/>
            <a:chOff x="1929225" y="5171331"/>
            <a:chExt cx="978120" cy="52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93B71F8-F8C8-4163-A20D-D1AF271296F2}"/>
                    </a:ext>
                  </a:extLst>
                </p14:cNvPr>
                <p14:cNvContentPartPr/>
                <p14:nvPr/>
              </p14:nvContentPartPr>
              <p14:xfrm>
                <a:off x="1929225" y="5171331"/>
                <a:ext cx="416160" cy="388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93B71F8-F8C8-4163-A20D-D1AF271296F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893225" y="5135331"/>
                  <a:ext cx="4878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EED2CA6-1D64-4E29-A9F1-1BF4117C0765}"/>
                    </a:ext>
                  </a:extLst>
                </p14:cNvPr>
                <p14:cNvContentPartPr/>
                <p14:nvPr/>
              </p14:nvContentPartPr>
              <p14:xfrm>
                <a:off x="2405145" y="5474451"/>
                <a:ext cx="29880" cy="207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EED2CA6-1D64-4E29-A9F1-1BF4117C076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369145" y="5438451"/>
                  <a:ext cx="1015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38577A0-B00C-40D6-833B-60069F390CC3}"/>
                    </a:ext>
                  </a:extLst>
                </p14:cNvPr>
                <p14:cNvContentPartPr/>
                <p14:nvPr/>
              </p14:nvContentPartPr>
              <p14:xfrm>
                <a:off x="2550225" y="5465811"/>
                <a:ext cx="42840" cy="2196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38577A0-B00C-40D6-833B-60069F390CC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514585" y="5429811"/>
                  <a:ext cx="1144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29D62D2-7D84-4BF8-B9E5-92D0E8E8C8CF}"/>
                    </a:ext>
                  </a:extLst>
                </p14:cNvPr>
                <p14:cNvContentPartPr/>
                <p14:nvPr/>
              </p14:nvContentPartPr>
              <p14:xfrm>
                <a:off x="2337105" y="5403531"/>
                <a:ext cx="335520" cy="91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29D62D2-7D84-4BF8-B9E5-92D0E8E8C8C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301465" y="5367531"/>
                  <a:ext cx="407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40A0389-A3A2-4421-8879-00F6C510C5AF}"/>
                    </a:ext>
                  </a:extLst>
                </p14:cNvPr>
                <p14:cNvContentPartPr/>
                <p14:nvPr/>
              </p14:nvContentPartPr>
              <p14:xfrm>
                <a:off x="2891145" y="5578851"/>
                <a:ext cx="16200" cy="113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40A0389-A3A2-4421-8879-00F6C510C5A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855145" y="5543211"/>
                  <a:ext cx="8784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A8348D60-17E8-4D6F-92EE-9EADAE6241C0}"/>
              </a:ext>
            </a:extLst>
          </p:cNvPr>
          <p:cNvGrpSpPr/>
          <p:nvPr/>
        </p:nvGrpSpPr>
        <p:grpSpPr>
          <a:xfrm>
            <a:off x="3195345" y="5276091"/>
            <a:ext cx="903960" cy="747000"/>
            <a:chOff x="3195345" y="5276091"/>
            <a:chExt cx="903960" cy="74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0EF2C32-2303-4A01-890C-ECB336143F44}"/>
                    </a:ext>
                  </a:extLst>
                </p14:cNvPr>
                <p14:cNvContentPartPr/>
                <p14:nvPr/>
              </p14:nvContentPartPr>
              <p14:xfrm>
                <a:off x="3195345" y="5276091"/>
                <a:ext cx="435240" cy="747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0EF2C32-2303-4A01-890C-ECB336143F4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159705" y="5240451"/>
                  <a:ext cx="50688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E7DDCAA-0ECA-4F51-B449-7CAA17EF5BA4}"/>
                    </a:ext>
                  </a:extLst>
                </p14:cNvPr>
                <p14:cNvContentPartPr/>
                <p14:nvPr/>
              </p14:nvContentPartPr>
              <p14:xfrm>
                <a:off x="3646065" y="5485251"/>
                <a:ext cx="453240" cy="177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E7DDCAA-0ECA-4F51-B449-7CAA17EF5BA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610065" y="5449611"/>
                  <a:ext cx="52488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137239EA-C110-4E9A-857B-8D4F2B4D1A22}"/>
              </a:ext>
            </a:extLst>
          </p:cNvPr>
          <p:cNvGrpSpPr/>
          <p:nvPr/>
        </p:nvGrpSpPr>
        <p:grpSpPr>
          <a:xfrm>
            <a:off x="4443825" y="5214171"/>
            <a:ext cx="466920" cy="453600"/>
            <a:chOff x="4443825" y="5214171"/>
            <a:chExt cx="46692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6FF1E09-B5B8-4C17-86FF-82B621AE760F}"/>
                    </a:ext>
                  </a:extLst>
                </p14:cNvPr>
                <p14:cNvContentPartPr/>
                <p14:nvPr/>
              </p14:nvContentPartPr>
              <p14:xfrm>
                <a:off x="4443825" y="5316771"/>
                <a:ext cx="343440" cy="356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6FF1E09-B5B8-4C17-86FF-82B621AE760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407825" y="5281131"/>
                  <a:ext cx="415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DABECC8-C88B-4DD7-98D4-F661F4715109}"/>
                    </a:ext>
                  </a:extLst>
                </p14:cNvPr>
                <p14:cNvContentPartPr/>
                <p14:nvPr/>
              </p14:nvContentPartPr>
              <p14:xfrm>
                <a:off x="4447065" y="5465811"/>
                <a:ext cx="395280" cy="50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DABECC8-C88B-4DD7-98D4-F661F471510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411065" y="5430171"/>
                  <a:ext cx="466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8F5567D-EFFF-4792-9CAF-821811B130F7}"/>
                    </a:ext>
                  </a:extLst>
                </p14:cNvPr>
                <p14:cNvContentPartPr/>
                <p14:nvPr/>
              </p14:nvContentPartPr>
              <p14:xfrm>
                <a:off x="4641465" y="5214171"/>
                <a:ext cx="269280" cy="4536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8F5567D-EFFF-4792-9CAF-821811B130F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605465" y="5178531"/>
                  <a:ext cx="340920" cy="52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3381689-DDE5-4541-8DF2-69EFEBBE49E7}"/>
              </a:ext>
            </a:extLst>
          </p:cNvPr>
          <p:cNvGrpSpPr/>
          <p:nvPr/>
        </p:nvGrpSpPr>
        <p:grpSpPr>
          <a:xfrm>
            <a:off x="5173545" y="5081691"/>
            <a:ext cx="3237840" cy="933480"/>
            <a:chOff x="5173545" y="5081691"/>
            <a:chExt cx="3237840" cy="93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DE209B4-17CC-4C47-A67C-F0EFC163B42E}"/>
                    </a:ext>
                  </a:extLst>
                </p14:cNvPr>
                <p14:cNvContentPartPr/>
                <p14:nvPr/>
              </p14:nvContentPartPr>
              <p14:xfrm>
                <a:off x="5173545" y="5081691"/>
                <a:ext cx="337680" cy="699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DE209B4-17CC-4C47-A67C-F0EFC163B42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137905" y="5045691"/>
                  <a:ext cx="40932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388F4DE-AAF1-4A4D-87BE-1D9DEC94630C}"/>
                    </a:ext>
                  </a:extLst>
                </p14:cNvPr>
                <p14:cNvContentPartPr/>
                <p14:nvPr/>
              </p14:nvContentPartPr>
              <p14:xfrm>
                <a:off x="5498625" y="5463651"/>
                <a:ext cx="636480" cy="252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388F4DE-AAF1-4A4D-87BE-1D9DEC94630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462625" y="5427651"/>
                  <a:ext cx="7081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03E8F52-28E0-4E45-B011-090B61E6822A}"/>
                    </a:ext>
                  </a:extLst>
                </p14:cNvPr>
                <p14:cNvContentPartPr/>
                <p14:nvPr/>
              </p14:nvContentPartPr>
              <p14:xfrm>
                <a:off x="6219705" y="5474091"/>
                <a:ext cx="294840" cy="189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03E8F52-28E0-4E45-B011-090B61E6822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183705" y="5438091"/>
                  <a:ext cx="366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BFF9D83-6281-4029-B70C-D85B0AB10427}"/>
                    </a:ext>
                  </a:extLst>
                </p14:cNvPr>
                <p14:cNvContentPartPr/>
                <p14:nvPr/>
              </p14:nvContentPartPr>
              <p14:xfrm>
                <a:off x="6536865" y="5250171"/>
                <a:ext cx="74520" cy="430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BFF9D83-6281-4029-B70C-D85B0AB1042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500865" y="5214531"/>
                  <a:ext cx="14616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B4B699E-8C27-47AD-94E1-2F3961F59A54}"/>
                    </a:ext>
                  </a:extLst>
                </p14:cNvPr>
                <p14:cNvContentPartPr/>
                <p14:nvPr/>
              </p14:nvContentPartPr>
              <p14:xfrm>
                <a:off x="6746385" y="5261691"/>
                <a:ext cx="135720" cy="412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B4B699E-8C27-47AD-94E1-2F3961F59A5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710385" y="5225691"/>
                  <a:ext cx="2073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EF521A6-D3C6-4888-8187-A36B3332216A}"/>
                    </a:ext>
                  </a:extLst>
                </p14:cNvPr>
                <p14:cNvContentPartPr/>
                <p14:nvPr/>
              </p14:nvContentPartPr>
              <p14:xfrm>
                <a:off x="6984705" y="5530251"/>
                <a:ext cx="88200" cy="58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EF521A6-D3C6-4888-8187-A36B3332216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949065" y="5494611"/>
                  <a:ext cx="159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832F35A-02E6-410B-845C-A71B1DFA89B6}"/>
                    </a:ext>
                  </a:extLst>
                </p14:cNvPr>
                <p14:cNvContentPartPr/>
                <p14:nvPr/>
              </p14:nvContentPartPr>
              <p14:xfrm>
                <a:off x="7288185" y="5381571"/>
                <a:ext cx="278280" cy="356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832F35A-02E6-410B-845C-A71B1DFA89B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252185" y="5345931"/>
                  <a:ext cx="3499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401AA9B-3DA6-4D90-B129-0E7A6B503417}"/>
                    </a:ext>
                  </a:extLst>
                </p14:cNvPr>
                <p14:cNvContentPartPr/>
                <p14:nvPr/>
              </p14:nvContentPartPr>
              <p14:xfrm>
                <a:off x="7665105" y="5340891"/>
                <a:ext cx="65160" cy="2782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401AA9B-3DA6-4D90-B129-0E7A6B50341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629105" y="5304891"/>
                  <a:ext cx="136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7407D2F-CB91-4A7B-9D5B-43C7B7E73A19}"/>
                    </a:ext>
                  </a:extLst>
                </p14:cNvPr>
                <p14:cNvContentPartPr/>
                <p14:nvPr/>
              </p14:nvContentPartPr>
              <p14:xfrm>
                <a:off x="7876785" y="5365011"/>
                <a:ext cx="358200" cy="650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7407D2F-CB91-4A7B-9D5B-43C7B7E73A1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841145" y="5329011"/>
                  <a:ext cx="42984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87D440B-5699-480F-ABAE-00A6603C85BC}"/>
                    </a:ext>
                  </a:extLst>
                </p14:cNvPr>
                <p14:cNvContentPartPr/>
                <p14:nvPr/>
              </p14:nvContentPartPr>
              <p14:xfrm>
                <a:off x="8408505" y="5617731"/>
                <a:ext cx="2880" cy="15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87D440B-5699-480F-ABAE-00A6603C85B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372865" y="5581731"/>
                  <a:ext cx="7452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C218562-4905-4097-8550-98F72EB990D7}"/>
              </a:ext>
            </a:extLst>
          </p:cNvPr>
          <p:cNvGrpSpPr/>
          <p:nvPr/>
        </p:nvGrpSpPr>
        <p:grpSpPr>
          <a:xfrm>
            <a:off x="8734665" y="5326851"/>
            <a:ext cx="1188720" cy="534960"/>
            <a:chOff x="8734665" y="5326851"/>
            <a:chExt cx="118872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FFF954D-80E8-48DB-BF86-DF1F4C96BD09}"/>
                    </a:ext>
                  </a:extLst>
                </p14:cNvPr>
                <p14:cNvContentPartPr/>
                <p14:nvPr/>
              </p14:nvContentPartPr>
              <p14:xfrm>
                <a:off x="8734665" y="5394171"/>
                <a:ext cx="295560" cy="285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FFF954D-80E8-48DB-BF86-DF1F4C96BD0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699025" y="5358171"/>
                  <a:ext cx="3672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59A650D-E11E-4FCA-A4B3-1CF2507D4998}"/>
                    </a:ext>
                  </a:extLst>
                </p14:cNvPr>
                <p14:cNvContentPartPr/>
                <p14:nvPr/>
              </p14:nvContentPartPr>
              <p14:xfrm>
                <a:off x="9095385" y="5385891"/>
                <a:ext cx="453600" cy="475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59A650D-E11E-4FCA-A4B3-1CF2507D499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059385" y="5350251"/>
                  <a:ext cx="52524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E05C569-17A9-4068-A62D-9943FA3C5D59}"/>
                    </a:ext>
                  </a:extLst>
                </p14:cNvPr>
                <p14:cNvContentPartPr/>
                <p14:nvPr/>
              </p14:nvContentPartPr>
              <p14:xfrm>
                <a:off x="9573825" y="5326851"/>
                <a:ext cx="218520" cy="284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E05C569-17A9-4068-A62D-9943FA3C5D5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538185" y="5291211"/>
                  <a:ext cx="2901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8E0EB03-E3C4-45F4-883B-63A77637BB16}"/>
                    </a:ext>
                  </a:extLst>
                </p14:cNvPr>
                <p14:cNvContentPartPr/>
                <p14:nvPr/>
              </p14:nvContentPartPr>
              <p14:xfrm>
                <a:off x="9920145" y="5501091"/>
                <a:ext cx="3240" cy="12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8E0EB03-E3C4-45F4-883B-63A77637BB1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884145" y="5465091"/>
                  <a:ext cx="7488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702F020-B23E-4924-9FAE-4FE61307A4F9}"/>
              </a:ext>
            </a:extLst>
          </p:cNvPr>
          <p:cNvGrpSpPr/>
          <p:nvPr/>
        </p:nvGrpSpPr>
        <p:grpSpPr>
          <a:xfrm>
            <a:off x="10312545" y="5299131"/>
            <a:ext cx="1836360" cy="557640"/>
            <a:chOff x="10312545" y="5299131"/>
            <a:chExt cx="1836360" cy="5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CA86E7F-1278-467F-87F3-01393D4DA2E8}"/>
                    </a:ext>
                  </a:extLst>
                </p14:cNvPr>
                <p14:cNvContentPartPr/>
                <p14:nvPr/>
              </p14:nvContentPartPr>
              <p14:xfrm>
                <a:off x="10320105" y="5381211"/>
                <a:ext cx="83160" cy="475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CA86E7F-1278-467F-87F3-01393D4DA2E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284105" y="5345571"/>
                  <a:ext cx="15480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44B2FDD-E4A6-4BC7-8EB2-E0ACE51CD45F}"/>
                    </a:ext>
                  </a:extLst>
                </p14:cNvPr>
                <p14:cNvContentPartPr/>
                <p14:nvPr/>
              </p14:nvContentPartPr>
              <p14:xfrm>
                <a:off x="10312545" y="5299131"/>
                <a:ext cx="219240" cy="253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44B2FDD-E4A6-4BC7-8EB2-E0ACE51CD45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276545" y="5263131"/>
                  <a:ext cx="2908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FAAFBA3-E1B8-4F20-9E13-7774E523809E}"/>
                    </a:ext>
                  </a:extLst>
                </p14:cNvPr>
                <p14:cNvContentPartPr/>
                <p14:nvPr/>
              </p14:nvContentPartPr>
              <p14:xfrm>
                <a:off x="10661745" y="5344131"/>
                <a:ext cx="618840" cy="2430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FAAFBA3-E1B8-4F20-9E13-7774E523809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625745" y="5308131"/>
                  <a:ext cx="6904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919AB7D-304D-48CB-8DA6-5285F3A16436}"/>
                    </a:ext>
                  </a:extLst>
                </p14:cNvPr>
                <p14:cNvContentPartPr/>
                <p14:nvPr/>
              </p14:nvContentPartPr>
              <p14:xfrm>
                <a:off x="11402625" y="5352051"/>
                <a:ext cx="637200" cy="255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919AB7D-304D-48CB-8DA6-5285F3A1643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366625" y="5316411"/>
                  <a:ext cx="7088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BADD630-85F9-4C72-B7FA-7124840C8FC7}"/>
                    </a:ext>
                  </a:extLst>
                </p14:cNvPr>
                <p14:cNvContentPartPr/>
                <p14:nvPr/>
              </p14:nvContentPartPr>
              <p14:xfrm>
                <a:off x="12146745" y="5523051"/>
                <a:ext cx="2160" cy="54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BADD630-85F9-4C72-B7FA-7124840C8FC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2111105" y="5487411"/>
                  <a:ext cx="73800" cy="77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92501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6A0DDBB-A9BA-463A-94F9-A87C9220FE94}"/>
              </a:ext>
            </a:extLst>
          </p:cNvPr>
          <p:cNvGrpSpPr/>
          <p:nvPr/>
        </p:nvGrpSpPr>
        <p:grpSpPr>
          <a:xfrm>
            <a:off x="538185" y="152931"/>
            <a:ext cx="3915720" cy="1659600"/>
            <a:chOff x="538185" y="152931"/>
            <a:chExt cx="3915720" cy="165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28D51F7-19F6-4A7E-9822-57A86C21BB56}"/>
                    </a:ext>
                  </a:extLst>
                </p14:cNvPr>
                <p14:cNvContentPartPr/>
                <p14:nvPr/>
              </p14:nvContentPartPr>
              <p14:xfrm>
                <a:off x="538185" y="323211"/>
                <a:ext cx="560160" cy="629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28D51F7-19F6-4A7E-9822-57A86C21BB5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2545" y="287571"/>
                  <a:ext cx="631800" cy="7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4A674D8-DED0-448A-909B-1B50FCFB689C}"/>
                    </a:ext>
                  </a:extLst>
                </p14:cNvPr>
                <p14:cNvContentPartPr/>
                <p14:nvPr/>
              </p14:nvContentPartPr>
              <p14:xfrm>
                <a:off x="1214625" y="651171"/>
                <a:ext cx="600480" cy="308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4A674D8-DED0-448A-909B-1B50FCFB68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78985" y="615531"/>
                  <a:ext cx="6721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EEFB0F4-EA70-4076-9199-15C66925AE8A}"/>
                    </a:ext>
                  </a:extLst>
                </p14:cNvPr>
                <p14:cNvContentPartPr/>
                <p14:nvPr/>
              </p14:nvContentPartPr>
              <p14:xfrm>
                <a:off x="1679745" y="589971"/>
                <a:ext cx="111960" cy="12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EEFB0F4-EA70-4076-9199-15C66925AE8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43745" y="554331"/>
                  <a:ext cx="1836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0589875-D520-4E93-8D09-EA388DC42216}"/>
                    </a:ext>
                  </a:extLst>
                </p14:cNvPr>
                <p14:cNvContentPartPr/>
                <p14:nvPr/>
              </p14:nvContentPartPr>
              <p14:xfrm>
                <a:off x="1884585" y="732531"/>
                <a:ext cx="339480" cy="262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0589875-D520-4E93-8D09-EA388DC422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48585" y="696531"/>
                  <a:ext cx="4111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FBA6579-1FFF-4790-A0AF-C0D5741D152F}"/>
                    </a:ext>
                  </a:extLst>
                </p14:cNvPr>
                <p14:cNvContentPartPr/>
                <p14:nvPr/>
              </p14:nvContentPartPr>
              <p14:xfrm>
                <a:off x="2648145" y="599691"/>
                <a:ext cx="302400" cy="34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FBA6579-1FFF-4790-A0AF-C0D5741D152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12145" y="563691"/>
                  <a:ext cx="374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CB8603C-B34E-44E3-A158-4E2B82F09AA2}"/>
                    </a:ext>
                  </a:extLst>
                </p14:cNvPr>
                <p14:cNvContentPartPr/>
                <p14:nvPr/>
              </p14:nvContentPartPr>
              <p14:xfrm>
                <a:off x="2685225" y="755211"/>
                <a:ext cx="250200" cy="40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CB8603C-B34E-44E3-A158-4E2B82F09AA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49225" y="719571"/>
                  <a:ext cx="321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2F9AFC4-A90B-42A7-8E28-FB33B40D8EAF}"/>
                    </a:ext>
                  </a:extLst>
                </p14:cNvPr>
                <p14:cNvContentPartPr/>
                <p14:nvPr/>
              </p14:nvContentPartPr>
              <p14:xfrm>
                <a:off x="3526185" y="282171"/>
                <a:ext cx="642600" cy="424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2F9AFC4-A90B-42A7-8E28-FB33B40D8E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90545" y="246171"/>
                  <a:ext cx="71424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6E080E1-24F9-405C-9E3D-E3FC577D5EE3}"/>
                    </a:ext>
                  </a:extLst>
                </p14:cNvPr>
                <p14:cNvContentPartPr/>
                <p14:nvPr/>
              </p14:nvContentPartPr>
              <p14:xfrm>
                <a:off x="4011465" y="582771"/>
                <a:ext cx="216720" cy="185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6E080E1-24F9-405C-9E3D-E3FC577D5EE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75825" y="546771"/>
                  <a:ext cx="288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9B351A4-F54D-41E8-B9C8-E67071412792}"/>
                    </a:ext>
                  </a:extLst>
                </p14:cNvPr>
                <p14:cNvContentPartPr/>
                <p14:nvPr/>
              </p14:nvContentPartPr>
              <p14:xfrm>
                <a:off x="3248985" y="943131"/>
                <a:ext cx="1162800" cy="39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9B351A4-F54D-41E8-B9C8-E670714127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13345" y="907131"/>
                  <a:ext cx="1234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7C902-5BBB-4D34-9C7F-CE95430BA5AD}"/>
                    </a:ext>
                  </a:extLst>
                </p14:cNvPr>
                <p14:cNvContentPartPr/>
                <p14:nvPr/>
              </p14:nvContentPartPr>
              <p14:xfrm>
                <a:off x="3437625" y="1138251"/>
                <a:ext cx="629640" cy="402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7C902-5BBB-4D34-9C7F-CE95430BA5A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01985" y="1102611"/>
                  <a:ext cx="7012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D35F274-13A6-4EEF-BD3F-860CE4A532BD}"/>
                    </a:ext>
                  </a:extLst>
                </p14:cNvPr>
                <p14:cNvContentPartPr/>
                <p14:nvPr/>
              </p14:nvContentPartPr>
              <p14:xfrm>
                <a:off x="3969705" y="1506171"/>
                <a:ext cx="75600" cy="192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D35F274-13A6-4EEF-BD3F-860CE4A532B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33705" y="1470171"/>
                  <a:ext cx="1472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7D13E7D-82E9-4866-9FBE-07F6B916A500}"/>
                    </a:ext>
                  </a:extLst>
                </p14:cNvPr>
                <p14:cNvContentPartPr/>
                <p14:nvPr/>
              </p14:nvContentPartPr>
              <p14:xfrm>
                <a:off x="4050705" y="1367211"/>
                <a:ext cx="18360" cy="11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7D13E7D-82E9-4866-9FBE-07F6B916A50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14705" y="1331571"/>
                  <a:ext cx="90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DFC4BA4-E3EE-446D-AEEE-119B1B94DF7A}"/>
                    </a:ext>
                  </a:extLst>
                </p14:cNvPr>
                <p14:cNvContentPartPr/>
                <p14:nvPr/>
              </p14:nvContentPartPr>
              <p14:xfrm>
                <a:off x="3311985" y="152931"/>
                <a:ext cx="49320" cy="713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DFC4BA4-E3EE-446D-AEEE-119B1B94DF7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76345" y="116931"/>
                  <a:ext cx="12096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46DCD93-0598-4B14-8118-20996647FEEB}"/>
                    </a:ext>
                  </a:extLst>
                </p14:cNvPr>
                <p14:cNvContentPartPr/>
                <p14:nvPr/>
              </p14:nvContentPartPr>
              <p14:xfrm>
                <a:off x="4389825" y="192531"/>
                <a:ext cx="64080" cy="654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46DCD93-0598-4B14-8118-20996647FEE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53825" y="156891"/>
                  <a:ext cx="135720" cy="7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35B7952-21A6-4E1B-BA66-D55A8A14A214}"/>
                    </a:ext>
                  </a:extLst>
                </p14:cNvPr>
                <p14:cNvContentPartPr/>
                <p14:nvPr/>
              </p14:nvContentPartPr>
              <p14:xfrm>
                <a:off x="3326025" y="1093971"/>
                <a:ext cx="29880" cy="643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35B7952-21A6-4E1B-BA66-D55A8A14A21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90385" y="1057971"/>
                  <a:ext cx="10152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DB7DA2D-2350-480F-8B6D-82D626AA6954}"/>
                    </a:ext>
                  </a:extLst>
                </p14:cNvPr>
                <p14:cNvContentPartPr/>
                <p14:nvPr/>
              </p14:nvContentPartPr>
              <p14:xfrm>
                <a:off x="4291185" y="1127451"/>
                <a:ext cx="44640" cy="685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DB7DA2D-2350-480F-8B6D-82D626AA695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55545" y="1091811"/>
                  <a:ext cx="11628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E9C0A60-9304-4959-9CB7-666B09D40FCA}"/>
                    </a:ext>
                  </a:extLst>
                </p14:cNvPr>
                <p14:cNvContentPartPr/>
                <p14:nvPr/>
              </p14:nvContentPartPr>
              <p14:xfrm>
                <a:off x="3336465" y="1750611"/>
                <a:ext cx="5040" cy="20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E9C0A60-9304-4959-9CB7-666B09D40FC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00465" y="1714611"/>
                  <a:ext cx="7668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CF3036-E81F-4DCA-A26E-3EDADDF8CE21}"/>
              </a:ext>
            </a:extLst>
          </p:cNvPr>
          <p:cNvGrpSpPr/>
          <p:nvPr/>
        </p:nvGrpSpPr>
        <p:grpSpPr>
          <a:xfrm>
            <a:off x="874785" y="2604891"/>
            <a:ext cx="1110240" cy="679680"/>
            <a:chOff x="874785" y="2604891"/>
            <a:chExt cx="1110240" cy="67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ADA79AE-1A3E-4EDB-9AD9-6C63EEDB96FB}"/>
                    </a:ext>
                  </a:extLst>
                </p14:cNvPr>
                <p14:cNvContentPartPr/>
                <p14:nvPr/>
              </p14:nvContentPartPr>
              <p14:xfrm>
                <a:off x="939585" y="2635851"/>
                <a:ext cx="33480" cy="589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ADA79AE-1A3E-4EDB-9AD9-6C63EEDB96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03945" y="2600211"/>
                  <a:ext cx="10512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000314A-5551-4689-9810-640C0F49F354}"/>
                    </a:ext>
                  </a:extLst>
                </p14:cNvPr>
                <p14:cNvContentPartPr/>
                <p14:nvPr/>
              </p14:nvContentPartPr>
              <p14:xfrm>
                <a:off x="874785" y="2604891"/>
                <a:ext cx="379800" cy="679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000314A-5551-4689-9810-640C0F49F3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8785" y="2569251"/>
                  <a:ext cx="451440" cy="7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0C25884-6C0C-4601-8321-ABA02489658F}"/>
                    </a:ext>
                  </a:extLst>
                </p14:cNvPr>
                <p14:cNvContentPartPr/>
                <p14:nvPr/>
              </p14:nvContentPartPr>
              <p14:xfrm>
                <a:off x="1396065" y="2757891"/>
                <a:ext cx="588960" cy="498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0C25884-6C0C-4601-8321-ABA02489658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60065" y="2722251"/>
                  <a:ext cx="660600" cy="57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31B18CF-943C-4452-A6CC-0525B647C8C8}"/>
              </a:ext>
            </a:extLst>
          </p:cNvPr>
          <p:cNvGrpSpPr/>
          <p:nvPr/>
        </p:nvGrpSpPr>
        <p:grpSpPr>
          <a:xfrm>
            <a:off x="2547345" y="2953011"/>
            <a:ext cx="460800" cy="251280"/>
            <a:chOff x="2547345" y="2953011"/>
            <a:chExt cx="46080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0EB8A25-1991-46BC-9A34-E23E308E1ABD}"/>
                    </a:ext>
                  </a:extLst>
                </p14:cNvPr>
                <p14:cNvContentPartPr/>
                <p14:nvPr/>
              </p14:nvContentPartPr>
              <p14:xfrm>
                <a:off x="2547345" y="2953011"/>
                <a:ext cx="364680" cy="21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0EB8A25-1991-46BC-9A34-E23E308E1AB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11705" y="2917011"/>
                  <a:ext cx="4363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89C919A-980F-4399-9D2C-40069B0B8604}"/>
                    </a:ext>
                  </a:extLst>
                </p14:cNvPr>
                <p14:cNvContentPartPr/>
                <p14:nvPr/>
              </p14:nvContentPartPr>
              <p14:xfrm>
                <a:off x="2607465" y="3166851"/>
                <a:ext cx="400680" cy="3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89C919A-980F-4399-9D2C-40069B0B860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71825" y="3130851"/>
                  <a:ext cx="4723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327DA5C-29A1-4F3A-8412-0D75A2086E49}"/>
              </a:ext>
            </a:extLst>
          </p:cNvPr>
          <p:cNvGrpSpPr/>
          <p:nvPr/>
        </p:nvGrpSpPr>
        <p:grpSpPr>
          <a:xfrm>
            <a:off x="3613665" y="2602371"/>
            <a:ext cx="2353320" cy="1147320"/>
            <a:chOff x="3613665" y="2602371"/>
            <a:chExt cx="2353320" cy="11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2054574-BDFF-49EE-BA3F-E3A105E31C78}"/>
                    </a:ext>
                  </a:extLst>
                </p14:cNvPr>
                <p14:cNvContentPartPr/>
                <p14:nvPr/>
              </p14:nvContentPartPr>
              <p14:xfrm>
                <a:off x="3780705" y="2602371"/>
                <a:ext cx="272520" cy="1147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2054574-BDFF-49EE-BA3F-E3A105E31C7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45065" y="2566731"/>
                  <a:ext cx="344160" cy="12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619A19D-C51D-4D65-BF5C-4F19247DD9BE}"/>
                    </a:ext>
                  </a:extLst>
                </p14:cNvPr>
                <p14:cNvContentPartPr/>
                <p14:nvPr/>
              </p14:nvContentPartPr>
              <p14:xfrm>
                <a:off x="3613665" y="3026811"/>
                <a:ext cx="508680" cy="197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619A19D-C51D-4D65-BF5C-4F19247DD9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77665" y="2990811"/>
                  <a:ext cx="580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BE7523B-6840-4147-AA30-7BD93D42CDD6}"/>
                    </a:ext>
                  </a:extLst>
                </p14:cNvPr>
                <p14:cNvContentPartPr/>
                <p14:nvPr/>
              </p14:nvContentPartPr>
              <p14:xfrm>
                <a:off x="4223145" y="3077571"/>
                <a:ext cx="19080" cy="401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BE7523B-6840-4147-AA30-7BD93D42CDD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87145" y="3041571"/>
                  <a:ext cx="9072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A0567C8-2AA5-4C78-A7A5-9529A49DAD2C}"/>
                    </a:ext>
                  </a:extLst>
                </p14:cNvPr>
                <p14:cNvContentPartPr/>
                <p14:nvPr/>
              </p14:nvContentPartPr>
              <p14:xfrm>
                <a:off x="4440225" y="3067491"/>
                <a:ext cx="32400" cy="367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A0567C8-2AA5-4C78-A7A5-9529A49DAD2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04225" y="3031491"/>
                  <a:ext cx="1040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9270217-E740-4433-AE02-4FCD19AEDFA2}"/>
                    </a:ext>
                  </a:extLst>
                </p14:cNvPr>
                <p14:cNvContentPartPr/>
                <p14:nvPr/>
              </p14:nvContentPartPr>
              <p14:xfrm>
                <a:off x="4258785" y="3268371"/>
                <a:ext cx="204480" cy="12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9270217-E740-4433-AE02-4FCD19AEDFA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22785" y="3232731"/>
                  <a:ext cx="276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B89D2E1-A14A-41D2-9715-3E810582B238}"/>
                    </a:ext>
                  </a:extLst>
                </p14:cNvPr>
                <p14:cNvContentPartPr/>
                <p14:nvPr/>
              </p14:nvContentPartPr>
              <p14:xfrm>
                <a:off x="4831185" y="3094131"/>
                <a:ext cx="284760" cy="21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B89D2E1-A14A-41D2-9715-3E810582B2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95545" y="3058131"/>
                  <a:ext cx="356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76707E0-34F2-4022-AF69-4AB7BB47E101}"/>
                    </a:ext>
                  </a:extLst>
                </p14:cNvPr>
                <p14:cNvContentPartPr/>
                <p14:nvPr/>
              </p14:nvContentPartPr>
              <p14:xfrm>
                <a:off x="5450385" y="2740251"/>
                <a:ext cx="281880" cy="928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76707E0-34F2-4022-AF69-4AB7BB47E10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14745" y="2704251"/>
                  <a:ext cx="353520" cy="10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2FAC736-CB14-4B27-800A-5E8B460B1847}"/>
                    </a:ext>
                  </a:extLst>
                </p14:cNvPr>
                <p14:cNvContentPartPr/>
                <p14:nvPr/>
              </p14:nvContentPartPr>
              <p14:xfrm>
                <a:off x="5304585" y="3214371"/>
                <a:ext cx="459000" cy="128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2FAC736-CB14-4B27-800A-5E8B460B184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68585" y="3178731"/>
                  <a:ext cx="530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F2554EC-1AF5-449F-863B-C4DE45FA4930}"/>
                    </a:ext>
                  </a:extLst>
                </p14:cNvPr>
                <p14:cNvContentPartPr/>
                <p14:nvPr/>
              </p14:nvContentPartPr>
              <p14:xfrm>
                <a:off x="5819745" y="3185211"/>
                <a:ext cx="147240" cy="283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F2554EC-1AF5-449F-863B-C4DE45FA493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83745" y="3149211"/>
                  <a:ext cx="218880" cy="35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1A59ED9-267B-43C8-BA3A-F2184E3ACB7F}"/>
              </a:ext>
            </a:extLst>
          </p:cNvPr>
          <p:cNvGrpSpPr/>
          <p:nvPr/>
        </p:nvGrpSpPr>
        <p:grpSpPr>
          <a:xfrm>
            <a:off x="3820305" y="3856251"/>
            <a:ext cx="834480" cy="821160"/>
            <a:chOff x="3820305" y="3856251"/>
            <a:chExt cx="834480" cy="82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2DC30FC-229D-42D9-B40F-7FB7CC5E1E5E}"/>
                    </a:ext>
                  </a:extLst>
                </p14:cNvPr>
                <p14:cNvContentPartPr/>
                <p14:nvPr/>
              </p14:nvContentPartPr>
              <p14:xfrm>
                <a:off x="4104345" y="3886851"/>
                <a:ext cx="25560" cy="319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2DC30FC-229D-42D9-B40F-7FB7CC5E1E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68705" y="3850851"/>
                  <a:ext cx="972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C7962EE-F08A-413A-832B-CB572E22BCD3}"/>
                    </a:ext>
                  </a:extLst>
                </p14:cNvPr>
                <p14:cNvContentPartPr/>
                <p14:nvPr/>
              </p14:nvContentPartPr>
              <p14:xfrm>
                <a:off x="4064025" y="3856251"/>
                <a:ext cx="179640" cy="151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C7962EE-F08A-413A-832B-CB572E22BCD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28025" y="3820611"/>
                  <a:ext cx="251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3D3BF03-FCBA-4B8E-95C5-D1A2D74AAD51}"/>
                    </a:ext>
                  </a:extLst>
                </p14:cNvPr>
                <p14:cNvContentPartPr/>
                <p14:nvPr/>
              </p14:nvContentPartPr>
              <p14:xfrm>
                <a:off x="3820305" y="4336131"/>
                <a:ext cx="146880" cy="339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3D3BF03-FCBA-4B8E-95C5-D1A2D74AAD5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84305" y="4300131"/>
                  <a:ext cx="21852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D1C9A6C-C9DB-41A9-82E8-3F2667863020}"/>
                    </a:ext>
                  </a:extLst>
                </p14:cNvPr>
                <p14:cNvContentPartPr/>
                <p14:nvPr/>
              </p14:nvContentPartPr>
              <p14:xfrm>
                <a:off x="4160865" y="4322811"/>
                <a:ext cx="173160" cy="354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D1C9A6C-C9DB-41A9-82E8-3F266786302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25225" y="4287171"/>
                  <a:ext cx="2448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4DE2AA9-92C8-4B06-8DA1-2B34CF73C1C0}"/>
                    </a:ext>
                  </a:extLst>
                </p14:cNvPr>
                <p14:cNvContentPartPr/>
                <p14:nvPr/>
              </p14:nvContentPartPr>
              <p14:xfrm>
                <a:off x="4524825" y="4336851"/>
                <a:ext cx="129960" cy="57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4DE2AA9-92C8-4B06-8DA1-2B34CF73C1C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88825" y="4301211"/>
                  <a:ext cx="201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8083AAA-805B-494B-BA1F-3DB5C2C4A1BE}"/>
                    </a:ext>
                  </a:extLst>
                </p14:cNvPr>
                <p14:cNvContentPartPr/>
                <p14:nvPr/>
              </p14:nvContentPartPr>
              <p14:xfrm>
                <a:off x="4500705" y="4380771"/>
                <a:ext cx="22680" cy="283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8083AAA-805B-494B-BA1F-3DB5C2C4A1B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65065" y="4344771"/>
                  <a:ext cx="943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D8A465C-B64B-4529-8588-183642F3694C}"/>
                    </a:ext>
                  </a:extLst>
                </p14:cNvPr>
                <p14:cNvContentPartPr/>
                <p14:nvPr/>
              </p14:nvContentPartPr>
              <p14:xfrm>
                <a:off x="4501785" y="4525851"/>
                <a:ext cx="130320" cy="69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D8A465C-B64B-4529-8588-183642F3694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65785" y="4489851"/>
                  <a:ext cx="20196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7C734D-7100-43CF-8CE7-D1D34FD7EF08}"/>
              </a:ext>
            </a:extLst>
          </p:cNvPr>
          <p:cNvGrpSpPr/>
          <p:nvPr/>
        </p:nvGrpSpPr>
        <p:grpSpPr>
          <a:xfrm>
            <a:off x="5507625" y="3840771"/>
            <a:ext cx="839160" cy="855720"/>
            <a:chOff x="5507625" y="3840771"/>
            <a:chExt cx="839160" cy="85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7005489-4D03-4A61-882C-1D57CD025565}"/>
                    </a:ext>
                  </a:extLst>
                </p14:cNvPr>
                <p14:cNvContentPartPr/>
                <p14:nvPr/>
              </p14:nvContentPartPr>
              <p14:xfrm>
                <a:off x="5656305" y="3846531"/>
                <a:ext cx="15840" cy="367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7005489-4D03-4A61-882C-1D57CD02556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20665" y="3810891"/>
                  <a:ext cx="874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9CFBE23-4F44-426D-83D1-96398F90A09F}"/>
                    </a:ext>
                  </a:extLst>
                </p14:cNvPr>
                <p14:cNvContentPartPr/>
                <p14:nvPr/>
              </p14:nvContentPartPr>
              <p14:xfrm>
                <a:off x="5569905" y="3840771"/>
                <a:ext cx="200520" cy="178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9CFBE23-4F44-426D-83D1-96398F90A09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33905" y="3804771"/>
                  <a:ext cx="2721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BC283F8-E1D6-4323-92F8-DE9375C5CBD8}"/>
                    </a:ext>
                  </a:extLst>
                </p14:cNvPr>
                <p14:cNvContentPartPr/>
                <p14:nvPr/>
              </p14:nvContentPartPr>
              <p14:xfrm>
                <a:off x="5507625" y="4376451"/>
                <a:ext cx="28800" cy="279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BC283F8-E1D6-4323-92F8-DE9375C5CBD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71985" y="4340811"/>
                  <a:ext cx="1004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834FBC9-2B8A-46CA-9EA1-732D4001F8DD}"/>
                    </a:ext>
                  </a:extLst>
                </p14:cNvPr>
                <p14:cNvContentPartPr/>
                <p14:nvPr/>
              </p14:nvContentPartPr>
              <p14:xfrm>
                <a:off x="5663505" y="4371771"/>
                <a:ext cx="70920" cy="299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834FBC9-2B8A-46CA-9EA1-732D4001F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27505" y="4336131"/>
                  <a:ext cx="1425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52C0A6E-AA85-4A2B-A4C0-04DF743FA528}"/>
                    </a:ext>
                  </a:extLst>
                </p14:cNvPr>
                <p14:cNvContentPartPr/>
                <p14:nvPr/>
              </p14:nvContentPartPr>
              <p14:xfrm>
                <a:off x="5586105" y="4557171"/>
                <a:ext cx="129240" cy="26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52C0A6E-AA85-4A2B-A4C0-04DF743FA52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50105" y="4521531"/>
                  <a:ext cx="200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C5620B2-73ED-4FB4-AFA4-9EF0C91340FF}"/>
                    </a:ext>
                  </a:extLst>
                </p14:cNvPr>
                <p14:cNvContentPartPr/>
                <p14:nvPr/>
              </p14:nvContentPartPr>
              <p14:xfrm>
                <a:off x="5855385" y="4357011"/>
                <a:ext cx="159480" cy="339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C5620B2-73ED-4FB4-AFA4-9EF0C91340F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19385" y="4321011"/>
                  <a:ext cx="23112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000695C-FCA6-4B6A-B959-C7EAF4648440}"/>
                    </a:ext>
                  </a:extLst>
                </p14:cNvPr>
                <p14:cNvContentPartPr/>
                <p14:nvPr/>
              </p14:nvContentPartPr>
              <p14:xfrm>
                <a:off x="6200265" y="4366731"/>
                <a:ext cx="146520" cy="35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000695C-FCA6-4B6A-B959-C7EAF464844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64265" y="4330731"/>
                  <a:ext cx="2181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3636E2-062C-4157-ADCD-062FBB7B9E5E}"/>
                    </a:ext>
                  </a:extLst>
                </p14:cNvPr>
                <p14:cNvContentPartPr/>
                <p14:nvPr/>
              </p14:nvContentPartPr>
              <p14:xfrm>
                <a:off x="6139425" y="4386891"/>
                <a:ext cx="61200" cy="303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3636E2-062C-4157-ADCD-062FBB7B9E5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03785" y="4351251"/>
                  <a:ext cx="1328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767D26F-9A92-4E4E-873C-666DC5A5B0CC}"/>
                    </a:ext>
                  </a:extLst>
                </p14:cNvPr>
                <p14:cNvContentPartPr/>
                <p14:nvPr/>
              </p14:nvContentPartPr>
              <p14:xfrm>
                <a:off x="6143025" y="4524051"/>
                <a:ext cx="142200" cy="98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767D26F-9A92-4E4E-873C-666DC5A5B0C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07025" y="4488051"/>
                  <a:ext cx="21384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032EBEC-32B2-4A72-9D9D-8CF4B6D7314D}"/>
                  </a:ext>
                </a:extLst>
              </p14:cNvPr>
              <p14:cNvContentPartPr/>
              <p14:nvPr/>
            </p14:nvContentPartPr>
            <p14:xfrm>
              <a:off x="4571265" y="5829771"/>
              <a:ext cx="211320" cy="133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032EBEC-32B2-4A72-9D9D-8CF4B6D7314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535265" y="5794131"/>
                <a:ext cx="2829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7AD1A5F-353B-4F8D-90E2-646B09B0CFE8}"/>
                  </a:ext>
                </a:extLst>
              </p14:cNvPr>
              <p14:cNvContentPartPr/>
              <p14:nvPr/>
            </p14:nvContentPartPr>
            <p14:xfrm>
              <a:off x="4494585" y="6031371"/>
              <a:ext cx="261360" cy="172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7AD1A5F-353B-4F8D-90E2-646B09B0CFE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458945" y="5995371"/>
                <a:ext cx="3330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4CD08D4-7864-4882-8E68-F52C72CE6D76}"/>
                  </a:ext>
                </a:extLst>
              </p14:cNvPr>
              <p14:cNvContentPartPr/>
              <p14:nvPr/>
            </p14:nvContentPartPr>
            <p14:xfrm>
              <a:off x="5226825" y="5646171"/>
              <a:ext cx="418680" cy="5529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4CD08D4-7864-4882-8E68-F52C72CE6D7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191185" y="5610171"/>
                <a:ext cx="49032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D846746-769B-43D7-9E30-8EA10AAAFA1F}"/>
                  </a:ext>
                </a:extLst>
              </p14:cNvPr>
              <p14:cNvContentPartPr/>
              <p14:nvPr/>
            </p14:nvContentPartPr>
            <p14:xfrm>
              <a:off x="5651985" y="5937051"/>
              <a:ext cx="762480" cy="265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D846746-769B-43D7-9E30-8EA10AAAFA1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15985" y="5901051"/>
                <a:ext cx="83412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E2FCD25-3E2B-4EEB-A2B4-A9E04656F6CD}"/>
                  </a:ext>
                </a:extLst>
              </p14:cNvPr>
              <p14:cNvContentPartPr/>
              <p14:nvPr/>
            </p14:nvContentPartPr>
            <p14:xfrm>
              <a:off x="6596985" y="5636451"/>
              <a:ext cx="107280" cy="503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E2FCD25-3E2B-4EEB-A2B4-A9E04656F6C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561345" y="5600451"/>
                <a:ext cx="17892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925D5E1-E9FA-4653-BED9-D4EA03A12C54}"/>
                  </a:ext>
                </a:extLst>
              </p14:cNvPr>
              <p14:cNvContentPartPr/>
              <p14:nvPr/>
            </p14:nvContentPartPr>
            <p14:xfrm>
              <a:off x="6483945" y="5913291"/>
              <a:ext cx="336600" cy="957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925D5E1-E9FA-4653-BED9-D4EA03A12C5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448305" y="5877291"/>
                <a:ext cx="4082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4533EC3-E2D2-4C99-9936-C9945A84B87D}"/>
                  </a:ext>
                </a:extLst>
              </p14:cNvPr>
              <p14:cNvContentPartPr/>
              <p14:nvPr/>
            </p14:nvContentPartPr>
            <p14:xfrm>
              <a:off x="6815505" y="5670651"/>
              <a:ext cx="1236960" cy="565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4533EC3-E2D2-4C99-9936-C9945A84B87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779505" y="5634651"/>
                <a:ext cx="130860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721534A-1492-4C37-860E-D6BB3C7034CC}"/>
                  </a:ext>
                </a:extLst>
              </p14:cNvPr>
              <p14:cNvContentPartPr/>
              <p14:nvPr/>
            </p14:nvContentPartPr>
            <p14:xfrm>
              <a:off x="7678065" y="5937771"/>
              <a:ext cx="497520" cy="349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721534A-1492-4C37-860E-D6BB3C7034C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642425" y="5901771"/>
                <a:ext cx="5691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DAB3959-6938-4384-BE7A-519CFF9AFCB7}"/>
                  </a:ext>
                </a:extLst>
              </p14:cNvPr>
              <p14:cNvContentPartPr/>
              <p14:nvPr/>
            </p14:nvContentPartPr>
            <p14:xfrm>
              <a:off x="8591385" y="5976651"/>
              <a:ext cx="294840" cy="213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DAB3959-6938-4384-BE7A-519CFF9AFCB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555745" y="5940651"/>
                <a:ext cx="3664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9C5CDCE-EDA0-4517-9940-D7D894155410}"/>
                  </a:ext>
                </a:extLst>
              </p14:cNvPr>
              <p14:cNvContentPartPr/>
              <p14:nvPr/>
            </p14:nvContentPartPr>
            <p14:xfrm>
              <a:off x="8974065" y="5989611"/>
              <a:ext cx="192960" cy="2084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9C5CDCE-EDA0-4517-9940-D7D89415541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938065" y="5953611"/>
                <a:ext cx="2646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4B6ED30-1C31-406C-B023-19213D50F103}"/>
                  </a:ext>
                </a:extLst>
              </p14:cNvPr>
              <p14:cNvContentPartPr/>
              <p14:nvPr/>
            </p14:nvContentPartPr>
            <p14:xfrm>
              <a:off x="9388065" y="6173931"/>
              <a:ext cx="10800" cy="10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4B6ED30-1C31-406C-B023-19213D50F10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352065" y="6138291"/>
                <a:ext cx="824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33BBC2A-CC2E-4A4A-A2BD-4B6F1CCB732B}"/>
                  </a:ext>
                </a:extLst>
              </p14:cNvPr>
              <p14:cNvContentPartPr/>
              <p14:nvPr/>
            </p14:nvContentPartPr>
            <p14:xfrm>
              <a:off x="4774305" y="6174651"/>
              <a:ext cx="247680" cy="5731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33BBC2A-CC2E-4A4A-A2BD-4B6F1CCB732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738665" y="6139011"/>
                <a:ext cx="31932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F39C282-53C1-4E4E-9922-CC7F6E9313FF}"/>
                  </a:ext>
                </a:extLst>
              </p14:cNvPr>
              <p14:cNvContentPartPr/>
              <p14:nvPr/>
            </p14:nvContentPartPr>
            <p14:xfrm>
              <a:off x="5106945" y="6206691"/>
              <a:ext cx="162360" cy="5648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F39C282-53C1-4E4E-9922-CC7F6E9313F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071305" y="6170691"/>
                <a:ext cx="23400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187A98F-9D38-4B86-8BEF-F3BAB204BB20}"/>
                  </a:ext>
                </a:extLst>
              </p14:cNvPr>
              <p14:cNvContentPartPr/>
              <p14:nvPr/>
            </p14:nvContentPartPr>
            <p14:xfrm>
              <a:off x="5033145" y="6473091"/>
              <a:ext cx="195480" cy="1252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187A98F-9D38-4B86-8BEF-F3BAB204BB2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997505" y="6437091"/>
                <a:ext cx="26712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6899BF8-9C28-4DDC-92EF-8CC5200FDCC0}"/>
                  </a:ext>
                </a:extLst>
              </p14:cNvPr>
              <p14:cNvContentPartPr/>
              <p14:nvPr/>
            </p14:nvContentPartPr>
            <p14:xfrm>
              <a:off x="5296305" y="6433131"/>
              <a:ext cx="350640" cy="2034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6899BF8-9C28-4DDC-92EF-8CC5200FDCC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260305" y="6397131"/>
                <a:ext cx="4222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B4A2BDD-0C33-44CA-916F-A0798CFFEC70}"/>
                  </a:ext>
                </a:extLst>
              </p14:cNvPr>
              <p14:cNvContentPartPr/>
              <p14:nvPr/>
            </p14:nvContentPartPr>
            <p14:xfrm>
              <a:off x="5960145" y="6426651"/>
              <a:ext cx="678240" cy="1936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B4A2BDD-0C33-44CA-916F-A0798CFFEC7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924505" y="6391011"/>
                <a:ext cx="74988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8823227-AF43-4BDE-90FD-70F4B3FF4E05}"/>
                  </a:ext>
                </a:extLst>
              </p14:cNvPr>
              <p14:cNvContentPartPr/>
              <p14:nvPr/>
            </p14:nvContentPartPr>
            <p14:xfrm>
              <a:off x="6881385" y="6382011"/>
              <a:ext cx="1497240" cy="3758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8823227-AF43-4BDE-90FD-70F4B3FF4E0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845385" y="6346011"/>
                <a:ext cx="156888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62B1009-25D3-4DF9-90B1-EA809C1D99D0}"/>
                  </a:ext>
                </a:extLst>
              </p14:cNvPr>
              <p14:cNvContentPartPr/>
              <p14:nvPr/>
            </p14:nvContentPartPr>
            <p14:xfrm>
              <a:off x="8662665" y="6533211"/>
              <a:ext cx="6480" cy="28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62B1009-25D3-4DF9-90B1-EA809C1D99D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626665" y="6497571"/>
                <a:ext cx="781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D67358F-2EF8-40BC-AB9E-D22421367A03}"/>
                  </a:ext>
                </a:extLst>
              </p14:cNvPr>
              <p14:cNvContentPartPr/>
              <p14:nvPr/>
            </p14:nvContentPartPr>
            <p14:xfrm>
              <a:off x="8672025" y="6177171"/>
              <a:ext cx="184320" cy="6134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D67358F-2EF8-40BC-AB9E-D22421367A0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636025" y="6141171"/>
                <a:ext cx="25596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696EB51-6068-44C2-AA31-E42B45E676D3}"/>
                  </a:ext>
                </a:extLst>
              </p14:cNvPr>
              <p14:cNvContentPartPr/>
              <p14:nvPr/>
            </p14:nvContentPartPr>
            <p14:xfrm>
              <a:off x="8119425" y="6389931"/>
              <a:ext cx="69840" cy="75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696EB51-6068-44C2-AA31-E42B45E676D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083425" y="6354291"/>
                <a:ext cx="1414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D166921-7C12-4E32-93A9-B3B4FE7D17FF}"/>
                  </a:ext>
                </a:extLst>
              </p14:cNvPr>
              <p14:cNvContentPartPr/>
              <p14:nvPr/>
            </p14:nvContentPartPr>
            <p14:xfrm>
              <a:off x="6884985" y="200451"/>
              <a:ext cx="376920" cy="50299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D166921-7C12-4E32-93A9-B3B4FE7D17F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849345" y="164451"/>
                <a:ext cx="448560" cy="510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151D6CA-4A81-4A65-A3B1-F2C00F88240F}"/>
              </a:ext>
            </a:extLst>
          </p:cNvPr>
          <p:cNvGrpSpPr/>
          <p:nvPr/>
        </p:nvGrpSpPr>
        <p:grpSpPr>
          <a:xfrm>
            <a:off x="10476345" y="1314651"/>
            <a:ext cx="1375560" cy="625680"/>
            <a:chOff x="10476345" y="1314651"/>
            <a:chExt cx="1375560" cy="62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27A7236-100E-419B-9A1B-27AB7DD969C7}"/>
                    </a:ext>
                  </a:extLst>
                </p14:cNvPr>
                <p14:cNvContentPartPr/>
                <p14:nvPr/>
              </p14:nvContentPartPr>
              <p14:xfrm>
                <a:off x="10476345" y="1337331"/>
                <a:ext cx="345960" cy="207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27A7236-100E-419B-9A1B-27AB7DD969C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440705" y="1301331"/>
                  <a:ext cx="4176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3B18428-2EE1-4F39-B304-A59B3D19FB5C}"/>
                    </a:ext>
                  </a:extLst>
                </p14:cNvPr>
                <p14:cNvContentPartPr/>
                <p14:nvPr/>
              </p14:nvContentPartPr>
              <p14:xfrm>
                <a:off x="10907265" y="1314651"/>
                <a:ext cx="246960" cy="238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3B18428-2EE1-4F39-B304-A59B3D19FB5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871265" y="1279011"/>
                  <a:ext cx="3186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5BDB391-89C2-4629-AE41-C0148519EF90}"/>
                    </a:ext>
                  </a:extLst>
                </p14:cNvPr>
                <p14:cNvContentPartPr/>
                <p14:nvPr/>
              </p14:nvContentPartPr>
              <p14:xfrm>
                <a:off x="11232345" y="1314651"/>
                <a:ext cx="401040" cy="625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5BDB391-89C2-4629-AE41-C0148519EF9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96705" y="1279011"/>
                  <a:ext cx="47268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C6969E1-F700-465E-914B-E8A7C700C1C9}"/>
                    </a:ext>
                  </a:extLst>
                </p14:cNvPr>
                <p14:cNvContentPartPr/>
                <p14:nvPr/>
              </p14:nvContentPartPr>
              <p14:xfrm>
                <a:off x="11844705" y="1484211"/>
                <a:ext cx="7200" cy="5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C6969E1-F700-465E-914B-E8A7C700C1C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809065" y="1448211"/>
                  <a:ext cx="7884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0BA9A73-4C6E-4D67-949E-BC0D0F089122}"/>
              </a:ext>
            </a:extLst>
          </p:cNvPr>
          <p:cNvGrpSpPr/>
          <p:nvPr/>
        </p:nvGrpSpPr>
        <p:grpSpPr>
          <a:xfrm>
            <a:off x="7946265" y="2350371"/>
            <a:ext cx="3548520" cy="641160"/>
            <a:chOff x="7946265" y="2350371"/>
            <a:chExt cx="354852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880DE6D-6A85-458A-AD47-E1A823013484}"/>
                    </a:ext>
                  </a:extLst>
                </p14:cNvPr>
                <p14:cNvContentPartPr/>
                <p14:nvPr/>
              </p14:nvContentPartPr>
              <p14:xfrm>
                <a:off x="7946265" y="2350371"/>
                <a:ext cx="446400" cy="641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880DE6D-6A85-458A-AD47-E1A82301348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10625" y="2314371"/>
                  <a:ext cx="51804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1FD33C3-2505-44D0-9DA6-2AB07FEF79B5}"/>
                    </a:ext>
                  </a:extLst>
                </p14:cNvPr>
                <p14:cNvContentPartPr/>
                <p14:nvPr/>
              </p14:nvContentPartPr>
              <p14:xfrm>
                <a:off x="8538105" y="2684811"/>
                <a:ext cx="173880" cy="214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1FD33C3-2505-44D0-9DA6-2AB07FEF79B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02105" y="2648811"/>
                  <a:ext cx="2455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3370C6D-BB20-4BAD-9640-A1C08DA630EE}"/>
                    </a:ext>
                  </a:extLst>
                </p14:cNvPr>
                <p14:cNvContentPartPr/>
                <p14:nvPr/>
              </p14:nvContentPartPr>
              <p14:xfrm>
                <a:off x="8852025" y="2644491"/>
                <a:ext cx="375120" cy="247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3370C6D-BB20-4BAD-9640-A1C08DA630E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16025" y="2608491"/>
                  <a:ext cx="4467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69A6E6D-ECB4-4096-8CAD-416D46663156}"/>
                    </a:ext>
                  </a:extLst>
                </p14:cNvPr>
                <p14:cNvContentPartPr/>
                <p14:nvPr/>
              </p14:nvContentPartPr>
              <p14:xfrm>
                <a:off x="9504345" y="2559171"/>
                <a:ext cx="11160" cy="9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69A6E6D-ECB4-4096-8CAD-416D4666315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68345" y="2523531"/>
                  <a:ext cx="82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D1A7C96-0D8E-4732-A68F-D4F6254AC735}"/>
                    </a:ext>
                  </a:extLst>
                </p14:cNvPr>
                <p14:cNvContentPartPr/>
                <p14:nvPr/>
              </p14:nvContentPartPr>
              <p14:xfrm>
                <a:off x="9569865" y="2757891"/>
                <a:ext cx="6480" cy="41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D1A7C96-0D8E-4732-A68F-D4F6254AC73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33865" y="2721891"/>
                  <a:ext cx="78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5612856-A02F-4EA9-B493-F5B9A83A44FB}"/>
                    </a:ext>
                  </a:extLst>
                </p14:cNvPr>
                <p14:cNvContentPartPr/>
                <p14:nvPr/>
              </p14:nvContentPartPr>
              <p14:xfrm>
                <a:off x="9844545" y="2554131"/>
                <a:ext cx="244800" cy="332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5612856-A02F-4EA9-B493-F5B9A83A44F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08905" y="2518131"/>
                  <a:ext cx="3164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5FFE84A-C184-47D9-8DA8-225E27337D1D}"/>
                    </a:ext>
                  </a:extLst>
                </p14:cNvPr>
                <p14:cNvContentPartPr/>
                <p14:nvPr/>
              </p14:nvContentPartPr>
              <p14:xfrm>
                <a:off x="10150185" y="2568531"/>
                <a:ext cx="812880" cy="294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5FFE84A-C184-47D9-8DA8-225E27337D1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114545" y="2532531"/>
                  <a:ext cx="8845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C958891-D275-4FAE-B4CC-290583F49C97}"/>
                    </a:ext>
                  </a:extLst>
                </p14:cNvPr>
                <p14:cNvContentPartPr/>
                <p14:nvPr/>
              </p14:nvContentPartPr>
              <p14:xfrm>
                <a:off x="11117505" y="2385651"/>
                <a:ext cx="92520" cy="441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C958891-D275-4FAE-B4CC-290583F49C9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081505" y="2349651"/>
                  <a:ext cx="1641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933E57A-305D-4D28-BD72-7438E164ED24}"/>
                    </a:ext>
                  </a:extLst>
                </p14:cNvPr>
                <p14:cNvContentPartPr/>
                <p14:nvPr/>
              </p14:nvContentPartPr>
              <p14:xfrm>
                <a:off x="11022825" y="2636931"/>
                <a:ext cx="293760" cy="85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933E57A-305D-4D28-BD72-7438E164ED2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987185" y="2601291"/>
                  <a:ext cx="365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8F128B-5905-49FD-BC25-5514BBD33E46}"/>
                    </a:ext>
                  </a:extLst>
                </p14:cNvPr>
                <p14:cNvContentPartPr/>
                <p14:nvPr/>
              </p14:nvContentPartPr>
              <p14:xfrm>
                <a:off x="11490825" y="2710011"/>
                <a:ext cx="3960" cy="18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8F128B-5905-49FD-BC25-5514BBD33E4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455185" y="2674011"/>
                  <a:ext cx="7560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98489E2-BF62-438F-BA7E-3B85A94A8B2E}"/>
              </a:ext>
            </a:extLst>
          </p:cNvPr>
          <p:cNvGrpSpPr/>
          <p:nvPr/>
        </p:nvGrpSpPr>
        <p:grpSpPr>
          <a:xfrm>
            <a:off x="688665" y="5507931"/>
            <a:ext cx="3472920" cy="672840"/>
            <a:chOff x="688665" y="5507931"/>
            <a:chExt cx="3472920" cy="67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97B424B-1CC4-482E-A0AE-1D6DC4647925}"/>
                    </a:ext>
                  </a:extLst>
                </p14:cNvPr>
                <p14:cNvContentPartPr/>
                <p14:nvPr/>
              </p14:nvContentPartPr>
              <p14:xfrm>
                <a:off x="688665" y="5507931"/>
                <a:ext cx="461520" cy="672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97B424B-1CC4-482E-A0AE-1D6DC464792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53025" y="5471931"/>
                  <a:ext cx="533160" cy="7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C5B9A29-B255-46C0-9EC1-5A76E139CDFB}"/>
                    </a:ext>
                  </a:extLst>
                </p14:cNvPr>
                <p14:cNvContentPartPr/>
                <p14:nvPr/>
              </p14:nvContentPartPr>
              <p14:xfrm>
                <a:off x="1304985" y="5818251"/>
                <a:ext cx="561960" cy="285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C5B9A29-B255-46C0-9EC1-5A76E139CDF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69345" y="5782611"/>
                  <a:ext cx="6336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F346EE6-8C7F-4596-8D01-C648728292CF}"/>
                    </a:ext>
                  </a:extLst>
                </p14:cNvPr>
                <p14:cNvContentPartPr/>
                <p14:nvPr/>
              </p14:nvContentPartPr>
              <p14:xfrm>
                <a:off x="1728345" y="5728971"/>
                <a:ext cx="59040" cy="48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F346EE6-8C7F-4596-8D01-C648728292C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92705" y="5692971"/>
                  <a:ext cx="1306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B0F02AF-1850-4134-B5E8-121AACF93261}"/>
                    </a:ext>
                  </a:extLst>
                </p14:cNvPr>
                <p14:cNvContentPartPr/>
                <p14:nvPr/>
              </p14:nvContentPartPr>
              <p14:xfrm>
                <a:off x="1895025" y="5870091"/>
                <a:ext cx="376200" cy="213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B0F02AF-1850-4134-B5E8-121AACF9326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59025" y="5834451"/>
                  <a:ext cx="4478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E3ACA01-1CDD-450E-8D15-8BF00D5B2D73}"/>
                    </a:ext>
                  </a:extLst>
                </p14:cNvPr>
                <p14:cNvContentPartPr/>
                <p14:nvPr/>
              </p14:nvContentPartPr>
              <p14:xfrm>
                <a:off x="2491545" y="5784771"/>
                <a:ext cx="320400" cy="324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E3ACA01-1CDD-450E-8D15-8BF00D5B2D7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55905" y="5748771"/>
                  <a:ext cx="3920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E33AEB3-449B-4818-BDDE-91FC4F03D758}"/>
                    </a:ext>
                  </a:extLst>
                </p14:cNvPr>
                <p14:cNvContentPartPr/>
                <p14:nvPr/>
              </p14:nvContentPartPr>
              <p14:xfrm>
                <a:off x="2537265" y="5762451"/>
                <a:ext cx="236160" cy="359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E33AEB3-449B-4818-BDDE-91FC4F03D75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01625" y="5726451"/>
                  <a:ext cx="30780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3719112-9D66-4144-AB6B-6312E0A8DBB8}"/>
                    </a:ext>
                  </a:extLst>
                </p14:cNvPr>
                <p14:cNvContentPartPr/>
                <p14:nvPr/>
              </p14:nvContentPartPr>
              <p14:xfrm>
                <a:off x="3199665" y="5654091"/>
                <a:ext cx="13680" cy="508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3719112-9D66-4144-AB6B-6312E0A8DBB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63665" y="5618451"/>
                  <a:ext cx="853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4CBA15C-33EC-4AD4-A9CB-E7C26A655DED}"/>
                    </a:ext>
                  </a:extLst>
                </p14:cNvPr>
                <p14:cNvContentPartPr/>
                <p14:nvPr/>
              </p14:nvContentPartPr>
              <p14:xfrm>
                <a:off x="3120465" y="5588571"/>
                <a:ext cx="299880" cy="586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4CBA15C-33EC-4AD4-A9CB-E7C26A655DE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84465" y="5552931"/>
                  <a:ext cx="37152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5B04B08-505B-4584-826E-E43D32B4E439}"/>
                    </a:ext>
                  </a:extLst>
                </p14:cNvPr>
                <p14:cNvContentPartPr/>
                <p14:nvPr/>
              </p14:nvContentPartPr>
              <p14:xfrm>
                <a:off x="3670545" y="5655171"/>
                <a:ext cx="491040" cy="418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5B04B08-505B-4584-826E-E43D32B4E43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34545" y="5619531"/>
                  <a:ext cx="56268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D506D8A-66B7-42ED-BE1E-1686C1A93874}"/>
                    </a:ext>
                  </a:extLst>
                </p14:cNvPr>
                <p14:cNvContentPartPr/>
                <p14:nvPr/>
              </p14:nvContentPartPr>
              <p14:xfrm>
                <a:off x="3126945" y="5559771"/>
                <a:ext cx="104040" cy="54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D506D8A-66B7-42ED-BE1E-1686C1A9387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91305" y="5523771"/>
                  <a:ext cx="17568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7E374AF-0CC8-4D70-A444-83928022A550}"/>
              </a:ext>
            </a:extLst>
          </p:cNvPr>
          <p:cNvGrpSpPr/>
          <p:nvPr/>
        </p:nvGrpSpPr>
        <p:grpSpPr>
          <a:xfrm>
            <a:off x="7791465" y="46371"/>
            <a:ext cx="3627000" cy="1004400"/>
            <a:chOff x="7791465" y="46371"/>
            <a:chExt cx="3627000" cy="10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1243CA4-E86E-4AEC-9757-1DCC2673BCE2}"/>
                    </a:ext>
                  </a:extLst>
                </p14:cNvPr>
                <p14:cNvContentPartPr/>
                <p14:nvPr/>
              </p14:nvContentPartPr>
              <p14:xfrm>
                <a:off x="7811625" y="481251"/>
                <a:ext cx="10080" cy="498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1243CA4-E86E-4AEC-9757-1DCC2673BCE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75625" y="445611"/>
                  <a:ext cx="8172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4870486-C2F8-4746-8791-D373EA3C40E9}"/>
                    </a:ext>
                  </a:extLst>
                </p14:cNvPr>
                <p14:cNvContentPartPr/>
                <p14:nvPr/>
              </p14:nvContentPartPr>
              <p14:xfrm>
                <a:off x="7791465" y="453531"/>
                <a:ext cx="316440" cy="597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4870486-C2F8-4746-8791-D373EA3C40E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55825" y="417531"/>
                  <a:ext cx="388080" cy="6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2886917-CE21-4612-AB71-5A42D4F1F3D9}"/>
                    </a:ext>
                  </a:extLst>
                </p14:cNvPr>
                <p14:cNvContentPartPr/>
                <p14:nvPr/>
              </p14:nvContentPartPr>
              <p14:xfrm>
                <a:off x="8263425" y="506451"/>
                <a:ext cx="280080" cy="47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2886917-CE21-4612-AB71-5A42D4F1F3D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27425" y="470451"/>
                  <a:ext cx="3517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57B7291-F87C-45EF-A587-899EFB2F225D}"/>
                    </a:ext>
                  </a:extLst>
                </p14:cNvPr>
                <p14:cNvContentPartPr/>
                <p14:nvPr/>
              </p14:nvContentPartPr>
              <p14:xfrm>
                <a:off x="8308785" y="541011"/>
                <a:ext cx="153720" cy="504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57B7291-F87C-45EF-A587-899EFB2F225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73145" y="505011"/>
                  <a:ext cx="22536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0FFDFF7-5554-4C5C-8BC0-002F4006542E}"/>
                    </a:ext>
                  </a:extLst>
                </p14:cNvPr>
                <p14:cNvContentPartPr/>
                <p14:nvPr/>
              </p14:nvContentPartPr>
              <p14:xfrm>
                <a:off x="8690745" y="491331"/>
                <a:ext cx="268200" cy="93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0FFDFF7-5554-4C5C-8BC0-002F4006542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55105" y="455691"/>
                  <a:ext cx="3398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206E7DE-C43F-42CF-934E-7336C341B688}"/>
                    </a:ext>
                  </a:extLst>
                </p14:cNvPr>
                <p14:cNvContentPartPr/>
                <p14:nvPr/>
              </p14:nvContentPartPr>
              <p14:xfrm>
                <a:off x="8815665" y="512571"/>
                <a:ext cx="55800" cy="487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206E7DE-C43F-42CF-934E-7336C341B68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80025" y="476931"/>
                  <a:ext cx="12744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01D8EBD-BD0A-4E71-ADDD-51A36D03F9B2}"/>
                    </a:ext>
                  </a:extLst>
                </p14:cNvPr>
                <p14:cNvContentPartPr/>
                <p14:nvPr/>
              </p14:nvContentPartPr>
              <p14:xfrm>
                <a:off x="9182865" y="605091"/>
                <a:ext cx="27000" cy="283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01D8EBD-BD0A-4E71-ADDD-51A36D03F9B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146865" y="569091"/>
                  <a:ext cx="986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48FDA97-1033-4773-8BBD-91488C2A931A}"/>
                    </a:ext>
                  </a:extLst>
                </p14:cNvPr>
                <p14:cNvContentPartPr/>
                <p14:nvPr/>
              </p14:nvContentPartPr>
              <p14:xfrm>
                <a:off x="9566625" y="455691"/>
                <a:ext cx="275040" cy="524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48FDA97-1033-4773-8BBD-91488C2A931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530985" y="419691"/>
                  <a:ext cx="34668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12BA317-970D-4DF0-9200-CC0AF94BB539}"/>
                    </a:ext>
                  </a:extLst>
                </p14:cNvPr>
                <p14:cNvContentPartPr/>
                <p14:nvPr/>
              </p14:nvContentPartPr>
              <p14:xfrm>
                <a:off x="9656625" y="800571"/>
                <a:ext cx="188280" cy="55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12BA317-970D-4DF0-9200-CC0AF94BB53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20985" y="764571"/>
                  <a:ext cx="259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9D93E3B-82E4-4A15-A1CC-BEB87D56D3D9}"/>
                    </a:ext>
                  </a:extLst>
                </p14:cNvPr>
                <p14:cNvContentPartPr/>
                <p14:nvPr/>
              </p14:nvContentPartPr>
              <p14:xfrm>
                <a:off x="9988905" y="768531"/>
                <a:ext cx="283320" cy="208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9D93E3B-82E4-4A15-A1CC-BEB87D56D3D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953265" y="732531"/>
                  <a:ext cx="3549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EB78511-7103-4A24-B089-C870A3964FA2}"/>
                    </a:ext>
                  </a:extLst>
                </p14:cNvPr>
                <p14:cNvContentPartPr/>
                <p14:nvPr/>
              </p14:nvContentPartPr>
              <p14:xfrm>
                <a:off x="10440705" y="463251"/>
                <a:ext cx="136080" cy="511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EB78511-7103-4A24-B089-C870A3964FA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404705" y="427251"/>
                  <a:ext cx="20772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B44A501-F18B-4822-BA9D-35336E38FFC9}"/>
                    </a:ext>
                  </a:extLst>
                </p14:cNvPr>
                <p14:cNvContentPartPr/>
                <p14:nvPr/>
              </p14:nvContentPartPr>
              <p14:xfrm>
                <a:off x="10405065" y="782211"/>
                <a:ext cx="390240" cy="152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B44A501-F18B-4822-BA9D-35336E38FFC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69065" y="746571"/>
                  <a:ext cx="461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D893587-8D9F-4B7C-A7CF-77BF3ED5CA6A}"/>
                    </a:ext>
                  </a:extLst>
                </p14:cNvPr>
                <p14:cNvContentPartPr/>
                <p14:nvPr/>
              </p14:nvContentPartPr>
              <p14:xfrm>
                <a:off x="10761465" y="647211"/>
                <a:ext cx="73080" cy="51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D893587-8D9F-4B7C-A7CF-77BF3ED5CA6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725465" y="611211"/>
                  <a:ext cx="144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2DE1539-E370-43F4-B7AC-F6A00F2415D7}"/>
                    </a:ext>
                  </a:extLst>
                </p14:cNvPr>
                <p14:cNvContentPartPr/>
                <p14:nvPr/>
              </p14:nvContentPartPr>
              <p14:xfrm>
                <a:off x="10900785" y="774651"/>
                <a:ext cx="190080" cy="162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2DE1539-E370-43F4-B7AC-F6A00F2415D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865145" y="739011"/>
                  <a:ext cx="2617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2E41153-7F57-4485-B12E-9CE939A3C9AB}"/>
                    </a:ext>
                  </a:extLst>
                </p14:cNvPr>
                <p14:cNvContentPartPr/>
                <p14:nvPr/>
              </p14:nvContentPartPr>
              <p14:xfrm>
                <a:off x="11187345" y="771411"/>
                <a:ext cx="209520" cy="218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2E41153-7F57-4485-B12E-9CE939A3C9A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151345" y="735771"/>
                  <a:ext cx="2811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3C28828-99B0-4358-A9FD-5B088C086633}"/>
                    </a:ext>
                  </a:extLst>
                </p14:cNvPr>
                <p14:cNvContentPartPr/>
                <p14:nvPr/>
              </p14:nvContentPartPr>
              <p14:xfrm>
                <a:off x="7810185" y="937011"/>
                <a:ext cx="17640" cy="71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3C28828-99B0-4358-A9FD-5B088C08663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74185" y="901371"/>
                  <a:ext cx="89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125ADD3-5AAD-4EED-B122-79D377964A94}"/>
                    </a:ext>
                  </a:extLst>
                </p14:cNvPr>
                <p14:cNvContentPartPr/>
                <p14:nvPr/>
              </p14:nvContentPartPr>
              <p14:xfrm>
                <a:off x="8607225" y="46371"/>
                <a:ext cx="414360" cy="342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125ADD3-5AAD-4EED-B122-79D377964A9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71585" y="10371"/>
                  <a:ext cx="4860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1AC8C53-25C4-4610-8C90-E7CF4AE9F3DE}"/>
                    </a:ext>
                  </a:extLst>
                </p14:cNvPr>
                <p14:cNvContentPartPr/>
                <p14:nvPr/>
              </p14:nvContentPartPr>
              <p14:xfrm>
                <a:off x="9011145" y="178131"/>
                <a:ext cx="468720" cy="204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1AC8C53-25C4-4610-8C90-E7CF4AE9F3D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75505" y="142131"/>
                  <a:ext cx="5403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083EE4D-83CF-4250-85A9-F012F055D1D8}"/>
                    </a:ext>
                  </a:extLst>
                </p14:cNvPr>
                <p14:cNvContentPartPr/>
                <p14:nvPr/>
              </p14:nvContentPartPr>
              <p14:xfrm>
                <a:off x="9546825" y="52131"/>
                <a:ext cx="401400" cy="353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083EE4D-83CF-4250-85A9-F012F055D1D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510825" y="16491"/>
                  <a:ext cx="4730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64AE8F5-A30E-452B-8455-2A544F58E528}"/>
                    </a:ext>
                  </a:extLst>
                </p14:cNvPr>
                <p14:cNvContentPartPr/>
                <p14:nvPr/>
              </p14:nvContentPartPr>
              <p14:xfrm>
                <a:off x="9940305" y="155811"/>
                <a:ext cx="35280" cy="19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64AE8F5-A30E-452B-8455-2A544F58E52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904305" y="120171"/>
                  <a:ext cx="1069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E279C64-CE12-4B68-BF76-146F50D36B84}"/>
                    </a:ext>
                  </a:extLst>
                </p14:cNvPr>
                <p14:cNvContentPartPr/>
                <p14:nvPr/>
              </p14:nvContentPartPr>
              <p14:xfrm>
                <a:off x="10051905" y="63651"/>
                <a:ext cx="265680" cy="348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E279C64-CE12-4B68-BF76-146F50D36B8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016265" y="28011"/>
                  <a:ext cx="3373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6279F92-69B4-46F7-8AF2-3A0636357EA4}"/>
                    </a:ext>
                  </a:extLst>
                </p14:cNvPr>
                <p14:cNvContentPartPr/>
                <p14:nvPr/>
              </p14:nvContentPartPr>
              <p14:xfrm>
                <a:off x="10345305" y="149691"/>
                <a:ext cx="83520" cy="212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6279F92-69B4-46F7-8AF2-3A0636357EA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309305" y="113691"/>
                  <a:ext cx="1551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D9E04BE-410F-4878-B2DD-31D4847061F6}"/>
                    </a:ext>
                  </a:extLst>
                </p14:cNvPr>
                <p14:cNvContentPartPr/>
                <p14:nvPr/>
              </p14:nvContentPartPr>
              <p14:xfrm>
                <a:off x="10527825" y="221331"/>
                <a:ext cx="620640" cy="238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D9E04BE-410F-4878-B2DD-31D4847061F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492185" y="185331"/>
                  <a:ext cx="6922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8CC9C94-3A45-4648-9A79-CB1FC11357DD}"/>
                    </a:ext>
                  </a:extLst>
                </p14:cNvPr>
                <p14:cNvContentPartPr/>
                <p14:nvPr/>
              </p14:nvContentPartPr>
              <p14:xfrm>
                <a:off x="11380305" y="229251"/>
                <a:ext cx="14760" cy="11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8CC9C94-3A45-4648-9A79-CB1FC11357D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344305" y="193251"/>
                  <a:ext cx="86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BE271E0-344D-4DBA-B6FB-C615D04C7F82}"/>
                    </a:ext>
                  </a:extLst>
                </p14:cNvPr>
                <p14:cNvContentPartPr/>
                <p14:nvPr/>
              </p14:nvContentPartPr>
              <p14:xfrm>
                <a:off x="11410545" y="475131"/>
                <a:ext cx="7920" cy="31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BE271E0-344D-4DBA-B6FB-C615D04C7F8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374905" y="439131"/>
                  <a:ext cx="7956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DEF0FBE-239A-4A80-BEC1-1C970119A286}"/>
              </a:ext>
            </a:extLst>
          </p:cNvPr>
          <p:cNvGrpSpPr/>
          <p:nvPr/>
        </p:nvGrpSpPr>
        <p:grpSpPr>
          <a:xfrm>
            <a:off x="7265865" y="3142371"/>
            <a:ext cx="4711680" cy="1116360"/>
            <a:chOff x="7265865" y="3142371"/>
            <a:chExt cx="4711680" cy="11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71B7508-8261-4E59-B9E4-BE77D4CFEF43}"/>
                    </a:ext>
                  </a:extLst>
                </p14:cNvPr>
                <p14:cNvContentPartPr/>
                <p14:nvPr/>
              </p14:nvContentPartPr>
              <p14:xfrm>
                <a:off x="7265865" y="3142371"/>
                <a:ext cx="4711680" cy="48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71B7508-8261-4E59-B9E4-BE77D4CFEF4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229865" y="3106371"/>
                  <a:ext cx="4783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302F574-8AE8-4836-9231-3E999FE779FE}"/>
                    </a:ext>
                  </a:extLst>
                </p14:cNvPr>
                <p14:cNvContentPartPr/>
                <p14:nvPr/>
              </p14:nvContentPartPr>
              <p14:xfrm>
                <a:off x="8034105" y="3358731"/>
                <a:ext cx="224280" cy="826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302F574-8AE8-4836-9231-3E999FE779F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998105" y="3322731"/>
                  <a:ext cx="295920" cy="89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FF9A563-02F1-4F5F-BCBD-8F68C12857FC}"/>
                    </a:ext>
                  </a:extLst>
                </p14:cNvPr>
                <p14:cNvContentPartPr/>
                <p14:nvPr/>
              </p14:nvContentPartPr>
              <p14:xfrm>
                <a:off x="7896225" y="3687051"/>
                <a:ext cx="349920" cy="107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FF9A563-02F1-4F5F-BCBD-8F68C12857F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860585" y="3651051"/>
                  <a:ext cx="421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955F45D-1295-4178-A055-7358D692B7CE}"/>
                    </a:ext>
                  </a:extLst>
                </p14:cNvPr>
                <p14:cNvContentPartPr/>
                <p14:nvPr/>
              </p14:nvContentPartPr>
              <p14:xfrm>
                <a:off x="8386905" y="3681651"/>
                <a:ext cx="18000" cy="269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955F45D-1295-4178-A055-7358D692B7C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350905" y="3646011"/>
                  <a:ext cx="896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9FCDE20-2716-44D6-A42C-AED00F15B5FC}"/>
                    </a:ext>
                  </a:extLst>
                </p14:cNvPr>
                <p14:cNvContentPartPr/>
                <p14:nvPr/>
              </p14:nvContentPartPr>
              <p14:xfrm>
                <a:off x="8501385" y="3707211"/>
                <a:ext cx="117720" cy="289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9FCDE20-2716-44D6-A42C-AED00F15B5F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465745" y="3671211"/>
                  <a:ext cx="1893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35C8E68-1D97-4111-A1A2-3745C49D3ED2}"/>
                    </a:ext>
                  </a:extLst>
                </p14:cNvPr>
                <p14:cNvContentPartPr/>
                <p14:nvPr/>
              </p14:nvContentPartPr>
              <p14:xfrm>
                <a:off x="8940225" y="3463851"/>
                <a:ext cx="273240" cy="526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35C8E68-1D97-4111-A1A2-3745C49D3ED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904585" y="3428211"/>
                  <a:ext cx="34488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41D0980-83C3-4966-B26D-BEFA79D6D5E6}"/>
                    </a:ext>
                  </a:extLst>
                </p14:cNvPr>
                <p14:cNvContentPartPr/>
                <p14:nvPr/>
              </p14:nvContentPartPr>
              <p14:xfrm>
                <a:off x="8430825" y="3844731"/>
                <a:ext cx="120240" cy="41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41D0980-83C3-4966-B26D-BEFA79D6D5E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395185" y="3808731"/>
                  <a:ext cx="191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8EAA038-708A-438D-87FA-3B3733011FA1}"/>
                    </a:ext>
                  </a:extLst>
                </p14:cNvPr>
                <p14:cNvContentPartPr/>
                <p14:nvPr/>
              </p14:nvContentPartPr>
              <p14:xfrm>
                <a:off x="9406065" y="3420651"/>
                <a:ext cx="338760" cy="644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8EAA038-708A-438D-87FA-3B3733011FA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370425" y="3385011"/>
                  <a:ext cx="410400" cy="7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8CC7D1D-56AC-45ED-A278-58942332CADA}"/>
                    </a:ext>
                  </a:extLst>
                </p14:cNvPr>
                <p14:cNvContentPartPr/>
                <p14:nvPr/>
              </p14:nvContentPartPr>
              <p14:xfrm>
                <a:off x="10014825" y="3504891"/>
                <a:ext cx="227160" cy="753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8CC7D1D-56AC-45ED-A278-58942332CAD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978825" y="3468891"/>
                  <a:ext cx="298800" cy="82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A214264-4925-473B-A3C1-A5824090C9E5}"/>
                    </a:ext>
                  </a:extLst>
                </p14:cNvPr>
                <p14:cNvContentPartPr/>
                <p14:nvPr/>
              </p14:nvContentPartPr>
              <p14:xfrm>
                <a:off x="9885225" y="3890091"/>
                <a:ext cx="318600" cy="147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A214264-4925-473B-A3C1-A5824090C9E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849585" y="3854091"/>
                  <a:ext cx="390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59EED73-4ED6-4441-9CFA-85F08AD78CCD}"/>
                    </a:ext>
                  </a:extLst>
                </p14:cNvPr>
                <p14:cNvContentPartPr/>
                <p14:nvPr/>
              </p14:nvContentPartPr>
              <p14:xfrm>
                <a:off x="10340265" y="3799371"/>
                <a:ext cx="169200" cy="268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59EED73-4ED6-4441-9CFA-85F08AD78CC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304625" y="3763731"/>
                  <a:ext cx="240840" cy="33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B41F603-1232-406D-9C1B-EEF9B59D990D}"/>
                  </a:ext>
                </a:extLst>
              </p14:cNvPr>
              <p14:cNvContentPartPr/>
              <p14:nvPr/>
            </p14:nvContentPartPr>
            <p14:xfrm>
              <a:off x="8229945" y="4605411"/>
              <a:ext cx="66240" cy="766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B41F603-1232-406D-9C1B-EEF9B59D990D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193945" y="4569771"/>
                <a:ext cx="1378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0266E349-4D4F-45C8-AFD2-6A192C63B04B}"/>
                  </a:ext>
                </a:extLst>
              </p14:cNvPr>
              <p14:cNvContentPartPr/>
              <p14:nvPr/>
            </p14:nvContentPartPr>
            <p14:xfrm>
              <a:off x="8106105" y="4840131"/>
              <a:ext cx="28440" cy="273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0266E349-4D4F-45C8-AFD2-6A192C63B04B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070465" y="4804131"/>
                <a:ext cx="1000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8D0AA64C-FDE0-4B44-8E72-9C12EFF3708F}"/>
                  </a:ext>
                </a:extLst>
              </p14:cNvPr>
              <p14:cNvContentPartPr/>
              <p14:nvPr/>
            </p14:nvContentPartPr>
            <p14:xfrm>
              <a:off x="8399505" y="4879731"/>
              <a:ext cx="4680" cy="64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8D0AA64C-FDE0-4B44-8E72-9C12EFF3708F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363505" y="4843731"/>
                <a:ext cx="763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74F25EC-7A97-48C3-83F5-ED5303CB9AF4}"/>
                  </a:ext>
                </a:extLst>
              </p14:cNvPr>
              <p14:cNvContentPartPr/>
              <p14:nvPr/>
            </p14:nvContentPartPr>
            <p14:xfrm>
              <a:off x="10176825" y="4550331"/>
              <a:ext cx="360360" cy="1915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74F25EC-7A97-48C3-83F5-ED5303CB9AF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0141185" y="4514331"/>
                <a:ext cx="43200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202EE16-70A7-4C4E-88E0-68C07C7455AB}"/>
                  </a:ext>
                </a:extLst>
              </p14:cNvPr>
              <p14:cNvContentPartPr/>
              <p14:nvPr/>
            </p14:nvContentPartPr>
            <p14:xfrm>
              <a:off x="10190865" y="4778931"/>
              <a:ext cx="425880" cy="1260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202EE16-70A7-4C4E-88E0-68C07C7455AB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0154865" y="4743291"/>
                <a:ext cx="4975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715880E-9E44-4AEC-8CE9-BC5051A2B922}"/>
                  </a:ext>
                </a:extLst>
              </p14:cNvPr>
              <p14:cNvContentPartPr/>
              <p14:nvPr/>
            </p14:nvContentPartPr>
            <p14:xfrm>
              <a:off x="11071425" y="4461051"/>
              <a:ext cx="265320" cy="10670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715880E-9E44-4AEC-8CE9-BC5051A2B922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1035785" y="4425051"/>
                <a:ext cx="336960" cy="11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761CCA3D-B64D-41B6-A5D7-DDF74F458483}"/>
                  </a:ext>
                </a:extLst>
              </p14:cNvPr>
              <p14:cNvContentPartPr/>
              <p14:nvPr/>
            </p14:nvContentPartPr>
            <p14:xfrm>
              <a:off x="10969905" y="4829331"/>
              <a:ext cx="412920" cy="1825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761CCA3D-B64D-41B6-A5D7-DDF74F45848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934265" y="4793331"/>
                <a:ext cx="4845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A8312E68-3403-4870-951D-0704671B41BF}"/>
                  </a:ext>
                </a:extLst>
              </p14:cNvPr>
              <p14:cNvContentPartPr/>
              <p14:nvPr/>
            </p14:nvContentPartPr>
            <p14:xfrm>
              <a:off x="11426025" y="4839771"/>
              <a:ext cx="60480" cy="2984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A8312E68-3403-4870-951D-0704671B41BF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1390385" y="4803771"/>
                <a:ext cx="13212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F3FAD8D5-BB86-4AFF-80AC-3D27838DA551}"/>
                  </a:ext>
                </a:extLst>
              </p14:cNvPr>
              <p14:cNvContentPartPr/>
              <p14:nvPr/>
            </p14:nvContentPartPr>
            <p14:xfrm>
              <a:off x="11626905" y="4831131"/>
              <a:ext cx="10080" cy="3160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F3FAD8D5-BB86-4AFF-80AC-3D27838DA551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1591265" y="4795491"/>
                <a:ext cx="8172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3112B668-0EB9-4C4D-99CF-0BEB3ABE7A17}"/>
                  </a:ext>
                </a:extLst>
              </p14:cNvPr>
              <p14:cNvContentPartPr/>
              <p14:nvPr/>
            </p14:nvContentPartPr>
            <p14:xfrm>
              <a:off x="11470665" y="4987011"/>
              <a:ext cx="132120" cy="313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3112B668-0EB9-4C4D-99CF-0BEB3ABE7A17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1434665" y="4951011"/>
                <a:ext cx="203760" cy="10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C9691A3-66FF-4B04-A9F2-728A27C09782}"/>
              </a:ext>
            </a:extLst>
          </p:cNvPr>
          <p:cNvGrpSpPr/>
          <p:nvPr/>
        </p:nvGrpSpPr>
        <p:grpSpPr>
          <a:xfrm>
            <a:off x="8811345" y="4473651"/>
            <a:ext cx="961560" cy="515160"/>
            <a:chOff x="8811345" y="4473651"/>
            <a:chExt cx="961560" cy="5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61285CF-D722-4693-BF45-AE258E4D0777}"/>
                    </a:ext>
                  </a:extLst>
                </p14:cNvPr>
                <p14:cNvContentPartPr/>
                <p14:nvPr/>
              </p14:nvContentPartPr>
              <p14:xfrm>
                <a:off x="8811345" y="4538451"/>
                <a:ext cx="39240" cy="377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61285CF-D722-4693-BF45-AE258E4D077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775705" y="4502451"/>
                  <a:ext cx="1108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7DEAA4A-C6B7-4548-8EBD-B3BC69E99F66}"/>
                    </a:ext>
                  </a:extLst>
                </p14:cNvPr>
                <p14:cNvContentPartPr/>
                <p14:nvPr/>
              </p14:nvContentPartPr>
              <p14:xfrm>
                <a:off x="8827185" y="4473651"/>
                <a:ext cx="261360" cy="515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7DEAA4A-C6B7-4548-8EBD-B3BC69E99F6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791185" y="4438011"/>
                  <a:ext cx="33300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B0B4B63-AA0B-4175-B82E-EE984926AE60}"/>
                    </a:ext>
                  </a:extLst>
                </p14:cNvPr>
                <p14:cNvContentPartPr/>
                <p14:nvPr/>
              </p14:nvContentPartPr>
              <p14:xfrm>
                <a:off x="9330105" y="4517211"/>
                <a:ext cx="442800" cy="427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B0B4B63-AA0B-4175-B82E-EE984926AE6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294465" y="4481211"/>
                  <a:ext cx="5144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F88530E-1E67-452A-B897-870BF248731C}"/>
                    </a:ext>
                  </a:extLst>
                </p14:cNvPr>
                <p14:cNvContentPartPr/>
                <p14:nvPr/>
              </p14:nvContentPartPr>
              <p14:xfrm>
                <a:off x="8825385" y="4914651"/>
                <a:ext cx="47160" cy="66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F88530E-1E67-452A-B897-870BF248731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789385" y="4879011"/>
                  <a:ext cx="118800" cy="138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09796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34F834B-C7AB-430E-84F0-5C1BADA06D34}"/>
                  </a:ext>
                </a:extLst>
              </p14:cNvPr>
              <p14:cNvContentPartPr/>
              <p14:nvPr/>
            </p14:nvContentPartPr>
            <p14:xfrm>
              <a:off x="2973945" y="285411"/>
              <a:ext cx="1361160" cy="7120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34F834B-C7AB-430E-84F0-5C1BADA06D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8305" y="249411"/>
                <a:ext cx="1432800" cy="78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80BB174-0420-4766-91DF-076ED1A74FCB}"/>
                  </a:ext>
                </a:extLst>
              </p14:cNvPr>
              <p14:cNvContentPartPr/>
              <p14:nvPr/>
            </p14:nvContentPartPr>
            <p14:xfrm>
              <a:off x="805665" y="5416491"/>
              <a:ext cx="441000" cy="4309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80BB174-0420-4766-91DF-076ED1A74F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665" y="5380491"/>
                <a:ext cx="51264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C845972-2E2A-4210-92C6-263D86D18281}"/>
                  </a:ext>
                </a:extLst>
              </p14:cNvPr>
              <p14:cNvContentPartPr/>
              <p14:nvPr/>
            </p14:nvContentPartPr>
            <p14:xfrm>
              <a:off x="1264665" y="5679291"/>
              <a:ext cx="220320" cy="2422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C845972-2E2A-4210-92C6-263D86D182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8665" y="5643291"/>
                <a:ext cx="2919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C2F98F5-BAA9-4514-8C4B-8657A0C50893}"/>
                  </a:ext>
                </a:extLst>
              </p14:cNvPr>
              <p14:cNvContentPartPr/>
              <p14:nvPr/>
            </p14:nvContentPartPr>
            <p14:xfrm>
              <a:off x="1670385" y="5572011"/>
              <a:ext cx="236520" cy="424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C2F98F5-BAA9-4514-8C4B-8657A0C508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34745" y="5536011"/>
                <a:ext cx="3081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E5780D8-EBDC-4A14-9736-836970DC244E}"/>
                  </a:ext>
                </a:extLst>
              </p14:cNvPr>
              <p14:cNvContentPartPr/>
              <p14:nvPr/>
            </p14:nvContentPartPr>
            <p14:xfrm>
              <a:off x="1754265" y="5734011"/>
              <a:ext cx="209880" cy="8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E5780D8-EBDC-4A14-9736-836970DC244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18625" y="5698371"/>
                <a:ext cx="2815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7ACD426-6D08-43C0-B0B5-DFEBABCB4C91}"/>
                  </a:ext>
                </a:extLst>
              </p14:cNvPr>
              <p14:cNvContentPartPr/>
              <p14:nvPr/>
            </p14:nvContentPartPr>
            <p14:xfrm>
              <a:off x="2385705" y="5210211"/>
              <a:ext cx="349920" cy="444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7ACD426-6D08-43C0-B0B5-DFEBABCB4C9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49705" y="5174211"/>
                <a:ext cx="42156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B0BBAA6-4343-4131-9964-C845173048AA}"/>
                  </a:ext>
                </a:extLst>
              </p14:cNvPr>
              <p14:cNvContentPartPr/>
              <p14:nvPr/>
            </p14:nvContentPartPr>
            <p14:xfrm>
              <a:off x="2749305" y="5505051"/>
              <a:ext cx="258120" cy="2743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B0BBAA6-4343-4131-9964-C845173048A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13305" y="5469411"/>
                <a:ext cx="32976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515742F-D5E3-4DE3-A3F7-7AE181855643}"/>
                  </a:ext>
                </a:extLst>
              </p14:cNvPr>
              <p14:cNvContentPartPr/>
              <p14:nvPr/>
            </p14:nvContentPartPr>
            <p14:xfrm>
              <a:off x="2852625" y="5654811"/>
              <a:ext cx="101520" cy="306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515742F-D5E3-4DE3-A3F7-7AE18185564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16625" y="5619171"/>
                <a:ext cx="17316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B33B8EC-7921-4A90-91D1-29CD0CA26DBD}"/>
                  </a:ext>
                </a:extLst>
              </p14:cNvPr>
              <p14:cNvContentPartPr/>
              <p14:nvPr/>
            </p14:nvContentPartPr>
            <p14:xfrm>
              <a:off x="2319105" y="5908251"/>
              <a:ext cx="789840" cy="9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B33B8EC-7921-4A90-91D1-29CD0CA26D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83105" y="5872251"/>
                <a:ext cx="8614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04EBCCB-F56A-4F2C-970A-1B04D7A1212C}"/>
                  </a:ext>
                </a:extLst>
              </p14:cNvPr>
              <p14:cNvContentPartPr/>
              <p14:nvPr/>
            </p14:nvContentPartPr>
            <p14:xfrm>
              <a:off x="2558505" y="6054051"/>
              <a:ext cx="213840" cy="324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04EBCCB-F56A-4F2C-970A-1B04D7A1212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22865" y="6018051"/>
                <a:ext cx="2854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205AA5E-DDF5-45A7-A963-35DB27EB9722}"/>
                  </a:ext>
                </a:extLst>
              </p14:cNvPr>
              <p14:cNvContentPartPr/>
              <p14:nvPr/>
            </p14:nvContentPartPr>
            <p14:xfrm>
              <a:off x="2621505" y="6084651"/>
              <a:ext cx="176040" cy="4010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205AA5E-DDF5-45A7-A963-35DB27EB972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85505" y="6049011"/>
                <a:ext cx="24768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37529EF0-3D62-4290-BE40-8ACFFE5D5C75}"/>
                  </a:ext>
                </a:extLst>
              </p14:cNvPr>
              <p14:cNvContentPartPr/>
              <p14:nvPr/>
            </p14:nvContentPartPr>
            <p14:xfrm>
              <a:off x="2843625" y="6347451"/>
              <a:ext cx="216000" cy="2394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37529EF0-3D62-4290-BE40-8ACFFE5D5C7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07625" y="6311451"/>
                <a:ext cx="28764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E1A47F0-0390-4A6C-91DB-E93407958B97}"/>
                  </a:ext>
                </a:extLst>
              </p14:cNvPr>
              <p14:cNvContentPartPr/>
              <p14:nvPr/>
            </p14:nvContentPartPr>
            <p14:xfrm>
              <a:off x="881625" y="6114891"/>
              <a:ext cx="95400" cy="2692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E1A47F0-0390-4A6C-91DB-E93407958B9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5985" y="6078891"/>
                <a:ext cx="16704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07178D3-A0B4-496D-94A3-1CBE286C55D8}"/>
                  </a:ext>
                </a:extLst>
              </p14:cNvPr>
              <p14:cNvContentPartPr/>
              <p14:nvPr/>
            </p14:nvContentPartPr>
            <p14:xfrm>
              <a:off x="865065" y="6127491"/>
              <a:ext cx="175680" cy="1220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07178D3-A0B4-496D-94A3-1CBE286C55D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9425" y="6091491"/>
                <a:ext cx="2473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A987CE7-C76B-43A0-AB99-30A756793CAE}"/>
                  </a:ext>
                </a:extLst>
              </p14:cNvPr>
              <p14:cNvContentPartPr/>
              <p14:nvPr/>
            </p14:nvContentPartPr>
            <p14:xfrm>
              <a:off x="459705" y="6409371"/>
              <a:ext cx="199080" cy="3135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A987CE7-C76B-43A0-AB99-30A756793CA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3705" y="6373731"/>
                <a:ext cx="27072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02AAB23-CF3B-4D6B-8F56-320F736A989D}"/>
                  </a:ext>
                </a:extLst>
              </p14:cNvPr>
              <p14:cNvContentPartPr/>
              <p14:nvPr/>
            </p14:nvContentPartPr>
            <p14:xfrm>
              <a:off x="797025" y="6489291"/>
              <a:ext cx="240480" cy="2818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02AAB23-CF3B-4D6B-8F56-320F736A989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61385" y="6453651"/>
                <a:ext cx="31212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E44904E-F761-4FE9-8E96-A25B9CFFC15D}"/>
                  </a:ext>
                </a:extLst>
              </p14:cNvPr>
              <p14:cNvContentPartPr/>
              <p14:nvPr/>
            </p14:nvContentPartPr>
            <p14:xfrm>
              <a:off x="841305" y="6607011"/>
              <a:ext cx="143280" cy="500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E44904E-F761-4FE9-8E96-A25B9CFFC15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05665" y="6571011"/>
                <a:ext cx="2149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7054C279-EC15-4E19-9634-59AD05FE9921}"/>
                  </a:ext>
                </a:extLst>
              </p14:cNvPr>
              <p14:cNvContentPartPr/>
              <p14:nvPr/>
            </p14:nvContentPartPr>
            <p14:xfrm>
              <a:off x="1364745" y="6572091"/>
              <a:ext cx="124560" cy="1695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7054C279-EC15-4E19-9634-59AD05FE99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29105" y="6536451"/>
                <a:ext cx="196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A8936A75-8E48-4D16-8520-0C4076C6C09A}"/>
                  </a:ext>
                </a:extLst>
              </p14:cNvPr>
              <p14:cNvContentPartPr/>
              <p14:nvPr/>
            </p14:nvContentPartPr>
            <p14:xfrm>
              <a:off x="1608825" y="6600531"/>
              <a:ext cx="365040" cy="1497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A8936A75-8E48-4D16-8520-0C4076C6C09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72825" y="6564891"/>
                <a:ext cx="4366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1EF7982-4F1F-4305-9A6F-820063D16936}"/>
                  </a:ext>
                </a:extLst>
              </p14:cNvPr>
              <p14:cNvContentPartPr/>
              <p14:nvPr/>
            </p14:nvContentPartPr>
            <p14:xfrm>
              <a:off x="2034345" y="6436371"/>
              <a:ext cx="91080" cy="4622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1EF7982-4F1F-4305-9A6F-820063D1693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98345" y="6400731"/>
                <a:ext cx="16272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C61A9EC8-0EC5-4B82-97B7-BCF4112B7FE4}"/>
                  </a:ext>
                </a:extLst>
              </p14:cNvPr>
              <p14:cNvContentPartPr/>
              <p14:nvPr/>
            </p14:nvContentPartPr>
            <p14:xfrm>
              <a:off x="2010585" y="6701556"/>
              <a:ext cx="126720" cy="1047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61A9EC8-0EC5-4B82-97B7-BCF4112B7FE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74945" y="6665916"/>
                <a:ext cx="1983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92C4C67-E0BD-4AC3-AC72-2487BB40C55D}"/>
                  </a:ext>
                </a:extLst>
              </p14:cNvPr>
              <p14:cNvContentPartPr/>
              <p14:nvPr/>
            </p14:nvContentPartPr>
            <p14:xfrm>
              <a:off x="2240265" y="6569076"/>
              <a:ext cx="64800" cy="2178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92C4C67-E0BD-4AC3-AC72-2487BB40C55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04625" y="6533076"/>
                <a:ext cx="1364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72F7F53E-B474-4BC9-88CF-860200F8246F}"/>
                  </a:ext>
                </a:extLst>
              </p14:cNvPr>
              <p14:cNvContentPartPr/>
              <p14:nvPr/>
            </p14:nvContentPartPr>
            <p14:xfrm>
              <a:off x="2365185" y="6666276"/>
              <a:ext cx="213480" cy="3790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72F7F53E-B474-4BC9-88CF-860200F8246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29185" y="6630636"/>
                <a:ext cx="28512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EC58B9E-13B3-4978-8221-42CD78E28759}"/>
                  </a:ext>
                </a:extLst>
              </p14:cNvPr>
              <p14:cNvContentPartPr/>
              <p14:nvPr/>
            </p14:nvContentPartPr>
            <p14:xfrm>
              <a:off x="2689905" y="6820356"/>
              <a:ext cx="1800" cy="54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EC58B9E-13B3-4978-8221-42CD78E2875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53905" y="6784716"/>
                <a:ext cx="734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2A3066C-1833-406C-9E03-BD8E443671A5}"/>
                  </a:ext>
                </a:extLst>
              </p14:cNvPr>
              <p14:cNvContentPartPr/>
              <p14:nvPr/>
            </p14:nvContentPartPr>
            <p14:xfrm>
              <a:off x="3175905" y="6705516"/>
              <a:ext cx="764280" cy="630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2A3066C-1833-406C-9E03-BD8E443671A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39905" y="6669516"/>
                <a:ext cx="8359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3F3F4B8A-102E-48B1-AAC7-0ABB4F3A796E}"/>
                  </a:ext>
                </a:extLst>
              </p14:cNvPr>
              <p14:cNvContentPartPr/>
              <p14:nvPr/>
            </p14:nvContentPartPr>
            <p14:xfrm>
              <a:off x="3860625" y="6633156"/>
              <a:ext cx="118440" cy="176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3F3F4B8A-102E-48B1-AAC7-0ABB4F3A796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24625" y="6597516"/>
                <a:ext cx="1900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A261353-13A4-4C90-8D27-E8B0B23AEC0E}"/>
                  </a:ext>
                </a:extLst>
              </p14:cNvPr>
              <p14:cNvContentPartPr/>
              <p14:nvPr/>
            </p14:nvContentPartPr>
            <p14:xfrm>
              <a:off x="4148985" y="6323196"/>
              <a:ext cx="286560" cy="5655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A261353-13A4-4C90-8D27-E8B0B23AEC0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13345" y="6287556"/>
                <a:ext cx="35820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C86EA62-953C-4231-830E-639B91B5F39E}"/>
                  </a:ext>
                </a:extLst>
              </p14:cNvPr>
              <p14:cNvContentPartPr/>
              <p14:nvPr/>
            </p14:nvContentPartPr>
            <p14:xfrm>
              <a:off x="4578105" y="6493476"/>
              <a:ext cx="341280" cy="2523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C86EA62-953C-4231-830E-639B91B5F39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542465" y="6457836"/>
                <a:ext cx="4129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E28F0B3-2DE8-418E-B299-83F72213F42C}"/>
                  </a:ext>
                </a:extLst>
              </p14:cNvPr>
              <p14:cNvContentPartPr/>
              <p14:nvPr/>
            </p14:nvContentPartPr>
            <p14:xfrm>
              <a:off x="4949265" y="6263076"/>
              <a:ext cx="171360" cy="4143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E28F0B3-2DE8-418E-B299-83F72213F42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13265" y="6227076"/>
                <a:ext cx="24300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5415C29-14D2-45A6-829B-D5FA940141A0}"/>
                  </a:ext>
                </a:extLst>
              </p14:cNvPr>
              <p14:cNvContentPartPr/>
              <p14:nvPr/>
            </p14:nvContentPartPr>
            <p14:xfrm>
              <a:off x="4895265" y="6425076"/>
              <a:ext cx="234360" cy="1123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5415C29-14D2-45A6-829B-D5FA940141A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859625" y="6389436"/>
                <a:ext cx="3060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10780B1-D128-40FC-B582-C775BC1D8238}"/>
                  </a:ext>
                </a:extLst>
              </p14:cNvPr>
              <p14:cNvContentPartPr/>
              <p14:nvPr/>
            </p14:nvContentPartPr>
            <p14:xfrm>
              <a:off x="5259225" y="6296196"/>
              <a:ext cx="318600" cy="2638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10780B1-D128-40FC-B582-C775BC1D823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23585" y="6260556"/>
                <a:ext cx="39024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405A7AE-08DB-4A2F-A78F-411943FA0248}"/>
                  </a:ext>
                </a:extLst>
              </p14:cNvPr>
              <p14:cNvContentPartPr/>
              <p14:nvPr/>
            </p14:nvContentPartPr>
            <p14:xfrm>
              <a:off x="5693025" y="6237156"/>
              <a:ext cx="196920" cy="2016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405A7AE-08DB-4A2F-A78F-411943FA024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657385" y="6201156"/>
                <a:ext cx="2685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5DB9FC2-858B-4548-B095-DD8AFBB2E7CC}"/>
                  </a:ext>
                </a:extLst>
              </p14:cNvPr>
              <p14:cNvContentPartPr/>
              <p14:nvPr/>
            </p14:nvContentPartPr>
            <p14:xfrm>
              <a:off x="6052305" y="6149316"/>
              <a:ext cx="723960" cy="2239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5DB9FC2-858B-4548-B095-DD8AFBB2E7C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16305" y="6113676"/>
                <a:ext cx="7956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347CFC10-7A9A-480E-AF23-5180403F7FB4}"/>
                  </a:ext>
                </a:extLst>
              </p14:cNvPr>
              <p14:cNvContentPartPr/>
              <p14:nvPr/>
            </p14:nvContentPartPr>
            <p14:xfrm>
              <a:off x="7205025" y="5704356"/>
              <a:ext cx="499320" cy="5932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347CFC10-7A9A-480E-AF23-5180403F7FB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169025" y="5668716"/>
                <a:ext cx="570960" cy="66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2F9C328-57D0-4218-8EAD-0365EAFAE513}"/>
                  </a:ext>
                </a:extLst>
              </p14:cNvPr>
              <p14:cNvContentPartPr/>
              <p14:nvPr/>
            </p14:nvContentPartPr>
            <p14:xfrm>
              <a:off x="8327145" y="5584476"/>
              <a:ext cx="391680" cy="6112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2F9C328-57D0-4218-8EAD-0365EAFAE51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291145" y="5548476"/>
                <a:ext cx="463320" cy="6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2893FDF-27DF-4989-9B08-6E9214964554}"/>
                  </a:ext>
                </a:extLst>
              </p14:cNvPr>
              <p14:cNvContentPartPr/>
              <p14:nvPr/>
            </p14:nvContentPartPr>
            <p14:xfrm>
              <a:off x="9015105" y="5550636"/>
              <a:ext cx="354960" cy="5342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2893FDF-27DF-4989-9B08-6E921496455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979465" y="5514996"/>
                <a:ext cx="42660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FBB1DEA-0EDC-48FE-B150-496572EE9F81}"/>
                  </a:ext>
                </a:extLst>
              </p14:cNvPr>
              <p14:cNvContentPartPr/>
              <p14:nvPr/>
            </p14:nvContentPartPr>
            <p14:xfrm>
              <a:off x="9068385" y="5846556"/>
              <a:ext cx="195120" cy="241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FBB1DEA-0EDC-48FE-B150-496572EE9F8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032745" y="5810556"/>
                <a:ext cx="2667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FB4A550-7169-46B0-AB79-A667B0DFBC06}"/>
                  </a:ext>
                </a:extLst>
              </p14:cNvPr>
              <p14:cNvContentPartPr/>
              <p14:nvPr/>
            </p14:nvContentPartPr>
            <p14:xfrm>
              <a:off x="9849945" y="5530476"/>
              <a:ext cx="138600" cy="5886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FB4A550-7169-46B0-AB79-A667B0DFBC0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814305" y="5494476"/>
                <a:ext cx="21024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E24FD0A2-1C98-41BC-A141-CE548D6865E1}"/>
                  </a:ext>
                </a:extLst>
              </p14:cNvPr>
              <p14:cNvContentPartPr/>
              <p14:nvPr/>
            </p14:nvContentPartPr>
            <p14:xfrm>
              <a:off x="9725745" y="5816316"/>
              <a:ext cx="341640" cy="914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E24FD0A2-1C98-41BC-A141-CE548D6865E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690105" y="5780316"/>
                <a:ext cx="413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E08A84E-72CA-4898-AE78-B6D9EE37FC08}"/>
                  </a:ext>
                </a:extLst>
              </p14:cNvPr>
              <p14:cNvContentPartPr/>
              <p14:nvPr/>
            </p14:nvContentPartPr>
            <p14:xfrm>
              <a:off x="10057305" y="5836476"/>
              <a:ext cx="516240" cy="2865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E08A84E-72CA-4898-AE78-B6D9EE37FC0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021665" y="5800836"/>
                <a:ext cx="5878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DC6199B4-0292-4E3B-8E07-504AEF7AF8D9}"/>
                  </a:ext>
                </a:extLst>
              </p14:cNvPr>
              <p14:cNvContentPartPr/>
              <p14:nvPr/>
            </p14:nvContentPartPr>
            <p14:xfrm>
              <a:off x="10682265" y="5809476"/>
              <a:ext cx="565200" cy="1861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DC6199B4-0292-4E3B-8E07-504AEF7AF8D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646625" y="5773476"/>
                <a:ext cx="6368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4941240-A43C-46B8-AAD9-1D7DDDA2B4A6}"/>
                  </a:ext>
                </a:extLst>
              </p14:cNvPr>
              <p14:cNvContentPartPr/>
              <p14:nvPr/>
            </p14:nvContentPartPr>
            <p14:xfrm>
              <a:off x="11145225" y="5611476"/>
              <a:ext cx="3240" cy="172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4941240-A43C-46B8-AAD9-1D7DDDA2B4A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109585" y="5575476"/>
                <a:ext cx="748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FBBDEBFA-B1B8-4317-A6F4-750DF95879A4}"/>
                  </a:ext>
                </a:extLst>
              </p14:cNvPr>
              <p14:cNvContentPartPr/>
              <p14:nvPr/>
            </p14:nvContentPartPr>
            <p14:xfrm>
              <a:off x="11251785" y="5775996"/>
              <a:ext cx="196200" cy="1832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FBBDEBFA-B1B8-4317-A6F4-750DF95879A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215785" y="5739996"/>
                <a:ext cx="2678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BFDA0EA5-44B7-480A-9430-130FBB7EFBE8}"/>
                  </a:ext>
                </a:extLst>
              </p14:cNvPr>
              <p14:cNvContentPartPr/>
              <p14:nvPr/>
            </p14:nvContentPartPr>
            <p14:xfrm>
              <a:off x="11522865" y="5782116"/>
              <a:ext cx="191160" cy="1663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BFDA0EA5-44B7-480A-9430-130FBB7EFBE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486865" y="5746116"/>
                <a:ext cx="26280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ECC9599-6827-4240-B996-B7453B28CB1F}"/>
                  </a:ext>
                </a:extLst>
              </p14:cNvPr>
              <p14:cNvContentPartPr/>
              <p14:nvPr/>
            </p14:nvContentPartPr>
            <p14:xfrm>
              <a:off x="11813385" y="5566836"/>
              <a:ext cx="27360" cy="400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ECC9599-6827-4240-B996-B7453B28CB1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777745" y="5530836"/>
                <a:ext cx="9900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47FB7CB-7C43-40D3-AD0D-CAAAA451917B}"/>
                  </a:ext>
                </a:extLst>
              </p14:cNvPr>
              <p14:cNvContentPartPr/>
              <p14:nvPr/>
            </p14:nvContentPartPr>
            <p14:xfrm>
              <a:off x="11896545" y="5755116"/>
              <a:ext cx="149760" cy="2743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47FB7CB-7C43-40D3-AD0D-CAAAA451917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860545" y="5719476"/>
                <a:ext cx="22140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2D27677-0344-4ECB-82FA-FE7EE3A0B620}"/>
                  </a:ext>
                </a:extLst>
              </p14:cNvPr>
              <p14:cNvContentPartPr/>
              <p14:nvPr/>
            </p14:nvContentPartPr>
            <p14:xfrm>
              <a:off x="4791225" y="1750611"/>
              <a:ext cx="239760" cy="356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2D27677-0344-4ECB-82FA-FE7EE3A0B62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755225" y="1714611"/>
                <a:ext cx="31140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EB78690-302C-44DE-98C1-FBF9F26161BF}"/>
                  </a:ext>
                </a:extLst>
              </p14:cNvPr>
              <p14:cNvContentPartPr/>
              <p14:nvPr/>
            </p14:nvContentPartPr>
            <p14:xfrm>
              <a:off x="5072025" y="2000811"/>
              <a:ext cx="137880" cy="231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B78690-302C-44DE-98C1-FBF9F26161B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036025" y="1964811"/>
                <a:ext cx="2095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3809AF0-7202-4874-BA06-64EBB235A1C9}"/>
                  </a:ext>
                </a:extLst>
              </p14:cNvPr>
              <p14:cNvContentPartPr/>
              <p14:nvPr/>
            </p14:nvContentPartPr>
            <p14:xfrm>
              <a:off x="5390985" y="2015571"/>
              <a:ext cx="170280" cy="249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3809AF0-7202-4874-BA06-64EBB235A1C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355345" y="1979931"/>
                <a:ext cx="24192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8316179-3225-4065-8252-A46459921040}"/>
                  </a:ext>
                </a:extLst>
              </p14:cNvPr>
              <p14:cNvContentPartPr/>
              <p14:nvPr/>
            </p14:nvContentPartPr>
            <p14:xfrm>
              <a:off x="5411865" y="2150211"/>
              <a:ext cx="110880" cy="39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8316179-3225-4065-8252-A4645992104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375865" y="2114211"/>
                <a:ext cx="1825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057E0C-38A6-4EB5-97D0-EEF49F934296}"/>
                  </a:ext>
                </a:extLst>
              </p14:cNvPr>
              <p14:cNvContentPartPr/>
              <p14:nvPr/>
            </p14:nvContentPartPr>
            <p14:xfrm>
              <a:off x="2587305" y="212331"/>
              <a:ext cx="15840" cy="1778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057E0C-38A6-4EB5-97D0-EEF49F93429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551665" y="176691"/>
                <a:ext cx="87480" cy="18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42C318D-F716-4EB1-A4B2-D686E185AD1A}"/>
                  </a:ext>
                </a:extLst>
              </p14:cNvPr>
              <p14:cNvContentPartPr/>
              <p14:nvPr/>
            </p14:nvContentPartPr>
            <p14:xfrm>
              <a:off x="2577945" y="2000811"/>
              <a:ext cx="1984680" cy="2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42C318D-F716-4EB1-A4B2-D686E185AD1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541945" y="1964811"/>
                <a:ext cx="20563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283AD8-F5B8-4346-9C7A-86B81E37B39D}"/>
                  </a:ext>
                </a:extLst>
              </p14:cNvPr>
              <p14:cNvContentPartPr/>
              <p14:nvPr/>
            </p14:nvContentPartPr>
            <p14:xfrm>
              <a:off x="4437705" y="1946091"/>
              <a:ext cx="93960" cy="144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283AD8-F5B8-4346-9C7A-86B81E37B39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402065" y="1910451"/>
                <a:ext cx="165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16F0B43-E55A-474C-A482-D4B12364F6DA}"/>
                  </a:ext>
                </a:extLst>
              </p14:cNvPr>
              <p14:cNvContentPartPr/>
              <p14:nvPr/>
            </p14:nvContentPartPr>
            <p14:xfrm>
              <a:off x="2458065" y="152211"/>
              <a:ext cx="254880" cy="261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16F0B43-E55A-474C-A482-D4B12364F6D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422425" y="116211"/>
                <a:ext cx="32652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41A2A73-DF38-453C-8BC6-C931FADCFBE7}"/>
                  </a:ext>
                </a:extLst>
              </p14:cNvPr>
              <p14:cNvContentPartPr/>
              <p14:nvPr/>
            </p14:nvContentPartPr>
            <p14:xfrm>
              <a:off x="2000865" y="114411"/>
              <a:ext cx="102960" cy="27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41A2A73-DF38-453C-8BC6-C931FADCFBE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964865" y="78411"/>
                <a:ext cx="1746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7C2CE1B-EFB7-420C-9CAB-FCF3E206C747}"/>
                  </a:ext>
                </a:extLst>
              </p14:cNvPr>
              <p14:cNvContentPartPr/>
              <p14:nvPr/>
            </p14:nvContentPartPr>
            <p14:xfrm>
              <a:off x="2053785" y="132411"/>
              <a:ext cx="112680" cy="361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7C2CE1B-EFB7-420C-9CAB-FCF3E206C74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018145" y="96771"/>
                <a:ext cx="18432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700FA16-98A7-4279-A480-6BF510D5F36B}"/>
                  </a:ext>
                </a:extLst>
              </p14:cNvPr>
              <p14:cNvContentPartPr/>
              <p14:nvPr/>
            </p14:nvContentPartPr>
            <p14:xfrm>
              <a:off x="2238105" y="327891"/>
              <a:ext cx="176400" cy="220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700FA16-98A7-4279-A480-6BF510D5F36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202105" y="292251"/>
                <a:ext cx="2480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FDBECED-3877-42BE-B6B2-F973A2BD4BCC}"/>
                  </a:ext>
                </a:extLst>
              </p14:cNvPr>
              <p14:cNvContentPartPr/>
              <p14:nvPr/>
            </p14:nvContentPartPr>
            <p14:xfrm>
              <a:off x="2639505" y="694731"/>
              <a:ext cx="1498320" cy="1227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FDBECED-3877-42BE-B6B2-F973A2BD4BC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603505" y="659091"/>
                <a:ext cx="1569960" cy="12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8B93C30-5378-4A6C-B176-25C703C71A80}"/>
                  </a:ext>
                </a:extLst>
              </p14:cNvPr>
              <p14:cNvContentPartPr/>
              <p14:nvPr/>
            </p14:nvContentPartPr>
            <p14:xfrm>
              <a:off x="2865225" y="1178571"/>
              <a:ext cx="1327680" cy="24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8B93C30-5378-4A6C-B176-25C703C71A8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829225" y="1142931"/>
                <a:ext cx="139932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505914B-9075-48A0-B949-36C127C2E106}"/>
                  </a:ext>
                </a:extLst>
              </p14:cNvPr>
              <p14:cNvContentPartPr/>
              <p14:nvPr/>
            </p14:nvContentPartPr>
            <p14:xfrm>
              <a:off x="2800785" y="1609491"/>
              <a:ext cx="1342440" cy="9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505914B-9075-48A0-B949-36C127C2E10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765145" y="1573851"/>
                <a:ext cx="14140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F595846-BCF8-4CA6-8EC5-8140947DF165}"/>
                  </a:ext>
                </a:extLst>
              </p14:cNvPr>
              <p14:cNvContentPartPr/>
              <p14:nvPr/>
            </p14:nvContentPartPr>
            <p14:xfrm>
              <a:off x="2662905" y="1691571"/>
              <a:ext cx="156600" cy="79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F595846-BCF8-4CA6-8EC5-8140947DF16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627265" y="1655571"/>
                <a:ext cx="2282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B21C46B-C104-443F-A85C-7E1097C2A17E}"/>
                  </a:ext>
                </a:extLst>
              </p14:cNvPr>
              <p14:cNvContentPartPr/>
              <p14:nvPr/>
            </p14:nvContentPartPr>
            <p14:xfrm>
              <a:off x="3158625" y="791571"/>
              <a:ext cx="13680" cy="5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B21C46B-C104-443F-A85C-7E1097C2A17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122985" y="755931"/>
                <a:ext cx="853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CEE9C7B-F262-4975-AEC8-8861209781BD}"/>
                  </a:ext>
                </a:extLst>
              </p14:cNvPr>
              <p14:cNvContentPartPr/>
              <p14:nvPr/>
            </p14:nvContentPartPr>
            <p14:xfrm>
              <a:off x="3052425" y="820731"/>
              <a:ext cx="52560" cy="14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CEE9C7B-F262-4975-AEC8-8861209781B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16425" y="784731"/>
                <a:ext cx="1242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B6B6CF8-2B9C-448C-B028-0547E5C556C0}"/>
                  </a:ext>
                </a:extLst>
              </p14:cNvPr>
              <p14:cNvContentPartPr/>
              <p14:nvPr/>
            </p14:nvContentPartPr>
            <p14:xfrm>
              <a:off x="2579025" y="916131"/>
              <a:ext cx="63720" cy="10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B6B6CF8-2B9C-448C-B028-0547E5C556C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543385" y="880131"/>
                <a:ext cx="1353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D24C81D-2860-4800-99AF-ABE7ED303557}"/>
                  </a:ext>
                </a:extLst>
              </p14:cNvPr>
              <p14:cNvContentPartPr/>
              <p14:nvPr/>
            </p14:nvContentPartPr>
            <p14:xfrm>
              <a:off x="2293545" y="944931"/>
              <a:ext cx="198000" cy="44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D24C81D-2860-4800-99AF-ABE7ED30355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257545" y="909291"/>
                <a:ext cx="2696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BB0C673-22E8-43A5-A29A-339A91E1132D}"/>
                  </a:ext>
                </a:extLst>
              </p14:cNvPr>
              <p14:cNvContentPartPr/>
              <p14:nvPr/>
            </p14:nvContentPartPr>
            <p14:xfrm>
              <a:off x="1892505" y="1035651"/>
              <a:ext cx="201960" cy="59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BB0C673-22E8-43A5-A29A-339A91E1132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856865" y="999651"/>
                <a:ext cx="2736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38E7A1D-F7F5-4610-A6FE-F2E3E792F781}"/>
                  </a:ext>
                </a:extLst>
              </p14:cNvPr>
              <p14:cNvContentPartPr/>
              <p14:nvPr/>
            </p14:nvContentPartPr>
            <p14:xfrm>
              <a:off x="1585425" y="1161291"/>
              <a:ext cx="66600" cy="21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38E7A1D-F7F5-4610-A6FE-F2E3E792F78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549785" y="1125291"/>
                <a:ext cx="1382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A59240A-69FA-461D-AE48-B581BB0C9532}"/>
                  </a:ext>
                </a:extLst>
              </p14:cNvPr>
              <p14:cNvContentPartPr/>
              <p14:nvPr/>
            </p14:nvContentPartPr>
            <p14:xfrm>
              <a:off x="2704665" y="882651"/>
              <a:ext cx="29520" cy="4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A59240A-69FA-461D-AE48-B581BB0C953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668665" y="847011"/>
                <a:ext cx="1011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47652DE-3695-485C-8D33-090862FFBD3B}"/>
                  </a:ext>
                </a:extLst>
              </p14:cNvPr>
              <p14:cNvContentPartPr/>
              <p14:nvPr/>
            </p14:nvContentPartPr>
            <p14:xfrm>
              <a:off x="2865945" y="831891"/>
              <a:ext cx="181080" cy="33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47652DE-3695-485C-8D33-090862FFBD3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829945" y="796251"/>
                <a:ext cx="25272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8ECEEF2-1199-46F4-99F2-40B08EFEFC5C}"/>
                  </a:ext>
                </a:extLst>
              </p14:cNvPr>
              <p14:cNvContentPartPr/>
              <p14:nvPr/>
            </p14:nvContentPartPr>
            <p14:xfrm>
              <a:off x="3149265" y="1214931"/>
              <a:ext cx="38880" cy="8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8ECEEF2-1199-46F4-99F2-40B08EFEFC5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113625" y="1178931"/>
                <a:ext cx="1105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8D37A3A-A781-4F17-A304-22D365A90A02}"/>
                  </a:ext>
                </a:extLst>
              </p14:cNvPr>
              <p14:cNvContentPartPr/>
              <p14:nvPr/>
            </p14:nvContentPartPr>
            <p14:xfrm>
              <a:off x="2927145" y="1252371"/>
              <a:ext cx="63360" cy="1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8D37A3A-A781-4F17-A304-22D365A90A0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891505" y="1216371"/>
                <a:ext cx="1350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D94156E-79EA-47EC-9136-D757BA0D23FF}"/>
                  </a:ext>
                </a:extLst>
              </p14:cNvPr>
              <p14:cNvContentPartPr/>
              <p14:nvPr/>
            </p14:nvContentPartPr>
            <p14:xfrm>
              <a:off x="2371665" y="1294851"/>
              <a:ext cx="413640" cy="669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D94156E-79EA-47EC-9136-D757BA0D23F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335665" y="1259211"/>
                <a:ext cx="48528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EDD477E-C4C7-4089-A316-72F2C67791E4}"/>
                  </a:ext>
                </a:extLst>
              </p14:cNvPr>
              <p14:cNvContentPartPr/>
              <p14:nvPr/>
            </p14:nvContentPartPr>
            <p14:xfrm>
              <a:off x="1874505" y="1383411"/>
              <a:ext cx="397440" cy="77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EDD477E-C4C7-4089-A316-72F2C67791E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838505" y="1347771"/>
                <a:ext cx="4690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E7CDD40-EF34-4823-B91C-CA31B11CFD56}"/>
                  </a:ext>
                </a:extLst>
              </p14:cNvPr>
              <p14:cNvContentPartPr/>
              <p14:nvPr/>
            </p14:nvContentPartPr>
            <p14:xfrm>
              <a:off x="2805825" y="1609851"/>
              <a:ext cx="27000" cy="2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E7CDD40-EF34-4823-B91C-CA31B11CFD5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770185" y="1573851"/>
                <a:ext cx="986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AEC75FC-8E4E-49E1-9251-C2E53E15046E}"/>
                  </a:ext>
                </a:extLst>
              </p14:cNvPr>
              <p14:cNvContentPartPr/>
              <p14:nvPr/>
            </p14:nvContentPartPr>
            <p14:xfrm>
              <a:off x="2337465" y="1641171"/>
              <a:ext cx="282240" cy="51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AEC75FC-8E4E-49E1-9251-C2E53E15046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301465" y="1605531"/>
                <a:ext cx="3538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67D0E8B-37E9-4292-AD93-B6E372561C85}"/>
                  </a:ext>
                </a:extLst>
              </p14:cNvPr>
              <p14:cNvContentPartPr/>
              <p14:nvPr/>
            </p14:nvContentPartPr>
            <p14:xfrm>
              <a:off x="2139825" y="1708491"/>
              <a:ext cx="48600" cy="32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67D0E8B-37E9-4292-AD93-B6E372561C8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103825" y="1672491"/>
                <a:ext cx="1202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E31C760-AE46-4203-ADE2-B8EF90D18104}"/>
                  </a:ext>
                </a:extLst>
              </p14:cNvPr>
              <p14:cNvContentPartPr/>
              <p14:nvPr/>
            </p14:nvContentPartPr>
            <p14:xfrm>
              <a:off x="1901865" y="1698411"/>
              <a:ext cx="84240" cy="13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E31C760-AE46-4203-ADE2-B8EF90D1810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865865" y="1662411"/>
                <a:ext cx="1558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E28C77A-1858-45AB-A594-669B001FD746}"/>
                  </a:ext>
                </a:extLst>
              </p14:cNvPr>
              <p14:cNvContentPartPr/>
              <p14:nvPr/>
            </p14:nvContentPartPr>
            <p14:xfrm>
              <a:off x="2070705" y="1622811"/>
              <a:ext cx="368280" cy="61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E28C77A-1858-45AB-A594-669B001FD74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034705" y="1587171"/>
                <a:ext cx="4399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7ED4A8B-BAC6-4CBF-A712-BE7D1530E5A6}"/>
                  </a:ext>
                </a:extLst>
              </p14:cNvPr>
              <p14:cNvContentPartPr/>
              <p14:nvPr/>
            </p14:nvContentPartPr>
            <p14:xfrm>
              <a:off x="2537625" y="1562691"/>
              <a:ext cx="288720" cy="45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7ED4A8B-BAC6-4CBF-A712-BE7D1530E5A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501985" y="1526691"/>
                <a:ext cx="3603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4F9F334-5F69-49EF-9042-5ADCEF370B6A}"/>
                  </a:ext>
                </a:extLst>
              </p14:cNvPr>
              <p14:cNvContentPartPr/>
              <p14:nvPr/>
            </p14:nvContentPartPr>
            <p14:xfrm>
              <a:off x="1473825" y="1231131"/>
              <a:ext cx="54720" cy="133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4F9F334-5F69-49EF-9042-5ADCEF370B6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437825" y="1195491"/>
                <a:ext cx="1263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4F4DCD1-FDD4-449A-A568-9341AE043D2C}"/>
                  </a:ext>
                </a:extLst>
              </p14:cNvPr>
              <p14:cNvContentPartPr/>
              <p14:nvPr/>
            </p14:nvContentPartPr>
            <p14:xfrm>
              <a:off x="1033185" y="1291251"/>
              <a:ext cx="326520" cy="1008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4F4DCD1-FDD4-449A-A568-9341AE043D2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97545" y="1255251"/>
                <a:ext cx="3981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3FED588-277E-40CF-8AEC-52B1745A77BA}"/>
                  </a:ext>
                </a:extLst>
              </p14:cNvPr>
              <p14:cNvContentPartPr/>
              <p14:nvPr/>
            </p14:nvContentPartPr>
            <p14:xfrm>
              <a:off x="1824465" y="1480971"/>
              <a:ext cx="52560" cy="16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3FED588-277E-40CF-8AEC-52B1745A77B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788465" y="1444971"/>
                <a:ext cx="1242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A9A18E0-6811-4927-A42D-CC03089E9EB4}"/>
                  </a:ext>
                </a:extLst>
              </p14:cNvPr>
              <p14:cNvContentPartPr/>
              <p14:nvPr/>
            </p14:nvContentPartPr>
            <p14:xfrm>
              <a:off x="1839585" y="1694451"/>
              <a:ext cx="75240" cy="64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A9A18E0-6811-4927-A42D-CC03089E9EB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803585" y="1658811"/>
                <a:ext cx="1468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8D4F25B-D6CB-4518-B65B-A5BA1E9F8F44}"/>
                  </a:ext>
                </a:extLst>
              </p14:cNvPr>
              <p14:cNvContentPartPr/>
              <p14:nvPr/>
            </p14:nvContentPartPr>
            <p14:xfrm>
              <a:off x="1003305" y="1421931"/>
              <a:ext cx="36000" cy="154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8D4F25B-D6CB-4518-B65B-A5BA1E9F8F4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67305" y="1385931"/>
                <a:ext cx="1076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688494D-2C33-41E2-9DB2-25C40DE4C366}"/>
                  </a:ext>
                </a:extLst>
              </p14:cNvPr>
              <p14:cNvContentPartPr/>
              <p14:nvPr/>
            </p14:nvContentPartPr>
            <p14:xfrm>
              <a:off x="1517025" y="1532451"/>
              <a:ext cx="102240" cy="187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688494D-2C33-41E2-9DB2-25C40DE4C36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481385" y="1496811"/>
                <a:ext cx="1738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26C08BD-5D09-44BD-A461-2DE2AD43F0C7}"/>
                  </a:ext>
                </a:extLst>
              </p14:cNvPr>
              <p14:cNvContentPartPr/>
              <p14:nvPr/>
            </p14:nvContentPartPr>
            <p14:xfrm>
              <a:off x="1182945" y="1581051"/>
              <a:ext cx="141120" cy="24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26C08BD-5D09-44BD-A461-2DE2AD43F0C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46945" y="1545051"/>
                <a:ext cx="2127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DD1284A-8F76-41A5-9B28-C02EB183B5DE}"/>
                  </a:ext>
                </a:extLst>
              </p14:cNvPr>
              <p14:cNvContentPartPr/>
              <p14:nvPr/>
            </p14:nvContentPartPr>
            <p14:xfrm>
              <a:off x="1410825" y="1726131"/>
              <a:ext cx="135720" cy="23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DD1284A-8F76-41A5-9B28-C02EB183B5D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375185" y="1690131"/>
                <a:ext cx="2073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8186746-3FEF-4116-9060-D1F7BA539954}"/>
                  </a:ext>
                </a:extLst>
              </p14:cNvPr>
              <p14:cNvContentPartPr/>
              <p14:nvPr/>
            </p14:nvContentPartPr>
            <p14:xfrm>
              <a:off x="938865" y="1767531"/>
              <a:ext cx="284040" cy="442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8186746-3FEF-4116-9060-D1F7BA53995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02865" y="1731531"/>
                <a:ext cx="3556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3670DA1-F303-4087-80E8-3132445CFE14}"/>
                  </a:ext>
                </a:extLst>
              </p14:cNvPr>
              <p14:cNvContentPartPr/>
              <p14:nvPr/>
            </p14:nvContentPartPr>
            <p14:xfrm>
              <a:off x="764265" y="1548651"/>
              <a:ext cx="86400" cy="583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3670DA1-F303-4087-80E8-3132445CFE1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28625" y="1513011"/>
                <a:ext cx="1580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1DE31F0-76B8-44D4-BF2D-F760B6734A4A}"/>
                  </a:ext>
                </a:extLst>
              </p14:cNvPr>
              <p14:cNvContentPartPr/>
              <p14:nvPr/>
            </p14:nvContentPartPr>
            <p14:xfrm>
              <a:off x="584985" y="1677531"/>
              <a:ext cx="63720" cy="26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1DE31F0-76B8-44D4-BF2D-F760B6734A4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49345" y="1641891"/>
                <a:ext cx="13536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F23872D-3C10-4DC1-AE0F-450AAC0C4841}"/>
                  </a:ext>
                </a:extLst>
              </p14:cNvPr>
              <p14:cNvContentPartPr/>
              <p14:nvPr/>
            </p14:nvContentPartPr>
            <p14:xfrm>
              <a:off x="1154865" y="1576011"/>
              <a:ext cx="35280" cy="140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F23872D-3C10-4DC1-AE0F-450AAC0C484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118865" y="1540011"/>
                <a:ext cx="1069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0614364-7D0F-4401-89BE-F977B0C3BE9E}"/>
                  </a:ext>
                </a:extLst>
              </p14:cNvPr>
              <p14:cNvContentPartPr/>
              <p14:nvPr/>
            </p14:nvContentPartPr>
            <p14:xfrm>
              <a:off x="826545" y="1633611"/>
              <a:ext cx="234360" cy="788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0614364-7D0F-4401-89BE-F977B0C3BE9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90905" y="1597971"/>
                <a:ext cx="3060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20F2F90-0DF9-4436-B5F5-3A7B70A92BF5}"/>
                  </a:ext>
                </a:extLst>
              </p14:cNvPr>
              <p14:cNvContentPartPr/>
              <p14:nvPr/>
            </p14:nvContentPartPr>
            <p14:xfrm>
              <a:off x="806385" y="1816491"/>
              <a:ext cx="45360" cy="5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20F2F90-0DF9-4436-B5F5-3A7B70A92BF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70745" y="1780851"/>
                <a:ext cx="1170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2FE1DDB-8C1F-4B2A-BBAA-0742CB77E998}"/>
                  </a:ext>
                </a:extLst>
              </p14:cNvPr>
              <p14:cNvContentPartPr/>
              <p14:nvPr/>
            </p14:nvContentPartPr>
            <p14:xfrm>
              <a:off x="642225" y="1826571"/>
              <a:ext cx="54000" cy="11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2FE1DDB-8C1F-4B2A-BBAA-0742CB77E99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06585" y="1790571"/>
                <a:ext cx="1256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6860AB0-C2D9-4C48-856F-9861F2CF4707}"/>
                  </a:ext>
                </a:extLst>
              </p14:cNvPr>
              <p14:cNvContentPartPr/>
              <p14:nvPr/>
            </p14:nvContentPartPr>
            <p14:xfrm>
              <a:off x="480585" y="1852131"/>
              <a:ext cx="101160" cy="54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6860AB0-C2D9-4C48-856F-9861F2CF470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44945" y="1816491"/>
                <a:ext cx="1728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901C254-782F-4283-AAC9-9FAC186D9516}"/>
                  </a:ext>
                </a:extLst>
              </p14:cNvPr>
              <p14:cNvContentPartPr/>
              <p14:nvPr/>
            </p14:nvContentPartPr>
            <p14:xfrm>
              <a:off x="520185" y="1747371"/>
              <a:ext cx="47880" cy="230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901C254-782F-4283-AAC9-9FAC186D951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84185" y="1711731"/>
                <a:ext cx="1195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9E5D1B4-A217-41D8-BBBF-55933ADDB5BD}"/>
                  </a:ext>
                </a:extLst>
              </p14:cNvPr>
              <p14:cNvContentPartPr/>
              <p14:nvPr/>
            </p14:nvContentPartPr>
            <p14:xfrm>
              <a:off x="384105" y="1855371"/>
              <a:ext cx="16560" cy="115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9E5D1B4-A217-41D8-BBBF-55933ADDB5B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48105" y="1819731"/>
                <a:ext cx="882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C315199-9C87-4475-8F8E-A2E91613412B}"/>
                  </a:ext>
                </a:extLst>
              </p14:cNvPr>
              <p14:cNvContentPartPr/>
              <p14:nvPr/>
            </p14:nvContentPartPr>
            <p14:xfrm>
              <a:off x="366465" y="1849971"/>
              <a:ext cx="40320" cy="817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C315199-9C87-4475-8F8E-A2E91613412B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30465" y="1813971"/>
                <a:ext cx="1119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9CE7762-4CCC-4F93-AC77-D48B12D1279F}"/>
                  </a:ext>
                </a:extLst>
              </p14:cNvPr>
              <p14:cNvContentPartPr/>
              <p14:nvPr/>
            </p14:nvContentPartPr>
            <p14:xfrm>
              <a:off x="77025" y="1934571"/>
              <a:ext cx="2635560" cy="1080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9CE7762-4CCC-4F93-AC77-D48B12D1279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1385" y="1898931"/>
                <a:ext cx="27072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F17463B-9E08-4252-9A62-EDE8236251BA}"/>
                  </a:ext>
                </a:extLst>
              </p14:cNvPr>
              <p14:cNvContentPartPr/>
              <p14:nvPr/>
            </p14:nvContentPartPr>
            <p14:xfrm>
              <a:off x="2491185" y="2083251"/>
              <a:ext cx="199440" cy="210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F17463B-9E08-4252-9A62-EDE8236251B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455545" y="2047251"/>
                <a:ext cx="2710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34595AF-3143-453C-9982-AF9F9F741EAA}"/>
                  </a:ext>
                </a:extLst>
              </p14:cNvPr>
              <p14:cNvContentPartPr/>
              <p14:nvPr/>
            </p14:nvContentPartPr>
            <p14:xfrm>
              <a:off x="90705" y="1920531"/>
              <a:ext cx="209160" cy="2502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34595AF-3143-453C-9982-AF9F9F741EA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4705" y="1884531"/>
                <a:ext cx="2808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E97659E-6C05-46CC-9BE0-2B04049935A9}"/>
                  </a:ext>
                </a:extLst>
              </p14:cNvPr>
              <p14:cNvContentPartPr/>
              <p14:nvPr/>
            </p14:nvContentPartPr>
            <p14:xfrm>
              <a:off x="3186345" y="530571"/>
              <a:ext cx="91080" cy="406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E97659E-6C05-46CC-9BE0-2B04049935A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150345" y="494931"/>
                <a:ext cx="1627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3BB65E1-2FB4-4C1A-B9D0-9FF746386172}"/>
                  </a:ext>
                </a:extLst>
              </p14:cNvPr>
              <p14:cNvContentPartPr/>
              <p14:nvPr/>
            </p14:nvContentPartPr>
            <p14:xfrm>
              <a:off x="2862345" y="650451"/>
              <a:ext cx="114840" cy="406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3BB65E1-2FB4-4C1A-B9D0-9FF74638617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826705" y="614451"/>
                <a:ext cx="1864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2D0B8EA-A0F1-430C-B97D-0EC622F3FFAD}"/>
                  </a:ext>
                </a:extLst>
              </p14:cNvPr>
              <p14:cNvContentPartPr/>
              <p14:nvPr/>
            </p14:nvContentPartPr>
            <p14:xfrm>
              <a:off x="2382105" y="747651"/>
              <a:ext cx="345240" cy="1191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2D0B8EA-A0F1-430C-B97D-0EC622F3FFAD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346105" y="712011"/>
                <a:ext cx="4168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76493D7-F95E-4146-9570-96AF6CC73251}"/>
                  </a:ext>
                </a:extLst>
              </p14:cNvPr>
              <p14:cNvContentPartPr/>
              <p14:nvPr/>
            </p14:nvContentPartPr>
            <p14:xfrm>
              <a:off x="1918425" y="914331"/>
              <a:ext cx="325800" cy="1252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76493D7-F95E-4146-9570-96AF6CC7325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882785" y="878331"/>
                <a:ext cx="3974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A11A8F8-839B-4B03-B4DA-344B98B62041}"/>
                  </a:ext>
                </a:extLst>
              </p14:cNvPr>
              <p14:cNvContentPartPr/>
              <p14:nvPr/>
            </p14:nvContentPartPr>
            <p14:xfrm>
              <a:off x="1429905" y="1097211"/>
              <a:ext cx="346680" cy="1562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A11A8F8-839B-4B03-B4DA-344B98B6204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393905" y="1061211"/>
                <a:ext cx="4183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0E376E8-D2BB-4AE7-8FBC-209469E04B2F}"/>
                  </a:ext>
                </a:extLst>
              </p14:cNvPr>
              <p14:cNvContentPartPr/>
              <p14:nvPr/>
            </p14:nvContentPartPr>
            <p14:xfrm>
              <a:off x="906105" y="1329051"/>
              <a:ext cx="369720" cy="1900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0E376E8-D2BB-4AE7-8FBC-209469E04B2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70465" y="1293051"/>
                <a:ext cx="4413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F82E5A9-FAC4-4554-BAF8-5BF5656B90DE}"/>
                  </a:ext>
                </a:extLst>
              </p14:cNvPr>
              <p14:cNvContentPartPr/>
              <p14:nvPr/>
            </p14:nvContentPartPr>
            <p14:xfrm>
              <a:off x="388065" y="1637931"/>
              <a:ext cx="303480" cy="2260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F82E5A9-FAC4-4554-BAF8-5BF5656B90D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52425" y="1602291"/>
                <a:ext cx="37512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92555A4-F720-49B5-A6F5-867A60239EF2}"/>
                  </a:ext>
                </a:extLst>
              </p14:cNvPr>
              <p14:cNvContentPartPr/>
              <p14:nvPr/>
            </p14:nvContentPartPr>
            <p14:xfrm>
              <a:off x="240825" y="1909371"/>
              <a:ext cx="101520" cy="932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92555A4-F720-49B5-A6F5-867A60239EF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04825" y="1873731"/>
                <a:ext cx="1731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900DB0F-9F0A-404A-9AF3-6C551608C5FB}"/>
                  </a:ext>
                </a:extLst>
              </p14:cNvPr>
              <p14:cNvContentPartPr/>
              <p14:nvPr/>
            </p14:nvContentPartPr>
            <p14:xfrm>
              <a:off x="433425" y="1817211"/>
              <a:ext cx="137160" cy="83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900DB0F-9F0A-404A-9AF3-6C551608C5F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97785" y="1781211"/>
                <a:ext cx="2088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3F45A5C-FC0C-4393-AB44-ACC662CF1B9C}"/>
                  </a:ext>
                </a:extLst>
              </p14:cNvPr>
              <p14:cNvContentPartPr/>
              <p14:nvPr/>
            </p14:nvContentPartPr>
            <p14:xfrm>
              <a:off x="755985" y="1545771"/>
              <a:ext cx="272520" cy="171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3F45A5C-FC0C-4393-AB44-ACC662CF1B9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20345" y="1509771"/>
                <a:ext cx="3441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4047955-72CD-444D-AC93-2B39295E6814}"/>
                  </a:ext>
                </a:extLst>
              </p14:cNvPr>
              <p14:cNvContentPartPr/>
              <p14:nvPr/>
            </p14:nvContentPartPr>
            <p14:xfrm>
              <a:off x="1212465" y="1299531"/>
              <a:ext cx="361440" cy="151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4047955-72CD-444D-AC93-2B39295E681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176825" y="1263531"/>
                <a:ext cx="433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889BFD2-8DEA-4A14-B785-23F3091A1596}"/>
                  </a:ext>
                </a:extLst>
              </p14:cNvPr>
              <p14:cNvContentPartPr/>
              <p14:nvPr/>
            </p14:nvContentPartPr>
            <p14:xfrm>
              <a:off x="1771905" y="1104771"/>
              <a:ext cx="334080" cy="127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889BFD2-8DEA-4A14-B785-23F3091A1596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735905" y="1068771"/>
                <a:ext cx="4057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A477EE6-9EA0-4FEE-B3FB-9FE9160B5298}"/>
                  </a:ext>
                </a:extLst>
              </p14:cNvPr>
              <p14:cNvContentPartPr/>
              <p14:nvPr/>
            </p14:nvContentPartPr>
            <p14:xfrm>
              <a:off x="2223705" y="925491"/>
              <a:ext cx="438120" cy="137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A477EE6-9EA0-4FEE-B3FB-9FE9160B529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187705" y="889851"/>
                <a:ext cx="50976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4612A15-EA3D-4C38-98D0-F371EE4D2262}"/>
                  </a:ext>
                </a:extLst>
              </p14:cNvPr>
              <p14:cNvContentPartPr/>
              <p14:nvPr/>
            </p14:nvContentPartPr>
            <p14:xfrm>
              <a:off x="2777025" y="843051"/>
              <a:ext cx="210600" cy="558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4612A15-EA3D-4C38-98D0-F371EE4D226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741385" y="807411"/>
                <a:ext cx="2822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B690A25-2C9B-449C-AC51-E251D60CD4E7}"/>
                  </a:ext>
                </a:extLst>
              </p14:cNvPr>
              <p14:cNvContentPartPr/>
              <p14:nvPr/>
            </p14:nvContentPartPr>
            <p14:xfrm>
              <a:off x="257745" y="1829451"/>
              <a:ext cx="26640" cy="4111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B690A25-2C9B-449C-AC51-E251D60CD4E7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21745" y="1793811"/>
                <a:ext cx="9828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DDCA948-379B-4C7F-88A0-79405D9E827B}"/>
                  </a:ext>
                </a:extLst>
              </p14:cNvPr>
              <p14:cNvContentPartPr/>
              <p14:nvPr/>
            </p14:nvContentPartPr>
            <p14:xfrm>
              <a:off x="174945" y="2558811"/>
              <a:ext cx="222480" cy="93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DDCA948-379B-4C7F-88A0-79405D9E827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38945" y="2523171"/>
                <a:ext cx="2941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F0400B0-008C-430F-9CDF-7105CCCD6E83}"/>
                  </a:ext>
                </a:extLst>
              </p14:cNvPr>
              <p14:cNvContentPartPr/>
              <p14:nvPr/>
            </p14:nvContentPartPr>
            <p14:xfrm>
              <a:off x="467625" y="2300691"/>
              <a:ext cx="343080" cy="4946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F0400B0-008C-430F-9CDF-7105CCCD6E83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31625" y="2264691"/>
                <a:ext cx="41472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D8FA54C-AF32-423F-9EA9-946489275A7C}"/>
                  </a:ext>
                </a:extLst>
              </p14:cNvPr>
              <p14:cNvContentPartPr/>
              <p14:nvPr/>
            </p14:nvContentPartPr>
            <p14:xfrm>
              <a:off x="876945" y="2510931"/>
              <a:ext cx="243720" cy="378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D8FA54C-AF32-423F-9EA9-946489275A7C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0945" y="2474931"/>
                <a:ext cx="31536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C196D8C-178A-4E3A-BDF3-EA9A1B0E80B7}"/>
                  </a:ext>
                </a:extLst>
              </p14:cNvPr>
              <p14:cNvContentPartPr/>
              <p14:nvPr/>
            </p14:nvContentPartPr>
            <p14:xfrm>
              <a:off x="926265" y="2738811"/>
              <a:ext cx="105840" cy="61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C196D8C-178A-4E3A-BDF3-EA9A1B0E80B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90265" y="2703171"/>
                <a:ext cx="177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20AAE12C-C27B-488C-9F97-DB45F420CD3A}"/>
                  </a:ext>
                </a:extLst>
              </p14:cNvPr>
              <p14:cNvContentPartPr/>
              <p14:nvPr/>
            </p14:nvContentPartPr>
            <p14:xfrm>
              <a:off x="322545" y="2985771"/>
              <a:ext cx="318600" cy="4942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20AAE12C-C27B-488C-9F97-DB45F420CD3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86545" y="2949771"/>
                <a:ext cx="39024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268CC03-0E82-45B5-8CC9-F960157FE6C3}"/>
                  </a:ext>
                </a:extLst>
              </p14:cNvPr>
              <p14:cNvContentPartPr/>
              <p14:nvPr/>
            </p14:nvContentPartPr>
            <p14:xfrm>
              <a:off x="383745" y="3213291"/>
              <a:ext cx="211320" cy="511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268CC03-0E82-45B5-8CC9-F960157FE6C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48105" y="3177291"/>
                <a:ext cx="2829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3B0EF47-8B59-46E2-986B-B7266297CC56}"/>
                  </a:ext>
                </a:extLst>
              </p14:cNvPr>
              <p14:cNvContentPartPr/>
              <p14:nvPr/>
            </p14:nvContentPartPr>
            <p14:xfrm>
              <a:off x="696225" y="3144531"/>
              <a:ext cx="524880" cy="2257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3B0EF47-8B59-46E2-986B-B7266297CC5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60585" y="3108531"/>
                <a:ext cx="59652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E342FFA-810B-43E8-BA77-702E3749ED40}"/>
                  </a:ext>
                </a:extLst>
              </p14:cNvPr>
              <p14:cNvContentPartPr/>
              <p14:nvPr/>
            </p14:nvContentPartPr>
            <p14:xfrm>
              <a:off x="1283745" y="2940411"/>
              <a:ext cx="550800" cy="7444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E342FFA-810B-43E8-BA77-702E3749ED4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247745" y="2904771"/>
                <a:ext cx="62244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4C7B0E75-35AA-4A12-B0ED-07997D59FDBB}"/>
                  </a:ext>
                </a:extLst>
              </p14:cNvPr>
              <p14:cNvContentPartPr/>
              <p14:nvPr/>
            </p14:nvContentPartPr>
            <p14:xfrm>
              <a:off x="1754985" y="2853291"/>
              <a:ext cx="327600" cy="459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4C7B0E75-35AA-4A12-B0ED-07997D59FDBB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718985" y="2817651"/>
                <a:ext cx="39924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484BBA7-0AD6-4C4F-8D92-D709BE06ECA7}"/>
                  </a:ext>
                </a:extLst>
              </p14:cNvPr>
              <p14:cNvContentPartPr/>
              <p14:nvPr/>
            </p14:nvContentPartPr>
            <p14:xfrm>
              <a:off x="646545" y="3760851"/>
              <a:ext cx="10800" cy="9277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484BBA7-0AD6-4C4F-8D92-D709BE06ECA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10545" y="3724851"/>
                <a:ext cx="82440" cy="9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FC31C8C-FD12-47A9-A2B4-31F763EEA900}"/>
                  </a:ext>
                </a:extLst>
              </p14:cNvPr>
              <p14:cNvContentPartPr/>
              <p14:nvPr/>
            </p14:nvContentPartPr>
            <p14:xfrm>
              <a:off x="855705" y="3881091"/>
              <a:ext cx="344520" cy="5324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FC31C8C-FD12-47A9-A2B4-31F763EEA90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20065" y="3845451"/>
                <a:ext cx="416160" cy="60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99FE0B3-3898-4A75-8C7F-5788F93C4BF7}"/>
                  </a:ext>
                </a:extLst>
              </p14:cNvPr>
              <p14:cNvContentPartPr/>
              <p14:nvPr/>
            </p14:nvContentPartPr>
            <p14:xfrm>
              <a:off x="1319385" y="4172331"/>
              <a:ext cx="171720" cy="3452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99FE0B3-3898-4A75-8C7F-5788F93C4BF7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283745" y="4136691"/>
                <a:ext cx="24336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61778EB-039A-4061-9837-2DE7862B446E}"/>
                  </a:ext>
                </a:extLst>
              </p14:cNvPr>
              <p14:cNvContentPartPr/>
              <p14:nvPr/>
            </p14:nvContentPartPr>
            <p14:xfrm>
              <a:off x="1361505" y="4360971"/>
              <a:ext cx="97200" cy="633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61778EB-039A-4061-9837-2DE7862B446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325505" y="4325331"/>
                <a:ext cx="1688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40C0182-2D32-46C6-BC19-19483349C6B1}"/>
                  </a:ext>
                </a:extLst>
              </p14:cNvPr>
              <p14:cNvContentPartPr/>
              <p14:nvPr/>
            </p14:nvContentPartPr>
            <p14:xfrm>
              <a:off x="1547625" y="3775251"/>
              <a:ext cx="109800" cy="9136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40C0182-2D32-46C6-BC19-19483349C6B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511985" y="3739611"/>
                <a:ext cx="181440" cy="9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28B7A3A-DA43-4714-8FC7-590BF68C4013}"/>
                  </a:ext>
                </a:extLst>
              </p14:cNvPr>
              <p14:cNvContentPartPr/>
              <p14:nvPr/>
            </p14:nvContentPartPr>
            <p14:xfrm>
              <a:off x="765705" y="4221651"/>
              <a:ext cx="143640" cy="154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28B7A3A-DA43-4714-8FC7-590BF68C4013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30065" y="4186011"/>
                <a:ext cx="2152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6D88C59-7D2A-4982-BC97-888386B1194A}"/>
                  </a:ext>
                </a:extLst>
              </p14:cNvPr>
              <p14:cNvContentPartPr/>
              <p14:nvPr/>
            </p14:nvContentPartPr>
            <p14:xfrm>
              <a:off x="1955865" y="4196091"/>
              <a:ext cx="335520" cy="1159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6D88C59-7D2A-4982-BC97-888386B1194A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919865" y="4160091"/>
                <a:ext cx="4071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FC5F403-EF13-4249-A588-C1A482EDA9FC}"/>
                  </a:ext>
                </a:extLst>
              </p14:cNvPr>
              <p14:cNvContentPartPr/>
              <p14:nvPr/>
            </p14:nvContentPartPr>
            <p14:xfrm>
              <a:off x="1949745" y="4482651"/>
              <a:ext cx="386640" cy="99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FC5F403-EF13-4249-A588-C1A482EDA9FC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914105" y="4447011"/>
                <a:ext cx="4582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9372BC5-ED42-400F-98C5-F26A1E3FF0FE}"/>
                  </a:ext>
                </a:extLst>
              </p14:cNvPr>
              <p14:cNvContentPartPr/>
              <p14:nvPr/>
            </p14:nvContentPartPr>
            <p14:xfrm>
              <a:off x="2443665" y="4033731"/>
              <a:ext cx="410400" cy="5997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9372BC5-ED42-400F-98C5-F26A1E3FF0FE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407665" y="3998091"/>
                <a:ext cx="482040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0E50E3A-E417-48CD-AE36-E12A42AE4F74}"/>
                  </a:ext>
                </a:extLst>
              </p14:cNvPr>
              <p14:cNvContentPartPr/>
              <p14:nvPr/>
            </p14:nvContentPartPr>
            <p14:xfrm>
              <a:off x="2968545" y="4334331"/>
              <a:ext cx="237960" cy="4474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0E50E3A-E417-48CD-AE36-E12A42AE4F74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932545" y="4298691"/>
                <a:ext cx="30960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32904865-88ED-4B00-B59A-9A0D7481F08C}"/>
                  </a:ext>
                </a:extLst>
              </p14:cNvPr>
              <p14:cNvContentPartPr/>
              <p14:nvPr/>
            </p14:nvContentPartPr>
            <p14:xfrm>
              <a:off x="3028665" y="4583811"/>
              <a:ext cx="112680" cy="360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32904865-88ED-4B00-B59A-9A0D7481F08C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992665" y="4547811"/>
                <a:ext cx="18432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8CC371F-7A11-4A62-B8BB-BA25A55442E7}"/>
              </a:ext>
            </a:extLst>
          </p:cNvPr>
          <p:cNvGrpSpPr/>
          <p:nvPr/>
        </p:nvGrpSpPr>
        <p:grpSpPr>
          <a:xfrm>
            <a:off x="5835225" y="-16404"/>
            <a:ext cx="6364440" cy="5234400"/>
            <a:chOff x="5835225" y="-16404"/>
            <a:chExt cx="6364440" cy="523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C64F23F-0A9D-4C40-8FA6-F1171807A9E0}"/>
                    </a:ext>
                  </a:extLst>
                </p14:cNvPr>
                <p14:cNvContentPartPr/>
                <p14:nvPr/>
              </p14:nvContentPartPr>
              <p14:xfrm>
                <a:off x="5835225" y="-16404"/>
                <a:ext cx="6364440" cy="5234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C64F23F-0A9D-4C40-8FA6-F1171807A9E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799585" y="-52404"/>
                  <a:ext cx="6436080" cy="530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9B95776-3517-4493-8656-ACB83648B882}"/>
                    </a:ext>
                  </a:extLst>
                </p14:cNvPr>
                <p14:cNvContentPartPr/>
                <p14:nvPr/>
              </p14:nvContentPartPr>
              <p14:xfrm>
                <a:off x="6323385" y="261156"/>
                <a:ext cx="396000" cy="561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9B95776-3517-4493-8656-ACB83648B88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287745" y="225156"/>
                  <a:ext cx="46764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68E613D-4EA5-447D-84AA-0F0E55182121}"/>
                    </a:ext>
                  </a:extLst>
                </p14:cNvPr>
                <p14:cNvContentPartPr/>
                <p14:nvPr/>
              </p14:nvContentPartPr>
              <p14:xfrm>
                <a:off x="6973905" y="624036"/>
                <a:ext cx="31680" cy="293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68E613D-4EA5-447D-84AA-0F0E5518212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37905" y="588036"/>
                  <a:ext cx="1033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80BC6B9-E9FE-490A-9422-672C48738DD3}"/>
                    </a:ext>
                  </a:extLst>
                </p14:cNvPr>
                <p14:cNvContentPartPr/>
                <p14:nvPr/>
              </p14:nvContentPartPr>
              <p14:xfrm>
                <a:off x="7178745" y="576156"/>
                <a:ext cx="51480" cy="297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80BC6B9-E9FE-490A-9422-672C48738DD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43105" y="540156"/>
                  <a:ext cx="1231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13D6143-2A11-4D2C-BDCB-2BA367035DB3}"/>
                    </a:ext>
                  </a:extLst>
                </p14:cNvPr>
                <p14:cNvContentPartPr/>
                <p14:nvPr/>
              </p14:nvContentPartPr>
              <p14:xfrm>
                <a:off x="6909465" y="555276"/>
                <a:ext cx="433080" cy="694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13D6143-2A11-4D2C-BDCB-2BA367035DB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873825" y="519636"/>
                  <a:ext cx="504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E226276-2491-4EDB-8F0F-60C4C11FE473}"/>
                    </a:ext>
                  </a:extLst>
                </p14:cNvPr>
                <p14:cNvContentPartPr/>
                <p14:nvPr/>
              </p14:nvContentPartPr>
              <p14:xfrm>
                <a:off x="7620465" y="255036"/>
                <a:ext cx="329760" cy="606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E226276-2491-4EDB-8F0F-60C4C11FE47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84465" y="219396"/>
                  <a:ext cx="40140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63DE549-3591-4BDA-A8AC-E729D475B259}"/>
                    </a:ext>
                  </a:extLst>
                </p14:cNvPr>
                <p14:cNvContentPartPr/>
                <p14:nvPr/>
              </p14:nvContentPartPr>
              <p14:xfrm>
                <a:off x="8358465" y="275196"/>
                <a:ext cx="349200" cy="519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63DE549-3591-4BDA-A8AC-E729D475B25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322465" y="239196"/>
                  <a:ext cx="42084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FD738EC-FD5C-4028-8CDC-A472DC717B6F}"/>
                    </a:ext>
                  </a:extLst>
                </p14:cNvPr>
                <p14:cNvContentPartPr/>
                <p14:nvPr/>
              </p14:nvContentPartPr>
              <p14:xfrm>
                <a:off x="8715225" y="537276"/>
                <a:ext cx="431640" cy="501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FD738EC-FD5C-4028-8CDC-A472DC717B6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679585" y="501276"/>
                  <a:ext cx="503280" cy="57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3CBF1231-E1D1-4DA4-BAC0-4853750B488A}"/>
              </a:ext>
            </a:extLst>
          </p:cNvPr>
          <p:cNvGrpSpPr/>
          <p:nvPr/>
        </p:nvGrpSpPr>
        <p:grpSpPr>
          <a:xfrm>
            <a:off x="6891465" y="1249356"/>
            <a:ext cx="190440" cy="425520"/>
            <a:chOff x="6891465" y="1249356"/>
            <a:chExt cx="19044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07E610D-2D04-4BD5-937F-109C33455C35}"/>
                    </a:ext>
                  </a:extLst>
                </p14:cNvPr>
                <p14:cNvContentPartPr/>
                <p14:nvPr/>
              </p14:nvContentPartPr>
              <p14:xfrm>
                <a:off x="6983625" y="1316316"/>
                <a:ext cx="12960" cy="358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07E610D-2D04-4BD5-937F-109C33455C3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47625" y="1280316"/>
                  <a:ext cx="846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D69E08F-0FB3-47D4-9F93-A9E8F8AB9A63}"/>
                    </a:ext>
                  </a:extLst>
                </p14:cNvPr>
                <p14:cNvContentPartPr/>
                <p14:nvPr/>
              </p14:nvContentPartPr>
              <p14:xfrm>
                <a:off x="6891465" y="1249356"/>
                <a:ext cx="190440" cy="198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D69E08F-0FB3-47D4-9F93-A9E8F8AB9A6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855825" y="1213716"/>
                  <a:ext cx="26208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6ABF6059-13FA-4FF0-9099-E4C71B8E2394}"/>
              </a:ext>
            </a:extLst>
          </p:cNvPr>
          <p:cNvGrpSpPr/>
          <p:nvPr/>
        </p:nvGrpSpPr>
        <p:grpSpPr>
          <a:xfrm>
            <a:off x="6431025" y="1871436"/>
            <a:ext cx="999720" cy="563760"/>
            <a:chOff x="6431025" y="1871436"/>
            <a:chExt cx="999720" cy="56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D5C0937-B68F-4A9E-AF37-7A5A6FABA29C}"/>
                    </a:ext>
                  </a:extLst>
                </p14:cNvPr>
                <p14:cNvContentPartPr/>
                <p14:nvPr/>
              </p14:nvContentPartPr>
              <p14:xfrm>
                <a:off x="6431025" y="1923276"/>
                <a:ext cx="293040" cy="5119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D5C0937-B68F-4A9E-AF37-7A5A6FABA29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95025" y="1887276"/>
                  <a:ext cx="3646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09390D9-EA5D-4769-8215-BDB4D66A8D20}"/>
                    </a:ext>
                  </a:extLst>
                </p14:cNvPr>
                <p14:cNvContentPartPr/>
                <p14:nvPr/>
              </p14:nvContentPartPr>
              <p14:xfrm>
                <a:off x="6490425" y="2139276"/>
                <a:ext cx="185400" cy="58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09390D9-EA5D-4769-8215-BDB4D66A8D2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454785" y="2103636"/>
                  <a:ext cx="257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C8E1238-AECB-4BC3-A509-58FCB60BE46B}"/>
                    </a:ext>
                  </a:extLst>
                </p14:cNvPr>
                <p14:cNvContentPartPr/>
                <p14:nvPr/>
              </p14:nvContentPartPr>
              <p14:xfrm>
                <a:off x="6837825" y="2246196"/>
                <a:ext cx="7920" cy="13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C8E1238-AECB-4BC3-A509-58FCB60BE46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801825" y="2210196"/>
                  <a:ext cx="79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9123EFF-C0D3-4CBB-8F12-9822BB84A8C3}"/>
                    </a:ext>
                  </a:extLst>
                </p14:cNvPr>
                <p14:cNvContentPartPr/>
                <p14:nvPr/>
              </p14:nvContentPartPr>
              <p14:xfrm>
                <a:off x="6980385" y="1947756"/>
                <a:ext cx="43920" cy="345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9123EFF-C0D3-4CBB-8F12-9822BB84A8C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944745" y="1911756"/>
                  <a:ext cx="1155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A21F291-0E3D-418C-BAE7-1F6C7CB81A1C}"/>
                    </a:ext>
                  </a:extLst>
                </p14:cNvPr>
                <p14:cNvContentPartPr/>
                <p14:nvPr/>
              </p14:nvContentPartPr>
              <p14:xfrm>
                <a:off x="6996225" y="1871436"/>
                <a:ext cx="189000" cy="433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A21F291-0E3D-418C-BAE7-1F6C7CB81A1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60585" y="1835796"/>
                  <a:ext cx="26064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BB5E1EB-6D82-4ED6-9F31-B323B70499C6}"/>
                    </a:ext>
                  </a:extLst>
                </p14:cNvPr>
                <p14:cNvContentPartPr/>
                <p14:nvPr/>
              </p14:nvContentPartPr>
              <p14:xfrm>
                <a:off x="7430385" y="2185716"/>
                <a:ext cx="360" cy="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BB5E1EB-6D82-4ED6-9F31-B323B70499C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394745" y="2150076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E240352-4BF4-480C-BD4A-BF2510A2E007}"/>
              </a:ext>
            </a:extLst>
          </p:cNvPr>
          <p:cNvGrpSpPr/>
          <p:nvPr/>
        </p:nvGrpSpPr>
        <p:grpSpPr>
          <a:xfrm>
            <a:off x="6509505" y="2649756"/>
            <a:ext cx="726120" cy="591840"/>
            <a:chOff x="6509505" y="2649756"/>
            <a:chExt cx="726120" cy="59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4636BC2-7241-4BC0-985C-97E8A6663FC6}"/>
                    </a:ext>
                  </a:extLst>
                </p14:cNvPr>
                <p14:cNvContentPartPr/>
                <p14:nvPr/>
              </p14:nvContentPartPr>
              <p14:xfrm>
                <a:off x="6509505" y="2724276"/>
                <a:ext cx="49320" cy="455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4636BC2-7241-4BC0-985C-97E8A6663FC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473865" y="2688636"/>
                  <a:ext cx="12096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0FA856E-B0B0-447F-96E0-F19BFCBCB352}"/>
                    </a:ext>
                  </a:extLst>
                </p14:cNvPr>
                <p14:cNvContentPartPr/>
                <p14:nvPr/>
              </p14:nvContentPartPr>
              <p14:xfrm>
                <a:off x="6517785" y="2649756"/>
                <a:ext cx="263520" cy="591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0FA856E-B0B0-447F-96E0-F19BFCBCB35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482145" y="2613756"/>
                  <a:ext cx="33516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6C4A123-8056-4338-AE2F-0961004DEC22}"/>
                    </a:ext>
                  </a:extLst>
                </p14:cNvPr>
                <p14:cNvContentPartPr/>
                <p14:nvPr/>
              </p14:nvContentPartPr>
              <p14:xfrm>
                <a:off x="6946545" y="2684316"/>
                <a:ext cx="289080" cy="533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6C4A123-8056-4338-AE2F-0961004DEC2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10545" y="2648316"/>
                  <a:ext cx="36072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8E1B653-E90C-4538-9CC7-30A6DC01124B}"/>
                    </a:ext>
                  </a:extLst>
                </p14:cNvPr>
                <p14:cNvContentPartPr/>
                <p14:nvPr/>
              </p14:nvContentPartPr>
              <p14:xfrm>
                <a:off x="6951945" y="2972316"/>
                <a:ext cx="193320" cy="13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8E1B653-E90C-4538-9CC7-30A6DC01124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915945" y="2936676"/>
                  <a:ext cx="26496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4F4BAB5-6A5A-41F3-B74C-8CFBFFA04733}"/>
              </a:ext>
            </a:extLst>
          </p:cNvPr>
          <p:cNvGrpSpPr/>
          <p:nvPr/>
        </p:nvGrpSpPr>
        <p:grpSpPr>
          <a:xfrm>
            <a:off x="8861385" y="1212636"/>
            <a:ext cx="303840" cy="526320"/>
            <a:chOff x="8861385" y="1212636"/>
            <a:chExt cx="303840" cy="5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B084F96-D2AB-44B5-A218-49B2AFA5D0FC}"/>
                    </a:ext>
                  </a:extLst>
                </p14:cNvPr>
                <p14:cNvContentPartPr/>
                <p14:nvPr/>
              </p14:nvContentPartPr>
              <p14:xfrm>
                <a:off x="8907105" y="1301556"/>
                <a:ext cx="210240" cy="437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B084F96-D2AB-44B5-A218-49B2AFA5D0F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871105" y="1265556"/>
                  <a:ext cx="28188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1B3F7DB-9682-434E-B1EA-C3ADB482EEB6}"/>
                    </a:ext>
                  </a:extLst>
                </p14:cNvPr>
                <p14:cNvContentPartPr/>
                <p14:nvPr/>
              </p14:nvContentPartPr>
              <p14:xfrm>
                <a:off x="8861385" y="1212636"/>
                <a:ext cx="303840" cy="258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1B3F7DB-9682-434E-B1EA-C3ADB482EEB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825745" y="1176636"/>
                  <a:ext cx="37548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19AB29E-6616-4D8E-BFBD-0533AC1FBE9F}"/>
              </a:ext>
            </a:extLst>
          </p:cNvPr>
          <p:cNvGrpSpPr/>
          <p:nvPr/>
        </p:nvGrpSpPr>
        <p:grpSpPr>
          <a:xfrm>
            <a:off x="10755345" y="396876"/>
            <a:ext cx="1406520" cy="1193760"/>
            <a:chOff x="10755345" y="396876"/>
            <a:chExt cx="1406520" cy="11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BCB6A46-DCC8-4F3A-84F4-C170BF437C97}"/>
                    </a:ext>
                  </a:extLst>
                </p14:cNvPr>
                <p14:cNvContentPartPr/>
                <p14:nvPr/>
              </p14:nvContentPartPr>
              <p14:xfrm>
                <a:off x="10755345" y="675876"/>
                <a:ext cx="274680" cy="433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BCB6A46-DCC8-4F3A-84F4-C170BF437C9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719345" y="639876"/>
                  <a:ext cx="3463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1D3F64C-462B-43D3-A4E2-9381A30B0081}"/>
                    </a:ext>
                  </a:extLst>
                </p14:cNvPr>
                <p14:cNvContentPartPr/>
                <p14:nvPr/>
              </p14:nvContentPartPr>
              <p14:xfrm>
                <a:off x="11159985" y="847956"/>
                <a:ext cx="162720" cy="27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1D3F64C-462B-43D3-A4E2-9381A30B008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123985" y="812316"/>
                  <a:ext cx="234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5753C55-89CB-4C6C-9B50-BA127B6A5E2E}"/>
                    </a:ext>
                  </a:extLst>
                </p14:cNvPr>
                <p14:cNvContentPartPr/>
                <p14:nvPr/>
              </p14:nvContentPartPr>
              <p14:xfrm>
                <a:off x="11150265" y="1018236"/>
                <a:ext cx="163800" cy="10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5753C55-89CB-4C6C-9B50-BA127B6A5E2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114265" y="982596"/>
                  <a:ext cx="235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36DF5F0-3988-439B-BA22-ACD75FD1BC5F}"/>
                    </a:ext>
                  </a:extLst>
                </p14:cNvPr>
                <p14:cNvContentPartPr/>
                <p14:nvPr/>
              </p14:nvContentPartPr>
              <p14:xfrm>
                <a:off x="11349345" y="481476"/>
                <a:ext cx="390600" cy="3405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36DF5F0-3988-439B-BA22-ACD75FD1BC5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313705" y="445836"/>
                  <a:ext cx="4622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46D41FF-0E2F-4038-A499-699635808BA5}"/>
                    </a:ext>
                  </a:extLst>
                </p14:cNvPr>
                <p14:cNvContentPartPr/>
                <p14:nvPr/>
              </p14:nvContentPartPr>
              <p14:xfrm>
                <a:off x="11402985" y="680196"/>
                <a:ext cx="234000" cy="19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46D41FF-0E2F-4038-A499-699635808BA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67345" y="644556"/>
                  <a:ext cx="3056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3075F5E-FA08-4E4C-A2AC-228A692E98BD}"/>
                    </a:ext>
                  </a:extLst>
                </p14:cNvPr>
                <p14:cNvContentPartPr/>
                <p14:nvPr/>
              </p14:nvContentPartPr>
              <p14:xfrm>
                <a:off x="11846145" y="396876"/>
                <a:ext cx="243360" cy="4424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3075F5E-FA08-4E4C-A2AC-228A692E98B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810505" y="360876"/>
                  <a:ext cx="31500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94F8260-D3D7-44AD-910A-76D9D99BB63C}"/>
                    </a:ext>
                  </a:extLst>
                </p14:cNvPr>
                <p14:cNvContentPartPr/>
                <p14:nvPr/>
              </p14:nvContentPartPr>
              <p14:xfrm>
                <a:off x="11882505" y="675876"/>
                <a:ext cx="111600" cy="30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94F8260-D3D7-44AD-910A-76D9D99BB63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846865" y="640236"/>
                  <a:ext cx="183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4CDAEB3-CDD5-4686-95FD-42AFD0880F4E}"/>
                    </a:ext>
                  </a:extLst>
                </p14:cNvPr>
                <p14:cNvContentPartPr/>
                <p14:nvPr/>
              </p14:nvContentPartPr>
              <p14:xfrm>
                <a:off x="11964225" y="659676"/>
                <a:ext cx="97560" cy="24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4CDAEB3-CDD5-4686-95FD-42AFD0880F4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928225" y="623676"/>
                  <a:ext cx="169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61F6462-8F04-439E-934B-4E5A1FDCE476}"/>
                    </a:ext>
                  </a:extLst>
                </p14:cNvPr>
                <p14:cNvContentPartPr/>
                <p14:nvPr/>
              </p14:nvContentPartPr>
              <p14:xfrm>
                <a:off x="11383905" y="928596"/>
                <a:ext cx="777960" cy="38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61F6462-8F04-439E-934B-4E5A1FDCE47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348265" y="892596"/>
                  <a:ext cx="849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6C598A2-09CA-4B16-AC91-9C5CDA709907}"/>
                    </a:ext>
                  </a:extLst>
                </p14:cNvPr>
                <p14:cNvContentPartPr/>
                <p14:nvPr/>
              </p14:nvContentPartPr>
              <p14:xfrm>
                <a:off x="11671185" y="1082316"/>
                <a:ext cx="247320" cy="508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6C598A2-09CA-4B16-AC91-9C5CDA70990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635185" y="1046676"/>
                  <a:ext cx="318960" cy="57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D654786-F647-471E-A226-F5677025C0EE}"/>
              </a:ext>
            </a:extLst>
          </p:cNvPr>
          <p:cNvGrpSpPr/>
          <p:nvPr/>
        </p:nvGrpSpPr>
        <p:grpSpPr>
          <a:xfrm>
            <a:off x="9215625" y="1978716"/>
            <a:ext cx="2957760" cy="2917080"/>
            <a:chOff x="9215625" y="1978716"/>
            <a:chExt cx="2957760" cy="29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0EBA90A-D218-406A-A51D-E55AEB56E3A8}"/>
                    </a:ext>
                  </a:extLst>
                </p14:cNvPr>
                <p14:cNvContentPartPr/>
                <p14:nvPr/>
              </p14:nvContentPartPr>
              <p14:xfrm>
                <a:off x="9233265" y="2050716"/>
                <a:ext cx="33480" cy="396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0EBA90A-D218-406A-A51D-E55AEB56E3A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197625" y="2015076"/>
                  <a:ext cx="10512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1C13FF0-E91F-47AE-934A-DD60E586776D}"/>
                    </a:ext>
                  </a:extLst>
                </p14:cNvPr>
                <p14:cNvContentPartPr/>
                <p14:nvPr/>
              </p14:nvContentPartPr>
              <p14:xfrm>
                <a:off x="9215625" y="2006436"/>
                <a:ext cx="234000" cy="4618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1C13FF0-E91F-47AE-934A-DD60E58677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179985" y="1970436"/>
                  <a:ext cx="30564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7E14B16-AE6D-4709-82C2-A8ADD910FB0B}"/>
                    </a:ext>
                  </a:extLst>
                </p14:cNvPr>
                <p14:cNvContentPartPr/>
                <p14:nvPr/>
              </p14:nvContentPartPr>
              <p14:xfrm>
                <a:off x="9568785" y="2310996"/>
                <a:ext cx="12240" cy="5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7E14B16-AE6D-4709-82C2-A8ADD910FB0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533145" y="2274996"/>
                  <a:ext cx="83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246A6B9-6B0C-4F57-954F-FB02BC635E05}"/>
                    </a:ext>
                  </a:extLst>
                </p14:cNvPr>
                <p14:cNvContentPartPr/>
                <p14:nvPr/>
              </p14:nvContentPartPr>
              <p14:xfrm>
                <a:off x="9716385" y="2089596"/>
                <a:ext cx="14400" cy="341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246A6B9-6B0C-4F57-954F-FB02BC635E0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680385" y="2053596"/>
                  <a:ext cx="860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521E4EA-E62D-4CF1-9600-BABE66255D14}"/>
                    </a:ext>
                  </a:extLst>
                </p14:cNvPr>
                <p14:cNvContentPartPr/>
                <p14:nvPr/>
              </p14:nvContentPartPr>
              <p14:xfrm>
                <a:off x="9698745" y="1978716"/>
                <a:ext cx="180360" cy="469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521E4EA-E62D-4CF1-9600-BABE66255D1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663105" y="1943076"/>
                  <a:ext cx="25200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96C4A4A-CB4B-4C14-BD98-1B92B5A6A034}"/>
                    </a:ext>
                  </a:extLst>
                </p14:cNvPr>
                <p14:cNvContentPartPr/>
                <p14:nvPr/>
              </p14:nvContentPartPr>
              <p14:xfrm>
                <a:off x="10115625" y="2363556"/>
                <a:ext cx="360" cy="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96C4A4A-CB4B-4C14-BD98-1B92B5A6A03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079625" y="2327916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B97F882-2D78-4FB8-BBB7-03EADD8BD418}"/>
                    </a:ext>
                  </a:extLst>
                </p14:cNvPr>
                <p14:cNvContentPartPr/>
                <p14:nvPr/>
              </p14:nvContentPartPr>
              <p14:xfrm>
                <a:off x="9260625" y="2726076"/>
                <a:ext cx="383040" cy="474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B97F882-2D78-4FB8-BBB7-03EADD8BD41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224985" y="2690436"/>
                  <a:ext cx="4546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150511F-5414-443B-AE05-5E3FF5D9E66E}"/>
                    </a:ext>
                  </a:extLst>
                </p14:cNvPr>
                <p14:cNvContentPartPr/>
                <p14:nvPr/>
              </p14:nvContentPartPr>
              <p14:xfrm>
                <a:off x="9851385" y="2661276"/>
                <a:ext cx="325440" cy="557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150511F-5414-443B-AE05-5E3FF5D9E66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815745" y="2625636"/>
                  <a:ext cx="39708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3CB00F0-BB99-4925-AB0C-EF4C11F347F9}"/>
                    </a:ext>
                  </a:extLst>
                </p14:cNvPr>
                <p14:cNvContentPartPr/>
                <p14:nvPr/>
              </p14:nvContentPartPr>
              <p14:xfrm>
                <a:off x="9308505" y="3830916"/>
                <a:ext cx="183960" cy="574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3CB00F0-BB99-4925-AB0C-EF4C11F347F9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272865" y="3795276"/>
                  <a:ext cx="25560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6D11BA1-B6B5-4331-A434-1431FEB6617D}"/>
                    </a:ext>
                  </a:extLst>
                </p14:cNvPr>
                <p14:cNvContentPartPr/>
                <p14:nvPr/>
              </p14:nvContentPartPr>
              <p14:xfrm>
                <a:off x="9547185" y="3541116"/>
                <a:ext cx="10080" cy="29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6D11BA1-B6B5-4331-A434-1431FEB6617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511545" y="3505476"/>
                  <a:ext cx="81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B568C70-E74B-44C0-A876-79C22B761086}"/>
                    </a:ext>
                  </a:extLst>
                </p14:cNvPr>
                <p14:cNvContentPartPr/>
                <p14:nvPr/>
              </p14:nvContentPartPr>
              <p14:xfrm>
                <a:off x="9646905" y="3760716"/>
                <a:ext cx="702000" cy="230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B568C70-E74B-44C0-A876-79C22B76108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611265" y="3724716"/>
                  <a:ext cx="773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80D3112-C36C-4DFC-A567-52809799BBC1}"/>
                    </a:ext>
                  </a:extLst>
                </p14:cNvPr>
                <p14:cNvContentPartPr/>
                <p14:nvPr/>
              </p14:nvContentPartPr>
              <p14:xfrm>
                <a:off x="10414785" y="3722916"/>
                <a:ext cx="277200" cy="284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80D3112-C36C-4DFC-A567-52809799BBC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378785" y="3686916"/>
                  <a:ext cx="3488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A57BED2-0DED-4474-B262-A082D4794997}"/>
                    </a:ext>
                  </a:extLst>
                </p14:cNvPr>
                <p14:cNvContentPartPr/>
                <p14:nvPr/>
              </p14:nvContentPartPr>
              <p14:xfrm>
                <a:off x="10764345" y="3395676"/>
                <a:ext cx="199440" cy="220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A57BED2-0DED-4474-B262-A082D479499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728345" y="3360036"/>
                  <a:ext cx="2710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030CE8B-12F9-4CBC-B5C2-61AA9B39D62F}"/>
                    </a:ext>
                  </a:extLst>
                </p14:cNvPr>
                <p14:cNvContentPartPr/>
                <p14:nvPr/>
              </p14:nvContentPartPr>
              <p14:xfrm>
                <a:off x="9711705" y="4293516"/>
                <a:ext cx="147600" cy="6022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030CE8B-12F9-4CBC-B5C2-61AA9B39D62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675705" y="4257516"/>
                  <a:ext cx="21924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C56EEAB-67DC-4B2C-82FE-3A6CAA67ED34}"/>
                    </a:ext>
                  </a:extLst>
                </p14:cNvPr>
                <p14:cNvContentPartPr/>
                <p14:nvPr/>
              </p14:nvContentPartPr>
              <p14:xfrm>
                <a:off x="9961185" y="4315836"/>
                <a:ext cx="255600" cy="480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C56EEAB-67DC-4B2C-82FE-3A6CAA67ED3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925185" y="4279836"/>
                  <a:ext cx="3272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94B4BE6-C04B-46BD-97CB-7AB3593730A2}"/>
                    </a:ext>
                  </a:extLst>
                </p14:cNvPr>
                <p14:cNvContentPartPr/>
                <p14:nvPr/>
              </p14:nvContentPartPr>
              <p14:xfrm>
                <a:off x="10506585" y="4545156"/>
                <a:ext cx="111240" cy="11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94B4BE6-C04B-46BD-97CB-7AB3593730A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470585" y="4509156"/>
                  <a:ext cx="182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111E9E5-0713-40D4-A645-B0561E98E8A4}"/>
                    </a:ext>
                  </a:extLst>
                </p14:cNvPr>
                <p14:cNvContentPartPr/>
                <p14:nvPr/>
              </p14:nvContentPartPr>
              <p14:xfrm>
                <a:off x="10861185" y="4203876"/>
                <a:ext cx="39600" cy="504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111E9E5-0713-40D4-A645-B0561E98E8A4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825185" y="4168236"/>
                  <a:ext cx="11124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1E3F009-B3A5-4261-86CA-CCCD53F03036}"/>
                    </a:ext>
                  </a:extLst>
                </p14:cNvPr>
                <p14:cNvContentPartPr/>
                <p14:nvPr/>
              </p14:nvContentPartPr>
              <p14:xfrm>
                <a:off x="10991505" y="4366236"/>
                <a:ext cx="622440" cy="250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1E3F009-B3A5-4261-86CA-CCCD53F0303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955865" y="4330236"/>
                  <a:ext cx="6940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85B7B4F-C3D5-450F-8997-107F51D557D8}"/>
                    </a:ext>
                  </a:extLst>
                </p14:cNvPr>
                <p14:cNvContentPartPr/>
                <p14:nvPr/>
              </p14:nvContentPartPr>
              <p14:xfrm>
                <a:off x="11661465" y="4356156"/>
                <a:ext cx="401760" cy="51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85B7B4F-C3D5-450F-8997-107F51D557D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1625825" y="4320516"/>
                  <a:ext cx="47340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2045905-BE45-409A-966B-FE0DE533A34C}"/>
                    </a:ext>
                  </a:extLst>
                </p14:cNvPr>
                <p14:cNvContentPartPr/>
                <p14:nvPr/>
              </p14:nvContentPartPr>
              <p14:xfrm>
                <a:off x="11937585" y="4161756"/>
                <a:ext cx="235800" cy="636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2045905-BE45-409A-966B-FE0DE533A34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901945" y="4126116"/>
                  <a:ext cx="307440" cy="70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3A0E2B69-28F2-4810-BB6D-43727B3AEFC2}"/>
              </a:ext>
            </a:extLst>
          </p:cNvPr>
          <p:cNvGrpSpPr/>
          <p:nvPr/>
        </p:nvGrpSpPr>
        <p:grpSpPr>
          <a:xfrm>
            <a:off x="6396465" y="3507996"/>
            <a:ext cx="2014560" cy="1496160"/>
            <a:chOff x="6396465" y="3507996"/>
            <a:chExt cx="2014560" cy="149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72BF1E3-B928-4028-B49A-B23A2DAD572C}"/>
                    </a:ext>
                  </a:extLst>
                </p14:cNvPr>
                <p14:cNvContentPartPr/>
                <p14:nvPr/>
              </p14:nvContentPartPr>
              <p14:xfrm>
                <a:off x="6457305" y="3778356"/>
                <a:ext cx="177840" cy="484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72BF1E3-B928-4028-B49A-B23A2DAD572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421305" y="3742716"/>
                  <a:ext cx="24948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40C61AF-A587-40F4-9D6F-B9425B5E1760}"/>
                    </a:ext>
                  </a:extLst>
                </p14:cNvPr>
                <p14:cNvContentPartPr/>
                <p14:nvPr/>
              </p14:nvContentPartPr>
              <p14:xfrm>
                <a:off x="6631545" y="3507996"/>
                <a:ext cx="12960" cy="41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40C61AF-A587-40F4-9D6F-B9425B5E176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595905" y="3471996"/>
                  <a:ext cx="84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F300076-E159-42F8-A355-CE97C4791315}"/>
                    </a:ext>
                  </a:extLst>
                </p14:cNvPr>
                <p14:cNvContentPartPr/>
                <p14:nvPr/>
              </p14:nvContentPartPr>
              <p14:xfrm>
                <a:off x="6691665" y="3784476"/>
                <a:ext cx="534240" cy="210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F300076-E159-42F8-A355-CE97C479131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656025" y="3748836"/>
                  <a:ext cx="605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A491AA6-BBC3-40EA-8898-578716825CEA}"/>
                    </a:ext>
                  </a:extLst>
                </p14:cNvPr>
                <p14:cNvContentPartPr/>
                <p14:nvPr/>
              </p14:nvContentPartPr>
              <p14:xfrm>
                <a:off x="7341825" y="3814716"/>
                <a:ext cx="83160" cy="200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A491AA6-BBC3-40EA-8898-578716825CEA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305825" y="3778716"/>
                  <a:ext cx="1548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FCDD0B8-91DD-441C-8294-70B39FCC07AC}"/>
                    </a:ext>
                  </a:extLst>
                </p14:cNvPr>
                <p14:cNvContentPartPr/>
                <p14:nvPr/>
              </p14:nvContentPartPr>
              <p14:xfrm>
                <a:off x="7535865" y="3641916"/>
                <a:ext cx="211320" cy="106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FCDD0B8-91DD-441C-8294-70B39FCC07A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499865" y="3606276"/>
                  <a:ext cx="282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6BFBE83-4746-4321-8F55-7EB111E15AAD}"/>
                    </a:ext>
                  </a:extLst>
                </p14:cNvPr>
                <p14:cNvContentPartPr/>
                <p14:nvPr/>
              </p14:nvContentPartPr>
              <p14:xfrm>
                <a:off x="6396465" y="4358316"/>
                <a:ext cx="243720" cy="645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6BFBE83-4746-4321-8F55-7EB111E15AA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360825" y="4322676"/>
                  <a:ext cx="315360" cy="7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EF9927F-4EC7-4C6A-91B2-2427A22BA5CF}"/>
                    </a:ext>
                  </a:extLst>
                </p14:cNvPr>
                <p14:cNvContentPartPr/>
                <p14:nvPr/>
              </p14:nvContentPartPr>
              <p14:xfrm>
                <a:off x="6740985" y="4312236"/>
                <a:ext cx="253800" cy="5414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EF9927F-4EC7-4C6A-91B2-2427A22BA5C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704985" y="4276236"/>
                  <a:ext cx="32544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74CB39D-BB0B-40F3-861B-5DB572E13885}"/>
                    </a:ext>
                  </a:extLst>
                </p14:cNvPr>
                <p14:cNvContentPartPr/>
                <p14:nvPr/>
              </p14:nvContentPartPr>
              <p14:xfrm>
                <a:off x="7079385" y="4697436"/>
                <a:ext cx="121320" cy="324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74CB39D-BB0B-40F3-861B-5DB572E1388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043385" y="4661436"/>
                  <a:ext cx="192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3D7C031-6A66-4B03-BD4A-6CD2C909F535}"/>
                    </a:ext>
                  </a:extLst>
                </p14:cNvPr>
                <p14:cNvContentPartPr/>
                <p14:nvPr/>
              </p14:nvContentPartPr>
              <p14:xfrm>
                <a:off x="7311945" y="4555956"/>
                <a:ext cx="104400" cy="2754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3D7C031-6A66-4B03-BD4A-6CD2C909F53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276305" y="4519956"/>
                  <a:ext cx="1760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6C40507-F649-4C91-B4C6-1EB6B8D7714A}"/>
                    </a:ext>
                  </a:extLst>
                </p14:cNvPr>
                <p14:cNvContentPartPr/>
                <p14:nvPr/>
              </p14:nvContentPartPr>
              <p14:xfrm>
                <a:off x="7467465" y="4533996"/>
                <a:ext cx="364680" cy="213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6C40507-F649-4C91-B4C6-1EB6B8D7714A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431465" y="4497996"/>
                  <a:ext cx="4363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FB38260-1005-436B-8504-8E492B900873}"/>
                    </a:ext>
                  </a:extLst>
                </p14:cNvPr>
                <p14:cNvContentPartPr/>
                <p14:nvPr/>
              </p14:nvContentPartPr>
              <p14:xfrm>
                <a:off x="7905225" y="4490076"/>
                <a:ext cx="174600" cy="1692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FB38260-1005-436B-8504-8E492B90087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869585" y="4454436"/>
                  <a:ext cx="2462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219C9FE-CEED-4444-A1A8-A85B97EB4F66}"/>
                    </a:ext>
                  </a:extLst>
                </p14:cNvPr>
                <p14:cNvContentPartPr/>
                <p14:nvPr/>
              </p14:nvContentPartPr>
              <p14:xfrm>
                <a:off x="8110425" y="4272276"/>
                <a:ext cx="28800" cy="3931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219C9FE-CEED-4444-A1A8-A85B97EB4F6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074785" y="4236636"/>
                  <a:ext cx="1004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1F218FE-BA54-4254-8852-A748A05CC386}"/>
                    </a:ext>
                  </a:extLst>
                </p14:cNvPr>
                <p14:cNvContentPartPr/>
                <p14:nvPr/>
              </p14:nvContentPartPr>
              <p14:xfrm>
                <a:off x="8215905" y="4245636"/>
                <a:ext cx="66240" cy="4165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1F218FE-BA54-4254-8852-A748A05CC38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179905" y="4209636"/>
                  <a:ext cx="13788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CD294DB-4211-4AF1-9BFD-CE6F7F1EA80B}"/>
                    </a:ext>
                  </a:extLst>
                </p14:cNvPr>
                <p14:cNvContentPartPr/>
                <p14:nvPr/>
              </p14:nvContentPartPr>
              <p14:xfrm>
                <a:off x="8254065" y="4033236"/>
                <a:ext cx="156960" cy="7534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CD294DB-4211-4AF1-9BFD-CE6F7F1EA80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218425" y="3997236"/>
                  <a:ext cx="228600" cy="825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31132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C2E31BC3-70D2-4686-B660-17F0E250AC29}"/>
              </a:ext>
            </a:extLst>
          </p:cNvPr>
          <p:cNvGrpSpPr/>
          <p:nvPr/>
        </p:nvGrpSpPr>
        <p:grpSpPr>
          <a:xfrm>
            <a:off x="235425" y="443091"/>
            <a:ext cx="11710080" cy="4579200"/>
            <a:chOff x="235425" y="443091"/>
            <a:chExt cx="11710080" cy="457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A52CCE3-81E1-480E-8EF6-A20160B8192A}"/>
                    </a:ext>
                  </a:extLst>
                </p14:cNvPr>
                <p14:cNvContentPartPr/>
                <p14:nvPr/>
              </p14:nvContentPartPr>
              <p14:xfrm>
                <a:off x="4975545" y="493491"/>
                <a:ext cx="72720" cy="486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A52CCE3-81E1-480E-8EF6-A20160B8192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9905" y="457491"/>
                  <a:ext cx="14436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3B9D0F2-D0A9-4932-BC70-26B1C1714DA6}"/>
                    </a:ext>
                  </a:extLst>
                </p14:cNvPr>
                <p14:cNvContentPartPr/>
                <p14:nvPr/>
              </p14:nvContentPartPr>
              <p14:xfrm>
                <a:off x="5041785" y="443091"/>
                <a:ext cx="312840" cy="614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3B9D0F2-D0A9-4932-BC70-26B1C1714D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05785" y="407451"/>
                  <a:ext cx="384480" cy="6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7DF6B74-BE0E-4780-9E4F-91C6A6CB421E}"/>
                    </a:ext>
                  </a:extLst>
                </p14:cNvPr>
                <p14:cNvContentPartPr/>
                <p14:nvPr/>
              </p14:nvContentPartPr>
              <p14:xfrm>
                <a:off x="5492145" y="554331"/>
                <a:ext cx="451080" cy="31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7DF6B74-BE0E-4780-9E4F-91C6A6CB42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56145" y="518691"/>
                  <a:ext cx="522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1A0D2CE-1EF9-435E-A328-A51D979DF58F}"/>
                    </a:ext>
                  </a:extLst>
                </p14:cNvPr>
                <p14:cNvContentPartPr/>
                <p14:nvPr/>
              </p14:nvContentPartPr>
              <p14:xfrm>
                <a:off x="5510505" y="576291"/>
                <a:ext cx="235080" cy="421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1A0D2CE-1EF9-435E-A328-A51D979DF58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74505" y="540651"/>
                  <a:ext cx="3067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A67D4DB-9DE2-4B91-A44C-5ED2C4C3B473}"/>
                    </a:ext>
                  </a:extLst>
                </p14:cNvPr>
                <p14:cNvContentPartPr/>
                <p14:nvPr/>
              </p14:nvContentPartPr>
              <p14:xfrm>
                <a:off x="6089385" y="564771"/>
                <a:ext cx="379440" cy="30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A67D4DB-9DE2-4B91-A44C-5ED2C4C3B4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53385" y="529131"/>
                  <a:ext cx="451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F51889-9F15-48FB-99C1-049C5935D730}"/>
                    </a:ext>
                  </a:extLst>
                </p14:cNvPr>
                <p14:cNvContentPartPr/>
                <p14:nvPr/>
              </p14:nvContentPartPr>
              <p14:xfrm>
                <a:off x="6285225" y="591771"/>
                <a:ext cx="15840" cy="39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F51889-9F15-48FB-99C1-049C5935D73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49585" y="556131"/>
                  <a:ext cx="8748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5D33A5B-9FE5-475F-9086-22FBDB1B0659}"/>
                    </a:ext>
                  </a:extLst>
                </p14:cNvPr>
                <p14:cNvContentPartPr/>
                <p14:nvPr/>
              </p14:nvContentPartPr>
              <p14:xfrm>
                <a:off x="4773225" y="1190811"/>
                <a:ext cx="2286360" cy="25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5D33A5B-9FE5-475F-9086-22FBDB1B065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37225" y="1154811"/>
                  <a:ext cx="2358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5171074-C78F-479A-A6EC-7637AA56739D}"/>
                    </a:ext>
                  </a:extLst>
                </p14:cNvPr>
                <p14:cNvContentPartPr/>
                <p14:nvPr/>
              </p14:nvContentPartPr>
              <p14:xfrm>
                <a:off x="2111385" y="2283051"/>
                <a:ext cx="6345720" cy="48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5171074-C78F-479A-A6EC-7637AA5673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75385" y="2247411"/>
                  <a:ext cx="6417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8A944E6-0323-445F-AC8C-208F6770B3CD}"/>
                    </a:ext>
                  </a:extLst>
                </p14:cNvPr>
                <p14:cNvContentPartPr/>
                <p14:nvPr/>
              </p14:nvContentPartPr>
              <p14:xfrm>
                <a:off x="2123265" y="2330571"/>
                <a:ext cx="181800" cy="1994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8A944E6-0323-445F-AC8C-208F6770B3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87265" y="2294571"/>
                  <a:ext cx="253440" cy="20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19416A0-35CC-48B0-BF6C-11F348CE1F23}"/>
                    </a:ext>
                  </a:extLst>
                </p14:cNvPr>
                <p14:cNvContentPartPr/>
                <p14:nvPr/>
              </p14:nvContentPartPr>
              <p14:xfrm>
                <a:off x="2235225" y="2289891"/>
                <a:ext cx="6504840" cy="2074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19416A0-35CC-48B0-BF6C-11F348CE1F2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99225" y="2254251"/>
                  <a:ext cx="6576480" cy="21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BC3C1E4-18B6-49DD-9C7F-68C92B10B3C9}"/>
                    </a:ext>
                  </a:extLst>
                </p14:cNvPr>
                <p14:cNvContentPartPr/>
                <p14:nvPr/>
              </p14:nvContentPartPr>
              <p14:xfrm>
                <a:off x="4709865" y="2274411"/>
                <a:ext cx="210960" cy="2004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BC3C1E4-18B6-49DD-9C7F-68C92B10B3C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74225" y="2238771"/>
                  <a:ext cx="282600" cy="20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2B4BB64-B44B-4442-835B-A7083894870B}"/>
                    </a:ext>
                  </a:extLst>
                </p14:cNvPr>
                <p14:cNvContentPartPr/>
                <p14:nvPr/>
              </p14:nvContentPartPr>
              <p14:xfrm>
                <a:off x="6374865" y="2331291"/>
                <a:ext cx="244440" cy="1985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2B4BB64-B44B-4442-835B-A7083894870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38865" y="2295291"/>
                  <a:ext cx="316080" cy="20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34C68AE-DAB4-412C-A67F-A0E56CBA9CD1}"/>
                    </a:ext>
                  </a:extLst>
                </p14:cNvPr>
                <p14:cNvContentPartPr/>
                <p14:nvPr/>
              </p14:nvContentPartPr>
              <p14:xfrm>
                <a:off x="5482065" y="3171891"/>
                <a:ext cx="404640" cy="295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34C68AE-DAB4-412C-A67F-A0E56CBA9C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46425" y="3135891"/>
                  <a:ext cx="4762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3F23A9F-C189-4486-8DDE-6334AA781175}"/>
                    </a:ext>
                  </a:extLst>
                </p14:cNvPr>
                <p14:cNvContentPartPr/>
                <p14:nvPr/>
              </p14:nvContentPartPr>
              <p14:xfrm>
                <a:off x="3421065" y="3010611"/>
                <a:ext cx="100080" cy="617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3F23A9F-C189-4486-8DDE-6334AA78117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85065" y="2974611"/>
                  <a:ext cx="17172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A6EC66C-E05C-4783-AFF5-DC6B915C64BF}"/>
                    </a:ext>
                  </a:extLst>
                </p14:cNvPr>
                <p14:cNvContentPartPr/>
                <p14:nvPr/>
              </p14:nvContentPartPr>
              <p14:xfrm>
                <a:off x="3496305" y="3180171"/>
                <a:ext cx="262080" cy="199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A6EC66C-E05C-4783-AFF5-DC6B915C64B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0305" y="3144531"/>
                  <a:ext cx="333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DF5536B-61FE-4503-92B4-E905E941D329}"/>
                    </a:ext>
                  </a:extLst>
                </p14:cNvPr>
                <p14:cNvContentPartPr/>
                <p14:nvPr/>
              </p14:nvContentPartPr>
              <p14:xfrm>
                <a:off x="3533745" y="3367371"/>
                <a:ext cx="60120" cy="19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DF5536B-61FE-4503-92B4-E905E941D32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98105" y="3331371"/>
                  <a:ext cx="131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C24B099-5A56-44C4-8AA3-D29EBA536AF2}"/>
                    </a:ext>
                  </a:extLst>
                </p14:cNvPr>
                <p14:cNvContentPartPr/>
                <p14:nvPr/>
              </p14:nvContentPartPr>
              <p14:xfrm>
                <a:off x="7494105" y="3012051"/>
                <a:ext cx="73800" cy="800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C24B099-5A56-44C4-8AA3-D29EBA536A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58105" y="2976411"/>
                  <a:ext cx="14544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E4E41D6-BDED-492E-AD32-529D72302ACA}"/>
                    </a:ext>
                  </a:extLst>
                </p14:cNvPr>
                <p14:cNvContentPartPr/>
                <p14:nvPr/>
              </p14:nvContentPartPr>
              <p14:xfrm>
                <a:off x="7529385" y="3244251"/>
                <a:ext cx="30132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E4E41D6-BDED-492E-AD32-529D72302AC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93745" y="3208251"/>
                  <a:ext cx="3729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33D3D47-FD67-4428-85F4-C78DB5458D76}"/>
                    </a:ext>
                  </a:extLst>
                </p14:cNvPr>
                <p14:cNvContentPartPr/>
                <p14:nvPr/>
              </p14:nvContentPartPr>
              <p14:xfrm>
                <a:off x="5308185" y="2129331"/>
                <a:ext cx="580680" cy="232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33D3D47-FD67-4428-85F4-C78DB5458D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72185" y="2093691"/>
                  <a:ext cx="6523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B6DF707-03F6-4432-8D9F-04EA910FA4FC}"/>
                    </a:ext>
                  </a:extLst>
                </p14:cNvPr>
                <p14:cNvContentPartPr/>
                <p14:nvPr/>
              </p14:nvContentPartPr>
              <p14:xfrm>
                <a:off x="5462265" y="2170731"/>
                <a:ext cx="106200" cy="124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B6DF707-03F6-4432-8D9F-04EA910FA4F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26265" y="2135091"/>
                  <a:ext cx="177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BEFF3AB-E0DD-4CDC-BEF3-4DD8C6114FF7}"/>
                    </a:ext>
                  </a:extLst>
                </p14:cNvPr>
                <p14:cNvContentPartPr/>
                <p14:nvPr/>
              </p14:nvContentPartPr>
              <p14:xfrm>
                <a:off x="5707425" y="2127531"/>
                <a:ext cx="75240" cy="104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EFF3AB-E0DD-4CDC-BEF3-4DD8C6114F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71425" y="2091531"/>
                  <a:ext cx="146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567B374-DF79-48C7-A60D-7B909D49F68F}"/>
                    </a:ext>
                  </a:extLst>
                </p14:cNvPr>
                <p14:cNvContentPartPr/>
                <p14:nvPr/>
              </p14:nvContentPartPr>
              <p14:xfrm>
                <a:off x="5644065" y="2180451"/>
                <a:ext cx="89280" cy="139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567B374-DF79-48C7-A60D-7B909D49F68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08425" y="2144451"/>
                  <a:ext cx="160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EFD1E64-F755-4CBB-B9DD-FF7D92EB2A27}"/>
                    </a:ext>
                  </a:extLst>
                </p14:cNvPr>
                <p14:cNvContentPartPr/>
                <p14:nvPr/>
              </p14:nvContentPartPr>
              <p14:xfrm>
                <a:off x="5539665" y="1614891"/>
                <a:ext cx="122760" cy="506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EFD1E64-F755-4CBB-B9DD-FF7D92EB2A2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03665" y="1579251"/>
                  <a:ext cx="19440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2738082-D6BF-4D80-9A99-0014DC8CF77F}"/>
                    </a:ext>
                  </a:extLst>
                </p14:cNvPr>
                <p14:cNvContentPartPr/>
                <p14:nvPr/>
              </p14:nvContentPartPr>
              <p14:xfrm>
                <a:off x="8678865" y="3076851"/>
                <a:ext cx="216720" cy="451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2738082-D6BF-4D80-9A99-0014DC8CF77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42865" y="3041211"/>
                  <a:ext cx="2883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8FBE51A-2532-4159-B21F-6ACC97965C09}"/>
                    </a:ext>
                  </a:extLst>
                </p14:cNvPr>
                <p14:cNvContentPartPr/>
                <p14:nvPr/>
              </p14:nvContentPartPr>
              <p14:xfrm>
                <a:off x="8771025" y="3154971"/>
                <a:ext cx="167040" cy="149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8FBE51A-2532-4159-B21F-6ACC97965C0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35385" y="3119331"/>
                  <a:ext cx="238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90FD1EE-DC29-4B96-B462-ED78D5CB58CE}"/>
                    </a:ext>
                  </a:extLst>
                </p14:cNvPr>
                <p14:cNvContentPartPr/>
                <p14:nvPr/>
              </p14:nvContentPartPr>
              <p14:xfrm>
                <a:off x="8778585" y="3335331"/>
                <a:ext cx="145800" cy="151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90FD1EE-DC29-4B96-B462-ED78D5CB58C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42585" y="3299331"/>
                  <a:ext cx="217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8782746-36F7-4EA4-A1CB-A466813B9B21}"/>
                    </a:ext>
                  </a:extLst>
                </p14:cNvPr>
                <p14:cNvContentPartPr/>
                <p14:nvPr/>
              </p14:nvContentPartPr>
              <p14:xfrm>
                <a:off x="8983785" y="3312291"/>
                <a:ext cx="885960" cy="9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8782746-36F7-4EA4-A1CB-A466813B9B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48145" y="3276291"/>
                  <a:ext cx="9576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20643E7-3AF1-4D79-88EF-D22DECDA5055}"/>
                    </a:ext>
                  </a:extLst>
                </p14:cNvPr>
                <p14:cNvContentPartPr/>
                <p14:nvPr/>
              </p14:nvContentPartPr>
              <p14:xfrm>
                <a:off x="8878305" y="3311931"/>
                <a:ext cx="111600" cy="24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20643E7-3AF1-4D79-88EF-D22DECDA505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42305" y="3275931"/>
                  <a:ext cx="183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C476391-A7E7-4BB7-A57A-BF8EA87B95F9}"/>
                    </a:ext>
                  </a:extLst>
                </p14:cNvPr>
                <p14:cNvContentPartPr/>
                <p14:nvPr/>
              </p14:nvContentPartPr>
              <p14:xfrm>
                <a:off x="2112105" y="3046971"/>
                <a:ext cx="70560" cy="124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C476391-A7E7-4BB7-A57A-BF8EA87B95F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76465" y="3010971"/>
                  <a:ext cx="142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8E06C89-D449-4076-8469-94E9266987B9}"/>
                    </a:ext>
                  </a:extLst>
                </p14:cNvPr>
                <p14:cNvContentPartPr/>
                <p14:nvPr/>
              </p14:nvContentPartPr>
              <p14:xfrm>
                <a:off x="2095545" y="3023931"/>
                <a:ext cx="223200" cy="681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8E06C89-D449-4076-8469-94E9266987B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59905" y="2988291"/>
                  <a:ext cx="29484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6AEEA45-5544-41F1-A4BD-9231370BDF9C}"/>
                    </a:ext>
                  </a:extLst>
                </p14:cNvPr>
                <p14:cNvContentPartPr/>
                <p14:nvPr/>
              </p14:nvContentPartPr>
              <p14:xfrm>
                <a:off x="1038945" y="3320571"/>
                <a:ext cx="1137600" cy="258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6AEEA45-5544-41F1-A4BD-9231370BDF9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02945" y="3284931"/>
                  <a:ext cx="12092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220B3AE-B841-4082-B644-9F6CE95FF371}"/>
                    </a:ext>
                  </a:extLst>
                </p14:cNvPr>
                <p14:cNvContentPartPr/>
                <p14:nvPr/>
              </p14:nvContentPartPr>
              <p14:xfrm>
                <a:off x="235425" y="2850411"/>
                <a:ext cx="438840" cy="528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220B3AE-B841-4082-B644-9F6CE95FF37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9425" y="2814771"/>
                  <a:ext cx="510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9B1F3A-B1F4-47C6-936B-CFD1C0E4E398}"/>
                    </a:ext>
                  </a:extLst>
                </p14:cNvPr>
                <p14:cNvContentPartPr/>
                <p14:nvPr/>
              </p14:nvContentPartPr>
              <p14:xfrm>
                <a:off x="258465" y="3115371"/>
                <a:ext cx="251280" cy="86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9B1F3A-B1F4-47C6-936B-CFD1C0E4E39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2825" y="3079371"/>
                  <a:ext cx="322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DD9F63C-16F9-489B-AEF5-F000DF8E95BE}"/>
                    </a:ext>
                  </a:extLst>
                </p14:cNvPr>
                <p14:cNvContentPartPr/>
                <p14:nvPr/>
              </p14:nvContentPartPr>
              <p14:xfrm>
                <a:off x="621345" y="3017091"/>
                <a:ext cx="683640" cy="247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DD9F63C-16F9-489B-AEF5-F000DF8E95B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5705" y="2981451"/>
                  <a:ext cx="7552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1EB6FEC-A2FC-499C-9378-0FCCF87DF2E2}"/>
                    </a:ext>
                  </a:extLst>
                </p14:cNvPr>
                <p14:cNvContentPartPr/>
                <p14:nvPr/>
              </p14:nvContentPartPr>
              <p14:xfrm>
                <a:off x="1142265" y="2831331"/>
                <a:ext cx="77760" cy="30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1EB6FEC-A2FC-499C-9378-0FCCF87DF2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06265" y="2795331"/>
                  <a:ext cx="1494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1B01488-DFD1-411D-86A3-AE43C4C136AD}"/>
                    </a:ext>
                  </a:extLst>
                </p14:cNvPr>
                <p14:cNvContentPartPr/>
                <p14:nvPr/>
              </p14:nvContentPartPr>
              <p14:xfrm>
                <a:off x="1355385" y="2727291"/>
                <a:ext cx="212040" cy="373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1B01488-DFD1-411D-86A3-AE43C4C136A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19745" y="2691291"/>
                  <a:ext cx="2836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A0399B5-166B-407D-9C22-82A2281868A7}"/>
                    </a:ext>
                  </a:extLst>
                </p14:cNvPr>
                <p14:cNvContentPartPr/>
                <p14:nvPr/>
              </p14:nvContentPartPr>
              <p14:xfrm>
                <a:off x="1562745" y="2731971"/>
                <a:ext cx="107640" cy="312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A0399B5-166B-407D-9C22-82A2281868A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26745" y="2695971"/>
                  <a:ext cx="1792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072FB54-259A-462F-AD41-2AD2B2328257}"/>
                    </a:ext>
                  </a:extLst>
                </p14:cNvPr>
                <p14:cNvContentPartPr/>
                <p14:nvPr/>
              </p14:nvContentPartPr>
              <p14:xfrm>
                <a:off x="1564185" y="2878851"/>
                <a:ext cx="152280" cy="88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072FB54-259A-462F-AD41-2AD2B232825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28185" y="2843211"/>
                  <a:ext cx="223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2AF4BFA-9256-4514-BBA8-80E91F27127B}"/>
                    </a:ext>
                  </a:extLst>
                </p14:cNvPr>
                <p14:cNvContentPartPr/>
                <p14:nvPr/>
              </p14:nvContentPartPr>
              <p14:xfrm>
                <a:off x="1766865" y="2796771"/>
                <a:ext cx="406080" cy="185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2AF4BFA-9256-4514-BBA8-80E91F27127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31225" y="2760771"/>
                  <a:ext cx="4777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87FDA9B-0F35-418E-9156-8FAA5C7181DC}"/>
                    </a:ext>
                  </a:extLst>
                </p14:cNvPr>
                <p14:cNvContentPartPr/>
                <p14:nvPr/>
              </p14:nvContentPartPr>
              <p14:xfrm>
                <a:off x="5825505" y="1399971"/>
                <a:ext cx="286920" cy="476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87FDA9B-0F35-418E-9156-8FAA5C7181D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89505" y="1363971"/>
                  <a:ext cx="35856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93D266E-C086-477D-800D-C79E0BB9DD97}"/>
                    </a:ext>
                  </a:extLst>
                </p14:cNvPr>
                <p14:cNvContentPartPr/>
                <p14:nvPr/>
              </p14:nvContentPartPr>
              <p14:xfrm>
                <a:off x="6242745" y="1507971"/>
                <a:ext cx="766440" cy="287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93D266E-C086-477D-800D-C79E0BB9DD9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06745" y="1471971"/>
                  <a:ext cx="8380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F7FD3D6-82CC-424A-B6BB-72C607199E4D}"/>
                    </a:ext>
                  </a:extLst>
                </p14:cNvPr>
                <p14:cNvContentPartPr/>
                <p14:nvPr/>
              </p14:nvContentPartPr>
              <p14:xfrm>
                <a:off x="9605865" y="2596611"/>
                <a:ext cx="281160" cy="446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F7FD3D6-82CC-424A-B6BB-72C607199E4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69865" y="2560611"/>
                  <a:ext cx="35280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5627078-5508-4D8F-9977-96BB78324173}"/>
                    </a:ext>
                  </a:extLst>
                </p14:cNvPr>
                <p14:cNvContentPartPr/>
                <p14:nvPr/>
              </p14:nvContentPartPr>
              <p14:xfrm>
                <a:off x="10040385" y="2770491"/>
                <a:ext cx="182880" cy="191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5627078-5508-4D8F-9977-96BB7832417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04745" y="2734851"/>
                  <a:ext cx="2545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B252F9E-4AA5-4152-BAFE-C0854DF2DCA2}"/>
                    </a:ext>
                  </a:extLst>
                </p14:cNvPr>
                <p14:cNvContentPartPr/>
                <p14:nvPr/>
              </p14:nvContentPartPr>
              <p14:xfrm>
                <a:off x="10459785" y="2613891"/>
                <a:ext cx="32400" cy="398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B252F9E-4AA5-4152-BAFE-C0854DF2DCA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424145" y="2577891"/>
                  <a:ext cx="10404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A834271-80E1-4D21-B36E-251267214626}"/>
                    </a:ext>
                  </a:extLst>
                </p14:cNvPr>
                <p14:cNvContentPartPr/>
                <p14:nvPr/>
              </p14:nvContentPartPr>
              <p14:xfrm>
                <a:off x="10637985" y="2655291"/>
                <a:ext cx="322920" cy="376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A834271-80E1-4D21-B36E-25126721462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601985" y="2619651"/>
                  <a:ext cx="3945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0C59756-7B3C-454A-A3DE-A91ABC1794B1}"/>
                    </a:ext>
                  </a:extLst>
                </p14:cNvPr>
                <p14:cNvContentPartPr/>
                <p14:nvPr/>
              </p14:nvContentPartPr>
              <p14:xfrm>
                <a:off x="11065305" y="2810451"/>
                <a:ext cx="153720" cy="213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0C59756-7B3C-454A-A3DE-A91ABC1794B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029665" y="2774811"/>
                  <a:ext cx="2253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21C78DF-CC39-44AE-AB38-88811A0377F8}"/>
                    </a:ext>
                  </a:extLst>
                </p14:cNvPr>
                <p14:cNvContentPartPr/>
                <p14:nvPr/>
              </p14:nvContentPartPr>
              <p14:xfrm>
                <a:off x="11363025" y="2674011"/>
                <a:ext cx="75600" cy="358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21C78DF-CC39-44AE-AB38-88811A0377F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327385" y="2638371"/>
                  <a:ext cx="1472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52E7622-DAB7-4BAB-9E82-1C292E01E719}"/>
                    </a:ext>
                  </a:extLst>
                </p14:cNvPr>
                <p14:cNvContentPartPr/>
                <p14:nvPr/>
              </p14:nvContentPartPr>
              <p14:xfrm>
                <a:off x="11316945" y="2875251"/>
                <a:ext cx="216720" cy="50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52E7622-DAB7-4BAB-9E82-1C292E01E71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281305" y="2839251"/>
                  <a:ext cx="288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3B2FE6-6F97-4308-AFE2-3A9F85438D66}"/>
                    </a:ext>
                  </a:extLst>
                </p14:cNvPr>
                <p14:cNvContentPartPr/>
                <p14:nvPr/>
              </p14:nvContentPartPr>
              <p14:xfrm>
                <a:off x="11569305" y="2864451"/>
                <a:ext cx="376200" cy="162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3B2FE6-6F97-4308-AFE2-3A9F85438D6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533305" y="2828811"/>
                  <a:ext cx="4478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2E1C4A5-49CB-44A8-87D6-1424782AF79C}"/>
                    </a:ext>
                  </a:extLst>
                </p14:cNvPr>
                <p14:cNvContentPartPr/>
                <p14:nvPr/>
              </p14:nvContentPartPr>
              <p14:xfrm>
                <a:off x="1115265" y="4057131"/>
                <a:ext cx="450000" cy="552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2E1C4A5-49CB-44A8-87D6-1424782AF79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79265" y="4021131"/>
                  <a:ext cx="52164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DD4E816-BF15-4D81-A9F4-186DC328B8D9}"/>
                    </a:ext>
                  </a:extLst>
                </p14:cNvPr>
                <p14:cNvContentPartPr/>
                <p14:nvPr/>
              </p14:nvContentPartPr>
              <p14:xfrm>
                <a:off x="1136865" y="4331811"/>
                <a:ext cx="298080" cy="82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DD4E816-BF15-4D81-A9F4-186DC328B8D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01225" y="4295811"/>
                  <a:ext cx="369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1BF5C55-A4B4-4ADB-A1A7-72C497B4D249}"/>
                    </a:ext>
                  </a:extLst>
                </p14:cNvPr>
                <p14:cNvContentPartPr/>
                <p14:nvPr/>
              </p14:nvContentPartPr>
              <p14:xfrm>
                <a:off x="4913625" y="1589691"/>
                <a:ext cx="21960" cy="452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1BF5C55-A4B4-4ADB-A1A7-72C497B4D24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77625" y="1553691"/>
                  <a:ext cx="9360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BA8B2DE-AD3C-41E7-8870-1025496A53E3}"/>
                    </a:ext>
                  </a:extLst>
                </p14:cNvPr>
                <p14:cNvContentPartPr/>
                <p14:nvPr/>
              </p14:nvContentPartPr>
              <p14:xfrm>
                <a:off x="4828665" y="1573851"/>
                <a:ext cx="279720" cy="522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BA8B2DE-AD3C-41E7-8870-1025496A53E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92665" y="1538211"/>
                  <a:ext cx="35136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35A137F-8F12-48B4-A6EA-342CA8DD5156}"/>
                    </a:ext>
                  </a:extLst>
                </p14:cNvPr>
                <p14:cNvContentPartPr/>
                <p14:nvPr/>
              </p14:nvContentPartPr>
              <p14:xfrm>
                <a:off x="9619545" y="3665451"/>
                <a:ext cx="370440" cy="309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35A137F-8F12-48B4-A6EA-342CA8DD515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83905" y="3629451"/>
                  <a:ext cx="4420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8AAC2B4-21F2-41CD-8C03-D9C0F60B6E54}"/>
                    </a:ext>
                  </a:extLst>
                </p14:cNvPr>
                <p14:cNvContentPartPr/>
                <p14:nvPr/>
              </p14:nvContentPartPr>
              <p14:xfrm>
                <a:off x="2503065" y="670971"/>
                <a:ext cx="38880" cy="613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8AAC2B4-21F2-41CD-8C03-D9C0F60B6E5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67425" y="634971"/>
                  <a:ext cx="110520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7379E07-AADF-435C-9835-9E34D1E4B11B}"/>
                    </a:ext>
                  </a:extLst>
                </p14:cNvPr>
                <p14:cNvContentPartPr/>
                <p14:nvPr/>
              </p14:nvContentPartPr>
              <p14:xfrm>
                <a:off x="2457705" y="838011"/>
                <a:ext cx="186840" cy="219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7379E07-AADF-435C-9835-9E34D1E4B11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21705" y="802371"/>
                  <a:ext cx="2584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FFCDF0B-0DD6-427C-A479-A6039E5D943E}"/>
                    </a:ext>
                  </a:extLst>
                </p14:cNvPr>
                <p14:cNvContentPartPr/>
                <p14:nvPr/>
              </p14:nvContentPartPr>
              <p14:xfrm>
                <a:off x="2796105" y="925491"/>
                <a:ext cx="76320" cy="18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FFCDF0B-0DD6-427C-A479-A6039E5D943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60105" y="889851"/>
                  <a:ext cx="147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7DE83F0-D72F-419B-8D05-3223290CBF4F}"/>
                    </a:ext>
                  </a:extLst>
                </p14:cNvPr>
                <p14:cNvContentPartPr/>
                <p14:nvPr/>
              </p14:nvContentPartPr>
              <p14:xfrm>
                <a:off x="3020385" y="850611"/>
                <a:ext cx="280800" cy="185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7DE83F0-D72F-419B-8D05-3223290CBF4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84385" y="814971"/>
                  <a:ext cx="352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A75BB84-F457-48CD-8398-D08F423D0CD9}"/>
                    </a:ext>
                  </a:extLst>
                </p14:cNvPr>
                <p14:cNvContentPartPr/>
                <p14:nvPr/>
              </p14:nvContentPartPr>
              <p14:xfrm>
                <a:off x="3433305" y="921891"/>
                <a:ext cx="130320" cy="23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A75BB84-F457-48CD-8398-D08F423D0CD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97665" y="885891"/>
                  <a:ext cx="201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93105ED-325B-49B5-9937-DBAD01520630}"/>
                    </a:ext>
                  </a:extLst>
                </p14:cNvPr>
                <p14:cNvContentPartPr/>
                <p14:nvPr/>
              </p14:nvContentPartPr>
              <p14:xfrm>
                <a:off x="3710505" y="738291"/>
                <a:ext cx="194040" cy="513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93105ED-325B-49B5-9937-DBAD0152063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74865" y="702291"/>
                  <a:ext cx="26568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F98E033-D3BF-4B7F-B140-ABC0C3A27A4A}"/>
                    </a:ext>
                  </a:extLst>
                </p14:cNvPr>
                <p14:cNvContentPartPr/>
                <p14:nvPr/>
              </p14:nvContentPartPr>
              <p14:xfrm>
                <a:off x="4738305" y="4392651"/>
                <a:ext cx="311040" cy="63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F98E033-D3BF-4B7F-B140-ABC0C3A27A4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02665" y="4357011"/>
                  <a:ext cx="382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69A876D-2C11-44F2-A65F-6A76C0A23907}"/>
                    </a:ext>
                  </a:extLst>
                </p14:cNvPr>
                <p14:cNvContentPartPr/>
                <p14:nvPr/>
              </p14:nvContentPartPr>
              <p14:xfrm>
                <a:off x="4731465" y="4432971"/>
                <a:ext cx="207720" cy="406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69A876D-2C11-44F2-A65F-6A76C0A2390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95465" y="4396971"/>
                  <a:ext cx="27936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E5566BF-0E26-48DB-B4E5-9DE004F623D7}"/>
                    </a:ext>
                  </a:extLst>
                </p14:cNvPr>
                <p14:cNvContentPartPr/>
                <p14:nvPr/>
              </p14:nvContentPartPr>
              <p14:xfrm>
                <a:off x="5081025" y="4655811"/>
                <a:ext cx="241920" cy="366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E5566BF-0E26-48DB-B4E5-9DE004F623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45385" y="4620171"/>
                  <a:ext cx="3135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B99A66B-C259-4ADB-AB9D-E9E38AE70B10}"/>
                    </a:ext>
                  </a:extLst>
                </p14:cNvPr>
                <p14:cNvContentPartPr/>
                <p14:nvPr/>
              </p14:nvContentPartPr>
              <p14:xfrm>
                <a:off x="6443265" y="4431531"/>
                <a:ext cx="319320" cy="40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B99A66B-C259-4ADB-AB9D-E9E38AE70B1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07265" y="4395891"/>
                  <a:ext cx="390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C6A7E27-5B7F-45DB-8350-4B88A15F588C}"/>
                    </a:ext>
                  </a:extLst>
                </p14:cNvPr>
                <p14:cNvContentPartPr/>
                <p14:nvPr/>
              </p14:nvContentPartPr>
              <p14:xfrm>
                <a:off x="6423105" y="4470771"/>
                <a:ext cx="196560" cy="407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C6A7E27-5B7F-45DB-8350-4B88A15F588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87105" y="4435131"/>
                  <a:ext cx="2682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E497CD2-0060-42CA-B7BB-534CBD9AD9F6}"/>
                    </a:ext>
                  </a:extLst>
                </p14:cNvPr>
                <p14:cNvContentPartPr/>
                <p14:nvPr/>
              </p14:nvContentPartPr>
              <p14:xfrm>
                <a:off x="6760785" y="4735011"/>
                <a:ext cx="252360" cy="245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E497CD2-0060-42CA-B7BB-534CBD9AD9F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25145" y="4699371"/>
                  <a:ext cx="324000" cy="31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1AD18BA-0FF6-4369-BFCB-60633CD3AA23}"/>
              </a:ext>
            </a:extLst>
          </p:cNvPr>
          <p:cNvGrpSpPr/>
          <p:nvPr/>
        </p:nvGrpSpPr>
        <p:grpSpPr>
          <a:xfrm>
            <a:off x="5108745" y="5314251"/>
            <a:ext cx="2807280" cy="569520"/>
            <a:chOff x="5108745" y="5314251"/>
            <a:chExt cx="280728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A6EB238-A7A8-4AE2-8DC0-8F02990FECE6}"/>
                    </a:ext>
                  </a:extLst>
                </p14:cNvPr>
                <p14:cNvContentPartPr/>
                <p14:nvPr/>
              </p14:nvContentPartPr>
              <p14:xfrm>
                <a:off x="5181825" y="5314251"/>
                <a:ext cx="445680" cy="8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A6EB238-A7A8-4AE2-8DC0-8F02990FECE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45825" y="5278611"/>
                  <a:ext cx="5173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7D551D3-C76B-4781-A102-D5D8D42CF032}"/>
                    </a:ext>
                  </a:extLst>
                </p14:cNvPr>
                <p14:cNvContentPartPr/>
                <p14:nvPr/>
              </p14:nvContentPartPr>
              <p14:xfrm>
                <a:off x="5108745" y="5332251"/>
                <a:ext cx="302760" cy="532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7D551D3-C76B-4781-A102-D5D8D42CF03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73105" y="5296611"/>
                  <a:ext cx="37440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61F778F-80E3-4622-8EBD-6F2BBDC0EFF2}"/>
                    </a:ext>
                  </a:extLst>
                </p14:cNvPr>
                <p14:cNvContentPartPr/>
                <p14:nvPr/>
              </p14:nvContentPartPr>
              <p14:xfrm>
                <a:off x="5503665" y="5619891"/>
                <a:ext cx="727200" cy="208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61F778F-80E3-4622-8EBD-6F2BBDC0EFF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67665" y="5583891"/>
                  <a:ext cx="798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AEF2AF2-1957-4384-A8F9-0D332C44B3A6}"/>
                    </a:ext>
                  </a:extLst>
                </p14:cNvPr>
                <p14:cNvContentPartPr/>
                <p14:nvPr/>
              </p14:nvContentPartPr>
              <p14:xfrm>
                <a:off x="6304305" y="5664171"/>
                <a:ext cx="164520" cy="174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AEF2AF2-1957-4384-A8F9-0D332C44B3A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268305" y="5628531"/>
                  <a:ext cx="236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5536DE6-5A78-4F77-BF8C-7B466D743B1B}"/>
                    </a:ext>
                  </a:extLst>
                </p14:cNvPr>
                <p14:cNvContentPartPr/>
                <p14:nvPr/>
              </p14:nvContentPartPr>
              <p14:xfrm>
                <a:off x="6581505" y="5497131"/>
                <a:ext cx="147960" cy="355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5536DE6-5A78-4F77-BF8C-7B466D743B1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45505" y="5461491"/>
                  <a:ext cx="2196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EA11DCF-5D89-4ED5-9F26-BD85C8206B67}"/>
                    </a:ext>
                  </a:extLst>
                </p14:cNvPr>
                <p14:cNvContentPartPr/>
                <p14:nvPr/>
              </p14:nvContentPartPr>
              <p14:xfrm>
                <a:off x="6578985" y="5545011"/>
                <a:ext cx="418680" cy="257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EA11DCF-5D89-4ED5-9F26-BD85C8206B6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42985" y="5509011"/>
                  <a:ext cx="4903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692D165-7B15-44C2-9CF4-E6D3B103F7A1}"/>
                    </a:ext>
                  </a:extLst>
                </p14:cNvPr>
                <p14:cNvContentPartPr/>
                <p14:nvPr/>
              </p14:nvContentPartPr>
              <p14:xfrm>
                <a:off x="7089465" y="5609451"/>
                <a:ext cx="826560" cy="274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692D165-7B15-44C2-9CF4-E6D3B103F7A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53825" y="5573811"/>
                  <a:ext cx="898200" cy="34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C95B02E-5766-4EFA-B0ED-7418A790C3C2}"/>
                  </a:ext>
                </a:extLst>
              </p14:cNvPr>
              <p14:cNvContentPartPr/>
              <p14:nvPr/>
            </p14:nvContentPartPr>
            <p14:xfrm>
              <a:off x="4066185" y="5342691"/>
              <a:ext cx="434880" cy="4906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C95B02E-5766-4EFA-B0ED-7418A790C3C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030545" y="5306691"/>
                <a:ext cx="506520" cy="56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529C884-377B-44A1-8C6E-AC3CEF7DDA40}"/>
              </a:ext>
            </a:extLst>
          </p:cNvPr>
          <p:cNvGrpSpPr/>
          <p:nvPr/>
        </p:nvGrpSpPr>
        <p:grpSpPr>
          <a:xfrm>
            <a:off x="9756705" y="4485531"/>
            <a:ext cx="1869480" cy="2280240"/>
            <a:chOff x="9756705" y="4485531"/>
            <a:chExt cx="1869480" cy="22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1894031-DA31-42BA-99E8-0193791D1503}"/>
                    </a:ext>
                  </a:extLst>
                </p14:cNvPr>
                <p14:cNvContentPartPr/>
                <p14:nvPr/>
              </p14:nvContentPartPr>
              <p14:xfrm>
                <a:off x="10713585" y="4759131"/>
                <a:ext cx="445320" cy="805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1894031-DA31-42BA-99E8-0193791D150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677945" y="4723491"/>
                  <a:ext cx="516960" cy="87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2ACDA97-5B6A-4A5F-BE8C-F3F5CF9C89F9}"/>
                    </a:ext>
                  </a:extLst>
                </p14:cNvPr>
                <p14:cNvContentPartPr/>
                <p14:nvPr/>
              </p14:nvContentPartPr>
              <p14:xfrm>
                <a:off x="10671105" y="5361411"/>
                <a:ext cx="293040" cy="257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2ACDA97-5B6A-4A5F-BE8C-F3F5CF9C89F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635465" y="5325411"/>
                  <a:ext cx="3646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128A7D1-3DDE-4332-9D73-DCA13654EAA6}"/>
                    </a:ext>
                  </a:extLst>
                </p14:cNvPr>
                <p14:cNvContentPartPr/>
                <p14:nvPr/>
              </p14:nvContentPartPr>
              <p14:xfrm>
                <a:off x="10613505" y="5345211"/>
                <a:ext cx="105840" cy="1154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128A7D1-3DDE-4332-9D73-DCA13654EAA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577865" y="5309211"/>
                  <a:ext cx="177480" cy="12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817E99C-A86C-49A0-891C-717A032C3EFC}"/>
                    </a:ext>
                  </a:extLst>
                </p14:cNvPr>
                <p14:cNvContentPartPr/>
                <p14:nvPr/>
              </p14:nvContentPartPr>
              <p14:xfrm>
                <a:off x="10721865" y="6186891"/>
                <a:ext cx="603720" cy="578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817E99C-A86C-49A0-891C-717A032C3EF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685865" y="6151251"/>
                  <a:ext cx="67536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E7CC8A7-7A6B-4E11-BD80-E86503FF2833}"/>
                    </a:ext>
                  </a:extLst>
                </p14:cNvPr>
                <p14:cNvContentPartPr/>
                <p14:nvPr/>
              </p14:nvContentPartPr>
              <p14:xfrm>
                <a:off x="9947505" y="5934531"/>
                <a:ext cx="735840" cy="123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E7CC8A7-7A6B-4E11-BD80-E86503FF283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911865" y="5898531"/>
                  <a:ext cx="807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D67AD59-CA77-4EEA-A224-AB2704C898C3}"/>
                    </a:ext>
                  </a:extLst>
                </p14:cNvPr>
                <p14:cNvContentPartPr/>
                <p14:nvPr/>
              </p14:nvContentPartPr>
              <p14:xfrm>
                <a:off x="9776865" y="5577411"/>
                <a:ext cx="56880" cy="343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D67AD59-CA77-4EEA-A224-AB2704C898C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741225" y="5541411"/>
                  <a:ext cx="1285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92EF1C2-A7E4-4ABF-941B-D9AA65F72836}"/>
                    </a:ext>
                  </a:extLst>
                </p14:cNvPr>
                <p14:cNvContentPartPr/>
                <p14:nvPr/>
              </p14:nvContentPartPr>
              <p14:xfrm>
                <a:off x="9756705" y="5523411"/>
                <a:ext cx="270360" cy="424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92EF1C2-A7E4-4ABF-941B-D9AA65F7283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720705" y="5487771"/>
                  <a:ext cx="34200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3964AA2-9BCB-408C-B2A9-7661DB704830}"/>
                    </a:ext>
                  </a:extLst>
                </p14:cNvPr>
                <p14:cNvContentPartPr/>
                <p14:nvPr/>
              </p14:nvContentPartPr>
              <p14:xfrm>
                <a:off x="11366985" y="4485531"/>
                <a:ext cx="259200" cy="443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3964AA2-9BCB-408C-B2A9-7661DB70483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331345" y="4449531"/>
                  <a:ext cx="33084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F69257C-7741-4877-975D-FA92E16181A4}"/>
                    </a:ext>
                  </a:extLst>
                </p14:cNvPr>
                <p14:cNvContentPartPr/>
                <p14:nvPr/>
              </p14:nvContentPartPr>
              <p14:xfrm>
                <a:off x="11378145" y="4744011"/>
                <a:ext cx="205920" cy="29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F69257C-7741-4877-975D-FA92E16181A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342145" y="4708011"/>
                  <a:ext cx="27756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F2819F8-2764-43F9-AEDD-766BCC955257}"/>
                  </a:ext>
                </a:extLst>
              </p14:cNvPr>
              <p14:cNvContentPartPr/>
              <p14:nvPr/>
            </p14:nvContentPartPr>
            <p14:xfrm>
              <a:off x="11510265" y="6402171"/>
              <a:ext cx="275040" cy="2944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F2819F8-2764-43F9-AEDD-766BCC95525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1474625" y="6366171"/>
                <a:ext cx="346680" cy="36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E653DC5-2229-408B-BB39-14ED002FD5AC}"/>
              </a:ext>
            </a:extLst>
          </p:cNvPr>
          <p:cNvGrpSpPr/>
          <p:nvPr/>
        </p:nvGrpSpPr>
        <p:grpSpPr>
          <a:xfrm>
            <a:off x="933105" y="4993604"/>
            <a:ext cx="2327040" cy="1918912"/>
            <a:chOff x="933105" y="4993604"/>
            <a:chExt cx="2327040" cy="191891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29017D2-6BBD-4CC9-BFCF-EEE28C2AA04E}"/>
                    </a:ext>
                  </a:extLst>
                </p14:cNvPr>
                <p14:cNvContentPartPr/>
                <p14:nvPr/>
              </p14:nvContentPartPr>
              <p14:xfrm>
                <a:off x="2001585" y="5076291"/>
                <a:ext cx="294480" cy="761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29017D2-6BBD-4CC9-BFCF-EEE28C2AA0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65585" y="5040291"/>
                  <a:ext cx="366120" cy="8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E6560D2-4E63-4D42-B012-C0023F43C017}"/>
                    </a:ext>
                  </a:extLst>
                </p14:cNvPr>
                <p14:cNvContentPartPr/>
                <p14:nvPr/>
              </p14:nvContentPartPr>
              <p14:xfrm>
                <a:off x="1943985" y="5686851"/>
                <a:ext cx="163440" cy="834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E6560D2-4E63-4D42-B012-C0023F43C01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907985" y="5651211"/>
                  <a:ext cx="235080" cy="90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609695B-29FE-42EE-80EA-6BE37A24907B}"/>
                    </a:ext>
                  </a:extLst>
                </p14:cNvPr>
                <p14:cNvContentPartPr/>
                <p14:nvPr/>
              </p14:nvContentPartPr>
              <p14:xfrm>
                <a:off x="2049105" y="6247011"/>
                <a:ext cx="604800" cy="232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609695B-29FE-42EE-80EA-6BE37A24907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013105" y="6211371"/>
                  <a:ext cx="6764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877072D-7EF3-498A-A2E5-5F8132B46DC7}"/>
                    </a:ext>
                  </a:extLst>
                </p14:cNvPr>
                <p14:cNvContentPartPr/>
                <p14:nvPr/>
              </p14:nvContentPartPr>
              <p14:xfrm>
                <a:off x="2105625" y="6189051"/>
                <a:ext cx="221760" cy="263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877072D-7EF3-498A-A2E5-5F8132B46DC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69625" y="6153051"/>
                  <a:ext cx="293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62FD50A-5D4E-49D7-AB7F-72E88AF86CDB}"/>
                    </a:ext>
                  </a:extLst>
                </p14:cNvPr>
                <p14:cNvContentPartPr/>
                <p14:nvPr/>
              </p14:nvContentPartPr>
              <p14:xfrm>
                <a:off x="2626905" y="6415851"/>
                <a:ext cx="145080" cy="393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62FD50A-5D4E-49D7-AB7F-72E88AF86CD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590905" y="6379851"/>
                  <a:ext cx="2167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CCB97D5-80C1-4618-B8AF-AD8D380AF577}"/>
                    </a:ext>
                  </a:extLst>
                </p14:cNvPr>
                <p14:cNvContentPartPr/>
                <p14:nvPr/>
              </p14:nvContentPartPr>
              <p14:xfrm>
                <a:off x="1522065" y="6123284"/>
                <a:ext cx="457560" cy="215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CCB97D5-80C1-4618-B8AF-AD8D380AF57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486065" y="6087284"/>
                  <a:ext cx="5292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C8B2173-9FDA-4EE3-90DD-E75AF905284C}"/>
                    </a:ext>
                  </a:extLst>
                </p14:cNvPr>
                <p14:cNvContentPartPr/>
                <p14:nvPr/>
              </p14:nvContentPartPr>
              <p14:xfrm>
                <a:off x="952905" y="6151004"/>
                <a:ext cx="121680" cy="385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C8B2173-9FDA-4EE3-90DD-E75AF905284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17265" y="6115004"/>
                  <a:ext cx="1933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198EC46-D449-4405-94AC-E972EE424C41}"/>
                    </a:ext>
                  </a:extLst>
                </p14:cNvPr>
                <p14:cNvContentPartPr/>
                <p14:nvPr/>
              </p14:nvContentPartPr>
              <p14:xfrm>
                <a:off x="933105" y="6103844"/>
                <a:ext cx="308520" cy="477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198EC46-D449-4405-94AC-E972EE424C4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97465" y="6068204"/>
                  <a:ext cx="38016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85BFEDE-8673-420C-B4B8-3172A3263291}"/>
                    </a:ext>
                  </a:extLst>
                </p14:cNvPr>
                <p14:cNvContentPartPr/>
                <p14:nvPr/>
              </p14:nvContentPartPr>
              <p14:xfrm>
                <a:off x="2438625" y="4993604"/>
                <a:ext cx="380160" cy="371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85BFEDE-8673-420C-B4B8-3172A326329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02625" y="4957964"/>
                  <a:ext cx="4518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B988DA9-B7AA-4666-BCE8-7C82178F0A33}"/>
                    </a:ext>
                  </a:extLst>
                </p14:cNvPr>
                <p14:cNvContentPartPr/>
                <p14:nvPr/>
              </p14:nvContentPartPr>
              <p14:xfrm>
                <a:off x="2972145" y="6452684"/>
                <a:ext cx="256320" cy="420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B988DA9-B7AA-4666-BCE8-7C82178F0A3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936145" y="6416684"/>
                  <a:ext cx="3279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EDA06C4-81E5-42CB-BC91-E658BCA8B1C9}"/>
                    </a:ext>
                  </a:extLst>
                </p14:cNvPr>
                <p14:cNvContentPartPr/>
                <p14:nvPr/>
              </p14:nvContentPartPr>
              <p14:xfrm>
                <a:off x="2914905" y="6587796"/>
                <a:ext cx="236160" cy="132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EDA06C4-81E5-42CB-BC91-E658BCA8B1C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878905" y="6552156"/>
                  <a:ext cx="307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A41A43A-FE5B-4AC9-82BF-DD270958B82A}"/>
                    </a:ext>
                  </a:extLst>
                </p14:cNvPr>
                <p14:cNvContentPartPr/>
                <p14:nvPr/>
              </p14:nvContentPartPr>
              <p14:xfrm>
                <a:off x="2914185" y="6510036"/>
                <a:ext cx="116280" cy="386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A41A43A-FE5B-4AC9-82BF-DD270958B82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878185" y="6474396"/>
                  <a:ext cx="1879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9E4A1E0-0649-4824-94D2-B1B96814218B}"/>
                    </a:ext>
                  </a:extLst>
                </p14:cNvPr>
                <p14:cNvContentPartPr/>
                <p14:nvPr/>
              </p14:nvContentPartPr>
              <p14:xfrm>
                <a:off x="2899065" y="6547476"/>
                <a:ext cx="361080" cy="365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9E4A1E0-0649-4824-94D2-B1B96814218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63065" y="6511476"/>
                  <a:ext cx="432720" cy="43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0214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7634AD1-2000-48AB-AF3C-7DC06D482545}"/>
              </a:ext>
            </a:extLst>
          </p:cNvPr>
          <p:cNvGrpSpPr/>
          <p:nvPr/>
        </p:nvGrpSpPr>
        <p:grpSpPr>
          <a:xfrm>
            <a:off x="826905" y="201171"/>
            <a:ext cx="1262880" cy="881280"/>
            <a:chOff x="826905" y="201171"/>
            <a:chExt cx="1262880" cy="88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AD8725D-6158-40A7-BFB5-BE5F935E4B2C}"/>
                    </a:ext>
                  </a:extLst>
                </p14:cNvPr>
                <p14:cNvContentPartPr/>
                <p14:nvPr/>
              </p14:nvContentPartPr>
              <p14:xfrm>
                <a:off x="826905" y="201171"/>
                <a:ext cx="461520" cy="594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AD8725D-6158-40A7-BFB5-BE5F935E4B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1265" y="165531"/>
                  <a:ext cx="53316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29DFF5E-053A-488B-9B16-CDE5C062D8B9}"/>
                    </a:ext>
                  </a:extLst>
                </p14:cNvPr>
                <p14:cNvContentPartPr/>
                <p14:nvPr/>
              </p14:nvContentPartPr>
              <p14:xfrm>
                <a:off x="1278705" y="578091"/>
                <a:ext cx="486360" cy="504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29DFF5E-053A-488B-9B16-CDE5C062D8B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43065" y="542091"/>
                  <a:ext cx="55800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3500074-2A56-4472-885F-85395BEBF717}"/>
                    </a:ext>
                  </a:extLst>
                </p14:cNvPr>
                <p14:cNvContentPartPr/>
                <p14:nvPr/>
              </p14:nvContentPartPr>
              <p14:xfrm>
                <a:off x="1993305" y="363891"/>
                <a:ext cx="1080" cy="2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3500074-2A56-4472-885F-85395BEBF7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57305" y="327891"/>
                  <a:ext cx="72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AABDBA-ACF5-4507-B318-78FCE1F594E6}"/>
                    </a:ext>
                  </a:extLst>
                </p14:cNvPr>
                <p14:cNvContentPartPr/>
                <p14:nvPr/>
              </p14:nvContentPartPr>
              <p14:xfrm>
                <a:off x="2057745" y="643251"/>
                <a:ext cx="32040" cy="25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AABDBA-ACF5-4507-B318-78FCE1F594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21745" y="607611"/>
                  <a:ext cx="10368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137AF6-70E1-4D8C-B934-BA1B52D2DEFC}"/>
              </a:ext>
            </a:extLst>
          </p:cNvPr>
          <p:cNvGrpSpPr/>
          <p:nvPr/>
        </p:nvGrpSpPr>
        <p:grpSpPr>
          <a:xfrm>
            <a:off x="2523945" y="396651"/>
            <a:ext cx="1116360" cy="329760"/>
            <a:chOff x="2523945" y="396651"/>
            <a:chExt cx="111636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3C5BC7-4E0B-487B-893A-5A5E5FCD75A6}"/>
                    </a:ext>
                  </a:extLst>
                </p14:cNvPr>
                <p14:cNvContentPartPr/>
                <p14:nvPr/>
              </p14:nvContentPartPr>
              <p14:xfrm>
                <a:off x="2523945" y="514731"/>
                <a:ext cx="272160" cy="2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3C5BC7-4E0B-487B-893A-5A5E5FCD75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87945" y="478731"/>
                  <a:ext cx="343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36754B5-E986-4E61-B87A-8205A2FCDFFA}"/>
                    </a:ext>
                  </a:extLst>
                </p14:cNvPr>
                <p14:cNvContentPartPr/>
                <p14:nvPr/>
              </p14:nvContentPartPr>
              <p14:xfrm>
                <a:off x="2950905" y="396651"/>
                <a:ext cx="337320" cy="28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36754B5-E986-4E61-B87A-8205A2FCDFF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15265" y="361011"/>
                  <a:ext cx="4089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5218ABD-1634-40FB-92D0-B936BDF2B249}"/>
                    </a:ext>
                  </a:extLst>
                </p14:cNvPr>
                <p14:cNvContentPartPr/>
                <p14:nvPr/>
              </p14:nvContentPartPr>
              <p14:xfrm>
                <a:off x="3338625" y="449571"/>
                <a:ext cx="301680" cy="276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5218ABD-1634-40FB-92D0-B936BDF2B24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02625" y="413931"/>
                  <a:ext cx="3733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7954B10-F414-4B0B-B80D-EB2F44EB2A7D}"/>
                    </a:ext>
                  </a:extLst>
                </p14:cNvPr>
                <p14:cNvContentPartPr/>
                <p14:nvPr/>
              </p14:nvContentPartPr>
              <p14:xfrm>
                <a:off x="3291105" y="580611"/>
                <a:ext cx="196560" cy="17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7954B10-F414-4B0B-B80D-EB2F44EB2A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55105" y="544611"/>
                  <a:ext cx="26820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58ABA61-9910-4A72-8B01-C390A83F2265}"/>
              </a:ext>
            </a:extLst>
          </p:cNvPr>
          <p:cNvGrpSpPr/>
          <p:nvPr/>
        </p:nvGrpSpPr>
        <p:grpSpPr>
          <a:xfrm>
            <a:off x="4010385" y="103611"/>
            <a:ext cx="4146840" cy="1061280"/>
            <a:chOff x="4010385" y="103611"/>
            <a:chExt cx="4146840" cy="10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5996CF-7A00-4D3A-AB60-E7B70F978F26}"/>
                    </a:ext>
                  </a:extLst>
                </p14:cNvPr>
                <p14:cNvContentPartPr/>
                <p14:nvPr/>
              </p14:nvContentPartPr>
              <p14:xfrm>
                <a:off x="4207665" y="103611"/>
                <a:ext cx="237600" cy="873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5996CF-7A00-4D3A-AB60-E7B70F978F2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71665" y="67971"/>
                  <a:ext cx="30924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410AECB-5169-4E5A-A304-3FE5CB8E644A}"/>
                    </a:ext>
                  </a:extLst>
                </p14:cNvPr>
                <p14:cNvContentPartPr/>
                <p14:nvPr/>
              </p14:nvContentPartPr>
              <p14:xfrm>
                <a:off x="4010385" y="483771"/>
                <a:ext cx="311400" cy="174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410AECB-5169-4E5A-A304-3FE5CB8E64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74745" y="448131"/>
                  <a:ext cx="383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6BA7F5F-0655-4733-8BC4-5266B03947AC}"/>
                    </a:ext>
                  </a:extLst>
                </p14:cNvPr>
                <p14:cNvContentPartPr/>
                <p14:nvPr/>
              </p14:nvContentPartPr>
              <p14:xfrm>
                <a:off x="4411065" y="426171"/>
                <a:ext cx="214920" cy="274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6BA7F5F-0655-4733-8BC4-5266B03947A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75065" y="390171"/>
                  <a:ext cx="2865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ECF3B1E-0759-435C-B3D9-B283F018A7E2}"/>
                    </a:ext>
                  </a:extLst>
                </p14:cNvPr>
                <p14:cNvContentPartPr/>
                <p14:nvPr/>
              </p14:nvContentPartPr>
              <p14:xfrm>
                <a:off x="4736145" y="446331"/>
                <a:ext cx="188280" cy="228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ECF3B1E-0759-435C-B3D9-B283F018A7E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00505" y="410691"/>
                  <a:ext cx="2599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EF93B1-30BA-4525-8BCD-B0D936D30800}"/>
                    </a:ext>
                  </a:extLst>
                </p14:cNvPr>
                <p14:cNvContentPartPr/>
                <p14:nvPr/>
              </p14:nvContentPartPr>
              <p14:xfrm>
                <a:off x="5045385" y="223131"/>
                <a:ext cx="232560" cy="446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EF93B1-30BA-4525-8BCD-B0D936D3080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09385" y="187491"/>
                  <a:ext cx="30420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812BC34-D068-4102-8AE9-65D5D7F1FBBC}"/>
                    </a:ext>
                  </a:extLst>
                </p14:cNvPr>
                <p14:cNvContentPartPr/>
                <p14:nvPr/>
              </p14:nvContentPartPr>
              <p14:xfrm>
                <a:off x="5430225" y="224211"/>
                <a:ext cx="242640" cy="455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812BC34-D068-4102-8AE9-65D5D7F1FBB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94225" y="188571"/>
                  <a:ext cx="31428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F45693F-41E7-42E1-8E36-E5A73EDD7629}"/>
                    </a:ext>
                  </a:extLst>
                </p14:cNvPr>
                <p14:cNvContentPartPr/>
                <p14:nvPr/>
              </p14:nvContentPartPr>
              <p14:xfrm>
                <a:off x="5740905" y="389811"/>
                <a:ext cx="347040" cy="22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F45693F-41E7-42E1-8E36-E5A73EDD762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04905" y="353811"/>
                  <a:ext cx="4186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434BEB8-562F-4519-B086-9B027A99474B}"/>
                    </a:ext>
                  </a:extLst>
                </p14:cNvPr>
                <p14:cNvContentPartPr/>
                <p14:nvPr/>
              </p14:nvContentPartPr>
              <p14:xfrm>
                <a:off x="6146265" y="398091"/>
                <a:ext cx="204840" cy="240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434BEB8-562F-4519-B086-9B027A9947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10625" y="362451"/>
                  <a:ext cx="2764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AB04B9-E3E9-4C68-8959-F77DDCD0FC23}"/>
                    </a:ext>
                  </a:extLst>
                </p14:cNvPr>
                <p14:cNvContentPartPr/>
                <p14:nvPr/>
              </p14:nvContentPartPr>
              <p14:xfrm>
                <a:off x="6447585" y="155811"/>
                <a:ext cx="213480" cy="543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AB04B9-E3E9-4C68-8959-F77DDCD0FC2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11945" y="120171"/>
                  <a:ext cx="2851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4B73B4B-F711-44AA-BC37-A7ED21592E6E}"/>
                    </a:ext>
                  </a:extLst>
                </p14:cNvPr>
                <p14:cNvContentPartPr/>
                <p14:nvPr/>
              </p14:nvContentPartPr>
              <p14:xfrm>
                <a:off x="6547665" y="487731"/>
                <a:ext cx="120960" cy="161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4B73B4B-F711-44AA-BC37-A7ED21592E6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12025" y="451731"/>
                  <a:ext cx="192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A0ED54-BED2-4E6E-8061-39C506E84CE5}"/>
                    </a:ext>
                  </a:extLst>
                </p14:cNvPr>
                <p14:cNvContentPartPr/>
                <p14:nvPr/>
              </p14:nvContentPartPr>
              <p14:xfrm>
                <a:off x="6512385" y="134211"/>
                <a:ext cx="45252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A0ED54-BED2-4E6E-8061-39C506E84CE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76745" y="98571"/>
                  <a:ext cx="524160" cy="8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DD603D4-3E05-42D3-9462-089CAC5C060E}"/>
                    </a:ext>
                  </a:extLst>
                </p14:cNvPr>
                <p14:cNvContentPartPr/>
                <p14:nvPr/>
              </p14:nvContentPartPr>
              <p14:xfrm>
                <a:off x="7057425" y="277851"/>
                <a:ext cx="233280" cy="699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DD603D4-3E05-42D3-9462-089CAC5C06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21425" y="241851"/>
                  <a:ext cx="304920" cy="7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DE039C3-E826-400D-93C5-E8E983AA9017}"/>
                    </a:ext>
                  </a:extLst>
                </p14:cNvPr>
                <p14:cNvContentPartPr/>
                <p14:nvPr/>
              </p14:nvContentPartPr>
              <p14:xfrm>
                <a:off x="6971745" y="631371"/>
                <a:ext cx="279000" cy="77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DE039C3-E826-400D-93C5-E8E983AA90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36105" y="595731"/>
                  <a:ext cx="350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4ACD182-FC34-4111-8CE2-25B76792DA76}"/>
                    </a:ext>
                  </a:extLst>
                </p14:cNvPr>
                <p14:cNvContentPartPr/>
                <p14:nvPr/>
              </p14:nvContentPartPr>
              <p14:xfrm>
                <a:off x="7260465" y="191811"/>
                <a:ext cx="317880" cy="713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4ACD182-FC34-4111-8CE2-25B76792DA7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24465" y="156171"/>
                  <a:ext cx="389520" cy="7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BA98542-2BE1-46BD-881D-D0470B5D65FD}"/>
                    </a:ext>
                  </a:extLst>
                </p14:cNvPr>
                <p14:cNvContentPartPr/>
                <p14:nvPr/>
              </p14:nvContentPartPr>
              <p14:xfrm>
                <a:off x="7652505" y="328971"/>
                <a:ext cx="201240" cy="497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BA98542-2BE1-46BD-881D-D0470B5D65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16505" y="293331"/>
                  <a:ext cx="27288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7427C47-3A6F-4A96-9D14-C98B54EC8D4C}"/>
                    </a:ext>
                  </a:extLst>
                </p14:cNvPr>
                <p14:cNvContentPartPr/>
                <p14:nvPr/>
              </p14:nvContentPartPr>
              <p14:xfrm>
                <a:off x="7711185" y="239331"/>
                <a:ext cx="446040" cy="791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7427C47-3A6F-4A96-9D14-C98B54EC8D4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75185" y="203331"/>
                  <a:ext cx="51768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A24AA67-9D3B-48A4-8A39-BC82BCE59EC3}"/>
                    </a:ext>
                  </a:extLst>
                </p14:cNvPr>
                <p14:cNvContentPartPr/>
                <p14:nvPr/>
              </p14:nvContentPartPr>
              <p14:xfrm>
                <a:off x="6541545" y="137091"/>
                <a:ext cx="515160" cy="1027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A24AA67-9D3B-48A4-8A39-BC82BCE59EC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05905" y="101091"/>
                  <a:ext cx="586800" cy="10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9E18B8B-8690-4418-9956-7BE854DC7285}"/>
              </a:ext>
            </a:extLst>
          </p:cNvPr>
          <p:cNvGrpSpPr/>
          <p:nvPr/>
        </p:nvGrpSpPr>
        <p:grpSpPr>
          <a:xfrm>
            <a:off x="501825" y="1598331"/>
            <a:ext cx="1291320" cy="1320480"/>
            <a:chOff x="501825" y="1598331"/>
            <a:chExt cx="1291320" cy="13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9F029F5-F365-4D60-AF73-2A0D1564492F}"/>
                    </a:ext>
                  </a:extLst>
                </p14:cNvPr>
                <p14:cNvContentPartPr/>
                <p14:nvPr/>
              </p14:nvContentPartPr>
              <p14:xfrm>
                <a:off x="652305" y="1644411"/>
                <a:ext cx="358560" cy="714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9F029F5-F365-4D60-AF73-2A0D1564492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6665" y="1608411"/>
                  <a:ext cx="430200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CEDA2AF-EEE5-4A44-9EA9-990AC33FD0B6}"/>
                    </a:ext>
                  </a:extLst>
                </p14:cNvPr>
                <p14:cNvContentPartPr/>
                <p14:nvPr/>
              </p14:nvContentPartPr>
              <p14:xfrm>
                <a:off x="675705" y="2023131"/>
                <a:ext cx="407160" cy="42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CEDA2AF-EEE5-4A44-9EA9-990AC33FD0B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0065" y="1987491"/>
                  <a:ext cx="478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7736475-1048-4BFA-8494-E8300BDC517F}"/>
                    </a:ext>
                  </a:extLst>
                </p14:cNvPr>
                <p14:cNvContentPartPr/>
                <p14:nvPr/>
              </p14:nvContentPartPr>
              <p14:xfrm>
                <a:off x="1159905" y="1598331"/>
                <a:ext cx="289800" cy="921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7736475-1048-4BFA-8494-E8300BDC517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24265" y="1562691"/>
                  <a:ext cx="36144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DB6861A-8683-4CD1-A13A-FA7E4E1065EF}"/>
                    </a:ext>
                  </a:extLst>
                </p14:cNvPr>
                <p14:cNvContentPartPr/>
                <p14:nvPr/>
              </p14:nvContentPartPr>
              <p14:xfrm>
                <a:off x="1565265" y="1641531"/>
                <a:ext cx="227880" cy="604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DB6861A-8683-4CD1-A13A-FA7E4E1065E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29265" y="1605531"/>
                  <a:ext cx="29952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E9E7442-B262-44EF-82CC-4C5F7E99EAE7}"/>
                    </a:ext>
                  </a:extLst>
                </p14:cNvPr>
                <p14:cNvContentPartPr/>
                <p14:nvPr/>
              </p14:nvContentPartPr>
              <p14:xfrm>
                <a:off x="656265" y="1655211"/>
                <a:ext cx="381240" cy="1263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E9E7442-B262-44EF-82CC-4C5F7E99EAE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0625" y="1619571"/>
                  <a:ext cx="452880" cy="13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FBBA1CA-8F12-4A09-B5AB-FAA6B79857FF}"/>
                    </a:ext>
                  </a:extLst>
                </p14:cNvPr>
                <p14:cNvContentPartPr/>
                <p14:nvPr/>
              </p14:nvContentPartPr>
              <p14:xfrm>
                <a:off x="501825" y="2052291"/>
                <a:ext cx="329400" cy="88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FBBA1CA-8F12-4A09-B5AB-FAA6B79857F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5825" y="2016291"/>
                  <a:ext cx="40104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0FE98F2-563D-4B8E-89F3-CAE6D2DBF990}"/>
                  </a:ext>
                </a:extLst>
              </p14:cNvPr>
              <p14:cNvContentPartPr/>
              <p14:nvPr/>
            </p14:nvContentPartPr>
            <p14:xfrm>
              <a:off x="2199945" y="1803891"/>
              <a:ext cx="11880" cy="14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0FE98F2-563D-4B8E-89F3-CAE6D2DBF99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164305" y="1767891"/>
                <a:ext cx="835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8A30CFB-EC0F-4B96-B0DD-B3B2BCB5A6EE}"/>
                  </a:ext>
                </a:extLst>
              </p14:cNvPr>
              <p14:cNvContentPartPr/>
              <p14:nvPr/>
            </p14:nvContentPartPr>
            <p14:xfrm>
              <a:off x="2234145" y="2100531"/>
              <a:ext cx="11520" cy="460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8A30CFB-EC0F-4B96-B0DD-B3B2BCB5A6E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198145" y="2064531"/>
                <a:ext cx="83160" cy="11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60F4A67A-8D20-41D7-8D2D-D9072E20B8AB}"/>
              </a:ext>
            </a:extLst>
          </p:cNvPr>
          <p:cNvGrpSpPr/>
          <p:nvPr/>
        </p:nvGrpSpPr>
        <p:grpSpPr>
          <a:xfrm>
            <a:off x="2744265" y="1669971"/>
            <a:ext cx="301320" cy="718920"/>
            <a:chOff x="2744265" y="1669971"/>
            <a:chExt cx="301320" cy="71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5175B5F-0DA7-47F9-AA07-07D438D0D54F}"/>
                    </a:ext>
                  </a:extLst>
                </p14:cNvPr>
                <p14:cNvContentPartPr/>
                <p14:nvPr/>
              </p14:nvContentPartPr>
              <p14:xfrm>
                <a:off x="2744265" y="1669971"/>
                <a:ext cx="301320" cy="718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5175B5F-0DA7-47F9-AA07-07D438D0D54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08625" y="1633971"/>
                  <a:ext cx="37296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BC491E4-B682-461E-9ECE-E7F30C9E98B0}"/>
                    </a:ext>
                  </a:extLst>
                </p14:cNvPr>
                <p14:cNvContentPartPr/>
                <p14:nvPr/>
              </p14:nvContentPartPr>
              <p14:xfrm>
                <a:off x="2813025" y="2128611"/>
                <a:ext cx="147960" cy="43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BC491E4-B682-461E-9ECE-E7F30C9E98B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77385" y="2092971"/>
                  <a:ext cx="2196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370F5D-9157-4468-827D-26BD88DD137D}"/>
              </a:ext>
            </a:extLst>
          </p:cNvPr>
          <p:cNvGrpSpPr/>
          <p:nvPr/>
        </p:nvGrpSpPr>
        <p:grpSpPr>
          <a:xfrm>
            <a:off x="3625545" y="1706691"/>
            <a:ext cx="1159200" cy="756720"/>
            <a:chOff x="3625545" y="1706691"/>
            <a:chExt cx="1159200" cy="75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48F8A8C-9F09-4EEB-9CA3-C819BC48589F}"/>
                    </a:ext>
                  </a:extLst>
                </p14:cNvPr>
                <p14:cNvContentPartPr/>
                <p14:nvPr/>
              </p14:nvContentPartPr>
              <p14:xfrm>
                <a:off x="3625545" y="1923771"/>
                <a:ext cx="209160" cy="539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48F8A8C-9F09-4EEB-9CA3-C819BC4858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89905" y="1887771"/>
                  <a:ext cx="28080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333F4BC-D2B8-47D6-A338-EA9ED91C32E5}"/>
                    </a:ext>
                  </a:extLst>
                </p14:cNvPr>
                <p14:cNvContentPartPr/>
                <p14:nvPr/>
              </p14:nvContentPartPr>
              <p14:xfrm>
                <a:off x="3930465" y="1959771"/>
                <a:ext cx="513720" cy="242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333F4BC-D2B8-47D6-A338-EA9ED91C32E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94825" y="1924131"/>
                  <a:ext cx="585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B05B1C7-5254-4024-B110-6532F30A86A0}"/>
                    </a:ext>
                  </a:extLst>
                </p14:cNvPr>
                <p14:cNvContentPartPr/>
                <p14:nvPr/>
              </p14:nvContentPartPr>
              <p14:xfrm>
                <a:off x="4603305" y="1706691"/>
                <a:ext cx="121680" cy="435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B05B1C7-5254-4024-B110-6532F30A86A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67665" y="1670691"/>
                  <a:ext cx="1933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BC13853-42BC-4D2B-A83A-67DC115AF5A8}"/>
                    </a:ext>
                  </a:extLst>
                </p14:cNvPr>
                <p14:cNvContentPartPr/>
                <p14:nvPr/>
              </p14:nvContentPartPr>
              <p14:xfrm>
                <a:off x="4503585" y="1936371"/>
                <a:ext cx="281160" cy="80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BC13853-42BC-4D2B-A83A-67DC115AF5A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67945" y="1900731"/>
                  <a:ext cx="35280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E604BA1-5F97-4201-97F6-88E4B15007E1}"/>
                  </a:ext>
                </a:extLst>
              </p14:cNvPr>
              <p14:cNvContentPartPr/>
              <p14:nvPr/>
            </p14:nvContentPartPr>
            <p14:xfrm>
              <a:off x="5225745" y="1637571"/>
              <a:ext cx="460800" cy="7232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E604BA1-5F97-4201-97F6-88E4B15007E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190105" y="1601931"/>
                <a:ext cx="532440" cy="79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71F6A610-81EE-4BEB-8A2C-02EFDC2B73CF}"/>
              </a:ext>
            </a:extLst>
          </p:cNvPr>
          <p:cNvGrpSpPr/>
          <p:nvPr/>
        </p:nvGrpSpPr>
        <p:grpSpPr>
          <a:xfrm>
            <a:off x="6234825" y="1614531"/>
            <a:ext cx="884520" cy="595080"/>
            <a:chOff x="6234825" y="1614531"/>
            <a:chExt cx="884520" cy="5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5867299-6B39-449E-912E-7FBA38036187}"/>
                    </a:ext>
                  </a:extLst>
                </p14:cNvPr>
                <p14:cNvContentPartPr/>
                <p14:nvPr/>
              </p14:nvContentPartPr>
              <p14:xfrm>
                <a:off x="6234825" y="1680051"/>
                <a:ext cx="289080" cy="401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5867299-6B39-449E-912E-7FBA3803618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99185" y="1644051"/>
                  <a:ext cx="36072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B9D3C62-BE68-43D9-BD1C-206F5399AC29}"/>
                    </a:ext>
                  </a:extLst>
                </p14:cNvPr>
                <p14:cNvContentPartPr/>
                <p14:nvPr/>
              </p14:nvContentPartPr>
              <p14:xfrm>
                <a:off x="6578265" y="1614531"/>
                <a:ext cx="282600" cy="595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B9D3C62-BE68-43D9-BD1C-206F5399AC2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42625" y="1578891"/>
                  <a:ext cx="35424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C61BE0C-282B-46DA-B47B-BE45274B527A}"/>
                    </a:ext>
                  </a:extLst>
                </p14:cNvPr>
                <p14:cNvContentPartPr/>
                <p14:nvPr/>
              </p14:nvContentPartPr>
              <p14:xfrm>
                <a:off x="6912345" y="1690131"/>
                <a:ext cx="207000" cy="451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C61BE0C-282B-46DA-B47B-BE45274B527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76705" y="1654131"/>
                  <a:ext cx="278640" cy="52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E4180DD-E281-4D8A-9F0A-019DAD3BD118}"/>
              </a:ext>
            </a:extLst>
          </p:cNvPr>
          <p:cNvGrpSpPr/>
          <p:nvPr/>
        </p:nvGrpSpPr>
        <p:grpSpPr>
          <a:xfrm>
            <a:off x="7662225" y="1698411"/>
            <a:ext cx="2737800" cy="957960"/>
            <a:chOff x="7662225" y="1698411"/>
            <a:chExt cx="2737800" cy="95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CF4E0E3-4CFB-4A92-8133-8E0008C1A477}"/>
                    </a:ext>
                  </a:extLst>
                </p14:cNvPr>
                <p14:cNvContentPartPr/>
                <p14:nvPr/>
              </p14:nvContentPartPr>
              <p14:xfrm>
                <a:off x="7662225" y="1896771"/>
                <a:ext cx="613440" cy="759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CF4E0E3-4CFB-4A92-8133-8E0008C1A47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26225" y="1861131"/>
                  <a:ext cx="68508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ED2FDDD-C4A8-4BAB-A49F-399A8B5744EA}"/>
                    </a:ext>
                  </a:extLst>
                </p14:cNvPr>
                <p14:cNvContentPartPr/>
                <p14:nvPr/>
              </p14:nvContentPartPr>
              <p14:xfrm>
                <a:off x="8164785" y="1905051"/>
                <a:ext cx="107280" cy="226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ED2FDDD-C4A8-4BAB-A49F-399A8B5744E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29145" y="1869411"/>
                  <a:ext cx="1789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776F049-4423-40CF-BF6F-D69E88139D42}"/>
                    </a:ext>
                  </a:extLst>
                </p14:cNvPr>
                <p14:cNvContentPartPr/>
                <p14:nvPr/>
              </p14:nvContentPartPr>
              <p14:xfrm>
                <a:off x="8173065" y="1741971"/>
                <a:ext cx="57240" cy="67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776F049-4423-40CF-BF6F-D69E88139D4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137065" y="1706331"/>
                  <a:ext cx="128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9D4250C-EC3F-4423-A27D-F81C2A35EF15}"/>
                    </a:ext>
                  </a:extLst>
                </p14:cNvPr>
                <p14:cNvContentPartPr/>
                <p14:nvPr/>
              </p14:nvContentPartPr>
              <p14:xfrm>
                <a:off x="8351985" y="1868331"/>
                <a:ext cx="279000" cy="203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9D4250C-EC3F-4423-A27D-F81C2A35EF1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15985" y="1832331"/>
                  <a:ext cx="350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9C0822D-4A57-4983-AAFB-F331C9666627}"/>
                    </a:ext>
                  </a:extLst>
                </p14:cNvPr>
                <p14:cNvContentPartPr/>
                <p14:nvPr/>
              </p14:nvContentPartPr>
              <p14:xfrm>
                <a:off x="8702985" y="1861491"/>
                <a:ext cx="789480" cy="266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9C0822D-4A57-4983-AAFB-F331C966662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666985" y="1825491"/>
                  <a:ext cx="8611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81E2E7C-D7F2-46EC-A17B-2D54275812D1}"/>
                    </a:ext>
                  </a:extLst>
                </p14:cNvPr>
                <p14:cNvContentPartPr/>
                <p14:nvPr/>
              </p14:nvContentPartPr>
              <p14:xfrm>
                <a:off x="9881625" y="1698411"/>
                <a:ext cx="188280" cy="541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81E2E7C-D7F2-46EC-A17B-2D54275812D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45625" y="1662411"/>
                  <a:ext cx="25992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3FE7E7D-B3D3-43DE-B2B8-ED5EA6E134A4}"/>
                    </a:ext>
                  </a:extLst>
                </p14:cNvPr>
                <p14:cNvContentPartPr/>
                <p14:nvPr/>
              </p14:nvContentPartPr>
              <p14:xfrm>
                <a:off x="9803865" y="1924491"/>
                <a:ext cx="304920" cy="85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3FE7E7D-B3D3-43DE-B2B8-ED5EA6E134A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68225" y="1888851"/>
                  <a:ext cx="376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7C6C868-7E8A-4000-A061-6ED27F1E6413}"/>
                    </a:ext>
                  </a:extLst>
                </p14:cNvPr>
                <p14:cNvContentPartPr/>
                <p14:nvPr/>
              </p14:nvContentPartPr>
              <p14:xfrm>
                <a:off x="10184385" y="1938891"/>
                <a:ext cx="215640" cy="242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7C6C868-7E8A-4000-A061-6ED27F1E641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148385" y="1902891"/>
                  <a:ext cx="28728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6D055B-DC64-434B-AB1E-349D7DD809A7}"/>
              </a:ext>
            </a:extLst>
          </p:cNvPr>
          <p:cNvGrpSpPr/>
          <p:nvPr/>
        </p:nvGrpSpPr>
        <p:grpSpPr>
          <a:xfrm>
            <a:off x="10888545" y="1573851"/>
            <a:ext cx="922680" cy="835920"/>
            <a:chOff x="10888545" y="1573851"/>
            <a:chExt cx="922680" cy="83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9A20E0A-F956-4524-BB25-36853FF238B2}"/>
                    </a:ext>
                  </a:extLst>
                </p14:cNvPr>
                <p14:cNvContentPartPr/>
                <p14:nvPr/>
              </p14:nvContentPartPr>
              <p14:xfrm>
                <a:off x="10888545" y="1737291"/>
                <a:ext cx="194040" cy="66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9A20E0A-F956-4524-BB25-36853FF238B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52545" y="1701651"/>
                  <a:ext cx="265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505603E-ED18-4DDA-8BD1-F43A4D84244E}"/>
                    </a:ext>
                  </a:extLst>
                </p14:cNvPr>
                <p14:cNvContentPartPr/>
                <p14:nvPr/>
              </p14:nvContentPartPr>
              <p14:xfrm>
                <a:off x="10902225" y="1750971"/>
                <a:ext cx="279720" cy="471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505603E-ED18-4DDA-8BD1-F43A4D84244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866225" y="1715331"/>
                  <a:ext cx="35136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645D9D1-6EFB-48E1-88AE-E19715FCD76C}"/>
                    </a:ext>
                  </a:extLst>
                </p14:cNvPr>
                <p14:cNvContentPartPr/>
                <p14:nvPr/>
              </p14:nvContentPartPr>
              <p14:xfrm>
                <a:off x="11080785" y="1573851"/>
                <a:ext cx="383040" cy="835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645D9D1-6EFB-48E1-88AE-E19715FCD76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045145" y="1538211"/>
                  <a:ext cx="45468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91EF666-D761-40A4-BDCB-546FD578D8B8}"/>
                    </a:ext>
                  </a:extLst>
                </p14:cNvPr>
                <p14:cNvContentPartPr/>
                <p14:nvPr/>
              </p14:nvContentPartPr>
              <p14:xfrm>
                <a:off x="11472825" y="1780851"/>
                <a:ext cx="212760" cy="553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91EF666-D761-40A4-BDCB-546FD578D8B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436825" y="1745211"/>
                  <a:ext cx="28440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2DD16A3-6DE1-4006-AEEE-E9244613B22E}"/>
                    </a:ext>
                  </a:extLst>
                </p14:cNvPr>
                <p14:cNvContentPartPr/>
                <p14:nvPr/>
              </p14:nvContentPartPr>
              <p14:xfrm>
                <a:off x="11806545" y="2249931"/>
                <a:ext cx="4680" cy="1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2DD16A3-6DE1-4006-AEEE-E9244613B22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770545" y="2214291"/>
                  <a:ext cx="7632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5575742-6057-4080-BDD1-D6B81AA244A0}"/>
              </a:ext>
            </a:extLst>
          </p:cNvPr>
          <p:cNvGrpSpPr/>
          <p:nvPr/>
        </p:nvGrpSpPr>
        <p:grpSpPr>
          <a:xfrm>
            <a:off x="307785" y="2941131"/>
            <a:ext cx="4696200" cy="3863520"/>
            <a:chOff x="307785" y="2941131"/>
            <a:chExt cx="4696200" cy="38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9455FA2-987C-4222-A5A1-51DAE420D57E}"/>
                    </a:ext>
                  </a:extLst>
                </p14:cNvPr>
                <p14:cNvContentPartPr/>
                <p14:nvPr/>
              </p14:nvContentPartPr>
              <p14:xfrm>
                <a:off x="2470665" y="3253611"/>
                <a:ext cx="325800" cy="1921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9455FA2-987C-4222-A5A1-51DAE420D57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34665" y="3217611"/>
                  <a:ext cx="397440" cy="19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1289FD7-2C57-47EC-AD9D-E3AEF912E97B}"/>
                    </a:ext>
                  </a:extLst>
                </p14:cNvPr>
                <p14:cNvContentPartPr/>
                <p14:nvPr/>
              </p14:nvContentPartPr>
              <p14:xfrm>
                <a:off x="2370225" y="5028771"/>
                <a:ext cx="104760" cy="675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1289FD7-2C57-47EC-AD9D-E3AEF912E97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34225" y="4993131"/>
                  <a:ext cx="176400" cy="7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703AD60-A9CE-4C1C-A970-0136E4AEC350}"/>
                    </a:ext>
                  </a:extLst>
                </p14:cNvPr>
                <p14:cNvContentPartPr/>
                <p14:nvPr/>
              </p14:nvContentPartPr>
              <p14:xfrm>
                <a:off x="2476065" y="5548611"/>
                <a:ext cx="442440" cy="84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703AD60-A9CE-4C1C-A970-0136E4AEC35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40425" y="5512611"/>
                  <a:ext cx="514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9D8DB71-8298-4C63-9C6C-3686880E03AE}"/>
                    </a:ext>
                  </a:extLst>
                </p14:cNvPr>
                <p14:cNvContentPartPr/>
                <p14:nvPr/>
              </p14:nvContentPartPr>
              <p14:xfrm>
                <a:off x="2850825" y="5527371"/>
                <a:ext cx="113040" cy="199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9D8DB71-8298-4C63-9C6C-3686880E03A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15185" y="5491371"/>
                  <a:ext cx="1846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9AE3F81-3273-4545-A65C-F7FBDD6B3F6D}"/>
                    </a:ext>
                  </a:extLst>
                </p14:cNvPr>
                <p14:cNvContentPartPr/>
                <p14:nvPr/>
              </p14:nvContentPartPr>
              <p14:xfrm>
                <a:off x="2966385" y="5599731"/>
                <a:ext cx="213120" cy="1051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9AE3F81-3273-4545-A65C-F7FBDD6B3F6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930745" y="5563731"/>
                  <a:ext cx="284760" cy="11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8772F8D-AADC-41DF-9FA5-997D4B480398}"/>
                    </a:ext>
                  </a:extLst>
                </p14:cNvPr>
                <p14:cNvContentPartPr/>
                <p14:nvPr/>
              </p14:nvContentPartPr>
              <p14:xfrm>
                <a:off x="1356465" y="3622251"/>
                <a:ext cx="664920" cy="3006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8772F8D-AADC-41DF-9FA5-997D4B48039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20825" y="3586251"/>
                  <a:ext cx="736560" cy="30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DF18A2B-0E26-4523-941A-51F28EA5C809}"/>
                    </a:ext>
                  </a:extLst>
                </p14:cNvPr>
                <p14:cNvContentPartPr/>
                <p14:nvPr/>
              </p14:nvContentPartPr>
              <p14:xfrm>
                <a:off x="2050905" y="6656331"/>
                <a:ext cx="1160640" cy="30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DF18A2B-0E26-4523-941A-51F28EA5C80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14905" y="6620691"/>
                  <a:ext cx="12322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4CD6EE2-0CD7-4484-84AB-DC037260ECFD}"/>
                    </a:ext>
                  </a:extLst>
                </p14:cNvPr>
                <p14:cNvContentPartPr/>
                <p14:nvPr/>
              </p14:nvContentPartPr>
              <p14:xfrm>
                <a:off x="1356465" y="3272331"/>
                <a:ext cx="1215000" cy="344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4CD6EE2-0CD7-4484-84AB-DC037260ECF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20825" y="3236331"/>
                  <a:ext cx="12866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89DC38B-3B93-4E50-A3EF-8A47CC162EE7}"/>
                    </a:ext>
                  </a:extLst>
                </p14:cNvPr>
                <p14:cNvContentPartPr/>
                <p14:nvPr/>
              </p14:nvContentPartPr>
              <p14:xfrm>
                <a:off x="1850025" y="2941131"/>
                <a:ext cx="176400" cy="389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89DC38B-3B93-4E50-A3EF-8A47CC162EE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814025" y="2905131"/>
                  <a:ext cx="2480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B4DA3C9-011D-4375-A0DB-8037DCE7257F}"/>
                    </a:ext>
                  </a:extLst>
                </p14:cNvPr>
                <p14:cNvContentPartPr/>
                <p14:nvPr/>
              </p14:nvContentPartPr>
              <p14:xfrm>
                <a:off x="2689185" y="6675771"/>
                <a:ext cx="32400" cy="78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B4DA3C9-011D-4375-A0DB-8037DCE7257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53545" y="6639771"/>
                  <a:ext cx="104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BA23E32-D21D-4E97-984E-A3C564066778}"/>
                    </a:ext>
                  </a:extLst>
                </p14:cNvPr>
                <p14:cNvContentPartPr/>
                <p14:nvPr/>
              </p14:nvContentPartPr>
              <p14:xfrm>
                <a:off x="3179865" y="6382371"/>
                <a:ext cx="944280" cy="270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BA23E32-D21D-4E97-984E-A3C56406677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143865" y="6346371"/>
                  <a:ext cx="10159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E3688A8-1258-43FC-8EF1-7CA1AD6B1801}"/>
                    </a:ext>
                  </a:extLst>
                </p14:cNvPr>
                <p14:cNvContentPartPr/>
                <p14:nvPr/>
              </p14:nvContentPartPr>
              <p14:xfrm>
                <a:off x="3930105" y="6527811"/>
                <a:ext cx="507960" cy="134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E3688A8-1258-43FC-8EF1-7CA1AD6B180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94105" y="6492171"/>
                  <a:ext cx="579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90FA1BE-F9F2-489F-A245-B95F33D0D8C1}"/>
                    </a:ext>
                  </a:extLst>
                </p14:cNvPr>
                <p14:cNvContentPartPr/>
                <p14:nvPr/>
              </p14:nvContentPartPr>
              <p14:xfrm>
                <a:off x="4162665" y="6715011"/>
                <a:ext cx="244800" cy="89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90FA1BE-F9F2-489F-A245-B95F33D0D8C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27025" y="6679011"/>
                  <a:ext cx="316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9E91157-3E17-40DA-8099-E9C2B7858468}"/>
                    </a:ext>
                  </a:extLst>
                </p14:cNvPr>
                <p14:cNvContentPartPr/>
                <p14:nvPr/>
              </p14:nvContentPartPr>
              <p14:xfrm>
                <a:off x="1805385" y="5417807"/>
                <a:ext cx="568440" cy="102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9E91157-3E17-40DA-8099-E9C2B7858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69385" y="5382167"/>
                  <a:ext cx="640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5713E2E-B1A0-4EB1-82EF-AD7B1B75A94B}"/>
                    </a:ext>
                  </a:extLst>
                </p14:cNvPr>
                <p14:cNvContentPartPr/>
                <p14:nvPr/>
              </p14:nvContentPartPr>
              <p14:xfrm>
                <a:off x="913665" y="5464247"/>
                <a:ext cx="116640" cy="438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5713E2E-B1A0-4EB1-82EF-AD7B1B75A94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8025" y="5428607"/>
                  <a:ext cx="18828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27A0460-652B-4373-AE53-E4FBD3498DB0}"/>
                    </a:ext>
                  </a:extLst>
                </p14:cNvPr>
                <p14:cNvContentPartPr/>
                <p14:nvPr/>
              </p14:nvContentPartPr>
              <p14:xfrm>
                <a:off x="1033905" y="5461727"/>
                <a:ext cx="163800" cy="389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27A0460-652B-4373-AE53-E4FBD3498DB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98265" y="5425727"/>
                  <a:ext cx="2354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1CCA9F7-5513-409F-AF3A-A87460FAFB0E}"/>
                    </a:ext>
                  </a:extLst>
                </p14:cNvPr>
                <p14:cNvContentPartPr/>
                <p14:nvPr/>
              </p14:nvContentPartPr>
              <p14:xfrm>
                <a:off x="1112745" y="5515727"/>
                <a:ext cx="702360" cy="183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1CCA9F7-5513-409F-AF3A-A87460FAFB0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76745" y="5480087"/>
                  <a:ext cx="774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AB78CCF-917E-4195-A8B9-525282A2D329}"/>
                    </a:ext>
                  </a:extLst>
                </p14:cNvPr>
                <p14:cNvContentPartPr/>
                <p14:nvPr/>
              </p14:nvContentPartPr>
              <p14:xfrm>
                <a:off x="554025" y="5750807"/>
                <a:ext cx="395640" cy="153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AB78CCF-917E-4195-A8B9-525282A2D32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8025" y="5714807"/>
                  <a:ext cx="4672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022541A-0329-437A-9098-6B66FEB5362D}"/>
                    </a:ext>
                  </a:extLst>
                </p14:cNvPr>
                <p14:cNvContentPartPr/>
                <p14:nvPr/>
              </p14:nvContentPartPr>
              <p14:xfrm>
                <a:off x="307785" y="6097127"/>
                <a:ext cx="404280" cy="434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022541A-0329-437A-9098-6B66FEB5362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71785" y="6061127"/>
                  <a:ext cx="47592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76DC001-21E4-4AE8-AAFF-50216F1A8C8B}"/>
                    </a:ext>
                  </a:extLst>
                </p14:cNvPr>
                <p14:cNvContentPartPr/>
                <p14:nvPr/>
              </p14:nvContentPartPr>
              <p14:xfrm>
                <a:off x="893145" y="6513647"/>
                <a:ext cx="74520" cy="118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76DC001-21E4-4AE8-AAFF-50216F1A8C8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7145" y="6478007"/>
                  <a:ext cx="1461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8191B93-05EE-436C-8D4B-5E4808C3840C}"/>
                    </a:ext>
                  </a:extLst>
                </p14:cNvPr>
                <p14:cNvContentPartPr/>
                <p14:nvPr/>
              </p14:nvContentPartPr>
              <p14:xfrm>
                <a:off x="790905" y="6253367"/>
                <a:ext cx="35280" cy="33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8191B93-05EE-436C-8D4B-5E4808C3840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5265" y="6217727"/>
                  <a:ext cx="106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DE83D67-EE55-49FD-8FF9-D5185220E7F2}"/>
                    </a:ext>
                  </a:extLst>
                </p14:cNvPr>
                <p14:cNvContentPartPr/>
                <p14:nvPr/>
              </p14:nvContentPartPr>
              <p14:xfrm>
                <a:off x="2773785" y="4349327"/>
                <a:ext cx="1208160" cy="283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DE83D67-EE55-49FD-8FF9-D5185220E7F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38145" y="4313327"/>
                  <a:ext cx="12798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7F68F4D-F564-491C-B6B4-765EC6FD0A4D}"/>
                    </a:ext>
                  </a:extLst>
                </p14:cNvPr>
                <p14:cNvContentPartPr/>
                <p14:nvPr/>
              </p14:nvContentPartPr>
              <p14:xfrm>
                <a:off x="4309545" y="3987527"/>
                <a:ext cx="557280" cy="483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7F68F4D-F564-491C-B6B4-765EC6FD0A4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73545" y="3951527"/>
                  <a:ext cx="62892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8C921ED-0EA0-43C5-A536-301BF7E00177}"/>
                    </a:ext>
                  </a:extLst>
                </p14:cNvPr>
                <p14:cNvContentPartPr/>
                <p14:nvPr/>
              </p14:nvContentPartPr>
              <p14:xfrm>
                <a:off x="4866465" y="4344287"/>
                <a:ext cx="137520" cy="163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8C921ED-0EA0-43C5-A536-301BF7E0017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830465" y="4308287"/>
                  <a:ext cx="209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345C694-2CA6-4BBB-9F8B-2ED324009B03}"/>
                    </a:ext>
                  </a:extLst>
                </p14:cNvPr>
                <p14:cNvContentPartPr/>
                <p14:nvPr/>
              </p14:nvContentPartPr>
              <p14:xfrm>
                <a:off x="3399105" y="4340327"/>
                <a:ext cx="119520" cy="475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345C694-2CA6-4BBB-9F8B-2ED324009B0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363465" y="4304327"/>
                  <a:ext cx="19116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995DA8E-F4BB-46B3-A8FF-18A6D7DBF01B}"/>
                    </a:ext>
                  </a:extLst>
                </p14:cNvPr>
                <p14:cNvContentPartPr/>
                <p14:nvPr/>
              </p14:nvContentPartPr>
              <p14:xfrm>
                <a:off x="3572265" y="4327007"/>
                <a:ext cx="142560" cy="457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995DA8E-F4BB-46B3-A8FF-18A6D7DBF01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36625" y="4291367"/>
                  <a:ext cx="21420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CBABDAA-CE18-46FF-B463-D7E6C74CD61F}"/>
                    </a:ext>
                  </a:extLst>
                </p14:cNvPr>
                <p14:cNvContentPartPr/>
                <p14:nvPr/>
              </p14:nvContentPartPr>
              <p14:xfrm>
                <a:off x="2696025" y="4562807"/>
                <a:ext cx="156960" cy="151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CBABDAA-CE18-46FF-B463-D7E6C74CD61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60025" y="4527167"/>
                  <a:ext cx="228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3B55FDF-32EC-44AA-A0F1-8FF91AE69954}"/>
                    </a:ext>
                  </a:extLst>
                </p14:cNvPr>
                <p14:cNvContentPartPr/>
                <p14:nvPr/>
              </p14:nvContentPartPr>
              <p14:xfrm>
                <a:off x="2436105" y="5182367"/>
                <a:ext cx="35640" cy="26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3B55FDF-32EC-44AA-A0F1-8FF91AE6995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00105" y="5146367"/>
                  <a:ext cx="107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D5F3566-75D0-42A4-9D12-F27D9CB60055}"/>
                    </a:ext>
                  </a:extLst>
                </p14:cNvPr>
                <p14:cNvContentPartPr/>
                <p14:nvPr/>
              </p14:nvContentPartPr>
              <p14:xfrm>
                <a:off x="2445465" y="5207207"/>
                <a:ext cx="10080" cy="14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D5F3566-75D0-42A4-9D12-F27D9CB6005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09825" y="5171567"/>
                  <a:ext cx="817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53E8522-FE1D-4C5A-B531-AFF851135758}"/>
                    </a:ext>
                  </a:extLst>
                </p14:cNvPr>
                <p14:cNvContentPartPr/>
                <p14:nvPr/>
              </p14:nvContentPartPr>
              <p14:xfrm>
                <a:off x="1895385" y="5334647"/>
                <a:ext cx="28440" cy="67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53E8522-FE1D-4C5A-B531-AFF85113575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59745" y="5299007"/>
                  <a:ext cx="100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BA1C2F3-BE44-4A51-8CE1-989E1695A2F3}"/>
                    </a:ext>
                  </a:extLst>
                </p14:cNvPr>
                <p14:cNvContentPartPr/>
                <p14:nvPr/>
              </p14:nvContentPartPr>
              <p14:xfrm>
                <a:off x="1961625" y="5263727"/>
                <a:ext cx="11160" cy="18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BA1C2F3-BE44-4A51-8CE1-989E1695A2F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925985" y="5227727"/>
                  <a:ext cx="82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D981E95-5DA1-4163-88A9-739D76B78C7D}"/>
                    </a:ext>
                  </a:extLst>
                </p14:cNvPr>
                <p14:cNvContentPartPr/>
                <p14:nvPr/>
              </p14:nvContentPartPr>
              <p14:xfrm>
                <a:off x="1996545" y="5115767"/>
                <a:ext cx="33480" cy="99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D981E95-5DA1-4163-88A9-739D76B78C7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960545" y="5079767"/>
                  <a:ext cx="105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FA42570-CBEA-4839-B771-B3D3CA3D4F5F}"/>
                    </a:ext>
                  </a:extLst>
                </p14:cNvPr>
                <p14:cNvContentPartPr/>
                <p14:nvPr/>
              </p14:nvContentPartPr>
              <p14:xfrm>
                <a:off x="1991145" y="4947287"/>
                <a:ext cx="181440" cy="256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FA42570-CBEA-4839-B771-B3D3CA3D4F5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955505" y="4911647"/>
                  <a:ext cx="2530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7D1E189-41CA-4DF0-BB3D-CB7677381781}"/>
                    </a:ext>
                  </a:extLst>
                </p14:cNvPr>
                <p14:cNvContentPartPr/>
                <p14:nvPr/>
              </p14:nvContentPartPr>
              <p14:xfrm>
                <a:off x="2071425" y="4862327"/>
                <a:ext cx="201600" cy="28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7D1E189-41CA-4DF0-BB3D-CB767738178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35425" y="4826687"/>
                  <a:ext cx="2732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DE6468A-2A0E-474E-9DBB-90B186AA7ED9}"/>
                    </a:ext>
                  </a:extLst>
                </p14:cNvPr>
                <p14:cNvContentPartPr/>
                <p14:nvPr/>
              </p14:nvContentPartPr>
              <p14:xfrm>
                <a:off x="2212545" y="4921367"/>
                <a:ext cx="21600" cy="13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DE6468A-2A0E-474E-9DBB-90B186AA7ED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176545" y="4885727"/>
                  <a:ext cx="932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7167E05-28AA-47EC-B1D1-FF2D9EF89A59}"/>
                    </a:ext>
                  </a:extLst>
                </p14:cNvPr>
                <p14:cNvContentPartPr/>
                <p14:nvPr/>
              </p14:nvContentPartPr>
              <p14:xfrm>
                <a:off x="2306505" y="4839647"/>
                <a:ext cx="91800" cy="49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7167E05-28AA-47EC-B1D1-FF2D9EF89A5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70865" y="4804007"/>
                  <a:ext cx="1634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49BC0AA-BE54-4C89-9CAB-13126D8D8F6C}"/>
                    </a:ext>
                  </a:extLst>
                </p14:cNvPr>
                <p14:cNvContentPartPr/>
                <p14:nvPr/>
              </p14:nvContentPartPr>
              <p14:xfrm>
                <a:off x="2476425" y="4733087"/>
                <a:ext cx="114840" cy="59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49BC0AA-BE54-4C89-9CAB-13126D8D8F6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40425" y="4697087"/>
                  <a:ext cx="186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0DBD54D-4090-4B51-A151-B988D6563BED}"/>
                    </a:ext>
                  </a:extLst>
                </p14:cNvPr>
                <p14:cNvContentPartPr/>
                <p14:nvPr/>
              </p14:nvContentPartPr>
              <p14:xfrm>
                <a:off x="2672625" y="4673687"/>
                <a:ext cx="45000" cy="22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0DBD54D-4090-4B51-A151-B988D6563BE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636625" y="4637687"/>
                  <a:ext cx="116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0CBA8B8-93DC-465D-9325-B2ACE43693D2}"/>
                    </a:ext>
                  </a:extLst>
                </p14:cNvPr>
                <p14:cNvContentPartPr/>
                <p14:nvPr/>
              </p14:nvContentPartPr>
              <p14:xfrm>
                <a:off x="2024985" y="4404047"/>
                <a:ext cx="261000" cy="246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0CBA8B8-93DC-465D-9325-B2ACE43693D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988985" y="4368047"/>
                  <a:ext cx="3326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C480B0C-CFFF-4C1C-A6B7-27F3C918EBF4}"/>
                    </a:ext>
                  </a:extLst>
                </p14:cNvPr>
                <p14:cNvContentPartPr/>
                <p14:nvPr/>
              </p14:nvContentPartPr>
              <p14:xfrm>
                <a:off x="2282745" y="4543727"/>
                <a:ext cx="186480" cy="221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C480B0C-CFFF-4C1C-A6B7-27F3C918EBF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247105" y="4507727"/>
                  <a:ext cx="25812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63C77B8-6867-4D51-A896-80EE47B21C3D}"/>
              </a:ext>
            </a:extLst>
          </p:cNvPr>
          <p:cNvGrpSpPr/>
          <p:nvPr/>
        </p:nvGrpSpPr>
        <p:grpSpPr>
          <a:xfrm>
            <a:off x="6719565" y="2550412"/>
            <a:ext cx="4414320" cy="4246549"/>
            <a:chOff x="7945185" y="2651567"/>
            <a:chExt cx="4414320" cy="424654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EE06790-9A0C-4727-A94C-E2266702144A}"/>
                    </a:ext>
                  </a:extLst>
                </p14:cNvPr>
                <p14:cNvContentPartPr/>
                <p14:nvPr/>
              </p14:nvContentPartPr>
              <p14:xfrm>
                <a:off x="7945185" y="4041887"/>
                <a:ext cx="266040" cy="835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EE06790-9A0C-4727-A94C-E2266702144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909185" y="4005887"/>
                  <a:ext cx="337680" cy="9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5A23A1F-BB5C-4C41-A1CA-0A930DA0E2CC}"/>
                    </a:ext>
                  </a:extLst>
                </p14:cNvPr>
                <p14:cNvContentPartPr/>
                <p14:nvPr/>
              </p14:nvContentPartPr>
              <p14:xfrm>
                <a:off x="8489505" y="4198847"/>
                <a:ext cx="12960" cy="22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5A23A1F-BB5C-4C41-A1CA-0A930DA0E2C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53505" y="4163207"/>
                  <a:ext cx="84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81D3E58-86A7-4857-8D32-C7AA2456B593}"/>
                    </a:ext>
                  </a:extLst>
                </p14:cNvPr>
                <p14:cNvContentPartPr/>
                <p14:nvPr/>
              </p14:nvContentPartPr>
              <p14:xfrm>
                <a:off x="8520825" y="4452287"/>
                <a:ext cx="9000" cy="24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81D3E58-86A7-4857-8D32-C7AA2456B59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84825" y="4416287"/>
                  <a:ext cx="80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33C3DAE-823D-4714-8331-1B1076FF0430}"/>
                    </a:ext>
                  </a:extLst>
                </p14:cNvPr>
                <p14:cNvContentPartPr/>
                <p14:nvPr/>
              </p14:nvContentPartPr>
              <p14:xfrm>
                <a:off x="8811705" y="4087967"/>
                <a:ext cx="453240" cy="514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33C3DAE-823D-4714-8331-1B1076FF043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775705" y="4051967"/>
                  <a:ext cx="52488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D474806-1DDA-4B38-8EFD-6377C14F0645}"/>
                    </a:ext>
                  </a:extLst>
                </p14:cNvPr>
                <p14:cNvContentPartPr/>
                <p14:nvPr/>
              </p14:nvContentPartPr>
              <p14:xfrm>
                <a:off x="9413985" y="4073927"/>
                <a:ext cx="352800" cy="487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D474806-1DDA-4B38-8EFD-6377C14F064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377985" y="4038287"/>
                  <a:ext cx="42444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F9293A9-0998-4090-B366-1BA6875C0CF9}"/>
                    </a:ext>
                  </a:extLst>
                </p14:cNvPr>
                <p14:cNvContentPartPr/>
                <p14:nvPr/>
              </p14:nvContentPartPr>
              <p14:xfrm>
                <a:off x="9485265" y="4298927"/>
                <a:ext cx="182160" cy="550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F9293A9-0998-4090-B366-1BA6875C0CF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449265" y="4262927"/>
                  <a:ext cx="253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79592D9-ED98-47D9-B5D1-8AF77A7BFEA7}"/>
                    </a:ext>
                  </a:extLst>
                </p14:cNvPr>
                <p14:cNvContentPartPr/>
                <p14:nvPr/>
              </p14:nvContentPartPr>
              <p14:xfrm>
                <a:off x="9156225" y="5035487"/>
                <a:ext cx="296280" cy="117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79592D9-ED98-47D9-B5D1-8AF77A7BFEA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120585" y="4999487"/>
                  <a:ext cx="367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9A2947-2076-4CD1-AB64-F5D0A483E501}"/>
                    </a:ext>
                  </a:extLst>
                </p14:cNvPr>
                <p14:cNvContentPartPr/>
                <p14:nvPr/>
              </p14:nvContentPartPr>
              <p14:xfrm>
                <a:off x="9285465" y="5088047"/>
                <a:ext cx="353520" cy="509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9A2947-2076-4CD1-AB64-F5D0A483E50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249465" y="5052047"/>
                  <a:ext cx="42516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5D2AA8-A083-4E05-8C35-40E91A51DC58}"/>
                    </a:ext>
                  </a:extLst>
                </p14:cNvPr>
                <p14:cNvContentPartPr/>
                <p14:nvPr/>
              </p14:nvContentPartPr>
              <p14:xfrm>
                <a:off x="9644745" y="5289287"/>
                <a:ext cx="171360" cy="51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5D2AA8-A083-4E05-8C35-40E91A51DC5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609105" y="5253287"/>
                  <a:ext cx="243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6A8229A-F064-4166-AA7E-497F237FD1CD}"/>
                    </a:ext>
                  </a:extLst>
                </p14:cNvPr>
                <p14:cNvContentPartPr/>
                <p14:nvPr/>
              </p14:nvContentPartPr>
              <p14:xfrm>
                <a:off x="10018785" y="5126207"/>
                <a:ext cx="297360" cy="309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6A8229A-F064-4166-AA7E-497F237FD1C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983145" y="5090207"/>
                  <a:ext cx="3690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E8DDFB7-701E-41F9-AEEE-BB8C2990A7F5}"/>
                    </a:ext>
                  </a:extLst>
                </p14:cNvPr>
                <p14:cNvContentPartPr/>
                <p14:nvPr/>
              </p14:nvContentPartPr>
              <p14:xfrm>
                <a:off x="10405785" y="5150687"/>
                <a:ext cx="329760" cy="206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E8DDFB7-701E-41F9-AEEE-BB8C2990A7F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369785" y="5115047"/>
                  <a:ext cx="401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B24E97A-01E9-4D80-B2E4-7702C67A9F22}"/>
                    </a:ext>
                  </a:extLst>
                </p14:cNvPr>
                <p14:cNvContentPartPr/>
                <p14:nvPr/>
              </p14:nvContentPartPr>
              <p14:xfrm>
                <a:off x="10792425" y="5117567"/>
                <a:ext cx="212040" cy="216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B24E97A-01E9-4D80-B2E4-7702C67A9F2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756785" y="5081927"/>
                  <a:ext cx="283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F53601D-37C1-49E2-8439-0BB55F521176}"/>
                    </a:ext>
                  </a:extLst>
                </p14:cNvPr>
                <p14:cNvContentPartPr/>
                <p14:nvPr/>
              </p14:nvContentPartPr>
              <p14:xfrm>
                <a:off x="11068545" y="5077967"/>
                <a:ext cx="242640" cy="198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F53601D-37C1-49E2-8439-0BB55F52117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32905" y="5042327"/>
                  <a:ext cx="314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680FA5A-DF0C-48A1-9E29-5295D3474546}"/>
                    </a:ext>
                  </a:extLst>
                </p14:cNvPr>
                <p14:cNvContentPartPr/>
                <p14:nvPr/>
              </p14:nvContentPartPr>
              <p14:xfrm>
                <a:off x="11354025" y="5072567"/>
                <a:ext cx="605880" cy="258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680FA5A-DF0C-48A1-9E29-5295D347454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318385" y="5036927"/>
                  <a:ext cx="6775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4E72A27-3195-40F8-8F26-9F6D8988DF0B}"/>
                    </a:ext>
                  </a:extLst>
                </p14:cNvPr>
                <p14:cNvContentPartPr/>
                <p14:nvPr/>
              </p14:nvContentPartPr>
              <p14:xfrm>
                <a:off x="11945865" y="4908767"/>
                <a:ext cx="228600" cy="386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4E72A27-3195-40F8-8F26-9F6D8988DF0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910225" y="4873127"/>
                  <a:ext cx="3002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EC76DF2-56E7-46B0-AB3B-603DEE0064EF}"/>
                    </a:ext>
                  </a:extLst>
                </p14:cNvPr>
                <p14:cNvContentPartPr/>
                <p14:nvPr/>
              </p14:nvContentPartPr>
              <p14:xfrm>
                <a:off x="10198065" y="4278407"/>
                <a:ext cx="270360" cy="301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EC76DF2-56E7-46B0-AB3B-603DEE0064E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162425" y="4242407"/>
                  <a:ext cx="3420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8C7B475-4BD6-43FC-9062-121BFCB77DF8}"/>
                    </a:ext>
                  </a:extLst>
                </p14:cNvPr>
                <p14:cNvContentPartPr/>
                <p14:nvPr/>
              </p14:nvContentPartPr>
              <p14:xfrm>
                <a:off x="10529625" y="4305407"/>
                <a:ext cx="512280" cy="219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8C7B475-4BD6-43FC-9062-121BFCB77DF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493985" y="4269407"/>
                  <a:ext cx="583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CFE1D86-C247-46D7-9AD3-3C206851C090}"/>
                    </a:ext>
                  </a:extLst>
                </p14:cNvPr>
                <p14:cNvContentPartPr/>
                <p14:nvPr/>
              </p14:nvContentPartPr>
              <p14:xfrm>
                <a:off x="11255025" y="3917327"/>
                <a:ext cx="121680" cy="870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CFE1D86-C247-46D7-9AD3-3C206851C09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219025" y="3881687"/>
                  <a:ext cx="193320" cy="9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A38DF94-939F-4D5C-8E2A-FA5CAF864013}"/>
                    </a:ext>
                  </a:extLst>
                </p14:cNvPr>
                <p14:cNvContentPartPr/>
                <p14:nvPr/>
              </p14:nvContentPartPr>
              <p14:xfrm>
                <a:off x="11217945" y="4320887"/>
                <a:ext cx="142200" cy="87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A38DF94-939F-4D5C-8E2A-FA5CAF86401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181945" y="4284887"/>
                  <a:ext cx="213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9FB2CBF-BBB1-46F2-BF5A-4F96DB7615CB}"/>
                    </a:ext>
                  </a:extLst>
                </p14:cNvPr>
                <p14:cNvContentPartPr/>
                <p14:nvPr/>
              </p14:nvContentPartPr>
              <p14:xfrm>
                <a:off x="11503065" y="4167527"/>
                <a:ext cx="47880" cy="294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9FB2CBF-BBB1-46F2-BF5A-4F96DB7615C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467425" y="4131527"/>
                  <a:ext cx="1195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F57153D-2D61-4D00-BB09-592DECF9BB9F}"/>
                    </a:ext>
                  </a:extLst>
                </p14:cNvPr>
                <p14:cNvContentPartPr/>
                <p14:nvPr/>
              </p14:nvContentPartPr>
              <p14:xfrm>
                <a:off x="11622225" y="4235207"/>
                <a:ext cx="338760" cy="566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F57153D-2D61-4D00-BB09-592DECF9BB9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586585" y="4199567"/>
                  <a:ext cx="41040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C1E46BC-A98D-492D-A869-85B98767048C}"/>
                    </a:ext>
                  </a:extLst>
                </p14:cNvPr>
                <p14:cNvContentPartPr/>
                <p14:nvPr/>
              </p14:nvContentPartPr>
              <p14:xfrm>
                <a:off x="12036945" y="4303247"/>
                <a:ext cx="1080" cy="17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C1E46BC-A98D-492D-A869-85B98767048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2000945" y="4267607"/>
                  <a:ext cx="72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EB43D92-348D-404D-988D-54318FBB7799}"/>
                    </a:ext>
                  </a:extLst>
                </p14:cNvPr>
                <p14:cNvContentPartPr/>
                <p14:nvPr/>
              </p14:nvContentPartPr>
              <p14:xfrm>
                <a:off x="8387625" y="3609527"/>
                <a:ext cx="185040" cy="222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EB43D92-348D-404D-988D-54318FBB779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351625" y="3573527"/>
                  <a:ext cx="2566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6281E19-B877-4ECB-9892-CC446C0C479A}"/>
                    </a:ext>
                  </a:extLst>
                </p14:cNvPr>
                <p14:cNvContentPartPr/>
                <p14:nvPr/>
              </p14:nvContentPartPr>
              <p14:xfrm>
                <a:off x="8490225" y="3570647"/>
                <a:ext cx="128880" cy="155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6281E19-B877-4ECB-9892-CC446C0C479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454585" y="3534647"/>
                  <a:ext cx="200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AE5369C-A32B-4759-B414-544C1343930E}"/>
                    </a:ext>
                  </a:extLst>
                </p14:cNvPr>
                <p14:cNvContentPartPr/>
                <p14:nvPr/>
              </p14:nvContentPartPr>
              <p14:xfrm>
                <a:off x="8677425" y="3154127"/>
                <a:ext cx="235440" cy="422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AE5369C-A32B-4759-B414-544C1343930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641785" y="3118487"/>
                  <a:ext cx="3070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00F746B-E102-4FE6-A4DF-67FFFBDB35B2}"/>
                    </a:ext>
                  </a:extLst>
                </p14:cNvPr>
                <p14:cNvContentPartPr/>
                <p14:nvPr/>
              </p14:nvContentPartPr>
              <p14:xfrm>
                <a:off x="8969385" y="3144767"/>
                <a:ext cx="591120" cy="357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00F746B-E102-4FE6-A4DF-67FFFBDB35B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933385" y="3108767"/>
                  <a:ext cx="6627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1EB4D14-E0AF-4EC2-9147-9A80037A940E}"/>
                    </a:ext>
                  </a:extLst>
                </p14:cNvPr>
                <p14:cNvContentPartPr/>
                <p14:nvPr/>
              </p14:nvContentPartPr>
              <p14:xfrm>
                <a:off x="9623145" y="2925887"/>
                <a:ext cx="163080" cy="394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1EB4D14-E0AF-4EC2-9147-9A80037A940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587505" y="2890247"/>
                  <a:ext cx="23472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9536175-AD6F-474B-A682-7864689A873D}"/>
                    </a:ext>
                  </a:extLst>
                </p14:cNvPr>
                <p14:cNvContentPartPr/>
                <p14:nvPr/>
              </p14:nvContentPartPr>
              <p14:xfrm>
                <a:off x="9622785" y="3112007"/>
                <a:ext cx="192240" cy="115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9536175-AD6F-474B-A682-7864689A873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586785" y="3076007"/>
                  <a:ext cx="2638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5858581-AC67-4CFE-8BE3-3BB435ACA818}"/>
                    </a:ext>
                  </a:extLst>
                </p14:cNvPr>
                <p14:cNvContentPartPr/>
                <p14:nvPr/>
              </p14:nvContentPartPr>
              <p14:xfrm>
                <a:off x="9848865" y="2812127"/>
                <a:ext cx="812880" cy="477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5858581-AC67-4CFE-8BE3-3BB435ACA81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813225" y="2776127"/>
                  <a:ext cx="88452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BE4EAE7-C71D-4445-9D62-FB558B5234CE}"/>
                    </a:ext>
                  </a:extLst>
                </p14:cNvPr>
                <p14:cNvContentPartPr/>
                <p14:nvPr/>
              </p14:nvContentPartPr>
              <p14:xfrm>
                <a:off x="10409025" y="2878007"/>
                <a:ext cx="262440" cy="100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BE4EAE7-C71D-4445-9D62-FB558B5234C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373385" y="2842367"/>
                  <a:ext cx="334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D90D361-609C-4BC9-A79E-033FC666B979}"/>
                    </a:ext>
                  </a:extLst>
                </p14:cNvPr>
                <p14:cNvContentPartPr/>
                <p14:nvPr/>
              </p14:nvContentPartPr>
              <p14:xfrm>
                <a:off x="11055585" y="2651567"/>
                <a:ext cx="487440" cy="453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D90D361-609C-4BC9-A79E-033FC666B97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019585" y="2615567"/>
                  <a:ext cx="55908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5AEC650-E33E-4330-8E55-361010B8002F}"/>
                    </a:ext>
                  </a:extLst>
                </p14:cNvPr>
                <p14:cNvContentPartPr/>
                <p14:nvPr/>
              </p14:nvContentPartPr>
              <p14:xfrm>
                <a:off x="9908265" y="3397127"/>
                <a:ext cx="241200" cy="425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5AEC650-E33E-4330-8E55-361010B8002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872265" y="3361127"/>
                  <a:ext cx="31284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1746709-ADD1-4C89-9863-73DD3D0E31CF}"/>
                    </a:ext>
                  </a:extLst>
                </p14:cNvPr>
                <p14:cNvContentPartPr/>
                <p14:nvPr/>
              </p14:nvContentPartPr>
              <p14:xfrm>
                <a:off x="10198065" y="3448967"/>
                <a:ext cx="534960" cy="286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1746709-ADD1-4C89-9863-73DD3D0E31C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162065" y="3413327"/>
                  <a:ext cx="6066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A61421F-C1EA-46AA-B4E7-B755DD83C964}"/>
                    </a:ext>
                  </a:extLst>
                </p14:cNvPr>
                <p14:cNvContentPartPr/>
                <p14:nvPr/>
              </p14:nvContentPartPr>
              <p14:xfrm>
                <a:off x="10824105" y="3301727"/>
                <a:ext cx="24120" cy="398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A61421F-C1EA-46AA-B4E7-B755DD83C96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788465" y="3265727"/>
                  <a:ext cx="957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F40B262-0D1C-4598-BB7E-6B7649AAE2E1}"/>
                    </a:ext>
                  </a:extLst>
                </p14:cNvPr>
                <p14:cNvContentPartPr/>
                <p14:nvPr/>
              </p14:nvContentPartPr>
              <p14:xfrm>
                <a:off x="10954785" y="3329087"/>
                <a:ext cx="719280" cy="268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F40B262-0D1C-4598-BB7E-6B7649AAE2E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919145" y="3293087"/>
                  <a:ext cx="7909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A93ED73-BE74-4933-A490-A142230A97AC}"/>
                    </a:ext>
                  </a:extLst>
                </p14:cNvPr>
                <p14:cNvContentPartPr/>
                <p14:nvPr/>
              </p14:nvContentPartPr>
              <p14:xfrm>
                <a:off x="11725545" y="3069167"/>
                <a:ext cx="217440" cy="348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A93ED73-BE74-4933-A490-A142230A97A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689545" y="3033527"/>
                  <a:ext cx="2890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C814C46-11D9-4264-8702-56D683B318CE}"/>
                    </a:ext>
                  </a:extLst>
                </p14:cNvPr>
                <p14:cNvContentPartPr/>
                <p14:nvPr/>
              </p14:nvContentPartPr>
              <p14:xfrm>
                <a:off x="12084465" y="3285167"/>
                <a:ext cx="7200" cy="144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C814C46-11D9-4264-8702-56D683B318C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2048465" y="3249527"/>
                  <a:ext cx="78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4E964EB-C585-4DAE-ADEF-AA8EFA747DCB}"/>
                    </a:ext>
                  </a:extLst>
                </p14:cNvPr>
                <p14:cNvContentPartPr/>
                <p14:nvPr/>
              </p14:nvContentPartPr>
              <p14:xfrm>
                <a:off x="11798985" y="3504767"/>
                <a:ext cx="127800" cy="447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4E964EB-C585-4DAE-ADEF-AA8EFA747DC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763345" y="3469127"/>
                  <a:ext cx="1994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FF71D41-64DE-40E7-92F8-57817DC0B0CE}"/>
                    </a:ext>
                  </a:extLst>
                </p14:cNvPr>
                <p14:cNvContentPartPr/>
                <p14:nvPr/>
              </p14:nvContentPartPr>
              <p14:xfrm>
                <a:off x="11747145" y="3722567"/>
                <a:ext cx="179280" cy="127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FF71D41-64DE-40E7-92F8-57817DC0B0C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711145" y="3686927"/>
                  <a:ext cx="250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DC7F8BD-EA48-4348-9DAE-3749BAF25CEB}"/>
                    </a:ext>
                  </a:extLst>
                </p14:cNvPr>
                <p14:cNvContentPartPr/>
                <p14:nvPr/>
              </p14:nvContentPartPr>
              <p14:xfrm>
                <a:off x="12103185" y="3683687"/>
                <a:ext cx="360" cy="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DC7F8BD-EA48-4348-9DAE-3749BAF25CE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2067185" y="36476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D3B2D5E-C1A7-4FFD-9A8A-0C1373F73FD6}"/>
                    </a:ext>
                  </a:extLst>
                </p14:cNvPr>
                <p14:cNvContentPartPr/>
                <p14:nvPr/>
              </p14:nvContentPartPr>
              <p14:xfrm>
                <a:off x="8211585" y="5418527"/>
                <a:ext cx="432000" cy="588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D3B2D5E-C1A7-4FFD-9A8A-0C1373F73FD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175945" y="5382527"/>
                  <a:ext cx="50364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CE5D9C8-A7C9-4140-9A28-A0863FCFC470}"/>
                    </a:ext>
                  </a:extLst>
                </p14:cNvPr>
                <p14:cNvContentPartPr/>
                <p14:nvPr/>
              </p14:nvContentPartPr>
              <p14:xfrm>
                <a:off x="8426505" y="5807687"/>
                <a:ext cx="228240" cy="2404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CE5D9C8-A7C9-4140-9A28-A0863FCFC47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390505" y="5771687"/>
                  <a:ext cx="2998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B867086-3034-424B-AB31-E510BA18B0AE}"/>
                    </a:ext>
                  </a:extLst>
                </p14:cNvPr>
                <p14:cNvContentPartPr/>
                <p14:nvPr/>
              </p14:nvContentPartPr>
              <p14:xfrm>
                <a:off x="8814945" y="5847647"/>
                <a:ext cx="300600" cy="460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B867086-3034-424B-AB31-E510BA18B0A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779305" y="5812007"/>
                  <a:ext cx="37224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9B591A7-7949-43AA-948E-51053FF74B6E}"/>
                    </a:ext>
                  </a:extLst>
                </p14:cNvPr>
                <p14:cNvContentPartPr/>
                <p14:nvPr/>
              </p14:nvContentPartPr>
              <p14:xfrm>
                <a:off x="9154785" y="6075527"/>
                <a:ext cx="416520" cy="1832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9B591A7-7949-43AA-948E-51053FF74B6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119145" y="6039887"/>
                  <a:ext cx="4881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A436331-A1CD-48D9-BD4E-CDF32046384C}"/>
                    </a:ext>
                  </a:extLst>
                </p14:cNvPr>
                <p14:cNvContentPartPr/>
                <p14:nvPr/>
              </p14:nvContentPartPr>
              <p14:xfrm>
                <a:off x="9640785" y="6088847"/>
                <a:ext cx="54720" cy="1155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A436331-A1CD-48D9-BD4E-CDF32046384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604785" y="6053207"/>
                  <a:ext cx="126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648209F-6211-4281-BF61-E6F3B4BAFFC6}"/>
                    </a:ext>
                  </a:extLst>
                </p14:cNvPr>
                <p14:cNvContentPartPr/>
                <p14:nvPr/>
              </p14:nvContentPartPr>
              <p14:xfrm>
                <a:off x="9646905" y="5906687"/>
                <a:ext cx="56160" cy="34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648209F-6211-4281-BF61-E6F3B4BAFFC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611265" y="5871047"/>
                  <a:ext cx="127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AAF2CEE-CF8D-49D3-99FE-7D8D581F7C99}"/>
                    </a:ext>
                  </a:extLst>
                </p14:cNvPr>
                <p14:cNvContentPartPr/>
                <p14:nvPr/>
              </p14:nvContentPartPr>
              <p14:xfrm>
                <a:off x="9845625" y="5864927"/>
                <a:ext cx="469440" cy="311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AAF2CEE-CF8D-49D3-99FE-7D8D581F7C9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809625" y="5828927"/>
                  <a:ext cx="5410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174982E-7010-4719-9C5E-93833B7F662B}"/>
                    </a:ext>
                  </a:extLst>
                </p14:cNvPr>
                <p14:cNvContentPartPr/>
                <p14:nvPr/>
              </p14:nvContentPartPr>
              <p14:xfrm>
                <a:off x="10412985" y="5830727"/>
                <a:ext cx="327960" cy="318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174982E-7010-4719-9C5E-93833B7F662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376985" y="5794727"/>
                  <a:ext cx="3996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3EB5211-A487-45F7-B5DF-F8A502FF6490}"/>
                    </a:ext>
                  </a:extLst>
                </p14:cNvPr>
                <p14:cNvContentPartPr/>
                <p14:nvPr/>
              </p14:nvContentPartPr>
              <p14:xfrm>
                <a:off x="10778025" y="5640647"/>
                <a:ext cx="192240" cy="636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3EB5211-A487-45F7-B5DF-F8A502FF649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742385" y="5605007"/>
                  <a:ext cx="26388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5AFE2E3-6138-4088-B1BD-85C5D929771D}"/>
                    </a:ext>
                  </a:extLst>
                </p14:cNvPr>
                <p14:cNvContentPartPr/>
                <p14:nvPr/>
              </p14:nvContentPartPr>
              <p14:xfrm>
                <a:off x="11002305" y="5963927"/>
                <a:ext cx="165240" cy="1742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5AFE2E3-6138-4088-B1BD-85C5D929771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966305" y="5928287"/>
                  <a:ext cx="236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50EBD4F-7B72-4ED8-93ED-D51DAD2337FD}"/>
                    </a:ext>
                  </a:extLst>
                </p14:cNvPr>
                <p14:cNvContentPartPr/>
                <p14:nvPr/>
              </p14:nvContentPartPr>
              <p14:xfrm>
                <a:off x="11241705" y="5936207"/>
                <a:ext cx="136440" cy="230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50EBD4F-7B72-4ED8-93ED-D51DAD2337F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205705" y="5900207"/>
                  <a:ext cx="2080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F63CAB4-1079-48A2-B8EC-C174E88A13B4}"/>
                    </a:ext>
                  </a:extLst>
                </p14:cNvPr>
                <p14:cNvContentPartPr/>
                <p14:nvPr/>
              </p14:nvContentPartPr>
              <p14:xfrm>
                <a:off x="11435745" y="5786447"/>
                <a:ext cx="428400" cy="338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F63CAB4-1079-48A2-B8EC-C174E88A13B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399745" y="5750447"/>
                  <a:ext cx="5000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D9FEE52-06EB-4C98-ABD7-D91456AB91BC}"/>
                    </a:ext>
                  </a:extLst>
                </p14:cNvPr>
                <p14:cNvContentPartPr/>
                <p14:nvPr/>
              </p14:nvContentPartPr>
              <p14:xfrm>
                <a:off x="11936505" y="5954567"/>
                <a:ext cx="238680" cy="191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D9FEE52-06EB-4C98-ABD7-D91456AB91B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900865" y="5918927"/>
                  <a:ext cx="3103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6F58137-C76F-49BA-AF2A-8B96A054408B}"/>
                    </a:ext>
                  </a:extLst>
                </p14:cNvPr>
                <p14:cNvContentPartPr/>
                <p14:nvPr/>
              </p14:nvContentPartPr>
              <p14:xfrm>
                <a:off x="12184545" y="5978687"/>
                <a:ext cx="174960" cy="2649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6F58137-C76F-49BA-AF2A-8B96A054408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148905" y="5942687"/>
                  <a:ext cx="2466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6058999-2D68-4338-A2F6-9B6945AACEBC}"/>
                    </a:ext>
                  </a:extLst>
                </p14:cNvPr>
                <p14:cNvContentPartPr/>
                <p14:nvPr/>
              </p14:nvContentPartPr>
              <p14:xfrm>
                <a:off x="8149305" y="6633527"/>
                <a:ext cx="299520" cy="196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6058999-2D68-4338-A2F6-9B6945AACEB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113305" y="6597527"/>
                  <a:ext cx="3711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AC17CA7-EBD7-490C-BCD6-9A2465FE0BBC}"/>
                    </a:ext>
                  </a:extLst>
                </p14:cNvPr>
                <p14:cNvContentPartPr/>
                <p14:nvPr/>
              </p14:nvContentPartPr>
              <p14:xfrm>
                <a:off x="8521545" y="6391956"/>
                <a:ext cx="132120" cy="381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AC17CA7-EBD7-490C-BCD6-9A2465FE0BB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485545" y="6355956"/>
                  <a:ext cx="2037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D7E7E6C-9091-4A19-9DB6-758E40BB8710}"/>
                    </a:ext>
                  </a:extLst>
                </p14:cNvPr>
                <p14:cNvContentPartPr/>
                <p14:nvPr/>
              </p14:nvContentPartPr>
              <p14:xfrm>
                <a:off x="8447385" y="6512556"/>
                <a:ext cx="248040" cy="88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D7E7E6C-9091-4A19-9DB6-758E40BB871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411385" y="6476556"/>
                  <a:ext cx="319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01ECD6C-1F4A-482A-B625-E02046A45CCD}"/>
                    </a:ext>
                  </a:extLst>
                </p14:cNvPr>
                <p14:cNvContentPartPr/>
                <p14:nvPr/>
              </p14:nvContentPartPr>
              <p14:xfrm>
                <a:off x="9281865" y="6384756"/>
                <a:ext cx="489960" cy="400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01ECD6C-1F4A-482A-B625-E02046A45CC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245865" y="6349116"/>
                  <a:ext cx="5616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1651235-4154-429A-8F74-CC4C28595B99}"/>
                    </a:ext>
                  </a:extLst>
                </p14:cNvPr>
                <p14:cNvContentPartPr/>
                <p14:nvPr/>
              </p14:nvContentPartPr>
              <p14:xfrm>
                <a:off x="9698745" y="6448476"/>
                <a:ext cx="32400" cy="24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1651235-4154-429A-8F74-CC4C28595B9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662745" y="6412476"/>
                  <a:ext cx="104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A44EE25-6659-4104-A8A0-DCB322D8251B}"/>
                    </a:ext>
                  </a:extLst>
                </p14:cNvPr>
                <p14:cNvContentPartPr/>
                <p14:nvPr/>
              </p14:nvContentPartPr>
              <p14:xfrm>
                <a:off x="9899985" y="6330036"/>
                <a:ext cx="763920" cy="568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A44EE25-6659-4104-A8A0-DCB322D8251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864345" y="6294036"/>
                  <a:ext cx="835560" cy="6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C1AA9B6-0AAF-4CF7-9E69-E942BB5E44E9}"/>
                    </a:ext>
                  </a:extLst>
                </p14:cNvPr>
                <p14:cNvContentPartPr/>
                <p14:nvPr/>
              </p14:nvContentPartPr>
              <p14:xfrm>
                <a:off x="11072865" y="6290796"/>
                <a:ext cx="353880" cy="605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C1AA9B6-0AAF-4CF7-9E69-E942BB5E44E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037225" y="6254796"/>
                  <a:ext cx="425520" cy="6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13A2414-35DB-4B37-A664-58B947081914}"/>
                    </a:ext>
                  </a:extLst>
                </p14:cNvPr>
                <p14:cNvContentPartPr/>
                <p14:nvPr/>
              </p14:nvContentPartPr>
              <p14:xfrm>
                <a:off x="11550945" y="6654036"/>
                <a:ext cx="1800" cy="9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13A2414-35DB-4B37-A664-58B94708191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514945" y="6618036"/>
                  <a:ext cx="73440" cy="81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63869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93C86A-7077-4401-B751-941EFEF005D6}"/>
                  </a:ext>
                </a:extLst>
              </p14:cNvPr>
              <p14:cNvContentPartPr/>
              <p14:nvPr/>
            </p14:nvContentPartPr>
            <p14:xfrm>
              <a:off x="3073665" y="719571"/>
              <a:ext cx="489960" cy="3214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93C86A-7077-4401-B751-941EFEF005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7665" y="683571"/>
                <a:ext cx="561600" cy="32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75EF72B-C8C1-482F-BB8F-8944D65A6039}"/>
                  </a:ext>
                </a:extLst>
              </p14:cNvPr>
              <p14:cNvContentPartPr/>
              <p14:nvPr/>
            </p14:nvContentPartPr>
            <p14:xfrm>
              <a:off x="3038385" y="3896931"/>
              <a:ext cx="830160" cy="2514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75EF72B-C8C1-482F-BB8F-8944D65A60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2385" y="3860931"/>
                <a:ext cx="901800" cy="25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4929025-9251-4114-9829-6F82303C0A6A}"/>
                  </a:ext>
                </a:extLst>
              </p14:cNvPr>
              <p14:cNvContentPartPr/>
              <p14:nvPr/>
            </p14:nvContentPartPr>
            <p14:xfrm>
              <a:off x="1595505" y="3560702"/>
              <a:ext cx="54000" cy="636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4929025-9251-4114-9829-6F82303C0A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9505" y="3524702"/>
                <a:ext cx="125640" cy="70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C452B9F-E7BE-417A-B764-903415B6AFB7}"/>
                  </a:ext>
                </a:extLst>
              </p14:cNvPr>
              <p14:cNvContentPartPr/>
              <p14:nvPr/>
            </p14:nvContentPartPr>
            <p14:xfrm>
              <a:off x="1846425" y="3533342"/>
              <a:ext cx="83880" cy="647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C452B9F-E7BE-417A-B764-903415B6AFB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10785" y="3497342"/>
                <a:ext cx="15552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F355C40-B574-44BA-ACC5-ABC984BF3551}"/>
                  </a:ext>
                </a:extLst>
              </p14:cNvPr>
              <p14:cNvContentPartPr/>
              <p14:nvPr/>
            </p14:nvContentPartPr>
            <p14:xfrm>
              <a:off x="1905825" y="3767342"/>
              <a:ext cx="1504440" cy="46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F355C40-B574-44BA-ACC5-ABC984BF355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70185" y="3731702"/>
                <a:ext cx="15760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750BABD-6973-4F92-9C04-3AAAAE5FA191}"/>
                  </a:ext>
                </a:extLst>
              </p14:cNvPr>
              <p14:cNvContentPartPr/>
              <p14:nvPr/>
            </p14:nvContentPartPr>
            <p14:xfrm>
              <a:off x="656265" y="3916742"/>
              <a:ext cx="938520" cy="156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750BABD-6973-4F92-9C04-3AAAAE5FA19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0265" y="3881102"/>
                <a:ext cx="10101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4D8FB73-BDAE-488A-AFA3-8721BAB547D6}"/>
                  </a:ext>
                </a:extLst>
              </p14:cNvPr>
              <p14:cNvContentPartPr/>
              <p14:nvPr/>
            </p14:nvContentPartPr>
            <p14:xfrm>
              <a:off x="436665" y="4302302"/>
              <a:ext cx="525960" cy="526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4D8FB73-BDAE-488A-AFA3-8721BAB547D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1025" y="4266302"/>
                <a:ext cx="5976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546BB16-AC20-49E9-97E7-EC02057DDB9B}"/>
                  </a:ext>
                </a:extLst>
              </p14:cNvPr>
              <p14:cNvContentPartPr/>
              <p14:nvPr/>
            </p14:nvContentPartPr>
            <p14:xfrm>
              <a:off x="1032465" y="4826102"/>
              <a:ext cx="68040" cy="205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546BB16-AC20-49E9-97E7-EC02057DDB9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6825" y="4790462"/>
                <a:ext cx="13968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6E659B3-A907-44A3-9F4D-8076DAB3BDA2}"/>
                  </a:ext>
                </a:extLst>
              </p14:cNvPr>
              <p14:cNvContentPartPr/>
              <p14:nvPr/>
            </p14:nvContentPartPr>
            <p14:xfrm>
              <a:off x="943545" y="4602902"/>
              <a:ext cx="67320" cy="69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6E659B3-A907-44A3-9F4D-8076DAB3BDA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7545" y="4567262"/>
                <a:ext cx="138960" cy="14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E2BB79CB-2788-4D59-9E48-3BB5692D4DD0}"/>
              </a:ext>
            </a:extLst>
          </p:cNvPr>
          <p:cNvGrpSpPr/>
          <p:nvPr/>
        </p:nvGrpSpPr>
        <p:grpSpPr>
          <a:xfrm>
            <a:off x="3226305" y="22611"/>
            <a:ext cx="7693560" cy="6666840"/>
            <a:chOff x="3226305" y="22611"/>
            <a:chExt cx="7693560" cy="66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923F72D-CB92-480C-949B-AF0779BD7ABE}"/>
                    </a:ext>
                  </a:extLst>
                </p14:cNvPr>
                <p14:cNvContentPartPr/>
                <p14:nvPr/>
              </p14:nvContentPartPr>
              <p14:xfrm>
                <a:off x="10284465" y="1645142"/>
                <a:ext cx="626400" cy="487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923F72D-CB92-480C-949B-AF0779BD7AB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248465" y="1609142"/>
                  <a:ext cx="69804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AE9083F-9978-4FB8-8744-0F8E443C21D3}"/>
                    </a:ext>
                  </a:extLst>
                </p14:cNvPr>
                <p14:cNvContentPartPr/>
                <p14:nvPr/>
              </p14:nvContentPartPr>
              <p14:xfrm>
                <a:off x="10750305" y="2046902"/>
                <a:ext cx="169560" cy="201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AE9083F-9978-4FB8-8744-0F8E443C21D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714305" y="2010902"/>
                  <a:ext cx="2412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25A21ED-C9B4-4F47-BE0E-346EDAAB8644}"/>
                    </a:ext>
                  </a:extLst>
                </p14:cNvPr>
                <p14:cNvContentPartPr/>
                <p14:nvPr/>
              </p14:nvContentPartPr>
              <p14:xfrm>
                <a:off x="6313665" y="683571"/>
                <a:ext cx="562320" cy="2466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25A21ED-C9B4-4F47-BE0E-346EDAAB864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78025" y="647571"/>
                  <a:ext cx="633960" cy="25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15E7418-9BFB-4460-938D-CB915D517CCB}"/>
                    </a:ext>
                  </a:extLst>
                </p14:cNvPr>
                <p14:cNvContentPartPr/>
                <p14:nvPr/>
              </p14:nvContentPartPr>
              <p14:xfrm>
                <a:off x="6243465" y="2907291"/>
                <a:ext cx="189720" cy="1426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15E7418-9BFB-4460-938D-CB915D517C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07825" y="2871291"/>
                  <a:ext cx="261360" cy="14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B4A9EF3-BDED-42F3-982E-377E6546C989}"/>
                    </a:ext>
                  </a:extLst>
                </p14:cNvPr>
                <p14:cNvContentPartPr/>
                <p14:nvPr/>
              </p14:nvContentPartPr>
              <p14:xfrm>
                <a:off x="6438945" y="3972171"/>
                <a:ext cx="702720" cy="334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B4A9EF3-BDED-42F3-982E-377E6546C98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02945" y="3936171"/>
                  <a:ext cx="7743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B4184FA-6CBA-448B-9F7D-B4214638BDC4}"/>
                    </a:ext>
                  </a:extLst>
                </p14:cNvPr>
                <p14:cNvContentPartPr/>
                <p14:nvPr/>
              </p14:nvContentPartPr>
              <p14:xfrm>
                <a:off x="7012785" y="4106091"/>
                <a:ext cx="154440" cy="27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B4184FA-6CBA-448B-9F7D-B4214638BDC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77145" y="4070091"/>
                  <a:ext cx="2260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0CBDAC2-F4ED-44E2-AC0C-14920600917D}"/>
                    </a:ext>
                  </a:extLst>
                </p14:cNvPr>
                <p14:cNvContentPartPr/>
                <p14:nvPr/>
              </p14:nvContentPartPr>
              <p14:xfrm>
                <a:off x="7070385" y="4295091"/>
                <a:ext cx="385560" cy="207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0CBDAC2-F4ED-44E2-AC0C-14920600917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34385" y="4259451"/>
                  <a:ext cx="457200" cy="21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15DAE5A-801A-40C2-A169-BDD2B0EDA76D}"/>
                    </a:ext>
                  </a:extLst>
                </p14:cNvPr>
                <p14:cNvContentPartPr/>
                <p14:nvPr/>
              </p14:nvContentPartPr>
              <p14:xfrm>
                <a:off x="3464265" y="6237291"/>
                <a:ext cx="3836880" cy="189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15DAE5A-801A-40C2-A169-BDD2B0EDA76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28625" y="6201651"/>
                  <a:ext cx="39085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730E873-2FA5-4CB1-9F73-08E38CAD162C}"/>
                    </a:ext>
                  </a:extLst>
                </p14:cNvPr>
                <p14:cNvContentPartPr/>
                <p14:nvPr/>
              </p14:nvContentPartPr>
              <p14:xfrm>
                <a:off x="7138785" y="6407931"/>
                <a:ext cx="426240" cy="37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730E873-2FA5-4CB1-9F73-08E38CAD16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03145" y="6372291"/>
                  <a:ext cx="497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ED9130-9F44-4D26-B10E-F646663F7FF9}"/>
                    </a:ext>
                  </a:extLst>
                </p14:cNvPr>
                <p14:cNvContentPartPr/>
                <p14:nvPr/>
              </p14:nvContentPartPr>
              <p14:xfrm>
                <a:off x="7255785" y="6550851"/>
                <a:ext cx="168840" cy="11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ED9130-9F44-4D26-B10E-F646663F7FF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19785" y="6515211"/>
                  <a:ext cx="240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8E7CCED-975A-48D1-82C5-EF2BC18FC92B}"/>
                    </a:ext>
                  </a:extLst>
                </p14:cNvPr>
                <p14:cNvContentPartPr/>
                <p14:nvPr/>
              </p14:nvContentPartPr>
              <p14:xfrm>
                <a:off x="7331385" y="6667131"/>
                <a:ext cx="71280" cy="22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8E7CCED-975A-48D1-82C5-EF2BC18FC92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95745" y="6631491"/>
                  <a:ext cx="142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D24D819-1B72-4FD0-B6E0-61D2CDFA3FBE}"/>
                    </a:ext>
                  </a:extLst>
                </p14:cNvPr>
                <p14:cNvContentPartPr/>
                <p14:nvPr/>
              </p14:nvContentPartPr>
              <p14:xfrm>
                <a:off x="3226305" y="531291"/>
                <a:ext cx="3317760" cy="222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D24D819-1B72-4FD0-B6E0-61D2CDFA3FB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90665" y="495651"/>
                  <a:ext cx="33894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7F69C16-E382-48ED-A0AF-F0FAEDF4191F}"/>
                    </a:ext>
                  </a:extLst>
                </p14:cNvPr>
                <p14:cNvContentPartPr/>
                <p14:nvPr/>
              </p14:nvContentPartPr>
              <p14:xfrm>
                <a:off x="4940985" y="195051"/>
                <a:ext cx="154440" cy="406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7F69C16-E382-48ED-A0AF-F0FAEDF4191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04985" y="159051"/>
                  <a:ext cx="22608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3E621B3-D301-47C3-B57D-51C3E36CDD87}"/>
                    </a:ext>
                  </a:extLst>
                </p14:cNvPr>
                <p14:cNvContentPartPr/>
                <p14:nvPr/>
              </p14:nvContentPartPr>
              <p14:xfrm>
                <a:off x="3801225" y="22611"/>
                <a:ext cx="376560" cy="383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3E621B3-D301-47C3-B57D-51C3E36CDD8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65585" y="-13029"/>
                  <a:ext cx="4482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C2F8E1F-7FA1-4624-936F-BFF4CB09BB62}"/>
                    </a:ext>
                  </a:extLst>
                </p14:cNvPr>
                <p14:cNvContentPartPr/>
                <p14:nvPr/>
              </p14:nvContentPartPr>
              <p14:xfrm>
                <a:off x="4249065" y="115502"/>
                <a:ext cx="157320" cy="239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C2F8E1F-7FA1-4624-936F-BFF4CB09BB6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13065" y="79862"/>
                  <a:ext cx="2289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FB14AA8-C39B-4B27-B728-29454345DA33}"/>
                    </a:ext>
                  </a:extLst>
                </p14:cNvPr>
                <p14:cNvContentPartPr/>
                <p14:nvPr/>
              </p14:nvContentPartPr>
              <p14:xfrm>
                <a:off x="4506825" y="193982"/>
                <a:ext cx="253080" cy="215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FB14AA8-C39B-4B27-B728-29454345DA3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70825" y="158342"/>
                  <a:ext cx="3247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EDA7680-84C9-4C4E-A783-7E709A9DE79E}"/>
                    </a:ext>
                  </a:extLst>
                </p14:cNvPr>
                <p14:cNvContentPartPr/>
                <p14:nvPr/>
              </p14:nvContentPartPr>
              <p14:xfrm>
                <a:off x="3342225" y="3585182"/>
                <a:ext cx="2955600" cy="196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EDA7680-84C9-4C4E-A783-7E709A9DE79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06225" y="3549542"/>
                  <a:ext cx="30272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F1B81FD-0C84-45E6-8043-81387B3BD5D6}"/>
                    </a:ext>
                  </a:extLst>
                </p14:cNvPr>
                <p14:cNvContentPartPr/>
                <p14:nvPr/>
              </p14:nvContentPartPr>
              <p14:xfrm>
                <a:off x="6756825" y="2160302"/>
                <a:ext cx="204120" cy="178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F1B81FD-0C84-45E6-8043-81387B3BD5D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20825" y="2124662"/>
                  <a:ext cx="275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F52302E-2D9B-4E17-B385-9668F9779C99}"/>
                    </a:ext>
                  </a:extLst>
                </p14:cNvPr>
                <p14:cNvContentPartPr/>
                <p14:nvPr/>
              </p14:nvContentPartPr>
              <p14:xfrm>
                <a:off x="6953385" y="2127182"/>
                <a:ext cx="1278720" cy="125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F52302E-2D9B-4E17-B385-9668F9779C9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17385" y="2091542"/>
                  <a:ext cx="1350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ABD41C0-2742-4FC2-A299-3837BDD8BCEF}"/>
                    </a:ext>
                  </a:extLst>
                </p14:cNvPr>
                <p14:cNvContentPartPr/>
                <p14:nvPr/>
              </p14:nvContentPartPr>
              <p14:xfrm>
                <a:off x="8228505" y="1894622"/>
                <a:ext cx="41400" cy="510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ABD41C0-2742-4FC2-A299-3837BDD8BCE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92865" y="1858622"/>
                  <a:ext cx="1130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CADA03A-0468-4196-B08D-33CB538B022E}"/>
                    </a:ext>
                  </a:extLst>
                </p14:cNvPr>
                <p14:cNvContentPartPr/>
                <p14:nvPr/>
              </p14:nvContentPartPr>
              <p14:xfrm>
                <a:off x="8456745" y="1827662"/>
                <a:ext cx="83160" cy="559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CADA03A-0468-4196-B08D-33CB538B022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21105" y="1792022"/>
                  <a:ext cx="15480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D2228C1-2AF6-4B96-8B8E-3F00D58F353B}"/>
                    </a:ext>
                  </a:extLst>
                </p14:cNvPr>
                <p14:cNvContentPartPr/>
                <p14:nvPr/>
              </p14:nvContentPartPr>
              <p14:xfrm>
                <a:off x="8497065" y="1962302"/>
                <a:ext cx="1435320" cy="150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D2228C1-2AF6-4B96-8B8E-3F00D58F35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61065" y="1926662"/>
                  <a:ext cx="1506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AD75581-CFFB-46BC-BB6D-CB4378B8609D}"/>
                    </a:ext>
                  </a:extLst>
                </p14:cNvPr>
                <p14:cNvContentPartPr/>
                <p14:nvPr/>
              </p14:nvContentPartPr>
              <p14:xfrm>
                <a:off x="5563785" y="2762582"/>
                <a:ext cx="139680" cy="194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AD75581-CFFB-46BC-BB6D-CB4378B8609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28145" y="2726582"/>
                  <a:ext cx="2113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FD3F879-74A6-4251-A59D-C98A9A166E86}"/>
                    </a:ext>
                  </a:extLst>
                </p14:cNvPr>
                <p14:cNvContentPartPr/>
                <p14:nvPr/>
              </p14:nvContentPartPr>
              <p14:xfrm>
                <a:off x="5679345" y="2640542"/>
                <a:ext cx="229680" cy="242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FD3F879-74A6-4251-A59D-C98A9A166E8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43345" y="2604902"/>
                  <a:ext cx="3013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C0152BC-3D44-46F8-952B-F95A22BA5255}"/>
                    </a:ext>
                  </a:extLst>
                </p14:cNvPr>
                <p14:cNvContentPartPr/>
                <p14:nvPr/>
              </p14:nvContentPartPr>
              <p14:xfrm>
                <a:off x="5555865" y="2748902"/>
                <a:ext cx="207360" cy="280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C0152BC-3D44-46F8-952B-F95A22BA525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19865" y="2712902"/>
                  <a:ext cx="2790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ED61611-9D26-4372-A463-C4CD0960B838}"/>
                    </a:ext>
                  </a:extLst>
                </p14:cNvPr>
                <p14:cNvContentPartPr/>
                <p14:nvPr/>
              </p14:nvContentPartPr>
              <p14:xfrm>
                <a:off x="5663505" y="2923502"/>
                <a:ext cx="149760" cy="136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ED61611-9D26-4372-A463-C4CD0960B83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27505" y="2887862"/>
                  <a:ext cx="2214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82585BA-EA29-47B3-9393-05045C8F464C}"/>
                    </a:ext>
                  </a:extLst>
                </p14:cNvPr>
                <p14:cNvContentPartPr/>
                <p14:nvPr/>
              </p14:nvContentPartPr>
              <p14:xfrm>
                <a:off x="5897145" y="2662502"/>
                <a:ext cx="33840" cy="24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82585BA-EA29-47B3-9393-05045C8F464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61505" y="2626862"/>
                  <a:ext cx="105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43480D9-BF86-41D1-A1E6-EAD868769F09}"/>
                    </a:ext>
                  </a:extLst>
                </p14:cNvPr>
                <p14:cNvContentPartPr/>
                <p14:nvPr/>
              </p14:nvContentPartPr>
              <p14:xfrm>
                <a:off x="6009105" y="2521382"/>
                <a:ext cx="125280" cy="77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43480D9-BF86-41D1-A1E6-EAD868769F0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73105" y="2485742"/>
                  <a:ext cx="196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BE6E4D5-C81A-4750-8822-4BFD02DD03D1}"/>
                    </a:ext>
                  </a:extLst>
                </p14:cNvPr>
                <p14:cNvContentPartPr/>
                <p14:nvPr/>
              </p14:nvContentPartPr>
              <p14:xfrm>
                <a:off x="6235905" y="2395742"/>
                <a:ext cx="139320" cy="70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BE6E4D5-C81A-4750-8822-4BFD02DD03D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99905" y="2360102"/>
                  <a:ext cx="210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3FF5A30-D686-40E6-A135-92537B073767}"/>
                    </a:ext>
                  </a:extLst>
                </p14:cNvPr>
                <p14:cNvContentPartPr/>
                <p14:nvPr/>
              </p14:nvContentPartPr>
              <p14:xfrm>
                <a:off x="6504825" y="2257862"/>
                <a:ext cx="301680" cy="90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3FF5A30-D686-40E6-A135-92537B07376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68825" y="2221862"/>
                  <a:ext cx="373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F1E6634-E45E-4239-8906-71FE7E67CE8D}"/>
                    </a:ext>
                  </a:extLst>
                </p14:cNvPr>
                <p14:cNvContentPartPr/>
                <p14:nvPr/>
              </p14:nvContentPartPr>
              <p14:xfrm>
                <a:off x="5804625" y="2983622"/>
                <a:ext cx="21960" cy="54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F1E6634-E45E-4239-8906-71FE7E67CE8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68985" y="2947982"/>
                  <a:ext cx="93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6BCC6FC-13BE-4867-91F1-1E8CEAA55D2D}"/>
                    </a:ext>
                  </a:extLst>
                </p14:cNvPr>
                <p14:cNvContentPartPr/>
                <p14:nvPr/>
              </p14:nvContentPartPr>
              <p14:xfrm>
                <a:off x="5572785" y="3019622"/>
                <a:ext cx="14040" cy="29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6BCC6FC-13BE-4867-91F1-1E8CEAA55D2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36785" y="2983982"/>
                  <a:ext cx="85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433DBB9-6965-40B2-912C-062179EE958D}"/>
                    </a:ext>
                  </a:extLst>
                </p14:cNvPr>
                <p14:cNvContentPartPr/>
                <p14:nvPr/>
              </p14:nvContentPartPr>
              <p14:xfrm>
                <a:off x="5464425" y="3152102"/>
                <a:ext cx="65160" cy="195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433DBB9-6965-40B2-912C-062179EE958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28425" y="3116462"/>
                  <a:ext cx="1368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1B4E8BE-ABF0-481B-8DB0-0EA6166934B8}"/>
                    </a:ext>
                  </a:extLst>
                </p14:cNvPr>
                <p14:cNvContentPartPr/>
                <p14:nvPr/>
              </p14:nvContentPartPr>
              <p14:xfrm>
                <a:off x="5455065" y="3428582"/>
                <a:ext cx="5760" cy="159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1B4E8BE-ABF0-481B-8DB0-0EA6166934B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19065" y="3392942"/>
                  <a:ext cx="774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75226BB-0745-403F-B876-C063B4FE8388}"/>
                    </a:ext>
                  </a:extLst>
                </p14:cNvPr>
                <p14:cNvContentPartPr/>
                <p14:nvPr/>
              </p14:nvContentPartPr>
              <p14:xfrm>
                <a:off x="5079225" y="1975622"/>
                <a:ext cx="399960" cy="442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75226BB-0745-403F-B876-C063B4FE838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43585" y="1939982"/>
                  <a:ext cx="47160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3DF501A-EF85-4638-8B9A-FF092685A618}"/>
                    </a:ext>
                  </a:extLst>
                </p14:cNvPr>
                <p14:cNvContentPartPr/>
                <p14:nvPr/>
              </p14:nvContentPartPr>
              <p14:xfrm>
                <a:off x="5477025" y="2184062"/>
                <a:ext cx="351360" cy="406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3DF501A-EF85-4638-8B9A-FF092685A61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41025" y="2148062"/>
                  <a:ext cx="4230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655F2D2-3F98-437D-A251-8BD7A6607B32}"/>
                    </a:ext>
                  </a:extLst>
                </p14:cNvPr>
                <p14:cNvContentPartPr/>
                <p14:nvPr/>
              </p14:nvContentPartPr>
              <p14:xfrm>
                <a:off x="5526705" y="3855902"/>
                <a:ext cx="10800" cy="48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655F2D2-3F98-437D-A251-8BD7A6607B3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91065" y="3820262"/>
                  <a:ext cx="82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A1F7DEC-1A3A-4D67-9EE9-BB36808AECFC}"/>
                    </a:ext>
                  </a:extLst>
                </p14:cNvPr>
                <p14:cNvContentPartPr/>
                <p14:nvPr/>
              </p14:nvContentPartPr>
              <p14:xfrm>
                <a:off x="5561985" y="3978662"/>
                <a:ext cx="102960" cy="197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A1F7DEC-1A3A-4D67-9EE9-BB36808AECF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26345" y="3942662"/>
                  <a:ext cx="174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141424B-59D1-4CF4-A97F-B2842EDACF86}"/>
                    </a:ext>
                  </a:extLst>
                </p14:cNvPr>
                <p14:cNvContentPartPr/>
                <p14:nvPr/>
              </p14:nvContentPartPr>
              <p14:xfrm>
                <a:off x="5726865" y="4256222"/>
                <a:ext cx="132840" cy="184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141424B-59D1-4CF4-A97F-B2842EDACF8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91225" y="4220222"/>
                  <a:ext cx="2044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E4C5F6F-1FF1-43E0-8724-E6770CB16C55}"/>
                    </a:ext>
                  </a:extLst>
                </p14:cNvPr>
                <p14:cNvContentPartPr/>
                <p14:nvPr/>
              </p14:nvContentPartPr>
              <p14:xfrm>
                <a:off x="5905065" y="4492382"/>
                <a:ext cx="45720" cy="48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E4C5F6F-1FF1-43E0-8724-E6770CB16C5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69065" y="4456742"/>
                  <a:ext cx="117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6AFF256-6A3E-44CC-BABF-E5E49172790D}"/>
                    </a:ext>
                  </a:extLst>
                </p14:cNvPr>
                <p14:cNvContentPartPr/>
                <p14:nvPr/>
              </p14:nvContentPartPr>
              <p14:xfrm>
                <a:off x="5877345" y="4488422"/>
                <a:ext cx="216000" cy="257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6AFF256-6A3E-44CC-BABF-E5E49172790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41705" y="4452782"/>
                  <a:ext cx="2876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7A55A7-42A4-4432-B0E6-154998F3E845}"/>
                    </a:ext>
                  </a:extLst>
                </p14:cNvPr>
                <p14:cNvContentPartPr/>
                <p14:nvPr/>
              </p14:nvContentPartPr>
              <p14:xfrm>
                <a:off x="5975625" y="4591742"/>
                <a:ext cx="247320" cy="270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7A55A7-42A4-4432-B0E6-154998F3E84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39985" y="4555742"/>
                  <a:ext cx="3189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2FB1AA0-776A-4C02-9B14-62D4BE02F968}"/>
                    </a:ext>
                  </a:extLst>
                </p14:cNvPr>
                <p14:cNvContentPartPr/>
                <p14:nvPr/>
              </p14:nvContentPartPr>
              <p14:xfrm>
                <a:off x="6202425" y="4772822"/>
                <a:ext cx="38880" cy="26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2FB1AA0-776A-4C02-9B14-62D4BE02F96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66425" y="4736822"/>
                  <a:ext cx="110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A251FB4-AF96-4180-9977-E1AB94F3A217}"/>
                    </a:ext>
                  </a:extLst>
                </p14:cNvPr>
                <p14:cNvContentPartPr/>
                <p14:nvPr/>
              </p14:nvContentPartPr>
              <p14:xfrm>
                <a:off x="6348225" y="4852382"/>
                <a:ext cx="185040" cy="21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A251FB4-AF96-4180-9977-E1AB94F3A21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12585" y="4816742"/>
                  <a:ext cx="256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500F4FA-172E-4F7D-98C9-0856FA2E3430}"/>
                    </a:ext>
                  </a:extLst>
                </p14:cNvPr>
                <p14:cNvContentPartPr/>
                <p14:nvPr/>
              </p14:nvContentPartPr>
              <p14:xfrm>
                <a:off x="6630465" y="4881542"/>
                <a:ext cx="247680" cy="29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500F4FA-172E-4F7D-98C9-0856FA2E343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94465" y="4845542"/>
                  <a:ext cx="319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E0DCF22-02F3-45EF-911D-170F80488BBB}"/>
                    </a:ext>
                  </a:extLst>
                </p14:cNvPr>
                <p14:cNvContentPartPr/>
                <p14:nvPr/>
              </p14:nvContentPartPr>
              <p14:xfrm>
                <a:off x="7000185" y="4911422"/>
                <a:ext cx="182160" cy="14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E0DCF22-02F3-45EF-911D-170F80488BB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64545" y="4875782"/>
                  <a:ext cx="253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572CFC5-D671-4408-90C5-AC4003A1EEAA}"/>
                    </a:ext>
                  </a:extLst>
                </p14:cNvPr>
                <p14:cNvContentPartPr/>
                <p14:nvPr/>
              </p14:nvContentPartPr>
              <p14:xfrm>
                <a:off x="5268585" y="4897742"/>
                <a:ext cx="335880" cy="386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572CFC5-D671-4408-90C5-AC4003A1EEA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32585" y="4861742"/>
                  <a:ext cx="4075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D3F6090-E102-40FD-B34F-774D96EDF919}"/>
                    </a:ext>
                  </a:extLst>
                </p14:cNvPr>
                <p14:cNvContentPartPr/>
                <p14:nvPr/>
              </p14:nvContentPartPr>
              <p14:xfrm>
                <a:off x="5699505" y="5246222"/>
                <a:ext cx="26280" cy="247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D3F6090-E102-40FD-B34F-774D96EDF91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63865" y="5210222"/>
                  <a:ext cx="979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FBA4D03-A4A8-4711-BDAE-5D03A604F897}"/>
                    </a:ext>
                  </a:extLst>
                </p14:cNvPr>
                <p14:cNvContentPartPr/>
                <p14:nvPr/>
              </p14:nvContentPartPr>
              <p14:xfrm>
                <a:off x="5872665" y="5205542"/>
                <a:ext cx="44640" cy="240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FBA4D03-A4A8-4711-BDAE-5D03A604F89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37025" y="5169902"/>
                  <a:ext cx="1162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A1CB581-F49A-4B99-AA42-28C0F66D3EF7}"/>
                    </a:ext>
                  </a:extLst>
                </p14:cNvPr>
                <p14:cNvContentPartPr/>
                <p14:nvPr/>
              </p14:nvContentPartPr>
              <p14:xfrm>
                <a:off x="5650905" y="5198702"/>
                <a:ext cx="347400" cy="26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A1CB581-F49A-4B99-AA42-28C0F66D3EF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14905" y="5162702"/>
                  <a:ext cx="419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AFB7061-6B62-46F5-9592-76B4E62923B0}"/>
                    </a:ext>
                  </a:extLst>
                </p14:cNvPr>
                <p14:cNvContentPartPr/>
                <p14:nvPr/>
              </p14:nvContentPartPr>
              <p14:xfrm>
                <a:off x="5361465" y="3595622"/>
                <a:ext cx="200880" cy="178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AFB7061-6B62-46F5-9592-76B4E62923B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25825" y="3559622"/>
                  <a:ext cx="27252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9AEA758-AFA2-4470-9C59-CC251FDFAF3C}"/>
              </a:ext>
            </a:extLst>
          </p:cNvPr>
          <p:cNvGrpSpPr/>
          <p:nvPr/>
        </p:nvGrpSpPr>
        <p:grpSpPr>
          <a:xfrm>
            <a:off x="9437025" y="2045822"/>
            <a:ext cx="598320" cy="2376720"/>
            <a:chOff x="9437025" y="2045822"/>
            <a:chExt cx="598320" cy="237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BEA2479-0D5D-4D76-ADD9-325A7D77F558}"/>
                    </a:ext>
                  </a:extLst>
                </p14:cNvPr>
                <p14:cNvContentPartPr/>
                <p14:nvPr/>
              </p14:nvContentPartPr>
              <p14:xfrm>
                <a:off x="9453945" y="2045822"/>
                <a:ext cx="368280" cy="1935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BEA2479-0D5D-4D76-ADD9-325A7D77F55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417945" y="2009822"/>
                  <a:ext cx="439920" cy="20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00DB77C-9727-4CED-9E0A-3F97B0C97C62}"/>
                    </a:ext>
                  </a:extLst>
                </p14:cNvPr>
                <p14:cNvContentPartPr/>
                <p14:nvPr/>
              </p14:nvContentPartPr>
              <p14:xfrm>
                <a:off x="9437025" y="3975422"/>
                <a:ext cx="598320" cy="25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00DB77C-9727-4CED-9E0A-3F97B0C97C6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401025" y="3939782"/>
                  <a:ext cx="669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AEEB190-72D3-4166-AC49-F3983EE5A5F1}"/>
                    </a:ext>
                  </a:extLst>
                </p14:cNvPr>
                <p14:cNvContentPartPr/>
                <p14:nvPr/>
              </p14:nvContentPartPr>
              <p14:xfrm>
                <a:off x="9635385" y="4203302"/>
                <a:ext cx="185760" cy="5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AEEB190-72D3-4166-AC49-F3983EE5A5F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599385" y="4167662"/>
                  <a:ext cx="257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689B3B8-BA27-4714-B442-27C246978CB5}"/>
                    </a:ext>
                  </a:extLst>
                </p14:cNvPr>
                <p14:cNvContentPartPr/>
                <p14:nvPr/>
              </p14:nvContentPartPr>
              <p14:xfrm>
                <a:off x="9695865" y="4390502"/>
                <a:ext cx="101880" cy="32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689B3B8-BA27-4714-B442-27C246978CB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60225" y="4354862"/>
                  <a:ext cx="17352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5592CA6-6F93-45CD-B10C-0FB71FEF5C13}"/>
                  </a:ext>
                </a:extLst>
              </p14:cNvPr>
              <p14:cNvContentPartPr/>
              <p14:nvPr/>
            </p14:nvContentPartPr>
            <p14:xfrm>
              <a:off x="5955825" y="1889222"/>
              <a:ext cx="1058040" cy="6195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5592CA6-6F93-45CD-B10C-0FB71FEF5C1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919825" y="1853582"/>
                <a:ext cx="1129680" cy="6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8999C8B-991D-4A32-B571-F96303C60219}"/>
                  </a:ext>
                </a:extLst>
              </p14:cNvPr>
              <p14:cNvContentPartPr/>
              <p14:nvPr/>
            </p14:nvContentPartPr>
            <p14:xfrm>
              <a:off x="5984625" y="2496902"/>
              <a:ext cx="3960" cy="90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8999C8B-991D-4A32-B571-F96303C602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948625" y="2461262"/>
                <a:ext cx="756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41C1397-D549-469B-AC78-E9717D47C207}"/>
                  </a:ext>
                </a:extLst>
              </p14:cNvPr>
              <p14:cNvContentPartPr/>
              <p14:nvPr/>
            </p14:nvContentPartPr>
            <p14:xfrm>
              <a:off x="5351385" y="2458022"/>
              <a:ext cx="662040" cy="10191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41C1397-D549-469B-AC78-E9717D47C20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315385" y="2422022"/>
                <a:ext cx="733680" cy="10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628F78A-21E7-4AC8-A73D-B6E0751C31CA}"/>
                  </a:ext>
                </a:extLst>
              </p14:cNvPr>
              <p14:cNvContentPartPr/>
              <p14:nvPr/>
            </p14:nvContentPartPr>
            <p14:xfrm>
              <a:off x="5929545" y="3345062"/>
              <a:ext cx="108360" cy="1443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628F78A-21E7-4AC8-A73D-B6E0751C31C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893545" y="3309422"/>
                <a:ext cx="180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B3E8463-50E1-4D3C-901D-62F5669B1641}"/>
                  </a:ext>
                </a:extLst>
              </p14:cNvPr>
              <p14:cNvContentPartPr/>
              <p14:nvPr/>
            </p14:nvContentPartPr>
            <p14:xfrm>
              <a:off x="6330585" y="2141942"/>
              <a:ext cx="161280" cy="139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B3E8463-50E1-4D3C-901D-62F5669B164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294585" y="2105942"/>
                <a:ext cx="232920" cy="21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88E8FAE-5F03-4249-A1D2-6EEFA06DBCF4}"/>
              </a:ext>
            </a:extLst>
          </p:cNvPr>
          <p:cNvGrpSpPr/>
          <p:nvPr/>
        </p:nvGrpSpPr>
        <p:grpSpPr>
          <a:xfrm>
            <a:off x="1330545" y="3952742"/>
            <a:ext cx="5559120" cy="2006640"/>
            <a:chOff x="1330545" y="3952742"/>
            <a:chExt cx="5559120" cy="20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63E9897-645B-41CC-B208-7BBF21BBBCBB}"/>
                    </a:ext>
                  </a:extLst>
                </p14:cNvPr>
                <p14:cNvContentPartPr/>
                <p14:nvPr/>
              </p14:nvContentPartPr>
              <p14:xfrm>
                <a:off x="1330545" y="3952742"/>
                <a:ext cx="5460120" cy="1995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63E9897-645B-41CC-B208-7BBF21BBBCB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94905" y="3916742"/>
                  <a:ext cx="5531760" cy="20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E62D777-BDDF-42A5-AF2A-1A06ECA7031C}"/>
                    </a:ext>
                  </a:extLst>
                </p14:cNvPr>
                <p14:cNvContentPartPr/>
                <p14:nvPr/>
              </p14:nvContentPartPr>
              <p14:xfrm>
                <a:off x="6687705" y="5835542"/>
                <a:ext cx="201960" cy="123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E62D777-BDDF-42A5-AF2A-1A06ECA7031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51705" y="5799542"/>
                  <a:ext cx="27360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7FB6569-D9FA-4542-8244-EC79B98BEC41}"/>
                  </a:ext>
                </a:extLst>
              </p14:cNvPr>
              <p14:cNvContentPartPr/>
              <p14:nvPr/>
            </p14:nvContentPartPr>
            <p14:xfrm>
              <a:off x="2523225" y="4031942"/>
              <a:ext cx="183240" cy="2887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7FB6569-D9FA-4542-8244-EC79B98BEC4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487225" y="3995942"/>
                <a:ext cx="25488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62A5C2-E2E2-452F-AACB-C41BA1EBCA9A}"/>
                  </a:ext>
                </a:extLst>
              </p14:cNvPr>
              <p14:cNvContentPartPr/>
              <p14:nvPr/>
            </p14:nvContentPartPr>
            <p14:xfrm>
              <a:off x="4566225" y="3849062"/>
              <a:ext cx="213840" cy="2761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62A5C2-E2E2-452F-AACB-C41BA1EBCA9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530225" y="3813062"/>
                <a:ext cx="285480" cy="34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2AFA598-FF33-497A-93E6-FBD056AA392F}"/>
              </a:ext>
            </a:extLst>
          </p:cNvPr>
          <p:cNvGrpSpPr/>
          <p:nvPr/>
        </p:nvGrpSpPr>
        <p:grpSpPr>
          <a:xfrm>
            <a:off x="2808705" y="4085582"/>
            <a:ext cx="230040" cy="429120"/>
            <a:chOff x="2808705" y="4085582"/>
            <a:chExt cx="23004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5C5AB0D-D9DE-447D-A55F-E7C71FA2CFB4}"/>
                    </a:ext>
                  </a:extLst>
                </p14:cNvPr>
                <p14:cNvContentPartPr/>
                <p14:nvPr/>
              </p14:nvContentPartPr>
              <p14:xfrm>
                <a:off x="2808705" y="4085582"/>
                <a:ext cx="148320" cy="381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5C5AB0D-D9DE-447D-A55F-E7C71FA2CFB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72705" y="4049942"/>
                  <a:ext cx="2199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7049FF0-A1F2-47D9-9E8A-26DE5DD73EA4}"/>
                    </a:ext>
                  </a:extLst>
                </p14:cNvPr>
                <p14:cNvContentPartPr/>
                <p14:nvPr/>
              </p14:nvContentPartPr>
              <p14:xfrm>
                <a:off x="2899065" y="4449182"/>
                <a:ext cx="139680" cy="65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7049FF0-A1F2-47D9-9E8A-26DE5DD73E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63065" y="4413182"/>
                  <a:ext cx="211320" cy="13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6ADA6B5-7433-495C-9D46-2E32E844526A}"/>
                  </a:ext>
                </a:extLst>
              </p14:cNvPr>
              <p14:cNvContentPartPr/>
              <p14:nvPr/>
            </p14:nvContentPartPr>
            <p14:xfrm>
              <a:off x="5703465" y="3918182"/>
              <a:ext cx="259920" cy="2937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6ADA6B5-7433-495C-9D46-2E32E844526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667825" y="3882182"/>
                <a:ext cx="33156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148ECF9-67CA-4865-985C-5EEE5373EFBD}"/>
                  </a:ext>
                </a:extLst>
              </p14:cNvPr>
              <p14:cNvContentPartPr/>
              <p14:nvPr/>
            </p14:nvContentPartPr>
            <p14:xfrm>
              <a:off x="346665" y="3004502"/>
              <a:ext cx="644400" cy="6530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148ECF9-67CA-4865-985C-5EEE5373EFBD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10665" y="2968862"/>
                <a:ext cx="716040" cy="7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A155F21-4A21-437B-9546-CE845CBE76DD}"/>
                  </a:ext>
                </a:extLst>
              </p14:cNvPr>
              <p14:cNvContentPartPr/>
              <p14:nvPr/>
            </p14:nvContentPartPr>
            <p14:xfrm>
              <a:off x="7639905" y="2335262"/>
              <a:ext cx="972360" cy="1478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A155F21-4A21-437B-9546-CE845CBE76D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603905" y="2299622"/>
                <a:ext cx="1044000" cy="15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5DFB0BF-9F7E-40E2-9AB0-D3EF7F111111}"/>
                  </a:ext>
                </a:extLst>
              </p14:cNvPr>
              <p14:cNvContentPartPr/>
              <p14:nvPr/>
            </p14:nvContentPartPr>
            <p14:xfrm>
              <a:off x="296625" y="3388982"/>
              <a:ext cx="133560" cy="21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5DFB0BF-9F7E-40E2-9AB0-D3EF7F11111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60985" y="3353342"/>
                <a:ext cx="2052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890BE3B-1CEA-4B84-8472-E9A87A2EFF36}"/>
                  </a:ext>
                </a:extLst>
              </p14:cNvPr>
              <p14:cNvContentPartPr/>
              <p14:nvPr/>
            </p14:nvContentPartPr>
            <p14:xfrm>
              <a:off x="7565385" y="2947622"/>
              <a:ext cx="148680" cy="259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890BE3B-1CEA-4B84-8472-E9A87A2EFF3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529745" y="2911982"/>
                <a:ext cx="2203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5BF95F8-35B4-487F-A14A-03B53322FE37}"/>
                  </a:ext>
                </a:extLst>
              </p14:cNvPr>
              <p14:cNvContentPartPr/>
              <p14:nvPr/>
            </p14:nvContentPartPr>
            <p14:xfrm>
              <a:off x="935625" y="3272342"/>
              <a:ext cx="117360" cy="194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5BF95F8-35B4-487F-A14A-03B53322FE3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99625" y="3236342"/>
                <a:ext cx="18900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4A997C6-F571-49B1-B8E9-E8E8F33B83B5}"/>
              </a:ext>
            </a:extLst>
          </p:cNvPr>
          <p:cNvGrpSpPr/>
          <p:nvPr/>
        </p:nvGrpSpPr>
        <p:grpSpPr>
          <a:xfrm>
            <a:off x="8555385" y="3105302"/>
            <a:ext cx="159840" cy="25560"/>
            <a:chOff x="8555385" y="3105302"/>
            <a:chExt cx="159840" cy="2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A4E8AFF-4DE8-4866-96C4-5ADB2EE1E2BB}"/>
                    </a:ext>
                  </a:extLst>
                </p14:cNvPr>
                <p14:cNvContentPartPr/>
                <p14:nvPr/>
              </p14:nvContentPartPr>
              <p14:xfrm>
                <a:off x="8570505" y="3105302"/>
                <a:ext cx="144720" cy="13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A4E8AFF-4DE8-4866-96C4-5ADB2EE1E2B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34865" y="3069302"/>
                  <a:ext cx="2163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513AE26-0532-4253-B948-4E25C3D7F6DD}"/>
                    </a:ext>
                  </a:extLst>
                </p14:cNvPr>
                <p14:cNvContentPartPr/>
                <p14:nvPr/>
              </p14:nvContentPartPr>
              <p14:xfrm>
                <a:off x="8555385" y="3123302"/>
                <a:ext cx="14400" cy="7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513AE26-0532-4253-B948-4E25C3D7F6D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19385" y="3087662"/>
                  <a:ext cx="8604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3FC7107-5EDF-44BD-8B53-56A181457FDC}"/>
                  </a:ext>
                </a:extLst>
              </p14:cNvPr>
              <p14:cNvContentPartPr/>
              <p14:nvPr/>
            </p14:nvContentPartPr>
            <p14:xfrm>
              <a:off x="5352825" y="3269822"/>
              <a:ext cx="12240" cy="32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3FC7107-5EDF-44BD-8B53-56A181457FD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316825" y="3233822"/>
                <a:ext cx="8388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C413B56-D63C-4592-8E49-7904A07C0257}"/>
              </a:ext>
            </a:extLst>
          </p:cNvPr>
          <p:cNvGrpSpPr/>
          <p:nvPr/>
        </p:nvGrpSpPr>
        <p:grpSpPr>
          <a:xfrm>
            <a:off x="4769625" y="3313742"/>
            <a:ext cx="579960" cy="314640"/>
            <a:chOff x="4769625" y="3313742"/>
            <a:chExt cx="57996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1242BF7-3807-4366-A68A-69AF58039526}"/>
                    </a:ext>
                  </a:extLst>
                </p14:cNvPr>
                <p14:cNvContentPartPr/>
                <p14:nvPr/>
              </p14:nvContentPartPr>
              <p14:xfrm>
                <a:off x="4769625" y="3313742"/>
                <a:ext cx="579960" cy="221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1242BF7-3807-4366-A68A-69AF5803952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33985" y="3277742"/>
                  <a:ext cx="6516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40FBA69-F6C5-4D0E-834B-4445C310BDCC}"/>
                    </a:ext>
                  </a:extLst>
                </p14:cNvPr>
                <p14:cNvContentPartPr/>
                <p14:nvPr/>
              </p14:nvContentPartPr>
              <p14:xfrm>
                <a:off x="4775025" y="3401222"/>
                <a:ext cx="184320" cy="227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40FBA69-F6C5-4D0E-834B-4445C310BDC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39025" y="3365222"/>
                  <a:ext cx="25596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28D5F43-E86F-417E-B7BC-7DD7FDD8DCB9}"/>
              </a:ext>
            </a:extLst>
          </p:cNvPr>
          <p:cNvGrpSpPr/>
          <p:nvPr/>
        </p:nvGrpSpPr>
        <p:grpSpPr>
          <a:xfrm>
            <a:off x="36345" y="100742"/>
            <a:ext cx="2153880" cy="2362680"/>
            <a:chOff x="36345" y="100742"/>
            <a:chExt cx="2153880" cy="23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3FD9ED7-0B3B-473A-9736-1C5696D6FF05}"/>
                    </a:ext>
                  </a:extLst>
                </p14:cNvPr>
                <p14:cNvContentPartPr/>
                <p14:nvPr/>
              </p14:nvContentPartPr>
              <p14:xfrm>
                <a:off x="36345" y="100742"/>
                <a:ext cx="667800" cy="743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3FD9ED7-0B3B-473A-9736-1C5696D6FF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5" y="64742"/>
                  <a:ext cx="73944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5A3E211-DB92-430E-877E-18745D07693D}"/>
                    </a:ext>
                  </a:extLst>
                </p14:cNvPr>
                <p14:cNvContentPartPr/>
                <p14:nvPr/>
              </p14:nvContentPartPr>
              <p14:xfrm>
                <a:off x="208785" y="963662"/>
                <a:ext cx="671760" cy="575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5A3E211-DB92-430E-877E-18745D07693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72785" y="928022"/>
                  <a:ext cx="74340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26797C4-BC5F-4CAF-82AA-40E47587B605}"/>
                    </a:ext>
                  </a:extLst>
                </p14:cNvPr>
                <p14:cNvContentPartPr/>
                <p14:nvPr/>
              </p14:nvContentPartPr>
              <p14:xfrm>
                <a:off x="695145" y="967622"/>
                <a:ext cx="70920" cy="7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26797C4-BC5F-4CAF-82AA-40E47587B60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9505" y="931622"/>
                  <a:ext cx="1425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7EBA763-E869-49DF-BE04-AA8A8CD60EB7}"/>
                    </a:ext>
                  </a:extLst>
                </p14:cNvPr>
                <p14:cNvContentPartPr/>
                <p14:nvPr/>
              </p14:nvContentPartPr>
              <p14:xfrm>
                <a:off x="879465" y="688982"/>
                <a:ext cx="812520" cy="1071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7EBA763-E869-49DF-BE04-AA8A8CD60EB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43465" y="652982"/>
                  <a:ext cx="884160" cy="11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130B741-BCEC-4EDB-9D63-AFAEFA61E6A9}"/>
                    </a:ext>
                  </a:extLst>
                </p14:cNvPr>
                <p14:cNvContentPartPr/>
                <p14:nvPr/>
              </p14:nvContentPartPr>
              <p14:xfrm>
                <a:off x="762465" y="1560542"/>
                <a:ext cx="285480" cy="902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130B741-BCEC-4EDB-9D63-AFAEFA61E6A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6825" y="1524902"/>
                  <a:ext cx="357120" cy="9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D823646-25CB-4DDC-8D4A-53558831A611}"/>
                    </a:ext>
                  </a:extLst>
                </p14:cNvPr>
                <p14:cNvContentPartPr/>
                <p14:nvPr/>
              </p14:nvContentPartPr>
              <p14:xfrm>
                <a:off x="725385" y="1817222"/>
                <a:ext cx="256320" cy="161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D823646-25CB-4DDC-8D4A-53558831A61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9745" y="1781222"/>
                  <a:ext cx="327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1A47237-44D8-4559-8AE0-E7112FD00EED}"/>
                    </a:ext>
                  </a:extLst>
                </p14:cNvPr>
                <p14:cNvContentPartPr/>
                <p14:nvPr/>
              </p14:nvContentPartPr>
              <p14:xfrm>
                <a:off x="1082865" y="1721822"/>
                <a:ext cx="301320" cy="250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1A47237-44D8-4559-8AE0-E7112FD00EE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46865" y="1685822"/>
                  <a:ext cx="3729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ACD3EF8-B3A2-4226-830F-54213B1321F3}"/>
                    </a:ext>
                  </a:extLst>
                </p14:cNvPr>
                <p14:cNvContentPartPr/>
                <p14:nvPr/>
              </p14:nvContentPartPr>
              <p14:xfrm>
                <a:off x="1487145" y="1628222"/>
                <a:ext cx="241920" cy="214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ACD3EF8-B3A2-4226-830F-54213B1321F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51145" y="1592582"/>
                  <a:ext cx="313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5057E4C-A274-452E-BC04-CB723C05E11C}"/>
                    </a:ext>
                  </a:extLst>
                </p14:cNvPr>
                <p14:cNvContentPartPr/>
                <p14:nvPr/>
              </p14:nvContentPartPr>
              <p14:xfrm>
                <a:off x="1727265" y="1464062"/>
                <a:ext cx="386280" cy="565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5057E4C-A274-452E-BC04-CB723C05E11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691625" y="1428062"/>
                  <a:ext cx="45792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1893A31-F4EC-4D40-B66B-3CF396880AED}"/>
                    </a:ext>
                  </a:extLst>
                </p14:cNvPr>
                <p14:cNvContentPartPr/>
                <p14:nvPr/>
              </p14:nvContentPartPr>
              <p14:xfrm>
                <a:off x="2174025" y="1515182"/>
                <a:ext cx="16200" cy="9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1893A31-F4EC-4D40-B66B-3CF396880AE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38385" y="1479182"/>
                  <a:ext cx="87840" cy="8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F4513845-F825-4C2D-8B44-83475D055A6C}"/>
                  </a:ext>
                </a:extLst>
              </p14:cNvPr>
              <p14:cNvContentPartPr/>
              <p14:nvPr/>
            </p14:nvContentPartPr>
            <p14:xfrm>
              <a:off x="6971745" y="755222"/>
              <a:ext cx="35280" cy="1076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F4513845-F825-4C2D-8B44-83475D055A6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935745" y="719222"/>
                <a:ext cx="1069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2126374-AD3A-4C96-B05F-7F4EF60DF347}"/>
                  </a:ext>
                </a:extLst>
              </p14:cNvPr>
              <p14:cNvContentPartPr/>
              <p14:nvPr/>
            </p14:nvContentPartPr>
            <p14:xfrm>
              <a:off x="7436505" y="4260182"/>
              <a:ext cx="266760" cy="9640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2126374-AD3A-4C96-B05F-7F4EF60DF34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400505" y="4224182"/>
                <a:ext cx="338400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876995E9-AC4A-4863-AB54-C1FE1CEB066D}"/>
                  </a:ext>
                </a:extLst>
              </p14:cNvPr>
              <p14:cNvContentPartPr/>
              <p14:nvPr/>
            </p14:nvContentPartPr>
            <p14:xfrm>
              <a:off x="7805505" y="3891182"/>
              <a:ext cx="421920" cy="4460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876995E9-AC4A-4863-AB54-C1FE1CEB066D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769505" y="3855182"/>
                <a:ext cx="493560" cy="51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0508143D-DFDA-4376-8D50-6024C19B107C}"/>
              </a:ext>
            </a:extLst>
          </p:cNvPr>
          <p:cNvGrpSpPr/>
          <p:nvPr/>
        </p:nvGrpSpPr>
        <p:grpSpPr>
          <a:xfrm>
            <a:off x="326145" y="2681942"/>
            <a:ext cx="428040" cy="393480"/>
            <a:chOff x="326145" y="2681942"/>
            <a:chExt cx="42804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5AEA37D-EEED-45F9-8644-B4C39ABB4E88}"/>
                    </a:ext>
                  </a:extLst>
                </p14:cNvPr>
                <p14:cNvContentPartPr/>
                <p14:nvPr/>
              </p14:nvContentPartPr>
              <p14:xfrm>
                <a:off x="499665" y="2745302"/>
                <a:ext cx="35280" cy="234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5AEA37D-EEED-45F9-8644-B4C39ABB4E8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63665" y="2709662"/>
                  <a:ext cx="1069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A102BE-DD5A-40C0-92E6-774EA62CE002}"/>
                    </a:ext>
                  </a:extLst>
                </p14:cNvPr>
                <p14:cNvContentPartPr/>
                <p14:nvPr/>
              </p14:nvContentPartPr>
              <p14:xfrm>
                <a:off x="453945" y="2846102"/>
                <a:ext cx="162360" cy="102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A102BE-DD5A-40C0-92E6-774EA62CE00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8305" y="2810462"/>
                  <a:ext cx="234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7797A72-714A-4CFD-AB53-B8F4F73577C7}"/>
                    </a:ext>
                  </a:extLst>
                </p14:cNvPr>
                <p14:cNvContentPartPr/>
                <p14:nvPr/>
              </p14:nvContentPartPr>
              <p14:xfrm>
                <a:off x="326145" y="2681942"/>
                <a:ext cx="428040" cy="393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7797A72-714A-4CFD-AB53-B8F4F73577C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0505" y="2646302"/>
                  <a:ext cx="499680" cy="46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0785DD72-174B-438B-98BF-9398FDB1D0CE}"/>
              </a:ext>
            </a:extLst>
          </p:cNvPr>
          <p:cNvGrpSpPr/>
          <p:nvPr/>
        </p:nvGrpSpPr>
        <p:grpSpPr>
          <a:xfrm>
            <a:off x="6773745" y="671342"/>
            <a:ext cx="1505160" cy="4771080"/>
            <a:chOff x="6773745" y="671342"/>
            <a:chExt cx="1505160" cy="47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E30CBFE-A933-4465-8606-7F39361EB6A9}"/>
                    </a:ext>
                  </a:extLst>
                </p14:cNvPr>
                <p14:cNvContentPartPr/>
                <p14:nvPr/>
              </p14:nvContentPartPr>
              <p14:xfrm>
                <a:off x="7993065" y="3973622"/>
                <a:ext cx="18000" cy="272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E30CBFE-A933-4465-8606-7F39361EB6A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57065" y="3937622"/>
                  <a:ext cx="896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32AA994-CCDE-499B-8913-8797EE96BBAC}"/>
                    </a:ext>
                  </a:extLst>
                </p14:cNvPr>
                <p14:cNvContentPartPr/>
                <p14:nvPr/>
              </p14:nvContentPartPr>
              <p14:xfrm>
                <a:off x="7912065" y="3962822"/>
                <a:ext cx="199080" cy="146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32AA994-CCDE-499B-8913-8797EE96BBA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76425" y="3927182"/>
                  <a:ext cx="270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158D08E-4082-45BB-A1D5-C5060318A9B3}"/>
                    </a:ext>
                  </a:extLst>
                </p14:cNvPr>
                <p14:cNvContentPartPr/>
                <p14:nvPr/>
              </p14:nvContentPartPr>
              <p14:xfrm>
                <a:off x="6807585" y="776822"/>
                <a:ext cx="380880" cy="2905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158D08E-4082-45BB-A1D5-C5060318A9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771585" y="740822"/>
                  <a:ext cx="452520" cy="29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BB078AA-B3DE-44B6-ABEA-538FEBADE1A3}"/>
                    </a:ext>
                  </a:extLst>
                </p14:cNvPr>
                <p14:cNvContentPartPr/>
                <p14:nvPr/>
              </p14:nvContentPartPr>
              <p14:xfrm>
                <a:off x="7112505" y="3586262"/>
                <a:ext cx="199440" cy="187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BB078AA-B3DE-44B6-ABEA-538FEBADE1A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076505" y="3550622"/>
                  <a:ext cx="2710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EB2AD03-35E9-4BA1-B1CF-981DD95E72DA}"/>
                    </a:ext>
                  </a:extLst>
                </p14:cNvPr>
                <p14:cNvContentPartPr/>
                <p14:nvPr/>
              </p14:nvContentPartPr>
              <p14:xfrm>
                <a:off x="7250025" y="3791822"/>
                <a:ext cx="134640" cy="912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EB2AD03-35E9-4BA1-B1CF-981DD95E72D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14025" y="3755822"/>
                  <a:ext cx="206280" cy="9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DEC17C6-F8CF-478E-BEB5-95CBB2E5D642}"/>
                    </a:ext>
                  </a:extLst>
                </p14:cNvPr>
                <p14:cNvContentPartPr/>
                <p14:nvPr/>
              </p14:nvContentPartPr>
              <p14:xfrm>
                <a:off x="6902265" y="1713182"/>
                <a:ext cx="171720" cy="124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DEC17C6-F8CF-478E-BEB5-95CBB2E5D64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866265" y="1677182"/>
                  <a:ext cx="243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8C3696F-23C3-4CDC-88AE-040D1E2937D1}"/>
                    </a:ext>
                  </a:extLst>
                </p14:cNvPr>
                <p14:cNvContentPartPr/>
                <p14:nvPr/>
              </p14:nvContentPartPr>
              <p14:xfrm>
                <a:off x="7028265" y="1890662"/>
                <a:ext cx="471240" cy="164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8C3696F-23C3-4CDC-88AE-040D1E2937D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92625" y="1854662"/>
                  <a:ext cx="5428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DA93E73-3CE7-4343-AA9B-91DD050F3908}"/>
                    </a:ext>
                  </a:extLst>
                </p14:cNvPr>
                <p14:cNvContentPartPr/>
                <p14:nvPr/>
              </p14:nvContentPartPr>
              <p14:xfrm>
                <a:off x="7439385" y="1987862"/>
                <a:ext cx="94320" cy="144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DA93E73-3CE7-4343-AA9B-91DD050F390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403745" y="1952222"/>
                  <a:ext cx="165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4050826-D6D6-463C-89B1-BE22F85D55B8}"/>
                    </a:ext>
                  </a:extLst>
                </p14:cNvPr>
                <p14:cNvContentPartPr/>
                <p14:nvPr/>
              </p14:nvContentPartPr>
              <p14:xfrm>
                <a:off x="6837465" y="760982"/>
                <a:ext cx="213840" cy="1208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4050826-D6D6-463C-89B1-BE22F85D55B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801465" y="724982"/>
                  <a:ext cx="285480" cy="12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07FA98C-0E39-49E0-A42F-09A9B8DEAE28}"/>
                    </a:ext>
                  </a:extLst>
                </p14:cNvPr>
                <p14:cNvContentPartPr/>
                <p14:nvPr/>
              </p14:nvContentPartPr>
              <p14:xfrm>
                <a:off x="6887145" y="772862"/>
                <a:ext cx="208080" cy="1190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07FA98C-0E39-49E0-A42F-09A9B8DEAE2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51505" y="736862"/>
                  <a:ext cx="279720" cy="12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3940D22-49F8-4FA2-BAAC-81008C023D1F}"/>
                    </a:ext>
                  </a:extLst>
                </p14:cNvPr>
                <p14:cNvContentPartPr/>
                <p14:nvPr/>
              </p14:nvContentPartPr>
              <p14:xfrm>
                <a:off x="6853665" y="729662"/>
                <a:ext cx="280440" cy="1295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3940D22-49F8-4FA2-BAAC-81008C023D1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18025" y="693662"/>
                  <a:ext cx="352080" cy="13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B52C744-5636-46C5-BCD7-D872BD9D34F7}"/>
                    </a:ext>
                  </a:extLst>
                </p14:cNvPr>
                <p14:cNvContentPartPr/>
                <p14:nvPr/>
              </p14:nvContentPartPr>
              <p14:xfrm>
                <a:off x="7067865" y="1931342"/>
                <a:ext cx="12600" cy="386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B52C744-5636-46C5-BCD7-D872BD9D34F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32225" y="1895702"/>
                  <a:ext cx="842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37DCB38-7CE6-4444-96C2-F150D793B016}"/>
                    </a:ext>
                  </a:extLst>
                </p14:cNvPr>
                <p14:cNvContentPartPr/>
                <p14:nvPr/>
              </p14:nvContentPartPr>
              <p14:xfrm>
                <a:off x="7118265" y="1898222"/>
                <a:ext cx="12240" cy="557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37DCB38-7CE6-4444-96C2-F150D793B01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082625" y="1862222"/>
                  <a:ext cx="8388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EFAF94E-A485-42EB-BF65-42523F8968DD}"/>
                    </a:ext>
                  </a:extLst>
                </p14:cNvPr>
                <p14:cNvContentPartPr/>
                <p14:nvPr/>
              </p14:nvContentPartPr>
              <p14:xfrm>
                <a:off x="7133745" y="1965902"/>
                <a:ext cx="17640" cy="597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EFAF94E-A485-42EB-BF65-42523F8968D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098105" y="1930262"/>
                  <a:ext cx="89280" cy="6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CD9B129-643A-4137-B0D6-B2F199BDF270}"/>
                    </a:ext>
                  </a:extLst>
                </p14:cNvPr>
                <p14:cNvContentPartPr/>
                <p14:nvPr/>
              </p14:nvContentPartPr>
              <p14:xfrm>
                <a:off x="7137705" y="2184062"/>
                <a:ext cx="19080" cy="534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CD9B129-643A-4137-B0D6-B2F199BDF27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02065" y="2148062"/>
                  <a:ext cx="9072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295860A-5F45-4815-9078-5F275DE7944B}"/>
                    </a:ext>
                  </a:extLst>
                </p14:cNvPr>
                <p14:cNvContentPartPr/>
                <p14:nvPr/>
              </p14:nvContentPartPr>
              <p14:xfrm>
                <a:off x="7156785" y="2351822"/>
                <a:ext cx="3600" cy="418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295860A-5F45-4815-9078-5F275DE7944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20785" y="2315822"/>
                  <a:ext cx="7524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DCE129D-0998-46AD-BEEB-CC28BAC17C94}"/>
                    </a:ext>
                  </a:extLst>
                </p14:cNvPr>
                <p14:cNvContentPartPr/>
                <p14:nvPr/>
              </p14:nvContentPartPr>
              <p14:xfrm>
                <a:off x="7149585" y="2534342"/>
                <a:ext cx="22320" cy="353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DCE129D-0998-46AD-BEEB-CC28BAC17C9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13585" y="2498342"/>
                  <a:ext cx="939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8C1FD75-28DD-453A-97A8-A09E231DE1EE}"/>
                    </a:ext>
                  </a:extLst>
                </p14:cNvPr>
                <p14:cNvContentPartPr/>
                <p14:nvPr/>
              </p14:nvContentPartPr>
              <p14:xfrm>
                <a:off x="7137705" y="2701382"/>
                <a:ext cx="16920" cy="285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8C1FD75-28DD-453A-97A8-A09E231DE1E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102065" y="2665382"/>
                  <a:ext cx="885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8501E66-65EC-4A20-8E73-A713AF904594}"/>
                    </a:ext>
                  </a:extLst>
                </p14:cNvPr>
                <p14:cNvContentPartPr/>
                <p14:nvPr/>
              </p14:nvContentPartPr>
              <p14:xfrm>
                <a:off x="7155345" y="2860502"/>
                <a:ext cx="5400" cy="217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8501E66-65EC-4A20-8E73-A713AF90459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119345" y="2824502"/>
                  <a:ext cx="770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D7F1784-76B9-44E9-8686-0922BF2E8EB4}"/>
                    </a:ext>
                  </a:extLst>
                </p14:cNvPr>
                <p14:cNvContentPartPr/>
                <p14:nvPr/>
              </p14:nvContentPartPr>
              <p14:xfrm>
                <a:off x="7133745" y="2506262"/>
                <a:ext cx="31680" cy="466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D7F1784-76B9-44E9-8686-0922BF2E8EB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97745" y="2470622"/>
                  <a:ext cx="10332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67EBF9F-A4AB-4CA0-B0FE-77634FEDEC89}"/>
                    </a:ext>
                  </a:extLst>
                </p14:cNvPr>
                <p14:cNvContentPartPr/>
                <p14:nvPr/>
              </p14:nvContentPartPr>
              <p14:xfrm>
                <a:off x="7166505" y="2565302"/>
                <a:ext cx="26280" cy="505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67EBF9F-A4AB-4CA0-B0FE-77634FEDEC8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0505" y="2529662"/>
                  <a:ext cx="9792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FDE92CA-CA54-4CCB-A56B-8585C324D7D8}"/>
                    </a:ext>
                  </a:extLst>
                </p14:cNvPr>
                <p14:cNvContentPartPr/>
                <p14:nvPr/>
              </p14:nvContentPartPr>
              <p14:xfrm>
                <a:off x="7192425" y="2808662"/>
                <a:ext cx="10800" cy="377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FDE92CA-CA54-4CCB-A56B-8585C324D7D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56425" y="2772662"/>
                  <a:ext cx="82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C320032-F4F1-47CD-ADFE-0E0EC13A2957}"/>
                    </a:ext>
                  </a:extLst>
                </p14:cNvPr>
                <p14:cNvContentPartPr/>
                <p14:nvPr/>
              </p14:nvContentPartPr>
              <p14:xfrm>
                <a:off x="7190985" y="2964902"/>
                <a:ext cx="29160" cy="447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C320032-F4F1-47CD-ADFE-0E0EC13A295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154985" y="2929262"/>
                  <a:ext cx="10080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9E9A51C-5D15-4CFE-8AA4-239CD7A2741D}"/>
                    </a:ext>
                  </a:extLst>
                </p14:cNvPr>
                <p14:cNvContentPartPr/>
                <p14:nvPr/>
              </p14:nvContentPartPr>
              <p14:xfrm>
                <a:off x="7215465" y="3135182"/>
                <a:ext cx="28440" cy="451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9E9A51C-5D15-4CFE-8AA4-239CD7A2741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179825" y="3099182"/>
                  <a:ext cx="1000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75C7350-234C-43F4-A9E6-36D4C9FE272A}"/>
                    </a:ext>
                  </a:extLst>
                </p14:cNvPr>
                <p14:cNvContentPartPr/>
                <p14:nvPr/>
              </p14:nvContentPartPr>
              <p14:xfrm>
                <a:off x="7199985" y="3406622"/>
                <a:ext cx="19800" cy="423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75C7350-234C-43F4-A9E6-36D4C9FE272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64345" y="3370982"/>
                  <a:ext cx="9144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032F210-FB57-486A-B791-C9938A0560AB}"/>
                    </a:ext>
                  </a:extLst>
                </p14:cNvPr>
                <p14:cNvContentPartPr/>
                <p14:nvPr/>
              </p14:nvContentPartPr>
              <p14:xfrm>
                <a:off x="7216905" y="3670862"/>
                <a:ext cx="51480" cy="257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032F210-FB57-486A-B791-C9938A0560A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180905" y="3634862"/>
                  <a:ext cx="1231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8DAAF64-C172-404F-851E-1C05EC72EA86}"/>
                    </a:ext>
                  </a:extLst>
                </p14:cNvPr>
                <p14:cNvContentPartPr/>
                <p14:nvPr/>
              </p14:nvContentPartPr>
              <p14:xfrm>
                <a:off x="7249305" y="3693542"/>
                <a:ext cx="81360" cy="401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8DAAF64-C172-404F-851E-1C05EC72EA8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213305" y="3657902"/>
                  <a:ext cx="15300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CF595F4-C994-4098-A1A5-40B9E28A2197}"/>
                    </a:ext>
                  </a:extLst>
                </p14:cNvPr>
                <p14:cNvContentPartPr/>
                <p14:nvPr/>
              </p14:nvContentPartPr>
              <p14:xfrm>
                <a:off x="7239945" y="3536942"/>
                <a:ext cx="75240" cy="421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CF595F4-C994-4098-A1A5-40B9E28A219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203945" y="3500942"/>
                  <a:ext cx="14688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25014A6-E4CA-4D98-9727-4E40C807D363}"/>
                    </a:ext>
                  </a:extLst>
                </p14:cNvPr>
                <p14:cNvContentPartPr/>
                <p14:nvPr/>
              </p14:nvContentPartPr>
              <p14:xfrm>
                <a:off x="7277745" y="3613262"/>
                <a:ext cx="92160" cy="612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25014A6-E4CA-4D98-9727-4E40C807D36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242105" y="3577262"/>
                  <a:ext cx="163800" cy="68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8B2A951-445A-4C4E-8F5A-9CB76B7892A4}"/>
                    </a:ext>
                  </a:extLst>
                </p14:cNvPr>
                <p14:cNvContentPartPr/>
                <p14:nvPr/>
              </p14:nvContentPartPr>
              <p14:xfrm>
                <a:off x="7324185" y="4018622"/>
                <a:ext cx="50400" cy="420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8B2A951-445A-4C4E-8F5A-9CB76B7892A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288185" y="3982982"/>
                  <a:ext cx="1220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482FFC4-6A20-425F-B914-D8D489FE1B7F}"/>
                    </a:ext>
                  </a:extLst>
                </p14:cNvPr>
                <p14:cNvContentPartPr/>
                <p14:nvPr/>
              </p14:nvContentPartPr>
              <p14:xfrm>
                <a:off x="7396185" y="4306622"/>
                <a:ext cx="27000" cy="264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482FFC4-6A20-425F-B914-D8D489FE1B7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60545" y="4270622"/>
                  <a:ext cx="986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E169EB2-052E-4432-AC7C-4E3E4B442C7F}"/>
                    </a:ext>
                  </a:extLst>
                </p14:cNvPr>
                <p14:cNvContentPartPr/>
                <p14:nvPr/>
              </p14:nvContentPartPr>
              <p14:xfrm>
                <a:off x="7353705" y="4066502"/>
                <a:ext cx="64440" cy="529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E169EB2-052E-4432-AC7C-4E3E4B442C7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317705" y="4030502"/>
                  <a:ext cx="13608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595D835-8376-4E7F-BC21-E58F1F2FD911}"/>
                    </a:ext>
                  </a:extLst>
                </p14:cNvPr>
                <p14:cNvContentPartPr/>
                <p14:nvPr/>
              </p14:nvContentPartPr>
              <p14:xfrm>
                <a:off x="7377105" y="4482302"/>
                <a:ext cx="26280" cy="222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595D835-8376-4E7F-BC21-E58F1F2FD91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41105" y="4446662"/>
                  <a:ext cx="979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4D7C93B-7FA1-4E52-BC85-72D5DF06EACF}"/>
                    </a:ext>
                  </a:extLst>
                </p14:cNvPr>
                <p14:cNvContentPartPr/>
                <p14:nvPr/>
              </p14:nvContentPartPr>
              <p14:xfrm>
                <a:off x="7061745" y="3523622"/>
                <a:ext cx="381240" cy="322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4D7C93B-7FA1-4E52-BC85-72D5DF06EAC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26105" y="3487982"/>
                  <a:ext cx="4528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C07860F-0424-4EC3-A4F4-BC303D9F48C4}"/>
                    </a:ext>
                  </a:extLst>
                </p14:cNvPr>
                <p14:cNvContentPartPr/>
                <p14:nvPr/>
              </p14:nvContentPartPr>
              <p14:xfrm>
                <a:off x="7113585" y="1810742"/>
                <a:ext cx="321480" cy="227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C07860F-0424-4EC3-A4F4-BC303D9F48C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077585" y="1775102"/>
                  <a:ext cx="3931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562116F-C417-4D39-8A93-3D697B9D03A4}"/>
                    </a:ext>
                  </a:extLst>
                </p14:cNvPr>
                <p14:cNvContentPartPr/>
                <p14:nvPr/>
              </p14:nvContentPartPr>
              <p14:xfrm>
                <a:off x="7156065" y="1899302"/>
                <a:ext cx="269640" cy="127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562116F-C417-4D39-8A93-3D697B9D03A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20065" y="1863662"/>
                  <a:ext cx="3412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7B1EB51-F60C-471D-9651-322BDE3D32AE}"/>
                    </a:ext>
                  </a:extLst>
                </p14:cNvPr>
                <p14:cNvContentPartPr/>
                <p14:nvPr/>
              </p14:nvContentPartPr>
              <p14:xfrm>
                <a:off x="7193865" y="1874102"/>
                <a:ext cx="168120" cy="137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7B1EB51-F60C-471D-9651-322BDE3D32A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57865" y="1838462"/>
                  <a:ext cx="239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D8949ED-5A68-4652-B231-B6C30415FD30}"/>
                    </a:ext>
                  </a:extLst>
                </p14:cNvPr>
                <p14:cNvContentPartPr/>
                <p14:nvPr/>
              </p14:nvContentPartPr>
              <p14:xfrm>
                <a:off x="7000905" y="697982"/>
                <a:ext cx="69120" cy="425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D8949ED-5A68-4652-B231-B6C30415FD3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965265" y="662342"/>
                  <a:ext cx="14076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F40F010-F212-4370-8248-2357865F1500}"/>
                    </a:ext>
                  </a:extLst>
                </p14:cNvPr>
                <p14:cNvContentPartPr/>
                <p14:nvPr/>
              </p14:nvContentPartPr>
              <p14:xfrm>
                <a:off x="7085865" y="733262"/>
                <a:ext cx="145080" cy="1192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F40F010-F212-4370-8248-2357865F150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049865" y="697262"/>
                  <a:ext cx="216720" cy="12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CCC43F9-77B2-42ED-AE09-97B6BD587DE7}"/>
                    </a:ext>
                  </a:extLst>
                </p14:cNvPr>
                <p14:cNvContentPartPr/>
                <p14:nvPr/>
              </p14:nvContentPartPr>
              <p14:xfrm>
                <a:off x="6925665" y="690782"/>
                <a:ext cx="278280" cy="1266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CCC43F9-77B2-42ED-AE09-97B6BD587DE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889665" y="654782"/>
                  <a:ext cx="349920" cy="13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7EDF48E-2A06-460D-882A-598CECAAC523}"/>
                    </a:ext>
                  </a:extLst>
                </p14:cNvPr>
                <p14:cNvContentPartPr/>
                <p14:nvPr/>
              </p14:nvContentPartPr>
              <p14:xfrm>
                <a:off x="7263705" y="1893542"/>
                <a:ext cx="227880" cy="11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7EDF48E-2A06-460D-882A-598CECAAC52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227705" y="1857542"/>
                  <a:ext cx="299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04D3DD4-C9ED-49F3-A03D-2305C2623A1A}"/>
                    </a:ext>
                  </a:extLst>
                </p14:cNvPr>
                <p14:cNvContentPartPr/>
                <p14:nvPr/>
              </p14:nvContentPartPr>
              <p14:xfrm>
                <a:off x="7347225" y="1812542"/>
                <a:ext cx="205560" cy="405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04D3DD4-C9ED-49F3-A03D-2305C2623A1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311585" y="1776902"/>
                  <a:ext cx="2772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E8E0EAA-29CC-43E2-8685-55850DFF4E08}"/>
                    </a:ext>
                  </a:extLst>
                </p14:cNvPr>
                <p14:cNvContentPartPr/>
                <p14:nvPr/>
              </p14:nvContentPartPr>
              <p14:xfrm>
                <a:off x="7332825" y="3812342"/>
                <a:ext cx="54000" cy="78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E8E0EAA-29CC-43E2-8685-55850DFF4E0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296825" y="3776702"/>
                  <a:ext cx="125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30582DF-47A5-4B03-91B3-EA217F09E69E}"/>
                    </a:ext>
                  </a:extLst>
                </p14:cNvPr>
                <p14:cNvContentPartPr/>
                <p14:nvPr/>
              </p14:nvContentPartPr>
              <p14:xfrm>
                <a:off x="7373865" y="3770582"/>
                <a:ext cx="100080" cy="477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30582DF-47A5-4B03-91B3-EA217F09E69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337865" y="3734582"/>
                  <a:ext cx="1717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7EB5DFD-20C0-4542-9309-6BD2597504A4}"/>
                    </a:ext>
                  </a:extLst>
                </p14:cNvPr>
                <p14:cNvContentPartPr/>
                <p14:nvPr/>
              </p14:nvContentPartPr>
              <p14:xfrm>
                <a:off x="7369905" y="3644222"/>
                <a:ext cx="98280" cy="695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7EB5DFD-20C0-4542-9309-6BD2597504A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333905" y="3608222"/>
                  <a:ext cx="169920" cy="7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9ECCEEE-9540-4913-A08B-94BBDCFC819F}"/>
                    </a:ext>
                  </a:extLst>
                </p14:cNvPr>
                <p14:cNvContentPartPr/>
                <p14:nvPr/>
              </p14:nvContentPartPr>
              <p14:xfrm>
                <a:off x="7414905" y="3698942"/>
                <a:ext cx="126360" cy="836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9ECCEEE-9540-4913-A08B-94BBDCFC819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379265" y="3662942"/>
                  <a:ext cx="19800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24398BB-FCD0-49E3-9D2D-19D27EE8141F}"/>
                    </a:ext>
                  </a:extLst>
                </p14:cNvPr>
                <p14:cNvContentPartPr/>
                <p14:nvPr/>
              </p14:nvContentPartPr>
              <p14:xfrm>
                <a:off x="7364145" y="3723422"/>
                <a:ext cx="138240" cy="826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24398BB-FCD0-49E3-9D2D-19D27EE8141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328505" y="3687422"/>
                  <a:ext cx="209880" cy="8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0BAEEA6-C732-4292-B24D-610F061690B5}"/>
                    </a:ext>
                  </a:extLst>
                </p14:cNvPr>
                <p14:cNvContentPartPr/>
                <p14:nvPr/>
              </p14:nvContentPartPr>
              <p14:xfrm>
                <a:off x="7366665" y="3743582"/>
                <a:ext cx="122760" cy="693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0BAEEA6-C732-4292-B24D-610F061690B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330665" y="3707582"/>
                  <a:ext cx="19440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425D096-EF02-4C80-BC00-1A809D749592}"/>
                    </a:ext>
                  </a:extLst>
                </p14:cNvPr>
                <p14:cNvContentPartPr/>
                <p14:nvPr/>
              </p14:nvContentPartPr>
              <p14:xfrm>
                <a:off x="7391505" y="3821342"/>
                <a:ext cx="86760" cy="643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425D096-EF02-4C80-BC00-1A809D74959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355505" y="3785702"/>
                  <a:ext cx="158400" cy="7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0965410-FF55-4298-8AA2-E289B94A5871}"/>
                    </a:ext>
                  </a:extLst>
                </p14:cNvPr>
                <p14:cNvContentPartPr/>
                <p14:nvPr/>
              </p14:nvContentPartPr>
              <p14:xfrm>
                <a:off x="7401225" y="3810182"/>
                <a:ext cx="74880" cy="581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0965410-FF55-4298-8AA2-E289B94A587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365225" y="3774182"/>
                  <a:ext cx="14652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BD09C63-B5FC-4F96-B850-320ED50B878B}"/>
                    </a:ext>
                  </a:extLst>
                </p14:cNvPr>
                <p14:cNvContentPartPr/>
                <p14:nvPr/>
              </p14:nvContentPartPr>
              <p14:xfrm>
                <a:off x="7364865" y="3821342"/>
                <a:ext cx="91440" cy="674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BD09C63-B5FC-4F96-B850-320ED50B878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328865" y="3785702"/>
                  <a:ext cx="163080" cy="74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7F82317-C54C-4D93-A0A5-671204968C3E}"/>
                    </a:ext>
                  </a:extLst>
                </p14:cNvPr>
                <p14:cNvContentPartPr/>
                <p14:nvPr/>
              </p14:nvContentPartPr>
              <p14:xfrm>
                <a:off x="7391145" y="3781382"/>
                <a:ext cx="24480" cy="440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7F82317-C54C-4D93-A0A5-671204968C3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355505" y="3745742"/>
                  <a:ext cx="961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0EB47A3-AB0C-45A5-A90A-0FA0EB984F84}"/>
                    </a:ext>
                  </a:extLst>
                </p14:cNvPr>
                <p14:cNvContentPartPr/>
                <p14:nvPr/>
              </p14:nvContentPartPr>
              <p14:xfrm>
                <a:off x="7370265" y="3776342"/>
                <a:ext cx="236160" cy="937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0EB47A3-AB0C-45A5-A90A-0FA0EB984F8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334625" y="3740342"/>
                  <a:ext cx="307800" cy="10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F45248D-F466-41C3-A5DA-F85C05F8111A}"/>
                    </a:ext>
                  </a:extLst>
                </p14:cNvPr>
                <p14:cNvContentPartPr/>
                <p14:nvPr/>
              </p14:nvContentPartPr>
              <p14:xfrm>
                <a:off x="7252545" y="2059142"/>
                <a:ext cx="37080" cy="278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F45248D-F466-41C3-A5DA-F85C05F8111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216905" y="2023502"/>
                  <a:ext cx="1087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3A99DF7-7612-40B2-9305-0934E85AD478}"/>
                    </a:ext>
                  </a:extLst>
                </p14:cNvPr>
                <p14:cNvContentPartPr/>
                <p14:nvPr/>
              </p14:nvContentPartPr>
              <p14:xfrm>
                <a:off x="7250745" y="2045822"/>
                <a:ext cx="29160" cy="4993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3A99DF7-7612-40B2-9305-0934E85AD47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214745" y="2009822"/>
                  <a:ext cx="10080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CBE55BA-0A19-48FF-9034-0721F5CBE3E1}"/>
                    </a:ext>
                  </a:extLst>
                </p14:cNvPr>
                <p14:cNvContentPartPr/>
                <p14:nvPr/>
              </p14:nvContentPartPr>
              <p14:xfrm>
                <a:off x="7189545" y="1984622"/>
                <a:ext cx="239760" cy="17362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CBE55BA-0A19-48FF-9034-0721F5CBE3E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153545" y="1948622"/>
                  <a:ext cx="311400" cy="18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19CEF5F-FB7E-4651-A169-E0789138D740}"/>
                    </a:ext>
                  </a:extLst>
                </p14:cNvPr>
                <p14:cNvContentPartPr/>
                <p14:nvPr/>
              </p14:nvContentPartPr>
              <p14:xfrm>
                <a:off x="7231665" y="2418422"/>
                <a:ext cx="138240" cy="746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19CEF5F-FB7E-4651-A169-E0789138D74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195665" y="2382422"/>
                  <a:ext cx="20988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81A07D7-EA39-4B17-99FF-B6B762D97F6B}"/>
                    </a:ext>
                  </a:extLst>
                </p14:cNvPr>
                <p14:cNvContentPartPr/>
                <p14:nvPr/>
              </p14:nvContentPartPr>
              <p14:xfrm>
                <a:off x="7276665" y="2787062"/>
                <a:ext cx="124920" cy="855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81A07D7-EA39-4B17-99FF-B6B762D97F6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240665" y="2751422"/>
                  <a:ext cx="196560" cy="9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71443F1-0135-4FEB-A34C-D30A0B1FD2A0}"/>
                    </a:ext>
                  </a:extLst>
                </p14:cNvPr>
                <p14:cNvContentPartPr/>
                <p14:nvPr/>
              </p14:nvContentPartPr>
              <p14:xfrm>
                <a:off x="6773745" y="679622"/>
                <a:ext cx="451800" cy="317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71443F1-0135-4FEB-A34C-D30A0B1FD2A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738105" y="643982"/>
                  <a:ext cx="5234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544B313-ABBB-4A29-88BD-EA64F1204C7C}"/>
                    </a:ext>
                  </a:extLst>
                </p14:cNvPr>
                <p14:cNvContentPartPr/>
                <p14:nvPr/>
              </p14:nvContentPartPr>
              <p14:xfrm>
                <a:off x="6777705" y="758462"/>
                <a:ext cx="25560" cy="76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544B313-ABBB-4A29-88BD-EA64F1204C7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741705" y="722462"/>
                  <a:ext cx="97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5FE8E34-EBD5-4A57-84F8-242131178767}"/>
                    </a:ext>
                  </a:extLst>
                </p14:cNvPr>
                <p14:cNvContentPartPr/>
                <p14:nvPr/>
              </p14:nvContentPartPr>
              <p14:xfrm>
                <a:off x="7178745" y="671342"/>
                <a:ext cx="394560" cy="13510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5FE8E34-EBD5-4A57-84F8-24213117876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143105" y="635702"/>
                  <a:ext cx="466200" cy="14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96B104F-9D87-4349-9774-D8389C3EF1FB}"/>
                    </a:ext>
                  </a:extLst>
                </p14:cNvPr>
                <p14:cNvContentPartPr/>
                <p14:nvPr/>
              </p14:nvContentPartPr>
              <p14:xfrm>
                <a:off x="7139865" y="730382"/>
                <a:ext cx="128520" cy="741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96B104F-9D87-4349-9774-D8389C3EF1F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103865" y="694382"/>
                  <a:ext cx="200160" cy="8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6825076-9D47-4E96-9CDD-85B491D2C53F}"/>
                    </a:ext>
                  </a:extLst>
                </p14:cNvPr>
                <p14:cNvContentPartPr/>
                <p14:nvPr/>
              </p14:nvContentPartPr>
              <p14:xfrm>
                <a:off x="7203585" y="967622"/>
                <a:ext cx="22680" cy="4078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6825076-9D47-4E96-9CDD-85B491D2C53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167585" y="931982"/>
                  <a:ext cx="9432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323B986-6535-4FDF-B8B4-691645AB24F1}"/>
                    </a:ext>
                  </a:extLst>
                </p14:cNvPr>
                <p14:cNvContentPartPr/>
                <p14:nvPr/>
              </p14:nvContentPartPr>
              <p14:xfrm>
                <a:off x="7209705" y="1176062"/>
                <a:ext cx="27000" cy="454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323B986-6535-4FDF-B8B4-691645AB24F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174065" y="1140422"/>
                  <a:ext cx="986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042C22F-5327-4575-9FDF-F8C58B260414}"/>
                    </a:ext>
                  </a:extLst>
                </p14:cNvPr>
                <p14:cNvContentPartPr/>
                <p14:nvPr/>
              </p14:nvContentPartPr>
              <p14:xfrm>
                <a:off x="7218705" y="1287302"/>
                <a:ext cx="41400" cy="376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042C22F-5327-4575-9FDF-F8C58B26041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183065" y="1251662"/>
                  <a:ext cx="11304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99D01C3-03C6-4630-AAE7-6E26342E9B1B}"/>
                    </a:ext>
                  </a:extLst>
                </p14:cNvPr>
                <p14:cNvContentPartPr/>
                <p14:nvPr/>
              </p14:nvContentPartPr>
              <p14:xfrm>
                <a:off x="7224105" y="1237982"/>
                <a:ext cx="192240" cy="842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99D01C3-03C6-4630-AAE7-6E26342E9B1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188105" y="1201982"/>
                  <a:ext cx="263880" cy="9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59E8C93-F1FE-40DC-AF83-5B4E98FE7F14}"/>
                    </a:ext>
                  </a:extLst>
                </p14:cNvPr>
                <p14:cNvContentPartPr/>
                <p14:nvPr/>
              </p14:nvContentPartPr>
              <p14:xfrm>
                <a:off x="7272345" y="1720022"/>
                <a:ext cx="166680" cy="288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59E8C93-F1FE-40DC-AF83-5B4E98FE7F1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236705" y="1684382"/>
                  <a:ext cx="2383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D4453A8-9679-40C1-90A0-48587EDAAD60}"/>
                    </a:ext>
                  </a:extLst>
                </p14:cNvPr>
                <p14:cNvContentPartPr/>
                <p14:nvPr/>
              </p14:nvContentPartPr>
              <p14:xfrm>
                <a:off x="7482225" y="1838822"/>
                <a:ext cx="26640" cy="6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D4453A8-9679-40C1-90A0-48587EDAAD6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446225" y="1803182"/>
                  <a:ext cx="98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403474E-1074-46CC-B9E8-DB4801B136BA}"/>
                    </a:ext>
                  </a:extLst>
                </p14:cNvPr>
                <p14:cNvContentPartPr/>
                <p14:nvPr/>
              </p14:nvContentPartPr>
              <p14:xfrm>
                <a:off x="7364865" y="2008742"/>
                <a:ext cx="596520" cy="1051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403474E-1074-46CC-B9E8-DB4801B136B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28865" y="1973102"/>
                  <a:ext cx="668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DF71585-311F-45B0-8D5B-3D43D84091D9}"/>
                    </a:ext>
                  </a:extLst>
                </p14:cNvPr>
                <p14:cNvContentPartPr/>
                <p14:nvPr/>
              </p14:nvContentPartPr>
              <p14:xfrm>
                <a:off x="7709745" y="1905782"/>
                <a:ext cx="263880" cy="379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DF71585-311F-45B0-8D5B-3D43D84091D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673745" y="1869782"/>
                  <a:ext cx="33552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2355DDA-317D-4CE8-B923-FAF7A27182F4}"/>
                    </a:ext>
                  </a:extLst>
                </p14:cNvPr>
                <p14:cNvContentPartPr/>
                <p14:nvPr/>
              </p14:nvContentPartPr>
              <p14:xfrm>
                <a:off x="7457025" y="3961022"/>
                <a:ext cx="246960" cy="6379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2355DDA-317D-4CE8-B923-FAF7A27182F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421025" y="3925382"/>
                  <a:ext cx="31860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831E53E-BD89-467D-9D3E-B74947175B66}"/>
                    </a:ext>
                  </a:extLst>
                </p14:cNvPr>
                <p14:cNvContentPartPr/>
                <p14:nvPr/>
              </p14:nvContentPartPr>
              <p14:xfrm>
                <a:off x="7465305" y="4044542"/>
                <a:ext cx="439560" cy="942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831E53E-BD89-467D-9D3E-B74947175B6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29665" y="4008902"/>
                  <a:ext cx="511200" cy="10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AE5CEEF-C9BF-4DFF-951A-B393981A7E90}"/>
                    </a:ext>
                  </a:extLst>
                </p14:cNvPr>
                <p14:cNvContentPartPr/>
                <p14:nvPr/>
              </p14:nvContentPartPr>
              <p14:xfrm>
                <a:off x="7356225" y="4459622"/>
                <a:ext cx="78840" cy="779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AE5CEEF-C9BF-4DFF-951A-B393981A7E9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320585" y="4423982"/>
                  <a:ext cx="150480" cy="8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EFD3C37-C115-40B1-8B55-67E84B3A7880}"/>
                    </a:ext>
                  </a:extLst>
                </p14:cNvPr>
                <p14:cNvContentPartPr/>
                <p14:nvPr/>
              </p14:nvContentPartPr>
              <p14:xfrm>
                <a:off x="7526865" y="4186742"/>
                <a:ext cx="217440" cy="288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EFD3C37-C115-40B1-8B55-67E84B3A788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490865" y="4151102"/>
                  <a:ext cx="2890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9C60A97-64C3-4197-BEB6-A34E032C5514}"/>
                    </a:ext>
                  </a:extLst>
                </p14:cNvPr>
                <p14:cNvContentPartPr/>
                <p14:nvPr/>
              </p14:nvContentPartPr>
              <p14:xfrm>
                <a:off x="7642065" y="4254422"/>
                <a:ext cx="223560" cy="840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9C60A97-64C3-4197-BEB6-A34E032C551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606425" y="4218782"/>
                  <a:ext cx="295200" cy="9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7EF5988-445C-48D9-91DA-CE81D662DDF2}"/>
                    </a:ext>
                  </a:extLst>
                </p14:cNvPr>
                <p14:cNvContentPartPr/>
                <p14:nvPr/>
              </p14:nvContentPartPr>
              <p14:xfrm>
                <a:off x="7826385" y="4935542"/>
                <a:ext cx="50760" cy="2545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7EF5988-445C-48D9-91DA-CE81D662DDF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790385" y="4899542"/>
                  <a:ext cx="1224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1A0DEA5-FB4A-4557-8685-8B22D09FE4D1}"/>
                    </a:ext>
                  </a:extLst>
                </p14:cNvPr>
                <p14:cNvContentPartPr/>
                <p14:nvPr/>
              </p14:nvContentPartPr>
              <p14:xfrm>
                <a:off x="7679505" y="4602182"/>
                <a:ext cx="96480" cy="3675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1A0DEA5-FB4A-4557-8685-8B22D09FE4D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643865" y="4566182"/>
                  <a:ext cx="1681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489928B-A9CF-4E5D-BCA8-11D00E8FEBBB}"/>
                    </a:ext>
                  </a:extLst>
                </p14:cNvPr>
                <p14:cNvContentPartPr/>
                <p14:nvPr/>
              </p14:nvContentPartPr>
              <p14:xfrm>
                <a:off x="7545225" y="4650062"/>
                <a:ext cx="399600" cy="582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489928B-A9CF-4E5D-BCA8-11D00E8FEBB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509225" y="4614422"/>
                  <a:ext cx="47124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B0B966A-8845-4E62-A49E-37DF3CBEF27E}"/>
                    </a:ext>
                  </a:extLst>
                </p14:cNvPr>
                <p14:cNvContentPartPr/>
                <p14:nvPr/>
              </p14:nvContentPartPr>
              <p14:xfrm>
                <a:off x="7897305" y="5104382"/>
                <a:ext cx="19080" cy="60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B0B966A-8845-4E62-A49E-37DF3CBEF27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861665" y="5068742"/>
                  <a:ext cx="90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1E03FB7-747D-4336-9DB5-D9F67580DFBB}"/>
                    </a:ext>
                  </a:extLst>
                </p14:cNvPr>
                <p14:cNvContentPartPr/>
                <p14:nvPr/>
              </p14:nvContentPartPr>
              <p14:xfrm>
                <a:off x="8146065" y="4967942"/>
                <a:ext cx="36720" cy="335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1E03FB7-747D-4336-9DB5-D9F67580DFB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110065" y="4932302"/>
                  <a:ext cx="1083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6415F01-D009-4D14-BE15-7B4FF66C0C8C}"/>
                    </a:ext>
                  </a:extLst>
                </p14:cNvPr>
                <p14:cNvContentPartPr/>
                <p14:nvPr/>
              </p14:nvContentPartPr>
              <p14:xfrm>
                <a:off x="8108625" y="5264582"/>
                <a:ext cx="170280" cy="177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6415F01-D009-4D14-BE15-7B4FF66C0C8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072625" y="5228582"/>
                  <a:ext cx="241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C1DAEFD-FBA2-4E50-841E-6D4AE0A3211D}"/>
                    </a:ext>
                  </a:extLst>
                </p14:cNvPr>
                <p14:cNvContentPartPr/>
                <p14:nvPr/>
              </p14:nvContentPartPr>
              <p14:xfrm>
                <a:off x="7162185" y="1243382"/>
                <a:ext cx="119160" cy="597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C1DAEFD-FBA2-4E50-841E-6D4AE0A3211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126545" y="1207742"/>
                  <a:ext cx="190800" cy="6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54822C3-AA24-4F47-96E4-D62FF75626E6}"/>
                    </a:ext>
                  </a:extLst>
                </p14:cNvPr>
                <p14:cNvContentPartPr/>
                <p14:nvPr/>
              </p14:nvContentPartPr>
              <p14:xfrm>
                <a:off x="7214745" y="1650542"/>
                <a:ext cx="168120" cy="531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54822C3-AA24-4F47-96E4-D62FF75626E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178745" y="1614902"/>
                  <a:ext cx="23976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392FA6A-0E02-462F-983F-406F481DE50F}"/>
                    </a:ext>
                  </a:extLst>
                </p14:cNvPr>
                <p14:cNvContentPartPr/>
                <p14:nvPr/>
              </p14:nvContentPartPr>
              <p14:xfrm>
                <a:off x="7286025" y="2132942"/>
                <a:ext cx="27000" cy="399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392FA6A-0E02-462F-983F-406F481DE50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250025" y="2096942"/>
                  <a:ext cx="98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CE68B2D-9F74-4784-A778-4D2841229CF1}"/>
                    </a:ext>
                  </a:extLst>
                </p14:cNvPr>
                <p14:cNvContentPartPr/>
                <p14:nvPr/>
              </p14:nvContentPartPr>
              <p14:xfrm>
                <a:off x="7272705" y="2090462"/>
                <a:ext cx="62640" cy="756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CE68B2D-9F74-4784-A778-4D2841229CF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236705" y="2054462"/>
                  <a:ext cx="13428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FE5AD7-6BC1-46A7-B1FE-3FE80F58C5B1}"/>
              </a:ext>
            </a:extLst>
          </p:cNvPr>
          <p:cNvGrpSpPr/>
          <p:nvPr/>
        </p:nvGrpSpPr>
        <p:grpSpPr>
          <a:xfrm>
            <a:off x="813945" y="3180182"/>
            <a:ext cx="4444560" cy="3526200"/>
            <a:chOff x="813945" y="3180182"/>
            <a:chExt cx="4444560" cy="352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0A34E5F-DCCD-45B6-B3AB-28B00F871E61}"/>
                    </a:ext>
                  </a:extLst>
                </p14:cNvPr>
                <p14:cNvContentPartPr/>
                <p14:nvPr/>
              </p14:nvContentPartPr>
              <p14:xfrm>
                <a:off x="5122065" y="3405182"/>
                <a:ext cx="107640" cy="222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0A34E5F-DCCD-45B6-B3AB-28B00F871E6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086065" y="3369542"/>
                  <a:ext cx="1792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346278C-4563-468E-AABD-83B357049F57}"/>
                    </a:ext>
                  </a:extLst>
                </p14:cNvPr>
                <p14:cNvContentPartPr/>
                <p14:nvPr/>
              </p14:nvContentPartPr>
              <p14:xfrm>
                <a:off x="4753065" y="3180182"/>
                <a:ext cx="270360" cy="55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346278C-4563-468E-AABD-83B357049F5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717425" y="3144542"/>
                  <a:ext cx="342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E6778B9-B1C7-43BB-8485-74526B29A573}"/>
                    </a:ext>
                  </a:extLst>
                </p14:cNvPr>
                <p14:cNvContentPartPr/>
                <p14:nvPr/>
              </p14:nvContentPartPr>
              <p14:xfrm>
                <a:off x="4293705" y="3297542"/>
                <a:ext cx="296280" cy="123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E6778B9-B1C7-43BB-8485-74526B29A57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258065" y="3261542"/>
                  <a:ext cx="367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C6C333C-6386-45D5-9BFC-C9D94338B592}"/>
                    </a:ext>
                  </a:extLst>
                </p14:cNvPr>
                <p14:cNvContentPartPr/>
                <p14:nvPr/>
              </p14:nvContentPartPr>
              <p14:xfrm>
                <a:off x="4170225" y="3509942"/>
                <a:ext cx="100800" cy="2696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C6C333C-6386-45D5-9BFC-C9D94338B59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134225" y="3473942"/>
                  <a:ext cx="1724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1F38A6F-8FB9-4737-82A6-6D8AC040DB5E}"/>
                    </a:ext>
                  </a:extLst>
                </p14:cNvPr>
                <p14:cNvContentPartPr/>
                <p14:nvPr/>
              </p14:nvContentPartPr>
              <p14:xfrm>
                <a:off x="4205865" y="3963902"/>
                <a:ext cx="67320" cy="265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1F38A6F-8FB9-4737-82A6-6D8AC040DB5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170225" y="3928262"/>
                  <a:ext cx="1389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C5BC2ED-2694-47A7-980D-EFEF74FB7B9F}"/>
                    </a:ext>
                  </a:extLst>
                </p14:cNvPr>
                <p14:cNvContentPartPr/>
                <p14:nvPr/>
              </p14:nvContentPartPr>
              <p14:xfrm>
                <a:off x="4350225" y="4332182"/>
                <a:ext cx="304560" cy="1630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C5BC2ED-2694-47A7-980D-EFEF74FB7B9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314225" y="4296542"/>
                  <a:ext cx="376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2B95658-8756-4B78-B347-9F18BACED351}"/>
                    </a:ext>
                  </a:extLst>
                </p14:cNvPr>
                <p14:cNvContentPartPr/>
                <p14:nvPr/>
              </p14:nvContentPartPr>
              <p14:xfrm>
                <a:off x="4805265" y="4336502"/>
                <a:ext cx="258120" cy="126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2B95658-8756-4B78-B347-9F18BACED35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769625" y="4300502"/>
                  <a:ext cx="329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D765C99-FBE3-4B1C-9DDB-14A7D57C28AD}"/>
                    </a:ext>
                  </a:extLst>
                </p14:cNvPr>
                <p14:cNvContentPartPr/>
                <p14:nvPr/>
              </p14:nvContentPartPr>
              <p14:xfrm>
                <a:off x="5167785" y="4035542"/>
                <a:ext cx="81360" cy="177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D765C99-FBE3-4B1C-9DDB-14A7D57C28A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131785" y="3999902"/>
                  <a:ext cx="1530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0A174E3-BCFF-42E3-8EA0-F6EFFDEFA86A}"/>
                    </a:ext>
                  </a:extLst>
                </p14:cNvPr>
                <p14:cNvContentPartPr/>
                <p14:nvPr/>
              </p14:nvContentPartPr>
              <p14:xfrm>
                <a:off x="5228625" y="3855902"/>
                <a:ext cx="29880" cy="160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0A174E3-BCFF-42E3-8EA0-F6EFFDEFA86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192985" y="3819902"/>
                  <a:ext cx="101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A5E5AE3-55C5-4AFA-9312-284A74F4D5F4}"/>
                    </a:ext>
                  </a:extLst>
                </p14:cNvPr>
                <p14:cNvContentPartPr/>
                <p14:nvPr/>
              </p14:nvContentPartPr>
              <p14:xfrm>
                <a:off x="2632305" y="4575902"/>
                <a:ext cx="1971720" cy="1418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A5E5AE3-55C5-4AFA-9312-284A74F4D5F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596305" y="4540262"/>
                  <a:ext cx="2043360" cy="14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5AB68E6-D3BB-4E50-B747-66A1EF0390CD}"/>
                    </a:ext>
                  </a:extLst>
                </p14:cNvPr>
                <p14:cNvContentPartPr/>
                <p14:nvPr/>
              </p14:nvContentPartPr>
              <p14:xfrm>
                <a:off x="4471545" y="4650422"/>
                <a:ext cx="213480" cy="2289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5AB68E6-D3BB-4E50-B747-66A1EF0390C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435905" y="4614782"/>
                  <a:ext cx="2851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233EF32-E828-405D-9738-B57D16E7FB3D}"/>
                    </a:ext>
                  </a:extLst>
                </p14:cNvPr>
                <p14:cNvContentPartPr/>
                <p14:nvPr/>
              </p14:nvContentPartPr>
              <p14:xfrm>
                <a:off x="813945" y="6052622"/>
                <a:ext cx="234720" cy="31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233EF32-E828-405D-9738-B57D16E7FB3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78305" y="6016622"/>
                  <a:ext cx="306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CE6242A-0F67-4503-8651-BA4C48644C4B}"/>
                    </a:ext>
                  </a:extLst>
                </p14:cNvPr>
                <p14:cNvContentPartPr/>
                <p14:nvPr/>
              </p14:nvContentPartPr>
              <p14:xfrm>
                <a:off x="1092225" y="5847782"/>
                <a:ext cx="277200" cy="3096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CE6242A-0F67-4503-8651-BA4C48644C4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56225" y="5812142"/>
                  <a:ext cx="3488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6EAF1CD-DD05-4239-A0A1-626A1E628573}"/>
                    </a:ext>
                  </a:extLst>
                </p14:cNvPr>
                <p14:cNvContentPartPr/>
                <p14:nvPr/>
              </p14:nvContentPartPr>
              <p14:xfrm>
                <a:off x="1461585" y="5883062"/>
                <a:ext cx="342720" cy="304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6EAF1CD-DD05-4239-A0A1-626A1E62857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425945" y="5847062"/>
                  <a:ext cx="4143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E6CE496-A1D2-4154-90AB-2CA97105E262}"/>
                    </a:ext>
                  </a:extLst>
                </p14:cNvPr>
                <p14:cNvContentPartPr/>
                <p14:nvPr/>
              </p14:nvContentPartPr>
              <p14:xfrm>
                <a:off x="2040105" y="6108062"/>
                <a:ext cx="176400" cy="5983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E6CE496-A1D2-4154-90AB-2CA97105E26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004465" y="6072062"/>
                  <a:ext cx="24804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918C0AE-0E6B-41E6-8B0A-8F4B0051538B}"/>
                    </a:ext>
                  </a:extLst>
                </p14:cNvPr>
                <p14:cNvContentPartPr/>
                <p14:nvPr/>
              </p14:nvContentPartPr>
              <p14:xfrm>
                <a:off x="1967745" y="6352862"/>
                <a:ext cx="316440" cy="921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918C0AE-0E6B-41E6-8B0A-8F4B0051538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931745" y="6317222"/>
                  <a:ext cx="388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A69288E-2F44-45AC-ABFB-25121BE42924}"/>
                    </a:ext>
                  </a:extLst>
                </p14:cNvPr>
                <p14:cNvContentPartPr/>
                <p14:nvPr/>
              </p14:nvContentPartPr>
              <p14:xfrm>
                <a:off x="2373465" y="6014102"/>
                <a:ext cx="37800" cy="6562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A69288E-2F44-45AC-ABFB-25121BE4292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337465" y="5978462"/>
                  <a:ext cx="10944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94237CB-63BC-4E60-9057-9DAC1B9F5854}"/>
                    </a:ext>
                  </a:extLst>
                </p14:cNvPr>
                <p14:cNvContentPartPr/>
                <p14:nvPr/>
              </p14:nvContentPartPr>
              <p14:xfrm>
                <a:off x="2521785" y="6151262"/>
                <a:ext cx="298080" cy="4140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94237CB-63BC-4E60-9057-9DAC1B9F585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485785" y="6115262"/>
                  <a:ext cx="36972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4BDD64CE-CD17-4F3E-A2A8-92D9F45C2EAD}"/>
              </a:ext>
            </a:extLst>
          </p:cNvPr>
          <p:cNvGrpSpPr/>
          <p:nvPr/>
        </p:nvGrpSpPr>
        <p:grpSpPr>
          <a:xfrm>
            <a:off x="9427305" y="4846262"/>
            <a:ext cx="2063160" cy="1974240"/>
            <a:chOff x="9427305" y="4846262"/>
            <a:chExt cx="2063160" cy="19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A4F73C8-C3D5-487F-988E-410225AB8A83}"/>
                    </a:ext>
                  </a:extLst>
                </p14:cNvPr>
                <p14:cNvContentPartPr/>
                <p14:nvPr/>
              </p14:nvContentPartPr>
              <p14:xfrm>
                <a:off x="9446745" y="5350262"/>
                <a:ext cx="223200" cy="75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A4F73C8-C3D5-487F-988E-410225AB8A8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411105" y="5314622"/>
                  <a:ext cx="2948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9A6D438-5050-4EF6-98D3-EAE4D6C70953}"/>
                    </a:ext>
                  </a:extLst>
                </p14:cNvPr>
                <p14:cNvContentPartPr/>
                <p14:nvPr/>
              </p14:nvContentPartPr>
              <p14:xfrm>
                <a:off x="9802065" y="5218862"/>
                <a:ext cx="203040" cy="2458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9A6D438-5050-4EF6-98D3-EAE4D6C7095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766065" y="5182862"/>
                  <a:ext cx="2746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D0A68CC-0573-40EB-AC59-6DFC95725686}"/>
                    </a:ext>
                  </a:extLst>
                </p14:cNvPr>
                <p14:cNvContentPartPr/>
                <p14:nvPr/>
              </p14:nvContentPartPr>
              <p14:xfrm>
                <a:off x="10066305" y="5227502"/>
                <a:ext cx="272160" cy="2545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D0A68CC-0573-40EB-AC59-6DFC9572568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030665" y="5191862"/>
                  <a:ext cx="3438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450D1CE-1C34-4F1C-B228-5CBF0469D6D4}"/>
                    </a:ext>
                  </a:extLst>
                </p14:cNvPr>
                <p14:cNvContentPartPr/>
                <p14:nvPr/>
              </p14:nvContentPartPr>
              <p14:xfrm>
                <a:off x="10620705" y="4989902"/>
                <a:ext cx="184320" cy="659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450D1CE-1C34-4F1C-B228-5CBF0469D6D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584705" y="4954262"/>
                  <a:ext cx="25596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E7AC469-6108-47B3-B705-4590014D70FA}"/>
                    </a:ext>
                  </a:extLst>
                </p14:cNvPr>
                <p14:cNvContentPartPr/>
                <p14:nvPr/>
              </p14:nvContentPartPr>
              <p14:xfrm>
                <a:off x="10503345" y="5312462"/>
                <a:ext cx="289080" cy="1620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E7AC469-6108-47B3-B705-4590014D70F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467345" y="5276462"/>
                  <a:ext cx="360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F01A791-5F51-48C3-BC84-B5B22A89F4B3}"/>
                    </a:ext>
                  </a:extLst>
                </p14:cNvPr>
                <p14:cNvContentPartPr/>
                <p14:nvPr/>
              </p14:nvContentPartPr>
              <p14:xfrm>
                <a:off x="10935705" y="5019062"/>
                <a:ext cx="144720" cy="4165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F01A791-5F51-48C3-BC84-B5B22A89F4B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900065" y="4983062"/>
                  <a:ext cx="21636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FF315CD-9481-40AC-9F3E-141CAFF33143}"/>
                    </a:ext>
                  </a:extLst>
                </p14:cNvPr>
                <p14:cNvContentPartPr/>
                <p14:nvPr/>
              </p14:nvContentPartPr>
              <p14:xfrm>
                <a:off x="10718985" y="4846262"/>
                <a:ext cx="224280" cy="7610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FF315CD-9481-40AC-9F3E-141CAFF3314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682985" y="4810262"/>
                  <a:ext cx="295920" cy="83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8F2E217-D2A7-4E83-B222-8822084E271C}"/>
                    </a:ext>
                  </a:extLst>
                </p14:cNvPr>
                <p14:cNvContentPartPr/>
                <p14:nvPr/>
              </p14:nvContentPartPr>
              <p14:xfrm>
                <a:off x="9427305" y="5768942"/>
                <a:ext cx="262080" cy="2700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8F2E217-D2A7-4E83-B222-8822084E271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391305" y="5733302"/>
                  <a:ext cx="3337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5AAE6EE-17CB-4D64-93EF-89CB20FEE5DC}"/>
                    </a:ext>
                  </a:extLst>
                </p14:cNvPr>
                <p14:cNvContentPartPr/>
                <p14:nvPr/>
              </p14:nvContentPartPr>
              <p14:xfrm>
                <a:off x="9799905" y="5797382"/>
                <a:ext cx="230040" cy="2790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5AAE6EE-17CB-4D64-93EF-89CB20FEE5D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764265" y="5761742"/>
                  <a:ext cx="3016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81AA721-AF13-4EDC-A584-E3AF6175F87F}"/>
                    </a:ext>
                  </a:extLst>
                </p14:cNvPr>
                <p14:cNvContentPartPr/>
                <p14:nvPr/>
              </p14:nvContentPartPr>
              <p14:xfrm>
                <a:off x="10122465" y="5619542"/>
                <a:ext cx="664920" cy="4046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81AA721-AF13-4EDC-A584-E3AF6175F87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086825" y="5583542"/>
                  <a:ext cx="7365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15745CD-2CAF-44A3-9756-9DA828E68B9E}"/>
                    </a:ext>
                  </a:extLst>
                </p14:cNvPr>
                <p14:cNvContentPartPr/>
                <p14:nvPr/>
              </p14:nvContentPartPr>
              <p14:xfrm>
                <a:off x="10842105" y="5814662"/>
                <a:ext cx="151920" cy="2062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15745CD-2CAF-44A3-9756-9DA828E68B9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806465" y="5778662"/>
                  <a:ext cx="223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96A43FE-1DF3-49E2-A4B5-B4F094AAF0F7}"/>
                    </a:ext>
                  </a:extLst>
                </p14:cNvPr>
                <p14:cNvContentPartPr/>
                <p14:nvPr/>
              </p14:nvContentPartPr>
              <p14:xfrm>
                <a:off x="11060265" y="5825462"/>
                <a:ext cx="174960" cy="2044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96A43FE-1DF3-49E2-A4B5-B4F094AAF0F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024265" y="5789822"/>
                  <a:ext cx="2466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BC37A3A-86B3-4A81-A329-09AEEF04F6EC}"/>
                    </a:ext>
                  </a:extLst>
                </p14:cNvPr>
                <p14:cNvContentPartPr/>
                <p14:nvPr/>
              </p14:nvContentPartPr>
              <p14:xfrm>
                <a:off x="11309385" y="5783702"/>
                <a:ext cx="181080" cy="2358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BC37A3A-86B3-4A81-A329-09AEEF04F6E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273745" y="5748062"/>
                  <a:ext cx="2527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DA2A070-424C-4903-80F2-C7E67DA21A90}"/>
                    </a:ext>
                  </a:extLst>
                </p14:cNvPr>
                <p14:cNvContentPartPr/>
                <p14:nvPr/>
              </p14:nvContentPartPr>
              <p14:xfrm>
                <a:off x="10126065" y="6414422"/>
                <a:ext cx="189360" cy="2372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DA2A070-424C-4903-80F2-C7E67DA21A9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090065" y="6378782"/>
                  <a:ext cx="2610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425AD34-4178-4E85-BF2E-0E8143B9F462}"/>
                    </a:ext>
                  </a:extLst>
                </p14:cNvPr>
                <p14:cNvContentPartPr/>
                <p14:nvPr/>
              </p14:nvContentPartPr>
              <p14:xfrm>
                <a:off x="10207065" y="6234782"/>
                <a:ext cx="55440" cy="298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425AD34-4178-4E85-BF2E-0E8143B9F46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171065" y="6199142"/>
                  <a:ext cx="127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4C42BDB-7EC0-443D-BA04-1B97D934DD94}"/>
                    </a:ext>
                  </a:extLst>
                </p14:cNvPr>
                <p14:cNvContentPartPr/>
                <p14:nvPr/>
              </p14:nvContentPartPr>
              <p14:xfrm>
                <a:off x="10450785" y="6579302"/>
                <a:ext cx="26280" cy="1908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4C42BDB-7EC0-443D-BA04-1B97D934DD9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415145" y="6543302"/>
                  <a:ext cx="979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8ADA9ED-E94A-484D-A7F4-2C4A7C1FB2D9}"/>
                    </a:ext>
                  </a:extLst>
                </p14:cNvPr>
                <p14:cNvContentPartPr/>
                <p14:nvPr/>
              </p14:nvContentPartPr>
              <p14:xfrm>
                <a:off x="10469865" y="6506582"/>
                <a:ext cx="177840" cy="313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8ADA9ED-E94A-484D-A7F4-2C4A7C1FB2D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434225" y="6470942"/>
                  <a:ext cx="249480" cy="38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2F444F3D-7B41-4937-A77A-089BACBBA41C}"/>
              </a:ext>
            </a:extLst>
          </p:cNvPr>
          <p:cNvGrpSpPr/>
          <p:nvPr/>
        </p:nvGrpSpPr>
        <p:grpSpPr>
          <a:xfrm>
            <a:off x="3819225" y="719807"/>
            <a:ext cx="2404080" cy="1610280"/>
            <a:chOff x="3819225" y="719807"/>
            <a:chExt cx="2404080" cy="161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653F14D-F183-4D14-B925-D8ABF6D94D8A}"/>
                    </a:ext>
                  </a:extLst>
                </p14:cNvPr>
                <p14:cNvContentPartPr/>
                <p14:nvPr/>
              </p14:nvContentPartPr>
              <p14:xfrm>
                <a:off x="5128905" y="1621607"/>
                <a:ext cx="82800" cy="191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653F14D-F183-4D14-B925-D8ABF6D94D8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093265" y="1585967"/>
                  <a:ext cx="1544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F2EFD47-112A-491A-8335-341487EF2CB6}"/>
                    </a:ext>
                  </a:extLst>
                </p14:cNvPr>
                <p14:cNvContentPartPr/>
                <p14:nvPr/>
              </p14:nvContentPartPr>
              <p14:xfrm>
                <a:off x="5118825" y="1769207"/>
                <a:ext cx="158040" cy="961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F2EFD47-112A-491A-8335-341487EF2CB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082825" y="1733567"/>
                  <a:ext cx="229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81DDA45-2255-4D4D-8B49-4860EDAE8293}"/>
                    </a:ext>
                  </a:extLst>
                </p14:cNvPr>
                <p14:cNvContentPartPr/>
                <p14:nvPr/>
              </p14:nvContentPartPr>
              <p14:xfrm>
                <a:off x="3881145" y="1184927"/>
                <a:ext cx="115920" cy="3477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81DDA45-2255-4D4D-8B49-4860EDAE829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845145" y="1149287"/>
                  <a:ext cx="1875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9BCFF99-0C5A-469D-8BD8-E08B268903C0}"/>
                    </a:ext>
                  </a:extLst>
                </p14:cNvPr>
                <p14:cNvContentPartPr/>
                <p14:nvPr/>
              </p14:nvContentPartPr>
              <p14:xfrm>
                <a:off x="3819225" y="1076567"/>
                <a:ext cx="627480" cy="4035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9BCFF99-0C5A-469D-8BD8-E08B268903C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783585" y="1040567"/>
                  <a:ext cx="6991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A098D3D-DD71-45E9-BBB2-B5D7546C9563}"/>
                    </a:ext>
                  </a:extLst>
                </p14:cNvPr>
                <p14:cNvContentPartPr/>
                <p14:nvPr/>
              </p14:nvContentPartPr>
              <p14:xfrm>
                <a:off x="4470105" y="1104287"/>
                <a:ext cx="115920" cy="293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A098D3D-DD71-45E9-BBB2-B5D7546C956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434105" y="1068647"/>
                  <a:ext cx="1875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286542A-7E3E-4489-B336-A45F3D69F9E6}"/>
                    </a:ext>
                  </a:extLst>
                </p14:cNvPr>
                <p14:cNvContentPartPr/>
                <p14:nvPr/>
              </p14:nvContentPartPr>
              <p14:xfrm>
                <a:off x="4638945" y="1092767"/>
                <a:ext cx="98640" cy="4035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286542A-7E3E-4489-B336-A45F3D69F9E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603305" y="1057127"/>
                  <a:ext cx="17028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E05E3EA-7A33-45A7-A311-4B81B462AC39}"/>
                    </a:ext>
                  </a:extLst>
                </p14:cNvPr>
                <p14:cNvContentPartPr/>
                <p14:nvPr/>
              </p14:nvContentPartPr>
              <p14:xfrm>
                <a:off x="4625625" y="1091687"/>
                <a:ext cx="143640" cy="2102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E05E3EA-7A33-45A7-A311-4B81B462AC3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589985" y="1056047"/>
                  <a:ext cx="2152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670C032-3160-455B-A3E7-4EDE103E9C69}"/>
                    </a:ext>
                  </a:extLst>
                </p14:cNvPr>
                <p14:cNvContentPartPr/>
                <p14:nvPr/>
              </p14:nvContentPartPr>
              <p14:xfrm>
                <a:off x="4870785" y="1057127"/>
                <a:ext cx="403560" cy="2055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670C032-3160-455B-A3E7-4EDE103E9C6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834785" y="1021127"/>
                  <a:ext cx="4752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B0F4E6F-9EDA-4FDE-B1E9-08B8E4273381}"/>
                    </a:ext>
                  </a:extLst>
                </p14:cNvPr>
                <p14:cNvContentPartPr/>
                <p14:nvPr/>
              </p14:nvContentPartPr>
              <p14:xfrm>
                <a:off x="4912185" y="1086287"/>
                <a:ext cx="66960" cy="774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B0F4E6F-9EDA-4FDE-B1E9-08B8E427338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876185" y="1050647"/>
                  <a:ext cx="138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7BBA10B-824C-46BE-8938-517B990FFAAA}"/>
                    </a:ext>
                  </a:extLst>
                </p14:cNvPr>
                <p14:cNvContentPartPr/>
                <p14:nvPr/>
              </p14:nvContentPartPr>
              <p14:xfrm>
                <a:off x="5276505" y="932927"/>
                <a:ext cx="134280" cy="3088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7BBA10B-824C-46BE-8938-517B990FFAA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240865" y="897287"/>
                  <a:ext cx="2059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8308060-5738-49E6-B00A-7318BD5C5C7B}"/>
                    </a:ext>
                  </a:extLst>
                </p14:cNvPr>
                <p14:cNvContentPartPr/>
                <p14:nvPr/>
              </p14:nvContentPartPr>
              <p14:xfrm>
                <a:off x="5498625" y="1015727"/>
                <a:ext cx="75960" cy="1062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8308060-5738-49E6-B00A-7318BD5C5C7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462625" y="980087"/>
                  <a:ext cx="147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5C7539E-1D6B-4AA3-A6C5-AAA003560963}"/>
                    </a:ext>
                  </a:extLst>
                </p14:cNvPr>
                <p14:cNvContentPartPr/>
                <p14:nvPr/>
              </p14:nvContentPartPr>
              <p14:xfrm>
                <a:off x="5491065" y="911687"/>
                <a:ext cx="40680" cy="291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5C7539E-1D6B-4AA3-A6C5-AAA00356096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455065" y="875687"/>
                  <a:ext cx="112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44FD6A6-B5D7-45F2-8541-B45E513FE77F}"/>
                    </a:ext>
                  </a:extLst>
                </p14:cNvPr>
                <p14:cNvContentPartPr/>
                <p14:nvPr/>
              </p14:nvContentPartPr>
              <p14:xfrm>
                <a:off x="5651265" y="815207"/>
                <a:ext cx="199440" cy="3096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44FD6A6-B5D7-45F2-8541-B45E513FE77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615625" y="779567"/>
                  <a:ext cx="2710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6A2825E-80B9-42D8-97F9-5A2F0CFCB25D}"/>
                    </a:ext>
                  </a:extLst>
                </p14:cNvPr>
                <p14:cNvContentPartPr/>
                <p14:nvPr/>
              </p14:nvContentPartPr>
              <p14:xfrm>
                <a:off x="5893185" y="719807"/>
                <a:ext cx="315000" cy="329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6A2825E-80B9-42D8-97F9-5A2F0CFCB25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857545" y="684167"/>
                  <a:ext cx="3866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56B4338-3933-409D-92C7-889186C99B5B}"/>
                    </a:ext>
                  </a:extLst>
                </p14:cNvPr>
                <p14:cNvContentPartPr/>
                <p14:nvPr/>
              </p14:nvContentPartPr>
              <p14:xfrm>
                <a:off x="3972585" y="1655807"/>
                <a:ext cx="201960" cy="6742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56B4338-3933-409D-92C7-889186C99B5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936945" y="1620167"/>
                  <a:ext cx="27360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849A90B-2AF8-4687-9162-8CEF69EB6605}"/>
                    </a:ext>
                  </a:extLst>
                </p14:cNvPr>
                <p14:cNvContentPartPr/>
                <p14:nvPr/>
              </p14:nvContentPartPr>
              <p14:xfrm>
                <a:off x="3935505" y="1911767"/>
                <a:ext cx="208080" cy="1818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849A90B-2AF8-4687-9162-8CEF69EB660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899865" y="1876127"/>
                  <a:ext cx="2797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BDD6181-2B94-46CC-8484-CCE4EBC72048}"/>
                    </a:ext>
                  </a:extLst>
                </p14:cNvPr>
                <p14:cNvContentPartPr/>
                <p14:nvPr/>
              </p14:nvContentPartPr>
              <p14:xfrm>
                <a:off x="4249785" y="1738967"/>
                <a:ext cx="347400" cy="2466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BDD6181-2B94-46CC-8484-CCE4EBC7204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213785" y="1703327"/>
                  <a:ext cx="4190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DBE5146-8B5A-42F7-AA9A-464A82B73C15}"/>
                    </a:ext>
                  </a:extLst>
                </p14:cNvPr>
                <p14:cNvContentPartPr/>
                <p14:nvPr/>
              </p14:nvContentPartPr>
              <p14:xfrm>
                <a:off x="4318905" y="1837247"/>
                <a:ext cx="40680" cy="288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DBE5146-8B5A-42F7-AA9A-464A82B73C1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282905" y="1801607"/>
                  <a:ext cx="112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30DEC43-01E6-4BF4-9871-4BA9F18A56D7}"/>
                    </a:ext>
                  </a:extLst>
                </p14:cNvPr>
                <p14:cNvContentPartPr/>
                <p14:nvPr/>
              </p14:nvContentPartPr>
              <p14:xfrm>
                <a:off x="4818585" y="1591727"/>
                <a:ext cx="88920" cy="302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30DEC43-01E6-4BF4-9871-4BA9F18A56D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782945" y="1555727"/>
                  <a:ext cx="160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2E0D655-99F1-4A73-91E7-44813BDEE5E2}"/>
                    </a:ext>
                  </a:extLst>
                </p14:cNvPr>
                <p14:cNvContentPartPr/>
                <p14:nvPr/>
              </p14:nvContentPartPr>
              <p14:xfrm>
                <a:off x="4993905" y="1431887"/>
                <a:ext cx="167400" cy="1432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2E0D655-99F1-4A73-91E7-44813BDEE5E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957905" y="1395887"/>
                  <a:ext cx="239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6DDD8D-1E27-4584-986D-39854D44A928}"/>
                    </a:ext>
                  </a:extLst>
                </p14:cNvPr>
                <p14:cNvContentPartPr/>
                <p14:nvPr/>
              </p14:nvContentPartPr>
              <p14:xfrm>
                <a:off x="5284065" y="1354847"/>
                <a:ext cx="202320" cy="2134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6DDD8D-1E27-4584-986D-39854D44A928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248065" y="1318847"/>
                  <a:ext cx="2739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4999D6F-1AB1-45A7-955B-49A3F84B3B8C}"/>
                    </a:ext>
                  </a:extLst>
                </p14:cNvPr>
                <p14:cNvContentPartPr/>
                <p14:nvPr/>
              </p14:nvContentPartPr>
              <p14:xfrm>
                <a:off x="5722545" y="1264487"/>
                <a:ext cx="122400" cy="4917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4999D6F-1AB1-45A7-955B-49A3F84B3B8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686905" y="1228487"/>
                  <a:ext cx="19404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7ABC220-0D4D-4FD1-9E5C-1A192E4AF31F}"/>
                    </a:ext>
                  </a:extLst>
                </p14:cNvPr>
                <p14:cNvContentPartPr/>
                <p14:nvPr/>
              </p14:nvContentPartPr>
              <p14:xfrm>
                <a:off x="5681505" y="1484447"/>
                <a:ext cx="160200" cy="1479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7ABC220-0D4D-4FD1-9E5C-1A192E4AF31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645865" y="1448807"/>
                  <a:ext cx="231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06A5799-8D76-4568-9114-0FC45F1578AA}"/>
                    </a:ext>
                  </a:extLst>
                </p14:cNvPr>
                <p14:cNvContentPartPr/>
                <p14:nvPr/>
              </p14:nvContentPartPr>
              <p14:xfrm>
                <a:off x="5959425" y="1208327"/>
                <a:ext cx="26640" cy="4226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06A5799-8D76-4568-9114-0FC45F1578A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923785" y="1172687"/>
                  <a:ext cx="982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F3D095C-B891-4F78-BD30-130569F221E4}"/>
                    </a:ext>
                  </a:extLst>
                </p14:cNvPr>
                <p14:cNvContentPartPr/>
                <p14:nvPr/>
              </p14:nvContentPartPr>
              <p14:xfrm>
                <a:off x="6076065" y="1276727"/>
                <a:ext cx="147240" cy="2988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F3D095C-B891-4F78-BD30-130569F221E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040065" y="1240727"/>
                  <a:ext cx="218880" cy="370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47751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5DB4411-27D1-42A2-9282-8604F46EFAED}"/>
              </a:ext>
            </a:extLst>
          </p:cNvPr>
          <p:cNvGrpSpPr/>
          <p:nvPr/>
        </p:nvGrpSpPr>
        <p:grpSpPr>
          <a:xfrm>
            <a:off x="1091505" y="127011"/>
            <a:ext cx="2830320" cy="773640"/>
            <a:chOff x="1091505" y="127011"/>
            <a:chExt cx="2830320" cy="77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097F73E-A592-48C6-9DCE-1FD9430DC5E1}"/>
                    </a:ext>
                  </a:extLst>
                </p14:cNvPr>
                <p14:cNvContentPartPr/>
                <p14:nvPr/>
              </p14:nvContentPartPr>
              <p14:xfrm>
                <a:off x="1129665" y="154731"/>
                <a:ext cx="68040" cy="581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097F73E-A592-48C6-9DCE-1FD9430DC5E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93665" y="118731"/>
                  <a:ext cx="13968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23EFF91-35F6-44A9-94B8-09C8BBBACB27}"/>
                    </a:ext>
                  </a:extLst>
                </p14:cNvPr>
                <p14:cNvContentPartPr/>
                <p14:nvPr/>
              </p14:nvContentPartPr>
              <p14:xfrm>
                <a:off x="1091505" y="127011"/>
                <a:ext cx="302040" cy="343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23EFF91-35F6-44A9-94B8-09C8BBBACB2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5865" y="91371"/>
                  <a:ext cx="3736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3365602-44D6-41E9-939A-2DD1AF027255}"/>
                    </a:ext>
                  </a:extLst>
                </p14:cNvPr>
                <p14:cNvContentPartPr/>
                <p14:nvPr/>
              </p14:nvContentPartPr>
              <p14:xfrm>
                <a:off x="1475265" y="408531"/>
                <a:ext cx="235440" cy="256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3365602-44D6-41E9-939A-2DD1AF02725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9625" y="372531"/>
                  <a:ext cx="3070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30DD70-1C33-495F-9288-5CFF6A19312C}"/>
                    </a:ext>
                  </a:extLst>
                </p14:cNvPr>
                <p14:cNvContentPartPr/>
                <p14:nvPr/>
              </p14:nvContentPartPr>
              <p14:xfrm>
                <a:off x="1835265" y="463611"/>
                <a:ext cx="56160" cy="198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30DD70-1C33-495F-9288-5CFF6A1931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9625" y="427971"/>
                  <a:ext cx="1278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F5154AE-EE3A-4E12-8042-1A8B85794EA6}"/>
                    </a:ext>
                  </a:extLst>
                </p14:cNvPr>
                <p14:cNvContentPartPr/>
                <p14:nvPr/>
              </p14:nvContentPartPr>
              <p14:xfrm>
                <a:off x="1883505" y="312771"/>
                <a:ext cx="67320" cy="1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F5154AE-EE3A-4E12-8042-1A8B85794E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47865" y="277131"/>
                  <a:ext cx="1389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C705925-CE45-44E0-9BEF-8C798223AFC9}"/>
                    </a:ext>
                  </a:extLst>
                </p14:cNvPr>
                <p14:cNvContentPartPr/>
                <p14:nvPr/>
              </p14:nvContentPartPr>
              <p14:xfrm>
                <a:off x="2039025" y="487011"/>
                <a:ext cx="381240" cy="222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C705925-CE45-44E0-9BEF-8C798223AFC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03385" y="451011"/>
                  <a:ext cx="4528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740404-D16A-4169-A9CE-4EAC1D0683BE}"/>
                    </a:ext>
                  </a:extLst>
                </p14:cNvPr>
                <p14:cNvContentPartPr/>
                <p14:nvPr/>
              </p14:nvContentPartPr>
              <p14:xfrm>
                <a:off x="2503425" y="447051"/>
                <a:ext cx="235800" cy="291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740404-D16A-4169-A9CE-4EAC1D0683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67785" y="411051"/>
                  <a:ext cx="3074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1C5D5E9-2D12-4F60-A539-04A5175D607F}"/>
                    </a:ext>
                  </a:extLst>
                </p14:cNvPr>
                <p14:cNvContentPartPr/>
                <p14:nvPr/>
              </p14:nvContentPartPr>
              <p14:xfrm>
                <a:off x="2904465" y="476931"/>
                <a:ext cx="69840" cy="203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1C5D5E9-2D12-4F60-A539-04A5175D607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68825" y="440931"/>
                  <a:ext cx="1414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945A21-0072-4D37-A896-5E249EFC5CF9}"/>
                    </a:ext>
                  </a:extLst>
                </p14:cNvPr>
                <p14:cNvContentPartPr/>
                <p14:nvPr/>
              </p14:nvContentPartPr>
              <p14:xfrm>
                <a:off x="2903745" y="326811"/>
                <a:ext cx="83520" cy="43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945A21-0072-4D37-A896-5E249EFC5CF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67745" y="290811"/>
                  <a:ext cx="155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FA65C9C-1AA1-4964-89B1-CCDB65B75893}"/>
                    </a:ext>
                  </a:extLst>
                </p14:cNvPr>
                <p14:cNvContentPartPr/>
                <p14:nvPr/>
              </p14:nvContentPartPr>
              <p14:xfrm>
                <a:off x="3175185" y="400611"/>
                <a:ext cx="175320" cy="500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FA65C9C-1AA1-4964-89B1-CCDB65B7589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9545" y="364611"/>
                  <a:ext cx="24696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438FCA-ADA6-40CE-B509-67ACB00AACC5}"/>
                    </a:ext>
                  </a:extLst>
                </p14:cNvPr>
                <p14:cNvContentPartPr/>
                <p14:nvPr/>
              </p14:nvContentPartPr>
              <p14:xfrm>
                <a:off x="3489465" y="206211"/>
                <a:ext cx="432360" cy="495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438FCA-ADA6-40CE-B509-67ACB00AACC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53465" y="170211"/>
                  <a:ext cx="504000" cy="56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A8CB338-5826-4D87-A881-B39F9184CB09}"/>
                  </a:ext>
                </a:extLst>
              </p14:cNvPr>
              <p14:cNvContentPartPr/>
              <p14:nvPr/>
            </p14:nvContentPartPr>
            <p14:xfrm>
              <a:off x="4304865" y="191091"/>
              <a:ext cx="558720" cy="808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A8CB338-5826-4D87-A881-B39F9184CB0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68865" y="155451"/>
                <a:ext cx="630360" cy="88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7DD820D6-6CC5-455B-A0BD-5CB88DDA08FB}"/>
              </a:ext>
            </a:extLst>
          </p:cNvPr>
          <p:cNvGrpSpPr/>
          <p:nvPr/>
        </p:nvGrpSpPr>
        <p:grpSpPr>
          <a:xfrm>
            <a:off x="5264265" y="162651"/>
            <a:ext cx="2655000" cy="1042560"/>
            <a:chOff x="5264265" y="162651"/>
            <a:chExt cx="2655000" cy="10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5799BA-F6AE-49B5-8311-84469AAA5E0D}"/>
                    </a:ext>
                  </a:extLst>
                </p14:cNvPr>
                <p14:cNvContentPartPr/>
                <p14:nvPr/>
              </p14:nvContentPartPr>
              <p14:xfrm>
                <a:off x="5284425" y="241131"/>
                <a:ext cx="34920" cy="381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5799BA-F6AE-49B5-8311-84469AAA5E0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48425" y="205491"/>
                  <a:ext cx="1065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B67E518-6AF2-44F9-9BDC-9B9DF7B5B284}"/>
                    </a:ext>
                  </a:extLst>
                </p14:cNvPr>
                <p14:cNvContentPartPr/>
                <p14:nvPr/>
              </p14:nvContentPartPr>
              <p14:xfrm>
                <a:off x="5264265" y="162651"/>
                <a:ext cx="422280" cy="565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B67E518-6AF2-44F9-9BDC-9B9DF7B5B2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28625" y="126651"/>
                  <a:ext cx="49392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5C5410A-7FDF-4A2D-83E5-B7FF107DB951}"/>
                    </a:ext>
                  </a:extLst>
                </p14:cNvPr>
                <p14:cNvContentPartPr/>
                <p14:nvPr/>
              </p14:nvContentPartPr>
              <p14:xfrm>
                <a:off x="5699505" y="471531"/>
                <a:ext cx="406080" cy="201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5C5410A-7FDF-4A2D-83E5-B7FF107DB95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63865" y="435531"/>
                  <a:ext cx="477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149747D-9536-40EF-ACE3-8C04AC486D25}"/>
                    </a:ext>
                  </a:extLst>
                </p14:cNvPr>
                <p14:cNvContentPartPr/>
                <p14:nvPr/>
              </p14:nvContentPartPr>
              <p14:xfrm>
                <a:off x="6209265" y="448131"/>
                <a:ext cx="286920" cy="202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149747D-9536-40EF-ACE3-8C04AC486D2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73265" y="412131"/>
                  <a:ext cx="3585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21A1B82-1670-4769-8BCC-0BB3E5BBE88D}"/>
                    </a:ext>
                  </a:extLst>
                </p14:cNvPr>
                <p14:cNvContentPartPr/>
                <p14:nvPr/>
              </p14:nvContentPartPr>
              <p14:xfrm>
                <a:off x="6587985" y="256251"/>
                <a:ext cx="49320" cy="487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21A1B82-1670-4769-8BCC-0BB3E5BBE8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51985" y="220611"/>
                  <a:ext cx="12096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63211DF-F332-47B6-ACA1-97B9B66E2A7B}"/>
                    </a:ext>
                  </a:extLst>
                </p14:cNvPr>
                <p14:cNvContentPartPr/>
                <p14:nvPr/>
              </p14:nvContentPartPr>
              <p14:xfrm>
                <a:off x="6783105" y="419691"/>
                <a:ext cx="89280" cy="329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63211DF-F332-47B6-ACA1-97B9B66E2A7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47105" y="384051"/>
                  <a:ext cx="160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3C0389B-8653-413C-BD31-3C333EE71A23}"/>
                    </a:ext>
                  </a:extLst>
                </p14:cNvPr>
                <p14:cNvContentPartPr/>
                <p14:nvPr/>
              </p14:nvContentPartPr>
              <p14:xfrm>
                <a:off x="7068585" y="204771"/>
                <a:ext cx="119880" cy="525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3C0389B-8653-413C-BD31-3C333EE71A2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32945" y="169131"/>
                  <a:ext cx="1915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DAAD75F-E840-49C9-8BAE-B2FA21131742}"/>
                    </a:ext>
                  </a:extLst>
                </p14:cNvPr>
                <p14:cNvContentPartPr/>
                <p14:nvPr/>
              </p14:nvContentPartPr>
              <p14:xfrm>
                <a:off x="7036905" y="412851"/>
                <a:ext cx="639720" cy="792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DAAD75F-E840-49C9-8BAE-B2FA211317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00905" y="376851"/>
                  <a:ext cx="71136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9E2248-BA29-4212-BF9B-6B48D1E6D804}"/>
                    </a:ext>
                  </a:extLst>
                </p14:cNvPr>
                <p14:cNvContentPartPr/>
                <p14:nvPr/>
              </p14:nvContentPartPr>
              <p14:xfrm>
                <a:off x="7863465" y="317451"/>
                <a:ext cx="16920" cy="25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9E2248-BA29-4212-BF9B-6B48D1E6D8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7825" y="281451"/>
                  <a:ext cx="88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D75A49F-17C3-4948-BDAB-ACA9C7AF9466}"/>
                    </a:ext>
                  </a:extLst>
                </p14:cNvPr>
                <p14:cNvContentPartPr/>
                <p14:nvPr/>
              </p14:nvContentPartPr>
              <p14:xfrm>
                <a:off x="7912425" y="524811"/>
                <a:ext cx="6840" cy="63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D75A49F-17C3-4948-BDAB-ACA9C7AF946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76785" y="488811"/>
                  <a:ext cx="7848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0D8C7D0-77C3-4BCF-A14F-FD8CEB3AC233}"/>
              </a:ext>
            </a:extLst>
          </p:cNvPr>
          <p:cNvGrpSpPr/>
          <p:nvPr/>
        </p:nvGrpSpPr>
        <p:grpSpPr>
          <a:xfrm>
            <a:off x="1141545" y="1304571"/>
            <a:ext cx="3620520" cy="579240"/>
            <a:chOff x="1141545" y="1304571"/>
            <a:chExt cx="362052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F42F4E-4378-4FA5-B06F-F3A8EABE204A}"/>
                    </a:ext>
                  </a:extLst>
                </p14:cNvPr>
                <p14:cNvContentPartPr/>
                <p14:nvPr/>
              </p14:nvContentPartPr>
              <p14:xfrm>
                <a:off x="1141545" y="1304571"/>
                <a:ext cx="444960" cy="579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F42F4E-4378-4FA5-B06F-F3A8EABE20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05545" y="1268571"/>
                  <a:ext cx="51660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255DCDE-9CB6-4FF8-8AF4-0667554CAD76}"/>
                    </a:ext>
                  </a:extLst>
                </p14:cNvPr>
                <p14:cNvContentPartPr/>
                <p14:nvPr/>
              </p14:nvContentPartPr>
              <p14:xfrm>
                <a:off x="1704945" y="1604811"/>
                <a:ext cx="151920" cy="21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255DCDE-9CB6-4FF8-8AF4-0667554CAD7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68945" y="1568811"/>
                  <a:ext cx="2235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0B27CE-816B-4358-8F16-DBBD1F071A3A}"/>
                    </a:ext>
                  </a:extLst>
                </p14:cNvPr>
                <p14:cNvContentPartPr/>
                <p14:nvPr/>
              </p14:nvContentPartPr>
              <p14:xfrm>
                <a:off x="2139825" y="1423371"/>
                <a:ext cx="164520" cy="386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0B27CE-816B-4358-8F16-DBBD1F071A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03825" y="1387731"/>
                  <a:ext cx="23616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8F898A2-0E6A-44C8-82CF-8402F932994A}"/>
                    </a:ext>
                  </a:extLst>
                </p14:cNvPr>
                <p14:cNvContentPartPr/>
                <p14:nvPr/>
              </p14:nvContentPartPr>
              <p14:xfrm>
                <a:off x="2443665" y="1486371"/>
                <a:ext cx="777240" cy="207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8F898A2-0E6A-44C8-82CF-8402F932994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08025" y="1450731"/>
                  <a:ext cx="8488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80A252D-9F00-4B41-87CD-D6D09627CA6F}"/>
                    </a:ext>
                  </a:extLst>
                </p14:cNvPr>
                <p14:cNvContentPartPr/>
                <p14:nvPr/>
              </p14:nvContentPartPr>
              <p14:xfrm>
                <a:off x="3245385" y="1472691"/>
                <a:ext cx="107640" cy="208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80A252D-9F00-4B41-87CD-D6D09627CA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09385" y="1437051"/>
                  <a:ext cx="1792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5B96C0-2C28-473B-9C56-90F9069D7886}"/>
                    </a:ext>
                  </a:extLst>
                </p14:cNvPr>
                <p14:cNvContentPartPr/>
                <p14:nvPr/>
              </p14:nvContentPartPr>
              <p14:xfrm>
                <a:off x="3470385" y="1487451"/>
                <a:ext cx="151920" cy="197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5B96C0-2C28-473B-9C56-90F9069D788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34745" y="1451451"/>
                  <a:ext cx="2235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D79DEFD-DFBC-4645-8BEA-05BD05AB5A26}"/>
                    </a:ext>
                  </a:extLst>
                </p14:cNvPr>
                <p14:cNvContentPartPr/>
                <p14:nvPr/>
              </p14:nvContentPartPr>
              <p14:xfrm>
                <a:off x="3947745" y="1528131"/>
                <a:ext cx="766800" cy="24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D79DEFD-DFBC-4645-8BEA-05BD05AB5A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12105" y="1492491"/>
                  <a:ext cx="838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9672479-EC52-4E37-B40F-773DEE522AC2}"/>
                    </a:ext>
                  </a:extLst>
                </p14:cNvPr>
                <p14:cNvContentPartPr/>
                <p14:nvPr/>
              </p14:nvContentPartPr>
              <p14:xfrm>
                <a:off x="4592505" y="1421211"/>
                <a:ext cx="169560" cy="174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9672479-EC52-4E37-B40F-773DEE522AC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56865" y="1385571"/>
                  <a:ext cx="241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B372BD5-66BA-458C-B251-848D07C4DCEB}"/>
                    </a:ext>
                  </a:extLst>
                </p14:cNvPr>
                <p14:cNvContentPartPr/>
                <p14:nvPr/>
              </p14:nvContentPartPr>
              <p14:xfrm>
                <a:off x="3927225" y="1405011"/>
                <a:ext cx="199080" cy="265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B372BD5-66BA-458C-B251-848D07C4DCE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91585" y="1369011"/>
                  <a:ext cx="270720" cy="33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D133599-65C5-4900-82FE-7D480142C7D4}"/>
              </a:ext>
            </a:extLst>
          </p:cNvPr>
          <p:cNvGrpSpPr/>
          <p:nvPr/>
        </p:nvGrpSpPr>
        <p:grpSpPr>
          <a:xfrm>
            <a:off x="5180385" y="1281171"/>
            <a:ext cx="2716920" cy="539280"/>
            <a:chOff x="5180385" y="1281171"/>
            <a:chExt cx="2716920" cy="53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ED5BFBA-F61D-45EB-9DCC-26748748E9FB}"/>
                    </a:ext>
                  </a:extLst>
                </p14:cNvPr>
                <p14:cNvContentPartPr/>
                <p14:nvPr/>
              </p14:nvContentPartPr>
              <p14:xfrm>
                <a:off x="5180385" y="1281171"/>
                <a:ext cx="216000" cy="9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ED5BFBA-F61D-45EB-9DCC-26748748E9F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44385" y="1245531"/>
                  <a:ext cx="287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762BD69-CAFA-4DE8-B079-1B627AB3821A}"/>
                    </a:ext>
                  </a:extLst>
                </p14:cNvPr>
                <p14:cNvContentPartPr/>
                <p14:nvPr/>
              </p14:nvContentPartPr>
              <p14:xfrm>
                <a:off x="5203425" y="1297371"/>
                <a:ext cx="259200" cy="523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762BD69-CAFA-4DE8-B079-1B627AB3821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67425" y="1261731"/>
                  <a:ext cx="33084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C7238BB-D1F4-4275-A423-36E753D8D9C0}"/>
                    </a:ext>
                  </a:extLst>
                </p14:cNvPr>
                <p14:cNvContentPartPr/>
                <p14:nvPr/>
              </p14:nvContentPartPr>
              <p14:xfrm>
                <a:off x="5640465" y="1617411"/>
                <a:ext cx="108000" cy="38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C7238BB-D1F4-4275-A423-36E753D8D9C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04465" y="1581411"/>
                  <a:ext cx="179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61AAB98-C305-4640-9D9C-717F178DE0E4}"/>
                    </a:ext>
                  </a:extLst>
                </p14:cNvPr>
                <p14:cNvContentPartPr/>
                <p14:nvPr/>
              </p14:nvContentPartPr>
              <p14:xfrm>
                <a:off x="6006945" y="1444611"/>
                <a:ext cx="224280" cy="353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61AAB98-C305-4640-9D9C-717F178DE0E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71305" y="1408611"/>
                  <a:ext cx="2959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F668DAB-8E02-42D2-B78C-9D285BBE69F6}"/>
                    </a:ext>
                  </a:extLst>
                </p14:cNvPr>
                <p14:cNvContentPartPr/>
                <p14:nvPr/>
              </p14:nvContentPartPr>
              <p14:xfrm>
                <a:off x="6330945" y="1468371"/>
                <a:ext cx="1023840" cy="225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F668DAB-8E02-42D2-B78C-9D285BBE69F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94945" y="1432731"/>
                  <a:ext cx="10954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0604BE3-7846-4381-B715-FB2CDEF2DC9C}"/>
                    </a:ext>
                  </a:extLst>
                </p14:cNvPr>
                <p14:cNvContentPartPr/>
                <p14:nvPr/>
              </p14:nvContentPartPr>
              <p14:xfrm>
                <a:off x="7448385" y="1462251"/>
                <a:ext cx="137520" cy="197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0604BE3-7846-4381-B715-FB2CDEF2DC9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12385" y="1426611"/>
                  <a:ext cx="2091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DF5C4BC-756A-4607-9987-A0284E16CACE}"/>
                    </a:ext>
                  </a:extLst>
                </p14:cNvPr>
                <p14:cNvContentPartPr/>
                <p14:nvPr/>
              </p14:nvContentPartPr>
              <p14:xfrm>
                <a:off x="7696425" y="1467651"/>
                <a:ext cx="200880" cy="222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DF5C4BC-756A-4607-9987-A0284E16CAC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60425" y="1431651"/>
                  <a:ext cx="27252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2A0A10B-55FA-4BCC-A6A7-4ECD8C297389}"/>
              </a:ext>
            </a:extLst>
          </p:cNvPr>
          <p:cNvGrpSpPr/>
          <p:nvPr/>
        </p:nvGrpSpPr>
        <p:grpSpPr>
          <a:xfrm>
            <a:off x="1016625" y="2583291"/>
            <a:ext cx="2289600" cy="2387160"/>
            <a:chOff x="1016625" y="2583291"/>
            <a:chExt cx="2289600" cy="238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64C0281-2B60-484F-88F2-B404A24AABF1}"/>
                    </a:ext>
                  </a:extLst>
                </p14:cNvPr>
                <p14:cNvContentPartPr/>
                <p14:nvPr/>
              </p14:nvContentPartPr>
              <p14:xfrm>
                <a:off x="1465545" y="2583291"/>
                <a:ext cx="1840680" cy="333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64C0281-2B60-484F-88F2-B404A24AABF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29545" y="2547651"/>
                  <a:ext cx="191232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BDE619D-B891-4024-BBD7-D8485F554478}"/>
                    </a:ext>
                  </a:extLst>
                </p14:cNvPr>
                <p14:cNvContentPartPr/>
                <p14:nvPr/>
              </p14:nvContentPartPr>
              <p14:xfrm>
                <a:off x="1016625" y="2763651"/>
                <a:ext cx="810000" cy="1283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BDE619D-B891-4024-BBD7-D8485F55447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80625" y="2728011"/>
                  <a:ext cx="881640" cy="13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DFB20BF-6A69-491B-94CF-1E74E9A177A7}"/>
                    </a:ext>
                  </a:extLst>
                </p14:cNvPr>
                <p14:cNvContentPartPr/>
                <p14:nvPr/>
              </p14:nvContentPartPr>
              <p14:xfrm>
                <a:off x="1478145" y="4058211"/>
                <a:ext cx="36360" cy="538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DFB20BF-6A69-491B-94CF-1E74E9A177A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42505" y="4022571"/>
                  <a:ext cx="10800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A112FD0-7A49-476D-BF97-F657C78CB049}"/>
                    </a:ext>
                  </a:extLst>
                </p14:cNvPr>
                <p14:cNvContentPartPr/>
                <p14:nvPr/>
              </p14:nvContentPartPr>
              <p14:xfrm>
                <a:off x="1265745" y="4619091"/>
                <a:ext cx="429480" cy="29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A112FD0-7A49-476D-BF97-F657C78CB04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29745" y="4583091"/>
                  <a:ext cx="5011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CEECF5F-1E76-4FE5-88A4-7319BDF0B4DC}"/>
                    </a:ext>
                  </a:extLst>
                </p14:cNvPr>
                <p14:cNvContentPartPr/>
                <p14:nvPr/>
              </p14:nvContentPartPr>
              <p14:xfrm>
                <a:off x="1472385" y="4794051"/>
                <a:ext cx="121680" cy="176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CEECF5F-1E76-4FE5-88A4-7319BDF0B4D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36385" y="4758411"/>
                  <a:ext cx="193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467751E-B464-4F74-AC5D-1A8267EC8ADF}"/>
                    </a:ext>
                  </a:extLst>
                </p14:cNvPr>
                <p14:cNvContentPartPr/>
                <p14:nvPr/>
              </p14:nvContentPartPr>
              <p14:xfrm>
                <a:off x="1016985" y="3036531"/>
                <a:ext cx="195120" cy="30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467751E-B464-4F74-AC5D-1A8267EC8AD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80985" y="3000531"/>
                  <a:ext cx="266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12D313A-143A-4D86-AC12-95DE839E46B8}"/>
                    </a:ext>
                  </a:extLst>
                </p14:cNvPr>
                <p14:cNvContentPartPr/>
                <p14:nvPr/>
              </p14:nvContentPartPr>
              <p14:xfrm>
                <a:off x="1095465" y="2906571"/>
                <a:ext cx="27000" cy="251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12D313A-143A-4D86-AC12-95DE839E46B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9465" y="2870571"/>
                  <a:ext cx="986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9BCA664-4710-4712-9F9A-FE82043A8F9D}"/>
                    </a:ext>
                  </a:extLst>
                </p14:cNvPr>
                <p14:cNvContentPartPr/>
                <p14:nvPr/>
              </p14:nvContentPartPr>
              <p14:xfrm>
                <a:off x="1051545" y="4194651"/>
                <a:ext cx="139680" cy="25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9BCA664-4710-4712-9F9A-FE82043A8F9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15545" y="4159011"/>
                  <a:ext cx="21132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580F8A0-227A-4919-9D58-D183F4BA220A}"/>
              </a:ext>
            </a:extLst>
          </p:cNvPr>
          <p:cNvGrpSpPr/>
          <p:nvPr/>
        </p:nvGrpSpPr>
        <p:grpSpPr>
          <a:xfrm>
            <a:off x="2400825" y="2074611"/>
            <a:ext cx="443160" cy="510120"/>
            <a:chOff x="2400825" y="2074611"/>
            <a:chExt cx="443160" cy="5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6B5992B-A2A0-4843-BB29-6BCCB9A6FEC4}"/>
                    </a:ext>
                  </a:extLst>
                </p14:cNvPr>
                <p14:cNvContentPartPr/>
                <p14:nvPr/>
              </p14:nvContentPartPr>
              <p14:xfrm>
                <a:off x="2400825" y="2178651"/>
                <a:ext cx="37080" cy="281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6B5992B-A2A0-4843-BB29-6BCCB9A6FEC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65185" y="2142651"/>
                  <a:ext cx="1087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34B9B80-3297-4C42-B169-BC0D95BA5A27}"/>
                    </a:ext>
                  </a:extLst>
                </p14:cNvPr>
                <p14:cNvContentPartPr/>
                <p14:nvPr/>
              </p14:nvContentPartPr>
              <p14:xfrm>
                <a:off x="2409465" y="2074611"/>
                <a:ext cx="226080" cy="449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34B9B80-3297-4C42-B169-BC0D95BA5A2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73825" y="2038611"/>
                  <a:ext cx="29772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E6CD10F-563C-49A6-A532-CFE9CF1D8097}"/>
                    </a:ext>
                  </a:extLst>
                </p14:cNvPr>
                <p14:cNvContentPartPr/>
                <p14:nvPr/>
              </p14:nvContentPartPr>
              <p14:xfrm>
                <a:off x="2727345" y="2333091"/>
                <a:ext cx="116640" cy="251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E6CD10F-563C-49A6-A532-CFE9CF1D809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91345" y="2297091"/>
                  <a:ext cx="188280" cy="32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5ADD155-DC75-454B-B304-9C3A3EB502DF}"/>
                  </a:ext>
                </a:extLst>
              </p14:cNvPr>
              <p14:cNvContentPartPr/>
              <p14:nvPr/>
            </p14:nvContentPartPr>
            <p14:xfrm>
              <a:off x="359625" y="3487971"/>
              <a:ext cx="339840" cy="3942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5ADD155-DC75-454B-B304-9C3A3EB502D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23625" y="3452331"/>
                <a:ext cx="41148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65D6453-762E-4388-8246-5A6F4CA7EF19}"/>
                  </a:ext>
                </a:extLst>
              </p14:cNvPr>
              <p14:cNvContentPartPr/>
              <p14:nvPr/>
            </p14:nvContentPartPr>
            <p14:xfrm>
              <a:off x="4553625" y="3396171"/>
              <a:ext cx="549000" cy="1526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65D6453-762E-4388-8246-5A6F4CA7EF1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517985" y="3360171"/>
                <a:ext cx="620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8948C3A-DAB7-482B-BBCA-B738DE3DD1C8}"/>
                  </a:ext>
                </a:extLst>
              </p14:cNvPr>
              <p14:cNvContentPartPr/>
              <p14:nvPr/>
            </p14:nvContentPartPr>
            <p14:xfrm>
              <a:off x="4564785" y="3731691"/>
              <a:ext cx="605880" cy="1087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8948C3A-DAB7-482B-BBCA-B738DE3DD1C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528785" y="3696051"/>
                <a:ext cx="677520" cy="18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F324DFBA-FC1C-406F-B290-4D4AB6DA2CBA}"/>
              </a:ext>
            </a:extLst>
          </p:cNvPr>
          <p:cNvGrpSpPr/>
          <p:nvPr/>
        </p:nvGrpSpPr>
        <p:grpSpPr>
          <a:xfrm>
            <a:off x="6474945" y="2614611"/>
            <a:ext cx="2420280" cy="2148120"/>
            <a:chOff x="6474945" y="2614611"/>
            <a:chExt cx="2420280" cy="21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1E95DB5-C001-4169-B17E-41D42C9580AB}"/>
                    </a:ext>
                  </a:extLst>
                </p14:cNvPr>
                <p14:cNvContentPartPr/>
                <p14:nvPr/>
              </p14:nvContentPartPr>
              <p14:xfrm>
                <a:off x="6474945" y="2615691"/>
                <a:ext cx="874800" cy="1485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1E95DB5-C001-4169-B17E-41D42C9580A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39305" y="2580051"/>
                  <a:ext cx="946440" cy="15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2B8E4F4-ADCE-4D75-8DF6-1B3FA6490FAB}"/>
                    </a:ext>
                  </a:extLst>
                </p14:cNvPr>
                <p14:cNvContentPartPr/>
                <p14:nvPr/>
              </p14:nvContentPartPr>
              <p14:xfrm>
                <a:off x="6859425" y="3492651"/>
                <a:ext cx="23400" cy="397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2B8E4F4-ADCE-4D75-8DF6-1B3FA6490FA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23425" y="3456651"/>
                  <a:ext cx="950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06D9F49-A9BB-41EE-8F12-913A6A8D15FF}"/>
                    </a:ext>
                  </a:extLst>
                </p14:cNvPr>
                <p14:cNvContentPartPr/>
                <p14:nvPr/>
              </p14:nvContentPartPr>
              <p14:xfrm>
                <a:off x="6769425" y="3472851"/>
                <a:ext cx="210960" cy="210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06D9F49-A9BB-41EE-8F12-913A6A8D15F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33785" y="3436851"/>
                  <a:ext cx="2826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176B029-97AD-434D-9E3A-1EFCCEEF6C71}"/>
                    </a:ext>
                  </a:extLst>
                </p14:cNvPr>
                <p14:cNvContentPartPr/>
                <p14:nvPr/>
              </p14:nvContentPartPr>
              <p14:xfrm>
                <a:off x="6912345" y="4105731"/>
                <a:ext cx="1565280" cy="605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176B029-97AD-434D-9E3A-1EFCCEEF6C7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76705" y="4069731"/>
                  <a:ext cx="163692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610336D-B877-4B2E-9910-5A6FE86EE4AB}"/>
                    </a:ext>
                  </a:extLst>
                </p14:cNvPr>
                <p14:cNvContentPartPr/>
                <p14:nvPr/>
              </p14:nvContentPartPr>
              <p14:xfrm>
                <a:off x="6950865" y="2614611"/>
                <a:ext cx="1722240" cy="21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610336D-B877-4B2E-9910-5A6FE86EE4A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14865" y="2578611"/>
                  <a:ext cx="17938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B373CAC-F086-40EA-BC6A-709439B4E512}"/>
                    </a:ext>
                  </a:extLst>
                </p14:cNvPr>
                <p14:cNvContentPartPr/>
                <p14:nvPr/>
              </p14:nvContentPartPr>
              <p14:xfrm>
                <a:off x="7871745" y="2654571"/>
                <a:ext cx="271440" cy="1977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B373CAC-F086-40EA-BC6A-709439B4E51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35745" y="2618931"/>
                  <a:ext cx="343080" cy="20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DDFBF3F-525C-45E9-BB30-42EBDA1DE499}"/>
                    </a:ext>
                  </a:extLst>
                </p14:cNvPr>
                <p14:cNvContentPartPr/>
                <p14:nvPr/>
              </p14:nvContentPartPr>
              <p14:xfrm>
                <a:off x="8483385" y="4646811"/>
                <a:ext cx="411840" cy="115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DDFBF3F-525C-45E9-BB30-42EBDA1DE49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47385" y="4611171"/>
                  <a:ext cx="48348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6D397AF-BDB1-4C23-B6D7-20B4B92968F6}"/>
                  </a:ext>
                </a:extLst>
              </p14:cNvPr>
              <p14:cNvContentPartPr/>
              <p14:nvPr/>
            </p14:nvContentPartPr>
            <p14:xfrm>
              <a:off x="8724225" y="2576451"/>
              <a:ext cx="169200" cy="2055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6D397AF-BDB1-4C23-B6D7-20B4B92968F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688225" y="2540451"/>
                <a:ext cx="240840" cy="27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37E75EA6-458D-4775-8448-3D11D20ACABE}"/>
              </a:ext>
            </a:extLst>
          </p:cNvPr>
          <p:cNvGrpSpPr/>
          <p:nvPr/>
        </p:nvGrpSpPr>
        <p:grpSpPr>
          <a:xfrm>
            <a:off x="3344385" y="2596971"/>
            <a:ext cx="216720" cy="196200"/>
            <a:chOff x="3344385" y="2596971"/>
            <a:chExt cx="21672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7E40CAD-B679-498E-9778-32D930EED813}"/>
                    </a:ext>
                  </a:extLst>
                </p14:cNvPr>
                <p14:cNvContentPartPr/>
                <p14:nvPr/>
              </p14:nvContentPartPr>
              <p14:xfrm>
                <a:off x="3483705" y="2650251"/>
                <a:ext cx="33840" cy="3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7E40CAD-B679-498E-9778-32D930EED81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48065" y="2614611"/>
                  <a:ext cx="105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458B658-63A1-43E6-96E9-341A29A14847}"/>
                    </a:ext>
                  </a:extLst>
                </p14:cNvPr>
                <p14:cNvContentPartPr/>
                <p14:nvPr/>
              </p14:nvContentPartPr>
              <p14:xfrm>
                <a:off x="3344385" y="2596971"/>
                <a:ext cx="216720" cy="196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458B658-63A1-43E6-96E9-341A29A1484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308745" y="2560971"/>
                  <a:ext cx="288360" cy="26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8F2AD98-9FEF-48ED-B4BD-83C1A54189B8}"/>
                  </a:ext>
                </a:extLst>
              </p14:cNvPr>
              <p14:cNvContentPartPr/>
              <p14:nvPr/>
            </p14:nvContentPartPr>
            <p14:xfrm>
              <a:off x="8808105" y="2569251"/>
              <a:ext cx="51120" cy="954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8F2AD98-9FEF-48ED-B4BD-83C1A54189B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772105" y="2533251"/>
                <a:ext cx="122760" cy="16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3F76DBD5-36C0-4EE8-999C-C4A707868A33}"/>
              </a:ext>
            </a:extLst>
          </p:cNvPr>
          <p:cNvGrpSpPr/>
          <p:nvPr/>
        </p:nvGrpSpPr>
        <p:grpSpPr>
          <a:xfrm>
            <a:off x="6078945" y="3630531"/>
            <a:ext cx="204480" cy="420480"/>
            <a:chOff x="6078945" y="3630531"/>
            <a:chExt cx="20448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0466517-A8B7-4759-AA32-FC8C250188E7}"/>
                    </a:ext>
                  </a:extLst>
                </p14:cNvPr>
                <p14:cNvContentPartPr/>
                <p14:nvPr/>
              </p14:nvContentPartPr>
              <p14:xfrm>
                <a:off x="6078945" y="3630531"/>
                <a:ext cx="180360" cy="37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0466517-A8B7-4759-AA32-FC8C250188E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42945" y="3594891"/>
                  <a:ext cx="252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3F5E489-A930-48E4-835F-EDB5FD8F1801}"/>
                    </a:ext>
                  </a:extLst>
                </p14:cNvPr>
                <p14:cNvContentPartPr/>
                <p14:nvPr/>
              </p14:nvContentPartPr>
              <p14:xfrm>
                <a:off x="6124665" y="3654291"/>
                <a:ext cx="158760" cy="396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3F5E489-A930-48E4-835F-EDB5FD8F180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89025" y="3618651"/>
                  <a:ext cx="230400" cy="46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798CC09-20D4-4098-9707-7EAA9FC42A2E}"/>
                  </a:ext>
                </a:extLst>
              </p14:cNvPr>
              <p14:cNvContentPartPr/>
              <p14:nvPr/>
            </p14:nvContentPartPr>
            <p14:xfrm>
              <a:off x="-22695" y="5051811"/>
              <a:ext cx="12204720" cy="1677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798CC09-20D4-4098-9707-7EAA9FC42A2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-58335" y="5015811"/>
                <a:ext cx="12276360" cy="23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A1EEE18-1370-4D33-A27D-3FCA12FBA5A5}"/>
              </a:ext>
            </a:extLst>
          </p:cNvPr>
          <p:cNvGrpSpPr/>
          <p:nvPr/>
        </p:nvGrpSpPr>
        <p:grpSpPr>
          <a:xfrm>
            <a:off x="464385" y="5364651"/>
            <a:ext cx="2459520" cy="1323000"/>
            <a:chOff x="464385" y="5364651"/>
            <a:chExt cx="2459520" cy="13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BF44961-869C-4970-86DD-480CD17C7359}"/>
                    </a:ext>
                  </a:extLst>
                </p14:cNvPr>
                <p14:cNvContentPartPr/>
                <p14:nvPr/>
              </p14:nvContentPartPr>
              <p14:xfrm>
                <a:off x="507945" y="5408211"/>
                <a:ext cx="66600" cy="502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BF44961-869C-4970-86DD-480CD17C735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2305" y="5372571"/>
                  <a:ext cx="13824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1F8BAF3-5CD8-4CD9-B3B4-04BEC3522EFA}"/>
                    </a:ext>
                  </a:extLst>
                </p14:cNvPr>
                <p14:cNvContentPartPr/>
                <p14:nvPr/>
              </p14:nvContentPartPr>
              <p14:xfrm>
                <a:off x="464385" y="5407131"/>
                <a:ext cx="482040" cy="468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1F8BAF3-5CD8-4CD9-B3B4-04BEC3522EF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8745" y="5371491"/>
                  <a:ext cx="5536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908DA60-5752-43CE-A054-83EAF18280EF}"/>
                    </a:ext>
                  </a:extLst>
                </p14:cNvPr>
                <p14:cNvContentPartPr/>
                <p14:nvPr/>
              </p14:nvContentPartPr>
              <p14:xfrm>
                <a:off x="1068105" y="5724291"/>
                <a:ext cx="59040" cy="146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908DA60-5752-43CE-A054-83EAF18280E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32465" y="5688651"/>
                  <a:ext cx="130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AD82F31-40BF-4E14-90AC-2C8C3ADF1762}"/>
                    </a:ext>
                  </a:extLst>
                </p14:cNvPr>
                <p14:cNvContentPartPr/>
                <p14:nvPr/>
              </p14:nvContentPartPr>
              <p14:xfrm>
                <a:off x="1063785" y="5525211"/>
                <a:ext cx="13320" cy="5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AD82F31-40BF-4E14-90AC-2C8C3ADF176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28145" y="5489571"/>
                  <a:ext cx="849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FECB715-CC8D-4F89-ACF7-1328E668EBC8}"/>
                    </a:ext>
                  </a:extLst>
                </p14:cNvPr>
                <p14:cNvContentPartPr/>
                <p14:nvPr/>
              </p14:nvContentPartPr>
              <p14:xfrm>
                <a:off x="1316505" y="5384811"/>
                <a:ext cx="126000" cy="428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FECB715-CC8D-4F89-ACF7-1328E668EBC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80865" y="5348811"/>
                  <a:ext cx="1976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EE11B54-2972-440A-B839-6388D65C3FBF}"/>
                    </a:ext>
                  </a:extLst>
                </p14:cNvPr>
                <p14:cNvContentPartPr/>
                <p14:nvPr/>
              </p14:nvContentPartPr>
              <p14:xfrm>
                <a:off x="1528905" y="5364651"/>
                <a:ext cx="133560" cy="519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EE11B54-2972-440A-B839-6388D65C3FB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492905" y="5328651"/>
                  <a:ext cx="20520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6116172-F0FE-415E-8D25-1B8FE66BBE87}"/>
                    </a:ext>
                  </a:extLst>
                </p14:cNvPr>
                <p14:cNvContentPartPr/>
                <p14:nvPr/>
              </p14:nvContentPartPr>
              <p14:xfrm>
                <a:off x="1773345" y="5594691"/>
                <a:ext cx="266760" cy="315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6116172-F0FE-415E-8D25-1B8FE66BBE8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37705" y="5559051"/>
                  <a:ext cx="3384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E56AC00-E794-41A1-B132-2AE93AD0B4D0}"/>
                    </a:ext>
                  </a:extLst>
                </p14:cNvPr>
                <p14:cNvContentPartPr/>
                <p14:nvPr/>
              </p14:nvContentPartPr>
              <p14:xfrm>
                <a:off x="2152785" y="5620611"/>
                <a:ext cx="208080" cy="234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E56AC00-E794-41A1-B132-2AE93AD0B4D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116785" y="5584611"/>
                  <a:ext cx="2797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CF2470D-7927-4256-BDE8-CC705FF16D38}"/>
                    </a:ext>
                  </a:extLst>
                </p14:cNvPr>
                <p14:cNvContentPartPr/>
                <p14:nvPr/>
              </p14:nvContentPartPr>
              <p14:xfrm>
                <a:off x="2533665" y="5476611"/>
                <a:ext cx="16200" cy="135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CF2470D-7927-4256-BDE8-CC705FF16D3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97665" y="5440611"/>
                  <a:ext cx="878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2FF3484-690B-4E9A-B193-5BF5730EA847}"/>
                    </a:ext>
                  </a:extLst>
                </p14:cNvPr>
                <p14:cNvContentPartPr/>
                <p14:nvPr/>
              </p14:nvContentPartPr>
              <p14:xfrm>
                <a:off x="2730585" y="5487771"/>
                <a:ext cx="193320" cy="334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2FF3484-690B-4E9A-B193-5BF5730EA84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94945" y="5452131"/>
                  <a:ext cx="2649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C056D09-71E7-4EBD-9EAF-0EE087B0D849}"/>
                    </a:ext>
                  </a:extLst>
                </p14:cNvPr>
                <p14:cNvContentPartPr/>
                <p14:nvPr/>
              </p14:nvContentPartPr>
              <p14:xfrm>
                <a:off x="777225" y="6022371"/>
                <a:ext cx="210240" cy="653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C056D09-71E7-4EBD-9EAF-0EE087B0D84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1225" y="5986731"/>
                  <a:ext cx="28188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590F3AA-4AAA-484C-B1DA-A8133A0767FA}"/>
                    </a:ext>
                  </a:extLst>
                </p14:cNvPr>
                <p14:cNvContentPartPr/>
                <p14:nvPr/>
              </p14:nvContentPartPr>
              <p14:xfrm>
                <a:off x="1032825" y="6221091"/>
                <a:ext cx="322920" cy="382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590F3AA-4AAA-484C-B1DA-A8133A0767F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96825" y="6185091"/>
                  <a:ext cx="3945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49B50FF-6173-4EEB-B205-62664104B587}"/>
                    </a:ext>
                  </a:extLst>
                </p14:cNvPr>
                <p14:cNvContentPartPr/>
                <p14:nvPr/>
              </p14:nvContentPartPr>
              <p14:xfrm>
                <a:off x="1416585" y="6402531"/>
                <a:ext cx="224640" cy="245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49B50FF-6173-4EEB-B205-62664104B58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80585" y="6366891"/>
                  <a:ext cx="2962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A609CFC-025C-41EA-B959-44014E8FA5F9}"/>
                    </a:ext>
                  </a:extLst>
                </p14:cNvPr>
                <p14:cNvContentPartPr/>
                <p14:nvPr/>
              </p14:nvContentPartPr>
              <p14:xfrm>
                <a:off x="1540065" y="6135051"/>
                <a:ext cx="255600" cy="552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A609CFC-025C-41EA-B959-44014E8FA5F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04425" y="6099411"/>
                  <a:ext cx="327240" cy="62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91F1D6C-38AB-420A-879A-CA7F49A3B7F8}"/>
                  </a:ext>
                </a:extLst>
              </p14:cNvPr>
              <p14:cNvContentPartPr/>
              <p14:nvPr/>
            </p14:nvContentPartPr>
            <p14:xfrm>
              <a:off x="3576585" y="5210571"/>
              <a:ext cx="163800" cy="5162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91F1D6C-38AB-420A-879A-CA7F49A3B7F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540945" y="5174931"/>
                <a:ext cx="23544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AA20557-B19C-4648-BC19-B172CD3CBA19}"/>
                  </a:ext>
                </a:extLst>
              </p14:cNvPr>
              <p14:cNvContentPartPr/>
              <p14:nvPr/>
            </p14:nvContentPartPr>
            <p14:xfrm>
              <a:off x="3423585" y="5439891"/>
              <a:ext cx="353880" cy="1090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AA20557-B19C-4648-BC19-B172CD3CBA1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387945" y="5404251"/>
                <a:ext cx="4255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CD01035-6A5A-4545-BED4-196B7AC96BE0}"/>
                  </a:ext>
                </a:extLst>
              </p14:cNvPr>
              <p14:cNvContentPartPr/>
              <p14:nvPr/>
            </p14:nvContentPartPr>
            <p14:xfrm>
              <a:off x="3829305" y="5294091"/>
              <a:ext cx="688680" cy="4561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CD01035-6A5A-4545-BED4-196B7AC96BE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793665" y="5258451"/>
                <a:ext cx="76032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AE2FF03-231A-4307-A0C4-D05DDA6BE524}"/>
                  </a:ext>
                </a:extLst>
              </p14:cNvPr>
              <p14:cNvContentPartPr/>
              <p14:nvPr/>
            </p14:nvContentPartPr>
            <p14:xfrm>
              <a:off x="4612305" y="5438811"/>
              <a:ext cx="183240" cy="2520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AE2FF03-231A-4307-A0C4-D05DDA6BE52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576305" y="5403171"/>
                <a:ext cx="25488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F682746-C70D-4AFB-BB12-F1197120DB7A}"/>
                  </a:ext>
                </a:extLst>
              </p14:cNvPr>
              <p14:cNvContentPartPr/>
              <p14:nvPr/>
            </p14:nvContentPartPr>
            <p14:xfrm>
              <a:off x="4912905" y="5519091"/>
              <a:ext cx="246600" cy="2275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F682746-C70D-4AFB-BB12-F1197120DB7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877265" y="5483091"/>
                <a:ext cx="3182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74F9CA4-9882-4255-9423-96FBD6F1944B}"/>
                  </a:ext>
                </a:extLst>
              </p14:cNvPr>
              <p14:cNvContentPartPr/>
              <p14:nvPr/>
            </p14:nvContentPartPr>
            <p14:xfrm>
              <a:off x="5234025" y="5539251"/>
              <a:ext cx="948240" cy="292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74F9CA4-9882-4255-9423-96FBD6F1944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198385" y="5503611"/>
                <a:ext cx="10198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A295DE0-8B90-456D-8C51-EFD855157DB3}"/>
                  </a:ext>
                </a:extLst>
              </p14:cNvPr>
              <p14:cNvContentPartPr/>
              <p14:nvPr/>
            </p14:nvContentPartPr>
            <p14:xfrm>
              <a:off x="6377745" y="5470851"/>
              <a:ext cx="18360" cy="30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A295DE0-8B90-456D-8C51-EFD855157DB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341745" y="5434851"/>
                <a:ext cx="900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3849662-4CEC-4E91-BD50-DF898A47E9DD}"/>
                  </a:ext>
                </a:extLst>
              </p14:cNvPr>
              <p14:cNvContentPartPr/>
              <p14:nvPr/>
            </p14:nvContentPartPr>
            <p14:xfrm>
              <a:off x="6359745" y="5728611"/>
              <a:ext cx="6480" cy="19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3849662-4CEC-4E91-BD50-DF898A47E9D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323745" y="5692611"/>
                <a:ext cx="7812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F59C7B8-AFC1-43F8-9922-CB63A476AC0B}"/>
              </a:ext>
            </a:extLst>
          </p:cNvPr>
          <p:cNvGrpSpPr/>
          <p:nvPr/>
        </p:nvGrpSpPr>
        <p:grpSpPr>
          <a:xfrm>
            <a:off x="6723705" y="5362851"/>
            <a:ext cx="4471560" cy="1415520"/>
            <a:chOff x="6723705" y="5362851"/>
            <a:chExt cx="4471560" cy="141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FAB7C69-906E-4BBA-B879-6543BD17BA1B}"/>
                    </a:ext>
                  </a:extLst>
                </p14:cNvPr>
                <p14:cNvContentPartPr/>
                <p14:nvPr/>
              </p14:nvContentPartPr>
              <p14:xfrm>
                <a:off x="6723705" y="5362851"/>
                <a:ext cx="353160" cy="621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FAB7C69-906E-4BBA-B879-6543BD17BA1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87705" y="5326851"/>
                  <a:ext cx="424800" cy="6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F2614D2-3248-4C6B-848E-2E60BDAB2159}"/>
                    </a:ext>
                  </a:extLst>
                </p14:cNvPr>
                <p14:cNvContentPartPr/>
                <p14:nvPr/>
              </p14:nvContentPartPr>
              <p14:xfrm>
                <a:off x="7133025" y="5655171"/>
                <a:ext cx="320760" cy="250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F2614D2-3248-4C6B-848E-2E60BDAB215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97025" y="5619171"/>
                  <a:ext cx="3924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D8B107-C669-46AD-9845-F7B62900A83B}"/>
                    </a:ext>
                  </a:extLst>
                </p14:cNvPr>
                <p14:cNvContentPartPr/>
                <p14:nvPr/>
              </p14:nvContentPartPr>
              <p14:xfrm>
                <a:off x="7599945" y="5582091"/>
                <a:ext cx="212040" cy="516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D8B107-C669-46AD-9845-F7B62900A83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64305" y="5546451"/>
                  <a:ext cx="28368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C23FC10-8DFE-42FB-8B93-E94E1F926B0A}"/>
                    </a:ext>
                  </a:extLst>
                </p14:cNvPr>
                <p14:cNvContentPartPr/>
                <p14:nvPr/>
              </p14:nvContentPartPr>
              <p14:xfrm>
                <a:off x="7938705" y="5621331"/>
                <a:ext cx="292680" cy="207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C23FC10-8DFE-42FB-8B93-E94E1F926B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903065" y="5585331"/>
                  <a:ext cx="3643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2F5D20D-728B-43B1-BC99-587E256AE6FC}"/>
                    </a:ext>
                  </a:extLst>
                </p14:cNvPr>
                <p14:cNvContentPartPr/>
                <p14:nvPr/>
              </p14:nvContentPartPr>
              <p14:xfrm>
                <a:off x="8312745" y="5588571"/>
                <a:ext cx="132840" cy="286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2F5D20D-728B-43B1-BC99-587E256AE6F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77105" y="5552931"/>
                  <a:ext cx="2044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9BC86A2-807E-484C-AE97-D4BA198D94DF}"/>
                    </a:ext>
                  </a:extLst>
                </p14:cNvPr>
                <p14:cNvContentPartPr/>
                <p14:nvPr/>
              </p14:nvContentPartPr>
              <p14:xfrm>
                <a:off x="8569785" y="5707011"/>
                <a:ext cx="94320" cy="198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9BC86A2-807E-484C-AE97-D4BA198D94D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534145" y="5671371"/>
                  <a:ext cx="1659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F7A67A7-2E2D-4779-81A3-397B131D68F3}"/>
                    </a:ext>
                  </a:extLst>
                </p14:cNvPr>
                <p14:cNvContentPartPr/>
                <p14:nvPr/>
              </p14:nvContentPartPr>
              <p14:xfrm>
                <a:off x="8662665" y="5384811"/>
                <a:ext cx="305280" cy="527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F7A67A7-2E2D-4779-81A3-397B131D68F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626665" y="5348811"/>
                  <a:ext cx="37692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A19102E-01E5-4338-A54C-CA5195AC571B}"/>
                    </a:ext>
                  </a:extLst>
                </p14:cNvPr>
                <p14:cNvContentPartPr/>
                <p14:nvPr/>
              </p14:nvContentPartPr>
              <p14:xfrm>
                <a:off x="8734665" y="5621691"/>
                <a:ext cx="326880" cy="86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A19102E-01E5-4338-A54C-CA5195AC571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699025" y="5585691"/>
                  <a:ext cx="398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299C171-3379-43B8-9ADE-25C3B1480FBB}"/>
                    </a:ext>
                  </a:extLst>
                </p14:cNvPr>
                <p14:cNvContentPartPr/>
                <p14:nvPr/>
              </p14:nvContentPartPr>
              <p14:xfrm>
                <a:off x="9067665" y="5624571"/>
                <a:ext cx="797400" cy="282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299C171-3379-43B8-9ADE-25C3B1480FB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31665" y="5588571"/>
                  <a:ext cx="8690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33B268B-E1C4-44E0-8D0E-6D9D6B5C62E4}"/>
                    </a:ext>
                  </a:extLst>
                </p14:cNvPr>
                <p14:cNvContentPartPr/>
                <p14:nvPr/>
              </p14:nvContentPartPr>
              <p14:xfrm>
                <a:off x="10023825" y="5651211"/>
                <a:ext cx="137520" cy="249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33B268B-E1C4-44E0-8D0E-6D9D6B5C62E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987825" y="5615211"/>
                  <a:ext cx="2091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D36E2B6-07A4-4021-913D-E11EAB250F92}"/>
                    </a:ext>
                  </a:extLst>
                </p14:cNvPr>
                <p14:cNvContentPartPr/>
                <p14:nvPr/>
              </p14:nvContentPartPr>
              <p14:xfrm>
                <a:off x="10211745" y="5656251"/>
                <a:ext cx="292320" cy="277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D36E2B6-07A4-4021-913D-E11EAB250F9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176105" y="5620611"/>
                  <a:ext cx="3639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9E1EC0C-12D0-40F7-B62D-C7B56D8A650F}"/>
                    </a:ext>
                  </a:extLst>
                </p14:cNvPr>
                <p14:cNvContentPartPr/>
                <p14:nvPr/>
              </p14:nvContentPartPr>
              <p14:xfrm>
                <a:off x="10233705" y="5716371"/>
                <a:ext cx="108000" cy="207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9E1EC0C-12D0-40F7-B62D-C7B56D8A650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97705" y="5680731"/>
                  <a:ext cx="1796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3CE913-A030-4377-8371-C2DC52AF1E48}"/>
                    </a:ext>
                  </a:extLst>
                </p14:cNvPr>
                <p14:cNvContentPartPr/>
                <p14:nvPr/>
              </p14:nvContentPartPr>
              <p14:xfrm>
                <a:off x="6927825" y="6105531"/>
                <a:ext cx="472320" cy="89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3CE913-A030-4377-8371-C2DC52AF1E4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92185" y="6069531"/>
                  <a:ext cx="543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5785169-D274-406F-924E-45B98867C29C}"/>
                    </a:ext>
                  </a:extLst>
                </p14:cNvPr>
                <p14:cNvContentPartPr/>
                <p14:nvPr/>
              </p14:nvContentPartPr>
              <p14:xfrm>
                <a:off x="7185945" y="6161691"/>
                <a:ext cx="5040" cy="533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5785169-D274-406F-924E-45B98867C29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49945" y="6125691"/>
                  <a:ext cx="7668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19EB37E-B30E-4D02-8B74-16352A0C41F1}"/>
                    </a:ext>
                  </a:extLst>
                </p14:cNvPr>
                <p14:cNvContentPartPr/>
                <p14:nvPr/>
              </p14:nvContentPartPr>
              <p14:xfrm>
                <a:off x="7310865" y="6353211"/>
                <a:ext cx="141840" cy="215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19EB37E-B30E-4D02-8B74-16352A0C41F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275225" y="6317211"/>
                  <a:ext cx="213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34B681B-376D-41A7-8500-319C1B238C91}"/>
                    </a:ext>
                  </a:extLst>
                </p14:cNvPr>
                <p14:cNvContentPartPr/>
                <p14:nvPr/>
              </p14:nvContentPartPr>
              <p14:xfrm>
                <a:off x="7557465" y="6288771"/>
                <a:ext cx="855720" cy="297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34B681B-376D-41A7-8500-319C1B238C9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21465" y="6253131"/>
                  <a:ext cx="9273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5ED636D-6B37-4896-840F-55FF98177D1B}"/>
                    </a:ext>
                  </a:extLst>
                </p14:cNvPr>
                <p14:cNvContentPartPr/>
                <p14:nvPr/>
              </p14:nvContentPartPr>
              <p14:xfrm>
                <a:off x="8579145" y="5953611"/>
                <a:ext cx="136800" cy="824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5ED636D-6B37-4896-840F-55FF98177D1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543505" y="5917611"/>
                  <a:ext cx="20844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8BB1BF0-4BF7-4902-90E1-F9B2CEFC2B85}"/>
                    </a:ext>
                  </a:extLst>
                </p14:cNvPr>
                <p14:cNvContentPartPr/>
                <p14:nvPr/>
              </p14:nvContentPartPr>
              <p14:xfrm>
                <a:off x="8478345" y="6324051"/>
                <a:ext cx="285840" cy="153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8BB1BF0-4BF7-4902-90E1-F9B2CEFC2B8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42705" y="6288411"/>
                  <a:ext cx="357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CD457D9-F55B-4A9A-9B96-6DF84B72B517}"/>
                    </a:ext>
                  </a:extLst>
                </p14:cNvPr>
                <p14:cNvContentPartPr/>
                <p14:nvPr/>
              </p14:nvContentPartPr>
              <p14:xfrm>
                <a:off x="8804865" y="6297051"/>
                <a:ext cx="165240" cy="224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CD457D9-F55B-4A9A-9B96-6DF84B72B51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768865" y="6261411"/>
                  <a:ext cx="2368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6123A62-44DF-436B-9CFA-7FDCD20A2BE5}"/>
                    </a:ext>
                  </a:extLst>
                </p14:cNvPr>
                <p14:cNvContentPartPr/>
                <p14:nvPr/>
              </p14:nvContentPartPr>
              <p14:xfrm>
                <a:off x="9060825" y="6297051"/>
                <a:ext cx="151920" cy="214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6123A62-44DF-436B-9CFA-7FDCD20A2BE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025185" y="6261411"/>
                  <a:ext cx="2235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A9FA462-0179-421F-8CE5-9358CF99AFE0}"/>
                    </a:ext>
                  </a:extLst>
                </p14:cNvPr>
                <p14:cNvContentPartPr/>
                <p14:nvPr/>
              </p14:nvContentPartPr>
              <p14:xfrm>
                <a:off x="9319665" y="6290571"/>
                <a:ext cx="476280" cy="218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A9FA462-0179-421F-8CE5-9358CF99AFE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283665" y="6254571"/>
                  <a:ext cx="5479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147E16B-2836-4185-B904-EE5670517CF8}"/>
                    </a:ext>
                  </a:extLst>
                </p14:cNvPr>
                <p14:cNvContentPartPr/>
                <p14:nvPr/>
              </p14:nvContentPartPr>
              <p14:xfrm>
                <a:off x="9874785" y="6264291"/>
                <a:ext cx="221040" cy="259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147E16B-2836-4185-B904-EE5670517CF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38785" y="6228651"/>
                  <a:ext cx="2926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365BBAB-412A-4FD0-A01E-F095651027F7}"/>
                    </a:ext>
                  </a:extLst>
                </p14:cNvPr>
                <p14:cNvContentPartPr/>
                <p14:nvPr/>
              </p14:nvContentPartPr>
              <p14:xfrm>
                <a:off x="10264305" y="5982411"/>
                <a:ext cx="174240" cy="533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365BBAB-412A-4FD0-A01E-F095651027F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228305" y="5946771"/>
                  <a:ext cx="24588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537A2D5-DD09-4C46-9F89-0E27510D6915}"/>
                    </a:ext>
                  </a:extLst>
                </p14:cNvPr>
                <p14:cNvContentPartPr/>
                <p14:nvPr/>
              </p14:nvContentPartPr>
              <p14:xfrm>
                <a:off x="10230465" y="6291291"/>
                <a:ext cx="325440" cy="78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537A2D5-DD09-4C46-9F89-0E27510D691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194465" y="6255651"/>
                  <a:ext cx="397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7839F57-5087-4AC6-9DF8-FA3883E035C1}"/>
                    </a:ext>
                  </a:extLst>
                </p14:cNvPr>
                <p14:cNvContentPartPr/>
                <p14:nvPr/>
              </p14:nvContentPartPr>
              <p14:xfrm>
                <a:off x="10591905" y="6187611"/>
                <a:ext cx="79560" cy="310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7839F57-5087-4AC6-9DF8-FA3883E035C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555905" y="6151611"/>
                  <a:ext cx="1512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E97C92E-648C-4D4F-830C-68B381532995}"/>
                    </a:ext>
                  </a:extLst>
                </p14:cNvPr>
                <p14:cNvContentPartPr/>
                <p14:nvPr/>
              </p14:nvContentPartPr>
              <p14:xfrm>
                <a:off x="10751745" y="6264291"/>
                <a:ext cx="443520" cy="292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E97C92E-648C-4D4F-830C-68B38153299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715745" y="6228651"/>
                  <a:ext cx="515160" cy="36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74801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FCCD99C-6564-49A7-9180-5A11A7BA6746}"/>
                  </a:ext>
                </a:extLst>
              </p14:cNvPr>
              <p14:cNvContentPartPr/>
              <p14:nvPr/>
            </p14:nvContentPartPr>
            <p14:xfrm>
              <a:off x="2037225" y="1772931"/>
              <a:ext cx="519840" cy="569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FCCD99C-6564-49A7-9180-5A11A7BA67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1585" y="1736931"/>
                <a:ext cx="59148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77AEB73-F54E-4925-B86C-09AF3EF26E72}"/>
                  </a:ext>
                </a:extLst>
              </p14:cNvPr>
              <p14:cNvContentPartPr/>
              <p14:nvPr/>
            </p14:nvContentPartPr>
            <p14:xfrm>
              <a:off x="4660185" y="1342371"/>
              <a:ext cx="559440" cy="950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77AEB73-F54E-4925-B86C-09AF3EF26E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4185" y="1306371"/>
                <a:ext cx="631080" cy="10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865EFDC-C9C3-4ED4-AE15-B40CA84A467E}"/>
                  </a:ext>
                </a:extLst>
              </p14:cNvPr>
              <p14:cNvContentPartPr/>
              <p14:nvPr/>
            </p14:nvContentPartPr>
            <p14:xfrm>
              <a:off x="6935745" y="1852851"/>
              <a:ext cx="1440" cy="2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865EFDC-C9C3-4ED4-AE15-B40CA84A46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99745" y="1817211"/>
                <a:ext cx="730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20182B7-2A63-4E7C-A8BF-67FA61D74A77}"/>
                  </a:ext>
                </a:extLst>
              </p14:cNvPr>
              <p14:cNvContentPartPr/>
              <p14:nvPr/>
            </p14:nvContentPartPr>
            <p14:xfrm>
              <a:off x="6930705" y="1076331"/>
              <a:ext cx="808200" cy="1540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20182B7-2A63-4E7C-A8BF-67FA61D74A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4705" y="1040331"/>
                <a:ext cx="879840" cy="16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FBF4EF5-C9C3-4DC8-B7C4-886B23B4EB90}"/>
                  </a:ext>
                </a:extLst>
              </p14:cNvPr>
              <p14:cNvContentPartPr/>
              <p14:nvPr/>
            </p14:nvContentPartPr>
            <p14:xfrm>
              <a:off x="2156385" y="1691931"/>
              <a:ext cx="17640" cy="69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FBF4EF5-C9C3-4DC8-B7C4-886B23B4EB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0745" y="1656291"/>
                <a:ext cx="892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261D891-16C1-449A-AEC0-076FC4FDFC36}"/>
                  </a:ext>
                </a:extLst>
              </p14:cNvPr>
              <p14:cNvContentPartPr/>
              <p14:nvPr/>
            </p14:nvContentPartPr>
            <p14:xfrm>
              <a:off x="4807065" y="2280891"/>
              <a:ext cx="25200" cy="102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261D891-16C1-449A-AEC0-076FC4FDFC3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71065" y="2244891"/>
                <a:ext cx="9684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21439D15-7A23-40DA-A6D5-B2B0FE67DEEA}"/>
              </a:ext>
            </a:extLst>
          </p:cNvPr>
          <p:cNvGrpSpPr/>
          <p:nvPr/>
        </p:nvGrpSpPr>
        <p:grpSpPr>
          <a:xfrm>
            <a:off x="1835625" y="445611"/>
            <a:ext cx="6378120" cy="942120"/>
            <a:chOff x="1835625" y="445611"/>
            <a:chExt cx="6378120" cy="94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401D74F-A372-4AE0-A45F-3706A0413E0F}"/>
                    </a:ext>
                  </a:extLst>
                </p14:cNvPr>
                <p14:cNvContentPartPr/>
                <p14:nvPr/>
              </p14:nvContentPartPr>
              <p14:xfrm>
                <a:off x="3122985" y="470091"/>
                <a:ext cx="1276200" cy="884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401D74F-A372-4AE0-A45F-3706A0413E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87345" y="434091"/>
                  <a:ext cx="1347840" cy="9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C8D74B-8471-4E3D-BE5E-8D3A0E932D58}"/>
                    </a:ext>
                  </a:extLst>
                </p14:cNvPr>
                <p14:cNvContentPartPr/>
                <p14:nvPr/>
              </p14:nvContentPartPr>
              <p14:xfrm>
                <a:off x="3495585" y="669531"/>
                <a:ext cx="236880" cy="411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C8D74B-8471-4E3D-BE5E-8D3A0E932D5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59945" y="633891"/>
                  <a:ext cx="30852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B9C7C86-1E2E-4A69-A45C-D9DEA9087358}"/>
                    </a:ext>
                  </a:extLst>
                </p14:cNvPr>
                <p14:cNvContentPartPr/>
                <p14:nvPr/>
              </p14:nvContentPartPr>
              <p14:xfrm>
                <a:off x="3591705" y="915411"/>
                <a:ext cx="111600" cy="39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B9C7C86-1E2E-4A69-A45C-D9DEA90873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56065" y="879771"/>
                  <a:ext cx="183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F79308-30B9-475B-8A64-93036DB59B92}"/>
                    </a:ext>
                  </a:extLst>
                </p14:cNvPr>
                <p14:cNvContentPartPr/>
                <p14:nvPr/>
              </p14:nvContentPartPr>
              <p14:xfrm>
                <a:off x="3815985" y="838371"/>
                <a:ext cx="148680" cy="210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F79308-30B9-475B-8A64-93036DB59B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79985" y="802371"/>
                  <a:ext cx="2203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B7E1413-F103-41DA-B1FB-1B5B023A7261}"/>
                    </a:ext>
                  </a:extLst>
                </p14:cNvPr>
                <p14:cNvContentPartPr/>
                <p14:nvPr/>
              </p14:nvContentPartPr>
              <p14:xfrm>
                <a:off x="4040265" y="958251"/>
                <a:ext cx="128880" cy="245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B7E1413-F103-41DA-B1FB-1B5B023A726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04625" y="922611"/>
                  <a:ext cx="2005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B10B1FE-A9A4-48A5-B7CA-8718AD6E79E4}"/>
                    </a:ext>
                  </a:extLst>
                </p14:cNvPr>
                <p14:cNvContentPartPr/>
                <p14:nvPr/>
              </p14:nvContentPartPr>
              <p14:xfrm>
                <a:off x="4330425" y="933771"/>
                <a:ext cx="806760" cy="25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B10B1FE-A9A4-48A5-B7CA-8718AD6E79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94785" y="897771"/>
                  <a:ext cx="878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94B41A-5868-4216-BB2D-B90F8E065CF4}"/>
                    </a:ext>
                  </a:extLst>
                </p14:cNvPr>
                <p14:cNvContentPartPr/>
                <p14:nvPr/>
              </p14:nvContentPartPr>
              <p14:xfrm>
                <a:off x="5091105" y="895251"/>
                <a:ext cx="126360" cy="160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94B41A-5868-4216-BB2D-B90F8E065CF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55465" y="859251"/>
                  <a:ext cx="198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2F5A19E-C41A-4573-927E-3671C8D8C1B4}"/>
                    </a:ext>
                  </a:extLst>
                </p14:cNvPr>
                <p14:cNvContentPartPr/>
                <p14:nvPr/>
              </p14:nvContentPartPr>
              <p14:xfrm>
                <a:off x="5245545" y="445611"/>
                <a:ext cx="1261800" cy="942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2F5A19E-C41A-4573-927E-3671C8D8C1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09545" y="409611"/>
                  <a:ext cx="1333440" cy="10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15D4C42-D09E-4FCF-A6BA-8B6DBFD7092A}"/>
                    </a:ext>
                  </a:extLst>
                </p14:cNvPr>
                <p14:cNvContentPartPr/>
                <p14:nvPr/>
              </p14:nvContentPartPr>
              <p14:xfrm>
                <a:off x="5575305" y="685731"/>
                <a:ext cx="244440" cy="399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15D4C42-D09E-4FCF-A6BA-8B6DBFD7092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39665" y="649731"/>
                  <a:ext cx="3160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C21D32F-7DB2-40C7-86F1-88040ADA2D69}"/>
                    </a:ext>
                  </a:extLst>
                </p14:cNvPr>
                <p14:cNvContentPartPr/>
                <p14:nvPr/>
              </p14:nvContentPartPr>
              <p14:xfrm>
                <a:off x="5642265" y="928011"/>
                <a:ext cx="148320" cy="3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C21D32F-7DB2-40C7-86F1-88040ADA2D6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06625" y="892371"/>
                  <a:ext cx="219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0FFC598-98B4-48C6-A11B-C2B16A000A6F}"/>
                    </a:ext>
                  </a:extLst>
                </p14:cNvPr>
                <p14:cNvContentPartPr/>
                <p14:nvPr/>
              </p14:nvContentPartPr>
              <p14:xfrm>
                <a:off x="5934945" y="877611"/>
                <a:ext cx="156960" cy="205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0FFC598-98B4-48C6-A11B-C2B16A000A6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99305" y="841611"/>
                  <a:ext cx="228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8304069-A4F9-4BAD-B599-FF299B739121}"/>
                    </a:ext>
                  </a:extLst>
                </p14:cNvPr>
                <p14:cNvContentPartPr/>
                <p14:nvPr/>
              </p14:nvContentPartPr>
              <p14:xfrm>
                <a:off x="6192705" y="975531"/>
                <a:ext cx="125280" cy="185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8304069-A4F9-4BAD-B599-FF299B73912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56705" y="939531"/>
                  <a:ext cx="196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6F1DDB3-8B51-4FCB-896F-B2ECBA6F9FDE}"/>
                    </a:ext>
                  </a:extLst>
                </p14:cNvPr>
                <p14:cNvContentPartPr/>
                <p14:nvPr/>
              </p14:nvContentPartPr>
              <p14:xfrm>
                <a:off x="2546985" y="875811"/>
                <a:ext cx="697680" cy="25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6F1DDB3-8B51-4FCB-896F-B2ECBA6F9FD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10985" y="840171"/>
                  <a:ext cx="769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1998B3F-FBF5-40A5-BE26-C7AFB6874C97}"/>
                    </a:ext>
                  </a:extLst>
                </p14:cNvPr>
                <p14:cNvContentPartPr/>
                <p14:nvPr/>
              </p14:nvContentPartPr>
              <p14:xfrm>
                <a:off x="3016785" y="767451"/>
                <a:ext cx="147600" cy="230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1998B3F-FBF5-40A5-BE26-C7AFB6874C9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81145" y="731811"/>
                  <a:ext cx="2192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A66D4E8-F06D-46AA-ABFE-26EAD95B865C}"/>
                    </a:ext>
                  </a:extLst>
                </p14:cNvPr>
                <p14:cNvContentPartPr/>
                <p14:nvPr/>
              </p14:nvContentPartPr>
              <p14:xfrm>
                <a:off x="6552705" y="906051"/>
                <a:ext cx="693720" cy="18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A66D4E8-F06D-46AA-ABFE-26EAD95B865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17065" y="870411"/>
                  <a:ext cx="765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10A178F-911E-4CA4-9C5A-2674126A2A05}"/>
                    </a:ext>
                  </a:extLst>
                </p14:cNvPr>
                <p14:cNvContentPartPr/>
                <p14:nvPr/>
              </p14:nvContentPartPr>
              <p14:xfrm>
                <a:off x="7142745" y="872211"/>
                <a:ext cx="114120" cy="155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10A178F-911E-4CA4-9C5A-2674126A2A0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07105" y="836571"/>
                  <a:ext cx="185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EB5723A-704D-44FC-9DD6-4B009178FFC8}"/>
                    </a:ext>
                  </a:extLst>
                </p14:cNvPr>
                <p14:cNvContentPartPr/>
                <p14:nvPr/>
              </p14:nvContentPartPr>
              <p14:xfrm>
                <a:off x="6548025" y="903531"/>
                <a:ext cx="96840" cy="6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EB5723A-704D-44FC-9DD6-4B009178FF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12025" y="867531"/>
                  <a:ext cx="1684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409F7C-7D5D-478C-8A81-2E2AA1C4DA4C}"/>
                    </a:ext>
                  </a:extLst>
                </p14:cNvPr>
                <p14:cNvContentPartPr/>
                <p14:nvPr/>
              </p14:nvContentPartPr>
              <p14:xfrm>
                <a:off x="7470705" y="822891"/>
                <a:ext cx="230040" cy="332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409F7C-7D5D-478C-8A81-2E2AA1C4DA4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34705" y="786891"/>
                  <a:ext cx="3016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9D0A024-3F36-407B-8321-362793CB0956}"/>
                    </a:ext>
                  </a:extLst>
                </p14:cNvPr>
                <p14:cNvContentPartPr/>
                <p14:nvPr/>
              </p14:nvContentPartPr>
              <p14:xfrm>
                <a:off x="7730625" y="731451"/>
                <a:ext cx="204840" cy="534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9D0A024-3F36-407B-8321-362793CB09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94985" y="695451"/>
                  <a:ext cx="27648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994A8BC-F59A-4023-88FA-70567D1983AE}"/>
                    </a:ext>
                  </a:extLst>
                </p14:cNvPr>
                <p14:cNvContentPartPr/>
                <p14:nvPr/>
              </p14:nvContentPartPr>
              <p14:xfrm>
                <a:off x="8038425" y="835131"/>
                <a:ext cx="175320" cy="411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994A8BC-F59A-4023-88FA-70567D1983A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02425" y="799131"/>
                  <a:ext cx="24696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77FB48C-2D89-4E73-BABF-0CC588670507}"/>
                    </a:ext>
                  </a:extLst>
                </p14:cNvPr>
                <p14:cNvContentPartPr/>
                <p14:nvPr/>
              </p14:nvContentPartPr>
              <p14:xfrm>
                <a:off x="1850025" y="674571"/>
                <a:ext cx="153360" cy="25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77FB48C-2D89-4E73-BABF-0CC58867050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14385" y="638571"/>
                  <a:ext cx="2250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77793DA-C8EB-4D97-BF0E-56CAF8570CB6}"/>
                    </a:ext>
                  </a:extLst>
                </p14:cNvPr>
                <p14:cNvContentPartPr/>
                <p14:nvPr/>
              </p14:nvContentPartPr>
              <p14:xfrm>
                <a:off x="1835625" y="687531"/>
                <a:ext cx="174600" cy="381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77793DA-C8EB-4D97-BF0E-56CAF8570CB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99625" y="651531"/>
                  <a:ext cx="2462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BDFEB78-2D43-4C48-9518-BB904C77F77B}"/>
                    </a:ext>
                  </a:extLst>
                </p14:cNvPr>
                <p14:cNvContentPartPr/>
                <p14:nvPr/>
              </p14:nvContentPartPr>
              <p14:xfrm>
                <a:off x="2013105" y="650451"/>
                <a:ext cx="132120" cy="567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BDFEB78-2D43-4C48-9518-BB904C77F77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77105" y="614451"/>
                  <a:ext cx="20376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C3A0D7C-E313-4EDD-B38A-B9CA2FBD7EC5}"/>
                    </a:ext>
                  </a:extLst>
                </p14:cNvPr>
                <p14:cNvContentPartPr/>
                <p14:nvPr/>
              </p14:nvContentPartPr>
              <p14:xfrm>
                <a:off x="2210385" y="686811"/>
                <a:ext cx="183960" cy="444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C3A0D7C-E313-4EDD-B38A-B9CA2FBD7EC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74385" y="651171"/>
                  <a:ext cx="25560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5E7D54D-7ADF-4DA2-85C1-F6AF9B8AF2D9}"/>
                    </a:ext>
                  </a:extLst>
                </p14:cNvPr>
                <p14:cNvContentPartPr/>
                <p14:nvPr/>
              </p14:nvContentPartPr>
              <p14:xfrm>
                <a:off x="7122945" y="1004331"/>
                <a:ext cx="31320" cy="78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5E7D54D-7ADF-4DA2-85C1-F6AF9B8AF2D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86945" y="968691"/>
                  <a:ext cx="102960" cy="15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3988414-D574-4F0B-A899-607806F63946}"/>
                  </a:ext>
                </a:extLst>
              </p14:cNvPr>
              <p14:cNvContentPartPr/>
              <p14:nvPr/>
            </p14:nvContentPartPr>
            <p14:xfrm>
              <a:off x="2168985" y="1659171"/>
              <a:ext cx="20880" cy="56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3988414-D574-4F0B-A899-607806F6394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132985" y="1623531"/>
                <a:ext cx="9252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DC30798-F3DD-4D13-86F0-3C3FC252A0F2}"/>
                  </a:ext>
                </a:extLst>
              </p14:cNvPr>
              <p14:cNvContentPartPr/>
              <p14:nvPr/>
            </p14:nvContentPartPr>
            <p14:xfrm>
              <a:off x="4812465" y="2325531"/>
              <a:ext cx="16200" cy="81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DC30798-F3DD-4D13-86F0-3C3FC252A0F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76465" y="2289531"/>
                <a:ext cx="878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9DE93E4-618A-42E0-BAFF-B75866F9298E}"/>
                  </a:ext>
                </a:extLst>
              </p14:cNvPr>
              <p14:cNvContentPartPr/>
              <p14:nvPr/>
            </p14:nvContentPartPr>
            <p14:xfrm>
              <a:off x="7113585" y="998931"/>
              <a:ext cx="48600" cy="82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9DE93E4-618A-42E0-BAFF-B75866F9298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077585" y="963291"/>
                <a:ext cx="120240" cy="15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AF6D4C0C-0065-4823-B317-CCD582717685}"/>
              </a:ext>
            </a:extLst>
          </p:cNvPr>
          <p:cNvGrpSpPr/>
          <p:nvPr/>
        </p:nvGrpSpPr>
        <p:grpSpPr>
          <a:xfrm>
            <a:off x="1882785" y="3239931"/>
            <a:ext cx="6220440" cy="3134160"/>
            <a:chOff x="1882785" y="3239931"/>
            <a:chExt cx="6220440" cy="31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85667D3-7AF7-4BD4-B7AA-0E173A668A02}"/>
                    </a:ext>
                  </a:extLst>
                </p14:cNvPr>
                <p14:cNvContentPartPr/>
                <p14:nvPr/>
              </p14:nvContentPartPr>
              <p14:xfrm>
                <a:off x="1882785" y="3239931"/>
                <a:ext cx="71280" cy="3134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85667D3-7AF7-4BD4-B7AA-0E173A668A0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47145" y="3203931"/>
                  <a:ext cx="142920" cy="32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C5CFE5C-2533-4B94-9A0C-405526E5EF16}"/>
                    </a:ext>
                  </a:extLst>
                </p14:cNvPr>
                <p14:cNvContentPartPr/>
                <p14:nvPr/>
              </p14:nvContentPartPr>
              <p14:xfrm>
                <a:off x="1959105" y="4899171"/>
                <a:ext cx="6130080" cy="199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C5CFE5C-2533-4B94-9A0C-405526E5EF1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23105" y="4863171"/>
                  <a:ext cx="6201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F05F649-2067-4494-9DCE-CBF69B4840A2}"/>
                    </a:ext>
                  </a:extLst>
                </p14:cNvPr>
                <p14:cNvContentPartPr/>
                <p14:nvPr/>
              </p14:nvContentPartPr>
              <p14:xfrm>
                <a:off x="7780305" y="4953891"/>
                <a:ext cx="322920" cy="275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F05F649-2067-4494-9DCE-CBF69B4840A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44305" y="4918251"/>
                  <a:ext cx="3945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8440210-DDE5-43FA-AB51-E068C38978FE}"/>
                    </a:ext>
                  </a:extLst>
                </p14:cNvPr>
                <p14:cNvContentPartPr/>
                <p14:nvPr/>
              </p14:nvContentPartPr>
              <p14:xfrm>
                <a:off x="1945065" y="4422171"/>
                <a:ext cx="2175840" cy="1213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8440210-DDE5-43FA-AB51-E068C38978F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09065" y="4386531"/>
                  <a:ext cx="2247480" cy="128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508E5C6-45DE-4AEF-8467-82D199350864}"/>
                  </a:ext>
                </a:extLst>
              </p14:cNvPr>
              <p14:cNvContentPartPr/>
              <p14:nvPr/>
            </p14:nvContentPartPr>
            <p14:xfrm>
              <a:off x="1972785" y="4915011"/>
              <a:ext cx="1011240" cy="12434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508E5C6-45DE-4AEF-8467-82D19935086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37145" y="4879371"/>
                <a:ext cx="1082880" cy="13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C3BDC35-2E68-4043-B487-84D10A7D1FDB}"/>
                  </a:ext>
                </a:extLst>
              </p14:cNvPr>
              <p14:cNvContentPartPr/>
              <p14:nvPr/>
            </p14:nvContentPartPr>
            <p14:xfrm>
              <a:off x="3013185" y="3736011"/>
              <a:ext cx="1108080" cy="1253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C3BDC35-2E68-4043-B487-84D10A7D1FD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977545" y="3700371"/>
                <a:ext cx="1179720" cy="13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DBA9A43-B5A9-4087-82E9-B44496EDB393}"/>
                  </a:ext>
                </a:extLst>
              </p14:cNvPr>
              <p14:cNvContentPartPr/>
              <p14:nvPr/>
            </p14:nvContentPartPr>
            <p14:xfrm>
              <a:off x="1968825" y="3226611"/>
              <a:ext cx="654120" cy="16099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DBA9A43-B5A9-4087-82E9-B44496EDB39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932825" y="3190971"/>
                <a:ext cx="725760" cy="168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8B317D3E-109C-4FF0-9E32-4A670D3C0D59}"/>
              </a:ext>
            </a:extLst>
          </p:cNvPr>
          <p:cNvGrpSpPr/>
          <p:nvPr/>
        </p:nvGrpSpPr>
        <p:grpSpPr>
          <a:xfrm>
            <a:off x="2647425" y="3251451"/>
            <a:ext cx="1472760" cy="3280320"/>
            <a:chOff x="2647425" y="3251451"/>
            <a:chExt cx="1472760" cy="328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57B242F-05AF-40D1-8FEF-5E3FD9FF5D4F}"/>
                    </a:ext>
                  </a:extLst>
                </p14:cNvPr>
                <p14:cNvContentPartPr/>
                <p14:nvPr/>
              </p14:nvContentPartPr>
              <p14:xfrm>
                <a:off x="2647425" y="3251451"/>
                <a:ext cx="1100880" cy="3280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57B242F-05AF-40D1-8FEF-5E3FD9FF5D4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11425" y="3215811"/>
                  <a:ext cx="1172520" cy="33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76699B0-F5AE-446D-9BF2-E5CCD1306A7B}"/>
                    </a:ext>
                  </a:extLst>
                </p14:cNvPr>
                <p14:cNvContentPartPr/>
                <p14:nvPr/>
              </p14:nvContentPartPr>
              <p14:xfrm>
                <a:off x="3755505" y="4987011"/>
                <a:ext cx="364680" cy="1374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76699B0-F5AE-446D-9BF2-E5CCD1306A7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19865" y="4951371"/>
                  <a:ext cx="436320" cy="14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845468B-EE79-467A-9C9C-A26F6C9A2059}"/>
                    </a:ext>
                  </a:extLst>
                </p14:cNvPr>
                <p14:cNvContentPartPr/>
                <p14:nvPr/>
              </p14:nvContentPartPr>
              <p14:xfrm>
                <a:off x="3740385" y="4997091"/>
                <a:ext cx="366480" cy="1365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845468B-EE79-467A-9C9C-A26F6C9A205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04745" y="4961091"/>
                  <a:ext cx="438120" cy="143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23DA226-9823-4F3B-84AB-82A1E65A9103}"/>
              </a:ext>
            </a:extLst>
          </p:cNvPr>
          <p:cNvGrpSpPr/>
          <p:nvPr/>
        </p:nvGrpSpPr>
        <p:grpSpPr>
          <a:xfrm>
            <a:off x="8253705" y="4813491"/>
            <a:ext cx="390960" cy="579600"/>
            <a:chOff x="8253705" y="4813491"/>
            <a:chExt cx="390960" cy="57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0F2E74D-FF35-46F4-9B8B-F23D94D81A82}"/>
                    </a:ext>
                  </a:extLst>
                </p14:cNvPr>
                <p14:cNvContentPartPr/>
                <p14:nvPr/>
              </p14:nvContentPartPr>
              <p14:xfrm>
                <a:off x="8442705" y="4813491"/>
                <a:ext cx="106920" cy="579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0F2E74D-FF35-46F4-9B8B-F23D94D81A8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07065" y="4777491"/>
                  <a:ext cx="178560" cy="6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4A1FE42-4F8E-40F8-BE2E-B679D667F71E}"/>
                    </a:ext>
                  </a:extLst>
                </p14:cNvPr>
                <p14:cNvContentPartPr/>
                <p14:nvPr/>
              </p14:nvContentPartPr>
              <p14:xfrm>
                <a:off x="8253705" y="5072331"/>
                <a:ext cx="390960" cy="99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4A1FE42-4F8E-40F8-BE2E-B679D667F7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217705" y="5036691"/>
                  <a:ext cx="462600" cy="17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E14EE16-27C5-4710-93D1-024C0A257801}"/>
                  </a:ext>
                </a:extLst>
              </p14:cNvPr>
              <p14:cNvContentPartPr/>
              <p14:nvPr/>
            </p14:nvContentPartPr>
            <p14:xfrm>
              <a:off x="1533945" y="4795491"/>
              <a:ext cx="203400" cy="2588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E14EE16-27C5-4710-93D1-024C0A25780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497945" y="4759851"/>
                <a:ext cx="27504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025A862-83B9-435F-BC2A-4D9E10D58657}"/>
                  </a:ext>
                </a:extLst>
              </p14:cNvPr>
              <p14:cNvContentPartPr/>
              <p14:nvPr/>
            </p14:nvContentPartPr>
            <p14:xfrm>
              <a:off x="1826265" y="3054531"/>
              <a:ext cx="210240" cy="2880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025A862-83B9-435F-BC2A-4D9E10D5865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90625" y="3018531"/>
                <a:ext cx="281880" cy="35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55814F87-E7BA-4DEE-8F83-99C0087BE281}"/>
              </a:ext>
            </a:extLst>
          </p:cNvPr>
          <p:cNvGrpSpPr/>
          <p:nvPr/>
        </p:nvGrpSpPr>
        <p:grpSpPr>
          <a:xfrm>
            <a:off x="513345" y="2821611"/>
            <a:ext cx="859680" cy="1590120"/>
            <a:chOff x="513345" y="2821611"/>
            <a:chExt cx="859680" cy="159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57E9FCB-4D6A-4E32-AAA5-53320679C576}"/>
                    </a:ext>
                  </a:extLst>
                </p14:cNvPr>
                <p14:cNvContentPartPr/>
                <p14:nvPr/>
              </p14:nvContentPartPr>
              <p14:xfrm>
                <a:off x="513345" y="2821611"/>
                <a:ext cx="596160" cy="505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57E9FCB-4D6A-4E32-AAA5-53320679C57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7345" y="2785611"/>
                  <a:ext cx="66780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A48062E-232D-41AB-9FD3-0C3209F68C94}"/>
                    </a:ext>
                  </a:extLst>
                </p14:cNvPr>
                <p14:cNvContentPartPr/>
                <p14:nvPr/>
              </p14:nvContentPartPr>
              <p14:xfrm>
                <a:off x="1082865" y="3267291"/>
                <a:ext cx="68760" cy="186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A48062E-232D-41AB-9FD3-0C3209F68C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47225" y="3231291"/>
                  <a:ext cx="1404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E2A5E05-65A6-4FF7-AA57-3837F3605A40}"/>
                    </a:ext>
                  </a:extLst>
                </p14:cNvPr>
                <p14:cNvContentPartPr/>
                <p14:nvPr/>
              </p14:nvContentPartPr>
              <p14:xfrm>
                <a:off x="1043625" y="3092691"/>
                <a:ext cx="87480" cy="67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E2A5E05-65A6-4FF7-AA57-3837F3605A4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07985" y="3056691"/>
                  <a:ext cx="159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B27C95C-A1F1-4F2B-BFE1-642661C87C6C}"/>
                    </a:ext>
                  </a:extLst>
                </p14:cNvPr>
                <p14:cNvContentPartPr/>
                <p14:nvPr/>
              </p14:nvContentPartPr>
              <p14:xfrm>
                <a:off x="1277985" y="3416691"/>
                <a:ext cx="43920" cy="150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B27C95C-A1F1-4F2B-BFE1-642661C87C6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42345" y="3381051"/>
                  <a:ext cx="115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2215D40-F7C8-4E71-B734-2CCCD71685AC}"/>
                    </a:ext>
                  </a:extLst>
                </p14:cNvPr>
                <p14:cNvContentPartPr/>
                <p14:nvPr/>
              </p14:nvContentPartPr>
              <p14:xfrm>
                <a:off x="582825" y="3807651"/>
                <a:ext cx="576360" cy="489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2215D40-F7C8-4E71-B734-2CCCD71685A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6825" y="3771651"/>
                  <a:ext cx="64800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C49D00A-958F-4F8C-9A5C-9CB72552F264}"/>
                    </a:ext>
                  </a:extLst>
                </p14:cNvPr>
                <p14:cNvContentPartPr/>
                <p14:nvPr/>
              </p14:nvContentPartPr>
              <p14:xfrm>
                <a:off x="1062345" y="4222011"/>
                <a:ext cx="139680" cy="189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C49D00A-958F-4F8C-9A5C-9CB72552F26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26705" y="4186371"/>
                  <a:ext cx="2113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C390510-A6A2-4AB3-9BBD-CE9564544BD6}"/>
                    </a:ext>
                  </a:extLst>
                </p14:cNvPr>
                <p14:cNvContentPartPr/>
                <p14:nvPr/>
              </p14:nvContentPartPr>
              <p14:xfrm>
                <a:off x="1344585" y="3706131"/>
                <a:ext cx="16920" cy="106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C390510-A6A2-4AB3-9BBD-CE9564544BD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308945" y="3670131"/>
                  <a:ext cx="88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A55998A-069F-4E7E-8E77-18CD12B93B79}"/>
                    </a:ext>
                  </a:extLst>
                </p14:cNvPr>
                <p14:cNvContentPartPr/>
                <p14:nvPr/>
              </p14:nvContentPartPr>
              <p14:xfrm>
                <a:off x="1252425" y="3722331"/>
                <a:ext cx="120600" cy="232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A55998A-069F-4E7E-8E77-18CD12B93B7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16425" y="3686691"/>
                  <a:ext cx="19224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9123783-5A67-4AD7-83BC-1E8E0598EACC}"/>
              </a:ext>
            </a:extLst>
          </p:cNvPr>
          <p:cNvGrpSpPr/>
          <p:nvPr/>
        </p:nvGrpSpPr>
        <p:grpSpPr>
          <a:xfrm>
            <a:off x="599025" y="4945611"/>
            <a:ext cx="635040" cy="691200"/>
            <a:chOff x="599025" y="4945611"/>
            <a:chExt cx="635040" cy="6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492CE12-6370-480C-83A6-5C1366B16B90}"/>
                    </a:ext>
                  </a:extLst>
                </p14:cNvPr>
                <p14:cNvContentPartPr/>
                <p14:nvPr/>
              </p14:nvContentPartPr>
              <p14:xfrm>
                <a:off x="599025" y="4945611"/>
                <a:ext cx="520560" cy="618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492CE12-6370-480C-83A6-5C1366B16B9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3025" y="4909611"/>
                  <a:ext cx="59220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EA4E86A-A9A7-4605-BD1F-78B7E33740CE}"/>
                    </a:ext>
                  </a:extLst>
                </p14:cNvPr>
                <p14:cNvContentPartPr/>
                <p14:nvPr/>
              </p14:nvContentPartPr>
              <p14:xfrm>
                <a:off x="1098705" y="5407851"/>
                <a:ext cx="135360" cy="228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EA4E86A-A9A7-4605-BD1F-78B7E33740C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63065" y="5371851"/>
                  <a:ext cx="20700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31B779-AB95-42C9-8B6D-0CD880EF1AB3}"/>
              </a:ext>
            </a:extLst>
          </p:cNvPr>
          <p:cNvGrpSpPr/>
          <p:nvPr/>
        </p:nvGrpSpPr>
        <p:grpSpPr>
          <a:xfrm>
            <a:off x="2368065" y="105411"/>
            <a:ext cx="466920" cy="462600"/>
            <a:chOff x="2368065" y="105411"/>
            <a:chExt cx="46692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5E8CA18-99D4-499B-8600-86685525CF62}"/>
                    </a:ext>
                  </a:extLst>
                </p14:cNvPr>
                <p14:cNvContentPartPr/>
                <p14:nvPr/>
              </p14:nvContentPartPr>
              <p14:xfrm>
                <a:off x="2368065" y="105411"/>
                <a:ext cx="437400" cy="306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5E8CA18-99D4-499B-8600-86685525CF6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32425" y="69411"/>
                  <a:ext cx="5090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9F94EB4-0FD0-4BD0-9EB7-7EB95B48BEB8}"/>
                    </a:ext>
                  </a:extLst>
                </p14:cNvPr>
                <p14:cNvContentPartPr/>
                <p14:nvPr/>
              </p14:nvContentPartPr>
              <p14:xfrm>
                <a:off x="2802225" y="443091"/>
                <a:ext cx="32760" cy="124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9F94EB4-0FD0-4BD0-9EB7-7EB95B48BEB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66585" y="407091"/>
                  <a:ext cx="104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44B3D60-945C-42D3-A72A-FA3C8CBA8939}"/>
                    </a:ext>
                  </a:extLst>
                </p14:cNvPr>
                <p14:cNvContentPartPr/>
                <p14:nvPr/>
              </p14:nvContentPartPr>
              <p14:xfrm>
                <a:off x="2785305" y="360651"/>
                <a:ext cx="33480" cy="33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44B3D60-945C-42D3-A72A-FA3C8CBA893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49665" y="325011"/>
                  <a:ext cx="10512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E868C79-FBB4-4354-8323-BF3BBE100A7C}"/>
              </a:ext>
            </a:extLst>
          </p:cNvPr>
          <p:cNvGrpSpPr/>
          <p:nvPr/>
        </p:nvGrpSpPr>
        <p:grpSpPr>
          <a:xfrm>
            <a:off x="4418265" y="72291"/>
            <a:ext cx="526320" cy="668880"/>
            <a:chOff x="4418265" y="72291"/>
            <a:chExt cx="52632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879D2B0-754B-454A-8E8D-87A6D6C196C7}"/>
                    </a:ext>
                  </a:extLst>
                </p14:cNvPr>
                <p14:cNvContentPartPr/>
                <p14:nvPr/>
              </p14:nvContentPartPr>
              <p14:xfrm>
                <a:off x="4418265" y="123411"/>
                <a:ext cx="379800" cy="393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879D2B0-754B-454A-8E8D-87A6D6C196C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82625" y="87411"/>
                  <a:ext cx="4514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416836E-7EB0-4D11-8024-178D9D4FF267}"/>
                    </a:ext>
                  </a:extLst>
                </p14:cNvPr>
                <p14:cNvContentPartPr/>
                <p14:nvPr/>
              </p14:nvContentPartPr>
              <p14:xfrm>
                <a:off x="4740465" y="622731"/>
                <a:ext cx="28440" cy="92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416836E-7EB0-4D11-8024-178D9D4FF26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04465" y="587091"/>
                  <a:ext cx="100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0DD40B8-5242-43A5-B320-6C2637389D8D}"/>
                    </a:ext>
                  </a:extLst>
                </p14:cNvPr>
                <p14:cNvContentPartPr/>
                <p14:nvPr/>
              </p14:nvContentPartPr>
              <p14:xfrm>
                <a:off x="4732545" y="451371"/>
                <a:ext cx="18720" cy="13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0DD40B8-5242-43A5-B320-6C2637389D8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96905" y="415371"/>
                  <a:ext cx="90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EE6A022-7F4D-45A2-B896-5545F2CCA2A9}"/>
                    </a:ext>
                  </a:extLst>
                </p14:cNvPr>
                <p14:cNvContentPartPr/>
                <p14:nvPr/>
              </p14:nvContentPartPr>
              <p14:xfrm>
                <a:off x="4720665" y="430491"/>
                <a:ext cx="123120" cy="310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EE6A022-7F4D-45A2-B896-5545F2CCA2A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85025" y="394851"/>
                  <a:ext cx="1947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F61F5E-BD93-4B0D-94A6-1273169C3BEF}"/>
                    </a:ext>
                  </a:extLst>
                </p14:cNvPr>
                <p14:cNvContentPartPr/>
                <p14:nvPr/>
              </p14:nvContentPartPr>
              <p14:xfrm>
                <a:off x="4913265" y="72291"/>
                <a:ext cx="31320" cy="104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F61F5E-BD93-4B0D-94A6-1273169C3BE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77625" y="36291"/>
                  <a:ext cx="10296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185BC2A-4D89-4158-B1C0-22A9C4FBDA18}"/>
              </a:ext>
            </a:extLst>
          </p:cNvPr>
          <p:cNvGrpSpPr/>
          <p:nvPr/>
        </p:nvGrpSpPr>
        <p:grpSpPr>
          <a:xfrm>
            <a:off x="6884625" y="260211"/>
            <a:ext cx="561240" cy="495000"/>
            <a:chOff x="6884625" y="260211"/>
            <a:chExt cx="56124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876F8D0-EA1C-44F2-9897-61A31861D3D0}"/>
                    </a:ext>
                  </a:extLst>
                </p14:cNvPr>
                <p14:cNvContentPartPr/>
                <p14:nvPr/>
              </p14:nvContentPartPr>
              <p14:xfrm>
                <a:off x="6884625" y="260211"/>
                <a:ext cx="561240" cy="397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876F8D0-EA1C-44F2-9897-61A31861D3D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48625" y="224211"/>
                  <a:ext cx="6328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4A07034-9D7A-4E07-8C00-77186FB4A1B5}"/>
                    </a:ext>
                  </a:extLst>
                </p14:cNvPr>
                <p14:cNvContentPartPr/>
                <p14:nvPr/>
              </p14:nvContentPartPr>
              <p14:xfrm>
                <a:off x="7280265" y="569451"/>
                <a:ext cx="151200" cy="185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4A07034-9D7A-4E07-8C00-77186FB4A1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44625" y="533811"/>
                  <a:ext cx="22284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E64DE79-E815-4C1F-AD99-2C129115C7B2}"/>
              </a:ext>
            </a:extLst>
          </p:cNvPr>
          <p:cNvGrpSpPr/>
          <p:nvPr/>
        </p:nvGrpSpPr>
        <p:grpSpPr>
          <a:xfrm>
            <a:off x="2393985" y="2783811"/>
            <a:ext cx="2743200" cy="1638720"/>
            <a:chOff x="2393985" y="2783811"/>
            <a:chExt cx="2743200" cy="163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E8274E4-CE2C-4868-8678-48FA7360DC8C}"/>
                    </a:ext>
                  </a:extLst>
                </p14:cNvPr>
                <p14:cNvContentPartPr/>
                <p14:nvPr/>
              </p14:nvContentPartPr>
              <p14:xfrm>
                <a:off x="2503425" y="4196811"/>
                <a:ext cx="56160" cy="182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E8274E4-CE2C-4868-8678-48FA7360DC8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467785" y="4160811"/>
                  <a:ext cx="127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E54E447-9BB5-452C-A1D5-72117F9B86BC}"/>
                    </a:ext>
                  </a:extLst>
                </p14:cNvPr>
                <p14:cNvContentPartPr/>
                <p14:nvPr/>
              </p14:nvContentPartPr>
              <p14:xfrm>
                <a:off x="2422065" y="4340811"/>
                <a:ext cx="179640" cy="81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E54E447-9BB5-452C-A1D5-72117F9B86B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386065" y="4304811"/>
                  <a:ext cx="251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869635C-5252-4241-A1D4-D2E2C15092B4}"/>
                    </a:ext>
                  </a:extLst>
                </p14:cNvPr>
                <p14:cNvContentPartPr/>
                <p14:nvPr/>
              </p14:nvContentPartPr>
              <p14:xfrm>
                <a:off x="2393985" y="3881091"/>
                <a:ext cx="330840" cy="267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869635C-5252-4241-A1D4-D2E2C15092B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358345" y="3845451"/>
                  <a:ext cx="4024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07EBB54-FCC9-4540-8B05-3A2030844A6A}"/>
                    </a:ext>
                  </a:extLst>
                </p14:cNvPr>
                <p14:cNvContentPartPr/>
                <p14:nvPr/>
              </p14:nvContentPartPr>
              <p14:xfrm>
                <a:off x="2741025" y="4240011"/>
                <a:ext cx="55440" cy="126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07EBB54-FCC9-4540-8B05-3A2030844A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05385" y="4204011"/>
                  <a:ext cx="1270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889D300-04F6-4DD1-B290-5C7C15E02E13}"/>
                    </a:ext>
                  </a:extLst>
                </p14:cNvPr>
                <p14:cNvContentPartPr/>
                <p14:nvPr/>
              </p14:nvContentPartPr>
              <p14:xfrm>
                <a:off x="2710425" y="4141731"/>
                <a:ext cx="10800" cy="14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889D300-04F6-4DD1-B290-5C7C15E02E1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74425" y="4105731"/>
                  <a:ext cx="824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81B12C4-6363-4289-8B6C-F79198129A85}"/>
                    </a:ext>
                  </a:extLst>
                </p14:cNvPr>
                <p14:cNvContentPartPr/>
                <p14:nvPr/>
              </p14:nvContentPartPr>
              <p14:xfrm>
                <a:off x="2732385" y="3075411"/>
                <a:ext cx="255600" cy="175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81B12C4-6363-4289-8B6C-F79198129A8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696745" y="3039771"/>
                  <a:ext cx="327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4E13B2B-B8D6-423E-A592-9C19564CFDB2}"/>
                    </a:ext>
                  </a:extLst>
                </p14:cNvPr>
                <p14:cNvContentPartPr/>
                <p14:nvPr/>
              </p14:nvContentPartPr>
              <p14:xfrm>
                <a:off x="2734545" y="3128331"/>
                <a:ext cx="166680" cy="168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4E13B2B-B8D6-423E-A592-9C19564CFDB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98545" y="3092331"/>
                  <a:ext cx="2383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3C95AA6-C65F-4911-A3B1-8688515258F0}"/>
                    </a:ext>
                  </a:extLst>
                </p14:cNvPr>
                <p14:cNvContentPartPr/>
                <p14:nvPr/>
              </p14:nvContentPartPr>
              <p14:xfrm>
                <a:off x="3056385" y="2783811"/>
                <a:ext cx="455760" cy="392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3C95AA6-C65F-4911-A3B1-8688515258F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020385" y="2748171"/>
                  <a:ext cx="5274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E287A8C-C260-4AFD-9CD6-8C0DAC6A0AD9}"/>
                    </a:ext>
                  </a:extLst>
                </p14:cNvPr>
                <p14:cNvContentPartPr/>
                <p14:nvPr/>
              </p14:nvContentPartPr>
              <p14:xfrm>
                <a:off x="3426465" y="3049131"/>
                <a:ext cx="154800" cy="164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E287A8C-C260-4AFD-9CD6-8C0DAC6A0AD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390465" y="3013131"/>
                  <a:ext cx="2264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D3C5268-BA10-4EB4-A41D-9BCF8FD2E1B9}"/>
                    </a:ext>
                  </a:extLst>
                </p14:cNvPr>
                <p14:cNvContentPartPr/>
                <p14:nvPr/>
              </p14:nvContentPartPr>
              <p14:xfrm>
                <a:off x="3969705" y="3894771"/>
                <a:ext cx="327600" cy="132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D3C5268-BA10-4EB4-A41D-9BCF8FD2E1B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33705" y="3858771"/>
                  <a:ext cx="399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DB70FEF-C84C-41EB-9BC2-4E5C8928A29D}"/>
                    </a:ext>
                  </a:extLst>
                </p14:cNvPr>
                <p14:cNvContentPartPr/>
                <p14:nvPr/>
              </p14:nvContentPartPr>
              <p14:xfrm>
                <a:off x="3959265" y="3883611"/>
                <a:ext cx="154440" cy="160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DB70FEF-C84C-41EB-9BC2-4E5C8928A29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23625" y="3847971"/>
                  <a:ext cx="226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B74D234-5405-47F8-8D29-896C73094314}"/>
                    </a:ext>
                  </a:extLst>
                </p14:cNvPr>
                <p14:cNvContentPartPr/>
                <p14:nvPr/>
              </p14:nvContentPartPr>
              <p14:xfrm>
                <a:off x="4438065" y="3677691"/>
                <a:ext cx="432360" cy="417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B74D234-5405-47F8-8D29-896C7309431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402065" y="3642051"/>
                  <a:ext cx="50400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D6ABE1A-343F-4CB1-8375-19F1BE82721F}"/>
                    </a:ext>
                  </a:extLst>
                </p14:cNvPr>
                <p14:cNvContentPartPr/>
                <p14:nvPr/>
              </p14:nvContentPartPr>
              <p14:xfrm>
                <a:off x="4836225" y="3977211"/>
                <a:ext cx="131400" cy="184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D6ABE1A-343F-4CB1-8375-19F1BE82721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800225" y="3941571"/>
                  <a:ext cx="203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FF4D246-8B19-499C-B98E-DACD4260A31C}"/>
                    </a:ext>
                  </a:extLst>
                </p14:cNvPr>
                <p14:cNvContentPartPr/>
                <p14:nvPr/>
              </p14:nvContentPartPr>
              <p14:xfrm>
                <a:off x="5079585" y="3471411"/>
                <a:ext cx="57600" cy="141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FF4D246-8B19-499C-B98E-DACD4260A31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43945" y="3435411"/>
                  <a:ext cx="12924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804D988-4427-404F-B191-CB8429B60578}"/>
              </a:ext>
            </a:extLst>
          </p:cNvPr>
          <p:cNvGrpSpPr/>
          <p:nvPr/>
        </p:nvGrpSpPr>
        <p:grpSpPr>
          <a:xfrm>
            <a:off x="1492905" y="1569171"/>
            <a:ext cx="452880" cy="663840"/>
            <a:chOff x="1492905" y="1569171"/>
            <a:chExt cx="452880" cy="66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3B4B74E-F918-4015-B142-A70385FDCDD0}"/>
                    </a:ext>
                  </a:extLst>
                </p14:cNvPr>
                <p14:cNvContentPartPr/>
                <p14:nvPr/>
              </p14:nvContentPartPr>
              <p14:xfrm>
                <a:off x="1492905" y="1569171"/>
                <a:ext cx="397080" cy="413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3B4B74E-F918-4015-B142-A70385FDCDD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57265" y="1533531"/>
                  <a:ext cx="4687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04889FA-30CA-45AD-87F4-59E68BD290A6}"/>
                    </a:ext>
                  </a:extLst>
                </p14:cNvPr>
                <p14:cNvContentPartPr/>
                <p14:nvPr/>
              </p14:nvContentPartPr>
              <p14:xfrm>
                <a:off x="1877385" y="2067771"/>
                <a:ext cx="68400" cy="165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04889FA-30CA-45AD-87F4-59E68BD290A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841745" y="2031771"/>
                  <a:ext cx="1400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8DAC223-09FA-427F-BBA5-D9EC9CE676AD}"/>
                    </a:ext>
                  </a:extLst>
                </p14:cNvPr>
                <p14:cNvContentPartPr/>
                <p14:nvPr/>
              </p14:nvContentPartPr>
              <p14:xfrm>
                <a:off x="1858305" y="1888851"/>
                <a:ext cx="32400" cy="28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8DAC223-09FA-427F-BBA5-D9EC9CE676A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22665" y="1852851"/>
                  <a:ext cx="10404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EE7A8CC-407E-45F3-B45C-3D7E52013336}"/>
              </a:ext>
            </a:extLst>
          </p:cNvPr>
          <p:cNvGrpSpPr/>
          <p:nvPr/>
        </p:nvGrpSpPr>
        <p:grpSpPr>
          <a:xfrm>
            <a:off x="3955665" y="1598691"/>
            <a:ext cx="606240" cy="630720"/>
            <a:chOff x="3955665" y="1598691"/>
            <a:chExt cx="606240" cy="63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C9102F9-F8C2-4DFD-9142-F939A456ADD2}"/>
                    </a:ext>
                  </a:extLst>
                </p14:cNvPr>
                <p14:cNvContentPartPr/>
                <p14:nvPr/>
              </p14:nvContentPartPr>
              <p14:xfrm>
                <a:off x="3955665" y="1676091"/>
                <a:ext cx="409320" cy="357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C9102F9-F8C2-4DFD-9142-F939A456ADD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19665" y="1640091"/>
                  <a:ext cx="4809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F346D29-C790-4FC6-8E33-2787DBD03A53}"/>
                    </a:ext>
                  </a:extLst>
                </p14:cNvPr>
                <p14:cNvContentPartPr/>
                <p14:nvPr/>
              </p14:nvContentPartPr>
              <p14:xfrm>
                <a:off x="4306665" y="2021331"/>
                <a:ext cx="153720" cy="208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F346D29-C790-4FC6-8E33-2787DBD03A5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71025" y="1985331"/>
                  <a:ext cx="2253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5D2E26C-B1C1-4610-9F1C-3CB717D5F52C}"/>
                    </a:ext>
                  </a:extLst>
                </p14:cNvPr>
                <p14:cNvContentPartPr/>
                <p14:nvPr/>
              </p14:nvContentPartPr>
              <p14:xfrm>
                <a:off x="4519785" y="1598691"/>
                <a:ext cx="42120" cy="128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5D2E26C-B1C1-4610-9F1C-3CB717D5F52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84145" y="1563051"/>
                  <a:ext cx="11376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B45E692-469F-48CE-B196-12DADF0160EF}"/>
              </a:ext>
            </a:extLst>
          </p:cNvPr>
          <p:cNvGrpSpPr/>
          <p:nvPr/>
        </p:nvGrpSpPr>
        <p:grpSpPr>
          <a:xfrm>
            <a:off x="6382425" y="1834851"/>
            <a:ext cx="445680" cy="562320"/>
            <a:chOff x="6382425" y="1834851"/>
            <a:chExt cx="445680" cy="56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26B8FA9-5881-4D9D-8B4A-C8833B2C9979}"/>
                    </a:ext>
                  </a:extLst>
                </p14:cNvPr>
                <p14:cNvContentPartPr/>
                <p14:nvPr/>
              </p14:nvContentPartPr>
              <p14:xfrm>
                <a:off x="6382425" y="1834851"/>
                <a:ext cx="382320" cy="343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26B8FA9-5881-4D9D-8B4A-C8833B2C997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46785" y="1799211"/>
                  <a:ext cx="4539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9ECE7C5-6D1E-49A8-903D-BD3400B39FAC}"/>
                    </a:ext>
                  </a:extLst>
                </p14:cNvPr>
                <p14:cNvContentPartPr/>
                <p14:nvPr/>
              </p14:nvContentPartPr>
              <p14:xfrm>
                <a:off x="6648825" y="2182251"/>
                <a:ext cx="179280" cy="214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9ECE7C5-6D1E-49A8-903D-BD3400B39FA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12825" y="2146251"/>
                  <a:ext cx="250920" cy="28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5C3D77F-0F83-4968-809C-30B2BFA64D63}"/>
                  </a:ext>
                </a:extLst>
              </p14:cNvPr>
              <p14:cNvContentPartPr/>
              <p14:nvPr/>
            </p14:nvContentPartPr>
            <p14:xfrm>
              <a:off x="2640945" y="3281691"/>
              <a:ext cx="54720" cy="417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5C3D77F-0F83-4968-809C-30B2BFA64D6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605305" y="3246051"/>
                <a:ext cx="12636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E00D26A-9290-4757-8194-19CB7CE9310C}"/>
                  </a:ext>
                </a:extLst>
              </p14:cNvPr>
              <p14:cNvContentPartPr/>
              <p14:nvPr/>
            </p14:nvContentPartPr>
            <p14:xfrm>
              <a:off x="8962185" y="4999611"/>
              <a:ext cx="208080" cy="19404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E00D26A-9290-4757-8194-19CB7CE9310C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926185" y="4963971"/>
                <a:ext cx="279720" cy="201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oup 237">
            <a:extLst>
              <a:ext uri="{FF2B5EF4-FFF2-40B4-BE49-F238E27FC236}">
                <a16:creationId xmlns:a16="http://schemas.microsoft.com/office/drawing/2014/main" id="{B5D0D996-160B-4021-BA50-C19F5DBEE3D8}"/>
              </a:ext>
            </a:extLst>
          </p:cNvPr>
          <p:cNvGrpSpPr/>
          <p:nvPr/>
        </p:nvGrpSpPr>
        <p:grpSpPr>
          <a:xfrm>
            <a:off x="9057585" y="158151"/>
            <a:ext cx="3110400" cy="6729536"/>
            <a:chOff x="9057585" y="158151"/>
            <a:chExt cx="3110400" cy="67295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3B52D5C-D367-4D51-BF59-7AEFAA432A51}"/>
                    </a:ext>
                  </a:extLst>
                </p14:cNvPr>
                <p14:cNvContentPartPr/>
                <p14:nvPr/>
              </p14:nvContentPartPr>
              <p14:xfrm>
                <a:off x="9194025" y="158151"/>
                <a:ext cx="170640" cy="3006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3B52D5C-D367-4D51-BF59-7AEFAA432A5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158385" y="122151"/>
                  <a:ext cx="242280" cy="30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74A7883-C589-4CB2-BA6E-4ADF320ACF51}"/>
                    </a:ext>
                  </a:extLst>
                </p14:cNvPr>
                <p14:cNvContentPartPr/>
                <p14:nvPr/>
              </p14:nvContentPartPr>
              <p14:xfrm>
                <a:off x="9327945" y="1122231"/>
                <a:ext cx="2273040" cy="46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74A7883-C589-4CB2-BA6E-4ADF320ACF5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292305" y="1086591"/>
                  <a:ext cx="2344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BD81780-1EE3-47C3-974E-D230B01E3BC0}"/>
                    </a:ext>
                  </a:extLst>
                </p14:cNvPr>
                <p14:cNvContentPartPr/>
                <p14:nvPr/>
              </p14:nvContentPartPr>
              <p14:xfrm>
                <a:off x="9332985" y="669711"/>
                <a:ext cx="2154960" cy="1002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BD81780-1EE3-47C3-974E-D230B01E3BC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296985" y="634071"/>
                  <a:ext cx="2226600" cy="10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528B4B2-7620-4B17-BEC0-15875C13A47E}"/>
                    </a:ext>
                  </a:extLst>
                </p14:cNvPr>
                <p14:cNvContentPartPr/>
                <p14:nvPr/>
              </p14:nvContentPartPr>
              <p14:xfrm>
                <a:off x="9814665" y="668631"/>
                <a:ext cx="12960" cy="129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528B4B2-7620-4B17-BEC0-15875C13A47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778665" y="632631"/>
                  <a:ext cx="84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62D1A9D-B423-4E31-BF9A-0216F4130884}"/>
                    </a:ext>
                  </a:extLst>
                </p14:cNvPr>
                <p14:cNvContentPartPr/>
                <p14:nvPr/>
              </p14:nvContentPartPr>
              <p14:xfrm>
                <a:off x="9793065" y="843951"/>
                <a:ext cx="23040" cy="372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62D1A9D-B423-4E31-BF9A-0216F413088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757065" y="808311"/>
                  <a:ext cx="9468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C741612-95B8-4FCC-84AE-77CF29BFEAE4}"/>
                    </a:ext>
                  </a:extLst>
                </p14:cNvPr>
                <p14:cNvContentPartPr/>
                <p14:nvPr/>
              </p14:nvContentPartPr>
              <p14:xfrm>
                <a:off x="9793785" y="1337511"/>
                <a:ext cx="15120" cy="453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C741612-95B8-4FCC-84AE-77CF29BFEAE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757785" y="1301511"/>
                  <a:ext cx="8676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30FB334-21A8-4AF6-9F13-07E7ABA1A4C3}"/>
                    </a:ext>
                  </a:extLst>
                </p14:cNvPr>
                <p14:cNvContentPartPr/>
                <p14:nvPr/>
              </p14:nvContentPartPr>
              <p14:xfrm>
                <a:off x="9762105" y="1929711"/>
                <a:ext cx="51840" cy="591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30FB334-21A8-4AF6-9F13-07E7ABA1A4C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726465" y="1894071"/>
                  <a:ext cx="12348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88C9287-BCFF-4008-A53C-AC959135E27E}"/>
                    </a:ext>
                  </a:extLst>
                </p14:cNvPr>
                <p14:cNvContentPartPr/>
                <p14:nvPr/>
              </p14:nvContentPartPr>
              <p14:xfrm>
                <a:off x="11684865" y="1090787"/>
                <a:ext cx="169200" cy="191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88C9287-BCFF-4008-A53C-AC959135E27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649225" y="1055147"/>
                  <a:ext cx="2408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546DA7B-B38A-4B9A-90F9-E73096227779}"/>
                    </a:ext>
                  </a:extLst>
                </p14:cNvPr>
                <p14:cNvContentPartPr/>
                <p14:nvPr/>
              </p14:nvContentPartPr>
              <p14:xfrm>
                <a:off x="11573985" y="1210307"/>
                <a:ext cx="257400" cy="11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546DA7B-B38A-4B9A-90F9-E7309622777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537985" y="1174307"/>
                  <a:ext cx="329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F4D7435-FAFF-43A5-9DE4-EC3526024024}"/>
                    </a:ext>
                  </a:extLst>
                </p14:cNvPr>
                <p14:cNvContentPartPr/>
                <p14:nvPr/>
              </p14:nvContentPartPr>
              <p14:xfrm>
                <a:off x="9723945" y="2763111"/>
                <a:ext cx="38880" cy="648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F4D7435-FAFF-43A5-9DE4-EC352602402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687945" y="2727111"/>
                  <a:ext cx="110520" cy="71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5CE6CFE-DC40-4CF5-BA40-D0064B3EB9D1}"/>
                    </a:ext>
                  </a:extLst>
                </p14:cNvPr>
                <p14:cNvContentPartPr/>
                <p14:nvPr/>
              </p14:nvContentPartPr>
              <p14:xfrm>
                <a:off x="9156945" y="3091071"/>
                <a:ext cx="95400" cy="1937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5CE6CFE-DC40-4CF5-BA40-D0064B3EB9D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120945" y="3055071"/>
                  <a:ext cx="167040" cy="20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93E1ED9-9A3A-4E14-8A40-02DF715AA41F}"/>
                    </a:ext>
                  </a:extLst>
                </p14:cNvPr>
                <p14:cNvContentPartPr/>
                <p14:nvPr/>
              </p14:nvContentPartPr>
              <p14:xfrm>
                <a:off x="9272865" y="3236747"/>
                <a:ext cx="2499840" cy="78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93E1ED9-9A3A-4E14-8A40-02DF715AA41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236865" y="3200747"/>
                  <a:ext cx="2571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51DED35-6C67-453C-9CFB-9EA7965AF45C}"/>
                    </a:ext>
                  </a:extLst>
                </p14:cNvPr>
                <p14:cNvContentPartPr/>
                <p14:nvPr/>
              </p14:nvContentPartPr>
              <p14:xfrm>
                <a:off x="11613945" y="3211907"/>
                <a:ext cx="134280" cy="215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51DED35-6C67-453C-9CFB-9EA7965AF45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578305" y="3175907"/>
                  <a:ext cx="2059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612DD35-4F57-419D-91A7-1B4F9CE99D41}"/>
                    </a:ext>
                  </a:extLst>
                </p14:cNvPr>
                <p14:cNvContentPartPr/>
                <p14:nvPr/>
              </p14:nvContentPartPr>
              <p14:xfrm>
                <a:off x="9319665" y="3253307"/>
                <a:ext cx="10800" cy="27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612DD35-4F57-419D-91A7-1B4F9CE99D4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283665" y="3217667"/>
                  <a:ext cx="82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5991A92-29B7-4F68-94D1-3A6C26715AA5}"/>
                    </a:ext>
                  </a:extLst>
                </p14:cNvPr>
                <p14:cNvContentPartPr/>
                <p14:nvPr/>
              </p14:nvContentPartPr>
              <p14:xfrm>
                <a:off x="9352425" y="3243947"/>
                <a:ext cx="3600" cy="25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5991A92-29B7-4F68-94D1-3A6C26715AA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316425" y="3208307"/>
                  <a:ext cx="75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6C3A761-7B3B-4698-87EB-9DF20B31BA1D}"/>
                    </a:ext>
                  </a:extLst>
                </p14:cNvPr>
                <p14:cNvContentPartPr/>
                <p14:nvPr/>
              </p14:nvContentPartPr>
              <p14:xfrm>
                <a:off x="9362865" y="3335387"/>
                <a:ext cx="19800" cy="60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6C3A761-7B3B-4698-87EB-9DF20B31BA1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327225" y="3299387"/>
                  <a:ext cx="91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A300E49-614B-4634-BE02-081A8C9AC633}"/>
                    </a:ext>
                  </a:extLst>
                </p14:cNvPr>
                <p14:cNvContentPartPr/>
                <p14:nvPr/>
              </p14:nvContentPartPr>
              <p14:xfrm>
                <a:off x="9397785" y="3434387"/>
                <a:ext cx="34560" cy="129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A300E49-614B-4634-BE02-081A8C9AC63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362145" y="3398747"/>
                  <a:ext cx="106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4C48F7A-183D-4BBF-9E68-9FE0556D66C6}"/>
                    </a:ext>
                  </a:extLst>
                </p14:cNvPr>
                <p14:cNvContentPartPr/>
                <p14:nvPr/>
              </p14:nvContentPartPr>
              <p14:xfrm>
                <a:off x="9376185" y="3272387"/>
                <a:ext cx="888120" cy="1064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4C48F7A-183D-4BBF-9E68-9FE0556D66C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340185" y="3236747"/>
                  <a:ext cx="959760" cy="11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557055A-F838-4529-B598-C92C7643B968}"/>
                    </a:ext>
                  </a:extLst>
                </p14:cNvPr>
                <p14:cNvContentPartPr/>
                <p14:nvPr/>
              </p14:nvContentPartPr>
              <p14:xfrm>
                <a:off x="9716025" y="3449867"/>
                <a:ext cx="16920" cy="12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557055A-F838-4529-B598-C92C7643B96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80385" y="3413867"/>
                  <a:ext cx="88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3D8F7BE-B9E9-496D-9FC0-29A73C7A95F5}"/>
                    </a:ext>
                  </a:extLst>
                </p14:cNvPr>
                <p14:cNvContentPartPr/>
                <p14:nvPr/>
              </p14:nvContentPartPr>
              <p14:xfrm>
                <a:off x="9731505" y="3533747"/>
                <a:ext cx="5760" cy="236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3D8F7BE-B9E9-496D-9FC0-29A73C7A95F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695865" y="3498107"/>
                  <a:ext cx="774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4290693-FC35-4573-A26B-59A01FDB347A}"/>
                    </a:ext>
                  </a:extLst>
                </p14:cNvPr>
                <p14:cNvContentPartPr/>
                <p14:nvPr/>
              </p14:nvContentPartPr>
              <p14:xfrm>
                <a:off x="9715305" y="3848027"/>
                <a:ext cx="16560" cy="166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4290693-FC35-4573-A26B-59A01FDB347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679305" y="3812027"/>
                  <a:ext cx="88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BBBCFDF-7D93-4067-8765-E2994EF1A89C}"/>
                    </a:ext>
                  </a:extLst>
                </p14:cNvPr>
                <p14:cNvContentPartPr/>
                <p14:nvPr/>
              </p14:nvContentPartPr>
              <p14:xfrm>
                <a:off x="9703425" y="4073387"/>
                <a:ext cx="6480" cy="119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BBBCFDF-7D93-4067-8765-E2994EF1A89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667785" y="4037747"/>
                  <a:ext cx="78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A3A9CC2-8C83-4648-9A34-C2EBAAE063C2}"/>
                    </a:ext>
                  </a:extLst>
                </p14:cNvPr>
                <p14:cNvContentPartPr/>
                <p14:nvPr/>
              </p14:nvContentPartPr>
              <p14:xfrm>
                <a:off x="9709905" y="4229987"/>
                <a:ext cx="8640" cy="12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A3A9CC2-8C83-4648-9A34-C2EBAAE063C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673905" y="4193987"/>
                  <a:ext cx="80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44BA209-9A6E-4611-8F23-1E54A03275BA}"/>
                    </a:ext>
                  </a:extLst>
                </p14:cNvPr>
                <p14:cNvContentPartPr/>
                <p14:nvPr/>
              </p14:nvContentPartPr>
              <p14:xfrm>
                <a:off x="9763545" y="4435907"/>
                <a:ext cx="360" cy="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44BA209-9A6E-4611-8F23-1E54A03275B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727905" y="440026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8EA5213-089F-4242-B65E-62188828FA7E}"/>
                    </a:ext>
                  </a:extLst>
                </p14:cNvPr>
                <p14:cNvContentPartPr/>
                <p14:nvPr/>
              </p14:nvContentPartPr>
              <p14:xfrm>
                <a:off x="9763545" y="4435907"/>
                <a:ext cx="360" cy="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8EA5213-089F-4242-B65E-62188828FA7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727905" y="440026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4D767C0-FECE-4938-ABA9-B7B2F85C3DDC}"/>
                    </a:ext>
                  </a:extLst>
                </p14:cNvPr>
                <p14:cNvContentPartPr/>
                <p14:nvPr/>
              </p14:nvContentPartPr>
              <p14:xfrm>
                <a:off x="9753825" y="4393787"/>
                <a:ext cx="31680" cy="1224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4D767C0-FECE-4938-ABA9-B7B2F85C3DD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718185" y="4357787"/>
                  <a:ext cx="103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D0EBD74-1337-4D70-871A-2E0997DB856D}"/>
                    </a:ext>
                  </a:extLst>
                </p14:cNvPr>
                <p14:cNvContentPartPr/>
                <p14:nvPr/>
              </p14:nvContentPartPr>
              <p14:xfrm>
                <a:off x="10366185" y="1086467"/>
                <a:ext cx="11160" cy="37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D0EBD74-1337-4D70-871A-2E0997DB856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330185" y="1050467"/>
                  <a:ext cx="82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D7E2EB8-7694-4D9D-BAC2-77029309071C}"/>
                    </a:ext>
                  </a:extLst>
                </p14:cNvPr>
                <p14:cNvContentPartPr/>
                <p14:nvPr/>
              </p14:nvContentPartPr>
              <p14:xfrm>
                <a:off x="10279065" y="1264307"/>
                <a:ext cx="62280" cy="227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D7E2EB8-7694-4D9D-BAC2-77029309071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243425" y="1228307"/>
                  <a:ext cx="1339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159C0E5-ACF4-46D2-BC46-E699BDF61406}"/>
                    </a:ext>
                  </a:extLst>
                </p14:cNvPr>
                <p14:cNvContentPartPr/>
                <p14:nvPr/>
              </p14:nvContentPartPr>
              <p14:xfrm>
                <a:off x="10271865" y="1586507"/>
                <a:ext cx="9360" cy="349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159C0E5-ACF4-46D2-BC46-E699BDF6140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236225" y="1550867"/>
                  <a:ext cx="8100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C224326-96ED-46B6-986D-2DEC5BE69688}"/>
                    </a:ext>
                  </a:extLst>
                </p14:cNvPr>
                <p14:cNvContentPartPr/>
                <p14:nvPr/>
              </p14:nvContentPartPr>
              <p14:xfrm>
                <a:off x="10278345" y="2047667"/>
                <a:ext cx="15480" cy="120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C224326-96ED-46B6-986D-2DEC5BE6968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242345" y="2012027"/>
                  <a:ext cx="87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B55EF30-D3E8-4E1F-AA15-9CD567581B4A}"/>
                    </a:ext>
                  </a:extLst>
                </p14:cNvPr>
                <p14:cNvContentPartPr/>
                <p14:nvPr/>
              </p14:nvContentPartPr>
              <p14:xfrm>
                <a:off x="10182585" y="2230187"/>
                <a:ext cx="91800" cy="524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B55EF30-D3E8-4E1F-AA15-9CD567581B4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146585" y="2194187"/>
                  <a:ext cx="16344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C925B34-94A3-43A1-B9F0-CB7371879973}"/>
                    </a:ext>
                  </a:extLst>
                </p14:cNvPr>
                <p14:cNvContentPartPr/>
                <p14:nvPr/>
              </p14:nvContentPartPr>
              <p14:xfrm>
                <a:off x="10176825" y="2895467"/>
                <a:ext cx="1080" cy="45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C925B34-94A3-43A1-B9F0-CB737187997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141185" y="2859467"/>
                  <a:ext cx="72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2DD2F99-8485-439B-83AC-8EAD119EE57D}"/>
                    </a:ext>
                  </a:extLst>
                </p14:cNvPr>
                <p14:cNvContentPartPr/>
                <p14:nvPr/>
              </p14:nvContentPartPr>
              <p14:xfrm>
                <a:off x="10171785" y="3029747"/>
                <a:ext cx="9720" cy="177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2DD2F99-8485-439B-83AC-8EAD119EE57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135785" y="2994107"/>
                  <a:ext cx="813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5EEB6DA-9C83-4185-9B88-12B495624F9F}"/>
                    </a:ext>
                  </a:extLst>
                </p14:cNvPr>
                <p14:cNvContentPartPr/>
                <p14:nvPr/>
              </p14:nvContentPartPr>
              <p14:xfrm>
                <a:off x="10286625" y="2249987"/>
                <a:ext cx="820800" cy="1032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5EEB6DA-9C83-4185-9B88-12B495624F9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250625" y="2214347"/>
                  <a:ext cx="892440" cy="11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B75AB1D-40E5-4A8C-AF6B-2EFAC9B3FBA9}"/>
                    </a:ext>
                  </a:extLst>
                </p14:cNvPr>
                <p14:cNvContentPartPr/>
                <p14:nvPr/>
              </p14:nvContentPartPr>
              <p14:xfrm>
                <a:off x="10919145" y="2317307"/>
                <a:ext cx="487080" cy="987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B75AB1D-40E5-4A8C-AF6B-2EFAC9B3FBA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883145" y="2281307"/>
                  <a:ext cx="558720" cy="10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5BD64A6-FDBD-462A-9685-55A5551B73F8}"/>
                    </a:ext>
                  </a:extLst>
                </p14:cNvPr>
                <p14:cNvContentPartPr/>
                <p14:nvPr/>
              </p14:nvContentPartPr>
              <p14:xfrm>
                <a:off x="11423865" y="1249907"/>
                <a:ext cx="20520" cy="82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5BD64A6-FDBD-462A-9685-55A5551B73F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387865" y="1213907"/>
                  <a:ext cx="92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4827029-1ECB-42AF-91E6-21D7A362C0F2}"/>
                    </a:ext>
                  </a:extLst>
                </p14:cNvPr>
                <p14:cNvContentPartPr/>
                <p14:nvPr/>
              </p14:nvContentPartPr>
              <p14:xfrm>
                <a:off x="11371665" y="1475987"/>
                <a:ext cx="36720" cy="277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4827029-1ECB-42AF-91E6-21D7A362C0F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335665" y="1440347"/>
                  <a:ext cx="1083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EDA7F2B-FEF4-4573-8271-4A227F5844C6}"/>
                    </a:ext>
                  </a:extLst>
                </p14:cNvPr>
                <p14:cNvContentPartPr/>
                <p14:nvPr/>
              </p14:nvContentPartPr>
              <p14:xfrm>
                <a:off x="11312265" y="1881347"/>
                <a:ext cx="50760" cy="323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EDA7F2B-FEF4-4573-8271-4A227F5844C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276265" y="1845347"/>
                  <a:ext cx="1224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FE85F8F-C52A-4A2B-A7C9-5CBF9D212B59}"/>
                    </a:ext>
                  </a:extLst>
                </p14:cNvPr>
                <p14:cNvContentPartPr/>
                <p14:nvPr/>
              </p14:nvContentPartPr>
              <p14:xfrm>
                <a:off x="11230545" y="2287787"/>
                <a:ext cx="74520" cy="330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FE85F8F-C52A-4A2B-A7C9-5CBF9D212B5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194545" y="2252147"/>
                  <a:ext cx="1461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896FE12-2405-4A20-BE05-32E03214083F}"/>
                    </a:ext>
                  </a:extLst>
                </p14:cNvPr>
                <p14:cNvContentPartPr/>
                <p14:nvPr/>
              </p14:nvContentPartPr>
              <p14:xfrm>
                <a:off x="11222625" y="2716907"/>
                <a:ext cx="34560" cy="196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896FE12-2405-4A20-BE05-32E03214083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186985" y="2681267"/>
                  <a:ext cx="1062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E61D48E-A8AE-4A8C-88E1-F262B8F46B45}"/>
                    </a:ext>
                  </a:extLst>
                </p14:cNvPr>
                <p14:cNvContentPartPr/>
                <p14:nvPr/>
              </p14:nvContentPartPr>
              <p14:xfrm>
                <a:off x="11232705" y="2999147"/>
                <a:ext cx="9360" cy="655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E61D48E-A8AE-4A8C-88E1-F262B8F46B4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196705" y="2963147"/>
                  <a:ext cx="81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B27B398-8D95-41B4-8B0E-28EEB88B30E7}"/>
                    </a:ext>
                  </a:extLst>
                </p14:cNvPr>
                <p14:cNvContentPartPr/>
                <p14:nvPr/>
              </p14:nvContentPartPr>
              <p14:xfrm>
                <a:off x="11215785" y="3100307"/>
                <a:ext cx="24840" cy="184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B27B398-8D95-41B4-8B0E-28EEB88B30E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179785" y="3064307"/>
                  <a:ext cx="964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5FEE764-026F-48C4-8574-8A61AB3101FE}"/>
                    </a:ext>
                  </a:extLst>
                </p14:cNvPr>
                <p14:cNvContentPartPr/>
                <p14:nvPr/>
              </p14:nvContentPartPr>
              <p14:xfrm>
                <a:off x="9368625" y="3430967"/>
                <a:ext cx="1080" cy="3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5FEE764-026F-48C4-8574-8A61AB3101F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332625" y="3395327"/>
                  <a:ext cx="72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D991AB8-D898-4553-9296-1B6C1C59FFA6}"/>
                    </a:ext>
                  </a:extLst>
                </p14:cNvPr>
                <p14:cNvContentPartPr/>
                <p14:nvPr/>
              </p14:nvContentPartPr>
              <p14:xfrm>
                <a:off x="9353865" y="3555527"/>
                <a:ext cx="14400" cy="52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D991AB8-D898-4553-9296-1B6C1C59FFA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317865" y="3519527"/>
                  <a:ext cx="86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D7BA195-9F64-45CA-9A56-5150F0E65690}"/>
                    </a:ext>
                  </a:extLst>
                </p14:cNvPr>
                <p14:cNvContentPartPr/>
                <p14:nvPr/>
              </p14:nvContentPartPr>
              <p14:xfrm>
                <a:off x="9355665" y="3719327"/>
                <a:ext cx="10800" cy="2286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D7BA195-9F64-45CA-9A56-5150F0E6569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320025" y="3683687"/>
                  <a:ext cx="824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0F85043-D30B-4488-8982-19F7CDEA01F2}"/>
                    </a:ext>
                  </a:extLst>
                </p14:cNvPr>
                <p14:cNvContentPartPr/>
                <p14:nvPr/>
              </p14:nvContentPartPr>
              <p14:xfrm>
                <a:off x="9347385" y="4100207"/>
                <a:ext cx="15840" cy="320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0F85043-D30B-4488-8982-19F7CDEA01F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311745" y="4064567"/>
                  <a:ext cx="874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AA65DF3-6395-42C6-85DE-7B237A55C7A2}"/>
                    </a:ext>
                  </a:extLst>
                </p14:cNvPr>
                <p14:cNvContentPartPr/>
                <p14:nvPr/>
              </p14:nvContentPartPr>
              <p14:xfrm>
                <a:off x="9359265" y="4519967"/>
                <a:ext cx="15120" cy="255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AA65DF3-6395-42C6-85DE-7B237A55C7A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23625" y="4484327"/>
                  <a:ext cx="867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0A460E0-AB6C-4CC2-B3CF-7B942B69B8D0}"/>
                    </a:ext>
                  </a:extLst>
                </p14:cNvPr>
                <p14:cNvContentPartPr/>
                <p14:nvPr/>
              </p14:nvContentPartPr>
              <p14:xfrm>
                <a:off x="9338385" y="4820207"/>
                <a:ext cx="34200" cy="337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0A460E0-AB6C-4CC2-B3CF-7B942B69B8D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302385" y="4784567"/>
                  <a:ext cx="1058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4909AED-3BEC-4131-83CC-2AFF70FE7AFE}"/>
                    </a:ext>
                  </a:extLst>
                </p14:cNvPr>
                <p14:cNvContentPartPr/>
                <p14:nvPr/>
              </p14:nvContentPartPr>
              <p14:xfrm>
                <a:off x="9344865" y="5244287"/>
                <a:ext cx="11520" cy="234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4909AED-3BEC-4131-83CC-2AFF70FE7AF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308865" y="5208647"/>
                  <a:ext cx="831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9EB1904-285A-4B11-B975-B7D807B06048}"/>
                    </a:ext>
                  </a:extLst>
                </p14:cNvPr>
                <p14:cNvContentPartPr/>
                <p14:nvPr/>
              </p14:nvContentPartPr>
              <p14:xfrm>
                <a:off x="9342705" y="5581967"/>
                <a:ext cx="15480" cy="101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9EB1904-285A-4B11-B975-B7D807B0604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307065" y="5545967"/>
                  <a:ext cx="871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0E498D2-88E3-401A-AB72-1F64640BD12D}"/>
                    </a:ext>
                  </a:extLst>
                </p14:cNvPr>
                <p14:cNvContentPartPr/>
                <p14:nvPr/>
              </p14:nvContentPartPr>
              <p14:xfrm>
                <a:off x="9057585" y="5630927"/>
                <a:ext cx="3110400" cy="47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0E498D2-88E3-401A-AB72-1F64640BD12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021945" y="5594927"/>
                  <a:ext cx="3182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DD3239A-6323-4526-B65D-3C40AB13F1B9}"/>
                    </a:ext>
                  </a:extLst>
                </p14:cNvPr>
                <p14:cNvContentPartPr/>
                <p14:nvPr/>
              </p14:nvContentPartPr>
              <p14:xfrm>
                <a:off x="9346665" y="5632007"/>
                <a:ext cx="7920" cy="7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DD3239A-6323-4526-B65D-3C40AB13F1B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311025" y="5596367"/>
                  <a:ext cx="795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E765B7A-ED4A-46DC-AF28-8C5F46AE11A0}"/>
                    </a:ext>
                  </a:extLst>
                </p14:cNvPr>
                <p14:cNvContentPartPr/>
                <p14:nvPr/>
              </p14:nvContentPartPr>
              <p14:xfrm>
                <a:off x="9396705" y="5630927"/>
                <a:ext cx="3960" cy="2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E765B7A-ED4A-46DC-AF28-8C5F46AE11A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361065" y="5594927"/>
                  <a:ext cx="75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B4B3B1A-9E59-4157-8E5C-EAD1E72234EC}"/>
                    </a:ext>
                  </a:extLst>
                </p14:cNvPr>
                <p14:cNvContentPartPr/>
                <p14:nvPr/>
              </p14:nvContentPartPr>
              <p14:xfrm>
                <a:off x="9449625" y="4444727"/>
                <a:ext cx="785160" cy="1177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B4B3B1A-9E59-4157-8E5C-EAD1E72234E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413625" y="4408727"/>
                  <a:ext cx="856800" cy="12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B69C03A-EC57-4C6B-BEA4-A697EABC8323}"/>
                    </a:ext>
                  </a:extLst>
                </p14:cNvPr>
                <p14:cNvContentPartPr/>
                <p14:nvPr/>
              </p14:nvContentPartPr>
              <p14:xfrm>
                <a:off x="10348545" y="3286967"/>
                <a:ext cx="11160" cy="22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B69C03A-EC57-4C6B-BEA4-A697EABC832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312905" y="3251327"/>
                  <a:ext cx="82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8ABD8E9-489D-43A6-A5F8-6750546B8D5B}"/>
                    </a:ext>
                  </a:extLst>
                </p14:cNvPr>
                <p14:cNvContentPartPr/>
                <p14:nvPr/>
              </p14:nvContentPartPr>
              <p14:xfrm>
                <a:off x="10328385" y="3461207"/>
                <a:ext cx="12240" cy="237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8ABD8E9-489D-43A6-A5F8-6750546B8D5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292745" y="3425567"/>
                  <a:ext cx="838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7CA911D-18CE-4330-94D0-95999C93B023}"/>
                    </a:ext>
                  </a:extLst>
                </p14:cNvPr>
                <p14:cNvContentPartPr/>
                <p14:nvPr/>
              </p14:nvContentPartPr>
              <p14:xfrm>
                <a:off x="10324785" y="3867647"/>
                <a:ext cx="30960" cy="362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7CA911D-18CE-4330-94D0-95999C93B02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289145" y="3832007"/>
                  <a:ext cx="1026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F11B14C-9393-416A-B71E-30D75DC268D4}"/>
                    </a:ext>
                  </a:extLst>
                </p14:cNvPr>
                <p14:cNvContentPartPr/>
                <p14:nvPr/>
              </p14:nvContentPartPr>
              <p14:xfrm>
                <a:off x="10305345" y="4379927"/>
                <a:ext cx="28440" cy="395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F11B14C-9393-416A-B71E-30D75DC268D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269705" y="4343927"/>
                  <a:ext cx="1000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D0BEE81-0D19-4AC9-BB06-B5AC6ABF29E0}"/>
                    </a:ext>
                  </a:extLst>
                </p14:cNvPr>
                <p14:cNvContentPartPr/>
                <p14:nvPr/>
              </p14:nvContentPartPr>
              <p14:xfrm>
                <a:off x="10290585" y="4997687"/>
                <a:ext cx="17280" cy="241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D0BEE81-0D19-4AC9-BB06-B5AC6ABF29E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254945" y="4961687"/>
                  <a:ext cx="88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C763818-4EEC-427E-A93F-834A7119265A}"/>
                    </a:ext>
                  </a:extLst>
                </p14:cNvPr>
                <p14:cNvContentPartPr/>
                <p14:nvPr/>
              </p14:nvContentPartPr>
              <p14:xfrm>
                <a:off x="10277625" y="4505567"/>
                <a:ext cx="284400" cy="1141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C763818-4EEC-427E-A93F-834A7119265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241625" y="4469567"/>
                  <a:ext cx="356040" cy="12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B461F2D-DBF2-48A4-B2AB-125EEA6BC3AF}"/>
                    </a:ext>
                  </a:extLst>
                </p14:cNvPr>
                <p14:cNvContentPartPr/>
                <p14:nvPr/>
              </p14:nvContentPartPr>
              <p14:xfrm>
                <a:off x="11428905" y="3379847"/>
                <a:ext cx="6480" cy="57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B461F2D-DBF2-48A4-B2AB-125EEA6BC3A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392905" y="3344207"/>
                  <a:ext cx="78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44C6BA6-B061-4A69-8FC7-7667328A14E7}"/>
                    </a:ext>
                  </a:extLst>
                </p14:cNvPr>
                <p14:cNvContentPartPr/>
                <p14:nvPr/>
              </p14:nvContentPartPr>
              <p14:xfrm>
                <a:off x="11426745" y="3505847"/>
                <a:ext cx="10800" cy="315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44C6BA6-B061-4A69-8FC7-7667328A14E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391105" y="3470207"/>
                  <a:ext cx="824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830CD2E-1881-4CA2-8548-9DCB8DC9E80E}"/>
                    </a:ext>
                  </a:extLst>
                </p14:cNvPr>
                <p14:cNvContentPartPr/>
                <p14:nvPr/>
              </p14:nvContentPartPr>
              <p14:xfrm>
                <a:off x="11447625" y="4008407"/>
                <a:ext cx="27000" cy="460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830CD2E-1881-4CA2-8548-9DCB8DC9E80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411625" y="3972767"/>
                  <a:ext cx="986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F8C1028-57DB-468B-B096-215C46BCB926}"/>
                    </a:ext>
                  </a:extLst>
                </p14:cNvPr>
                <p14:cNvContentPartPr/>
                <p14:nvPr/>
              </p14:nvContentPartPr>
              <p14:xfrm>
                <a:off x="11419545" y="4704647"/>
                <a:ext cx="46440" cy="448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F8C1028-57DB-468B-B096-215C46BCB92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383905" y="4669007"/>
                  <a:ext cx="1180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31D367E-868F-40C7-8E62-D0451FD83191}"/>
                    </a:ext>
                  </a:extLst>
                </p14:cNvPr>
                <p14:cNvContentPartPr/>
                <p14:nvPr/>
              </p14:nvContentPartPr>
              <p14:xfrm>
                <a:off x="11401185" y="5253287"/>
                <a:ext cx="22320" cy="286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31D367E-868F-40C7-8E62-D0451FD8319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365185" y="5217287"/>
                  <a:ext cx="939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3965A7E-8390-499F-B873-0D9985C69A3B}"/>
                    </a:ext>
                  </a:extLst>
                </p14:cNvPr>
                <p14:cNvContentPartPr/>
                <p14:nvPr/>
              </p14:nvContentPartPr>
              <p14:xfrm>
                <a:off x="11415585" y="5639207"/>
                <a:ext cx="5400" cy="601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3965A7E-8390-499F-B873-0D9985C69A3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1379585" y="5603207"/>
                  <a:ext cx="77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46C3417-C925-4A81-9482-2CCF3F6345CC}"/>
                    </a:ext>
                  </a:extLst>
                </p14:cNvPr>
                <p14:cNvContentPartPr/>
                <p14:nvPr/>
              </p14:nvContentPartPr>
              <p14:xfrm>
                <a:off x="10575705" y="5669807"/>
                <a:ext cx="1073880" cy="1104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46C3417-C925-4A81-9482-2CCF3F6345C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540065" y="5634167"/>
                  <a:ext cx="1145520" cy="11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810AD4B-05EA-4F8D-AFB4-4A6A3921F7C7}"/>
                    </a:ext>
                  </a:extLst>
                </p14:cNvPr>
                <p14:cNvContentPartPr/>
                <p14:nvPr/>
              </p14:nvContentPartPr>
              <p14:xfrm>
                <a:off x="9147225" y="5904167"/>
                <a:ext cx="261000" cy="565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810AD4B-05EA-4F8D-AFB4-4A6A3921F7C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11225" y="5868527"/>
                  <a:ext cx="332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3D2BB44-235B-4B3B-BB2D-A35C036357DD}"/>
                    </a:ext>
                  </a:extLst>
                </p14:cNvPr>
                <p14:cNvContentPartPr/>
                <p14:nvPr/>
              </p14:nvContentPartPr>
              <p14:xfrm>
                <a:off x="9389505" y="5898767"/>
                <a:ext cx="68400" cy="118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3D2BB44-235B-4B3B-BB2D-A35C036357D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3865" y="5863127"/>
                  <a:ext cx="140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075B184-AEEB-48A7-A049-CCCBAAE8C3C0}"/>
                    </a:ext>
                  </a:extLst>
                </p14:cNvPr>
                <p14:cNvContentPartPr/>
                <p14:nvPr/>
              </p14:nvContentPartPr>
              <p14:xfrm>
                <a:off x="9112665" y="5807327"/>
                <a:ext cx="109800" cy="248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075B184-AEEB-48A7-A049-CCCBAAE8C3C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077025" y="5771327"/>
                  <a:ext cx="1814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B4BAB54-C215-49F3-9CD1-A6AD76190CE0}"/>
                    </a:ext>
                  </a:extLst>
                </p14:cNvPr>
                <p14:cNvContentPartPr/>
                <p14:nvPr/>
              </p14:nvContentPartPr>
              <p14:xfrm>
                <a:off x="9177825" y="6261287"/>
                <a:ext cx="13680" cy="212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B4BAB54-C215-49F3-9CD1-A6AD76190CE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142185" y="6225647"/>
                  <a:ext cx="853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EFBDBB7-4A69-4E68-AD0D-99EBD8C1BFE1}"/>
                    </a:ext>
                  </a:extLst>
                </p14:cNvPr>
                <p14:cNvContentPartPr/>
                <p14:nvPr/>
              </p14:nvContentPartPr>
              <p14:xfrm>
                <a:off x="9164145" y="6248687"/>
                <a:ext cx="171360" cy="295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EFBDBB7-4A69-4E68-AD0D-99EBD8C1BFE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128505" y="6212687"/>
                  <a:ext cx="2430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042C59C-22E9-4DD8-8BAB-DCEB2DBF4BC5}"/>
                    </a:ext>
                  </a:extLst>
                </p14:cNvPr>
                <p14:cNvContentPartPr/>
                <p14:nvPr/>
              </p14:nvContentPartPr>
              <p14:xfrm>
                <a:off x="9402465" y="6406727"/>
                <a:ext cx="185040" cy="195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042C59C-22E9-4DD8-8BAB-DCEB2DBF4BC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366825" y="6371087"/>
                  <a:ext cx="256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AB0341D-0765-49BB-84CA-A897D5CD2A13}"/>
                    </a:ext>
                  </a:extLst>
                </p14:cNvPr>
                <p14:cNvContentPartPr/>
                <p14:nvPr/>
              </p14:nvContentPartPr>
              <p14:xfrm>
                <a:off x="9699105" y="6286487"/>
                <a:ext cx="56520" cy="2916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AB0341D-0765-49BB-84CA-A897D5CD2A1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663105" y="6250487"/>
                  <a:ext cx="1281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FE54E1F-FB3D-4460-BA11-755D4E653C58}"/>
                    </a:ext>
                  </a:extLst>
                </p14:cNvPr>
                <p14:cNvContentPartPr/>
                <p14:nvPr/>
              </p14:nvContentPartPr>
              <p14:xfrm>
                <a:off x="9802065" y="6457127"/>
                <a:ext cx="618120" cy="430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FE54E1F-FB3D-4460-BA11-755D4E653C5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766425" y="6421487"/>
                  <a:ext cx="68976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BDE2542-E1E1-47AA-8478-773347A4F150}"/>
                    </a:ext>
                  </a:extLst>
                </p14:cNvPr>
                <p14:cNvContentPartPr/>
                <p14:nvPr/>
              </p14:nvContentPartPr>
              <p14:xfrm>
                <a:off x="9194025" y="6472607"/>
                <a:ext cx="24120" cy="74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BDE2542-E1E1-47AA-8478-773347A4F15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158025" y="6436607"/>
                  <a:ext cx="95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160C4F7-1FCF-49D9-9A03-442936BC946E}"/>
                    </a:ext>
                  </a:extLst>
                </p14:cNvPr>
                <p14:cNvContentPartPr/>
                <p14:nvPr/>
              </p14:nvContentPartPr>
              <p14:xfrm>
                <a:off x="9574185" y="5861327"/>
                <a:ext cx="197280" cy="4050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160C4F7-1FCF-49D9-9A03-442936BC946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538545" y="5825687"/>
                  <a:ext cx="26892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C8739C4-63A2-4884-A9FE-23BF913545A9}"/>
                    </a:ext>
                  </a:extLst>
                </p14:cNvPr>
                <p14:cNvContentPartPr/>
                <p14:nvPr/>
              </p14:nvContentPartPr>
              <p14:xfrm>
                <a:off x="9865785" y="6033047"/>
                <a:ext cx="189360" cy="204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C8739C4-63A2-4884-A9FE-23BF913545A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829785" y="5997047"/>
                  <a:ext cx="261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E831C31-07F1-4D1A-A58B-968F859A603C}"/>
                    </a:ext>
                  </a:extLst>
                </p14:cNvPr>
                <p14:cNvContentPartPr/>
                <p14:nvPr/>
              </p14:nvContentPartPr>
              <p14:xfrm>
                <a:off x="10095465" y="6046007"/>
                <a:ext cx="506880" cy="352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E831C31-07F1-4D1A-A58B-968F859A603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059825" y="6010007"/>
                  <a:ext cx="5785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A8332C6-180E-4548-8196-F533682C9B11}"/>
                    </a:ext>
                  </a:extLst>
                </p14:cNvPr>
                <p14:cNvContentPartPr/>
                <p14:nvPr/>
              </p14:nvContentPartPr>
              <p14:xfrm>
                <a:off x="10647705" y="469247"/>
                <a:ext cx="666720" cy="425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A8332C6-180E-4548-8196-F533682C9B1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612065" y="433247"/>
                  <a:ext cx="7383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1F476D4-91CB-4D13-81DD-5F318C47807B}"/>
                    </a:ext>
                  </a:extLst>
                </p14:cNvPr>
                <p14:cNvContentPartPr/>
                <p14:nvPr/>
              </p14:nvContentPartPr>
              <p14:xfrm>
                <a:off x="11209665" y="793967"/>
                <a:ext cx="51840" cy="183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1F476D4-91CB-4D13-81DD-5F318C47807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173665" y="758327"/>
                  <a:ext cx="123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2A892DF-44F4-49E8-9D1D-E83DC9D16609}"/>
                    </a:ext>
                  </a:extLst>
                </p14:cNvPr>
                <p14:cNvContentPartPr/>
                <p14:nvPr/>
              </p14:nvContentPartPr>
              <p14:xfrm>
                <a:off x="11235945" y="730607"/>
                <a:ext cx="24840" cy="140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2A892DF-44F4-49E8-9D1D-E83DC9D1660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200305" y="694607"/>
                  <a:ext cx="96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D4F1C49-E3D8-4594-A2F5-E8CAA216DBFA}"/>
                    </a:ext>
                  </a:extLst>
                </p14:cNvPr>
                <p14:cNvContentPartPr/>
                <p14:nvPr/>
              </p14:nvContentPartPr>
              <p14:xfrm>
                <a:off x="10601265" y="2731847"/>
                <a:ext cx="348120" cy="3564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D4F1C49-E3D8-4594-A2F5-E8CAA216DBF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565625" y="2695847"/>
                  <a:ext cx="4197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F8F9869-CF12-4FED-B235-5235958D5180}"/>
                    </a:ext>
                  </a:extLst>
                </p14:cNvPr>
                <p14:cNvContentPartPr/>
                <p14:nvPr/>
              </p14:nvContentPartPr>
              <p14:xfrm>
                <a:off x="10965225" y="3002207"/>
                <a:ext cx="119160" cy="133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F8F9869-CF12-4FED-B235-5235958D518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929585" y="2966207"/>
                  <a:ext cx="190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8264EA8-5A5F-4EC4-824F-0C968BA3EB2D}"/>
                    </a:ext>
                  </a:extLst>
                </p14:cNvPr>
                <p14:cNvContentPartPr/>
                <p14:nvPr/>
              </p14:nvContentPartPr>
              <p14:xfrm>
                <a:off x="10922025" y="2608007"/>
                <a:ext cx="16560" cy="957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8264EA8-5A5F-4EC4-824F-0C968BA3EB2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886025" y="2572007"/>
                  <a:ext cx="8820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C9E84F8-36BC-445E-9BF0-11296B89780D}"/>
              </a:ext>
            </a:extLst>
          </p:cNvPr>
          <p:cNvGrpSpPr/>
          <p:nvPr/>
        </p:nvGrpSpPr>
        <p:grpSpPr>
          <a:xfrm>
            <a:off x="10642665" y="4880687"/>
            <a:ext cx="463320" cy="619560"/>
            <a:chOff x="10642665" y="4880687"/>
            <a:chExt cx="463320" cy="61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2BEFFA3-F8D9-4BB4-8CE5-B958824D715C}"/>
                    </a:ext>
                  </a:extLst>
                </p14:cNvPr>
                <p14:cNvContentPartPr/>
                <p14:nvPr/>
              </p14:nvContentPartPr>
              <p14:xfrm>
                <a:off x="10642665" y="4880687"/>
                <a:ext cx="463320" cy="4730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2BEFFA3-F8D9-4BB4-8CE5-B958824D715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606665" y="4844687"/>
                  <a:ext cx="5349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BC0A375-952F-4685-90F5-F76DECA4C3DE}"/>
                    </a:ext>
                  </a:extLst>
                </p14:cNvPr>
                <p14:cNvContentPartPr/>
                <p14:nvPr/>
              </p14:nvContentPartPr>
              <p14:xfrm>
                <a:off x="10944345" y="5308367"/>
                <a:ext cx="115560" cy="191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BC0A375-952F-4685-90F5-F76DECA4C3D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908345" y="5272727"/>
                  <a:ext cx="187200" cy="26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8248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50244F6-E2AB-4801-ACF8-7713356025F1}"/>
              </a:ext>
            </a:extLst>
          </p:cNvPr>
          <p:cNvGrpSpPr/>
          <p:nvPr/>
        </p:nvGrpSpPr>
        <p:grpSpPr>
          <a:xfrm>
            <a:off x="573484" y="236958"/>
            <a:ext cx="3007080" cy="926640"/>
            <a:chOff x="3785745" y="170211"/>
            <a:chExt cx="3007080" cy="92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B4A63B2-F3D1-4767-AF6A-46562A275679}"/>
                    </a:ext>
                  </a:extLst>
                </p14:cNvPr>
                <p14:cNvContentPartPr/>
                <p14:nvPr/>
              </p14:nvContentPartPr>
              <p14:xfrm>
                <a:off x="3785745" y="170211"/>
                <a:ext cx="716760" cy="627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B4A63B2-F3D1-4767-AF6A-46562A27567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50105" y="134571"/>
                  <a:ext cx="78840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1EBC22E-3918-49EB-BB8E-5BC4C1A6B662}"/>
                    </a:ext>
                  </a:extLst>
                </p14:cNvPr>
                <p14:cNvContentPartPr/>
                <p14:nvPr/>
              </p14:nvContentPartPr>
              <p14:xfrm>
                <a:off x="4670265" y="538491"/>
                <a:ext cx="296640" cy="20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1EBC22E-3918-49EB-BB8E-5BC4C1A6B66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4265" y="502491"/>
                  <a:ext cx="368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2437210-9F15-45E8-BAE5-0F3A42D09638}"/>
                    </a:ext>
                  </a:extLst>
                </p14:cNvPr>
                <p14:cNvContentPartPr/>
                <p14:nvPr/>
              </p14:nvContentPartPr>
              <p14:xfrm>
                <a:off x="5117025" y="514731"/>
                <a:ext cx="19440" cy="582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2437210-9F15-45E8-BAE5-0F3A42D0963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81385" y="478731"/>
                  <a:ext cx="9108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16B6BA8-8116-4698-8F1B-C367CD94FA1C}"/>
                    </a:ext>
                  </a:extLst>
                </p14:cNvPr>
                <p14:cNvContentPartPr/>
                <p14:nvPr/>
              </p14:nvContentPartPr>
              <p14:xfrm>
                <a:off x="5129985" y="425451"/>
                <a:ext cx="248040" cy="310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16B6BA8-8116-4698-8F1B-C367CD94FA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94345" y="389811"/>
                  <a:ext cx="3196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FB69811-BB4F-4C5C-88F5-BDEB24DF1E52}"/>
                    </a:ext>
                  </a:extLst>
                </p14:cNvPr>
                <p14:cNvContentPartPr/>
                <p14:nvPr/>
              </p14:nvContentPartPr>
              <p14:xfrm>
                <a:off x="5593665" y="493491"/>
                <a:ext cx="267120" cy="317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FB69811-BB4F-4C5C-88F5-BDEB24DF1E5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57665" y="457491"/>
                  <a:ext cx="3387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B5BD588-780D-41D4-8C72-E486DB805F18}"/>
                    </a:ext>
                  </a:extLst>
                </p14:cNvPr>
                <p14:cNvContentPartPr/>
                <p14:nvPr/>
              </p14:nvContentPartPr>
              <p14:xfrm>
                <a:off x="6042585" y="515091"/>
                <a:ext cx="292320" cy="290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B5BD588-780D-41D4-8C72-E486DB805F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06585" y="479451"/>
                  <a:ext cx="3639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32520AD-8A4D-463B-BE82-FFDFA86812B7}"/>
                    </a:ext>
                  </a:extLst>
                </p14:cNvPr>
                <p14:cNvContentPartPr/>
                <p14:nvPr/>
              </p14:nvContentPartPr>
              <p14:xfrm>
                <a:off x="6460185" y="373971"/>
                <a:ext cx="147240" cy="473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32520AD-8A4D-463B-BE82-FFDFA86812B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24545" y="337971"/>
                  <a:ext cx="21888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8D6353C-D941-430A-B4A0-618702F0A8A3}"/>
                    </a:ext>
                  </a:extLst>
                </p14:cNvPr>
                <p14:cNvContentPartPr/>
                <p14:nvPr/>
              </p14:nvContentPartPr>
              <p14:xfrm>
                <a:off x="6359385" y="589971"/>
                <a:ext cx="433440" cy="115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8D6353C-D941-430A-B4A0-618702F0A8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23385" y="554331"/>
                  <a:ext cx="50508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F59F9A-F253-4CD1-93FD-0955B0AA4F6B}"/>
              </a:ext>
            </a:extLst>
          </p:cNvPr>
          <p:cNvGrpSpPr/>
          <p:nvPr/>
        </p:nvGrpSpPr>
        <p:grpSpPr>
          <a:xfrm>
            <a:off x="4053964" y="377718"/>
            <a:ext cx="1199160" cy="742320"/>
            <a:chOff x="7266225" y="310971"/>
            <a:chExt cx="1199160" cy="74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7EDBFA-CA8F-4B3C-B962-AF0C32F7D037}"/>
                    </a:ext>
                  </a:extLst>
                </p14:cNvPr>
                <p14:cNvContentPartPr/>
                <p14:nvPr/>
              </p14:nvContentPartPr>
              <p14:xfrm>
                <a:off x="7266225" y="365331"/>
                <a:ext cx="68400" cy="470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7EDBFA-CA8F-4B3C-B962-AF0C32F7D0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30225" y="329331"/>
                  <a:ext cx="14004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3B5D37B-97AC-43E8-B9CF-CA559E1C679D}"/>
                    </a:ext>
                  </a:extLst>
                </p14:cNvPr>
                <p14:cNvContentPartPr/>
                <p14:nvPr/>
              </p14:nvContentPartPr>
              <p14:xfrm>
                <a:off x="7297545" y="310971"/>
                <a:ext cx="393480" cy="51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3B5D37B-97AC-43E8-B9CF-CA559E1C679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61905" y="274971"/>
                  <a:ext cx="46512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498215A-CDFE-47A3-9F30-3522822A6720}"/>
                    </a:ext>
                  </a:extLst>
                </p14:cNvPr>
                <p14:cNvContentPartPr/>
                <p14:nvPr/>
              </p14:nvContentPartPr>
              <p14:xfrm>
                <a:off x="7696065" y="348051"/>
                <a:ext cx="270360" cy="705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498215A-CDFE-47A3-9F30-3522822A67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60065" y="312411"/>
                  <a:ext cx="342000" cy="7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58B174-C8CE-4D68-A760-A9BDF90C2792}"/>
                    </a:ext>
                  </a:extLst>
                </p14:cNvPr>
                <p14:cNvContentPartPr/>
                <p14:nvPr/>
              </p14:nvContentPartPr>
              <p14:xfrm>
                <a:off x="8005665" y="431211"/>
                <a:ext cx="459720" cy="415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58B174-C8CE-4D68-A760-A9BDF90C27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70025" y="395571"/>
                  <a:ext cx="531360" cy="48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CDD521-9392-4031-9ACB-ED829DE59473}"/>
              </a:ext>
            </a:extLst>
          </p:cNvPr>
          <p:cNvGrpSpPr/>
          <p:nvPr/>
        </p:nvGrpSpPr>
        <p:grpSpPr>
          <a:xfrm>
            <a:off x="6453410" y="275898"/>
            <a:ext cx="5104800" cy="1554785"/>
            <a:chOff x="1848585" y="2091531"/>
            <a:chExt cx="7905960" cy="27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EE4CFD8-8B77-45F6-A5BE-754BB0FC7C22}"/>
                    </a:ext>
                  </a:extLst>
                </p14:cNvPr>
                <p14:cNvContentPartPr/>
                <p14:nvPr/>
              </p14:nvContentPartPr>
              <p14:xfrm>
                <a:off x="3603225" y="2104131"/>
                <a:ext cx="3457080" cy="212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EE4CFD8-8B77-45F6-A5BE-754BB0FC7C2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47475" y="2039876"/>
                  <a:ext cx="3568023" cy="33990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100507B-517F-4905-A846-9D0DCEDD8943}"/>
                </a:ext>
              </a:extLst>
            </p:cNvPr>
            <p:cNvGrpSpPr/>
            <p:nvPr/>
          </p:nvGrpSpPr>
          <p:grpSpPr>
            <a:xfrm>
              <a:off x="2526465" y="2091531"/>
              <a:ext cx="4924440" cy="2780280"/>
              <a:chOff x="2526465" y="2091531"/>
              <a:chExt cx="4924440" cy="2780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7BC9E1F0-42EA-45AD-80DC-21CD20C4136E}"/>
                      </a:ext>
                    </a:extLst>
                  </p14:cNvPr>
                  <p14:cNvContentPartPr/>
                  <p14:nvPr/>
                </p14:nvContentPartPr>
                <p14:xfrm>
                  <a:off x="3558585" y="2091531"/>
                  <a:ext cx="3892320" cy="278028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7BC9E1F0-42EA-45AD-80DC-21CD20C4136E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502837" y="2027158"/>
                    <a:ext cx="4003258" cy="29083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E12FB38A-989E-4E69-857E-F048A18A29A3}"/>
                      </a:ext>
                    </a:extLst>
                  </p14:cNvPr>
                  <p14:cNvContentPartPr/>
                  <p14:nvPr/>
                </p14:nvContentPartPr>
                <p14:xfrm>
                  <a:off x="2526465" y="2435691"/>
                  <a:ext cx="263520" cy="23472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E12FB38A-989E-4E69-857E-F048A18A29A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470753" y="2371384"/>
                    <a:ext cx="374388" cy="3626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14D1B005-CBBE-48D0-B0A4-778465FC612C}"/>
                      </a:ext>
                    </a:extLst>
                  </p14:cNvPr>
                  <p14:cNvContentPartPr/>
                  <p14:nvPr/>
                </p14:nvContentPartPr>
                <p14:xfrm>
                  <a:off x="2801505" y="2580411"/>
                  <a:ext cx="820440" cy="4968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14D1B005-CBBE-48D0-B0A4-778465FC612C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745769" y="2516537"/>
                    <a:ext cx="931355" cy="17807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C88EDF4-4AE6-45C3-9A30-94749915ED6A}"/>
                </a:ext>
              </a:extLst>
            </p:cNvPr>
            <p:cNvGrpSpPr/>
            <p:nvPr/>
          </p:nvGrpSpPr>
          <p:grpSpPr>
            <a:xfrm>
              <a:off x="2684505" y="4046331"/>
              <a:ext cx="991800" cy="220320"/>
              <a:chOff x="2684505" y="4046331"/>
              <a:chExt cx="991800" cy="22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E66DB76D-9B78-4CD4-8D7D-192E4A8FFE85}"/>
                      </a:ext>
                    </a:extLst>
                  </p14:cNvPr>
                  <p14:cNvContentPartPr/>
                  <p14:nvPr/>
                </p14:nvContentPartPr>
                <p14:xfrm>
                  <a:off x="2684505" y="4046331"/>
                  <a:ext cx="207000" cy="22032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E66DB76D-9B78-4CD4-8D7D-192E4A8FFE85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628860" y="3982740"/>
                    <a:ext cx="317734" cy="3481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1871D646-929A-4A61-B032-4985E0EEC57D}"/>
                      </a:ext>
                    </a:extLst>
                  </p14:cNvPr>
                  <p14:cNvContentPartPr/>
                  <p14:nvPr/>
                </p14:nvContentPartPr>
                <p14:xfrm>
                  <a:off x="2891145" y="4156851"/>
                  <a:ext cx="785160" cy="7848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1871D646-929A-4A61-B032-4985E0EEC57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835420" y="4093046"/>
                    <a:ext cx="896052" cy="20545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C233919-D53D-418A-B8A0-AF187E527CC6}"/>
                    </a:ext>
                  </a:extLst>
                </p14:cNvPr>
                <p14:cNvContentPartPr/>
                <p14:nvPr/>
              </p14:nvContentPartPr>
              <p14:xfrm>
                <a:off x="7475745" y="2633331"/>
                <a:ext cx="1340640" cy="217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C233919-D53D-418A-B8A0-AF187E527CC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20001" y="2568916"/>
                  <a:ext cx="1451570" cy="345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0C30120-2AFE-442C-8C5C-B799C1B6746E}"/>
                    </a:ext>
                  </a:extLst>
                </p14:cNvPr>
                <p14:cNvContentPartPr/>
                <p14:nvPr/>
              </p14:nvContentPartPr>
              <p14:xfrm>
                <a:off x="7461705" y="4440171"/>
                <a:ext cx="1478160" cy="238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0C30120-2AFE-442C-8C5C-B799C1B6746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05967" y="4375934"/>
                  <a:ext cx="1589078" cy="36615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E309F48-DAAB-41A6-A649-4C8B8472942B}"/>
                </a:ext>
              </a:extLst>
            </p:cNvPr>
            <p:cNvGrpSpPr/>
            <p:nvPr/>
          </p:nvGrpSpPr>
          <p:grpSpPr>
            <a:xfrm>
              <a:off x="4468305" y="2531451"/>
              <a:ext cx="2019600" cy="1757520"/>
              <a:chOff x="4468305" y="2531451"/>
              <a:chExt cx="2019600" cy="1757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D0D36DCC-7D47-48A8-820A-2780B8F55D13}"/>
                      </a:ext>
                    </a:extLst>
                  </p14:cNvPr>
                  <p14:cNvContentPartPr/>
                  <p14:nvPr/>
                </p14:nvContentPartPr>
                <p14:xfrm>
                  <a:off x="4682145" y="2626491"/>
                  <a:ext cx="23760" cy="38232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D0D36DCC-7D47-48A8-820A-2780B8F55D1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626889" y="2562127"/>
                    <a:ext cx="133719" cy="5104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DC4B4EC7-7830-4714-87A9-987C57D4A4F8}"/>
                      </a:ext>
                    </a:extLst>
                  </p14:cNvPr>
                  <p14:cNvContentPartPr/>
                  <p14:nvPr/>
                </p14:nvContentPartPr>
                <p14:xfrm>
                  <a:off x="4628145" y="2531451"/>
                  <a:ext cx="236880" cy="2548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DC4B4EC7-7830-4714-87A9-987C57D4A4F8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4572409" y="2467731"/>
                    <a:ext cx="347796" cy="3829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23B165E4-BD6B-41EA-8D32-3EB6D20DA63E}"/>
                      </a:ext>
                    </a:extLst>
                  </p14:cNvPr>
                  <p14:cNvContentPartPr/>
                  <p14:nvPr/>
                </p14:nvContentPartPr>
                <p14:xfrm>
                  <a:off x="4936305" y="2752491"/>
                  <a:ext cx="502200" cy="2905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23B165E4-BD6B-41EA-8D32-3EB6D20DA63E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4880567" y="2688217"/>
                    <a:ext cx="613119" cy="4184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36068988-B419-442A-A31C-43EF72EA127D}"/>
                      </a:ext>
                    </a:extLst>
                  </p14:cNvPr>
                  <p14:cNvContentPartPr/>
                  <p14:nvPr/>
                </p14:nvContentPartPr>
                <p14:xfrm>
                  <a:off x="5508345" y="2749251"/>
                  <a:ext cx="165960" cy="31932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36068988-B419-442A-A31C-43EF72EA127D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452654" y="2685002"/>
                    <a:ext cx="276786" cy="447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BC5E132B-EE98-40DA-BD33-9C1F01CF0AC4}"/>
                      </a:ext>
                    </a:extLst>
                  </p14:cNvPr>
                  <p14:cNvContentPartPr/>
                  <p14:nvPr/>
                </p14:nvContentPartPr>
                <p14:xfrm>
                  <a:off x="5753505" y="2818011"/>
                  <a:ext cx="115560" cy="17028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BC5E132B-EE98-40DA-BD33-9C1F01CF0AC4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697679" y="2753754"/>
                    <a:ext cx="226654" cy="2981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1739648D-0430-4424-BE51-E94517A787EA}"/>
                      </a:ext>
                    </a:extLst>
                  </p14:cNvPr>
                  <p14:cNvContentPartPr/>
                  <p14:nvPr/>
                </p14:nvContentPartPr>
                <p14:xfrm>
                  <a:off x="5784825" y="2659611"/>
                  <a:ext cx="53280" cy="2376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1739648D-0430-4424-BE51-E94517A787EA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729325" y="2595395"/>
                    <a:ext cx="163725" cy="1515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46E5BE3-EA85-4365-8934-B3ED2ADB436C}"/>
                      </a:ext>
                    </a:extLst>
                  </p14:cNvPr>
                  <p14:cNvContentPartPr/>
                  <p14:nvPr/>
                </p14:nvContentPartPr>
                <p14:xfrm>
                  <a:off x="5943225" y="2770131"/>
                  <a:ext cx="205560" cy="1659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46E5BE3-EA85-4365-8934-B3ED2ADB436C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887518" y="2705805"/>
                    <a:ext cx="316418" cy="2939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97780280-9919-46EE-9492-DD5A68C93D57}"/>
                      </a:ext>
                    </a:extLst>
                  </p14:cNvPr>
                  <p14:cNvContentPartPr/>
                  <p14:nvPr/>
                </p14:nvContentPartPr>
                <p14:xfrm>
                  <a:off x="6262905" y="2739531"/>
                  <a:ext cx="225000" cy="2224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97780280-9919-46EE-9492-DD5A68C93D57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6207212" y="2675230"/>
                    <a:ext cx="335829" cy="3504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885ED397-11E5-4D41-AD68-B8CEC0C848CA}"/>
                      </a:ext>
                    </a:extLst>
                  </p14:cNvPr>
                  <p14:cNvContentPartPr/>
                  <p14:nvPr/>
                </p14:nvContentPartPr>
                <p14:xfrm>
                  <a:off x="4656225" y="2599491"/>
                  <a:ext cx="28800" cy="1116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885ED397-11E5-4D41-AD68-B8CEC0C848CA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600840" y="2538111"/>
                    <a:ext cx="139015" cy="1345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2B37B964-7843-42E4-8124-8C2B124D7210}"/>
                      </a:ext>
                    </a:extLst>
                  </p14:cNvPr>
                  <p14:cNvContentPartPr/>
                  <p14:nvPr/>
                </p14:nvContentPartPr>
                <p14:xfrm>
                  <a:off x="5328345" y="3238131"/>
                  <a:ext cx="547560" cy="25272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2B37B964-7843-42E4-8124-8C2B124D7210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272642" y="3173826"/>
                    <a:ext cx="658409" cy="38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8B675AE4-198C-4DE4-8ACB-51E5AFEBDBCE}"/>
                      </a:ext>
                    </a:extLst>
                  </p14:cNvPr>
                  <p14:cNvContentPartPr/>
                  <p14:nvPr/>
                </p14:nvContentPartPr>
                <p14:xfrm>
                  <a:off x="4468305" y="3603891"/>
                  <a:ext cx="418680" cy="61992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8B675AE4-198C-4DE4-8ACB-51E5AFEBDBCE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4412555" y="3539584"/>
                    <a:ext cx="529622" cy="7478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86CCEA0A-4EA9-45D3-B46E-BF1584561668}"/>
                      </a:ext>
                    </a:extLst>
                  </p14:cNvPr>
                  <p14:cNvContentPartPr/>
                  <p14:nvPr/>
                </p14:nvContentPartPr>
                <p14:xfrm>
                  <a:off x="4550745" y="4017891"/>
                  <a:ext cx="242640" cy="1548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86CCEA0A-4EA9-45D3-B46E-BF1584561668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4494966" y="3956590"/>
                    <a:ext cx="353641" cy="1387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8DBB1BB5-796A-4D93-AFA0-815DDC978696}"/>
                      </a:ext>
                    </a:extLst>
                  </p14:cNvPr>
                  <p14:cNvContentPartPr/>
                  <p14:nvPr/>
                </p14:nvContentPartPr>
                <p14:xfrm>
                  <a:off x="5050065" y="3961371"/>
                  <a:ext cx="309240" cy="26424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8DBB1BB5-796A-4D93-AFA0-815DDC978696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4994346" y="3897079"/>
                    <a:ext cx="420121" cy="3921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5D398692-B160-4830-A290-FBFA110D6ACD}"/>
                      </a:ext>
                    </a:extLst>
                  </p14:cNvPr>
                  <p14:cNvContentPartPr/>
                  <p14:nvPr/>
                </p14:nvContentPartPr>
                <p14:xfrm>
                  <a:off x="5489265" y="3763731"/>
                  <a:ext cx="136080" cy="45144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D398692-B160-4830-A290-FBFA110D6AC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433495" y="3699423"/>
                    <a:ext cx="247063" cy="5794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CA3CC25F-97BB-426D-95D9-A667CA8ABBF7}"/>
                      </a:ext>
                    </a:extLst>
                  </p14:cNvPr>
                  <p14:cNvContentPartPr/>
                  <p14:nvPr/>
                </p14:nvContentPartPr>
                <p14:xfrm>
                  <a:off x="5396385" y="4008891"/>
                  <a:ext cx="217800" cy="619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CA3CC25F-97BB-426D-95D9-A667CA8ABBF7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5340682" y="3945056"/>
                    <a:ext cx="328650" cy="1889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4DA67329-9E58-41CC-BBF0-320B08408561}"/>
                      </a:ext>
                    </a:extLst>
                  </p14:cNvPr>
                  <p14:cNvContentPartPr/>
                  <p14:nvPr/>
                </p14:nvContentPartPr>
                <p14:xfrm>
                  <a:off x="5708145" y="3898731"/>
                  <a:ext cx="82080" cy="30312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4DA67329-9E58-41CC-BBF0-320B08408561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5652686" y="3834374"/>
                    <a:ext cx="192444" cy="4311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C0920F82-5785-4CAD-BBDF-0828153C3D77}"/>
                      </a:ext>
                    </a:extLst>
                  </p14:cNvPr>
                  <p14:cNvContentPartPr/>
                  <p14:nvPr/>
                </p14:nvContentPartPr>
                <p14:xfrm>
                  <a:off x="5842785" y="4048491"/>
                  <a:ext cx="226800" cy="1807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C0920F82-5785-4CAD-BBDF-0828153C3D77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5787060" y="3984178"/>
                    <a:ext cx="337692" cy="3087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D557E76A-4614-48DC-A4DD-95BADCF2A822}"/>
                      </a:ext>
                    </a:extLst>
                  </p14:cNvPr>
                  <p14:cNvContentPartPr/>
                  <p14:nvPr/>
                </p14:nvContentPartPr>
                <p14:xfrm>
                  <a:off x="6217545" y="4046331"/>
                  <a:ext cx="243360" cy="24264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D557E76A-4614-48DC-A4DD-95BADCF2A822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6161856" y="3981970"/>
                    <a:ext cx="354181" cy="37071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9983F61-466B-40B3-A1E8-B72D1513A048}"/>
                </a:ext>
              </a:extLst>
            </p:cNvPr>
            <p:cNvGrpSpPr/>
            <p:nvPr/>
          </p:nvGrpSpPr>
          <p:grpSpPr>
            <a:xfrm>
              <a:off x="1848585" y="2949051"/>
              <a:ext cx="999000" cy="567360"/>
              <a:chOff x="1848585" y="2949051"/>
              <a:chExt cx="999000" cy="567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5CB81B45-3F49-4BAA-A4CC-EC9D8A208E50}"/>
                      </a:ext>
                    </a:extLst>
                  </p14:cNvPr>
                  <p14:cNvContentPartPr/>
                  <p14:nvPr/>
                </p14:nvContentPartPr>
                <p14:xfrm>
                  <a:off x="1848585" y="2949051"/>
                  <a:ext cx="210600" cy="6264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5CB81B45-3F49-4BAA-A4CC-EC9D8A208E50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792871" y="2885772"/>
                    <a:ext cx="321471" cy="189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2BE825B1-B6F5-4AFA-94D1-9CC256988645}"/>
                      </a:ext>
                    </a:extLst>
                  </p14:cNvPr>
                  <p14:cNvContentPartPr/>
                  <p14:nvPr/>
                </p14:nvContentPartPr>
                <p14:xfrm>
                  <a:off x="1939305" y="2974971"/>
                  <a:ext cx="253080" cy="4784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2BE825B1-B6F5-4AFA-94D1-9CC256988645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883561" y="2910665"/>
                    <a:ext cx="364012" cy="6064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EF87F071-071C-4184-B345-27D60E731998}"/>
                      </a:ext>
                    </a:extLst>
                  </p14:cNvPr>
                  <p14:cNvContentPartPr/>
                  <p14:nvPr/>
                </p14:nvContentPartPr>
                <p14:xfrm>
                  <a:off x="2313705" y="2958771"/>
                  <a:ext cx="108360" cy="55764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EF87F071-071C-4184-B345-27D60E731998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2258136" y="2894453"/>
                    <a:ext cx="218943" cy="6856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32626F92-AE45-473A-814B-6C441C32214D}"/>
                      </a:ext>
                    </a:extLst>
                  </p14:cNvPr>
                  <p14:cNvContentPartPr/>
                  <p14:nvPr/>
                </p14:nvContentPartPr>
                <p14:xfrm>
                  <a:off x="2578665" y="2989011"/>
                  <a:ext cx="268920" cy="50688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32626F92-AE45-473A-814B-6C441C32214D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2522988" y="2924686"/>
                    <a:ext cx="379717" cy="63488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A4C2B6B-422A-4913-A0B8-9E2FD65DA124}"/>
                </a:ext>
              </a:extLst>
            </p:cNvPr>
            <p:cNvGrpSpPr/>
            <p:nvPr/>
          </p:nvGrpSpPr>
          <p:grpSpPr>
            <a:xfrm>
              <a:off x="8756625" y="3260451"/>
              <a:ext cx="997920" cy="640440"/>
              <a:chOff x="8756625" y="3260451"/>
              <a:chExt cx="997920" cy="640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C3CB5DA5-B77B-4BD4-A903-6B5CC60CF5FE}"/>
                      </a:ext>
                    </a:extLst>
                  </p14:cNvPr>
                  <p14:cNvContentPartPr/>
                  <p14:nvPr/>
                </p14:nvContentPartPr>
                <p14:xfrm>
                  <a:off x="8756625" y="3355491"/>
                  <a:ext cx="422640" cy="4723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C3CB5DA5-B77B-4BD4-A903-6B5CC60CF5FE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8700941" y="3291786"/>
                    <a:ext cx="533451" cy="6003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37B1710A-3B2A-482F-A5D1-E627EE6B6CB1}"/>
                      </a:ext>
                    </a:extLst>
                  </p14:cNvPr>
                  <p14:cNvContentPartPr/>
                  <p14:nvPr/>
                </p14:nvContentPartPr>
                <p14:xfrm>
                  <a:off x="9241185" y="3260451"/>
                  <a:ext cx="236520" cy="62460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37B1710A-3B2A-482F-A5D1-E627EE6B6CB1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9185402" y="3196126"/>
                    <a:ext cx="347528" cy="752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4A6AEA00-1C71-40A4-93F0-031EB96F4E9D}"/>
                      </a:ext>
                    </a:extLst>
                  </p14:cNvPr>
                  <p14:cNvContentPartPr/>
                  <p14:nvPr/>
                </p14:nvContentPartPr>
                <p14:xfrm>
                  <a:off x="9557985" y="3362331"/>
                  <a:ext cx="196560" cy="53856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4A6AEA00-1C71-40A4-93F0-031EB96F4E9D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9502302" y="3297987"/>
                    <a:ext cx="307369" cy="66660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28EF8DC-E3FC-495E-83AE-A5AF86707156}"/>
                  </a:ext>
                </a:extLst>
              </p14:cNvPr>
              <p14:cNvContentPartPr/>
              <p14:nvPr/>
            </p14:nvContentPartPr>
            <p14:xfrm>
              <a:off x="1674345" y="1969131"/>
              <a:ext cx="1980720" cy="180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28EF8DC-E3FC-495E-83AE-A5AF8670715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638345" y="1933131"/>
                <a:ext cx="205236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EE83C669-5EA7-46EF-B825-21D71A50D0A9}"/>
              </a:ext>
            </a:extLst>
          </p:cNvPr>
          <p:cNvGrpSpPr/>
          <p:nvPr/>
        </p:nvGrpSpPr>
        <p:grpSpPr>
          <a:xfrm>
            <a:off x="824745" y="4477251"/>
            <a:ext cx="4078080" cy="1825200"/>
            <a:chOff x="824745" y="4477251"/>
            <a:chExt cx="4078080" cy="182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B29EE69-5785-4AEA-86D9-DFB6985D657F}"/>
                    </a:ext>
                  </a:extLst>
                </p14:cNvPr>
                <p14:cNvContentPartPr/>
                <p14:nvPr/>
              </p14:nvContentPartPr>
              <p14:xfrm>
                <a:off x="1778745" y="4477251"/>
                <a:ext cx="2337840" cy="1567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B29EE69-5785-4AEA-86D9-DFB6985D657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43105" y="4441611"/>
                  <a:ext cx="2409480" cy="16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D7E9DAD-B11A-46CA-8501-9ECAB4193462}"/>
                    </a:ext>
                  </a:extLst>
                </p14:cNvPr>
                <p14:cNvContentPartPr/>
                <p14:nvPr/>
              </p14:nvContentPartPr>
              <p14:xfrm>
                <a:off x="1141545" y="4685331"/>
                <a:ext cx="3596760" cy="285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D7E9DAD-B11A-46CA-8501-9ECAB419346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05545" y="4649331"/>
                  <a:ext cx="36684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FFDABB3-DACA-4347-BF6A-51FE1D5C0869}"/>
                    </a:ext>
                  </a:extLst>
                </p14:cNvPr>
                <p14:cNvContentPartPr/>
                <p14:nvPr/>
              </p14:nvContentPartPr>
              <p14:xfrm>
                <a:off x="3357345" y="4835451"/>
                <a:ext cx="12600" cy="336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FFDABB3-DACA-4347-BF6A-51FE1D5C086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21705" y="4799811"/>
                  <a:ext cx="842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83F7474-DDB2-4B46-8D03-574804927D04}"/>
                    </a:ext>
                  </a:extLst>
                </p14:cNvPr>
                <p14:cNvContentPartPr/>
                <p14:nvPr/>
              </p14:nvContentPartPr>
              <p14:xfrm>
                <a:off x="3153585" y="5189331"/>
                <a:ext cx="493200" cy="59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83F7474-DDB2-4B46-8D03-574804927D0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17945" y="5153691"/>
                  <a:ext cx="564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8504647-1C23-4F1C-A314-E6BD438FD4D9}"/>
                    </a:ext>
                  </a:extLst>
                </p14:cNvPr>
                <p14:cNvContentPartPr/>
                <p14:nvPr/>
              </p14:nvContentPartPr>
              <p14:xfrm>
                <a:off x="3122625" y="5405331"/>
                <a:ext cx="462240" cy="33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8504647-1C23-4F1C-A314-E6BD438FD4D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86625" y="5369691"/>
                  <a:ext cx="5338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F30A3AB-47AF-40AC-B5CD-3361CB5FF40B}"/>
                    </a:ext>
                  </a:extLst>
                </p14:cNvPr>
                <p14:cNvContentPartPr/>
                <p14:nvPr/>
              </p14:nvContentPartPr>
              <p14:xfrm>
                <a:off x="3342945" y="5420451"/>
                <a:ext cx="16920" cy="815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F30A3AB-47AF-40AC-B5CD-3361CB5FF40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06945" y="5384811"/>
                  <a:ext cx="88560" cy="88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208F59A-4900-47E7-9840-4C622AD90EB4}"/>
                    </a:ext>
                  </a:extLst>
                </p14:cNvPr>
                <p14:cNvContentPartPr/>
                <p14:nvPr/>
              </p14:nvContentPartPr>
              <p14:xfrm>
                <a:off x="824745" y="6214251"/>
                <a:ext cx="4078080" cy="88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208F59A-4900-47E7-9840-4C622AD90EB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8745" y="6178251"/>
                  <a:ext cx="414972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53F412D-40CA-441C-8274-DB6C71D2EE93}"/>
              </a:ext>
            </a:extLst>
          </p:cNvPr>
          <p:cNvGrpSpPr/>
          <p:nvPr/>
        </p:nvGrpSpPr>
        <p:grpSpPr>
          <a:xfrm>
            <a:off x="674265" y="1353531"/>
            <a:ext cx="4293360" cy="2543760"/>
            <a:chOff x="674265" y="1353531"/>
            <a:chExt cx="4293360" cy="254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5004272-0C0D-4953-BFF5-CF4E2FF69197}"/>
                    </a:ext>
                  </a:extLst>
                </p14:cNvPr>
                <p14:cNvContentPartPr/>
                <p14:nvPr/>
              </p14:nvContentPartPr>
              <p14:xfrm>
                <a:off x="1647705" y="1960491"/>
                <a:ext cx="2076120" cy="1495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5004272-0C0D-4953-BFF5-CF4E2FF6919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612065" y="1924491"/>
                  <a:ext cx="2147760" cy="15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D757262-4F36-4A52-827A-C6BFFA4E112A}"/>
                    </a:ext>
                  </a:extLst>
                </p14:cNvPr>
                <p14:cNvContentPartPr/>
                <p14:nvPr/>
              </p14:nvContentPartPr>
              <p14:xfrm>
                <a:off x="888105" y="2103411"/>
                <a:ext cx="3563280" cy="266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D757262-4F36-4A52-827A-C6BFFA4E112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2105" y="2067771"/>
                  <a:ext cx="36349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B8FA18-D225-4893-9C10-5A306685EC6A}"/>
                    </a:ext>
                  </a:extLst>
                </p14:cNvPr>
                <p14:cNvContentPartPr/>
                <p14:nvPr/>
              </p14:nvContentPartPr>
              <p14:xfrm>
                <a:off x="3009945" y="2247051"/>
                <a:ext cx="224280" cy="1556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B8FA18-D225-4893-9C10-5A306685EC6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74305" y="2211051"/>
                  <a:ext cx="295920" cy="16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5E06427-C4B9-4443-9890-D5EAD55407F6}"/>
                    </a:ext>
                  </a:extLst>
                </p14:cNvPr>
                <p14:cNvContentPartPr/>
                <p14:nvPr/>
              </p14:nvContentPartPr>
              <p14:xfrm>
                <a:off x="674265" y="3763731"/>
                <a:ext cx="3738600" cy="133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5E06427-C4B9-4443-9890-D5EAD55407F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8625" y="3727731"/>
                  <a:ext cx="3810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E33526F-895F-4C5C-AC65-05786178ECC8}"/>
                    </a:ext>
                  </a:extLst>
                </p14:cNvPr>
                <p14:cNvContentPartPr/>
                <p14:nvPr/>
              </p14:nvContentPartPr>
              <p14:xfrm>
                <a:off x="1702785" y="1425891"/>
                <a:ext cx="31680" cy="236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E33526F-895F-4C5C-AC65-05786178EC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66785" y="1389891"/>
                  <a:ext cx="1033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4DB0397-678B-4F1E-B5D4-1C0AB39158D9}"/>
                    </a:ext>
                  </a:extLst>
                </p14:cNvPr>
                <p14:cNvContentPartPr/>
                <p14:nvPr/>
              </p14:nvContentPartPr>
              <p14:xfrm>
                <a:off x="1704585" y="1353531"/>
                <a:ext cx="194400" cy="219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4DB0397-678B-4F1E-B5D4-1C0AB39158D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68585" y="1317891"/>
                  <a:ext cx="2660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C5B5105-59AB-4B56-9D6A-F338FD56B17A}"/>
                    </a:ext>
                  </a:extLst>
                </p14:cNvPr>
                <p14:cNvContentPartPr/>
                <p14:nvPr/>
              </p14:nvContentPartPr>
              <p14:xfrm>
                <a:off x="1979985" y="1528851"/>
                <a:ext cx="381960" cy="183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C5B5105-59AB-4B56-9D6A-F338FD56B17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43985" y="1492851"/>
                  <a:ext cx="4536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B6EFA97-F406-4CA3-A0C3-1B123A7748C8}"/>
                    </a:ext>
                  </a:extLst>
                </p14:cNvPr>
                <p14:cNvContentPartPr/>
                <p14:nvPr/>
              </p14:nvContentPartPr>
              <p14:xfrm>
                <a:off x="2495505" y="1504371"/>
                <a:ext cx="114480" cy="261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B6EFA97-F406-4CA3-A0C3-1B123A7748C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59505" y="1468731"/>
                  <a:ext cx="1861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EF1803D-8714-4A61-B601-401C56BB49E9}"/>
                    </a:ext>
                  </a:extLst>
                </p14:cNvPr>
                <p14:cNvContentPartPr/>
                <p14:nvPr/>
              </p14:nvContentPartPr>
              <p14:xfrm>
                <a:off x="2761185" y="1560171"/>
                <a:ext cx="65880" cy="123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EF1803D-8714-4A61-B601-401C56BB49E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25185" y="1524171"/>
                  <a:ext cx="1375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5F350BC-AE23-402A-8938-EDF5BC491270}"/>
                    </a:ext>
                  </a:extLst>
                </p14:cNvPr>
                <p14:cNvContentPartPr/>
                <p14:nvPr/>
              </p14:nvContentPartPr>
              <p14:xfrm>
                <a:off x="2769465" y="1430211"/>
                <a:ext cx="61200" cy="26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5F350BC-AE23-402A-8938-EDF5BC49127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33825" y="1394211"/>
                  <a:ext cx="1328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009BED0-D7FB-404B-A26B-EECF2A970F9B}"/>
                    </a:ext>
                  </a:extLst>
                </p14:cNvPr>
                <p14:cNvContentPartPr/>
                <p14:nvPr/>
              </p14:nvContentPartPr>
              <p14:xfrm>
                <a:off x="2936145" y="1498971"/>
                <a:ext cx="194760" cy="171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009BED0-D7FB-404B-A26B-EECF2A970F9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00145" y="1462971"/>
                  <a:ext cx="266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6ABE7B9-648A-471B-8F25-8CB995865838}"/>
                    </a:ext>
                  </a:extLst>
                </p14:cNvPr>
                <p14:cNvContentPartPr/>
                <p14:nvPr/>
              </p14:nvContentPartPr>
              <p14:xfrm>
                <a:off x="3226305" y="1489971"/>
                <a:ext cx="232560" cy="209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6ABE7B9-648A-471B-8F25-8CB99586583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90665" y="1454331"/>
                  <a:ext cx="304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3F5F3-E861-4751-AC66-BE6F0A2E7463}"/>
                    </a:ext>
                  </a:extLst>
                </p14:cNvPr>
                <p14:cNvContentPartPr/>
                <p14:nvPr/>
              </p14:nvContentPartPr>
              <p14:xfrm>
                <a:off x="3893025" y="1481331"/>
                <a:ext cx="245520" cy="251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3F5F3-E861-4751-AC66-BE6F0A2E74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57025" y="1445331"/>
                  <a:ext cx="3171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FD60FE6-889B-4733-8038-02C919CB6B22}"/>
                    </a:ext>
                  </a:extLst>
                </p14:cNvPr>
                <p14:cNvContentPartPr/>
                <p14:nvPr/>
              </p14:nvContentPartPr>
              <p14:xfrm>
                <a:off x="4341945" y="1619211"/>
                <a:ext cx="8640" cy="5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FD60FE6-889B-4733-8038-02C919CB6B2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05945" y="1583211"/>
                  <a:ext cx="80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526432C-7680-4BB6-A4EF-D80303FECE3C}"/>
                    </a:ext>
                  </a:extLst>
                </p14:cNvPr>
                <p14:cNvContentPartPr/>
                <p14:nvPr/>
              </p14:nvContentPartPr>
              <p14:xfrm>
                <a:off x="4474785" y="1522371"/>
                <a:ext cx="308520" cy="488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526432C-7680-4BB6-A4EF-D80303FECE3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38785" y="1486731"/>
                  <a:ext cx="38016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B60CBCD-707E-441E-92FA-139B8C5EC07B}"/>
                    </a:ext>
                  </a:extLst>
                </p14:cNvPr>
                <p14:cNvContentPartPr/>
                <p14:nvPr/>
              </p14:nvContentPartPr>
              <p14:xfrm>
                <a:off x="4957185" y="1668171"/>
                <a:ext cx="10440" cy="2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B60CBCD-707E-441E-92FA-139B8C5EC07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921545" y="1632531"/>
                  <a:ext cx="82080" cy="7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1C55E50-6BAA-4319-B4B1-9C33DB1A4B2C}"/>
                  </a:ext>
                </a:extLst>
              </p14:cNvPr>
              <p14:cNvContentPartPr/>
              <p14:nvPr/>
            </p14:nvContentPartPr>
            <p14:xfrm>
              <a:off x="7428225" y="2214651"/>
              <a:ext cx="22680" cy="381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1C55E50-6BAA-4319-B4B1-9C33DB1A4B2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392585" y="2179011"/>
                <a:ext cx="94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5B0A2D9-E34C-4688-A4EF-03072E75289B}"/>
              </a:ext>
            </a:extLst>
          </p:cNvPr>
          <p:cNvGrpSpPr/>
          <p:nvPr/>
        </p:nvGrpSpPr>
        <p:grpSpPr>
          <a:xfrm>
            <a:off x="7233105" y="2142651"/>
            <a:ext cx="3696120" cy="2101680"/>
            <a:chOff x="7233105" y="2142651"/>
            <a:chExt cx="3696120" cy="21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83D4386-0579-4A9D-9A45-13200C90168B}"/>
                    </a:ext>
                  </a:extLst>
                </p14:cNvPr>
                <p14:cNvContentPartPr/>
                <p14:nvPr/>
              </p14:nvContentPartPr>
              <p14:xfrm>
                <a:off x="7233105" y="2142651"/>
                <a:ext cx="394560" cy="429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83D4386-0579-4A9D-9A45-13200C9016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97105" y="2106651"/>
                  <a:ext cx="4662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780BD1F-1CAC-458A-B295-A6D3D25146B6}"/>
                    </a:ext>
                  </a:extLst>
                </p14:cNvPr>
                <p14:cNvContentPartPr/>
                <p14:nvPr/>
              </p14:nvContentPartPr>
              <p14:xfrm>
                <a:off x="7393305" y="2417691"/>
                <a:ext cx="243360" cy="21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780BD1F-1CAC-458A-B295-A6D3D25146B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57305" y="2382051"/>
                  <a:ext cx="3150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62E78DB-1BC0-4154-B7FB-EF99487ECB95}"/>
                    </a:ext>
                  </a:extLst>
                </p14:cNvPr>
                <p14:cNvContentPartPr/>
                <p14:nvPr/>
              </p14:nvContentPartPr>
              <p14:xfrm>
                <a:off x="7787865" y="2425971"/>
                <a:ext cx="244800" cy="243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62E78DB-1BC0-4154-B7FB-EF99487ECB9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51865" y="2389971"/>
                  <a:ext cx="3164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B912AFA-BAC6-44B5-AFCE-4B530CC2BF63}"/>
                    </a:ext>
                  </a:extLst>
                </p14:cNvPr>
                <p14:cNvContentPartPr/>
                <p14:nvPr/>
              </p14:nvContentPartPr>
              <p14:xfrm>
                <a:off x="8150745" y="2226171"/>
                <a:ext cx="139320" cy="461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B912AFA-BAC6-44B5-AFCE-4B530CC2BF6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115105" y="2190531"/>
                  <a:ext cx="21096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83B013E-1222-487B-96FD-F277029198FC}"/>
                    </a:ext>
                  </a:extLst>
                </p14:cNvPr>
                <p14:cNvContentPartPr/>
                <p14:nvPr/>
              </p14:nvContentPartPr>
              <p14:xfrm>
                <a:off x="8125185" y="2449371"/>
                <a:ext cx="320760" cy="37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83B013E-1222-487B-96FD-F277029198F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89185" y="2413371"/>
                  <a:ext cx="3924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A19F478-1814-4EFB-9A82-6F01270BD66F}"/>
                    </a:ext>
                  </a:extLst>
                </p14:cNvPr>
                <p14:cNvContentPartPr/>
                <p14:nvPr/>
              </p14:nvContentPartPr>
              <p14:xfrm>
                <a:off x="8501745" y="2349291"/>
                <a:ext cx="105840" cy="279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A19F478-1814-4EFB-9A82-6F01270BD66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466105" y="2313651"/>
                  <a:ext cx="1774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AF4228B-7514-40D7-9D0D-56C32B4FC8E4}"/>
                    </a:ext>
                  </a:extLst>
                </p14:cNvPr>
                <p14:cNvContentPartPr/>
                <p14:nvPr/>
              </p14:nvContentPartPr>
              <p14:xfrm>
                <a:off x="8693985" y="2416611"/>
                <a:ext cx="234000" cy="181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AF4228B-7514-40D7-9D0D-56C32B4FC8E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658345" y="2380611"/>
                  <a:ext cx="3056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0E71437-9085-4013-AA26-04C8DCC3B790}"/>
                    </a:ext>
                  </a:extLst>
                </p14:cNvPr>
                <p14:cNvContentPartPr/>
                <p14:nvPr/>
              </p14:nvContentPartPr>
              <p14:xfrm>
                <a:off x="8986665" y="2421651"/>
                <a:ext cx="243360" cy="223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0E71437-9085-4013-AA26-04C8DCC3B79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950665" y="2386011"/>
                  <a:ext cx="3150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2315C1A-C0C1-49DB-AD7F-1831C2116041}"/>
                    </a:ext>
                  </a:extLst>
                </p14:cNvPr>
                <p14:cNvContentPartPr/>
                <p14:nvPr/>
              </p14:nvContentPartPr>
              <p14:xfrm>
                <a:off x="9663825" y="2477811"/>
                <a:ext cx="211320" cy="238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2315C1A-C0C1-49DB-AD7F-1831C211604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627825" y="2441811"/>
                  <a:ext cx="2829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2500E7B-1559-4F31-B9C7-C7E89DA0B9E2}"/>
                    </a:ext>
                  </a:extLst>
                </p14:cNvPr>
                <p14:cNvContentPartPr/>
                <p14:nvPr/>
              </p14:nvContentPartPr>
              <p14:xfrm>
                <a:off x="10055505" y="2607051"/>
                <a:ext cx="11520" cy="11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2500E7B-1559-4F31-B9C7-C7E89DA0B9E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019865" y="2571051"/>
                  <a:ext cx="83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00E089A-3769-402D-B7CD-CC350CCEB44F}"/>
                    </a:ext>
                  </a:extLst>
                </p14:cNvPr>
                <p14:cNvContentPartPr/>
                <p14:nvPr/>
              </p14:nvContentPartPr>
              <p14:xfrm>
                <a:off x="10230105" y="2503731"/>
                <a:ext cx="450360" cy="512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00E089A-3769-402D-B7CD-CC350CCEB44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194465" y="2468091"/>
                  <a:ext cx="52200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23587D4-3B3A-40C6-95AE-4CD736EBAECA}"/>
                    </a:ext>
                  </a:extLst>
                </p14:cNvPr>
                <p14:cNvContentPartPr/>
                <p14:nvPr/>
              </p14:nvContentPartPr>
              <p14:xfrm>
                <a:off x="10914465" y="2688051"/>
                <a:ext cx="14760" cy="24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23587D4-3B3A-40C6-95AE-4CD736EBAEC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878465" y="2652051"/>
                  <a:ext cx="864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0F4DB34-B6E7-4F17-8399-B75A0BC79E44}"/>
                    </a:ext>
                  </a:extLst>
                </p14:cNvPr>
                <p14:cNvContentPartPr/>
                <p14:nvPr/>
              </p14:nvContentPartPr>
              <p14:xfrm>
                <a:off x="7541265" y="3051291"/>
                <a:ext cx="387000" cy="345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0F4DB34-B6E7-4F17-8399-B75A0BC79E4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05625" y="3015291"/>
                  <a:ext cx="4586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B8F751E-B5C5-47FF-A3E1-A958CB538B50}"/>
                    </a:ext>
                  </a:extLst>
                </p14:cNvPr>
                <p14:cNvContentPartPr/>
                <p14:nvPr/>
              </p14:nvContentPartPr>
              <p14:xfrm>
                <a:off x="8064345" y="3298611"/>
                <a:ext cx="211320" cy="8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B8F751E-B5C5-47FF-A3E1-A958CB538B5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28345" y="3262611"/>
                  <a:ext cx="282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E309D16-8CD1-4EE1-B2D5-311C375D1E4B}"/>
                    </a:ext>
                  </a:extLst>
                </p14:cNvPr>
                <p14:cNvContentPartPr/>
                <p14:nvPr/>
              </p14:nvContentPartPr>
              <p14:xfrm>
                <a:off x="8426145" y="3178371"/>
                <a:ext cx="1116720" cy="442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E309D16-8CD1-4EE1-B2D5-311C375D1E4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90505" y="3142731"/>
                  <a:ext cx="118836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3CE867A-AA8D-49E9-A396-1480A8F58C1D}"/>
                    </a:ext>
                  </a:extLst>
                </p14:cNvPr>
                <p14:cNvContentPartPr/>
                <p14:nvPr/>
              </p14:nvContentPartPr>
              <p14:xfrm>
                <a:off x="7526145" y="3656091"/>
                <a:ext cx="201240" cy="20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3CE867A-AA8D-49E9-A396-1480A8F58C1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90145" y="3620451"/>
                  <a:ext cx="2728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226B343-B771-4EF3-B730-3AF240FF123B}"/>
                    </a:ext>
                  </a:extLst>
                </p14:cNvPr>
                <p14:cNvContentPartPr/>
                <p14:nvPr/>
              </p14:nvContentPartPr>
              <p14:xfrm>
                <a:off x="7586625" y="3677691"/>
                <a:ext cx="195120" cy="415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226B343-B771-4EF3-B730-3AF240FF123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50985" y="3642051"/>
                  <a:ext cx="26676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F2AA507-1BA5-48ED-90E8-064F8C9FE1F5}"/>
                    </a:ext>
                  </a:extLst>
                </p14:cNvPr>
                <p14:cNvContentPartPr/>
                <p14:nvPr/>
              </p14:nvContentPartPr>
              <p14:xfrm>
                <a:off x="8000625" y="3994131"/>
                <a:ext cx="132480" cy="10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F2AA507-1BA5-48ED-90E8-064F8C9FE1F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964985" y="3958491"/>
                  <a:ext cx="204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4153BA2-E277-4731-BBF2-3CF1DD03D23F}"/>
                    </a:ext>
                  </a:extLst>
                </p14:cNvPr>
                <p14:cNvContentPartPr/>
                <p14:nvPr/>
              </p14:nvContentPartPr>
              <p14:xfrm>
                <a:off x="8337225" y="3863811"/>
                <a:ext cx="1260720" cy="380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4153BA2-E277-4731-BBF2-3CF1DD03D23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1225" y="3827811"/>
                  <a:ext cx="13323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AA6BF0F-E7F9-4459-ACB3-E89AFCCE522D}"/>
                    </a:ext>
                  </a:extLst>
                </p14:cNvPr>
                <p14:cNvContentPartPr/>
                <p14:nvPr/>
              </p14:nvContentPartPr>
              <p14:xfrm>
                <a:off x="9822945" y="4080891"/>
                <a:ext cx="2520" cy="6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AA6BF0F-E7F9-4459-ACB3-E89AFCCE522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787305" y="4045251"/>
                  <a:ext cx="74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F4FE793-11FB-4750-A549-0E2BB5385A95}"/>
                    </a:ext>
                  </a:extLst>
                </p14:cNvPr>
                <p14:cNvContentPartPr/>
                <p14:nvPr/>
              </p14:nvContentPartPr>
              <p14:xfrm>
                <a:off x="9392745" y="4033371"/>
                <a:ext cx="68400" cy="28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F4FE793-11FB-4750-A549-0E2BB5385A9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357105" y="3997371"/>
                  <a:ext cx="14004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0282FF9-CDC7-4EC8-BBD8-811DBCFF7CED}"/>
              </a:ext>
            </a:extLst>
          </p:cNvPr>
          <p:cNvGrpSpPr/>
          <p:nvPr/>
        </p:nvGrpSpPr>
        <p:grpSpPr>
          <a:xfrm>
            <a:off x="5317005" y="4434771"/>
            <a:ext cx="6856380" cy="718560"/>
            <a:chOff x="5317005" y="4434771"/>
            <a:chExt cx="6856380" cy="71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6CD74E7-DBEB-4207-94A3-71BD73337932}"/>
                    </a:ext>
                  </a:extLst>
                </p14:cNvPr>
                <p14:cNvContentPartPr/>
                <p14:nvPr/>
              </p14:nvContentPartPr>
              <p14:xfrm>
                <a:off x="5317005" y="4441971"/>
                <a:ext cx="437760" cy="12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6CD74E7-DBEB-4207-94A3-71BD7333793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81005" y="4406331"/>
                  <a:ext cx="5094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3212470-E899-44E7-ACDA-20C340D54A0B}"/>
                    </a:ext>
                  </a:extLst>
                </p14:cNvPr>
                <p14:cNvContentPartPr/>
                <p14:nvPr/>
              </p14:nvContentPartPr>
              <p14:xfrm>
                <a:off x="5454885" y="4459611"/>
                <a:ext cx="65160" cy="433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3212470-E899-44E7-ACDA-20C340D54A0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418885" y="4423971"/>
                  <a:ext cx="13680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DDDA5CA-347F-42D6-825B-FE22C80B2643}"/>
                    </a:ext>
                  </a:extLst>
                </p14:cNvPr>
                <p14:cNvContentPartPr/>
                <p14:nvPr/>
              </p14:nvContentPartPr>
              <p14:xfrm>
                <a:off x="5610405" y="4529091"/>
                <a:ext cx="331200" cy="261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DDDA5CA-347F-42D6-825B-FE22C80B264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74405" y="4493451"/>
                  <a:ext cx="4028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5116913-1309-4F3C-A4A2-6B0F469E3C4E}"/>
                    </a:ext>
                  </a:extLst>
                </p14:cNvPr>
                <p14:cNvContentPartPr/>
                <p14:nvPr/>
              </p14:nvContentPartPr>
              <p14:xfrm>
                <a:off x="6011085" y="4566891"/>
                <a:ext cx="847800" cy="247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5116913-1309-4F3C-A4A2-6B0F469E3C4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975445" y="4530891"/>
                  <a:ext cx="919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41E9AC8-6169-4200-8A09-9838562B74FA}"/>
                    </a:ext>
                  </a:extLst>
                </p14:cNvPr>
                <p14:cNvContentPartPr/>
                <p14:nvPr/>
              </p14:nvContentPartPr>
              <p14:xfrm>
                <a:off x="7054365" y="4701171"/>
                <a:ext cx="123840" cy="17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41E9AC8-6169-4200-8A09-9838562B74F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18365" y="4665171"/>
                  <a:ext cx="195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C2F344B-BB2F-4CE2-8195-1E182DC3D03E}"/>
                    </a:ext>
                  </a:extLst>
                </p14:cNvPr>
                <p14:cNvContentPartPr/>
                <p14:nvPr/>
              </p14:nvContentPartPr>
              <p14:xfrm>
                <a:off x="7335885" y="4594251"/>
                <a:ext cx="164160" cy="261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C2F344B-BB2F-4CE2-8195-1E182DC3D03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299885" y="4558251"/>
                  <a:ext cx="2358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63E6237-0B52-4539-B174-0C1322FF96A6}"/>
                    </a:ext>
                  </a:extLst>
                </p14:cNvPr>
                <p14:cNvContentPartPr/>
                <p14:nvPr/>
              </p14:nvContentPartPr>
              <p14:xfrm>
                <a:off x="7716045" y="4600731"/>
                <a:ext cx="542880" cy="219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63E6237-0B52-4539-B174-0C1322FF96A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80405" y="4565091"/>
                  <a:ext cx="6145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0F8430E-370D-400D-B66D-78C3B83DCF5B}"/>
                    </a:ext>
                  </a:extLst>
                </p14:cNvPr>
                <p14:cNvContentPartPr/>
                <p14:nvPr/>
              </p14:nvContentPartPr>
              <p14:xfrm>
                <a:off x="8345685" y="4434771"/>
                <a:ext cx="574560" cy="409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0F8430E-370D-400D-B66D-78C3B83DCF5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10045" y="4398771"/>
                  <a:ext cx="64620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DA5E936-6837-4AD9-B20B-C3B549C3AD7A}"/>
                    </a:ext>
                  </a:extLst>
                </p14:cNvPr>
                <p14:cNvContentPartPr/>
                <p14:nvPr/>
              </p14:nvContentPartPr>
              <p14:xfrm>
                <a:off x="8996205" y="4686771"/>
                <a:ext cx="195840" cy="181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DA5E936-6837-4AD9-B20B-C3B549C3AD7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60565" y="4650771"/>
                  <a:ext cx="2674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77AB58E-BD4B-4C39-AF37-210E16B26C9E}"/>
                    </a:ext>
                  </a:extLst>
                </p14:cNvPr>
                <p14:cNvContentPartPr/>
                <p14:nvPr/>
              </p14:nvContentPartPr>
              <p14:xfrm>
                <a:off x="9382845" y="4436571"/>
                <a:ext cx="83160" cy="443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77AB58E-BD4B-4C39-AF37-210E16B26C9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346845" y="4400571"/>
                  <a:ext cx="15480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A6FE4D2-94B0-4AFF-B25C-90F4012C6B4D}"/>
                    </a:ext>
                  </a:extLst>
                </p14:cNvPr>
                <p14:cNvContentPartPr/>
                <p14:nvPr/>
              </p14:nvContentPartPr>
              <p14:xfrm>
                <a:off x="9309045" y="4650411"/>
                <a:ext cx="865800" cy="238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A6FE4D2-94B0-4AFF-B25C-90F4012C6B4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73045" y="4614771"/>
                  <a:ext cx="9374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C742971-DDD9-4148-A70D-4F6EE95771C3}"/>
                    </a:ext>
                  </a:extLst>
                </p14:cNvPr>
                <p14:cNvContentPartPr/>
                <p14:nvPr/>
              </p14:nvContentPartPr>
              <p14:xfrm>
                <a:off x="10340805" y="4704411"/>
                <a:ext cx="90000" cy="186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C742971-DDD9-4148-A70D-4F6EE95771C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05165" y="4668771"/>
                  <a:ext cx="1616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840A6A1-7FDB-43E3-BBF7-AB6FE4A03F18}"/>
                    </a:ext>
                  </a:extLst>
                </p14:cNvPr>
                <p14:cNvContentPartPr/>
                <p14:nvPr/>
              </p14:nvContentPartPr>
              <p14:xfrm>
                <a:off x="10486965" y="4732491"/>
                <a:ext cx="261360" cy="215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840A6A1-7FDB-43E3-BBF7-AB6FE4A03F1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450965" y="4696851"/>
                  <a:ext cx="3330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DCA011B-100C-48B9-9E69-4AD0B2AFB03A}"/>
                    </a:ext>
                  </a:extLst>
                </p14:cNvPr>
                <p14:cNvContentPartPr/>
                <p14:nvPr/>
              </p14:nvContentPartPr>
              <p14:xfrm>
                <a:off x="7463865" y="4835451"/>
                <a:ext cx="140040" cy="14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DCA011B-100C-48B9-9E69-4AD0B2AFB03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428225" y="4799811"/>
                  <a:ext cx="211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2B4CC7B-002A-4688-AAC4-714F922A162E}"/>
                    </a:ext>
                  </a:extLst>
                </p14:cNvPr>
                <p14:cNvContentPartPr/>
                <p14:nvPr/>
              </p14:nvContentPartPr>
              <p14:xfrm>
                <a:off x="11065665" y="4726011"/>
                <a:ext cx="1052640" cy="427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2B4CC7B-002A-4688-AAC4-714F922A162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029665" y="4690011"/>
                  <a:ext cx="11242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B9311FB-5712-42F7-A68E-5C0AC123B913}"/>
                    </a:ext>
                  </a:extLst>
                </p14:cNvPr>
                <p14:cNvContentPartPr/>
                <p14:nvPr/>
              </p14:nvContentPartPr>
              <p14:xfrm>
                <a:off x="12169425" y="4983411"/>
                <a:ext cx="3960" cy="4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B9311FB-5712-42F7-A68E-5C0AC123B91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133425" y="4947411"/>
                  <a:ext cx="756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14D3AF1-6CEB-4254-803C-1E511E9C2DC8}"/>
                    </a:ext>
                  </a:extLst>
                </p14:cNvPr>
                <p14:cNvContentPartPr/>
                <p14:nvPr/>
              </p14:nvContentPartPr>
              <p14:xfrm>
                <a:off x="10469505" y="4754451"/>
                <a:ext cx="204840" cy="226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14D3AF1-6CEB-4254-803C-1E511E9C2DC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433865" y="4718811"/>
                  <a:ext cx="27648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C9F2C25-5857-41D8-8C82-A9151572F897}"/>
              </a:ext>
            </a:extLst>
          </p:cNvPr>
          <p:cNvGrpSpPr/>
          <p:nvPr/>
        </p:nvGrpSpPr>
        <p:grpSpPr>
          <a:xfrm>
            <a:off x="5507625" y="5171691"/>
            <a:ext cx="5154120" cy="574200"/>
            <a:chOff x="5507625" y="5171691"/>
            <a:chExt cx="515412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2A25D30-BD66-4391-A947-D970A3EEFA2A}"/>
                    </a:ext>
                  </a:extLst>
                </p14:cNvPr>
                <p14:cNvContentPartPr/>
                <p14:nvPr/>
              </p14:nvContentPartPr>
              <p14:xfrm>
                <a:off x="5507625" y="5171691"/>
                <a:ext cx="498960" cy="93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2A25D30-BD66-4391-A947-D970A3EEFA2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471985" y="5136051"/>
                  <a:ext cx="570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A780E9F-9E26-4FF4-A1E6-6686AB275DA4}"/>
                    </a:ext>
                  </a:extLst>
                </p14:cNvPr>
                <p14:cNvContentPartPr/>
                <p14:nvPr/>
              </p14:nvContentPartPr>
              <p14:xfrm>
                <a:off x="5698425" y="5237931"/>
                <a:ext cx="45000" cy="447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A780E9F-9E26-4FF4-A1E6-6686AB275DA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62425" y="5202291"/>
                  <a:ext cx="11664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1A2A4DB-09FB-4B84-BBE8-C683FFC22EA4}"/>
                    </a:ext>
                  </a:extLst>
                </p14:cNvPr>
                <p14:cNvContentPartPr/>
                <p14:nvPr/>
              </p14:nvContentPartPr>
              <p14:xfrm>
                <a:off x="5826585" y="5373291"/>
                <a:ext cx="367920" cy="246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1A2A4DB-09FB-4B84-BBE8-C683FFC22EA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790585" y="5337651"/>
                  <a:ext cx="4395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D5C7D30-CA8C-4F96-A3C2-D7A6BFEFEE37}"/>
                    </a:ext>
                  </a:extLst>
                </p14:cNvPr>
                <p14:cNvContentPartPr/>
                <p14:nvPr/>
              </p14:nvContentPartPr>
              <p14:xfrm>
                <a:off x="6206025" y="5411811"/>
                <a:ext cx="741600" cy="268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D5C7D30-CA8C-4F96-A3C2-D7A6BFEFEE3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170025" y="5376171"/>
                  <a:ext cx="8132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23E6EDB-863A-4FF4-AA83-4F2D6A005070}"/>
                    </a:ext>
                  </a:extLst>
                </p14:cNvPr>
                <p14:cNvContentPartPr/>
                <p14:nvPr/>
              </p14:nvContentPartPr>
              <p14:xfrm>
                <a:off x="7143465" y="5554731"/>
                <a:ext cx="209880" cy="28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23E6EDB-863A-4FF4-AA83-4F2D6A00507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07465" y="5519091"/>
                  <a:ext cx="281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937EF06-1777-4897-88CE-2E9118D44449}"/>
                    </a:ext>
                  </a:extLst>
                </p14:cNvPr>
                <p14:cNvContentPartPr/>
                <p14:nvPr/>
              </p14:nvContentPartPr>
              <p14:xfrm>
                <a:off x="7500945" y="5425851"/>
                <a:ext cx="277560" cy="216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937EF06-1777-4897-88CE-2E9118D4444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464945" y="5389851"/>
                  <a:ext cx="3492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351B96B-B57D-47D6-9B1D-6AA1BE6BA6A6}"/>
                    </a:ext>
                  </a:extLst>
                </p14:cNvPr>
                <p14:cNvContentPartPr/>
                <p14:nvPr/>
              </p14:nvContentPartPr>
              <p14:xfrm>
                <a:off x="7866705" y="5443491"/>
                <a:ext cx="229320" cy="243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351B96B-B57D-47D6-9B1D-6AA1BE6BA6A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831065" y="5407851"/>
                  <a:ext cx="3009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B244EA9-0508-4409-9CBE-C2CC1E646BD2}"/>
                    </a:ext>
                  </a:extLst>
                </p14:cNvPr>
                <p14:cNvContentPartPr/>
                <p14:nvPr/>
              </p14:nvContentPartPr>
              <p14:xfrm>
                <a:off x="8200785" y="5409291"/>
                <a:ext cx="155160" cy="263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B244EA9-0508-4409-9CBE-C2CC1E646BD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64785" y="5373651"/>
                  <a:ext cx="2268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EC2F9B0-9275-4208-9E6C-FE29B541F897}"/>
                    </a:ext>
                  </a:extLst>
                </p14:cNvPr>
                <p14:cNvContentPartPr/>
                <p14:nvPr/>
              </p14:nvContentPartPr>
              <p14:xfrm>
                <a:off x="8432985" y="5468691"/>
                <a:ext cx="88920" cy="156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EC2F9B0-9275-4208-9E6C-FE29B541F89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96985" y="5433051"/>
                  <a:ext cx="160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3DA894F-0672-4EB4-A5D2-2DE9D242A53C}"/>
                    </a:ext>
                  </a:extLst>
                </p14:cNvPr>
                <p14:cNvContentPartPr/>
                <p14:nvPr/>
              </p14:nvContentPartPr>
              <p14:xfrm>
                <a:off x="8495625" y="5379771"/>
                <a:ext cx="46440" cy="59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3DA894F-0672-4EB4-A5D2-2DE9D242A53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459985" y="5343771"/>
                  <a:ext cx="118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1823B86-0CF2-4A70-9995-9986E6416123}"/>
                    </a:ext>
                  </a:extLst>
                </p14:cNvPr>
                <p14:cNvContentPartPr/>
                <p14:nvPr/>
              </p14:nvContentPartPr>
              <p14:xfrm>
                <a:off x="8614065" y="5422611"/>
                <a:ext cx="141840" cy="279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1823B86-0CF2-4A70-9995-9986E641612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578065" y="5386971"/>
                  <a:ext cx="2134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F74D19C-77CB-4F4A-A6DB-33503E78AA9B}"/>
                    </a:ext>
                  </a:extLst>
                </p14:cNvPr>
                <p14:cNvContentPartPr/>
                <p14:nvPr/>
              </p14:nvContentPartPr>
              <p14:xfrm>
                <a:off x="8851665" y="5233971"/>
                <a:ext cx="260280" cy="436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F74D19C-77CB-4F4A-A6DB-33503E78AA9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816025" y="5197971"/>
                  <a:ext cx="33192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5563FC5-E164-49D7-9E2E-118A450F3589}"/>
                    </a:ext>
                  </a:extLst>
                </p14:cNvPr>
                <p14:cNvContentPartPr/>
                <p14:nvPr/>
              </p14:nvContentPartPr>
              <p14:xfrm>
                <a:off x="9165945" y="5452491"/>
                <a:ext cx="810000" cy="243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5563FC5-E164-49D7-9E2E-118A450F358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130305" y="5416491"/>
                  <a:ext cx="8816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717A45A-8296-443D-B793-9C9C5AF212C7}"/>
                    </a:ext>
                  </a:extLst>
                </p14:cNvPr>
                <p14:cNvContentPartPr/>
                <p14:nvPr/>
              </p14:nvContentPartPr>
              <p14:xfrm>
                <a:off x="10112745" y="5508651"/>
                <a:ext cx="102960" cy="199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717A45A-8296-443D-B793-9C9C5AF212C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077105" y="5472651"/>
                  <a:ext cx="1746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9CF5679-C16C-4445-ADE9-898385E109BA}"/>
                    </a:ext>
                  </a:extLst>
                </p14:cNvPr>
                <p14:cNvContentPartPr/>
                <p14:nvPr/>
              </p14:nvContentPartPr>
              <p14:xfrm>
                <a:off x="9883785" y="5406771"/>
                <a:ext cx="471600" cy="277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9CF5679-C16C-4445-ADE9-898385E109B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847785" y="5371131"/>
                  <a:ext cx="5432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C977566-436E-46A5-B1E8-BFED869EFA56}"/>
                    </a:ext>
                  </a:extLst>
                </p14:cNvPr>
                <p14:cNvContentPartPr/>
                <p14:nvPr/>
              </p14:nvContentPartPr>
              <p14:xfrm>
                <a:off x="10373025" y="5467251"/>
                <a:ext cx="288720" cy="278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C977566-436E-46A5-B1E8-BFED869EFA5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337385" y="5431251"/>
                  <a:ext cx="360360" cy="35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7DE3950-E91E-46C4-9A7D-B0710445B340}"/>
              </a:ext>
            </a:extLst>
          </p:cNvPr>
          <p:cNvGrpSpPr/>
          <p:nvPr/>
        </p:nvGrpSpPr>
        <p:grpSpPr>
          <a:xfrm>
            <a:off x="11137665" y="5593251"/>
            <a:ext cx="1017720" cy="411480"/>
            <a:chOff x="11137665" y="5593251"/>
            <a:chExt cx="101772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F545B53-6D50-4991-A5E9-668A5E988653}"/>
                    </a:ext>
                  </a:extLst>
                </p14:cNvPr>
                <p14:cNvContentPartPr/>
                <p14:nvPr/>
              </p14:nvContentPartPr>
              <p14:xfrm>
                <a:off x="11137665" y="5593251"/>
                <a:ext cx="849960" cy="209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F545B53-6D50-4991-A5E9-668A5E98865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101665" y="5557611"/>
                  <a:ext cx="9216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BDC7738-8D53-45D8-BAF1-442B20FBDB68}"/>
                    </a:ext>
                  </a:extLst>
                </p14:cNvPr>
                <p14:cNvContentPartPr/>
                <p14:nvPr/>
              </p14:nvContentPartPr>
              <p14:xfrm>
                <a:off x="11929665" y="5616651"/>
                <a:ext cx="216720" cy="388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BDC7738-8D53-45D8-BAF1-442B20FBDB6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894025" y="5580651"/>
                  <a:ext cx="2883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BBCEE17-95F4-4983-BDF4-A83A971D3025}"/>
                    </a:ext>
                  </a:extLst>
                </p14:cNvPr>
                <p14:cNvContentPartPr/>
                <p14:nvPr/>
              </p14:nvContentPartPr>
              <p14:xfrm>
                <a:off x="12146745" y="5850291"/>
                <a:ext cx="8640" cy="10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BBCEE17-95F4-4983-BDF4-A83A971D302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110745" y="5814651"/>
                  <a:ext cx="80280" cy="82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00264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47A4443-39EA-481E-89C6-3C40F7DB44BD}"/>
                  </a:ext>
                </a:extLst>
              </p14:cNvPr>
              <p14:cNvContentPartPr/>
              <p14:nvPr/>
            </p14:nvContentPartPr>
            <p14:xfrm>
              <a:off x="2443665" y="601491"/>
              <a:ext cx="181080" cy="2704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47A4443-39EA-481E-89C6-3C40F7DB44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5025" y="592491"/>
                <a:ext cx="198720" cy="27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B46F82D-3181-4643-A659-4DC3D5701748}"/>
                  </a:ext>
                </a:extLst>
              </p14:cNvPr>
              <p14:cNvContentPartPr/>
              <p14:nvPr/>
            </p14:nvContentPartPr>
            <p14:xfrm>
              <a:off x="2621505" y="3171171"/>
              <a:ext cx="3722400" cy="148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B46F82D-3181-4643-A659-4DC3D57017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2865" y="3162171"/>
                <a:ext cx="37400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26A3B43-28C0-4BC8-ABFF-F95F4B5F6610}"/>
                  </a:ext>
                </a:extLst>
              </p14:cNvPr>
              <p14:cNvContentPartPr/>
              <p14:nvPr/>
            </p14:nvContentPartPr>
            <p14:xfrm>
              <a:off x="2496225" y="3435771"/>
              <a:ext cx="239040" cy="2905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26A3B43-28C0-4BC8-ABFF-F95F4B5F66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78225" y="3418131"/>
                <a:ext cx="2746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7841352E-A43A-48EE-84C6-C2BE20FDA54E}"/>
                  </a:ext>
                </a:extLst>
              </p14:cNvPr>
              <p14:cNvContentPartPr/>
              <p14:nvPr/>
            </p14:nvContentPartPr>
            <p14:xfrm>
              <a:off x="5734785" y="4828251"/>
              <a:ext cx="978120" cy="4176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7841352E-A43A-48EE-84C6-C2BE20FDA54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785" y="4810251"/>
                <a:ext cx="10137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A239E40-AAB6-4DA3-804E-2488D4FE3CD0}"/>
                  </a:ext>
                </a:extLst>
              </p14:cNvPr>
              <p14:cNvContentPartPr/>
              <p14:nvPr/>
            </p14:nvContentPartPr>
            <p14:xfrm>
              <a:off x="3476505" y="6460491"/>
              <a:ext cx="17280" cy="1224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A239E40-AAB6-4DA3-804E-2488D4FE3C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58505" y="6442491"/>
                <a:ext cx="529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15229A3F-5B17-43C2-8BB2-B6A5D4A12CF8}"/>
                  </a:ext>
                </a:extLst>
              </p14:cNvPr>
              <p14:cNvContentPartPr/>
              <p14:nvPr/>
            </p14:nvContentPartPr>
            <p14:xfrm>
              <a:off x="8236065" y="4603251"/>
              <a:ext cx="42840" cy="5472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15229A3F-5B17-43C2-8BB2-B6A5D4A12CF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18425" y="4585611"/>
                <a:ext cx="784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B9117348-6912-40A9-8EF8-9A7ED6F7A170}"/>
                  </a:ext>
                </a:extLst>
              </p14:cNvPr>
              <p14:cNvContentPartPr/>
              <p14:nvPr/>
            </p14:nvContentPartPr>
            <p14:xfrm>
              <a:off x="3637785" y="1205582"/>
              <a:ext cx="33840" cy="5220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B9117348-6912-40A9-8EF8-9A7ED6F7A17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20145" y="1187942"/>
                <a:ext cx="694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55481AD6-3FEC-4BB1-8096-E1F4876B4C15}"/>
                  </a:ext>
                </a:extLst>
              </p14:cNvPr>
              <p14:cNvContentPartPr/>
              <p14:nvPr/>
            </p14:nvContentPartPr>
            <p14:xfrm>
              <a:off x="9657705" y="2046182"/>
              <a:ext cx="1246320" cy="90792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55481AD6-3FEC-4BB1-8096-E1F4876B4C1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39705" y="2028182"/>
                <a:ext cx="1281960" cy="9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1C6B35A3-59F4-41E7-A486-5AE694D6141E}"/>
                  </a:ext>
                </a:extLst>
              </p14:cNvPr>
              <p14:cNvContentPartPr/>
              <p14:nvPr/>
            </p14:nvContentPartPr>
            <p14:xfrm>
              <a:off x="4645065" y="11102"/>
              <a:ext cx="1307880" cy="5940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1C6B35A3-59F4-41E7-A486-5AE694D6141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27065" y="-6538"/>
                <a:ext cx="13435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9701C91A-722C-4AFB-9A66-A8D818501E26}"/>
                  </a:ext>
                </a:extLst>
              </p14:cNvPr>
              <p14:cNvContentPartPr/>
              <p14:nvPr/>
            </p14:nvContentPartPr>
            <p14:xfrm>
              <a:off x="9581745" y="2570342"/>
              <a:ext cx="66960" cy="19332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9701C91A-722C-4AFB-9A66-A8D818501E2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64105" y="2552702"/>
                <a:ext cx="1026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234F3F3E-D404-4971-89D8-78B775C1BA61}"/>
                  </a:ext>
                </a:extLst>
              </p14:cNvPr>
              <p14:cNvContentPartPr/>
              <p14:nvPr/>
            </p14:nvContentPartPr>
            <p14:xfrm>
              <a:off x="3517185" y="1372982"/>
              <a:ext cx="24840" cy="48960"/>
            </p14:xfrm>
          </p:contentPart>
        </mc:Choice>
        <mc:Fallback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234F3F3E-D404-4971-89D8-78B775C1BA6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9545" y="1354982"/>
                <a:ext cx="604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75071443-C5BF-4BEB-A0B3-6146FD74E9F4}"/>
                  </a:ext>
                </a:extLst>
              </p14:cNvPr>
              <p14:cNvContentPartPr/>
              <p14:nvPr/>
            </p14:nvContentPartPr>
            <p14:xfrm>
              <a:off x="7154625" y="916142"/>
              <a:ext cx="306360" cy="89244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75071443-C5BF-4BEB-A0B3-6146FD74E9F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36985" y="898502"/>
                <a:ext cx="342000" cy="9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20EA0BDE-EAB6-4E0B-B488-1E78AC81D4AB}"/>
                  </a:ext>
                </a:extLst>
              </p14:cNvPr>
              <p14:cNvContentPartPr/>
              <p14:nvPr/>
            </p14:nvContentPartPr>
            <p14:xfrm>
              <a:off x="1221825" y="1519862"/>
              <a:ext cx="81360" cy="6552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20EA0BDE-EAB6-4E0B-B488-1E78AC81D4A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03825" y="1502222"/>
                <a:ext cx="1170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63EA99D7-9EF2-464B-B330-AD34AB752872}"/>
                  </a:ext>
                </a:extLst>
              </p14:cNvPr>
              <p14:cNvContentPartPr/>
              <p14:nvPr/>
            </p14:nvContentPartPr>
            <p14:xfrm>
              <a:off x="3302985" y="1763582"/>
              <a:ext cx="127440" cy="12996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63EA99D7-9EF2-464B-B330-AD34AB75287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85345" y="1745582"/>
                <a:ext cx="163080" cy="16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6" name="Group 355">
            <a:extLst>
              <a:ext uri="{FF2B5EF4-FFF2-40B4-BE49-F238E27FC236}">
                <a16:creationId xmlns:a16="http://schemas.microsoft.com/office/drawing/2014/main" id="{34228A8A-7A47-4805-AD13-67F88024D719}"/>
              </a:ext>
            </a:extLst>
          </p:cNvPr>
          <p:cNvGrpSpPr/>
          <p:nvPr/>
        </p:nvGrpSpPr>
        <p:grpSpPr>
          <a:xfrm>
            <a:off x="207705" y="-45778"/>
            <a:ext cx="11720880" cy="6807589"/>
            <a:chOff x="207705" y="-45778"/>
            <a:chExt cx="11720880" cy="680758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D7B6567-B55F-4A5E-83C0-D43935D3C5AB}"/>
                    </a:ext>
                  </a:extLst>
                </p14:cNvPr>
                <p14:cNvContentPartPr/>
                <p14:nvPr/>
              </p14:nvContentPartPr>
              <p14:xfrm>
                <a:off x="8187105" y="658731"/>
                <a:ext cx="406800" cy="206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D7B6567-B55F-4A5E-83C0-D43935D3C5A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69465" y="640731"/>
                  <a:ext cx="4424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0CE9EED-C3BF-4315-AADD-47A208225A17}"/>
                    </a:ext>
                  </a:extLst>
                </p14:cNvPr>
                <p14:cNvContentPartPr/>
                <p14:nvPr/>
              </p14:nvContentPartPr>
              <p14:xfrm>
                <a:off x="8251185" y="870771"/>
                <a:ext cx="427320" cy="210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0CE9EED-C3BF-4315-AADD-47A208225A1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33185" y="853131"/>
                  <a:ext cx="462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81B67C6-A355-4A09-AED6-425F4329EB5C}"/>
                    </a:ext>
                  </a:extLst>
                </p14:cNvPr>
                <p14:cNvContentPartPr/>
                <p14:nvPr/>
              </p14:nvContentPartPr>
              <p14:xfrm>
                <a:off x="8893425" y="623091"/>
                <a:ext cx="241560" cy="448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81B67C6-A355-4A09-AED6-425F4329EB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75425" y="605451"/>
                  <a:ext cx="2772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6EF7E5E-9A54-47B8-96C5-5827C4B89A8C}"/>
                    </a:ext>
                  </a:extLst>
                </p14:cNvPr>
                <p14:cNvContentPartPr/>
                <p14:nvPr/>
              </p14:nvContentPartPr>
              <p14:xfrm>
                <a:off x="9251985" y="822891"/>
                <a:ext cx="680400" cy="258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6EF7E5E-9A54-47B8-96C5-5827C4B89A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34345" y="804891"/>
                  <a:ext cx="7160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EE65DEC-44AC-4A16-A18E-9B825CDCECE2}"/>
                    </a:ext>
                  </a:extLst>
                </p14:cNvPr>
                <p14:cNvContentPartPr/>
                <p14:nvPr/>
              </p14:nvContentPartPr>
              <p14:xfrm>
                <a:off x="10091865" y="620571"/>
                <a:ext cx="112680" cy="429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EE65DEC-44AC-4A16-A18E-9B825CDCECE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74225" y="602931"/>
                  <a:ext cx="1483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6581851-E864-4646-A0E7-378C00BA9EF4}"/>
                    </a:ext>
                  </a:extLst>
                </p14:cNvPr>
                <p14:cNvContentPartPr/>
                <p14:nvPr/>
              </p14:nvContentPartPr>
              <p14:xfrm>
                <a:off x="9956865" y="897771"/>
                <a:ext cx="446760" cy="71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6581851-E864-4646-A0E7-378C00BA9EF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939225" y="880131"/>
                  <a:ext cx="482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3A64134-2647-4E20-B154-491494E33DC8}"/>
                    </a:ext>
                  </a:extLst>
                </p14:cNvPr>
                <p14:cNvContentPartPr/>
                <p14:nvPr/>
              </p14:nvContentPartPr>
              <p14:xfrm>
                <a:off x="9407505" y="1241931"/>
                <a:ext cx="170640" cy="71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3A64134-2647-4E20-B154-491494E33D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89865" y="1223931"/>
                  <a:ext cx="206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0A8C79-CF6F-48F7-ACDC-10E410FDA924}"/>
                    </a:ext>
                  </a:extLst>
                </p14:cNvPr>
                <p14:cNvContentPartPr/>
                <p14:nvPr/>
              </p14:nvContentPartPr>
              <p14:xfrm>
                <a:off x="9415785" y="1257411"/>
                <a:ext cx="235080" cy="494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0A8C79-CF6F-48F7-ACDC-10E410FDA92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98145" y="1239411"/>
                  <a:ext cx="27072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191F5A-27B9-420B-9BB6-48E9347C31AF}"/>
                    </a:ext>
                  </a:extLst>
                </p14:cNvPr>
                <p14:cNvContentPartPr/>
                <p14:nvPr/>
              </p14:nvContentPartPr>
              <p14:xfrm>
                <a:off x="9872625" y="1559451"/>
                <a:ext cx="95760" cy="27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191F5A-27B9-420B-9BB6-48E9347C31A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54985" y="1541811"/>
                  <a:ext cx="1314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12568B2-BA8E-447B-8C89-4B8632A5FDA3}"/>
                    </a:ext>
                  </a:extLst>
                </p14:cNvPr>
                <p14:cNvContentPartPr/>
                <p14:nvPr/>
              </p14:nvContentPartPr>
              <p14:xfrm>
                <a:off x="10183305" y="1413291"/>
                <a:ext cx="170640" cy="319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12568B2-BA8E-447B-8C89-4B8632A5FD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165305" y="1395291"/>
                  <a:ext cx="2062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A82CE90-F074-46AB-AFE0-8CCD243BA18E}"/>
                    </a:ext>
                  </a:extLst>
                </p14:cNvPr>
                <p14:cNvContentPartPr/>
                <p14:nvPr/>
              </p14:nvContentPartPr>
              <p14:xfrm>
                <a:off x="10493985" y="1418691"/>
                <a:ext cx="948960" cy="240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A82CE90-F074-46AB-AFE0-8CCD243BA18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476345" y="1401051"/>
                  <a:ext cx="9846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6C49E43-6313-4088-808E-1ED20190AB67}"/>
                    </a:ext>
                  </a:extLst>
                </p14:cNvPr>
                <p14:cNvContentPartPr/>
                <p14:nvPr/>
              </p14:nvContentPartPr>
              <p14:xfrm>
                <a:off x="11514945" y="1408971"/>
                <a:ext cx="413640" cy="246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6C49E43-6313-4088-808E-1ED20190AB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496945" y="1390971"/>
                  <a:ext cx="4492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06E4ABA-D3EE-4713-9581-57D3A23B2CA3}"/>
                    </a:ext>
                  </a:extLst>
                </p14:cNvPr>
                <p14:cNvContentPartPr/>
                <p14:nvPr/>
              </p14:nvContentPartPr>
              <p14:xfrm>
                <a:off x="4187145" y="5560715"/>
                <a:ext cx="236520" cy="815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06E4ABA-D3EE-4713-9581-57D3A23B2C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69145" y="5542715"/>
                  <a:ext cx="27216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9BA8E96-14C5-4A72-8324-9F13D4EAB32B}"/>
                    </a:ext>
                  </a:extLst>
                </p14:cNvPr>
                <p14:cNvContentPartPr/>
                <p14:nvPr/>
              </p14:nvContentPartPr>
              <p14:xfrm>
                <a:off x="4654785" y="5630195"/>
                <a:ext cx="279000" cy="480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9BA8E96-14C5-4A72-8324-9F13D4EAB32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36785" y="5612195"/>
                  <a:ext cx="31464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63353F5-C4B1-4C60-AF9F-D718859FDF17}"/>
                    </a:ext>
                  </a:extLst>
                </p14:cNvPr>
                <p14:cNvContentPartPr/>
                <p14:nvPr/>
              </p14:nvContentPartPr>
              <p14:xfrm>
                <a:off x="4987425" y="5619755"/>
                <a:ext cx="269640" cy="443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63353F5-C4B1-4C60-AF9F-D718859FDF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69425" y="5602115"/>
                  <a:ext cx="3052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F10CBFD-AB8F-43D1-A16F-E31234F4FE7B}"/>
                    </a:ext>
                  </a:extLst>
                </p14:cNvPr>
                <p14:cNvContentPartPr/>
                <p14:nvPr/>
              </p14:nvContentPartPr>
              <p14:xfrm>
                <a:off x="5464065" y="5656115"/>
                <a:ext cx="253080" cy="5353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F10CBFD-AB8F-43D1-A16F-E31234F4FE7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46425" y="5638475"/>
                  <a:ext cx="28872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27E4A2F-D1C2-41AC-8496-DF636F0E2C64}"/>
                    </a:ext>
                  </a:extLst>
                </p14:cNvPr>
                <p14:cNvContentPartPr/>
                <p14:nvPr/>
              </p14:nvContentPartPr>
              <p14:xfrm>
                <a:off x="1361505" y="5372931"/>
                <a:ext cx="195120" cy="49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27E4A2F-D1C2-41AC-8496-DF636F0E2C6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43505" y="5354931"/>
                  <a:ext cx="230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8B2B443-2839-4AAC-8A79-8B6C990300C9}"/>
                    </a:ext>
                  </a:extLst>
                </p14:cNvPr>
                <p14:cNvContentPartPr/>
                <p14:nvPr/>
              </p14:nvContentPartPr>
              <p14:xfrm>
                <a:off x="1414425" y="5384811"/>
                <a:ext cx="240480" cy="418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8B2B443-2839-4AAC-8A79-8B6C990300C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96425" y="5366811"/>
                  <a:ext cx="2761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0CAA02D-A693-41A7-9925-FE31C5D005AB}"/>
                    </a:ext>
                  </a:extLst>
                </p14:cNvPr>
                <p14:cNvContentPartPr/>
                <p14:nvPr/>
              </p14:nvContentPartPr>
              <p14:xfrm>
                <a:off x="1736625" y="5671371"/>
                <a:ext cx="277920" cy="1670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0CAA02D-A693-41A7-9925-FE31C5D005A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18625" y="5653731"/>
                  <a:ext cx="313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9DBF407-8FD7-4957-B642-DFE44119B972}"/>
                    </a:ext>
                  </a:extLst>
                </p14:cNvPr>
                <p14:cNvContentPartPr/>
                <p14:nvPr/>
              </p14:nvContentPartPr>
              <p14:xfrm>
                <a:off x="2113545" y="5337291"/>
                <a:ext cx="336960" cy="441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9DBF407-8FD7-4957-B642-DFE44119B97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95905" y="5319291"/>
                  <a:ext cx="3726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D410293-34A3-4B39-9F3D-06B7FBE504B1}"/>
                    </a:ext>
                  </a:extLst>
                </p14:cNvPr>
                <p14:cNvContentPartPr/>
                <p14:nvPr/>
              </p14:nvContentPartPr>
              <p14:xfrm>
                <a:off x="2427825" y="5300211"/>
                <a:ext cx="284760" cy="470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D410293-34A3-4B39-9F3D-06B7FBE504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10185" y="5282211"/>
                  <a:ext cx="3204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55A4D01-1960-4BAF-A90D-35199F8864AB}"/>
                    </a:ext>
                  </a:extLst>
                </p14:cNvPr>
                <p14:cNvContentPartPr/>
                <p14:nvPr/>
              </p14:nvContentPartPr>
              <p14:xfrm>
                <a:off x="2804745" y="5254851"/>
                <a:ext cx="237240" cy="604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55A4D01-1960-4BAF-A90D-35199F8864A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87105" y="5236851"/>
                  <a:ext cx="2728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875C24F-91F0-4A0A-B622-69FD22145D87}"/>
                    </a:ext>
                  </a:extLst>
                </p14:cNvPr>
                <p14:cNvContentPartPr/>
                <p14:nvPr/>
              </p14:nvContentPartPr>
              <p14:xfrm>
                <a:off x="2908785" y="5276091"/>
                <a:ext cx="193680" cy="388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875C24F-91F0-4A0A-B622-69FD22145D8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90785" y="5258091"/>
                  <a:ext cx="2293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1F6121-5A70-44A9-9E5A-EB34926CDFE7}"/>
                    </a:ext>
                  </a:extLst>
                </p14:cNvPr>
                <p14:cNvContentPartPr/>
                <p14:nvPr/>
              </p14:nvContentPartPr>
              <p14:xfrm>
                <a:off x="3201825" y="5498931"/>
                <a:ext cx="147600" cy="255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1F6121-5A70-44A9-9E5A-EB34926CDFE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83825" y="5480931"/>
                  <a:ext cx="1832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EB72CA4-0E9E-4608-993B-F73FE6EFDDD3}"/>
                    </a:ext>
                  </a:extLst>
                </p14:cNvPr>
                <p14:cNvContentPartPr/>
                <p14:nvPr/>
              </p14:nvContentPartPr>
              <p14:xfrm>
                <a:off x="3129825" y="5935611"/>
                <a:ext cx="20520" cy="232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EB72CA4-0E9E-4608-993B-F73FE6EFDDD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11825" y="5917611"/>
                  <a:ext cx="561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AE18111-36ED-42ED-8CB6-E1CE4A006043}"/>
                    </a:ext>
                  </a:extLst>
                </p14:cNvPr>
                <p14:cNvContentPartPr/>
                <p14:nvPr/>
              </p14:nvContentPartPr>
              <p14:xfrm>
                <a:off x="3034065" y="5858931"/>
                <a:ext cx="208080" cy="171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AE18111-36ED-42ED-8CB6-E1CE4A0060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16065" y="5840931"/>
                  <a:ext cx="243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9250343-3BDD-4EAF-988F-0DA04FA29576}"/>
                    </a:ext>
                  </a:extLst>
                </p14:cNvPr>
                <p14:cNvContentPartPr/>
                <p14:nvPr/>
              </p14:nvContentPartPr>
              <p14:xfrm>
                <a:off x="2964225" y="6394251"/>
                <a:ext cx="352800" cy="250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9250343-3BDD-4EAF-988F-0DA04FA2957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46225" y="6376251"/>
                  <a:ext cx="3884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D37BF25-3053-495D-A3DC-125C16E9AE1F}"/>
                    </a:ext>
                  </a:extLst>
                </p14:cNvPr>
                <p14:cNvContentPartPr/>
                <p14:nvPr/>
              </p14:nvContentPartPr>
              <p14:xfrm>
                <a:off x="3360225" y="6211011"/>
                <a:ext cx="196920" cy="4042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D37BF25-3053-495D-A3DC-125C16E9AE1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42225" y="6193011"/>
                  <a:ext cx="2325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369A4E6-49AD-4F88-A5A9-A3BAC66CB113}"/>
                    </a:ext>
                  </a:extLst>
                </p14:cNvPr>
                <p14:cNvContentPartPr/>
                <p14:nvPr/>
              </p14:nvContentPartPr>
              <p14:xfrm>
                <a:off x="3401985" y="6457971"/>
                <a:ext cx="75960" cy="104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369A4E6-49AD-4F88-A5A9-A3BAC66CB11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83985" y="6439971"/>
                  <a:ext cx="1116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34DC6FE-0F14-4301-942F-5AE83C49EABF}"/>
                    </a:ext>
                  </a:extLst>
                </p14:cNvPr>
                <p14:cNvContentPartPr/>
                <p14:nvPr/>
              </p14:nvContentPartPr>
              <p14:xfrm>
                <a:off x="1675425" y="6028491"/>
                <a:ext cx="13680" cy="378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34DC6FE-0F14-4301-942F-5AE83C49EAB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57425" y="6010491"/>
                  <a:ext cx="493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1F5302B-5777-467B-B15A-B6017A010349}"/>
                    </a:ext>
                  </a:extLst>
                </p14:cNvPr>
                <p14:cNvContentPartPr/>
                <p14:nvPr/>
              </p14:nvContentPartPr>
              <p14:xfrm>
                <a:off x="1600905" y="6051171"/>
                <a:ext cx="196560" cy="173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1F5302B-5777-467B-B15A-B6017A01034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83265" y="6033171"/>
                  <a:ext cx="232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A957BBA-B236-49AB-99CD-D21ED655DBC9}"/>
                    </a:ext>
                  </a:extLst>
                </p14:cNvPr>
                <p14:cNvContentPartPr/>
                <p14:nvPr/>
              </p14:nvContentPartPr>
              <p14:xfrm>
                <a:off x="1328745" y="6553011"/>
                <a:ext cx="367560" cy="1580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A957BBA-B236-49AB-99CD-D21ED655DBC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11105" y="6535011"/>
                  <a:ext cx="403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4C50B2E-5224-4F1F-B9FC-284E23DBD4F0}"/>
                    </a:ext>
                  </a:extLst>
                </p14:cNvPr>
                <p14:cNvContentPartPr/>
                <p14:nvPr/>
              </p14:nvContentPartPr>
              <p14:xfrm>
                <a:off x="1844625" y="6389931"/>
                <a:ext cx="297000" cy="371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4C50B2E-5224-4F1F-B9FC-284E23DBD4F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26985" y="6372291"/>
                  <a:ext cx="3326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023E77B-3209-48A7-A811-65564CB99A9F}"/>
                    </a:ext>
                  </a:extLst>
                </p14:cNvPr>
                <p14:cNvContentPartPr/>
                <p14:nvPr/>
              </p14:nvContentPartPr>
              <p14:xfrm>
                <a:off x="1889625" y="6613851"/>
                <a:ext cx="164880" cy="280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023E77B-3209-48A7-A811-65564CB99A9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71625" y="6595851"/>
                  <a:ext cx="2005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51D251B-2758-4DE4-89FB-D23C5FDB4808}"/>
                    </a:ext>
                  </a:extLst>
                </p14:cNvPr>
                <p14:cNvContentPartPr/>
                <p14:nvPr/>
              </p14:nvContentPartPr>
              <p14:xfrm>
                <a:off x="2691345" y="6148371"/>
                <a:ext cx="41400" cy="3236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51D251B-2758-4DE4-89FB-D23C5FDB480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73705" y="6130731"/>
                  <a:ext cx="770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B876664-6345-48B2-962A-66B8E9291BE2}"/>
                    </a:ext>
                  </a:extLst>
                </p14:cNvPr>
                <p14:cNvContentPartPr/>
                <p14:nvPr/>
              </p14:nvContentPartPr>
              <p14:xfrm>
                <a:off x="2795025" y="6140451"/>
                <a:ext cx="95040" cy="2408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B876664-6345-48B2-962A-66B8E9291BE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77025" y="6122451"/>
                  <a:ext cx="1306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69B1716-AD85-48E6-948B-F3F491AC209D}"/>
                    </a:ext>
                  </a:extLst>
                </p14:cNvPr>
                <p14:cNvContentPartPr/>
                <p14:nvPr/>
              </p14:nvContentPartPr>
              <p14:xfrm>
                <a:off x="2964945" y="6168171"/>
                <a:ext cx="77400" cy="2278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69B1716-AD85-48E6-948B-F3F491AC209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47305" y="6150531"/>
                  <a:ext cx="113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F38000E-9B30-460B-B0A9-C2E89F78412C}"/>
                    </a:ext>
                  </a:extLst>
                </p14:cNvPr>
                <p14:cNvContentPartPr/>
                <p14:nvPr/>
              </p14:nvContentPartPr>
              <p14:xfrm>
                <a:off x="2358345" y="548211"/>
                <a:ext cx="225000" cy="304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F38000E-9B30-460B-B0A9-C2E89F78412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40345" y="530571"/>
                  <a:ext cx="2606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E6484DD-608E-401C-9188-133944A55AF5}"/>
                    </a:ext>
                  </a:extLst>
                </p14:cNvPr>
                <p14:cNvContentPartPr/>
                <p14:nvPr/>
              </p14:nvContentPartPr>
              <p14:xfrm>
                <a:off x="6232665" y="3064611"/>
                <a:ext cx="172080" cy="288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E6484DD-608E-401C-9188-133944A55AF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14665" y="3046611"/>
                  <a:ext cx="2077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B221FDA-2E9F-4836-B09F-FE216888E7E8}"/>
                    </a:ext>
                  </a:extLst>
                </p14:cNvPr>
                <p14:cNvContentPartPr/>
                <p14:nvPr/>
              </p14:nvContentPartPr>
              <p14:xfrm>
                <a:off x="1707105" y="348771"/>
                <a:ext cx="190440" cy="55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B221FDA-2E9F-4836-B09F-FE216888E7E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689105" y="331131"/>
                  <a:ext cx="226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F02E67-651E-43C1-9CD5-BC5F6EC19A9E}"/>
                    </a:ext>
                  </a:extLst>
                </p14:cNvPr>
                <p14:cNvContentPartPr/>
                <p14:nvPr/>
              </p14:nvContentPartPr>
              <p14:xfrm>
                <a:off x="1791345" y="373251"/>
                <a:ext cx="190080" cy="417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F02E67-651E-43C1-9CD5-BC5F6EC19A9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73705" y="355251"/>
                  <a:ext cx="22572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832DFDE-3D70-4CB1-9980-FFE0E69C683B}"/>
                    </a:ext>
                  </a:extLst>
                </p14:cNvPr>
                <p14:cNvContentPartPr/>
                <p14:nvPr/>
              </p14:nvContentPartPr>
              <p14:xfrm>
                <a:off x="2023905" y="569091"/>
                <a:ext cx="267480" cy="234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832DFDE-3D70-4CB1-9980-FFE0E69C683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06265" y="551091"/>
                  <a:ext cx="303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554C2B5-1B48-4390-906C-EE3EE63B77E1}"/>
                    </a:ext>
                  </a:extLst>
                </p14:cNvPr>
                <p14:cNvContentPartPr/>
                <p14:nvPr/>
              </p14:nvContentPartPr>
              <p14:xfrm>
                <a:off x="2657145" y="1869411"/>
                <a:ext cx="693720" cy="1428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554C2B5-1B48-4390-906C-EE3EE63B77E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39145" y="1851771"/>
                  <a:ext cx="729360" cy="14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A21278F-20EF-4620-8CBB-0A2C34B2293D}"/>
                    </a:ext>
                  </a:extLst>
                </p14:cNvPr>
                <p14:cNvContentPartPr/>
                <p14:nvPr/>
              </p14:nvContentPartPr>
              <p14:xfrm>
                <a:off x="3967545" y="1535691"/>
                <a:ext cx="8640" cy="33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A21278F-20EF-4620-8CBB-0A2C34B2293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49905" y="1517691"/>
                  <a:ext cx="442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64FFF04-A4D3-4801-83C6-F26DAA581D6F}"/>
                    </a:ext>
                  </a:extLst>
                </p14:cNvPr>
                <p14:cNvContentPartPr/>
                <p14:nvPr/>
              </p14:nvContentPartPr>
              <p14:xfrm>
                <a:off x="2485425" y="1571331"/>
                <a:ext cx="136440" cy="16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64FFF04-A4D3-4801-83C6-F26DAA581D6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67785" y="1553691"/>
                  <a:ext cx="1720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854C516-D9F5-4332-BD6D-949A208545E8}"/>
                    </a:ext>
                  </a:extLst>
                </p14:cNvPr>
                <p14:cNvContentPartPr/>
                <p14:nvPr/>
              </p14:nvContentPartPr>
              <p14:xfrm>
                <a:off x="2478225" y="1482771"/>
                <a:ext cx="77040" cy="14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854C516-D9F5-4332-BD6D-949A208545E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60585" y="1465131"/>
                  <a:ext cx="112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6AC2BEA-B6D0-4C21-92F6-780F033372CF}"/>
                    </a:ext>
                  </a:extLst>
                </p14:cNvPr>
                <p14:cNvContentPartPr/>
                <p14:nvPr/>
              </p14:nvContentPartPr>
              <p14:xfrm>
                <a:off x="3344385" y="1347051"/>
                <a:ext cx="2547000" cy="533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6AC2BEA-B6D0-4C21-92F6-780F033372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26385" y="1329411"/>
                  <a:ext cx="25826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D970B5A-99D9-4205-9B04-833F663AE076}"/>
                    </a:ext>
                  </a:extLst>
                </p14:cNvPr>
                <p14:cNvContentPartPr/>
                <p14:nvPr/>
              </p14:nvContentPartPr>
              <p14:xfrm>
                <a:off x="3820665" y="1426971"/>
                <a:ext cx="8280" cy="144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D970B5A-99D9-4205-9B04-833F663AE07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02665" y="1408971"/>
                  <a:ext cx="43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6B93EA-A410-4B9D-AC23-6369E84DA7C2}"/>
                    </a:ext>
                  </a:extLst>
                </p14:cNvPr>
                <p14:cNvContentPartPr/>
                <p14:nvPr/>
              </p14:nvContentPartPr>
              <p14:xfrm>
                <a:off x="5885985" y="1233651"/>
                <a:ext cx="3960" cy="137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6B93EA-A410-4B9D-AC23-6369E84DA7C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67985" y="1215651"/>
                  <a:ext cx="39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F713707-7747-4DB4-8030-24C56178CFF3}"/>
                    </a:ext>
                  </a:extLst>
                </p14:cNvPr>
                <p14:cNvContentPartPr/>
                <p14:nvPr/>
              </p14:nvContentPartPr>
              <p14:xfrm>
                <a:off x="6019545" y="1064091"/>
                <a:ext cx="176400" cy="11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F713707-7747-4DB4-8030-24C56178CFF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01545" y="1046451"/>
                  <a:ext cx="212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A28097-4EF9-46A1-B7FB-E22791B7E7ED}"/>
                    </a:ext>
                  </a:extLst>
                </p14:cNvPr>
                <p14:cNvContentPartPr/>
                <p14:nvPr/>
              </p14:nvContentPartPr>
              <p14:xfrm>
                <a:off x="6079665" y="1085691"/>
                <a:ext cx="154440" cy="410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A28097-4EF9-46A1-B7FB-E22791B7E7E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62025" y="1067691"/>
                  <a:ext cx="1900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30F1EB6-6888-41F4-990A-057C94255DE8}"/>
                    </a:ext>
                  </a:extLst>
                </p14:cNvPr>
                <p14:cNvContentPartPr/>
                <p14:nvPr/>
              </p14:nvContentPartPr>
              <p14:xfrm>
                <a:off x="6283425" y="1327971"/>
                <a:ext cx="152640" cy="309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30F1EB6-6888-41F4-990A-057C94255DE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65785" y="1309971"/>
                  <a:ext cx="188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5784F9B-D159-427E-889E-450529F2D541}"/>
                    </a:ext>
                  </a:extLst>
                </p14:cNvPr>
                <p14:cNvContentPartPr/>
                <p14:nvPr/>
              </p14:nvContentPartPr>
              <p14:xfrm>
                <a:off x="6511665" y="1534971"/>
                <a:ext cx="144000" cy="248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5784F9B-D159-427E-889E-450529F2D54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93665" y="1517331"/>
                  <a:ext cx="1796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CBEFD0-0C45-4227-805B-B86BD71D4B5C}"/>
                    </a:ext>
                  </a:extLst>
                </p14:cNvPr>
                <p14:cNvContentPartPr/>
                <p14:nvPr/>
              </p14:nvContentPartPr>
              <p14:xfrm>
                <a:off x="3353025" y="905691"/>
                <a:ext cx="2723400" cy="1011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CBEFD0-0C45-4227-805B-B86BD71D4B5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35385" y="887691"/>
                  <a:ext cx="2759040" cy="10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F025021-9947-4E7B-8A52-DB4B80C4E98D}"/>
                    </a:ext>
                  </a:extLst>
                </p14:cNvPr>
                <p14:cNvContentPartPr/>
                <p14:nvPr/>
              </p14:nvContentPartPr>
              <p14:xfrm>
                <a:off x="5930625" y="627771"/>
                <a:ext cx="133200" cy="41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F025021-9947-4E7B-8A52-DB4B80C4E98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12985" y="609771"/>
                  <a:ext cx="1688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6A2A9FF-CF2D-41C6-BD2E-2A63E2B8A449}"/>
                    </a:ext>
                  </a:extLst>
                </p14:cNvPr>
                <p14:cNvContentPartPr/>
                <p14:nvPr/>
              </p14:nvContentPartPr>
              <p14:xfrm>
                <a:off x="6004785" y="646491"/>
                <a:ext cx="117720" cy="284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6A2A9FF-CF2D-41C6-BD2E-2A63E2B8A44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86785" y="628851"/>
                  <a:ext cx="1533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8CCB86-8E85-4A73-BD1D-1EAAD1AFE821}"/>
                    </a:ext>
                  </a:extLst>
                </p14:cNvPr>
                <p14:cNvContentPartPr/>
                <p14:nvPr/>
              </p14:nvContentPartPr>
              <p14:xfrm>
                <a:off x="6221505" y="752691"/>
                <a:ext cx="127440" cy="196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8CCB86-8E85-4A73-BD1D-1EAAD1AFE82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03505" y="735051"/>
                  <a:ext cx="163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54B9135-4C7F-4895-9088-FF3BBEA43E16}"/>
                    </a:ext>
                  </a:extLst>
                </p14:cNvPr>
                <p14:cNvContentPartPr/>
                <p14:nvPr/>
              </p14:nvContentPartPr>
              <p14:xfrm>
                <a:off x="6495465" y="740811"/>
                <a:ext cx="230760" cy="189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54B9135-4C7F-4895-9088-FF3BBEA43E1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77825" y="722811"/>
                  <a:ext cx="2664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DA4E4CF-C517-47BC-AA8B-E7D894E82370}"/>
                    </a:ext>
                  </a:extLst>
                </p14:cNvPr>
                <p14:cNvContentPartPr/>
                <p14:nvPr/>
              </p14:nvContentPartPr>
              <p14:xfrm>
                <a:off x="3866385" y="523731"/>
                <a:ext cx="2077200" cy="345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DA4E4CF-C517-47BC-AA8B-E7D894E8237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48745" y="505731"/>
                  <a:ext cx="21128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0FA7F57-E74F-425E-A1F4-79EAE68DA47B}"/>
                    </a:ext>
                  </a:extLst>
                </p14:cNvPr>
                <p14:cNvContentPartPr/>
                <p14:nvPr/>
              </p14:nvContentPartPr>
              <p14:xfrm>
                <a:off x="4618785" y="149331"/>
                <a:ext cx="318600" cy="296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0FA7F57-E74F-425E-A1F4-79EAE68DA47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601145" y="131331"/>
                  <a:ext cx="3542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0F58F05-C466-4794-8DB6-514B2618454D}"/>
                    </a:ext>
                  </a:extLst>
                </p14:cNvPr>
                <p14:cNvContentPartPr/>
                <p14:nvPr/>
              </p14:nvContentPartPr>
              <p14:xfrm>
                <a:off x="4743345" y="277131"/>
                <a:ext cx="175680" cy="23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0F58F05-C466-4794-8DB6-514B2618454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25345" y="259131"/>
                  <a:ext cx="211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1C69D69-A4CE-4822-9D03-509467B44F83}"/>
                    </a:ext>
                  </a:extLst>
                </p14:cNvPr>
                <p14:cNvContentPartPr/>
                <p14:nvPr/>
              </p14:nvContentPartPr>
              <p14:xfrm>
                <a:off x="5022345" y="234291"/>
                <a:ext cx="222480" cy="178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1C69D69-A4CE-4822-9D03-509467B44F8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004705" y="216291"/>
                  <a:ext cx="258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0E8E484-87B5-4D38-82BE-8B1CE3B274DB}"/>
                    </a:ext>
                  </a:extLst>
                </p14:cNvPr>
                <p14:cNvContentPartPr/>
                <p14:nvPr/>
              </p14:nvContentPartPr>
              <p14:xfrm>
                <a:off x="5473785" y="91731"/>
                <a:ext cx="84240" cy="353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0E8E484-87B5-4D38-82BE-8B1CE3B274D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56145" y="74091"/>
                  <a:ext cx="1198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88EAE26-8DF9-4380-AC5F-CE82ED5DF160}"/>
                    </a:ext>
                  </a:extLst>
                </p14:cNvPr>
                <p14:cNvContentPartPr/>
                <p14:nvPr/>
              </p14:nvContentPartPr>
              <p14:xfrm>
                <a:off x="5348865" y="241851"/>
                <a:ext cx="398160" cy="151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88EAE26-8DF9-4380-AC5F-CE82ED5DF16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30865" y="223851"/>
                  <a:ext cx="433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152A5AC-F643-43F3-B5F1-3AFB47AF1F96}"/>
                    </a:ext>
                  </a:extLst>
                </p14:cNvPr>
                <p14:cNvContentPartPr/>
                <p14:nvPr/>
              </p14:nvContentPartPr>
              <p14:xfrm>
                <a:off x="5700945" y="158331"/>
                <a:ext cx="66960" cy="22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152A5AC-F643-43F3-B5F1-3AFB47AF1F9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82945" y="140691"/>
                  <a:ext cx="102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1254882-016F-4AE3-B92B-2D1940F1032E}"/>
                    </a:ext>
                  </a:extLst>
                </p14:cNvPr>
                <p14:cNvContentPartPr/>
                <p14:nvPr/>
              </p14:nvContentPartPr>
              <p14:xfrm>
                <a:off x="5849625" y="213051"/>
                <a:ext cx="192960" cy="174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1254882-016F-4AE3-B92B-2D1940F1032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31985" y="195051"/>
                  <a:ext cx="228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CE2E2F6-6D0B-4040-97AA-B066FB56F460}"/>
                    </a:ext>
                  </a:extLst>
                </p14:cNvPr>
                <p14:cNvContentPartPr/>
                <p14:nvPr/>
              </p14:nvContentPartPr>
              <p14:xfrm>
                <a:off x="6088305" y="248691"/>
                <a:ext cx="185400" cy="171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CE2E2F6-6D0B-4040-97AA-B066FB56F46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070665" y="231051"/>
                  <a:ext cx="2210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15B53DB-5B50-46AA-B03D-0176D7E2C661}"/>
                    </a:ext>
                  </a:extLst>
                </p14:cNvPr>
                <p14:cNvContentPartPr/>
                <p14:nvPr/>
              </p14:nvContentPartPr>
              <p14:xfrm>
                <a:off x="4693665" y="285771"/>
                <a:ext cx="135720" cy="40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15B53DB-5B50-46AA-B03D-0176D7E2C66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75665" y="268131"/>
                  <a:ext cx="1713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2B4CD08-FC97-4DE1-8C03-447F13414A46}"/>
                    </a:ext>
                  </a:extLst>
                </p14:cNvPr>
                <p14:cNvContentPartPr/>
                <p14:nvPr/>
              </p14:nvContentPartPr>
              <p14:xfrm>
                <a:off x="2423505" y="768171"/>
                <a:ext cx="3560760" cy="24631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2B4CD08-FC97-4DE1-8C03-447F13414A4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05505" y="750531"/>
                  <a:ext cx="3596400" cy="24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9FD385C-29A4-4CA5-83D8-CCC83040FA8B}"/>
                    </a:ext>
                  </a:extLst>
                </p14:cNvPr>
                <p14:cNvContentPartPr/>
                <p14:nvPr/>
              </p14:nvContentPartPr>
              <p14:xfrm>
                <a:off x="3740745" y="1410411"/>
                <a:ext cx="217440" cy="2800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9FD385C-29A4-4CA5-83D8-CCC83040FA8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722745" y="1392771"/>
                  <a:ext cx="2530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B1A0267-8526-40B1-B777-173179C4D50E}"/>
                    </a:ext>
                  </a:extLst>
                </p14:cNvPr>
                <p14:cNvContentPartPr/>
                <p14:nvPr/>
              </p14:nvContentPartPr>
              <p14:xfrm>
                <a:off x="3669105" y="71931"/>
                <a:ext cx="2266920" cy="11278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B1A0267-8526-40B1-B777-173179C4D50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651105" y="53931"/>
                  <a:ext cx="2302560" cy="11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5E588F3-79EF-413F-9B00-0047CEB6CCCC}"/>
                    </a:ext>
                  </a:extLst>
                </p14:cNvPr>
                <p14:cNvContentPartPr/>
                <p14:nvPr/>
              </p14:nvContentPartPr>
              <p14:xfrm>
                <a:off x="6036465" y="-20589"/>
                <a:ext cx="150840" cy="727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5E588F3-79EF-413F-9B00-0047CEB6CCC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18465" y="-38589"/>
                  <a:ext cx="186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7BCD46C-D455-40F7-A7AE-CFDCF5FC6F4F}"/>
                    </a:ext>
                  </a:extLst>
                </p14:cNvPr>
                <p14:cNvContentPartPr/>
                <p14:nvPr/>
              </p14:nvContentPartPr>
              <p14:xfrm>
                <a:off x="6113505" y="-45778"/>
                <a:ext cx="161280" cy="2736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7BCD46C-D455-40F7-A7AE-CFDCF5FC6F4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95505" y="-63778"/>
                  <a:ext cx="1969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D66CAD2-C7AF-4145-A2E1-8310CF510CED}"/>
                    </a:ext>
                  </a:extLst>
                </p14:cNvPr>
                <p14:cNvContentPartPr/>
                <p14:nvPr/>
              </p14:nvContentPartPr>
              <p14:xfrm>
                <a:off x="6323385" y="55742"/>
                <a:ext cx="136080" cy="3027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D66CAD2-C7AF-4145-A2E1-8310CF510CE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05745" y="37742"/>
                  <a:ext cx="171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3A52386-EFCD-4DA8-88FF-84D6722D14E6}"/>
                    </a:ext>
                  </a:extLst>
                </p14:cNvPr>
                <p14:cNvContentPartPr/>
                <p14:nvPr/>
              </p14:nvContentPartPr>
              <p14:xfrm>
                <a:off x="6576465" y="110102"/>
                <a:ext cx="120600" cy="2959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3A52386-EFCD-4DA8-88FF-84D6722D14E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58825" y="92102"/>
                  <a:ext cx="156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D6D562B-5FD9-4696-B21C-C589E54B555B}"/>
                    </a:ext>
                  </a:extLst>
                </p14:cNvPr>
                <p14:cNvContentPartPr/>
                <p14:nvPr/>
              </p14:nvContentPartPr>
              <p14:xfrm>
                <a:off x="6790305" y="199742"/>
                <a:ext cx="450000" cy="1724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D6D562B-5FD9-4696-B21C-C589E54B555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72305" y="182102"/>
                  <a:ext cx="485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612ED08-B7E3-4C9E-B9E2-9EE943DF1213}"/>
                    </a:ext>
                  </a:extLst>
                </p14:cNvPr>
                <p14:cNvContentPartPr/>
                <p14:nvPr/>
              </p14:nvContentPartPr>
              <p14:xfrm>
                <a:off x="7268745" y="172742"/>
                <a:ext cx="432000" cy="6008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612ED08-B7E3-4C9E-B9E2-9EE943DF121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51105" y="154742"/>
                  <a:ext cx="46764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4936772-EB37-4509-82B0-6BD75F671FCE}"/>
                    </a:ext>
                  </a:extLst>
                </p14:cNvPr>
                <p14:cNvContentPartPr/>
                <p14:nvPr/>
              </p14:nvContentPartPr>
              <p14:xfrm>
                <a:off x="7665825" y="123782"/>
                <a:ext cx="314280" cy="2221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4936772-EB37-4509-82B0-6BD75F671FC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48185" y="105782"/>
                  <a:ext cx="3499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1D122A9-AB1F-4A2A-8DDD-C6CD72601023}"/>
                    </a:ext>
                  </a:extLst>
                </p14:cNvPr>
                <p14:cNvContentPartPr/>
                <p14:nvPr/>
              </p14:nvContentPartPr>
              <p14:xfrm>
                <a:off x="6323745" y="289022"/>
                <a:ext cx="16560" cy="658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1D122A9-AB1F-4A2A-8DDD-C6CD7260102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306105" y="271382"/>
                  <a:ext cx="52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3070C74-992E-4A11-85DC-E12DFE695DC2}"/>
                    </a:ext>
                  </a:extLst>
                </p14:cNvPr>
                <p14:cNvContentPartPr/>
                <p14:nvPr/>
              </p14:nvContentPartPr>
              <p14:xfrm>
                <a:off x="1090425" y="4234611"/>
                <a:ext cx="190080" cy="43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3070C74-992E-4A11-85DC-E12DFE695DC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2785" y="4216611"/>
                  <a:ext cx="2257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9EBA525-5E28-4F9F-985F-AA29629BBFEA}"/>
                    </a:ext>
                  </a:extLst>
                </p14:cNvPr>
                <p14:cNvContentPartPr/>
                <p14:nvPr/>
              </p14:nvContentPartPr>
              <p14:xfrm>
                <a:off x="1163865" y="4252611"/>
                <a:ext cx="263520" cy="460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9EBA525-5E28-4F9F-985F-AA29629BBFE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45865" y="4234971"/>
                  <a:ext cx="2991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5F89AE3-32DA-4CD2-8ED8-39DEAC8B3FF0}"/>
                    </a:ext>
                  </a:extLst>
                </p14:cNvPr>
                <p14:cNvContentPartPr/>
                <p14:nvPr/>
              </p14:nvContentPartPr>
              <p14:xfrm>
                <a:off x="1453305" y="4537011"/>
                <a:ext cx="254160" cy="252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5F89AE3-32DA-4CD2-8ED8-39DEAC8B3FF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435305" y="4519371"/>
                  <a:ext cx="2898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BA200DB-95B0-45E4-AFB5-52DCE0C5FD5F}"/>
                    </a:ext>
                  </a:extLst>
                </p14:cNvPr>
                <p14:cNvContentPartPr/>
                <p14:nvPr/>
              </p14:nvContentPartPr>
              <p14:xfrm>
                <a:off x="1857585" y="4377531"/>
                <a:ext cx="185040" cy="16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BA200DB-95B0-45E4-AFB5-52DCE0C5FD5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839585" y="4359891"/>
                  <a:ext cx="2206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75A932D-22F5-4636-BEF1-0514604BE6DA}"/>
                    </a:ext>
                  </a:extLst>
                </p14:cNvPr>
                <p14:cNvContentPartPr/>
                <p14:nvPr/>
              </p14:nvContentPartPr>
              <p14:xfrm>
                <a:off x="1927425" y="4556451"/>
                <a:ext cx="194040" cy="104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75A932D-22F5-4636-BEF1-0514604BE6D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09425" y="4538811"/>
                  <a:ext cx="229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F73D49A-A5E8-412E-B7C2-843DB361ED44}"/>
                    </a:ext>
                  </a:extLst>
                </p14:cNvPr>
                <p14:cNvContentPartPr/>
                <p14:nvPr/>
              </p14:nvContentPartPr>
              <p14:xfrm>
                <a:off x="2375985" y="4206531"/>
                <a:ext cx="192240" cy="789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F73D49A-A5E8-412E-B7C2-843DB361ED4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58345" y="4188891"/>
                  <a:ext cx="22788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318BB89-4B5B-4E81-8415-9135FFD742E5}"/>
                    </a:ext>
                  </a:extLst>
                </p14:cNvPr>
                <p14:cNvContentPartPr/>
                <p14:nvPr/>
              </p14:nvContentPartPr>
              <p14:xfrm>
                <a:off x="2750025" y="4575531"/>
                <a:ext cx="27360" cy="14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318BB89-4B5B-4E81-8415-9135FFD742E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732025" y="4557531"/>
                  <a:ext cx="63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5537896-EF67-4ED7-A389-71FB5E390962}"/>
                    </a:ext>
                  </a:extLst>
                </p14:cNvPr>
                <p14:cNvContentPartPr/>
                <p14:nvPr/>
              </p14:nvContentPartPr>
              <p14:xfrm>
                <a:off x="2923185" y="4202931"/>
                <a:ext cx="160920" cy="63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5537896-EF67-4ED7-A389-71FB5E39096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905545" y="4184931"/>
                  <a:ext cx="196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79451F2-1461-40A0-B2CA-63451F2E381F}"/>
                    </a:ext>
                  </a:extLst>
                </p14:cNvPr>
                <p14:cNvContentPartPr/>
                <p14:nvPr/>
              </p14:nvContentPartPr>
              <p14:xfrm>
                <a:off x="3048465" y="4202211"/>
                <a:ext cx="166680" cy="4226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79451F2-1461-40A0-B2CA-63451F2E381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030465" y="4184571"/>
                  <a:ext cx="20232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A383F86-CC7D-457D-90A4-569057F5FCC8}"/>
                    </a:ext>
                  </a:extLst>
                </p14:cNvPr>
                <p14:cNvContentPartPr/>
                <p14:nvPr/>
              </p14:nvContentPartPr>
              <p14:xfrm>
                <a:off x="3324585" y="4407411"/>
                <a:ext cx="167400" cy="271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A383F86-CC7D-457D-90A4-569057F5FCC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306585" y="4389771"/>
                  <a:ext cx="2030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9B7425E-E979-4642-9910-D14E9B382178}"/>
                    </a:ext>
                  </a:extLst>
                </p14:cNvPr>
                <p14:cNvContentPartPr/>
                <p14:nvPr/>
              </p14:nvContentPartPr>
              <p14:xfrm>
                <a:off x="3033345" y="4164411"/>
                <a:ext cx="55440" cy="12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9B7425E-E979-4642-9910-D14E9B38217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15705" y="4146771"/>
                  <a:ext cx="91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9ED6CD9-9AF0-4CD1-9618-643E0E393CB6}"/>
                    </a:ext>
                  </a:extLst>
                </p14:cNvPr>
                <p14:cNvContentPartPr/>
                <p14:nvPr/>
              </p14:nvContentPartPr>
              <p14:xfrm>
                <a:off x="4277505" y="4407411"/>
                <a:ext cx="27360" cy="36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9ED6CD9-9AF0-4CD1-9618-643E0E393CB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259865" y="4389411"/>
                  <a:ext cx="63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5BE9EBB-4383-4937-A31F-61ECECA88CDF}"/>
                    </a:ext>
                  </a:extLst>
                </p14:cNvPr>
                <p14:cNvContentPartPr/>
                <p14:nvPr/>
              </p14:nvContentPartPr>
              <p14:xfrm>
                <a:off x="4314585" y="4618011"/>
                <a:ext cx="58320" cy="199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5BE9EBB-4383-4937-A31F-61ECECA88CD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96585" y="4600371"/>
                  <a:ext cx="93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A3CCF6B-C9FC-481D-89C5-E7FBADD4E9A3}"/>
                    </a:ext>
                  </a:extLst>
                </p14:cNvPr>
                <p14:cNvContentPartPr/>
                <p14:nvPr/>
              </p14:nvContentPartPr>
              <p14:xfrm>
                <a:off x="4862145" y="4205091"/>
                <a:ext cx="180000" cy="642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A3CCF6B-C9FC-481D-89C5-E7FBADD4E9A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844145" y="4187091"/>
                  <a:ext cx="215640" cy="67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9502B56-7942-4022-85ED-6043CD072EE3}"/>
                    </a:ext>
                  </a:extLst>
                </p14:cNvPr>
                <p14:cNvContentPartPr/>
                <p14:nvPr/>
              </p14:nvContentPartPr>
              <p14:xfrm>
                <a:off x="5321145" y="4406331"/>
                <a:ext cx="154080" cy="22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9502B56-7942-4022-85ED-6043CD072EE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303505" y="4388691"/>
                  <a:ext cx="1897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3F50C0A-16A3-471F-B207-053AD168A546}"/>
                    </a:ext>
                  </a:extLst>
                </p14:cNvPr>
                <p14:cNvContentPartPr/>
                <p14:nvPr/>
              </p14:nvContentPartPr>
              <p14:xfrm>
                <a:off x="5329785" y="4542771"/>
                <a:ext cx="161640" cy="22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3F50C0A-16A3-471F-B207-053AD168A54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11785" y="4525131"/>
                  <a:ext cx="1972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6D7440D-2F5A-407C-841C-40C0A46F7638}"/>
                    </a:ext>
                  </a:extLst>
                </p14:cNvPr>
                <p14:cNvContentPartPr/>
                <p14:nvPr/>
              </p14:nvContentPartPr>
              <p14:xfrm>
                <a:off x="5770065" y="4333251"/>
                <a:ext cx="227880" cy="410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6D7440D-2F5A-407C-841C-40C0A46F763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752425" y="4315251"/>
                  <a:ext cx="26352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5C5CB35-FE2F-43A6-AE69-7690C18627A2}"/>
                    </a:ext>
                  </a:extLst>
                </p14:cNvPr>
                <p14:cNvContentPartPr/>
                <p14:nvPr/>
              </p14:nvContentPartPr>
              <p14:xfrm>
                <a:off x="6020985" y="4391571"/>
                <a:ext cx="247320" cy="320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5C5CB35-FE2F-43A6-AE69-7690C18627A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02985" y="4373931"/>
                  <a:ext cx="2829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7A1C565-4249-4465-B1A4-0BC73F0933F0}"/>
                    </a:ext>
                  </a:extLst>
                </p14:cNvPr>
                <p14:cNvContentPartPr/>
                <p14:nvPr/>
              </p14:nvContentPartPr>
              <p14:xfrm>
                <a:off x="6361905" y="4369971"/>
                <a:ext cx="232200" cy="287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7A1C565-4249-4465-B1A4-0BC73F0933F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43905" y="4351971"/>
                  <a:ext cx="2678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FD4C43C-4078-4703-AD6D-9E1FFDCC6087}"/>
                    </a:ext>
                  </a:extLst>
                </p14:cNvPr>
                <p14:cNvContentPartPr/>
                <p14:nvPr/>
              </p14:nvContentPartPr>
              <p14:xfrm>
                <a:off x="5809305" y="3931491"/>
                <a:ext cx="213840" cy="315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FD4C43C-4078-4703-AD6D-9E1FFDCC608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791665" y="3913491"/>
                  <a:ext cx="2494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6F1E306-FBDA-416D-936D-E5604A9523B7}"/>
                    </a:ext>
                  </a:extLst>
                </p14:cNvPr>
                <p14:cNvContentPartPr/>
                <p14:nvPr/>
              </p14:nvContentPartPr>
              <p14:xfrm>
                <a:off x="6077505" y="4001331"/>
                <a:ext cx="191880" cy="221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6F1E306-FBDA-416D-936D-E5604A9523B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59505" y="3983691"/>
                  <a:ext cx="2275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3735612-2BFB-4162-AA3D-27ADC1A1284F}"/>
                    </a:ext>
                  </a:extLst>
                </p14:cNvPr>
                <p14:cNvContentPartPr/>
                <p14:nvPr/>
              </p14:nvContentPartPr>
              <p14:xfrm>
                <a:off x="6415185" y="4121931"/>
                <a:ext cx="173160" cy="23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3735612-2BFB-4162-AA3D-27ADC1A1284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397545" y="4103931"/>
                  <a:ext cx="208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80B8AE-4618-4321-B278-D6348E32C34C}"/>
                    </a:ext>
                  </a:extLst>
                </p14:cNvPr>
                <p14:cNvContentPartPr/>
                <p14:nvPr/>
              </p14:nvContentPartPr>
              <p14:xfrm>
                <a:off x="4096065" y="3212571"/>
                <a:ext cx="19080" cy="78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80B8AE-4618-4321-B278-D6348E32C34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078065" y="3194931"/>
                  <a:ext cx="54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42AADB6-3CAD-43F0-BB36-1B96EF2D7771}"/>
                    </a:ext>
                  </a:extLst>
                </p14:cNvPr>
                <p14:cNvContentPartPr/>
                <p14:nvPr/>
              </p14:nvContentPartPr>
              <p14:xfrm>
                <a:off x="5777265" y="3162891"/>
                <a:ext cx="27720" cy="115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42AADB6-3CAD-43F0-BB36-1B96EF2D777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759265" y="3145251"/>
                  <a:ext cx="63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61712D6-F250-4ECB-8B0A-580909B9EA83}"/>
                    </a:ext>
                  </a:extLst>
                </p14:cNvPr>
                <p14:cNvContentPartPr/>
                <p14:nvPr/>
              </p14:nvContentPartPr>
              <p14:xfrm>
                <a:off x="4484865" y="3235262"/>
                <a:ext cx="17280" cy="54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61712D6-F250-4ECB-8B0A-580909B9EA8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467225" y="3217262"/>
                  <a:ext cx="52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5AC0043-9EB0-4091-BE35-B0B493FA6917}"/>
                    </a:ext>
                  </a:extLst>
                </p14:cNvPr>
                <p14:cNvContentPartPr/>
                <p14:nvPr/>
              </p14:nvContentPartPr>
              <p14:xfrm>
                <a:off x="2799705" y="3428222"/>
                <a:ext cx="1657800" cy="2026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5AC0043-9EB0-4091-BE35-B0B493FA691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781705" y="3410222"/>
                  <a:ext cx="16934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528DA53-0243-4209-ADBD-37C68533AB9B}"/>
                    </a:ext>
                  </a:extLst>
                </p14:cNvPr>
                <p14:cNvContentPartPr/>
                <p14:nvPr/>
              </p14:nvContentPartPr>
              <p14:xfrm>
                <a:off x="4375425" y="3376382"/>
                <a:ext cx="146880" cy="2296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528DA53-0243-4209-ADBD-37C68533AB9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57425" y="3358742"/>
                  <a:ext cx="1825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A55880A-6008-49CD-AF95-664C0ACFC153}"/>
                    </a:ext>
                  </a:extLst>
                </p14:cNvPr>
                <p14:cNvContentPartPr/>
                <p14:nvPr/>
              </p14:nvContentPartPr>
              <p14:xfrm>
                <a:off x="2742825" y="3556382"/>
                <a:ext cx="173160" cy="2005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A55880A-6008-49CD-AF95-664C0ACFC15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724825" y="3538382"/>
                  <a:ext cx="2088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6BE6BDB-C93E-4DC5-9088-96A2262A964B}"/>
                    </a:ext>
                  </a:extLst>
                </p14:cNvPr>
                <p14:cNvContentPartPr/>
                <p14:nvPr/>
              </p14:nvContentPartPr>
              <p14:xfrm>
                <a:off x="4718865" y="3196742"/>
                <a:ext cx="20520" cy="1339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6BE6BDB-C93E-4DC5-9088-96A2262A964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00865" y="3178742"/>
                  <a:ext cx="56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EA00EE7-A6A9-49C1-9B70-0E44333D31B1}"/>
                    </a:ext>
                  </a:extLst>
                </p14:cNvPr>
                <p14:cNvContentPartPr/>
                <p14:nvPr/>
              </p14:nvContentPartPr>
              <p14:xfrm>
                <a:off x="4778265" y="3488702"/>
                <a:ext cx="589320" cy="550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EA00EE7-A6A9-49C1-9B70-0E44333D31B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60265" y="3470702"/>
                  <a:ext cx="6249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9C23C5E-98F6-4EB2-A66E-9727DCC06190}"/>
                    </a:ext>
                  </a:extLst>
                </p14:cNvPr>
                <p14:cNvContentPartPr/>
                <p14:nvPr/>
              </p14:nvContentPartPr>
              <p14:xfrm>
                <a:off x="5296305" y="3461342"/>
                <a:ext cx="84600" cy="1476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9C23C5E-98F6-4EB2-A66E-9727DCC061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78305" y="3443342"/>
                  <a:ext cx="120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3BA2DEB-022B-4B12-9B31-A887B74C9E4F}"/>
                    </a:ext>
                  </a:extLst>
                </p14:cNvPr>
                <p14:cNvContentPartPr/>
                <p14:nvPr/>
              </p14:nvContentPartPr>
              <p14:xfrm>
                <a:off x="4571625" y="3067502"/>
                <a:ext cx="16920" cy="6764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3BA2DEB-022B-4B12-9B31-A887B74C9E4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553625" y="3049502"/>
                  <a:ext cx="5256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4220E6D-52E3-4C52-94E9-9FE0E33F1851}"/>
                    </a:ext>
                  </a:extLst>
                </p14:cNvPr>
                <p14:cNvContentPartPr/>
                <p14:nvPr/>
              </p14:nvContentPartPr>
              <p14:xfrm>
                <a:off x="4367145" y="3709382"/>
                <a:ext cx="261000" cy="3826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4220E6D-52E3-4C52-94E9-9FE0E33F185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49145" y="3691382"/>
                  <a:ext cx="2966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45C10DE-4FBC-47DF-B2EE-101BE13EC16C}"/>
                    </a:ext>
                  </a:extLst>
                </p14:cNvPr>
                <p14:cNvContentPartPr/>
                <p14:nvPr/>
              </p14:nvContentPartPr>
              <p14:xfrm>
                <a:off x="4635705" y="3704702"/>
                <a:ext cx="150840" cy="2599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45C10DE-4FBC-47DF-B2EE-101BE13EC16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18065" y="3686702"/>
                  <a:ext cx="186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EE91FF0-A2B3-4BFF-98C2-B87713D99A93}"/>
                    </a:ext>
                  </a:extLst>
                </p14:cNvPr>
                <p14:cNvContentPartPr/>
                <p14:nvPr/>
              </p14:nvContentPartPr>
              <p14:xfrm>
                <a:off x="4442385" y="51062"/>
                <a:ext cx="66600" cy="1497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EE91FF0-A2B3-4BFF-98C2-B87713D99A9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424385" y="33422"/>
                  <a:ext cx="102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97750A3-5245-4727-858D-82E8EF983E29}"/>
                    </a:ext>
                  </a:extLst>
                </p14:cNvPr>
                <p14:cNvContentPartPr/>
                <p14:nvPr/>
              </p14:nvContentPartPr>
              <p14:xfrm>
                <a:off x="4465425" y="44582"/>
                <a:ext cx="29880" cy="1573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97750A3-5245-4727-858D-82E8EF983E2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447785" y="26582"/>
                  <a:ext cx="65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E905FE8-E9B1-4E08-B6B4-F2749350C619}"/>
                    </a:ext>
                  </a:extLst>
                </p14:cNvPr>
                <p14:cNvContentPartPr/>
                <p14:nvPr/>
              </p14:nvContentPartPr>
              <p14:xfrm>
                <a:off x="4456425" y="25862"/>
                <a:ext cx="34560" cy="208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E905FE8-E9B1-4E08-B6B4-F2749350C61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38425" y="7862"/>
                  <a:ext cx="70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3A5FC15-8456-40A8-80EC-A072F9541516}"/>
                    </a:ext>
                  </a:extLst>
                </p14:cNvPr>
                <p14:cNvContentPartPr/>
                <p14:nvPr/>
              </p14:nvContentPartPr>
              <p14:xfrm>
                <a:off x="8345505" y="6193011"/>
                <a:ext cx="32760" cy="423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3A5FC15-8456-40A8-80EC-A072F954151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327865" y="6175371"/>
                  <a:ext cx="6840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B63F47A-4C55-4786-B7AB-1A8160C3EEE5}"/>
                    </a:ext>
                  </a:extLst>
                </p14:cNvPr>
                <p14:cNvContentPartPr/>
                <p14:nvPr/>
              </p14:nvContentPartPr>
              <p14:xfrm>
                <a:off x="8326065" y="6156291"/>
                <a:ext cx="220320" cy="4719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B63F47A-4C55-4786-B7AB-1A8160C3EEE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308425" y="6138651"/>
                  <a:ext cx="2559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D2FA2ED-8937-458E-B083-6837E739304B}"/>
                    </a:ext>
                  </a:extLst>
                </p14:cNvPr>
                <p14:cNvContentPartPr/>
                <p14:nvPr/>
              </p14:nvContentPartPr>
              <p14:xfrm>
                <a:off x="8655105" y="6367251"/>
                <a:ext cx="190080" cy="2916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D2FA2ED-8937-458E-B083-6837E739304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637105" y="6349251"/>
                  <a:ext cx="2257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5077533-9EF1-40DE-9BCF-8DBF68D489F4}"/>
                    </a:ext>
                  </a:extLst>
                </p14:cNvPr>
                <p14:cNvContentPartPr/>
                <p14:nvPr/>
              </p14:nvContentPartPr>
              <p14:xfrm>
                <a:off x="9011145" y="6119931"/>
                <a:ext cx="351000" cy="5025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5077533-9EF1-40DE-9BCF-8DBF68D489F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993145" y="6101931"/>
                  <a:ext cx="3866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9CB5270-6008-416F-BD0D-600AE56CCBA9}"/>
                    </a:ext>
                  </a:extLst>
                </p14:cNvPr>
                <p14:cNvContentPartPr/>
                <p14:nvPr/>
              </p14:nvContentPartPr>
              <p14:xfrm>
                <a:off x="9726825" y="6149451"/>
                <a:ext cx="62280" cy="4078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9CB5270-6008-416F-BD0D-600AE56CCBA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709185" y="6131451"/>
                  <a:ext cx="979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9990871-368C-4602-AC34-131A6D52E730}"/>
                    </a:ext>
                  </a:extLst>
                </p14:cNvPr>
                <p14:cNvContentPartPr/>
                <p14:nvPr/>
              </p14:nvContentPartPr>
              <p14:xfrm>
                <a:off x="9725385" y="6077091"/>
                <a:ext cx="230400" cy="5475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9990871-368C-4602-AC34-131A6D52E73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707385" y="6059451"/>
                  <a:ext cx="26604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ADEB1A5-4312-40E9-8A4D-1ADFFE4CF8B0}"/>
                    </a:ext>
                  </a:extLst>
                </p14:cNvPr>
                <p14:cNvContentPartPr/>
                <p14:nvPr/>
              </p14:nvContentPartPr>
              <p14:xfrm>
                <a:off x="10008345" y="6386331"/>
                <a:ext cx="204120" cy="214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ADEB1A5-4312-40E9-8A4D-1ADFFE4CF8B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990345" y="6368331"/>
                  <a:ext cx="2397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F4980DB-D130-4332-B0B3-BCD1BCD99933}"/>
                    </a:ext>
                  </a:extLst>
                </p14:cNvPr>
                <p14:cNvContentPartPr/>
                <p14:nvPr/>
              </p14:nvContentPartPr>
              <p14:xfrm>
                <a:off x="11136945" y="2316182"/>
                <a:ext cx="51840" cy="5961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F4980DB-D130-4332-B0B3-BCD1BCD9993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119305" y="2298542"/>
                  <a:ext cx="8748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9A96D0D-C82E-4CA6-9544-424F4A78C12B}"/>
                    </a:ext>
                  </a:extLst>
                </p14:cNvPr>
                <p14:cNvContentPartPr/>
                <p14:nvPr/>
              </p14:nvContentPartPr>
              <p14:xfrm>
                <a:off x="11015265" y="2254262"/>
                <a:ext cx="332640" cy="3294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9A96D0D-C82E-4CA6-9544-424F4A78C12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997265" y="2236622"/>
                  <a:ext cx="3682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F0DB872-4AB2-4DD2-B8B3-E1B05B89ABDB}"/>
                    </a:ext>
                  </a:extLst>
                </p14:cNvPr>
                <p14:cNvContentPartPr/>
                <p14:nvPr/>
              </p14:nvContentPartPr>
              <p14:xfrm>
                <a:off x="9160545" y="2503731"/>
                <a:ext cx="446400" cy="1802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F0DB872-4AB2-4DD2-B8B3-E1B05B89ABD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142905" y="2486091"/>
                  <a:ext cx="482040" cy="18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26E7705-1500-434B-9B02-2BFF910E40A5}"/>
                    </a:ext>
                  </a:extLst>
                </p14:cNvPr>
                <p14:cNvContentPartPr/>
                <p14:nvPr/>
              </p14:nvContentPartPr>
              <p14:xfrm>
                <a:off x="9154425" y="4144611"/>
                <a:ext cx="12600" cy="862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26E7705-1500-434B-9B02-2BFF910E40A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136425" y="4126611"/>
                  <a:ext cx="48240" cy="8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254C612-C4C8-4C34-9CA6-81E5F2E9A754}"/>
                    </a:ext>
                  </a:extLst>
                </p14:cNvPr>
                <p14:cNvContentPartPr/>
                <p14:nvPr/>
              </p14:nvContentPartPr>
              <p14:xfrm>
                <a:off x="9176385" y="4783611"/>
                <a:ext cx="402840" cy="178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254C612-C4C8-4C34-9CA6-81E5F2E9A75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158745" y="4765971"/>
                  <a:ext cx="438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20DD574-003A-43A9-AE28-A2E35837539D}"/>
                    </a:ext>
                  </a:extLst>
                </p14:cNvPr>
                <p14:cNvContentPartPr/>
                <p14:nvPr/>
              </p14:nvContentPartPr>
              <p14:xfrm>
                <a:off x="9464025" y="4841931"/>
                <a:ext cx="121680" cy="165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20DD574-003A-43A9-AE28-A2E35837539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446385" y="4824291"/>
                  <a:ext cx="157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BF0EFF1-9EF1-46FC-852D-678DC45404DE}"/>
                    </a:ext>
                  </a:extLst>
                </p14:cNvPr>
                <p14:cNvContentPartPr/>
                <p14:nvPr/>
              </p14:nvContentPartPr>
              <p14:xfrm>
                <a:off x="9623865" y="4962531"/>
                <a:ext cx="12240" cy="3981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BF0EFF1-9EF1-46FC-852D-678DC45404D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606225" y="4944531"/>
                  <a:ext cx="478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D8B6615-39E8-4D8B-9168-723FD8FBF98B}"/>
                    </a:ext>
                  </a:extLst>
                </p14:cNvPr>
                <p14:cNvContentPartPr/>
                <p14:nvPr/>
              </p14:nvContentPartPr>
              <p14:xfrm>
                <a:off x="9469065" y="5401731"/>
                <a:ext cx="282240" cy="38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D8B6615-39E8-4D8B-9168-723FD8FBF98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451065" y="5383731"/>
                  <a:ext cx="317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11D0448-0FE0-4D4F-92E6-714BC801EC39}"/>
                    </a:ext>
                  </a:extLst>
                </p14:cNvPr>
                <p14:cNvContentPartPr/>
                <p14:nvPr/>
              </p14:nvContentPartPr>
              <p14:xfrm>
                <a:off x="9526665" y="5539971"/>
                <a:ext cx="140760" cy="1828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11D0448-0FE0-4D4F-92E6-714BC801EC3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508665" y="5521971"/>
                  <a:ext cx="176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9E7360D-D742-4684-8306-0BD0EDC42CDC}"/>
                    </a:ext>
                  </a:extLst>
                </p14:cNvPr>
                <p14:cNvContentPartPr/>
                <p14:nvPr/>
              </p14:nvContentPartPr>
              <p14:xfrm>
                <a:off x="8206905" y="4514691"/>
                <a:ext cx="997920" cy="2134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9E7360D-D742-4684-8306-0BD0EDC42CD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188905" y="4497051"/>
                  <a:ext cx="10335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D83D7AF-4136-4A2D-A2D0-318CB9E16BBF}"/>
                    </a:ext>
                  </a:extLst>
                </p14:cNvPr>
                <p14:cNvContentPartPr/>
                <p14:nvPr/>
              </p14:nvContentPartPr>
              <p14:xfrm>
                <a:off x="8192505" y="4600731"/>
                <a:ext cx="122040" cy="1400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D83D7AF-4136-4A2D-A2D0-318CB9E16BB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174505" y="4582731"/>
                  <a:ext cx="157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C8DE9D7-1785-4AF1-9441-29B4C514CC99}"/>
                    </a:ext>
                  </a:extLst>
                </p14:cNvPr>
                <p14:cNvContentPartPr/>
                <p14:nvPr/>
              </p14:nvContentPartPr>
              <p14:xfrm>
                <a:off x="8504265" y="3955251"/>
                <a:ext cx="190800" cy="450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C8DE9D7-1785-4AF1-9441-29B4C514CC9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486265" y="3937251"/>
                  <a:ext cx="22644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ABFE32B-619B-4882-982C-AF72ECCB037E}"/>
                    </a:ext>
                  </a:extLst>
                </p14:cNvPr>
                <p14:cNvContentPartPr/>
                <p14:nvPr/>
              </p14:nvContentPartPr>
              <p14:xfrm>
                <a:off x="8719185" y="4165131"/>
                <a:ext cx="112320" cy="244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ABFE32B-619B-4882-982C-AF72ECCB037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701545" y="4147491"/>
                  <a:ext cx="1479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87547B5-2774-4204-92A8-D242A032990A}"/>
                    </a:ext>
                  </a:extLst>
                </p14:cNvPr>
                <p14:cNvContentPartPr/>
                <p14:nvPr/>
              </p14:nvContentPartPr>
              <p14:xfrm>
                <a:off x="7828905" y="4919691"/>
                <a:ext cx="293760" cy="3139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87547B5-2774-4204-92A8-D242A032990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811265" y="4901691"/>
                  <a:ext cx="3294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65985F6-A7DA-445E-8C98-C39859A43886}"/>
                    </a:ext>
                  </a:extLst>
                </p14:cNvPr>
                <p14:cNvContentPartPr/>
                <p14:nvPr/>
              </p14:nvContentPartPr>
              <p14:xfrm>
                <a:off x="8139225" y="5074491"/>
                <a:ext cx="162720" cy="289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65985F6-A7DA-445E-8C98-C39859A4388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121225" y="5056491"/>
                  <a:ext cx="1983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381D0D8-EEB1-4F7D-A69B-B8A01DBB818E}"/>
                    </a:ext>
                  </a:extLst>
                </p14:cNvPr>
                <p14:cNvContentPartPr/>
                <p14:nvPr/>
              </p14:nvContentPartPr>
              <p14:xfrm>
                <a:off x="9587865" y="4948131"/>
                <a:ext cx="39240" cy="27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381D0D8-EEB1-4F7D-A69B-B8A01DBB818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569865" y="4930131"/>
                  <a:ext cx="74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C1CE888-ADCA-4853-8E61-0847FFF360CA}"/>
                    </a:ext>
                  </a:extLst>
                </p14:cNvPr>
                <p14:cNvContentPartPr/>
                <p14:nvPr/>
              </p14:nvContentPartPr>
              <p14:xfrm>
                <a:off x="9606585" y="5367171"/>
                <a:ext cx="30240" cy="45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C1CE888-ADCA-4853-8E61-0847FFF360C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588585" y="5349171"/>
                  <a:ext cx="658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D580C79-B389-48B8-9137-BD368AFB49D3}"/>
                    </a:ext>
                  </a:extLst>
                </p14:cNvPr>
                <p14:cNvContentPartPr/>
                <p14:nvPr/>
              </p14:nvContentPartPr>
              <p14:xfrm>
                <a:off x="8447385" y="4907811"/>
                <a:ext cx="860760" cy="474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D580C79-B389-48B8-9137-BD368AFB49D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429745" y="4890171"/>
                  <a:ext cx="89640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DCA23DF-89EC-405A-9B76-281EF73A33FC}"/>
                    </a:ext>
                  </a:extLst>
                </p14:cNvPr>
                <p14:cNvContentPartPr/>
                <p14:nvPr/>
              </p14:nvContentPartPr>
              <p14:xfrm>
                <a:off x="9216705" y="5323971"/>
                <a:ext cx="174240" cy="126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DCA23DF-89EC-405A-9B76-281EF73A33F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199065" y="5305971"/>
                  <a:ext cx="2098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F3CBD8F-A666-4D83-8DFE-B2BE6EE302F1}"/>
                    </a:ext>
                  </a:extLst>
                </p14:cNvPr>
                <p14:cNvContentPartPr/>
                <p14:nvPr/>
              </p14:nvContentPartPr>
              <p14:xfrm>
                <a:off x="8885865" y="5337651"/>
                <a:ext cx="138240" cy="169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F3CBD8F-A666-4D83-8DFE-B2BE6EE302F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867865" y="5320011"/>
                  <a:ext cx="173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3151E02-4574-45B1-A385-BC19AE0B862D}"/>
                    </a:ext>
                  </a:extLst>
                </p14:cNvPr>
                <p14:cNvContentPartPr/>
                <p14:nvPr/>
              </p14:nvContentPartPr>
              <p14:xfrm>
                <a:off x="8923665" y="5356371"/>
                <a:ext cx="188280" cy="311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3151E02-4574-45B1-A385-BC19AE0B862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905665" y="5338731"/>
                  <a:ext cx="2239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6DE5915-16C4-4775-94F2-8DE4B6A04CB8}"/>
                    </a:ext>
                  </a:extLst>
                </p14:cNvPr>
                <p14:cNvContentPartPr/>
                <p14:nvPr/>
              </p14:nvContentPartPr>
              <p14:xfrm>
                <a:off x="9154785" y="5547531"/>
                <a:ext cx="235800" cy="217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6DE5915-16C4-4775-94F2-8DE4B6A04CB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136785" y="5529531"/>
                  <a:ext cx="2714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1506B2E-9E47-42D0-9B77-4D7E516B17DF}"/>
                    </a:ext>
                  </a:extLst>
                </p14:cNvPr>
                <p14:cNvContentPartPr/>
                <p14:nvPr/>
              </p14:nvContentPartPr>
              <p14:xfrm>
                <a:off x="9171705" y="5632851"/>
                <a:ext cx="84240" cy="7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1506B2E-9E47-42D0-9B77-4D7E516B17D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153705" y="5615211"/>
                  <a:ext cx="119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F114FBB-A589-499F-BA35-226B3D3BF299}"/>
                    </a:ext>
                  </a:extLst>
                </p14:cNvPr>
                <p14:cNvContentPartPr/>
                <p14:nvPr/>
              </p14:nvContentPartPr>
              <p14:xfrm>
                <a:off x="9735825" y="3543771"/>
                <a:ext cx="183240" cy="1290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F114FBB-A589-499F-BA35-226B3D3BF29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717825" y="3525771"/>
                  <a:ext cx="218880" cy="13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5F8B4D0-6B0A-4E6A-BC37-E4934659117E}"/>
                    </a:ext>
                  </a:extLst>
                </p14:cNvPr>
                <p14:cNvContentPartPr/>
                <p14:nvPr/>
              </p14:nvContentPartPr>
              <p14:xfrm>
                <a:off x="9986025" y="3858771"/>
                <a:ext cx="156960" cy="30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5F8B4D0-6B0A-4E6A-BC37-E4934659117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968385" y="3840771"/>
                  <a:ext cx="192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1816D15-6E37-45EE-BC70-736DE72F204F}"/>
                    </a:ext>
                  </a:extLst>
                </p14:cNvPr>
                <p14:cNvContentPartPr/>
                <p14:nvPr/>
              </p14:nvContentPartPr>
              <p14:xfrm>
                <a:off x="10014825" y="3885051"/>
                <a:ext cx="134640" cy="360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1816D15-6E37-45EE-BC70-736DE72F204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996825" y="3867051"/>
                  <a:ext cx="1702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F79708D-C151-4625-B9F0-3BB01A59E3E0}"/>
                    </a:ext>
                  </a:extLst>
                </p14:cNvPr>
                <p14:cNvContentPartPr/>
                <p14:nvPr/>
              </p14:nvContentPartPr>
              <p14:xfrm>
                <a:off x="10194825" y="4107531"/>
                <a:ext cx="172080" cy="118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F79708D-C151-4625-B9F0-3BB01A59E3E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177185" y="4089891"/>
                  <a:ext cx="207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228D7A7-C08A-4B68-93FE-E513D691AEFB}"/>
                    </a:ext>
                  </a:extLst>
                </p14:cNvPr>
                <p14:cNvContentPartPr/>
                <p14:nvPr/>
              </p14:nvContentPartPr>
              <p14:xfrm>
                <a:off x="10106985" y="3833571"/>
                <a:ext cx="127800" cy="115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228D7A7-C08A-4B68-93FE-E513D691AEF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089345" y="3815571"/>
                  <a:ext cx="163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4F20204-A7A2-4883-B194-1A0EA27267D0}"/>
                    </a:ext>
                  </a:extLst>
                </p14:cNvPr>
                <p14:cNvContentPartPr/>
                <p14:nvPr/>
              </p14:nvContentPartPr>
              <p14:xfrm>
                <a:off x="10020225" y="4204011"/>
                <a:ext cx="89280" cy="504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4F20204-A7A2-4883-B194-1A0EA27267D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002585" y="4186371"/>
                  <a:ext cx="1249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858FEFB-FFD2-46C2-B834-4D736CBFECAE}"/>
                    </a:ext>
                  </a:extLst>
                </p14:cNvPr>
                <p14:cNvContentPartPr/>
                <p14:nvPr/>
              </p14:nvContentPartPr>
              <p14:xfrm>
                <a:off x="9196905" y="5663811"/>
                <a:ext cx="56520" cy="79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858FEFB-FFD2-46C2-B834-4D736CBFECA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179265" y="5645811"/>
                  <a:ext cx="92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B1A3F66-2BA9-46D2-A9F1-AF6262093716}"/>
                    </a:ext>
                  </a:extLst>
                </p14:cNvPr>
                <p14:cNvContentPartPr/>
                <p14:nvPr/>
              </p14:nvContentPartPr>
              <p14:xfrm>
                <a:off x="9180705" y="5739051"/>
                <a:ext cx="22680" cy="28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B1A3F66-2BA9-46D2-A9F1-AF626209371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162705" y="5721051"/>
                  <a:ext cx="58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334718C-F096-4753-AA12-0C83542B4B83}"/>
                    </a:ext>
                  </a:extLst>
                </p14:cNvPr>
                <p14:cNvContentPartPr/>
                <p14:nvPr/>
              </p14:nvContentPartPr>
              <p14:xfrm>
                <a:off x="9686865" y="3004851"/>
                <a:ext cx="185400" cy="376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334718C-F096-4753-AA12-0C83542B4B8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668865" y="2986851"/>
                  <a:ext cx="2210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79AE2EC-4C40-47BB-B818-99C5DEFFD646}"/>
                    </a:ext>
                  </a:extLst>
                </p14:cNvPr>
                <p14:cNvContentPartPr/>
                <p14:nvPr/>
              </p14:nvContentPartPr>
              <p14:xfrm>
                <a:off x="9928425" y="3225891"/>
                <a:ext cx="230760" cy="186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79AE2EC-4C40-47BB-B818-99C5DEFFD64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910785" y="3207891"/>
                  <a:ext cx="2664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F1EE396-F219-4B05-B949-1401DFBF3FC3}"/>
                    </a:ext>
                  </a:extLst>
                </p14:cNvPr>
                <p14:cNvContentPartPr/>
                <p14:nvPr/>
              </p14:nvContentPartPr>
              <p14:xfrm>
                <a:off x="6749625" y="3032211"/>
                <a:ext cx="444240" cy="563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F1EE396-F219-4B05-B949-1401DFBF3FC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731985" y="3014211"/>
                  <a:ext cx="47988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0C20AE-7652-4249-B2CE-D294A7003E5C}"/>
                    </a:ext>
                  </a:extLst>
                </p14:cNvPr>
                <p14:cNvContentPartPr/>
                <p14:nvPr/>
              </p14:nvContentPartPr>
              <p14:xfrm>
                <a:off x="7122225" y="3454851"/>
                <a:ext cx="218520" cy="330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0C20AE-7652-4249-B2CE-D294A7003E5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104225" y="3436851"/>
                  <a:ext cx="2541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C4CC758-22DF-44C6-9CF6-210FD3B1E747}"/>
                    </a:ext>
                  </a:extLst>
                </p14:cNvPr>
                <p14:cNvContentPartPr/>
                <p14:nvPr/>
              </p14:nvContentPartPr>
              <p14:xfrm>
                <a:off x="7446945" y="3473931"/>
                <a:ext cx="284040" cy="302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C4CC758-22DF-44C6-9CF6-210FD3B1E74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429305" y="3456291"/>
                  <a:ext cx="3196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4954E03-AE14-4F64-87E4-23864DF17045}"/>
                    </a:ext>
                  </a:extLst>
                </p14:cNvPr>
                <p14:cNvContentPartPr/>
                <p14:nvPr/>
              </p14:nvContentPartPr>
              <p14:xfrm>
                <a:off x="7442985" y="3629451"/>
                <a:ext cx="177840" cy="4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4954E03-AE14-4F64-87E4-23864DF1704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24985" y="3611451"/>
                  <a:ext cx="213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2257D21-6B39-4C2B-85F7-D62A1A8FC770}"/>
                    </a:ext>
                  </a:extLst>
                </p14:cNvPr>
                <p14:cNvContentPartPr/>
                <p14:nvPr/>
              </p14:nvContentPartPr>
              <p14:xfrm>
                <a:off x="7250025" y="3881102"/>
                <a:ext cx="6840" cy="54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2257D21-6B39-4C2B-85F7-D62A1A8FC77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232025" y="3863462"/>
                  <a:ext cx="42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0100F0D-8AD7-4F1D-8817-05286D768E7C}"/>
                    </a:ext>
                  </a:extLst>
                </p14:cNvPr>
                <p14:cNvContentPartPr/>
                <p14:nvPr/>
              </p14:nvContentPartPr>
              <p14:xfrm>
                <a:off x="7620825" y="3928982"/>
                <a:ext cx="3600" cy="93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0100F0D-8AD7-4F1D-8817-05286D768E7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602825" y="3910982"/>
                  <a:ext cx="39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B51B2B0-5E02-4D5E-8434-BD44BBF1B783}"/>
                    </a:ext>
                  </a:extLst>
                </p14:cNvPr>
                <p14:cNvContentPartPr/>
                <p14:nvPr/>
              </p14:nvContentPartPr>
              <p14:xfrm>
                <a:off x="7902705" y="4472582"/>
                <a:ext cx="189360" cy="673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B51B2B0-5E02-4D5E-8434-BD44BBF1B78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885065" y="4454582"/>
                  <a:ext cx="225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FAC177D-6EFF-449B-AA17-DB4DB3566D58}"/>
                    </a:ext>
                  </a:extLst>
                </p14:cNvPr>
                <p14:cNvContentPartPr/>
                <p14:nvPr/>
              </p14:nvContentPartPr>
              <p14:xfrm>
                <a:off x="8036265" y="4448102"/>
                <a:ext cx="68760" cy="1418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FAC177D-6EFF-449B-AA17-DB4DB3566D5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018625" y="4430462"/>
                  <a:ext cx="104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5F0C80B-C230-49F1-A7DF-22CC9D5F5E7E}"/>
                    </a:ext>
                  </a:extLst>
                </p14:cNvPr>
                <p14:cNvContentPartPr/>
                <p14:nvPr/>
              </p14:nvContentPartPr>
              <p14:xfrm>
                <a:off x="9017265" y="4823582"/>
                <a:ext cx="508680" cy="3592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5F0C80B-C230-49F1-A7DF-22CC9D5F5E7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999265" y="4805942"/>
                  <a:ext cx="5443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89374E1-0067-41D1-A618-953C6547D5BE}"/>
                    </a:ext>
                  </a:extLst>
                </p14:cNvPr>
                <p14:cNvContentPartPr/>
                <p14:nvPr/>
              </p14:nvContentPartPr>
              <p14:xfrm>
                <a:off x="9476985" y="5094662"/>
                <a:ext cx="87480" cy="1656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89374E1-0067-41D1-A618-953C6547D5B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459345" y="5077022"/>
                  <a:ext cx="123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42EFC84-8649-4D6C-BE3F-847B0ADFDFDD}"/>
                    </a:ext>
                  </a:extLst>
                </p14:cNvPr>
                <p14:cNvContentPartPr/>
                <p14:nvPr/>
              </p14:nvContentPartPr>
              <p14:xfrm>
                <a:off x="8962185" y="4812782"/>
                <a:ext cx="139320" cy="1854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42EFC84-8649-4D6C-BE3F-847B0ADFDFD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944185" y="4795142"/>
                  <a:ext cx="174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B66D4F4-00D4-4D52-A96B-433738EE5380}"/>
                    </a:ext>
                  </a:extLst>
                </p14:cNvPr>
                <p14:cNvContentPartPr/>
                <p14:nvPr/>
              </p14:nvContentPartPr>
              <p14:xfrm>
                <a:off x="8252265" y="4717022"/>
                <a:ext cx="3600" cy="14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B66D4F4-00D4-4D52-A96B-433738EE538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234265" y="4699382"/>
                  <a:ext cx="39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0C2FA0B-134D-4947-A6A6-40008588A388}"/>
                    </a:ext>
                  </a:extLst>
                </p14:cNvPr>
                <p14:cNvContentPartPr/>
                <p14:nvPr/>
              </p14:nvContentPartPr>
              <p14:xfrm>
                <a:off x="9047145" y="4566542"/>
                <a:ext cx="1800" cy="46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0C2FA0B-134D-4947-A6A6-40008588A38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029145" y="4548542"/>
                  <a:ext cx="37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A78F15C-F0DD-44A1-BEAC-16A0DFBD9B5B}"/>
                    </a:ext>
                  </a:extLst>
                </p14:cNvPr>
                <p14:cNvContentPartPr/>
                <p14:nvPr/>
              </p14:nvContentPartPr>
              <p14:xfrm>
                <a:off x="9066225" y="4564022"/>
                <a:ext cx="7200" cy="3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A78F15C-F0DD-44A1-BEAC-16A0DFBD9B5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048225" y="4546382"/>
                  <a:ext cx="42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05E9A65-87B5-409D-AF5E-62A6C42A1394}"/>
                    </a:ext>
                  </a:extLst>
                </p14:cNvPr>
                <p14:cNvContentPartPr/>
                <p14:nvPr/>
              </p14:nvContentPartPr>
              <p14:xfrm>
                <a:off x="8970105" y="4523702"/>
                <a:ext cx="92160" cy="961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05E9A65-87B5-409D-AF5E-62A6C42A139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952465" y="4505702"/>
                  <a:ext cx="127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0592C01-51C2-46B4-BBBF-463E26374309}"/>
                    </a:ext>
                  </a:extLst>
                </p14:cNvPr>
                <p14:cNvContentPartPr/>
                <p14:nvPr/>
              </p14:nvContentPartPr>
              <p14:xfrm>
                <a:off x="9635745" y="5303822"/>
                <a:ext cx="1080" cy="54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0592C01-51C2-46B4-BBBF-463E2637430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618105" y="5285822"/>
                  <a:ext cx="36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2FAFA0F-9433-424B-8D45-5BDE1A09A0C6}"/>
                    </a:ext>
                  </a:extLst>
                </p14:cNvPr>
                <p14:cNvContentPartPr/>
                <p14:nvPr/>
              </p14:nvContentPartPr>
              <p14:xfrm>
                <a:off x="9469425" y="2437851"/>
                <a:ext cx="168120" cy="124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2FAFA0F-9433-424B-8D45-5BDE1A09A0C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51425" y="2420211"/>
                  <a:ext cx="203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E98EE9D-0B76-4581-804C-F8E059FE1C6A}"/>
                    </a:ext>
                  </a:extLst>
                </p14:cNvPr>
                <p14:cNvContentPartPr/>
                <p14:nvPr/>
              </p14:nvContentPartPr>
              <p14:xfrm>
                <a:off x="9814665" y="2352531"/>
                <a:ext cx="262800" cy="2610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E98EE9D-0B76-4581-804C-F8E059FE1C6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796665" y="2334531"/>
                  <a:ext cx="2984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E3A67D5-25AD-4C4C-8310-53C8FB8CEAFD}"/>
                    </a:ext>
                  </a:extLst>
                </p14:cNvPr>
                <p14:cNvContentPartPr/>
                <p14:nvPr/>
              </p14:nvContentPartPr>
              <p14:xfrm>
                <a:off x="10144065" y="2491131"/>
                <a:ext cx="140040" cy="164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E3A67D5-25AD-4C4C-8310-53C8FB8CEAF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126065" y="2473131"/>
                  <a:ext cx="175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099E912-CEA1-4CB9-9B3D-F65B448FDA41}"/>
                    </a:ext>
                  </a:extLst>
                </p14:cNvPr>
                <p14:cNvContentPartPr/>
                <p14:nvPr/>
              </p14:nvContentPartPr>
              <p14:xfrm>
                <a:off x="10449705" y="2511651"/>
                <a:ext cx="243360" cy="1731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099E912-CEA1-4CB9-9B3D-F65B448FDA4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432065" y="2494011"/>
                  <a:ext cx="279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2F6C75D-3146-4964-BD34-CD2CE6A3BC10}"/>
                    </a:ext>
                  </a:extLst>
                </p14:cNvPr>
                <p14:cNvContentPartPr/>
                <p14:nvPr/>
              </p14:nvContentPartPr>
              <p14:xfrm>
                <a:off x="9536745" y="2498702"/>
                <a:ext cx="360" cy="3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2F6C75D-3146-4964-BD34-CD2CE6A3BC1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518745" y="248106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FEF9E61-3721-4F88-823D-61889CB4C434}"/>
                    </a:ext>
                  </a:extLst>
                </p14:cNvPr>
                <p14:cNvContentPartPr/>
                <p14:nvPr/>
              </p14:nvContentPartPr>
              <p14:xfrm>
                <a:off x="9621345" y="4501382"/>
                <a:ext cx="51480" cy="2836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FEF9E61-3721-4F88-823D-61889CB4C43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03345" y="4483382"/>
                  <a:ext cx="871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97240BC-BA48-49DF-A6C1-D2C67BECC952}"/>
                    </a:ext>
                  </a:extLst>
                </p14:cNvPr>
                <p14:cNvContentPartPr/>
                <p14:nvPr/>
              </p14:nvContentPartPr>
              <p14:xfrm>
                <a:off x="9602265" y="4123742"/>
                <a:ext cx="111600" cy="129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97240BC-BA48-49DF-A6C1-D2C67BECC95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584625" y="4105742"/>
                  <a:ext cx="147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1187A8E-A277-4F8C-807F-9A2E36911036}"/>
                    </a:ext>
                  </a:extLst>
                </p14:cNvPr>
                <p14:cNvContentPartPr/>
                <p14:nvPr/>
              </p14:nvContentPartPr>
              <p14:xfrm>
                <a:off x="9652665" y="4061102"/>
                <a:ext cx="28440" cy="2048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1187A8E-A277-4F8C-807F-9A2E3691103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634665" y="4043462"/>
                  <a:ext cx="64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F47DEC2-A872-45A0-890C-FE829C56CBF1}"/>
                    </a:ext>
                  </a:extLst>
                </p14:cNvPr>
                <p14:cNvContentPartPr/>
                <p14:nvPr/>
              </p14:nvContentPartPr>
              <p14:xfrm>
                <a:off x="9732225" y="5027342"/>
                <a:ext cx="117720" cy="111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F47DEC2-A872-45A0-890C-FE829C56CBF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714225" y="5009342"/>
                  <a:ext cx="153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FC37FB6-2BE6-4985-84B6-DDC30C37872E}"/>
                    </a:ext>
                  </a:extLst>
                </p14:cNvPr>
                <p14:cNvContentPartPr/>
                <p14:nvPr/>
              </p14:nvContentPartPr>
              <p14:xfrm>
                <a:off x="10245945" y="4627022"/>
                <a:ext cx="250200" cy="2872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FC37FB6-2BE6-4985-84B6-DDC30C37872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228305" y="4609022"/>
                  <a:ext cx="2858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385922B-0C3E-448C-84FD-FF62C765552A}"/>
                    </a:ext>
                  </a:extLst>
                </p14:cNvPr>
                <p14:cNvContentPartPr/>
                <p14:nvPr/>
              </p14:nvContentPartPr>
              <p14:xfrm>
                <a:off x="10572105" y="4889462"/>
                <a:ext cx="137520" cy="2016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385922B-0C3E-448C-84FD-FF62C765552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554105" y="4871822"/>
                  <a:ext cx="173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F34E77B-1BA0-4B6D-B42A-D3A03A8EEC6D}"/>
                    </a:ext>
                  </a:extLst>
                </p14:cNvPr>
                <p14:cNvContentPartPr/>
                <p14:nvPr/>
              </p14:nvContentPartPr>
              <p14:xfrm>
                <a:off x="10793865" y="4919342"/>
                <a:ext cx="145800" cy="2106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F34E77B-1BA0-4B6D-B42A-D3A03A8EEC6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776225" y="4901702"/>
                  <a:ext cx="1814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981F0D6-D359-4F74-8CF6-67917D7EE6E1}"/>
                    </a:ext>
                  </a:extLst>
                </p14:cNvPr>
                <p14:cNvContentPartPr/>
                <p14:nvPr/>
              </p14:nvContentPartPr>
              <p14:xfrm>
                <a:off x="10795305" y="5008262"/>
                <a:ext cx="138960" cy="136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981F0D6-D359-4F74-8CF6-67917D7EE6E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777305" y="4990622"/>
                  <a:ext cx="174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CFC4D17-085C-49D4-B211-5418C6AB3ECA}"/>
                    </a:ext>
                  </a:extLst>
                </p14:cNvPr>
                <p14:cNvContentPartPr/>
                <p14:nvPr/>
              </p14:nvContentPartPr>
              <p14:xfrm>
                <a:off x="9037065" y="2822342"/>
                <a:ext cx="156600" cy="6242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CFC4D17-085C-49D4-B211-5418C6AB3EC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019065" y="2804702"/>
                  <a:ext cx="19224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DEAD060-0511-45B2-8650-3E212D9EDAF7}"/>
                    </a:ext>
                  </a:extLst>
                </p14:cNvPr>
                <p14:cNvContentPartPr/>
                <p14:nvPr/>
              </p14:nvContentPartPr>
              <p14:xfrm>
                <a:off x="9244425" y="2911622"/>
                <a:ext cx="163440" cy="298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DEAD060-0511-45B2-8650-3E212D9EDAF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226425" y="2893622"/>
                  <a:ext cx="1990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A4D4674-14D1-4C4E-8D6B-3B0EB199FC4E}"/>
                    </a:ext>
                  </a:extLst>
                </p14:cNvPr>
                <p14:cNvContentPartPr/>
                <p14:nvPr/>
              </p14:nvContentPartPr>
              <p14:xfrm>
                <a:off x="9314985" y="2845022"/>
                <a:ext cx="9000" cy="2106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A4D4674-14D1-4C4E-8D6B-3B0EB199FC4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296985" y="2827382"/>
                  <a:ext cx="44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3DF4F7C-D26E-4F76-96C6-A5DE829314FF}"/>
                    </a:ext>
                  </a:extLst>
                </p14:cNvPr>
                <p14:cNvContentPartPr/>
                <p14:nvPr/>
              </p14:nvContentPartPr>
              <p14:xfrm>
                <a:off x="9310665" y="3508502"/>
                <a:ext cx="134640" cy="115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3DF4F7C-D26E-4F76-96C6-A5DE829314F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292665" y="3490862"/>
                  <a:ext cx="170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EEB0CB6-DD6A-4F44-8353-7ADA3598AE36}"/>
                    </a:ext>
                  </a:extLst>
                </p14:cNvPr>
                <p14:cNvContentPartPr/>
                <p14:nvPr/>
              </p14:nvContentPartPr>
              <p14:xfrm>
                <a:off x="8717025" y="2908022"/>
                <a:ext cx="114840" cy="277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EEB0CB6-DD6A-4F44-8353-7ADA3598AE3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699025" y="2890382"/>
                  <a:ext cx="1504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3E5C107-1C00-4218-938A-E33135603B4A}"/>
                    </a:ext>
                  </a:extLst>
                </p14:cNvPr>
                <p14:cNvContentPartPr/>
                <p14:nvPr/>
              </p14:nvContentPartPr>
              <p14:xfrm>
                <a:off x="8782905" y="2933582"/>
                <a:ext cx="78480" cy="2746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3E5C107-1C00-4218-938A-E33135603B4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764905" y="2915942"/>
                  <a:ext cx="1141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96C7CE7-29EC-4B84-ABBC-6E1790B04342}"/>
                    </a:ext>
                  </a:extLst>
                </p14:cNvPr>
                <p14:cNvContentPartPr/>
                <p14:nvPr/>
              </p14:nvContentPartPr>
              <p14:xfrm>
                <a:off x="8916825" y="3116462"/>
                <a:ext cx="82800" cy="1303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96C7CE7-29EC-4B84-ABBC-6E1790B0434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898825" y="3098462"/>
                  <a:ext cx="118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60EDE66-F3A7-458C-BBE5-B8EB596B935B}"/>
                    </a:ext>
                  </a:extLst>
                </p14:cNvPr>
                <p14:cNvContentPartPr/>
                <p14:nvPr/>
              </p14:nvContentPartPr>
              <p14:xfrm>
                <a:off x="8923665" y="3334622"/>
                <a:ext cx="169560" cy="2894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60EDE66-F3A7-458C-BBE5-B8EB596B935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906025" y="3316982"/>
                  <a:ext cx="2052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03468E2-19BB-4371-B4E6-5109D07B8E72}"/>
                    </a:ext>
                  </a:extLst>
                </p14:cNvPr>
                <p14:cNvContentPartPr/>
                <p14:nvPr/>
              </p14:nvContentPartPr>
              <p14:xfrm>
                <a:off x="10992945" y="5101862"/>
                <a:ext cx="217080" cy="2419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03468E2-19BB-4371-B4E6-5109D07B8E7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975305" y="5083862"/>
                  <a:ext cx="2527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11C1AB1-5EB8-4AB2-BAF5-DA4692FEF2DE}"/>
                    </a:ext>
                  </a:extLst>
                </p14:cNvPr>
                <p14:cNvContentPartPr/>
                <p14:nvPr/>
              </p14:nvContentPartPr>
              <p14:xfrm>
                <a:off x="9413265" y="5767862"/>
                <a:ext cx="186480" cy="2430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11C1AB1-5EB8-4AB2-BAF5-DA4692FEF2D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395625" y="5749862"/>
                  <a:ext cx="222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34B3C7D-07BA-4297-83F5-4D0E7FEFEF36}"/>
                    </a:ext>
                  </a:extLst>
                </p14:cNvPr>
                <p14:cNvContentPartPr/>
                <p14:nvPr/>
              </p14:nvContentPartPr>
              <p14:xfrm>
                <a:off x="2431785" y="794462"/>
                <a:ext cx="92160" cy="597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34B3C7D-07BA-4297-83F5-4D0E7FEFEF3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413785" y="776822"/>
                  <a:ext cx="1278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A7897C0-21F3-4C21-B988-CF8EBDBC95E4}"/>
                    </a:ext>
                  </a:extLst>
                </p14:cNvPr>
                <p14:cNvContentPartPr/>
                <p14:nvPr/>
              </p14:nvContentPartPr>
              <p14:xfrm>
                <a:off x="5947905" y="3101342"/>
                <a:ext cx="117720" cy="2257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A7897C0-21F3-4C21-B988-CF8EBDBC95E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930265" y="3083702"/>
                  <a:ext cx="1533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7EAE416-CA20-4E78-8263-FA98813F9086}"/>
                    </a:ext>
                  </a:extLst>
                </p14:cNvPr>
                <p14:cNvContentPartPr/>
                <p14:nvPr/>
              </p14:nvContentPartPr>
              <p14:xfrm>
                <a:off x="5893185" y="3355502"/>
                <a:ext cx="232560" cy="3193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7EAE416-CA20-4E78-8263-FA98813F908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875185" y="3337862"/>
                  <a:ext cx="2682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930A70F-CE36-4A12-9F5A-3EB278AE51A1}"/>
                    </a:ext>
                  </a:extLst>
                </p14:cNvPr>
                <p14:cNvContentPartPr/>
                <p14:nvPr/>
              </p14:nvContentPartPr>
              <p14:xfrm>
                <a:off x="6182625" y="3538022"/>
                <a:ext cx="124920" cy="1800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930A70F-CE36-4A12-9F5A-3EB278AE51A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164625" y="3520382"/>
                  <a:ext cx="1605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0323512-84EE-4825-8501-46A23B037F6B}"/>
                    </a:ext>
                  </a:extLst>
                </p14:cNvPr>
                <p14:cNvContentPartPr/>
                <p14:nvPr/>
              </p14:nvContentPartPr>
              <p14:xfrm>
                <a:off x="6416265" y="3555662"/>
                <a:ext cx="180360" cy="1749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0323512-84EE-4825-8501-46A23B037F6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398265" y="3537662"/>
                  <a:ext cx="216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DB5041F-D954-42E2-85A4-B550DA1FD734}"/>
                    </a:ext>
                  </a:extLst>
                </p14:cNvPr>
                <p14:cNvContentPartPr/>
                <p14:nvPr/>
              </p14:nvContentPartPr>
              <p14:xfrm>
                <a:off x="2049105" y="908942"/>
                <a:ext cx="211680" cy="2592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DB5041F-D954-42E2-85A4-B550DA1FD73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031105" y="891302"/>
                  <a:ext cx="2473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5B3E6A3-BB10-41DB-94FE-585A86A3C780}"/>
                    </a:ext>
                  </a:extLst>
                </p14:cNvPr>
                <p14:cNvContentPartPr/>
                <p14:nvPr/>
              </p14:nvContentPartPr>
              <p14:xfrm>
                <a:off x="2284185" y="1029182"/>
                <a:ext cx="79200" cy="1522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5B3E6A3-BB10-41DB-94FE-585A86A3C78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266545" y="1011182"/>
                  <a:ext cx="114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9072BEC-517C-4BA9-AA23-BF6A08B5E504}"/>
                    </a:ext>
                  </a:extLst>
                </p14:cNvPr>
                <p14:cNvContentPartPr/>
                <p14:nvPr/>
              </p14:nvContentPartPr>
              <p14:xfrm>
                <a:off x="2404065" y="1061222"/>
                <a:ext cx="141120" cy="1299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9072BEC-517C-4BA9-AA23-BF6A08B5E50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386425" y="1043582"/>
                  <a:ext cx="1767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94D1533-F51D-42A4-99B1-C4C51EC1E34E}"/>
                    </a:ext>
                  </a:extLst>
                </p14:cNvPr>
                <p14:cNvContentPartPr/>
                <p14:nvPr/>
              </p14:nvContentPartPr>
              <p14:xfrm>
                <a:off x="2014545" y="1294862"/>
                <a:ext cx="624240" cy="1144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94D1533-F51D-42A4-99B1-C4C51EC1E34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96905" y="1277222"/>
                  <a:ext cx="659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7E2EBE1-DC86-4F14-BDAF-5E61EEA867ED}"/>
                    </a:ext>
                  </a:extLst>
                </p14:cNvPr>
                <p14:cNvContentPartPr/>
                <p14:nvPr/>
              </p14:nvContentPartPr>
              <p14:xfrm>
                <a:off x="2197785" y="1387022"/>
                <a:ext cx="209880" cy="2404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7E2EBE1-DC86-4F14-BDAF-5E61EEA867E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179785" y="1369022"/>
                  <a:ext cx="2455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9EDD678-C614-4A09-902D-AF5930454291}"/>
                    </a:ext>
                  </a:extLst>
                </p14:cNvPr>
                <p14:cNvContentPartPr/>
                <p14:nvPr/>
              </p14:nvContentPartPr>
              <p14:xfrm>
                <a:off x="2408385" y="1506182"/>
                <a:ext cx="132480" cy="1508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9EDD678-C614-4A09-902D-AF593045429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390745" y="1488182"/>
                  <a:ext cx="168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AD0C751-413B-4F3B-BD62-2738C5F3DA01}"/>
                    </a:ext>
                  </a:extLst>
                </p14:cNvPr>
                <p14:cNvContentPartPr/>
                <p14:nvPr/>
              </p14:nvContentPartPr>
              <p14:xfrm>
                <a:off x="2329185" y="781502"/>
                <a:ext cx="380520" cy="2217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AD0C751-413B-4F3B-BD62-2738C5F3DA0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311545" y="763862"/>
                  <a:ext cx="4161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4E07003-9035-4A40-8D62-6EA4EA4D9958}"/>
                    </a:ext>
                  </a:extLst>
                </p14:cNvPr>
                <p14:cNvContentPartPr/>
                <p14:nvPr/>
              </p14:nvContentPartPr>
              <p14:xfrm>
                <a:off x="3508185" y="1254542"/>
                <a:ext cx="154080" cy="1695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4E07003-9035-4A40-8D62-6EA4EA4D995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490185" y="1236542"/>
                  <a:ext cx="189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1BAD6DA-46CA-4128-A628-F73A9215DF57}"/>
                    </a:ext>
                  </a:extLst>
                </p14:cNvPr>
                <p14:cNvContentPartPr/>
                <p14:nvPr/>
              </p14:nvContentPartPr>
              <p14:xfrm>
                <a:off x="3479385" y="917222"/>
                <a:ext cx="159480" cy="2718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1BAD6DA-46CA-4128-A628-F73A9215DF5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461745" y="899222"/>
                  <a:ext cx="1951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8EF177B-A9D1-4F88-9925-A48C8BC46DFA}"/>
                    </a:ext>
                  </a:extLst>
                </p14:cNvPr>
                <p14:cNvContentPartPr/>
                <p14:nvPr/>
              </p14:nvContentPartPr>
              <p14:xfrm>
                <a:off x="3881145" y="1596542"/>
                <a:ext cx="1800" cy="79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8EF177B-A9D1-4F88-9925-A48C8BC46DF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863145" y="1578542"/>
                  <a:ext cx="37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F9E9A19-9A56-4045-8CBC-CB09714C1372}"/>
                    </a:ext>
                  </a:extLst>
                </p14:cNvPr>
                <p14:cNvContentPartPr/>
                <p14:nvPr/>
              </p14:nvContentPartPr>
              <p14:xfrm>
                <a:off x="3882225" y="1582862"/>
                <a:ext cx="360" cy="3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F9E9A19-9A56-4045-8CBC-CB09714C137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864585" y="156486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1045AF2-4FA0-4D8C-88CD-8FDAA32678E1}"/>
                    </a:ext>
                  </a:extLst>
                </p14:cNvPr>
                <p14:cNvContentPartPr/>
                <p14:nvPr/>
              </p14:nvContentPartPr>
              <p14:xfrm>
                <a:off x="207705" y="1431302"/>
                <a:ext cx="164880" cy="601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1045AF2-4FA0-4D8C-88CD-8FDAA32678E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89705" y="1413302"/>
                  <a:ext cx="2005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5AE2152-4388-4C9F-A14F-9FB3B3FDE10B}"/>
                    </a:ext>
                  </a:extLst>
                </p14:cNvPr>
                <p14:cNvContentPartPr/>
                <p14:nvPr/>
              </p14:nvContentPartPr>
              <p14:xfrm>
                <a:off x="241545" y="1486382"/>
                <a:ext cx="160920" cy="3816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5AE2152-4388-4C9F-A14F-9FB3B3FDE10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23905" y="1468742"/>
                  <a:ext cx="1965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A02F8A3-EE33-4050-8AEB-C32B413A75EC}"/>
                    </a:ext>
                  </a:extLst>
                </p14:cNvPr>
                <p14:cNvContentPartPr/>
                <p14:nvPr/>
              </p14:nvContentPartPr>
              <p14:xfrm>
                <a:off x="453945" y="1362902"/>
                <a:ext cx="126000" cy="6235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A02F8A3-EE33-4050-8AEB-C32B413A75E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35945" y="1344902"/>
                  <a:ext cx="16164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7511259-0291-4657-ADE6-E0B39D5462DE}"/>
                    </a:ext>
                  </a:extLst>
                </p14:cNvPr>
                <p14:cNvContentPartPr/>
                <p14:nvPr/>
              </p14:nvContentPartPr>
              <p14:xfrm>
                <a:off x="385185" y="1663142"/>
                <a:ext cx="164520" cy="1605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7511259-0291-4657-ADE6-E0B39D5462D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67185" y="1645142"/>
                  <a:ext cx="200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4CDFD2E-260C-4B01-952E-7534BDDA15D1}"/>
                    </a:ext>
                  </a:extLst>
                </p14:cNvPr>
                <p14:cNvContentPartPr/>
                <p14:nvPr/>
              </p14:nvContentPartPr>
              <p14:xfrm>
                <a:off x="727545" y="1676462"/>
                <a:ext cx="21960" cy="1454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4CDFD2E-260C-4B01-952E-7534BDDA15D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09545" y="1658462"/>
                  <a:ext cx="57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7E9604C-8E59-4A25-B3EF-31C91BA13513}"/>
                    </a:ext>
                  </a:extLst>
                </p14:cNvPr>
                <p14:cNvContentPartPr/>
                <p14:nvPr/>
              </p14:nvContentPartPr>
              <p14:xfrm>
                <a:off x="851025" y="1283342"/>
                <a:ext cx="315000" cy="4701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7E9604C-8E59-4A25-B3EF-31C91BA1351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33025" y="1265702"/>
                  <a:ext cx="3506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65F9867-D3B9-4D33-B5B7-BF03B16D250F}"/>
                    </a:ext>
                  </a:extLst>
                </p14:cNvPr>
                <p14:cNvContentPartPr/>
                <p14:nvPr/>
              </p14:nvContentPartPr>
              <p14:xfrm>
                <a:off x="1243425" y="1530662"/>
                <a:ext cx="189000" cy="2948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65F9867-D3B9-4D33-B5B7-BF03B16D250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225425" y="1512662"/>
                  <a:ext cx="2246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8134C26-A2B4-4EA8-A05B-5A17C28438A2}"/>
                    </a:ext>
                  </a:extLst>
                </p14:cNvPr>
                <p14:cNvContentPartPr/>
                <p14:nvPr/>
              </p14:nvContentPartPr>
              <p14:xfrm>
                <a:off x="1566345" y="1331942"/>
                <a:ext cx="101160" cy="3790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8134C26-A2B4-4EA8-A05B-5A17C28438A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548705" y="1314302"/>
                  <a:ext cx="1368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D4A0DC9-CEA2-4840-8BC0-243BE8CC6A56}"/>
                    </a:ext>
                  </a:extLst>
                </p14:cNvPr>
                <p14:cNvContentPartPr/>
                <p14:nvPr/>
              </p14:nvContentPartPr>
              <p14:xfrm>
                <a:off x="1517025" y="1321502"/>
                <a:ext cx="218880" cy="2142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D4A0DC9-CEA2-4840-8BC0-243BE8CC6A5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499385" y="1303862"/>
                  <a:ext cx="2545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7602168-FF65-4FF5-BC98-33040A6D0F94}"/>
                    </a:ext>
                  </a:extLst>
                </p14:cNvPr>
                <p14:cNvContentPartPr/>
                <p14:nvPr/>
              </p14:nvContentPartPr>
              <p14:xfrm>
                <a:off x="609465" y="2189102"/>
                <a:ext cx="233640" cy="669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7602168-FF65-4FF5-BC98-33040A6D0F9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91465" y="2171102"/>
                  <a:ext cx="269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61C98C7-1676-434C-A80F-826EF365A59B}"/>
                    </a:ext>
                  </a:extLst>
                </p14:cNvPr>
                <p14:cNvContentPartPr/>
                <p14:nvPr/>
              </p14:nvContentPartPr>
              <p14:xfrm>
                <a:off x="723225" y="2217182"/>
                <a:ext cx="181440" cy="3650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61C98C7-1676-434C-A80F-826EF365A59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05225" y="2199182"/>
                  <a:ext cx="2170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2677D45-3FE0-4294-A74C-62227552DF24}"/>
                    </a:ext>
                  </a:extLst>
                </p14:cNvPr>
                <p14:cNvContentPartPr/>
                <p14:nvPr/>
              </p14:nvContentPartPr>
              <p14:xfrm>
                <a:off x="1025625" y="2371982"/>
                <a:ext cx="157680" cy="3276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2677D45-3FE0-4294-A74C-62227552DF2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07625" y="2354342"/>
                  <a:ext cx="1933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450B978-CBAB-42A9-BDB4-6C3A83E7BC87}"/>
                    </a:ext>
                  </a:extLst>
                </p14:cNvPr>
                <p14:cNvContentPartPr/>
                <p14:nvPr/>
              </p14:nvContentPartPr>
              <p14:xfrm>
                <a:off x="1304265" y="2204942"/>
                <a:ext cx="110520" cy="3628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450B978-CBAB-42A9-BDB4-6C3A83E7BC8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286265" y="2186942"/>
                  <a:ext cx="1461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49F688B-EAB9-4E2F-9CEC-7323A3115697}"/>
                    </a:ext>
                  </a:extLst>
                </p14:cNvPr>
                <p14:cNvContentPartPr/>
                <p14:nvPr/>
              </p14:nvContentPartPr>
              <p14:xfrm>
                <a:off x="1248105" y="2125022"/>
                <a:ext cx="240120" cy="2516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49F688B-EAB9-4E2F-9CEC-7323A311569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230465" y="2107382"/>
                  <a:ext cx="2757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A645760-3430-477A-B820-0C33BEF0B031}"/>
                    </a:ext>
                  </a:extLst>
                </p14:cNvPr>
                <p14:cNvContentPartPr/>
                <p14:nvPr/>
              </p14:nvContentPartPr>
              <p14:xfrm>
                <a:off x="315345" y="2957702"/>
                <a:ext cx="204480" cy="1188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A645760-3430-477A-B820-0C33BEF0B03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97705" y="2940062"/>
                  <a:ext cx="2401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6AEAD7D-009E-4CF2-AE12-23B5CC4C18CD}"/>
                    </a:ext>
                  </a:extLst>
                </p14:cNvPr>
                <p14:cNvContentPartPr/>
                <p14:nvPr/>
              </p14:nvContentPartPr>
              <p14:xfrm>
                <a:off x="394185" y="2999102"/>
                <a:ext cx="74160" cy="3906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6AEAD7D-009E-4CF2-AE12-23B5CC4C18C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76545" y="2981102"/>
                  <a:ext cx="1098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B061292-7BDB-4E09-A97A-F0509C886F09}"/>
                    </a:ext>
                  </a:extLst>
                </p14:cNvPr>
                <p14:cNvContentPartPr/>
                <p14:nvPr/>
              </p14:nvContentPartPr>
              <p14:xfrm>
                <a:off x="508305" y="3196382"/>
                <a:ext cx="114120" cy="1173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B061292-7BDB-4E09-A97A-F0509C886F0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90305" y="3178382"/>
                  <a:ext cx="149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7F959F8-6703-40CD-B761-80DD36A73142}"/>
                    </a:ext>
                  </a:extLst>
                </p14:cNvPr>
                <p14:cNvContentPartPr/>
                <p14:nvPr/>
              </p14:nvContentPartPr>
              <p14:xfrm>
                <a:off x="767865" y="3229502"/>
                <a:ext cx="16560" cy="136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7F959F8-6703-40CD-B761-80DD36A7314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50225" y="3211862"/>
                  <a:ext cx="522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EBB0EEC-5117-489E-9EB6-AA99F7EC306F}"/>
                    </a:ext>
                  </a:extLst>
                </p14:cNvPr>
                <p14:cNvContentPartPr/>
                <p14:nvPr/>
              </p14:nvContentPartPr>
              <p14:xfrm>
                <a:off x="1019865" y="3059222"/>
                <a:ext cx="96120" cy="1461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EBB0EEC-5117-489E-9EB6-AA99F7EC306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02225" y="3041222"/>
                  <a:ext cx="1317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5F14FAB-DB1A-4169-BE2C-85908313D8A8}"/>
                    </a:ext>
                  </a:extLst>
                </p14:cNvPr>
                <p14:cNvContentPartPr/>
                <p14:nvPr/>
              </p14:nvContentPartPr>
              <p14:xfrm>
                <a:off x="1060545" y="2942222"/>
                <a:ext cx="36000" cy="136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5F14FAB-DB1A-4169-BE2C-85908313D8A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42545" y="2924582"/>
                  <a:ext cx="71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C05A1C5-7C8F-4FFD-B493-FEC0F02BD96B}"/>
                    </a:ext>
                  </a:extLst>
                </p14:cNvPr>
                <p14:cNvContentPartPr/>
                <p14:nvPr/>
              </p14:nvContentPartPr>
              <p14:xfrm>
                <a:off x="1119945" y="2994782"/>
                <a:ext cx="301320" cy="1821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C05A1C5-7C8F-4FFD-B493-FEC0F02BD96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01945" y="2976782"/>
                  <a:ext cx="336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0C87EC2-0E02-4F18-9C21-397BA17C4C38}"/>
                    </a:ext>
                  </a:extLst>
                </p14:cNvPr>
                <p14:cNvContentPartPr/>
                <p14:nvPr/>
              </p14:nvContentPartPr>
              <p14:xfrm>
                <a:off x="1606665" y="2841062"/>
                <a:ext cx="99360" cy="2617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0C87EC2-0E02-4F18-9C21-397BA17C4C3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589025" y="2823422"/>
                  <a:ext cx="1350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6BB88CC1-9121-4B0A-8D8F-738F637A1A09}"/>
                    </a:ext>
                  </a:extLst>
                </p14:cNvPr>
                <p14:cNvContentPartPr/>
                <p14:nvPr/>
              </p14:nvContentPartPr>
              <p14:xfrm>
                <a:off x="1803225" y="2707862"/>
                <a:ext cx="388080" cy="26784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6BB88CC1-9121-4B0A-8D8F-738F637A1A09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785585" y="2689862"/>
                  <a:ext cx="4237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7491ACA-F9F9-4449-AF00-FC3BDC6CE704}"/>
                    </a:ext>
                  </a:extLst>
                </p14:cNvPr>
                <p14:cNvContentPartPr/>
                <p14:nvPr/>
              </p14:nvContentPartPr>
              <p14:xfrm>
                <a:off x="2014905" y="2814062"/>
                <a:ext cx="340560" cy="687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7491ACA-F9F9-4449-AF00-FC3BDC6CE704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997265" y="2796422"/>
                  <a:ext cx="3762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805E7AB-AEB8-453B-B97F-C2428767C15E}"/>
                    </a:ext>
                  </a:extLst>
                </p14:cNvPr>
                <p14:cNvContentPartPr/>
                <p14:nvPr/>
              </p14:nvContentPartPr>
              <p14:xfrm>
                <a:off x="1979625" y="2808662"/>
                <a:ext cx="284040" cy="712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805E7AB-AEB8-453B-B97F-C2428767C15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961625" y="2790662"/>
                  <a:ext cx="319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C0B9BF0-2740-495E-84B8-47B58D927AD2}"/>
                    </a:ext>
                  </a:extLst>
                </p14:cNvPr>
                <p14:cNvContentPartPr/>
                <p14:nvPr/>
              </p14:nvContentPartPr>
              <p14:xfrm>
                <a:off x="3629145" y="975182"/>
                <a:ext cx="691200" cy="4392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C0B9BF0-2740-495E-84B8-47B58D927AD2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611505" y="957182"/>
                  <a:ext cx="7268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9072B37-1BED-4671-81F4-A5FE48EBD703}"/>
                    </a:ext>
                  </a:extLst>
                </p14:cNvPr>
                <p14:cNvContentPartPr/>
                <p14:nvPr/>
              </p14:nvContentPartPr>
              <p14:xfrm>
                <a:off x="3220905" y="453542"/>
                <a:ext cx="125640" cy="3052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9072B37-1BED-4671-81F4-A5FE48EBD70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202905" y="435542"/>
                  <a:ext cx="1612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DBE05E8-FA9C-4F19-AEE2-021FEDBAC881}"/>
                    </a:ext>
                  </a:extLst>
                </p14:cNvPr>
                <p14:cNvContentPartPr/>
                <p14:nvPr/>
              </p14:nvContentPartPr>
              <p14:xfrm>
                <a:off x="3448065" y="535262"/>
                <a:ext cx="95400" cy="13572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DBE05E8-FA9C-4F19-AEE2-021FEDBAC88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430425" y="517622"/>
                  <a:ext cx="131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094BCF3-A147-4460-928B-D52370B622A1}"/>
                    </a:ext>
                  </a:extLst>
                </p14:cNvPr>
                <p14:cNvContentPartPr/>
                <p14:nvPr/>
              </p14:nvContentPartPr>
              <p14:xfrm>
                <a:off x="3530145" y="459302"/>
                <a:ext cx="169920" cy="1742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094BCF3-A147-4460-928B-D52370B622A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512505" y="441302"/>
                  <a:ext cx="205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AB603C0-A284-4DF1-8E31-D0254A4AB58E}"/>
                    </a:ext>
                  </a:extLst>
                </p14:cNvPr>
                <p14:cNvContentPartPr/>
                <p14:nvPr/>
              </p14:nvContentPartPr>
              <p14:xfrm>
                <a:off x="3589185" y="551102"/>
                <a:ext cx="83520" cy="482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AB603C0-A284-4DF1-8E31-D0254A4AB58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571185" y="533102"/>
                  <a:ext cx="119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A937961-08EF-4331-8B46-67AEF7164583}"/>
                    </a:ext>
                  </a:extLst>
                </p14:cNvPr>
                <p14:cNvContentPartPr/>
                <p14:nvPr/>
              </p14:nvContentPartPr>
              <p14:xfrm>
                <a:off x="3733545" y="436982"/>
                <a:ext cx="85320" cy="1821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A937961-08EF-4331-8B46-67AEF7164583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715905" y="419342"/>
                  <a:ext cx="120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28840CD-042A-4A71-AABB-86A56D50D9CE}"/>
                    </a:ext>
                  </a:extLst>
                </p14:cNvPr>
                <p14:cNvContentPartPr/>
                <p14:nvPr/>
              </p14:nvContentPartPr>
              <p14:xfrm>
                <a:off x="3844065" y="223142"/>
                <a:ext cx="286920" cy="2764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28840CD-042A-4A71-AABB-86A56D50D9C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826425" y="205142"/>
                  <a:ext cx="3225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E75C059-2447-4823-8436-1DD4323A9C30}"/>
                    </a:ext>
                  </a:extLst>
                </p14:cNvPr>
                <p14:cNvContentPartPr/>
                <p14:nvPr/>
              </p14:nvContentPartPr>
              <p14:xfrm>
                <a:off x="3920025" y="220622"/>
                <a:ext cx="168840" cy="964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E75C059-2447-4823-8436-1DD4323A9C3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902025" y="202622"/>
                  <a:ext cx="204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83C6EBF-A19B-48EF-BE41-C2B77B9C6154}"/>
                    </a:ext>
                  </a:extLst>
                </p14:cNvPr>
                <p14:cNvContentPartPr/>
                <p14:nvPr/>
              </p14:nvContentPartPr>
              <p14:xfrm>
                <a:off x="4188945" y="213422"/>
                <a:ext cx="6840" cy="169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83C6EBF-A19B-48EF-BE41-C2B77B9C615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170945" y="195782"/>
                  <a:ext cx="42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277077F-4580-4CE0-80BF-927A3790FB3C}"/>
                    </a:ext>
                  </a:extLst>
                </p14:cNvPr>
                <p14:cNvContentPartPr/>
                <p14:nvPr/>
              </p14:nvContentPartPr>
              <p14:xfrm>
                <a:off x="3175185" y="227462"/>
                <a:ext cx="126000" cy="1083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277077F-4580-4CE0-80BF-927A3790FB3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157185" y="209822"/>
                  <a:ext cx="161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5E85A306-ACF8-480C-8027-2009512B92F9}"/>
                    </a:ext>
                  </a:extLst>
                </p14:cNvPr>
                <p14:cNvContentPartPr/>
                <p14:nvPr/>
              </p14:nvContentPartPr>
              <p14:xfrm>
                <a:off x="3249705" y="270662"/>
                <a:ext cx="89640" cy="9216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5E85A306-ACF8-480C-8027-2009512B92F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232065" y="253022"/>
                  <a:ext cx="125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7C3A59B-3AC0-413D-A0E6-3AED15E67407}"/>
                    </a:ext>
                  </a:extLst>
                </p14:cNvPr>
                <p14:cNvContentPartPr/>
                <p14:nvPr/>
              </p14:nvContentPartPr>
              <p14:xfrm>
                <a:off x="2728785" y="83462"/>
                <a:ext cx="115560" cy="2606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7C3A59B-3AC0-413D-A0E6-3AED15E6740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711145" y="65822"/>
                  <a:ext cx="1512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2C99BFB-50B8-43D6-860F-43E2434A6C24}"/>
                    </a:ext>
                  </a:extLst>
                </p14:cNvPr>
                <p14:cNvContentPartPr/>
                <p14:nvPr/>
              </p14:nvContentPartPr>
              <p14:xfrm>
                <a:off x="2868105" y="144302"/>
                <a:ext cx="79560" cy="1828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2C99BFB-50B8-43D6-860F-43E2434A6C2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850465" y="126302"/>
                  <a:ext cx="115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ADB2C48-195A-4352-B919-6E71DFE1AB65}"/>
                    </a:ext>
                  </a:extLst>
                </p14:cNvPr>
                <p14:cNvContentPartPr/>
                <p14:nvPr/>
              </p14:nvContentPartPr>
              <p14:xfrm>
                <a:off x="2987265" y="192542"/>
                <a:ext cx="140040" cy="1364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ADB2C48-195A-4352-B919-6E71DFE1AB65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969625" y="174902"/>
                  <a:ext cx="175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836C0C4-1913-439E-98BB-3B2D950E2378}"/>
                    </a:ext>
                  </a:extLst>
                </p14:cNvPr>
                <p14:cNvContentPartPr/>
                <p14:nvPr/>
              </p14:nvContentPartPr>
              <p14:xfrm>
                <a:off x="4406025" y="46382"/>
                <a:ext cx="135360" cy="1548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836C0C4-1913-439E-98BB-3B2D950E237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388025" y="28742"/>
                  <a:ext cx="171000" cy="190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08273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AFB198F8-17FF-4ADA-821C-3052FC7856BE}"/>
              </a:ext>
            </a:extLst>
          </p:cNvPr>
          <p:cNvGrpSpPr/>
          <p:nvPr/>
        </p:nvGrpSpPr>
        <p:grpSpPr>
          <a:xfrm>
            <a:off x="627465" y="97131"/>
            <a:ext cx="10667880" cy="1703160"/>
            <a:chOff x="627465" y="97131"/>
            <a:chExt cx="10667880" cy="170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98D9E79-884B-4DA5-A6B7-B5D9CD81F2C1}"/>
                    </a:ext>
                  </a:extLst>
                </p14:cNvPr>
                <p14:cNvContentPartPr/>
                <p14:nvPr/>
              </p14:nvContentPartPr>
              <p14:xfrm>
                <a:off x="627465" y="1006491"/>
                <a:ext cx="255960" cy="683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98D9E79-884B-4DA5-A6B7-B5D9CD81F2C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9825" y="988491"/>
                  <a:ext cx="29160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7B2FFA-DE22-4A18-AD1F-C84814F7F04F}"/>
                    </a:ext>
                  </a:extLst>
                </p14:cNvPr>
                <p14:cNvContentPartPr/>
                <p14:nvPr/>
              </p14:nvContentPartPr>
              <p14:xfrm>
                <a:off x="859665" y="1448211"/>
                <a:ext cx="548640" cy="243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7B2FFA-DE22-4A18-AD1F-C84814F7F0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1665" y="1430211"/>
                  <a:ext cx="5842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2072777-8CEB-4B46-A0A1-79021B7EBB52}"/>
                    </a:ext>
                  </a:extLst>
                </p14:cNvPr>
                <p14:cNvContentPartPr/>
                <p14:nvPr/>
              </p14:nvContentPartPr>
              <p14:xfrm>
                <a:off x="1550865" y="1430211"/>
                <a:ext cx="625680" cy="241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2072777-8CEB-4B46-A0A1-79021B7EBB5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33225" y="1412211"/>
                  <a:ext cx="6613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6A9CFF-3C84-4488-A450-D95FCA898950}"/>
                    </a:ext>
                  </a:extLst>
                </p14:cNvPr>
                <p14:cNvContentPartPr/>
                <p14:nvPr/>
              </p14:nvContentPartPr>
              <p14:xfrm>
                <a:off x="2750025" y="1198011"/>
                <a:ext cx="537840" cy="451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6A9CFF-3C84-4488-A450-D95FCA8989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32385" y="1180371"/>
                  <a:ext cx="5734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D1AD21B-7825-4AA5-B520-04D6877735A3}"/>
                    </a:ext>
                  </a:extLst>
                </p14:cNvPr>
                <p14:cNvContentPartPr/>
                <p14:nvPr/>
              </p14:nvContentPartPr>
              <p14:xfrm>
                <a:off x="3207225" y="1313931"/>
                <a:ext cx="42120" cy="26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D1AD21B-7825-4AA5-B520-04D6877735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89585" y="1295931"/>
                  <a:ext cx="777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70062F-601C-49B9-8FAC-02363C59FCA0}"/>
                    </a:ext>
                  </a:extLst>
                </p14:cNvPr>
                <p14:cNvContentPartPr/>
                <p14:nvPr/>
              </p14:nvContentPartPr>
              <p14:xfrm>
                <a:off x="3332145" y="1343451"/>
                <a:ext cx="143640" cy="253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A70062F-601C-49B9-8FAC-02363C59FCA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14505" y="1325451"/>
                  <a:ext cx="1792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2009F8C-AD68-4666-B70B-33B76A898396}"/>
                    </a:ext>
                  </a:extLst>
                </p14:cNvPr>
                <p14:cNvContentPartPr/>
                <p14:nvPr/>
              </p14:nvContentPartPr>
              <p14:xfrm>
                <a:off x="3597825" y="1314651"/>
                <a:ext cx="158400" cy="292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2009F8C-AD68-4666-B70B-33B76A89839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79825" y="1296651"/>
                  <a:ext cx="1940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5535313-1034-4268-9BA5-FBBA87BA3CF5}"/>
                    </a:ext>
                  </a:extLst>
                </p14:cNvPr>
                <p14:cNvContentPartPr/>
                <p14:nvPr/>
              </p14:nvContentPartPr>
              <p14:xfrm>
                <a:off x="3904545" y="1281171"/>
                <a:ext cx="80640" cy="278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5535313-1034-4268-9BA5-FBBA87BA3CF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86905" y="1263171"/>
                  <a:ext cx="116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C48F36-4842-4180-A104-9E765AEB0E2B}"/>
                    </a:ext>
                  </a:extLst>
                </p14:cNvPr>
                <p14:cNvContentPartPr/>
                <p14:nvPr/>
              </p14:nvContentPartPr>
              <p14:xfrm>
                <a:off x="4079505" y="1262811"/>
                <a:ext cx="226800" cy="537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C48F36-4842-4180-A104-9E765AEB0E2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61505" y="1245171"/>
                  <a:ext cx="26244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E0E0A23-4B82-4FB2-9ECB-1F84C6E85041}"/>
                    </a:ext>
                  </a:extLst>
                </p14:cNvPr>
                <p14:cNvContentPartPr/>
                <p14:nvPr/>
              </p14:nvContentPartPr>
              <p14:xfrm>
                <a:off x="4408905" y="1084251"/>
                <a:ext cx="551520" cy="468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E0E0A23-4B82-4FB2-9ECB-1F84C6E850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91265" y="1066611"/>
                  <a:ext cx="58716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352D976-B632-4325-9531-F54F5CC0B311}"/>
                    </a:ext>
                  </a:extLst>
                </p14:cNvPr>
                <p14:cNvContentPartPr/>
                <p14:nvPr/>
              </p14:nvContentPartPr>
              <p14:xfrm>
                <a:off x="4691865" y="1280451"/>
                <a:ext cx="274320" cy="74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352D976-B632-4325-9531-F54F5CC0B3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73865" y="1262811"/>
                  <a:ext cx="309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D87B49C-0872-48F7-89B0-A2884CD16F0C}"/>
                    </a:ext>
                  </a:extLst>
                </p14:cNvPr>
                <p14:cNvContentPartPr/>
                <p14:nvPr/>
              </p14:nvContentPartPr>
              <p14:xfrm>
                <a:off x="5046105" y="1201251"/>
                <a:ext cx="120600" cy="293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D87B49C-0872-48F7-89B0-A2884CD16F0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28465" y="1183611"/>
                  <a:ext cx="1562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2A97F09-FC56-480B-A4EE-39D018DCB2F9}"/>
                    </a:ext>
                  </a:extLst>
                </p14:cNvPr>
                <p14:cNvContentPartPr/>
                <p14:nvPr/>
              </p14:nvContentPartPr>
              <p14:xfrm>
                <a:off x="5134665" y="1280451"/>
                <a:ext cx="488520" cy="248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2A97F09-FC56-480B-A4EE-39D018DCB2F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16665" y="1262451"/>
                  <a:ext cx="5241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686A4D9-432D-4A15-884A-DF64A89E38FB}"/>
                    </a:ext>
                  </a:extLst>
                </p14:cNvPr>
                <p14:cNvContentPartPr/>
                <p14:nvPr/>
              </p14:nvContentPartPr>
              <p14:xfrm>
                <a:off x="1816185" y="234651"/>
                <a:ext cx="32400" cy="537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686A4D9-432D-4A15-884A-DF64A89E38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98545" y="217011"/>
                  <a:ext cx="6804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B6B1715-B813-4EEB-8F4A-934824CD6829}"/>
                    </a:ext>
                  </a:extLst>
                </p14:cNvPr>
                <p14:cNvContentPartPr/>
                <p14:nvPr/>
              </p14:nvContentPartPr>
              <p14:xfrm>
                <a:off x="1782705" y="185691"/>
                <a:ext cx="316440" cy="585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B6B1715-B813-4EEB-8F4A-934824CD682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64705" y="167691"/>
                  <a:ext cx="35208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A5A775F-34AA-4BE2-8016-F89178A0CDED}"/>
                    </a:ext>
                  </a:extLst>
                </p14:cNvPr>
                <p14:cNvContentPartPr/>
                <p14:nvPr/>
              </p14:nvContentPartPr>
              <p14:xfrm>
                <a:off x="2230185" y="267771"/>
                <a:ext cx="406440" cy="83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A5A775F-34AA-4BE2-8016-F89178A0CD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12185" y="250131"/>
                  <a:ext cx="442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1BADB92-877C-46F5-935C-D4AFEC4D6B90}"/>
                    </a:ext>
                  </a:extLst>
                </p14:cNvPr>
                <p14:cNvContentPartPr/>
                <p14:nvPr/>
              </p14:nvContentPartPr>
              <p14:xfrm>
                <a:off x="2191305" y="312771"/>
                <a:ext cx="292320" cy="436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1BADB92-877C-46F5-935C-D4AFEC4D6B9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73305" y="295131"/>
                  <a:ext cx="3279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506CBF6-60AB-4498-BB57-9A2950A1A980}"/>
                    </a:ext>
                  </a:extLst>
                </p14:cNvPr>
                <p14:cNvContentPartPr/>
                <p14:nvPr/>
              </p14:nvContentPartPr>
              <p14:xfrm>
                <a:off x="2736705" y="306651"/>
                <a:ext cx="279360" cy="60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506CBF6-60AB-4498-BB57-9A2950A1A98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18705" y="289011"/>
                  <a:ext cx="315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DD143AE-32D8-4BAD-8B53-489A09FA3738}"/>
                    </a:ext>
                  </a:extLst>
                </p14:cNvPr>
                <p14:cNvContentPartPr/>
                <p14:nvPr/>
              </p14:nvContentPartPr>
              <p14:xfrm>
                <a:off x="2846865" y="316011"/>
                <a:ext cx="47520" cy="453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DD143AE-32D8-4BAD-8B53-489A09FA373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28865" y="298371"/>
                  <a:ext cx="831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D36EE6A-B3D8-488C-8764-1984E718A7FF}"/>
                    </a:ext>
                  </a:extLst>
                </p14:cNvPr>
                <p14:cNvContentPartPr/>
                <p14:nvPr/>
              </p14:nvContentPartPr>
              <p14:xfrm>
                <a:off x="1688745" y="868971"/>
                <a:ext cx="1972080" cy="29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D36EE6A-B3D8-488C-8764-1984E718A7F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70745" y="851331"/>
                  <a:ext cx="20077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50CB7B9-1114-4BF2-BAC8-B88CEFC87F3E}"/>
                    </a:ext>
                  </a:extLst>
                </p14:cNvPr>
                <p14:cNvContentPartPr/>
                <p14:nvPr/>
              </p14:nvContentPartPr>
              <p14:xfrm>
                <a:off x="3268065" y="97131"/>
                <a:ext cx="334080" cy="706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50CB7B9-1114-4BF2-BAC8-B88CEFC87F3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50065" y="79131"/>
                  <a:ext cx="36972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6AA7057-A4D1-4AD8-B64F-0DB615CC4893}"/>
                    </a:ext>
                  </a:extLst>
                </p14:cNvPr>
                <p14:cNvContentPartPr/>
                <p14:nvPr/>
              </p14:nvContentPartPr>
              <p14:xfrm>
                <a:off x="3702225" y="258771"/>
                <a:ext cx="915480" cy="505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6AA7057-A4D1-4AD8-B64F-0DB615CC489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84585" y="241131"/>
                  <a:ext cx="9511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7AC2EC0-7FF2-4D04-AA30-3EE8F0DCDAC6}"/>
                    </a:ext>
                  </a:extLst>
                </p14:cNvPr>
                <p14:cNvContentPartPr/>
                <p14:nvPr/>
              </p14:nvContentPartPr>
              <p14:xfrm>
                <a:off x="4713105" y="579531"/>
                <a:ext cx="50040" cy="140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7AC2EC0-7FF2-4D04-AA30-3EE8F0DCDAC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95465" y="561531"/>
                  <a:ext cx="85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011D0AF-02D0-46AD-B06D-E332F44012A7}"/>
                    </a:ext>
                  </a:extLst>
                </p14:cNvPr>
                <p14:cNvContentPartPr/>
                <p14:nvPr/>
              </p14:nvContentPartPr>
              <p14:xfrm>
                <a:off x="4742625" y="428691"/>
                <a:ext cx="246600" cy="291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011D0AF-02D0-46AD-B06D-E332F44012A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24625" y="410691"/>
                  <a:ext cx="2822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9637CB7-BFDE-49D5-8EEA-C8D736C8FDB6}"/>
                    </a:ext>
                  </a:extLst>
                </p14:cNvPr>
                <p14:cNvContentPartPr/>
                <p14:nvPr/>
              </p14:nvContentPartPr>
              <p14:xfrm>
                <a:off x="5124225" y="548571"/>
                <a:ext cx="223920" cy="198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9637CB7-BFDE-49D5-8EEA-C8D736C8FDB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06585" y="530931"/>
                  <a:ext cx="259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1A6EFB8-86A5-4BF4-A6FC-B9C0C8F8D1EC}"/>
                    </a:ext>
                  </a:extLst>
                </p14:cNvPr>
                <p14:cNvContentPartPr/>
                <p14:nvPr/>
              </p14:nvContentPartPr>
              <p14:xfrm>
                <a:off x="3668025" y="907131"/>
                <a:ext cx="1890000" cy="76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1A6EFB8-86A5-4BF4-A6FC-B9C0C8F8D1E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50025" y="889491"/>
                  <a:ext cx="1925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81E85EA-BDF4-4C25-BE5F-380CC0735FA9}"/>
                    </a:ext>
                  </a:extLst>
                </p14:cNvPr>
                <p14:cNvContentPartPr/>
                <p14:nvPr/>
              </p14:nvContentPartPr>
              <p14:xfrm>
                <a:off x="5235825" y="213771"/>
                <a:ext cx="388080" cy="169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81E85EA-BDF4-4C25-BE5F-380CC0735FA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18185" y="195771"/>
                  <a:ext cx="423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94DEBE8-C00E-46E7-BBFF-6950FEC70B26}"/>
                    </a:ext>
                  </a:extLst>
                </p14:cNvPr>
                <p14:cNvContentPartPr/>
                <p14:nvPr/>
              </p14:nvContentPartPr>
              <p14:xfrm>
                <a:off x="5215305" y="238611"/>
                <a:ext cx="200520" cy="175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94DEBE8-C00E-46E7-BBFF-6950FEC70B2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97665" y="220971"/>
                  <a:ext cx="236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81C6313-93C3-4C02-B0AE-DC8B41C896C3}"/>
                    </a:ext>
                  </a:extLst>
                </p14:cNvPr>
                <p14:cNvContentPartPr/>
                <p14:nvPr/>
              </p14:nvContentPartPr>
              <p14:xfrm>
                <a:off x="5750625" y="147531"/>
                <a:ext cx="247320" cy="373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81C6313-93C3-4C02-B0AE-DC8B41C896C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32985" y="129891"/>
                  <a:ext cx="2829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2F1CC1-4401-4A4E-9EBA-E8456742911D}"/>
                    </a:ext>
                  </a:extLst>
                </p14:cNvPr>
                <p14:cNvContentPartPr/>
                <p14:nvPr/>
              </p14:nvContentPartPr>
              <p14:xfrm>
                <a:off x="5795625" y="376851"/>
                <a:ext cx="172440" cy="31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2F1CC1-4401-4A4E-9EBA-E8456742911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77985" y="359211"/>
                  <a:ext cx="2080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B2A62E9-13AE-48AF-B2E0-C80065E9A602}"/>
                    </a:ext>
                  </a:extLst>
                </p14:cNvPr>
                <p14:cNvContentPartPr/>
                <p14:nvPr/>
              </p14:nvContentPartPr>
              <p14:xfrm>
                <a:off x="6117825" y="341931"/>
                <a:ext cx="217800" cy="176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B2A62E9-13AE-48AF-B2E0-C80065E9A60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99825" y="324291"/>
                  <a:ext cx="2534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453F2D7-7589-4CEC-BD59-3235C6670FEB}"/>
                    </a:ext>
                  </a:extLst>
                </p14:cNvPr>
                <p14:cNvContentPartPr/>
                <p14:nvPr/>
              </p14:nvContentPartPr>
              <p14:xfrm>
                <a:off x="6440385" y="153291"/>
                <a:ext cx="135000" cy="394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453F2D7-7589-4CEC-BD59-3235C6670FE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22745" y="135291"/>
                  <a:ext cx="1706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E3FEC5E-327E-43E7-82B1-FC803A26C3B8}"/>
                    </a:ext>
                  </a:extLst>
                </p14:cNvPr>
                <p14:cNvContentPartPr/>
                <p14:nvPr/>
              </p14:nvContentPartPr>
              <p14:xfrm>
                <a:off x="6391065" y="344811"/>
                <a:ext cx="265320" cy="40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E3FEC5E-327E-43E7-82B1-FC803A26C3B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73425" y="327171"/>
                  <a:ext cx="3009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8ED8626-FB33-481A-9D32-60EA71E90520}"/>
                    </a:ext>
                  </a:extLst>
                </p14:cNvPr>
                <p14:cNvContentPartPr/>
                <p14:nvPr/>
              </p14:nvContentPartPr>
              <p14:xfrm>
                <a:off x="6780945" y="241131"/>
                <a:ext cx="114840" cy="274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8ED8626-FB33-481A-9D32-60EA71E9052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63305" y="223491"/>
                  <a:ext cx="1504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1863DEB-A88E-4E24-BC76-1DCC21D589DD}"/>
                    </a:ext>
                  </a:extLst>
                </p14:cNvPr>
                <p14:cNvContentPartPr/>
                <p14:nvPr/>
              </p14:nvContentPartPr>
              <p14:xfrm>
                <a:off x="7022145" y="346971"/>
                <a:ext cx="268560" cy="168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1863DEB-A88E-4E24-BC76-1DCC21D589D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04145" y="328971"/>
                  <a:ext cx="3042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FC5CC13-BEA4-47C5-ADB9-71EEB3FE24F8}"/>
                    </a:ext>
                  </a:extLst>
                </p14:cNvPr>
                <p14:cNvContentPartPr/>
                <p14:nvPr/>
              </p14:nvContentPartPr>
              <p14:xfrm>
                <a:off x="7342185" y="339051"/>
                <a:ext cx="224280" cy="213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FC5CC13-BEA4-47C5-ADB9-71EEB3FE24F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24185" y="321051"/>
                  <a:ext cx="259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88636BE-F15B-4CC6-B3B9-E3903B400E45}"/>
                    </a:ext>
                  </a:extLst>
                </p14:cNvPr>
                <p14:cNvContentPartPr/>
                <p14:nvPr/>
              </p14:nvContentPartPr>
              <p14:xfrm>
                <a:off x="7766265" y="111171"/>
                <a:ext cx="250200" cy="714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88636BE-F15B-4CC6-B3B9-E3903B400E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48265" y="93531"/>
                  <a:ext cx="285840" cy="75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3E6452-3C0C-41F4-96F1-2C0641B6329A}"/>
                    </a:ext>
                  </a:extLst>
                </p14:cNvPr>
                <p14:cNvContentPartPr/>
                <p14:nvPr/>
              </p14:nvContentPartPr>
              <p14:xfrm>
                <a:off x="8100705" y="399531"/>
                <a:ext cx="247320" cy="272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3E6452-3C0C-41F4-96F1-2C0641B6329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82705" y="381891"/>
                  <a:ext cx="2829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0C6A4F9-052D-4F31-B0A0-618C40CBF654}"/>
                    </a:ext>
                  </a:extLst>
                </p14:cNvPr>
                <p14:cNvContentPartPr/>
                <p14:nvPr/>
              </p14:nvContentPartPr>
              <p14:xfrm>
                <a:off x="8541345" y="560451"/>
                <a:ext cx="7920" cy="3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0C6A4F9-052D-4F31-B0A0-618C40CBF6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23345" y="542811"/>
                  <a:ext cx="435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737412B-4B21-4DB6-80E1-A68D1035C215}"/>
                    </a:ext>
                  </a:extLst>
                </p14:cNvPr>
                <p14:cNvContentPartPr/>
                <p14:nvPr/>
              </p14:nvContentPartPr>
              <p14:xfrm>
                <a:off x="8599665" y="465051"/>
                <a:ext cx="334440" cy="508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737412B-4B21-4DB6-80E1-A68D1035C21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81665" y="447051"/>
                  <a:ext cx="37008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36C1A0-D181-4644-9A4C-F53AA7A7DA1E}"/>
                    </a:ext>
                  </a:extLst>
                </p14:cNvPr>
                <p14:cNvContentPartPr/>
                <p14:nvPr/>
              </p14:nvContentPartPr>
              <p14:xfrm>
                <a:off x="9026985" y="608331"/>
                <a:ext cx="3960" cy="2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36C1A0-D181-4644-9A4C-F53AA7A7DA1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009345" y="590331"/>
                  <a:ext cx="39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27ACC1A-BDAF-41A9-BDD2-397718EF4AAA}"/>
                    </a:ext>
                  </a:extLst>
                </p14:cNvPr>
                <p14:cNvContentPartPr/>
                <p14:nvPr/>
              </p14:nvContentPartPr>
              <p14:xfrm>
                <a:off x="9108705" y="602571"/>
                <a:ext cx="136440" cy="208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27ACC1A-BDAF-41A9-BDD2-397718EF4AA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91065" y="584931"/>
                  <a:ext cx="172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AD9D7CF-B8AC-44DC-B6F0-5646312412CF}"/>
                    </a:ext>
                  </a:extLst>
                </p14:cNvPr>
                <p14:cNvContentPartPr/>
                <p14:nvPr/>
              </p14:nvContentPartPr>
              <p14:xfrm>
                <a:off x="9405345" y="308451"/>
                <a:ext cx="637920" cy="446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AD9D7CF-B8AC-44DC-B6F0-5646312412C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87705" y="290811"/>
                  <a:ext cx="6735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AF89ECD-43F2-4866-89FD-CFE2AB93359D}"/>
                    </a:ext>
                  </a:extLst>
                </p14:cNvPr>
                <p14:cNvContentPartPr/>
                <p14:nvPr/>
              </p14:nvContentPartPr>
              <p14:xfrm>
                <a:off x="9958305" y="420051"/>
                <a:ext cx="23400" cy="21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AF89ECD-43F2-4866-89FD-CFE2AB93359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940305" y="402411"/>
                  <a:ext cx="59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6F74278-62E5-4376-89CB-D99E26FA419A}"/>
                    </a:ext>
                  </a:extLst>
                </p14:cNvPr>
                <p14:cNvContentPartPr/>
                <p14:nvPr/>
              </p14:nvContentPartPr>
              <p14:xfrm>
                <a:off x="10079625" y="571611"/>
                <a:ext cx="226440" cy="174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6F74278-62E5-4376-89CB-D99E26FA419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061625" y="553611"/>
                  <a:ext cx="262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3A39DB5-017E-4080-BDE9-A7E71E840FFA}"/>
                    </a:ext>
                  </a:extLst>
                </p14:cNvPr>
                <p14:cNvContentPartPr/>
                <p14:nvPr/>
              </p14:nvContentPartPr>
              <p14:xfrm>
                <a:off x="10405065" y="374691"/>
                <a:ext cx="562320" cy="427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3A39DB5-017E-4080-BDE9-A7E71E840FF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387425" y="357051"/>
                  <a:ext cx="59796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EA10FB-C48A-4FBE-A39B-DA1D9346A142}"/>
                    </a:ext>
                  </a:extLst>
                </p14:cNvPr>
                <p14:cNvContentPartPr/>
                <p14:nvPr/>
              </p14:nvContentPartPr>
              <p14:xfrm>
                <a:off x="10961625" y="770331"/>
                <a:ext cx="92520" cy="127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EA10FB-C48A-4FBE-A39B-DA1D9346A14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943985" y="752691"/>
                  <a:ext cx="128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9676024-AD4C-4CD5-9B63-C36C4FBC8351}"/>
                    </a:ext>
                  </a:extLst>
                </p14:cNvPr>
                <p14:cNvContentPartPr/>
                <p14:nvPr/>
              </p14:nvContentPartPr>
              <p14:xfrm>
                <a:off x="8828985" y="1008291"/>
                <a:ext cx="486720" cy="373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9676024-AD4C-4CD5-9B63-C36C4FBC835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810985" y="990651"/>
                  <a:ext cx="5223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7EA0A78-7B55-4890-B92F-7E2B3F23924B}"/>
                    </a:ext>
                  </a:extLst>
                </p14:cNvPr>
                <p14:cNvContentPartPr/>
                <p14:nvPr/>
              </p14:nvContentPartPr>
              <p14:xfrm>
                <a:off x="9435225" y="1058691"/>
                <a:ext cx="261360" cy="298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7EA0A78-7B55-4890-B92F-7E2B3F23924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417225" y="1041051"/>
                  <a:ext cx="2970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E6DFA3A-A697-4D4D-BA88-8815A91225D8}"/>
                    </a:ext>
                  </a:extLst>
                </p14:cNvPr>
                <p14:cNvContentPartPr/>
                <p14:nvPr/>
              </p14:nvContentPartPr>
              <p14:xfrm>
                <a:off x="9791625" y="1088211"/>
                <a:ext cx="195480" cy="264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E6DFA3A-A697-4D4D-BA88-8815A91225D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73625" y="1070571"/>
                  <a:ext cx="2311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70B44C4-0D14-428A-8723-4FEA3A007F91}"/>
                    </a:ext>
                  </a:extLst>
                </p14:cNvPr>
                <p14:cNvContentPartPr/>
                <p14:nvPr/>
              </p14:nvContentPartPr>
              <p14:xfrm>
                <a:off x="10097265" y="1002171"/>
                <a:ext cx="186120" cy="361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70B44C4-0D14-428A-8723-4FEA3A007F9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079625" y="984171"/>
                  <a:ext cx="2217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E6FB1FA-AEBA-4141-80A6-7315C560429D}"/>
                    </a:ext>
                  </a:extLst>
                </p14:cNvPr>
                <p14:cNvContentPartPr/>
                <p14:nvPr/>
              </p14:nvContentPartPr>
              <p14:xfrm>
                <a:off x="10135065" y="1198371"/>
                <a:ext cx="133560" cy="65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E6FB1FA-AEBA-4141-80A6-7315C560429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117425" y="1180371"/>
                  <a:ext cx="169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004D219-AD28-488A-9A7C-1B9B395AAF7E}"/>
                    </a:ext>
                  </a:extLst>
                </p14:cNvPr>
                <p14:cNvContentPartPr/>
                <p14:nvPr/>
              </p14:nvContentPartPr>
              <p14:xfrm>
                <a:off x="10353585" y="1056171"/>
                <a:ext cx="255960" cy="352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004D219-AD28-488A-9A7C-1B9B395AAF7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335585" y="1038171"/>
                  <a:ext cx="2916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0B92A05-67CE-4712-99EB-17CF00A0D88E}"/>
                    </a:ext>
                  </a:extLst>
                </p14:cNvPr>
                <p14:cNvContentPartPr/>
                <p14:nvPr/>
              </p14:nvContentPartPr>
              <p14:xfrm>
                <a:off x="10395345" y="1198371"/>
                <a:ext cx="146520" cy="9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0B92A05-67CE-4712-99EB-17CF00A0D88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77705" y="1180731"/>
                  <a:ext cx="182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2CD1D73-8AE0-4D93-8692-E4C6E5267C41}"/>
                    </a:ext>
                  </a:extLst>
                </p14:cNvPr>
                <p14:cNvContentPartPr/>
                <p14:nvPr/>
              </p14:nvContentPartPr>
              <p14:xfrm>
                <a:off x="10385625" y="1364691"/>
                <a:ext cx="193680" cy="35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2CD1D73-8AE0-4D93-8692-E4C6E5267C4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367985" y="1347051"/>
                  <a:ext cx="229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D6DFFA8-40C1-4E5E-9550-3445512CA2E2}"/>
                    </a:ext>
                  </a:extLst>
                </p14:cNvPr>
                <p14:cNvContentPartPr/>
                <p14:nvPr/>
              </p14:nvContentPartPr>
              <p14:xfrm>
                <a:off x="10736985" y="1127811"/>
                <a:ext cx="277920" cy="10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D6DFFA8-40C1-4E5E-9550-3445512CA2E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718985" y="1109811"/>
                  <a:ext cx="313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A392E70-83AC-44F1-BE45-5D0381129B92}"/>
                    </a:ext>
                  </a:extLst>
                </p14:cNvPr>
                <p14:cNvContentPartPr/>
                <p14:nvPr/>
              </p14:nvContentPartPr>
              <p14:xfrm>
                <a:off x="10860465" y="1127091"/>
                <a:ext cx="83520" cy="267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A392E70-83AC-44F1-BE45-5D0381129B9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842825" y="1109451"/>
                  <a:ext cx="1191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064581D-6E27-4169-82ED-1DA592A27506}"/>
                    </a:ext>
                  </a:extLst>
                </p14:cNvPr>
                <p14:cNvContentPartPr/>
                <p14:nvPr/>
              </p14:nvContentPartPr>
              <p14:xfrm>
                <a:off x="11004105" y="972291"/>
                <a:ext cx="291240" cy="650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064581D-6E27-4169-82ED-1DA592A2750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986465" y="954651"/>
                  <a:ext cx="326880" cy="68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893630C-8D57-4550-BB47-369E794D039D}"/>
              </a:ext>
            </a:extLst>
          </p:cNvPr>
          <p:cNvGrpSpPr/>
          <p:nvPr/>
        </p:nvGrpSpPr>
        <p:grpSpPr>
          <a:xfrm>
            <a:off x="2316585" y="1829451"/>
            <a:ext cx="2092320" cy="741240"/>
            <a:chOff x="2316585" y="1829451"/>
            <a:chExt cx="2092320" cy="74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0A18D5C-8A7D-4DAE-B358-551128CA956E}"/>
                    </a:ext>
                  </a:extLst>
                </p14:cNvPr>
                <p14:cNvContentPartPr/>
                <p14:nvPr/>
              </p14:nvContentPartPr>
              <p14:xfrm>
                <a:off x="2378505" y="1829451"/>
                <a:ext cx="63360" cy="600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0A18D5C-8A7D-4DAE-B358-551128CA956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60865" y="1811451"/>
                  <a:ext cx="99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023B37B-DAC1-4949-83B0-DC530180CAB3}"/>
                    </a:ext>
                  </a:extLst>
                </p14:cNvPr>
                <p14:cNvContentPartPr/>
                <p14:nvPr/>
              </p14:nvContentPartPr>
              <p14:xfrm>
                <a:off x="2316585" y="2304651"/>
                <a:ext cx="312840" cy="185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023B37B-DAC1-4949-83B0-DC530180CAB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298585" y="2286651"/>
                  <a:ext cx="348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FAA6DAD-C0E2-446E-9DE2-08EBEC90EB35}"/>
                    </a:ext>
                  </a:extLst>
                </p14:cNvPr>
                <p14:cNvContentPartPr/>
                <p14:nvPr/>
              </p14:nvContentPartPr>
              <p14:xfrm>
                <a:off x="2800425" y="2073891"/>
                <a:ext cx="221400" cy="249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FAA6DAD-C0E2-446E-9DE2-08EBEC90EB3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82785" y="2055891"/>
                  <a:ext cx="2570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223AD75-C7FF-48D6-AF99-877E059E048E}"/>
                    </a:ext>
                  </a:extLst>
                </p14:cNvPr>
                <p14:cNvContentPartPr/>
                <p14:nvPr/>
              </p14:nvContentPartPr>
              <p14:xfrm>
                <a:off x="3078345" y="2126811"/>
                <a:ext cx="1122840" cy="257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223AD75-C7FF-48D6-AF99-877E059E048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60705" y="2108811"/>
                  <a:ext cx="11584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6F1CDEB-2B6C-4B31-BD24-C2DF85B33261}"/>
                    </a:ext>
                  </a:extLst>
                </p14:cNvPr>
                <p14:cNvContentPartPr/>
                <p14:nvPr/>
              </p14:nvContentPartPr>
              <p14:xfrm>
                <a:off x="4128105" y="2008371"/>
                <a:ext cx="280800" cy="555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6F1CDEB-2B6C-4B31-BD24-C2DF85B3326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10465" y="1990371"/>
                  <a:ext cx="31644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E914D56-608F-46FD-8549-791014DFD285}"/>
                    </a:ext>
                  </a:extLst>
                </p14:cNvPr>
                <p14:cNvContentPartPr/>
                <p14:nvPr/>
              </p14:nvContentPartPr>
              <p14:xfrm>
                <a:off x="2687025" y="1993611"/>
                <a:ext cx="272880" cy="5770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E914D56-608F-46FD-8549-791014DFD28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69025" y="1975971"/>
                  <a:ext cx="308520" cy="61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9F2C650-86AC-4991-A6F0-AF62AE6AEB5D}"/>
              </a:ext>
            </a:extLst>
          </p:cNvPr>
          <p:cNvGrpSpPr/>
          <p:nvPr/>
        </p:nvGrpSpPr>
        <p:grpSpPr>
          <a:xfrm>
            <a:off x="1543665" y="2866611"/>
            <a:ext cx="2436840" cy="957600"/>
            <a:chOff x="1543665" y="2866611"/>
            <a:chExt cx="2436840" cy="95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0BC4359-B886-49A6-A0D2-C8B30B13F119}"/>
                    </a:ext>
                  </a:extLst>
                </p14:cNvPr>
                <p14:cNvContentPartPr/>
                <p14:nvPr/>
              </p14:nvContentPartPr>
              <p14:xfrm>
                <a:off x="1543665" y="2881011"/>
                <a:ext cx="126360" cy="617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0BC4359-B886-49A6-A0D2-C8B30B13F11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26025" y="2863011"/>
                  <a:ext cx="16200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E10E99E-AC31-4B55-BDD5-055D3BC0BBC0}"/>
                    </a:ext>
                  </a:extLst>
                </p14:cNvPr>
                <p14:cNvContentPartPr/>
                <p14:nvPr/>
              </p14:nvContentPartPr>
              <p14:xfrm>
                <a:off x="1905105" y="2866611"/>
                <a:ext cx="27720" cy="601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E10E99E-AC31-4B55-BDD5-055D3BC0BBC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87465" y="2848971"/>
                  <a:ext cx="6336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9B30302-95CA-4645-BABB-B71D11ABFDD0}"/>
                    </a:ext>
                  </a:extLst>
                </p14:cNvPr>
                <p14:cNvContentPartPr/>
                <p14:nvPr/>
              </p14:nvContentPartPr>
              <p14:xfrm>
                <a:off x="1689825" y="3231651"/>
                <a:ext cx="249840" cy="6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9B30302-95CA-4645-BABB-B71D11ABFDD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672185" y="3213651"/>
                  <a:ext cx="285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2F5ECE0-6A42-470A-9962-EE072EAFB2E2}"/>
                    </a:ext>
                  </a:extLst>
                </p14:cNvPr>
                <p14:cNvContentPartPr/>
                <p14:nvPr/>
              </p14:nvContentPartPr>
              <p14:xfrm>
                <a:off x="2073585" y="3180891"/>
                <a:ext cx="251640" cy="229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2F5ECE0-6A42-470A-9962-EE072EAFB2E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55585" y="3162891"/>
                  <a:ext cx="2872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9813596-1CFF-471B-B10B-6943C9D3AEF1}"/>
                    </a:ext>
                  </a:extLst>
                </p14:cNvPr>
                <p14:cNvContentPartPr/>
                <p14:nvPr/>
              </p14:nvContentPartPr>
              <p14:xfrm>
                <a:off x="2418465" y="3202491"/>
                <a:ext cx="269640" cy="173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9813596-1CFF-471B-B10B-6943C9D3AEF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400825" y="3184491"/>
                  <a:ext cx="305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706DE99-41DD-4655-9449-260BE04DE66C}"/>
                    </a:ext>
                  </a:extLst>
                </p14:cNvPr>
                <p14:cNvContentPartPr/>
                <p14:nvPr/>
              </p14:nvContentPartPr>
              <p14:xfrm>
                <a:off x="2764785" y="3010251"/>
                <a:ext cx="112680" cy="356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706DE99-41DD-4655-9449-260BE04DE66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746785" y="2992611"/>
                  <a:ext cx="148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32F162E-44D7-42D5-BA03-7620A4AC9433}"/>
                    </a:ext>
                  </a:extLst>
                </p14:cNvPr>
                <p14:cNvContentPartPr/>
                <p14:nvPr/>
              </p14:nvContentPartPr>
              <p14:xfrm>
                <a:off x="2696745" y="3167211"/>
                <a:ext cx="401760" cy="154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32F162E-44D7-42D5-BA03-7620A4AC943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79105" y="3149571"/>
                  <a:ext cx="437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14963FB-D099-4E0F-AEF3-3B657433A307}"/>
                    </a:ext>
                  </a:extLst>
                </p14:cNvPr>
                <p14:cNvContentPartPr/>
                <p14:nvPr/>
              </p14:nvContentPartPr>
              <p14:xfrm>
                <a:off x="3045225" y="3058851"/>
                <a:ext cx="43560" cy="17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14963FB-D099-4E0F-AEF3-3B657433A30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027585" y="3040851"/>
                  <a:ext cx="79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A2D446A-674E-4896-A6C9-6A0141B02B1F}"/>
                    </a:ext>
                  </a:extLst>
                </p14:cNvPr>
                <p14:cNvContentPartPr/>
                <p14:nvPr/>
              </p14:nvContentPartPr>
              <p14:xfrm>
                <a:off x="3159705" y="3188811"/>
                <a:ext cx="299880" cy="190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A2D446A-674E-4896-A6C9-6A0141B02B1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42065" y="3170811"/>
                  <a:ext cx="335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EBF3C50-7EFA-4E05-8DF1-F0B69817497C}"/>
                    </a:ext>
                  </a:extLst>
                </p14:cNvPr>
                <p14:cNvContentPartPr/>
                <p14:nvPr/>
              </p14:nvContentPartPr>
              <p14:xfrm>
                <a:off x="3512505" y="3198531"/>
                <a:ext cx="468000" cy="625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EBF3C50-7EFA-4E05-8DF1-F0B69817497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94505" y="3180531"/>
                  <a:ext cx="503640" cy="66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B87A2FF-19E5-4E6B-8899-EE8D8379820D}"/>
              </a:ext>
            </a:extLst>
          </p:cNvPr>
          <p:cNvGrpSpPr/>
          <p:nvPr/>
        </p:nvGrpSpPr>
        <p:grpSpPr>
          <a:xfrm>
            <a:off x="4655865" y="2914491"/>
            <a:ext cx="2971080" cy="649080"/>
            <a:chOff x="4655865" y="2914491"/>
            <a:chExt cx="2971080" cy="64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55B4ACA-2378-4D92-8E21-9F4F58150C5F}"/>
                    </a:ext>
                  </a:extLst>
                </p14:cNvPr>
                <p14:cNvContentPartPr/>
                <p14:nvPr/>
              </p14:nvContentPartPr>
              <p14:xfrm>
                <a:off x="4655865" y="3272331"/>
                <a:ext cx="614880" cy="392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55B4ACA-2378-4D92-8E21-9F4F58150C5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38225" y="3254331"/>
                  <a:ext cx="650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4F4AFE2-C431-43AB-BD8E-6D9A3B034D11}"/>
                    </a:ext>
                  </a:extLst>
                </p14:cNvPr>
                <p14:cNvContentPartPr/>
                <p14:nvPr/>
              </p14:nvContentPartPr>
              <p14:xfrm>
                <a:off x="4694745" y="3183771"/>
                <a:ext cx="264600" cy="231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4F4AFE2-C431-43AB-BD8E-6D9A3B034D1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676745" y="3166131"/>
                  <a:ext cx="3002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C53CE50-D1E3-44CB-9F88-8C2D3AA1A922}"/>
                    </a:ext>
                  </a:extLst>
                </p14:cNvPr>
                <p14:cNvContentPartPr/>
                <p14:nvPr/>
              </p14:nvContentPartPr>
              <p14:xfrm>
                <a:off x="5502945" y="2914491"/>
                <a:ext cx="200160" cy="649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C53CE50-D1E3-44CB-9F88-8C2D3AA1A92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85305" y="2896491"/>
                  <a:ext cx="23580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484DA34-AE89-419C-8C9E-313BE696CC78}"/>
                    </a:ext>
                  </a:extLst>
                </p14:cNvPr>
                <p14:cNvContentPartPr/>
                <p14:nvPr/>
              </p14:nvContentPartPr>
              <p14:xfrm>
                <a:off x="5775105" y="3247851"/>
                <a:ext cx="232200" cy="167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484DA34-AE89-419C-8C9E-313BE696CC7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57105" y="3229851"/>
                  <a:ext cx="267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7C60C3D-8BC4-4569-AFD4-E8EF7CE2440C}"/>
                    </a:ext>
                  </a:extLst>
                </p14:cNvPr>
                <p14:cNvContentPartPr/>
                <p14:nvPr/>
              </p14:nvContentPartPr>
              <p14:xfrm>
                <a:off x="6056625" y="2985051"/>
                <a:ext cx="396720" cy="417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7C60C3D-8BC4-4569-AFD4-E8EF7CE2440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038625" y="2967411"/>
                  <a:ext cx="43236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237658A-6684-414E-B5B2-E6EAB5B31BC6}"/>
                    </a:ext>
                  </a:extLst>
                </p14:cNvPr>
                <p14:cNvContentPartPr/>
                <p14:nvPr/>
              </p14:nvContentPartPr>
              <p14:xfrm>
                <a:off x="6488985" y="2980371"/>
                <a:ext cx="1137960" cy="426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237658A-6684-414E-B5B2-E6EAB5B31BC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71345" y="2962371"/>
                  <a:ext cx="1173600" cy="46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7DE381-7B77-4E7B-BE39-62F50BB6EFD5}"/>
              </a:ext>
            </a:extLst>
          </p:cNvPr>
          <p:cNvGrpSpPr/>
          <p:nvPr/>
        </p:nvGrpSpPr>
        <p:grpSpPr>
          <a:xfrm>
            <a:off x="5229705" y="3643851"/>
            <a:ext cx="4736880" cy="1041480"/>
            <a:chOff x="5229705" y="3643851"/>
            <a:chExt cx="4736880" cy="104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7EE9CC1-5CA9-467B-A6DA-B5FB0A990308}"/>
                    </a:ext>
                  </a:extLst>
                </p14:cNvPr>
                <p14:cNvContentPartPr/>
                <p14:nvPr/>
              </p14:nvContentPartPr>
              <p14:xfrm>
                <a:off x="5985345" y="3643851"/>
                <a:ext cx="64440" cy="401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7EE9CC1-5CA9-467B-A6DA-B5FB0A99030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67345" y="3626211"/>
                  <a:ext cx="1000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595BC5B-4F76-4BA2-B623-3A4A96F9FAFD}"/>
                    </a:ext>
                  </a:extLst>
                </p14:cNvPr>
                <p14:cNvContentPartPr/>
                <p14:nvPr/>
              </p14:nvContentPartPr>
              <p14:xfrm>
                <a:off x="5972025" y="3962091"/>
                <a:ext cx="198720" cy="105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595BC5B-4F76-4BA2-B623-3A4A96F9FAF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54025" y="3944451"/>
                  <a:ext cx="234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CFF3199-9841-4568-B1F4-E36739DD4C56}"/>
                    </a:ext>
                  </a:extLst>
                </p14:cNvPr>
                <p14:cNvContentPartPr/>
                <p14:nvPr/>
              </p14:nvContentPartPr>
              <p14:xfrm>
                <a:off x="5229705" y="4091331"/>
                <a:ext cx="557640" cy="533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CFF3199-9841-4568-B1F4-E36739DD4C5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12065" y="4073691"/>
                  <a:ext cx="59328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5156798-7446-4AAF-B75E-0B260A7B28E3}"/>
                    </a:ext>
                  </a:extLst>
                </p14:cNvPr>
                <p14:cNvContentPartPr/>
                <p14:nvPr/>
              </p14:nvContentPartPr>
              <p14:xfrm>
                <a:off x="5931705" y="4192851"/>
                <a:ext cx="565920" cy="3272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5156798-7446-4AAF-B75E-0B260A7B28E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13705" y="4174851"/>
                  <a:ext cx="6015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BB19063-9DC9-42C3-8237-8808D9C099F5}"/>
                    </a:ext>
                  </a:extLst>
                </p14:cNvPr>
                <p14:cNvContentPartPr/>
                <p14:nvPr/>
              </p14:nvContentPartPr>
              <p14:xfrm>
                <a:off x="6580785" y="4305171"/>
                <a:ext cx="5400" cy="36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BB19063-9DC9-42C3-8237-8808D9C099F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62785" y="4287531"/>
                  <a:ext cx="41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77EF6CE-57D2-40DF-955C-63A7F30D7032}"/>
                    </a:ext>
                  </a:extLst>
                </p14:cNvPr>
                <p14:cNvContentPartPr/>
                <p14:nvPr/>
              </p14:nvContentPartPr>
              <p14:xfrm>
                <a:off x="6305745" y="4282131"/>
                <a:ext cx="294120" cy="249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77EF6CE-57D2-40DF-955C-63A7F30D703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287745" y="4264131"/>
                  <a:ext cx="3297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51262D5-3968-42E4-92B0-DDBEE97C713B}"/>
                    </a:ext>
                  </a:extLst>
                </p14:cNvPr>
                <p14:cNvContentPartPr/>
                <p14:nvPr/>
              </p14:nvContentPartPr>
              <p14:xfrm>
                <a:off x="6624705" y="4279611"/>
                <a:ext cx="180000" cy="243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51262D5-3968-42E4-92B0-DDBEE97C713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06705" y="4261611"/>
                  <a:ext cx="2156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0F6B398-1A48-4C8A-B39D-ADD65C6FA4D6}"/>
                    </a:ext>
                  </a:extLst>
                </p14:cNvPr>
                <p14:cNvContentPartPr/>
                <p14:nvPr/>
              </p14:nvContentPartPr>
              <p14:xfrm>
                <a:off x="6946185" y="4283931"/>
                <a:ext cx="157320" cy="220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0F6B398-1A48-4C8A-B39D-ADD65C6FA4D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28185" y="4266291"/>
                  <a:ext cx="192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064F73D-697D-464E-94A0-11255A326F29}"/>
                    </a:ext>
                  </a:extLst>
                </p14:cNvPr>
                <p14:cNvContentPartPr/>
                <p14:nvPr/>
              </p14:nvContentPartPr>
              <p14:xfrm>
                <a:off x="7217265" y="4258371"/>
                <a:ext cx="138960" cy="305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064F73D-697D-464E-94A0-11255A326F2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99265" y="4240371"/>
                  <a:ext cx="1746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A52598F-3958-404F-B3CF-B3BD77CC0105}"/>
                    </a:ext>
                  </a:extLst>
                </p14:cNvPr>
                <p14:cNvContentPartPr/>
                <p14:nvPr/>
              </p14:nvContentPartPr>
              <p14:xfrm>
                <a:off x="7774185" y="4039851"/>
                <a:ext cx="346320" cy="413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A52598F-3958-404F-B3CF-B3BD77CC010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56545" y="4022211"/>
                  <a:ext cx="38196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51523B3-2F14-43B2-8EF0-33ED27C9D94A}"/>
                    </a:ext>
                  </a:extLst>
                </p14:cNvPr>
                <p14:cNvContentPartPr/>
                <p14:nvPr/>
              </p14:nvContentPartPr>
              <p14:xfrm>
                <a:off x="8123025" y="4186011"/>
                <a:ext cx="34560" cy="38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51523B3-2F14-43B2-8EF0-33ED27C9D94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105025" y="4168011"/>
                  <a:ext cx="70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AAEE77A-81D2-4528-9D5C-F1F160D3D622}"/>
                    </a:ext>
                  </a:extLst>
                </p14:cNvPr>
                <p14:cNvContentPartPr/>
                <p14:nvPr/>
              </p14:nvContentPartPr>
              <p14:xfrm>
                <a:off x="8197185" y="4036251"/>
                <a:ext cx="527040" cy="649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AAEE77A-81D2-4528-9D5C-F1F160D3D62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79545" y="4018611"/>
                  <a:ext cx="56268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461AF75-4A0F-4418-9635-F6B14B798456}"/>
                    </a:ext>
                  </a:extLst>
                </p14:cNvPr>
                <p14:cNvContentPartPr/>
                <p14:nvPr/>
              </p14:nvContentPartPr>
              <p14:xfrm>
                <a:off x="8803425" y="4014651"/>
                <a:ext cx="97920" cy="453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461AF75-4A0F-4418-9635-F6B14B79845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785425" y="3997011"/>
                  <a:ext cx="13356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B23E8FA-EDF2-47B8-99A2-8BD521CDCD69}"/>
                    </a:ext>
                  </a:extLst>
                </p14:cNvPr>
                <p14:cNvContentPartPr/>
                <p14:nvPr/>
              </p14:nvContentPartPr>
              <p14:xfrm>
                <a:off x="8763105" y="4265571"/>
                <a:ext cx="329400" cy="156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B23E8FA-EDF2-47B8-99A2-8BD521CDCD6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745105" y="4247931"/>
                  <a:ext cx="365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C96E475-C9D4-4D51-9338-FFC5BA1B1E9C}"/>
                    </a:ext>
                  </a:extLst>
                </p14:cNvPr>
                <p14:cNvContentPartPr/>
                <p14:nvPr/>
              </p14:nvContentPartPr>
              <p14:xfrm>
                <a:off x="9048585" y="4139931"/>
                <a:ext cx="81360" cy="45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C96E475-C9D4-4D51-9338-FFC5BA1B1E9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030945" y="4122291"/>
                  <a:ext cx="117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8824E0C-511D-4771-B5D3-1419E503CB2A}"/>
                    </a:ext>
                  </a:extLst>
                </p14:cNvPr>
                <p14:cNvContentPartPr/>
                <p14:nvPr/>
              </p14:nvContentPartPr>
              <p14:xfrm>
                <a:off x="9071625" y="4204371"/>
                <a:ext cx="801720" cy="209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8824E0C-511D-4771-B5D3-1419E503CB2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53985" y="4186731"/>
                  <a:ext cx="8373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9ED36A-54AF-464A-AD3E-9E0DBA251808}"/>
                    </a:ext>
                  </a:extLst>
                </p14:cNvPr>
                <p14:cNvContentPartPr/>
                <p14:nvPr/>
              </p14:nvContentPartPr>
              <p14:xfrm>
                <a:off x="5284785" y="4352331"/>
                <a:ext cx="72000" cy="28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9ED36A-54AF-464A-AD3E-9E0DBA25180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66785" y="4334691"/>
                  <a:ext cx="1076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510FFF0-814C-4FBD-9557-D169D1144FC3}"/>
                    </a:ext>
                  </a:extLst>
                </p14:cNvPr>
                <p14:cNvContentPartPr/>
                <p14:nvPr/>
              </p14:nvContentPartPr>
              <p14:xfrm>
                <a:off x="5248785" y="4087731"/>
                <a:ext cx="101160" cy="94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510FFF0-814C-4FBD-9557-D169D1144FC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30785" y="4069731"/>
                  <a:ext cx="136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15A7441-87D2-4DD4-972D-42C65F95B8EC}"/>
                    </a:ext>
                  </a:extLst>
                </p14:cNvPr>
                <p14:cNvContentPartPr/>
                <p14:nvPr/>
              </p14:nvContentPartPr>
              <p14:xfrm>
                <a:off x="7665105" y="4621251"/>
                <a:ext cx="2301480" cy="565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15A7441-87D2-4DD4-972D-42C65F95B8E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647105" y="4603251"/>
                  <a:ext cx="233712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050F518-5444-402E-9191-34C6F37D1B21}"/>
              </a:ext>
            </a:extLst>
          </p:cNvPr>
          <p:cNvGrpSpPr/>
          <p:nvPr/>
        </p:nvGrpSpPr>
        <p:grpSpPr>
          <a:xfrm>
            <a:off x="1294905" y="3716931"/>
            <a:ext cx="3570120" cy="2669760"/>
            <a:chOff x="1294905" y="3716931"/>
            <a:chExt cx="3570120" cy="266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356E89A-4D47-4F84-BD08-622D929D2F51}"/>
                    </a:ext>
                  </a:extLst>
                </p14:cNvPr>
                <p14:cNvContentPartPr/>
                <p14:nvPr/>
              </p14:nvContentPartPr>
              <p14:xfrm>
                <a:off x="2481105" y="3716931"/>
                <a:ext cx="27720" cy="605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356E89A-4D47-4F84-BD08-622D929D2F5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63465" y="3699291"/>
                  <a:ext cx="6336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8E3A0D7-D0A1-4008-B91C-79B5CD266705}"/>
                    </a:ext>
                  </a:extLst>
                </p14:cNvPr>
                <p14:cNvContentPartPr/>
                <p14:nvPr/>
              </p14:nvContentPartPr>
              <p14:xfrm>
                <a:off x="2405145" y="4231011"/>
                <a:ext cx="327240" cy="197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8E3A0D7-D0A1-4008-B91C-79B5CD26670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87145" y="4213371"/>
                  <a:ext cx="362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4968E70-0286-40B8-810F-46564B2C712D}"/>
                    </a:ext>
                  </a:extLst>
                </p14:cNvPr>
                <p14:cNvContentPartPr/>
                <p14:nvPr/>
              </p14:nvContentPartPr>
              <p14:xfrm>
                <a:off x="1294905" y="4552131"/>
                <a:ext cx="766080" cy="593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4968E70-0286-40B8-810F-46564B2C712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77265" y="4534491"/>
                  <a:ext cx="80172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CFB469D-53DD-462E-AD0D-833FD9A829ED}"/>
                    </a:ext>
                  </a:extLst>
                </p14:cNvPr>
                <p14:cNvContentPartPr/>
                <p14:nvPr/>
              </p14:nvContentPartPr>
              <p14:xfrm>
                <a:off x="2172225" y="4729251"/>
                <a:ext cx="579240" cy="406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CFB469D-53DD-462E-AD0D-833FD9A829E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54585" y="4711611"/>
                  <a:ext cx="61488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3A7C18F-A903-4C86-9D66-B4A6BB2A2372}"/>
                    </a:ext>
                  </a:extLst>
                </p14:cNvPr>
                <p14:cNvContentPartPr/>
                <p14:nvPr/>
              </p14:nvContentPartPr>
              <p14:xfrm>
                <a:off x="2798265" y="4909971"/>
                <a:ext cx="129600" cy="223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3A7C18F-A903-4C86-9D66-B4A6BB2A237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780265" y="4891971"/>
                  <a:ext cx="1652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B992FBF-54B2-478E-978A-AF1FC49CD77E}"/>
                    </a:ext>
                  </a:extLst>
                </p14:cNvPr>
                <p14:cNvContentPartPr/>
                <p14:nvPr/>
              </p14:nvContentPartPr>
              <p14:xfrm>
                <a:off x="3011745" y="4922931"/>
                <a:ext cx="274680" cy="232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B992FBF-54B2-478E-978A-AF1FC49CD77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94105" y="4904931"/>
                  <a:ext cx="3103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CC70A20-0577-496C-88EF-954B687446B6}"/>
                    </a:ext>
                  </a:extLst>
                </p14:cNvPr>
                <p14:cNvContentPartPr/>
                <p14:nvPr/>
              </p14:nvContentPartPr>
              <p14:xfrm>
                <a:off x="3311985" y="4878651"/>
                <a:ext cx="178560" cy="3366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CC70A20-0577-496C-88EF-954B687446B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294345" y="4861011"/>
                  <a:ext cx="2142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220BE83-FF4A-4CFA-8754-DF0F48415E64}"/>
                    </a:ext>
                  </a:extLst>
                </p14:cNvPr>
                <p14:cNvContentPartPr/>
                <p14:nvPr/>
              </p14:nvContentPartPr>
              <p14:xfrm>
                <a:off x="1437825" y="5358531"/>
                <a:ext cx="804960" cy="730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220BE83-FF4A-4CFA-8754-DF0F48415E6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419825" y="5340891"/>
                  <a:ext cx="84060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8114FF5-6EE2-4FC1-8BA6-A9024CD4D0C3}"/>
                    </a:ext>
                  </a:extLst>
                </p14:cNvPr>
                <p14:cNvContentPartPr/>
                <p14:nvPr/>
              </p14:nvContentPartPr>
              <p14:xfrm>
                <a:off x="2296065" y="5493531"/>
                <a:ext cx="79200" cy="4914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8114FF5-6EE2-4FC1-8BA6-A9024CD4D0C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278425" y="5475891"/>
                  <a:ext cx="11484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E56BBF3-56E6-4C4B-8F03-68A4B469E212}"/>
                    </a:ext>
                  </a:extLst>
                </p14:cNvPr>
                <p14:cNvContentPartPr/>
                <p14:nvPr/>
              </p14:nvContentPartPr>
              <p14:xfrm>
                <a:off x="2495865" y="5661291"/>
                <a:ext cx="79200" cy="346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E56BBF3-56E6-4C4B-8F03-68A4B469E21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77865" y="5643291"/>
                  <a:ext cx="1148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190461C-5353-4438-BBE9-9FE719BC232E}"/>
                    </a:ext>
                  </a:extLst>
                </p14:cNvPr>
                <p14:cNvContentPartPr/>
                <p14:nvPr/>
              </p14:nvContentPartPr>
              <p14:xfrm>
                <a:off x="2663265" y="5590371"/>
                <a:ext cx="568800" cy="389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190461C-5353-4438-BBE9-9FE719BC232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645625" y="5572731"/>
                  <a:ext cx="6044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E0E617A-5231-48C0-9A87-AA6881FBE8E1}"/>
                    </a:ext>
                  </a:extLst>
                </p14:cNvPr>
                <p14:cNvContentPartPr/>
                <p14:nvPr/>
              </p14:nvContentPartPr>
              <p14:xfrm>
                <a:off x="3349785" y="5813211"/>
                <a:ext cx="61200" cy="178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E0E617A-5231-48C0-9A87-AA6881FBE8E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331785" y="5795571"/>
                  <a:ext cx="96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3F74657-19D9-4C1A-AFB8-BAF16D8F0B8A}"/>
                    </a:ext>
                  </a:extLst>
                </p14:cNvPr>
                <p14:cNvContentPartPr/>
                <p14:nvPr/>
              </p14:nvContentPartPr>
              <p14:xfrm>
                <a:off x="3329265" y="5680731"/>
                <a:ext cx="49320" cy="406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3F74657-19D9-4C1A-AFB8-BAF16D8F0B8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11625" y="5662731"/>
                  <a:ext cx="849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930671D-CE9C-466B-956B-8457FC0BF9E4}"/>
                    </a:ext>
                  </a:extLst>
                </p14:cNvPr>
                <p14:cNvContentPartPr/>
                <p14:nvPr/>
              </p14:nvContentPartPr>
              <p14:xfrm>
                <a:off x="3491265" y="5512251"/>
                <a:ext cx="204480" cy="4442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930671D-CE9C-466B-956B-8457FC0BF9E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473265" y="5494251"/>
                  <a:ext cx="2401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F7998A3-64A4-4130-878E-96C7376E52AD}"/>
                    </a:ext>
                  </a:extLst>
                </p14:cNvPr>
                <p14:cNvContentPartPr/>
                <p14:nvPr/>
              </p14:nvContentPartPr>
              <p14:xfrm>
                <a:off x="3540585" y="5424771"/>
                <a:ext cx="476280" cy="5698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F7998A3-64A4-4130-878E-96C7376E52A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522585" y="5407131"/>
                  <a:ext cx="51192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866CB81-2C89-4E91-AE64-B6868E286B78}"/>
                    </a:ext>
                  </a:extLst>
                </p14:cNvPr>
                <p14:cNvContentPartPr/>
                <p14:nvPr/>
              </p14:nvContentPartPr>
              <p14:xfrm>
                <a:off x="3899145" y="5587851"/>
                <a:ext cx="48600" cy="46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866CB81-2C89-4E91-AE64-B6868E286B7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881145" y="5569851"/>
                  <a:ext cx="84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D93ACF8-7197-4D39-A5C2-6BED9A2936A7}"/>
                    </a:ext>
                  </a:extLst>
                </p14:cNvPr>
                <p14:cNvContentPartPr/>
                <p14:nvPr/>
              </p14:nvContentPartPr>
              <p14:xfrm>
                <a:off x="4096065" y="5397411"/>
                <a:ext cx="311040" cy="5569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D93ACF8-7197-4D39-A5C2-6BED9A2936A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078425" y="5379411"/>
                  <a:ext cx="34668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2253CAA-5F8B-49FD-B582-BE2C1644DB08}"/>
                    </a:ext>
                  </a:extLst>
                </p14:cNvPr>
                <p14:cNvContentPartPr/>
                <p14:nvPr/>
              </p14:nvContentPartPr>
              <p14:xfrm>
                <a:off x="4451745" y="5647971"/>
                <a:ext cx="413280" cy="7387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2253CAA-5F8B-49FD-B582-BE2C1644DB0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433745" y="5630331"/>
                  <a:ext cx="44892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EC853AE-872B-4782-A170-6C7FDCFA3DBF}"/>
                    </a:ext>
                  </a:extLst>
                </p14:cNvPr>
                <p14:cNvContentPartPr/>
                <p14:nvPr/>
              </p14:nvContentPartPr>
              <p14:xfrm>
                <a:off x="2994105" y="4967211"/>
                <a:ext cx="230040" cy="189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EC853AE-872B-4782-A170-6C7FDCFA3DB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76465" y="4949211"/>
                  <a:ext cx="2656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4969356-C1A5-4DF5-B503-70310B0C1A7D}"/>
                    </a:ext>
                  </a:extLst>
                </p14:cNvPr>
                <p14:cNvContentPartPr/>
                <p14:nvPr/>
              </p14:nvContentPartPr>
              <p14:xfrm>
                <a:off x="2501985" y="4326771"/>
                <a:ext cx="9720" cy="77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4969356-C1A5-4DF5-B503-70310B0C1A7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484345" y="4309131"/>
                  <a:ext cx="45360" cy="11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39301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02EA6CC-CE92-4B3C-A3FB-E98AF4A5C869}"/>
                  </a:ext>
                </a:extLst>
              </p14:cNvPr>
              <p14:cNvContentPartPr/>
              <p14:nvPr/>
            </p14:nvContentPartPr>
            <p14:xfrm>
              <a:off x="2608905" y="3331011"/>
              <a:ext cx="135720" cy="1054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02EA6CC-CE92-4B3C-A3FB-E98AF4A5C8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1265" y="3313011"/>
                <a:ext cx="1713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8B08B54-2A0D-4E5A-A76C-01E8E8A8B76F}"/>
                  </a:ext>
                </a:extLst>
              </p14:cNvPr>
              <p14:cNvContentPartPr/>
              <p14:nvPr/>
            </p14:nvContentPartPr>
            <p14:xfrm>
              <a:off x="5123865" y="3078651"/>
              <a:ext cx="252720" cy="2962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8B08B54-2A0D-4E5A-A76C-01E8E8A8B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6225" y="3061011"/>
                <a:ext cx="28836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761C9D3-D29E-4BA9-B03D-109231614F21}"/>
                  </a:ext>
                </a:extLst>
              </p14:cNvPr>
              <p14:cNvContentPartPr/>
              <p14:nvPr/>
            </p14:nvContentPartPr>
            <p14:xfrm>
              <a:off x="4329345" y="2365131"/>
              <a:ext cx="322560" cy="297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761C9D3-D29E-4BA9-B03D-109231614F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11345" y="2347491"/>
                <a:ext cx="358200" cy="33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25D44FD-8A53-43FC-AFF6-6B364E3BAFBE}"/>
              </a:ext>
            </a:extLst>
          </p:cNvPr>
          <p:cNvGrpSpPr/>
          <p:nvPr/>
        </p:nvGrpSpPr>
        <p:grpSpPr>
          <a:xfrm>
            <a:off x="1393905" y="4897011"/>
            <a:ext cx="1968480" cy="628920"/>
            <a:chOff x="1393905" y="4897011"/>
            <a:chExt cx="1968480" cy="62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821CE45-34EA-4B76-B489-B18BD021F37D}"/>
                    </a:ext>
                  </a:extLst>
                </p14:cNvPr>
                <p14:cNvContentPartPr/>
                <p14:nvPr/>
              </p14:nvContentPartPr>
              <p14:xfrm>
                <a:off x="1396065" y="4897011"/>
                <a:ext cx="154440" cy="72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821CE45-34EA-4B76-B489-B18BD021F3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78065" y="4879371"/>
                  <a:ext cx="190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433E4B2-E300-4EC3-A5C1-81F26653D52F}"/>
                    </a:ext>
                  </a:extLst>
                </p14:cNvPr>
                <p14:cNvContentPartPr/>
                <p14:nvPr/>
              </p14:nvContentPartPr>
              <p14:xfrm>
                <a:off x="1393905" y="4907091"/>
                <a:ext cx="173880" cy="4003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433E4B2-E300-4EC3-A5C1-81F26653D52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75905" y="4889451"/>
                  <a:ext cx="2095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5780619-A3EA-4F1F-96E5-573A05521C23}"/>
                    </a:ext>
                  </a:extLst>
                </p14:cNvPr>
                <p14:cNvContentPartPr/>
                <p14:nvPr/>
              </p14:nvContentPartPr>
              <p14:xfrm>
                <a:off x="1625025" y="5072331"/>
                <a:ext cx="147960" cy="2919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5780619-A3EA-4F1F-96E5-573A05521C2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07025" y="5054691"/>
                  <a:ext cx="1836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A135B3D-D2B5-46CB-810F-2E28B69EDB44}"/>
                    </a:ext>
                  </a:extLst>
                </p14:cNvPr>
                <p14:cNvContentPartPr/>
                <p14:nvPr/>
              </p14:nvContentPartPr>
              <p14:xfrm>
                <a:off x="1896825" y="5161611"/>
                <a:ext cx="183240" cy="290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A135B3D-D2B5-46CB-810F-2E28B69EDB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79185" y="5143971"/>
                  <a:ext cx="2188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5F733E7-4524-49A9-BE27-82F20071D7AF}"/>
                    </a:ext>
                  </a:extLst>
                </p14:cNvPr>
                <p14:cNvContentPartPr/>
                <p14:nvPr/>
              </p14:nvContentPartPr>
              <p14:xfrm>
                <a:off x="2239185" y="5117331"/>
                <a:ext cx="181080" cy="277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5F733E7-4524-49A9-BE27-82F20071D7A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21185" y="5099691"/>
                  <a:ext cx="216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AF63B6A-8A6F-47C0-9C9B-BCFD43DA7412}"/>
                    </a:ext>
                  </a:extLst>
                </p14:cNvPr>
                <p14:cNvContentPartPr/>
                <p14:nvPr/>
              </p14:nvContentPartPr>
              <p14:xfrm>
                <a:off x="2247825" y="5274291"/>
                <a:ext cx="223920" cy="374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AF63B6A-8A6F-47C0-9C9B-BCFD43DA741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29825" y="5256291"/>
                  <a:ext cx="259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6A9AD46-8F2B-4F6D-A46C-FC9DE307EF86}"/>
                    </a:ext>
                  </a:extLst>
                </p14:cNvPr>
                <p14:cNvContentPartPr/>
                <p14:nvPr/>
              </p14:nvContentPartPr>
              <p14:xfrm>
                <a:off x="2582625" y="4908531"/>
                <a:ext cx="208440" cy="622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6A9AD46-8F2B-4F6D-A46C-FC9DE307EF8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64985" y="4890891"/>
                  <a:ext cx="244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CA35289-069B-4370-9A83-0C883ACEF52A}"/>
                    </a:ext>
                  </a:extLst>
                </p14:cNvPr>
                <p14:cNvContentPartPr/>
                <p14:nvPr/>
              </p14:nvContentPartPr>
              <p14:xfrm>
                <a:off x="2653545" y="4936611"/>
                <a:ext cx="154080" cy="4010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CA35289-069B-4370-9A83-0C883ACEF5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35905" y="4918971"/>
                  <a:ext cx="1897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A9D84EC-98D9-410E-BB0F-888499E7BBBC}"/>
                    </a:ext>
                  </a:extLst>
                </p14:cNvPr>
                <p14:cNvContentPartPr/>
                <p14:nvPr/>
              </p14:nvContentPartPr>
              <p14:xfrm>
                <a:off x="2895825" y="5148291"/>
                <a:ext cx="132840" cy="2664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A9D84EC-98D9-410E-BB0F-888499E7BBB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78185" y="5130291"/>
                  <a:ext cx="1684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8FF9A09-B79A-4E7E-AB1D-6386D6525DE7}"/>
                    </a:ext>
                  </a:extLst>
                </p14:cNvPr>
                <p14:cNvContentPartPr/>
                <p14:nvPr/>
              </p14:nvContentPartPr>
              <p14:xfrm>
                <a:off x="3111825" y="5227851"/>
                <a:ext cx="250560" cy="298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8FF9A09-B79A-4E7E-AB1D-6386D6525D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94185" y="5210211"/>
                  <a:ext cx="2862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A8F152B-614B-42F5-B933-C7950E3BFD1F}"/>
                    </a:ext>
                  </a:extLst>
                </p14:cNvPr>
                <p14:cNvContentPartPr/>
                <p14:nvPr/>
              </p14:nvContentPartPr>
              <p14:xfrm>
                <a:off x="2588025" y="5302371"/>
                <a:ext cx="145080" cy="435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A8F152B-614B-42F5-B933-C7950E3BFD1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70025" y="5284731"/>
                  <a:ext cx="18072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82FD8620-0B4B-4E84-ACFD-A16FA95B132F}"/>
                  </a:ext>
                </a:extLst>
              </p14:cNvPr>
              <p14:cNvContentPartPr/>
              <p14:nvPr/>
            </p14:nvContentPartPr>
            <p14:xfrm>
              <a:off x="2481465" y="3640611"/>
              <a:ext cx="92880" cy="8568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82FD8620-0B4B-4E84-ACFD-A16FA95B132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63465" y="3622971"/>
                <a:ext cx="1285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27DDD0D1-5B01-413B-AEA6-382EB5FC2340}"/>
                  </a:ext>
                </a:extLst>
              </p14:cNvPr>
              <p14:cNvContentPartPr/>
              <p14:nvPr/>
            </p14:nvContentPartPr>
            <p14:xfrm>
              <a:off x="2353305" y="3187371"/>
              <a:ext cx="85320" cy="3024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27DDD0D1-5B01-413B-AEA6-382EB5FC234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35665" y="3169731"/>
                <a:ext cx="12096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A7B4E95B-7B01-4E16-90B6-CD8EC4AAE543}"/>
              </a:ext>
            </a:extLst>
          </p:cNvPr>
          <p:cNvGrpSpPr/>
          <p:nvPr/>
        </p:nvGrpSpPr>
        <p:grpSpPr>
          <a:xfrm>
            <a:off x="26625" y="286131"/>
            <a:ext cx="7945920" cy="4044240"/>
            <a:chOff x="26625" y="286131"/>
            <a:chExt cx="7945920" cy="40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65E443-0FD5-4AD8-9CBB-998676232E98}"/>
                    </a:ext>
                  </a:extLst>
                </p14:cNvPr>
                <p14:cNvContentPartPr/>
                <p14:nvPr/>
              </p14:nvContentPartPr>
              <p14:xfrm>
                <a:off x="7263705" y="3693891"/>
                <a:ext cx="293760" cy="300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65E443-0FD5-4AD8-9CBB-998676232E9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45705" y="3676251"/>
                  <a:ext cx="3294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F7B561B-043E-4F24-BB8D-B52A514E350B}"/>
                    </a:ext>
                  </a:extLst>
                </p14:cNvPr>
                <p14:cNvContentPartPr/>
                <p14:nvPr/>
              </p14:nvContentPartPr>
              <p14:xfrm>
                <a:off x="7531905" y="3881811"/>
                <a:ext cx="129960" cy="210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F7B561B-043E-4F24-BB8D-B52A514E35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14265" y="3863811"/>
                  <a:ext cx="165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5181959-5710-4680-98EC-6D18D161C695}"/>
                    </a:ext>
                  </a:extLst>
                </p14:cNvPr>
                <p14:cNvContentPartPr/>
                <p14:nvPr/>
              </p14:nvContentPartPr>
              <p14:xfrm>
                <a:off x="7782465" y="3922131"/>
                <a:ext cx="190080" cy="211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5181959-5710-4680-98EC-6D18D161C69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64825" y="3904131"/>
                  <a:ext cx="2257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5509073-E2CA-4456-B2DC-A22EC86B5F90}"/>
                    </a:ext>
                  </a:extLst>
                </p14:cNvPr>
                <p14:cNvContentPartPr/>
                <p14:nvPr/>
              </p14:nvContentPartPr>
              <p14:xfrm>
                <a:off x="7844745" y="4023651"/>
                <a:ext cx="99000" cy="27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5509073-E2CA-4456-B2DC-A22EC86B5F9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26745" y="4006011"/>
                  <a:ext cx="1346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099A7C0-BF44-47AA-ADD7-8DA41E90AC45}"/>
                    </a:ext>
                  </a:extLst>
                </p14:cNvPr>
                <p14:cNvContentPartPr/>
                <p14:nvPr/>
              </p14:nvContentPartPr>
              <p14:xfrm>
                <a:off x="2337465" y="605451"/>
                <a:ext cx="75240" cy="3326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099A7C0-BF44-47AA-ADD7-8DA41E90AC4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19465" y="587811"/>
                  <a:ext cx="110880" cy="33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ED8C94E-B5C6-4425-83A7-0D2735206CC6}"/>
                    </a:ext>
                  </a:extLst>
                </p14:cNvPr>
                <p14:cNvContentPartPr/>
                <p14:nvPr/>
              </p14:nvContentPartPr>
              <p14:xfrm>
                <a:off x="2363745" y="3789651"/>
                <a:ext cx="4572720" cy="1605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ED8C94E-B5C6-4425-83A7-0D2735206CC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46105" y="3772011"/>
                  <a:ext cx="46083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6049A59-E9A0-4BE3-A727-BFD8F56E5733}"/>
                    </a:ext>
                  </a:extLst>
                </p14:cNvPr>
                <p14:cNvContentPartPr/>
                <p14:nvPr/>
              </p14:nvContentPartPr>
              <p14:xfrm>
                <a:off x="6882105" y="3724851"/>
                <a:ext cx="107640" cy="173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6049A59-E9A0-4BE3-A727-BFD8F56E573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64465" y="3707211"/>
                  <a:ext cx="143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5E11A01-7FFC-4CCC-BD8B-1F490DD4ABF1}"/>
                    </a:ext>
                  </a:extLst>
                </p14:cNvPr>
                <p14:cNvContentPartPr/>
                <p14:nvPr/>
              </p14:nvContentPartPr>
              <p14:xfrm>
                <a:off x="2399385" y="990291"/>
                <a:ext cx="3641400" cy="2856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5E11A01-7FFC-4CCC-BD8B-1F490DD4AB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81745" y="972291"/>
                  <a:ext cx="3677040" cy="28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4383D45-9EFD-4A81-9404-A11619373FCE}"/>
                    </a:ext>
                  </a:extLst>
                </p14:cNvPr>
                <p14:cNvContentPartPr/>
                <p14:nvPr/>
              </p14:nvContentPartPr>
              <p14:xfrm>
                <a:off x="6026385" y="3971811"/>
                <a:ext cx="259200" cy="223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4383D45-9EFD-4A81-9404-A11619373FC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08385" y="3954171"/>
                  <a:ext cx="294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75E1C0-7733-4522-8765-286FB1754BCC}"/>
                    </a:ext>
                  </a:extLst>
                </p14:cNvPr>
                <p14:cNvContentPartPr/>
                <p14:nvPr/>
              </p14:nvContentPartPr>
              <p14:xfrm>
                <a:off x="6299265" y="4165131"/>
                <a:ext cx="124920" cy="140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75E1C0-7733-4522-8765-286FB1754BC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81625" y="4147131"/>
                  <a:ext cx="1605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CC6FDA2-A0F1-4B1F-8A00-EA3524471CC3}"/>
                    </a:ext>
                  </a:extLst>
                </p14:cNvPr>
                <p14:cNvContentPartPr/>
                <p14:nvPr/>
              </p14:nvContentPartPr>
              <p14:xfrm>
                <a:off x="6504105" y="4202211"/>
                <a:ext cx="118800" cy="128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CC6FDA2-A0F1-4B1F-8A00-EA3524471CC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86105" y="4184571"/>
                  <a:ext cx="154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D9E928-13F2-4A7F-AF7E-E81CF3A162FE}"/>
                    </a:ext>
                  </a:extLst>
                </p14:cNvPr>
                <p14:cNvContentPartPr/>
                <p14:nvPr/>
              </p14:nvContentPartPr>
              <p14:xfrm>
                <a:off x="2262585" y="582051"/>
                <a:ext cx="201240" cy="209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D9E928-13F2-4A7F-AF7E-E81CF3A162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44945" y="564051"/>
                  <a:ext cx="2368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1C3F453-432A-4CFC-8C5D-9AAFC7267D06}"/>
                    </a:ext>
                  </a:extLst>
                </p14:cNvPr>
                <p14:cNvContentPartPr/>
                <p14:nvPr/>
              </p14:nvContentPartPr>
              <p14:xfrm>
                <a:off x="1704585" y="361371"/>
                <a:ext cx="131400" cy="55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1C3F453-432A-4CFC-8C5D-9AAFC7267D0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86585" y="343371"/>
                  <a:ext cx="167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A3F74F0-9B8A-42CC-975E-DC89486BFC10}"/>
                    </a:ext>
                  </a:extLst>
                </p14:cNvPr>
                <p14:cNvContentPartPr/>
                <p14:nvPr/>
              </p14:nvContentPartPr>
              <p14:xfrm>
                <a:off x="1710345" y="376851"/>
                <a:ext cx="142920" cy="346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A3F74F0-9B8A-42CC-975E-DC89486BFC1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92705" y="359211"/>
                  <a:ext cx="1785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D3A0648-70C0-4D39-8E2B-82E4ECDCB62F}"/>
                    </a:ext>
                  </a:extLst>
                </p14:cNvPr>
                <p14:cNvContentPartPr/>
                <p14:nvPr/>
              </p14:nvContentPartPr>
              <p14:xfrm>
                <a:off x="1913025" y="574491"/>
                <a:ext cx="198720" cy="167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D3A0648-70C0-4D39-8E2B-82E4ECDCB62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95025" y="556851"/>
                  <a:ext cx="234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CA66C25-7D38-470A-874A-7B224772E918}"/>
                    </a:ext>
                  </a:extLst>
                </p14:cNvPr>
                <p14:cNvContentPartPr/>
                <p14:nvPr/>
              </p14:nvContentPartPr>
              <p14:xfrm>
                <a:off x="1934625" y="934851"/>
                <a:ext cx="187200" cy="168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CA66C25-7D38-470A-874A-7B224772E91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16985" y="917211"/>
                  <a:ext cx="2228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4CC08F5-CD8C-4CE8-84A0-90E72D35A842}"/>
                    </a:ext>
                  </a:extLst>
                </p14:cNvPr>
                <p14:cNvContentPartPr/>
                <p14:nvPr/>
              </p14:nvContentPartPr>
              <p14:xfrm>
                <a:off x="2112105" y="1042851"/>
                <a:ext cx="74160" cy="87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4CC08F5-CD8C-4CE8-84A0-90E72D35A84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94105" y="1025211"/>
                  <a:ext cx="109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F7E9661-FA6F-4E5C-98FD-CA2D60E71662}"/>
                    </a:ext>
                  </a:extLst>
                </p14:cNvPr>
                <p14:cNvContentPartPr/>
                <p14:nvPr/>
              </p14:nvContentPartPr>
              <p14:xfrm>
                <a:off x="2243505" y="1051491"/>
                <a:ext cx="85320" cy="88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F7E9661-FA6F-4E5C-98FD-CA2D60E7166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25505" y="1033491"/>
                  <a:ext cx="120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08BF5BB-3C4A-4578-B1B7-AB98B00451BC}"/>
                    </a:ext>
                  </a:extLst>
                </p14:cNvPr>
                <p14:cNvContentPartPr/>
                <p14:nvPr/>
              </p14:nvContentPartPr>
              <p14:xfrm>
                <a:off x="1858665" y="1214211"/>
                <a:ext cx="458640" cy="23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08BF5BB-3C4A-4578-B1B7-AB98B00451B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41025" y="1196571"/>
                  <a:ext cx="494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BBF72A5-D21E-458C-8DFD-25E095819F7C}"/>
                    </a:ext>
                  </a:extLst>
                </p14:cNvPr>
                <p14:cNvContentPartPr/>
                <p14:nvPr/>
              </p14:nvContentPartPr>
              <p14:xfrm>
                <a:off x="1976385" y="1273251"/>
                <a:ext cx="147600" cy="200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BBF72A5-D21E-458C-8DFD-25E095819F7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58745" y="1255611"/>
                  <a:ext cx="1832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4A6DAC7-7104-4CA4-ADCB-0D4278171623}"/>
                    </a:ext>
                  </a:extLst>
                </p14:cNvPr>
                <p14:cNvContentPartPr/>
                <p14:nvPr/>
              </p14:nvContentPartPr>
              <p14:xfrm>
                <a:off x="2171865" y="1378011"/>
                <a:ext cx="151920" cy="133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4A6DAC7-7104-4CA4-ADCB-0D427817162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53865" y="1360011"/>
                  <a:ext cx="187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275C971-5A29-43F4-8635-702658CC0FCD}"/>
                    </a:ext>
                  </a:extLst>
                </p14:cNvPr>
                <p14:cNvContentPartPr/>
                <p14:nvPr/>
              </p14:nvContentPartPr>
              <p14:xfrm>
                <a:off x="848505" y="1757811"/>
                <a:ext cx="293760" cy="1239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275C971-5A29-43F4-8635-702658CC0FC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0865" y="1740171"/>
                  <a:ext cx="329400" cy="12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4DE2908-1702-48D1-9342-EB2EBC65895C}"/>
                    </a:ext>
                  </a:extLst>
                </p14:cNvPr>
                <p14:cNvContentPartPr/>
                <p14:nvPr/>
              </p14:nvContentPartPr>
              <p14:xfrm>
                <a:off x="864705" y="2867691"/>
                <a:ext cx="11160" cy="523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4DE2908-1702-48D1-9342-EB2EBC65895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6705" y="2849691"/>
                  <a:ext cx="4680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051CD55-1615-451D-B78F-BC0E73BB3172}"/>
                    </a:ext>
                  </a:extLst>
                </p14:cNvPr>
                <p14:cNvContentPartPr/>
                <p14:nvPr/>
              </p14:nvContentPartPr>
              <p14:xfrm>
                <a:off x="911145" y="3266211"/>
                <a:ext cx="228600" cy="111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051CD55-1615-451D-B78F-BC0E73BB317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3505" y="3248571"/>
                  <a:ext cx="264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6904A39-928C-4334-BE88-E2ACFB0A8DB9}"/>
                    </a:ext>
                  </a:extLst>
                </p14:cNvPr>
                <p14:cNvContentPartPr/>
                <p14:nvPr/>
              </p14:nvContentPartPr>
              <p14:xfrm>
                <a:off x="1096185" y="3309411"/>
                <a:ext cx="68040" cy="104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6904A39-928C-4334-BE88-E2ACFB0A8DB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78185" y="3291411"/>
                  <a:ext cx="103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0F3CA0C-2C64-4AE9-ADE6-68C5F34D0575}"/>
                    </a:ext>
                  </a:extLst>
                </p14:cNvPr>
                <p14:cNvContentPartPr/>
                <p14:nvPr/>
              </p14:nvContentPartPr>
              <p14:xfrm>
                <a:off x="1176825" y="3411651"/>
                <a:ext cx="32040" cy="324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0F3CA0C-2C64-4AE9-ADE6-68C5F34D057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58825" y="3393651"/>
                  <a:ext cx="676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EF6CCAB-F73C-4281-8354-DDD2019F09A6}"/>
                    </a:ext>
                  </a:extLst>
                </p14:cNvPr>
                <p14:cNvContentPartPr/>
                <p14:nvPr/>
              </p14:nvContentPartPr>
              <p14:xfrm>
                <a:off x="1085385" y="3760491"/>
                <a:ext cx="245520" cy="13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EF6CCAB-F73C-4281-8354-DDD2019F09A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67385" y="3742491"/>
                  <a:ext cx="281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4F0E679-5103-44D4-AEC2-5486FB4946B9}"/>
                    </a:ext>
                  </a:extLst>
                </p14:cNvPr>
                <p14:cNvContentPartPr/>
                <p14:nvPr/>
              </p14:nvContentPartPr>
              <p14:xfrm>
                <a:off x="1178265" y="3860931"/>
                <a:ext cx="99360" cy="126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4F0E679-5103-44D4-AEC2-5486FB4946B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60625" y="3843291"/>
                  <a:ext cx="135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2FCB58-47F7-407A-B246-B230905E915A}"/>
                    </a:ext>
                  </a:extLst>
                </p14:cNvPr>
                <p14:cNvContentPartPr/>
                <p14:nvPr/>
              </p14:nvContentPartPr>
              <p14:xfrm>
                <a:off x="343425" y="3071451"/>
                <a:ext cx="541440" cy="118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2FCB58-47F7-407A-B246-B230905E915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5425" y="3053451"/>
                  <a:ext cx="577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ED985F4-2BFF-4644-BE3D-2CA79077CEEF}"/>
                    </a:ext>
                  </a:extLst>
                </p14:cNvPr>
                <p14:cNvContentPartPr/>
                <p14:nvPr/>
              </p14:nvContentPartPr>
              <p14:xfrm>
                <a:off x="322545" y="3109251"/>
                <a:ext cx="92520" cy="86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ED985F4-2BFF-4644-BE3D-2CA79077CEE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4545" y="3091611"/>
                  <a:ext cx="128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7CD8F16-2CCF-456C-8B85-A020AFD95946}"/>
                    </a:ext>
                  </a:extLst>
                </p14:cNvPr>
                <p14:cNvContentPartPr/>
                <p14:nvPr/>
              </p14:nvContentPartPr>
              <p14:xfrm>
                <a:off x="1037865" y="1684011"/>
                <a:ext cx="79560" cy="110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7CD8F16-2CCF-456C-8B85-A020AFD9594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0225" y="1666011"/>
                  <a:ext cx="115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B2A0581-AD40-44A1-9F5B-D9D29C4634E6}"/>
                    </a:ext>
                  </a:extLst>
                </p14:cNvPr>
                <p14:cNvContentPartPr/>
                <p14:nvPr/>
              </p14:nvContentPartPr>
              <p14:xfrm>
                <a:off x="639345" y="1431651"/>
                <a:ext cx="219600" cy="208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B2A0581-AD40-44A1-9F5B-D9D29C4634E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1705" y="1413651"/>
                  <a:ext cx="2552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B06A325-CD0A-4EBD-AD47-2DA584B5D949}"/>
                    </a:ext>
                  </a:extLst>
                </p14:cNvPr>
                <p14:cNvContentPartPr/>
                <p14:nvPr/>
              </p14:nvContentPartPr>
              <p14:xfrm>
                <a:off x="932025" y="1493571"/>
                <a:ext cx="68040" cy="85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B06A325-CD0A-4EBD-AD47-2DA584B5D94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4025" y="1475571"/>
                  <a:ext cx="103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6C9D919-E68C-4F48-9B60-BBB28A338872}"/>
                    </a:ext>
                  </a:extLst>
                </p14:cNvPr>
                <p14:cNvContentPartPr/>
                <p14:nvPr/>
              </p14:nvContentPartPr>
              <p14:xfrm>
                <a:off x="1060185" y="1487091"/>
                <a:ext cx="106920" cy="118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6C9D919-E68C-4F48-9B60-BBB28A33887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42185" y="1469451"/>
                  <a:ext cx="142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81039D8-D6EC-4421-8826-A84A219F3434}"/>
                    </a:ext>
                  </a:extLst>
                </p14:cNvPr>
                <p14:cNvContentPartPr/>
                <p14:nvPr/>
              </p14:nvContentPartPr>
              <p14:xfrm>
                <a:off x="738705" y="2027811"/>
                <a:ext cx="187920" cy="299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81039D8-D6EC-4421-8826-A84A219F343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0705" y="2009811"/>
                  <a:ext cx="2235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D5FCFE4-846F-4274-8ED8-C4380956B71D}"/>
                    </a:ext>
                  </a:extLst>
                </p14:cNvPr>
                <p14:cNvContentPartPr/>
                <p14:nvPr/>
              </p14:nvContentPartPr>
              <p14:xfrm>
                <a:off x="918705" y="2192331"/>
                <a:ext cx="129600" cy="164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D5FCFE4-846F-4274-8ED8-C4380956B71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0705" y="2174691"/>
                  <a:ext cx="165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17E36C-B668-41F3-BE88-19524B78DECC}"/>
                    </a:ext>
                  </a:extLst>
                </p14:cNvPr>
                <p14:cNvContentPartPr/>
                <p14:nvPr/>
              </p14:nvContentPartPr>
              <p14:xfrm>
                <a:off x="527025" y="3308331"/>
                <a:ext cx="117720" cy="318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17E36C-B668-41F3-BE88-19524B78DEC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09025" y="3290331"/>
                  <a:ext cx="1533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8CB22B9-F6A1-4868-A83C-E8A025A06D20}"/>
                    </a:ext>
                  </a:extLst>
                </p14:cNvPr>
                <p14:cNvContentPartPr/>
                <p14:nvPr/>
              </p14:nvContentPartPr>
              <p14:xfrm>
                <a:off x="682905" y="3478611"/>
                <a:ext cx="108000" cy="253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8CB22B9-F6A1-4868-A83C-E8A025A06D2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905" y="3460611"/>
                  <a:ext cx="1436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3FFF360-4A99-453B-A4DD-178019BBF1B5}"/>
                    </a:ext>
                  </a:extLst>
                </p14:cNvPr>
                <p14:cNvContentPartPr/>
                <p14:nvPr/>
              </p14:nvContentPartPr>
              <p14:xfrm>
                <a:off x="26625" y="3048771"/>
                <a:ext cx="178920" cy="419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3FFF360-4A99-453B-A4DD-178019BBF1B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25" y="3030771"/>
                  <a:ext cx="2145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C32727C-73DF-44FF-9A8C-7B621A38C6B8}"/>
                    </a:ext>
                  </a:extLst>
                </p14:cNvPr>
                <p14:cNvContentPartPr/>
                <p14:nvPr/>
              </p14:nvContentPartPr>
              <p14:xfrm>
                <a:off x="248385" y="3319131"/>
                <a:ext cx="137880" cy="288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C32727C-73DF-44FF-9A8C-7B621A38C6B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0745" y="3301131"/>
                  <a:ext cx="1735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57CF18-7EFA-40B1-BD66-52B0CEE08C8C}"/>
                    </a:ext>
                  </a:extLst>
                </p14:cNvPr>
                <p14:cNvContentPartPr/>
                <p14:nvPr/>
              </p14:nvContentPartPr>
              <p14:xfrm>
                <a:off x="289065" y="3312291"/>
                <a:ext cx="56160" cy="47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57CF18-7EFA-40B1-BD66-52B0CEE08C8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1065" y="3294291"/>
                  <a:ext cx="918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251E355-62AB-4411-BF96-50C257AAD292}"/>
                    </a:ext>
                  </a:extLst>
                </p14:cNvPr>
                <p14:cNvContentPartPr/>
                <p14:nvPr/>
              </p14:nvContentPartPr>
              <p14:xfrm>
                <a:off x="1242705" y="3071811"/>
                <a:ext cx="144360" cy="239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251E355-62AB-4411-BF96-50C257AAD29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24705" y="3053811"/>
                  <a:ext cx="1800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87C86DA-3D21-46C2-89A1-AEF2C8F66F90}"/>
                    </a:ext>
                  </a:extLst>
                </p14:cNvPr>
                <p14:cNvContentPartPr/>
                <p14:nvPr/>
              </p14:nvContentPartPr>
              <p14:xfrm>
                <a:off x="1306785" y="3278091"/>
                <a:ext cx="138960" cy="48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87C86DA-3D21-46C2-89A1-AEF2C8F66F9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89145" y="3260451"/>
                  <a:ext cx="174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82D6D08-E1E5-4F65-93A1-C01842006F2C}"/>
                    </a:ext>
                  </a:extLst>
                </p14:cNvPr>
                <p14:cNvContentPartPr/>
                <p14:nvPr/>
              </p14:nvContentPartPr>
              <p14:xfrm>
                <a:off x="1087545" y="2761131"/>
                <a:ext cx="402480" cy="70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82D6D08-E1E5-4F65-93A1-C01842006F2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69905" y="2743131"/>
                  <a:ext cx="438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E84FF44-55A4-4217-A5EB-B8B0E1F507E4}"/>
                    </a:ext>
                  </a:extLst>
                </p14:cNvPr>
                <p14:cNvContentPartPr/>
                <p14:nvPr/>
              </p14:nvContentPartPr>
              <p14:xfrm>
                <a:off x="1463745" y="2617131"/>
                <a:ext cx="212400" cy="248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E84FF44-55A4-4217-A5EB-B8B0E1F507E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45745" y="2599131"/>
                  <a:ext cx="2480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5763615-A0B7-49C7-A1C0-181C61889DDD}"/>
                    </a:ext>
                  </a:extLst>
                </p14:cNvPr>
                <p14:cNvContentPartPr/>
                <p14:nvPr/>
              </p14:nvContentPartPr>
              <p14:xfrm>
                <a:off x="1553025" y="2594811"/>
                <a:ext cx="105840" cy="284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5763615-A0B7-49C7-A1C0-181C61889DD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35385" y="2576811"/>
                  <a:ext cx="1414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61E732E-C029-47A9-B90A-5D0C74C01589}"/>
                    </a:ext>
                  </a:extLst>
                </p14:cNvPr>
                <p14:cNvContentPartPr/>
                <p14:nvPr/>
              </p14:nvContentPartPr>
              <p14:xfrm>
                <a:off x="1575705" y="2584371"/>
                <a:ext cx="58320" cy="56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61E732E-C029-47A9-B90A-5D0C74C0158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557705" y="2566731"/>
                  <a:ext cx="93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E3C6318-F10C-424A-BD9B-A01E559A8DE0}"/>
                    </a:ext>
                  </a:extLst>
                </p14:cNvPr>
                <p14:cNvContentPartPr/>
                <p14:nvPr/>
              </p14:nvContentPartPr>
              <p14:xfrm>
                <a:off x="1610265" y="2607051"/>
                <a:ext cx="38160" cy="35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E3C6318-F10C-424A-BD9B-A01E559A8DE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92625" y="2589411"/>
                  <a:ext cx="738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993CF43-E1AB-482A-9CBA-DA9854AE6EDA}"/>
                    </a:ext>
                  </a:extLst>
                </p14:cNvPr>
                <p14:cNvContentPartPr/>
                <p14:nvPr/>
              </p14:nvContentPartPr>
              <p14:xfrm>
                <a:off x="1638705" y="2858331"/>
                <a:ext cx="76320" cy="119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993CF43-E1AB-482A-9CBA-DA9854AE6ED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621065" y="2840691"/>
                  <a:ext cx="111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5B768C6-FAC6-4F4D-AF0B-30945A98E3F1}"/>
                    </a:ext>
                  </a:extLst>
                </p14:cNvPr>
                <p14:cNvContentPartPr/>
                <p14:nvPr/>
              </p14:nvContentPartPr>
              <p14:xfrm>
                <a:off x="2255385" y="4043451"/>
                <a:ext cx="118440" cy="168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5B768C6-FAC6-4F4D-AF0B-30945A98E3F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37745" y="4025811"/>
                  <a:ext cx="154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38D0F77-F88A-4944-B2F3-026F79E49F13}"/>
                    </a:ext>
                  </a:extLst>
                </p14:cNvPr>
                <p14:cNvContentPartPr/>
                <p14:nvPr/>
              </p14:nvContentPartPr>
              <p14:xfrm>
                <a:off x="2420985" y="3128331"/>
                <a:ext cx="801720" cy="810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38D0F77-F88A-4944-B2F3-026F79E49F1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03345" y="3110691"/>
                  <a:ext cx="837360" cy="84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C0D565C-CCAD-4E86-8236-F36123B59B2B}"/>
                    </a:ext>
                  </a:extLst>
                </p14:cNvPr>
                <p14:cNvContentPartPr/>
                <p14:nvPr/>
              </p14:nvContentPartPr>
              <p14:xfrm>
                <a:off x="3227745" y="3134091"/>
                <a:ext cx="3324960" cy="651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C0D565C-CCAD-4E86-8236-F36123B59B2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09745" y="3116091"/>
                  <a:ext cx="3360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493AF6D-10B3-4A8C-9EA3-26300E2F5472}"/>
                    </a:ext>
                  </a:extLst>
                </p14:cNvPr>
                <p14:cNvContentPartPr/>
                <p14:nvPr/>
              </p14:nvContentPartPr>
              <p14:xfrm>
                <a:off x="2660025" y="2537571"/>
                <a:ext cx="4199400" cy="860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493AF6D-10B3-4A8C-9EA3-26300E2F547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42025" y="2519571"/>
                  <a:ext cx="4235040" cy="89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0D1294D-1623-4F5B-A582-FA728D0A25F6}"/>
                    </a:ext>
                  </a:extLst>
                </p14:cNvPr>
                <p14:cNvContentPartPr/>
                <p14:nvPr/>
              </p14:nvContentPartPr>
              <p14:xfrm>
                <a:off x="2918865" y="1824771"/>
                <a:ext cx="4086000" cy="1131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0D1294D-1623-4F5B-A582-FA728D0A25F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01225" y="1806771"/>
                  <a:ext cx="4121640" cy="11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536BF42-4DA2-4412-8D0B-C0BF4520DA7A}"/>
                    </a:ext>
                  </a:extLst>
                </p14:cNvPr>
                <p14:cNvContentPartPr/>
                <p14:nvPr/>
              </p14:nvContentPartPr>
              <p14:xfrm>
                <a:off x="3425745" y="1114491"/>
                <a:ext cx="3576960" cy="1097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536BF42-4DA2-4412-8D0B-C0BF4520DA7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08105" y="1096851"/>
                  <a:ext cx="3612600" cy="11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C819C79-FF88-470A-9987-45A7A659419F}"/>
                    </a:ext>
                  </a:extLst>
                </p14:cNvPr>
                <p14:cNvContentPartPr/>
                <p14:nvPr/>
              </p14:nvContentPartPr>
              <p14:xfrm>
                <a:off x="4209825" y="521931"/>
                <a:ext cx="2971800" cy="742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C819C79-FF88-470A-9987-45A7A659419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91825" y="504291"/>
                  <a:ext cx="300744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30EE72A-00D9-4DCD-9B13-16B524F5E1D7}"/>
                    </a:ext>
                  </a:extLst>
                </p14:cNvPr>
                <p14:cNvContentPartPr/>
                <p14:nvPr/>
              </p14:nvContentPartPr>
              <p14:xfrm>
                <a:off x="6585825" y="3113571"/>
                <a:ext cx="145080" cy="42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30EE72A-00D9-4DCD-9B13-16B524F5E1D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67825" y="3095571"/>
                  <a:ext cx="180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2C26CE4-8D5A-4AA5-83D8-5116685BBBDD}"/>
                    </a:ext>
                  </a:extLst>
                </p14:cNvPr>
                <p14:cNvContentPartPr/>
                <p14:nvPr/>
              </p14:nvContentPartPr>
              <p14:xfrm>
                <a:off x="6632985" y="3129411"/>
                <a:ext cx="121320" cy="241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2C26CE4-8D5A-4AA5-83D8-5116685BBBD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15345" y="3111411"/>
                  <a:ext cx="1569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A5F4343-F69E-4B9E-8CF7-275998C35BCF}"/>
                    </a:ext>
                  </a:extLst>
                </p14:cNvPr>
                <p14:cNvContentPartPr/>
                <p14:nvPr/>
              </p14:nvContentPartPr>
              <p14:xfrm>
                <a:off x="6843585" y="3231291"/>
                <a:ext cx="115920" cy="219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A5F4343-F69E-4B9E-8CF7-275998C35BC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25585" y="3213291"/>
                  <a:ext cx="151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5805E09-AF7D-4381-A761-BDDA0242CEC9}"/>
                    </a:ext>
                  </a:extLst>
                </p14:cNvPr>
                <p14:cNvContentPartPr/>
                <p14:nvPr/>
              </p14:nvContentPartPr>
              <p14:xfrm>
                <a:off x="7030425" y="3284211"/>
                <a:ext cx="189720" cy="243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5805E09-AF7D-4381-A761-BDDA0242CEC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12425" y="3266571"/>
                  <a:ext cx="2253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24D6A6A-473F-4937-80AF-62A2701FF107}"/>
                    </a:ext>
                  </a:extLst>
                </p14:cNvPr>
                <p14:cNvContentPartPr/>
                <p14:nvPr/>
              </p14:nvContentPartPr>
              <p14:xfrm>
                <a:off x="6985785" y="2415891"/>
                <a:ext cx="120960" cy="51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24D6A6A-473F-4937-80AF-62A2701FF10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68145" y="2398251"/>
                  <a:ext cx="1566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D8A0830-312B-463F-86A0-11FD983B56A7}"/>
                    </a:ext>
                  </a:extLst>
                </p14:cNvPr>
                <p14:cNvContentPartPr/>
                <p14:nvPr/>
              </p14:nvContentPartPr>
              <p14:xfrm>
                <a:off x="7014945" y="2428491"/>
                <a:ext cx="153360" cy="342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D8A0830-312B-463F-86A0-11FD983B56A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97305" y="2410491"/>
                  <a:ext cx="1890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BA03E8E-ECF7-4996-B1B7-F2D820D23951}"/>
                    </a:ext>
                  </a:extLst>
                </p14:cNvPr>
                <p14:cNvContentPartPr/>
                <p14:nvPr/>
              </p14:nvContentPartPr>
              <p14:xfrm>
                <a:off x="7260105" y="2567451"/>
                <a:ext cx="92520" cy="2250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BA03E8E-ECF7-4996-B1B7-F2D820D2395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42105" y="2549811"/>
                  <a:ext cx="1281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9812C72-A15E-4BEA-9222-C0574A867213}"/>
                    </a:ext>
                  </a:extLst>
                </p14:cNvPr>
                <p14:cNvContentPartPr/>
                <p14:nvPr/>
              </p14:nvContentPartPr>
              <p14:xfrm>
                <a:off x="7440105" y="2634051"/>
                <a:ext cx="163800" cy="1807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9812C72-A15E-4BEA-9222-C0574A86721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422465" y="2616411"/>
                  <a:ext cx="199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BDC4975-2C4F-47C1-8D4A-EB1A203BA0F8}"/>
                    </a:ext>
                  </a:extLst>
                </p14:cNvPr>
                <p14:cNvContentPartPr/>
                <p14:nvPr/>
              </p14:nvContentPartPr>
              <p14:xfrm>
                <a:off x="7387185" y="1867611"/>
                <a:ext cx="142560" cy="2649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BDC4975-2C4F-47C1-8D4A-EB1A203BA0F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69185" y="1849971"/>
                  <a:ext cx="1782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13A6CBD-F454-42DB-9BC9-9DDBF4301A85}"/>
                    </a:ext>
                  </a:extLst>
                </p14:cNvPr>
                <p14:cNvContentPartPr/>
                <p14:nvPr/>
              </p14:nvContentPartPr>
              <p14:xfrm>
                <a:off x="7379265" y="1039611"/>
                <a:ext cx="150480" cy="248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13A6CBD-F454-42DB-9BC9-9DDBF4301A8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61265" y="1021611"/>
                  <a:ext cx="1861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E71CFB7-A434-4776-B5C9-ECCC3AF92C67}"/>
                    </a:ext>
                  </a:extLst>
                </p14:cNvPr>
                <p14:cNvContentPartPr/>
                <p14:nvPr/>
              </p14:nvContentPartPr>
              <p14:xfrm>
                <a:off x="7585545" y="371811"/>
                <a:ext cx="147600" cy="313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E71CFB7-A434-4776-B5C9-ECCC3AF92C6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67905" y="354171"/>
                  <a:ext cx="1832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0FCCE20-FD11-4800-A239-66EADCC4DD1D}"/>
                    </a:ext>
                  </a:extLst>
                </p14:cNvPr>
                <p14:cNvContentPartPr/>
                <p14:nvPr/>
              </p14:nvContentPartPr>
              <p14:xfrm>
                <a:off x="2825985" y="3341811"/>
                <a:ext cx="228240" cy="260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0FCCE20-FD11-4800-A239-66EADCC4DD1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07985" y="3323811"/>
                  <a:ext cx="2638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92B12A6-0EEA-4116-930D-70484AAFA2AA}"/>
                    </a:ext>
                  </a:extLst>
                </p14:cNvPr>
                <p14:cNvContentPartPr/>
                <p14:nvPr/>
              </p14:nvContentPartPr>
              <p14:xfrm>
                <a:off x="3104625" y="3478251"/>
                <a:ext cx="135720" cy="129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92B12A6-0EEA-4116-930D-70484AAFA2A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086985" y="3460611"/>
                  <a:ext cx="171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3E10F4B-1D9F-468C-97E7-2880DC086BEB}"/>
                    </a:ext>
                  </a:extLst>
                </p14:cNvPr>
                <p14:cNvContentPartPr/>
                <p14:nvPr/>
              </p14:nvContentPartPr>
              <p14:xfrm>
                <a:off x="3314865" y="3450171"/>
                <a:ext cx="141480" cy="174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3E10F4B-1D9F-468C-97E7-2880DC086BE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96865" y="3432171"/>
                  <a:ext cx="177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BC414CD-5E7B-4A70-9F52-21714E058E92}"/>
                    </a:ext>
                  </a:extLst>
                </p14:cNvPr>
                <p14:cNvContentPartPr/>
                <p14:nvPr/>
              </p14:nvContentPartPr>
              <p14:xfrm>
                <a:off x="3337905" y="3526131"/>
                <a:ext cx="84960" cy="31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BC414CD-5E7B-4A70-9F52-21714E058E9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319905" y="3508491"/>
                  <a:ext cx="120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7D8B414-7C5B-476F-A4D5-9BD8B15459C9}"/>
                    </a:ext>
                  </a:extLst>
                </p14:cNvPr>
                <p14:cNvContentPartPr/>
                <p14:nvPr/>
              </p14:nvContentPartPr>
              <p14:xfrm>
                <a:off x="3493425" y="3526131"/>
                <a:ext cx="77760" cy="181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7D8B414-7C5B-476F-A4D5-9BD8B15459C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475425" y="3508491"/>
                  <a:ext cx="113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E6FD992-1885-4F6C-9933-876CC1FB30FC}"/>
                    </a:ext>
                  </a:extLst>
                </p14:cNvPr>
                <p14:cNvContentPartPr/>
                <p14:nvPr/>
              </p14:nvContentPartPr>
              <p14:xfrm>
                <a:off x="3654345" y="3465651"/>
                <a:ext cx="334080" cy="1926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E6FD992-1885-4F6C-9933-876CC1FB30F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36705" y="3448011"/>
                  <a:ext cx="369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EB92FC0-6954-48D2-A99E-4564534EFFB4}"/>
                    </a:ext>
                  </a:extLst>
                </p14:cNvPr>
                <p14:cNvContentPartPr/>
                <p14:nvPr/>
              </p14:nvContentPartPr>
              <p14:xfrm>
                <a:off x="3859185" y="3515331"/>
                <a:ext cx="98640" cy="38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EB92FC0-6954-48D2-A99E-4564534EFFB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841545" y="3497691"/>
                  <a:ext cx="134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E76FC41-F117-4585-8A7D-5338D199195B}"/>
                    </a:ext>
                  </a:extLst>
                </p14:cNvPr>
                <p14:cNvContentPartPr/>
                <p14:nvPr/>
              </p14:nvContentPartPr>
              <p14:xfrm>
                <a:off x="4107225" y="3311211"/>
                <a:ext cx="135720" cy="426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E76FC41-F117-4585-8A7D-5338D199195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089225" y="3293571"/>
                  <a:ext cx="1713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9CD5008-2200-4675-94CD-40214D9C8B03}"/>
                    </a:ext>
                  </a:extLst>
                </p14:cNvPr>
                <p14:cNvContentPartPr/>
                <p14:nvPr/>
              </p14:nvContentPartPr>
              <p14:xfrm>
                <a:off x="4213785" y="3459171"/>
                <a:ext cx="102600" cy="741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9CD5008-2200-4675-94CD-40214D9C8B0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96145" y="3441531"/>
                  <a:ext cx="138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587329A-0E54-4B29-A583-F9E1AE7D1729}"/>
                    </a:ext>
                  </a:extLst>
                </p14:cNvPr>
                <p14:cNvContentPartPr/>
                <p14:nvPr/>
              </p14:nvContentPartPr>
              <p14:xfrm>
                <a:off x="4265985" y="3451251"/>
                <a:ext cx="99360" cy="237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587329A-0E54-4B29-A583-F9E1AE7D172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47985" y="3433611"/>
                  <a:ext cx="135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BBC91EA-7FE3-44CF-BC28-749C6A20321A}"/>
                    </a:ext>
                  </a:extLst>
                </p14:cNvPr>
                <p14:cNvContentPartPr/>
                <p14:nvPr/>
              </p14:nvContentPartPr>
              <p14:xfrm>
                <a:off x="4439145" y="3511011"/>
                <a:ext cx="93240" cy="170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BBC91EA-7FE3-44CF-BC28-749C6A20321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421505" y="3493371"/>
                  <a:ext cx="128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307436B-7406-464C-BBC4-081C778EB33A}"/>
                    </a:ext>
                  </a:extLst>
                </p14:cNvPr>
                <p14:cNvContentPartPr/>
                <p14:nvPr/>
              </p14:nvContentPartPr>
              <p14:xfrm>
                <a:off x="4571625" y="3548811"/>
                <a:ext cx="129600" cy="178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307436B-7406-464C-BBC4-081C778EB33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53625" y="3530811"/>
                  <a:ext cx="1652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0810E1-23C2-4875-8394-1C2FAAAAFC5F}"/>
                    </a:ext>
                  </a:extLst>
                </p14:cNvPr>
                <p14:cNvContentPartPr/>
                <p14:nvPr/>
              </p14:nvContentPartPr>
              <p14:xfrm>
                <a:off x="4713825" y="3435771"/>
                <a:ext cx="89640" cy="339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0810E1-23C2-4875-8394-1C2FAAAAFC5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96185" y="3417771"/>
                  <a:ext cx="125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E9FBA2F-B9C6-4CDE-BCF7-814BC9BEFE79}"/>
                    </a:ext>
                  </a:extLst>
                </p14:cNvPr>
                <p14:cNvContentPartPr/>
                <p14:nvPr/>
              </p14:nvContentPartPr>
              <p14:xfrm>
                <a:off x="2975385" y="2734491"/>
                <a:ext cx="115920" cy="110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E9FBA2F-B9C6-4CDE-BCF7-814BC9BEFE7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57385" y="2716851"/>
                  <a:ext cx="151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62397C5-CF99-4BB5-AC97-9BAA19D11C7F}"/>
                    </a:ext>
                  </a:extLst>
                </p14:cNvPr>
                <p14:cNvContentPartPr/>
                <p14:nvPr/>
              </p14:nvContentPartPr>
              <p14:xfrm>
                <a:off x="3150705" y="2746731"/>
                <a:ext cx="184320" cy="196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62397C5-CF99-4BB5-AC97-9BAA19D11C7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133065" y="2729091"/>
                  <a:ext cx="2199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2CCD4DA-537D-476A-A0AC-C71FCACB7203}"/>
                    </a:ext>
                  </a:extLst>
                </p14:cNvPr>
                <p14:cNvContentPartPr/>
                <p14:nvPr/>
              </p14:nvContentPartPr>
              <p14:xfrm>
                <a:off x="3333945" y="2824131"/>
                <a:ext cx="115200" cy="1040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2CCD4DA-537D-476A-A0AC-C71FCACB720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15945" y="2806131"/>
                  <a:ext cx="1508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F3F3A9E-0474-43B9-AD85-F591453C2369}"/>
                    </a:ext>
                  </a:extLst>
                </p14:cNvPr>
                <p14:cNvContentPartPr/>
                <p14:nvPr/>
              </p14:nvContentPartPr>
              <p14:xfrm>
                <a:off x="3511785" y="2798571"/>
                <a:ext cx="114480" cy="155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F3F3A9E-0474-43B9-AD85-F591453C236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93785" y="2780571"/>
                  <a:ext cx="150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BF76774-E05F-4FE5-815E-E5FBF4D343B9}"/>
                    </a:ext>
                  </a:extLst>
                </p14:cNvPr>
                <p14:cNvContentPartPr/>
                <p14:nvPr/>
              </p14:nvContentPartPr>
              <p14:xfrm>
                <a:off x="3531945" y="2876331"/>
                <a:ext cx="75600" cy="25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BF76774-E05F-4FE5-815E-E5FBF4D343B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513945" y="2858691"/>
                  <a:ext cx="1112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2DBF0B9-4B58-464E-BCD6-71EA9C67DD5A}"/>
                    </a:ext>
                  </a:extLst>
                </p14:cNvPr>
                <p14:cNvContentPartPr/>
                <p14:nvPr/>
              </p14:nvContentPartPr>
              <p14:xfrm>
                <a:off x="3653985" y="2851851"/>
                <a:ext cx="94680" cy="178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2DBF0B9-4B58-464E-BCD6-71EA9C67DD5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36345" y="2834211"/>
                  <a:ext cx="130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1C6B17A-167E-44E6-83AD-72A5C14E45A2}"/>
                    </a:ext>
                  </a:extLst>
                </p14:cNvPr>
                <p14:cNvContentPartPr/>
                <p14:nvPr/>
              </p14:nvContentPartPr>
              <p14:xfrm>
                <a:off x="3782145" y="2778771"/>
                <a:ext cx="262080" cy="198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1C6B17A-167E-44E6-83AD-72A5C14E45A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764145" y="2761131"/>
                  <a:ext cx="297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9C9E75F-ED92-42C9-BC6F-C083B20E51E5}"/>
                    </a:ext>
                  </a:extLst>
                </p14:cNvPr>
                <p14:cNvContentPartPr/>
                <p14:nvPr/>
              </p14:nvContentPartPr>
              <p14:xfrm>
                <a:off x="3926505" y="2850771"/>
                <a:ext cx="124560" cy="410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9C9E75F-ED92-42C9-BC6F-C083B20E51E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908505" y="2832771"/>
                  <a:ext cx="160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A95E9FA-90DE-430C-B9F2-15CA5473AEDA}"/>
                    </a:ext>
                  </a:extLst>
                </p14:cNvPr>
                <p14:cNvContentPartPr/>
                <p14:nvPr/>
              </p14:nvContentPartPr>
              <p14:xfrm>
                <a:off x="4136745" y="2737731"/>
                <a:ext cx="74880" cy="294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A95E9FA-90DE-430C-B9F2-15CA5473AE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18745" y="2719731"/>
                  <a:ext cx="1105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E034D9C-8164-41F6-9149-09E55D614F13}"/>
                    </a:ext>
                  </a:extLst>
                </p14:cNvPr>
                <p14:cNvContentPartPr/>
                <p14:nvPr/>
              </p14:nvContentPartPr>
              <p14:xfrm>
                <a:off x="4238985" y="2800371"/>
                <a:ext cx="73080" cy="56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E034D9C-8164-41F6-9149-09E55D614F1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21345" y="2782731"/>
                  <a:ext cx="108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BF845AD-31EA-4350-ABDD-E24D3C3CFA78}"/>
                    </a:ext>
                  </a:extLst>
                </p14:cNvPr>
                <p14:cNvContentPartPr/>
                <p14:nvPr/>
              </p14:nvContentPartPr>
              <p14:xfrm>
                <a:off x="4262025" y="2801091"/>
                <a:ext cx="73080" cy="217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BF845AD-31EA-4350-ABDD-E24D3C3CFA7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44385" y="2783091"/>
                  <a:ext cx="1087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29CA302-96B6-4ACC-B664-19F2FD6CB4A8}"/>
                    </a:ext>
                  </a:extLst>
                </p14:cNvPr>
                <p14:cNvContentPartPr/>
                <p14:nvPr/>
              </p14:nvContentPartPr>
              <p14:xfrm>
                <a:off x="4364985" y="2866611"/>
                <a:ext cx="87480" cy="176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29CA302-96B6-4ACC-B664-19F2FD6CB4A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346985" y="2848971"/>
                  <a:ext cx="123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BA2758C-ADF3-4AB9-B396-324BCEC81F91}"/>
                    </a:ext>
                  </a:extLst>
                </p14:cNvPr>
                <p14:cNvContentPartPr/>
                <p14:nvPr/>
              </p14:nvContentPartPr>
              <p14:xfrm>
                <a:off x="4481265" y="2926371"/>
                <a:ext cx="100080" cy="1288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BA2758C-ADF3-4AB9-B396-324BCEC81F9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63625" y="2908731"/>
                  <a:ext cx="135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A36AD06-1B37-40EA-B2F9-56D27C8A1291}"/>
                    </a:ext>
                  </a:extLst>
                </p14:cNvPr>
                <p14:cNvContentPartPr/>
                <p14:nvPr/>
              </p14:nvContentPartPr>
              <p14:xfrm>
                <a:off x="4539225" y="2721171"/>
                <a:ext cx="107640" cy="369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A36AD06-1B37-40EA-B2F9-56D27C8A129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521585" y="2703171"/>
                  <a:ext cx="1432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6DE3227-1D82-42A3-A6EF-03262F99A51C}"/>
                    </a:ext>
                  </a:extLst>
                </p14:cNvPr>
                <p14:cNvContentPartPr/>
                <p14:nvPr/>
              </p14:nvContentPartPr>
              <p14:xfrm>
                <a:off x="4361385" y="2980011"/>
                <a:ext cx="38880" cy="47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6DE3227-1D82-42A3-A6EF-03262F99A51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343385" y="2962371"/>
                  <a:ext cx="74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4A57B9A-4F44-4153-B719-C4CA4BFA308C}"/>
                    </a:ext>
                  </a:extLst>
                </p14:cNvPr>
                <p14:cNvContentPartPr/>
                <p14:nvPr/>
              </p14:nvContentPartPr>
              <p14:xfrm>
                <a:off x="2663265" y="3442251"/>
                <a:ext cx="7920" cy="90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4A57B9A-4F44-4153-B719-C4CA4BFA308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645625" y="3424611"/>
                  <a:ext cx="435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1C3C578-6424-4459-853D-18FE0EF7863B}"/>
                    </a:ext>
                  </a:extLst>
                </p14:cNvPr>
                <p14:cNvContentPartPr/>
                <p14:nvPr/>
              </p14:nvContentPartPr>
              <p14:xfrm>
                <a:off x="2683065" y="3522531"/>
                <a:ext cx="23400" cy="121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1C3C578-6424-4459-853D-18FE0EF7863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65065" y="3504531"/>
                  <a:ext cx="59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1CF554C-21A7-426F-BED3-ECD581A1F911}"/>
                    </a:ext>
                  </a:extLst>
                </p14:cNvPr>
                <p14:cNvContentPartPr/>
                <p14:nvPr/>
              </p14:nvContentPartPr>
              <p14:xfrm>
                <a:off x="2714385" y="3714051"/>
                <a:ext cx="9360" cy="117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1CF554C-21A7-426F-BED3-ECD581A1F91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696385" y="3696051"/>
                  <a:ext cx="45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514CE43-D823-4954-928E-45B108257B3F}"/>
                    </a:ext>
                  </a:extLst>
                </p14:cNvPr>
                <p14:cNvContentPartPr/>
                <p14:nvPr/>
              </p14:nvContentPartPr>
              <p14:xfrm>
                <a:off x="2715105" y="3886131"/>
                <a:ext cx="9360" cy="68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514CE43-D823-4954-928E-45B108257B3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97105" y="3868491"/>
                  <a:ext cx="45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3C7B455-EECB-4BA3-838D-9A811C435D09}"/>
                    </a:ext>
                  </a:extLst>
                </p14:cNvPr>
                <p14:cNvContentPartPr/>
                <p14:nvPr/>
              </p14:nvContentPartPr>
              <p14:xfrm>
                <a:off x="2720505" y="4039851"/>
                <a:ext cx="8640" cy="21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3C7B455-EECB-4BA3-838D-9A811C435D0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702865" y="4022211"/>
                  <a:ext cx="44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9F58D76-8FD4-4462-B1DF-57C18DDD5D43}"/>
                    </a:ext>
                  </a:extLst>
                </p14:cNvPr>
                <p14:cNvContentPartPr/>
                <p14:nvPr/>
              </p14:nvContentPartPr>
              <p14:xfrm>
                <a:off x="3041265" y="2841411"/>
                <a:ext cx="12960" cy="174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9F58D76-8FD4-4462-B1DF-57C18DDD5D4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023265" y="2823411"/>
                  <a:ext cx="48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208B5EA-D43B-4DF2-94F5-85B2DDEEF97E}"/>
                    </a:ext>
                  </a:extLst>
                </p14:cNvPr>
                <p14:cNvContentPartPr/>
                <p14:nvPr/>
              </p14:nvContentPartPr>
              <p14:xfrm>
                <a:off x="3064665" y="3100251"/>
                <a:ext cx="7200" cy="185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208B5EA-D43B-4DF2-94F5-85B2DDEEF97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047025" y="3082251"/>
                  <a:ext cx="428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D647F5C-1039-4561-BC31-FFDBCC24B79D}"/>
                    </a:ext>
                  </a:extLst>
                </p14:cNvPr>
                <p14:cNvContentPartPr/>
                <p14:nvPr/>
              </p14:nvContentPartPr>
              <p14:xfrm>
                <a:off x="3083025" y="3382131"/>
                <a:ext cx="17280" cy="1800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D647F5C-1039-4561-BC31-FFDBCC24B79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65025" y="3364491"/>
                  <a:ext cx="52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A12A571-AB75-4E71-A6FB-90A981FC2327}"/>
                    </a:ext>
                  </a:extLst>
                </p14:cNvPr>
                <p14:cNvContentPartPr/>
                <p14:nvPr/>
              </p14:nvContentPartPr>
              <p14:xfrm>
                <a:off x="3102105" y="3649971"/>
                <a:ext cx="26640" cy="1638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A12A571-AB75-4E71-A6FB-90A981FC232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84105" y="3631971"/>
                  <a:ext cx="62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E6999F8-C3B6-4879-9540-3C9FA029609C}"/>
                    </a:ext>
                  </a:extLst>
                </p14:cNvPr>
                <p14:cNvContentPartPr/>
                <p14:nvPr/>
              </p14:nvContentPartPr>
              <p14:xfrm>
                <a:off x="3133065" y="3855531"/>
                <a:ext cx="12600" cy="104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E6999F8-C3B6-4879-9540-3C9FA029609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15065" y="3837531"/>
                  <a:ext cx="48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32F8962-7848-4501-B54A-5EC9C1F7E3F1}"/>
                    </a:ext>
                  </a:extLst>
                </p14:cNvPr>
                <p14:cNvContentPartPr/>
                <p14:nvPr/>
              </p14:nvContentPartPr>
              <p14:xfrm>
                <a:off x="5650905" y="3389691"/>
                <a:ext cx="197280" cy="709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32F8962-7848-4501-B54A-5EC9C1F7E3F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632905" y="3372051"/>
                  <a:ext cx="2329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6AC0317-7F62-4607-8EAB-CD9608A12B06}"/>
                    </a:ext>
                  </a:extLst>
                </p14:cNvPr>
                <p14:cNvContentPartPr/>
                <p14:nvPr/>
              </p14:nvContentPartPr>
              <p14:xfrm>
                <a:off x="5612025" y="3329571"/>
                <a:ext cx="118800" cy="1994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6AC0317-7F62-4607-8EAB-CD9608A12B0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594025" y="3311571"/>
                  <a:ext cx="154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F0C0A98-BCD4-4C55-8038-DE248B1E8E5F}"/>
                    </a:ext>
                  </a:extLst>
                </p14:cNvPr>
                <p14:cNvContentPartPr/>
                <p14:nvPr/>
              </p14:nvContentPartPr>
              <p14:xfrm>
                <a:off x="5974905" y="3484371"/>
                <a:ext cx="182520" cy="245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F0C0A98-BCD4-4C55-8038-DE248B1E8E5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957265" y="3466371"/>
                  <a:ext cx="2181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9DBF7D8-1588-4CA6-A626-70E22939B6EB}"/>
                    </a:ext>
                  </a:extLst>
                </p14:cNvPr>
                <p14:cNvContentPartPr/>
                <p14:nvPr/>
              </p14:nvContentPartPr>
              <p14:xfrm>
                <a:off x="6204945" y="3593811"/>
                <a:ext cx="54000" cy="7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9DBF7D8-1588-4CA6-A626-70E22939B6E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186945" y="3576171"/>
                  <a:ext cx="89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10E87D9-826D-451F-98A2-EFB199B3BAB9}"/>
                    </a:ext>
                  </a:extLst>
                </p14:cNvPr>
                <p14:cNvContentPartPr/>
                <p14:nvPr/>
              </p14:nvContentPartPr>
              <p14:xfrm>
                <a:off x="6330225" y="3510651"/>
                <a:ext cx="123120" cy="2109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10E87D9-826D-451F-98A2-EFB199B3BAB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312225" y="3492651"/>
                  <a:ext cx="1587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28EEB0F-6C09-4BBD-93CE-AB613941D6C4}"/>
                    </a:ext>
                  </a:extLst>
                </p14:cNvPr>
                <p14:cNvContentPartPr/>
                <p14:nvPr/>
              </p14:nvContentPartPr>
              <p14:xfrm>
                <a:off x="6537585" y="3473931"/>
                <a:ext cx="63720" cy="235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28EEB0F-6C09-4BBD-93CE-AB613941D6C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519585" y="3456291"/>
                  <a:ext cx="993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51D5162-34E1-4460-8A09-7A5F7504469D}"/>
                    </a:ext>
                  </a:extLst>
                </p14:cNvPr>
                <p14:cNvContentPartPr/>
                <p14:nvPr/>
              </p14:nvContentPartPr>
              <p14:xfrm>
                <a:off x="6497625" y="3601011"/>
                <a:ext cx="149040" cy="46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51D5162-34E1-4460-8A09-7A5F7504469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79985" y="3583371"/>
                  <a:ext cx="184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8D4F2D7-959B-4006-BDF6-33835A4FC390}"/>
                    </a:ext>
                  </a:extLst>
                </p14:cNvPr>
                <p14:cNvContentPartPr/>
                <p14:nvPr/>
              </p14:nvContentPartPr>
              <p14:xfrm>
                <a:off x="6705705" y="3544131"/>
                <a:ext cx="147240" cy="1472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8D4F2D7-959B-4006-BDF6-33835A4FC39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688065" y="3526131"/>
                  <a:ext cx="182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A2C9663-7370-4E61-B29A-3247E06C9868}"/>
                    </a:ext>
                  </a:extLst>
                </p14:cNvPr>
                <p14:cNvContentPartPr/>
                <p14:nvPr/>
              </p14:nvContentPartPr>
              <p14:xfrm>
                <a:off x="6745665" y="3519291"/>
                <a:ext cx="143280" cy="73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A2C9663-7370-4E61-B29A-3247E06C986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727665" y="3501291"/>
                  <a:ext cx="178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7904B36-6FF2-4317-99A0-5718C781B6BD}"/>
                    </a:ext>
                  </a:extLst>
                </p14:cNvPr>
                <p14:cNvContentPartPr/>
                <p14:nvPr/>
              </p14:nvContentPartPr>
              <p14:xfrm>
                <a:off x="4927305" y="2679051"/>
                <a:ext cx="241200" cy="93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7904B36-6FF2-4317-99A0-5718C781B6B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909305" y="2661411"/>
                  <a:ext cx="276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14672FC-1CF1-4B55-B725-252E32263BB2}"/>
                    </a:ext>
                  </a:extLst>
                </p14:cNvPr>
                <p14:cNvContentPartPr/>
                <p14:nvPr/>
              </p14:nvContentPartPr>
              <p14:xfrm>
                <a:off x="4933065" y="2640891"/>
                <a:ext cx="163080" cy="1756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14672FC-1CF1-4B55-B725-252E32263BB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915065" y="2622891"/>
                  <a:ext cx="198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9FF4812-FE11-4306-8F50-47FCFBCD72D9}"/>
                    </a:ext>
                  </a:extLst>
                </p14:cNvPr>
                <p14:cNvContentPartPr/>
                <p14:nvPr/>
              </p14:nvContentPartPr>
              <p14:xfrm>
                <a:off x="5325105" y="2747091"/>
                <a:ext cx="228960" cy="2152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9FF4812-FE11-4306-8F50-47FCFBCD72D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07105" y="2729091"/>
                  <a:ext cx="2646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0A90BF0-FCB9-478A-B3CD-9DCA4C25DD64}"/>
                    </a:ext>
                  </a:extLst>
                </p14:cNvPr>
                <p14:cNvContentPartPr/>
                <p14:nvPr/>
              </p14:nvContentPartPr>
              <p14:xfrm>
                <a:off x="5648385" y="2807931"/>
                <a:ext cx="57240" cy="129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0A90BF0-FCB9-478A-B3CD-9DCA4C25DD6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630745" y="2790291"/>
                  <a:ext cx="92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C5E4AD2-6C7D-4489-A6F1-1FEEE2F809BF}"/>
                    </a:ext>
                  </a:extLst>
                </p14:cNvPr>
                <p14:cNvContentPartPr/>
                <p14:nvPr/>
              </p14:nvContentPartPr>
              <p14:xfrm>
                <a:off x="5816505" y="2774451"/>
                <a:ext cx="111600" cy="2217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C5E4AD2-6C7D-4489-A6F1-1FEEE2F809B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798505" y="2756811"/>
                  <a:ext cx="147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859E0B7-E724-4386-A044-76791AA0FF31}"/>
                    </a:ext>
                  </a:extLst>
                </p14:cNvPr>
                <p14:cNvContentPartPr/>
                <p14:nvPr/>
              </p14:nvContentPartPr>
              <p14:xfrm>
                <a:off x="6005505" y="2710731"/>
                <a:ext cx="99360" cy="191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859E0B7-E724-4386-A044-76791AA0FF3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87505" y="2692731"/>
                  <a:ext cx="135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79D62BA-4651-4CCE-A69B-398F56075CCF}"/>
                    </a:ext>
                  </a:extLst>
                </p14:cNvPr>
                <p14:cNvContentPartPr/>
                <p14:nvPr/>
              </p14:nvContentPartPr>
              <p14:xfrm>
                <a:off x="5998305" y="2800371"/>
                <a:ext cx="88920" cy="34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79D62BA-4651-4CCE-A69B-398F56075CC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80665" y="2782731"/>
                  <a:ext cx="1245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06B991E-46B6-4877-9722-5EC5CDA3126C}"/>
                    </a:ext>
                  </a:extLst>
                </p14:cNvPr>
                <p14:cNvContentPartPr/>
                <p14:nvPr/>
              </p14:nvContentPartPr>
              <p14:xfrm>
                <a:off x="6357225" y="2770851"/>
                <a:ext cx="485640" cy="108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06B991E-46B6-4877-9722-5EC5CDA3126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39585" y="2753211"/>
                  <a:ext cx="521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44CC011-59C7-4ED0-890B-CFF5C12E5002}"/>
                    </a:ext>
                  </a:extLst>
                </p14:cNvPr>
                <p14:cNvContentPartPr/>
                <p14:nvPr/>
              </p14:nvContentPartPr>
              <p14:xfrm>
                <a:off x="6737745" y="2760411"/>
                <a:ext cx="120960" cy="770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44CC011-59C7-4ED0-890B-CFF5C12E500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720105" y="2742411"/>
                  <a:ext cx="156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3B48FBD-DFE5-4DE3-BCAE-D60C2D7BBFEF}"/>
                    </a:ext>
                  </a:extLst>
                </p14:cNvPr>
                <p14:cNvContentPartPr/>
                <p14:nvPr/>
              </p14:nvContentPartPr>
              <p14:xfrm>
                <a:off x="7229505" y="286131"/>
                <a:ext cx="139320" cy="360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3B48FBD-DFE5-4DE3-BCAE-D60C2D7BBFE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211505" y="268131"/>
                  <a:ext cx="1749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08643CC-4254-4252-BA6D-F0E6B66EBB04}"/>
                    </a:ext>
                  </a:extLst>
                </p14:cNvPr>
                <p14:cNvContentPartPr/>
                <p14:nvPr/>
              </p14:nvContentPartPr>
              <p14:xfrm>
                <a:off x="7300425" y="296571"/>
                <a:ext cx="89640" cy="351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08643CC-4254-4252-BA6D-F0E6B66EBB0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82785" y="278931"/>
                  <a:ext cx="125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6C50A52-5A89-4A93-B711-5CC0599016B5}"/>
                    </a:ext>
                  </a:extLst>
                </p14:cNvPr>
                <p14:cNvContentPartPr/>
                <p14:nvPr/>
              </p14:nvContentPartPr>
              <p14:xfrm>
                <a:off x="7440465" y="463971"/>
                <a:ext cx="95040" cy="2404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6C50A52-5A89-4A93-B711-5CC0599016B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422465" y="445971"/>
                  <a:ext cx="1306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60056F9-B456-4820-94E7-5FA79B1C2F7B}"/>
                    </a:ext>
                  </a:extLst>
                </p14:cNvPr>
                <p14:cNvContentPartPr/>
                <p14:nvPr/>
              </p14:nvContentPartPr>
              <p14:xfrm>
                <a:off x="7070745" y="924411"/>
                <a:ext cx="163800" cy="234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60056F9-B456-4820-94E7-5FA79B1C2F7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52745" y="906411"/>
                  <a:ext cx="199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FEA4960-EC3B-439A-B260-5B76AB852BAC}"/>
                    </a:ext>
                  </a:extLst>
                </p14:cNvPr>
                <p14:cNvContentPartPr/>
                <p14:nvPr/>
              </p14:nvContentPartPr>
              <p14:xfrm>
                <a:off x="7108545" y="953931"/>
                <a:ext cx="126000" cy="314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FEA4960-EC3B-439A-B260-5B76AB852BA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090545" y="935931"/>
                  <a:ext cx="1616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B37A6BC-B619-4D63-BC64-07373A1E91D4}"/>
                    </a:ext>
                  </a:extLst>
                </p14:cNvPr>
                <p14:cNvContentPartPr/>
                <p14:nvPr/>
              </p14:nvContentPartPr>
              <p14:xfrm>
                <a:off x="7252185" y="1159851"/>
                <a:ext cx="101520" cy="2318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B37A6BC-B619-4D63-BC64-07373A1E91D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234185" y="1142211"/>
                  <a:ext cx="137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21D8C20-3E95-43A5-87DF-7F18EA50B1A2}"/>
                    </a:ext>
                  </a:extLst>
                </p14:cNvPr>
                <p14:cNvContentPartPr/>
                <p14:nvPr/>
              </p14:nvContentPartPr>
              <p14:xfrm>
                <a:off x="7077225" y="1695891"/>
                <a:ext cx="106920" cy="586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21D8C20-3E95-43A5-87DF-7F18EA50B1A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059225" y="1678251"/>
                  <a:ext cx="1425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3458FB3-CB50-4C98-80A1-2D89C34F5355}"/>
                    </a:ext>
                  </a:extLst>
                </p14:cNvPr>
                <p14:cNvContentPartPr/>
                <p14:nvPr/>
              </p14:nvContentPartPr>
              <p14:xfrm>
                <a:off x="7111425" y="1716411"/>
                <a:ext cx="93960" cy="3686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3458FB3-CB50-4C98-80A1-2D89C34F535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093425" y="1698771"/>
                  <a:ext cx="12960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BDBF17D-C72A-48B6-9539-FFF8D3B2FAE5}"/>
                    </a:ext>
                  </a:extLst>
                </p14:cNvPr>
                <p14:cNvContentPartPr/>
                <p14:nvPr/>
              </p14:nvContentPartPr>
              <p14:xfrm>
                <a:off x="7274505" y="1891011"/>
                <a:ext cx="102240" cy="221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BDBF17D-C72A-48B6-9539-FFF8D3B2FAE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256505" y="1873011"/>
                  <a:ext cx="1378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4F90916-7465-49A2-BC81-ADB875272D45}"/>
                    </a:ext>
                  </a:extLst>
                </p14:cNvPr>
                <p14:cNvContentPartPr/>
                <p14:nvPr/>
              </p14:nvContentPartPr>
              <p14:xfrm>
                <a:off x="2420625" y="3545571"/>
                <a:ext cx="50760" cy="554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4F90916-7465-49A2-BC81-ADB875272D4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402625" y="3527571"/>
                  <a:ext cx="86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29934B5-FF67-4D63-8537-CC74CF490B84}"/>
                    </a:ext>
                  </a:extLst>
                </p14:cNvPr>
                <p14:cNvContentPartPr/>
                <p14:nvPr/>
              </p14:nvContentPartPr>
              <p14:xfrm>
                <a:off x="2514585" y="3657531"/>
                <a:ext cx="25560" cy="432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29934B5-FF67-4D63-8537-CC74CF490B8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496945" y="3639531"/>
                  <a:ext cx="612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528FEE0-8CD7-4BC4-B051-C00F5BEE30A6}"/>
                    </a:ext>
                  </a:extLst>
                </p14:cNvPr>
                <p14:cNvContentPartPr/>
                <p14:nvPr/>
              </p14:nvContentPartPr>
              <p14:xfrm>
                <a:off x="2576865" y="3748611"/>
                <a:ext cx="47880" cy="756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528FEE0-8CD7-4BC4-B051-C00F5BEE30A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558865" y="3730611"/>
                  <a:ext cx="83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B4FAD8A-C1F4-476F-AF60-49DDFEC7325F}"/>
                    </a:ext>
                  </a:extLst>
                </p14:cNvPr>
                <p14:cNvContentPartPr/>
                <p14:nvPr/>
              </p14:nvContentPartPr>
              <p14:xfrm>
                <a:off x="2654985" y="3869211"/>
                <a:ext cx="35280" cy="921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B4FAD8A-C1F4-476F-AF60-49DDFEC7325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637345" y="3851571"/>
                  <a:ext cx="70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E956BEA-55D2-466B-9E9E-4CA680E8EE0E}"/>
                    </a:ext>
                  </a:extLst>
                </p14:cNvPr>
                <p14:cNvContentPartPr/>
                <p14:nvPr/>
              </p14:nvContentPartPr>
              <p14:xfrm>
                <a:off x="2158185" y="3236691"/>
                <a:ext cx="64440" cy="313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E956BEA-55D2-466B-9E9E-4CA680E8EE0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140185" y="3218691"/>
                  <a:ext cx="1000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E6FD9FA-B4DC-4020-A3B9-FB57AFE440C7}"/>
                    </a:ext>
                  </a:extLst>
                </p14:cNvPr>
                <p14:cNvContentPartPr/>
                <p14:nvPr/>
              </p14:nvContentPartPr>
              <p14:xfrm>
                <a:off x="2107425" y="3494451"/>
                <a:ext cx="134640" cy="835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E6FD9FA-B4DC-4020-A3B9-FB57AFE440C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089785" y="3476811"/>
                  <a:ext cx="170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25E8921-1C39-4832-A18B-EB6BB4A706EC}"/>
                    </a:ext>
                  </a:extLst>
                </p14:cNvPr>
                <p14:cNvContentPartPr/>
                <p14:nvPr/>
              </p14:nvContentPartPr>
              <p14:xfrm>
                <a:off x="2338185" y="3695331"/>
                <a:ext cx="58680" cy="162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25E8921-1C39-4832-A18B-EB6BB4A706E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320545" y="3677331"/>
                  <a:ext cx="94320" cy="5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1071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B855C26-51C7-4C37-9147-A7C74C40AB7F}"/>
              </a:ext>
            </a:extLst>
          </p:cNvPr>
          <p:cNvGrpSpPr/>
          <p:nvPr/>
        </p:nvGrpSpPr>
        <p:grpSpPr>
          <a:xfrm>
            <a:off x="7370265" y="3738531"/>
            <a:ext cx="2439720" cy="2736720"/>
            <a:chOff x="7370265" y="3738531"/>
            <a:chExt cx="2439720" cy="27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349017F-CBD2-43D0-932F-C00813BF8635}"/>
                    </a:ext>
                  </a:extLst>
                </p14:cNvPr>
                <p14:cNvContentPartPr/>
                <p14:nvPr/>
              </p14:nvContentPartPr>
              <p14:xfrm>
                <a:off x="8479425" y="3918891"/>
                <a:ext cx="579240" cy="958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349017F-CBD2-43D0-932F-C00813BF863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43785" y="3883251"/>
                  <a:ext cx="650880" cy="10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1619EFA-AFF7-4481-AA0C-DB15296457DF}"/>
                    </a:ext>
                  </a:extLst>
                </p14:cNvPr>
                <p14:cNvContentPartPr/>
                <p14:nvPr/>
              </p14:nvContentPartPr>
              <p14:xfrm>
                <a:off x="8463945" y="4535571"/>
                <a:ext cx="66960" cy="1213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1619EFA-AFF7-4481-AA0C-DB15296457D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27945" y="4499571"/>
                  <a:ext cx="138600" cy="12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A4D5BCC-3CEE-406F-80A7-3B9D4A117350}"/>
                    </a:ext>
                  </a:extLst>
                </p14:cNvPr>
                <p14:cNvContentPartPr/>
                <p14:nvPr/>
              </p14:nvContentPartPr>
              <p14:xfrm>
                <a:off x="8522265" y="5450331"/>
                <a:ext cx="665280" cy="316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A4D5BCC-3CEE-406F-80A7-3B9D4A11735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86625" y="5414331"/>
                  <a:ext cx="7369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BCF66FD-9563-4EDA-BA01-1B0FE717AB6C}"/>
                    </a:ext>
                  </a:extLst>
                </p14:cNvPr>
                <p14:cNvContentPartPr/>
                <p14:nvPr/>
              </p14:nvContentPartPr>
              <p14:xfrm>
                <a:off x="8867145" y="5475531"/>
                <a:ext cx="356760" cy="362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BCF66FD-9563-4EDA-BA01-1B0FE717AB6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31145" y="5439891"/>
                  <a:ext cx="4284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6E1D6D-A0AE-4947-B841-26F0AAC5F07F}"/>
                    </a:ext>
                  </a:extLst>
                </p14:cNvPr>
                <p14:cNvContentPartPr/>
                <p14:nvPr/>
              </p14:nvContentPartPr>
              <p14:xfrm>
                <a:off x="9221745" y="5761011"/>
                <a:ext cx="29880" cy="71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6E1D6D-A0AE-4947-B841-26F0AAC5F07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85745" y="5725371"/>
                  <a:ext cx="10152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1D973DE-3A67-420C-89F5-11D1CD3D537A}"/>
                    </a:ext>
                  </a:extLst>
                </p14:cNvPr>
                <p14:cNvContentPartPr/>
                <p14:nvPr/>
              </p14:nvContentPartPr>
              <p14:xfrm>
                <a:off x="7821705" y="5193651"/>
                <a:ext cx="712080" cy="105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1D973DE-3A67-420C-89F5-11D1CD3D53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85705" y="5158011"/>
                  <a:ext cx="783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F443685-303B-4DE6-BDC6-C9315BA38225}"/>
                    </a:ext>
                  </a:extLst>
                </p14:cNvPr>
                <p14:cNvContentPartPr/>
                <p14:nvPr/>
              </p14:nvContentPartPr>
              <p14:xfrm>
                <a:off x="7420665" y="5026611"/>
                <a:ext cx="19440" cy="392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F443685-303B-4DE6-BDC6-C9315BA382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84665" y="4990611"/>
                  <a:ext cx="910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4CC91B5-4C11-44EB-B072-4739FF00D474}"/>
                    </a:ext>
                  </a:extLst>
                </p14:cNvPr>
                <p14:cNvContentPartPr/>
                <p14:nvPr/>
              </p14:nvContentPartPr>
              <p14:xfrm>
                <a:off x="7370265" y="4952811"/>
                <a:ext cx="226440" cy="493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4CC91B5-4C11-44EB-B072-4739FF00D4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34625" y="4916811"/>
                  <a:ext cx="29808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EDACE8F-0F53-4B2F-900A-40315C18AB74}"/>
                    </a:ext>
                  </a:extLst>
                </p14:cNvPr>
                <p14:cNvContentPartPr/>
                <p14:nvPr/>
              </p14:nvContentPartPr>
              <p14:xfrm>
                <a:off x="9220305" y="3738531"/>
                <a:ext cx="307080" cy="357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EDACE8F-0F53-4B2F-900A-40315C18AB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184665" y="3702531"/>
                  <a:ext cx="378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A896748-BC4C-48D5-916F-3AA1948385CD}"/>
                    </a:ext>
                  </a:extLst>
                </p14:cNvPr>
                <p14:cNvContentPartPr/>
                <p14:nvPr/>
              </p14:nvContentPartPr>
              <p14:xfrm>
                <a:off x="9565185" y="5995011"/>
                <a:ext cx="244800" cy="349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A896748-BC4C-48D5-916F-3AA1948385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529185" y="5959011"/>
                  <a:ext cx="3164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9D6AE64-0261-4EA0-9329-9464D200FD71}"/>
                    </a:ext>
                  </a:extLst>
                </p14:cNvPr>
                <p14:cNvContentPartPr/>
                <p14:nvPr/>
              </p14:nvContentPartPr>
              <p14:xfrm>
                <a:off x="9615585" y="6157731"/>
                <a:ext cx="171720" cy="6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9D6AE64-0261-4EA0-9329-9464D200FD7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79945" y="6122091"/>
                  <a:ext cx="2433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0C37FA-977C-4265-B75C-7C0D57065E2A}"/>
              </a:ext>
            </a:extLst>
          </p:cNvPr>
          <p:cNvGrpSpPr/>
          <p:nvPr/>
        </p:nvGrpSpPr>
        <p:grpSpPr>
          <a:xfrm>
            <a:off x="2064585" y="416811"/>
            <a:ext cx="6903000" cy="3355920"/>
            <a:chOff x="2064585" y="416811"/>
            <a:chExt cx="6903000" cy="335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DF561DC-565B-4C7F-8D89-F9EB0F061B66}"/>
                    </a:ext>
                  </a:extLst>
                </p14:cNvPr>
                <p14:cNvContentPartPr/>
                <p14:nvPr/>
              </p14:nvContentPartPr>
              <p14:xfrm>
                <a:off x="3247185" y="489171"/>
                <a:ext cx="448560" cy="368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DF561DC-565B-4C7F-8D89-F9EB0F061B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11185" y="453171"/>
                  <a:ext cx="5202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DC85B98-A4B6-48A4-BDEF-22538CA86A37}"/>
                    </a:ext>
                  </a:extLst>
                </p14:cNvPr>
                <p14:cNvContentPartPr/>
                <p14:nvPr/>
              </p14:nvContentPartPr>
              <p14:xfrm>
                <a:off x="3742185" y="712371"/>
                <a:ext cx="117720" cy="5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DC85B98-A4B6-48A4-BDEF-22538CA86A3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06185" y="676731"/>
                  <a:ext cx="1893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C9379DB-6D1F-4FDE-A0B6-6C99A41A7C0B}"/>
                    </a:ext>
                  </a:extLst>
                </p14:cNvPr>
                <p14:cNvContentPartPr/>
                <p14:nvPr/>
              </p14:nvContentPartPr>
              <p14:xfrm>
                <a:off x="4063665" y="591411"/>
                <a:ext cx="225720" cy="577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C9379DB-6D1F-4FDE-A0B6-6C99A41A7C0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28025" y="555411"/>
                  <a:ext cx="29736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C9F366-0AD1-462A-8538-8F38943882E6}"/>
                    </a:ext>
                  </a:extLst>
                </p14:cNvPr>
                <p14:cNvContentPartPr/>
                <p14:nvPr/>
              </p14:nvContentPartPr>
              <p14:xfrm>
                <a:off x="4473705" y="741531"/>
                <a:ext cx="126720" cy="23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C9F366-0AD1-462A-8538-8F38943882E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38065" y="705531"/>
                  <a:ext cx="198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1D67214-151D-493E-927E-642683889067}"/>
                    </a:ext>
                  </a:extLst>
                </p14:cNvPr>
                <p14:cNvContentPartPr/>
                <p14:nvPr/>
              </p14:nvContentPartPr>
              <p14:xfrm>
                <a:off x="4715985" y="632811"/>
                <a:ext cx="365400" cy="216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1D67214-151D-493E-927E-6426838890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79985" y="597171"/>
                  <a:ext cx="437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CF85A3-9F2A-41E0-9006-6E244B31338B}"/>
                    </a:ext>
                  </a:extLst>
                </p14:cNvPr>
                <p14:cNvContentPartPr/>
                <p14:nvPr/>
              </p14:nvContentPartPr>
              <p14:xfrm>
                <a:off x="5875905" y="474411"/>
                <a:ext cx="28440" cy="388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CF85A3-9F2A-41E0-9006-6E244B3133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40265" y="438411"/>
                  <a:ext cx="10008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4BEF519-6F4B-4F25-92AB-5BCCFC9ED427}"/>
                    </a:ext>
                  </a:extLst>
                </p14:cNvPr>
                <p14:cNvContentPartPr/>
                <p14:nvPr/>
              </p14:nvContentPartPr>
              <p14:xfrm>
                <a:off x="5850705" y="416811"/>
                <a:ext cx="270000" cy="475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4BEF519-6F4B-4F25-92AB-5BCCFC9ED42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14705" y="380811"/>
                  <a:ext cx="34164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DE6E305-120B-4F45-A56A-4BF95B7361B0}"/>
                    </a:ext>
                  </a:extLst>
                </p14:cNvPr>
                <p14:cNvContentPartPr/>
                <p14:nvPr/>
              </p14:nvContentPartPr>
              <p14:xfrm>
                <a:off x="6349305" y="476211"/>
                <a:ext cx="239040" cy="27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DE6E305-120B-4F45-A56A-4BF95B7361B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13305" y="440571"/>
                  <a:ext cx="310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802FFDF-92D1-4586-B446-6FEFD00B52E9}"/>
                    </a:ext>
                  </a:extLst>
                </p14:cNvPr>
                <p14:cNvContentPartPr/>
                <p14:nvPr/>
              </p14:nvContentPartPr>
              <p14:xfrm>
                <a:off x="6300345" y="486291"/>
                <a:ext cx="282600" cy="404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802FFDF-92D1-4586-B446-6FEFD00B52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64705" y="450651"/>
                  <a:ext cx="3542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6302157-4900-4B60-BFD5-9B8543EF12C9}"/>
                    </a:ext>
                  </a:extLst>
                </p14:cNvPr>
                <p14:cNvContentPartPr/>
                <p14:nvPr/>
              </p14:nvContentPartPr>
              <p14:xfrm>
                <a:off x="6550905" y="483051"/>
                <a:ext cx="160920" cy="11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6302157-4900-4B60-BFD5-9B8543EF12C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14905" y="447051"/>
                  <a:ext cx="232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EA8ABE3-C65E-4C2A-84C3-2BCD17B39B74}"/>
                    </a:ext>
                  </a:extLst>
                </p14:cNvPr>
                <p14:cNvContentPartPr/>
                <p14:nvPr/>
              </p14:nvContentPartPr>
              <p14:xfrm>
                <a:off x="6867705" y="472251"/>
                <a:ext cx="224640" cy="8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EA8ABE3-C65E-4C2A-84C3-2BCD17B39B7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31705" y="436611"/>
                  <a:ext cx="2962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1681B46-4747-46DC-BD57-A89A79AFD79E}"/>
                    </a:ext>
                  </a:extLst>
                </p14:cNvPr>
                <p14:cNvContentPartPr/>
                <p14:nvPr/>
              </p14:nvContentPartPr>
              <p14:xfrm>
                <a:off x="6993345" y="473691"/>
                <a:ext cx="75600" cy="424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1681B46-4747-46DC-BD57-A89A79AFD79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57705" y="438051"/>
                  <a:ext cx="14724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00C3687-297B-4143-88F0-33783FF506ED}"/>
                    </a:ext>
                  </a:extLst>
                </p14:cNvPr>
                <p14:cNvContentPartPr/>
                <p14:nvPr/>
              </p14:nvContentPartPr>
              <p14:xfrm>
                <a:off x="7087665" y="462531"/>
                <a:ext cx="192600" cy="17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00C3687-297B-4143-88F0-33783FF506E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51665" y="426531"/>
                  <a:ext cx="264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41EDDB-7355-4959-8E63-DD4EFBFA095C}"/>
                    </a:ext>
                  </a:extLst>
                </p14:cNvPr>
                <p14:cNvContentPartPr/>
                <p14:nvPr/>
              </p14:nvContentPartPr>
              <p14:xfrm>
                <a:off x="2946585" y="1647651"/>
                <a:ext cx="4404960" cy="181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41EDDB-7355-4959-8E63-DD4EFBFA095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10945" y="1611651"/>
                  <a:ext cx="44766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C9BB1A-78E9-4C40-901A-B91AB48B6626}"/>
                    </a:ext>
                  </a:extLst>
                </p14:cNvPr>
                <p14:cNvContentPartPr/>
                <p14:nvPr/>
              </p14:nvContentPartPr>
              <p14:xfrm>
                <a:off x="2903745" y="1649451"/>
                <a:ext cx="4914360" cy="1504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C9BB1A-78E9-4C40-901A-B91AB48B662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67745" y="1613451"/>
                  <a:ext cx="4986000" cy="15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589E7F1-8BA6-486A-9FDC-5967F26836CB}"/>
                    </a:ext>
                  </a:extLst>
                </p14:cNvPr>
                <p14:cNvContentPartPr/>
                <p14:nvPr/>
              </p14:nvContentPartPr>
              <p14:xfrm>
                <a:off x="4721025" y="1725771"/>
                <a:ext cx="38520" cy="1344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589E7F1-8BA6-486A-9FDC-5967F26836C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85025" y="1690131"/>
                  <a:ext cx="110160" cy="14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9CCD5EC-1D1B-4EFD-BA18-2112FA75F189}"/>
                    </a:ext>
                  </a:extLst>
                </p14:cNvPr>
                <p14:cNvContentPartPr/>
                <p14:nvPr/>
              </p14:nvContentPartPr>
              <p14:xfrm>
                <a:off x="5933865" y="1781211"/>
                <a:ext cx="56880" cy="1320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9CCD5EC-1D1B-4EFD-BA18-2112FA75F18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97865" y="1745571"/>
                  <a:ext cx="128520" cy="13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CFFF29F-7511-494B-820E-CA809B7C2488}"/>
                    </a:ext>
                  </a:extLst>
                </p14:cNvPr>
                <p14:cNvContentPartPr/>
                <p14:nvPr/>
              </p14:nvContentPartPr>
              <p14:xfrm>
                <a:off x="3534825" y="2256411"/>
                <a:ext cx="499320" cy="45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CFFF29F-7511-494B-820E-CA809B7C248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98825" y="2220771"/>
                  <a:ext cx="57096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6FC454C-0D5D-47C3-B941-D2E2ED6E27DF}"/>
                    </a:ext>
                  </a:extLst>
                </p14:cNvPr>
                <p14:cNvContentPartPr/>
                <p14:nvPr/>
              </p14:nvContentPartPr>
              <p14:xfrm>
                <a:off x="5278665" y="2106291"/>
                <a:ext cx="28080" cy="748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6FC454C-0D5D-47C3-B941-D2E2ED6E27D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43025" y="2070651"/>
                  <a:ext cx="9972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506D6F4-1FA1-4E61-895C-C4C464EEFB5F}"/>
                    </a:ext>
                  </a:extLst>
                </p14:cNvPr>
                <p14:cNvContentPartPr/>
                <p14:nvPr/>
              </p14:nvContentPartPr>
              <p14:xfrm>
                <a:off x="5312865" y="2300331"/>
                <a:ext cx="199440" cy="212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506D6F4-1FA1-4E61-895C-C4C464EEFB5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77225" y="2264691"/>
                  <a:ext cx="2710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424D2B9-28AD-4F2F-9E43-B0B35580D37D}"/>
                    </a:ext>
                  </a:extLst>
                </p14:cNvPr>
                <p14:cNvContentPartPr/>
                <p14:nvPr/>
              </p14:nvContentPartPr>
              <p14:xfrm>
                <a:off x="6621465" y="2304651"/>
                <a:ext cx="424080" cy="306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424D2B9-28AD-4F2F-9E43-B0B35580D37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85825" y="2269011"/>
                  <a:ext cx="4957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172F274-7ACD-4B9E-BBB7-B9CD20F223B3}"/>
                    </a:ext>
                  </a:extLst>
                </p14:cNvPr>
                <p14:cNvContentPartPr/>
                <p14:nvPr/>
              </p14:nvContentPartPr>
              <p14:xfrm>
                <a:off x="5399625" y="1045371"/>
                <a:ext cx="67680" cy="675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172F274-7ACD-4B9E-BBB7-B9CD20F223B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63625" y="1009371"/>
                  <a:ext cx="139320" cy="7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BCAAF5-2E00-4FA7-ADDF-B59D6D414948}"/>
                    </a:ext>
                  </a:extLst>
                </p14:cNvPr>
                <p14:cNvContentPartPr/>
                <p14:nvPr/>
              </p14:nvContentPartPr>
              <p14:xfrm>
                <a:off x="2064585" y="2305731"/>
                <a:ext cx="886320" cy="46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BCAAF5-2E00-4FA7-ADDF-B59D6D4149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28585" y="2270091"/>
                  <a:ext cx="957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C05A4DF-6ACF-4B6D-8CB4-AE08CDDF1D09}"/>
                    </a:ext>
                  </a:extLst>
                </p14:cNvPr>
                <p14:cNvContentPartPr/>
                <p14:nvPr/>
              </p14:nvContentPartPr>
              <p14:xfrm>
                <a:off x="7836825" y="2544771"/>
                <a:ext cx="774000" cy="50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C05A4DF-6ACF-4B6D-8CB4-AE08CDDF1D0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01185" y="2509131"/>
                  <a:ext cx="845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087CEBF-AAE6-41EF-A02A-ACD856606A93}"/>
                    </a:ext>
                  </a:extLst>
                </p14:cNvPr>
                <p14:cNvContentPartPr/>
                <p14:nvPr/>
              </p14:nvContentPartPr>
              <p14:xfrm>
                <a:off x="4530225" y="3269091"/>
                <a:ext cx="363960" cy="47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087CEBF-AAE6-41EF-A02A-ACD856606A9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94585" y="3233451"/>
                  <a:ext cx="4356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9EF973A-FA11-4EAB-B6CC-AF299D81A01A}"/>
                    </a:ext>
                  </a:extLst>
                </p14:cNvPr>
                <p14:cNvContentPartPr/>
                <p14:nvPr/>
              </p14:nvContentPartPr>
              <p14:xfrm>
                <a:off x="4529865" y="3295731"/>
                <a:ext cx="237600" cy="326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9EF973A-FA11-4EAB-B6CC-AF299D81A01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93865" y="3259731"/>
                  <a:ext cx="3092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A75ABF7-4005-437A-9FEF-2B4957ECE613}"/>
                    </a:ext>
                  </a:extLst>
                </p14:cNvPr>
                <p14:cNvContentPartPr/>
                <p14:nvPr/>
              </p14:nvContentPartPr>
              <p14:xfrm>
                <a:off x="4807425" y="3485811"/>
                <a:ext cx="202680" cy="286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A75ABF7-4005-437A-9FEF-2B4957ECE61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71785" y="3450171"/>
                  <a:ext cx="2743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911BC8D-884D-4664-B996-6175AE43FCCD}"/>
                    </a:ext>
                  </a:extLst>
                </p14:cNvPr>
                <p14:cNvContentPartPr/>
                <p14:nvPr/>
              </p14:nvContentPartPr>
              <p14:xfrm>
                <a:off x="5816145" y="3269091"/>
                <a:ext cx="239760" cy="32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911BC8D-884D-4664-B996-6175AE43FCC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80505" y="3233451"/>
                  <a:ext cx="311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5BD63B5-CF22-42FB-9843-0180C10E7EBE}"/>
                    </a:ext>
                  </a:extLst>
                </p14:cNvPr>
                <p14:cNvContentPartPr/>
                <p14:nvPr/>
              </p14:nvContentPartPr>
              <p14:xfrm>
                <a:off x="5774025" y="3279171"/>
                <a:ext cx="234000" cy="363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5BD63B5-CF22-42FB-9843-0180C10E7EB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38025" y="3243531"/>
                  <a:ext cx="3056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B9CA54A-8BED-42DC-A14E-92DDBBE8A87E}"/>
                    </a:ext>
                  </a:extLst>
                </p14:cNvPr>
                <p14:cNvContentPartPr/>
                <p14:nvPr/>
              </p14:nvContentPartPr>
              <p14:xfrm>
                <a:off x="6107385" y="3565731"/>
                <a:ext cx="213120" cy="168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B9CA54A-8BED-42DC-A14E-92DDBBE8A87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71745" y="3530091"/>
                  <a:ext cx="284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F7C705B-EE2D-4BAB-8086-FF3F7516FEE8}"/>
                    </a:ext>
                  </a:extLst>
                </p14:cNvPr>
                <p14:cNvContentPartPr/>
                <p14:nvPr/>
              </p14:nvContentPartPr>
              <p14:xfrm>
                <a:off x="2179785" y="2459091"/>
                <a:ext cx="526680" cy="459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F7C705B-EE2D-4BAB-8086-FF3F7516FEE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43785" y="2423451"/>
                  <a:ext cx="59832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7C52C52-E6ED-448F-A135-198033E1901B}"/>
                    </a:ext>
                  </a:extLst>
                </p14:cNvPr>
                <p14:cNvContentPartPr/>
                <p14:nvPr/>
              </p14:nvContentPartPr>
              <p14:xfrm>
                <a:off x="2193465" y="2695251"/>
                <a:ext cx="275400" cy="102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7C52C52-E6ED-448F-A135-198033E1901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57825" y="2659611"/>
                  <a:ext cx="347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FD6EDB6-3930-4063-A654-A06D5B83FC10}"/>
                    </a:ext>
                  </a:extLst>
                </p14:cNvPr>
                <p14:cNvContentPartPr/>
                <p14:nvPr/>
              </p14:nvContentPartPr>
              <p14:xfrm>
                <a:off x="4963665" y="1159851"/>
                <a:ext cx="47880" cy="369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FD6EDB6-3930-4063-A654-A06D5B83FC1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28025" y="1124211"/>
                  <a:ext cx="1195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B18FAA3-8506-455C-B4FB-8ED1E290ECFB}"/>
                    </a:ext>
                  </a:extLst>
                </p14:cNvPr>
                <p14:cNvContentPartPr/>
                <p14:nvPr/>
              </p14:nvContentPartPr>
              <p14:xfrm>
                <a:off x="4958985" y="1072011"/>
                <a:ext cx="245880" cy="511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B18FAA3-8506-455C-B4FB-8ED1E290ECF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22985" y="1036371"/>
                  <a:ext cx="31752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A9DE1D-E7A1-4B02-896F-727E7766B5C8}"/>
                    </a:ext>
                  </a:extLst>
                </p14:cNvPr>
                <p14:cNvContentPartPr/>
                <p14:nvPr/>
              </p14:nvContentPartPr>
              <p14:xfrm>
                <a:off x="8452785" y="1995771"/>
                <a:ext cx="514800" cy="395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A9DE1D-E7A1-4B02-896F-727E7766B5C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16785" y="1960131"/>
                  <a:ext cx="586440" cy="46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FF57D85-62ED-402E-8503-7708F9A45B54}"/>
              </a:ext>
            </a:extLst>
          </p:cNvPr>
          <p:cNvGrpSpPr/>
          <p:nvPr/>
        </p:nvGrpSpPr>
        <p:grpSpPr>
          <a:xfrm>
            <a:off x="1475265" y="4177371"/>
            <a:ext cx="1408680" cy="2510280"/>
            <a:chOff x="1475265" y="4177371"/>
            <a:chExt cx="1408680" cy="251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E000FB0-E0F2-4587-9D6B-0A7E52788C68}"/>
                    </a:ext>
                  </a:extLst>
                </p14:cNvPr>
                <p14:cNvContentPartPr/>
                <p14:nvPr/>
              </p14:nvContentPartPr>
              <p14:xfrm>
                <a:off x="2134425" y="4177371"/>
                <a:ext cx="429480" cy="1025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E000FB0-E0F2-4587-9D6B-0A7E52788C6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98785" y="4141371"/>
                  <a:ext cx="501120" cy="10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10BC23C-16AC-4998-93C4-B28A0D4A4539}"/>
                    </a:ext>
                  </a:extLst>
                </p14:cNvPr>
                <p14:cNvContentPartPr/>
                <p14:nvPr/>
              </p14:nvContentPartPr>
              <p14:xfrm>
                <a:off x="2072145" y="4984491"/>
                <a:ext cx="181080" cy="1208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10BC23C-16AC-4998-93C4-B28A0D4A453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36145" y="4948851"/>
                  <a:ext cx="252720" cy="12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45D22DC-D26D-4EED-A3BE-FF876B6B851B}"/>
                    </a:ext>
                  </a:extLst>
                </p14:cNvPr>
                <p14:cNvContentPartPr/>
                <p14:nvPr/>
              </p14:nvContentPartPr>
              <p14:xfrm>
                <a:off x="2180865" y="5902131"/>
                <a:ext cx="703080" cy="78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45D22DC-D26D-4EED-A3BE-FF876B6B851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45225" y="5866491"/>
                  <a:ext cx="774720" cy="8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F8B5BC0-B430-432E-AF5F-8E4AF8BC844D}"/>
                    </a:ext>
                  </a:extLst>
                </p14:cNvPr>
                <p14:cNvContentPartPr/>
                <p14:nvPr/>
              </p14:nvContentPartPr>
              <p14:xfrm>
                <a:off x="1475265" y="5565171"/>
                <a:ext cx="689760" cy="159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F8B5BC0-B430-432E-AF5F-8E4AF8BC844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39265" y="5529171"/>
                  <a:ext cx="761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151CA25-C9D1-422E-B6A5-0B590EA6D98C}"/>
                    </a:ext>
                  </a:extLst>
                </p14:cNvPr>
                <p14:cNvContentPartPr/>
                <p14:nvPr/>
              </p14:nvContentPartPr>
              <p14:xfrm>
                <a:off x="2348985" y="4829691"/>
                <a:ext cx="224640" cy="358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151CA25-C9D1-422E-B6A5-0B590EA6D98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13345" y="4794051"/>
                  <a:ext cx="296280" cy="42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A018FAF-611C-47E6-8FE4-7A02572F2F1F}"/>
              </a:ext>
            </a:extLst>
          </p:cNvPr>
          <p:cNvGrpSpPr/>
          <p:nvPr/>
        </p:nvGrpSpPr>
        <p:grpSpPr>
          <a:xfrm>
            <a:off x="1094025" y="5470491"/>
            <a:ext cx="289080" cy="518040"/>
            <a:chOff x="1094025" y="5470491"/>
            <a:chExt cx="28908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301B41A-4C9C-40C7-8A86-1F38004DB483}"/>
                    </a:ext>
                  </a:extLst>
                </p14:cNvPr>
                <p14:cNvContentPartPr/>
                <p14:nvPr/>
              </p14:nvContentPartPr>
              <p14:xfrm>
                <a:off x="1127145" y="5574531"/>
                <a:ext cx="109800" cy="414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301B41A-4C9C-40C7-8A86-1F38004DB48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91145" y="5538531"/>
                  <a:ext cx="1814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8BE42E5-243C-4C99-9BA0-C83C1A9D19E1}"/>
                    </a:ext>
                  </a:extLst>
                </p14:cNvPr>
                <p14:cNvContentPartPr/>
                <p14:nvPr/>
              </p14:nvContentPartPr>
              <p14:xfrm>
                <a:off x="1094025" y="5470491"/>
                <a:ext cx="289080" cy="482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8BE42E5-243C-4C99-9BA0-C83C1A9D19E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8385" y="5434851"/>
                  <a:ext cx="360720" cy="55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50CED3B-B3AB-4365-8A76-99E88B42B3D0}"/>
              </a:ext>
            </a:extLst>
          </p:cNvPr>
          <p:cNvGrpSpPr/>
          <p:nvPr/>
        </p:nvGrpSpPr>
        <p:grpSpPr>
          <a:xfrm>
            <a:off x="2670465" y="4145691"/>
            <a:ext cx="280800" cy="417960"/>
            <a:chOff x="2670465" y="4145691"/>
            <a:chExt cx="28080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28AAC45-9C4F-4AE5-8BCC-50828EDBE27A}"/>
                    </a:ext>
                  </a:extLst>
                </p14:cNvPr>
                <p14:cNvContentPartPr/>
                <p14:nvPr/>
              </p14:nvContentPartPr>
              <p14:xfrm>
                <a:off x="2670465" y="4145691"/>
                <a:ext cx="280800" cy="417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28AAC45-9C4F-4AE5-8BCC-50828EDBE27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34465" y="4109691"/>
                  <a:ext cx="35244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0D9230F-48FD-4B7C-840A-B3C66EBBB547}"/>
                    </a:ext>
                  </a:extLst>
                </p14:cNvPr>
                <p14:cNvContentPartPr/>
                <p14:nvPr/>
              </p14:nvContentPartPr>
              <p14:xfrm>
                <a:off x="2735625" y="4370331"/>
                <a:ext cx="153720" cy="25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0D9230F-48FD-4B7C-840A-B3C66EBBB54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99985" y="4334691"/>
                  <a:ext cx="225360" cy="9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5D2FC9C-4441-40F4-A920-3BA79D3CDD57}"/>
                  </a:ext>
                </a:extLst>
              </p14:cNvPr>
              <p14:cNvContentPartPr/>
              <p14:nvPr/>
            </p14:nvContentPartPr>
            <p14:xfrm>
              <a:off x="3144225" y="6212091"/>
              <a:ext cx="399600" cy="314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5D2FC9C-4441-40F4-A920-3BA79D3CDD5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108585" y="6176091"/>
                <a:ext cx="471240" cy="38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2283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7B187F6-4318-4608-80D5-DE36E28EDB67}"/>
                  </a:ext>
                </a:extLst>
              </p14:cNvPr>
              <p14:cNvContentPartPr/>
              <p14:nvPr/>
            </p14:nvContentPartPr>
            <p14:xfrm>
              <a:off x="3290880" y="774277"/>
              <a:ext cx="5610240" cy="20412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7B187F6-4318-4608-80D5-DE36E28EDB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5240" y="738637"/>
                <a:ext cx="5681880" cy="21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2234F5B-CB7D-48A8-A117-930E24ABC93F}"/>
                  </a:ext>
                </a:extLst>
              </p14:cNvPr>
              <p14:cNvContentPartPr/>
              <p14:nvPr/>
            </p14:nvContentPartPr>
            <p14:xfrm>
              <a:off x="3341640" y="717397"/>
              <a:ext cx="5289480" cy="131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2234F5B-CB7D-48A8-A117-930E24ABC9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5640" y="681397"/>
                <a:ext cx="53611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96F5CC0-5C03-4DC1-88F2-3FD55B5C052C}"/>
                  </a:ext>
                </a:extLst>
              </p14:cNvPr>
              <p14:cNvContentPartPr/>
              <p14:nvPr/>
            </p14:nvContentPartPr>
            <p14:xfrm>
              <a:off x="3282960" y="721717"/>
              <a:ext cx="44640" cy="19047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96F5CC0-5C03-4DC1-88F2-3FD55B5C05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46960" y="685717"/>
                <a:ext cx="116280" cy="19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DCEA741-16BA-42B5-BC98-D3F648042E2F}"/>
                  </a:ext>
                </a:extLst>
              </p14:cNvPr>
              <p14:cNvContentPartPr/>
              <p14:nvPr/>
            </p14:nvContentPartPr>
            <p14:xfrm>
              <a:off x="2605080" y="1681117"/>
              <a:ext cx="689040" cy="36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DCEA741-16BA-42B5-BC98-D3F648042E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69440" y="1645117"/>
                <a:ext cx="76068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833BE7B-A751-42A5-91D7-6184DF55A3C5}"/>
                  </a:ext>
                </a:extLst>
              </p14:cNvPr>
              <p14:cNvContentPartPr/>
              <p14:nvPr/>
            </p14:nvContentPartPr>
            <p14:xfrm>
              <a:off x="2560800" y="1197277"/>
              <a:ext cx="401400" cy="3524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833BE7B-A751-42A5-91D7-6184DF55A3C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24800" y="1161277"/>
                <a:ext cx="47304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552E2A7-E6D8-43CE-946E-F6E74811D1DB}"/>
                  </a:ext>
                </a:extLst>
              </p14:cNvPr>
              <p14:cNvContentPartPr/>
              <p14:nvPr/>
            </p14:nvContentPartPr>
            <p14:xfrm>
              <a:off x="2598240" y="1350997"/>
              <a:ext cx="289080" cy="626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552E2A7-E6D8-43CE-946E-F6E74811D1D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2600" y="1314997"/>
                <a:ext cx="360720" cy="13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482617E-17BD-402D-940B-3A46A4D515DC}"/>
              </a:ext>
            </a:extLst>
          </p:cNvPr>
          <p:cNvGrpSpPr/>
          <p:nvPr/>
        </p:nvGrpSpPr>
        <p:grpSpPr>
          <a:xfrm>
            <a:off x="5133000" y="132397"/>
            <a:ext cx="728640" cy="2616840"/>
            <a:chOff x="5035305" y="1314651"/>
            <a:chExt cx="728640" cy="261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6146EF1-CC36-4FE7-98B4-72A3C3AEC1C1}"/>
                    </a:ext>
                  </a:extLst>
                </p14:cNvPr>
                <p14:cNvContentPartPr/>
                <p14:nvPr/>
              </p14:nvContentPartPr>
              <p14:xfrm>
                <a:off x="5107665" y="1984971"/>
                <a:ext cx="75600" cy="1860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6146EF1-CC36-4FE7-98B4-72A3C3AEC1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71665" y="1948971"/>
                  <a:ext cx="147240" cy="19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E1AAEE2-D23C-471E-8671-E668FF93B632}"/>
                    </a:ext>
                  </a:extLst>
                </p14:cNvPr>
                <p14:cNvContentPartPr/>
                <p14:nvPr/>
              </p14:nvContentPartPr>
              <p14:xfrm>
                <a:off x="5668905" y="2024931"/>
                <a:ext cx="95040" cy="1906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E1AAEE2-D23C-471E-8671-E668FF93B6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33265" y="1989291"/>
                  <a:ext cx="166680" cy="19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A032D98-443C-4975-8363-211743C964A6}"/>
                    </a:ext>
                  </a:extLst>
                </p14:cNvPr>
                <p14:cNvContentPartPr/>
                <p14:nvPr/>
              </p14:nvContentPartPr>
              <p14:xfrm>
                <a:off x="5387745" y="1624251"/>
                <a:ext cx="47160" cy="342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A032D98-443C-4975-8363-211743C964A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51745" y="1588251"/>
                  <a:ext cx="1188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8D536F1-DF5C-4EDB-9BC4-479C855D0AD7}"/>
                    </a:ext>
                  </a:extLst>
                </p14:cNvPr>
                <p14:cNvContentPartPr/>
                <p14:nvPr/>
              </p14:nvContentPartPr>
              <p14:xfrm>
                <a:off x="5052585" y="1352091"/>
                <a:ext cx="16560" cy="339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8D536F1-DF5C-4EDB-9BC4-479C855D0A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16585" y="1316451"/>
                  <a:ext cx="882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8CFD53F-CF95-429B-A362-A4C972399898}"/>
                    </a:ext>
                  </a:extLst>
                </p14:cNvPr>
                <p14:cNvContentPartPr/>
                <p14:nvPr/>
              </p14:nvContentPartPr>
              <p14:xfrm>
                <a:off x="5035305" y="1314651"/>
                <a:ext cx="205920" cy="385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8CFD53F-CF95-429B-A362-A4C97239989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99665" y="1278651"/>
                  <a:ext cx="277560" cy="45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8D504A5-9249-4151-A444-C71111A05907}"/>
              </a:ext>
            </a:extLst>
          </p:cNvPr>
          <p:cNvGrpSpPr/>
          <p:nvPr/>
        </p:nvGrpSpPr>
        <p:grpSpPr>
          <a:xfrm>
            <a:off x="8897520" y="1635757"/>
            <a:ext cx="1003680" cy="392400"/>
            <a:chOff x="8799825" y="2818011"/>
            <a:chExt cx="100368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2CC6EA5-3A2C-4C29-9A37-02C61FA92B78}"/>
                    </a:ext>
                  </a:extLst>
                </p14:cNvPr>
                <p14:cNvContentPartPr/>
                <p14:nvPr/>
              </p14:nvContentPartPr>
              <p14:xfrm>
                <a:off x="8799825" y="3041931"/>
                <a:ext cx="494640" cy="5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2CC6EA5-3A2C-4C29-9A37-02C61FA92B7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63825" y="3006291"/>
                  <a:ext cx="566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218E9CE-671E-4F6B-9EB7-EB38D268B68D}"/>
                    </a:ext>
                  </a:extLst>
                </p14:cNvPr>
                <p14:cNvContentPartPr/>
                <p14:nvPr/>
              </p14:nvContentPartPr>
              <p14:xfrm>
                <a:off x="9550785" y="2818011"/>
                <a:ext cx="252720" cy="392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218E9CE-671E-4F6B-9EB7-EB38D268B68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15145" y="2782371"/>
                  <a:ext cx="324360" cy="46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A5A0E5A-1EDB-4DF9-95B3-4234FAA0CBB0}"/>
                  </a:ext>
                </a:extLst>
              </p14:cNvPr>
              <p14:cNvContentPartPr/>
              <p14:nvPr/>
            </p14:nvContentPartPr>
            <p14:xfrm>
              <a:off x="483105" y="4253331"/>
              <a:ext cx="488880" cy="4878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A5A0E5A-1EDB-4DF9-95B3-4234FAA0CBB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7465" y="4217691"/>
                <a:ext cx="56052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65344527-46D1-4397-B221-DFF4A93CB9D5}"/>
                  </a:ext>
                </a:extLst>
              </p14:cNvPr>
              <p14:cNvContentPartPr/>
              <p14:nvPr/>
            </p14:nvContentPartPr>
            <p14:xfrm>
              <a:off x="1157385" y="4539531"/>
              <a:ext cx="91080" cy="2278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65344527-46D1-4397-B221-DFF4A93CB9D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21745" y="4503531"/>
                <a:ext cx="1627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2B86B1C-D386-4820-81CF-41ADF2B78211}"/>
                  </a:ext>
                </a:extLst>
              </p14:cNvPr>
              <p14:cNvContentPartPr/>
              <p14:nvPr/>
            </p14:nvContentPartPr>
            <p14:xfrm>
              <a:off x="1135785" y="4418211"/>
              <a:ext cx="96120" cy="626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2B86B1C-D386-4820-81CF-41ADF2B7821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99785" y="4382571"/>
                <a:ext cx="1677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28E59368-B5D4-4A31-9B95-4E3E532988B5}"/>
                  </a:ext>
                </a:extLst>
              </p14:cNvPr>
              <p14:cNvContentPartPr/>
              <p14:nvPr/>
            </p14:nvContentPartPr>
            <p14:xfrm>
              <a:off x="1435665" y="4291131"/>
              <a:ext cx="323280" cy="5068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28E59368-B5D4-4A31-9B95-4E3E532988B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99665" y="4255131"/>
                <a:ext cx="39492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98AE0865-D0E8-40F6-8F93-4DFDA1076CA7}"/>
                  </a:ext>
                </a:extLst>
              </p14:cNvPr>
              <p14:cNvContentPartPr/>
              <p14:nvPr/>
            </p14:nvContentPartPr>
            <p14:xfrm>
              <a:off x="1785225" y="4322811"/>
              <a:ext cx="120240" cy="4636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98AE0865-D0E8-40F6-8F93-4DFDA1076CA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49225" y="4287171"/>
                <a:ext cx="19188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BCF9E28-B390-4A10-AB92-981073AFE3C0}"/>
                  </a:ext>
                </a:extLst>
              </p14:cNvPr>
              <p14:cNvContentPartPr/>
              <p14:nvPr/>
            </p14:nvContentPartPr>
            <p14:xfrm>
              <a:off x="1735185" y="4368891"/>
              <a:ext cx="526680" cy="4028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BCF9E28-B390-4A10-AB92-981073AFE3C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99185" y="4333251"/>
                <a:ext cx="59832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89A7324-FA86-4BDC-831F-77562F42BBC9}"/>
                  </a:ext>
                </a:extLst>
              </p14:cNvPr>
              <p14:cNvContentPartPr/>
              <p14:nvPr/>
            </p14:nvContentPartPr>
            <p14:xfrm>
              <a:off x="2320905" y="4163331"/>
              <a:ext cx="146160" cy="7956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89A7324-FA86-4BDC-831F-77562F42BBC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84905" y="4127331"/>
                <a:ext cx="217800" cy="86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78C38ED1-24E9-46F2-ABC8-E0A263A32935}"/>
                  </a:ext>
                </a:extLst>
              </p14:cNvPr>
              <p14:cNvContentPartPr/>
              <p14:nvPr/>
            </p14:nvContentPartPr>
            <p14:xfrm>
              <a:off x="2574705" y="4234971"/>
              <a:ext cx="274680" cy="5565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78C38ED1-24E9-46F2-ABC8-E0A263A3293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39065" y="4198971"/>
                <a:ext cx="34632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D5B06597-8389-481C-913C-515FCFD5997B}"/>
                  </a:ext>
                </a:extLst>
              </p14:cNvPr>
              <p14:cNvContentPartPr/>
              <p14:nvPr/>
            </p14:nvContentPartPr>
            <p14:xfrm>
              <a:off x="2928585" y="4503891"/>
              <a:ext cx="158040" cy="2548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D5B06597-8389-481C-913C-515FCFD5997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92945" y="4467891"/>
                <a:ext cx="22968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DA5AF0D3-C085-457D-B60E-A45E73C32AA5}"/>
                  </a:ext>
                </a:extLst>
              </p14:cNvPr>
              <p14:cNvContentPartPr/>
              <p14:nvPr/>
            </p14:nvContentPartPr>
            <p14:xfrm>
              <a:off x="3191385" y="4260531"/>
              <a:ext cx="106920" cy="5151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DA5AF0D3-C085-457D-B60E-A45E73C32AA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55385" y="4224531"/>
                <a:ext cx="17856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1E317D8E-BCC4-4755-BEF9-3FA4AC2C27AD}"/>
                  </a:ext>
                </a:extLst>
              </p14:cNvPr>
              <p14:cNvContentPartPr/>
              <p14:nvPr/>
            </p14:nvContentPartPr>
            <p14:xfrm>
              <a:off x="3353745" y="4544571"/>
              <a:ext cx="1023120" cy="3160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1E317D8E-BCC4-4755-BEF9-3FA4AC2C27A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18105" y="4508571"/>
                <a:ext cx="109476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98B1EE57-CBC2-48F1-BF6F-6E807BD2EA62}"/>
                  </a:ext>
                </a:extLst>
              </p14:cNvPr>
              <p14:cNvContentPartPr/>
              <p14:nvPr/>
            </p14:nvContentPartPr>
            <p14:xfrm>
              <a:off x="530625" y="5387331"/>
              <a:ext cx="30240" cy="5104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98B1EE57-CBC2-48F1-BF6F-6E807BD2EA6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4985" y="5351331"/>
                <a:ext cx="1018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5CCD0541-6A97-4756-847C-3F61A58900E4}"/>
                  </a:ext>
                </a:extLst>
              </p14:cNvPr>
              <p14:cNvContentPartPr/>
              <p14:nvPr/>
            </p14:nvContentPartPr>
            <p14:xfrm>
              <a:off x="527745" y="5377611"/>
              <a:ext cx="336240" cy="54504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5CCD0541-6A97-4756-847C-3F61A58900E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2105" y="5341611"/>
                <a:ext cx="407880" cy="6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985C3B5-12ED-4E40-A903-C746C776C1FD}"/>
                  </a:ext>
                </a:extLst>
              </p14:cNvPr>
              <p14:cNvContentPartPr/>
              <p14:nvPr/>
            </p14:nvContentPartPr>
            <p14:xfrm>
              <a:off x="967305" y="5605851"/>
              <a:ext cx="199800" cy="2365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985C3B5-12ED-4E40-A903-C746C776C1F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31305" y="5570211"/>
                <a:ext cx="2714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22DDC70D-41DE-4927-BE94-F264E0887388}"/>
                  </a:ext>
                </a:extLst>
              </p14:cNvPr>
              <p14:cNvContentPartPr/>
              <p14:nvPr/>
            </p14:nvContentPartPr>
            <p14:xfrm>
              <a:off x="1293105" y="5633211"/>
              <a:ext cx="56160" cy="4672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22DDC70D-41DE-4927-BE94-F264E088738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257105" y="5597571"/>
                <a:ext cx="12780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81F6FF3-ECAF-40B3-80C4-8209BA2AA1B2}"/>
                  </a:ext>
                </a:extLst>
              </p14:cNvPr>
              <p14:cNvContentPartPr/>
              <p14:nvPr/>
            </p14:nvContentPartPr>
            <p14:xfrm>
              <a:off x="1282665" y="5604411"/>
              <a:ext cx="199800" cy="2196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81F6FF3-ECAF-40B3-80C4-8209BA2AA1B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47025" y="5568771"/>
                <a:ext cx="27144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648A6146-A930-4D6F-B339-83CD0E87AAAF}"/>
                  </a:ext>
                </a:extLst>
              </p14:cNvPr>
              <p14:cNvContentPartPr/>
              <p14:nvPr/>
            </p14:nvContentPartPr>
            <p14:xfrm>
              <a:off x="1590465" y="5680731"/>
              <a:ext cx="70920" cy="1414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648A6146-A930-4D6F-B339-83CD0E87AAA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554465" y="5644731"/>
                <a:ext cx="14256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1C2FCAE8-2067-4A30-AAAD-164BE6ABD209}"/>
                  </a:ext>
                </a:extLst>
              </p14:cNvPr>
              <p14:cNvContentPartPr/>
              <p14:nvPr/>
            </p14:nvContentPartPr>
            <p14:xfrm>
              <a:off x="1586145" y="5553651"/>
              <a:ext cx="42840" cy="291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1C2FCAE8-2067-4A30-AAAD-164BE6ABD20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550505" y="5518011"/>
                <a:ext cx="1144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85FD7E67-853D-4FBB-A2F2-8832D2AEA6F3}"/>
                  </a:ext>
                </a:extLst>
              </p14:cNvPr>
              <p14:cNvContentPartPr/>
              <p14:nvPr/>
            </p14:nvContentPartPr>
            <p14:xfrm>
              <a:off x="1741665" y="5640051"/>
              <a:ext cx="224640" cy="1450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85FD7E67-853D-4FBB-A2F2-8832D2AEA6F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706025" y="5604411"/>
                <a:ext cx="2962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45DAD79D-4738-4EA4-8A28-C4F8823426AC}"/>
                  </a:ext>
                </a:extLst>
              </p14:cNvPr>
              <p14:cNvContentPartPr/>
              <p14:nvPr/>
            </p14:nvContentPartPr>
            <p14:xfrm>
              <a:off x="2099145" y="5585691"/>
              <a:ext cx="514440" cy="6706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45DAD79D-4738-4EA4-8A28-C4F8823426A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063145" y="5549691"/>
                <a:ext cx="586080" cy="7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F3239682-B683-4B1E-A40B-37A1943CA987}"/>
                  </a:ext>
                </a:extLst>
              </p14:cNvPr>
              <p14:cNvContentPartPr/>
              <p14:nvPr/>
            </p14:nvContentPartPr>
            <p14:xfrm>
              <a:off x="2932545" y="5569851"/>
              <a:ext cx="187920" cy="3009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F3239682-B683-4B1E-A40B-37A1943CA98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896905" y="5533851"/>
                <a:ext cx="25956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656E1DCB-A2DC-49CB-B341-7DBB64AE2B08}"/>
                  </a:ext>
                </a:extLst>
              </p14:cNvPr>
              <p14:cNvContentPartPr/>
              <p14:nvPr/>
            </p14:nvContentPartPr>
            <p14:xfrm>
              <a:off x="3213345" y="5623491"/>
              <a:ext cx="500400" cy="2228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656E1DCB-A2DC-49CB-B341-7DBB64AE2B0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177705" y="5587851"/>
                <a:ext cx="57204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3CA95DDE-20AA-4070-B355-268C327FFBFD}"/>
                  </a:ext>
                </a:extLst>
              </p14:cNvPr>
              <p14:cNvContentPartPr/>
              <p14:nvPr/>
            </p14:nvContentPartPr>
            <p14:xfrm>
              <a:off x="3837225" y="5587851"/>
              <a:ext cx="155880" cy="2620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3CA95DDE-20AA-4070-B355-268C327FFBF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01225" y="5551851"/>
                <a:ext cx="2275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724D6DFB-4A89-4048-92B7-8B494024AB7A}"/>
                  </a:ext>
                </a:extLst>
              </p14:cNvPr>
              <p14:cNvContentPartPr/>
              <p14:nvPr/>
            </p14:nvContentPartPr>
            <p14:xfrm>
              <a:off x="4212705" y="5761011"/>
              <a:ext cx="1440" cy="86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724D6DFB-4A89-4048-92B7-8B494024AB7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177065" y="5725371"/>
                <a:ext cx="730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5C87C5D3-4B3F-4575-861F-413101B0A775}"/>
                  </a:ext>
                </a:extLst>
              </p14:cNvPr>
              <p14:cNvContentPartPr/>
              <p14:nvPr/>
            </p14:nvContentPartPr>
            <p14:xfrm>
              <a:off x="4424745" y="3261171"/>
              <a:ext cx="320400" cy="30481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5C87C5D3-4B3F-4575-861F-413101B0A77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88745" y="3225171"/>
                <a:ext cx="392040" cy="31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9DEE809E-642F-446E-906E-48CF224C4FD7}"/>
                  </a:ext>
                </a:extLst>
              </p14:cNvPr>
              <p14:cNvContentPartPr/>
              <p14:nvPr/>
            </p14:nvContentPartPr>
            <p14:xfrm>
              <a:off x="3731745" y="3952011"/>
              <a:ext cx="7987320" cy="3283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9DEE809E-642F-446E-906E-48CF224C4FD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695745" y="3916371"/>
                <a:ext cx="805896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DFD093F1-EE5A-4F83-BD0F-715C118BCB67}"/>
                  </a:ext>
                </a:extLst>
              </p14:cNvPr>
              <p14:cNvContentPartPr/>
              <p14:nvPr/>
            </p14:nvContentPartPr>
            <p14:xfrm>
              <a:off x="5059065" y="3400131"/>
              <a:ext cx="281160" cy="4640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DFD093F1-EE5A-4F83-BD0F-715C118BCB6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023065" y="3364131"/>
                <a:ext cx="35280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17EEC5E5-A69A-4692-ABA8-4CC45D34D213}"/>
                  </a:ext>
                </a:extLst>
              </p14:cNvPr>
              <p14:cNvContentPartPr/>
              <p14:nvPr/>
            </p14:nvContentPartPr>
            <p14:xfrm>
              <a:off x="5077065" y="3638091"/>
              <a:ext cx="235800" cy="21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17EEC5E5-A69A-4692-ABA8-4CC45D34D21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041065" y="3602091"/>
                <a:ext cx="3074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BE692E79-B214-497F-AF03-040BF589CA12}"/>
                  </a:ext>
                </a:extLst>
              </p14:cNvPr>
              <p14:cNvContentPartPr/>
              <p14:nvPr/>
            </p14:nvContentPartPr>
            <p14:xfrm>
              <a:off x="10596225" y="3548811"/>
              <a:ext cx="336960" cy="4075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BE692E79-B214-497F-AF03-040BF589CA1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560225" y="3512811"/>
                <a:ext cx="40860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B5EE2F04-AC12-4175-8D8B-39372F816C1A}"/>
                  </a:ext>
                </a:extLst>
              </p14:cNvPr>
              <p14:cNvContentPartPr/>
              <p14:nvPr/>
            </p14:nvContentPartPr>
            <p14:xfrm>
              <a:off x="4920465" y="4339731"/>
              <a:ext cx="28440" cy="6019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B5EE2F04-AC12-4175-8D8B-39372F816C1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884825" y="4303731"/>
                <a:ext cx="10008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B6DFA2EE-4833-41CE-A5C2-FE7A4AFFDAA3}"/>
                  </a:ext>
                </a:extLst>
              </p14:cNvPr>
              <p14:cNvContentPartPr/>
              <p14:nvPr/>
            </p14:nvContentPartPr>
            <p14:xfrm>
              <a:off x="4930905" y="4349091"/>
              <a:ext cx="353520" cy="4856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B6DFA2EE-4833-41CE-A5C2-FE7A4AFFDAA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95265" y="4313451"/>
                <a:ext cx="42516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A8B289AA-7F8C-4DD0-8042-560A8360682A}"/>
                  </a:ext>
                </a:extLst>
              </p14:cNvPr>
              <p14:cNvContentPartPr/>
              <p14:nvPr/>
            </p14:nvContentPartPr>
            <p14:xfrm>
              <a:off x="5334825" y="4629171"/>
              <a:ext cx="312840" cy="3528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A8B289AA-7F8C-4DD0-8042-560A8360682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299185" y="4593531"/>
                <a:ext cx="38448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5D42F011-380D-4AC6-AF90-1A2498A68E33}"/>
                  </a:ext>
                </a:extLst>
              </p14:cNvPr>
              <p14:cNvContentPartPr/>
              <p14:nvPr/>
            </p14:nvContentPartPr>
            <p14:xfrm>
              <a:off x="5716785" y="4427931"/>
              <a:ext cx="275760" cy="4755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5D42F011-380D-4AC6-AF90-1A2498A68E3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680785" y="4391931"/>
                <a:ext cx="34740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2FE9149C-08DE-4DA4-B425-4AC2BAE62833}"/>
                  </a:ext>
                </a:extLst>
              </p14:cNvPr>
              <p14:cNvContentPartPr/>
              <p14:nvPr/>
            </p14:nvContentPartPr>
            <p14:xfrm>
              <a:off x="6107385" y="4744371"/>
              <a:ext cx="64080" cy="1789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2FE9149C-08DE-4DA4-B425-4AC2BAE6283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071745" y="4708731"/>
                <a:ext cx="1357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5D743EC5-7A7E-46C0-ACA8-85F54A707507}"/>
                  </a:ext>
                </a:extLst>
              </p14:cNvPr>
              <p14:cNvContentPartPr/>
              <p14:nvPr/>
            </p14:nvContentPartPr>
            <p14:xfrm>
              <a:off x="6126105" y="4544571"/>
              <a:ext cx="48600" cy="457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5D743EC5-7A7E-46C0-ACA8-85F54A70750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090465" y="4508931"/>
                <a:ext cx="1202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ADA7C7FD-AAE1-48D3-BD81-BB2C83F07850}"/>
                  </a:ext>
                </a:extLst>
              </p14:cNvPr>
              <p14:cNvContentPartPr/>
              <p14:nvPr/>
            </p14:nvContentPartPr>
            <p14:xfrm>
              <a:off x="6279465" y="4653291"/>
              <a:ext cx="904680" cy="2469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ADA7C7FD-AAE1-48D3-BD81-BB2C83F0785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243465" y="4617651"/>
                <a:ext cx="976320" cy="31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341A26F-E82A-4B2A-A6A8-7F417411E6D5}"/>
              </a:ext>
            </a:extLst>
          </p:cNvPr>
          <p:cNvGrpSpPr/>
          <p:nvPr/>
        </p:nvGrpSpPr>
        <p:grpSpPr>
          <a:xfrm>
            <a:off x="5124945" y="5401371"/>
            <a:ext cx="1626480" cy="1067400"/>
            <a:chOff x="5124945" y="5401371"/>
            <a:chExt cx="162648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6C72E24-D43E-4389-8029-9AC64479140F}"/>
                    </a:ext>
                  </a:extLst>
                </p14:cNvPr>
                <p14:cNvContentPartPr/>
                <p14:nvPr/>
              </p14:nvContentPartPr>
              <p14:xfrm>
                <a:off x="5124945" y="5409291"/>
                <a:ext cx="128160" cy="637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6C72E24-D43E-4389-8029-9AC64479140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89305" y="5373291"/>
                  <a:ext cx="19980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63AEF97-A448-4165-AE43-811DD9A49EDE}"/>
                    </a:ext>
                  </a:extLst>
                </p14:cNvPr>
                <p14:cNvContentPartPr/>
                <p14:nvPr/>
              </p14:nvContentPartPr>
              <p14:xfrm>
                <a:off x="5493225" y="5401371"/>
                <a:ext cx="37440" cy="632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63AEF97-A448-4165-AE43-811DD9A49ED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57585" y="5365371"/>
                  <a:ext cx="109080" cy="7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5358358-C045-4DD2-92B2-DA3255D8E9D2}"/>
                    </a:ext>
                  </a:extLst>
                </p14:cNvPr>
                <p14:cNvContentPartPr/>
                <p14:nvPr/>
              </p14:nvContentPartPr>
              <p14:xfrm>
                <a:off x="5248065" y="5710611"/>
                <a:ext cx="288720" cy="32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5358358-C045-4DD2-92B2-DA3255D8E9D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12065" y="5674971"/>
                  <a:ext cx="3603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DBC1446-0C7D-40C9-8416-9BBA2D924F4D}"/>
                    </a:ext>
                  </a:extLst>
                </p14:cNvPr>
                <p14:cNvContentPartPr/>
                <p14:nvPr/>
              </p14:nvContentPartPr>
              <p14:xfrm>
                <a:off x="5735145" y="5757051"/>
                <a:ext cx="101520" cy="2192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DBC1446-0C7D-40C9-8416-9BBA2D924F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99505" y="5721411"/>
                  <a:ext cx="173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248D64F-98B9-4094-88B1-076F64367E85}"/>
                    </a:ext>
                  </a:extLst>
                </p14:cNvPr>
                <p14:cNvContentPartPr/>
                <p14:nvPr/>
              </p14:nvContentPartPr>
              <p14:xfrm>
                <a:off x="5766105" y="5615931"/>
                <a:ext cx="62640" cy="457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248D64F-98B9-4094-88B1-076F64367E8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30105" y="5580291"/>
                  <a:ext cx="134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F2FCB58-B948-4B74-A5EE-00CCC4F9D71B}"/>
                    </a:ext>
                  </a:extLst>
                </p14:cNvPr>
                <p14:cNvContentPartPr/>
                <p14:nvPr/>
              </p14:nvContentPartPr>
              <p14:xfrm>
                <a:off x="5974905" y="5723211"/>
                <a:ext cx="502200" cy="7455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F2FCB58-B948-4B74-A5EE-00CCC4F9D71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39265" y="5687571"/>
                  <a:ext cx="573840" cy="8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B4A5AA5-006B-4C45-B4A6-13DA0C85BDA9}"/>
                    </a:ext>
                  </a:extLst>
                </p14:cNvPr>
                <p14:cNvContentPartPr/>
                <p14:nvPr/>
              </p14:nvContentPartPr>
              <p14:xfrm>
                <a:off x="6429945" y="5472291"/>
                <a:ext cx="321480" cy="569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B4A5AA5-006B-4C45-B4A6-13DA0C85BDA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94305" y="5436291"/>
                  <a:ext cx="393120" cy="64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5A686E18-CF14-407E-966F-07C2042DF592}"/>
              </a:ext>
            </a:extLst>
          </p:cNvPr>
          <p:cNvGrpSpPr/>
          <p:nvPr/>
        </p:nvGrpSpPr>
        <p:grpSpPr>
          <a:xfrm>
            <a:off x="6955185" y="3248931"/>
            <a:ext cx="2830680" cy="3250080"/>
            <a:chOff x="6955185" y="3248931"/>
            <a:chExt cx="2830680" cy="32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6FE2674-902D-4CAE-8105-B1B81976F4ED}"/>
                    </a:ext>
                  </a:extLst>
                </p14:cNvPr>
                <p14:cNvContentPartPr/>
                <p14:nvPr/>
              </p14:nvContentPartPr>
              <p14:xfrm>
                <a:off x="7757265" y="3459531"/>
                <a:ext cx="91080" cy="376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6FE2674-902D-4CAE-8105-B1B81976F4E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21265" y="3423891"/>
                  <a:ext cx="16272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A40035E-D006-459F-AB13-1B7DFC620D78}"/>
                    </a:ext>
                  </a:extLst>
                </p14:cNvPr>
                <p14:cNvContentPartPr/>
                <p14:nvPr/>
              </p14:nvContentPartPr>
              <p14:xfrm>
                <a:off x="7774185" y="3399051"/>
                <a:ext cx="302040" cy="475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A40035E-D006-459F-AB13-1B7DFC620D7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38545" y="3363051"/>
                  <a:ext cx="37368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7B303FC-6341-4E73-AE68-F690F45C26BE}"/>
                    </a:ext>
                  </a:extLst>
                </p14:cNvPr>
                <p14:cNvContentPartPr/>
                <p14:nvPr/>
              </p14:nvContentPartPr>
              <p14:xfrm>
                <a:off x="6955185" y="3254691"/>
                <a:ext cx="372960" cy="3244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7B303FC-6341-4E73-AE68-F690F45C26B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19545" y="3219051"/>
                  <a:ext cx="444600" cy="33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3D340EA-FD3B-44D7-BF05-549D114F12CF}"/>
                    </a:ext>
                  </a:extLst>
                </p14:cNvPr>
                <p14:cNvContentPartPr/>
                <p14:nvPr/>
              </p14:nvContentPartPr>
              <p14:xfrm>
                <a:off x="9506145" y="3248931"/>
                <a:ext cx="279720" cy="3248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3D340EA-FD3B-44D7-BF05-549D114F12C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70145" y="3213291"/>
                  <a:ext cx="351360" cy="33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9A6ACC2-B43C-4B1D-8A8C-64F34A06A28A}"/>
                    </a:ext>
                  </a:extLst>
                </p14:cNvPr>
                <p14:cNvContentPartPr/>
                <p14:nvPr/>
              </p14:nvContentPartPr>
              <p14:xfrm>
                <a:off x="7649625" y="4399131"/>
                <a:ext cx="256320" cy="558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9A6ACC2-B43C-4B1D-8A8C-64F34A06A28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13625" y="4363131"/>
                  <a:ext cx="32796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B79418B-0666-4FD6-9E71-D90D7340BBEB}"/>
                    </a:ext>
                  </a:extLst>
                </p14:cNvPr>
                <p14:cNvContentPartPr/>
                <p14:nvPr/>
              </p14:nvContentPartPr>
              <p14:xfrm>
                <a:off x="8031225" y="4681371"/>
                <a:ext cx="475920" cy="286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B79418B-0666-4FD6-9E71-D90D7340BBE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95585" y="4645731"/>
                  <a:ext cx="5475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981E8DB-CB4F-4C81-9174-1278EC8EDF38}"/>
                    </a:ext>
                  </a:extLst>
                </p14:cNvPr>
                <p14:cNvContentPartPr/>
                <p14:nvPr/>
              </p14:nvContentPartPr>
              <p14:xfrm>
                <a:off x="8619465" y="4769211"/>
                <a:ext cx="291960" cy="1962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981E8DB-CB4F-4C81-9174-1278EC8EDF3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83825" y="4733211"/>
                  <a:ext cx="3636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ED24D63-CAC6-4FFC-896A-0A5438357380}"/>
                    </a:ext>
                  </a:extLst>
                </p14:cNvPr>
                <p14:cNvContentPartPr/>
                <p14:nvPr/>
              </p14:nvContentPartPr>
              <p14:xfrm>
                <a:off x="9017625" y="4408851"/>
                <a:ext cx="56520" cy="511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ED24D63-CAC6-4FFC-896A-0A543835738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81985" y="4373211"/>
                  <a:ext cx="12816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330D312-F960-4E16-B4FE-2501158F780A}"/>
                    </a:ext>
                  </a:extLst>
                </p14:cNvPr>
                <p14:cNvContentPartPr/>
                <p14:nvPr/>
              </p14:nvContentPartPr>
              <p14:xfrm>
                <a:off x="9209505" y="4406691"/>
                <a:ext cx="92880" cy="550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330D312-F960-4E16-B4FE-2501158F780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173865" y="4370691"/>
                  <a:ext cx="164520" cy="62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E2875F03-ACAF-478C-991E-C0B7DCD34CE1}"/>
              </a:ext>
            </a:extLst>
          </p:cNvPr>
          <p:cNvGrpSpPr/>
          <p:nvPr/>
        </p:nvGrpSpPr>
        <p:grpSpPr>
          <a:xfrm>
            <a:off x="7871745" y="5451051"/>
            <a:ext cx="1022400" cy="604440"/>
            <a:chOff x="7871745" y="5451051"/>
            <a:chExt cx="1022400" cy="60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5DBBFDE-603A-4176-AE57-C80B4E51A078}"/>
                    </a:ext>
                  </a:extLst>
                </p14:cNvPr>
                <p14:cNvContentPartPr/>
                <p14:nvPr/>
              </p14:nvContentPartPr>
              <p14:xfrm>
                <a:off x="7871745" y="5451051"/>
                <a:ext cx="258840" cy="604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5DBBFDE-603A-4176-AE57-C80B4E51A07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35745" y="5415411"/>
                  <a:ext cx="33048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1282A9F-33F2-448C-8681-77F0B7843F14}"/>
                    </a:ext>
                  </a:extLst>
                </p14:cNvPr>
                <p14:cNvContentPartPr/>
                <p14:nvPr/>
              </p14:nvContentPartPr>
              <p14:xfrm>
                <a:off x="8234625" y="5724291"/>
                <a:ext cx="659520" cy="261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1282A9F-33F2-448C-8681-77F0B7843F1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98985" y="5688291"/>
                  <a:ext cx="73116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C9A2100-30D1-416C-A2E2-BC20361B4400}"/>
              </a:ext>
            </a:extLst>
          </p:cNvPr>
          <p:cNvGrpSpPr/>
          <p:nvPr/>
        </p:nvGrpSpPr>
        <p:grpSpPr>
          <a:xfrm>
            <a:off x="9828705" y="4458891"/>
            <a:ext cx="2330640" cy="1675800"/>
            <a:chOff x="9828705" y="4458891"/>
            <a:chExt cx="2330640" cy="167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84599FB-1A7C-4018-B077-55F79D9BD341}"/>
                    </a:ext>
                  </a:extLst>
                </p14:cNvPr>
                <p14:cNvContentPartPr/>
                <p14:nvPr/>
              </p14:nvContentPartPr>
              <p14:xfrm>
                <a:off x="9828705" y="4458891"/>
                <a:ext cx="89280" cy="4968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84599FB-1A7C-4018-B077-55F79D9BD34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792705" y="4423251"/>
                  <a:ext cx="16092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D66E720-179C-493E-B8F5-8EC2087AE4AB}"/>
                    </a:ext>
                  </a:extLst>
                </p14:cNvPr>
                <p14:cNvContentPartPr/>
                <p14:nvPr/>
              </p14:nvContentPartPr>
              <p14:xfrm>
                <a:off x="9905385" y="4906731"/>
                <a:ext cx="361080" cy="370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D66E720-179C-493E-B8F5-8EC2087AE4A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869385" y="4870731"/>
                  <a:ext cx="432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378CA0B-9880-4D5A-A0FD-D7D102CD8E27}"/>
                    </a:ext>
                  </a:extLst>
                </p14:cNvPr>
                <p14:cNvContentPartPr/>
                <p14:nvPr/>
              </p14:nvContentPartPr>
              <p14:xfrm>
                <a:off x="10329825" y="4730691"/>
                <a:ext cx="578880" cy="1994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378CA0B-9880-4D5A-A0FD-D7D102CD8E2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294185" y="4695051"/>
                  <a:ext cx="6505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1725BE4-0AAC-4AA9-A8F8-AFF349EA49D2}"/>
                    </a:ext>
                  </a:extLst>
                </p14:cNvPr>
                <p14:cNvContentPartPr/>
                <p14:nvPr/>
              </p14:nvContentPartPr>
              <p14:xfrm>
                <a:off x="11001225" y="4619091"/>
                <a:ext cx="743400" cy="7351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1725BE4-0AAC-4AA9-A8F8-AFF349EA49D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965585" y="4583091"/>
                  <a:ext cx="815040" cy="80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AD19D8B-93AD-46B1-B9EA-9E5506B4B24A}"/>
                    </a:ext>
                  </a:extLst>
                </p14:cNvPr>
                <p14:cNvContentPartPr/>
                <p14:nvPr/>
              </p14:nvContentPartPr>
              <p14:xfrm>
                <a:off x="9968745" y="5625291"/>
                <a:ext cx="92520" cy="5094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AD19D8B-93AD-46B1-B9EA-9E5506B4B24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933105" y="5589651"/>
                  <a:ext cx="1641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FDB308B-2C3B-458D-B9F1-6C25C6FB0C44}"/>
                    </a:ext>
                  </a:extLst>
                </p14:cNvPr>
                <p14:cNvContentPartPr/>
                <p14:nvPr/>
              </p14:nvContentPartPr>
              <p14:xfrm>
                <a:off x="10038585" y="5575251"/>
                <a:ext cx="813960" cy="5547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FDB308B-2C3B-458D-B9F1-6C25C6FB0C4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002585" y="5539611"/>
                  <a:ext cx="885600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0A162D0-45E6-4975-8CE7-3D6D63DB1179}"/>
                    </a:ext>
                  </a:extLst>
                </p14:cNvPr>
                <p14:cNvContentPartPr/>
                <p14:nvPr/>
              </p14:nvContentPartPr>
              <p14:xfrm>
                <a:off x="10963785" y="5643651"/>
                <a:ext cx="242640" cy="424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0A162D0-45E6-4975-8CE7-3D6D63DB117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28145" y="5607651"/>
                  <a:ext cx="3142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36E9C1A-2A5A-4BEE-9411-3C1CC448C890}"/>
                    </a:ext>
                  </a:extLst>
                </p14:cNvPr>
                <p14:cNvContentPartPr/>
                <p14:nvPr/>
              </p14:nvContentPartPr>
              <p14:xfrm>
                <a:off x="11281305" y="5959011"/>
                <a:ext cx="55080" cy="1396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36E9C1A-2A5A-4BEE-9411-3C1CC448C89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245665" y="5923371"/>
                  <a:ext cx="126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5A089D3-C8D4-43C9-A746-276C5E97E2A3}"/>
                    </a:ext>
                  </a:extLst>
                </p14:cNvPr>
                <p14:cNvContentPartPr/>
                <p14:nvPr/>
              </p14:nvContentPartPr>
              <p14:xfrm>
                <a:off x="11259705" y="5810691"/>
                <a:ext cx="50040" cy="46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5A089D3-C8D4-43C9-A746-276C5E97E2A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224065" y="5775051"/>
                  <a:ext cx="121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1AFD1F7-7B82-4488-9FC1-A9DC1142314C}"/>
                    </a:ext>
                  </a:extLst>
                </p14:cNvPr>
                <p14:cNvContentPartPr/>
                <p14:nvPr/>
              </p14:nvContentPartPr>
              <p14:xfrm>
                <a:off x="11449065" y="5895291"/>
                <a:ext cx="710280" cy="2145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1AFD1F7-7B82-4488-9FC1-A9DC1142314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413065" y="5859651"/>
                  <a:ext cx="78192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400989-5EA1-4071-A8AD-7A8B052ADEA9}"/>
              </a:ext>
            </a:extLst>
          </p:cNvPr>
          <p:cNvGrpSpPr/>
          <p:nvPr/>
        </p:nvGrpSpPr>
        <p:grpSpPr>
          <a:xfrm>
            <a:off x="5653065" y="2839971"/>
            <a:ext cx="358200" cy="100080"/>
            <a:chOff x="5653065" y="2839971"/>
            <a:chExt cx="358200" cy="1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470BACB-E8A2-4ED7-8030-8D1D7CC3776A}"/>
                    </a:ext>
                  </a:extLst>
                </p14:cNvPr>
                <p14:cNvContentPartPr/>
                <p14:nvPr/>
              </p14:nvContentPartPr>
              <p14:xfrm>
                <a:off x="5653065" y="2920611"/>
                <a:ext cx="189360" cy="19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470BACB-E8A2-4ED7-8030-8D1D7CC3776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17065" y="2884611"/>
                  <a:ext cx="2610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9E8543E-1AF4-4075-81DD-66018AC8854B}"/>
                    </a:ext>
                  </a:extLst>
                </p14:cNvPr>
                <p14:cNvContentPartPr/>
                <p14:nvPr/>
              </p14:nvContentPartPr>
              <p14:xfrm>
                <a:off x="5914785" y="2839971"/>
                <a:ext cx="96480" cy="16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9E8543E-1AF4-4075-81DD-66018AC8854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78785" y="2804331"/>
                  <a:ext cx="168120" cy="8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B76C811-2C1E-4C92-BC03-3C3AAD8168CB}"/>
                  </a:ext>
                </a:extLst>
              </p14:cNvPr>
              <p14:cNvContentPartPr/>
              <p14:nvPr/>
            </p14:nvContentPartPr>
            <p14:xfrm>
              <a:off x="5308185" y="3041931"/>
              <a:ext cx="21240" cy="231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B76C811-2C1E-4C92-BC03-3C3AAD8168C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272185" y="3006291"/>
                <a:ext cx="92880" cy="30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CFE551D9-7032-41CA-9A26-E0D18A23447E}"/>
              </a:ext>
            </a:extLst>
          </p:cNvPr>
          <p:cNvGrpSpPr/>
          <p:nvPr/>
        </p:nvGrpSpPr>
        <p:grpSpPr>
          <a:xfrm>
            <a:off x="5672505" y="3070731"/>
            <a:ext cx="388080" cy="231120"/>
            <a:chOff x="5672505" y="3070731"/>
            <a:chExt cx="38808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BA810A2-8083-4F34-9208-0E214382D575}"/>
                    </a:ext>
                  </a:extLst>
                </p14:cNvPr>
                <p14:cNvContentPartPr/>
                <p14:nvPr/>
              </p14:nvContentPartPr>
              <p14:xfrm>
                <a:off x="5672505" y="3070731"/>
                <a:ext cx="21960" cy="231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BA810A2-8083-4F34-9208-0E214382D57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36505" y="3035091"/>
                  <a:ext cx="936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4B0D352-E6E8-4E29-9BB1-703A41577363}"/>
                    </a:ext>
                  </a:extLst>
                </p14:cNvPr>
                <p14:cNvContentPartPr/>
                <p14:nvPr/>
              </p14:nvContentPartPr>
              <p14:xfrm>
                <a:off x="5703105" y="3184131"/>
                <a:ext cx="357480" cy="11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4B0D352-E6E8-4E29-9BB1-703A4157736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667465" y="3148131"/>
                  <a:ext cx="429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C93D9DD-8934-49C6-8468-80987DDEDB50}"/>
                    </a:ext>
                  </a:extLst>
                </p14:cNvPr>
                <p14:cNvContentPartPr/>
                <p14:nvPr/>
              </p14:nvContentPartPr>
              <p14:xfrm>
                <a:off x="5762505" y="3105651"/>
                <a:ext cx="136080" cy="182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C93D9DD-8934-49C6-8468-80987DDEDB5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26505" y="3070011"/>
                  <a:ext cx="20772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DFEF39C-C43E-4ECF-80AE-2C7B0B6F5DD7}"/>
              </a:ext>
            </a:extLst>
          </p:cNvPr>
          <p:cNvGrpSpPr/>
          <p:nvPr/>
        </p:nvGrpSpPr>
        <p:grpSpPr>
          <a:xfrm>
            <a:off x="4989585" y="3100611"/>
            <a:ext cx="325800" cy="145080"/>
            <a:chOff x="4989585" y="3100611"/>
            <a:chExt cx="32580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A8C7F81-EDCB-40E0-BE03-E945AD03B790}"/>
                    </a:ext>
                  </a:extLst>
                </p14:cNvPr>
                <p14:cNvContentPartPr/>
                <p14:nvPr/>
              </p14:nvContentPartPr>
              <p14:xfrm>
                <a:off x="4989585" y="3166851"/>
                <a:ext cx="289440" cy="15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A8C7F81-EDCB-40E0-BE03-E945AD03B79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53945" y="3130851"/>
                  <a:ext cx="361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DF29D20-A7CE-4769-A991-4E7F6A319EF2}"/>
                    </a:ext>
                  </a:extLst>
                </p14:cNvPr>
                <p14:cNvContentPartPr/>
                <p14:nvPr/>
              </p14:nvContentPartPr>
              <p14:xfrm>
                <a:off x="5199465" y="3100611"/>
                <a:ext cx="115920" cy="145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DF29D20-A7CE-4769-A991-4E7F6A319EF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163825" y="3064611"/>
                  <a:ext cx="18756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8BDF4B-6A8B-4C49-94EC-04DDE7410503}"/>
              </a:ext>
            </a:extLst>
          </p:cNvPr>
          <p:cNvGrpSpPr/>
          <p:nvPr/>
        </p:nvGrpSpPr>
        <p:grpSpPr>
          <a:xfrm>
            <a:off x="5518425" y="901011"/>
            <a:ext cx="519120" cy="1844640"/>
            <a:chOff x="5518425" y="901011"/>
            <a:chExt cx="519120" cy="184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B035995-0B46-4B79-A680-E3E15C569E60}"/>
                    </a:ext>
                  </a:extLst>
                </p14:cNvPr>
                <p14:cNvContentPartPr/>
                <p14:nvPr/>
              </p14:nvContentPartPr>
              <p14:xfrm>
                <a:off x="5520945" y="931971"/>
                <a:ext cx="13680" cy="117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B035995-0B46-4B79-A680-E3E15C569E6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85305" y="895971"/>
                  <a:ext cx="85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EF8811-52A5-4893-A5E2-6E275B76434F}"/>
                    </a:ext>
                  </a:extLst>
                </p14:cNvPr>
                <p14:cNvContentPartPr/>
                <p14:nvPr/>
              </p14:nvContentPartPr>
              <p14:xfrm>
                <a:off x="5563065" y="1205931"/>
                <a:ext cx="5040" cy="107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EF8811-52A5-4893-A5E2-6E275B76434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527425" y="1169931"/>
                  <a:ext cx="766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B07A2ED-E4E5-4E34-9259-0585103E6DA5}"/>
                    </a:ext>
                  </a:extLst>
                </p14:cNvPr>
                <p14:cNvContentPartPr/>
                <p14:nvPr/>
              </p14:nvContentPartPr>
              <p14:xfrm>
                <a:off x="5576385" y="1464051"/>
                <a:ext cx="10440" cy="111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B07A2ED-E4E5-4E34-9259-0585103E6DA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540385" y="1428051"/>
                  <a:ext cx="82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594FBE4-2ECE-48C1-BF20-3A1553A73AD4}"/>
                    </a:ext>
                  </a:extLst>
                </p14:cNvPr>
                <p14:cNvContentPartPr/>
                <p14:nvPr/>
              </p14:nvContentPartPr>
              <p14:xfrm>
                <a:off x="5618145" y="1692651"/>
                <a:ext cx="7920" cy="96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594FBE4-2ECE-48C1-BF20-3A1553A73AD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82145" y="1657011"/>
                  <a:ext cx="79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272B006-1D77-4EBA-9AB7-3AC4BE8E6164}"/>
                    </a:ext>
                  </a:extLst>
                </p14:cNvPr>
                <p14:cNvContentPartPr/>
                <p14:nvPr/>
              </p14:nvContentPartPr>
              <p14:xfrm>
                <a:off x="5634345" y="1897491"/>
                <a:ext cx="6480" cy="36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272B006-1D77-4EBA-9AB7-3AC4BE8E616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98345" y="1861851"/>
                  <a:ext cx="78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354B6B9-3C7B-4D5D-B673-B2AE926741F4}"/>
                    </a:ext>
                  </a:extLst>
                </p14:cNvPr>
                <p14:cNvContentPartPr/>
                <p14:nvPr/>
              </p14:nvContentPartPr>
              <p14:xfrm>
                <a:off x="5632545" y="2017731"/>
                <a:ext cx="6120" cy="91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354B6B9-3C7B-4D5D-B673-B2AE926741F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596905" y="1981731"/>
                  <a:ext cx="77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79F5C7D-56C2-4BC7-B068-FAD4C2081AAD}"/>
                    </a:ext>
                  </a:extLst>
                </p14:cNvPr>
                <p14:cNvContentPartPr/>
                <p14:nvPr/>
              </p14:nvContentPartPr>
              <p14:xfrm>
                <a:off x="5615265" y="2195931"/>
                <a:ext cx="14400" cy="218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79F5C7D-56C2-4BC7-B068-FAD4C2081AA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79265" y="2160291"/>
                  <a:ext cx="860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418CCCD-D052-4D14-81B6-ED9FDB992181}"/>
                    </a:ext>
                  </a:extLst>
                </p14:cNvPr>
                <p14:cNvContentPartPr/>
                <p14:nvPr/>
              </p14:nvContentPartPr>
              <p14:xfrm>
                <a:off x="5621385" y="2507691"/>
                <a:ext cx="32400" cy="237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418CCCD-D052-4D14-81B6-ED9FDB99218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85745" y="2471691"/>
                  <a:ext cx="1040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36AE713-23D6-4CB1-988A-5CF91888B7D8}"/>
                    </a:ext>
                  </a:extLst>
                </p14:cNvPr>
                <p14:cNvContentPartPr/>
                <p14:nvPr/>
              </p14:nvContentPartPr>
              <p14:xfrm>
                <a:off x="5909025" y="933051"/>
                <a:ext cx="5760" cy="78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36AE713-23D6-4CB1-988A-5CF91888B7D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873385" y="897051"/>
                  <a:ext cx="77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8CFAC10-5545-407F-B072-C890BC4DF0EA}"/>
                    </a:ext>
                  </a:extLst>
                </p14:cNvPr>
                <p14:cNvContentPartPr/>
                <p14:nvPr/>
              </p14:nvContentPartPr>
              <p14:xfrm>
                <a:off x="5906505" y="1122051"/>
                <a:ext cx="1800" cy="24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8CFAC10-5545-407F-B072-C890BC4DF0E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870505" y="1086411"/>
                  <a:ext cx="73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CA7701F-3070-4BD2-9FD6-718CC16E93AF}"/>
                    </a:ext>
                  </a:extLst>
                </p14:cNvPr>
                <p14:cNvContentPartPr/>
                <p14:nvPr/>
              </p14:nvContentPartPr>
              <p14:xfrm>
                <a:off x="5917665" y="1239771"/>
                <a:ext cx="12960" cy="154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CA7701F-3070-4BD2-9FD6-718CC16E93A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81665" y="1203771"/>
                  <a:ext cx="84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99ECC62-AE1A-4173-9903-072E5899C0F9}"/>
                    </a:ext>
                  </a:extLst>
                </p14:cNvPr>
                <p14:cNvContentPartPr/>
                <p14:nvPr/>
              </p14:nvContentPartPr>
              <p14:xfrm>
                <a:off x="5944665" y="1492851"/>
                <a:ext cx="33120" cy="172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99ECC62-AE1A-4173-9903-072E5899C0F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909025" y="1457211"/>
                  <a:ext cx="1047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CC67780-DFD5-4BC6-A9AE-707F966AB5A6}"/>
                    </a:ext>
                  </a:extLst>
                </p14:cNvPr>
                <p14:cNvContentPartPr/>
                <p14:nvPr/>
              </p14:nvContentPartPr>
              <p14:xfrm>
                <a:off x="5999025" y="1978131"/>
                <a:ext cx="4680" cy="30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CC67780-DFD5-4BC6-A9AE-707F966AB5A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63385" y="1942131"/>
                  <a:ext cx="76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FFBF656-05F5-4D92-9F9E-507AB49100DC}"/>
                    </a:ext>
                  </a:extLst>
                </p14:cNvPr>
                <p14:cNvContentPartPr/>
                <p14:nvPr/>
              </p14:nvContentPartPr>
              <p14:xfrm>
                <a:off x="5998305" y="1765731"/>
                <a:ext cx="1800" cy="77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FFBF656-05F5-4D92-9F9E-507AB49100D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962665" y="1729731"/>
                  <a:ext cx="73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AD50D6F-B7DB-404F-8C36-2A8270804BC6}"/>
                    </a:ext>
                  </a:extLst>
                </p14:cNvPr>
                <p14:cNvContentPartPr/>
                <p14:nvPr/>
              </p14:nvContentPartPr>
              <p14:xfrm>
                <a:off x="5999745" y="2125011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AD50D6F-B7DB-404F-8C36-2A8270804BC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64105" y="20890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79E1EA-A7BB-45CB-B516-2BC69E867807}"/>
                    </a:ext>
                  </a:extLst>
                </p14:cNvPr>
                <p14:cNvContentPartPr/>
                <p14:nvPr/>
              </p14:nvContentPartPr>
              <p14:xfrm>
                <a:off x="6022065" y="2155611"/>
                <a:ext cx="6120" cy="41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79E1EA-A7BB-45CB-B516-2BC69E86780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986425" y="2119971"/>
                  <a:ext cx="77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D0D1DF2-1488-4CC3-B87E-CCCB1F8A7EEA}"/>
                    </a:ext>
                  </a:extLst>
                </p14:cNvPr>
                <p14:cNvContentPartPr/>
                <p14:nvPr/>
              </p14:nvContentPartPr>
              <p14:xfrm>
                <a:off x="6017385" y="2273331"/>
                <a:ext cx="2160" cy="43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D0D1DF2-1488-4CC3-B87E-CCCB1F8A7EE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981745" y="2237331"/>
                  <a:ext cx="73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7326768-5446-4D9D-8583-18278DC00A21}"/>
                    </a:ext>
                  </a:extLst>
                </p14:cNvPr>
                <p14:cNvContentPartPr/>
                <p14:nvPr/>
              </p14:nvContentPartPr>
              <p14:xfrm>
                <a:off x="6001185" y="2395731"/>
                <a:ext cx="36360" cy="242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7326768-5446-4D9D-8583-18278DC00A2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965545" y="2360091"/>
                  <a:ext cx="108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A958EB2-A849-45BA-A4B8-DB1B660E3BF4}"/>
                    </a:ext>
                  </a:extLst>
                </p14:cNvPr>
                <p14:cNvContentPartPr/>
                <p14:nvPr/>
              </p14:nvContentPartPr>
              <p14:xfrm>
                <a:off x="5518425" y="901011"/>
                <a:ext cx="281880" cy="237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A958EB2-A849-45BA-A4B8-DB1B660E3B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482425" y="865371"/>
                  <a:ext cx="3535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759B80-A83C-4368-ACD0-D1A73C158847}"/>
                    </a:ext>
                  </a:extLst>
                </p14:cNvPr>
                <p14:cNvContentPartPr/>
                <p14:nvPr/>
              </p14:nvContentPartPr>
              <p14:xfrm>
                <a:off x="5554425" y="1149051"/>
                <a:ext cx="389160" cy="300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759B80-A83C-4368-ACD0-D1A73C15884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518785" y="1113411"/>
                  <a:ext cx="4608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C9E6E3C-152E-4786-954C-56AF248D881A}"/>
                    </a:ext>
                  </a:extLst>
                </p14:cNvPr>
                <p14:cNvContentPartPr/>
                <p14:nvPr/>
              </p14:nvContentPartPr>
              <p14:xfrm>
                <a:off x="5618145" y="1505811"/>
                <a:ext cx="346320" cy="277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C9E6E3C-152E-4786-954C-56AF248D881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582505" y="1469811"/>
                  <a:ext cx="4179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397DFFC-0878-45D8-BB34-DD01679367BA}"/>
                    </a:ext>
                  </a:extLst>
                </p14:cNvPr>
                <p14:cNvContentPartPr/>
                <p14:nvPr/>
              </p14:nvContentPartPr>
              <p14:xfrm>
                <a:off x="5594745" y="1830171"/>
                <a:ext cx="414360" cy="304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397DFFC-0878-45D8-BB34-DD01679367B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559105" y="1794531"/>
                  <a:ext cx="4860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83EBC2D-2ECD-44F3-BAD3-960B2934D60D}"/>
                    </a:ext>
                  </a:extLst>
                </p14:cNvPr>
                <p14:cNvContentPartPr/>
                <p14:nvPr/>
              </p14:nvContentPartPr>
              <p14:xfrm>
                <a:off x="5596905" y="2212131"/>
                <a:ext cx="434160" cy="243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83EBC2D-2ECD-44F3-BAD3-960B2934D60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561265" y="2176491"/>
                  <a:ext cx="5058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E7CBD4A-E992-40EB-9ED0-BAEE207C5E14}"/>
                    </a:ext>
                  </a:extLst>
                </p14:cNvPr>
                <p14:cNvContentPartPr/>
                <p14:nvPr/>
              </p14:nvContentPartPr>
              <p14:xfrm>
                <a:off x="5760345" y="2522811"/>
                <a:ext cx="262800" cy="189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E7CBD4A-E992-40EB-9ED0-BAEE207C5E1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724705" y="2486811"/>
                  <a:ext cx="33444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A8CB13C-0A22-4AA7-8C96-C94176F71F85}"/>
              </a:ext>
            </a:extLst>
          </p:cNvPr>
          <p:cNvGrpSpPr/>
          <p:nvPr/>
        </p:nvGrpSpPr>
        <p:grpSpPr>
          <a:xfrm>
            <a:off x="1268265" y="2782731"/>
            <a:ext cx="2316960" cy="964080"/>
            <a:chOff x="1268265" y="2782731"/>
            <a:chExt cx="2316960" cy="9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8C02130-11C0-4BE0-905B-FCAA26B66614}"/>
                    </a:ext>
                  </a:extLst>
                </p14:cNvPr>
                <p14:cNvContentPartPr/>
                <p14:nvPr/>
              </p14:nvContentPartPr>
              <p14:xfrm>
                <a:off x="1268265" y="2784171"/>
                <a:ext cx="334440" cy="427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8C02130-11C0-4BE0-905B-FCAA26B6661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32625" y="2748171"/>
                  <a:ext cx="40608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39ECDEB-F944-4FD0-B210-38462E214E5E}"/>
                    </a:ext>
                  </a:extLst>
                </p14:cNvPr>
                <p14:cNvContentPartPr/>
                <p14:nvPr/>
              </p14:nvContentPartPr>
              <p14:xfrm>
                <a:off x="1309665" y="2986131"/>
                <a:ext cx="220320" cy="14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39ECDEB-F944-4FD0-B210-38462E214E5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74025" y="2950491"/>
                  <a:ext cx="291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F1462C1-998E-4BB3-B8C8-3F74EE02DA9D}"/>
                    </a:ext>
                  </a:extLst>
                </p14:cNvPr>
                <p14:cNvContentPartPr/>
                <p14:nvPr/>
              </p14:nvContentPartPr>
              <p14:xfrm>
                <a:off x="1682265" y="2782731"/>
                <a:ext cx="155880" cy="637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F1462C1-998E-4BB3-B8C8-3F74EE02DA9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46265" y="2747091"/>
                  <a:ext cx="22752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CD5247F-FFE2-49F6-9830-21EC193446E3}"/>
                    </a:ext>
                  </a:extLst>
                </p14:cNvPr>
                <p14:cNvContentPartPr/>
                <p14:nvPr/>
              </p14:nvContentPartPr>
              <p14:xfrm>
                <a:off x="1601265" y="3044091"/>
                <a:ext cx="212760" cy="172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CD5247F-FFE2-49F6-9830-21EC193446E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565625" y="3008451"/>
                  <a:ext cx="2844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75E0CAE-F5AD-4931-B9CC-A6C218B8DD39}"/>
                    </a:ext>
                  </a:extLst>
                </p14:cNvPr>
                <p14:cNvContentPartPr/>
                <p14:nvPr/>
              </p14:nvContentPartPr>
              <p14:xfrm>
                <a:off x="1899705" y="2848251"/>
                <a:ext cx="221400" cy="590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75E0CAE-F5AD-4931-B9CC-A6C218B8DD3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864065" y="2812611"/>
                  <a:ext cx="293040" cy="66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18F251-9D60-422F-9C6F-E872F93CB3D4}"/>
                    </a:ext>
                  </a:extLst>
                </p14:cNvPr>
                <p14:cNvContentPartPr/>
                <p14:nvPr/>
              </p14:nvContentPartPr>
              <p14:xfrm>
                <a:off x="2194545" y="3077931"/>
                <a:ext cx="190080" cy="182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18F251-9D60-422F-9C6F-E872F93CB3D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158545" y="3041931"/>
                  <a:ext cx="261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15972FF-78D5-4FDD-A55C-B834451AF95B}"/>
                    </a:ext>
                  </a:extLst>
                </p14:cNvPr>
                <p14:cNvContentPartPr/>
                <p14:nvPr/>
              </p14:nvContentPartPr>
              <p14:xfrm>
                <a:off x="2483265" y="3053091"/>
                <a:ext cx="207000" cy="187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15972FF-78D5-4FDD-A55C-B834451AF95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47265" y="3017451"/>
                  <a:ext cx="2786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7B420BF-EF94-4C62-B5A5-38B591DC6F72}"/>
                    </a:ext>
                  </a:extLst>
                </p14:cNvPr>
                <p14:cNvContentPartPr/>
                <p14:nvPr/>
              </p14:nvContentPartPr>
              <p14:xfrm>
                <a:off x="2787465" y="2908371"/>
                <a:ext cx="127080" cy="333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7B420BF-EF94-4C62-B5A5-38B591DC6F7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51465" y="2872731"/>
                  <a:ext cx="19872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0717FE8-6F66-47C8-866A-D33F8C213DC2}"/>
                    </a:ext>
                  </a:extLst>
                </p14:cNvPr>
                <p14:cNvContentPartPr/>
                <p14:nvPr/>
              </p14:nvContentPartPr>
              <p14:xfrm>
                <a:off x="2731665" y="3019251"/>
                <a:ext cx="366120" cy="208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0717FE8-6F66-47C8-866A-D33F8C213DC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96025" y="2983611"/>
                  <a:ext cx="4377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D42DFA6-297D-4BD7-BACD-53756045F871}"/>
                    </a:ext>
                  </a:extLst>
                </p14:cNvPr>
                <p14:cNvContentPartPr/>
                <p14:nvPr/>
              </p14:nvContentPartPr>
              <p14:xfrm>
                <a:off x="3126945" y="3094491"/>
                <a:ext cx="458280" cy="174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D42DFA6-297D-4BD7-BACD-53756045F87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91305" y="3058851"/>
                  <a:ext cx="529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1FB3884-A164-433B-B67A-28CD44F8821D}"/>
                    </a:ext>
                  </a:extLst>
                </p14:cNvPr>
                <p14:cNvContentPartPr/>
                <p14:nvPr/>
              </p14:nvContentPartPr>
              <p14:xfrm>
                <a:off x="2023905" y="3531171"/>
                <a:ext cx="341640" cy="206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1FB3884-A164-433B-B67A-28CD44F8821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987905" y="3495531"/>
                  <a:ext cx="4132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9C1E68D-04DC-4AC2-A567-98A7ACDAB593}"/>
                    </a:ext>
                  </a:extLst>
                </p14:cNvPr>
                <p14:cNvContentPartPr/>
                <p14:nvPr/>
              </p14:nvContentPartPr>
              <p14:xfrm>
                <a:off x="2486865" y="3647451"/>
                <a:ext cx="68040" cy="85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9C1E68D-04DC-4AC2-A567-98A7ACDAB59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450865" y="3611451"/>
                  <a:ext cx="139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22A6F7F-FB43-4CD2-B1FE-FBE8071FFC7E}"/>
                    </a:ext>
                  </a:extLst>
                </p14:cNvPr>
                <p14:cNvContentPartPr/>
                <p14:nvPr/>
              </p14:nvContentPartPr>
              <p14:xfrm>
                <a:off x="2522145" y="3566811"/>
                <a:ext cx="46440" cy="55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22A6F7F-FB43-4CD2-B1FE-FBE8071FFC7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486505" y="3531171"/>
                  <a:ext cx="118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D279672-97E8-483E-B728-62EB35964C22}"/>
                    </a:ext>
                  </a:extLst>
                </p14:cNvPr>
                <p14:cNvContentPartPr/>
                <p14:nvPr/>
              </p14:nvContentPartPr>
              <p14:xfrm>
                <a:off x="2726985" y="3444411"/>
                <a:ext cx="238320" cy="302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D279672-97E8-483E-B728-62EB35964C2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690985" y="3408411"/>
                  <a:ext cx="3099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06B905C-A7D9-4FF4-B263-EF46A1855B05}"/>
                    </a:ext>
                  </a:extLst>
                </p14:cNvPr>
                <p14:cNvContentPartPr/>
                <p14:nvPr/>
              </p14:nvContentPartPr>
              <p14:xfrm>
                <a:off x="3080865" y="3485451"/>
                <a:ext cx="93600" cy="252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06B905C-A7D9-4FF4-B263-EF46A1855B0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45225" y="3449451"/>
                  <a:ext cx="1652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4D11929-2C0B-49B5-A79A-88F37566CAD0}"/>
                    </a:ext>
                  </a:extLst>
                </p14:cNvPr>
                <p14:cNvContentPartPr/>
                <p14:nvPr/>
              </p14:nvContentPartPr>
              <p14:xfrm>
                <a:off x="3035505" y="3501651"/>
                <a:ext cx="486720" cy="237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4D11929-2C0B-49B5-A79A-88F37566CAD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999865" y="3466011"/>
                  <a:ext cx="55836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193C970-AC0A-473A-849B-27241553AFB9}"/>
              </a:ext>
            </a:extLst>
          </p:cNvPr>
          <p:cNvGrpSpPr/>
          <p:nvPr/>
        </p:nvGrpSpPr>
        <p:grpSpPr>
          <a:xfrm>
            <a:off x="4009305" y="2987571"/>
            <a:ext cx="1031400" cy="322920"/>
            <a:chOff x="4009305" y="2987571"/>
            <a:chExt cx="103140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97C602C-A92A-4C74-BE65-8E1169803369}"/>
                    </a:ext>
                  </a:extLst>
                </p14:cNvPr>
                <p14:cNvContentPartPr/>
                <p14:nvPr/>
              </p14:nvContentPartPr>
              <p14:xfrm>
                <a:off x="4009305" y="3124731"/>
                <a:ext cx="1031400" cy="185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97C602C-A92A-4C74-BE65-8E116980336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73665" y="3088731"/>
                  <a:ext cx="11030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DE74982-2B90-42F2-90D4-FD887A66491C}"/>
                    </a:ext>
                  </a:extLst>
                </p14:cNvPr>
                <p14:cNvContentPartPr/>
                <p14:nvPr/>
              </p14:nvContentPartPr>
              <p14:xfrm>
                <a:off x="4838745" y="2987571"/>
                <a:ext cx="135720" cy="217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DE74982-2B90-42F2-90D4-FD887A66491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803105" y="2951571"/>
                  <a:ext cx="207360" cy="289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13294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F7BEB5B-91FF-4981-A5D1-76374488ACF9}"/>
                  </a:ext>
                </a:extLst>
              </p14:cNvPr>
              <p14:cNvContentPartPr/>
              <p14:nvPr/>
            </p14:nvContentPartPr>
            <p14:xfrm>
              <a:off x="3954585" y="4440171"/>
              <a:ext cx="1109160" cy="223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F7BEB5B-91FF-4981-A5D1-76374488AC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8585" y="4404171"/>
                <a:ext cx="11808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0163F70-DDB2-4353-B39F-EE76539AB7BD}"/>
                  </a:ext>
                </a:extLst>
              </p14:cNvPr>
              <p14:cNvContentPartPr/>
              <p14:nvPr/>
            </p14:nvContentPartPr>
            <p14:xfrm>
              <a:off x="5190105" y="4335411"/>
              <a:ext cx="46440" cy="583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0163F70-DDB2-4353-B39F-EE76539AB7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54105" y="4299771"/>
                <a:ext cx="1180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9C1F112-6617-4F9F-A085-5D309BE8E5DB}"/>
                  </a:ext>
                </a:extLst>
              </p14:cNvPr>
              <p14:cNvContentPartPr/>
              <p14:nvPr/>
            </p14:nvContentPartPr>
            <p14:xfrm>
              <a:off x="3330345" y="3190971"/>
              <a:ext cx="21240" cy="716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9C1F112-6617-4F9F-A085-5D309BE8E5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94345" y="3154971"/>
                <a:ext cx="928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A6C769A-3594-4E09-85F3-6BA493B474C7}"/>
                  </a:ext>
                </a:extLst>
              </p14:cNvPr>
              <p14:cNvContentPartPr/>
              <p14:nvPr/>
            </p14:nvContentPartPr>
            <p14:xfrm>
              <a:off x="5898585" y="3709731"/>
              <a:ext cx="1572120" cy="716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A6C769A-3594-4E09-85F3-6BA493B474C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2945" y="3673731"/>
                <a:ext cx="1643760" cy="14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953D638-0212-406A-950E-F7DFAA648AEC}"/>
              </a:ext>
            </a:extLst>
          </p:cNvPr>
          <p:cNvGrpSpPr/>
          <p:nvPr/>
        </p:nvGrpSpPr>
        <p:grpSpPr>
          <a:xfrm>
            <a:off x="386625" y="208011"/>
            <a:ext cx="9908280" cy="4886640"/>
            <a:chOff x="386625" y="208011"/>
            <a:chExt cx="9908280" cy="48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ED5099-AE79-45C3-91B7-3070C6FF84CE}"/>
                    </a:ext>
                  </a:extLst>
                </p14:cNvPr>
                <p14:cNvContentPartPr/>
                <p14:nvPr/>
              </p14:nvContentPartPr>
              <p14:xfrm>
                <a:off x="1572825" y="819291"/>
                <a:ext cx="2612520" cy="52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ED5099-AE79-45C3-91B7-3070C6FF84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6825" y="783651"/>
                  <a:ext cx="2684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1BAB028-9104-466D-91AD-8162D39347ED}"/>
                    </a:ext>
                  </a:extLst>
                </p14:cNvPr>
                <p14:cNvContentPartPr/>
                <p14:nvPr/>
              </p14:nvContentPartPr>
              <p14:xfrm>
                <a:off x="1514505" y="815691"/>
                <a:ext cx="2751840" cy="983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1BAB028-9104-466D-91AD-8162D39347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78505" y="779691"/>
                  <a:ext cx="2823480" cy="10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7576D2-01BC-4244-B81B-98C794086403}"/>
                    </a:ext>
                  </a:extLst>
                </p14:cNvPr>
                <p14:cNvContentPartPr/>
                <p14:nvPr/>
              </p14:nvContentPartPr>
              <p14:xfrm>
                <a:off x="2583345" y="848091"/>
                <a:ext cx="45360" cy="951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7576D2-01BC-4244-B81B-98C79408640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47705" y="812451"/>
                  <a:ext cx="117000" cy="10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024A39-8FF1-4E06-B9FF-FC2EDF3AB286}"/>
                    </a:ext>
                  </a:extLst>
                </p14:cNvPr>
                <p14:cNvContentPartPr/>
                <p14:nvPr/>
              </p14:nvContentPartPr>
              <p14:xfrm>
                <a:off x="3297225" y="877971"/>
                <a:ext cx="43200" cy="907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024A39-8FF1-4E06-B9FF-FC2EDF3AB28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61585" y="841971"/>
                  <a:ext cx="114840" cy="9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CDA401D-39BB-4D45-9B1F-6EB5A392CEA4}"/>
                    </a:ext>
                  </a:extLst>
                </p14:cNvPr>
                <p14:cNvContentPartPr/>
                <p14:nvPr/>
              </p14:nvContentPartPr>
              <p14:xfrm>
                <a:off x="912585" y="1273611"/>
                <a:ext cx="644040" cy="3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CDA401D-39BB-4D45-9B1F-6EB5A392CE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6585" y="1237971"/>
                  <a:ext cx="715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9B97AF-41A1-4080-BFEE-811C9BB5CF92}"/>
                    </a:ext>
                  </a:extLst>
                </p14:cNvPr>
                <p14:cNvContentPartPr/>
                <p14:nvPr/>
              </p14:nvContentPartPr>
              <p14:xfrm>
                <a:off x="4263465" y="1321131"/>
                <a:ext cx="677880" cy="21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9B97AF-41A1-4080-BFEE-811C9BB5CF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27825" y="1285131"/>
                  <a:ext cx="749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DDC0552-DF03-4596-AB31-F1B90FC1B16F}"/>
                    </a:ext>
                  </a:extLst>
                </p14:cNvPr>
                <p14:cNvContentPartPr/>
                <p14:nvPr/>
              </p14:nvContentPartPr>
              <p14:xfrm>
                <a:off x="2978625" y="341211"/>
                <a:ext cx="27720" cy="520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DDC0552-DF03-4596-AB31-F1B90FC1B16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42985" y="305211"/>
                  <a:ext cx="993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205AED6-214D-492C-A78F-B351DA248629}"/>
                    </a:ext>
                  </a:extLst>
                </p14:cNvPr>
                <p14:cNvContentPartPr/>
                <p14:nvPr/>
              </p14:nvContentPartPr>
              <p14:xfrm>
                <a:off x="2474985" y="1893171"/>
                <a:ext cx="237960" cy="43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205AED6-214D-492C-A78F-B351DA24862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38985" y="1857171"/>
                  <a:ext cx="309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5F409C-80AD-4FAE-A99F-3B2B5AC346DE}"/>
                    </a:ext>
                  </a:extLst>
                </p14:cNvPr>
                <p14:cNvContentPartPr/>
                <p14:nvPr/>
              </p14:nvContentPartPr>
              <p14:xfrm>
                <a:off x="2384265" y="1921971"/>
                <a:ext cx="224280" cy="357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5F409C-80AD-4FAE-A99F-3B2B5AC346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48265" y="1886331"/>
                  <a:ext cx="2959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AE43180-B92F-4CDB-B237-CA8095896253}"/>
                    </a:ext>
                  </a:extLst>
                </p14:cNvPr>
                <p14:cNvContentPartPr/>
                <p14:nvPr/>
              </p14:nvContentPartPr>
              <p14:xfrm>
                <a:off x="2685585" y="2171451"/>
                <a:ext cx="179640" cy="302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AE43180-B92F-4CDB-B237-CA809589625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49945" y="2135811"/>
                  <a:ext cx="2512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039D42D-7DFB-4D86-86DC-5973026927C1}"/>
                    </a:ext>
                  </a:extLst>
                </p14:cNvPr>
                <p14:cNvContentPartPr/>
                <p14:nvPr/>
              </p14:nvContentPartPr>
              <p14:xfrm>
                <a:off x="3161865" y="1954371"/>
                <a:ext cx="213480" cy="49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039D42D-7DFB-4D86-86DC-5973026927C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26225" y="1918371"/>
                  <a:ext cx="285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2F25707-CE5A-42EF-88AA-6D4EC02404C5}"/>
                    </a:ext>
                  </a:extLst>
                </p14:cNvPr>
                <p14:cNvContentPartPr/>
                <p14:nvPr/>
              </p14:nvContentPartPr>
              <p14:xfrm>
                <a:off x="3203265" y="1974891"/>
                <a:ext cx="113400" cy="369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2F25707-CE5A-42EF-88AA-6D4EC02404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67625" y="1938891"/>
                  <a:ext cx="1850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4D0F216-DC1C-4A65-99C7-D0747F19FE49}"/>
                    </a:ext>
                  </a:extLst>
                </p14:cNvPr>
                <p14:cNvContentPartPr/>
                <p14:nvPr/>
              </p14:nvContentPartPr>
              <p14:xfrm>
                <a:off x="3077265" y="2242011"/>
                <a:ext cx="139320" cy="124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4D0F216-DC1C-4A65-99C7-D0747F19FE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41625" y="2206371"/>
                  <a:ext cx="210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DB238BC-760B-4421-A647-A71FBBA3B4ED}"/>
                    </a:ext>
                  </a:extLst>
                </p14:cNvPr>
                <p14:cNvContentPartPr/>
                <p14:nvPr/>
              </p14:nvContentPartPr>
              <p14:xfrm>
                <a:off x="3432945" y="2321211"/>
                <a:ext cx="264960" cy="15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DB238BC-760B-4421-A647-A71FBBA3B4E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96945" y="2285211"/>
                  <a:ext cx="3366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1E02E8-B24C-4A89-9382-1B0C1DA1A67B}"/>
                    </a:ext>
                  </a:extLst>
                </p14:cNvPr>
                <p14:cNvContentPartPr/>
                <p14:nvPr/>
              </p14:nvContentPartPr>
              <p14:xfrm>
                <a:off x="1835985" y="1244091"/>
                <a:ext cx="278280" cy="243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1E02E8-B24C-4A89-9382-1B0C1DA1A67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00345" y="1208451"/>
                  <a:ext cx="349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1659CD8-12FD-4CB6-958A-C6A4BB45A1ED}"/>
                    </a:ext>
                  </a:extLst>
                </p14:cNvPr>
                <p14:cNvContentPartPr/>
                <p14:nvPr/>
              </p14:nvContentPartPr>
              <p14:xfrm>
                <a:off x="2882865" y="1240131"/>
                <a:ext cx="117720" cy="353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1659CD8-12FD-4CB6-958A-C6A4BB45A1E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46865" y="1204131"/>
                  <a:ext cx="1893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37A50A9-E9DC-409F-B5D4-4CD380EE7214}"/>
                    </a:ext>
                  </a:extLst>
                </p14:cNvPr>
                <p14:cNvContentPartPr/>
                <p14:nvPr/>
              </p14:nvContentPartPr>
              <p14:xfrm>
                <a:off x="3671985" y="1362891"/>
                <a:ext cx="232200" cy="191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37A50A9-E9DC-409F-B5D4-4CD380EE721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36345" y="1326891"/>
                  <a:ext cx="3038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D21DB5E-0540-44A2-9C3C-2BDF64C406BE}"/>
                    </a:ext>
                  </a:extLst>
                </p14:cNvPr>
                <p14:cNvContentPartPr/>
                <p14:nvPr/>
              </p14:nvContentPartPr>
              <p14:xfrm>
                <a:off x="386625" y="1126731"/>
                <a:ext cx="249120" cy="359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D21DB5E-0540-44A2-9C3C-2BDF64C406B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0625" y="1091091"/>
                  <a:ext cx="3207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98A81E9-1DCE-450F-89DC-15B0AE55BA4B}"/>
                    </a:ext>
                  </a:extLst>
                </p14:cNvPr>
                <p14:cNvContentPartPr/>
                <p14:nvPr/>
              </p14:nvContentPartPr>
              <p14:xfrm>
                <a:off x="421545" y="1307451"/>
                <a:ext cx="132480" cy="11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98A81E9-1DCE-450F-89DC-15B0AE55BA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5905" y="1271811"/>
                  <a:ext cx="204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95524D1-0DC7-41E2-93E7-9B9C1D164041}"/>
                    </a:ext>
                  </a:extLst>
                </p14:cNvPr>
                <p14:cNvContentPartPr/>
                <p14:nvPr/>
              </p14:nvContentPartPr>
              <p14:xfrm>
                <a:off x="3133425" y="208011"/>
                <a:ext cx="208080" cy="443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95524D1-0DC7-41E2-93E7-9B9C1D16404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97425" y="172371"/>
                  <a:ext cx="27972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F6572F6-63C7-4C59-9669-F0DE3218B0C5}"/>
                    </a:ext>
                  </a:extLst>
                </p14:cNvPr>
                <p14:cNvContentPartPr/>
                <p14:nvPr/>
              </p14:nvContentPartPr>
              <p14:xfrm>
                <a:off x="4913985" y="890931"/>
                <a:ext cx="372960" cy="298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F6572F6-63C7-4C59-9669-F0DE3218B0C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77985" y="855291"/>
                  <a:ext cx="4446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B11AA9B-E4C2-44C7-B5BA-221BC385A33F}"/>
                    </a:ext>
                  </a:extLst>
                </p14:cNvPr>
                <p14:cNvContentPartPr/>
                <p14:nvPr/>
              </p14:nvContentPartPr>
              <p14:xfrm>
                <a:off x="2627625" y="3147771"/>
                <a:ext cx="28440" cy="478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B11AA9B-E4C2-44C7-B5BA-221BC385A33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91985" y="3112131"/>
                  <a:ext cx="10008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1E283D5-ED90-41E0-AA6A-A5E233B21557}"/>
                    </a:ext>
                  </a:extLst>
                </p14:cNvPr>
                <p14:cNvContentPartPr/>
                <p14:nvPr/>
              </p14:nvContentPartPr>
              <p14:xfrm>
                <a:off x="2328825" y="3145251"/>
                <a:ext cx="347400" cy="544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1E283D5-ED90-41E0-AA6A-A5E233B2155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93185" y="3109251"/>
                  <a:ext cx="41904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BC4EF01-A656-4CED-8B19-6E3EFCA86352}"/>
                    </a:ext>
                  </a:extLst>
                </p14:cNvPr>
                <p14:cNvContentPartPr/>
                <p14:nvPr/>
              </p14:nvContentPartPr>
              <p14:xfrm>
                <a:off x="2327025" y="3142011"/>
                <a:ext cx="66600" cy="610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BC4EF01-A656-4CED-8B19-6E3EFCA8635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91385" y="3106371"/>
                  <a:ext cx="13824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04A4413-2164-4F68-BB47-772D48B4D40C}"/>
                    </a:ext>
                  </a:extLst>
                </p14:cNvPr>
                <p14:cNvContentPartPr/>
                <p14:nvPr/>
              </p14:nvContentPartPr>
              <p14:xfrm>
                <a:off x="1202025" y="3321291"/>
                <a:ext cx="1131480" cy="52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04A4413-2164-4F68-BB47-772D48B4D40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66025" y="3285291"/>
                  <a:ext cx="1203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0C33649-8945-425C-B47A-D473BA491330}"/>
                    </a:ext>
                  </a:extLst>
                </p14:cNvPr>
                <p14:cNvContentPartPr/>
                <p14:nvPr/>
              </p14:nvContentPartPr>
              <p14:xfrm>
                <a:off x="2655345" y="3425691"/>
                <a:ext cx="666000" cy="13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0C33649-8945-425C-B47A-D473BA4913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19345" y="3390051"/>
                  <a:ext cx="7376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CFC2BE6-1FAD-4FEE-A38F-57FB8636927A}"/>
                    </a:ext>
                  </a:extLst>
                </p14:cNvPr>
                <p14:cNvContentPartPr/>
                <p14:nvPr/>
              </p14:nvContentPartPr>
              <p14:xfrm>
                <a:off x="3346185" y="3235251"/>
                <a:ext cx="29160" cy="420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CFC2BE6-1FAD-4FEE-A38F-57FB863692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10545" y="3199611"/>
                  <a:ext cx="1008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8C69697-89B9-493B-BE71-A96A2AB545E5}"/>
                    </a:ext>
                  </a:extLst>
                </p14:cNvPr>
                <p14:cNvContentPartPr/>
                <p14:nvPr/>
              </p14:nvContentPartPr>
              <p14:xfrm>
                <a:off x="3349785" y="3184851"/>
                <a:ext cx="273600" cy="493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8C69697-89B9-493B-BE71-A96A2AB545E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13785" y="3149211"/>
                  <a:ext cx="34524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0CA5274-965F-4AF0-B06E-60CBE64016A7}"/>
                    </a:ext>
                  </a:extLst>
                </p14:cNvPr>
                <p14:cNvContentPartPr/>
                <p14:nvPr/>
              </p14:nvContentPartPr>
              <p14:xfrm>
                <a:off x="3636705" y="3104571"/>
                <a:ext cx="32400" cy="645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0CA5274-965F-4AF0-B06E-60CBE64016A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01065" y="3068931"/>
                  <a:ext cx="10404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E8117D4-8A36-43C7-8A8F-96289044732F}"/>
                    </a:ext>
                  </a:extLst>
                </p14:cNvPr>
                <p14:cNvContentPartPr/>
                <p14:nvPr/>
              </p14:nvContentPartPr>
              <p14:xfrm>
                <a:off x="3654345" y="3418131"/>
                <a:ext cx="1109160" cy="32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E8117D4-8A36-43C7-8A8F-96289044732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18705" y="3382491"/>
                  <a:ext cx="11808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F9F1AC2-F517-4F72-8336-F35C9BEB6648}"/>
                    </a:ext>
                  </a:extLst>
                </p14:cNvPr>
                <p14:cNvContentPartPr/>
                <p14:nvPr/>
              </p14:nvContentPartPr>
              <p14:xfrm>
                <a:off x="2959905" y="2891811"/>
                <a:ext cx="117720" cy="556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F9F1AC2-F517-4F72-8336-F35C9BEB664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23905" y="2856171"/>
                  <a:ext cx="18936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2E335D3-213B-475E-AEB4-345D8BCC2D55}"/>
                    </a:ext>
                  </a:extLst>
                </p14:cNvPr>
                <p14:cNvContentPartPr/>
                <p14:nvPr/>
              </p14:nvContentPartPr>
              <p14:xfrm>
                <a:off x="1071705" y="3262251"/>
                <a:ext cx="111960" cy="114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2E335D3-213B-475E-AEB4-345D8BCC2D5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5705" y="3226611"/>
                  <a:ext cx="1836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40E88AC-D075-484C-9D8E-A4278DFFE5B4}"/>
                    </a:ext>
                  </a:extLst>
                </p14:cNvPr>
                <p14:cNvContentPartPr/>
                <p14:nvPr/>
              </p14:nvContentPartPr>
              <p14:xfrm>
                <a:off x="4699785" y="3397611"/>
                <a:ext cx="123120" cy="130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40E88AC-D075-484C-9D8E-A4278DFFE5B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63785" y="3361611"/>
                  <a:ext cx="194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0FC5F0B-43D6-4D7D-8502-8DE9DDA2F732}"/>
                    </a:ext>
                  </a:extLst>
                </p14:cNvPr>
                <p14:cNvContentPartPr/>
                <p14:nvPr/>
              </p14:nvContentPartPr>
              <p14:xfrm>
                <a:off x="758505" y="3531891"/>
                <a:ext cx="259200" cy="297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0FC5F0B-43D6-4D7D-8502-8DE9DDA2F73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2505" y="3495891"/>
                  <a:ext cx="3308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1FE5A35-BB62-4405-95E4-359F9E3F7AC2}"/>
                    </a:ext>
                  </a:extLst>
                </p14:cNvPr>
                <p14:cNvContentPartPr/>
                <p14:nvPr/>
              </p14:nvContentPartPr>
              <p14:xfrm>
                <a:off x="818985" y="3679851"/>
                <a:ext cx="135720" cy="13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1FE5A35-BB62-4405-95E4-359F9E3F7AC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2985" y="3643851"/>
                  <a:ext cx="2073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E0B1888-312C-471A-B220-6632A18F5C9D}"/>
                    </a:ext>
                  </a:extLst>
                </p14:cNvPr>
                <p14:cNvContentPartPr/>
                <p14:nvPr/>
              </p14:nvContentPartPr>
              <p14:xfrm>
                <a:off x="2686305" y="2770131"/>
                <a:ext cx="19800" cy="263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E0B1888-312C-471A-B220-6632A18F5C9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50665" y="2734491"/>
                  <a:ext cx="914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9F16EBF-61FB-45EA-BD4F-8A2A7F8D544F}"/>
                    </a:ext>
                  </a:extLst>
                </p14:cNvPr>
                <p14:cNvContentPartPr/>
                <p14:nvPr/>
              </p14:nvContentPartPr>
              <p14:xfrm>
                <a:off x="2648865" y="2769411"/>
                <a:ext cx="199440" cy="325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9F16EBF-61FB-45EA-BD4F-8A2A7F8D544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12865" y="2733771"/>
                  <a:ext cx="2710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AF6234-F87A-4D20-8024-B541D537CA57}"/>
                    </a:ext>
                  </a:extLst>
                </p14:cNvPr>
                <p14:cNvContentPartPr/>
                <p14:nvPr/>
              </p14:nvContentPartPr>
              <p14:xfrm>
                <a:off x="4774305" y="3016011"/>
                <a:ext cx="281520" cy="297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AF6234-F87A-4D20-8024-B541D537CA5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38305" y="2980011"/>
                  <a:ext cx="3531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E29DAE1-9BD1-49B2-909F-C212EABA8AE1}"/>
                    </a:ext>
                  </a:extLst>
                </p14:cNvPr>
                <p14:cNvContentPartPr/>
                <p14:nvPr/>
              </p14:nvContentPartPr>
              <p14:xfrm>
                <a:off x="2956305" y="3386811"/>
                <a:ext cx="141120" cy="97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E29DAE1-9BD1-49B2-909F-C212EABA8AE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20305" y="3350811"/>
                  <a:ext cx="212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696CAF3-97D3-48C5-AA58-BA43CBFA0284}"/>
                    </a:ext>
                  </a:extLst>
                </p14:cNvPr>
                <p14:cNvContentPartPr/>
                <p14:nvPr/>
              </p14:nvContentPartPr>
              <p14:xfrm>
                <a:off x="3019665" y="3466731"/>
                <a:ext cx="12240" cy="3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696CAF3-97D3-48C5-AA58-BA43CBFA028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83665" y="3430731"/>
                  <a:ext cx="83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8B294D4-84D5-410E-B501-2E3B52E351C0}"/>
                    </a:ext>
                  </a:extLst>
                </p14:cNvPr>
                <p14:cNvContentPartPr/>
                <p14:nvPr/>
              </p14:nvContentPartPr>
              <p14:xfrm>
                <a:off x="3436545" y="2748531"/>
                <a:ext cx="145440" cy="318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8B294D4-84D5-410E-B501-2E3B52E351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00545" y="2712531"/>
                  <a:ext cx="2170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7CF8074-DD14-4D8F-9063-E228A1616CCA}"/>
                    </a:ext>
                  </a:extLst>
                </p14:cNvPr>
                <p14:cNvContentPartPr/>
                <p14:nvPr/>
              </p14:nvContentPartPr>
              <p14:xfrm>
                <a:off x="3659025" y="2779131"/>
                <a:ext cx="131400" cy="276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7CF8074-DD14-4D8F-9063-E228A1616CC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23385" y="2743131"/>
                  <a:ext cx="2030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B508C1D-1423-4441-B3E5-D7DDF39CF096}"/>
                    </a:ext>
                  </a:extLst>
                </p14:cNvPr>
                <p14:cNvContentPartPr/>
                <p14:nvPr/>
              </p14:nvContentPartPr>
              <p14:xfrm>
                <a:off x="3317385" y="2689491"/>
                <a:ext cx="276840" cy="445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B508C1D-1423-4441-B3E5-D7DDF39CF09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81745" y="2653851"/>
                  <a:ext cx="34848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809ACBA-3181-4402-B0DA-250BB83ED410}"/>
                    </a:ext>
                  </a:extLst>
                </p14:cNvPr>
                <p14:cNvContentPartPr/>
                <p14:nvPr/>
              </p14:nvContentPartPr>
              <p14:xfrm>
                <a:off x="3887985" y="2617131"/>
                <a:ext cx="190800" cy="569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809ACBA-3181-4402-B0DA-250BB83ED41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51985" y="2581131"/>
                  <a:ext cx="26244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9CB86C3-8EBD-4042-83CD-A5DAFA34250B}"/>
                    </a:ext>
                  </a:extLst>
                </p14:cNvPr>
                <p14:cNvContentPartPr/>
                <p14:nvPr/>
              </p14:nvContentPartPr>
              <p14:xfrm>
                <a:off x="1833465" y="2710011"/>
                <a:ext cx="121320" cy="505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9CB86C3-8EBD-4042-83CD-A5DAFA34250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97465" y="2674371"/>
                  <a:ext cx="19296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8892732-32F2-4AF8-94AD-655302FAD50F}"/>
                    </a:ext>
                  </a:extLst>
                </p14:cNvPr>
                <p14:cNvContentPartPr/>
                <p14:nvPr/>
              </p14:nvContentPartPr>
              <p14:xfrm>
                <a:off x="2077545" y="2779131"/>
                <a:ext cx="100440" cy="27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8892732-32F2-4AF8-94AD-655302FAD50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41905" y="2743131"/>
                  <a:ext cx="172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FB156EC-EB0C-48A3-93EF-A1B1F79AD594}"/>
                    </a:ext>
                  </a:extLst>
                </p14:cNvPr>
                <p14:cNvContentPartPr/>
                <p14:nvPr/>
              </p14:nvContentPartPr>
              <p14:xfrm>
                <a:off x="2042625" y="2807211"/>
                <a:ext cx="7920" cy="251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FB156EC-EB0C-48A3-93EF-A1B1F79AD5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06985" y="2771571"/>
                  <a:ext cx="795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6EF1F83-C5D1-4CD8-BEAC-294A9AC9AABD}"/>
                    </a:ext>
                  </a:extLst>
                </p14:cNvPr>
                <p14:cNvContentPartPr/>
                <p14:nvPr/>
              </p14:nvContentPartPr>
              <p14:xfrm>
                <a:off x="2055225" y="2932851"/>
                <a:ext cx="87480" cy="36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6EF1F83-C5D1-4CD8-BEAC-294A9AC9AAB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19585" y="2897211"/>
                  <a:ext cx="159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AC5BB26-C67A-463C-8376-EA8B080767A8}"/>
                    </a:ext>
                  </a:extLst>
                </p14:cNvPr>
                <p14:cNvContentPartPr/>
                <p14:nvPr/>
              </p14:nvContentPartPr>
              <p14:xfrm>
                <a:off x="2294985" y="2779491"/>
                <a:ext cx="127440" cy="289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AC5BB26-C67A-463C-8376-EA8B080767A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58985" y="2743851"/>
                  <a:ext cx="1990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F652437-A0F4-4451-8D74-4BDEEFDCBE37}"/>
                    </a:ext>
                  </a:extLst>
                </p14:cNvPr>
                <p14:cNvContentPartPr/>
                <p14:nvPr/>
              </p14:nvContentPartPr>
              <p14:xfrm>
                <a:off x="2414865" y="2646291"/>
                <a:ext cx="133200" cy="484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F652437-A0F4-4451-8D74-4BDEEFDCBE3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78865" y="2610291"/>
                  <a:ext cx="20484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C382111-C3AE-4CC1-A4B6-72771DC613EA}"/>
                    </a:ext>
                  </a:extLst>
                </p14:cNvPr>
                <p14:cNvContentPartPr/>
                <p14:nvPr/>
              </p14:nvContentPartPr>
              <p14:xfrm>
                <a:off x="1824825" y="4025451"/>
                <a:ext cx="2025720" cy="43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C382111-C3AE-4CC1-A4B6-72771DC613E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89185" y="3989811"/>
                  <a:ext cx="2097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14F68F8-125B-4E9B-BCD7-B20C60910292}"/>
                    </a:ext>
                  </a:extLst>
                </p14:cNvPr>
                <p14:cNvContentPartPr/>
                <p14:nvPr/>
              </p14:nvContentPartPr>
              <p14:xfrm>
                <a:off x="3737145" y="3938331"/>
                <a:ext cx="174240" cy="227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14F68F8-125B-4E9B-BCD7-B20C609102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01505" y="3902691"/>
                  <a:ext cx="2458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D7BEDB5-12BC-4B84-BD59-3A10C546FCA1}"/>
                    </a:ext>
                  </a:extLst>
                </p14:cNvPr>
                <p14:cNvContentPartPr/>
                <p14:nvPr/>
              </p14:nvContentPartPr>
              <p14:xfrm>
                <a:off x="4128825" y="3899451"/>
                <a:ext cx="118440" cy="31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D7BEDB5-12BC-4B84-BD59-3A10C546FCA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93185" y="3863451"/>
                  <a:ext cx="190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1BBB49-BC31-400D-A9C5-17D153D81632}"/>
                    </a:ext>
                  </a:extLst>
                </p14:cNvPr>
                <p14:cNvContentPartPr/>
                <p14:nvPr/>
              </p14:nvContentPartPr>
              <p14:xfrm>
                <a:off x="4103985" y="3923211"/>
                <a:ext cx="101160" cy="352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1BBB49-BC31-400D-A9C5-17D153D8163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68345" y="3887571"/>
                  <a:ext cx="1728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FA5F6ED-7A30-448C-8512-D84A0BF43A17}"/>
                    </a:ext>
                  </a:extLst>
                </p14:cNvPr>
                <p14:cNvContentPartPr/>
                <p14:nvPr/>
              </p14:nvContentPartPr>
              <p14:xfrm>
                <a:off x="4361025" y="4099251"/>
                <a:ext cx="132480" cy="28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FA5F6ED-7A30-448C-8512-D84A0BF43A1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25385" y="4063251"/>
                  <a:ext cx="204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1E61410-7118-4A53-8BAF-5380B1D6F03C}"/>
                    </a:ext>
                  </a:extLst>
                </p14:cNvPr>
                <p14:cNvContentPartPr/>
                <p14:nvPr/>
              </p14:nvContentPartPr>
              <p14:xfrm>
                <a:off x="4373985" y="4199691"/>
                <a:ext cx="136440" cy="14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1E61410-7118-4A53-8BAF-5380B1D6F03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337985" y="4164051"/>
                  <a:ext cx="2080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4E67499-DFF1-4B43-B5E6-F898B0E4E42C}"/>
                    </a:ext>
                  </a:extLst>
                </p14:cNvPr>
                <p14:cNvContentPartPr/>
                <p14:nvPr/>
              </p14:nvContentPartPr>
              <p14:xfrm>
                <a:off x="4619145" y="3973251"/>
                <a:ext cx="212400" cy="309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4E67499-DFF1-4B43-B5E6-F898B0E4E42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83145" y="3937611"/>
                  <a:ext cx="2840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013B5BB-EB05-4C69-A934-05642C94DD8D}"/>
                    </a:ext>
                  </a:extLst>
                </p14:cNvPr>
                <p14:cNvContentPartPr/>
                <p14:nvPr/>
              </p14:nvContentPartPr>
              <p14:xfrm>
                <a:off x="6344265" y="4456371"/>
                <a:ext cx="214920" cy="168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013B5BB-EB05-4C69-A934-05642C94DD8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08265" y="4420371"/>
                  <a:ext cx="2865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94E04DE-074D-4641-9365-FEF2E03625C1}"/>
                    </a:ext>
                  </a:extLst>
                </p14:cNvPr>
                <p14:cNvContentPartPr/>
                <p14:nvPr/>
              </p14:nvContentPartPr>
              <p14:xfrm>
                <a:off x="6629385" y="4470051"/>
                <a:ext cx="537840" cy="189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94E04DE-074D-4641-9365-FEF2E03625C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93745" y="4434411"/>
                  <a:ext cx="6094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D9F4A35-C707-4F63-8EFF-2F5DCD0B4085}"/>
                    </a:ext>
                  </a:extLst>
                </p14:cNvPr>
                <p14:cNvContentPartPr/>
                <p14:nvPr/>
              </p14:nvContentPartPr>
              <p14:xfrm>
                <a:off x="7279545" y="4476171"/>
                <a:ext cx="362880" cy="618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D9F4A35-C707-4F63-8EFF-2F5DCD0B408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43905" y="4440171"/>
                  <a:ext cx="43452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3864985-C722-41D9-9C1D-5EE2C468CF9C}"/>
                    </a:ext>
                  </a:extLst>
                </p14:cNvPr>
                <p14:cNvContentPartPr/>
                <p14:nvPr/>
              </p14:nvContentPartPr>
              <p14:xfrm>
                <a:off x="7960305" y="4347291"/>
                <a:ext cx="53280" cy="380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3864985-C722-41D9-9C1D-5EE2C468CF9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24665" y="4311651"/>
                  <a:ext cx="1249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BBFCC47-47E9-44BF-A556-8400232EAD05}"/>
                    </a:ext>
                  </a:extLst>
                </p14:cNvPr>
                <p14:cNvContentPartPr/>
                <p14:nvPr/>
              </p14:nvContentPartPr>
              <p14:xfrm>
                <a:off x="7790385" y="4441971"/>
                <a:ext cx="462240" cy="150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BBFCC47-47E9-44BF-A556-8400232EAD0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54385" y="4405971"/>
                  <a:ext cx="533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90FA6AF-946A-4065-BB85-49E04D0927FC}"/>
                    </a:ext>
                  </a:extLst>
                </p14:cNvPr>
                <p14:cNvContentPartPr/>
                <p14:nvPr/>
              </p14:nvContentPartPr>
              <p14:xfrm>
                <a:off x="8344425" y="4415691"/>
                <a:ext cx="479880" cy="174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90FA6AF-946A-4065-BB85-49E04D0927F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308425" y="4380051"/>
                  <a:ext cx="551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4EEF8FE-92BE-4977-B838-9496CAA6C9FD}"/>
                    </a:ext>
                  </a:extLst>
                </p14:cNvPr>
                <p14:cNvContentPartPr/>
                <p14:nvPr/>
              </p14:nvContentPartPr>
              <p14:xfrm>
                <a:off x="5215665" y="4367451"/>
                <a:ext cx="43920" cy="331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4EEF8FE-92BE-4977-B838-9496CAA6C9F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80025" y="4331451"/>
                  <a:ext cx="1155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9B8C444-6675-480C-8624-9D501AE76A07}"/>
                    </a:ext>
                  </a:extLst>
                </p14:cNvPr>
                <p14:cNvContentPartPr/>
                <p14:nvPr/>
              </p14:nvContentPartPr>
              <p14:xfrm>
                <a:off x="5194785" y="4332891"/>
                <a:ext cx="216000" cy="368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9B8C444-6675-480C-8624-9D501AE76A0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59145" y="4296891"/>
                  <a:ext cx="28764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94CAFD3-7867-453A-BDFC-657F9417CE9B}"/>
                    </a:ext>
                  </a:extLst>
                </p14:cNvPr>
                <p14:cNvContentPartPr/>
                <p14:nvPr/>
              </p14:nvContentPartPr>
              <p14:xfrm>
                <a:off x="5546505" y="4484091"/>
                <a:ext cx="136080" cy="172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94CAFD3-7867-453A-BDFC-657F9417CE9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10505" y="4448091"/>
                  <a:ext cx="2077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AA2046F-DDC1-4605-A75A-99D636F76F32}"/>
                    </a:ext>
                  </a:extLst>
                </p14:cNvPr>
                <p14:cNvContentPartPr/>
                <p14:nvPr/>
              </p14:nvContentPartPr>
              <p14:xfrm>
                <a:off x="5831625" y="4359891"/>
                <a:ext cx="77400" cy="297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AA2046F-DDC1-4605-A75A-99D636F76F3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95985" y="4324251"/>
                  <a:ext cx="1490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80D1EA1-433D-4A68-A346-995F70D8843C}"/>
                    </a:ext>
                  </a:extLst>
                </p14:cNvPr>
                <p14:cNvContentPartPr/>
                <p14:nvPr/>
              </p14:nvContentPartPr>
              <p14:xfrm>
                <a:off x="5744505" y="4487331"/>
                <a:ext cx="187560" cy="33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80D1EA1-433D-4A68-A346-995F70D8843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08505" y="4451691"/>
                  <a:ext cx="2592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8F14528-023E-46F8-9EA9-BABABD638A1A}"/>
                    </a:ext>
                  </a:extLst>
                </p14:cNvPr>
                <p14:cNvContentPartPr/>
                <p14:nvPr/>
              </p14:nvContentPartPr>
              <p14:xfrm>
                <a:off x="5721825" y="2901171"/>
                <a:ext cx="250200" cy="1005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8F14528-023E-46F8-9EA9-BABABD638A1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85825" y="2865531"/>
                  <a:ext cx="321840" cy="10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8A5DF76-5403-43ED-9739-983C0792B74D}"/>
                    </a:ext>
                  </a:extLst>
                </p14:cNvPr>
                <p14:cNvContentPartPr/>
                <p14:nvPr/>
              </p14:nvContentPartPr>
              <p14:xfrm>
                <a:off x="5943585" y="3140931"/>
                <a:ext cx="297720" cy="437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8A5DF76-5403-43ED-9739-983C0792B74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07945" y="3105291"/>
                  <a:ext cx="36936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B489A21-8C1E-47EF-BDCA-CE06537A3CE3}"/>
                    </a:ext>
                  </a:extLst>
                </p14:cNvPr>
                <p14:cNvContentPartPr/>
                <p14:nvPr/>
              </p14:nvContentPartPr>
              <p14:xfrm>
                <a:off x="6406185" y="3296091"/>
                <a:ext cx="161280" cy="241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B489A21-8C1E-47EF-BDCA-CE06537A3CE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70545" y="3260091"/>
                  <a:ext cx="232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8C62A42-3E24-4BE8-8574-29461ACF220A}"/>
                    </a:ext>
                  </a:extLst>
                </p14:cNvPr>
                <p14:cNvContentPartPr/>
                <p14:nvPr/>
              </p14:nvContentPartPr>
              <p14:xfrm>
                <a:off x="6749265" y="3180531"/>
                <a:ext cx="551520" cy="361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8C62A42-3E24-4BE8-8574-29461ACF220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13625" y="3144891"/>
                  <a:ext cx="6231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5D3CB6-1E58-47AA-A636-426173AC02E8}"/>
                    </a:ext>
                  </a:extLst>
                </p14:cNvPr>
                <p14:cNvContentPartPr/>
                <p14:nvPr/>
              </p14:nvContentPartPr>
              <p14:xfrm>
                <a:off x="7199985" y="3399771"/>
                <a:ext cx="111240" cy="181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5D3CB6-1E58-47AA-A636-426173AC02E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63985" y="3364131"/>
                  <a:ext cx="1828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615895C-C3D0-4C45-9A1B-86C06D4937F2}"/>
                    </a:ext>
                  </a:extLst>
                </p14:cNvPr>
                <p14:cNvContentPartPr/>
                <p14:nvPr/>
              </p14:nvContentPartPr>
              <p14:xfrm>
                <a:off x="7695705" y="3339651"/>
                <a:ext cx="606960" cy="239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615895C-C3D0-4C45-9A1B-86C06D4937F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59705" y="3304011"/>
                  <a:ext cx="6786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F0B9F37-8D63-4025-BF23-6378CB486D26}"/>
                    </a:ext>
                  </a:extLst>
                </p14:cNvPr>
                <p14:cNvContentPartPr/>
                <p14:nvPr/>
              </p14:nvContentPartPr>
              <p14:xfrm>
                <a:off x="8384385" y="3365211"/>
                <a:ext cx="301320" cy="217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F0B9F37-8D63-4025-BF23-6378CB486D2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48385" y="3329211"/>
                  <a:ext cx="3729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8E1407D-9B75-4CF6-9B31-D0813ADC0110}"/>
                    </a:ext>
                  </a:extLst>
                </p14:cNvPr>
                <p14:cNvContentPartPr/>
                <p14:nvPr/>
              </p14:nvContentPartPr>
              <p14:xfrm>
                <a:off x="8804505" y="3128331"/>
                <a:ext cx="28440" cy="420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8E1407D-9B75-4CF6-9B31-D0813ADC011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68505" y="3092691"/>
                  <a:ext cx="10008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D02E7C7-AC6E-4AF3-94FF-ABABD0ACBE25}"/>
                    </a:ext>
                  </a:extLst>
                </p14:cNvPr>
                <p14:cNvContentPartPr/>
                <p14:nvPr/>
              </p14:nvContentPartPr>
              <p14:xfrm>
                <a:off x="9018345" y="3298611"/>
                <a:ext cx="176400" cy="214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D02E7C7-AC6E-4AF3-94FF-ABABD0ACBE2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982705" y="3262971"/>
                  <a:ext cx="2480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22F017A-3E69-43EA-9A3F-51B2C1BB47DB}"/>
                    </a:ext>
                  </a:extLst>
                </p14:cNvPr>
                <p14:cNvContentPartPr/>
                <p14:nvPr/>
              </p14:nvContentPartPr>
              <p14:xfrm>
                <a:off x="9328305" y="3325971"/>
                <a:ext cx="735480" cy="633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22F017A-3E69-43EA-9A3F-51B2C1BB47D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292305" y="3290331"/>
                  <a:ext cx="807120" cy="70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BAA873E-8F51-49AC-80FC-C8C1A675FCB5}"/>
                    </a:ext>
                  </a:extLst>
                </p14:cNvPr>
                <p14:cNvContentPartPr/>
                <p14:nvPr/>
              </p14:nvContentPartPr>
              <p14:xfrm>
                <a:off x="9998625" y="2958771"/>
                <a:ext cx="296280" cy="847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BAA873E-8F51-49AC-80FC-C8C1A675FCB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62985" y="2922771"/>
                  <a:ext cx="36792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E9B3563-3FB1-4C5C-8C2A-656B026F80C0}"/>
                    </a:ext>
                  </a:extLst>
                </p14:cNvPr>
                <p14:cNvContentPartPr/>
                <p14:nvPr/>
              </p14:nvContentPartPr>
              <p14:xfrm>
                <a:off x="2585865" y="3136611"/>
                <a:ext cx="45360" cy="49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E9B3563-3FB1-4C5C-8C2A-656B026F80C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550225" y="3100971"/>
                  <a:ext cx="117000" cy="120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877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6C4642-F7BC-48D5-BF11-1123843E583F}"/>
              </a:ext>
            </a:extLst>
          </p:cNvPr>
          <p:cNvGrpSpPr/>
          <p:nvPr/>
        </p:nvGrpSpPr>
        <p:grpSpPr>
          <a:xfrm>
            <a:off x="3584145" y="286491"/>
            <a:ext cx="993960" cy="561600"/>
            <a:chOff x="3584145" y="286491"/>
            <a:chExt cx="99396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C0E11BE-747F-4247-A693-EEA131B4E96F}"/>
                    </a:ext>
                  </a:extLst>
                </p14:cNvPr>
                <p14:cNvContentPartPr/>
                <p14:nvPr/>
              </p14:nvContentPartPr>
              <p14:xfrm>
                <a:off x="3584145" y="286491"/>
                <a:ext cx="629280" cy="6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C0E11BE-747F-4247-A693-EEA131B4E96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75505" y="277851"/>
                  <a:ext cx="6469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F0E29FE-03DD-4E25-8154-47A5AA785FA3}"/>
                    </a:ext>
                  </a:extLst>
                </p14:cNvPr>
                <p14:cNvContentPartPr/>
                <p14:nvPr/>
              </p14:nvContentPartPr>
              <p14:xfrm>
                <a:off x="3945945" y="300891"/>
                <a:ext cx="33840" cy="547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F0E29FE-03DD-4E25-8154-47A5AA785F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36945" y="291891"/>
                  <a:ext cx="5148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82470C1-E4A1-4B7D-9D3B-F739A0D132E2}"/>
                    </a:ext>
                  </a:extLst>
                </p14:cNvPr>
                <p14:cNvContentPartPr/>
                <p14:nvPr/>
              </p14:nvContentPartPr>
              <p14:xfrm>
                <a:off x="4139985" y="511851"/>
                <a:ext cx="371880" cy="307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82470C1-E4A1-4B7D-9D3B-F739A0D132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31345" y="502851"/>
                  <a:ext cx="3895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2547FC-7F55-4410-ADAD-57E9C4F2E895}"/>
                    </a:ext>
                  </a:extLst>
                </p14:cNvPr>
                <p14:cNvContentPartPr/>
                <p14:nvPr/>
              </p14:nvContentPartPr>
              <p14:xfrm>
                <a:off x="4574865" y="790491"/>
                <a:ext cx="3240" cy="33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2547FC-7F55-4410-ADAD-57E9C4F2E89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66225" y="781491"/>
                  <a:ext cx="2088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E3970-9CC7-4BD4-AC2D-882386D2A7EC}"/>
              </a:ext>
            </a:extLst>
          </p:cNvPr>
          <p:cNvGrpSpPr/>
          <p:nvPr/>
        </p:nvGrpSpPr>
        <p:grpSpPr>
          <a:xfrm>
            <a:off x="5300985" y="321411"/>
            <a:ext cx="2075040" cy="806400"/>
            <a:chOff x="5300985" y="321411"/>
            <a:chExt cx="2075040" cy="80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4ED0E98-20FB-4DB6-8493-5A045858F7D1}"/>
                    </a:ext>
                  </a:extLst>
                </p14:cNvPr>
                <p14:cNvContentPartPr/>
                <p14:nvPr/>
              </p14:nvContentPartPr>
              <p14:xfrm>
                <a:off x="5300985" y="321411"/>
                <a:ext cx="415440" cy="604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4ED0E98-20FB-4DB6-8493-5A045858F7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65345" y="285411"/>
                  <a:ext cx="48708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F28B217-C7DD-47BF-A55E-95E0C267AA57}"/>
                    </a:ext>
                  </a:extLst>
                </p14:cNvPr>
                <p14:cNvContentPartPr/>
                <p14:nvPr/>
              </p14:nvContentPartPr>
              <p14:xfrm>
                <a:off x="5424825" y="729651"/>
                <a:ext cx="235800" cy="21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F28B217-C7DD-47BF-A55E-95E0C267AA5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89185" y="694011"/>
                  <a:ext cx="3074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EA6DA3D-FD7F-420F-A9EE-075F2EC97316}"/>
                    </a:ext>
                  </a:extLst>
                </p14:cNvPr>
                <p14:cNvContentPartPr/>
                <p14:nvPr/>
              </p14:nvContentPartPr>
              <p14:xfrm>
                <a:off x="5808585" y="656211"/>
                <a:ext cx="236520" cy="471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EA6DA3D-FD7F-420F-A9EE-075F2EC9731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72945" y="620211"/>
                  <a:ext cx="30816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4D160E0-397F-4491-BDEE-3A1DF4AEF6BE}"/>
                    </a:ext>
                  </a:extLst>
                </p14:cNvPr>
                <p14:cNvContentPartPr/>
                <p14:nvPr/>
              </p14:nvContentPartPr>
              <p14:xfrm>
                <a:off x="6219705" y="632811"/>
                <a:ext cx="165600" cy="460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4D160E0-397F-4491-BDEE-3A1DF4AEF6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4065" y="596811"/>
                  <a:ext cx="2372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3C35F5-1C4E-4772-9092-DDB58082136D}"/>
                    </a:ext>
                  </a:extLst>
                </p14:cNvPr>
                <p14:cNvContentPartPr/>
                <p14:nvPr/>
              </p14:nvContentPartPr>
              <p14:xfrm>
                <a:off x="6528945" y="412491"/>
                <a:ext cx="124560" cy="513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3C35F5-1C4E-4772-9092-DDB5808213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93305" y="376851"/>
                  <a:ext cx="19620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8FA59F9-2FA4-470B-93E4-D736E7B721CC}"/>
                    </a:ext>
                  </a:extLst>
                </p14:cNvPr>
                <p14:cNvContentPartPr/>
                <p14:nvPr/>
              </p14:nvContentPartPr>
              <p14:xfrm>
                <a:off x="6742785" y="400611"/>
                <a:ext cx="22608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8FA59F9-2FA4-470B-93E4-D736E7B721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07145" y="364971"/>
                  <a:ext cx="2977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8C35092-DCAD-4FE3-B69C-D0F61D219464}"/>
                    </a:ext>
                  </a:extLst>
                </p14:cNvPr>
                <p14:cNvContentPartPr/>
                <p14:nvPr/>
              </p14:nvContentPartPr>
              <p14:xfrm>
                <a:off x="7099545" y="731451"/>
                <a:ext cx="111240" cy="247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8C35092-DCAD-4FE3-B69C-D0F61D21946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63545" y="695811"/>
                  <a:ext cx="182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242EE11-EEBA-4610-9B4D-0F72356A7AC5}"/>
                    </a:ext>
                  </a:extLst>
                </p14:cNvPr>
                <p14:cNvContentPartPr/>
                <p14:nvPr/>
              </p14:nvContentPartPr>
              <p14:xfrm>
                <a:off x="7334625" y="916851"/>
                <a:ext cx="41400" cy="1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242EE11-EEBA-4610-9B4D-0F72356A7A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98985" y="880851"/>
                  <a:ext cx="11304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BA0FFCD-6CD8-4B87-A84E-BDB2F9BCB9D4}"/>
              </a:ext>
            </a:extLst>
          </p:cNvPr>
          <p:cNvGrpSpPr/>
          <p:nvPr/>
        </p:nvGrpSpPr>
        <p:grpSpPr>
          <a:xfrm>
            <a:off x="1777305" y="1406451"/>
            <a:ext cx="9610920" cy="2896920"/>
            <a:chOff x="1777305" y="1406451"/>
            <a:chExt cx="9610920" cy="28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293DB05-DC6D-429B-B4D4-48A23586F7EF}"/>
                    </a:ext>
                  </a:extLst>
                </p14:cNvPr>
                <p14:cNvContentPartPr/>
                <p14:nvPr/>
              </p14:nvContentPartPr>
              <p14:xfrm>
                <a:off x="5254545" y="1406451"/>
                <a:ext cx="113040" cy="745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293DB05-DC6D-429B-B4D4-48A23586F7E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18545" y="1370451"/>
                  <a:ext cx="184680" cy="81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5B0CE1-E36E-4908-8336-7FBF641E5DD8}"/>
                    </a:ext>
                  </a:extLst>
                </p14:cNvPr>
                <p14:cNvContentPartPr/>
                <p14:nvPr/>
              </p14:nvContentPartPr>
              <p14:xfrm>
                <a:off x="3099585" y="2153451"/>
                <a:ext cx="5556960" cy="681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5B0CE1-E36E-4908-8336-7FBF641E5DD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63945" y="2117451"/>
                  <a:ext cx="562860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4BAA409-702A-4ADF-B7E8-6BD6D8521047}"/>
                    </a:ext>
                  </a:extLst>
                </p14:cNvPr>
                <p14:cNvContentPartPr/>
                <p14:nvPr/>
              </p14:nvContentPartPr>
              <p14:xfrm>
                <a:off x="8586345" y="2700651"/>
                <a:ext cx="214920" cy="138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4BAA409-702A-4ADF-B7E8-6BD6D85210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50345" y="2664651"/>
                  <a:ext cx="286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F3AC7E-4FA2-40EF-B7C0-9AC19DD386F7}"/>
                    </a:ext>
                  </a:extLst>
                </p14:cNvPr>
                <p14:cNvContentPartPr/>
                <p14:nvPr/>
              </p14:nvContentPartPr>
              <p14:xfrm>
                <a:off x="5201985" y="2048331"/>
                <a:ext cx="314280" cy="253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F3AC7E-4FA2-40EF-B7C0-9AC19DD386F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65985" y="2012691"/>
                  <a:ext cx="3859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D43038D-6438-4C19-8B89-B908AC8C5857}"/>
                    </a:ext>
                  </a:extLst>
                </p14:cNvPr>
                <p14:cNvContentPartPr/>
                <p14:nvPr/>
              </p14:nvContentPartPr>
              <p14:xfrm>
                <a:off x="3071145" y="2381331"/>
                <a:ext cx="87480" cy="574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D43038D-6438-4C19-8B89-B908AC8C58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35505" y="2345691"/>
                  <a:ext cx="15912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7E9D694-EB2C-42C2-B23B-D78A97945655}"/>
                    </a:ext>
                  </a:extLst>
                </p14:cNvPr>
                <p14:cNvContentPartPr/>
                <p14:nvPr/>
              </p14:nvContentPartPr>
              <p14:xfrm>
                <a:off x="2985105" y="2844651"/>
                <a:ext cx="358920" cy="189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7E9D694-EB2C-42C2-B23B-D78A9794565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49465" y="2808651"/>
                  <a:ext cx="4305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A2EDC41-F534-4932-B4A9-03EB12603EEF}"/>
                    </a:ext>
                  </a:extLst>
                </p14:cNvPr>
                <p14:cNvContentPartPr/>
                <p14:nvPr/>
              </p14:nvContentPartPr>
              <p14:xfrm>
                <a:off x="1777305" y="3385731"/>
                <a:ext cx="343080" cy="743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A2EDC41-F534-4932-B4A9-03EB12603EE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41665" y="3350091"/>
                  <a:ext cx="41472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CB0549-EA17-4319-8F70-CA8965DF3EEA}"/>
                    </a:ext>
                  </a:extLst>
                </p14:cNvPr>
                <p14:cNvContentPartPr/>
                <p14:nvPr/>
              </p14:nvContentPartPr>
              <p14:xfrm>
                <a:off x="1829145" y="3813051"/>
                <a:ext cx="204120" cy="34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CB0549-EA17-4319-8F70-CA8965DF3EE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93145" y="3777051"/>
                  <a:ext cx="275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E6F3C91-D945-4920-BCFC-CD84F31D774B}"/>
                    </a:ext>
                  </a:extLst>
                </p14:cNvPr>
                <p14:cNvContentPartPr/>
                <p14:nvPr/>
              </p14:nvContentPartPr>
              <p14:xfrm>
                <a:off x="2130105" y="3723051"/>
                <a:ext cx="500760" cy="210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E6F3C91-D945-4920-BCFC-CD84F31D774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94105" y="3687411"/>
                  <a:ext cx="572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96BFE21-7EF2-481F-93DF-080945B95683}"/>
                    </a:ext>
                  </a:extLst>
                </p14:cNvPr>
                <p14:cNvContentPartPr/>
                <p14:nvPr/>
              </p14:nvContentPartPr>
              <p14:xfrm>
                <a:off x="2736345" y="3707571"/>
                <a:ext cx="150840" cy="46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96BFE21-7EF2-481F-93DF-080945B9568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00345" y="3671571"/>
                  <a:ext cx="22248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2F06880-5C91-4BDB-8D63-32B502AF9E28}"/>
                    </a:ext>
                  </a:extLst>
                </p14:cNvPr>
                <p14:cNvContentPartPr/>
                <p14:nvPr/>
              </p14:nvContentPartPr>
              <p14:xfrm>
                <a:off x="2978625" y="3297171"/>
                <a:ext cx="280440" cy="534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2F06880-5C91-4BDB-8D63-32B502AF9E2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2985" y="3261171"/>
                  <a:ext cx="35208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C5971DF-D6E4-4151-B4F3-F7B4A6572042}"/>
                    </a:ext>
                  </a:extLst>
                </p14:cNvPr>
                <p14:cNvContentPartPr/>
                <p14:nvPr/>
              </p14:nvContentPartPr>
              <p14:xfrm>
                <a:off x="3223425" y="3497331"/>
                <a:ext cx="52200" cy="28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C5971DF-D6E4-4151-B4F3-F7B4A657204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87425" y="3461331"/>
                  <a:ext cx="123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9D42C04-5EC9-4CBC-8A8C-D8615EB72F0A}"/>
                    </a:ext>
                  </a:extLst>
                </p14:cNvPr>
                <p14:cNvContentPartPr/>
                <p14:nvPr/>
              </p14:nvContentPartPr>
              <p14:xfrm>
                <a:off x="3472905" y="3302571"/>
                <a:ext cx="196200" cy="936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9D42C04-5EC9-4CBC-8A8C-D8615EB72F0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36905" y="3266931"/>
                  <a:ext cx="267840" cy="10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E6C2C4D-C174-4130-AD86-1BA270246EDB}"/>
                    </a:ext>
                  </a:extLst>
                </p14:cNvPr>
                <p14:cNvContentPartPr/>
                <p14:nvPr/>
              </p14:nvContentPartPr>
              <p14:xfrm>
                <a:off x="3320265" y="3664011"/>
                <a:ext cx="437760" cy="302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E6C2C4D-C174-4130-AD86-1BA270246ED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84625" y="3628371"/>
                  <a:ext cx="5094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7F95510-ADDA-4F83-B190-AB0DA51518FE}"/>
                    </a:ext>
                  </a:extLst>
                </p14:cNvPr>
                <p14:cNvContentPartPr/>
                <p14:nvPr/>
              </p14:nvContentPartPr>
              <p14:xfrm>
                <a:off x="3721665" y="3547011"/>
                <a:ext cx="45720" cy="28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7F95510-ADDA-4F83-B190-AB0DA51518F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86025" y="3511011"/>
                  <a:ext cx="117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7BECE5D-FC59-4060-AEFB-6209DBFB1871}"/>
                    </a:ext>
                  </a:extLst>
                </p14:cNvPr>
                <p14:cNvContentPartPr/>
                <p14:nvPr/>
              </p14:nvContentPartPr>
              <p14:xfrm>
                <a:off x="3864225" y="3610011"/>
                <a:ext cx="195840" cy="292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7BECE5D-FC59-4060-AEFB-6209DBFB187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28225" y="3574011"/>
                  <a:ext cx="2674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DA23F3B-E68C-4B53-81EA-3E1B4A0FC141}"/>
                    </a:ext>
                  </a:extLst>
                </p14:cNvPr>
                <p14:cNvContentPartPr/>
                <p14:nvPr/>
              </p14:nvContentPartPr>
              <p14:xfrm>
                <a:off x="4124505" y="3389691"/>
                <a:ext cx="506160" cy="473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DA23F3B-E68C-4B53-81EA-3E1B4A0FC14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88865" y="3354051"/>
                  <a:ext cx="57780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C2F603B-AE1E-4AFE-BD61-30DCB8B6B3AA}"/>
                    </a:ext>
                  </a:extLst>
                </p14:cNvPr>
                <p14:cNvContentPartPr/>
                <p14:nvPr/>
              </p14:nvContentPartPr>
              <p14:xfrm>
                <a:off x="4325385" y="3527571"/>
                <a:ext cx="532800" cy="211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C2F603B-AE1E-4AFE-BD61-30DCB8B6B3A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89745" y="3491931"/>
                  <a:ext cx="6044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5A32030-C66A-4F03-A08E-64C61442D161}"/>
                    </a:ext>
                  </a:extLst>
                </p14:cNvPr>
                <p14:cNvContentPartPr/>
                <p14:nvPr/>
              </p14:nvContentPartPr>
              <p14:xfrm>
                <a:off x="4790865" y="3374931"/>
                <a:ext cx="82440" cy="74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5A32030-C66A-4F03-A08E-64C61442D16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54865" y="3339291"/>
                  <a:ext cx="154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73C42F0-347D-4A62-B051-74C67B77EB87}"/>
                    </a:ext>
                  </a:extLst>
                </p14:cNvPr>
                <p14:cNvContentPartPr/>
                <p14:nvPr/>
              </p14:nvContentPartPr>
              <p14:xfrm>
                <a:off x="4931985" y="3505251"/>
                <a:ext cx="632520" cy="244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73C42F0-347D-4A62-B051-74C67B77EB8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95985" y="3469611"/>
                  <a:ext cx="7041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681C79F-60A5-402C-A704-FFFBB91F3D7C}"/>
                    </a:ext>
                  </a:extLst>
                </p14:cNvPr>
                <p14:cNvContentPartPr/>
                <p14:nvPr/>
              </p14:nvContentPartPr>
              <p14:xfrm>
                <a:off x="7823865" y="3044811"/>
                <a:ext cx="402480" cy="597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681C79F-60A5-402C-A704-FFFBB91F3D7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87865" y="3008811"/>
                  <a:ext cx="474120" cy="6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A07AAB3-0D29-4B53-8CCE-CB7F22274DFC}"/>
                    </a:ext>
                  </a:extLst>
                </p14:cNvPr>
                <p14:cNvContentPartPr/>
                <p14:nvPr/>
              </p14:nvContentPartPr>
              <p14:xfrm>
                <a:off x="8322105" y="3259371"/>
                <a:ext cx="384120" cy="285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A07AAB3-0D29-4B53-8CCE-CB7F22274DF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86105" y="3223371"/>
                  <a:ext cx="4557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5B479A7-DF91-42DB-A3B4-6F6D2772510B}"/>
                    </a:ext>
                  </a:extLst>
                </p14:cNvPr>
                <p14:cNvContentPartPr/>
                <p14:nvPr/>
              </p14:nvContentPartPr>
              <p14:xfrm>
                <a:off x="8870745" y="3285291"/>
                <a:ext cx="41400" cy="216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5B479A7-DF91-42DB-A3B4-6F6D2772510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35105" y="3249651"/>
                  <a:ext cx="1130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29640C9-CFF1-4538-B8F5-E57E1FA5F175}"/>
                    </a:ext>
                  </a:extLst>
                </p14:cNvPr>
                <p14:cNvContentPartPr/>
                <p14:nvPr/>
              </p14:nvContentPartPr>
              <p14:xfrm>
                <a:off x="8858865" y="3095931"/>
                <a:ext cx="35280" cy="25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29640C9-CFF1-4538-B8F5-E57E1FA5F17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22865" y="3059931"/>
                  <a:ext cx="106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E514CA4-1AC7-4DE2-AD36-148618F01692}"/>
                    </a:ext>
                  </a:extLst>
                </p14:cNvPr>
                <p14:cNvContentPartPr/>
                <p14:nvPr/>
              </p14:nvContentPartPr>
              <p14:xfrm>
                <a:off x="9043905" y="3057411"/>
                <a:ext cx="285840" cy="517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E514CA4-1AC7-4DE2-AD36-148618F0169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08265" y="3021771"/>
                  <a:ext cx="3574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701F544-973B-4BCB-BB9E-88F0A095045B}"/>
                    </a:ext>
                  </a:extLst>
                </p14:cNvPr>
                <p14:cNvContentPartPr/>
                <p14:nvPr/>
              </p14:nvContentPartPr>
              <p14:xfrm>
                <a:off x="9374025" y="3297531"/>
                <a:ext cx="166680" cy="251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701F544-973B-4BCB-BB9E-88F0A095045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38025" y="3261891"/>
                  <a:ext cx="2383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4C5E716-D82D-482F-9CDC-416794E22B35}"/>
                    </a:ext>
                  </a:extLst>
                </p14:cNvPr>
                <p14:cNvContentPartPr/>
                <p14:nvPr/>
              </p14:nvContentPartPr>
              <p14:xfrm>
                <a:off x="9657345" y="2965251"/>
                <a:ext cx="599400" cy="573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4C5E716-D82D-482F-9CDC-416794E22B3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21345" y="2929611"/>
                  <a:ext cx="67104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CD655B2-EFB4-459A-8712-F17063A3F3A5}"/>
                    </a:ext>
                  </a:extLst>
                </p14:cNvPr>
                <p14:cNvContentPartPr/>
                <p14:nvPr/>
              </p14:nvContentPartPr>
              <p14:xfrm>
                <a:off x="10121385" y="3015291"/>
                <a:ext cx="49680" cy="40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CD655B2-EFB4-459A-8712-F17063A3F3A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85385" y="2979291"/>
                  <a:ext cx="121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A4A0A7A-B139-4F0E-A48A-04B53978EB08}"/>
                    </a:ext>
                  </a:extLst>
                </p14:cNvPr>
                <p14:cNvContentPartPr/>
                <p14:nvPr/>
              </p14:nvContentPartPr>
              <p14:xfrm>
                <a:off x="10292025" y="3265491"/>
                <a:ext cx="301680" cy="248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A4A0A7A-B139-4F0E-A48A-04B53978EB0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56385" y="3229851"/>
                  <a:ext cx="3733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F1F01DB-ECA9-4B24-AE61-5393CCF79FA1}"/>
                    </a:ext>
                  </a:extLst>
                </p14:cNvPr>
                <p14:cNvContentPartPr/>
                <p14:nvPr/>
              </p14:nvContentPartPr>
              <p14:xfrm>
                <a:off x="10734825" y="3269091"/>
                <a:ext cx="192240" cy="402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F1F01DB-ECA9-4B24-AE61-5393CCF79FA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99185" y="3233451"/>
                  <a:ext cx="26388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B66D669-8DA9-4A47-B282-13C395FFDC85}"/>
                    </a:ext>
                  </a:extLst>
                </p14:cNvPr>
                <p14:cNvContentPartPr/>
                <p14:nvPr/>
              </p14:nvContentPartPr>
              <p14:xfrm>
                <a:off x="10658145" y="3466011"/>
                <a:ext cx="730080" cy="837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B66D669-8DA9-4A47-B282-13C395FFDC8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622145" y="3430371"/>
                  <a:ext cx="801720" cy="90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2368F5F-5D5A-4D7C-86D3-87773C721A75}"/>
              </a:ext>
            </a:extLst>
          </p:cNvPr>
          <p:cNvGrpSpPr/>
          <p:nvPr/>
        </p:nvGrpSpPr>
        <p:grpSpPr>
          <a:xfrm>
            <a:off x="2103105" y="4569411"/>
            <a:ext cx="3702240" cy="2082600"/>
            <a:chOff x="2103105" y="4569411"/>
            <a:chExt cx="3702240" cy="20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2A822A9-ADC0-4D64-A6B7-AA3871044A0C}"/>
                    </a:ext>
                  </a:extLst>
                </p14:cNvPr>
                <p14:cNvContentPartPr/>
                <p14:nvPr/>
              </p14:nvContentPartPr>
              <p14:xfrm>
                <a:off x="2369505" y="4972971"/>
                <a:ext cx="323280" cy="594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2A822A9-ADC0-4D64-A6B7-AA3871044A0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33505" y="4936971"/>
                  <a:ext cx="39492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A041787-85C0-4FE8-A809-5093BDCAC85B}"/>
                    </a:ext>
                  </a:extLst>
                </p14:cNvPr>
                <p14:cNvContentPartPr/>
                <p14:nvPr/>
              </p14:nvContentPartPr>
              <p14:xfrm>
                <a:off x="2412705" y="5317491"/>
                <a:ext cx="208800" cy="72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A041787-85C0-4FE8-A809-5093BDCAC85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76705" y="5281851"/>
                  <a:ext cx="280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0002C5C-15B8-43BD-9CE2-DEFD35901D93}"/>
                    </a:ext>
                  </a:extLst>
                </p14:cNvPr>
                <p14:cNvContentPartPr/>
                <p14:nvPr/>
              </p14:nvContentPartPr>
              <p14:xfrm>
                <a:off x="2782065" y="5271411"/>
                <a:ext cx="261000" cy="196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0002C5C-15B8-43BD-9CE2-DEFD35901D9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46425" y="5235771"/>
                  <a:ext cx="3326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90F18DB-D36E-4812-A518-F3D92F7F4B74}"/>
                    </a:ext>
                  </a:extLst>
                </p14:cNvPr>
                <p14:cNvContentPartPr/>
                <p14:nvPr/>
              </p14:nvContentPartPr>
              <p14:xfrm>
                <a:off x="3194265" y="4971171"/>
                <a:ext cx="444600" cy="450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90F18DB-D36E-4812-A518-F3D92F7F4B7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58265" y="4935171"/>
                  <a:ext cx="51624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2AF8360-61B8-4B09-BD81-2E6F7F7681F8}"/>
                    </a:ext>
                  </a:extLst>
                </p14:cNvPr>
                <p14:cNvContentPartPr/>
                <p14:nvPr/>
              </p14:nvContentPartPr>
              <p14:xfrm>
                <a:off x="3570465" y="5121651"/>
                <a:ext cx="38880" cy="38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2AF8360-61B8-4B09-BD81-2E6F7F7681F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34465" y="5085651"/>
                  <a:ext cx="110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5795091-B14F-4C8E-8CD7-06D50A473599}"/>
                    </a:ext>
                  </a:extLst>
                </p14:cNvPr>
                <p14:cNvContentPartPr/>
                <p14:nvPr/>
              </p14:nvContentPartPr>
              <p14:xfrm>
                <a:off x="3769185" y="5194731"/>
                <a:ext cx="138240" cy="193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5795091-B14F-4C8E-8CD7-06D50A47359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33185" y="5159091"/>
                  <a:ext cx="2098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751E92F-94C1-465E-B6F0-B5E773189569}"/>
                    </a:ext>
                  </a:extLst>
                </p14:cNvPr>
                <p14:cNvContentPartPr/>
                <p14:nvPr/>
              </p14:nvContentPartPr>
              <p14:xfrm>
                <a:off x="4046385" y="5416851"/>
                <a:ext cx="30960" cy="109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751E92F-94C1-465E-B6F0-B5E77318956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10745" y="5380851"/>
                  <a:ext cx="102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E306E25-257B-48DB-8745-3B2DF8AE22F0}"/>
                    </a:ext>
                  </a:extLst>
                </p14:cNvPr>
                <p14:cNvContentPartPr/>
                <p14:nvPr/>
              </p14:nvContentPartPr>
              <p14:xfrm>
                <a:off x="4212345" y="5102211"/>
                <a:ext cx="260280" cy="292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E306E25-257B-48DB-8745-3B2DF8AE22F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76705" y="5066571"/>
                  <a:ext cx="3319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646C542-3A93-410F-8040-D67552181C12}"/>
                    </a:ext>
                  </a:extLst>
                </p14:cNvPr>
                <p14:cNvContentPartPr/>
                <p14:nvPr/>
              </p14:nvContentPartPr>
              <p14:xfrm>
                <a:off x="4571625" y="5146131"/>
                <a:ext cx="49320" cy="194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646C542-3A93-410F-8040-D67552181C1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35625" y="5110131"/>
                  <a:ext cx="1209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EE0146C-10A2-4997-86F5-62F7657D4883}"/>
                    </a:ext>
                  </a:extLst>
                </p14:cNvPr>
                <p14:cNvContentPartPr/>
                <p14:nvPr/>
              </p14:nvContentPartPr>
              <p14:xfrm>
                <a:off x="4600785" y="4988811"/>
                <a:ext cx="26280" cy="25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EE0146C-10A2-4997-86F5-62F7657D488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64785" y="4953171"/>
                  <a:ext cx="97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B665278-3B02-434E-A0AF-FA7C2DE3E776}"/>
                    </a:ext>
                  </a:extLst>
                </p14:cNvPr>
                <p14:cNvContentPartPr/>
                <p14:nvPr/>
              </p14:nvContentPartPr>
              <p14:xfrm>
                <a:off x="4819305" y="4799451"/>
                <a:ext cx="479520" cy="531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B665278-3B02-434E-A0AF-FA7C2DE3E77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83305" y="4763451"/>
                  <a:ext cx="55116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7B0E964-E1D9-41B1-8EF7-055B8DED614B}"/>
                    </a:ext>
                  </a:extLst>
                </p14:cNvPr>
                <p14:cNvContentPartPr/>
                <p14:nvPr/>
              </p14:nvContentPartPr>
              <p14:xfrm>
                <a:off x="5336985" y="5027331"/>
                <a:ext cx="160560" cy="231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7B0E964-E1D9-41B1-8EF7-055B8DED614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01345" y="4991331"/>
                  <a:ext cx="2322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930AD34-DFCE-4BE8-8067-4603C253C21A}"/>
                    </a:ext>
                  </a:extLst>
                </p14:cNvPr>
                <p14:cNvContentPartPr/>
                <p14:nvPr/>
              </p14:nvContentPartPr>
              <p14:xfrm>
                <a:off x="2103105" y="4863171"/>
                <a:ext cx="598320" cy="996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930AD34-DFCE-4BE8-8067-4603C253C2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67105" y="4827531"/>
                  <a:ext cx="669960" cy="10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2063D5E-67AB-4B6F-B087-4D8442869E88}"/>
                    </a:ext>
                  </a:extLst>
                </p14:cNvPr>
                <p14:cNvContentPartPr/>
                <p14:nvPr/>
              </p14:nvContentPartPr>
              <p14:xfrm>
                <a:off x="5442465" y="4569411"/>
                <a:ext cx="362880" cy="1062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2063D5E-67AB-4B6F-B087-4D8442869E8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06465" y="4533411"/>
                  <a:ext cx="434520" cy="11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D72F485-AA01-4AAB-99A3-B8D65E47238B}"/>
                    </a:ext>
                  </a:extLst>
                </p14:cNvPr>
                <p14:cNvContentPartPr/>
                <p14:nvPr/>
              </p14:nvContentPartPr>
              <p14:xfrm>
                <a:off x="2201385" y="6025611"/>
                <a:ext cx="434880" cy="626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D72F485-AA01-4AAB-99A3-B8D65E47238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65385" y="5989971"/>
                  <a:ext cx="50652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84CB07C-2831-4564-A752-E6C659DCCB61}"/>
                    </a:ext>
                  </a:extLst>
                </p14:cNvPr>
                <p14:cNvContentPartPr/>
                <p14:nvPr/>
              </p14:nvContentPartPr>
              <p14:xfrm>
                <a:off x="2831025" y="6009051"/>
                <a:ext cx="350640" cy="601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84CB07C-2831-4564-A752-E6C659DCCB6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795025" y="5973051"/>
                  <a:ext cx="42228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ED8FEBD-1217-4C7D-BC0A-3DAF2B215109}"/>
                    </a:ext>
                  </a:extLst>
                </p14:cNvPr>
                <p14:cNvContentPartPr/>
                <p14:nvPr/>
              </p14:nvContentPartPr>
              <p14:xfrm>
                <a:off x="2936505" y="6362571"/>
                <a:ext cx="116280" cy="74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ED8FEBD-1217-4C7D-BC0A-3DAF2B2151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00505" y="6326571"/>
                  <a:ext cx="187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EE11B49-4F09-4C67-A357-6952B922A45E}"/>
                    </a:ext>
                  </a:extLst>
                </p14:cNvPr>
                <p14:cNvContentPartPr/>
                <p14:nvPr/>
              </p14:nvContentPartPr>
              <p14:xfrm>
                <a:off x="3293265" y="6296331"/>
                <a:ext cx="331920" cy="228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EE11B49-4F09-4C67-A357-6952B922A45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57265" y="6260331"/>
                  <a:ext cx="4035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61DDEE2-2EBB-481D-B089-50E27073E9A5}"/>
                    </a:ext>
                  </a:extLst>
                </p14:cNvPr>
                <p14:cNvContentPartPr/>
                <p14:nvPr/>
              </p14:nvContentPartPr>
              <p14:xfrm>
                <a:off x="3688185" y="6261051"/>
                <a:ext cx="375480" cy="225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61DDEE2-2EBB-481D-B089-50E27073E9A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52545" y="6225051"/>
                  <a:ext cx="447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5557B25-C5F4-42CC-B79C-6B02841B2107}"/>
                    </a:ext>
                  </a:extLst>
                </p14:cNvPr>
                <p14:cNvContentPartPr/>
                <p14:nvPr/>
              </p14:nvContentPartPr>
              <p14:xfrm>
                <a:off x="4116585" y="5980251"/>
                <a:ext cx="205560" cy="495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5557B25-C5F4-42CC-B79C-6B02841B210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80585" y="5944611"/>
                  <a:ext cx="27720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F4A741E-7798-4B51-8730-D55443C4746D}"/>
                    </a:ext>
                  </a:extLst>
                </p14:cNvPr>
                <p14:cNvContentPartPr/>
                <p14:nvPr/>
              </p14:nvContentPartPr>
              <p14:xfrm>
                <a:off x="4388025" y="6131451"/>
                <a:ext cx="216720" cy="252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F4A741E-7798-4B51-8730-D55443C4746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52385" y="6095451"/>
                  <a:ext cx="2883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AE7F0C8-A996-4D0B-9452-7E3D2E93655C}"/>
                    </a:ext>
                  </a:extLst>
                </p14:cNvPr>
                <p14:cNvContentPartPr/>
                <p14:nvPr/>
              </p14:nvContentPartPr>
              <p14:xfrm>
                <a:off x="4721385" y="6135411"/>
                <a:ext cx="408960" cy="448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AE7F0C8-A996-4D0B-9452-7E3D2E93655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85385" y="6099411"/>
                  <a:ext cx="48060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4570ED4-1012-4B7F-B122-CE7FF94C52CB}"/>
                    </a:ext>
                  </a:extLst>
                </p14:cNvPr>
                <p14:cNvContentPartPr/>
                <p14:nvPr/>
              </p14:nvContentPartPr>
              <p14:xfrm>
                <a:off x="5104065" y="5836971"/>
                <a:ext cx="225000" cy="581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4570ED4-1012-4B7F-B122-CE7FF94C52C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68425" y="5801331"/>
                  <a:ext cx="29664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54F6C41-3E9A-43CD-A5A1-A279955601DE}"/>
                    </a:ext>
                  </a:extLst>
                </p14:cNvPr>
                <p14:cNvContentPartPr/>
                <p14:nvPr/>
              </p14:nvContentPartPr>
              <p14:xfrm>
                <a:off x="4979145" y="5833371"/>
                <a:ext cx="362880" cy="758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54F6C41-3E9A-43CD-A5A1-A279955601D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43145" y="5797371"/>
                  <a:ext cx="434520" cy="8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2AC9467-8EFA-4C83-A894-3F15618A02D6}"/>
                    </a:ext>
                  </a:extLst>
                </p14:cNvPr>
                <p14:cNvContentPartPr/>
                <p14:nvPr/>
              </p14:nvContentPartPr>
              <p14:xfrm>
                <a:off x="2858745" y="6368331"/>
                <a:ext cx="223200" cy="108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2AC9467-8EFA-4C83-A894-3F15618A02D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23105" y="6332691"/>
                  <a:ext cx="29484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DD4847F-B674-4AFB-A79A-922682062C0B}"/>
              </a:ext>
            </a:extLst>
          </p:cNvPr>
          <p:cNvGrpSpPr/>
          <p:nvPr/>
        </p:nvGrpSpPr>
        <p:grpSpPr>
          <a:xfrm>
            <a:off x="8091705" y="4430811"/>
            <a:ext cx="3370320" cy="2426040"/>
            <a:chOff x="8091705" y="4430811"/>
            <a:chExt cx="3370320" cy="242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2A80833-6FA7-4560-95BA-5DC65E354EAB}"/>
                    </a:ext>
                  </a:extLst>
                </p14:cNvPr>
                <p14:cNvContentPartPr/>
                <p14:nvPr/>
              </p14:nvContentPartPr>
              <p14:xfrm>
                <a:off x="8091705" y="4430811"/>
                <a:ext cx="430200" cy="984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2A80833-6FA7-4560-95BA-5DC65E354EA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55705" y="4395171"/>
                  <a:ext cx="501840" cy="10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9162397-A21F-407F-8403-A4373644C722}"/>
                    </a:ext>
                  </a:extLst>
                </p14:cNvPr>
                <p14:cNvContentPartPr/>
                <p14:nvPr/>
              </p14:nvContentPartPr>
              <p14:xfrm>
                <a:off x="8488065" y="4591011"/>
                <a:ext cx="378000" cy="568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9162397-A21F-407F-8403-A4373644C72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52425" y="4555371"/>
                  <a:ext cx="44964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481D239-7C2F-42EF-81CD-55CCFF727986}"/>
                    </a:ext>
                  </a:extLst>
                </p14:cNvPr>
                <p14:cNvContentPartPr/>
                <p14:nvPr/>
              </p14:nvContentPartPr>
              <p14:xfrm>
                <a:off x="8990265" y="4726731"/>
                <a:ext cx="318240" cy="360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481D239-7C2F-42EF-81CD-55CCFF72798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954265" y="4690731"/>
                  <a:ext cx="3898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86CB881-E9A8-41FC-B6ED-53405992BF60}"/>
                    </a:ext>
                  </a:extLst>
                </p14:cNvPr>
                <p14:cNvContentPartPr/>
                <p14:nvPr/>
              </p14:nvContentPartPr>
              <p14:xfrm>
                <a:off x="9524145" y="4727091"/>
                <a:ext cx="579240" cy="881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86CB881-E9A8-41FC-B6ED-53405992BF6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488505" y="4691451"/>
                  <a:ext cx="650880" cy="9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6070855-50AD-489D-858C-19E8AF386EC8}"/>
                    </a:ext>
                  </a:extLst>
                </p14:cNvPr>
                <p14:cNvContentPartPr/>
                <p14:nvPr/>
              </p14:nvContentPartPr>
              <p14:xfrm>
                <a:off x="10069545" y="4817451"/>
                <a:ext cx="69480" cy="163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6070855-50AD-489D-858C-19E8AF386EC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033545" y="4781451"/>
                  <a:ext cx="141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F318D3B-167C-421F-941A-A6DEF1064935}"/>
                    </a:ext>
                  </a:extLst>
                </p14:cNvPr>
                <p14:cNvContentPartPr/>
                <p14:nvPr/>
              </p14:nvContentPartPr>
              <p14:xfrm>
                <a:off x="10095825" y="4602531"/>
                <a:ext cx="43560" cy="39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F318D3B-167C-421F-941A-A6DEF106493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060185" y="4566531"/>
                  <a:ext cx="115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AC5268C-691B-4DAA-985E-BDBA76B32529}"/>
                    </a:ext>
                  </a:extLst>
                </p14:cNvPr>
                <p14:cNvContentPartPr/>
                <p14:nvPr/>
              </p14:nvContentPartPr>
              <p14:xfrm>
                <a:off x="10273665" y="4679571"/>
                <a:ext cx="423720" cy="343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AC5268C-691B-4DAA-985E-BDBA76B325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238025" y="4643571"/>
                  <a:ext cx="4953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71270BE-DF6A-46AC-BB53-C13AA875CAD7}"/>
                    </a:ext>
                  </a:extLst>
                </p14:cNvPr>
                <p14:cNvContentPartPr/>
                <p14:nvPr/>
              </p14:nvContentPartPr>
              <p14:xfrm>
                <a:off x="9159465" y="5577771"/>
                <a:ext cx="703800" cy="861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71270BE-DF6A-46AC-BB53-C13AA875CAD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123465" y="5541771"/>
                  <a:ext cx="77544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2AF01C8-0061-4CA7-B9E1-EEA1914C8542}"/>
                    </a:ext>
                  </a:extLst>
                </p14:cNvPr>
                <p14:cNvContentPartPr/>
                <p14:nvPr/>
              </p14:nvContentPartPr>
              <p14:xfrm>
                <a:off x="9806745" y="5397411"/>
                <a:ext cx="721080" cy="489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2AF01C8-0061-4CA7-B9E1-EEA1914C854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770745" y="5361771"/>
                  <a:ext cx="79272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FE9C2C7-24A2-4CCB-8A56-AD0C83D947C5}"/>
                    </a:ext>
                  </a:extLst>
                </p14:cNvPr>
                <p14:cNvContentPartPr/>
                <p14:nvPr/>
              </p14:nvContentPartPr>
              <p14:xfrm>
                <a:off x="10184025" y="5606931"/>
                <a:ext cx="300960" cy="78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FE9C2C7-24A2-4CCB-8A56-AD0C83D947C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148385" y="5570931"/>
                  <a:ext cx="372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9F64D24-A198-4A39-9EE3-BF8D8E3BF7CC}"/>
                    </a:ext>
                  </a:extLst>
                </p14:cNvPr>
                <p14:cNvContentPartPr/>
                <p14:nvPr/>
              </p14:nvContentPartPr>
              <p14:xfrm>
                <a:off x="10644105" y="5597211"/>
                <a:ext cx="270360" cy="253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9F64D24-A198-4A39-9EE3-BF8D8E3BF7C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608465" y="5561211"/>
                  <a:ext cx="3420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F30664A-C546-4D9B-BD09-EC81AFD3E943}"/>
                    </a:ext>
                  </a:extLst>
                </p14:cNvPr>
                <p14:cNvContentPartPr/>
                <p14:nvPr/>
              </p14:nvContentPartPr>
              <p14:xfrm>
                <a:off x="11011305" y="5547531"/>
                <a:ext cx="195480" cy="310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F30664A-C546-4D9B-BD09-EC81AFD3E94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975305" y="5511891"/>
                  <a:ext cx="2671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EE07919-3AF4-47AE-B4BC-7EDD8D47796A}"/>
                    </a:ext>
                  </a:extLst>
                </p14:cNvPr>
                <p14:cNvContentPartPr/>
                <p14:nvPr/>
              </p14:nvContentPartPr>
              <p14:xfrm>
                <a:off x="11156745" y="5159091"/>
                <a:ext cx="305280" cy="975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EE07919-3AF4-47AE-B4BC-7EDD8D47796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120745" y="5123451"/>
                  <a:ext cx="376920" cy="10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E95582A-0C86-4215-ACCD-24D07A1DEED8}"/>
                    </a:ext>
                  </a:extLst>
                </p14:cNvPr>
                <p14:cNvContentPartPr/>
                <p14:nvPr/>
              </p14:nvContentPartPr>
              <p14:xfrm>
                <a:off x="8294025" y="6020931"/>
                <a:ext cx="368640" cy="739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E95582A-0C86-4215-ACCD-24D07A1DEED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58385" y="5985291"/>
                  <a:ext cx="440280" cy="81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583DC6B-BF90-4FBF-9FBB-738EC1C175AB}"/>
                    </a:ext>
                  </a:extLst>
                </p14:cNvPr>
                <p14:cNvContentPartPr/>
                <p14:nvPr/>
              </p14:nvContentPartPr>
              <p14:xfrm>
                <a:off x="8785065" y="6206691"/>
                <a:ext cx="114480" cy="375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583DC6B-BF90-4FBF-9FBB-738EC1C175A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49425" y="6171051"/>
                  <a:ext cx="1861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64196F3-B96F-45B2-BB63-5EF245BE92C7}"/>
                    </a:ext>
                  </a:extLst>
                </p14:cNvPr>
                <p14:cNvContentPartPr/>
                <p14:nvPr/>
              </p14:nvContentPartPr>
              <p14:xfrm>
                <a:off x="8731065" y="6123891"/>
                <a:ext cx="380520" cy="415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64196F3-B96F-45B2-BB63-5EF245BE92C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695065" y="6087891"/>
                  <a:ext cx="4521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E303585-A9D2-488D-B17E-707683FB7757}"/>
                    </a:ext>
                  </a:extLst>
                </p14:cNvPr>
                <p14:cNvContentPartPr/>
                <p14:nvPr/>
              </p14:nvContentPartPr>
              <p14:xfrm>
                <a:off x="8837985" y="6474171"/>
                <a:ext cx="250560" cy="114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E303585-A9D2-488D-B17E-707683FB775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801985" y="6438531"/>
                  <a:ext cx="322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47EE9D8-021E-462F-ACBC-7B0AAD68019D}"/>
                    </a:ext>
                  </a:extLst>
                </p14:cNvPr>
                <p14:cNvContentPartPr/>
                <p14:nvPr/>
              </p14:nvContentPartPr>
              <p14:xfrm>
                <a:off x="8772105" y="6068451"/>
                <a:ext cx="16920" cy="102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47EE9D8-021E-462F-ACBC-7B0AAD68019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736465" y="6032451"/>
                  <a:ext cx="885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A325F31-891F-4491-BF0D-FA51407DE7B1}"/>
                    </a:ext>
                  </a:extLst>
                </p14:cNvPr>
                <p14:cNvContentPartPr/>
                <p14:nvPr/>
              </p14:nvContentPartPr>
              <p14:xfrm>
                <a:off x="9318225" y="6362571"/>
                <a:ext cx="111960" cy="202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A325F31-891F-4491-BF0D-FA51407DE7B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82225" y="6326571"/>
                  <a:ext cx="1836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F5ACAC1-A9BA-4502-B725-E723C945FB85}"/>
                    </a:ext>
                  </a:extLst>
                </p14:cNvPr>
                <p14:cNvContentPartPr/>
                <p14:nvPr/>
              </p14:nvContentPartPr>
              <p14:xfrm>
                <a:off x="9316785" y="6175731"/>
                <a:ext cx="75240" cy="45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F5ACAC1-A9BA-4502-B725-E723C945FB8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281145" y="6140091"/>
                  <a:ext cx="146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8A0EE63-37EA-4ACF-B3FC-F7A33A65C555}"/>
                    </a:ext>
                  </a:extLst>
                </p14:cNvPr>
                <p14:cNvContentPartPr/>
                <p14:nvPr/>
              </p14:nvContentPartPr>
              <p14:xfrm>
                <a:off x="9633945" y="6302811"/>
                <a:ext cx="521280" cy="554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8A0EE63-37EA-4ACF-B3FC-F7A33A65C55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597945" y="6266811"/>
                  <a:ext cx="59292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8482DE4-7178-4729-8B8F-888308ED2E66}"/>
                    </a:ext>
                  </a:extLst>
                </p14:cNvPr>
                <p14:cNvContentPartPr/>
                <p14:nvPr/>
              </p14:nvContentPartPr>
              <p14:xfrm>
                <a:off x="10017705" y="6229596"/>
                <a:ext cx="42840" cy="22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8482DE4-7178-4729-8B8F-888308ED2E6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982065" y="6193956"/>
                  <a:ext cx="114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929D69A-2D52-4EE3-8C78-100E5A7DC4B2}"/>
                    </a:ext>
                  </a:extLst>
                </p14:cNvPr>
                <p14:cNvContentPartPr/>
                <p14:nvPr/>
              </p14:nvContentPartPr>
              <p14:xfrm>
                <a:off x="10272945" y="6156156"/>
                <a:ext cx="252000" cy="440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929D69A-2D52-4EE3-8C78-100E5A7DC4B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237305" y="6120516"/>
                  <a:ext cx="32364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CED4AA9-62E4-4AB1-A519-CB3C23D95A29}"/>
                    </a:ext>
                  </a:extLst>
                </p14:cNvPr>
                <p14:cNvContentPartPr/>
                <p14:nvPr/>
              </p14:nvContentPartPr>
              <p14:xfrm>
                <a:off x="10599825" y="6364236"/>
                <a:ext cx="295920" cy="220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CED4AA9-62E4-4AB1-A519-CB3C23D95A2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563825" y="6328596"/>
                  <a:ext cx="3675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0D17131-A7DF-4435-89C7-9A8EAA3A97A4}"/>
                    </a:ext>
                  </a:extLst>
                </p14:cNvPr>
                <p14:cNvContentPartPr/>
                <p14:nvPr/>
              </p14:nvContentPartPr>
              <p14:xfrm>
                <a:off x="10996185" y="6161916"/>
                <a:ext cx="205920" cy="500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0D17131-A7DF-4435-89C7-9A8EAA3A97A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960185" y="6125916"/>
                  <a:ext cx="27756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74346BE-4800-438F-8B8A-FD1D2AFBDC79}"/>
                    </a:ext>
                  </a:extLst>
                </p14:cNvPr>
                <p14:cNvContentPartPr/>
                <p14:nvPr/>
              </p14:nvContentPartPr>
              <p14:xfrm>
                <a:off x="11135865" y="6080196"/>
                <a:ext cx="233640" cy="768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74346BE-4800-438F-8B8A-FD1D2AFBDC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099865" y="6044196"/>
                  <a:ext cx="305280" cy="84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4FEDB5B-4BE6-4590-8990-6A3D00E4AF80}"/>
                  </a:ext>
                </a:extLst>
              </p14:cNvPr>
              <p14:cNvContentPartPr/>
              <p14:nvPr/>
            </p14:nvContentPartPr>
            <p14:xfrm>
              <a:off x="3722025" y="-37644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4FEDB5B-4BE6-4590-8990-6A3D00E4AF8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686025" y="-73284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F9296CEA-7144-4D85-9895-05461796995A}"/>
              </a:ext>
            </a:extLst>
          </p:cNvPr>
          <p:cNvGrpSpPr/>
          <p:nvPr/>
        </p:nvGrpSpPr>
        <p:grpSpPr>
          <a:xfrm>
            <a:off x="2467425" y="3965556"/>
            <a:ext cx="2602800" cy="861840"/>
            <a:chOff x="2467425" y="3965556"/>
            <a:chExt cx="2602800" cy="86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6A3012A-8FC9-4927-8F13-1E0D6B71BA7A}"/>
                    </a:ext>
                  </a:extLst>
                </p14:cNvPr>
                <p14:cNvContentPartPr/>
                <p14:nvPr/>
              </p14:nvContentPartPr>
              <p14:xfrm>
                <a:off x="2467425" y="4128636"/>
                <a:ext cx="215640" cy="698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6A3012A-8FC9-4927-8F13-1E0D6B71BA7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431785" y="4092636"/>
                  <a:ext cx="28728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1C9472C-C621-4E3D-BFB9-2A325E48EBD1}"/>
                    </a:ext>
                  </a:extLst>
                </p14:cNvPr>
                <p14:cNvContentPartPr/>
                <p14:nvPr/>
              </p14:nvContentPartPr>
              <p14:xfrm>
                <a:off x="2840745" y="4222956"/>
                <a:ext cx="333720" cy="490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1C9472C-C621-4E3D-BFB9-2A325E48EBD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04745" y="4186956"/>
                  <a:ext cx="40536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33F6774-8CCA-494A-A9CF-6027065A6123}"/>
                    </a:ext>
                  </a:extLst>
                </p14:cNvPr>
                <p14:cNvContentPartPr/>
                <p14:nvPr/>
              </p14:nvContentPartPr>
              <p14:xfrm>
                <a:off x="2915265" y="4521396"/>
                <a:ext cx="183240" cy="15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33F6774-8CCA-494A-A9CF-6027065A612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79625" y="4485396"/>
                  <a:ext cx="2548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8DFB57-7DD1-40D2-B2B7-D12EFE50F4C3}"/>
                    </a:ext>
                  </a:extLst>
                </p14:cNvPr>
                <p14:cNvContentPartPr/>
                <p14:nvPr/>
              </p14:nvContentPartPr>
              <p14:xfrm>
                <a:off x="3304065" y="4447236"/>
                <a:ext cx="266760" cy="249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8DFB57-7DD1-40D2-B2B7-D12EFE50F4C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268065" y="4411236"/>
                  <a:ext cx="3384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DAA74D3-AECE-411E-AC6E-2E4EA7DEAEFB}"/>
                    </a:ext>
                  </a:extLst>
                </p14:cNvPr>
                <p14:cNvContentPartPr/>
                <p14:nvPr/>
              </p14:nvContentPartPr>
              <p14:xfrm>
                <a:off x="3742185" y="4197036"/>
                <a:ext cx="177480" cy="456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DAA74D3-AECE-411E-AC6E-2E4EA7DEAEF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706185" y="4161396"/>
                  <a:ext cx="24912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B54471C-AE9F-47F7-BEAD-8BAD473E51FC}"/>
                    </a:ext>
                  </a:extLst>
                </p14:cNvPr>
                <p14:cNvContentPartPr/>
                <p14:nvPr/>
              </p14:nvContentPartPr>
              <p14:xfrm>
                <a:off x="3684585" y="4418796"/>
                <a:ext cx="315360" cy="82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B54471C-AE9F-47F7-BEAD-8BAD473E51F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648945" y="4383156"/>
                  <a:ext cx="387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AB2A8BA-46F1-47F2-ACBB-1C182C1F7FCC}"/>
                    </a:ext>
                  </a:extLst>
                </p14:cNvPr>
                <p14:cNvContentPartPr/>
                <p14:nvPr/>
              </p14:nvContentPartPr>
              <p14:xfrm>
                <a:off x="4055385" y="4271196"/>
                <a:ext cx="78480" cy="304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AB2A8BA-46F1-47F2-ACBB-1C182C1F7FC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19745" y="4235556"/>
                  <a:ext cx="1501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07EDF32-9E78-4FEF-AB3D-B2D8320F15C0}"/>
                    </a:ext>
                  </a:extLst>
                </p14:cNvPr>
                <p14:cNvContentPartPr/>
                <p14:nvPr/>
              </p14:nvContentPartPr>
              <p14:xfrm>
                <a:off x="4222425" y="4362276"/>
                <a:ext cx="274680" cy="204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07EDF32-9E78-4FEF-AB3D-B2D8320F15C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186425" y="4326276"/>
                  <a:ext cx="346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6714F-0CBF-4FE5-8905-6995656323DE}"/>
                    </a:ext>
                  </a:extLst>
                </p14:cNvPr>
                <p14:cNvContentPartPr/>
                <p14:nvPr/>
              </p14:nvContentPartPr>
              <p14:xfrm>
                <a:off x="4523385" y="4315836"/>
                <a:ext cx="279360" cy="240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6714F-0CBF-4FE5-8905-6995656323D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487385" y="4280196"/>
                  <a:ext cx="3510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AC03E63-6180-4913-BA8D-A85E9AD35BFB}"/>
                    </a:ext>
                  </a:extLst>
                </p14:cNvPr>
                <p14:cNvContentPartPr/>
                <p14:nvPr/>
              </p14:nvContentPartPr>
              <p14:xfrm>
                <a:off x="4835865" y="3965556"/>
                <a:ext cx="234360" cy="690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AC03E63-6180-4913-BA8D-A85E9AD35BF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99865" y="3929556"/>
                  <a:ext cx="306000" cy="76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D67C6D4-6259-49FD-8D16-6556445FC468}"/>
              </a:ext>
            </a:extLst>
          </p:cNvPr>
          <p:cNvGrpSpPr/>
          <p:nvPr/>
        </p:nvGrpSpPr>
        <p:grpSpPr>
          <a:xfrm>
            <a:off x="7169745" y="3728676"/>
            <a:ext cx="2518200" cy="818640"/>
            <a:chOff x="7169745" y="3728676"/>
            <a:chExt cx="2518200" cy="81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7F96E44-B2EA-4636-8FFD-478D4F0A2A0B}"/>
                    </a:ext>
                  </a:extLst>
                </p14:cNvPr>
                <p14:cNvContentPartPr/>
                <p14:nvPr/>
              </p14:nvContentPartPr>
              <p14:xfrm>
                <a:off x="7169745" y="3728676"/>
                <a:ext cx="250560" cy="818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7F96E44-B2EA-4636-8FFD-478D4F0A2A0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134105" y="3693036"/>
                  <a:ext cx="322200" cy="89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89C79E4-FCE0-4615-9E7D-76E31D6024D1}"/>
                    </a:ext>
                  </a:extLst>
                </p14:cNvPr>
                <p14:cNvContentPartPr/>
                <p14:nvPr/>
              </p14:nvContentPartPr>
              <p14:xfrm>
                <a:off x="7441185" y="3858276"/>
                <a:ext cx="356040" cy="546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89C79E4-FCE0-4615-9E7D-76E31D6024D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05185" y="3822276"/>
                  <a:ext cx="42768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601BF87-149B-4771-8975-BB1368C579CC}"/>
                    </a:ext>
                  </a:extLst>
                </p14:cNvPr>
                <p14:cNvContentPartPr/>
                <p14:nvPr/>
              </p14:nvContentPartPr>
              <p14:xfrm>
                <a:off x="7845105" y="4077876"/>
                <a:ext cx="320040" cy="201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601BF87-149B-4771-8975-BB1368C579C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809465" y="4041876"/>
                  <a:ext cx="3916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D14F09E-4975-440E-B6AB-72A67B7041AF}"/>
                    </a:ext>
                  </a:extLst>
                </p14:cNvPr>
                <p14:cNvContentPartPr/>
                <p14:nvPr/>
              </p14:nvContentPartPr>
              <p14:xfrm>
                <a:off x="8252265" y="3797436"/>
                <a:ext cx="115920" cy="451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D14F09E-4975-440E-B6AB-72A67B7041A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216265" y="3761436"/>
                  <a:ext cx="1875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EC7D8F8-94F0-43C6-BBCC-C23C65DC464A}"/>
                    </a:ext>
                  </a:extLst>
                </p14:cNvPr>
                <p14:cNvContentPartPr/>
                <p14:nvPr/>
              </p14:nvContentPartPr>
              <p14:xfrm>
                <a:off x="8222025" y="4040076"/>
                <a:ext cx="155520" cy="50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EC7D8F8-94F0-43C6-BBCC-C23C65DC464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86025" y="4004076"/>
                  <a:ext cx="2271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08F8EFD-FF49-4CF0-BCBE-2C2CC352A5C3}"/>
                    </a:ext>
                  </a:extLst>
                </p14:cNvPr>
                <p14:cNvContentPartPr/>
                <p14:nvPr/>
              </p14:nvContentPartPr>
              <p14:xfrm>
                <a:off x="8578065" y="4085076"/>
                <a:ext cx="120600" cy="11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08F8EFD-FF49-4CF0-BCBE-2C2CC352A5C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42065" y="4049436"/>
                  <a:ext cx="192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7738CA5-047B-4C58-A569-5F5B8BB490E9}"/>
                    </a:ext>
                  </a:extLst>
                </p14:cNvPr>
                <p14:cNvContentPartPr/>
                <p14:nvPr/>
              </p14:nvContentPartPr>
              <p14:xfrm>
                <a:off x="8800545" y="3821916"/>
                <a:ext cx="417600" cy="614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7738CA5-047B-4C58-A569-5F5B8BB490E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764545" y="3786276"/>
                  <a:ext cx="489240" cy="6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F85F0A4-9320-43A9-9C7C-033FAC6D6D1D}"/>
                    </a:ext>
                  </a:extLst>
                </p14:cNvPr>
                <p14:cNvContentPartPr/>
                <p14:nvPr/>
              </p14:nvContentPartPr>
              <p14:xfrm>
                <a:off x="9367545" y="3799956"/>
                <a:ext cx="135360" cy="653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F85F0A4-9320-43A9-9C7C-033FAC6D6D1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331905" y="3763956"/>
                  <a:ext cx="20700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4056096-773C-4CD7-B07D-2DA6C40DE3CC}"/>
                    </a:ext>
                  </a:extLst>
                </p14:cNvPr>
                <p14:cNvContentPartPr/>
                <p14:nvPr/>
              </p14:nvContentPartPr>
              <p14:xfrm>
                <a:off x="9251985" y="4149876"/>
                <a:ext cx="257040" cy="158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4056096-773C-4CD7-B07D-2DA6C40DE3C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216345" y="4114236"/>
                  <a:ext cx="328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0C4BAD1-12BD-46A3-B0DB-3FDCE41F22A9}"/>
                    </a:ext>
                  </a:extLst>
                </p14:cNvPr>
                <p14:cNvContentPartPr/>
                <p14:nvPr/>
              </p14:nvContentPartPr>
              <p14:xfrm>
                <a:off x="9634665" y="4187676"/>
                <a:ext cx="53280" cy="115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0C4BAD1-12BD-46A3-B0DB-3FDCE41F22A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598665" y="4151676"/>
                  <a:ext cx="12492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0F61CFB-DC48-4A66-9838-710FC173D537}"/>
              </a:ext>
            </a:extLst>
          </p:cNvPr>
          <p:cNvGrpSpPr/>
          <p:nvPr/>
        </p:nvGrpSpPr>
        <p:grpSpPr>
          <a:xfrm>
            <a:off x="10033905" y="3601596"/>
            <a:ext cx="1891080" cy="977040"/>
            <a:chOff x="10033905" y="3601596"/>
            <a:chExt cx="1891080" cy="97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44D2383-BA4C-4554-807E-B7E463756524}"/>
                    </a:ext>
                  </a:extLst>
                </p14:cNvPr>
                <p14:cNvContentPartPr/>
                <p14:nvPr/>
              </p14:nvContentPartPr>
              <p14:xfrm>
                <a:off x="10033905" y="3977796"/>
                <a:ext cx="218880" cy="353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44D2383-BA4C-4554-807E-B7E46375652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997905" y="3942156"/>
                  <a:ext cx="2905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9A1D471-838A-4695-8CA8-E55B04094770}"/>
                    </a:ext>
                  </a:extLst>
                </p14:cNvPr>
                <p14:cNvContentPartPr/>
                <p14:nvPr/>
              </p14:nvContentPartPr>
              <p14:xfrm>
                <a:off x="10503705" y="3868356"/>
                <a:ext cx="802800" cy="464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9A1D471-838A-4695-8CA8-E55B0409477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468065" y="3832356"/>
                  <a:ext cx="87444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843E59A-8738-4AAE-9304-B60B5CAD76EE}"/>
                    </a:ext>
                  </a:extLst>
                </p14:cNvPr>
                <p14:cNvContentPartPr/>
                <p14:nvPr/>
              </p14:nvContentPartPr>
              <p14:xfrm>
                <a:off x="11087265" y="4087596"/>
                <a:ext cx="359280" cy="65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843E59A-8738-4AAE-9304-B60B5CAD76E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051625" y="4051956"/>
                  <a:ext cx="430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8C229C0-F68B-4972-BCCF-C2643DCC0F5E}"/>
                    </a:ext>
                  </a:extLst>
                </p14:cNvPr>
                <p14:cNvContentPartPr/>
                <p14:nvPr/>
              </p14:nvContentPartPr>
              <p14:xfrm>
                <a:off x="11593425" y="4196316"/>
                <a:ext cx="720" cy="14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8C229C0-F68B-4972-BCCF-C2643DCC0F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557425" y="4160676"/>
                  <a:ext cx="723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417330D-FC8D-45B7-89A0-0D0E8F2EE63E}"/>
                    </a:ext>
                  </a:extLst>
                </p14:cNvPr>
                <p14:cNvContentPartPr/>
                <p14:nvPr/>
              </p14:nvContentPartPr>
              <p14:xfrm>
                <a:off x="11604225" y="3601596"/>
                <a:ext cx="320760" cy="977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417330D-FC8D-45B7-89A0-0D0E8F2EE63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568225" y="3565596"/>
                  <a:ext cx="392400" cy="10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33F8659-BAE9-4603-A998-469A7443A378}"/>
              </a:ext>
            </a:extLst>
          </p:cNvPr>
          <p:cNvGrpSpPr/>
          <p:nvPr/>
        </p:nvGrpSpPr>
        <p:grpSpPr>
          <a:xfrm>
            <a:off x="349905" y="4440756"/>
            <a:ext cx="596520" cy="282960"/>
            <a:chOff x="349905" y="4440756"/>
            <a:chExt cx="59652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3E73867-B688-4C9B-8ED4-129A3FD6E6EE}"/>
                    </a:ext>
                  </a:extLst>
                </p14:cNvPr>
                <p14:cNvContentPartPr/>
                <p14:nvPr/>
              </p14:nvContentPartPr>
              <p14:xfrm>
                <a:off x="349905" y="4577556"/>
                <a:ext cx="581400" cy="27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3E73867-B688-4C9B-8ED4-129A3FD6E6E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4265" y="4541916"/>
                  <a:ext cx="653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B15E126-58A7-4F80-8146-C67F703A83CA}"/>
                    </a:ext>
                  </a:extLst>
                </p14:cNvPr>
                <p14:cNvContentPartPr/>
                <p14:nvPr/>
              </p14:nvContentPartPr>
              <p14:xfrm>
                <a:off x="769305" y="4440756"/>
                <a:ext cx="177120" cy="282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B15E126-58A7-4F80-8146-C67F703A83C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3665" y="4404756"/>
                  <a:ext cx="248760" cy="35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47075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32E2A1F-BF25-4B3C-B997-9FFF9267C612}"/>
              </a:ext>
            </a:extLst>
          </p:cNvPr>
          <p:cNvGrpSpPr/>
          <p:nvPr/>
        </p:nvGrpSpPr>
        <p:grpSpPr>
          <a:xfrm>
            <a:off x="4187865" y="327531"/>
            <a:ext cx="2624760" cy="1325520"/>
            <a:chOff x="4187865" y="327531"/>
            <a:chExt cx="2624760" cy="13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C592398-64D0-41BA-9615-1358915D1C94}"/>
                    </a:ext>
                  </a:extLst>
                </p14:cNvPr>
                <p14:cNvContentPartPr/>
                <p14:nvPr/>
              </p14:nvContentPartPr>
              <p14:xfrm>
                <a:off x="4228905" y="387291"/>
                <a:ext cx="30960" cy="657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C592398-64D0-41BA-9615-1358915D1C9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92905" y="351291"/>
                  <a:ext cx="102600" cy="72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B895F2C-1467-48A1-8B61-720F920E93DD}"/>
                    </a:ext>
                  </a:extLst>
                </p14:cNvPr>
                <p14:cNvContentPartPr/>
                <p14:nvPr/>
              </p14:nvContentPartPr>
              <p14:xfrm>
                <a:off x="4204425" y="344091"/>
                <a:ext cx="425520" cy="694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B895F2C-1467-48A1-8B61-720F920E93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68425" y="308091"/>
                  <a:ext cx="497160" cy="7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6D2737B-E1B5-4CFA-A754-BE30F3EECF8B}"/>
                    </a:ext>
                  </a:extLst>
                </p14:cNvPr>
                <p14:cNvContentPartPr/>
                <p14:nvPr/>
              </p14:nvContentPartPr>
              <p14:xfrm>
                <a:off x="4755945" y="786531"/>
                <a:ext cx="97560" cy="247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6D2737B-E1B5-4CFA-A754-BE30F3EECF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19945" y="750531"/>
                  <a:ext cx="1692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F6822CF-5A43-46FA-B2AD-7B287F735C07}"/>
                    </a:ext>
                  </a:extLst>
                </p14:cNvPr>
                <p14:cNvContentPartPr/>
                <p14:nvPr/>
              </p14:nvContentPartPr>
              <p14:xfrm>
                <a:off x="4831185" y="608331"/>
                <a:ext cx="52200" cy="44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F6822CF-5A43-46FA-B2AD-7B287F735C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95185" y="572331"/>
                  <a:ext cx="123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2E4753C-EFE7-49AC-9B30-C9A79E5B777A}"/>
                    </a:ext>
                  </a:extLst>
                </p14:cNvPr>
                <p14:cNvContentPartPr/>
                <p14:nvPr/>
              </p14:nvContentPartPr>
              <p14:xfrm>
                <a:off x="4998225" y="772491"/>
                <a:ext cx="582840" cy="324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2E4753C-EFE7-49AC-9B30-C9A79E5B777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62585" y="736491"/>
                  <a:ext cx="6544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F624E97-8CE6-49CC-8E29-6111642266DE}"/>
                    </a:ext>
                  </a:extLst>
                </p14:cNvPr>
                <p14:cNvContentPartPr/>
                <p14:nvPr/>
              </p14:nvContentPartPr>
              <p14:xfrm>
                <a:off x="5705985" y="880491"/>
                <a:ext cx="61920" cy="188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F624E97-8CE6-49CC-8E29-6111642266D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69985" y="844851"/>
                  <a:ext cx="1335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19A50FE-52BA-435E-A98E-3803B121A7FD}"/>
                    </a:ext>
                  </a:extLst>
                </p14:cNvPr>
                <p14:cNvContentPartPr/>
                <p14:nvPr/>
              </p14:nvContentPartPr>
              <p14:xfrm>
                <a:off x="5703825" y="692931"/>
                <a:ext cx="76320" cy="66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19A50FE-52BA-435E-A98E-3803B121A7F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68185" y="657291"/>
                  <a:ext cx="147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54EE93-D487-4AFA-9141-BB404B85CEFD}"/>
                    </a:ext>
                  </a:extLst>
                </p14:cNvPr>
                <p14:cNvContentPartPr/>
                <p14:nvPr/>
              </p14:nvContentPartPr>
              <p14:xfrm>
                <a:off x="5926665" y="833331"/>
                <a:ext cx="443520" cy="225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54EE93-D487-4AFA-9141-BB404B85CE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90665" y="797331"/>
                  <a:ext cx="5151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353129-B095-496D-B239-3F347C5711E9}"/>
                    </a:ext>
                  </a:extLst>
                </p14:cNvPr>
                <p14:cNvContentPartPr/>
                <p14:nvPr/>
              </p14:nvContentPartPr>
              <p14:xfrm>
                <a:off x="6418425" y="854571"/>
                <a:ext cx="394200" cy="798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353129-B095-496D-B239-3F347C5711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82785" y="818571"/>
                  <a:ext cx="465840" cy="8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BCD8CF3-604E-4AF0-B3E1-1BFDBAAC6B07}"/>
                    </a:ext>
                  </a:extLst>
                </p14:cNvPr>
                <p14:cNvContentPartPr/>
                <p14:nvPr/>
              </p14:nvContentPartPr>
              <p14:xfrm>
                <a:off x="4226385" y="1034211"/>
                <a:ext cx="171720" cy="10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BCD8CF3-604E-4AF0-B3E1-1BFDBAAC6B0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90745" y="998571"/>
                  <a:ext cx="2433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FA93C7B-747D-41DE-A422-2980992B41EF}"/>
                    </a:ext>
                  </a:extLst>
                </p14:cNvPr>
                <p14:cNvContentPartPr/>
                <p14:nvPr/>
              </p14:nvContentPartPr>
              <p14:xfrm>
                <a:off x="4210905" y="327531"/>
                <a:ext cx="74880" cy="42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FA93C7B-747D-41DE-A422-2980992B41E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75265" y="291891"/>
                  <a:ext cx="146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EA4FC19-1A38-48AD-B65B-FD8E418E07F3}"/>
                    </a:ext>
                  </a:extLst>
                </p14:cNvPr>
                <p14:cNvContentPartPr/>
                <p14:nvPr/>
              </p14:nvContentPartPr>
              <p14:xfrm>
                <a:off x="4187865" y="1040691"/>
                <a:ext cx="183240" cy="11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EA4FC19-1A38-48AD-B65B-FD8E418E07F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51865" y="1004691"/>
                  <a:ext cx="254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F2C458F-B62F-4345-A227-6BFD1CAD03A9}"/>
                    </a:ext>
                  </a:extLst>
                </p14:cNvPr>
                <p14:cNvContentPartPr/>
                <p14:nvPr/>
              </p14:nvContentPartPr>
              <p14:xfrm>
                <a:off x="4205505" y="1066971"/>
                <a:ext cx="207360" cy="12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F2C458F-B62F-4345-A227-6BFD1CAD03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69865" y="1030971"/>
                  <a:ext cx="27900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501591-D2CE-4138-B60C-D4F66C0B3D93}"/>
              </a:ext>
            </a:extLst>
          </p:cNvPr>
          <p:cNvGrpSpPr/>
          <p:nvPr/>
        </p:nvGrpSpPr>
        <p:grpSpPr>
          <a:xfrm>
            <a:off x="4815345" y="1320051"/>
            <a:ext cx="1122120" cy="741240"/>
            <a:chOff x="4815345" y="1320051"/>
            <a:chExt cx="1122120" cy="74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781F705-CAA5-4551-9C15-DF5C4EA94B96}"/>
                    </a:ext>
                  </a:extLst>
                </p14:cNvPr>
                <p14:cNvContentPartPr/>
                <p14:nvPr/>
              </p14:nvContentPartPr>
              <p14:xfrm>
                <a:off x="4815345" y="1320051"/>
                <a:ext cx="172440" cy="741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781F705-CAA5-4551-9C15-DF5C4EA94B9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79705" y="1284411"/>
                  <a:ext cx="244080" cy="8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64BE367-A011-42F8-AAEB-8871A27F8444}"/>
                    </a:ext>
                  </a:extLst>
                </p14:cNvPr>
                <p14:cNvContentPartPr/>
                <p14:nvPr/>
              </p14:nvContentPartPr>
              <p14:xfrm>
                <a:off x="5072025" y="1430571"/>
                <a:ext cx="340200" cy="82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64BE367-A011-42F8-AAEB-8871A27F84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36385" y="1394931"/>
                  <a:ext cx="411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F756008-B15D-499C-BD4A-92180F5FB17E}"/>
                    </a:ext>
                  </a:extLst>
                </p14:cNvPr>
                <p14:cNvContentPartPr/>
                <p14:nvPr/>
              </p14:nvContentPartPr>
              <p14:xfrm>
                <a:off x="5233305" y="1482051"/>
                <a:ext cx="23760" cy="417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F756008-B15D-499C-BD4A-92180F5FB17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97665" y="1446411"/>
                  <a:ext cx="954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B589EBF-9756-4AF6-A969-4952DE5BF065}"/>
                    </a:ext>
                  </a:extLst>
                </p14:cNvPr>
                <p14:cNvContentPartPr/>
                <p14:nvPr/>
              </p14:nvContentPartPr>
              <p14:xfrm>
                <a:off x="5360745" y="1682211"/>
                <a:ext cx="241560" cy="178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B589EBF-9756-4AF6-A969-4952DE5BF06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24745" y="1646211"/>
                  <a:ext cx="3132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CD1193C-2464-4504-9956-BE1B31F427C5}"/>
                    </a:ext>
                  </a:extLst>
                </p14:cNvPr>
                <p14:cNvContentPartPr/>
                <p14:nvPr/>
              </p14:nvContentPartPr>
              <p14:xfrm>
                <a:off x="5726145" y="1792011"/>
                <a:ext cx="7920" cy="2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CD1193C-2464-4504-9956-BE1B31F427C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90505" y="1756011"/>
                  <a:ext cx="795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E52B33D-9778-4994-8F55-2CF2BCF465A2}"/>
                    </a:ext>
                  </a:extLst>
                </p14:cNvPr>
                <p14:cNvContentPartPr/>
                <p14:nvPr/>
              </p14:nvContentPartPr>
              <p14:xfrm>
                <a:off x="5725785" y="1355691"/>
                <a:ext cx="211680" cy="675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E52B33D-9778-4994-8F55-2CF2BCF465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89785" y="1319691"/>
                  <a:ext cx="283320" cy="74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5EF8E7B-658E-433F-8CF8-3306DEB0C16C}"/>
                  </a:ext>
                </a:extLst>
              </p14:cNvPr>
              <p14:cNvContentPartPr/>
              <p14:nvPr/>
            </p14:nvContentPartPr>
            <p14:xfrm>
              <a:off x="5214225" y="2349291"/>
              <a:ext cx="16920" cy="6577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5EF8E7B-658E-433F-8CF8-3306DEB0C16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78585" y="2313651"/>
                <a:ext cx="88560" cy="72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B92C3404-D0E7-428F-9231-1A8560D2FF57}"/>
              </a:ext>
            </a:extLst>
          </p:cNvPr>
          <p:cNvGrpSpPr/>
          <p:nvPr/>
        </p:nvGrpSpPr>
        <p:grpSpPr>
          <a:xfrm>
            <a:off x="2156385" y="2885331"/>
            <a:ext cx="6937200" cy="873000"/>
            <a:chOff x="2156385" y="2885331"/>
            <a:chExt cx="6937200" cy="87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3140027-EEC3-460A-8D39-79DE5A997531}"/>
                    </a:ext>
                  </a:extLst>
                </p14:cNvPr>
                <p14:cNvContentPartPr/>
                <p14:nvPr/>
              </p14:nvContentPartPr>
              <p14:xfrm>
                <a:off x="2600265" y="2885331"/>
                <a:ext cx="6374160" cy="691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3140027-EEC3-460A-8D39-79DE5A99753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64265" y="2849331"/>
                  <a:ext cx="644580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5234BBE-8DC9-4741-AC94-1EC69A1BBB80}"/>
                    </a:ext>
                  </a:extLst>
                </p14:cNvPr>
                <p14:cNvContentPartPr/>
                <p14:nvPr/>
              </p14:nvContentPartPr>
              <p14:xfrm>
                <a:off x="8806305" y="3455931"/>
                <a:ext cx="287280" cy="177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5234BBE-8DC9-4741-AC94-1EC69A1BBB8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70305" y="3420291"/>
                  <a:ext cx="358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AE1AD5C-E611-443B-9D62-22AC1AA00897}"/>
                    </a:ext>
                  </a:extLst>
                </p14:cNvPr>
                <p14:cNvContentPartPr/>
                <p14:nvPr/>
              </p14:nvContentPartPr>
              <p14:xfrm>
                <a:off x="2172945" y="3096291"/>
                <a:ext cx="486360" cy="608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AE1AD5C-E611-443B-9D62-22AC1AA0089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36945" y="3060291"/>
                  <a:ext cx="55800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08FC155-8F3D-41FB-9D4F-DF0F95F0C65F}"/>
                    </a:ext>
                  </a:extLst>
                </p14:cNvPr>
                <p14:cNvContentPartPr/>
                <p14:nvPr/>
              </p14:nvContentPartPr>
              <p14:xfrm>
                <a:off x="2156385" y="3607851"/>
                <a:ext cx="392040" cy="150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08FC155-8F3D-41FB-9D4F-DF0F95F0C65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20745" y="3572211"/>
                  <a:ext cx="4636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FE58950-5588-47F2-B421-DF2E3D6F49D3}"/>
              </a:ext>
            </a:extLst>
          </p:cNvPr>
          <p:cNvGrpSpPr/>
          <p:nvPr/>
        </p:nvGrpSpPr>
        <p:grpSpPr>
          <a:xfrm>
            <a:off x="5091465" y="2798571"/>
            <a:ext cx="404640" cy="817200"/>
            <a:chOff x="5091465" y="2798571"/>
            <a:chExt cx="404640" cy="81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B83A5B5-6E36-4EFC-AF01-AF02EA93FB6E}"/>
                    </a:ext>
                  </a:extLst>
                </p14:cNvPr>
                <p14:cNvContentPartPr/>
                <p14:nvPr/>
              </p14:nvContentPartPr>
              <p14:xfrm>
                <a:off x="5236185" y="2980731"/>
                <a:ext cx="93600" cy="594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B83A5B5-6E36-4EFC-AF01-AF02EA93FB6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00185" y="2945091"/>
                  <a:ext cx="16524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1E53931-F181-443C-84C8-AABDBB186B86}"/>
                    </a:ext>
                  </a:extLst>
                </p14:cNvPr>
                <p14:cNvContentPartPr/>
                <p14:nvPr/>
              </p14:nvContentPartPr>
              <p14:xfrm>
                <a:off x="5212065" y="3430011"/>
                <a:ext cx="284040" cy="185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1E53931-F181-443C-84C8-AABDBB186B8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76065" y="3394371"/>
                  <a:ext cx="3556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6C22A59-4589-4EAF-8C73-045FF9CEE393}"/>
                    </a:ext>
                  </a:extLst>
                </p14:cNvPr>
                <p14:cNvContentPartPr/>
                <p14:nvPr/>
              </p14:nvContentPartPr>
              <p14:xfrm>
                <a:off x="5091465" y="2798571"/>
                <a:ext cx="335520" cy="212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6C22A59-4589-4EAF-8C73-045FF9CEE3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55825" y="2762931"/>
                  <a:ext cx="40716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3DA7DC3-7AB4-4141-B3FE-70A607C557AA}"/>
              </a:ext>
            </a:extLst>
          </p:cNvPr>
          <p:cNvGrpSpPr/>
          <p:nvPr/>
        </p:nvGrpSpPr>
        <p:grpSpPr>
          <a:xfrm>
            <a:off x="729345" y="3932931"/>
            <a:ext cx="2163600" cy="651600"/>
            <a:chOff x="729345" y="3932931"/>
            <a:chExt cx="216360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9162B3D-8A54-4168-AF06-7131586F55F6}"/>
                    </a:ext>
                  </a:extLst>
                </p14:cNvPr>
                <p14:cNvContentPartPr/>
                <p14:nvPr/>
              </p14:nvContentPartPr>
              <p14:xfrm>
                <a:off x="729345" y="3932931"/>
                <a:ext cx="359280" cy="651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9162B3D-8A54-4168-AF06-7131586F55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3705" y="3897291"/>
                  <a:ext cx="430920" cy="72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E6D4C2D-C3A0-4259-8EEC-BF6A28344043}"/>
                    </a:ext>
                  </a:extLst>
                </p14:cNvPr>
                <p14:cNvContentPartPr/>
                <p14:nvPr/>
              </p14:nvContentPartPr>
              <p14:xfrm>
                <a:off x="1128225" y="4232091"/>
                <a:ext cx="680040" cy="266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E6D4C2D-C3A0-4259-8EEC-BF6A2834404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92225" y="4196451"/>
                  <a:ext cx="7516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9BD21A0-DC9A-4F34-A245-2348D204DFCD}"/>
                    </a:ext>
                  </a:extLst>
                </p14:cNvPr>
                <p14:cNvContentPartPr/>
                <p14:nvPr/>
              </p14:nvContentPartPr>
              <p14:xfrm>
                <a:off x="1875225" y="4274571"/>
                <a:ext cx="369000" cy="226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9BD21A0-DC9A-4F34-A245-2348D204DFC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39225" y="4238571"/>
                  <a:ext cx="4406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3E02B3C-289F-4F3B-B033-95FA7987BE0E}"/>
                    </a:ext>
                  </a:extLst>
                </p14:cNvPr>
                <p14:cNvContentPartPr/>
                <p14:nvPr/>
              </p14:nvContentPartPr>
              <p14:xfrm>
                <a:off x="2382825" y="4242171"/>
                <a:ext cx="510120" cy="244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3E02B3C-289F-4F3B-B033-95FA7987BE0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46825" y="4206171"/>
                  <a:ext cx="581760" cy="31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DCA4C47-B208-46A7-8008-1105D688F223}"/>
              </a:ext>
            </a:extLst>
          </p:cNvPr>
          <p:cNvGrpSpPr/>
          <p:nvPr/>
        </p:nvGrpSpPr>
        <p:grpSpPr>
          <a:xfrm>
            <a:off x="4744425" y="3799011"/>
            <a:ext cx="1039680" cy="649440"/>
            <a:chOff x="4744425" y="3799011"/>
            <a:chExt cx="103968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9A52D43-1DCE-4034-A9AF-9D28E1B03512}"/>
                    </a:ext>
                  </a:extLst>
                </p14:cNvPr>
                <p14:cNvContentPartPr/>
                <p14:nvPr/>
              </p14:nvContentPartPr>
              <p14:xfrm>
                <a:off x="4744425" y="3898371"/>
                <a:ext cx="397800" cy="550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9A52D43-1DCE-4034-A9AF-9D28E1B0351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08785" y="3862731"/>
                  <a:ext cx="46944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C971923-350D-4990-8706-EF1745DE788D}"/>
                    </a:ext>
                  </a:extLst>
                </p14:cNvPr>
                <p14:cNvContentPartPr/>
                <p14:nvPr/>
              </p14:nvContentPartPr>
              <p14:xfrm>
                <a:off x="5384865" y="3799011"/>
                <a:ext cx="399240" cy="632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C971923-350D-4990-8706-EF1745DE788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49225" y="3763011"/>
                  <a:ext cx="470880" cy="7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8275F05-99F8-4EEC-901D-A624BD50C6E7}"/>
                    </a:ext>
                  </a:extLst>
                </p14:cNvPr>
                <p14:cNvContentPartPr/>
                <p14:nvPr/>
              </p14:nvContentPartPr>
              <p14:xfrm>
                <a:off x="5440665" y="4139931"/>
                <a:ext cx="246960" cy="16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8275F05-99F8-4EEC-901D-A624BD50C6E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04665" y="4104291"/>
                  <a:ext cx="31860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076E5A6-EA02-4025-942A-58B326C68BCA}"/>
              </a:ext>
            </a:extLst>
          </p:cNvPr>
          <p:cNvGrpSpPr/>
          <p:nvPr/>
        </p:nvGrpSpPr>
        <p:grpSpPr>
          <a:xfrm>
            <a:off x="8625225" y="3832491"/>
            <a:ext cx="1122840" cy="559080"/>
            <a:chOff x="8625225" y="3832491"/>
            <a:chExt cx="112284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D77B6B6-2A01-4072-9CAB-91B9587D4A4D}"/>
                    </a:ext>
                  </a:extLst>
                </p14:cNvPr>
                <p14:cNvContentPartPr/>
                <p14:nvPr/>
              </p14:nvContentPartPr>
              <p14:xfrm>
                <a:off x="8625225" y="3860211"/>
                <a:ext cx="374400" cy="508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D77B6B6-2A01-4072-9CAB-91B9587D4A4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89225" y="3824211"/>
                  <a:ext cx="44604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2FE7D46-39DC-4B85-9F4A-401144561706}"/>
                    </a:ext>
                  </a:extLst>
                </p14:cNvPr>
                <p14:cNvContentPartPr/>
                <p14:nvPr/>
              </p14:nvContentPartPr>
              <p14:xfrm>
                <a:off x="9196545" y="3832491"/>
                <a:ext cx="551520" cy="559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2FE7D46-39DC-4B85-9F4A-40114456170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60545" y="3796851"/>
                  <a:ext cx="623160" cy="63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85184E3-FE89-4710-B0E0-E7C87FED2602}"/>
              </a:ext>
            </a:extLst>
          </p:cNvPr>
          <p:cNvGrpSpPr/>
          <p:nvPr/>
        </p:nvGrpSpPr>
        <p:grpSpPr>
          <a:xfrm>
            <a:off x="1162785" y="4951011"/>
            <a:ext cx="1606320" cy="1653120"/>
            <a:chOff x="1162785" y="4951011"/>
            <a:chExt cx="1606320" cy="165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8619F98-76E7-4F5C-BED1-506AE20EE974}"/>
                    </a:ext>
                  </a:extLst>
                </p14:cNvPr>
                <p14:cNvContentPartPr/>
                <p14:nvPr/>
              </p14:nvContentPartPr>
              <p14:xfrm>
                <a:off x="1330545" y="4974771"/>
                <a:ext cx="57600" cy="575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8619F98-76E7-4F5C-BED1-506AE20EE97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94905" y="4939131"/>
                  <a:ext cx="12924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76BDCFC-31E2-4AEB-B548-416635F08A68}"/>
                    </a:ext>
                  </a:extLst>
                </p14:cNvPr>
                <p14:cNvContentPartPr/>
                <p14:nvPr/>
              </p14:nvContentPartPr>
              <p14:xfrm>
                <a:off x="1285905" y="4951011"/>
                <a:ext cx="461160" cy="614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76BDCFC-31E2-4AEB-B548-416635F08A6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50265" y="4915011"/>
                  <a:ext cx="53280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3A099F6-264B-49BE-8790-0A31A0FA8FD9}"/>
                    </a:ext>
                  </a:extLst>
                </p14:cNvPr>
                <p14:cNvContentPartPr/>
                <p14:nvPr/>
              </p14:nvContentPartPr>
              <p14:xfrm>
                <a:off x="1817265" y="5175291"/>
                <a:ext cx="951840" cy="309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3A099F6-264B-49BE-8790-0A31A0FA8FD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81265" y="5139651"/>
                  <a:ext cx="10234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1D97DB9-5523-42A7-861B-13A94027D770}"/>
                    </a:ext>
                  </a:extLst>
                </p14:cNvPr>
                <p14:cNvContentPartPr/>
                <p14:nvPr/>
              </p14:nvContentPartPr>
              <p14:xfrm>
                <a:off x="1162785" y="5808171"/>
                <a:ext cx="301320" cy="795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1D97DB9-5523-42A7-861B-13A94027D77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27145" y="5772531"/>
                  <a:ext cx="372960" cy="86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8276503-D164-483A-AFE4-F614C38750BD}"/>
                    </a:ext>
                  </a:extLst>
                </p14:cNvPr>
                <p14:cNvContentPartPr/>
                <p14:nvPr/>
              </p14:nvContentPartPr>
              <p14:xfrm>
                <a:off x="1553385" y="5944971"/>
                <a:ext cx="361440" cy="467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8276503-D164-483A-AFE4-F614C38750B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17385" y="5908971"/>
                  <a:ext cx="43308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2450EC1-94E9-4E38-B8AE-BD0E0D017C16}"/>
                    </a:ext>
                  </a:extLst>
                </p14:cNvPr>
                <p14:cNvContentPartPr/>
                <p14:nvPr/>
              </p14:nvContentPartPr>
              <p14:xfrm>
                <a:off x="2116065" y="5958291"/>
                <a:ext cx="81360" cy="425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2450EC1-94E9-4E38-B8AE-BD0E0D017C1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80425" y="5922651"/>
                  <a:ext cx="15300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108FB58-284B-42C9-993E-22B26DD69026}"/>
                    </a:ext>
                  </a:extLst>
                </p14:cNvPr>
                <p14:cNvContentPartPr/>
                <p14:nvPr/>
              </p14:nvContentPartPr>
              <p14:xfrm>
                <a:off x="2085465" y="5871891"/>
                <a:ext cx="408960" cy="495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108FB58-284B-42C9-993E-22B26DD6902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49825" y="5836251"/>
                  <a:ext cx="48060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9A4BF4E-66FE-4B4D-BDAA-3A0C399ACD89}"/>
                    </a:ext>
                  </a:extLst>
                </p14:cNvPr>
                <p14:cNvContentPartPr/>
                <p14:nvPr/>
              </p14:nvContentPartPr>
              <p14:xfrm>
                <a:off x="2399385" y="5659491"/>
                <a:ext cx="325440" cy="854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9A4BF4E-66FE-4B4D-BDAA-3A0C399ACD8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63745" y="5623491"/>
                  <a:ext cx="397080" cy="9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0CDBDE3-8FFE-409A-9296-E61204CB4D92}"/>
                    </a:ext>
                  </a:extLst>
                </p14:cNvPr>
                <p14:cNvContentPartPr/>
                <p14:nvPr/>
              </p14:nvContentPartPr>
              <p14:xfrm>
                <a:off x="1341705" y="5551131"/>
                <a:ext cx="189360" cy="76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0CDBDE3-8FFE-409A-9296-E61204CB4D9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06065" y="5515491"/>
                  <a:ext cx="261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BB98825-7632-4DA1-990E-2B6C39AFCC87}"/>
                    </a:ext>
                  </a:extLst>
                </p14:cNvPr>
                <p14:cNvContentPartPr/>
                <p14:nvPr/>
              </p14:nvContentPartPr>
              <p14:xfrm>
                <a:off x="1405065" y="5300931"/>
                <a:ext cx="94680" cy="28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BB98825-7632-4DA1-990E-2B6C39AFCC8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69065" y="5264931"/>
                  <a:ext cx="16632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2B15E6A-4DD3-44D0-82B1-C0F8699D6291}"/>
              </a:ext>
            </a:extLst>
          </p:cNvPr>
          <p:cNvGrpSpPr/>
          <p:nvPr/>
        </p:nvGrpSpPr>
        <p:grpSpPr>
          <a:xfrm>
            <a:off x="3691065" y="1663491"/>
            <a:ext cx="936000" cy="389160"/>
            <a:chOff x="3691065" y="1663491"/>
            <a:chExt cx="93600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38C42B5-77E0-4A9C-ADF0-1986CB5D33C2}"/>
                    </a:ext>
                  </a:extLst>
                </p14:cNvPr>
                <p14:cNvContentPartPr/>
                <p14:nvPr/>
              </p14:nvContentPartPr>
              <p14:xfrm>
                <a:off x="3760545" y="1771131"/>
                <a:ext cx="866520" cy="39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38C42B5-77E0-4A9C-ADF0-1986CB5D33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24545" y="1735491"/>
                  <a:ext cx="938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CF99691-534F-4097-86C6-1D17032D196B}"/>
                    </a:ext>
                  </a:extLst>
                </p14:cNvPr>
                <p14:cNvContentPartPr/>
                <p14:nvPr/>
              </p14:nvContentPartPr>
              <p14:xfrm>
                <a:off x="3691065" y="1663491"/>
                <a:ext cx="311040" cy="389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CF99691-534F-4097-86C6-1D17032D196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55065" y="1627491"/>
                  <a:ext cx="382680" cy="46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288FB80-6777-48B0-8D37-E751AE101F60}"/>
              </a:ext>
            </a:extLst>
          </p:cNvPr>
          <p:cNvGrpSpPr/>
          <p:nvPr/>
        </p:nvGrpSpPr>
        <p:grpSpPr>
          <a:xfrm>
            <a:off x="1661385" y="1574571"/>
            <a:ext cx="1065600" cy="630000"/>
            <a:chOff x="1661385" y="1574571"/>
            <a:chExt cx="1065600" cy="63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C8F87BC-A1FA-453E-A9C1-4760FA924DC6}"/>
                    </a:ext>
                  </a:extLst>
                </p14:cNvPr>
                <p14:cNvContentPartPr/>
                <p14:nvPr/>
              </p14:nvContentPartPr>
              <p14:xfrm>
                <a:off x="1708185" y="1578531"/>
                <a:ext cx="68400" cy="541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C8F87BC-A1FA-453E-A9C1-4760FA924DC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72545" y="1542531"/>
                  <a:ext cx="14004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67F8AE3-27CB-4BD3-969F-CACD91F716F5}"/>
                    </a:ext>
                  </a:extLst>
                </p14:cNvPr>
                <p14:cNvContentPartPr/>
                <p14:nvPr/>
              </p14:nvContentPartPr>
              <p14:xfrm>
                <a:off x="1661385" y="1574571"/>
                <a:ext cx="299520" cy="629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67F8AE3-27CB-4BD3-969F-CACD91F716F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25385" y="1538571"/>
                  <a:ext cx="371160" cy="7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AD29135-6F2D-450F-9B84-7227FE21AC35}"/>
                    </a:ext>
                  </a:extLst>
                </p14:cNvPr>
                <p14:cNvContentPartPr/>
                <p14:nvPr/>
              </p14:nvContentPartPr>
              <p14:xfrm>
                <a:off x="2056305" y="1644411"/>
                <a:ext cx="265680" cy="51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AD29135-6F2D-450F-9B84-7227FE21AC3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20665" y="1608771"/>
                  <a:ext cx="337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B84009E-832A-44F7-90C5-EA3781063B1D}"/>
                    </a:ext>
                  </a:extLst>
                </p14:cNvPr>
                <p14:cNvContentPartPr/>
                <p14:nvPr/>
              </p14:nvContentPartPr>
              <p14:xfrm>
                <a:off x="2051265" y="1653771"/>
                <a:ext cx="195840" cy="477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B84009E-832A-44F7-90C5-EA3781063B1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15265" y="1617771"/>
                  <a:ext cx="26748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75E26D5-332E-4554-A4F3-58B2787B5D49}"/>
                    </a:ext>
                  </a:extLst>
                </p14:cNvPr>
                <p14:cNvContentPartPr/>
                <p14:nvPr/>
              </p14:nvContentPartPr>
              <p14:xfrm>
                <a:off x="2436825" y="1616331"/>
                <a:ext cx="290160" cy="83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75E26D5-332E-4554-A4F3-58B2787B5D4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00825" y="1580331"/>
                  <a:ext cx="361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4A264D4-3A8A-4A7D-8B2A-338EC23B12EE}"/>
                    </a:ext>
                  </a:extLst>
                </p14:cNvPr>
                <p14:cNvContentPartPr/>
                <p14:nvPr/>
              </p14:nvContentPartPr>
              <p14:xfrm>
                <a:off x="2566425" y="1657371"/>
                <a:ext cx="79560" cy="515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4A264D4-3A8A-4A7D-8B2A-338EC23B12E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30785" y="1621731"/>
                  <a:ext cx="1512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8270449-D03D-482C-9B63-2BA33DA6EA6A}"/>
                    </a:ext>
                  </a:extLst>
                </p14:cNvPr>
                <p14:cNvContentPartPr/>
                <p14:nvPr/>
              </p14:nvContentPartPr>
              <p14:xfrm>
                <a:off x="1764705" y="2109171"/>
                <a:ext cx="15120" cy="95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8270449-D03D-482C-9B63-2BA33DA6EA6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29065" y="2073531"/>
                  <a:ext cx="8676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E27F4E1-D4AB-4DE8-842F-C15790472B5C}"/>
              </a:ext>
            </a:extLst>
          </p:cNvPr>
          <p:cNvGrpSpPr/>
          <p:nvPr/>
        </p:nvGrpSpPr>
        <p:grpSpPr>
          <a:xfrm>
            <a:off x="7681665" y="235011"/>
            <a:ext cx="4354560" cy="1751760"/>
            <a:chOff x="7681665" y="235011"/>
            <a:chExt cx="4354560" cy="175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AE4FEA2-5CD8-4728-8ACD-BFF4B52B7558}"/>
                    </a:ext>
                  </a:extLst>
                </p14:cNvPr>
                <p14:cNvContentPartPr/>
                <p14:nvPr/>
              </p14:nvContentPartPr>
              <p14:xfrm>
                <a:off x="7704705" y="474771"/>
                <a:ext cx="676080" cy="245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AE4FEA2-5CD8-4728-8ACD-BFF4B52B755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69065" y="439131"/>
                  <a:ext cx="7477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3DAAB19-BB5F-43B1-842C-B7FC5032F8EA}"/>
                    </a:ext>
                  </a:extLst>
                </p14:cNvPr>
                <p14:cNvContentPartPr/>
                <p14:nvPr/>
              </p14:nvContentPartPr>
              <p14:xfrm>
                <a:off x="8242905" y="437691"/>
                <a:ext cx="144720" cy="131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3DAAB19-BB5F-43B1-842C-B7FC5032F8E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06905" y="402051"/>
                  <a:ext cx="216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FB1ABB0-AF43-419C-9ADB-FADDD9D871E0}"/>
                    </a:ext>
                  </a:extLst>
                </p14:cNvPr>
                <p14:cNvContentPartPr/>
                <p14:nvPr/>
              </p14:nvContentPartPr>
              <p14:xfrm>
                <a:off x="8557905" y="249411"/>
                <a:ext cx="233280" cy="481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FB1ABB0-AF43-419C-9ADB-FADDD9D871E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22265" y="213771"/>
                  <a:ext cx="30492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CDC4DA0-26BF-4C3F-A5CF-EB40C566ACBF}"/>
                    </a:ext>
                  </a:extLst>
                </p14:cNvPr>
                <p14:cNvContentPartPr/>
                <p14:nvPr/>
              </p14:nvContentPartPr>
              <p14:xfrm>
                <a:off x="8639625" y="582411"/>
                <a:ext cx="118440" cy="35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CDC4DA0-26BF-4C3F-A5CF-EB40C566ACB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03625" y="546771"/>
                  <a:ext cx="190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0CBC21A-065B-4BD0-AE70-AB556B054202}"/>
                    </a:ext>
                  </a:extLst>
                </p14:cNvPr>
                <p14:cNvContentPartPr/>
                <p14:nvPr/>
              </p14:nvContentPartPr>
              <p14:xfrm>
                <a:off x="8948865" y="483411"/>
                <a:ext cx="162720" cy="402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0CBC21A-065B-4BD0-AE70-AB556B05420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13225" y="447411"/>
                  <a:ext cx="2343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0D80324-8BBF-46BA-8044-F07E2816AE42}"/>
                    </a:ext>
                  </a:extLst>
                </p14:cNvPr>
                <p14:cNvContentPartPr/>
                <p14:nvPr/>
              </p14:nvContentPartPr>
              <p14:xfrm>
                <a:off x="9236505" y="378291"/>
                <a:ext cx="180720" cy="442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0D80324-8BBF-46BA-8044-F07E2816AE4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200505" y="342651"/>
                  <a:ext cx="25236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36FF6DA-B646-46A1-AEAA-FCE70E7D585D}"/>
                    </a:ext>
                  </a:extLst>
                </p14:cNvPr>
                <p14:cNvContentPartPr/>
                <p14:nvPr/>
              </p14:nvContentPartPr>
              <p14:xfrm>
                <a:off x="9542505" y="235011"/>
                <a:ext cx="30600" cy="434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36FF6DA-B646-46A1-AEAA-FCE70E7D585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506865" y="199011"/>
                  <a:ext cx="1022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2376099-B81C-472A-81E3-D28A4AAC1678}"/>
                    </a:ext>
                  </a:extLst>
                </p14:cNvPr>
                <p14:cNvContentPartPr/>
                <p14:nvPr/>
              </p14:nvContentPartPr>
              <p14:xfrm>
                <a:off x="9764265" y="283251"/>
                <a:ext cx="199440" cy="137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2376099-B81C-472A-81E3-D28A4AAC167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28625" y="247611"/>
                  <a:ext cx="271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C2A1BB2-DE4C-4D48-B156-FBAF0E814E55}"/>
                    </a:ext>
                  </a:extLst>
                </p14:cNvPr>
                <p14:cNvContentPartPr/>
                <p14:nvPr/>
              </p14:nvContentPartPr>
              <p14:xfrm>
                <a:off x="10211385" y="258051"/>
                <a:ext cx="495000" cy="672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C2A1BB2-DE4C-4D48-B156-FBAF0E814E5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175745" y="222411"/>
                  <a:ext cx="566640" cy="7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606234B-BCA7-48F9-99F9-C62B2D6C2722}"/>
                    </a:ext>
                  </a:extLst>
                </p14:cNvPr>
                <p14:cNvContentPartPr/>
                <p14:nvPr/>
              </p14:nvContentPartPr>
              <p14:xfrm>
                <a:off x="10998705" y="296211"/>
                <a:ext cx="284040" cy="451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606234B-BCA7-48F9-99F9-C62B2D6C272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962705" y="260571"/>
                  <a:ext cx="3556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D5175A2-89FB-4289-B8E5-B0E46E2CD5B5}"/>
                    </a:ext>
                  </a:extLst>
                </p14:cNvPr>
                <p14:cNvContentPartPr/>
                <p14:nvPr/>
              </p14:nvContentPartPr>
              <p14:xfrm>
                <a:off x="11445105" y="357051"/>
                <a:ext cx="210600" cy="401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D5175A2-89FB-4289-B8E5-B0E46E2CD5B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409465" y="321411"/>
                  <a:ext cx="2822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0DC1E0A-FF56-49FF-BC61-65C31CF0A536}"/>
                    </a:ext>
                  </a:extLst>
                </p14:cNvPr>
                <p14:cNvContentPartPr/>
                <p14:nvPr/>
              </p14:nvContentPartPr>
              <p14:xfrm>
                <a:off x="11804025" y="380811"/>
                <a:ext cx="178920" cy="49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0DC1E0A-FF56-49FF-BC61-65C31CF0A53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768025" y="345171"/>
                  <a:ext cx="250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F8BF806-7C70-4EB0-9C0D-0A506E2A8653}"/>
                    </a:ext>
                  </a:extLst>
                </p14:cNvPr>
                <p14:cNvContentPartPr/>
                <p14:nvPr/>
              </p14:nvContentPartPr>
              <p14:xfrm>
                <a:off x="11848305" y="394131"/>
                <a:ext cx="137520" cy="446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F8BF806-7C70-4EB0-9C0D-0A506E2A865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812665" y="358131"/>
                  <a:ext cx="20916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5837D0F-BBA7-4E67-A9E8-87D24BE6EC99}"/>
                    </a:ext>
                  </a:extLst>
                </p14:cNvPr>
                <p14:cNvContentPartPr/>
                <p14:nvPr/>
              </p14:nvContentPartPr>
              <p14:xfrm>
                <a:off x="7681665" y="860331"/>
                <a:ext cx="577080" cy="361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5837D0F-BBA7-4E67-A9E8-87D24BE6EC9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46025" y="824331"/>
                  <a:ext cx="6487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6CA89AF-3D62-497E-854E-262C012E5280}"/>
                    </a:ext>
                  </a:extLst>
                </p14:cNvPr>
                <p14:cNvContentPartPr/>
                <p14:nvPr/>
              </p14:nvContentPartPr>
              <p14:xfrm>
                <a:off x="8164065" y="1078491"/>
                <a:ext cx="141120" cy="207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6CA89AF-3D62-497E-854E-262C012E528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28065" y="1042491"/>
                  <a:ext cx="2127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2533554-A79D-482B-8710-02E28AD306B0}"/>
                    </a:ext>
                  </a:extLst>
                </p14:cNvPr>
                <p14:cNvContentPartPr/>
                <p14:nvPr/>
              </p14:nvContentPartPr>
              <p14:xfrm>
                <a:off x="8494185" y="1072731"/>
                <a:ext cx="446040" cy="50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2533554-A79D-482B-8710-02E28AD306B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58545" y="1036731"/>
                  <a:ext cx="51768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01B932A-855B-4716-BAE5-97F325F96757}"/>
                    </a:ext>
                  </a:extLst>
                </p14:cNvPr>
                <p14:cNvContentPartPr/>
                <p14:nvPr/>
              </p14:nvContentPartPr>
              <p14:xfrm>
                <a:off x="9030585" y="1348851"/>
                <a:ext cx="7920" cy="49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01B932A-855B-4716-BAE5-97F325F9675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94585" y="1313211"/>
                  <a:ext cx="7956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29E82C1-5D28-4F7F-B20A-FBB300AECD80}"/>
                    </a:ext>
                  </a:extLst>
                </p14:cNvPr>
                <p14:cNvContentPartPr/>
                <p14:nvPr/>
              </p14:nvContentPartPr>
              <p14:xfrm>
                <a:off x="9032025" y="1329411"/>
                <a:ext cx="131760" cy="174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29E82C1-5D28-4F7F-B20A-FBB300AECD8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996025" y="1293771"/>
                  <a:ext cx="203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4963031-7D36-4AA0-9492-82A1812DC2DB}"/>
                    </a:ext>
                  </a:extLst>
                </p14:cNvPr>
                <p14:cNvContentPartPr/>
                <p14:nvPr/>
              </p14:nvContentPartPr>
              <p14:xfrm>
                <a:off x="9330825" y="1386651"/>
                <a:ext cx="563040" cy="225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4963031-7D36-4AA0-9492-82A1812DC2D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295185" y="1351011"/>
                  <a:ext cx="6346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987319F-7BBA-4902-9946-5D6BD3802DA1}"/>
                    </a:ext>
                  </a:extLst>
                </p14:cNvPr>
                <p14:cNvContentPartPr/>
                <p14:nvPr/>
              </p14:nvContentPartPr>
              <p14:xfrm>
                <a:off x="9899985" y="1431291"/>
                <a:ext cx="227160" cy="178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987319F-7BBA-4902-9946-5D6BD3802DA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864345" y="1395291"/>
                  <a:ext cx="2988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CCB586D-9712-4206-9EA5-9A6C9EF376CB}"/>
                    </a:ext>
                  </a:extLst>
                </p14:cNvPr>
                <p14:cNvContentPartPr/>
                <p14:nvPr/>
              </p14:nvContentPartPr>
              <p14:xfrm>
                <a:off x="10255305" y="1176411"/>
                <a:ext cx="180000" cy="457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CCB586D-9712-4206-9EA5-9A6C9EF376C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219305" y="1140771"/>
                  <a:ext cx="2516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5BD55CA-63F6-4971-8581-5A0259548DCA}"/>
                    </a:ext>
                  </a:extLst>
                </p14:cNvPr>
                <p14:cNvContentPartPr/>
                <p14:nvPr/>
              </p14:nvContentPartPr>
              <p14:xfrm>
                <a:off x="10236585" y="1362171"/>
                <a:ext cx="245160" cy="73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5BD55CA-63F6-4971-8581-5A0259548D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200945" y="1326531"/>
                  <a:ext cx="316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6775266-B38D-4F75-BC65-CD43DCC1243C}"/>
                    </a:ext>
                  </a:extLst>
                </p14:cNvPr>
                <p14:cNvContentPartPr/>
                <p14:nvPr/>
              </p14:nvContentPartPr>
              <p14:xfrm>
                <a:off x="10505145" y="1270371"/>
                <a:ext cx="86760" cy="276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6775266-B38D-4F75-BC65-CD43DCC1243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469505" y="1234731"/>
                  <a:ext cx="1584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E37A377-D07A-4DE9-84BF-9C7ED35984F3}"/>
                    </a:ext>
                  </a:extLst>
                </p14:cNvPr>
                <p14:cNvContentPartPr/>
                <p14:nvPr/>
              </p14:nvContentPartPr>
              <p14:xfrm>
                <a:off x="10722225" y="1413651"/>
                <a:ext cx="200160" cy="181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E37A377-D07A-4DE9-84BF-9C7ED35984F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686225" y="1378011"/>
                  <a:ext cx="271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AAC558F-4AC1-422B-B0DA-49CE43A94544}"/>
                    </a:ext>
                  </a:extLst>
                </p14:cNvPr>
                <p14:cNvContentPartPr/>
                <p14:nvPr/>
              </p14:nvContentPartPr>
              <p14:xfrm>
                <a:off x="11048385" y="1410771"/>
                <a:ext cx="311760" cy="576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AAC558F-4AC1-422B-B0DA-49CE43A9454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012385" y="1375131"/>
                  <a:ext cx="38340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03DACE4-5D1C-4836-966F-11B33046ECE6}"/>
                    </a:ext>
                  </a:extLst>
                </p14:cNvPr>
                <p14:cNvContentPartPr/>
                <p14:nvPr/>
              </p14:nvContentPartPr>
              <p14:xfrm>
                <a:off x="11593425" y="1352811"/>
                <a:ext cx="175320" cy="406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03DACE4-5D1C-4836-966F-11B33046ECE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557425" y="1317171"/>
                  <a:ext cx="2469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9A79E0F-9A19-4BE9-B1B4-5EA23472FD50}"/>
                    </a:ext>
                  </a:extLst>
                </p14:cNvPr>
                <p14:cNvContentPartPr/>
                <p14:nvPr/>
              </p14:nvContentPartPr>
              <p14:xfrm>
                <a:off x="11894385" y="1169211"/>
                <a:ext cx="82080" cy="392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9A79E0F-9A19-4BE9-B1B4-5EA23472FD5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858385" y="1133571"/>
                  <a:ext cx="1537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525211E-2DEC-4B56-9792-41E3A22AC47B}"/>
                    </a:ext>
                  </a:extLst>
                </p14:cNvPr>
                <p14:cNvContentPartPr/>
                <p14:nvPr/>
              </p14:nvContentPartPr>
              <p14:xfrm>
                <a:off x="11792145" y="1334451"/>
                <a:ext cx="163800" cy="43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525211E-2DEC-4B56-9792-41E3A22AC47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756505" y="1298811"/>
                  <a:ext cx="235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A9334DE-DBB5-4744-8835-EBFE9B9E14B6}"/>
                    </a:ext>
                  </a:extLst>
                </p14:cNvPr>
                <p14:cNvContentPartPr/>
                <p14:nvPr/>
              </p14:nvContentPartPr>
              <p14:xfrm>
                <a:off x="12021825" y="1435251"/>
                <a:ext cx="2880" cy="1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A9334DE-DBB5-4744-8835-EBFE9B9E14B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985825" y="1399251"/>
                  <a:ext cx="745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BB110F0-1A85-487F-8004-2DD8E4BBAC4D}"/>
                    </a:ext>
                  </a:extLst>
                </p14:cNvPr>
                <p14:cNvContentPartPr/>
                <p14:nvPr/>
              </p14:nvContentPartPr>
              <p14:xfrm>
                <a:off x="11920665" y="1318971"/>
                <a:ext cx="115560" cy="29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BB110F0-1A85-487F-8004-2DD8E4BBAC4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884665" y="1283331"/>
                  <a:ext cx="187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697F7D7-9B6D-4C5A-B48A-E583CED893A4}"/>
                    </a:ext>
                  </a:extLst>
                </p14:cNvPr>
                <p14:cNvContentPartPr/>
                <p14:nvPr/>
              </p14:nvContentPartPr>
              <p14:xfrm>
                <a:off x="10852545" y="934491"/>
                <a:ext cx="464400" cy="25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697F7D7-9B6D-4C5A-B48A-E583CED893A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816545" y="898491"/>
                  <a:ext cx="536040" cy="97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8258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6B200EDEE52541A1BC54DDBA3C5D09" ma:contentTypeVersion="4" ma:contentTypeDescription="Create a new document." ma:contentTypeScope="" ma:versionID="5dfb085030438892b166a6238fe7cceb">
  <xsd:schema xmlns:xsd="http://www.w3.org/2001/XMLSchema" xmlns:xs="http://www.w3.org/2001/XMLSchema" xmlns:p="http://schemas.microsoft.com/office/2006/metadata/properties" xmlns:ns2="aa7cd070-1b0d-4d38-b510-771bee77f14e" targetNamespace="http://schemas.microsoft.com/office/2006/metadata/properties" ma:root="true" ma:fieldsID="c4441f1bcd705460474bf6169b5fc7a9" ns2:_="">
    <xsd:import namespace="aa7cd070-1b0d-4d38-b510-771bee77f1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7cd070-1b0d-4d38-b510-771bee77f1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887364-EB6A-4BA8-B777-301837B7424D}"/>
</file>

<file path=customXml/itemProps2.xml><?xml version="1.0" encoding="utf-8"?>
<ds:datastoreItem xmlns:ds="http://schemas.openxmlformats.org/officeDocument/2006/customXml" ds:itemID="{E7C938C7-CEEE-470D-BDED-36A10DF7E067}"/>
</file>

<file path=customXml/itemProps3.xml><?xml version="1.0" encoding="utf-8"?>
<ds:datastoreItem xmlns:ds="http://schemas.openxmlformats.org/officeDocument/2006/customXml" ds:itemID="{0CD5D459-9120-494A-AADC-22123515E9CE}"/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0</Words>
  <Application>Microsoft Office PowerPoint</Application>
  <PresentationFormat>Widescreen</PresentationFormat>
  <Paragraphs>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Sudip Nag</dc:creator>
  <cp:lastModifiedBy>Sudip Nag</cp:lastModifiedBy>
  <cp:revision>14</cp:revision>
  <dcterms:created xsi:type="dcterms:W3CDTF">2021-09-20T05:35:30Z</dcterms:created>
  <dcterms:modified xsi:type="dcterms:W3CDTF">2021-10-07T05:44:16Z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0x010100A26B200EDEE52541A1BC54DDBA3C5D09</vt:lpwstr>
  </property>
</Properties>
</file>